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</p:sldMasterIdLst>
  <p:notesMasterIdLst>
    <p:notesMasterId r:id="rId23"/>
  </p:notesMasterIdLst>
  <p:handoutMasterIdLst>
    <p:handoutMasterId r:id="rId24"/>
  </p:handoutMasterIdLst>
  <p:sldIdLst>
    <p:sldId id="610" r:id="rId2"/>
    <p:sldId id="562" r:id="rId3"/>
    <p:sldId id="605" r:id="rId4"/>
    <p:sldId id="603" r:id="rId5"/>
    <p:sldId id="590" r:id="rId6"/>
    <p:sldId id="591" r:id="rId7"/>
    <p:sldId id="592" r:id="rId8"/>
    <p:sldId id="593" r:id="rId9"/>
    <p:sldId id="594" r:id="rId10"/>
    <p:sldId id="606" r:id="rId11"/>
    <p:sldId id="566" r:id="rId12"/>
    <p:sldId id="548" r:id="rId13"/>
    <p:sldId id="604" r:id="rId14"/>
    <p:sldId id="554" r:id="rId15"/>
    <p:sldId id="607" r:id="rId16"/>
    <p:sldId id="600" r:id="rId17"/>
    <p:sldId id="601" r:id="rId18"/>
    <p:sldId id="585" r:id="rId19"/>
    <p:sldId id="609" r:id="rId20"/>
    <p:sldId id="595" r:id="rId21"/>
    <p:sldId id="597" r:id="rId2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FEA1D306-2B51-4A83-BC6C-E920E5B6E96B}">
          <p14:sldIdLst>
            <p14:sldId id="610"/>
            <p14:sldId id="562"/>
            <p14:sldId id="605"/>
            <p14:sldId id="603"/>
            <p14:sldId id="590"/>
            <p14:sldId id="591"/>
            <p14:sldId id="592"/>
            <p14:sldId id="593"/>
            <p14:sldId id="594"/>
            <p14:sldId id="606"/>
            <p14:sldId id="566"/>
            <p14:sldId id="548"/>
            <p14:sldId id="604"/>
            <p14:sldId id="554"/>
            <p14:sldId id="607"/>
            <p14:sldId id="600"/>
            <p14:sldId id="601"/>
            <p14:sldId id="585"/>
            <p14:sldId id="609"/>
            <p14:sldId id="595"/>
            <p14:sldId id="597"/>
          </p14:sldIdLst>
        </p14:section>
      </p14:sectionLst>
    </p:ext>
    <p:ext uri="{EFAFB233-063F-42B5-8137-9DF3F51BA10A}">
      <p15:sldGuideLst xmlns:p15="http://schemas.microsoft.com/office/powerpoint/2012/main">
        <p15:guide id="6" pos="2880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9FD1"/>
    <a:srgbClr val="007EC4"/>
    <a:srgbClr val="0094E6"/>
    <a:srgbClr val="F3F3F3"/>
    <a:srgbClr val="02D4CA"/>
    <a:srgbClr val="2999D5"/>
    <a:srgbClr val="7CE4D5"/>
    <a:srgbClr val="29C8B2"/>
    <a:srgbClr val="89BE8A"/>
    <a:srgbClr val="07C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84" autoAdjust="0"/>
    <p:restoredTop sz="96133" autoAdjust="0"/>
  </p:normalViewPr>
  <p:slideViewPr>
    <p:cSldViewPr snapToGrid="0" snapToObjects="1">
      <p:cViewPr varScale="1">
        <p:scale>
          <a:sx n="114" d="100"/>
          <a:sy n="114" d="100"/>
        </p:scale>
        <p:origin x="1878" y="102"/>
      </p:cViewPr>
      <p:guideLst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8" d="100"/>
          <a:sy n="68" d="100"/>
        </p:scale>
        <p:origin x="24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5AC0E-8C4F-4B4B-9211-3F7448068BA2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400D4-1E61-F14C-B179-78556E763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283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AF732-1D3B-A643-8408-95F14F037DBC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BDCD5-EA4F-8C48-BE9D-3868223489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014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Стиль хотят такой же</a:t>
            </a:r>
            <a:r>
              <a:rPr lang="ru-RU" baseline="0" dirty="0"/>
              <a:t>, как в </a:t>
            </a:r>
            <a:r>
              <a:rPr lang="ru-RU" baseline="0" dirty="0" err="1"/>
              <a:t>презе</a:t>
            </a:r>
            <a:r>
              <a:rPr lang="ru-RU" baseline="0" dirty="0"/>
              <a:t> про ГО</a:t>
            </a:r>
          </a:p>
          <a:p>
            <a:r>
              <a:rPr lang="ru-RU" baseline="0" dirty="0" err="1"/>
              <a:t>Титульник</a:t>
            </a:r>
            <a:r>
              <a:rPr lang="ru-RU" baseline="0" dirty="0"/>
              <a:t> вроде утвердили именно такой. Надо спросить нужны ли лого, имя </a:t>
            </a:r>
            <a:r>
              <a:rPr lang="ru-RU" baseline="0" dirty="0" err="1"/>
              <a:t>Горькова</a:t>
            </a:r>
            <a:r>
              <a:rPr lang="ru-RU" baseline="0" dirty="0"/>
              <a:t> и </a:t>
            </a:r>
            <a:r>
              <a:rPr lang="ru-RU" baseline="0" dirty="0" err="1"/>
              <a:t>тд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09B63-278A-41FF-A66F-37E087509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829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3BAB4-BB08-46AA-8104-7DEA8780BB1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077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BDCD5-EA4F-8C48-BE9D-3868223489E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657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3BAB4-BB08-46AA-8104-7DEA8780BB1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331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93813" y="708025"/>
            <a:ext cx="4710112" cy="35321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BE56EE-F62D-4034-8025-9CB8A1B533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06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93813" y="708025"/>
            <a:ext cx="4710112" cy="35321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E56EE-F62D-4034-8025-9CB8A1B5336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07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93813" y="708025"/>
            <a:ext cx="4710112" cy="35321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E56EE-F62D-4034-8025-9CB8A1B5336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22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3BAB4-BB08-46AA-8104-7DEA8780BB1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385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093DEA9-812A-4C47-B017-3B70BCD45325}"/>
              </a:ext>
            </a:extLst>
          </p:cNvPr>
          <p:cNvSpPr/>
          <p:nvPr userDrawn="1"/>
        </p:nvSpPr>
        <p:spPr>
          <a:xfrm>
            <a:off x="-1" y="0"/>
            <a:ext cx="9144001" cy="6253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kern="0" cap="none" spc="0" normalizeH="0" baseline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C6EB620C-0336-4474-976E-DD628F337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51" y="67303"/>
            <a:ext cx="8070265" cy="490782"/>
          </a:xfrm>
          <a:prstGeom prst="rect">
            <a:avLst/>
          </a:prstGeom>
        </p:spPr>
        <p:txBody>
          <a:bodyPr anchor="ctr"/>
          <a:lstStyle>
            <a:lvl1pPr>
              <a:defRPr sz="153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3293A9AF-E31B-4DFB-A2D7-BBAB2AEA3236}"/>
              </a:ext>
            </a:extLst>
          </p:cNvPr>
          <p:cNvCxnSpPr/>
          <p:nvPr userDrawn="1"/>
        </p:nvCxnSpPr>
        <p:spPr>
          <a:xfrm>
            <a:off x="0" y="625388"/>
            <a:ext cx="9145214" cy="0"/>
          </a:xfrm>
          <a:prstGeom prst="line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4410DAEE-0D1F-489F-BEBE-B897A7609C9E}"/>
              </a:ext>
            </a:extLst>
          </p:cNvPr>
          <p:cNvGrpSpPr/>
          <p:nvPr userDrawn="1"/>
        </p:nvGrpSpPr>
        <p:grpSpPr>
          <a:xfrm>
            <a:off x="-1" y="146669"/>
            <a:ext cx="306138" cy="332050"/>
            <a:chOff x="3670300" y="1981200"/>
            <a:chExt cx="844518" cy="431800"/>
          </a:xfrm>
          <a:gradFill flip="none" rotWithShape="1">
            <a:gsLst>
              <a:gs pos="0">
                <a:schemeClr val="accent1">
                  <a:alpha val="48000"/>
                </a:schemeClr>
              </a:gs>
              <a:gs pos="88000">
                <a:schemeClr val="bg1">
                  <a:alpha val="51000"/>
                </a:schemeClr>
              </a:gs>
            </a:gsLst>
            <a:lin ang="10800000" scaled="0"/>
            <a:tileRect/>
          </a:gradFill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D2698BB7-3F40-4E1B-A9D6-A748FE0877BA}"/>
                </a:ext>
              </a:extLst>
            </p:cNvPr>
            <p:cNvSpPr/>
            <p:nvPr userDrawn="1"/>
          </p:nvSpPr>
          <p:spPr>
            <a:xfrm>
              <a:off x="3670300" y="1981200"/>
              <a:ext cx="74323" cy="43180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 dirty="0" err="1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4E816B3D-0216-4C71-806D-F7AC110A4322}"/>
                </a:ext>
              </a:extLst>
            </p:cNvPr>
            <p:cNvSpPr/>
            <p:nvPr userDrawn="1"/>
          </p:nvSpPr>
          <p:spPr>
            <a:xfrm>
              <a:off x="3824340" y="1981200"/>
              <a:ext cx="74323" cy="43180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 dirty="0" err="1">
                <a:solidFill>
                  <a:schemeClr val="tx1"/>
                </a:solidFill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F5A950B0-E474-44AE-A645-0CA66F55CD86}"/>
                </a:ext>
              </a:extLst>
            </p:cNvPr>
            <p:cNvSpPr/>
            <p:nvPr userDrawn="1"/>
          </p:nvSpPr>
          <p:spPr>
            <a:xfrm>
              <a:off x="3978380" y="1981200"/>
              <a:ext cx="74323" cy="43180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 dirty="0" err="1">
                <a:solidFill>
                  <a:schemeClr val="tx1"/>
                </a:solidFill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855AF602-07CE-4F82-946A-23A4D3FFFD53}"/>
                </a:ext>
              </a:extLst>
            </p:cNvPr>
            <p:cNvSpPr/>
            <p:nvPr userDrawn="1"/>
          </p:nvSpPr>
          <p:spPr>
            <a:xfrm>
              <a:off x="4286460" y="1981200"/>
              <a:ext cx="74323" cy="43180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 dirty="0" err="1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7C35D709-825E-4D91-98BA-37146E9264D0}"/>
                </a:ext>
              </a:extLst>
            </p:cNvPr>
            <p:cNvSpPr/>
            <p:nvPr userDrawn="1"/>
          </p:nvSpPr>
          <p:spPr>
            <a:xfrm>
              <a:off x="4440495" y="1981200"/>
              <a:ext cx="74323" cy="43180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8ED664BA-A1E7-43CC-B6C5-6C6F1D6C631C}"/>
                </a:ext>
              </a:extLst>
            </p:cNvPr>
            <p:cNvSpPr/>
            <p:nvPr userDrawn="1"/>
          </p:nvSpPr>
          <p:spPr>
            <a:xfrm>
              <a:off x="4132420" y="1981200"/>
              <a:ext cx="74323" cy="43180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 dirty="0" err="1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F880A1AB-7823-4833-9F24-183C5C2A13D7}"/>
              </a:ext>
            </a:extLst>
          </p:cNvPr>
          <p:cNvGrpSpPr/>
          <p:nvPr userDrawn="1"/>
        </p:nvGrpSpPr>
        <p:grpSpPr>
          <a:xfrm>
            <a:off x="7580293" y="172016"/>
            <a:ext cx="1563707" cy="453372"/>
            <a:chOff x="3717817" y="3938505"/>
            <a:chExt cx="1133692" cy="328696"/>
          </a:xfrm>
        </p:grpSpPr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xmlns="" id="{52B79619-FDA7-4C86-A2BB-24CB5CD342C1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xmlns="" id="{25369480-94E5-49E5-8877-72455A8EC387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pic>
        <p:nvPicPr>
          <p:cNvPr id="42" name="Изображение 12">
            <a:extLst>
              <a:ext uri="{FF2B5EF4-FFF2-40B4-BE49-F238E27FC236}">
                <a16:creationId xmlns:a16="http://schemas.microsoft.com/office/drawing/2014/main" xmlns="" id="{C9638E77-0F9B-4EEF-A890-BFDC853A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618" y="190169"/>
            <a:ext cx="655770" cy="24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2102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25809" y="-5056"/>
            <a:ext cx="9161011" cy="6863056"/>
          </a:xfrm>
          <a:prstGeom prst="rect">
            <a:avLst/>
          </a:prstGeom>
          <a:solidFill>
            <a:schemeClr val="tx1"/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186070" y="857250"/>
            <a:ext cx="68580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-5056"/>
            <a:ext cx="9273570" cy="6863056"/>
          </a:xfrm>
          <a:prstGeom prst="rect">
            <a:avLst/>
          </a:prstGeom>
          <a:gradFill>
            <a:gsLst>
              <a:gs pos="39000">
                <a:schemeClr val="tx1"/>
              </a:gs>
              <a:gs pos="89000">
                <a:srgbClr val="081115">
                  <a:alpha val="56000"/>
                </a:srgbClr>
              </a:gs>
            </a:gsLst>
            <a:lin ang="0" scaled="1"/>
          </a:gra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3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76318">
            <a:off x="-657142" y="-852245"/>
            <a:ext cx="10685814" cy="8519957"/>
          </a:xfrm>
          <a:prstGeom prst="rect">
            <a:avLst/>
          </a:prstGeom>
        </p:spPr>
      </p:pic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6863056"/>
          </a:xfrm>
          <a:prstGeom prst="rect">
            <a:avLst/>
          </a:prstGeom>
          <a:gradFill>
            <a:gsLst>
              <a:gs pos="52000">
                <a:srgbClr val="00B0F0">
                  <a:alpha val="14000"/>
                </a:srgbClr>
              </a:gs>
              <a:gs pos="100000">
                <a:srgbClr val="FF8F59">
                  <a:alpha val="52157"/>
                </a:srgbClr>
              </a:gs>
            </a:gsLst>
            <a:lin ang="9000000" scaled="0"/>
          </a:gra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Holder 2"/>
          <p:cNvSpPr>
            <a:spLocks noGrp="1"/>
          </p:cNvSpPr>
          <p:nvPr>
            <p:ph type="title"/>
          </p:nvPr>
        </p:nvSpPr>
        <p:spPr>
          <a:xfrm>
            <a:off x="706708" y="4433338"/>
            <a:ext cx="7180162" cy="1233578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030" b="1" i="0">
                <a:solidFill>
                  <a:schemeClr val="bg1"/>
                </a:solidFill>
                <a:latin typeface="+mj-lt"/>
                <a:cs typeface="Arial Unicode MS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pic>
        <p:nvPicPr>
          <p:cNvPr id="9" name="Изображение 1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7716" y="244924"/>
            <a:ext cx="875364" cy="327110"/>
          </a:xfrm>
          <a:prstGeom prst="rect">
            <a:avLst/>
          </a:prstGeom>
        </p:spPr>
      </p:pic>
      <p:sp>
        <p:nvSpPr>
          <p:cNvPr id="17" name="Прямоугольник 149">
            <a:extLst>
              <a:ext uri="{FF2B5EF4-FFF2-40B4-BE49-F238E27FC236}">
                <a16:creationId xmlns:a16="http://schemas.microsoft.com/office/drawing/2014/main" xmlns="" id="{8EA12BD5-134D-422F-87D3-7AC1AE6C128C}"/>
              </a:ext>
            </a:extLst>
          </p:cNvPr>
          <p:cNvSpPr/>
          <p:nvPr/>
        </p:nvSpPr>
        <p:spPr>
          <a:xfrm rot="5400000">
            <a:off x="5066989" y="5580052"/>
            <a:ext cx="68748" cy="68748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914400 w 1005840"/>
              <a:gd name="connsiteY0" fmla="*/ 914400 h 1005840"/>
              <a:gd name="connsiteX1" fmla="*/ 0 w 1005840"/>
              <a:gd name="connsiteY1" fmla="*/ 914400 h 1005840"/>
              <a:gd name="connsiteX2" fmla="*/ 0 w 1005840"/>
              <a:gd name="connsiteY2" fmla="*/ 0 h 1005840"/>
              <a:gd name="connsiteX3" fmla="*/ 914400 w 1005840"/>
              <a:gd name="connsiteY3" fmla="*/ 0 h 1005840"/>
              <a:gd name="connsiteX4" fmla="*/ 1005840 w 1005840"/>
              <a:gd name="connsiteY4" fmla="*/ 1005840 h 1005840"/>
              <a:gd name="connsiteX0" fmla="*/ 914400 w 914400"/>
              <a:gd name="connsiteY0" fmla="*/ 914400 h 914400"/>
              <a:gd name="connsiteX1" fmla="*/ 0 w 914400"/>
              <a:gd name="connsiteY1" fmla="*/ 914400 h 914400"/>
              <a:gd name="connsiteX2" fmla="*/ 0 w 914400"/>
              <a:gd name="connsiteY2" fmla="*/ 0 h 914400"/>
              <a:gd name="connsiteX3" fmla="*/ 914400 w 914400"/>
              <a:gd name="connsiteY3" fmla="*/ 0 h 914400"/>
              <a:gd name="connsiteX0" fmla="*/ 0 w 914400"/>
              <a:gd name="connsiteY0" fmla="*/ 914400 h 914400"/>
              <a:gd name="connsiteX1" fmla="*/ 0 w 914400"/>
              <a:gd name="connsiteY1" fmla="*/ 0 h 914400"/>
              <a:gd name="connsiteX2" fmla="*/ 914400 w 914400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6350" cap="rnd">
            <a:solidFill>
              <a:schemeClr val="bg1"/>
            </a:solidFill>
            <a:prstDash val="solid"/>
            <a:round/>
            <a:tailEnd type="none"/>
          </a:ln>
          <a:effectLst>
            <a:glow rad="101600">
              <a:schemeClr val="bg1">
                <a:alpha val="1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49">
            <a:extLst>
              <a:ext uri="{FF2B5EF4-FFF2-40B4-BE49-F238E27FC236}">
                <a16:creationId xmlns:a16="http://schemas.microsoft.com/office/drawing/2014/main" xmlns="" id="{E3DF3848-5FD9-4804-8A7D-8B213E50E99F}"/>
              </a:ext>
            </a:extLst>
          </p:cNvPr>
          <p:cNvSpPr/>
          <p:nvPr/>
        </p:nvSpPr>
        <p:spPr>
          <a:xfrm rot="16200000" flipV="1">
            <a:off x="5066989" y="5975601"/>
            <a:ext cx="68748" cy="68748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914400 w 1005840"/>
              <a:gd name="connsiteY0" fmla="*/ 914400 h 1005840"/>
              <a:gd name="connsiteX1" fmla="*/ 0 w 1005840"/>
              <a:gd name="connsiteY1" fmla="*/ 914400 h 1005840"/>
              <a:gd name="connsiteX2" fmla="*/ 0 w 1005840"/>
              <a:gd name="connsiteY2" fmla="*/ 0 h 1005840"/>
              <a:gd name="connsiteX3" fmla="*/ 914400 w 1005840"/>
              <a:gd name="connsiteY3" fmla="*/ 0 h 1005840"/>
              <a:gd name="connsiteX4" fmla="*/ 1005840 w 1005840"/>
              <a:gd name="connsiteY4" fmla="*/ 1005840 h 1005840"/>
              <a:gd name="connsiteX0" fmla="*/ 914400 w 914400"/>
              <a:gd name="connsiteY0" fmla="*/ 914400 h 914400"/>
              <a:gd name="connsiteX1" fmla="*/ 0 w 914400"/>
              <a:gd name="connsiteY1" fmla="*/ 914400 h 914400"/>
              <a:gd name="connsiteX2" fmla="*/ 0 w 914400"/>
              <a:gd name="connsiteY2" fmla="*/ 0 h 914400"/>
              <a:gd name="connsiteX3" fmla="*/ 914400 w 914400"/>
              <a:gd name="connsiteY3" fmla="*/ 0 h 914400"/>
              <a:gd name="connsiteX0" fmla="*/ 0 w 914400"/>
              <a:gd name="connsiteY0" fmla="*/ 914400 h 914400"/>
              <a:gd name="connsiteX1" fmla="*/ 0 w 914400"/>
              <a:gd name="connsiteY1" fmla="*/ 0 h 914400"/>
              <a:gd name="connsiteX2" fmla="*/ 914400 w 914400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6350" cap="rnd">
            <a:solidFill>
              <a:schemeClr val="bg1"/>
            </a:solidFill>
            <a:prstDash val="solid"/>
            <a:round/>
            <a:tailEnd type="none"/>
          </a:ln>
          <a:effectLst>
            <a:glow rad="101600">
              <a:schemeClr val="bg1">
                <a:alpha val="1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49">
            <a:extLst>
              <a:ext uri="{FF2B5EF4-FFF2-40B4-BE49-F238E27FC236}">
                <a16:creationId xmlns:a16="http://schemas.microsoft.com/office/drawing/2014/main" xmlns="" id="{0F02896E-A635-4506-A2B3-7F98103201CA}"/>
              </a:ext>
            </a:extLst>
          </p:cNvPr>
          <p:cNvSpPr/>
          <p:nvPr/>
        </p:nvSpPr>
        <p:spPr>
          <a:xfrm rot="16200000" flipH="1">
            <a:off x="4678998" y="5580399"/>
            <a:ext cx="68748" cy="68748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914400 w 1005840"/>
              <a:gd name="connsiteY0" fmla="*/ 914400 h 1005840"/>
              <a:gd name="connsiteX1" fmla="*/ 0 w 1005840"/>
              <a:gd name="connsiteY1" fmla="*/ 914400 h 1005840"/>
              <a:gd name="connsiteX2" fmla="*/ 0 w 1005840"/>
              <a:gd name="connsiteY2" fmla="*/ 0 h 1005840"/>
              <a:gd name="connsiteX3" fmla="*/ 914400 w 1005840"/>
              <a:gd name="connsiteY3" fmla="*/ 0 h 1005840"/>
              <a:gd name="connsiteX4" fmla="*/ 1005840 w 1005840"/>
              <a:gd name="connsiteY4" fmla="*/ 1005840 h 1005840"/>
              <a:gd name="connsiteX0" fmla="*/ 914400 w 914400"/>
              <a:gd name="connsiteY0" fmla="*/ 914400 h 914400"/>
              <a:gd name="connsiteX1" fmla="*/ 0 w 914400"/>
              <a:gd name="connsiteY1" fmla="*/ 914400 h 914400"/>
              <a:gd name="connsiteX2" fmla="*/ 0 w 914400"/>
              <a:gd name="connsiteY2" fmla="*/ 0 h 914400"/>
              <a:gd name="connsiteX3" fmla="*/ 914400 w 914400"/>
              <a:gd name="connsiteY3" fmla="*/ 0 h 914400"/>
              <a:gd name="connsiteX0" fmla="*/ 0 w 914400"/>
              <a:gd name="connsiteY0" fmla="*/ 914400 h 914400"/>
              <a:gd name="connsiteX1" fmla="*/ 0 w 914400"/>
              <a:gd name="connsiteY1" fmla="*/ 0 h 914400"/>
              <a:gd name="connsiteX2" fmla="*/ 914400 w 914400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6350" cap="rnd">
            <a:solidFill>
              <a:schemeClr val="bg1"/>
            </a:solidFill>
            <a:prstDash val="solid"/>
            <a:round/>
            <a:tailEnd type="none"/>
          </a:ln>
          <a:effectLst>
            <a:glow rad="101600">
              <a:schemeClr val="bg1">
                <a:alpha val="1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49">
            <a:extLst>
              <a:ext uri="{FF2B5EF4-FFF2-40B4-BE49-F238E27FC236}">
                <a16:creationId xmlns:a16="http://schemas.microsoft.com/office/drawing/2014/main" xmlns="" id="{0234741E-F4D1-4243-8E22-8FEEB6310190}"/>
              </a:ext>
            </a:extLst>
          </p:cNvPr>
          <p:cNvSpPr/>
          <p:nvPr/>
        </p:nvSpPr>
        <p:spPr>
          <a:xfrm rot="5400000" flipH="1" flipV="1">
            <a:off x="4678998" y="5975601"/>
            <a:ext cx="68748" cy="68748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914400 w 1005840"/>
              <a:gd name="connsiteY0" fmla="*/ 914400 h 1005840"/>
              <a:gd name="connsiteX1" fmla="*/ 0 w 1005840"/>
              <a:gd name="connsiteY1" fmla="*/ 914400 h 1005840"/>
              <a:gd name="connsiteX2" fmla="*/ 0 w 1005840"/>
              <a:gd name="connsiteY2" fmla="*/ 0 h 1005840"/>
              <a:gd name="connsiteX3" fmla="*/ 914400 w 1005840"/>
              <a:gd name="connsiteY3" fmla="*/ 0 h 1005840"/>
              <a:gd name="connsiteX4" fmla="*/ 1005840 w 1005840"/>
              <a:gd name="connsiteY4" fmla="*/ 1005840 h 1005840"/>
              <a:gd name="connsiteX0" fmla="*/ 914400 w 914400"/>
              <a:gd name="connsiteY0" fmla="*/ 914400 h 914400"/>
              <a:gd name="connsiteX1" fmla="*/ 0 w 914400"/>
              <a:gd name="connsiteY1" fmla="*/ 914400 h 914400"/>
              <a:gd name="connsiteX2" fmla="*/ 0 w 914400"/>
              <a:gd name="connsiteY2" fmla="*/ 0 h 914400"/>
              <a:gd name="connsiteX3" fmla="*/ 914400 w 914400"/>
              <a:gd name="connsiteY3" fmla="*/ 0 h 914400"/>
              <a:gd name="connsiteX0" fmla="*/ 0 w 914400"/>
              <a:gd name="connsiteY0" fmla="*/ 914400 h 914400"/>
              <a:gd name="connsiteX1" fmla="*/ 0 w 914400"/>
              <a:gd name="connsiteY1" fmla="*/ 0 h 914400"/>
              <a:gd name="connsiteX2" fmla="*/ 914400 w 914400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6350" cap="rnd">
            <a:solidFill>
              <a:schemeClr val="bg1"/>
            </a:solidFill>
            <a:prstDash val="solid"/>
            <a:round/>
            <a:tailEnd type="none"/>
          </a:ln>
          <a:effectLst>
            <a:glow rad="101600">
              <a:schemeClr val="bg1">
                <a:alpha val="1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6710D8E8-6D5A-472C-AEB2-DD1C54829B77}"/>
              </a:ext>
            </a:extLst>
          </p:cNvPr>
          <p:cNvGrpSpPr/>
          <p:nvPr/>
        </p:nvGrpSpPr>
        <p:grpSpPr>
          <a:xfrm>
            <a:off x="4664378" y="5565190"/>
            <a:ext cx="485978" cy="494020"/>
            <a:chOff x="218319" y="2369781"/>
            <a:chExt cx="2584298" cy="2627067"/>
          </a:xfrm>
        </p:grpSpPr>
        <p:sp>
          <p:nvSpPr>
            <p:cNvPr id="13" name="Прямоугольник 149">
              <a:extLst>
                <a:ext uri="{FF2B5EF4-FFF2-40B4-BE49-F238E27FC236}">
                  <a16:creationId xmlns:a16="http://schemas.microsoft.com/office/drawing/2014/main" xmlns="" id="{5C8085F5-DB3C-4321-8E2A-C561FA59C518}"/>
                </a:ext>
              </a:extLst>
            </p:cNvPr>
            <p:cNvSpPr/>
            <p:nvPr/>
          </p:nvSpPr>
          <p:spPr>
            <a:xfrm rot="5400000">
              <a:off x="2413631" y="2369781"/>
              <a:ext cx="388986" cy="388986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6350" cap="rnd">
              <a:solidFill>
                <a:schemeClr val="bg1"/>
              </a:solidFill>
              <a:prstDash val="solid"/>
              <a:round/>
              <a:tailEnd type="none"/>
            </a:ln>
            <a:effectLst>
              <a:glow rad="101600">
                <a:schemeClr val="accent2">
                  <a:alpha val="1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49">
              <a:extLst>
                <a:ext uri="{FF2B5EF4-FFF2-40B4-BE49-F238E27FC236}">
                  <a16:creationId xmlns:a16="http://schemas.microsoft.com/office/drawing/2014/main" xmlns="" id="{A747172A-8962-42FC-B1A8-4BB612B683BA}"/>
                </a:ext>
              </a:extLst>
            </p:cNvPr>
            <p:cNvSpPr/>
            <p:nvPr/>
          </p:nvSpPr>
          <p:spPr>
            <a:xfrm rot="16200000" flipV="1">
              <a:off x="2413631" y="4607862"/>
              <a:ext cx="388986" cy="388986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6350" cap="rnd">
              <a:solidFill>
                <a:schemeClr val="bg1"/>
              </a:solidFill>
              <a:prstDash val="solid"/>
              <a:round/>
              <a:tailEnd type="none"/>
            </a:ln>
            <a:effectLst>
              <a:glow rad="101600">
                <a:schemeClr val="accent2">
                  <a:alpha val="1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9">
              <a:extLst>
                <a:ext uri="{FF2B5EF4-FFF2-40B4-BE49-F238E27FC236}">
                  <a16:creationId xmlns:a16="http://schemas.microsoft.com/office/drawing/2014/main" xmlns="" id="{EC2CC311-BB1B-44A4-881D-E59C68624F89}"/>
                </a:ext>
              </a:extLst>
            </p:cNvPr>
            <p:cNvSpPr/>
            <p:nvPr/>
          </p:nvSpPr>
          <p:spPr>
            <a:xfrm rot="16200000" flipH="1">
              <a:off x="218319" y="2371745"/>
              <a:ext cx="388986" cy="388986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6350" cap="rnd">
              <a:solidFill>
                <a:schemeClr val="bg1"/>
              </a:solidFill>
              <a:prstDash val="solid"/>
              <a:round/>
              <a:tailEnd type="none"/>
            </a:ln>
            <a:effectLst>
              <a:glow rad="101600">
                <a:schemeClr val="accent2">
                  <a:alpha val="1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49">
              <a:extLst>
                <a:ext uri="{FF2B5EF4-FFF2-40B4-BE49-F238E27FC236}">
                  <a16:creationId xmlns:a16="http://schemas.microsoft.com/office/drawing/2014/main" xmlns="" id="{0B6EC739-4873-4065-82CB-F70EF60E22E0}"/>
                </a:ext>
              </a:extLst>
            </p:cNvPr>
            <p:cNvSpPr/>
            <p:nvPr/>
          </p:nvSpPr>
          <p:spPr>
            <a:xfrm rot="5400000" flipH="1" flipV="1">
              <a:off x="218319" y="4607862"/>
              <a:ext cx="388986" cy="388986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6350" cap="rnd">
              <a:solidFill>
                <a:schemeClr val="bg1"/>
              </a:solidFill>
              <a:prstDash val="solid"/>
              <a:round/>
              <a:tailEnd type="none"/>
            </a:ln>
            <a:effectLst>
              <a:glow rad="101600">
                <a:schemeClr val="accent2">
                  <a:alpha val="1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ED81713A-5C15-4C6D-BBA7-26262AFF082B}"/>
              </a:ext>
            </a:extLst>
          </p:cNvPr>
          <p:cNvGrpSpPr/>
          <p:nvPr/>
        </p:nvGrpSpPr>
        <p:grpSpPr>
          <a:xfrm>
            <a:off x="-86322" y="5815600"/>
            <a:ext cx="4991101" cy="394071"/>
            <a:chOff x="0" y="1492870"/>
            <a:chExt cx="3048348" cy="240680"/>
          </a:xfrm>
        </p:grpSpPr>
        <p:sp>
          <p:nvSpPr>
            <p:cNvPr id="22" name="Полилиния: фигура 168">
              <a:extLst>
                <a:ext uri="{FF2B5EF4-FFF2-40B4-BE49-F238E27FC236}">
                  <a16:creationId xmlns:a16="http://schemas.microsoft.com/office/drawing/2014/main" xmlns="" id="{F08745C9-0E32-4BB3-A711-4BE5443E91DF}"/>
                </a:ext>
              </a:extLst>
            </p:cNvPr>
            <p:cNvSpPr/>
            <p:nvPr/>
          </p:nvSpPr>
          <p:spPr>
            <a:xfrm>
              <a:off x="0" y="1492870"/>
              <a:ext cx="2819400" cy="240680"/>
            </a:xfrm>
            <a:custGeom>
              <a:avLst/>
              <a:gdLst>
                <a:gd name="connsiteX0" fmla="*/ 0 w 3124200"/>
                <a:gd name="connsiteY0" fmla="*/ 266700 h 266700"/>
                <a:gd name="connsiteX1" fmla="*/ 279400 w 3124200"/>
                <a:gd name="connsiteY1" fmla="*/ 266700 h 266700"/>
                <a:gd name="connsiteX2" fmla="*/ 546100 w 3124200"/>
                <a:gd name="connsiteY2" fmla="*/ 0 h 266700"/>
                <a:gd name="connsiteX3" fmla="*/ 3124200 w 3124200"/>
                <a:gd name="connsiteY3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4200" h="266700">
                  <a:moveTo>
                    <a:pt x="0" y="266700"/>
                  </a:moveTo>
                  <a:lnTo>
                    <a:pt x="279400" y="266700"/>
                  </a:lnTo>
                  <a:lnTo>
                    <a:pt x="546100" y="0"/>
                  </a:lnTo>
                  <a:lnTo>
                    <a:pt x="312420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xmlns="" id="{E8AF5247-55BB-42C8-9726-CAF00C19AC7E}"/>
                </a:ext>
              </a:extLst>
            </p:cNvPr>
            <p:cNvGrpSpPr/>
            <p:nvPr/>
          </p:nvGrpSpPr>
          <p:grpSpPr>
            <a:xfrm>
              <a:off x="518940" y="1524944"/>
              <a:ext cx="667064" cy="62180"/>
              <a:chOff x="518940" y="1524944"/>
              <a:chExt cx="667064" cy="62180"/>
            </a:xfrm>
          </p:grpSpPr>
          <p:sp>
            <p:nvSpPr>
              <p:cNvPr id="25" name="Параллелограмм 24">
                <a:extLst>
                  <a:ext uri="{FF2B5EF4-FFF2-40B4-BE49-F238E27FC236}">
                    <a16:creationId xmlns:a16="http://schemas.microsoft.com/office/drawing/2014/main" xmlns="" id="{BBF30C83-1055-482B-818D-DC52CD7F3DCE}"/>
                  </a:ext>
                </a:extLst>
              </p:cNvPr>
              <p:cNvSpPr/>
              <p:nvPr/>
            </p:nvSpPr>
            <p:spPr>
              <a:xfrm flipH="1">
                <a:off x="518940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bg2"/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араллелограмм 25">
                <a:extLst>
                  <a:ext uri="{FF2B5EF4-FFF2-40B4-BE49-F238E27FC236}">
                    <a16:creationId xmlns:a16="http://schemas.microsoft.com/office/drawing/2014/main" xmlns="" id="{79238929-9DC0-447A-9434-5891A179A37B}"/>
                  </a:ext>
                </a:extLst>
              </p:cNvPr>
              <p:cNvSpPr/>
              <p:nvPr/>
            </p:nvSpPr>
            <p:spPr>
              <a:xfrm flipH="1">
                <a:off x="654616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bg2"/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Параллелограмм 26">
                <a:extLst>
                  <a:ext uri="{FF2B5EF4-FFF2-40B4-BE49-F238E27FC236}">
                    <a16:creationId xmlns:a16="http://schemas.microsoft.com/office/drawing/2014/main" xmlns="" id="{433C53F6-468C-432F-83F4-ABBD2B31305E}"/>
                  </a:ext>
                </a:extLst>
              </p:cNvPr>
              <p:cNvSpPr/>
              <p:nvPr/>
            </p:nvSpPr>
            <p:spPr>
              <a:xfrm flipH="1">
                <a:off x="790292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bg2"/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Параллелограмм 27">
                <a:extLst>
                  <a:ext uri="{FF2B5EF4-FFF2-40B4-BE49-F238E27FC236}">
                    <a16:creationId xmlns:a16="http://schemas.microsoft.com/office/drawing/2014/main" xmlns="" id="{AA97924D-F7D7-4F03-8998-1A9B0B7BF7C1}"/>
                  </a:ext>
                </a:extLst>
              </p:cNvPr>
              <p:cNvSpPr/>
              <p:nvPr/>
            </p:nvSpPr>
            <p:spPr>
              <a:xfrm flipH="1">
                <a:off x="925968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bg2"/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араллелограмм 28">
                <a:extLst>
                  <a:ext uri="{FF2B5EF4-FFF2-40B4-BE49-F238E27FC236}">
                    <a16:creationId xmlns:a16="http://schemas.microsoft.com/office/drawing/2014/main" xmlns="" id="{A16A6A1E-9A93-42E5-9891-ABD6676931EC}"/>
                  </a:ext>
                </a:extLst>
              </p:cNvPr>
              <p:cNvSpPr/>
              <p:nvPr/>
            </p:nvSpPr>
            <p:spPr>
              <a:xfrm flipH="1">
                <a:off x="1061645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bg2"/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xmlns="" id="{815CE708-ABDA-4B3B-93FD-3009A255BB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4671" y="1492870"/>
              <a:ext cx="813677" cy="0"/>
            </a:xfrm>
            <a:prstGeom prst="line">
              <a:avLst/>
            </a:prstGeom>
            <a:ln w="19050">
              <a:solidFill>
                <a:schemeClr val="bg1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па 29"/>
          <p:cNvGrpSpPr/>
          <p:nvPr/>
        </p:nvGrpSpPr>
        <p:grpSpPr>
          <a:xfrm rot="3262497">
            <a:off x="19978" y="-61816"/>
            <a:ext cx="940590" cy="940590"/>
            <a:chOff x="2733830" y="2158058"/>
            <a:chExt cx="1930578" cy="1930576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xmlns="" id="{BC747D10-4485-4D03-8237-4F4519CBED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7370" y="2300933"/>
              <a:ext cx="233362" cy="461963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alpha val="24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xmlns="" id="{6FD239D1-40F9-454B-8F6B-2D980D3607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2157" y="2591446"/>
              <a:ext cx="400050" cy="276225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alpha val="24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xmlns="" id="{D31BE52B-EF62-4AB5-8557-88C14E11E3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33120" y="2929584"/>
              <a:ext cx="466725" cy="119062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alpha val="24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xmlns="" id="{C568C5CC-DC73-4203-91CD-344957155098}"/>
                </a:ext>
              </a:extLst>
            </p:cNvPr>
            <p:cNvGrpSpPr/>
            <p:nvPr/>
          </p:nvGrpSpPr>
          <p:grpSpPr>
            <a:xfrm flipV="1">
              <a:off x="3847370" y="3196283"/>
              <a:ext cx="752475" cy="747713"/>
              <a:chOff x="1757363" y="1000125"/>
              <a:chExt cx="752475" cy="747713"/>
            </a:xfrm>
          </p:grpSpPr>
          <p:cxnSp>
            <p:nvCxnSpPr>
              <p:cNvPr id="39" name="Прямая соединительная линия 38">
                <a:extLst>
                  <a:ext uri="{FF2B5EF4-FFF2-40B4-BE49-F238E27FC236}">
                    <a16:creationId xmlns:a16="http://schemas.microsoft.com/office/drawing/2014/main" xmlns="" id="{587A7957-3B2B-4659-A45B-D81F36C771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57363" y="1000125"/>
                <a:ext cx="233362" cy="461963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bg1">
                        <a:alpha val="24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:a16="http://schemas.microsoft.com/office/drawing/2014/main" xmlns="" id="{0BB9BC6F-4164-4105-B55B-37EDAE64FB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62150" y="1290638"/>
                <a:ext cx="400050" cy="276225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bg1">
                        <a:alpha val="24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>
                <a:extLst>
                  <a:ext uri="{FF2B5EF4-FFF2-40B4-BE49-F238E27FC236}">
                    <a16:creationId xmlns:a16="http://schemas.microsoft.com/office/drawing/2014/main" xmlns="" id="{BF90C591-3803-49CB-9AEA-2B046215E0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43113" y="1628776"/>
                <a:ext cx="466725" cy="119062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bg1">
                        <a:alpha val="24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xmlns="" id="{73BD46C3-7A32-41E0-B7CB-AB7B2B46BBA7}"/>
                </a:ext>
              </a:extLst>
            </p:cNvPr>
            <p:cNvGrpSpPr/>
            <p:nvPr/>
          </p:nvGrpSpPr>
          <p:grpSpPr>
            <a:xfrm rot="2631460">
              <a:off x="2733830" y="2158058"/>
              <a:ext cx="1930578" cy="1930576"/>
              <a:chOff x="-410462" y="2102628"/>
              <a:chExt cx="2301273" cy="2301272"/>
            </a:xfrm>
          </p:grpSpPr>
          <p:sp>
            <p:nvSpPr>
              <p:cNvPr id="37" name="Дуга 36">
                <a:extLst>
                  <a:ext uri="{FF2B5EF4-FFF2-40B4-BE49-F238E27FC236}">
                    <a16:creationId xmlns:a16="http://schemas.microsoft.com/office/drawing/2014/main" xmlns="" id="{1C560422-AE49-4C27-B469-938B564F6290}"/>
                  </a:ext>
                </a:extLst>
              </p:cNvPr>
              <p:cNvSpPr/>
              <p:nvPr/>
            </p:nvSpPr>
            <p:spPr>
              <a:xfrm>
                <a:off x="-346086" y="2167004"/>
                <a:ext cx="2172521" cy="2172521"/>
              </a:xfrm>
              <a:prstGeom prst="arc">
                <a:avLst>
                  <a:gd name="adj1" fmla="val 15117982"/>
                  <a:gd name="adj2" fmla="val 1212476"/>
                </a:avLst>
              </a:prstGeom>
              <a:ln>
                <a:solidFill>
                  <a:schemeClr val="bg1"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Дуга 37">
                <a:extLst>
                  <a:ext uri="{FF2B5EF4-FFF2-40B4-BE49-F238E27FC236}">
                    <a16:creationId xmlns:a16="http://schemas.microsoft.com/office/drawing/2014/main" xmlns="" id="{683FB429-5FD0-4BEA-9DC9-68E482B3BADF}"/>
                  </a:ext>
                </a:extLst>
              </p:cNvPr>
              <p:cNvSpPr/>
              <p:nvPr/>
            </p:nvSpPr>
            <p:spPr>
              <a:xfrm rot="18968540">
                <a:off x="-410462" y="2102628"/>
                <a:ext cx="2301273" cy="2301272"/>
              </a:xfrm>
              <a:prstGeom prst="arc">
                <a:avLst>
                  <a:gd name="adj1" fmla="val 13196195"/>
                  <a:gd name="adj2" fmla="val 8920100"/>
                </a:avLst>
              </a:prstGeom>
              <a:ln>
                <a:gradFill flip="none" rotWithShape="1">
                  <a:gsLst>
                    <a:gs pos="0">
                      <a:schemeClr val="bg1"/>
                    </a:gs>
                    <a:gs pos="64000">
                      <a:schemeClr val="bg1">
                        <a:alpha val="0"/>
                      </a:schemeClr>
                    </a:gs>
                  </a:gsLst>
                  <a:lin ang="10800000" scaled="1"/>
                  <a:tileRect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xmlns="" id="{ACB046F7-E027-4774-946C-119DBE0E1147}"/>
                </a:ext>
              </a:extLst>
            </p:cNvPr>
            <p:cNvSpPr/>
            <p:nvPr/>
          </p:nvSpPr>
          <p:spPr>
            <a:xfrm>
              <a:off x="3090811" y="2515038"/>
              <a:ext cx="1216616" cy="1216616"/>
            </a:xfrm>
            <a:prstGeom prst="arc">
              <a:avLst>
                <a:gd name="adj1" fmla="val 17475220"/>
                <a:gd name="adj2" fmla="val 4386112"/>
              </a:avLst>
            </a:prstGeom>
            <a:noFill/>
            <a:ln w="12700" cap="rnd">
              <a:solidFill>
                <a:schemeClr val="accent1"/>
              </a:solidFill>
              <a:prstDash val="solid"/>
              <a:round/>
              <a:tailEnd type="none"/>
            </a:ln>
            <a:effectLst>
              <a:glow rad="101600">
                <a:schemeClr val="accent1">
                  <a:alpha val="21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Группа 41"/>
          <p:cNvGrpSpPr/>
          <p:nvPr/>
        </p:nvGrpSpPr>
        <p:grpSpPr>
          <a:xfrm rot="16200000">
            <a:off x="3910167" y="4806916"/>
            <a:ext cx="2004858" cy="2004858"/>
            <a:chOff x="1809624" y="1908823"/>
            <a:chExt cx="2102808" cy="2102810"/>
          </a:xfrm>
        </p:grpSpPr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xmlns="" id="{DF058173-5112-4772-878B-B17F1308AC1A}"/>
                </a:ext>
              </a:extLst>
            </p:cNvPr>
            <p:cNvGrpSpPr/>
            <p:nvPr userDrawn="1"/>
          </p:nvGrpSpPr>
          <p:grpSpPr>
            <a:xfrm>
              <a:off x="2409229" y="2508430"/>
              <a:ext cx="903598" cy="903598"/>
              <a:chOff x="6002318" y="2907330"/>
              <a:chExt cx="1235868" cy="1235868"/>
            </a:xfrm>
          </p:grpSpPr>
          <p:sp>
            <p:nvSpPr>
              <p:cNvPr id="52" name="Овал 51">
                <a:extLst>
                  <a:ext uri="{FF2B5EF4-FFF2-40B4-BE49-F238E27FC236}">
                    <a16:creationId xmlns:a16="http://schemas.microsoft.com/office/drawing/2014/main" xmlns="" id="{64B78856-DB97-41B7-B54D-93382FE0EFDC}"/>
                  </a:ext>
                </a:extLst>
              </p:cNvPr>
              <p:cNvSpPr/>
              <p:nvPr/>
            </p:nvSpPr>
            <p:spPr>
              <a:xfrm>
                <a:off x="6078360" y="2987930"/>
                <a:ext cx="1074668" cy="1074668"/>
              </a:xfrm>
              <a:prstGeom prst="ellipse">
                <a:avLst/>
              </a:prstGeom>
              <a:noFill/>
              <a:ln w="12700">
                <a:solidFill>
                  <a:schemeClr val="bg1">
                    <a:alpha val="48000"/>
                  </a:schemeClr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Дуга 52">
                <a:extLst>
                  <a:ext uri="{FF2B5EF4-FFF2-40B4-BE49-F238E27FC236}">
                    <a16:creationId xmlns:a16="http://schemas.microsoft.com/office/drawing/2014/main" xmlns="" id="{B9465FFB-3746-4933-8DCC-2816EAC0F362}"/>
                  </a:ext>
                </a:extLst>
              </p:cNvPr>
              <p:cNvSpPr/>
              <p:nvPr/>
            </p:nvSpPr>
            <p:spPr>
              <a:xfrm rot="17047209">
                <a:off x="6024627" y="2934196"/>
                <a:ext cx="1182135" cy="1182135"/>
              </a:xfrm>
              <a:prstGeom prst="arc">
                <a:avLst>
                  <a:gd name="adj1" fmla="val 16200000"/>
                  <a:gd name="adj2" fmla="val 18769515"/>
                </a:avLst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tailEnd type="none"/>
              </a:ln>
              <a:effectLst>
                <a:glow rad="101600">
                  <a:schemeClr val="accent1">
                    <a:alpha val="35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Дуга 53">
                <a:extLst>
                  <a:ext uri="{FF2B5EF4-FFF2-40B4-BE49-F238E27FC236}">
                    <a16:creationId xmlns:a16="http://schemas.microsoft.com/office/drawing/2014/main" xmlns="" id="{D2ED45FF-5268-4387-9A8D-7616DA899525}"/>
                  </a:ext>
                </a:extLst>
              </p:cNvPr>
              <p:cNvSpPr/>
              <p:nvPr/>
            </p:nvSpPr>
            <p:spPr>
              <a:xfrm rot="847209">
                <a:off x="6024627" y="2934196"/>
                <a:ext cx="1182135" cy="1182135"/>
              </a:xfrm>
              <a:prstGeom prst="arc">
                <a:avLst>
                  <a:gd name="adj1" fmla="val 16200000"/>
                  <a:gd name="adj2" fmla="val 18779006"/>
                </a:avLst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tailEnd type="none"/>
              </a:ln>
              <a:effectLst>
                <a:glow rad="101600">
                  <a:schemeClr val="accent1">
                    <a:alpha val="35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5" name="Дуга 54">
                <a:extLst>
                  <a:ext uri="{FF2B5EF4-FFF2-40B4-BE49-F238E27FC236}">
                    <a16:creationId xmlns:a16="http://schemas.microsoft.com/office/drawing/2014/main" xmlns="" id="{3819BDB4-3F28-4BEE-A5AE-5F04754F95AE}"/>
                  </a:ext>
                </a:extLst>
              </p:cNvPr>
              <p:cNvSpPr/>
              <p:nvPr/>
            </p:nvSpPr>
            <p:spPr>
              <a:xfrm rot="6247209">
                <a:off x="6024626" y="2934196"/>
                <a:ext cx="1182135" cy="1182135"/>
              </a:xfrm>
              <a:prstGeom prst="arc">
                <a:avLst>
                  <a:gd name="adj1" fmla="val 16200000"/>
                  <a:gd name="adj2" fmla="val 18769515"/>
                </a:avLst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tailEnd type="none"/>
              </a:ln>
              <a:effectLst>
                <a:glow rad="101600">
                  <a:schemeClr val="accent1">
                    <a:alpha val="35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Дуга 55">
                <a:extLst>
                  <a:ext uri="{FF2B5EF4-FFF2-40B4-BE49-F238E27FC236}">
                    <a16:creationId xmlns:a16="http://schemas.microsoft.com/office/drawing/2014/main" xmlns="" id="{C9E22DC2-5DE5-4B8A-ADD5-9384B020E562}"/>
                  </a:ext>
                </a:extLst>
              </p:cNvPr>
              <p:cNvSpPr/>
              <p:nvPr/>
            </p:nvSpPr>
            <p:spPr>
              <a:xfrm rot="11647209">
                <a:off x="6024626" y="2934197"/>
                <a:ext cx="1182135" cy="1182135"/>
              </a:xfrm>
              <a:prstGeom prst="arc">
                <a:avLst>
                  <a:gd name="adj1" fmla="val 16200000"/>
                  <a:gd name="adj2" fmla="val 18769515"/>
                </a:avLst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tailEnd type="none"/>
              </a:ln>
              <a:effectLst>
                <a:glow rad="101600">
                  <a:schemeClr val="accent1">
                    <a:alpha val="35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Дуга 56">
                <a:extLst>
                  <a:ext uri="{FF2B5EF4-FFF2-40B4-BE49-F238E27FC236}">
                    <a16:creationId xmlns:a16="http://schemas.microsoft.com/office/drawing/2014/main" xmlns="" id="{26309436-A50E-421B-AE12-EADCDCFA7072}"/>
                  </a:ext>
                </a:extLst>
              </p:cNvPr>
              <p:cNvSpPr/>
              <p:nvPr/>
            </p:nvSpPr>
            <p:spPr>
              <a:xfrm>
                <a:off x="6002318" y="2907330"/>
                <a:ext cx="1235868" cy="1235868"/>
              </a:xfrm>
              <a:prstGeom prst="arc">
                <a:avLst>
                  <a:gd name="adj1" fmla="val 5829011"/>
                  <a:gd name="adj2" fmla="val 20871914"/>
                </a:avLst>
              </a:prstGeom>
              <a:noFill/>
              <a:ln w="12700">
                <a:solidFill>
                  <a:schemeClr val="bg1">
                    <a:alpha val="48000"/>
                  </a:schemeClr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xmlns="" id="{E3B17CBA-5E57-4CD0-BE33-642185248BFA}"/>
                </a:ext>
              </a:extLst>
            </p:cNvPr>
            <p:cNvGrpSpPr/>
            <p:nvPr userDrawn="1"/>
          </p:nvGrpSpPr>
          <p:grpSpPr>
            <a:xfrm rot="10800000">
              <a:off x="1809624" y="1908823"/>
              <a:ext cx="2102808" cy="2102810"/>
              <a:chOff x="2348158" y="3889829"/>
              <a:chExt cx="4447684" cy="4447682"/>
            </a:xfrm>
          </p:grpSpPr>
          <p:sp>
            <p:nvSpPr>
              <p:cNvPr id="50" name="Овал 49">
                <a:extLst>
                  <a:ext uri="{FF2B5EF4-FFF2-40B4-BE49-F238E27FC236}">
                    <a16:creationId xmlns:a16="http://schemas.microsoft.com/office/drawing/2014/main" xmlns="" id="{B8D476C7-DFDF-4CEE-9AC0-5EA9CE07234E}"/>
                  </a:ext>
                </a:extLst>
              </p:cNvPr>
              <p:cNvSpPr/>
              <p:nvPr/>
            </p:nvSpPr>
            <p:spPr>
              <a:xfrm>
                <a:off x="2451100" y="3992771"/>
                <a:ext cx="4241800" cy="4241798"/>
              </a:xfrm>
              <a:prstGeom prst="ellipse">
                <a:avLst/>
              </a:prstGeom>
              <a:ln w="12700">
                <a:gradFill flip="none" rotWithShape="1">
                  <a:gsLst>
                    <a:gs pos="0">
                      <a:schemeClr val="bg1">
                        <a:alpha val="6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0800000" scaled="1"/>
                  <a:tileRect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Овал 50">
                <a:extLst>
                  <a:ext uri="{FF2B5EF4-FFF2-40B4-BE49-F238E27FC236}">
                    <a16:creationId xmlns:a16="http://schemas.microsoft.com/office/drawing/2014/main" xmlns="" id="{E341723E-8570-43A0-B147-802475889ECE}"/>
                  </a:ext>
                </a:extLst>
              </p:cNvPr>
              <p:cNvSpPr/>
              <p:nvPr/>
            </p:nvSpPr>
            <p:spPr>
              <a:xfrm>
                <a:off x="2348158" y="3889829"/>
                <a:ext cx="4447684" cy="4447682"/>
              </a:xfrm>
              <a:prstGeom prst="ellipse">
                <a:avLst/>
              </a:prstGeom>
              <a:ln w="12700">
                <a:gradFill flip="none" rotWithShape="1">
                  <a:gsLst>
                    <a:gs pos="0">
                      <a:schemeClr val="bg1">
                        <a:alpha val="6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0800000" scaled="1"/>
                  <a:tileRect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xmlns="" id="{48CF7568-0F22-4F41-99BC-5BBC1B6B84EA}"/>
                </a:ext>
              </a:extLst>
            </p:cNvPr>
            <p:cNvGrpSpPr/>
            <p:nvPr userDrawn="1"/>
          </p:nvGrpSpPr>
          <p:grpSpPr>
            <a:xfrm>
              <a:off x="2657101" y="2743493"/>
              <a:ext cx="416397" cy="416397"/>
              <a:chOff x="1642749" y="2107406"/>
              <a:chExt cx="218566" cy="218566"/>
            </a:xfrm>
          </p:grpSpPr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xmlns="" id="{2672AE28-E168-43CF-985D-3CED1C64D1AD}"/>
                  </a:ext>
                </a:extLst>
              </p:cNvPr>
              <p:cNvSpPr/>
              <p:nvPr/>
            </p:nvSpPr>
            <p:spPr>
              <a:xfrm>
                <a:off x="1707582" y="2172239"/>
                <a:ext cx="88900" cy="88900"/>
              </a:xfrm>
              <a:prstGeom prst="ellipse">
                <a:avLst/>
              </a:prstGeom>
              <a:ln w="28575">
                <a:solidFill>
                  <a:schemeClr val="accent1">
                    <a:lumMod val="40000"/>
                    <a:lumOff val="60000"/>
                  </a:schemeClr>
                </a:solidFill>
              </a:ln>
              <a:effectLst>
                <a:glow rad="495300">
                  <a:schemeClr val="accent1">
                    <a:alpha val="26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96203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 sz="1764" dirty="0" err="1">
                  <a:solidFill>
                    <a:prstClr val="black"/>
                  </a:solidFill>
                  <a:latin typeface="Arial" panose="020B0604020202020204"/>
                </a:endParaRPr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xmlns="" id="{00185B9A-6D1A-4B01-9DE0-38B2526952F9}"/>
                  </a:ext>
                </a:extLst>
              </p:cNvPr>
              <p:cNvSpPr/>
              <p:nvPr/>
            </p:nvSpPr>
            <p:spPr>
              <a:xfrm>
                <a:off x="1673706" y="2138363"/>
                <a:ext cx="156652" cy="156652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  <a:alpha val="23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96203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 sz="1764" dirty="0" err="1">
                  <a:solidFill>
                    <a:prstClr val="black"/>
                  </a:solidFill>
                  <a:latin typeface="Arial" panose="020B0604020202020204"/>
                </a:endParaRPr>
              </a:p>
            </p:txBody>
          </p:sp>
          <p:sp>
            <p:nvSpPr>
              <p:cNvPr id="49" name="Овал 48">
                <a:extLst>
                  <a:ext uri="{FF2B5EF4-FFF2-40B4-BE49-F238E27FC236}">
                    <a16:creationId xmlns:a16="http://schemas.microsoft.com/office/drawing/2014/main" xmlns="" id="{03979AA9-C73E-40A6-B0E9-8C0A15F22014}"/>
                  </a:ext>
                </a:extLst>
              </p:cNvPr>
              <p:cNvSpPr/>
              <p:nvPr/>
            </p:nvSpPr>
            <p:spPr>
              <a:xfrm>
                <a:off x="1642749" y="2107406"/>
                <a:ext cx="218566" cy="218566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  <a:alpha val="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96203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 sz="1764" dirty="0" err="1">
                  <a:solidFill>
                    <a:prstClr val="black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46" name="Овал 45"/>
            <p:cNvSpPr/>
            <p:nvPr userDrawn="1"/>
          </p:nvSpPr>
          <p:spPr>
            <a:xfrm>
              <a:off x="2833870" y="2915015"/>
              <a:ext cx="72660" cy="726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8" name="Прямоугольник 149">
            <a:extLst>
              <a:ext uri="{FF2B5EF4-FFF2-40B4-BE49-F238E27FC236}">
                <a16:creationId xmlns:a16="http://schemas.microsoft.com/office/drawing/2014/main" xmlns="" id="{EF3838A9-5D84-4EF3-AA2F-3ED2D3244974}"/>
              </a:ext>
            </a:extLst>
          </p:cNvPr>
          <p:cNvSpPr/>
          <p:nvPr/>
        </p:nvSpPr>
        <p:spPr>
          <a:xfrm rot="10800000" flipH="1" flipV="1">
            <a:off x="557353" y="4300570"/>
            <a:ext cx="132768" cy="132768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914400 w 1005840"/>
              <a:gd name="connsiteY0" fmla="*/ 914400 h 1005840"/>
              <a:gd name="connsiteX1" fmla="*/ 0 w 1005840"/>
              <a:gd name="connsiteY1" fmla="*/ 914400 h 1005840"/>
              <a:gd name="connsiteX2" fmla="*/ 0 w 1005840"/>
              <a:gd name="connsiteY2" fmla="*/ 0 h 1005840"/>
              <a:gd name="connsiteX3" fmla="*/ 914400 w 1005840"/>
              <a:gd name="connsiteY3" fmla="*/ 0 h 1005840"/>
              <a:gd name="connsiteX4" fmla="*/ 1005840 w 1005840"/>
              <a:gd name="connsiteY4" fmla="*/ 1005840 h 1005840"/>
              <a:gd name="connsiteX0" fmla="*/ 914400 w 914400"/>
              <a:gd name="connsiteY0" fmla="*/ 914400 h 914400"/>
              <a:gd name="connsiteX1" fmla="*/ 0 w 914400"/>
              <a:gd name="connsiteY1" fmla="*/ 914400 h 914400"/>
              <a:gd name="connsiteX2" fmla="*/ 0 w 914400"/>
              <a:gd name="connsiteY2" fmla="*/ 0 h 914400"/>
              <a:gd name="connsiteX3" fmla="*/ 914400 w 914400"/>
              <a:gd name="connsiteY3" fmla="*/ 0 h 914400"/>
              <a:gd name="connsiteX0" fmla="*/ 0 w 914400"/>
              <a:gd name="connsiteY0" fmla="*/ 914400 h 914400"/>
              <a:gd name="connsiteX1" fmla="*/ 0 w 914400"/>
              <a:gd name="connsiteY1" fmla="*/ 0 h 914400"/>
              <a:gd name="connsiteX2" fmla="*/ 914400 w 914400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12700" cap="rnd">
            <a:solidFill>
              <a:schemeClr val="accent1"/>
            </a:solidFill>
            <a:prstDash val="solid"/>
            <a:round/>
            <a:tailEnd type="none"/>
          </a:ln>
          <a:effectLst>
            <a:glow rad="101600">
              <a:schemeClr val="accent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6203" fontAlgn="auto">
              <a:spcBef>
                <a:spcPts val="0"/>
              </a:spcBef>
              <a:spcAft>
                <a:spcPts val="0"/>
              </a:spcAft>
            </a:pPr>
            <a:endParaRPr lang="ru-RU" sz="1764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5" cstate="email">
            <a:alphaModFix am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02848" y="4772766"/>
            <a:ext cx="4180790" cy="2694066"/>
          </a:xfrm>
          <a:prstGeom prst="rect">
            <a:avLst/>
          </a:prstGeom>
          <a:effectLst>
            <a:glow rad="25400">
              <a:schemeClr val="bg1">
                <a:alpha val="5000"/>
              </a:schemeClr>
            </a:glow>
          </a:effectLst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5" cstate="email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6385" y="-1095644"/>
            <a:ext cx="4180790" cy="2694066"/>
          </a:xfrm>
          <a:prstGeom prst="rect">
            <a:avLst/>
          </a:prstGeom>
          <a:effectLst>
            <a:glow rad="25400">
              <a:schemeClr val="bg1">
                <a:alpha val="5000"/>
              </a:schemeClr>
            </a:glow>
          </a:effectLst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5" cstate="email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620671" y="1858360"/>
            <a:ext cx="4180790" cy="2694066"/>
          </a:xfrm>
          <a:prstGeom prst="rect">
            <a:avLst/>
          </a:prstGeom>
          <a:effectLst>
            <a:glow rad="25400">
              <a:schemeClr val="bg1">
                <a:alpha val="5000"/>
              </a:schemeClr>
            </a:glow>
          </a:effectLst>
        </p:spPr>
      </p:pic>
      <p:sp>
        <p:nvSpPr>
          <p:cNvPr id="62" name="Овал 61"/>
          <p:cNvSpPr/>
          <p:nvPr/>
        </p:nvSpPr>
        <p:spPr>
          <a:xfrm>
            <a:off x="221151" y="136187"/>
            <a:ext cx="546018" cy="546018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57150">
            <a:solidFill>
              <a:schemeClr val="accent1">
                <a:alpha val="30000"/>
              </a:schemeClr>
            </a:solidFill>
          </a:ln>
          <a:effectLst>
            <a:glow rad="482600">
              <a:srgbClr val="036FBB">
                <a:alpha val="26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4" tIns="45717" rIns="91434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/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xmlns="" id="{C58CBF82-AF26-4145-B19F-DC8FD0FBC003}"/>
              </a:ext>
            </a:extLst>
          </p:cNvPr>
          <p:cNvGrpSpPr/>
          <p:nvPr/>
        </p:nvGrpSpPr>
        <p:grpSpPr>
          <a:xfrm>
            <a:off x="898154" y="4289390"/>
            <a:ext cx="735239" cy="82008"/>
            <a:chOff x="5652885" y="1697373"/>
            <a:chExt cx="735239" cy="82008"/>
          </a:xfrm>
        </p:grpSpPr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xmlns="" id="{2C788580-7DEF-429D-8F95-B019D87ED440}"/>
                </a:ext>
              </a:extLst>
            </p:cNvPr>
            <p:cNvGrpSpPr/>
            <p:nvPr/>
          </p:nvGrpSpPr>
          <p:grpSpPr>
            <a:xfrm>
              <a:off x="5652885" y="1697373"/>
              <a:ext cx="335189" cy="82008"/>
              <a:chOff x="1385685" y="5103391"/>
              <a:chExt cx="335189" cy="82008"/>
            </a:xfrm>
          </p:grpSpPr>
          <p:sp>
            <p:nvSpPr>
              <p:cNvPr id="69" name="Овал 68">
                <a:extLst>
                  <a:ext uri="{FF2B5EF4-FFF2-40B4-BE49-F238E27FC236}">
                    <a16:creationId xmlns:a16="http://schemas.microsoft.com/office/drawing/2014/main" xmlns="" id="{52025BB4-761E-4DFD-A30C-41D8691FB68E}"/>
                  </a:ext>
                </a:extLst>
              </p:cNvPr>
              <p:cNvSpPr/>
              <p:nvPr/>
            </p:nvSpPr>
            <p:spPr>
              <a:xfrm>
                <a:off x="1638866" y="5103391"/>
                <a:ext cx="82008" cy="8200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  <a:prstDash val="solid"/>
                <a:tailEnd type="none"/>
              </a:ln>
              <a:effectLst>
                <a:glow rad="304800">
                  <a:schemeClr val="accent1">
                    <a:alpha val="2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Овал 69">
                <a:extLst>
                  <a:ext uri="{FF2B5EF4-FFF2-40B4-BE49-F238E27FC236}">
                    <a16:creationId xmlns:a16="http://schemas.microsoft.com/office/drawing/2014/main" xmlns="" id="{F303CF52-0726-4447-B03A-649E9BE411E5}"/>
                  </a:ext>
                </a:extLst>
              </p:cNvPr>
              <p:cNvSpPr/>
              <p:nvPr/>
            </p:nvSpPr>
            <p:spPr>
              <a:xfrm>
                <a:off x="1512275" y="5103391"/>
                <a:ext cx="82008" cy="82008"/>
              </a:xfrm>
              <a:prstGeom prst="ellipse">
                <a:avLst/>
              </a:prstGeom>
              <a:solidFill>
                <a:schemeClr val="accent1">
                  <a:alpha val="52000"/>
                </a:schemeClr>
              </a:solidFill>
              <a:ln>
                <a:noFill/>
                <a:prstDash val="solid"/>
                <a:tailEnd type="none"/>
              </a:ln>
              <a:effectLst>
                <a:glow rad="76200">
                  <a:schemeClr val="accent1">
                    <a:alpha val="8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Овал 70">
                <a:extLst>
                  <a:ext uri="{FF2B5EF4-FFF2-40B4-BE49-F238E27FC236}">
                    <a16:creationId xmlns:a16="http://schemas.microsoft.com/office/drawing/2014/main" xmlns="" id="{35FD79A0-0DCC-469A-87D3-BEF1F4800533}"/>
                  </a:ext>
                </a:extLst>
              </p:cNvPr>
              <p:cNvSpPr/>
              <p:nvPr/>
            </p:nvSpPr>
            <p:spPr>
              <a:xfrm>
                <a:off x="1385685" y="5103391"/>
                <a:ext cx="82008" cy="82008"/>
              </a:xfrm>
              <a:prstGeom prst="ellipse">
                <a:avLst/>
              </a:prstGeom>
              <a:solidFill>
                <a:schemeClr val="accent1">
                  <a:alpha val="30000"/>
                </a:schemeClr>
              </a:solidFill>
              <a:ln>
                <a:noFill/>
                <a:prstDash val="solid"/>
                <a:tailEnd type="none"/>
              </a:ln>
              <a:effectLst>
                <a:glow rad="127000">
                  <a:schemeClr val="accent1">
                    <a:alpha val="1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xmlns="" id="{8D1D9416-5D54-4C35-B6A4-FD1326544EC2}"/>
                </a:ext>
              </a:extLst>
            </p:cNvPr>
            <p:cNvGrpSpPr/>
            <p:nvPr/>
          </p:nvGrpSpPr>
          <p:grpSpPr>
            <a:xfrm>
              <a:off x="6052935" y="1697373"/>
              <a:ext cx="335189" cy="82008"/>
              <a:chOff x="1385685" y="5103391"/>
              <a:chExt cx="335189" cy="82008"/>
            </a:xfrm>
          </p:grpSpPr>
          <p:sp>
            <p:nvSpPr>
              <p:cNvPr id="66" name="Овал 65">
                <a:extLst>
                  <a:ext uri="{FF2B5EF4-FFF2-40B4-BE49-F238E27FC236}">
                    <a16:creationId xmlns:a16="http://schemas.microsoft.com/office/drawing/2014/main" xmlns="" id="{1FEB5D3E-893E-4436-AA12-2C4627131C3F}"/>
                  </a:ext>
                </a:extLst>
              </p:cNvPr>
              <p:cNvSpPr/>
              <p:nvPr/>
            </p:nvSpPr>
            <p:spPr>
              <a:xfrm>
                <a:off x="1638866" y="5103391"/>
                <a:ext cx="82008" cy="8200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  <a:prstDash val="solid"/>
                <a:tailEnd type="none"/>
              </a:ln>
              <a:effectLst>
                <a:glow rad="304800">
                  <a:schemeClr val="accent1">
                    <a:alpha val="2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Овал 66">
                <a:extLst>
                  <a:ext uri="{FF2B5EF4-FFF2-40B4-BE49-F238E27FC236}">
                    <a16:creationId xmlns:a16="http://schemas.microsoft.com/office/drawing/2014/main" xmlns="" id="{CC581008-198D-4528-ACC1-BC1E9ADE4159}"/>
                  </a:ext>
                </a:extLst>
              </p:cNvPr>
              <p:cNvSpPr/>
              <p:nvPr/>
            </p:nvSpPr>
            <p:spPr>
              <a:xfrm>
                <a:off x="1512275" y="5103391"/>
                <a:ext cx="82008" cy="82008"/>
              </a:xfrm>
              <a:prstGeom prst="ellipse">
                <a:avLst/>
              </a:prstGeom>
              <a:solidFill>
                <a:schemeClr val="accent1">
                  <a:alpha val="52000"/>
                </a:schemeClr>
              </a:solidFill>
              <a:ln>
                <a:noFill/>
                <a:prstDash val="solid"/>
                <a:tailEnd type="none"/>
              </a:ln>
              <a:effectLst>
                <a:glow rad="76200">
                  <a:schemeClr val="accent1">
                    <a:alpha val="8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Овал 67">
                <a:extLst>
                  <a:ext uri="{FF2B5EF4-FFF2-40B4-BE49-F238E27FC236}">
                    <a16:creationId xmlns:a16="http://schemas.microsoft.com/office/drawing/2014/main" xmlns="" id="{927753D8-03BE-4F97-A90B-F02F8F6262D0}"/>
                  </a:ext>
                </a:extLst>
              </p:cNvPr>
              <p:cNvSpPr/>
              <p:nvPr/>
            </p:nvSpPr>
            <p:spPr>
              <a:xfrm>
                <a:off x="1385685" y="5103391"/>
                <a:ext cx="82008" cy="82008"/>
              </a:xfrm>
              <a:prstGeom prst="ellipse">
                <a:avLst/>
              </a:prstGeom>
              <a:solidFill>
                <a:schemeClr val="accent1">
                  <a:alpha val="30000"/>
                </a:schemeClr>
              </a:solidFill>
              <a:ln>
                <a:noFill/>
                <a:prstDash val="solid"/>
                <a:tailEnd type="none"/>
              </a:ln>
              <a:effectLst>
                <a:glow rad="127000">
                  <a:schemeClr val="accent1">
                    <a:alpha val="1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xmlns="" id="{C58CBF82-AF26-4145-B19F-DC8FD0FBC003}"/>
              </a:ext>
            </a:extLst>
          </p:cNvPr>
          <p:cNvGrpSpPr/>
          <p:nvPr/>
        </p:nvGrpSpPr>
        <p:grpSpPr>
          <a:xfrm>
            <a:off x="1710516" y="4289390"/>
            <a:ext cx="735239" cy="82008"/>
            <a:chOff x="5652885" y="1697373"/>
            <a:chExt cx="735239" cy="82008"/>
          </a:xfrm>
        </p:grpSpPr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xmlns="" id="{2C788580-7DEF-429D-8F95-B019D87ED440}"/>
                </a:ext>
              </a:extLst>
            </p:cNvPr>
            <p:cNvGrpSpPr/>
            <p:nvPr/>
          </p:nvGrpSpPr>
          <p:grpSpPr>
            <a:xfrm>
              <a:off x="5652885" y="1697373"/>
              <a:ext cx="335189" cy="82008"/>
              <a:chOff x="1385685" y="5103391"/>
              <a:chExt cx="335189" cy="82008"/>
            </a:xfrm>
          </p:grpSpPr>
          <p:sp>
            <p:nvSpPr>
              <p:cNvPr id="78" name="Овал 77">
                <a:extLst>
                  <a:ext uri="{FF2B5EF4-FFF2-40B4-BE49-F238E27FC236}">
                    <a16:creationId xmlns:a16="http://schemas.microsoft.com/office/drawing/2014/main" xmlns="" id="{52025BB4-761E-4DFD-A30C-41D8691FB68E}"/>
                  </a:ext>
                </a:extLst>
              </p:cNvPr>
              <p:cNvSpPr/>
              <p:nvPr/>
            </p:nvSpPr>
            <p:spPr>
              <a:xfrm>
                <a:off x="1638866" y="5103391"/>
                <a:ext cx="82008" cy="8200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  <a:prstDash val="solid"/>
                <a:tailEnd type="none"/>
              </a:ln>
              <a:effectLst>
                <a:glow rad="304800">
                  <a:schemeClr val="accent1">
                    <a:alpha val="2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Овал 78">
                <a:extLst>
                  <a:ext uri="{FF2B5EF4-FFF2-40B4-BE49-F238E27FC236}">
                    <a16:creationId xmlns:a16="http://schemas.microsoft.com/office/drawing/2014/main" xmlns="" id="{F303CF52-0726-4447-B03A-649E9BE411E5}"/>
                  </a:ext>
                </a:extLst>
              </p:cNvPr>
              <p:cNvSpPr/>
              <p:nvPr/>
            </p:nvSpPr>
            <p:spPr>
              <a:xfrm>
                <a:off x="1512275" y="5103391"/>
                <a:ext cx="82008" cy="82008"/>
              </a:xfrm>
              <a:prstGeom prst="ellipse">
                <a:avLst/>
              </a:prstGeom>
              <a:solidFill>
                <a:schemeClr val="accent1">
                  <a:alpha val="52000"/>
                </a:schemeClr>
              </a:solidFill>
              <a:ln>
                <a:noFill/>
                <a:prstDash val="solid"/>
                <a:tailEnd type="none"/>
              </a:ln>
              <a:effectLst>
                <a:glow rad="76200">
                  <a:schemeClr val="accent1">
                    <a:alpha val="8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Овал 79">
                <a:extLst>
                  <a:ext uri="{FF2B5EF4-FFF2-40B4-BE49-F238E27FC236}">
                    <a16:creationId xmlns:a16="http://schemas.microsoft.com/office/drawing/2014/main" xmlns="" id="{35FD79A0-0DCC-469A-87D3-BEF1F4800533}"/>
                  </a:ext>
                </a:extLst>
              </p:cNvPr>
              <p:cNvSpPr/>
              <p:nvPr/>
            </p:nvSpPr>
            <p:spPr>
              <a:xfrm>
                <a:off x="1385685" y="5103391"/>
                <a:ext cx="82008" cy="82008"/>
              </a:xfrm>
              <a:prstGeom prst="ellipse">
                <a:avLst/>
              </a:prstGeom>
              <a:solidFill>
                <a:schemeClr val="accent1">
                  <a:alpha val="30000"/>
                </a:schemeClr>
              </a:solidFill>
              <a:ln>
                <a:noFill/>
                <a:prstDash val="solid"/>
                <a:tailEnd type="none"/>
              </a:ln>
              <a:effectLst>
                <a:glow rad="127000">
                  <a:schemeClr val="accent1">
                    <a:alpha val="1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xmlns="" id="{8D1D9416-5D54-4C35-B6A4-FD1326544EC2}"/>
                </a:ext>
              </a:extLst>
            </p:cNvPr>
            <p:cNvGrpSpPr/>
            <p:nvPr/>
          </p:nvGrpSpPr>
          <p:grpSpPr>
            <a:xfrm>
              <a:off x="6052935" y="1697373"/>
              <a:ext cx="335189" cy="82008"/>
              <a:chOff x="1385685" y="5103391"/>
              <a:chExt cx="335189" cy="82008"/>
            </a:xfrm>
          </p:grpSpPr>
          <p:sp>
            <p:nvSpPr>
              <p:cNvPr id="75" name="Овал 74">
                <a:extLst>
                  <a:ext uri="{FF2B5EF4-FFF2-40B4-BE49-F238E27FC236}">
                    <a16:creationId xmlns:a16="http://schemas.microsoft.com/office/drawing/2014/main" xmlns="" id="{1FEB5D3E-893E-4436-AA12-2C4627131C3F}"/>
                  </a:ext>
                </a:extLst>
              </p:cNvPr>
              <p:cNvSpPr/>
              <p:nvPr/>
            </p:nvSpPr>
            <p:spPr>
              <a:xfrm>
                <a:off x="1638866" y="5103391"/>
                <a:ext cx="82008" cy="8200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  <a:prstDash val="solid"/>
                <a:tailEnd type="none"/>
              </a:ln>
              <a:effectLst>
                <a:glow rad="304800">
                  <a:schemeClr val="accent1">
                    <a:alpha val="2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6" name="Овал 75">
                <a:extLst>
                  <a:ext uri="{FF2B5EF4-FFF2-40B4-BE49-F238E27FC236}">
                    <a16:creationId xmlns:a16="http://schemas.microsoft.com/office/drawing/2014/main" xmlns="" id="{CC581008-198D-4528-ACC1-BC1E9ADE4159}"/>
                  </a:ext>
                </a:extLst>
              </p:cNvPr>
              <p:cNvSpPr/>
              <p:nvPr/>
            </p:nvSpPr>
            <p:spPr>
              <a:xfrm>
                <a:off x="1512275" y="5103391"/>
                <a:ext cx="82008" cy="82008"/>
              </a:xfrm>
              <a:prstGeom prst="ellipse">
                <a:avLst/>
              </a:prstGeom>
              <a:solidFill>
                <a:schemeClr val="accent1">
                  <a:alpha val="52000"/>
                </a:schemeClr>
              </a:solidFill>
              <a:ln>
                <a:noFill/>
                <a:prstDash val="solid"/>
                <a:tailEnd type="none"/>
              </a:ln>
              <a:effectLst>
                <a:glow rad="76200">
                  <a:schemeClr val="accent1">
                    <a:alpha val="8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7" name="Овал 76">
                <a:extLst>
                  <a:ext uri="{FF2B5EF4-FFF2-40B4-BE49-F238E27FC236}">
                    <a16:creationId xmlns:a16="http://schemas.microsoft.com/office/drawing/2014/main" xmlns="" id="{927753D8-03BE-4F97-A90B-F02F8F6262D0}"/>
                  </a:ext>
                </a:extLst>
              </p:cNvPr>
              <p:cNvSpPr/>
              <p:nvPr/>
            </p:nvSpPr>
            <p:spPr>
              <a:xfrm>
                <a:off x="1385685" y="5103391"/>
                <a:ext cx="82008" cy="82008"/>
              </a:xfrm>
              <a:prstGeom prst="ellipse">
                <a:avLst/>
              </a:prstGeom>
              <a:solidFill>
                <a:schemeClr val="accent1">
                  <a:alpha val="30000"/>
                </a:schemeClr>
              </a:solidFill>
              <a:ln>
                <a:noFill/>
                <a:prstDash val="solid"/>
                <a:tailEnd type="none"/>
              </a:ln>
              <a:effectLst>
                <a:glow rad="127000">
                  <a:schemeClr val="accent1">
                    <a:alpha val="1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7727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22237" y="26989"/>
            <a:ext cx="859210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22238" y="860427"/>
            <a:ext cx="8793163" cy="2512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6484" name="ACET" hidden="1"/>
          <p:cNvGrpSpPr>
            <a:grpSpLocks/>
          </p:cNvGrpSpPr>
          <p:nvPr/>
        </p:nvGrpSpPr>
        <p:grpSpPr bwMode="auto">
          <a:xfrm>
            <a:off x="1482725" y="1147732"/>
            <a:ext cx="4349749" cy="520735"/>
            <a:chOff x="915" y="709"/>
            <a:chExt cx="2686" cy="321"/>
          </a:xfrm>
        </p:grpSpPr>
        <p:cxnSp>
          <p:nvCxnSpPr>
            <p:cNvPr id="16488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09"/>
              <a:ext cx="2686" cy="32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/>
          </p:spPr>
          <p:txBody>
            <a:bodyPr lIns="0" tIns="0" rIns="0" bIns="18288" anchor="b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/>
                </a:rPr>
                <a:t>Title</a:t>
              </a:r>
            </a:p>
            <a:p>
              <a:pPr>
                <a:defRPr/>
              </a:pPr>
              <a:r>
                <a:rPr lang="ru-RU" sz="1600" dirty="0">
                  <a:solidFill>
                    <a:srgbClr val="808080"/>
                  </a:solidFill>
                  <a:latin typeface="Arial"/>
                </a:rPr>
                <a:t>Unit of measure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639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5" r:id="rId2"/>
  </p:sldLayoutIdLst>
  <p:hf hdr="0" ftr="0" dt="0"/>
  <p:txStyles>
    <p:titleStyle>
      <a:lvl1pPr algn="l" defTabSz="912732" rtl="0" eaLnBrk="0" fontAlgn="base" hangingPunct="0">
        <a:lnSpc>
          <a:spcPct val="90000"/>
        </a:lnSpc>
        <a:spcBef>
          <a:spcPct val="0"/>
        </a:spcBef>
        <a:spcAft>
          <a:spcPct val="0"/>
        </a:spcAft>
        <a:tabLst>
          <a:tab pos="363505" algn="l"/>
        </a:tabLst>
        <a:defRPr sz="1800" b="1">
          <a:solidFill>
            <a:schemeClr val="bg1"/>
          </a:solidFill>
          <a:latin typeface="+mj-lt"/>
          <a:ea typeface="+mj-ea"/>
          <a:cs typeface="+mj-cs"/>
        </a:defRPr>
      </a:lvl1pPr>
      <a:lvl2pPr algn="l" defTabSz="912732" rtl="0" eaLnBrk="0" fontAlgn="base" hangingPunct="0">
        <a:spcBef>
          <a:spcPct val="0"/>
        </a:spcBef>
        <a:spcAft>
          <a:spcPct val="0"/>
        </a:spcAft>
        <a:tabLst>
          <a:tab pos="363505" algn="l"/>
        </a:tabLst>
        <a:defRPr sz="2200" b="1">
          <a:solidFill>
            <a:srgbClr val="316293"/>
          </a:solidFill>
          <a:latin typeface="Arial Narrow" pitchFamily="34" charset="0"/>
        </a:defRPr>
      </a:lvl2pPr>
      <a:lvl3pPr algn="l" defTabSz="912732" rtl="0" eaLnBrk="0" fontAlgn="base" hangingPunct="0">
        <a:spcBef>
          <a:spcPct val="0"/>
        </a:spcBef>
        <a:spcAft>
          <a:spcPct val="0"/>
        </a:spcAft>
        <a:tabLst>
          <a:tab pos="363505" algn="l"/>
        </a:tabLst>
        <a:defRPr sz="2200" b="1">
          <a:solidFill>
            <a:srgbClr val="316293"/>
          </a:solidFill>
          <a:latin typeface="Arial Narrow" pitchFamily="34" charset="0"/>
        </a:defRPr>
      </a:lvl3pPr>
      <a:lvl4pPr algn="l" defTabSz="912732" rtl="0" eaLnBrk="0" fontAlgn="base" hangingPunct="0">
        <a:spcBef>
          <a:spcPct val="0"/>
        </a:spcBef>
        <a:spcAft>
          <a:spcPct val="0"/>
        </a:spcAft>
        <a:tabLst>
          <a:tab pos="363505" algn="l"/>
        </a:tabLst>
        <a:defRPr sz="2200" b="1">
          <a:solidFill>
            <a:srgbClr val="316293"/>
          </a:solidFill>
          <a:latin typeface="Arial Narrow" pitchFamily="34" charset="0"/>
        </a:defRPr>
      </a:lvl4pPr>
      <a:lvl5pPr algn="l" defTabSz="912732" rtl="0" eaLnBrk="0" fontAlgn="base" hangingPunct="0">
        <a:spcBef>
          <a:spcPct val="0"/>
        </a:spcBef>
        <a:spcAft>
          <a:spcPct val="0"/>
        </a:spcAft>
        <a:tabLst>
          <a:tab pos="363505" algn="l"/>
        </a:tabLst>
        <a:defRPr sz="2200" b="1">
          <a:solidFill>
            <a:srgbClr val="316293"/>
          </a:solidFill>
          <a:latin typeface="Arial Narrow" pitchFamily="34" charset="0"/>
        </a:defRPr>
      </a:lvl5pPr>
      <a:lvl6pPr marL="466389" algn="l" defTabSz="913347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780" algn="l" defTabSz="913347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170" algn="l" defTabSz="913347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562" algn="l" defTabSz="913347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algn="l" defTabSz="912732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96832" indent="-195246" algn="l" defTabSz="912732" rtl="0" eaLnBrk="0" fontAlgn="base" hangingPunct="0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</a:defRPr>
      </a:lvl2pPr>
      <a:lvl3pPr marL="465096" indent="-266676" algn="l" defTabSz="912732" rtl="0" eaLnBrk="0" fontAlgn="base" hangingPunct="0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625420" indent="-157149" algn="l" defTabSz="912732" rtl="0" eaLnBrk="0" fontAlgn="base" hangingPunct="0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</a:defRPr>
      </a:lvl4pPr>
      <a:lvl5pPr marL="763520" indent="-131751" algn="l" defTabSz="912732" rtl="0" eaLnBrk="0" fontAlgn="base" hangingPunct="0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764879" indent="-132792" algn="l" defTabSz="9133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64879" indent="-132792" algn="l" defTabSz="9133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64879" indent="-132792" algn="l" defTabSz="9133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64879" indent="-132792" algn="l" defTabSz="9133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89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80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70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562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952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342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733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122" algn="l" defTabSz="9327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17">
          <p15:clr>
            <a:srgbClr val="A4A3A4"/>
          </p15:clr>
        </p15:guide>
        <p15:guide id="2" pos="5624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orient="horz" pos="529">
          <p15:clr>
            <a:srgbClr val="A4A3A4"/>
          </p15:clr>
        </p15:guide>
        <p15:guide id="8" pos="15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29.jpe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11" Type="http://schemas.openxmlformats.org/officeDocument/2006/relationships/image" Target="../media/image27.jpeg"/><Relationship Id="rId5" Type="http://schemas.openxmlformats.org/officeDocument/2006/relationships/image" Target="../media/image24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6.png"/><Relationship Id="rId1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jpeg"/><Relationship Id="rId4" Type="http://schemas.openxmlformats.org/officeDocument/2006/relationships/image" Target="../media/image32.emf"/><Relationship Id="rId9" Type="http://schemas.openxmlformats.org/officeDocument/2006/relationships/image" Target="../media/image37.png"/><Relationship Id="rId14" Type="http://schemas.openxmlformats.org/officeDocument/2006/relationships/image" Target="../media/image4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8.svg"/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12" Type="http://schemas.openxmlformats.org/officeDocument/2006/relationships/image" Target="../media/image68.png"/><Relationship Id="rId17" Type="http://schemas.openxmlformats.org/officeDocument/2006/relationships/image" Target="../media/image82.svg"/><Relationship Id="rId2" Type="http://schemas.openxmlformats.org/officeDocument/2006/relationships/image" Target="../media/image63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6.svg"/><Relationship Id="rId5" Type="http://schemas.openxmlformats.org/officeDocument/2006/relationships/image" Target="../media/image70.svg"/><Relationship Id="rId15" Type="http://schemas.openxmlformats.org/officeDocument/2006/relationships/image" Target="../media/image80.svg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openxmlformats.org/officeDocument/2006/relationships/image" Target="../media/image74.svg"/><Relationship Id="rId1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7" Type="http://schemas.openxmlformats.org/officeDocument/2006/relationships/image" Target="../media/image76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emf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image" Target="../media/image8.emf"/><Relationship Id="rId3" Type="http://schemas.openxmlformats.org/officeDocument/2006/relationships/image" Target="../media/image77.png"/><Relationship Id="rId7" Type="http://schemas.openxmlformats.org/officeDocument/2006/relationships/image" Target="../media/image80.emf"/><Relationship Id="rId12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11" Type="http://schemas.openxmlformats.org/officeDocument/2006/relationships/image" Target="../media/image84.emf"/><Relationship Id="rId5" Type="http://schemas.openxmlformats.org/officeDocument/2006/relationships/image" Target="../media/image91.svg"/><Relationship Id="rId10" Type="http://schemas.openxmlformats.org/officeDocument/2006/relationships/image" Target="../media/image83.emf"/><Relationship Id="rId4" Type="http://schemas.openxmlformats.org/officeDocument/2006/relationships/image" Target="../media/image78.png"/><Relationship Id="rId9" Type="http://schemas.openxmlformats.org/officeDocument/2006/relationships/image" Target="../media/image8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svg"/><Relationship Id="rId3" Type="http://schemas.openxmlformats.org/officeDocument/2006/relationships/image" Target="../media/image85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86.png"/><Relationship Id="rId4" Type="http://schemas.openxmlformats.org/officeDocument/2006/relationships/image" Target="../media/image9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svg"/><Relationship Id="rId13" Type="http://schemas.openxmlformats.org/officeDocument/2006/relationships/image" Target="../media/image94.png"/><Relationship Id="rId18" Type="http://schemas.openxmlformats.org/officeDocument/2006/relationships/image" Target="../media/image119.svg"/><Relationship Id="rId3" Type="http://schemas.openxmlformats.org/officeDocument/2006/relationships/image" Target="../media/image88.png"/><Relationship Id="rId7" Type="http://schemas.openxmlformats.org/officeDocument/2006/relationships/image" Target="../media/image91.png"/><Relationship Id="rId12" Type="http://schemas.openxmlformats.org/officeDocument/2006/relationships/image" Target="../media/image113.sv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1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svg"/><Relationship Id="rId11" Type="http://schemas.openxmlformats.org/officeDocument/2006/relationships/image" Target="../media/image93.png"/><Relationship Id="rId5" Type="http://schemas.openxmlformats.org/officeDocument/2006/relationships/image" Target="../media/image90.png"/><Relationship Id="rId15" Type="http://schemas.openxmlformats.org/officeDocument/2006/relationships/image" Target="../media/image95.png"/><Relationship Id="rId10" Type="http://schemas.openxmlformats.org/officeDocument/2006/relationships/image" Target="../media/image111.svg"/><Relationship Id="rId4" Type="http://schemas.openxmlformats.org/officeDocument/2006/relationships/image" Target="../media/image89.png"/><Relationship Id="rId9" Type="http://schemas.openxmlformats.org/officeDocument/2006/relationships/image" Target="../media/image92.png"/><Relationship Id="rId14" Type="http://schemas.openxmlformats.org/officeDocument/2006/relationships/image" Target="../media/image11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13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99.png"/><Relationship Id="rId12" Type="http://schemas.openxmlformats.org/officeDocument/2006/relationships/image" Target="../media/image12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svg"/><Relationship Id="rId11" Type="http://schemas.openxmlformats.org/officeDocument/2006/relationships/image" Target="../media/image101.png"/><Relationship Id="rId5" Type="http://schemas.openxmlformats.org/officeDocument/2006/relationships/image" Target="../media/image98.png"/><Relationship Id="rId10" Type="http://schemas.openxmlformats.org/officeDocument/2006/relationships/image" Target="../media/image127.svg"/><Relationship Id="rId4" Type="http://schemas.openxmlformats.org/officeDocument/2006/relationships/image" Target="../media/image121.svg"/><Relationship Id="rId9" Type="http://schemas.openxmlformats.org/officeDocument/2006/relationships/image" Target="../media/image100.png"/><Relationship Id="rId14" Type="http://schemas.openxmlformats.org/officeDocument/2006/relationships/image" Target="../media/image13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5.svg"/><Relationship Id="rId4" Type="http://schemas.openxmlformats.org/officeDocument/2006/relationships/image" Target="../media/image10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3" Type="http://schemas.openxmlformats.org/officeDocument/2006/relationships/image" Target="../media/image106.png"/><Relationship Id="rId7" Type="http://schemas.openxmlformats.org/officeDocument/2006/relationships/image" Target="../media/image110.jpeg"/><Relationship Id="rId12" Type="http://schemas.openxmlformats.org/officeDocument/2006/relationships/image" Target="../media/image115.png"/><Relationship Id="rId17" Type="http://schemas.openxmlformats.org/officeDocument/2006/relationships/image" Target="../media/image119.png"/><Relationship Id="rId2" Type="http://schemas.openxmlformats.org/officeDocument/2006/relationships/image" Target="../media/image105.png"/><Relationship Id="rId16" Type="http://schemas.openxmlformats.org/officeDocument/2006/relationships/image" Target="../media/image4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jpeg"/><Relationship Id="rId11" Type="http://schemas.openxmlformats.org/officeDocument/2006/relationships/image" Target="../media/image114.png"/><Relationship Id="rId5" Type="http://schemas.openxmlformats.org/officeDocument/2006/relationships/image" Target="../media/image108.jpe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emf"/><Relationship Id="rId3" Type="http://schemas.openxmlformats.org/officeDocument/2006/relationships/image" Target="../media/image120.jpe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10" Type="http://schemas.openxmlformats.org/officeDocument/2006/relationships/image" Target="../media/image127.png"/><Relationship Id="rId4" Type="http://schemas.openxmlformats.org/officeDocument/2006/relationships/image" Target="../media/image121.jpeg"/><Relationship Id="rId9" Type="http://schemas.openxmlformats.org/officeDocument/2006/relationships/image" Target="../media/image1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0B73297-A024-4E18-96EE-F89E0CAEFC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685799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807C16F-C8DA-4ED9-821B-FC60CEBDCDD3}"/>
              </a:ext>
            </a:extLst>
          </p:cNvPr>
          <p:cNvSpPr/>
          <p:nvPr/>
        </p:nvSpPr>
        <p:spPr>
          <a:xfrm>
            <a:off x="0" y="2"/>
            <a:ext cx="9144000" cy="6857998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0"/>
                </a:schemeClr>
              </a:gs>
              <a:gs pos="100000">
                <a:schemeClr val="accent1">
                  <a:lumMod val="75000"/>
                  <a:alpha val="53000"/>
                </a:schemeClr>
              </a:gs>
            </a:gsLst>
            <a:lin ang="54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xmlns="" id="{177FA956-038D-416C-B39D-79F693F30EDA}"/>
              </a:ext>
            </a:extLst>
          </p:cNvPr>
          <p:cNvSpPr/>
          <p:nvPr/>
        </p:nvSpPr>
        <p:spPr>
          <a:xfrm>
            <a:off x="332" y="4601712"/>
            <a:ext cx="9158748" cy="1774126"/>
          </a:xfrm>
          <a:prstGeom prst="rect">
            <a:avLst/>
          </a:prstGeom>
          <a:solidFill>
            <a:schemeClr val="bg1">
              <a:alpha val="61000"/>
            </a:schemeClr>
          </a:soli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33075">
              <a:defRPr/>
            </a:pPr>
            <a:endParaRPr lang="ru-RU" sz="1385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xmlns="" id="{8B7C09EF-F433-4B2B-84DD-2811B1D37B6C}"/>
              </a:ext>
            </a:extLst>
          </p:cNvPr>
          <p:cNvSpPr/>
          <p:nvPr/>
        </p:nvSpPr>
        <p:spPr>
          <a:xfrm>
            <a:off x="-15081" y="4674246"/>
            <a:ext cx="9174162" cy="1629056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119FD1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 kern="0" dirty="0">
              <a:solidFill>
                <a:prstClr val="white"/>
              </a:solidFill>
              <a:latin typeface="Open Sans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7206A5B8-3230-43F6-86E1-67E637BF2662}"/>
              </a:ext>
            </a:extLst>
          </p:cNvPr>
          <p:cNvGrpSpPr/>
          <p:nvPr/>
        </p:nvGrpSpPr>
        <p:grpSpPr>
          <a:xfrm>
            <a:off x="463756" y="4826404"/>
            <a:ext cx="8231901" cy="1324743"/>
            <a:chOff x="463756" y="4847988"/>
            <a:chExt cx="8231901" cy="1324743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xmlns="" id="{3A8A8BC5-DF87-4002-8A78-EED28C5CDA24}"/>
                </a:ext>
              </a:extLst>
            </p:cNvPr>
            <p:cNvSpPr txBox="1"/>
            <p:nvPr/>
          </p:nvSpPr>
          <p:spPr>
            <a:xfrm>
              <a:off x="463756" y="4847988"/>
              <a:ext cx="8231901" cy="9787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4000" b="1" dirty="0">
                  <a:solidFill>
                    <a:schemeClr val="bg1"/>
                  </a:solidFill>
                  <a:latin typeface="+mj-lt"/>
                </a:rPr>
                <a:t>Внешэкономбанк</a:t>
              </a:r>
              <a:r>
                <a:rPr lang="ru-RU" sz="2400" dirty="0">
                  <a:solidFill>
                    <a:schemeClr val="bg1"/>
                  </a:solidFill>
                  <a:latin typeface="+mj-lt"/>
                </a:rPr>
                <a:t>:</a:t>
              </a:r>
            </a:p>
            <a:p>
              <a:pPr algn="ctr">
                <a:lnSpc>
                  <a:spcPct val="90000"/>
                </a:lnSpc>
              </a:pPr>
              <a:r>
                <a:rPr lang="ru-RU" sz="2400" dirty="0">
                  <a:solidFill>
                    <a:schemeClr val="bg1"/>
                  </a:solidFill>
                  <a:latin typeface="+mj-lt"/>
                </a:rPr>
                <a:t>Банк развития</a:t>
              </a:r>
            </a:p>
          </p:txBody>
        </p:sp>
        <p:sp>
          <p:nvSpPr>
            <p:cNvPr id="10" name="Заголовок 12">
              <a:extLst>
                <a:ext uri="{FF2B5EF4-FFF2-40B4-BE49-F238E27FC236}">
                  <a16:creationId xmlns:a16="http://schemas.microsoft.com/office/drawing/2014/main" xmlns="" id="{B270C9E6-10A0-4902-9CE8-E83C8A211159}"/>
                </a:ext>
              </a:extLst>
            </p:cNvPr>
            <p:cNvSpPr txBox="1">
              <a:spLocks/>
            </p:cNvSpPr>
            <p:nvPr/>
          </p:nvSpPr>
          <p:spPr>
            <a:xfrm>
              <a:off x="3192636" y="5957287"/>
              <a:ext cx="2758729" cy="215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ctr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40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defTabSz="84408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schemeClr val="accent1">
                      <a:lumMod val="40000"/>
                      <a:lumOff val="60000"/>
                    </a:schemeClr>
                  </a:solidFill>
                  <a:ea typeface="+mn-ea"/>
                  <a:cs typeface="+mn-cs"/>
                </a:rPr>
                <a:t>2018</a:t>
              </a:r>
            </a:p>
          </p:txBody>
        </p:sp>
      </p:grpSp>
      <p:grpSp>
        <p:nvGrpSpPr>
          <p:cNvPr id="179" name="Группа 178">
            <a:extLst>
              <a:ext uri="{FF2B5EF4-FFF2-40B4-BE49-F238E27FC236}">
                <a16:creationId xmlns:a16="http://schemas.microsoft.com/office/drawing/2014/main" xmlns="" id="{BB75B038-1EA7-45B4-9DBA-2025B398693A}"/>
              </a:ext>
            </a:extLst>
          </p:cNvPr>
          <p:cNvGrpSpPr/>
          <p:nvPr/>
        </p:nvGrpSpPr>
        <p:grpSpPr>
          <a:xfrm>
            <a:off x="-319881" y="568324"/>
            <a:ext cx="9601200" cy="152400"/>
            <a:chOff x="-368300" y="-431800"/>
            <a:chExt cx="9601200" cy="152400"/>
          </a:xfrm>
        </p:grpSpPr>
        <p:cxnSp>
          <p:nvCxnSpPr>
            <p:cNvPr id="183" name="Прямая соединительная линия 182">
              <a:extLst>
                <a:ext uri="{FF2B5EF4-FFF2-40B4-BE49-F238E27FC236}">
                  <a16:creationId xmlns:a16="http://schemas.microsoft.com/office/drawing/2014/main" xmlns="" id="{2B5836F7-8BD5-46BD-B257-B28BA2FAA115}"/>
                </a:ext>
              </a:extLst>
            </p:cNvPr>
            <p:cNvCxnSpPr/>
            <p:nvPr/>
          </p:nvCxnSpPr>
          <p:spPr>
            <a:xfrm flipH="1">
              <a:off x="-368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Прямая соединительная линия 183">
              <a:extLst>
                <a:ext uri="{FF2B5EF4-FFF2-40B4-BE49-F238E27FC236}">
                  <a16:creationId xmlns:a16="http://schemas.microsoft.com/office/drawing/2014/main" xmlns="" id="{F24398F7-FE5D-46A9-8FAF-1DA9C2B5B087}"/>
                </a:ext>
              </a:extLst>
            </p:cNvPr>
            <p:cNvCxnSpPr/>
            <p:nvPr/>
          </p:nvCxnSpPr>
          <p:spPr>
            <a:xfrm flipH="1">
              <a:off x="-292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Прямая соединительная линия 184">
              <a:extLst>
                <a:ext uri="{FF2B5EF4-FFF2-40B4-BE49-F238E27FC236}">
                  <a16:creationId xmlns:a16="http://schemas.microsoft.com/office/drawing/2014/main" xmlns="" id="{79449A82-58F2-48EF-BCC0-9DF1996FDF9E}"/>
                </a:ext>
              </a:extLst>
            </p:cNvPr>
            <p:cNvCxnSpPr/>
            <p:nvPr/>
          </p:nvCxnSpPr>
          <p:spPr>
            <a:xfrm flipH="1">
              <a:off x="-215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Прямая соединительная линия 185">
              <a:extLst>
                <a:ext uri="{FF2B5EF4-FFF2-40B4-BE49-F238E27FC236}">
                  <a16:creationId xmlns:a16="http://schemas.microsoft.com/office/drawing/2014/main" xmlns="" id="{517B0A42-A6E6-4788-8446-B0DA233A539C}"/>
                </a:ext>
              </a:extLst>
            </p:cNvPr>
            <p:cNvCxnSpPr/>
            <p:nvPr/>
          </p:nvCxnSpPr>
          <p:spPr>
            <a:xfrm flipH="1">
              <a:off x="-139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Прямая соединительная линия 186">
              <a:extLst>
                <a:ext uri="{FF2B5EF4-FFF2-40B4-BE49-F238E27FC236}">
                  <a16:creationId xmlns:a16="http://schemas.microsoft.com/office/drawing/2014/main" xmlns="" id="{7E0006C7-0D41-4CEE-8CDE-F49FA6D73E3F}"/>
                </a:ext>
              </a:extLst>
            </p:cNvPr>
            <p:cNvCxnSpPr/>
            <p:nvPr/>
          </p:nvCxnSpPr>
          <p:spPr>
            <a:xfrm flipH="1">
              <a:off x="-63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Прямая соединительная линия 187">
              <a:extLst>
                <a:ext uri="{FF2B5EF4-FFF2-40B4-BE49-F238E27FC236}">
                  <a16:creationId xmlns:a16="http://schemas.microsoft.com/office/drawing/2014/main" xmlns="" id="{91185FE6-3092-419E-B8E7-E46D52DB8B50}"/>
                </a:ext>
              </a:extLst>
            </p:cNvPr>
            <p:cNvCxnSpPr/>
            <p:nvPr/>
          </p:nvCxnSpPr>
          <p:spPr>
            <a:xfrm flipH="1">
              <a:off x="12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Прямая соединительная линия 188">
              <a:extLst>
                <a:ext uri="{FF2B5EF4-FFF2-40B4-BE49-F238E27FC236}">
                  <a16:creationId xmlns:a16="http://schemas.microsoft.com/office/drawing/2014/main" xmlns="" id="{A73E4E91-BFB4-45DE-A93A-6BE259C5A096}"/>
                </a:ext>
              </a:extLst>
            </p:cNvPr>
            <p:cNvCxnSpPr/>
            <p:nvPr/>
          </p:nvCxnSpPr>
          <p:spPr>
            <a:xfrm flipH="1">
              <a:off x="88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Прямая соединительная линия 189">
              <a:extLst>
                <a:ext uri="{FF2B5EF4-FFF2-40B4-BE49-F238E27FC236}">
                  <a16:creationId xmlns:a16="http://schemas.microsoft.com/office/drawing/2014/main" xmlns="" id="{673FEEF2-C6D0-4CF6-9701-2EE026F8579C}"/>
                </a:ext>
              </a:extLst>
            </p:cNvPr>
            <p:cNvCxnSpPr/>
            <p:nvPr/>
          </p:nvCxnSpPr>
          <p:spPr>
            <a:xfrm flipH="1">
              <a:off x="165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Прямая соединительная линия 190">
              <a:extLst>
                <a:ext uri="{FF2B5EF4-FFF2-40B4-BE49-F238E27FC236}">
                  <a16:creationId xmlns:a16="http://schemas.microsoft.com/office/drawing/2014/main" xmlns="" id="{7FE7E79E-8E47-45AE-8FE9-E4FF830FB640}"/>
                </a:ext>
              </a:extLst>
            </p:cNvPr>
            <p:cNvCxnSpPr/>
            <p:nvPr/>
          </p:nvCxnSpPr>
          <p:spPr>
            <a:xfrm flipH="1">
              <a:off x="241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Прямая соединительная линия 191">
              <a:extLst>
                <a:ext uri="{FF2B5EF4-FFF2-40B4-BE49-F238E27FC236}">
                  <a16:creationId xmlns:a16="http://schemas.microsoft.com/office/drawing/2014/main" xmlns="" id="{C6CBF622-C043-479B-B86A-E5D41DFB2511}"/>
                </a:ext>
              </a:extLst>
            </p:cNvPr>
            <p:cNvCxnSpPr/>
            <p:nvPr/>
          </p:nvCxnSpPr>
          <p:spPr>
            <a:xfrm flipH="1">
              <a:off x="317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Прямая соединительная линия 192">
              <a:extLst>
                <a:ext uri="{FF2B5EF4-FFF2-40B4-BE49-F238E27FC236}">
                  <a16:creationId xmlns:a16="http://schemas.microsoft.com/office/drawing/2014/main" xmlns="" id="{13781CA1-FBB5-4986-AE2A-87B243C7C233}"/>
                </a:ext>
              </a:extLst>
            </p:cNvPr>
            <p:cNvCxnSpPr/>
            <p:nvPr/>
          </p:nvCxnSpPr>
          <p:spPr>
            <a:xfrm flipH="1">
              <a:off x="393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Прямая соединительная линия 193">
              <a:extLst>
                <a:ext uri="{FF2B5EF4-FFF2-40B4-BE49-F238E27FC236}">
                  <a16:creationId xmlns:a16="http://schemas.microsoft.com/office/drawing/2014/main" xmlns="" id="{27499E07-436E-42E0-8DDB-68CFC9A1CE8D}"/>
                </a:ext>
              </a:extLst>
            </p:cNvPr>
            <p:cNvCxnSpPr/>
            <p:nvPr/>
          </p:nvCxnSpPr>
          <p:spPr>
            <a:xfrm flipH="1">
              <a:off x="469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Прямая соединительная линия 194">
              <a:extLst>
                <a:ext uri="{FF2B5EF4-FFF2-40B4-BE49-F238E27FC236}">
                  <a16:creationId xmlns:a16="http://schemas.microsoft.com/office/drawing/2014/main" xmlns="" id="{013EFF61-3EEC-4F33-904B-B53CAC4D65E2}"/>
                </a:ext>
              </a:extLst>
            </p:cNvPr>
            <p:cNvCxnSpPr/>
            <p:nvPr/>
          </p:nvCxnSpPr>
          <p:spPr>
            <a:xfrm flipH="1">
              <a:off x="546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Прямая соединительная линия 195">
              <a:extLst>
                <a:ext uri="{FF2B5EF4-FFF2-40B4-BE49-F238E27FC236}">
                  <a16:creationId xmlns:a16="http://schemas.microsoft.com/office/drawing/2014/main" xmlns="" id="{E14E9DEB-26CE-4981-B28E-0887BD0F6109}"/>
                </a:ext>
              </a:extLst>
            </p:cNvPr>
            <p:cNvCxnSpPr/>
            <p:nvPr/>
          </p:nvCxnSpPr>
          <p:spPr>
            <a:xfrm flipH="1">
              <a:off x="622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xmlns="" id="{D6A2C48C-4FB2-449F-98C0-54275FF55D5F}"/>
                </a:ext>
              </a:extLst>
            </p:cNvPr>
            <p:cNvCxnSpPr/>
            <p:nvPr/>
          </p:nvCxnSpPr>
          <p:spPr>
            <a:xfrm flipH="1">
              <a:off x="698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xmlns="" id="{CF864EAF-02B5-4BD5-BF0B-A0510A2E6BAD}"/>
                </a:ext>
              </a:extLst>
            </p:cNvPr>
            <p:cNvCxnSpPr/>
            <p:nvPr/>
          </p:nvCxnSpPr>
          <p:spPr>
            <a:xfrm flipH="1">
              <a:off x="774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xmlns="" id="{532F174D-86F4-4A0E-8DD5-0D70059A7BB1}"/>
                </a:ext>
              </a:extLst>
            </p:cNvPr>
            <p:cNvCxnSpPr/>
            <p:nvPr/>
          </p:nvCxnSpPr>
          <p:spPr>
            <a:xfrm flipH="1">
              <a:off x="850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Прямая соединительная линия 199">
              <a:extLst>
                <a:ext uri="{FF2B5EF4-FFF2-40B4-BE49-F238E27FC236}">
                  <a16:creationId xmlns:a16="http://schemas.microsoft.com/office/drawing/2014/main" xmlns="" id="{AEB8F24E-D0C6-4252-A293-5BA8EACB3AB0}"/>
                </a:ext>
              </a:extLst>
            </p:cNvPr>
            <p:cNvCxnSpPr/>
            <p:nvPr/>
          </p:nvCxnSpPr>
          <p:spPr>
            <a:xfrm flipH="1">
              <a:off x="927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Прямая соединительная линия 200">
              <a:extLst>
                <a:ext uri="{FF2B5EF4-FFF2-40B4-BE49-F238E27FC236}">
                  <a16:creationId xmlns:a16="http://schemas.microsoft.com/office/drawing/2014/main" xmlns="" id="{CDE7B3EE-8AA6-42A6-9CC2-AB70E4663200}"/>
                </a:ext>
              </a:extLst>
            </p:cNvPr>
            <p:cNvCxnSpPr/>
            <p:nvPr/>
          </p:nvCxnSpPr>
          <p:spPr>
            <a:xfrm flipH="1">
              <a:off x="1003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Прямая соединительная линия 201">
              <a:extLst>
                <a:ext uri="{FF2B5EF4-FFF2-40B4-BE49-F238E27FC236}">
                  <a16:creationId xmlns:a16="http://schemas.microsoft.com/office/drawing/2014/main" xmlns="" id="{BB469482-FFFF-4772-8B5C-E5632D9738F7}"/>
                </a:ext>
              </a:extLst>
            </p:cNvPr>
            <p:cNvCxnSpPr/>
            <p:nvPr/>
          </p:nvCxnSpPr>
          <p:spPr>
            <a:xfrm flipH="1">
              <a:off x="1079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Прямая соединительная линия 202">
              <a:extLst>
                <a:ext uri="{FF2B5EF4-FFF2-40B4-BE49-F238E27FC236}">
                  <a16:creationId xmlns:a16="http://schemas.microsoft.com/office/drawing/2014/main" xmlns="" id="{E619342B-E6FA-489A-894D-56220639E1DA}"/>
                </a:ext>
              </a:extLst>
            </p:cNvPr>
            <p:cNvCxnSpPr/>
            <p:nvPr/>
          </p:nvCxnSpPr>
          <p:spPr>
            <a:xfrm flipH="1">
              <a:off x="1155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Прямая соединительная линия 203">
              <a:extLst>
                <a:ext uri="{FF2B5EF4-FFF2-40B4-BE49-F238E27FC236}">
                  <a16:creationId xmlns:a16="http://schemas.microsoft.com/office/drawing/2014/main" xmlns="" id="{D4796C87-BDB1-4322-ABD8-C5330A01D089}"/>
                </a:ext>
              </a:extLst>
            </p:cNvPr>
            <p:cNvCxnSpPr/>
            <p:nvPr/>
          </p:nvCxnSpPr>
          <p:spPr>
            <a:xfrm flipH="1">
              <a:off x="1231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Прямая соединительная линия 204">
              <a:extLst>
                <a:ext uri="{FF2B5EF4-FFF2-40B4-BE49-F238E27FC236}">
                  <a16:creationId xmlns:a16="http://schemas.microsoft.com/office/drawing/2014/main" xmlns="" id="{CE780E8B-F157-44AD-B0A4-34067D875ADA}"/>
                </a:ext>
              </a:extLst>
            </p:cNvPr>
            <p:cNvCxnSpPr/>
            <p:nvPr/>
          </p:nvCxnSpPr>
          <p:spPr>
            <a:xfrm flipH="1">
              <a:off x="1308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Прямая соединительная линия 205">
              <a:extLst>
                <a:ext uri="{FF2B5EF4-FFF2-40B4-BE49-F238E27FC236}">
                  <a16:creationId xmlns:a16="http://schemas.microsoft.com/office/drawing/2014/main" xmlns="" id="{2439EBF0-0BAF-49FF-9109-AE842E023ACC}"/>
                </a:ext>
              </a:extLst>
            </p:cNvPr>
            <p:cNvCxnSpPr/>
            <p:nvPr/>
          </p:nvCxnSpPr>
          <p:spPr>
            <a:xfrm flipH="1">
              <a:off x="1384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Прямая соединительная линия 206">
              <a:extLst>
                <a:ext uri="{FF2B5EF4-FFF2-40B4-BE49-F238E27FC236}">
                  <a16:creationId xmlns:a16="http://schemas.microsoft.com/office/drawing/2014/main" xmlns="" id="{70FF22A8-BC96-46F8-AD3E-DC0714EEF806}"/>
                </a:ext>
              </a:extLst>
            </p:cNvPr>
            <p:cNvCxnSpPr/>
            <p:nvPr/>
          </p:nvCxnSpPr>
          <p:spPr>
            <a:xfrm flipH="1">
              <a:off x="1460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Прямая соединительная линия 207">
              <a:extLst>
                <a:ext uri="{FF2B5EF4-FFF2-40B4-BE49-F238E27FC236}">
                  <a16:creationId xmlns:a16="http://schemas.microsoft.com/office/drawing/2014/main" xmlns="" id="{55B78130-006C-4D09-A586-38C64E1849A9}"/>
                </a:ext>
              </a:extLst>
            </p:cNvPr>
            <p:cNvCxnSpPr/>
            <p:nvPr/>
          </p:nvCxnSpPr>
          <p:spPr>
            <a:xfrm flipH="1">
              <a:off x="1536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Прямая соединительная линия 208">
              <a:extLst>
                <a:ext uri="{FF2B5EF4-FFF2-40B4-BE49-F238E27FC236}">
                  <a16:creationId xmlns:a16="http://schemas.microsoft.com/office/drawing/2014/main" xmlns="" id="{993C8D66-8DA9-4BD5-A0F4-474B102D5B7B}"/>
                </a:ext>
              </a:extLst>
            </p:cNvPr>
            <p:cNvCxnSpPr/>
            <p:nvPr/>
          </p:nvCxnSpPr>
          <p:spPr>
            <a:xfrm flipH="1">
              <a:off x="1612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Прямая соединительная линия 209">
              <a:extLst>
                <a:ext uri="{FF2B5EF4-FFF2-40B4-BE49-F238E27FC236}">
                  <a16:creationId xmlns:a16="http://schemas.microsoft.com/office/drawing/2014/main" xmlns="" id="{3002112B-9AA8-432E-A9AB-3124C2A862C8}"/>
                </a:ext>
              </a:extLst>
            </p:cNvPr>
            <p:cNvCxnSpPr/>
            <p:nvPr/>
          </p:nvCxnSpPr>
          <p:spPr>
            <a:xfrm flipH="1">
              <a:off x="1689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Прямая соединительная линия 210">
              <a:extLst>
                <a:ext uri="{FF2B5EF4-FFF2-40B4-BE49-F238E27FC236}">
                  <a16:creationId xmlns:a16="http://schemas.microsoft.com/office/drawing/2014/main" xmlns="" id="{EDE16666-8D9E-48F8-AA4F-18EEE7B98DB8}"/>
                </a:ext>
              </a:extLst>
            </p:cNvPr>
            <p:cNvCxnSpPr/>
            <p:nvPr/>
          </p:nvCxnSpPr>
          <p:spPr>
            <a:xfrm flipH="1">
              <a:off x="1765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Прямая соединительная линия 211">
              <a:extLst>
                <a:ext uri="{FF2B5EF4-FFF2-40B4-BE49-F238E27FC236}">
                  <a16:creationId xmlns:a16="http://schemas.microsoft.com/office/drawing/2014/main" xmlns="" id="{1006072E-23F3-4172-A75A-2CAE79509C2D}"/>
                </a:ext>
              </a:extLst>
            </p:cNvPr>
            <p:cNvCxnSpPr/>
            <p:nvPr/>
          </p:nvCxnSpPr>
          <p:spPr>
            <a:xfrm flipH="1">
              <a:off x="1841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Прямая соединительная линия 212">
              <a:extLst>
                <a:ext uri="{FF2B5EF4-FFF2-40B4-BE49-F238E27FC236}">
                  <a16:creationId xmlns:a16="http://schemas.microsoft.com/office/drawing/2014/main" xmlns="" id="{4E94EA25-F3C5-43F6-8D0B-DF49372A8C3A}"/>
                </a:ext>
              </a:extLst>
            </p:cNvPr>
            <p:cNvCxnSpPr/>
            <p:nvPr/>
          </p:nvCxnSpPr>
          <p:spPr>
            <a:xfrm flipH="1">
              <a:off x="1917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Прямая соединительная линия 213">
              <a:extLst>
                <a:ext uri="{FF2B5EF4-FFF2-40B4-BE49-F238E27FC236}">
                  <a16:creationId xmlns:a16="http://schemas.microsoft.com/office/drawing/2014/main" xmlns="" id="{842F60DA-1962-4289-8B6F-8B99863CC4A0}"/>
                </a:ext>
              </a:extLst>
            </p:cNvPr>
            <p:cNvCxnSpPr/>
            <p:nvPr/>
          </p:nvCxnSpPr>
          <p:spPr>
            <a:xfrm flipH="1">
              <a:off x="1993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Прямая соединительная линия 214">
              <a:extLst>
                <a:ext uri="{FF2B5EF4-FFF2-40B4-BE49-F238E27FC236}">
                  <a16:creationId xmlns:a16="http://schemas.microsoft.com/office/drawing/2014/main" xmlns="" id="{C3A36C4A-4298-421F-8339-32F592002C1C}"/>
                </a:ext>
              </a:extLst>
            </p:cNvPr>
            <p:cNvCxnSpPr/>
            <p:nvPr/>
          </p:nvCxnSpPr>
          <p:spPr>
            <a:xfrm flipH="1">
              <a:off x="2070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Прямая соединительная линия 215">
              <a:extLst>
                <a:ext uri="{FF2B5EF4-FFF2-40B4-BE49-F238E27FC236}">
                  <a16:creationId xmlns:a16="http://schemas.microsoft.com/office/drawing/2014/main" xmlns="" id="{FBE326D2-07B1-40D0-8B6F-8C59CE3F6427}"/>
                </a:ext>
              </a:extLst>
            </p:cNvPr>
            <p:cNvCxnSpPr/>
            <p:nvPr/>
          </p:nvCxnSpPr>
          <p:spPr>
            <a:xfrm flipH="1">
              <a:off x="2146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Прямая соединительная линия 216">
              <a:extLst>
                <a:ext uri="{FF2B5EF4-FFF2-40B4-BE49-F238E27FC236}">
                  <a16:creationId xmlns:a16="http://schemas.microsoft.com/office/drawing/2014/main" xmlns="" id="{C940602E-36E0-4B7A-A59D-3FC6E0C3CBAC}"/>
                </a:ext>
              </a:extLst>
            </p:cNvPr>
            <p:cNvCxnSpPr/>
            <p:nvPr/>
          </p:nvCxnSpPr>
          <p:spPr>
            <a:xfrm flipH="1">
              <a:off x="2222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Прямая соединительная линия 217">
              <a:extLst>
                <a:ext uri="{FF2B5EF4-FFF2-40B4-BE49-F238E27FC236}">
                  <a16:creationId xmlns:a16="http://schemas.microsoft.com/office/drawing/2014/main" xmlns="" id="{5D16D989-9E61-44D0-8D7F-3243F49A61C5}"/>
                </a:ext>
              </a:extLst>
            </p:cNvPr>
            <p:cNvCxnSpPr/>
            <p:nvPr/>
          </p:nvCxnSpPr>
          <p:spPr>
            <a:xfrm flipH="1">
              <a:off x="2298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Прямая соединительная линия 218">
              <a:extLst>
                <a:ext uri="{FF2B5EF4-FFF2-40B4-BE49-F238E27FC236}">
                  <a16:creationId xmlns:a16="http://schemas.microsoft.com/office/drawing/2014/main" xmlns="" id="{EAD65585-2059-4F3E-8181-E784CDF62599}"/>
                </a:ext>
              </a:extLst>
            </p:cNvPr>
            <p:cNvCxnSpPr/>
            <p:nvPr/>
          </p:nvCxnSpPr>
          <p:spPr>
            <a:xfrm flipH="1">
              <a:off x="2374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Прямая соединительная линия 219">
              <a:extLst>
                <a:ext uri="{FF2B5EF4-FFF2-40B4-BE49-F238E27FC236}">
                  <a16:creationId xmlns:a16="http://schemas.microsoft.com/office/drawing/2014/main" xmlns="" id="{DE38514F-3255-4B59-8B6E-1B43D80BD160}"/>
                </a:ext>
              </a:extLst>
            </p:cNvPr>
            <p:cNvCxnSpPr/>
            <p:nvPr/>
          </p:nvCxnSpPr>
          <p:spPr>
            <a:xfrm flipH="1">
              <a:off x="2451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Прямая соединительная линия 220">
              <a:extLst>
                <a:ext uri="{FF2B5EF4-FFF2-40B4-BE49-F238E27FC236}">
                  <a16:creationId xmlns:a16="http://schemas.microsoft.com/office/drawing/2014/main" xmlns="" id="{8871A246-910E-43AA-A4C2-0C92B6E371BC}"/>
                </a:ext>
              </a:extLst>
            </p:cNvPr>
            <p:cNvCxnSpPr/>
            <p:nvPr/>
          </p:nvCxnSpPr>
          <p:spPr>
            <a:xfrm flipH="1">
              <a:off x="2527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Прямая соединительная линия 221">
              <a:extLst>
                <a:ext uri="{FF2B5EF4-FFF2-40B4-BE49-F238E27FC236}">
                  <a16:creationId xmlns:a16="http://schemas.microsoft.com/office/drawing/2014/main" xmlns="" id="{BD222E5D-73D7-4C8B-8895-CA23A12A0FEE}"/>
                </a:ext>
              </a:extLst>
            </p:cNvPr>
            <p:cNvCxnSpPr/>
            <p:nvPr/>
          </p:nvCxnSpPr>
          <p:spPr>
            <a:xfrm flipH="1">
              <a:off x="2603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Прямая соединительная линия 222">
              <a:extLst>
                <a:ext uri="{FF2B5EF4-FFF2-40B4-BE49-F238E27FC236}">
                  <a16:creationId xmlns:a16="http://schemas.microsoft.com/office/drawing/2014/main" xmlns="" id="{6A47FB1B-78CE-4C36-9AD2-5C9E7C6EA36B}"/>
                </a:ext>
              </a:extLst>
            </p:cNvPr>
            <p:cNvCxnSpPr/>
            <p:nvPr/>
          </p:nvCxnSpPr>
          <p:spPr>
            <a:xfrm flipH="1">
              <a:off x="2679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Прямая соединительная линия 223">
              <a:extLst>
                <a:ext uri="{FF2B5EF4-FFF2-40B4-BE49-F238E27FC236}">
                  <a16:creationId xmlns:a16="http://schemas.microsoft.com/office/drawing/2014/main" xmlns="" id="{4D944057-76BE-4803-BE16-A204DA328A7A}"/>
                </a:ext>
              </a:extLst>
            </p:cNvPr>
            <p:cNvCxnSpPr/>
            <p:nvPr/>
          </p:nvCxnSpPr>
          <p:spPr>
            <a:xfrm flipH="1">
              <a:off x="2755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Прямая соединительная линия 224">
              <a:extLst>
                <a:ext uri="{FF2B5EF4-FFF2-40B4-BE49-F238E27FC236}">
                  <a16:creationId xmlns:a16="http://schemas.microsoft.com/office/drawing/2014/main" xmlns="" id="{8CF8A217-07A4-45C5-AB1B-876099F3C19E}"/>
                </a:ext>
              </a:extLst>
            </p:cNvPr>
            <p:cNvCxnSpPr/>
            <p:nvPr/>
          </p:nvCxnSpPr>
          <p:spPr>
            <a:xfrm flipH="1">
              <a:off x="2832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Прямая соединительная линия 225">
              <a:extLst>
                <a:ext uri="{FF2B5EF4-FFF2-40B4-BE49-F238E27FC236}">
                  <a16:creationId xmlns:a16="http://schemas.microsoft.com/office/drawing/2014/main" xmlns="" id="{35B61982-5241-46DF-8F05-1CCB55846171}"/>
                </a:ext>
              </a:extLst>
            </p:cNvPr>
            <p:cNvCxnSpPr/>
            <p:nvPr/>
          </p:nvCxnSpPr>
          <p:spPr>
            <a:xfrm flipH="1">
              <a:off x="2908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Прямая соединительная линия 226">
              <a:extLst>
                <a:ext uri="{FF2B5EF4-FFF2-40B4-BE49-F238E27FC236}">
                  <a16:creationId xmlns:a16="http://schemas.microsoft.com/office/drawing/2014/main" xmlns="" id="{5111D489-ACF9-44F0-90A3-1C9A0E9F92FE}"/>
                </a:ext>
              </a:extLst>
            </p:cNvPr>
            <p:cNvCxnSpPr/>
            <p:nvPr/>
          </p:nvCxnSpPr>
          <p:spPr>
            <a:xfrm flipH="1">
              <a:off x="2984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Прямая соединительная линия 227">
              <a:extLst>
                <a:ext uri="{FF2B5EF4-FFF2-40B4-BE49-F238E27FC236}">
                  <a16:creationId xmlns:a16="http://schemas.microsoft.com/office/drawing/2014/main" xmlns="" id="{A15E1CB1-5700-4E47-8C29-2D9389F360A1}"/>
                </a:ext>
              </a:extLst>
            </p:cNvPr>
            <p:cNvCxnSpPr/>
            <p:nvPr/>
          </p:nvCxnSpPr>
          <p:spPr>
            <a:xfrm flipH="1">
              <a:off x="3060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Прямая соединительная линия 228">
              <a:extLst>
                <a:ext uri="{FF2B5EF4-FFF2-40B4-BE49-F238E27FC236}">
                  <a16:creationId xmlns:a16="http://schemas.microsoft.com/office/drawing/2014/main" xmlns="" id="{C4220540-2104-48AD-9C20-DF0AE03798AF}"/>
                </a:ext>
              </a:extLst>
            </p:cNvPr>
            <p:cNvCxnSpPr/>
            <p:nvPr/>
          </p:nvCxnSpPr>
          <p:spPr>
            <a:xfrm flipH="1">
              <a:off x="3136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Прямая соединительная линия 229">
              <a:extLst>
                <a:ext uri="{FF2B5EF4-FFF2-40B4-BE49-F238E27FC236}">
                  <a16:creationId xmlns:a16="http://schemas.microsoft.com/office/drawing/2014/main" xmlns="" id="{5FBD34AD-21E1-4253-8555-B83012CFFA62}"/>
                </a:ext>
              </a:extLst>
            </p:cNvPr>
            <p:cNvCxnSpPr/>
            <p:nvPr/>
          </p:nvCxnSpPr>
          <p:spPr>
            <a:xfrm flipH="1">
              <a:off x="3213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Прямая соединительная линия 230">
              <a:extLst>
                <a:ext uri="{FF2B5EF4-FFF2-40B4-BE49-F238E27FC236}">
                  <a16:creationId xmlns:a16="http://schemas.microsoft.com/office/drawing/2014/main" xmlns="" id="{C0B01AFD-27DA-4786-9F0E-72D9286971C6}"/>
                </a:ext>
              </a:extLst>
            </p:cNvPr>
            <p:cNvCxnSpPr/>
            <p:nvPr/>
          </p:nvCxnSpPr>
          <p:spPr>
            <a:xfrm flipH="1">
              <a:off x="3289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Прямая соединительная линия 231">
              <a:extLst>
                <a:ext uri="{FF2B5EF4-FFF2-40B4-BE49-F238E27FC236}">
                  <a16:creationId xmlns:a16="http://schemas.microsoft.com/office/drawing/2014/main" xmlns="" id="{FC2F4A9A-2C07-40B8-B6E1-B78C5B88116A}"/>
                </a:ext>
              </a:extLst>
            </p:cNvPr>
            <p:cNvCxnSpPr/>
            <p:nvPr/>
          </p:nvCxnSpPr>
          <p:spPr>
            <a:xfrm flipH="1">
              <a:off x="3365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Прямая соединительная линия 232">
              <a:extLst>
                <a:ext uri="{FF2B5EF4-FFF2-40B4-BE49-F238E27FC236}">
                  <a16:creationId xmlns:a16="http://schemas.microsoft.com/office/drawing/2014/main" xmlns="" id="{653D775C-89CB-4FDD-971C-96611BE49F6A}"/>
                </a:ext>
              </a:extLst>
            </p:cNvPr>
            <p:cNvCxnSpPr/>
            <p:nvPr/>
          </p:nvCxnSpPr>
          <p:spPr>
            <a:xfrm flipH="1">
              <a:off x="3441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Прямая соединительная линия 233">
              <a:extLst>
                <a:ext uri="{FF2B5EF4-FFF2-40B4-BE49-F238E27FC236}">
                  <a16:creationId xmlns:a16="http://schemas.microsoft.com/office/drawing/2014/main" xmlns="" id="{BC1CB76E-6C52-422F-9A5C-7E1AB8326789}"/>
                </a:ext>
              </a:extLst>
            </p:cNvPr>
            <p:cNvCxnSpPr/>
            <p:nvPr/>
          </p:nvCxnSpPr>
          <p:spPr>
            <a:xfrm flipH="1">
              <a:off x="3517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Прямая соединительная линия 234">
              <a:extLst>
                <a:ext uri="{FF2B5EF4-FFF2-40B4-BE49-F238E27FC236}">
                  <a16:creationId xmlns:a16="http://schemas.microsoft.com/office/drawing/2014/main" xmlns="" id="{A0792FC4-9A76-463B-A57E-F85ECD431D3E}"/>
                </a:ext>
              </a:extLst>
            </p:cNvPr>
            <p:cNvCxnSpPr/>
            <p:nvPr/>
          </p:nvCxnSpPr>
          <p:spPr>
            <a:xfrm flipH="1">
              <a:off x="3594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Прямая соединительная линия 235">
              <a:extLst>
                <a:ext uri="{FF2B5EF4-FFF2-40B4-BE49-F238E27FC236}">
                  <a16:creationId xmlns:a16="http://schemas.microsoft.com/office/drawing/2014/main" xmlns="" id="{0C152E8A-D4EA-4D0F-B67D-F95C072D29B6}"/>
                </a:ext>
              </a:extLst>
            </p:cNvPr>
            <p:cNvCxnSpPr/>
            <p:nvPr/>
          </p:nvCxnSpPr>
          <p:spPr>
            <a:xfrm flipH="1">
              <a:off x="3670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Прямая соединительная линия 236">
              <a:extLst>
                <a:ext uri="{FF2B5EF4-FFF2-40B4-BE49-F238E27FC236}">
                  <a16:creationId xmlns:a16="http://schemas.microsoft.com/office/drawing/2014/main" xmlns="" id="{3AE7EE52-5AEE-4017-B68B-CB33160D123C}"/>
                </a:ext>
              </a:extLst>
            </p:cNvPr>
            <p:cNvCxnSpPr/>
            <p:nvPr/>
          </p:nvCxnSpPr>
          <p:spPr>
            <a:xfrm flipH="1">
              <a:off x="3746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Прямая соединительная линия 237">
              <a:extLst>
                <a:ext uri="{FF2B5EF4-FFF2-40B4-BE49-F238E27FC236}">
                  <a16:creationId xmlns:a16="http://schemas.microsoft.com/office/drawing/2014/main" xmlns="" id="{728D5BBD-0265-4033-86A6-ED7B527C52EB}"/>
                </a:ext>
              </a:extLst>
            </p:cNvPr>
            <p:cNvCxnSpPr/>
            <p:nvPr/>
          </p:nvCxnSpPr>
          <p:spPr>
            <a:xfrm flipH="1">
              <a:off x="3822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Прямая соединительная линия 238">
              <a:extLst>
                <a:ext uri="{FF2B5EF4-FFF2-40B4-BE49-F238E27FC236}">
                  <a16:creationId xmlns:a16="http://schemas.microsoft.com/office/drawing/2014/main" xmlns="" id="{64FA1380-2DF4-4F99-AC0E-CCDD702CE388}"/>
                </a:ext>
              </a:extLst>
            </p:cNvPr>
            <p:cNvCxnSpPr/>
            <p:nvPr/>
          </p:nvCxnSpPr>
          <p:spPr>
            <a:xfrm flipH="1">
              <a:off x="3898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Прямая соединительная линия 239">
              <a:extLst>
                <a:ext uri="{FF2B5EF4-FFF2-40B4-BE49-F238E27FC236}">
                  <a16:creationId xmlns:a16="http://schemas.microsoft.com/office/drawing/2014/main" xmlns="" id="{7405803C-2DBE-478D-824F-81DC5A089F18}"/>
                </a:ext>
              </a:extLst>
            </p:cNvPr>
            <p:cNvCxnSpPr/>
            <p:nvPr/>
          </p:nvCxnSpPr>
          <p:spPr>
            <a:xfrm flipH="1">
              <a:off x="3975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Прямая соединительная линия 240">
              <a:extLst>
                <a:ext uri="{FF2B5EF4-FFF2-40B4-BE49-F238E27FC236}">
                  <a16:creationId xmlns:a16="http://schemas.microsoft.com/office/drawing/2014/main" xmlns="" id="{31F8ED5E-4C06-49E3-8CB0-03D2DB52BF3D}"/>
                </a:ext>
              </a:extLst>
            </p:cNvPr>
            <p:cNvCxnSpPr/>
            <p:nvPr/>
          </p:nvCxnSpPr>
          <p:spPr>
            <a:xfrm flipH="1">
              <a:off x="4051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Прямая соединительная линия 241">
              <a:extLst>
                <a:ext uri="{FF2B5EF4-FFF2-40B4-BE49-F238E27FC236}">
                  <a16:creationId xmlns:a16="http://schemas.microsoft.com/office/drawing/2014/main" xmlns="" id="{B8EAAC08-CF9C-42A1-BA9D-034D886DF27D}"/>
                </a:ext>
              </a:extLst>
            </p:cNvPr>
            <p:cNvCxnSpPr/>
            <p:nvPr/>
          </p:nvCxnSpPr>
          <p:spPr>
            <a:xfrm flipH="1">
              <a:off x="4127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Прямая соединительная линия 242">
              <a:extLst>
                <a:ext uri="{FF2B5EF4-FFF2-40B4-BE49-F238E27FC236}">
                  <a16:creationId xmlns:a16="http://schemas.microsoft.com/office/drawing/2014/main" xmlns="" id="{5F2F02C7-EFE8-4C29-9798-24F49D0ADE9A}"/>
                </a:ext>
              </a:extLst>
            </p:cNvPr>
            <p:cNvCxnSpPr/>
            <p:nvPr/>
          </p:nvCxnSpPr>
          <p:spPr>
            <a:xfrm flipH="1">
              <a:off x="4203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Прямая соединительная линия 243">
              <a:extLst>
                <a:ext uri="{FF2B5EF4-FFF2-40B4-BE49-F238E27FC236}">
                  <a16:creationId xmlns:a16="http://schemas.microsoft.com/office/drawing/2014/main" xmlns="" id="{979E15A0-343F-4F71-89A9-6869F4E8D1AE}"/>
                </a:ext>
              </a:extLst>
            </p:cNvPr>
            <p:cNvCxnSpPr/>
            <p:nvPr/>
          </p:nvCxnSpPr>
          <p:spPr>
            <a:xfrm flipH="1">
              <a:off x="4279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Прямая соединительная линия 244">
              <a:extLst>
                <a:ext uri="{FF2B5EF4-FFF2-40B4-BE49-F238E27FC236}">
                  <a16:creationId xmlns:a16="http://schemas.microsoft.com/office/drawing/2014/main" xmlns="" id="{1A349AAD-414A-4944-A614-D51A16AA1E02}"/>
                </a:ext>
              </a:extLst>
            </p:cNvPr>
            <p:cNvCxnSpPr/>
            <p:nvPr/>
          </p:nvCxnSpPr>
          <p:spPr>
            <a:xfrm flipH="1">
              <a:off x="4356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Прямая соединительная линия 245">
              <a:extLst>
                <a:ext uri="{FF2B5EF4-FFF2-40B4-BE49-F238E27FC236}">
                  <a16:creationId xmlns:a16="http://schemas.microsoft.com/office/drawing/2014/main" xmlns="" id="{A92E554A-6E38-42F9-B31F-177ADE0FD11E}"/>
                </a:ext>
              </a:extLst>
            </p:cNvPr>
            <p:cNvCxnSpPr/>
            <p:nvPr/>
          </p:nvCxnSpPr>
          <p:spPr>
            <a:xfrm flipH="1">
              <a:off x="4432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Прямая соединительная линия 246">
              <a:extLst>
                <a:ext uri="{FF2B5EF4-FFF2-40B4-BE49-F238E27FC236}">
                  <a16:creationId xmlns:a16="http://schemas.microsoft.com/office/drawing/2014/main" xmlns="" id="{732087F1-2051-4466-949C-5020004DAC39}"/>
                </a:ext>
              </a:extLst>
            </p:cNvPr>
            <p:cNvCxnSpPr/>
            <p:nvPr/>
          </p:nvCxnSpPr>
          <p:spPr>
            <a:xfrm flipH="1">
              <a:off x="4508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Прямая соединительная линия 247">
              <a:extLst>
                <a:ext uri="{FF2B5EF4-FFF2-40B4-BE49-F238E27FC236}">
                  <a16:creationId xmlns:a16="http://schemas.microsoft.com/office/drawing/2014/main" xmlns="" id="{187167D3-751B-4ED4-8098-3D124E88E32A}"/>
                </a:ext>
              </a:extLst>
            </p:cNvPr>
            <p:cNvCxnSpPr/>
            <p:nvPr/>
          </p:nvCxnSpPr>
          <p:spPr>
            <a:xfrm flipH="1">
              <a:off x="4584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Прямая соединительная линия 248">
              <a:extLst>
                <a:ext uri="{FF2B5EF4-FFF2-40B4-BE49-F238E27FC236}">
                  <a16:creationId xmlns:a16="http://schemas.microsoft.com/office/drawing/2014/main" xmlns="" id="{66F0CA0E-1AF1-4331-974F-9855EC65C49E}"/>
                </a:ext>
              </a:extLst>
            </p:cNvPr>
            <p:cNvCxnSpPr/>
            <p:nvPr/>
          </p:nvCxnSpPr>
          <p:spPr>
            <a:xfrm flipH="1">
              <a:off x="4660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Прямая соединительная линия 249">
              <a:extLst>
                <a:ext uri="{FF2B5EF4-FFF2-40B4-BE49-F238E27FC236}">
                  <a16:creationId xmlns:a16="http://schemas.microsoft.com/office/drawing/2014/main" xmlns="" id="{4324708C-5E82-4D5A-952F-F8A03FCFC796}"/>
                </a:ext>
              </a:extLst>
            </p:cNvPr>
            <p:cNvCxnSpPr/>
            <p:nvPr/>
          </p:nvCxnSpPr>
          <p:spPr>
            <a:xfrm flipH="1">
              <a:off x="4737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Прямая соединительная линия 250">
              <a:extLst>
                <a:ext uri="{FF2B5EF4-FFF2-40B4-BE49-F238E27FC236}">
                  <a16:creationId xmlns:a16="http://schemas.microsoft.com/office/drawing/2014/main" xmlns="" id="{3B3C390D-8A82-487C-B338-43701B4E069A}"/>
                </a:ext>
              </a:extLst>
            </p:cNvPr>
            <p:cNvCxnSpPr/>
            <p:nvPr/>
          </p:nvCxnSpPr>
          <p:spPr>
            <a:xfrm flipH="1">
              <a:off x="4813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Прямая соединительная линия 251">
              <a:extLst>
                <a:ext uri="{FF2B5EF4-FFF2-40B4-BE49-F238E27FC236}">
                  <a16:creationId xmlns:a16="http://schemas.microsoft.com/office/drawing/2014/main" xmlns="" id="{3AB5BAF9-29B6-44AE-8F36-2518C502887D}"/>
                </a:ext>
              </a:extLst>
            </p:cNvPr>
            <p:cNvCxnSpPr/>
            <p:nvPr/>
          </p:nvCxnSpPr>
          <p:spPr>
            <a:xfrm flipH="1">
              <a:off x="4889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Прямая соединительная линия 252">
              <a:extLst>
                <a:ext uri="{FF2B5EF4-FFF2-40B4-BE49-F238E27FC236}">
                  <a16:creationId xmlns:a16="http://schemas.microsoft.com/office/drawing/2014/main" xmlns="" id="{A6A0F9BA-51BE-472D-9F6B-32B2ADA50000}"/>
                </a:ext>
              </a:extLst>
            </p:cNvPr>
            <p:cNvCxnSpPr/>
            <p:nvPr/>
          </p:nvCxnSpPr>
          <p:spPr>
            <a:xfrm flipH="1">
              <a:off x="4965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Прямая соединительная линия 253">
              <a:extLst>
                <a:ext uri="{FF2B5EF4-FFF2-40B4-BE49-F238E27FC236}">
                  <a16:creationId xmlns:a16="http://schemas.microsoft.com/office/drawing/2014/main" xmlns="" id="{CEEB134E-4C8B-4103-B476-12DED988CD1B}"/>
                </a:ext>
              </a:extLst>
            </p:cNvPr>
            <p:cNvCxnSpPr/>
            <p:nvPr/>
          </p:nvCxnSpPr>
          <p:spPr>
            <a:xfrm flipH="1">
              <a:off x="5041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Прямая соединительная линия 254">
              <a:extLst>
                <a:ext uri="{FF2B5EF4-FFF2-40B4-BE49-F238E27FC236}">
                  <a16:creationId xmlns:a16="http://schemas.microsoft.com/office/drawing/2014/main" xmlns="" id="{553E24C9-3AC5-4F11-9B51-11BB17D82D81}"/>
                </a:ext>
              </a:extLst>
            </p:cNvPr>
            <p:cNvCxnSpPr/>
            <p:nvPr/>
          </p:nvCxnSpPr>
          <p:spPr>
            <a:xfrm flipH="1">
              <a:off x="5118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Прямая соединительная линия 255">
              <a:extLst>
                <a:ext uri="{FF2B5EF4-FFF2-40B4-BE49-F238E27FC236}">
                  <a16:creationId xmlns:a16="http://schemas.microsoft.com/office/drawing/2014/main" xmlns="" id="{B776F52D-4238-404A-A7A5-5FE17C4E7788}"/>
                </a:ext>
              </a:extLst>
            </p:cNvPr>
            <p:cNvCxnSpPr/>
            <p:nvPr/>
          </p:nvCxnSpPr>
          <p:spPr>
            <a:xfrm flipH="1">
              <a:off x="5194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Прямая соединительная линия 256">
              <a:extLst>
                <a:ext uri="{FF2B5EF4-FFF2-40B4-BE49-F238E27FC236}">
                  <a16:creationId xmlns:a16="http://schemas.microsoft.com/office/drawing/2014/main" xmlns="" id="{FAA428C3-F1E9-48C9-B163-C86BC60CDFD9}"/>
                </a:ext>
              </a:extLst>
            </p:cNvPr>
            <p:cNvCxnSpPr/>
            <p:nvPr/>
          </p:nvCxnSpPr>
          <p:spPr>
            <a:xfrm flipH="1">
              <a:off x="5270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Прямая соединительная линия 257">
              <a:extLst>
                <a:ext uri="{FF2B5EF4-FFF2-40B4-BE49-F238E27FC236}">
                  <a16:creationId xmlns:a16="http://schemas.microsoft.com/office/drawing/2014/main" xmlns="" id="{C0738E98-C102-4CA3-A0AC-CF47B86CE9BC}"/>
                </a:ext>
              </a:extLst>
            </p:cNvPr>
            <p:cNvCxnSpPr/>
            <p:nvPr/>
          </p:nvCxnSpPr>
          <p:spPr>
            <a:xfrm flipH="1">
              <a:off x="5346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Прямая соединительная линия 258">
              <a:extLst>
                <a:ext uri="{FF2B5EF4-FFF2-40B4-BE49-F238E27FC236}">
                  <a16:creationId xmlns:a16="http://schemas.microsoft.com/office/drawing/2014/main" xmlns="" id="{84929251-5018-47FD-AB58-5AB62166F804}"/>
                </a:ext>
              </a:extLst>
            </p:cNvPr>
            <p:cNvCxnSpPr/>
            <p:nvPr/>
          </p:nvCxnSpPr>
          <p:spPr>
            <a:xfrm flipH="1">
              <a:off x="5422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Прямая соединительная линия 259">
              <a:extLst>
                <a:ext uri="{FF2B5EF4-FFF2-40B4-BE49-F238E27FC236}">
                  <a16:creationId xmlns:a16="http://schemas.microsoft.com/office/drawing/2014/main" xmlns="" id="{80CD3410-593A-4C49-80DC-2BDDD5A132BC}"/>
                </a:ext>
              </a:extLst>
            </p:cNvPr>
            <p:cNvCxnSpPr/>
            <p:nvPr/>
          </p:nvCxnSpPr>
          <p:spPr>
            <a:xfrm flipH="1">
              <a:off x="5499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Прямая соединительная линия 260">
              <a:extLst>
                <a:ext uri="{FF2B5EF4-FFF2-40B4-BE49-F238E27FC236}">
                  <a16:creationId xmlns:a16="http://schemas.microsoft.com/office/drawing/2014/main" xmlns="" id="{E9D2D6BD-5BAD-4285-B2A2-6FFD221C10B8}"/>
                </a:ext>
              </a:extLst>
            </p:cNvPr>
            <p:cNvCxnSpPr/>
            <p:nvPr/>
          </p:nvCxnSpPr>
          <p:spPr>
            <a:xfrm flipH="1">
              <a:off x="5575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Прямая соединительная линия 261">
              <a:extLst>
                <a:ext uri="{FF2B5EF4-FFF2-40B4-BE49-F238E27FC236}">
                  <a16:creationId xmlns:a16="http://schemas.microsoft.com/office/drawing/2014/main" xmlns="" id="{1075B19B-A478-4CB7-8C91-348D123E449F}"/>
                </a:ext>
              </a:extLst>
            </p:cNvPr>
            <p:cNvCxnSpPr/>
            <p:nvPr/>
          </p:nvCxnSpPr>
          <p:spPr>
            <a:xfrm flipH="1">
              <a:off x="5651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Прямая соединительная линия 262">
              <a:extLst>
                <a:ext uri="{FF2B5EF4-FFF2-40B4-BE49-F238E27FC236}">
                  <a16:creationId xmlns:a16="http://schemas.microsoft.com/office/drawing/2014/main" xmlns="" id="{CC89C637-5E87-4606-B9B8-ABA3D08B6DED}"/>
                </a:ext>
              </a:extLst>
            </p:cNvPr>
            <p:cNvCxnSpPr/>
            <p:nvPr/>
          </p:nvCxnSpPr>
          <p:spPr>
            <a:xfrm flipH="1">
              <a:off x="5727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>
              <a:extLst>
                <a:ext uri="{FF2B5EF4-FFF2-40B4-BE49-F238E27FC236}">
                  <a16:creationId xmlns:a16="http://schemas.microsoft.com/office/drawing/2014/main" xmlns="" id="{D31BA38E-0B8B-48BA-B6AE-493156F2E05C}"/>
                </a:ext>
              </a:extLst>
            </p:cNvPr>
            <p:cNvCxnSpPr/>
            <p:nvPr/>
          </p:nvCxnSpPr>
          <p:spPr>
            <a:xfrm flipH="1">
              <a:off x="5803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>
              <a:extLst>
                <a:ext uri="{FF2B5EF4-FFF2-40B4-BE49-F238E27FC236}">
                  <a16:creationId xmlns:a16="http://schemas.microsoft.com/office/drawing/2014/main" xmlns="" id="{C78BB784-6CAC-4CFA-911B-64030AF1FDCB}"/>
                </a:ext>
              </a:extLst>
            </p:cNvPr>
            <p:cNvCxnSpPr/>
            <p:nvPr/>
          </p:nvCxnSpPr>
          <p:spPr>
            <a:xfrm flipH="1">
              <a:off x="5880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>
              <a:extLst>
                <a:ext uri="{FF2B5EF4-FFF2-40B4-BE49-F238E27FC236}">
                  <a16:creationId xmlns:a16="http://schemas.microsoft.com/office/drawing/2014/main" xmlns="" id="{9CF4CC69-5015-491C-9839-2CF7B0048847}"/>
                </a:ext>
              </a:extLst>
            </p:cNvPr>
            <p:cNvCxnSpPr/>
            <p:nvPr/>
          </p:nvCxnSpPr>
          <p:spPr>
            <a:xfrm flipH="1">
              <a:off x="5956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Прямая соединительная линия 266">
              <a:extLst>
                <a:ext uri="{FF2B5EF4-FFF2-40B4-BE49-F238E27FC236}">
                  <a16:creationId xmlns:a16="http://schemas.microsoft.com/office/drawing/2014/main" xmlns="" id="{5355B52C-3A78-49A1-AE3C-2CC8F9DE6CAC}"/>
                </a:ext>
              </a:extLst>
            </p:cNvPr>
            <p:cNvCxnSpPr/>
            <p:nvPr/>
          </p:nvCxnSpPr>
          <p:spPr>
            <a:xfrm flipH="1">
              <a:off x="6032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Прямая соединительная линия 267">
              <a:extLst>
                <a:ext uri="{FF2B5EF4-FFF2-40B4-BE49-F238E27FC236}">
                  <a16:creationId xmlns:a16="http://schemas.microsoft.com/office/drawing/2014/main" xmlns="" id="{62E97314-3EE2-49CF-A1A8-340780CAA32E}"/>
                </a:ext>
              </a:extLst>
            </p:cNvPr>
            <p:cNvCxnSpPr/>
            <p:nvPr/>
          </p:nvCxnSpPr>
          <p:spPr>
            <a:xfrm flipH="1">
              <a:off x="6108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единительная линия 268">
              <a:extLst>
                <a:ext uri="{FF2B5EF4-FFF2-40B4-BE49-F238E27FC236}">
                  <a16:creationId xmlns:a16="http://schemas.microsoft.com/office/drawing/2014/main" xmlns="" id="{9CAE7CA2-0265-404B-99EC-C1752860A7AA}"/>
                </a:ext>
              </a:extLst>
            </p:cNvPr>
            <p:cNvCxnSpPr/>
            <p:nvPr/>
          </p:nvCxnSpPr>
          <p:spPr>
            <a:xfrm flipH="1">
              <a:off x="6184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Прямая соединительная линия 269">
              <a:extLst>
                <a:ext uri="{FF2B5EF4-FFF2-40B4-BE49-F238E27FC236}">
                  <a16:creationId xmlns:a16="http://schemas.microsoft.com/office/drawing/2014/main" xmlns="" id="{D6DC4939-25AB-450F-A2A5-57EA79DB4A1B}"/>
                </a:ext>
              </a:extLst>
            </p:cNvPr>
            <p:cNvCxnSpPr/>
            <p:nvPr/>
          </p:nvCxnSpPr>
          <p:spPr>
            <a:xfrm flipH="1">
              <a:off x="6261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единительная линия 270">
              <a:extLst>
                <a:ext uri="{FF2B5EF4-FFF2-40B4-BE49-F238E27FC236}">
                  <a16:creationId xmlns:a16="http://schemas.microsoft.com/office/drawing/2014/main" xmlns="" id="{8376D157-0F8A-474B-9DA7-A8ACCBF5A089}"/>
                </a:ext>
              </a:extLst>
            </p:cNvPr>
            <p:cNvCxnSpPr/>
            <p:nvPr/>
          </p:nvCxnSpPr>
          <p:spPr>
            <a:xfrm flipH="1">
              <a:off x="6337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инительная линия 271">
              <a:extLst>
                <a:ext uri="{FF2B5EF4-FFF2-40B4-BE49-F238E27FC236}">
                  <a16:creationId xmlns:a16="http://schemas.microsoft.com/office/drawing/2014/main" xmlns="" id="{196CAC44-0693-44A8-A1D2-457418BB3995}"/>
                </a:ext>
              </a:extLst>
            </p:cNvPr>
            <p:cNvCxnSpPr/>
            <p:nvPr/>
          </p:nvCxnSpPr>
          <p:spPr>
            <a:xfrm flipH="1">
              <a:off x="6413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Прямая соединительная линия 272">
              <a:extLst>
                <a:ext uri="{FF2B5EF4-FFF2-40B4-BE49-F238E27FC236}">
                  <a16:creationId xmlns:a16="http://schemas.microsoft.com/office/drawing/2014/main" xmlns="" id="{C4DBC0A0-B1AF-47BE-82DD-82FEA00C880D}"/>
                </a:ext>
              </a:extLst>
            </p:cNvPr>
            <p:cNvCxnSpPr/>
            <p:nvPr/>
          </p:nvCxnSpPr>
          <p:spPr>
            <a:xfrm flipH="1">
              <a:off x="6489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Прямая соединительная линия 273">
              <a:extLst>
                <a:ext uri="{FF2B5EF4-FFF2-40B4-BE49-F238E27FC236}">
                  <a16:creationId xmlns:a16="http://schemas.microsoft.com/office/drawing/2014/main" xmlns="" id="{2847AD33-F4DB-4BAD-8AF3-1045FA43F948}"/>
                </a:ext>
              </a:extLst>
            </p:cNvPr>
            <p:cNvCxnSpPr/>
            <p:nvPr/>
          </p:nvCxnSpPr>
          <p:spPr>
            <a:xfrm flipH="1">
              <a:off x="6565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>
              <a:extLst>
                <a:ext uri="{FF2B5EF4-FFF2-40B4-BE49-F238E27FC236}">
                  <a16:creationId xmlns:a16="http://schemas.microsoft.com/office/drawing/2014/main" xmlns="" id="{991D8F8D-2C13-4EBC-9FD2-40B916175912}"/>
                </a:ext>
              </a:extLst>
            </p:cNvPr>
            <p:cNvCxnSpPr/>
            <p:nvPr/>
          </p:nvCxnSpPr>
          <p:spPr>
            <a:xfrm flipH="1">
              <a:off x="6642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Прямая соединительная линия 275">
              <a:extLst>
                <a:ext uri="{FF2B5EF4-FFF2-40B4-BE49-F238E27FC236}">
                  <a16:creationId xmlns:a16="http://schemas.microsoft.com/office/drawing/2014/main" xmlns="" id="{32142F7F-7F7B-4F75-B480-2364E97F1BD7}"/>
                </a:ext>
              </a:extLst>
            </p:cNvPr>
            <p:cNvCxnSpPr/>
            <p:nvPr/>
          </p:nvCxnSpPr>
          <p:spPr>
            <a:xfrm flipH="1">
              <a:off x="6718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Прямая соединительная линия 276">
              <a:extLst>
                <a:ext uri="{FF2B5EF4-FFF2-40B4-BE49-F238E27FC236}">
                  <a16:creationId xmlns:a16="http://schemas.microsoft.com/office/drawing/2014/main" xmlns="" id="{D53E7332-E01D-45D7-8CCB-6258C167B19A}"/>
                </a:ext>
              </a:extLst>
            </p:cNvPr>
            <p:cNvCxnSpPr/>
            <p:nvPr/>
          </p:nvCxnSpPr>
          <p:spPr>
            <a:xfrm flipH="1">
              <a:off x="6794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Прямая соединительная линия 277">
              <a:extLst>
                <a:ext uri="{FF2B5EF4-FFF2-40B4-BE49-F238E27FC236}">
                  <a16:creationId xmlns:a16="http://schemas.microsoft.com/office/drawing/2014/main" xmlns="" id="{F433D16B-799F-4914-8CD4-29F113BAB762}"/>
                </a:ext>
              </a:extLst>
            </p:cNvPr>
            <p:cNvCxnSpPr/>
            <p:nvPr/>
          </p:nvCxnSpPr>
          <p:spPr>
            <a:xfrm flipH="1">
              <a:off x="6870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>
              <a:extLst>
                <a:ext uri="{FF2B5EF4-FFF2-40B4-BE49-F238E27FC236}">
                  <a16:creationId xmlns:a16="http://schemas.microsoft.com/office/drawing/2014/main" xmlns="" id="{C720C7FF-D430-4A5D-BE78-3C1F2A9EA98B}"/>
                </a:ext>
              </a:extLst>
            </p:cNvPr>
            <p:cNvCxnSpPr/>
            <p:nvPr/>
          </p:nvCxnSpPr>
          <p:spPr>
            <a:xfrm flipH="1">
              <a:off x="6946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Прямая соединительная линия 279">
              <a:extLst>
                <a:ext uri="{FF2B5EF4-FFF2-40B4-BE49-F238E27FC236}">
                  <a16:creationId xmlns:a16="http://schemas.microsoft.com/office/drawing/2014/main" xmlns="" id="{49DFBD69-2889-473B-A1B0-8DA25CA557F2}"/>
                </a:ext>
              </a:extLst>
            </p:cNvPr>
            <p:cNvCxnSpPr/>
            <p:nvPr/>
          </p:nvCxnSpPr>
          <p:spPr>
            <a:xfrm flipH="1">
              <a:off x="7023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Прямая соединительная линия 280">
              <a:extLst>
                <a:ext uri="{FF2B5EF4-FFF2-40B4-BE49-F238E27FC236}">
                  <a16:creationId xmlns:a16="http://schemas.microsoft.com/office/drawing/2014/main" xmlns="" id="{BBEEB9E0-13A3-4A77-BE89-F584B493AD9E}"/>
                </a:ext>
              </a:extLst>
            </p:cNvPr>
            <p:cNvCxnSpPr/>
            <p:nvPr/>
          </p:nvCxnSpPr>
          <p:spPr>
            <a:xfrm flipH="1">
              <a:off x="7099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Прямая соединительная линия 281">
              <a:extLst>
                <a:ext uri="{FF2B5EF4-FFF2-40B4-BE49-F238E27FC236}">
                  <a16:creationId xmlns:a16="http://schemas.microsoft.com/office/drawing/2014/main" xmlns="" id="{27E08245-6965-46B3-8810-406B6D4A0B04}"/>
                </a:ext>
              </a:extLst>
            </p:cNvPr>
            <p:cNvCxnSpPr/>
            <p:nvPr/>
          </p:nvCxnSpPr>
          <p:spPr>
            <a:xfrm flipH="1">
              <a:off x="7175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Прямая соединительная линия 282">
              <a:extLst>
                <a:ext uri="{FF2B5EF4-FFF2-40B4-BE49-F238E27FC236}">
                  <a16:creationId xmlns:a16="http://schemas.microsoft.com/office/drawing/2014/main" xmlns="" id="{AF771EAD-F0B5-4D58-867D-861012E2156F}"/>
                </a:ext>
              </a:extLst>
            </p:cNvPr>
            <p:cNvCxnSpPr/>
            <p:nvPr/>
          </p:nvCxnSpPr>
          <p:spPr>
            <a:xfrm flipH="1">
              <a:off x="7251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Прямая соединительная линия 283">
              <a:extLst>
                <a:ext uri="{FF2B5EF4-FFF2-40B4-BE49-F238E27FC236}">
                  <a16:creationId xmlns:a16="http://schemas.microsoft.com/office/drawing/2014/main" xmlns="" id="{75A8BA31-BE76-4B2E-9E70-C0E62F594A03}"/>
                </a:ext>
              </a:extLst>
            </p:cNvPr>
            <p:cNvCxnSpPr/>
            <p:nvPr/>
          </p:nvCxnSpPr>
          <p:spPr>
            <a:xfrm flipH="1">
              <a:off x="7327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Прямая соединительная линия 284">
              <a:extLst>
                <a:ext uri="{FF2B5EF4-FFF2-40B4-BE49-F238E27FC236}">
                  <a16:creationId xmlns:a16="http://schemas.microsoft.com/office/drawing/2014/main" xmlns="" id="{7DEAF704-73A3-4528-A4AC-FDE37466139D}"/>
                </a:ext>
              </a:extLst>
            </p:cNvPr>
            <p:cNvCxnSpPr/>
            <p:nvPr/>
          </p:nvCxnSpPr>
          <p:spPr>
            <a:xfrm flipH="1">
              <a:off x="7404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Прямая соединительная линия 285">
              <a:extLst>
                <a:ext uri="{FF2B5EF4-FFF2-40B4-BE49-F238E27FC236}">
                  <a16:creationId xmlns:a16="http://schemas.microsoft.com/office/drawing/2014/main" xmlns="" id="{2D3DDFDE-A011-4F47-B104-242EF07CA4AC}"/>
                </a:ext>
              </a:extLst>
            </p:cNvPr>
            <p:cNvCxnSpPr/>
            <p:nvPr/>
          </p:nvCxnSpPr>
          <p:spPr>
            <a:xfrm flipH="1">
              <a:off x="7480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Прямая соединительная линия 286">
              <a:extLst>
                <a:ext uri="{FF2B5EF4-FFF2-40B4-BE49-F238E27FC236}">
                  <a16:creationId xmlns:a16="http://schemas.microsoft.com/office/drawing/2014/main" xmlns="" id="{391DE4EE-58BA-4572-A32E-020A3F890CC7}"/>
                </a:ext>
              </a:extLst>
            </p:cNvPr>
            <p:cNvCxnSpPr/>
            <p:nvPr/>
          </p:nvCxnSpPr>
          <p:spPr>
            <a:xfrm flipH="1">
              <a:off x="7556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Прямая соединительная линия 287">
              <a:extLst>
                <a:ext uri="{FF2B5EF4-FFF2-40B4-BE49-F238E27FC236}">
                  <a16:creationId xmlns:a16="http://schemas.microsoft.com/office/drawing/2014/main" xmlns="" id="{5B29DDCE-09B0-46EC-B2D2-835D11F6F8B0}"/>
                </a:ext>
              </a:extLst>
            </p:cNvPr>
            <p:cNvCxnSpPr/>
            <p:nvPr/>
          </p:nvCxnSpPr>
          <p:spPr>
            <a:xfrm flipH="1">
              <a:off x="7632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Прямая соединительная линия 288">
              <a:extLst>
                <a:ext uri="{FF2B5EF4-FFF2-40B4-BE49-F238E27FC236}">
                  <a16:creationId xmlns:a16="http://schemas.microsoft.com/office/drawing/2014/main" xmlns="" id="{CCD0DA48-7815-4336-9D95-15E8EB121362}"/>
                </a:ext>
              </a:extLst>
            </p:cNvPr>
            <p:cNvCxnSpPr/>
            <p:nvPr/>
          </p:nvCxnSpPr>
          <p:spPr>
            <a:xfrm flipH="1">
              <a:off x="7708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Прямая соединительная линия 289">
              <a:extLst>
                <a:ext uri="{FF2B5EF4-FFF2-40B4-BE49-F238E27FC236}">
                  <a16:creationId xmlns:a16="http://schemas.microsoft.com/office/drawing/2014/main" xmlns="" id="{DE4BE7FA-0EDE-4E8D-B5C7-E667B42E8656}"/>
                </a:ext>
              </a:extLst>
            </p:cNvPr>
            <p:cNvCxnSpPr/>
            <p:nvPr/>
          </p:nvCxnSpPr>
          <p:spPr>
            <a:xfrm flipH="1">
              <a:off x="7785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Прямая соединительная линия 290">
              <a:extLst>
                <a:ext uri="{FF2B5EF4-FFF2-40B4-BE49-F238E27FC236}">
                  <a16:creationId xmlns:a16="http://schemas.microsoft.com/office/drawing/2014/main" xmlns="" id="{0460D7FC-ED46-41EA-A935-47CBDA172285}"/>
                </a:ext>
              </a:extLst>
            </p:cNvPr>
            <p:cNvCxnSpPr/>
            <p:nvPr/>
          </p:nvCxnSpPr>
          <p:spPr>
            <a:xfrm flipH="1">
              <a:off x="7861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Прямая соединительная линия 291">
              <a:extLst>
                <a:ext uri="{FF2B5EF4-FFF2-40B4-BE49-F238E27FC236}">
                  <a16:creationId xmlns:a16="http://schemas.microsoft.com/office/drawing/2014/main" xmlns="" id="{36E2A9BD-D3AC-4EE3-889C-42280CB435B7}"/>
                </a:ext>
              </a:extLst>
            </p:cNvPr>
            <p:cNvCxnSpPr/>
            <p:nvPr/>
          </p:nvCxnSpPr>
          <p:spPr>
            <a:xfrm flipH="1">
              <a:off x="7937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Прямая соединительная линия 292">
              <a:extLst>
                <a:ext uri="{FF2B5EF4-FFF2-40B4-BE49-F238E27FC236}">
                  <a16:creationId xmlns:a16="http://schemas.microsoft.com/office/drawing/2014/main" xmlns="" id="{B75350B0-4C95-4130-9707-C30A3AA55852}"/>
                </a:ext>
              </a:extLst>
            </p:cNvPr>
            <p:cNvCxnSpPr/>
            <p:nvPr/>
          </p:nvCxnSpPr>
          <p:spPr>
            <a:xfrm flipH="1">
              <a:off x="8013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Прямая соединительная линия 293">
              <a:extLst>
                <a:ext uri="{FF2B5EF4-FFF2-40B4-BE49-F238E27FC236}">
                  <a16:creationId xmlns:a16="http://schemas.microsoft.com/office/drawing/2014/main" xmlns="" id="{75D4F52B-D576-4A49-BB36-67DDDF6A9E19}"/>
                </a:ext>
              </a:extLst>
            </p:cNvPr>
            <p:cNvCxnSpPr/>
            <p:nvPr/>
          </p:nvCxnSpPr>
          <p:spPr>
            <a:xfrm flipH="1">
              <a:off x="8089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Прямая соединительная линия 294">
              <a:extLst>
                <a:ext uri="{FF2B5EF4-FFF2-40B4-BE49-F238E27FC236}">
                  <a16:creationId xmlns:a16="http://schemas.microsoft.com/office/drawing/2014/main" xmlns="" id="{2B81DCDD-54EE-4CD0-986E-1FCD518E0A60}"/>
                </a:ext>
              </a:extLst>
            </p:cNvPr>
            <p:cNvCxnSpPr/>
            <p:nvPr/>
          </p:nvCxnSpPr>
          <p:spPr>
            <a:xfrm flipH="1">
              <a:off x="8166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Прямая соединительная линия 295">
              <a:extLst>
                <a:ext uri="{FF2B5EF4-FFF2-40B4-BE49-F238E27FC236}">
                  <a16:creationId xmlns:a16="http://schemas.microsoft.com/office/drawing/2014/main" xmlns="" id="{9C5C0C87-9623-49A5-A609-7F1838308072}"/>
                </a:ext>
              </a:extLst>
            </p:cNvPr>
            <p:cNvCxnSpPr/>
            <p:nvPr/>
          </p:nvCxnSpPr>
          <p:spPr>
            <a:xfrm flipH="1">
              <a:off x="8242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Прямая соединительная линия 296">
              <a:extLst>
                <a:ext uri="{FF2B5EF4-FFF2-40B4-BE49-F238E27FC236}">
                  <a16:creationId xmlns:a16="http://schemas.microsoft.com/office/drawing/2014/main" xmlns="" id="{4C7B5681-35E5-4EA3-85D9-00469F711542}"/>
                </a:ext>
              </a:extLst>
            </p:cNvPr>
            <p:cNvCxnSpPr/>
            <p:nvPr/>
          </p:nvCxnSpPr>
          <p:spPr>
            <a:xfrm flipH="1">
              <a:off x="8318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Прямая соединительная линия 297">
              <a:extLst>
                <a:ext uri="{FF2B5EF4-FFF2-40B4-BE49-F238E27FC236}">
                  <a16:creationId xmlns:a16="http://schemas.microsoft.com/office/drawing/2014/main" xmlns="" id="{FE4EBED5-7D77-4BA5-A89D-135AC45DCF48}"/>
                </a:ext>
              </a:extLst>
            </p:cNvPr>
            <p:cNvCxnSpPr/>
            <p:nvPr/>
          </p:nvCxnSpPr>
          <p:spPr>
            <a:xfrm flipH="1">
              <a:off x="8394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Прямая соединительная линия 298">
              <a:extLst>
                <a:ext uri="{FF2B5EF4-FFF2-40B4-BE49-F238E27FC236}">
                  <a16:creationId xmlns:a16="http://schemas.microsoft.com/office/drawing/2014/main" xmlns="" id="{F3C5165E-7681-415E-A03A-632F10B357AF}"/>
                </a:ext>
              </a:extLst>
            </p:cNvPr>
            <p:cNvCxnSpPr/>
            <p:nvPr/>
          </p:nvCxnSpPr>
          <p:spPr>
            <a:xfrm flipH="1">
              <a:off x="8470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Прямая соединительная линия 299">
              <a:extLst>
                <a:ext uri="{FF2B5EF4-FFF2-40B4-BE49-F238E27FC236}">
                  <a16:creationId xmlns:a16="http://schemas.microsoft.com/office/drawing/2014/main" xmlns="" id="{F3156D00-113C-4F1C-B42F-39A8AE245C34}"/>
                </a:ext>
              </a:extLst>
            </p:cNvPr>
            <p:cNvCxnSpPr/>
            <p:nvPr/>
          </p:nvCxnSpPr>
          <p:spPr>
            <a:xfrm flipH="1">
              <a:off x="8547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Прямая соединительная линия 300">
              <a:extLst>
                <a:ext uri="{FF2B5EF4-FFF2-40B4-BE49-F238E27FC236}">
                  <a16:creationId xmlns:a16="http://schemas.microsoft.com/office/drawing/2014/main" xmlns="" id="{7C3E73E8-2F78-4B9A-A2C7-FE06A020926D}"/>
                </a:ext>
              </a:extLst>
            </p:cNvPr>
            <p:cNvCxnSpPr/>
            <p:nvPr/>
          </p:nvCxnSpPr>
          <p:spPr>
            <a:xfrm flipH="1">
              <a:off x="8623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Прямая соединительная линия 301">
              <a:extLst>
                <a:ext uri="{FF2B5EF4-FFF2-40B4-BE49-F238E27FC236}">
                  <a16:creationId xmlns:a16="http://schemas.microsoft.com/office/drawing/2014/main" xmlns="" id="{E5085338-40B5-4F28-8772-34FB98FA5BF2}"/>
                </a:ext>
              </a:extLst>
            </p:cNvPr>
            <p:cNvCxnSpPr/>
            <p:nvPr/>
          </p:nvCxnSpPr>
          <p:spPr>
            <a:xfrm flipH="1">
              <a:off x="8699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Прямая соединительная линия 302">
              <a:extLst>
                <a:ext uri="{FF2B5EF4-FFF2-40B4-BE49-F238E27FC236}">
                  <a16:creationId xmlns:a16="http://schemas.microsoft.com/office/drawing/2014/main" xmlns="" id="{9DB49DD8-F8BD-405C-9B77-02494678D209}"/>
                </a:ext>
              </a:extLst>
            </p:cNvPr>
            <p:cNvCxnSpPr/>
            <p:nvPr/>
          </p:nvCxnSpPr>
          <p:spPr>
            <a:xfrm flipH="1">
              <a:off x="87757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Прямая соединительная линия 303">
              <a:extLst>
                <a:ext uri="{FF2B5EF4-FFF2-40B4-BE49-F238E27FC236}">
                  <a16:creationId xmlns:a16="http://schemas.microsoft.com/office/drawing/2014/main" xmlns="" id="{1CAEA377-BB22-4C47-84E4-66EA8EF22680}"/>
                </a:ext>
              </a:extLst>
            </p:cNvPr>
            <p:cNvCxnSpPr/>
            <p:nvPr/>
          </p:nvCxnSpPr>
          <p:spPr>
            <a:xfrm flipH="1">
              <a:off x="88519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Прямая соединительная линия 304">
              <a:extLst>
                <a:ext uri="{FF2B5EF4-FFF2-40B4-BE49-F238E27FC236}">
                  <a16:creationId xmlns:a16="http://schemas.microsoft.com/office/drawing/2014/main" xmlns="" id="{B5E56469-1067-4E79-AF4A-8819819E060B}"/>
                </a:ext>
              </a:extLst>
            </p:cNvPr>
            <p:cNvCxnSpPr/>
            <p:nvPr/>
          </p:nvCxnSpPr>
          <p:spPr>
            <a:xfrm flipH="1">
              <a:off x="89281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Прямая соединительная линия 305">
              <a:extLst>
                <a:ext uri="{FF2B5EF4-FFF2-40B4-BE49-F238E27FC236}">
                  <a16:creationId xmlns:a16="http://schemas.microsoft.com/office/drawing/2014/main" xmlns="" id="{98388C4D-406F-4DD0-889E-D2AFFB8AF017}"/>
                </a:ext>
              </a:extLst>
            </p:cNvPr>
            <p:cNvCxnSpPr/>
            <p:nvPr/>
          </p:nvCxnSpPr>
          <p:spPr>
            <a:xfrm flipH="1">
              <a:off x="90043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Прямая соединительная линия 306">
              <a:extLst>
                <a:ext uri="{FF2B5EF4-FFF2-40B4-BE49-F238E27FC236}">
                  <a16:creationId xmlns:a16="http://schemas.microsoft.com/office/drawing/2014/main" xmlns="" id="{BBE8B592-26B1-40A7-AE37-F53D1B584DF2}"/>
                </a:ext>
              </a:extLst>
            </p:cNvPr>
            <p:cNvCxnSpPr/>
            <p:nvPr/>
          </p:nvCxnSpPr>
          <p:spPr>
            <a:xfrm flipH="1">
              <a:off x="9080500" y="-431800"/>
              <a:ext cx="152400" cy="152400"/>
            </a:xfrm>
            <a:prstGeom prst="line">
              <a:avLst/>
            </a:prstGeom>
            <a:ln w="6350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8" name="Изображение 12">
            <a:extLst>
              <a:ext uri="{FF2B5EF4-FFF2-40B4-BE49-F238E27FC236}">
                <a16:creationId xmlns:a16="http://schemas.microsoft.com/office/drawing/2014/main" xmlns="" id="{EFF962BF-BFC3-4683-A2F0-CF70A19B59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5919" y="482625"/>
            <a:ext cx="955788" cy="357163"/>
          </a:xfrm>
          <a:prstGeom prst="rect">
            <a:avLst/>
          </a:prstGeom>
        </p:spPr>
      </p:pic>
      <p:grpSp>
        <p:nvGrpSpPr>
          <p:cNvPr id="139" name="Группа 138">
            <a:extLst>
              <a:ext uri="{FF2B5EF4-FFF2-40B4-BE49-F238E27FC236}">
                <a16:creationId xmlns:a16="http://schemas.microsoft.com/office/drawing/2014/main" xmlns="" id="{C56E79D2-1DC6-476F-AE88-A9D2D3118911}"/>
              </a:ext>
            </a:extLst>
          </p:cNvPr>
          <p:cNvGrpSpPr/>
          <p:nvPr/>
        </p:nvGrpSpPr>
        <p:grpSpPr>
          <a:xfrm>
            <a:off x="5590382" y="5018568"/>
            <a:ext cx="3568699" cy="1284734"/>
            <a:chOff x="1884975" y="4674541"/>
            <a:chExt cx="7091544" cy="2046934"/>
          </a:xfrm>
        </p:grpSpPr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xmlns="" id="{CF070F43-53CB-463C-923D-2BD8E7F4EEAD}"/>
                </a:ext>
              </a:extLst>
            </p:cNvPr>
            <p:cNvSpPr/>
            <p:nvPr/>
          </p:nvSpPr>
          <p:spPr bwMode="auto">
            <a:xfrm>
              <a:off x="4896217" y="5572825"/>
              <a:ext cx="4080302" cy="1148644"/>
            </a:xfrm>
            <a:custGeom>
              <a:avLst/>
              <a:gdLst>
                <a:gd name="connsiteX0" fmla="*/ 4080302 w 4080302"/>
                <a:gd name="connsiteY0" fmla="*/ 0 h 1148644"/>
                <a:gd name="connsiteX1" fmla="*/ 4080302 w 4080302"/>
                <a:gd name="connsiteY1" fmla="*/ 1148644 h 1148644"/>
                <a:gd name="connsiteX2" fmla="*/ 2349111 w 4080302"/>
                <a:gd name="connsiteY2" fmla="*/ 1148644 h 1148644"/>
                <a:gd name="connsiteX3" fmla="*/ 1548401 w 4080302"/>
                <a:gd name="connsiteY3" fmla="*/ 1148644 h 1148644"/>
                <a:gd name="connsiteX4" fmla="*/ 0 w 4080302"/>
                <a:gd name="connsiteY4" fmla="*/ 1148644 h 1148644"/>
                <a:gd name="connsiteX5" fmla="*/ 514866 w 4080302"/>
                <a:gd name="connsiteY5" fmla="*/ 495403 h 1148644"/>
                <a:gd name="connsiteX6" fmla="*/ 1548401 w 4080302"/>
                <a:gd name="connsiteY6" fmla="*/ 495403 h 1148644"/>
                <a:gd name="connsiteX7" fmla="*/ 1834247 w 4080302"/>
                <a:gd name="connsiteY7" fmla="*/ 495403 h 1148644"/>
                <a:gd name="connsiteX8" fmla="*/ 3689840 w 4080302"/>
                <a:gd name="connsiteY8" fmla="*/ 495403 h 1148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0302" h="1148644">
                  <a:moveTo>
                    <a:pt x="4080302" y="0"/>
                  </a:moveTo>
                  <a:lnTo>
                    <a:pt x="4080302" y="1148644"/>
                  </a:lnTo>
                  <a:lnTo>
                    <a:pt x="2349111" y="1148644"/>
                  </a:lnTo>
                  <a:lnTo>
                    <a:pt x="1548401" y="1148644"/>
                  </a:lnTo>
                  <a:lnTo>
                    <a:pt x="0" y="1148644"/>
                  </a:lnTo>
                  <a:lnTo>
                    <a:pt x="514866" y="495403"/>
                  </a:lnTo>
                  <a:lnTo>
                    <a:pt x="1548401" y="495403"/>
                  </a:lnTo>
                  <a:lnTo>
                    <a:pt x="1834247" y="495403"/>
                  </a:lnTo>
                  <a:lnTo>
                    <a:pt x="3689840" y="49540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4000">
                  <a:schemeClr val="bg1">
                    <a:alpha val="20000"/>
                  </a:scheme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xmlns="" id="{51B24368-613B-47B5-8A0C-BE3F0B267624}"/>
                </a:ext>
              </a:extLst>
            </p:cNvPr>
            <p:cNvSpPr/>
            <p:nvPr/>
          </p:nvSpPr>
          <p:spPr bwMode="auto">
            <a:xfrm>
              <a:off x="1884975" y="4674541"/>
              <a:ext cx="7091544" cy="2046934"/>
            </a:xfrm>
            <a:custGeom>
              <a:avLst/>
              <a:gdLst>
                <a:gd name="connsiteX0" fmla="*/ 7091544 w 7091544"/>
                <a:gd name="connsiteY0" fmla="*/ 0 h 2046934"/>
                <a:gd name="connsiteX1" fmla="*/ 7091544 w 7091544"/>
                <a:gd name="connsiteY1" fmla="*/ 2046934 h 2046934"/>
                <a:gd name="connsiteX2" fmla="*/ 4053239 w 7091544"/>
                <a:gd name="connsiteY2" fmla="*/ 2046934 h 2046934"/>
                <a:gd name="connsiteX3" fmla="*/ 2671665 w 7091544"/>
                <a:gd name="connsiteY3" fmla="*/ 2046934 h 2046934"/>
                <a:gd name="connsiteX4" fmla="*/ 0 w 7091544"/>
                <a:gd name="connsiteY4" fmla="*/ 2046934 h 2046934"/>
                <a:gd name="connsiteX5" fmla="*/ 888367 w 7091544"/>
                <a:gd name="connsiteY5" fmla="*/ 919807 h 2046934"/>
                <a:gd name="connsiteX6" fmla="*/ 2671665 w 7091544"/>
                <a:gd name="connsiteY6" fmla="*/ 919807 h 2046934"/>
                <a:gd name="connsiteX7" fmla="*/ 3164873 w 7091544"/>
                <a:gd name="connsiteY7" fmla="*/ 919807 h 2046934"/>
                <a:gd name="connsiteX8" fmla="*/ 6366580 w 7091544"/>
                <a:gd name="connsiteY8" fmla="*/ 919807 h 204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1544" h="2046934">
                  <a:moveTo>
                    <a:pt x="7091544" y="0"/>
                  </a:moveTo>
                  <a:lnTo>
                    <a:pt x="7091544" y="2046934"/>
                  </a:lnTo>
                  <a:lnTo>
                    <a:pt x="4053239" y="2046934"/>
                  </a:lnTo>
                  <a:lnTo>
                    <a:pt x="2671665" y="2046934"/>
                  </a:lnTo>
                  <a:lnTo>
                    <a:pt x="0" y="2046934"/>
                  </a:lnTo>
                  <a:lnTo>
                    <a:pt x="888367" y="919807"/>
                  </a:lnTo>
                  <a:lnTo>
                    <a:pt x="2671665" y="919807"/>
                  </a:lnTo>
                  <a:lnTo>
                    <a:pt x="3164873" y="919807"/>
                  </a:lnTo>
                  <a:lnTo>
                    <a:pt x="6366580" y="9198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4000">
                  <a:schemeClr val="bg1">
                    <a:alpha val="20000"/>
                  </a:scheme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  <a:spcBef>
                  <a:spcPct val="20000"/>
                </a:spcBef>
              </a:pP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3649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: скругленные углы 156">
            <a:extLst>
              <a:ext uri="{FF2B5EF4-FFF2-40B4-BE49-F238E27FC236}">
                <a16:creationId xmlns:a16="http://schemas.microsoft.com/office/drawing/2014/main" xmlns="" id="{CDA9B60E-C433-4A22-B6AD-23AF24AAA634}"/>
              </a:ext>
            </a:extLst>
          </p:cNvPr>
          <p:cNvSpPr/>
          <p:nvPr/>
        </p:nvSpPr>
        <p:spPr>
          <a:xfrm>
            <a:off x="252000" y="1743316"/>
            <a:ext cx="8640000" cy="1361949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307D9E6D-3F42-4690-953C-84AEED988DF1}"/>
              </a:ext>
            </a:extLst>
          </p:cNvPr>
          <p:cNvSpPr/>
          <p:nvPr/>
        </p:nvSpPr>
        <p:spPr>
          <a:xfrm>
            <a:off x="1571625" y="2202406"/>
            <a:ext cx="5684408" cy="1782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  <a:alpha val="20000"/>
              </a:schemeClr>
            </a:solidFill>
          </a:ln>
          <a:effectLst>
            <a:innerShdw blurRad="127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D69A7628-991F-4549-88F2-117451FC4065}"/>
              </a:ext>
            </a:extLst>
          </p:cNvPr>
          <p:cNvGrpSpPr/>
          <p:nvPr/>
        </p:nvGrpSpPr>
        <p:grpSpPr>
          <a:xfrm>
            <a:off x="2477079" y="4037300"/>
            <a:ext cx="4189842" cy="1945929"/>
            <a:chOff x="2436128" y="4037300"/>
            <a:chExt cx="4189842" cy="1945929"/>
          </a:xfrm>
        </p:grpSpPr>
        <p:grpSp>
          <p:nvGrpSpPr>
            <p:cNvPr id="204" name="Группа 203">
              <a:extLst>
                <a:ext uri="{FF2B5EF4-FFF2-40B4-BE49-F238E27FC236}">
                  <a16:creationId xmlns:a16="http://schemas.microsoft.com/office/drawing/2014/main" xmlns="" id="{AA343DBD-7F6A-42ED-B35A-476F1A114FB5}"/>
                </a:ext>
              </a:extLst>
            </p:cNvPr>
            <p:cNvGrpSpPr/>
            <p:nvPr/>
          </p:nvGrpSpPr>
          <p:grpSpPr>
            <a:xfrm flipH="1">
              <a:off x="5361936" y="4037300"/>
              <a:ext cx="1264034" cy="1945929"/>
              <a:chOff x="2436128" y="4037300"/>
              <a:chExt cx="1264034" cy="1945929"/>
            </a:xfrm>
          </p:grpSpPr>
          <p:cxnSp>
            <p:nvCxnSpPr>
              <p:cNvPr id="205" name="Прямая соединительная линия 204">
                <a:extLst>
                  <a:ext uri="{FF2B5EF4-FFF2-40B4-BE49-F238E27FC236}">
                    <a16:creationId xmlns:a16="http://schemas.microsoft.com/office/drawing/2014/main" xmlns="" id="{CF77CA68-14AF-44A9-9A2E-4688F045BB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6128" y="5010264"/>
                <a:ext cx="1264034" cy="0"/>
              </a:xfrm>
              <a:prstGeom prst="line">
                <a:avLst/>
              </a:prstGeom>
              <a:noFill/>
              <a:ln w="19050">
                <a:gradFill>
                  <a:gsLst>
                    <a:gs pos="49000">
                      <a:schemeClr val="accent1"/>
                    </a:gs>
                    <a:gs pos="100000">
                      <a:schemeClr val="accent1">
                        <a:lumMod val="40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head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206" name="Группа 205">
                <a:extLst>
                  <a:ext uri="{FF2B5EF4-FFF2-40B4-BE49-F238E27FC236}">
                    <a16:creationId xmlns:a16="http://schemas.microsoft.com/office/drawing/2014/main" xmlns="" id="{CC3892CC-A435-46E9-9A5B-8A880092442F}"/>
                  </a:ext>
                </a:extLst>
              </p:cNvPr>
              <p:cNvGrpSpPr/>
              <p:nvPr/>
            </p:nvGrpSpPr>
            <p:grpSpPr>
              <a:xfrm>
                <a:off x="2436128" y="4037300"/>
                <a:ext cx="468222" cy="1945929"/>
                <a:chOff x="2233672" y="4037300"/>
                <a:chExt cx="977131" cy="1945929"/>
              </a:xfrm>
            </p:grpSpPr>
            <p:grpSp>
              <p:nvGrpSpPr>
                <p:cNvPr id="207" name="Группа 206">
                  <a:extLst>
                    <a:ext uri="{FF2B5EF4-FFF2-40B4-BE49-F238E27FC236}">
                      <a16:creationId xmlns:a16="http://schemas.microsoft.com/office/drawing/2014/main" xmlns="" id="{C5211D21-9B17-4AFB-8EA5-EA4EB665C132}"/>
                    </a:ext>
                  </a:extLst>
                </p:cNvPr>
                <p:cNvGrpSpPr/>
                <p:nvPr/>
              </p:nvGrpSpPr>
              <p:grpSpPr>
                <a:xfrm>
                  <a:off x="2423115" y="4037300"/>
                  <a:ext cx="787688" cy="1945929"/>
                  <a:chOff x="2423115" y="3990891"/>
                  <a:chExt cx="787688" cy="1945929"/>
                </a:xfrm>
              </p:grpSpPr>
              <p:sp>
                <p:nvSpPr>
                  <p:cNvPr id="211" name="Стрелка: изогнутая 47">
                    <a:extLst>
                      <a:ext uri="{FF2B5EF4-FFF2-40B4-BE49-F238E27FC236}">
                        <a16:creationId xmlns:a16="http://schemas.microsoft.com/office/drawing/2014/main" xmlns="" id="{DE352751-4599-4FC6-B07B-C04A7389E56F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328259" y="4085747"/>
                    <a:ext cx="977400" cy="787688"/>
                  </a:xfrm>
                  <a:prstGeom prst="bentArrow">
                    <a:avLst>
                      <a:gd name="adj1" fmla="val 0"/>
                      <a:gd name="adj2" fmla="val 0"/>
                      <a:gd name="adj3" fmla="val 0"/>
                      <a:gd name="adj4" fmla="val 32527"/>
                    </a:avLst>
                  </a:prstGeom>
                  <a:noFill/>
                  <a:ln w="19050">
                    <a:solidFill>
                      <a:srgbClr val="00B0F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40500" tIns="40500" rIns="40500" bIns="40500" rtlCol="0" anchor="ctr"/>
                  <a:lstStyle/>
                  <a:p>
                    <a:pPr algn="ctr" defTabSz="685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350" dirty="0">
                      <a:solidFill>
                        <a:srgbClr val="57575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212" name="Стрелка: изогнутая 47">
                    <a:extLst>
                      <a:ext uri="{FF2B5EF4-FFF2-40B4-BE49-F238E27FC236}">
                        <a16:creationId xmlns:a16="http://schemas.microsoft.com/office/drawing/2014/main" xmlns="" id="{D8F2C4B3-E1E3-440D-B4AB-34E2FCC863D1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328259" y="5054276"/>
                    <a:ext cx="977400" cy="787688"/>
                  </a:xfrm>
                  <a:prstGeom prst="bentArrow">
                    <a:avLst>
                      <a:gd name="adj1" fmla="val 0"/>
                      <a:gd name="adj2" fmla="val 0"/>
                      <a:gd name="adj3" fmla="val 0"/>
                      <a:gd name="adj4" fmla="val 32527"/>
                    </a:avLst>
                  </a:prstGeom>
                  <a:noFill/>
                  <a:ln w="19050">
                    <a:solidFill>
                      <a:srgbClr val="00B0F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40500" tIns="40500" rIns="40500" bIns="40500" rtlCol="0" anchor="ctr"/>
                  <a:lstStyle/>
                  <a:p>
                    <a:pPr algn="ctr" defTabSz="685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350" dirty="0">
                      <a:solidFill>
                        <a:srgbClr val="575757"/>
                      </a:solidFill>
                      <a:latin typeface="Arial"/>
                    </a:endParaRPr>
                  </a:p>
                </p:txBody>
              </p:sp>
            </p:grpSp>
            <p:grpSp>
              <p:nvGrpSpPr>
                <p:cNvPr id="208" name="Группа 207">
                  <a:extLst>
                    <a:ext uri="{FF2B5EF4-FFF2-40B4-BE49-F238E27FC236}">
                      <a16:creationId xmlns:a16="http://schemas.microsoft.com/office/drawing/2014/main" xmlns="" id="{7718BF55-ECA3-4EC3-AB45-9DD5E4F05D39}"/>
                    </a:ext>
                  </a:extLst>
                </p:cNvPr>
                <p:cNvGrpSpPr/>
                <p:nvPr/>
              </p:nvGrpSpPr>
              <p:grpSpPr>
                <a:xfrm>
                  <a:off x="2233672" y="4037300"/>
                  <a:ext cx="369939" cy="1945929"/>
                  <a:chOff x="2233672" y="4037300"/>
                  <a:chExt cx="2637906" cy="1945929"/>
                </a:xfrm>
              </p:grpSpPr>
              <p:cxnSp>
                <p:nvCxnSpPr>
                  <p:cNvPr id="209" name="Прямая соединительная линия 208">
                    <a:extLst>
                      <a:ext uri="{FF2B5EF4-FFF2-40B4-BE49-F238E27FC236}">
                        <a16:creationId xmlns:a16="http://schemas.microsoft.com/office/drawing/2014/main" xmlns="" id="{D2944FBC-46C7-4017-8E13-5411FDF53E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33672" y="4037300"/>
                    <a:ext cx="263790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B0F0"/>
                    </a:solidFill>
                    <a:prstDash val="solid"/>
                    <a:headEnd type="stealth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10" name="Прямая соединительная линия 209">
                    <a:extLst>
                      <a:ext uri="{FF2B5EF4-FFF2-40B4-BE49-F238E27FC236}">
                        <a16:creationId xmlns:a16="http://schemas.microsoft.com/office/drawing/2014/main" xmlns="" id="{3A4B15D2-560B-4112-BD40-FD0473A6EA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33672" y="5983229"/>
                    <a:ext cx="263790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B0F0"/>
                    </a:solidFill>
                    <a:prstDash val="solid"/>
                    <a:headEnd type="stealth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xmlns="" id="{EE049700-7AAB-4BC4-A7FC-BE24BBE31A3D}"/>
                </a:ext>
              </a:extLst>
            </p:cNvPr>
            <p:cNvGrpSpPr/>
            <p:nvPr/>
          </p:nvGrpSpPr>
          <p:grpSpPr>
            <a:xfrm>
              <a:off x="2436128" y="4037300"/>
              <a:ext cx="1264034" cy="1945929"/>
              <a:chOff x="2436128" y="4037300"/>
              <a:chExt cx="1264034" cy="1945929"/>
            </a:xfrm>
          </p:grpSpPr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xmlns="" id="{412D8FFB-FBAA-4C72-BAA1-8C71E388EC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6128" y="5010264"/>
                <a:ext cx="1264034" cy="0"/>
              </a:xfrm>
              <a:prstGeom prst="line">
                <a:avLst/>
              </a:prstGeom>
              <a:noFill/>
              <a:ln w="19050">
                <a:gradFill>
                  <a:gsLst>
                    <a:gs pos="49000">
                      <a:schemeClr val="accent1"/>
                    </a:gs>
                    <a:gs pos="100000">
                      <a:schemeClr val="accent1">
                        <a:lumMod val="40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head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xmlns="" id="{24CF0DC1-50E6-48FF-B727-EB675FB85A4C}"/>
                  </a:ext>
                </a:extLst>
              </p:cNvPr>
              <p:cNvGrpSpPr/>
              <p:nvPr/>
            </p:nvGrpSpPr>
            <p:grpSpPr>
              <a:xfrm>
                <a:off x="2436128" y="4037300"/>
                <a:ext cx="468222" cy="1945929"/>
                <a:chOff x="2233672" y="4037300"/>
                <a:chExt cx="977131" cy="1945929"/>
              </a:xfrm>
            </p:grpSpPr>
            <p:grpSp>
              <p:nvGrpSpPr>
                <p:cNvPr id="14" name="Группа 13">
                  <a:extLst>
                    <a:ext uri="{FF2B5EF4-FFF2-40B4-BE49-F238E27FC236}">
                      <a16:creationId xmlns:a16="http://schemas.microsoft.com/office/drawing/2014/main" xmlns="" id="{90DFCE56-F1AE-4F61-B0ED-663DD8E3F32D}"/>
                    </a:ext>
                  </a:extLst>
                </p:cNvPr>
                <p:cNvGrpSpPr/>
                <p:nvPr/>
              </p:nvGrpSpPr>
              <p:grpSpPr>
                <a:xfrm>
                  <a:off x="2423115" y="4037300"/>
                  <a:ext cx="787688" cy="1945929"/>
                  <a:chOff x="2423115" y="3990891"/>
                  <a:chExt cx="787688" cy="1945929"/>
                </a:xfrm>
              </p:grpSpPr>
              <p:sp>
                <p:nvSpPr>
                  <p:cNvPr id="198" name="Стрелка: изогнутая 47">
                    <a:extLst>
                      <a:ext uri="{FF2B5EF4-FFF2-40B4-BE49-F238E27FC236}">
                        <a16:creationId xmlns:a16="http://schemas.microsoft.com/office/drawing/2014/main" xmlns="" id="{D2E5DB57-6292-404D-977D-26E95F63034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328259" y="4085747"/>
                    <a:ext cx="977400" cy="787688"/>
                  </a:xfrm>
                  <a:prstGeom prst="bentArrow">
                    <a:avLst>
                      <a:gd name="adj1" fmla="val 0"/>
                      <a:gd name="adj2" fmla="val 0"/>
                      <a:gd name="adj3" fmla="val 0"/>
                      <a:gd name="adj4" fmla="val 32527"/>
                    </a:avLst>
                  </a:prstGeom>
                  <a:noFill/>
                  <a:ln w="19050">
                    <a:solidFill>
                      <a:srgbClr val="00B0F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40500" tIns="40500" rIns="40500" bIns="40500" rtlCol="0" anchor="ctr"/>
                  <a:lstStyle/>
                  <a:p>
                    <a:pPr algn="ctr" defTabSz="685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350" dirty="0">
                      <a:solidFill>
                        <a:srgbClr val="57575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99" name="Стрелка: изогнутая 47">
                    <a:extLst>
                      <a:ext uri="{FF2B5EF4-FFF2-40B4-BE49-F238E27FC236}">
                        <a16:creationId xmlns:a16="http://schemas.microsoft.com/office/drawing/2014/main" xmlns="" id="{FDCE090A-6F28-45FB-B303-55F928ADB93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328259" y="5054276"/>
                    <a:ext cx="977400" cy="787688"/>
                  </a:xfrm>
                  <a:prstGeom prst="bentArrow">
                    <a:avLst>
                      <a:gd name="adj1" fmla="val 0"/>
                      <a:gd name="adj2" fmla="val 0"/>
                      <a:gd name="adj3" fmla="val 0"/>
                      <a:gd name="adj4" fmla="val 32527"/>
                    </a:avLst>
                  </a:prstGeom>
                  <a:noFill/>
                  <a:ln w="19050">
                    <a:solidFill>
                      <a:srgbClr val="00B0F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40500" tIns="40500" rIns="40500" bIns="40500" rtlCol="0" anchor="ctr"/>
                  <a:lstStyle/>
                  <a:p>
                    <a:pPr algn="ctr" defTabSz="685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350" dirty="0">
                      <a:solidFill>
                        <a:srgbClr val="575757"/>
                      </a:solidFill>
                      <a:latin typeface="Arial"/>
                    </a:endParaRPr>
                  </a:p>
                </p:txBody>
              </p:sp>
            </p:grpSp>
            <p:grpSp>
              <p:nvGrpSpPr>
                <p:cNvPr id="17" name="Группа 16">
                  <a:extLst>
                    <a:ext uri="{FF2B5EF4-FFF2-40B4-BE49-F238E27FC236}">
                      <a16:creationId xmlns:a16="http://schemas.microsoft.com/office/drawing/2014/main" xmlns="" id="{B0145974-E942-47E4-990B-4E32056252B3}"/>
                    </a:ext>
                  </a:extLst>
                </p:cNvPr>
                <p:cNvGrpSpPr/>
                <p:nvPr/>
              </p:nvGrpSpPr>
              <p:grpSpPr>
                <a:xfrm>
                  <a:off x="2233672" y="4037300"/>
                  <a:ext cx="369939" cy="1945929"/>
                  <a:chOff x="2233672" y="4037300"/>
                  <a:chExt cx="2637906" cy="1945929"/>
                </a:xfrm>
              </p:grpSpPr>
              <p:cxnSp>
                <p:nvCxnSpPr>
                  <p:cNvPr id="200" name="Прямая соединительная линия 199">
                    <a:extLst>
                      <a:ext uri="{FF2B5EF4-FFF2-40B4-BE49-F238E27FC236}">
                        <a16:creationId xmlns:a16="http://schemas.microsoft.com/office/drawing/2014/main" xmlns="" id="{E0912F0F-7083-473C-9669-2117D5188E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33672" y="4037300"/>
                    <a:ext cx="263790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B0F0"/>
                    </a:solidFill>
                    <a:prstDash val="solid"/>
                    <a:headEnd type="stealth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01" name="Прямая соединительная линия 200">
                    <a:extLst>
                      <a:ext uri="{FF2B5EF4-FFF2-40B4-BE49-F238E27FC236}">
                        <a16:creationId xmlns:a16="http://schemas.microsoft.com/office/drawing/2014/main" xmlns="" id="{C87934C6-E96C-4396-885B-2A8D723E619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33672" y="5983229"/>
                    <a:ext cx="263790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B0F0"/>
                    </a:solidFill>
                    <a:prstDash val="solid"/>
                    <a:headEnd type="stealth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Вводный слайд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52000" y="2669944"/>
            <a:ext cx="236950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000" dirty="0">
                <a:solidFill>
                  <a:schemeClr val="accent1"/>
                </a:solidFill>
              </a:rPr>
              <a:t>Финансирование инвестиционных проектов национального значения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163156" y="2669944"/>
            <a:ext cx="281768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000" dirty="0">
                <a:solidFill>
                  <a:schemeClr val="accent1"/>
                </a:solidFill>
              </a:rPr>
              <a:t>Диверсификация российской экономики </a:t>
            </a:r>
            <a:r>
              <a:rPr lang="en-US" sz="1000" dirty="0">
                <a:solidFill>
                  <a:schemeClr val="accent1"/>
                </a:solidFill>
              </a:rPr>
              <a:t/>
            </a:r>
            <a:br>
              <a:rPr lang="en-US" sz="1000" dirty="0">
                <a:solidFill>
                  <a:schemeClr val="accent1"/>
                </a:solidFill>
              </a:rPr>
            </a:br>
            <a:r>
              <a:rPr lang="ru-RU" sz="1000" dirty="0">
                <a:solidFill>
                  <a:schemeClr val="accent1"/>
                </a:solidFill>
              </a:rPr>
              <a:t>и повышение ее эффективности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5F5AECD5-BE1F-4BBA-AA48-DA19552D14DD}"/>
              </a:ext>
            </a:extLst>
          </p:cNvPr>
          <p:cNvGrpSpPr/>
          <p:nvPr/>
        </p:nvGrpSpPr>
        <p:grpSpPr>
          <a:xfrm>
            <a:off x="1122924" y="1910041"/>
            <a:ext cx="763024" cy="763026"/>
            <a:chOff x="986794" y="1624013"/>
            <a:chExt cx="1035288" cy="1035292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986794" y="1624013"/>
              <a:ext cx="1035288" cy="1035292"/>
              <a:chOff x="1331100" y="1036225"/>
              <a:chExt cx="1095410" cy="1095412"/>
            </a:xfrm>
          </p:grpSpPr>
          <p:sp>
            <p:nvSpPr>
              <p:cNvPr id="83" name="Овал 82">
                <a:extLst>
                  <a:ext uri="{FF2B5EF4-FFF2-40B4-BE49-F238E27FC236}">
                    <a16:creationId xmlns:a16="http://schemas.microsoft.com/office/drawing/2014/main" xmlns="" id="{3E6D36ED-DE2B-4E97-ABB9-92DD843E0EB9}"/>
                  </a:ext>
                </a:extLst>
              </p:cNvPr>
              <p:cNvSpPr/>
              <p:nvPr/>
            </p:nvSpPr>
            <p:spPr>
              <a:xfrm flipV="1">
                <a:off x="1413958" y="1119083"/>
                <a:ext cx="929694" cy="929695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alpha val="3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350" dirty="0">
                  <a:solidFill>
                    <a:srgbClr val="4C97C1"/>
                  </a:solidFill>
                  <a:latin typeface="Arial"/>
                </a:endParaRPr>
              </a:p>
            </p:txBody>
          </p:sp>
          <p:sp>
            <p:nvSpPr>
              <p:cNvPr id="84" name="Овал 83">
                <a:extLst>
                  <a:ext uri="{FF2B5EF4-FFF2-40B4-BE49-F238E27FC236}">
                    <a16:creationId xmlns:a16="http://schemas.microsoft.com/office/drawing/2014/main" xmlns="" id="{BF775CBF-4F3E-48C8-BEAB-567B6691F046}"/>
                  </a:ext>
                </a:extLst>
              </p:cNvPr>
              <p:cNvSpPr/>
              <p:nvPr/>
            </p:nvSpPr>
            <p:spPr>
              <a:xfrm flipV="1">
                <a:off x="1331100" y="1036225"/>
                <a:ext cx="1095410" cy="1095412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350">
                  <a:solidFill>
                    <a:srgbClr val="4C97C1"/>
                  </a:solidFill>
                  <a:latin typeface="Arial"/>
                </a:endParaRPr>
              </a:p>
            </p:txBody>
          </p:sp>
          <p:sp>
            <p:nvSpPr>
              <p:cNvPr id="85" name="Овал 84">
                <a:extLst>
                  <a:ext uri="{FF2B5EF4-FFF2-40B4-BE49-F238E27FC236}">
                    <a16:creationId xmlns:a16="http://schemas.microsoft.com/office/drawing/2014/main" xmlns="" id="{C47107D9-FF95-4223-B0FD-C0C5F4E3B31A}"/>
                  </a:ext>
                </a:extLst>
              </p:cNvPr>
              <p:cNvSpPr/>
              <p:nvPr/>
            </p:nvSpPr>
            <p:spPr>
              <a:xfrm flipV="1">
                <a:off x="1495822" y="1200947"/>
                <a:ext cx="765967" cy="765967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pic>
          <p:nvPicPr>
            <p:cNvPr id="86" name="Рисунок 85"/>
            <p:cNvPicPr>
              <a:picLocks noChangeAspect="1"/>
            </p:cNvPicPr>
            <p:nvPr/>
          </p:nvPicPr>
          <p:blipFill>
            <a:blip r:embed="rId2" cstate="email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6763" y="1924148"/>
              <a:ext cx="408775" cy="396000"/>
            </a:xfrm>
            <a:prstGeom prst="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5C97AC18-DF61-4A54-943E-2372FD1C2FD4}"/>
              </a:ext>
            </a:extLst>
          </p:cNvPr>
          <p:cNvGrpSpPr/>
          <p:nvPr/>
        </p:nvGrpSpPr>
        <p:grpSpPr>
          <a:xfrm>
            <a:off x="4190488" y="1910041"/>
            <a:ext cx="763024" cy="763026"/>
            <a:chOff x="3909554" y="1603411"/>
            <a:chExt cx="1035288" cy="1035292"/>
          </a:xfrm>
        </p:grpSpPr>
        <p:grpSp>
          <p:nvGrpSpPr>
            <p:cNvPr id="91" name="Группа 90"/>
            <p:cNvGrpSpPr/>
            <p:nvPr/>
          </p:nvGrpSpPr>
          <p:grpSpPr>
            <a:xfrm>
              <a:off x="3909554" y="1603411"/>
              <a:ext cx="1035288" cy="1035292"/>
              <a:chOff x="1331100" y="1036225"/>
              <a:chExt cx="1095410" cy="1095412"/>
            </a:xfrm>
          </p:grpSpPr>
          <p:sp>
            <p:nvSpPr>
              <p:cNvPr id="92" name="Овал 91">
                <a:extLst>
                  <a:ext uri="{FF2B5EF4-FFF2-40B4-BE49-F238E27FC236}">
                    <a16:creationId xmlns:a16="http://schemas.microsoft.com/office/drawing/2014/main" xmlns="" id="{3E6D36ED-DE2B-4E97-ABB9-92DD843E0EB9}"/>
                  </a:ext>
                </a:extLst>
              </p:cNvPr>
              <p:cNvSpPr/>
              <p:nvPr/>
            </p:nvSpPr>
            <p:spPr>
              <a:xfrm flipV="1">
                <a:off x="1413958" y="1119083"/>
                <a:ext cx="929694" cy="929695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alpha val="3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350" dirty="0">
                  <a:solidFill>
                    <a:srgbClr val="4C97C1"/>
                  </a:solidFill>
                  <a:latin typeface="Arial"/>
                </a:endParaRPr>
              </a:p>
            </p:txBody>
          </p:sp>
          <p:sp>
            <p:nvSpPr>
              <p:cNvPr id="93" name="Овал 92">
                <a:extLst>
                  <a:ext uri="{FF2B5EF4-FFF2-40B4-BE49-F238E27FC236}">
                    <a16:creationId xmlns:a16="http://schemas.microsoft.com/office/drawing/2014/main" xmlns="" id="{BF775CBF-4F3E-48C8-BEAB-567B6691F046}"/>
                  </a:ext>
                </a:extLst>
              </p:cNvPr>
              <p:cNvSpPr/>
              <p:nvPr/>
            </p:nvSpPr>
            <p:spPr>
              <a:xfrm flipV="1">
                <a:off x="1331100" y="1036225"/>
                <a:ext cx="1095410" cy="1095412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350" dirty="0">
                  <a:solidFill>
                    <a:srgbClr val="4C97C1"/>
                  </a:solidFill>
                  <a:latin typeface="Arial"/>
                </a:endParaRPr>
              </a:p>
            </p:txBody>
          </p:sp>
          <p:sp>
            <p:nvSpPr>
              <p:cNvPr id="94" name="Овал 93">
                <a:extLst>
                  <a:ext uri="{FF2B5EF4-FFF2-40B4-BE49-F238E27FC236}">
                    <a16:creationId xmlns:a16="http://schemas.microsoft.com/office/drawing/2014/main" xmlns="" id="{C47107D9-FF95-4223-B0FD-C0C5F4E3B31A}"/>
                  </a:ext>
                </a:extLst>
              </p:cNvPr>
              <p:cNvSpPr/>
              <p:nvPr/>
            </p:nvSpPr>
            <p:spPr>
              <a:xfrm flipV="1">
                <a:off x="1495822" y="1200947"/>
                <a:ext cx="765967" cy="765967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algn="ctr"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3" cstate="email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7782" y="1964988"/>
              <a:ext cx="373034" cy="342434"/>
            </a:xfrm>
            <a:prstGeom prst="rect">
              <a:avLst/>
            </a:prstGeom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C7192F0F-2002-433C-8F41-41D26954F2BD}"/>
              </a:ext>
            </a:extLst>
          </p:cNvPr>
          <p:cNvGrpSpPr/>
          <p:nvPr/>
        </p:nvGrpSpPr>
        <p:grpSpPr>
          <a:xfrm>
            <a:off x="7011316" y="1910041"/>
            <a:ext cx="763024" cy="763026"/>
            <a:chOff x="6830401" y="1622592"/>
            <a:chExt cx="1035288" cy="1035292"/>
          </a:xfrm>
        </p:grpSpPr>
        <p:grpSp>
          <p:nvGrpSpPr>
            <p:cNvPr id="109" name="Группа 108"/>
            <p:cNvGrpSpPr/>
            <p:nvPr/>
          </p:nvGrpSpPr>
          <p:grpSpPr>
            <a:xfrm>
              <a:off x="6830401" y="1622592"/>
              <a:ext cx="1035288" cy="1035292"/>
              <a:chOff x="1331100" y="1036225"/>
              <a:chExt cx="1095410" cy="1095412"/>
            </a:xfrm>
          </p:grpSpPr>
          <p:sp>
            <p:nvSpPr>
              <p:cNvPr id="110" name="Овал 109">
                <a:extLst>
                  <a:ext uri="{FF2B5EF4-FFF2-40B4-BE49-F238E27FC236}">
                    <a16:creationId xmlns:a16="http://schemas.microsoft.com/office/drawing/2014/main" xmlns="" id="{3E6D36ED-DE2B-4E97-ABB9-92DD843E0EB9}"/>
                  </a:ext>
                </a:extLst>
              </p:cNvPr>
              <p:cNvSpPr/>
              <p:nvPr/>
            </p:nvSpPr>
            <p:spPr>
              <a:xfrm flipV="1">
                <a:off x="1413958" y="1119083"/>
                <a:ext cx="929694" cy="929695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alpha val="3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350">
                  <a:solidFill>
                    <a:srgbClr val="4C97C1"/>
                  </a:solidFill>
                  <a:latin typeface="Arial"/>
                </a:endParaRPr>
              </a:p>
            </p:txBody>
          </p:sp>
          <p:sp>
            <p:nvSpPr>
              <p:cNvPr id="111" name="Овал 110">
                <a:extLst>
                  <a:ext uri="{FF2B5EF4-FFF2-40B4-BE49-F238E27FC236}">
                    <a16:creationId xmlns:a16="http://schemas.microsoft.com/office/drawing/2014/main" xmlns="" id="{BF775CBF-4F3E-48C8-BEAB-567B6691F046}"/>
                  </a:ext>
                </a:extLst>
              </p:cNvPr>
              <p:cNvSpPr/>
              <p:nvPr/>
            </p:nvSpPr>
            <p:spPr>
              <a:xfrm flipV="1">
                <a:off x="1331100" y="1036225"/>
                <a:ext cx="1095410" cy="1095412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350">
                  <a:solidFill>
                    <a:srgbClr val="4C97C1"/>
                  </a:solidFill>
                  <a:latin typeface="Arial"/>
                </a:endParaRPr>
              </a:p>
            </p:txBody>
          </p:sp>
          <p:sp>
            <p:nvSpPr>
              <p:cNvPr id="112" name="Овал 111">
                <a:extLst>
                  <a:ext uri="{FF2B5EF4-FFF2-40B4-BE49-F238E27FC236}">
                    <a16:creationId xmlns:a16="http://schemas.microsoft.com/office/drawing/2014/main" xmlns="" id="{C47107D9-FF95-4223-B0FD-C0C5F4E3B31A}"/>
                  </a:ext>
                </a:extLst>
              </p:cNvPr>
              <p:cNvSpPr/>
              <p:nvPr/>
            </p:nvSpPr>
            <p:spPr>
              <a:xfrm flipV="1">
                <a:off x="1495822" y="1200947"/>
                <a:ext cx="765967" cy="765967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algn="ctr" defTabSz="914319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pic>
          <p:nvPicPr>
            <p:cNvPr id="113" name="Рисунок 112"/>
            <p:cNvPicPr>
              <a:picLocks noChangeAspect="1"/>
            </p:cNvPicPr>
            <p:nvPr/>
          </p:nvPicPr>
          <p:blipFill>
            <a:blip r:embed="rId4" cstate="email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2439" y="1934363"/>
              <a:ext cx="369256" cy="418272"/>
            </a:xfrm>
            <a:prstGeom prst="rect">
              <a:avLst/>
            </a:prstGeom>
          </p:spPr>
        </p:pic>
      </p:grpSp>
      <p:sp>
        <p:nvSpPr>
          <p:cNvPr id="73" name="TextBox 72"/>
          <p:cNvSpPr txBox="1"/>
          <p:nvPr/>
        </p:nvSpPr>
        <p:spPr>
          <a:xfrm>
            <a:off x="5917426" y="2669944"/>
            <a:ext cx="2950804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000" dirty="0">
                <a:solidFill>
                  <a:schemeClr val="accent1"/>
                </a:solidFill>
              </a:rPr>
              <a:t>Модернизация экономики - толчок для серьезных социальных преобразований в стране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6797660" y="3717175"/>
            <a:ext cx="1783886" cy="7181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lvl="1" defTabSz="913526" fontAlgn="base">
              <a:lnSpc>
                <a:spcPts val="1300"/>
              </a:lnSpc>
              <a:buClr>
                <a:srgbClr val="44546A"/>
              </a:buClr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Четкий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фокус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инвестирования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6797660" y="4651192"/>
            <a:ext cx="1783886" cy="7181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lvl="1" defTabSz="913526" fontAlgn="base">
              <a:lnSpc>
                <a:spcPts val="1300"/>
              </a:lnSpc>
              <a:buClr>
                <a:srgbClr val="44546A"/>
              </a:buClr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Новая модель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работы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с регионами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6797660" y="5585209"/>
            <a:ext cx="1783886" cy="7181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lvl="1" defTabSz="913526" fontAlgn="base">
              <a:lnSpc>
                <a:spcPts val="1300"/>
              </a:lnSpc>
              <a:spcBef>
                <a:spcPct val="0"/>
              </a:spcBef>
              <a:buClr>
                <a:srgbClr val="44546A"/>
              </a:buClr>
              <a:defRPr/>
            </a:pPr>
            <a:r>
              <a:rPr lang="ru-RU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Новый инвестиционный </a:t>
            </a:r>
            <a:r>
              <a:rPr lang="en-US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процесс на основе </a:t>
            </a:r>
            <a:r>
              <a:rPr lang="en-US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en-US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Agile </a:t>
            </a:r>
            <a:r>
              <a:rPr lang="ru-RU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и </a:t>
            </a:r>
            <a:r>
              <a:rPr lang="en-US" altLang="ru-RU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Lean</a:t>
            </a:r>
            <a:endParaRPr lang="ru-RU" altLang="ru-RU" sz="1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xmlns="" id="{65950287-29B3-4850-A23F-F44F1C5180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0724" y="4048989"/>
            <a:ext cx="1922551" cy="1922550"/>
          </a:xfrm>
          <a:prstGeom prst="ellipse">
            <a:avLst/>
          </a:prstGeom>
        </p:spPr>
      </p:pic>
      <p:sp>
        <p:nvSpPr>
          <p:cNvPr id="103" name="Овал 102">
            <a:extLst>
              <a:ext uri="{FF2B5EF4-FFF2-40B4-BE49-F238E27FC236}">
                <a16:creationId xmlns:a16="http://schemas.microsoft.com/office/drawing/2014/main" xmlns="" id="{068922FD-8E75-461E-B8FC-64F25D5122F7}"/>
              </a:ext>
            </a:extLst>
          </p:cNvPr>
          <p:cNvSpPr/>
          <p:nvPr/>
        </p:nvSpPr>
        <p:spPr>
          <a:xfrm>
            <a:off x="3511033" y="3949299"/>
            <a:ext cx="2121934" cy="2121930"/>
          </a:xfrm>
          <a:prstGeom prst="ellipse">
            <a:avLst/>
          </a:prstGeom>
          <a:noFill/>
          <a:ln w="1270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7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Овал 103">
            <a:extLst>
              <a:ext uri="{FF2B5EF4-FFF2-40B4-BE49-F238E27FC236}">
                <a16:creationId xmlns:a16="http://schemas.microsoft.com/office/drawing/2014/main" xmlns="" id="{C5B5AD00-5E56-4163-8307-D017FA208271}"/>
              </a:ext>
            </a:extLst>
          </p:cNvPr>
          <p:cNvSpPr/>
          <p:nvPr/>
        </p:nvSpPr>
        <p:spPr>
          <a:xfrm>
            <a:off x="3598221" y="4036486"/>
            <a:ext cx="1947557" cy="1947556"/>
          </a:xfrm>
          <a:prstGeom prst="ellipse">
            <a:avLst/>
          </a:prstGeom>
          <a:solidFill>
            <a:schemeClr val="accent1">
              <a:alpha val="82000"/>
            </a:schemeClr>
          </a:solidFill>
          <a:ln w="28575">
            <a:solidFill>
              <a:schemeClr val="bg1"/>
            </a:solidFill>
            <a:prstDash val="solid"/>
            <a:tailEnd type="none"/>
          </a:ln>
          <a:effectLst>
            <a:glow rad="63500">
              <a:schemeClr val="accent1">
                <a:alpha val="10000"/>
              </a:schemeClr>
            </a:glow>
            <a:outerShdw blurRad="635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3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5" name="Рисунок 104">
            <a:extLst>
              <a:ext uri="{FF2B5EF4-FFF2-40B4-BE49-F238E27FC236}">
                <a16:creationId xmlns:a16="http://schemas.microsoft.com/office/drawing/2014/main" xmlns="" id="{5376A978-335F-4AF5-B512-E5DEB3A03F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8497" y="4574903"/>
            <a:ext cx="1427006" cy="536442"/>
          </a:xfrm>
          <a:prstGeom prst="rect">
            <a:avLst/>
          </a:prstGeom>
          <a:effectLst>
            <a:outerShdw blurRad="190500" algn="ctr" rotWithShape="0">
              <a:prstClr val="black">
                <a:alpha val="15000"/>
              </a:prstClr>
            </a:outerShdw>
          </a:effectLst>
        </p:spPr>
      </p:pic>
      <p:sp>
        <p:nvSpPr>
          <p:cNvPr id="101" name="Овал 100">
            <a:extLst>
              <a:ext uri="{FF2B5EF4-FFF2-40B4-BE49-F238E27FC236}">
                <a16:creationId xmlns:a16="http://schemas.microsoft.com/office/drawing/2014/main" xmlns="" id="{55A1433D-FF28-4910-B983-628C9637C04F}"/>
              </a:ext>
            </a:extLst>
          </p:cNvPr>
          <p:cNvSpPr/>
          <p:nvPr/>
        </p:nvSpPr>
        <p:spPr>
          <a:xfrm>
            <a:off x="3171331" y="3613584"/>
            <a:ext cx="2710146" cy="2710144"/>
          </a:xfrm>
          <a:prstGeom prst="ellipse">
            <a:avLst/>
          </a:prstGeom>
          <a:noFill/>
          <a:ln w="9525">
            <a:solidFill>
              <a:schemeClr val="bg1">
                <a:alpha val="11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7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8840627-D871-487E-8A03-966554F34EF3}"/>
              </a:ext>
            </a:extLst>
          </p:cNvPr>
          <p:cNvGrpSpPr/>
          <p:nvPr/>
        </p:nvGrpSpPr>
        <p:grpSpPr>
          <a:xfrm>
            <a:off x="252000" y="840297"/>
            <a:ext cx="8640000" cy="867900"/>
            <a:chOff x="266281" y="942514"/>
            <a:chExt cx="8661819" cy="727212"/>
          </a:xfrm>
        </p:grpSpPr>
        <p:sp>
          <p:nvSpPr>
            <p:cNvPr id="155" name="Прямоугольник: скругленные углы 154">
              <a:extLst>
                <a:ext uri="{FF2B5EF4-FFF2-40B4-BE49-F238E27FC236}">
                  <a16:creationId xmlns:a16="http://schemas.microsoft.com/office/drawing/2014/main" xmlns="" id="{797F8395-09FC-4D46-BC84-0E92DC564A7C}"/>
                </a:ext>
              </a:extLst>
            </p:cNvPr>
            <p:cNvSpPr/>
            <p:nvPr/>
          </p:nvSpPr>
          <p:spPr>
            <a:xfrm>
              <a:off x="266281" y="942514"/>
              <a:ext cx="8661819" cy="727212"/>
            </a:xfrm>
            <a:prstGeom prst="roundRect">
              <a:avLst>
                <a:gd name="adj" fmla="val 503"/>
              </a:avLst>
            </a:prstGeom>
            <a:solidFill>
              <a:schemeClr val="accent1"/>
            </a:solidFill>
            <a:ln w="9525" cap="flat" cmpd="sng" algn="ctr">
              <a:noFill/>
              <a:prstDash val="solid"/>
            </a:ln>
            <a:effectLst>
              <a:outerShdw blurRad="63500" algn="ctr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r>
                <a:rPr lang="ru-RU" sz="1300" kern="0" dirty="0">
                  <a:solidFill>
                    <a:srgbClr val="FFFFFF"/>
                  </a:solidFill>
                  <a:latin typeface="Calibri"/>
                </a:rPr>
                <a:t> 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03056" y="1224343"/>
              <a:ext cx="8388269" cy="4263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>
                  <a:solidFill>
                    <a:schemeClr val="bg1"/>
                  </a:solidFill>
                </a:rPr>
                <a:t>ВЭБ играет важную роль в проведении государственной социально-экономической политики, повышении конкурентоспособности национальной экономики и ее модернизации на инновационной основе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xmlns="" id="{E5384D72-CDC5-4BAF-AFA6-7B87314F46AF}"/>
                </a:ext>
              </a:extLst>
            </p:cNvPr>
            <p:cNvSpPr/>
            <p:nvPr/>
          </p:nvSpPr>
          <p:spPr>
            <a:xfrm>
              <a:off x="401647" y="981770"/>
              <a:ext cx="1154184" cy="283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  <a:latin typeface="+mj-lt"/>
                </a:rPr>
                <a:t>МИССИЯ </a:t>
              </a:r>
            </a:p>
          </p:txBody>
        </p:sp>
      </p:grpSp>
      <p:grpSp>
        <p:nvGrpSpPr>
          <p:cNvPr id="158" name="Группа 157">
            <a:extLst>
              <a:ext uri="{FF2B5EF4-FFF2-40B4-BE49-F238E27FC236}">
                <a16:creationId xmlns:a16="http://schemas.microsoft.com/office/drawing/2014/main" xmlns="" id="{BBE56985-34AC-4C68-84E4-DCEBE9B8915A}"/>
              </a:ext>
            </a:extLst>
          </p:cNvPr>
          <p:cNvGrpSpPr/>
          <p:nvPr/>
        </p:nvGrpSpPr>
        <p:grpSpPr>
          <a:xfrm>
            <a:off x="252000" y="3047095"/>
            <a:ext cx="8640000" cy="277926"/>
            <a:chOff x="395923" y="4899253"/>
            <a:chExt cx="11159488" cy="277926"/>
          </a:xfrm>
        </p:grpSpPr>
        <p:sp>
          <p:nvSpPr>
            <p:cNvPr id="159" name="Прямоугольник 158">
              <a:extLst>
                <a:ext uri="{FF2B5EF4-FFF2-40B4-BE49-F238E27FC236}">
                  <a16:creationId xmlns:a16="http://schemas.microsoft.com/office/drawing/2014/main" xmlns="" id="{1285D2D2-C075-410B-B94A-F6B45FDFB53A}"/>
                </a:ext>
              </a:extLst>
            </p:cNvPr>
            <p:cNvSpPr/>
            <p:nvPr/>
          </p:nvSpPr>
          <p:spPr>
            <a:xfrm flipV="1">
              <a:off x="395923" y="4952921"/>
              <a:ext cx="11159488" cy="45719"/>
            </a:xfrm>
            <a:prstGeom prst="rect">
              <a:avLst/>
            </a:prstGeom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xmlns="" id="{0488491F-3810-4521-9A44-D2D15D54D3FB}"/>
                </a:ext>
              </a:extLst>
            </p:cNvPr>
            <p:cNvGrpSpPr/>
            <p:nvPr/>
          </p:nvGrpSpPr>
          <p:grpSpPr>
            <a:xfrm>
              <a:off x="5647374" y="4899253"/>
              <a:ext cx="654366" cy="277926"/>
              <a:chOff x="5647374" y="4899253"/>
              <a:chExt cx="654366" cy="277926"/>
            </a:xfrm>
          </p:grpSpPr>
          <p:sp>
            <p:nvSpPr>
              <p:cNvPr id="173" name="Равнобедренный треугольник 172">
                <a:extLst>
                  <a:ext uri="{FF2B5EF4-FFF2-40B4-BE49-F238E27FC236}">
                    <a16:creationId xmlns:a16="http://schemas.microsoft.com/office/drawing/2014/main" xmlns="" id="{77E73398-043C-47A2-A7CD-577CF4549BD2}"/>
                  </a:ext>
                </a:extLst>
              </p:cNvPr>
              <p:cNvSpPr/>
              <p:nvPr/>
            </p:nvSpPr>
            <p:spPr>
              <a:xfrm rot="10800000">
                <a:off x="5647374" y="4954929"/>
                <a:ext cx="654366" cy="222250"/>
              </a:xfrm>
              <a:prstGeom prst="triangl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8" name="Равнобедренный треугольник 177">
                <a:extLst>
                  <a:ext uri="{FF2B5EF4-FFF2-40B4-BE49-F238E27FC236}">
                    <a16:creationId xmlns:a16="http://schemas.microsoft.com/office/drawing/2014/main" xmlns="" id="{606C880B-0F02-41B9-9A06-02BEFB55F322}"/>
                  </a:ext>
                </a:extLst>
              </p:cNvPr>
              <p:cNvSpPr/>
              <p:nvPr/>
            </p:nvSpPr>
            <p:spPr>
              <a:xfrm rot="10800000">
                <a:off x="5647374" y="4899253"/>
                <a:ext cx="654366" cy="222250"/>
              </a:xfrm>
              <a:prstGeom prst="triangl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86" name="TextBox 185"/>
          <p:cNvSpPr txBox="1"/>
          <p:nvPr/>
        </p:nvSpPr>
        <p:spPr>
          <a:xfrm>
            <a:off x="562454" y="5585209"/>
            <a:ext cx="1783886" cy="7181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lvl="1" algn="r" defTabSz="913526" fontAlgn="base">
              <a:lnSpc>
                <a:spcPts val="1100"/>
              </a:lnSpc>
              <a:spcBef>
                <a:spcPct val="0"/>
              </a:spcBef>
              <a:buClr>
                <a:srgbClr val="44546A"/>
              </a:buClr>
              <a:defRPr/>
            </a:pPr>
            <a:r>
              <a:rPr lang="ru-RU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Адаптированная</a:t>
            </a:r>
            <a: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altLang="ru-RU" sz="11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оргструктура</a:t>
            </a:r>
            <a:endParaRPr lang="ru-RU" altLang="ru-RU" sz="11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marL="0" lvl="1" algn="r" defTabSz="913526" fontAlgn="base">
              <a:lnSpc>
                <a:spcPts val="1100"/>
              </a:lnSpc>
              <a:spcBef>
                <a:spcPct val="0"/>
              </a:spcBef>
              <a:buClr>
                <a:srgbClr val="44546A"/>
              </a:buClr>
              <a:defRPr/>
            </a:pPr>
            <a:r>
              <a:rPr lang="ru-RU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под новые</a:t>
            </a:r>
            <a: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вызовы Банка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562454" y="4651192"/>
            <a:ext cx="1783886" cy="7181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lvl="1" algn="r" defTabSz="913526" fontAlgn="base">
              <a:lnSpc>
                <a:spcPts val="1100"/>
              </a:lnSpc>
              <a:spcBef>
                <a:spcPct val="0"/>
              </a:spcBef>
              <a:buClr>
                <a:srgbClr val="44546A"/>
              </a:buClr>
              <a:defRPr/>
            </a:pPr>
            <a:r>
              <a:rPr lang="ru-RU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Онлайн-платформа</a:t>
            </a:r>
            <a: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для Клиентов, </a:t>
            </a:r>
            <a: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IT</a:t>
            </a:r>
            <a:b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система сопровождения</a:t>
            </a:r>
            <a: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alt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altLang="ru-RU" sz="11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инвестпроцесса</a:t>
            </a:r>
            <a:endParaRPr lang="ru-RU" altLang="ru-RU" sz="11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511654" y="3717175"/>
            <a:ext cx="1783886" cy="7181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lvl="1" algn="r" defTabSz="913526" fontAlgn="base">
              <a:lnSpc>
                <a:spcPts val="1100"/>
              </a:lnSpc>
              <a:buClr>
                <a:srgbClr val="44546A"/>
              </a:buClr>
              <a:defRPr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Привлечение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соинвестирования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/>
            </a:r>
            <a:br>
              <a:rPr lang="en-US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(</a:t>
            </a:r>
            <a:r>
              <a:rPr lang="ru-RU" sz="11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синдикации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и </a:t>
            </a:r>
            <a:br>
              <a:rPr 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привлечение в капитал)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xmlns="" id="{86495736-464B-4DE4-8AC5-A59B0F8A2B4B}"/>
              </a:ext>
            </a:extLst>
          </p:cNvPr>
          <p:cNvSpPr txBox="1"/>
          <p:nvPr/>
        </p:nvSpPr>
        <p:spPr>
          <a:xfrm>
            <a:off x="3991379" y="5198532"/>
            <a:ext cx="11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+mj-lt"/>
              </a:rPr>
              <a:t>ЦЕЛИ</a:t>
            </a:r>
            <a:endParaRPr lang="ru-RU" sz="2000" b="1" spc="5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xmlns="" id="{58F3DDDD-AB0D-4CCA-B3E5-2D4910431820}"/>
              </a:ext>
            </a:extLst>
          </p:cNvPr>
          <p:cNvGrpSpPr/>
          <p:nvPr/>
        </p:nvGrpSpPr>
        <p:grpSpPr>
          <a:xfrm>
            <a:off x="2346340" y="2201640"/>
            <a:ext cx="444486" cy="179828"/>
            <a:chOff x="1111351" y="2204859"/>
            <a:chExt cx="1150611" cy="488797"/>
          </a:xfrm>
        </p:grpSpPr>
        <p:sp>
          <p:nvSpPr>
            <p:cNvPr id="88" name="Стрелка: шеврон 64">
              <a:extLst>
                <a:ext uri="{FF2B5EF4-FFF2-40B4-BE49-F238E27FC236}">
                  <a16:creationId xmlns:a16="http://schemas.microsoft.com/office/drawing/2014/main" xmlns="" id="{0F2C34F4-DDAD-4193-9BB5-BDB842A878C6}"/>
                </a:ext>
              </a:extLst>
            </p:cNvPr>
            <p:cNvSpPr/>
            <p:nvPr/>
          </p:nvSpPr>
          <p:spPr>
            <a:xfrm>
              <a:off x="1777331" y="2204859"/>
              <a:ext cx="484631" cy="484633"/>
            </a:xfrm>
            <a:prstGeom prst="chevron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89" name="Стрелка: шеврон 65">
              <a:extLst>
                <a:ext uri="{FF2B5EF4-FFF2-40B4-BE49-F238E27FC236}">
                  <a16:creationId xmlns:a16="http://schemas.microsoft.com/office/drawing/2014/main" xmlns="" id="{FB309C33-A0E7-4511-AB05-ECCCFC8BEB98}"/>
                </a:ext>
              </a:extLst>
            </p:cNvPr>
            <p:cNvSpPr/>
            <p:nvPr/>
          </p:nvSpPr>
          <p:spPr>
            <a:xfrm>
              <a:off x="1456315" y="2204862"/>
              <a:ext cx="484631" cy="484633"/>
            </a:xfrm>
            <a:prstGeom prst="chevron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90" name="Стрелка: шеврон 66">
              <a:extLst>
                <a:ext uri="{FF2B5EF4-FFF2-40B4-BE49-F238E27FC236}">
                  <a16:creationId xmlns:a16="http://schemas.microsoft.com/office/drawing/2014/main" xmlns="" id="{98FB9D4E-4114-4777-811D-FF21D5983710}"/>
                </a:ext>
              </a:extLst>
            </p:cNvPr>
            <p:cNvSpPr/>
            <p:nvPr/>
          </p:nvSpPr>
          <p:spPr>
            <a:xfrm>
              <a:off x="1111351" y="2209023"/>
              <a:ext cx="484631" cy="484633"/>
            </a:xfrm>
            <a:prstGeom prst="chevron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</p:grp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xmlns="" id="{2422917D-BEF1-4E85-ABD1-2B06BA16BEA7}"/>
              </a:ext>
            </a:extLst>
          </p:cNvPr>
          <p:cNvGrpSpPr/>
          <p:nvPr/>
        </p:nvGrpSpPr>
        <p:grpSpPr>
          <a:xfrm>
            <a:off x="3268414" y="2201640"/>
            <a:ext cx="444486" cy="179828"/>
            <a:chOff x="1111351" y="2204859"/>
            <a:chExt cx="1150611" cy="488797"/>
          </a:xfrm>
        </p:grpSpPr>
        <p:sp>
          <p:nvSpPr>
            <p:cNvPr id="97" name="Стрелка: шеврон 64">
              <a:extLst>
                <a:ext uri="{FF2B5EF4-FFF2-40B4-BE49-F238E27FC236}">
                  <a16:creationId xmlns:a16="http://schemas.microsoft.com/office/drawing/2014/main" xmlns="" id="{961DC113-5981-4390-8CE3-8B2E939AC051}"/>
                </a:ext>
              </a:extLst>
            </p:cNvPr>
            <p:cNvSpPr/>
            <p:nvPr/>
          </p:nvSpPr>
          <p:spPr>
            <a:xfrm>
              <a:off x="1777331" y="2204859"/>
              <a:ext cx="484631" cy="484633"/>
            </a:xfrm>
            <a:prstGeom prst="chevron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98" name="Стрелка: шеврон 65">
              <a:extLst>
                <a:ext uri="{FF2B5EF4-FFF2-40B4-BE49-F238E27FC236}">
                  <a16:creationId xmlns:a16="http://schemas.microsoft.com/office/drawing/2014/main" xmlns="" id="{81CAFE9A-D896-4F4A-BE17-0ADBA9364420}"/>
                </a:ext>
              </a:extLst>
            </p:cNvPr>
            <p:cNvSpPr/>
            <p:nvPr/>
          </p:nvSpPr>
          <p:spPr>
            <a:xfrm>
              <a:off x="1456315" y="2204862"/>
              <a:ext cx="484631" cy="484633"/>
            </a:xfrm>
            <a:prstGeom prst="chevron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99" name="Стрелка: шеврон 66">
              <a:extLst>
                <a:ext uri="{FF2B5EF4-FFF2-40B4-BE49-F238E27FC236}">
                  <a16:creationId xmlns:a16="http://schemas.microsoft.com/office/drawing/2014/main" xmlns="" id="{CF437AC8-BEC5-4F64-933A-A100DF23B6C3}"/>
                </a:ext>
              </a:extLst>
            </p:cNvPr>
            <p:cNvSpPr/>
            <p:nvPr/>
          </p:nvSpPr>
          <p:spPr>
            <a:xfrm>
              <a:off x="1111351" y="2209023"/>
              <a:ext cx="484631" cy="484633"/>
            </a:xfrm>
            <a:prstGeom prst="chevron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</p:grpSp>
      <p:grpSp>
        <p:nvGrpSpPr>
          <p:cNvPr id="115" name="Группа 114">
            <a:extLst>
              <a:ext uri="{FF2B5EF4-FFF2-40B4-BE49-F238E27FC236}">
                <a16:creationId xmlns:a16="http://schemas.microsoft.com/office/drawing/2014/main" xmlns="" id="{856B9EDB-D3EA-450E-BAF1-EA3A09ABBAE8}"/>
              </a:ext>
            </a:extLst>
          </p:cNvPr>
          <p:cNvGrpSpPr/>
          <p:nvPr/>
        </p:nvGrpSpPr>
        <p:grpSpPr>
          <a:xfrm>
            <a:off x="6353173" y="2201640"/>
            <a:ext cx="444486" cy="179828"/>
            <a:chOff x="1111351" y="2204859"/>
            <a:chExt cx="1150611" cy="488797"/>
          </a:xfrm>
        </p:grpSpPr>
        <p:sp>
          <p:nvSpPr>
            <p:cNvPr id="116" name="Стрелка: шеврон 64">
              <a:extLst>
                <a:ext uri="{FF2B5EF4-FFF2-40B4-BE49-F238E27FC236}">
                  <a16:creationId xmlns:a16="http://schemas.microsoft.com/office/drawing/2014/main" xmlns="" id="{3F732522-F579-4E6C-8177-F23F9D596311}"/>
                </a:ext>
              </a:extLst>
            </p:cNvPr>
            <p:cNvSpPr/>
            <p:nvPr/>
          </p:nvSpPr>
          <p:spPr>
            <a:xfrm>
              <a:off x="1777331" y="2204859"/>
              <a:ext cx="484631" cy="484633"/>
            </a:xfrm>
            <a:prstGeom prst="chevron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117" name="Стрелка: шеврон 65">
              <a:extLst>
                <a:ext uri="{FF2B5EF4-FFF2-40B4-BE49-F238E27FC236}">
                  <a16:creationId xmlns:a16="http://schemas.microsoft.com/office/drawing/2014/main" xmlns="" id="{5101E32C-B0A4-4A58-9D60-834F22A0FC02}"/>
                </a:ext>
              </a:extLst>
            </p:cNvPr>
            <p:cNvSpPr/>
            <p:nvPr/>
          </p:nvSpPr>
          <p:spPr>
            <a:xfrm>
              <a:off x="1456315" y="2204862"/>
              <a:ext cx="484631" cy="484633"/>
            </a:xfrm>
            <a:prstGeom prst="chevron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118" name="Стрелка: шеврон 66">
              <a:extLst>
                <a:ext uri="{FF2B5EF4-FFF2-40B4-BE49-F238E27FC236}">
                  <a16:creationId xmlns:a16="http://schemas.microsoft.com/office/drawing/2014/main" xmlns="" id="{05B9188B-E0FB-4656-8C1F-5EE6A4EBFC5A}"/>
                </a:ext>
              </a:extLst>
            </p:cNvPr>
            <p:cNvSpPr/>
            <p:nvPr/>
          </p:nvSpPr>
          <p:spPr>
            <a:xfrm>
              <a:off x="1111351" y="2209023"/>
              <a:ext cx="484631" cy="484633"/>
            </a:xfrm>
            <a:prstGeom prst="chevron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</p:grpSp>
      <p:grpSp>
        <p:nvGrpSpPr>
          <p:cNvPr id="119" name="Группа 118">
            <a:extLst>
              <a:ext uri="{FF2B5EF4-FFF2-40B4-BE49-F238E27FC236}">
                <a16:creationId xmlns:a16="http://schemas.microsoft.com/office/drawing/2014/main" xmlns="" id="{D912D4A8-6E45-4E07-A977-1B6323D360F9}"/>
              </a:ext>
            </a:extLst>
          </p:cNvPr>
          <p:cNvGrpSpPr/>
          <p:nvPr/>
        </p:nvGrpSpPr>
        <p:grpSpPr>
          <a:xfrm>
            <a:off x="5431100" y="2201640"/>
            <a:ext cx="444486" cy="179828"/>
            <a:chOff x="1111351" y="2204859"/>
            <a:chExt cx="1150611" cy="488797"/>
          </a:xfrm>
        </p:grpSpPr>
        <p:sp>
          <p:nvSpPr>
            <p:cNvPr id="120" name="Стрелка: шеврон 64">
              <a:extLst>
                <a:ext uri="{FF2B5EF4-FFF2-40B4-BE49-F238E27FC236}">
                  <a16:creationId xmlns:a16="http://schemas.microsoft.com/office/drawing/2014/main" xmlns="" id="{F40B9001-DA87-4FCD-A2F7-E60E4C7228A1}"/>
                </a:ext>
              </a:extLst>
            </p:cNvPr>
            <p:cNvSpPr/>
            <p:nvPr/>
          </p:nvSpPr>
          <p:spPr>
            <a:xfrm>
              <a:off x="1777331" y="2204859"/>
              <a:ext cx="484631" cy="484633"/>
            </a:xfrm>
            <a:prstGeom prst="chevron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121" name="Стрелка: шеврон 65">
              <a:extLst>
                <a:ext uri="{FF2B5EF4-FFF2-40B4-BE49-F238E27FC236}">
                  <a16:creationId xmlns:a16="http://schemas.microsoft.com/office/drawing/2014/main" xmlns="" id="{91113513-D309-41E8-8983-E616A9EF83B6}"/>
                </a:ext>
              </a:extLst>
            </p:cNvPr>
            <p:cNvSpPr/>
            <p:nvPr/>
          </p:nvSpPr>
          <p:spPr>
            <a:xfrm>
              <a:off x="1456315" y="2204862"/>
              <a:ext cx="484631" cy="484633"/>
            </a:xfrm>
            <a:prstGeom prst="chevron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122" name="Стрелка: шеврон 66">
              <a:extLst>
                <a:ext uri="{FF2B5EF4-FFF2-40B4-BE49-F238E27FC236}">
                  <a16:creationId xmlns:a16="http://schemas.microsoft.com/office/drawing/2014/main" xmlns="" id="{3680B2A5-916B-4BCA-9F6C-4471BDC892BC}"/>
                </a:ext>
              </a:extLst>
            </p:cNvPr>
            <p:cNvSpPr/>
            <p:nvPr/>
          </p:nvSpPr>
          <p:spPr>
            <a:xfrm>
              <a:off x="1111351" y="2209023"/>
              <a:ext cx="484631" cy="484633"/>
            </a:xfrm>
            <a:prstGeom prst="chevron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</p:grpSp>
      <p:grpSp>
        <p:nvGrpSpPr>
          <p:cNvPr id="123" name="Группа 122">
            <a:extLst>
              <a:ext uri="{FF2B5EF4-FFF2-40B4-BE49-F238E27FC236}">
                <a16:creationId xmlns:a16="http://schemas.microsoft.com/office/drawing/2014/main" xmlns="" id="{2D63956D-F1DD-4291-82CA-F1E69A0E1B8C}"/>
              </a:ext>
            </a:extLst>
          </p:cNvPr>
          <p:cNvGrpSpPr/>
          <p:nvPr/>
        </p:nvGrpSpPr>
        <p:grpSpPr>
          <a:xfrm>
            <a:off x="7737851" y="1373569"/>
            <a:ext cx="1154149" cy="334627"/>
            <a:chOff x="3717817" y="3938505"/>
            <a:chExt cx="1133692" cy="328696"/>
          </a:xfrm>
        </p:grpSpPr>
        <p:sp>
          <p:nvSpPr>
            <p:cNvPr id="124" name="Полилиния: фигура 123">
              <a:extLst>
                <a:ext uri="{FF2B5EF4-FFF2-40B4-BE49-F238E27FC236}">
                  <a16:creationId xmlns:a16="http://schemas.microsoft.com/office/drawing/2014/main" xmlns="" id="{DF922423-F825-49FB-B4A1-EBA74D54BC3C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5" name="Полилиния: фигура 124">
              <a:extLst>
                <a:ext uri="{FF2B5EF4-FFF2-40B4-BE49-F238E27FC236}">
                  <a16:creationId xmlns:a16="http://schemas.microsoft.com/office/drawing/2014/main" xmlns="" id="{81B2F222-F142-4C54-97FA-FF1A844D4CB5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757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F602A337-44F0-410A-851B-9BC1492E7436}"/>
              </a:ext>
            </a:extLst>
          </p:cNvPr>
          <p:cNvGrpSpPr/>
          <p:nvPr/>
        </p:nvGrpSpPr>
        <p:grpSpPr>
          <a:xfrm>
            <a:off x="250824" y="5051515"/>
            <a:ext cx="3276000" cy="1365159"/>
            <a:chOff x="268123" y="5051515"/>
            <a:chExt cx="3276000" cy="1365159"/>
          </a:xfrm>
        </p:grpSpPr>
        <p:sp>
          <p:nvSpPr>
            <p:cNvPr id="221" name="Прямоугольник: скругленные углы 220">
              <a:extLst>
                <a:ext uri="{FF2B5EF4-FFF2-40B4-BE49-F238E27FC236}">
                  <a16:creationId xmlns:a16="http://schemas.microsoft.com/office/drawing/2014/main" xmlns="" id="{FEC14BD2-D8D8-4AF8-A5FB-135884658590}"/>
                </a:ext>
              </a:extLst>
            </p:cNvPr>
            <p:cNvSpPr/>
            <p:nvPr/>
          </p:nvSpPr>
          <p:spPr>
            <a:xfrm>
              <a:off x="268123" y="5051515"/>
              <a:ext cx="3276000" cy="1365159"/>
            </a:xfrm>
            <a:prstGeom prst="roundRect">
              <a:avLst>
                <a:gd name="adj" fmla="val 503"/>
              </a:avLst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>
              <a:outerShdw blurRad="127000" algn="ctr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r>
                <a:rPr lang="ru-RU" sz="1300" kern="0" dirty="0">
                  <a:solidFill>
                    <a:srgbClr val="FFFFFF"/>
                  </a:solidFill>
                  <a:latin typeface="Calibri"/>
                </a:rPr>
                <a:t> </a:t>
              </a:r>
            </a:p>
          </p:txBody>
        </p:sp>
        <p:sp>
          <p:nvSpPr>
            <p:cNvPr id="605" name="Прямоугольник 149">
              <a:extLst>
                <a:ext uri="{FF2B5EF4-FFF2-40B4-BE49-F238E27FC236}">
                  <a16:creationId xmlns:a16="http://schemas.microsoft.com/office/drawing/2014/main" xmlns="" id="{E64B3CC2-494D-49B5-AD95-DCD343475A76}"/>
                </a:ext>
              </a:extLst>
            </p:cNvPr>
            <p:cNvSpPr/>
            <p:nvPr/>
          </p:nvSpPr>
          <p:spPr>
            <a:xfrm rot="5400000">
              <a:off x="3422116" y="5026250"/>
              <a:ext cx="96742" cy="147272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12700" cap="rnd">
              <a:solidFill>
                <a:schemeClr val="accent1"/>
              </a:solidFill>
              <a:prstDash val="solid"/>
              <a:round/>
              <a:tailEnd type="none"/>
            </a:ln>
            <a:effectLst>
              <a:glow rad="101600">
                <a:schemeClr val="accent1">
                  <a:alpha val="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400">
                <a:solidFill>
                  <a:prstClr val="white"/>
                </a:solidFill>
              </a:endParaRPr>
            </a:p>
          </p:txBody>
        </p:sp>
        <p:sp>
          <p:nvSpPr>
            <p:cNvPr id="606" name="Прямоугольник 149">
              <a:extLst>
                <a:ext uri="{FF2B5EF4-FFF2-40B4-BE49-F238E27FC236}">
                  <a16:creationId xmlns:a16="http://schemas.microsoft.com/office/drawing/2014/main" xmlns="" id="{C2CAE354-81B8-4B46-A166-BF84844F5D0E}"/>
                </a:ext>
              </a:extLst>
            </p:cNvPr>
            <p:cNvSpPr/>
            <p:nvPr/>
          </p:nvSpPr>
          <p:spPr>
            <a:xfrm rot="16200000" flipV="1">
              <a:off x="3422116" y="6294667"/>
              <a:ext cx="96742" cy="147272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12700" cap="rnd">
              <a:solidFill>
                <a:schemeClr val="accent1"/>
              </a:solidFill>
              <a:prstDash val="solid"/>
              <a:round/>
              <a:tailEnd type="none"/>
            </a:ln>
            <a:effectLst>
              <a:glow rad="101600">
                <a:schemeClr val="accent1">
                  <a:alpha val="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400">
                <a:solidFill>
                  <a:prstClr val="white"/>
                </a:solidFill>
              </a:endParaRPr>
            </a:p>
          </p:txBody>
        </p:sp>
        <p:sp>
          <p:nvSpPr>
            <p:cNvPr id="607" name="Прямоугольник 149">
              <a:extLst>
                <a:ext uri="{FF2B5EF4-FFF2-40B4-BE49-F238E27FC236}">
                  <a16:creationId xmlns:a16="http://schemas.microsoft.com/office/drawing/2014/main" xmlns="" id="{BBE57447-1C7E-4B24-A432-3A9A3F2CFD47}"/>
                </a:ext>
              </a:extLst>
            </p:cNvPr>
            <p:cNvSpPr/>
            <p:nvPr/>
          </p:nvSpPr>
          <p:spPr>
            <a:xfrm rot="16200000" flipH="1">
              <a:off x="293388" y="5026253"/>
              <a:ext cx="96742" cy="147272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12700" cap="rnd">
              <a:solidFill>
                <a:schemeClr val="accent1"/>
              </a:solidFill>
              <a:prstDash val="solid"/>
              <a:round/>
              <a:tailEnd type="none"/>
            </a:ln>
            <a:effectLst>
              <a:glow rad="101600">
                <a:schemeClr val="accent1">
                  <a:alpha val="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400">
                <a:solidFill>
                  <a:prstClr val="white"/>
                </a:solidFill>
              </a:endParaRPr>
            </a:p>
          </p:txBody>
        </p:sp>
        <p:sp>
          <p:nvSpPr>
            <p:cNvPr id="608" name="Прямоугольник 149">
              <a:extLst>
                <a:ext uri="{FF2B5EF4-FFF2-40B4-BE49-F238E27FC236}">
                  <a16:creationId xmlns:a16="http://schemas.microsoft.com/office/drawing/2014/main" xmlns="" id="{496A0CBD-70CF-4329-9012-3919D9485557}"/>
                </a:ext>
              </a:extLst>
            </p:cNvPr>
            <p:cNvSpPr/>
            <p:nvPr/>
          </p:nvSpPr>
          <p:spPr>
            <a:xfrm rot="5400000" flipH="1" flipV="1">
              <a:off x="293388" y="6294667"/>
              <a:ext cx="96742" cy="147272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12700" cap="rnd">
              <a:solidFill>
                <a:schemeClr val="accent1"/>
              </a:solidFill>
              <a:prstDash val="solid"/>
              <a:round/>
              <a:tailEnd type="none"/>
            </a:ln>
            <a:effectLst>
              <a:glow rad="101600">
                <a:schemeClr val="accent1">
                  <a:alpha val="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400">
                <a:solidFill>
                  <a:prstClr val="white"/>
                </a:solidFill>
              </a:endParaRPr>
            </a:p>
          </p:txBody>
        </p:sp>
      </p:grpSp>
      <p:sp>
        <p:nvSpPr>
          <p:cNvPr id="205" name="Прямоугольник: скругленные углы 204">
            <a:extLst>
              <a:ext uri="{FF2B5EF4-FFF2-40B4-BE49-F238E27FC236}">
                <a16:creationId xmlns:a16="http://schemas.microsoft.com/office/drawing/2014/main" xmlns="" id="{00B6421E-A76B-49EA-9CD8-D944D6E12586}"/>
              </a:ext>
            </a:extLst>
          </p:cNvPr>
          <p:cNvSpPr/>
          <p:nvPr/>
        </p:nvSpPr>
        <p:spPr>
          <a:xfrm>
            <a:off x="4081692" y="839788"/>
            <a:ext cx="4846407" cy="558471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ВЭБ – национальный институт развития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77073F71-071F-4986-8C6C-751E7B69B385}"/>
              </a:ext>
            </a:extLst>
          </p:cNvPr>
          <p:cNvGrpSpPr/>
          <p:nvPr/>
        </p:nvGrpSpPr>
        <p:grpSpPr>
          <a:xfrm>
            <a:off x="429228" y="5304442"/>
            <a:ext cx="2982175" cy="882043"/>
            <a:chOff x="510191" y="4911865"/>
            <a:chExt cx="2708423" cy="694750"/>
          </a:xfrm>
        </p:grpSpPr>
        <p:sp>
          <p:nvSpPr>
            <p:cNvPr id="341" name="Прямоугольник 340">
              <a:extLst>
                <a:ext uri="{FF2B5EF4-FFF2-40B4-BE49-F238E27FC236}">
                  <a16:creationId xmlns:a16="http://schemas.microsoft.com/office/drawing/2014/main" xmlns="" id="{5E73791B-3D23-4183-93AC-7B4E8E587BD5}"/>
                </a:ext>
              </a:extLst>
            </p:cNvPr>
            <p:cNvSpPr/>
            <p:nvPr/>
          </p:nvSpPr>
          <p:spPr>
            <a:xfrm>
              <a:off x="510191" y="4911865"/>
              <a:ext cx="2708423" cy="6012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4800" b="1" dirty="0">
                  <a:solidFill>
                    <a:schemeClr val="accent1"/>
                  </a:solidFill>
                  <a:latin typeface="Arial"/>
                </a:rPr>
                <a:t>10 ЛЕТ </a:t>
              </a:r>
              <a:r>
                <a:rPr lang="en-US" sz="1400" b="1" dirty="0">
                  <a:solidFill>
                    <a:schemeClr val="accent1"/>
                  </a:solidFill>
                  <a:latin typeface="Arial"/>
                </a:rPr>
                <a:t/>
              </a:r>
              <a:br>
                <a:rPr lang="en-US" sz="1400" b="1" dirty="0">
                  <a:solidFill>
                    <a:schemeClr val="accent1"/>
                  </a:solidFill>
                  <a:latin typeface="Arial"/>
                </a:rPr>
              </a:br>
              <a:endParaRPr lang="ru-RU" sz="1400" b="1" dirty="0">
                <a:solidFill>
                  <a:schemeClr val="accent1"/>
                </a:solidFill>
                <a:latin typeface="Arial"/>
              </a:endParaRPr>
            </a:p>
          </p:txBody>
        </p:sp>
        <p:sp>
          <p:nvSpPr>
            <p:cNvPr id="199" name="Прямоугольник 198">
              <a:extLst>
                <a:ext uri="{FF2B5EF4-FFF2-40B4-BE49-F238E27FC236}">
                  <a16:creationId xmlns:a16="http://schemas.microsoft.com/office/drawing/2014/main" xmlns="" id="{5AD08615-22B9-4B92-B073-2423827E090E}"/>
                </a:ext>
              </a:extLst>
            </p:cNvPr>
            <p:cNvSpPr/>
            <p:nvPr/>
          </p:nvSpPr>
          <p:spPr>
            <a:xfrm>
              <a:off x="510191" y="5388434"/>
              <a:ext cx="1258382" cy="218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chemeClr val="accent1"/>
                  </a:solidFill>
                  <a:latin typeface="Arial"/>
                </a:rPr>
                <a:t>Банку развития</a:t>
              </a:r>
              <a:endParaRPr lang="ru-RU" sz="12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11" name="Прямоугольник: скругленные углы 610">
            <a:extLst>
              <a:ext uri="{FF2B5EF4-FFF2-40B4-BE49-F238E27FC236}">
                <a16:creationId xmlns:a16="http://schemas.microsoft.com/office/drawing/2014/main" xmlns="" id="{AD0E6FF4-E0A4-499D-AFB7-3183F07481C5}"/>
              </a:ext>
            </a:extLst>
          </p:cNvPr>
          <p:cNvSpPr/>
          <p:nvPr/>
        </p:nvSpPr>
        <p:spPr>
          <a:xfrm>
            <a:off x="250824" y="838200"/>
            <a:ext cx="3276000" cy="3662676"/>
          </a:xfrm>
          <a:prstGeom prst="roundRect">
            <a:avLst>
              <a:gd name="adj" fmla="val 1672"/>
            </a:avLst>
          </a:prstGeom>
          <a:solidFill>
            <a:schemeClr val="accent1"/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612" name="Шестиугольник 611">
            <a:extLst>
              <a:ext uri="{FF2B5EF4-FFF2-40B4-BE49-F238E27FC236}">
                <a16:creationId xmlns:a16="http://schemas.microsoft.com/office/drawing/2014/main" xmlns="" id="{7E74C788-DABF-4240-B70A-D88546121F03}"/>
              </a:ext>
            </a:extLst>
          </p:cNvPr>
          <p:cNvSpPr/>
          <p:nvPr/>
        </p:nvSpPr>
        <p:spPr>
          <a:xfrm>
            <a:off x="2020366" y="1610592"/>
            <a:ext cx="671215" cy="667189"/>
          </a:xfrm>
          <a:prstGeom prst="hexagon">
            <a:avLst/>
          </a:prstGeom>
          <a:solidFill>
            <a:schemeClr val="accent1">
              <a:alpha val="15000"/>
            </a:schemeClr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solidFill>
                <a:prstClr val="white"/>
              </a:solidFill>
            </a:endParaRPr>
          </a:p>
        </p:txBody>
      </p:sp>
      <p:sp>
        <p:nvSpPr>
          <p:cNvPr id="613" name="Шестиугольник 612">
            <a:extLst>
              <a:ext uri="{FF2B5EF4-FFF2-40B4-BE49-F238E27FC236}">
                <a16:creationId xmlns:a16="http://schemas.microsoft.com/office/drawing/2014/main" xmlns="" id="{F4B98B81-C04C-42F3-9500-FD1BD3560D21}"/>
              </a:ext>
            </a:extLst>
          </p:cNvPr>
          <p:cNvSpPr/>
          <p:nvPr/>
        </p:nvSpPr>
        <p:spPr>
          <a:xfrm>
            <a:off x="1454029" y="1244354"/>
            <a:ext cx="671215" cy="667189"/>
          </a:xfrm>
          <a:prstGeom prst="hexagon">
            <a:avLst/>
          </a:prstGeom>
          <a:solidFill>
            <a:schemeClr val="accent1">
              <a:alpha val="15000"/>
            </a:schemeClr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solidFill>
                <a:prstClr val="white"/>
              </a:solidFill>
            </a:endParaRPr>
          </a:p>
        </p:txBody>
      </p:sp>
      <p:sp>
        <p:nvSpPr>
          <p:cNvPr id="614" name="Шестиугольник 613">
            <a:extLst>
              <a:ext uri="{FF2B5EF4-FFF2-40B4-BE49-F238E27FC236}">
                <a16:creationId xmlns:a16="http://schemas.microsoft.com/office/drawing/2014/main" xmlns="" id="{650AFDE8-8CC5-4DAF-A8FB-80DD2D4FB7AE}"/>
              </a:ext>
            </a:extLst>
          </p:cNvPr>
          <p:cNvSpPr/>
          <p:nvPr/>
        </p:nvSpPr>
        <p:spPr>
          <a:xfrm>
            <a:off x="2586704" y="1239172"/>
            <a:ext cx="671215" cy="667189"/>
          </a:xfrm>
          <a:prstGeom prst="hexagon">
            <a:avLst/>
          </a:prstGeom>
          <a:solidFill>
            <a:schemeClr val="accent1">
              <a:alpha val="15000"/>
            </a:schemeClr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solidFill>
                <a:prstClr val="white"/>
              </a:solidFill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52717366-0503-4128-80D2-C11068653DEC}"/>
              </a:ext>
            </a:extLst>
          </p:cNvPr>
          <p:cNvGrpSpPr/>
          <p:nvPr/>
        </p:nvGrpSpPr>
        <p:grpSpPr>
          <a:xfrm>
            <a:off x="142462" y="838200"/>
            <a:ext cx="3483498" cy="169299"/>
            <a:chOff x="1146527" y="-1570188"/>
            <a:chExt cx="3289300" cy="177800"/>
          </a:xfrm>
        </p:grpSpPr>
        <p:cxnSp>
          <p:nvCxnSpPr>
            <p:cNvPr id="616" name="Прямая соединительная линия 615">
              <a:extLst>
                <a:ext uri="{FF2B5EF4-FFF2-40B4-BE49-F238E27FC236}">
                  <a16:creationId xmlns:a16="http://schemas.microsoft.com/office/drawing/2014/main" xmlns="" id="{88245138-CD58-4915-8999-8A45B0B2E43A}"/>
                </a:ext>
              </a:extLst>
            </p:cNvPr>
            <p:cNvCxnSpPr/>
            <p:nvPr/>
          </p:nvCxnSpPr>
          <p:spPr>
            <a:xfrm flipV="1">
              <a:off x="11465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Прямая соединительная линия 616">
              <a:extLst>
                <a:ext uri="{FF2B5EF4-FFF2-40B4-BE49-F238E27FC236}">
                  <a16:creationId xmlns:a16="http://schemas.microsoft.com/office/drawing/2014/main" xmlns="" id="{F431C7F3-D582-4E9C-A689-D3DBB4CE50AC}"/>
                </a:ext>
              </a:extLst>
            </p:cNvPr>
            <p:cNvCxnSpPr/>
            <p:nvPr/>
          </p:nvCxnSpPr>
          <p:spPr>
            <a:xfrm flipV="1">
              <a:off x="12354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Прямая соединительная линия 617">
              <a:extLst>
                <a:ext uri="{FF2B5EF4-FFF2-40B4-BE49-F238E27FC236}">
                  <a16:creationId xmlns:a16="http://schemas.microsoft.com/office/drawing/2014/main" xmlns="" id="{9AEEB46D-A565-4F76-A7E5-EB93ED0C7682}"/>
                </a:ext>
              </a:extLst>
            </p:cNvPr>
            <p:cNvCxnSpPr/>
            <p:nvPr/>
          </p:nvCxnSpPr>
          <p:spPr>
            <a:xfrm flipV="1">
              <a:off x="13243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Прямая соединительная линия 618">
              <a:extLst>
                <a:ext uri="{FF2B5EF4-FFF2-40B4-BE49-F238E27FC236}">
                  <a16:creationId xmlns:a16="http://schemas.microsoft.com/office/drawing/2014/main" xmlns="" id="{FF595F41-0D01-4788-B86F-C474F4DC1907}"/>
                </a:ext>
              </a:extLst>
            </p:cNvPr>
            <p:cNvCxnSpPr/>
            <p:nvPr/>
          </p:nvCxnSpPr>
          <p:spPr>
            <a:xfrm flipV="1">
              <a:off x="14132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0" name="Прямая соединительная линия 619">
              <a:extLst>
                <a:ext uri="{FF2B5EF4-FFF2-40B4-BE49-F238E27FC236}">
                  <a16:creationId xmlns:a16="http://schemas.microsoft.com/office/drawing/2014/main" xmlns="" id="{49CE2F1F-AC72-4C5A-89FA-8F9AC374973D}"/>
                </a:ext>
              </a:extLst>
            </p:cNvPr>
            <p:cNvCxnSpPr/>
            <p:nvPr/>
          </p:nvCxnSpPr>
          <p:spPr>
            <a:xfrm flipV="1">
              <a:off x="15021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Прямая соединительная линия 620">
              <a:extLst>
                <a:ext uri="{FF2B5EF4-FFF2-40B4-BE49-F238E27FC236}">
                  <a16:creationId xmlns:a16="http://schemas.microsoft.com/office/drawing/2014/main" xmlns="" id="{34C9A208-199D-4EC1-BC64-FEFE75D11EA6}"/>
                </a:ext>
              </a:extLst>
            </p:cNvPr>
            <p:cNvCxnSpPr/>
            <p:nvPr/>
          </p:nvCxnSpPr>
          <p:spPr>
            <a:xfrm flipV="1">
              <a:off x="15910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2" name="Прямая соединительная линия 621">
              <a:extLst>
                <a:ext uri="{FF2B5EF4-FFF2-40B4-BE49-F238E27FC236}">
                  <a16:creationId xmlns:a16="http://schemas.microsoft.com/office/drawing/2014/main" xmlns="" id="{85C7A9B8-A040-4C12-82F1-79ECBC8B8535}"/>
                </a:ext>
              </a:extLst>
            </p:cNvPr>
            <p:cNvCxnSpPr/>
            <p:nvPr/>
          </p:nvCxnSpPr>
          <p:spPr>
            <a:xfrm flipV="1">
              <a:off x="16799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Прямая соединительная линия 622">
              <a:extLst>
                <a:ext uri="{FF2B5EF4-FFF2-40B4-BE49-F238E27FC236}">
                  <a16:creationId xmlns:a16="http://schemas.microsoft.com/office/drawing/2014/main" xmlns="" id="{1DD31992-918B-474A-A402-0DDA03FAC8FA}"/>
                </a:ext>
              </a:extLst>
            </p:cNvPr>
            <p:cNvCxnSpPr/>
            <p:nvPr/>
          </p:nvCxnSpPr>
          <p:spPr>
            <a:xfrm flipV="1">
              <a:off x="17688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Прямая соединительная линия 623">
              <a:extLst>
                <a:ext uri="{FF2B5EF4-FFF2-40B4-BE49-F238E27FC236}">
                  <a16:creationId xmlns:a16="http://schemas.microsoft.com/office/drawing/2014/main" xmlns="" id="{024BF186-A41F-4CE6-8DB2-1C5875D0A4A5}"/>
                </a:ext>
              </a:extLst>
            </p:cNvPr>
            <p:cNvCxnSpPr/>
            <p:nvPr/>
          </p:nvCxnSpPr>
          <p:spPr>
            <a:xfrm flipV="1">
              <a:off x="18577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5" name="Прямая соединительная линия 624">
              <a:extLst>
                <a:ext uri="{FF2B5EF4-FFF2-40B4-BE49-F238E27FC236}">
                  <a16:creationId xmlns:a16="http://schemas.microsoft.com/office/drawing/2014/main" xmlns="" id="{F6140B2A-0446-482A-8D19-343111EAF8DA}"/>
                </a:ext>
              </a:extLst>
            </p:cNvPr>
            <p:cNvCxnSpPr/>
            <p:nvPr/>
          </p:nvCxnSpPr>
          <p:spPr>
            <a:xfrm flipV="1">
              <a:off x="19466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6" name="Прямая соединительная линия 625">
              <a:extLst>
                <a:ext uri="{FF2B5EF4-FFF2-40B4-BE49-F238E27FC236}">
                  <a16:creationId xmlns:a16="http://schemas.microsoft.com/office/drawing/2014/main" xmlns="" id="{1779A565-BF6B-44FE-9BB5-CC0933F2CBA5}"/>
                </a:ext>
              </a:extLst>
            </p:cNvPr>
            <p:cNvCxnSpPr/>
            <p:nvPr/>
          </p:nvCxnSpPr>
          <p:spPr>
            <a:xfrm flipV="1">
              <a:off x="20355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7" name="Прямая соединительная линия 626">
              <a:extLst>
                <a:ext uri="{FF2B5EF4-FFF2-40B4-BE49-F238E27FC236}">
                  <a16:creationId xmlns:a16="http://schemas.microsoft.com/office/drawing/2014/main" xmlns="" id="{0D776651-EA9C-496B-B363-0290CFAF3FC0}"/>
                </a:ext>
              </a:extLst>
            </p:cNvPr>
            <p:cNvCxnSpPr/>
            <p:nvPr/>
          </p:nvCxnSpPr>
          <p:spPr>
            <a:xfrm flipV="1">
              <a:off x="21244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Прямая соединительная линия 627">
              <a:extLst>
                <a:ext uri="{FF2B5EF4-FFF2-40B4-BE49-F238E27FC236}">
                  <a16:creationId xmlns:a16="http://schemas.microsoft.com/office/drawing/2014/main" xmlns="" id="{9A9B8D5E-3EC3-4F8D-8B44-B819B5591CE4}"/>
                </a:ext>
              </a:extLst>
            </p:cNvPr>
            <p:cNvCxnSpPr/>
            <p:nvPr/>
          </p:nvCxnSpPr>
          <p:spPr>
            <a:xfrm flipV="1">
              <a:off x="22133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9" name="Прямая соединительная линия 628">
              <a:extLst>
                <a:ext uri="{FF2B5EF4-FFF2-40B4-BE49-F238E27FC236}">
                  <a16:creationId xmlns:a16="http://schemas.microsoft.com/office/drawing/2014/main" xmlns="" id="{04AE2C6C-ECA4-4885-8ADD-D32B7415B453}"/>
                </a:ext>
              </a:extLst>
            </p:cNvPr>
            <p:cNvCxnSpPr/>
            <p:nvPr/>
          </p:nvCxnSpPr>
          <p:spPr>
            <a:xfrm flipV="1">
              <a:off x="23022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0" name="Прямая соединительная линия 629">
              <a:extLst>
                <a:ext uri="{FF2B5EF4-FFF2-40B4-BE49-F238E27FC236}">
                  <a16:creationId xmlns:a16="http://schemas.microsoft.com/office/drawing/2014/main" xmlns="" id="{0D4347E9-C4E5-4ED7-A3AB-C90F88518380}"/>
                </a:ext>
              </a:extLst>
            </p:cNvPr>
            <p:cNvCxnSpPr/>
            <p:nvPr/>
          </p:nvCxnSpPr>
          <p:spPr>
            <a:xfrm flipV="1">
              <a:off x="23911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1" name="Прямая соединительная линия 630">
              <a:extLst>
                <a:ext uri="{FF2B5EF4-FFF2-40B4-BE49-F238E27FC236}">
                  <a16:creationId xmlns:a16="http://schemas.microsoft.com/office/drawing/2014/main" xmlns="" id="{E54C48CC-92EE-459D-BABA-7602023F2DE3}"/>
                </a:ext>
              </a:extLst>
            </p:cNvPr>
            <p:cNvCxnSpPr/>
            <p:nvPr/>
          </p:nvCxnSpPr>
          <p:spPr>
            <a:xfrm flipV="1">
              <a:off x="24800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" name="Прямая соединительная линия 631">
              <a:extLst>
                <a:ext uri="{FF2B5EF4-FFF2-40B4-BE49-F238E27FC236}">
                  <a16:creationId xmlns:a16="http://schemas.microsoft.com/office/drawing/2014/main" xmlns="" id="{843C6CAF-0EEC-4698-98F3-7E3AA5037609}"/>
                </a:ext>
              </a:extLst>
            </p:cNvPr>
            <p:cNvCxnSpPr/>
            <p:nvPr/>
          </p:nvCxnSpPr>
          <p:spPr>
            <a:xfrm flipV="1">
              <a:off x="25689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3" name="Прямая соединительная линия 632">
              <a:extLst>
                <a:ext uri="{FF2B5EF4-FFF2-40B4-BE49-F238E27FC236}">
                  <a16:creationId xmlns:a16="http://schemas.microsoft.com/office/drawing/2014/main" xmlns="" id="{8BE8ACDB-FF59-4DC9-BD0A-1A8B3D2E640C}"/>
                </a:ext>
              </a:extLst>
            </p:cNvPr>
            <p:cNvCxnSpPr/>
            <p:nvPr/>
          </p:nvCxnSpPr>
          <p:spPr>
            <a:xfrm flipV="1">
              <a:off x="26578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Прямая соединительная линия 633">
              <a:extLst>
                <a:ext uri="{FF2B5EF4-FFF2-40B4-BE49-F238E27FC236}">
                  <a16:creationId xmlns:a16="http://schemas.microsoft.com/office/drawing/2014/main" xmlns="" id="{0E2D6383-678F-4C7C-A1CB-CC00FA312789}"/>
                </a:ext>
              </a:extLst>
            </p:cNvPr>
            <p:cNvCxnSpPr/>
            <p:nvPr/>
          </p:nvCxnSpPr>
          <p:spPr>
            <a:xfrm flipV="1">
              <a:off x="27467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5" name="Прямая соединительная линия 634">
              <a:extLst>
                <a:ext uri="{FF2B5EF4-FFF2-40B4-BE49-F238E27FC236}">
                  <a16:creationId xmlns:a16="http://schemas.microsoft.com/office/drawing/2014/main" xmlns="" id="{EF577FA6-7A73-4E2E-9328-1BB4FC16BAEB}"/>
                </a:ext>
              </a:extLst>
            </p:cNvPr>
            <p:cNvCxnSpPr/>
            <p:nvPr/>
          </p:nvCxnSpPr>
          <p:spPr>
            <a:xfrm flipV="1">
              <a:off x="28356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6" name="Прямая соединительная линия 635">
              <a:extLst>
                <a:ext uri="{FF2B5EF4-FFF2-40B4-BE49-F238E27FC236}">
                  <a16:creationId xmlns:a16="http://schemas.microsoft.com/office/drawing/2014/main" xmlns="" id="{8961E8D7-083F-4B00-A427-4A0703229417}"/>
                </a:ext>
              </a:extLst>
            </p:cNvPr>
            <p:cNvCxnSpPr/>
            <p:nvPr/>
          </p:nvCxnSpPr>
          <p:spPr>
            <a:xfrm flipV="1">
              <a:off x="29245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Прямая соединительная линия 636">
              <a:extLst>
                <a:ext uri="{FF2B5EF4-FFF2-40B4-BE49-F238E27FC236}">
                  <a16:creationId xmlns:a16="http://schemas.microsoft.com/office/drawing/2014/main" xmlns="" id="{8BC2FC2D-57CC-49A0-A7CD-A82C3A5BCE87}"/>
                </a:ext>
              </a:extLst>
            </p:cNvPr>
            <p:cNvCxnSpPr/>
            <p:nvPr/>
          </p:nvCxnSpPr>
          <p:spPr>
            <a:xfrm flipV="1">
              <a:off x="30134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Прямая соединительная линия 637">
              <a:extLst>
                <a:ext uri="{FF2B5EF4-FFF2-40B4-BE49-F238E27FC236}">
                  <a16:creationId xmlns:a16="http://schemas.microsoft.com/office/drawing/2014/main" xmlns="" id="{09BC2DCB-3281-432F-A17E-7C46CC265511}"/>
                </a:ext>
              </a:extLst>
            </p:cNvPr>
            <p:cNvCxnSpPr/>
            <p:nvPr/>
          </p:nvCxnSpPr>
          <p:spPr>
            <a:xfrm flipV="1">
              <a:off x="31023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Прямая соединительная линия 638">
              <a:extLst>
                <a:ext uri="{FF2B5EF4-FFF2-40B4-BE49-F238E27FC236}">
                  <a16:creationId xmlns:a16="http://schemas.microsoft.com/office/drawing/2014/main" xmlns="" id="{533AEDFA-1C4B-4CDE-BE22-FDE0F56D1C76}"/>
                </a:ext>
              </a:extLst>
            </p:cNvPr>
            <p:cNvCxnSpPr/>
            <p:nvPr/>
          </p:nvCxnSpPr>
          <p:spPr>
            <a:xfrm flipV="1">
              <a:off x="31912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Прямая соединительная линия 639">
              <a:extLst>
                <a:ext uri="{FF2B5EF4-FFF2-40B4-BE49-F238E27FC236}">
                  <a16:creationId xmlns:a16="http://schemas.microsoft.com/office/drawing/2014/main" xmlns="" id="{50D449E2-8E23-4203-AFB4-2ED3689A7959}"/>
                </a:ext>
              </a:extLst>
            </p:cNvPr>
            <p:cNvCxnSpPr/>
            <p:nvPr/>
          </p:nvCxnSpPr>
          <p:spPr>
            <a:xfrm flipV="1">
              <a:off x="32801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Прямая соединительная линия 640">
              <a:extLst>
                <a:ext uri="{FF2B5EF4-FFF2-40B4-BE49-F238E27FC236}">
                  <a16:creationId xmlns:a16="http://schemas.microsoft.com/office/drawing/2014/main" xmlns="" id="{BAC756F7-C213-4A82-A8EA-654DB4FA9092}"/>
                </a:ext>
              </a:extLst>
            </p:cNvPr>
            <p:cNvCxnSpPr/>
            <p:nvPr/>
          </p:nvCxnSpPr>
          <p:spPr>
            <a:xfrm flipV="1">
              <a:off x="33690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2" name="Прямая соединительная линия 641">
              <a:extLst>
                <a:ext uri="{FF2B5EF4-FFF2-40B4-BE49-F238E27FC236}">
                  <a16:creationId xmlns:a16="http://schemas.microsoft.com/office/drawing/2014/main" xmlns="" id="{C5F5EC5B-263C-4592-B326-A4C697F6EAC0}"/>
                </a:ext>
              </a:extLst>
            </p:cNvPr>
            <p:cNvCxnSpPr/>
            <p:nvPr/>
          </p:nvCxnSpPr>
          <p:spPr>
            <a:xfrm flipV="1">
              <a:off x="34579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Прямая соединительная линия 642">
              <a:extLst>
                <a:ext uri="{FF2B5EF4-FFF2-40B4-BE49-F238E27FC236}">
                  <a16:creationId xmlns:a16="http://schemas.microsoft.com/office/drawing/2014/main" xmlns="" id="{FEA8D8FB-106C-4030-8EC9-8BBEACD47013}"/>
                </a:ext>
              </a:extLst>
            </p:cNvPr>
            <p:cNvCxnSpPr/>
            <p:nvPr/>
          </p:nvCxnSpPr>
          <p:spPr>
            <a:xfrm flipV="1">
              <a:off x="35468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4" name="Прямая соединительная линия 643">
              <a:extLst>
                <a:ext uri="{FF2B5EF4-FFF2-40B4-BE49-F238E27FC236}">
                  <a16:creationId xmlns:a16="http://schemas.microsoft.com/office/drawing/2014/main" xmlns="" id="{A9AEA2B4-A09E-42B1-97BF-9612A3C716F6}"/>
                </a:ext>
              </a:extLst>
            </p:cNvPr>
            <p:cNvCxnSpPr/>
            <p:nvPr/>
          </p:nvCxnSpPr>
          <p:spPr>
            <a:xfrm flipV="1">
              <a:off x="36357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5" name="Прямая соединительная линия 644">
              <a:extLst>
                <a:ext uri="{FF2B5EF4-FFF2-40B4-BE49-F238E27FC236}">
                  <a16:creationId xmlns:a16="http://schemas.microsoft.com/office/drawing/2014/main" xmlns="" id="{1404B3CF-8780-4407-9E03-4524817A88EA}"/>
                </a:ext>
              </a:extLst>
            </p:cNvPr>
            <p:cNvCxnSpPr/>
            <p:nvPr/>
          </p:nvCxnSpPr>
          <p:spPr>
            <a:xfrm flipV="1">
              <a:off x="37246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Прямая соединительная линия 645">
              <a:extLst>
                <a:ext uri="{FF2B5EF4-FFF2-40B4-BE49-F238E27FC236}">
                  <a16:creationId xmlns:a16="http://schemas.microsoft.com/office/drawing/2014/main" xmlns="" id="{15B02EFC-6DA0-477E-8027-BA9328540823}"/>
                </a:ext>
              </a:extLst>
            </p:cNvPr>
            <p:cNvCxnSpPr/>
            <p:nvPr/>
          </p:nvCxnSpPr>
          <p:spPr>
            <a:xfrm flipV="1">
              <a:off x="38135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7" name="Прямая соединительная линия 646">
              <a:extLst>
                <a:ext uri="{FF2B5EF4-FFF2-40B4-BE49-F238E27FC236}">
                  <a16:creationId xmlns:a16="http://schemas.microsoft.com/office/drawing/2014/main" xmlns="" id="{CF834395-34C5-426C-A6F4-B3756537D503}"/>
                </a:ext>
              </a:extLst>
            </p:cNvPr>
            <p:cNvCxnSpPr/>
            <p:nvPr/>
          </p:nvCxnSpPr>
          <p:spPr>
            <a:xfrm flipV="1">
              <a:off x="39024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8" name="Прямая соединительная линия 647">
              <a:extLst>
                <a:ext uri="{FF2B5EF4-FFF2-40B4-BE49-F238E27FC236}">
                  <a16:creationId xmlns:a16="http://schemas.microsoft.com/office/drawing/2014/main" xmlns="" id="{D3920593-F580-459A-A130-3A6B14B19F82}"/>
                </a:ext>
              </a:extLst>
            </p:cNvPr>
            <p:cNvCxnSpPr/>
            <p:nvPr/>
          </p:nvCxnSpPr>
          <p:spPr>
            <a:xfrm flipV="1">
              <a:off x="39913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Прямая соединительная линия 648">
              <a:extLst>
                <a:ext uri="{FF2B5EF4-FFF2-40B4-BE49-F238E27FC236}">
                  <a16:creationId xmlns:a16="http://schemas.microsoft.com/office/drawing/2014/main" xmlns="" id="{7A42D9A4-4534-40DB-AD9A-7D194A7D2613}"/>
                </a:ext>
              </a:extLst>
            </p:cNvPr>
            <p:cNvCxnSpPr/>
            <p:nvPr/>
          </p:nvCxnSpPr>
          <p:spPr>
            <a:xfrm flipV="1">
              <a:off x="40802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Прямая соединительная линия 649">
              <a:extLst>
                <a:ext uri="{FF2B5EF4-FFF2-40B4-BE49-F238E27FC236}">
                  <a16:creationId xmlns:a16="http://schemas.microsoft.com/office/drawing/2014/main" xmlns="" id="{79D6115A-552C-4C73-993B-017735FB1EC9}"/>
                </a:ext>
              </a:extLst>
            </p:cNvPr>
            <p:cNvCxnSpPr/>
            <p:nvPr/>
          </p:nvCxnSpPr>
          <p:spPr>
            <a:xfrm flipV="1">
              <a:off x="41691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Прямая соединительная линия 650">
              <a:extLst>
                <a:ext uri="{FF2B5EF4-FFF2-40B4-BE49-F238E27FC236}">
                  <a16:creationId xmlns:a16="http://schemas.microsoft.com/office/drawing/2014/main" xmlns="" id="{5F5B8A77-7368-42F0-8C0A-BFBDC6283360}"/>
                </a:ext>
              </a:extLst>
            </p:cNvPr>
            <p:cNvCxnSpPr/>
            <p:nvPr/>
          </p:nvCxnSpPr>
          <p:spPr>
            <a:xfrm flipV="1">
              <a:off x="4258027" y="-1570188"/>
              <a:ext cx="177800" cy="177800"/>
            </a:xfrm>
            <a:prstGeom prst="line">
              <a:avLst/>
            </a:prstGeom>
            <a:ln>
              <a:solidFill>
                <a:schemeClr val="bg1">
                  <a:alpha val="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7" name="Прямоугольник 336">
            <a:extLst>
              <a:ext uri="{FF2B5EF4-FFF2-40B4-BE49-F238E27FC236}">
                <a16:creationId xmlns:a16="http://schemas.microsoft.com/office/drawing/2014/main" xmlns="" id="{E7E6C101-74FC-49C9-B5E7-BB8F0006EEB9}"/>
              </a:ext>
            </a:extLst>
          </p:cNvPr>
          <p:cNvSpPr/>
          <p:nvPr/>
        </p:nvSpPr>
        <p:spPr>
          <a:xfrm>
            <a:off x="917257" y="1347169"/>
            <a:ext cx="1544718" cy="30777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2.5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трлн рублей 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r>
              <a:rPr lang="ru-RU" sz="105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инвестиций</a:t>
            </a:r>
            <a:endParaRPr lang="ru-RU" sz="1400" dirty="0">
              <a:solidFill>
                <a:schemeClr val="accent1">
                  <a:lumMod val="20000"/>
                  <a:lumOff val="8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8" name="Прямоугольник 337">
            <a:extLst>
              <a:ext uri="{FF2B5EF4-FFF2-40B4-BE49-F238E27FC236}">
                <a16:creationId xmlns:a16="http://schemas.microsoft.com/office/drawing/2014/main" xmlns="" id="{DE00DDF0-3675-4EF6-8A3A-0E2861693E66}"/>
              </a:ext>
            </a:extLst>
          </p:cNvPr>
          <p:cNvSpPr/>
          <p:nvPr/>
        </p:nvSpPr>
        <p:spPr>
          <a:xfrm>
            <a:off x="917257" y="2161234"/>
            <a:ext cx="2003754" cy="30777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300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r>
              <a:rPr lang="ru-RU" sz="105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реализованных инвестпроектов</a:t>
            </a:r>
          </a:p>
        </p:txBody>
      </p:sp>
      <p:sp>
        <p:nvSpPr>
          <p:cNvPr id="339" name="Прямоугольник 338">
            <a:extLst>
              <a:ext uri="{FF2B5EF4-FFF2-40B4-BE49-F238E27FC236}">
                <a16:creationId xmlns:a16="http://schemas.microsoft.com/office/drawing/2014/main" xmlns="" id="{50F8E9F4-4C5A-42D0-B8F7-307C4F6173B3}"/>
              </a:ext>
            </a:extLst>
          </p:cNvPr>
          <p:cNvSpPr/>
          <p:nvPr/>
        </p:nvSpPr>
        <p:spPr>
          <a:xfrm>
            <a:off x="917257" y="2975300"/>
            <a:ext cx="1985672" cy="3152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14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компаний в Группе ВЭБ</a:t>
            </a:r>
            <a:endParaRPr lang="ru-RU" sz="1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40" name="Прямоугольник 339">
            <a:extLst>
              <a:ext uri="{FF2B5EF4-FFF2-40B4-BE49-F238E27FC236}">
                <a16:creationId xmlns:a16="http://schemas.microsoft.com/office/drawing/2014/main" xmlns="" id="{50281494-53DD-425C-9E1E-E4C112DD0DB2}"/>
              </a:ext>
            </a:extLst>
          </p:cNvPr>
          <p:cNvSpPr/>
          <p:nvPr/>
        </p:nvSpPr>
        <p:spPr>
          <a:xfrm>
            <a:off x="917257" y="3796812"/>
            <a:ext cx="1101264" cy="30777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20,000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r>
              <a:rPr lang="ru-RU" sz="105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сотрудников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36" name="Группа 735">
            <a:extLst>
              <a:ext uri="{FF2B5EF4-FFF2-40B4-BE49-F238E27FC236}">
                <a16:creationId xmlns:a16="http://schemas.microsoft.com/office/drawing/2014/main" xmlns="" id="{150B9B93-05ED-4276-8341-65B9A33B36FB}"/>
              </a:ext>
            </a:extLst>
          </p:cNvPr>
          <p:cNvGrpSpPr/>
          <p:nvPr/>
        </p:nvGrpSpPr>
        <p:grpSpPr>
          <a:xfrm>
            <a:off x="455797" y="2100235"/>
            <a:ext cx="369839" cy="210097"/>
            <a:chOff x="6661401" y="2750778"/>
            <a:chExt cx="447852" cy="220646"/>
          </a:xfrm>
        </p:grpSpPr>
        <p:sp>
          <p:nvSpPr>
            <p:cNvPr id="737" name="Стрелка: шеврон 736">
              <a:extLst>
                <a:ext uri="{FF2B5EF4-FFF2-40B4-BE49-F238E27FC236}">
                  <a16:creationId xmlns:a16="http://schemas.microsoft.com/office/drawing/2014/main" xmlns="" id="{0511A25A-3F7D-4421-8CED-1A84B07488B7}"/>
                </a:ext>
              </a:extLst>
            </p:cNvPr>
            <p:cNvSpPr/>
            <p:nvPr/>
          </p:nvSpPr>
          <p:spPr>
            <a:xfrm>
              <a:off x="6932871" y="2750778"/>
              <a:ext cx="176382" cy="220646"/>
            </a:xfrm>
            <a:prstGeom prst="chevron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  <p:sp>
          <p:nvSpPr>
            <p:cNvPr id="738" name="Стрелка: шеврон 737">
              <a:extLst>
                <a:ext uri="{FF2B5EF4-FFF2-40B4-BE49-F238E27FC236}">
                  <a16:creationId xmlns:a16="http://schemas.microsoft.com/office/drawing/2014/main" xmlns="" id="{FC92648C-40D5-465A-8F3D-21ED852C9900}"/>
                </a:ext>
              </a:extLst>
            </p:cNvPr>
            <p:cNvSpPr/>
            <p:nvPr/>
          </p:nvSpPr>
          <p:spPr>
            <a:xfrm>
              <a:off x="6797136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55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  <p:sp>
          <p:nvSpPr>
            <p:cNvPr id="739" name="Стрелка: шеврон 738">
              <a:extLst>
                <a:ext uri="{FF2B5EF4-FFF2-40B4-BE49-F238E27FC236}">
                  <a16:creationId xmlns:a16="http://schemas.microsoft.com/office/drawing/2014/main" xmlns="" id="{D5CFA310-AE0A-4B8D-AC37-A2843612A0F0}"/>
                </a:ext>
              </a:extLst>
            </p:cNvPr>
            <p:cNvSpPr/>
            <p:nvPr/>
          </p:nvSpPr>
          <p:spPr>
            <a:xfrm>
              <a:off x="6661401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</p:grpSp>
      <p:grpSp>
        <p:nvGrpSpPr>
          <p:cNvPr id="201" name="Группа 200">
            <a:extLst>
              <a:ext uri="{FF2B5EF4-FFF2-40B4-BE49-F238E27FC236}">
                <a16:creationId xmlns:a16="http://schemas.microsoft.com/office/drawing/2014/main" xmlns="" id="{1B64DA4A-C334-403A-9848-5C46B71A901B}"/>
              </a:ext>
            </a:extLst>
          </p:cNvPr>
          <p:cNvGrpSpPr/>
          <p:nvPr/>
        </p:nvGrpSpPr>
        <p:grpSpPr>
          <a:xfrm>
            <a:off x="455797" y="1283973"/>
            <a:ext cx="369839" cy="210097"/>
            <a:chOff x="6661401" y="2750778"/>
            <a:chExt cx="447852" cy="220646"/>
          </a:xfrm>
        </p:grpSpPr>
        <p:sp>
          <p:nvSpPr>
            <p:cNvPr id="202" name="Стрелка: шеврон 201">
              <a:extLst>
                <a:ext uri="{FF2B5EF4-FFF2-40B4-BE49-F238E27FC236}">
                  <a16:creationId xmlns:a16="http://schemas.microsoft.com/office/drawing/2014/main" xmlns="" id="{C41D0BD6-456F-41EB-BF97-C42B763AE362}"/>
                </a:ext>
              </a:extLst>
            </p:cNvPr>
            <p:cNvSpPr/>
            <p:nvPr/>
          </p:nvSpPr>
          <p:spPr>
            <a:xfrm>
              <a:off x="6932871" y="2750778"/>
              <a:ext cx="176382" cy="220646"/>
            </a:xfrm>
            <a:prstGeom prst="chevron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  <p:sp>
          <p:nvSpPr>
            <p:cNvPr id="203" name="Стрелка: шеврон 202">
              <a:extLst>
                <a:ext uri="{FF2B5EF4-FFF2-40B4-BE49-F238E27FC236}">
                  <a16:creationId xmlns:a16="http://schemas.microsoft.com/office/drawing/2014/main" xmlns="" id="{BEE308DE-E9D9-43D6-A522-B8B506A91595}"/>
                </a:ext>
              </a:extLst>
            </p:cNvPr>
            <p:cNvSpPr/>
            <p:nvPr/>
          </p:nvSpPr>
          <p:spPr>
            <a:xfrm>
              <a:off x="6797136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55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  <p:sp>
          <p:nvSpPr>
            <p:cNvPr id="204" name="Стрелка: шеврон 203">
              <a:extLst>
                <a:ext uri="{FF2B5EF4-FFF2-40B4-BE49-F238E27FC236}">
                  <a16:creationId xmlns:a16="http://schemas.microsoft.com/office/drawing/2014/main" xmlns="" id="{C2B1A2CF-F70C-440D-9DAB-D35E2922B45C}"/>
                </a:ext>
              </a:extLst>
            </p:cNvPr>
            <p:cNvSpPr/>
            <p:nvPr/>
          </p:nvSpPr>
          <p:spPr>
            <a:xfrm>
              <a:off x="6661401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</p:grpSp>
      <p:grpSp>
        <p:nvGrpSpPr>
          <p:cNvPr id="206" name="Группа 205">
            <a:extLst>
              <a:ext uri="{FF2B5EF4-FFF2-40B4-BE49-F238E27FC236}">
                <a16:creationId xmlns:a16="http://schemas.microsoft.com/office/drawing/2014/main" xmlns="" id="{05FAD98E-6F05-4AB6-A110-BA9FAA13DA4F}"/>
              </a:ext>
            </a:extLst>
          </p:cNvPr>
          <p:cNvGrpSpPr/>
          <p:nvPr/>
        </p:nvGrpSpPr>
        <p:grpSpPr>
          <a:xfrm>
            <a:off x="455797" y="2916499"/>
            <a:ext cx="369839" cy="210097"/>
            <a:chOff x="6661401" y="2750778"/>
            <a:chExt cx="447852" cy="220646"/>
          </a:xfrm>
        </p:grpSpPr>
        <p:sp>
          <p:nvSpPr>
            <p:cNvPr id="207" name="Стрелка: шеврон 206">
              <a:extLst>
                <a:ext uri="{FF2B5EF4-FFF2-40B4-BE49-F238E27FC236}">
                  <a16:creationId xmlns:a16="http://schemas.microsoft.com/office/drawing/2014/main" xmlns="" id="{A5D1CE75-231B-4FE9-B46C-B1D0BBE6E054}"/>
                </a:ext>
              </a:extLst>
            </p:cNvPr>
            <p:cNvSpPr/>
            <p:nvPr/>
          </p:nvSpPr>
          <p:spPr>
            <a:xfrm>
              <a:off x="6932871" y="2750778"/>
              <a:ext cx="176382" cy="220646"/>
            </a:xfrm>
            <a:prstGeom prst="chevron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  <p:sp>
          <p:nvSpPr>
            <p:cNvPr id="208" name="Стрелка: шеврон 207">
              <a:extLst>
                <a:ext uri="{FF2B5EF4-FFF2-40B4-BE49-F238E27FC236}">
                  <a16:creationId xmlns:a16="http://schemas.microsoft.com/office/drawing/2014/main" xmlns="" id="{1B0BB2B3-1E38-4C6F-931C-F40084B56E09}"/>
                </a:ext>
              </a:extLst>
            </p:cNvPr>
            <p:cNvSpPr/>
            <p:nvPr/>
          </p:nvSpPr>
          <p:spPr>
            <a:xfrm>
              <a:off x="6797136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55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  <p:sp>
          <p:nvSpPr>
            <p:cNvPr id="209" name="Стрелка: шеврон 208">
              <a:extLst>
                <a:ext uri="{FF2B5EF4-FFF2-40B4-BE49-F238E27FC236}">
                  <a16:creationId xmlns:a16="http://schemas.microsoft.com/office/drawing/2014/main" xmlns="" id="{472A4B5F-2359-451F-87D8-F9F108FC72E3}"/>
                </a:ext>
              </a:extLst>
            </p:cNvPr>
            <p:cNvSpPr/>
            <p:nvPr/>
          </p:nvSpPr>
          <p:spPr>
            <a:xfrm>
              <a:off x="6661401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</p:grpSp>
      <p:grpSp>
        <p:nvGrpSpPr>
          <p:cNvPr id="210" name="Группа 209">
            <a:extLst>
              <a:ext uri="{FF2B5EF4-FFF2-40B4-BE49-F238E27FC236}">
                <a16:creationId xmlns:a16="http://schemas.microsoft.com/office/drawing/2014/main" xmlns="" id="{20579490-AAF2-4EB0-A5F4-D948BCB13E20}"/>
              </a:ext>
            </a:extLst>
          </p:cNvPr>
          <p:cNvGrpSpPr/>
          <p:nvPr/>
        </p:nvGrpSpPr>
        <p:grpSpPr>
          <a:xfrm>
            <a:off x="455797" y="3732761"/>
            <a:ext cx="369839" cy="210097"/>
            <a:chOff x="6661401" y="2750778"/>
            <a:chExt cx="447852" cy="220646"/>
          </a:xfrm>
        </p:grpSpPr>
        <p:sp>
          <p:nvSpPr>
            <p:cNvPr id="211" name="Стрелка: шеврон 210">
              <a:extLst>
                <a:ext uri="{FF2B5EF4-FFF2-40B4-BE49-F238E27FC236}">
                  <a16:creationId xmlns:a16="http://schemas.microsoft.com/office/drawing/2014/main" xmlns="" id="{794B049E-5ECA-46ED-8E76-4B7F0D16C57C}"/>
                </a:ext>
              </a:extLst>
            </p:cNvPr>
            <p:cNvSpPr/>
            <p:nvPr/>
          </p:nvSpPr>
          <p:spPr>
            <a:xfrm>
              <a:off x="6932871" y="2750778"/>
              <a:ext cx="176382" cy="220646"/>
            </a:xfrm>
            <a:prstGeom prst="chevron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  <p:sp>
          <p:nvSpPr>
            <p:cNvPr id="212" name="Стрелка: шеврон 211">
              <a:extLst>
                <a:ext uri="{FF2B5EF4-FFF2-40B4-BE49-F238E27FC236}">
                  <a16:creationId xmlns:a16="http://schemas.microsoft.com/office/drawing/2014/main" xmlns="" id="{73AC0DF6-DC70-4A67-886E-443C6244A4AD}"/>
                </a:ext>
              </a:extLst>
            </p:cNvPr>
            <p:cNvSpPr/>
            <p:nvPr/>
          </p:nvSpPr>
          <p:spPr>
            <a:xfrm>
              <a:off x="6797136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55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  <p:sp>
          <p:nvSpPr>
            <p:cNvPr id="213" name="Стрелка: шеврон 212">
              <a:extLst>
                <a:ext uri="{FF2B5EF4-FFF2-40B4-BE49-F238E27FC236}">
                  <a16:creationId xmlns:a16="http://schemas.microsoft.com/office/drawing/2014/main" xmlns="" id="{F56A548D-44B2-4ECD-8838-C73757A4806F}"/>
                </a:ext>
              </a:extLst>
            </p:cNvPr>
            <p:cNvSpPr/>
            <p:nvPr/>
          </p:nvSpPr>
          <p:spPr>
            <a:xfrm>
              <a:off x="6661401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27">
                <a:defRPr/>
              </a:pPr>
              <a:endParaRPr lang="ru-RU" sz="140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FBFE729A-C4A3-4AFC-9B01-134056A170D8}"/>
              </a:ext>
            </a:extLst>
          </p:cNvPr>
          <p:cNvGrpSpPr/>
          <p:nvPr/>
        </p:nvGrpSpPr>
        <p:grpSpPr>
          <a:xfrm>
            <a:off x="264319" y="5805134"/>
            <a:ext cx="3245644" cy="169300"/>
            <a:chOff x="264319" y="5805134"/>
            <a:chExt cx="3245644" cy="169300"/>
          </a:xfrm>
        </p:grpSpPr>
        <p:cxnSp>
          <p:nvCxnSpPr>
            <p:cNvPr id="493" name="Прямая соединительная линия 492">
              <a:extLst>
                <a:ext uri="{FF2B5EF4-FFF2-40B4-BE49-F238E27FC236}">
                  <a16:creationId xmlns:a16="http://schemas.microsoft.com/office/drawing/2014/main" xmlns="" id="{CDBE05DE-95D8-42F9-8368-C636B894BF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9081" y="5805135"/>
              <a:ext cx="112952" cy="130238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Прямая соединительная линия 493">
              <a:extLst>
                <a:ext uri="{FF2B5EF4-FFF2-40B4-BE49-F238E27FC236}">
                  <a16:creationId xmlns:a16="http://schemas.microsoft.com/office/drawing/2014/main" xmlns="" id="{9FEE857A-F320-4799-BB28-13401D5151D2}"/>
                </a:ext>
              </a:extLst>
            </p:cNvPr>
            <p:cNvCxnSpPr/>
            <p:nvPr/>
          </p:nvCxnSpPr>
          <p:spPr>
            <a:xfrm flipV="1">
              <a:off x="30884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Прямая соединительная линия 494">
              <a:extLst>
                <a:ext uri="{FF2B5EF4-FFF2-40B4-BE49-F238E27FC236}">
                  <a16:creationId xmlns:a16="http://schemas.microsoft.com/office/drawing/2014/main" xmlns="" id="{622F5C06-0A2A-48E6-A185-59E038DB67FB}"/>
                </a:ext>
              </a:extLst>
            </p:cNvPr>
            <p:cNvCxnSpPr/>
            <p:nvPr/>
          </p:nvCxnSpPr>
          <p:spPr>
            <a:xfrm flipV="1">
              <a:off x="38249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Прямая соединительная линия 495">
              <a:extLst>
                <a:ext uri="{FF2B5EF4-FFF2-40B4-BE49-F238E27FC236}">
                  <a16:creationId xmlns:a16="http://schemas.microsoft.com/office/drawing/2014/main" xmlns="" id="{DB24CDF9-E7F6-4983-A14C-39F15FF8811E}"/>
                </a:ext>
              </a:extLst>
            </p:cNvPr>
            <p:cNvCxnSpPr/>
            <p:nvPr/>
          </p:nvCxnSpPr>
          <p:spPr>
            <a:xfrm flipV="1">
              <a:off x="456137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Прямая соединительная линия 496">
              <a:extLst>
                <a:ext uri="{FF2B5EF4-FFF2-40B4-BE49-F238E27FC236}">
                  <a16:creationId xmlns:a16="http://schemas.microsoft.com/office/drawing/2014/main" xmlns="" id="{F5AAB1A0-6CBB-4AAB-B413-E74CD275EF34}"/>
                </a:ext>
              </a:extLst>
            </p:cNvPr>
            <p:cNvCxnSpPr/>
            <p:nvPr/>
          </p:nvCxnSpPr>
          <p:spPr>
            <a:xfrm flipV="1">
              <a:off x="529781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Прямая соединительная линия 497">
              <a:extLst>
                <a:ext uri="{FF2B5EF4-FFF2-40B4-BE49-F238E27FC236}">
                  <a16:creationId xmlns:a16="http://schemas.microsoft.com/office/drawing/2014/main" xmlns="" id="{CB38ABDB-3AFC-4194-990B-374C95B42A01}"/>
                </a:ext>
              </a:extLst>
            </p:cNvPr>
            <p:cNvCxnSpPr/>
            <p:nvPr/>
          </p:nvCxnSpPr>
          <p:spPr>
            <a:xfrm flipV="1">
              <a:off x="603425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Прямая соединительная линия 498">
              <a:extLst>
                <a:ext uri="{FF2B5EF4-FFF2-40B4-BE49-F238E27FC236}">
                  <a16:creationId xmlns:a16="http://schemas.microsoft.com/office/drawing/2014/main" xmlns="" id="{A2D0A937-B4C2-4562-95CE-AB98B31A9098}"/>
                </a:ext>
              </a:extLst>
            </p:cNvPr>
            <p:cNvCxnSpPr/>
            <p:nvPr/>
          </p:nvCxnSpPr>
          <p:spPr>
            <a:xfrm flipV="1">
              <a:off x="67706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Прямая соединительная линия 499">
              <a:extLst>
                <a:ext uri="{FF2B5EF4-FFF2-40B4-BE49-F238E27FC236}">
                  <a16:creationId xmlns:a16="http://schemas.microsoft.com/office/drawing/2014/main" xmlns="" id="{97EEDA6B-3087-4E27-BDCD-F41063EF329F}"/>
                </a:ext>
              </a:extLst>
            </p:cNvPr>
            <p:cNvCxnSpPr/>
            <p:nvPr/>
          </p:nvCxnSpPr>
          <p:spPr>
            <a:xfrm flipV="1">
              <a:off x="75071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Прямая соединительная линия 500">
              <a:extLst>
                <a:ext uri="{FF2B5EF4-FFF2-40B4-BE49-F238E27FC236}">
                  <a16:creationId xmlns:a16="http://schemas.microsoft.com/office/drawing/2014/main" xmlns="" id="{E847A38E-B9E5-4C4A-BAD0-F7C6407A9413}"/>
                </a:ext>
              </a:extLst>
            </p:cNvPr>
            <p:cNvCxnSpPr/>
            <p:nvPr/>
          </p:nvCxnSpPr>
          <p:spPr>
            <a:xfrm flipV="1">
              <a:off x="824357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Прямая соединительная линия 501">
              <a:extLst>
                <a:ext uri="{FF2B5EF4-FFF2-40B4-BE49-F238E27FC236}">
                  <a16:creationId xmlns:a16="http://schemas.microsoft.com/office/drawing/2014/main" xmlns="" id="{22C7DEA3-9F8D-479B-8FE3-23CCC10D68A5}"/>
                </a:ext>
              </a:extLst>
            </p:cNvPr>
            <p:cNvCxnSpPr/>
            <p:nvPr/>
          </p:nvCxnSpPr>
          <p:spPr>
            <a:xfrm flipV="1">
              <a:off x="898001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Прямая соединительная линия 502">
              <a:extLst>
                <a:ext uri="{FF2B5EF4-FFF2-40B4-BE49-F238E27FC236}">
                  <a16:creationId xmlns:a16="http://schemas.microsoft.com/office/drawing/2014/main" xmlns="" id="{D5A94E5B-DB4C-4EDD-A2D3-3F57A8C5DD9E}"/>
                </a:ext>
              </a:extLst>
            </p:cNvPr>
            <p:cNvCxnSpPr/>
            <p:nvPr/>
          </p:nvCxnSpPr>
          <p:spPr>
            <a:xfrm flipV="1">
              <a:off x="971645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Прямая соединительная линия 503">
              <a:extLst>
                <a:ext uri="{FF2B5EF4-FFF2-40B4-BE49-F238E27FC236}">
                  <a16:creationId xmlns:a16="http://schemas.microsoft.com/office/drawing/2014/main" xmlns="" id="{C82DCCA3-3D29-4AE4-9C84-EE2EFDA395F1}"/>
                </a:ext>
              </a:extLst>
            </p:cNvPr>
            <p:cNvCxnSpPr/>
            <p:nvPr/>
          </p:nvCxnSpPr>
          <p:spPr>
            <a:xfrm flipV="1">
              <a:off x="104528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Прямая соединительная линия 504">
              <a:extLst>
                <a:ext uri="{FF2B5EF4-FFF2-40B4-BE49-F238E27FC236}">
                  <a16:creationId xmlns:a16="http://schemas.microsoft.com/office/drawing/2014/main" xmlns="" id="{748FF01F-EB8E-4587-93AF-30937BC8062D}"/>
                </a:ext>
              </a:extLst>
            </p:cNvPr>
            <p:cNvCxnSpPr/>
            <p:nvPr/>
          </p:nvCxnSpPr>
          <p:spPr>
            <a:xfrm flipV="1">
              <a:off x="111893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Прямая соединительная линия 505">
              <a:extLst>
                <a:ext uri="{FF2B5EF4-FFF2-40B4-BE49-F238E27FC236}">
                  <a16:creationId xmlns:a16="http://schemas.microsoft.com/office/drawing/2014/main" xmlns="" id="{0BAA21DC-DCD4-490D-8294-BDFF58260815}"/>
                </a:ext>
              </a:extLst>
            </p:cNvPr>
            <p:cNvCxnSpPr/>
            <p:nvPr/>
          </p:nvCxnSpPr>
          <p:spPr>
            <a:xfrm flipV="1">
              <a:off x="1192577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Прямая соединительная линия 506">
              <a:extLst>
                <a:ext uri="{FF2B5EF4-FFF2-40B4-BE49-F238E27FC236}">
                  <a16:creationId xmlns:a16="http://schemas.microsoft.com/office/drawing/2014/main" xmlns="" id="{B91D2ABC-0FEA-4CA9-BCFD-922D01735158}"/>
                </a:ext>
              </a:extLst>
            </p:cNvPr>
            <p:cNvCxnSpPr/>
            <p:nvPr/>
          </p:nvCxnSpPr>
          <p:spPr>
            <a:xfrm flipV="1">
              <a:off x="1266221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Прямая соединительная линия 507">
              <a:extLst>
                <a:ext uri="{FF2B5EF4-FFF2-40B4-BE49-F238E27FC236}">
                  <a16:creationId xmlns:a16="http://schemas.microsoft.com/office/drawing/2014/main" xmlns="" id="{F9E74BD4-13FA-49DA-B330-F7A6530E887A}"/>
                </a:ext>
              </a:extLst>
            </p:cNvPr>
            <p:cNvCxnSpPr/>
            <p:nvPr/>
          </p:nvCxnSpPr>
          <p:spPr>
            <a:xfrm flipV="1">
              <a:off x="1339865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Прямая соединительная линия 508">
              <a:extLst>
                <a:ext uri="{FF2B5EF4-FFF2-40B4-BE49-F238E27FC236}">
                  <a16:creationId xmlns:a16="http://schemas.microsoft.com/office/drawing/2014/main" xmlns="" id="{0530DF98-C99E-4025-979F-89909FC49F46}"/>
                </a:ext>
              </a:extLst>
            </p:cNvPr>
            <p:cNvCxnSpPr/>
            <p:nvPr/>
          </p:nvCxnSpPr>
          <p:spPr>
            <a:xfrm flipV="1">
              <a:off x="141350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Прямая соединительная линия 509">
              <a:extLst>
                <a:ext uri="{FF2B5EF4-FFF2-40B4-BE49-F238E27FC236}">
                  <a16:creationId xmlns:a16="http://schemas.microsoft.com/office/drawing/2014/main" xmlns="" id="{3C85387D-BFB5-4B88-BF26-4A41B101384A}"/>
                </a:ext>
              </a:extLst>
            </p:cNvPr>
            <p:cNvCxnSpPr/>
            <p:nvPr/>
          </p:nvCxnSpPr>
          <p:spPr>
            <a:xfrm flipV="1">
              <a:off x="148715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Прямая соединительная линия 510">
              <a:extLst>
                <a:ext uri="{FF2B5EF4-FFF2-40B4-BE49-F238E27FC236}">
                  <a16:creationId xmlns:a16="http://schemas.microsoft.com/office/drawing/2014/main" xmlns="" id="{89E1BBBB-D828-4FDD-9139-EF50F5A9D213}"/>
                </a:ext>
              </a:extLst>
            </p:cNvPr>
            <p:cNvCxnSpPr/>
            <p:nvPr/>
          </p:nvCxnSpPr>
          <p:spPr>
            <a:xfrm flipV="1">
              <a:off x="1560797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Прямая соединительная линия 511">
              <a:extLst>
                <a:ext uri="{FF2B5EF4-FFF2-40B4-BE49-F238E27FC236}">
                  <a16:creationId xmlns:a16="http://schemas.microsoft.com/office/drawing/2014/main" xmlns="" id="{6D3450CB-1055-429F-ACAA-09D4FFEB5664}"/>
                </a:ext>
              </a:extLst>
            </p:cNvPr>
            <p:cNvCxnSpPr/>
            <p:nvPr/>
          </p:nvCxnSpPr>
          <p:spPr>
            <a:xfrm flipV="1">
              <a:off x="1634441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Прямая соединительная линия 512">
              <a:extLst>
                <a:ext uri="{FF2B5EF4-FFF2-40B4-BE49-F238E27FC236}">
                  <a16:creationId xmlns:a16="http://schemas.microsoft.com/office/drawing/2014/main" xmlns="" id="{CD88C13F-D16D-43F0-842C-CC201D8FC42D}"/>
                </a:ext>
              </a:extLst>
            </p:cNvPr>
            <p:cNvCxnSpPr/>
            <p:nvPr/>
          </p:nvCxnSpPr>
          <p:spPr>
            <a:xfrm flipV="1">
              <a:off x="1708085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Прямая соединительная линия 513">
              <a:extLst>
                <a:ext uri="{FF2B5EF4-FFF2-40B4-BE49-F238E27FC236}">
                  <a16:creationId xmlns:a16="http://schemas.microsoft.com/office/drawing/2014/main" xmlns="" id="{6F86ED3B-FBC6-465A-93F5-EB7F8F55BB0C}"/>
                </a:ext>
              </a:extLst>
            </p:cNvPr>
            <p:cNvCxnSpPr/>
            <p:nvPr/>
          </p:nvCxnSpPr>
          <p:spPr>
            <a:xfrm flipV="1">
              <a:off x="178172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Прямая соединительная линия 514">
              <a:extLst>
                <a:ext uri="{FF2B5EF4-FFF2-40B4-BE49-F238E27FC236}">
                  <a16:creationId xmlns:a16="http://schemas.microsoft.com/office/drawing/2014/main" xmlns="" id="{C71C8CB3-7CC8-414F-8036-1E5F50B89C2D}"/>
                </a:ext>
              </a:extLst>
            </p:cNvPr>
            <p:cNvCxnSpPr/>
            <p:nvPr/>
          </p:nvCxnSpPr>
          <p:spPr>
            <a:xfrm flipV="1">
              <a:off x="185537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Прямая соединительная линия 515">
              <a:extLst>
                <a:ext uri="{FF2B5EF4-FFF2-40B4-BE49-F238E27FC236}">
                  <a16:creationId xmlns:a16="http://schemas.microsoft.com/office/drawing/2014/main" xmlns="" id="{D53A9848-5CC7-4D44-9425-D443CEC82133}"/>
                </a:ext>
              </a:extLst>
            </p:cNvPr>
            <p:cNvCxnSpPr/>
            <p:nvPr/>
          </p:nvCxnSpPr>
          <p:spPr>
            <a:xfrm flipV="1">
              <a:off x="1929017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Прямая соединительная линия 516">
              <a:extLst>
                <a:ext uri="{FF2B5EF4-FFF2-40B4-BE49-F238E27FC236}">
                  <a16:creationId xmlns:a16="http://schemas.microsoft.com/office/drawing/2014/main" xmlns="" id="{7913C42F-FC7B-4709-A392-FE5978F10AF2}"/>
                </a:ext>
              </a:extLst>
            </p:cNvPr>
            <p:cNvCxnSpPr/>
            <p:nvPr/>
          </p:nvCxnSpPr>
          <p:spPr>
            <a:xfrm flipV="1">
              <a:off x="2002661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Прямая соединительная линия 517">
              <a:extLst>
                <a:ext uri="{FF2B5EF4-FFF2-40B4-BE49-F238E27FC236}">
                  <a16:creationId xmlns:a16="http://schemas.microsoft.com/office/drawing/2014/main" xmlns="" id="{260E2530-87ED-46E7-8CA6-0E3E43F76F8B}"/>
                </a:ext>
              </a:extLst>
            </p:cNvPr>
            <p:cNvCxnSpPr/>
            <p:nvPr/>
          </p:nvCxnSpPr>
          <p:spPr>
            <a:xfrm flipV="1">
              <a:off x="2076305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Прямая соединительная линия 518">
              <a:extLst>
                <a:ext uri="{FF2B5EF4-FFF2-40B4-BE49-F238E27FC236}">
                  <a16:creationId xmlns:a16="http://schemas.microsoft.com/office/drawing/2014/main" xmlns="" id="{CF9597D4-0ECE-4AE7-85DF-F9501BA00692}"/>
                </a:ext>
              </a:extLst>
            </p:cNvPr>
            <p:cNvCxnSpPr/>
            <p:nvPr/>
          </p:nvCxnSpPr>
          <p:spPr>
            <a:xfrm flipV="1">
              <a:off x="214994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Прямая соединительная линия 519">
              <a:extLst>
                <a:ext uri="{FF2B5EF4-FFF2-40B4-BE49-F238E27FC236}">
                  <a16:creationId xmlns:a16="http://schemas.microsoft.com/office/drawing/2014/main" xmlns="" id="{18F231C3-E4F6-4BFF-82DC-34853507F12B}"/>
                </a:ext>
              </a:extLst>
            </p:cNvPr>
            <p:cNvCxnSpPr/>
            <p:nvPr/>
          </p:nvCxnSpPr>
          <p:spPr>
            <a:xfrm flipV="1">
              <a:off x="222359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Прямая соединительная линия 520">
              <a:extLst>
                <a:ext uri="{FF2B5EF4-FFF2-40B4-BE49-F238E27FC236}">
                  <a16:creationId xmlns:a16="http://schemas.microsoft.com/office/drawing/2014/main" xmlns="" id="{3D5036FE-C912-45E7-BD0E-726DD3F70C79}"/>
                </a:ext>
              </a:extLst>
            </p:cNvPr>
            <p:cNvCxnSpPr/>
            <p:nvPr/>
          </p:nvCxnSpPr>
          <p:spPr>
            <a:xfrm flipV="1">
              <a:off x="2297237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Прямая соединительная линия 521">
              <a:extLst>
                <a:ext uri="{FF2B5EF4-FFF2-40B4-BE49-F238E27FC236}">
                  <a16:creationId xmlns:a16="http://schemas.microsoft.com/office/drawing/2014/main" xmlns="" id="{CC13CB98-6EE0-40E3-A5DE-D6311C050738}"/>
                </a:ext>
              </a:extLst>
            </p:cNvPr>
            <p:cNvCxnSpPr/>
            <p:nvPr/>
          </p:nvCxnSpPr>
          <p:spPr>
            <a:xfrm flipV="1">
              <a:off x="2370881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Прямая соединительная линия 522">
              <a:extLst>
                <a:ext uri="{FF2B5EF4-FFF2-40B4-BE49-F238E27FC236}">
                  <a16:creationId xmlns:a16="http://schemas.microsoft.com/office/drawing/2014/main" xmlns="" id="{30E0CA88-8781-4674-8330-7BBEDDC45725}"/>
                </a:ext>
              </a:extLst>
            </p:cNvPr>
            <p:cNvCxnSpPr/>
            <p:nvPr/>
          </p:nvCxnSpPr>
          <p:spPr>
            <a:xfrm flipV="1">
              <a:off x="2444525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Прямая соединительная линия 523">
              <a:extLst>
                <a:ext uri="{FF2B5EF4-FFF2-40B4-BE49-F238E27FC236}">
                  <a16:creationId xmlns:a16="http://schemas.microsoft.com/office/drawing/2014/main" xmlns="" id="{1A3F92AB-7241-494A-B8BD-92B972B3D21F}"/>
                </a:ext>
              </a:extLst>
            </p:cNvPr>
            <p:cNvCxnSpPr/>
            <p:nvPr/>
          </p:nvCxnSpPr>
          <p:spPr>
            <a:xfrm flipV="1">
              <a:off x="251816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Прямая соединительная линия 524">
              <a:extLst>
                <a:ext uri="{FF2B5EF4-FFF2-40B4-BE49-F238E27FC236}">
                  <a16:creationId xmlns:a16="http://schemas.microsoft.com/office/drawing/2014/main" xmlns="" id="{FC4027B4-F67F-45A6-B70D-1D83AF9AD861}"/>
                </a:ext>
              </a:extLst>
            </p:cNvPr>
            <p:cNvCxnSpPr/>
            <p:nvPr/>
          </p:nvCxnSpPr>
          <p:spPr>
            <a:xfrm flipV="1">
              <a:off x="259181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Прямая соединительная линия 525">
              <a:extLst>
                <a:ext uri="{FF2B5EF4-FFF2-40B4-BE49-F238E27FC236}">
                  <a16:creationId xmlns:a16="http://schemas.microsoft.com/office/drawing/2014/main" xmlns="" id="{CBA8E971-042E-4E01-B9B0-E7A30A0F7B94}"/>
                </a:ext>
              </a:extLst>
            </p:cNvPr>
            <p:cNvCxnSpPr/>
            <p:nvPr/>
          </p:nvCxnSpPr>
          <p:spPr>
            <a:xfrm flipV="1">
              <a:off x="2665457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Прямая соединительная линия 526">
              <a:extLst>
                <a:ext uri="{FF2B5EF4-FFF2-40B4-BE49-F238E27FC236}">
                  <a16:creationId xmlns:a16="http://schemas.microsoft.com/office/drawing/2014/main" xmlns="" id="{C39D3F12-F259-4C00-B63D-12F9803DD5B2}"/>
                </a:ext>
              </a:extLst>
            </p:cNvPr>
            <p:cNvCxnSpPr/>
            <p:nvPr/>
          </p:nvCxnSpPr>
          <p:spPr>
            <a:xfrm flipV="1">
              <a:off x="2739101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Прямая соединительная линия 527">
              <a:extLst>
                <a:ext uri="{FF2B5EF4-FFF2-40B4-BE49-F238E27FC236}">
                  <a16:creationId xmlns:a16="http://schemas.microsoft.com/office/drawing/2014/main" xmlns="" id="{154BD00E-E5A9-4D5E-A530-52B99B7B27C2}"/>
                </a:ext>
              </a:extLst>
            </p:cNvPr>
            <p:cNvCxnSpPr/>
            <p:nvPr/>
          </p:nvCxnSpPr>
          <p:spPr>
            <a:xfrm flipV="1">
              <a:off x="2812745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Прямая соединительная линия 528">
              <a:extLst>
                <a:ext uri="{FF2B5EF4-FFF2-40B4-BE49-F238E27FC236}">
                  <a16:creationId xmlns:a16="http://schemas.microsoft.com/office/drawing/2014/main" xmlns="" id="{4372BC3F-F19F-4E11-B7F3-7A590383FE8F}"/>
                </a:ext>
              </a:extLst>
            </p:cNvPr>
            <p:cNvCxnSpPr/>
            <p:nvPr/>
          </p:nvCxnSpPr>
          <p:spPr>
            <a:xfrm flipV="1">
              <a:off x="288638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Прямая соединительная линия 529">
              <a:extLst>
                <a:ext uri="{FF2B5EF4-FFF2-40B4-BE49-F238E27FC236}">
                  <a16:creationId xmlns:a16="http://schemas.microsoft.com/office/drawing/2014/main" xmlns="" id="{54216BB7-7D3B-4681-BFB3-B15CA39DE95C}"/>
                </a:ext>
              </a:extLst>
            </p:cNvPr>
            <p:cNvCxnSpPr/>
            <p:nvPr/>
          </p:nvCxnSpPr>
          <p:spPr>
            <a:xfrm flipV="1">
              <a:off x="296003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Прямая соединительная линия 530">
              <a:extLst>
                <a:ext uri="{FF2B5EF4-FFF2-40B4-BE49-F238E27FC236}">
                  <a16:creationId xmlns:a16="http://schemas.microsoft.com/office/drawing/2014/main" xmlns="" id="{B6757223-702D-41FF-9906-78A802D27112}"/>
                </a:ext>
              </a:extLst>
            </p:cNvPr>
            <p:cNvCxnSpPr/>
            <p:nvPr/>
          </p:nvCxnSpPr>
          <p:spPr>
            <a:xfrm flipV="1">
              <a:off x="3033677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Прямая соединительная линия 531">
              <a:extLst>
                <a:ext uri="{FF2B5EF4-FFF2-40B4-BE49-F238E27FC236}">
                  <a16:creationId xmlns:a16="http://schemas.microsoft.com/office/drawing/2014/main" xmlns="" id="{AB868D3C-8439-4D1C-A212-95E03F93F7C6}"/>
                </a:ext>
              </a:extLst>
            </p:cNvPr>
            <p:cNvCxnSpPr/>
            <p:nvPr/>
          </p:nvCxnSpPr>
          <p:spPr>
            <a:xfrm flipV="1">
              <a:off x="3107321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Прямая соединительная линия 532">
              <a:extLst>
                <a:ext uri="{FF2B5EF4-FFF2-40B4-BE49-F238E27FC236}">
                  <a16:creationId xmlns:a16="http://schemas.microsoft.com/office/drawing/2014/main" xmlns="" id="{D1153B05-47F9-46E8-846F-EE47DE79A0E6}"/>
                </a:ext>
              </a:extLst>
            </p:cNvPr>
            <p:cNvCxnSpPr/>
            <p:nvPr/>
          </p:nvCxnSpPr>
          <p:spPr>
            <a:xfrm flipV="1">
              <a:off x="3180965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Прямая соединительная линия 533">
              <a:extLst>
                <a:ext uri="{FF2B5EF4-FFF2-40B4-BE49-F238E27FC236}">
                  <a16:creationId xmlns:a16="http://schemas.microsoft.com/office/drawing/2014/main" xmlns="" id="{AD4997FA-E1B1-422A-AA34-2153ECB9F079}"/>
                </a:ext>
              </a:extLst>
            </p:cNvPr>
            <p:cNvCxnSpPr/>
            <p:nvPr/>
          </p:nvCxnSpPr>
          <p:spPr>
            <a:xfrm flipV="1">
              <a:off x="3254609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Прямая соединительная линия 534">
              <a:extLst>
                <a:ext uri="{FF2B5EF4-FFF2-40B4-BE49-F238E27FC236}">
                  <a16:creationId xmlns:a16="http://schemas.microsoft.com/office/drawing/2014/main" xmlns="" id="{CDCDB619-792F-40A8-9777-D46E58BB4149}"/>
                </a:ext>
              </a:extLst>
            </p:cNvPr>
            <p:cNvCxnSpPr/>
            <p:nvPr/>
          </p:nvCxnSpPr>
          <p:spPr>
            <a:xfrm flipV="1">
              <a:off x="3328253" y="5805134"/>
              <a:ext cx="146828" cy="16929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Прямая соединительная линия 535">
              <a:extLst>
                <a:ext uri="{FF2B5EF4-FFF2-40B4-BE49-F238E27FC236}">
                  <a16:creationId xmlns:a16="http://schemas.microsoft.com/office/drawing/2014/main" xmlns="" id="{F8780393-93BE-42D7-8306-709E168DF6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01897" y="5852575"/>
              <a:ext cx="105684" cy="12185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Прямая соединительная линия 225">
              <a:extLst>
                <a:ext uri="{FF2B5EF4-FFF2-40B4-BE49-F238E27FC236}">
                  <a16:creationId xmlns:a16="http://schemas.microsoft.com/office/drawing/2014/main" xmlns="" id="{EABEF91E-0A46-4055-8F4E-54D1BDA511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319" y="5805135"/>
              <a:ext cx="44070" cy="50814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Прямая соединительная линия 226">
              <a:extLst>
                <a:ext uri="{FF2B5EF4-FFF2-40B4-BE49-F238E27FC236}">
                  <a16:creationId xmlns:a16="http://schemas.microsoft.com/office/drawing/2014/main" xmlns="" id="{BD116CF6-42CD-4F25-AA78-702E50B161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75532" y="5934733"/>
              <a:ext cx="34431" cy="39701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E26D1410-26FF-4EC3-990F-2594DB683B7B}"/>
              </a:ext>
            </a:extLst>
          </p:cNvPr>
          <p:cNvGrpSpPr/>
          <p:nvPr/>
        </p:nvGrpSpPr>
        <p:grpSpPr>
          <a:xfrm>
            <a:off x="4542579" y="1188344"/>
            <a:ext cx="985347" cy="985346"/>
            <a:chOff x="4542579" y="1188344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sp>
          <p:nvSpPr>
            <p:cNvPr id="239" name="Овал 238">
              <a:extLst>
                <a:ext uri="{FF2B5EF4-FFF2-40B4-BE49-F238E27FC236}">
                  <a16:creationId xmlns:a16="http://schemas.microsoft.com/office/drawing/2014/main" xmlns="" id="{3CDCD042-3F22-4F34-832B-D2DF7D56F323}"/>
                </a:ext>
              </a:extLst>
            </p:cNvPr>
            <p:cNvSpPr/>
            <p:nvPr/>
          </p:nvSpPr>
          <p:spPr>
            <a:xfrm>
              <a:off x="4587697" y="1233462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240" name="Овал 239">
              <a:extLst>
                <a:ext uri="{FF2B5EF4-FFF2-40B4-BE49-F238E27FC236}">
                  <a16:creationId xmlns:a16="http://schemas.microsoft.com/office/drawing/2014/main" xmlns="" id="{EE8BE13C-7974-41BE-87C6-A2C21677B1EC}"/>
                </a:ext>
              </a:extLst>
            </p:cNvPr>
            <p:cNvSpPr/>
            <p:nvPr/>
          </p:nvSpPr>
          <p:spPr>
            <a:xfrm>
              <a:off x="4542579" y="1188344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pic>
          <p:nvPicPr>
            <p:cNvPr id="241" name="Рисунок 240">
              <a:extLst>
                <a:ext uri="{FF2B5EF4-FFF2-40B4-BE49-F238E27FC236}">
                  <a16:creationId xmlns:a16="http://schemas.microsoft.com/office/drawing/2014/main" xmlns="" id="{D90AD98B-9682-4FA4-83D0-A7E68A964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60995" y="1306207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xmlns="" id="{50FB2BB9-B65B-4F86-AD59-4E56CF7EC65C}"/>
              </a:ext>
            </a:extLst>
          </p:cNvPr>
          <p:cNvGrpSpPr/>
          <p:nvPr/>
        </p:nvGrpSpPr>
        <p:grpSpPr>
          <a:xfrm>
            <a:off x="4542579" y="2514652"/>
            <a:ext cx="985347" cy="985346"/>
            <a:chOff x="4542579" y="2357264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70" name="Рисунок 369">
              <a:extLst>
                <a:ext uri="{FF2B5EF4-FFF2-40B4-BE49-F238E27FC236}">
                  <a16:creationId xmlns:a16="http://schemas.microsoft.com/office/drawing/2014/main" xmlns="" id="{5B66A865-535F-43E1-A21B-AE382EEA8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60995" y="2475127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03" name="Овал 402">
              <a:extLst>
                <a:ext uri="{FF2B5EF4-FFF2-40B4-BE49-F238E27FC236}">
                  <a16:creationId xmlns:a16="http://schemas.microsoft.com/office/drawing/2014/main" xmlns="" id="{1016AE47-917E-441F-9846-9DACB991AB28}"/>
                </a:ext>
              </a:extLst>
            </p:cNvPr>
            <p:cNvSpPr/>
            <p:nvPr/>
          </p:nvSpPr>
          <p:spPr>
            <a:xfrm>
              <a:off x="4587697" y="2402382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404" name="Овал 403">
              <a:extLst>
                <a:ext uri="{FF2B5EF4-FFF2-40B4-BE49-F238E27FC236}">
                  <a16:creationId xmlns:a16="http://schemas.microsoft.com/office/drawing/2014/main" xmlns="" id="{76C94B6A-47B1-4BF2-959A-2C185867B8DD}"/>
                </a:ext>
              </a:extLst>
            </p:cNvPr>
            <p:cNvSpPr/>
            <p:nvPr/>
          </p:nvSpPr>
          <p:spPr>
            <a:xfrm>
              <a:off x="4542579" y="2357264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xmlns="" id="{9F9563AF-A454-4905-9E16-BA55FFF683F7}"/>
              </a:ext>
            </a:extLst>
          </p:cNvPr>
          <p:cNvGrpSpPr/>
          <p:nvPr/>
        </p:nvGrpSpPr>
        <p:grpSpPr>
          <a:xfrm>
            <a:off x="4542579" y="3840960"/>
            <a:ext cx="985347" cy="985346"/>
            <a:chOff x="4542579" y="3747440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75" name="Рисунок 374">
              <a:extLst>
                <a:ext uri="{FF2B5EF4-FFF2-40B4-BE49-F238E27FC236}">
                  <a16:creationId xmlns:a16="http://schemas.microsoft.com/office/drawing/2014/main" xmlns="" id="{9462C484-B7A2-4628-90C2-5E65F27D0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60995" y="3865303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33" name="Овал 432">
              <a:extLst>
                <a:ext uri="{FF2B5EF4-FFF2-40B4-BE49-F238E27FC236}">
                  <a16:creationId xmlns:a16="http://schemas.microsoft.com/office/drawing/2014/main" xmlns="" id="{EF470641-A802-45D8-B575-61A67555B81A}"/>
                </a:ext>
              </a:extLst>
            </p:cNvPr>
            <p:cNvSpPr/>
            <p:nvPr/>
          </p:nvSpPr>
          <p:spPr>
            <a:xfrm>
              <a:off x="4587697" y="3792558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440" name="Овал 439">
              <a:extLst>
                <a:ext uri="{FF2B5EF4-FFF2-40B4-BE49-F238E27FC236}">
                  <a16:creationId xmlns:a16="http://schemas.microsoft.com/office/drawing/2014/main" xmlns="" id="{00660678-580C-4870-AFE8-66D08605317F}"/>
                </a:ext>
              </a:extLst>
            </p:cNvPr>
            <p:cNvSpPr/>
            <p:nvPr/>
          </p:nvSpPr>
          <p:spPr>
            <a:xfrm>
              <a:off x="4542579" y="3747440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77E93728-7D15-444E-B475-226E70B0E414}"/>
              </a:ext>
            </a:extLst>
          </p:cNvPr>
          <p:cNvGrpSpPr/>
          <p:nvPr/>
        </p:nvGrpSpPr>
        <p:grpSpPr>
          <a:xfrm>
            <a:off x="4542579" y="5167269"/>
            <a:ext cx="985347" cy="985346"/>
            <a:chOff x="4542579" y="5167269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74" name="Рисунок 373">
              <a:extLst>
                <a:ext uri="{FF2B5EF4-FFF2-40B4-BE49-F238E27FC236}">
                  <a16:creationId xmlns:a16="http://schemas.microsoft.com/office/drawing/2014/main" xmlns="" id="{C87AE6FD-530A-4C53-BFB6-27E044EFB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60995" y="5285132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69" name="Овал 468">
              <a:extLst>
                <a:ext uri="{FF2B5EF4-FFF2-40B4-BE49-F238E27FC236}">
                  <a16:creationId xmlns:a16="http://schemas.microsoft.com/office/drawing/2014/main" xmlns="" id="{62C6C299-BD19-4B0A-BE02-7F53B273CB5C}"/>
                </a:ext>
              </a:extLst>
            </p:cNvPr>
            <p:cNvSpPr/>
            <p:nvPr/>
          </p:nvSpPr>
          <p:spPr>
            <a:xfrm>
              <a:off x="4587697" y="5212387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470" name="Овал 469">
              <a:extLst>
                <a:ext uri="{FF2B5EF4-FFF2-40B4-BE49-F238E27FC236}">
                  <a16:creationId xmlns:a16="http://schemas.microsoft.com/office/drawing/2014/main" xmlns="" id="{00EEDBF2-C997-4BA5-B5CE-B29CFB6679E3}"/>
                </a:ext>
              </a:extLst>
            </p:cNvPr>
            <p:cNvSpPr/>
            <p:nvPr/>
          </p:nvSpPr>
          <p:spPr>
            <a:xfrm>
              <a:off x="4542579" y="5167269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4C385319-9D24-4B64-A189-F60B45193E84}"/>
              </a:ext>
            </a:extLst>
          </p:cNvPr>
          <p:cNvGrpSpPr/>
          <p:nvPr/>
        </p:nvGrpSpPr>
        <p:grpSpPr>
          <a:xfrm>
            <a:off x="6012222" y="1188344"/>
            <a:ext cx="985347" cy="985346"/>
            <a:chOff x="6012221" y="1188344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68" name="Рисунок 367">
              <a:extLst>
                <a:ext uri="{FF2B5EF4-FFF2-40B4-BE49-F238E27FC236}">
                  <a16:creationId xmlns:a16="http://schemas.microsoft.com/office/drawing/2014/main" xmlns="" id="{9C19DEDA-C973-4078-89CF-84888D1A6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30637" y="1306207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385" name="Овал 384">
              <a:extLst>
                <a:ext uri="{FF2B5EF4-FFF2-40B4-BE49-F238E27FC236}">
                  <a16:creationId xmlns:a16="http://schemas.microsoft.com/office/drawing/2014/main" xmlns="" id="{0E6669D4-139F-4C23-8948-57DBF687D6C6}"/>
                </a:ext>
              </a:extLst>
            </p:cNvPr>
            <p:cNvSpPr/>
            <p:nvPr/>
          </p:nvSpPr>
          <p:spPr>
            <a:xfrm>
              <a:off x="6057339" y="1233462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386" name="Овал 385">
              <a:extLst>
                <a:ext uri="{FF2B5EF4-FFF2-40B4-BE49-F238E27FC236}">
                  <a16:creationId xmlns:a16="http://schemas.microsoft.com/office/drawing/2014/main" xmlns="" id="{10E121DA-FA22-4D9D-A79E-B872A2C91181}"/>
                </a:ext>
              </a:extLst>
            </p:cNvPr>
            <p:cNvSpPr/>
            <p:nvPr/>
          </p:nvSpPr>
          <p:spPr>
            <a:xfrm>
              <a:off x="6012221" y="1188344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xmlns="" id="{BED92825-A507-4BF6-AB0E-BEA70DED8F97}"/>
              </a:ext>
            </a:extLst>
          </p:cNvPr>
          <p:cNvGrpSpPr/>
          <p:nvPr/>
        </p:nvGrpSpPr>
        <p:grpSpPr>
          <a:xfrm>
            <a:off x="6012221" y="2514652"/>
            <a:ext cx="985347" cy="985346"/>
            <a:chOff x="6012221" y="2357264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66" name="Рисунок 365">
              <a:extLst>
                <a:ext uri="{FF2B5EF4-FFF2-40B4-BE49-F238E27FC236}">
                  <a16:creationId xmlns:a16="http://schemas.microsoft.com/office/drawing/2014/main" xmlns="" id="{DE583A3A-2678-41A6-BDFB-4955ADD68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30637" y="2475127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19" name="Овал 418">
              <a:extLst>
                <a:ext uri="{FF2B5EF4-FFF2-40B4-BE49-F238E27FC236}">
                  <a16:creationId xmlns:a16="http://schemas.microsoft.com/office/drawing/2014/main" xmlns="" id="{94E35F90-90D8-425C-BA4A-52BC936B6E1C}"/>
                </a:ext>
              </a:extLst>
            </p:cNvPr>
            <p:cNvSpPr/>
            <p:nvPr/>
          </p:nvSpPr>
          <p:spPr>
            <a:xfrm>
              <a:off x="6057339" y="2402382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420" name="Овал 419">
              <a:extLst>
                <a:ext uri="{FF2B5EF4-FFF2-40B4-BE49-F238E27FC236}">
                  <a16:creationId xmlns:a16="http://schemas.microsoft.com/office/drawing/2014/main" xmlns="" id="{AE1617AA-2422-486C-A842-C03678FF8814}"/>
                </a:ext>
              </a:extLst>
            </p:cNvPr>
            <p:cNvSpPr/>
            <p:nvPr/>
          </p:nvSpPr>
          <p:spPr>
            <a:xfrm>
              <a:off x="6012221" y="2357264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xmlns="" id="{97116277-48B4-4B0A-80E6-82A99E02AE6A}"/>
              </a:ext>
            </a:extLst>
          </p:cNvPr>
          <p:cNvGrpSpPr/>
          <p:nvPr/>
        </p:nvGrpSpPr>
        <p:grpSpPr>
          <a:xfrm>
            <a:off x="6012221" y="3840960"/>
            <a:ext cx="985347" cy="985346"/>
            <a:chOff x="6012221" y="3747440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67" name="Рисунок 366">
              <a:extLst>
                <a:ext uri="{FF2B5EF4-FFF2-40B4-BE49-F238E27FC236}">
                  <a16:creationId xmlns:a16="http://schemas.microsoft.com/office/drawing/2014/main" xmlns="" id="{D54BDC01-3871-4753-B559-6930C5850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30637" y="3865303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49" name="Овал 448">
              <a:extLst>
                <a:ext uri="{FF2B5EF4-FFF2-40B4-BE49-F238E27FC236}">
                  <a16:creationId xmlns:a16="http://schemas.microsoft.com/office/drawing/2014/main" xmlns="" id="{220CC5ED-BAEC-494F-AA09-3A307F164982}"/>
                </a:ext>
              </a:extLst>
            </p:cNvPr>
            <p:cNvSpPr/>
            <p:nvPr/>
          </p:nvSpPr>
          <p:spPr>
            <a:xfrm>
              <a:off x="6057339" y="3792558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456" name="Овал 455">
              <a:extLst>
                <a:ext uri="{FF2B5EF4-FFF2-40B4-BE49-F238E27FC236}">
                  <a16:creationId xmlns:a16="http://schemas.microsoft.com/office/drawing/2014/main" xmlns="" id="{A09B0712-E691-4DDB-BA9E-23D69B8950A1}"/>
                </a:ext>
              </a:extLst>
            </p:cNvPr>
            <p:cNvSpPr/>
            <p:nvPr/>
          </p:nvSpPr>
          <p:spPr>
            <a:xfrm>
              <a:off x="6012221" y="3747440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A21C032A-FB4B-43AA-85B3-C86D604024AA}"/>
              </a:ext>
            </a:extLst>
          </p:cNvPr>
          <p:cNvGrpSpPr/>
          <p:nvPr/>
        </p:nvGrpSpPr>
        <p:grpSpPr>
          <a:xfrm>
            <a:off x="6012222" y="5167269"/>
            <a:ext cx="985347" cy="985346"/>
            <a:chOff x="6012221" y="5167269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69" name="Рисунок 368">
              <a:extLst>
                <a:ext uri="{FF2B5EF4-FFF2-40B4-BE49-F238E27FC236}">
                  <a16:creationId xmlns:a16="http://schemas.microsoft.com/office/drawing/2014/main" xmlns="" id="{57EB8FA5-D88C-416F-BDDF-DE5A134CB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30637" y="5285132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73" name="Овал 472">
              <a:extLst>
                <a:ext uri="{FF2B5EF4-FFF2-40B4-BE49-F238E27FC236}">
                  <a16:creationId xmlns:a16="http://schemas.microsoft.com/office/drawing/2014/main" xmlns="" id="{1DEDF2E1-19D9-4473-9496-9FEBD1E1722F}"/>
                </a:ext>
              </a:extLst>
            </p:cNvPr>
            <p:cNvSpPr/>
            <p:nvPr/>
          </p:nvSpPr>
          <p:spPr>
            <a:xfrm>
              <a:off x="6057339" y="5212387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474" name="Овал 473">
              <a:extLst>
                <a:ext uri="{FF2B5EF4-FFF2-40B4-BE49-F238E27FC236}">
                  <a16:creationId xmlns:a16="http://schemas.microsoft.com/office/drawing/2014/main" xmlns="" id="{17391B88-3E86-4E92-A675-232EDF282798}"/>
                </a:ext>
              </a:extLst>
            </p:cNvPr>
            <p:cNvSpPr/>
            <p:nvPr/>
          </p:nvSpPr>
          <p:spPr>
            <a:xfrm>
              <a:off x="6012221" y="5167269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xmlns="" id="{098C8BB7-492A-4215-AD36-09ECDAA458BB}"/>
              </a:ext>
            </a:extLst>
          </p:cNvPr>
          <p:cNvGrpSpPr/>
          <p:nvPr/>
        </p:nvGrpSpPr>
        <p:grpSpPr>
          <a:xfrm>
            <a:off x="7481864" y="1188344"/>
            <a:ext cx="985347" cy="985346"/>
            <a:chOff x="7481864" y="1188344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76" name="Рисунок 375">
              <a:extLst>
                <a:ext uri="{FF2B5EF4-FFF2-40B4-BE49-F238E27FC236}">
                  <a16:creationId xmlns:a16="http://schemas.microsoft.com/office/drawing/2014/main" xmlns="" id="{1077208A-18E7-4AC3-B9BF-AAF456938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600280" y="1306207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389" name="Овал 388">
              <a:extLst>
                <a:ext uri="{FF2B5EF4-FFF2-40B4-BE49-F238E27FC236}">
                  <a16:creationId xmlns:a16="http://schemas.microsoft.com/office/drawing/2014/main" xmlns="" id="{4129A8E0-971B-484C-9BA3-F29F03C270F7}"/>
                </a:ext>
              </a:extLst>
            </p:cNvPr>
            <p:cNvSpPr/>
            <p:nvPr/>
          </p:nvSpPr>
          <p:spPr>
            <a:xfrm>
              <a:off x="7526982" y="1233462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390" name="Овал 389">
              <a:extLst>
                <a:ext uri="{FF2B5EF4-FFF2-40B4-BE49-F238E27FC236}">
                  <a16:creationId xmlns:a16="http://schemas.microsoft.com/office/drawing/2014/main" xmlns="" id="{EEB61A47-E0E1-4CC7-BE0B-EBF8477B86FD}"/>
                </a:ext>
              </a:extLst>
            </p:cNvPr>
            <p:cNvSpPr/>
            <p:nvPr/>
          </p:nvSpPr>
          <p:spPr>
            <a:xfrm>
              <a:off x="7481864" y="1188344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ADC0C1D2-7F4B-4CED-8526-2634F7785458}"/>
              </a:ext>
            </a:extLst>
          </p:cNvPr>
          <p:cNvGrpSpPr/>
          <p:nvPr/>
        </p:nvGrpSpPr>
        <p:grpSpPr>
          <a:xfrm>
            <a:off x="7481864" y="2514652"/>
            <a:ext cx="985347" cy="985346"/>
            <a:chOff x="7481864" y="2357264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77" name="Рисунок 376">
              <a:extLst>
                <a:ext uri="{FF2B5EF4-FFF2-40B4-BE49-F238E27FC236}">
                  <a16:creationId xmlns:a16="http://schemas.microsoft.com/office/drawing/2014/main" xmlns="" id="{2990C0ED-F348-4CAB-8216-2F2C292F4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600280" y="2475127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29" name="Овал 428">
              <a:extLst>
                <a:ext uri="{FF2B5EF4-FFF2-40B4-BE49-F238E27FC236}">
                  <a16:creationId xmlns:a16="http://schemas.microsoft.com/office/drawing/2014/main" xmlns="" id="{D480BC99-1AEF-41C4-A6FA-9D0C4EEBCC24}"/>
                </a:ext>
              </a:extLst>
            </p:cNvPr>
            <p:cNvSpPr/>
            <p:nvPr/>
          </p:nvSpPr>
          <p:spPr>
            <a:xfrm>
              <a:off x="7526982" y="2402382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430" name="Овал 429">
              <a:extLst>
                <a:ext uri="{FF2B5EF4-FFF2-40B4-BE49-F238E27FC236}">
                  <a16:creationId xmlns:a16="http://schemas.microsoft.com/office/drawing/2014/main" xmlns="" id="{8E8AB6BA-0CBD-43A0-A74B-F99CA7586F31}"/>
                </a:ext>
              </a:extLst>
            </p:cNvPr>
            <p:cNvSpPr/>
            <p:nvPr/>
          </p:nvSpPr>
          <p:spPr>
            <a:xfrm>
              <a:off x="7481864" y="2357264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2C8D1FDD-8085-4D13-ADEB-D688E1595ED5}"/>
              </a:ext>
            </a:extLst>
          </p:cNvPr>
          <p:cNvGrpSpPr/>
          <p:nvPr/>
        </p:nvGrpSpPr>
        <p:grpSpPr>
          <a:xfrm>
            <a:off x="7481864" y="3840960"/>
            <a:ext cx="985347" cy="985346"/>
            <a:chOff x="7481864" y="3747440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79" name="Рисунок 378">
              <a:extLst>
                <a:ext uri="{FF2B5EF4-FFF2-40B4-BE49-F238E27FC236}">
                  <a16:creationId xmlns:a16="http://schemas.microsoft.com/office/drawing/2014/main" xmlns="" id="{061C896D-DCF2-44A2-9B3C-BDE335553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600280" y="3865303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65" name="Овал 464">
              <a:extLst>
                <a:ext uri="{FF2B5EF4-FFF2-40B4-BE49-F238E27FC236}">
                  <a16:creationId xmlns:a16="http://schemas.microsoft.com/office/drawing/2014/main" xmlns="" id="{2C6C7D65-516D-42EB-B9B4-7C148E592DF3}"/>
                </a:ext>
              </a:extLst>
            </p:cNvPr>
            <p:cNvSpPr/>
            <p:nvPr/>
          </p:nvSpPr>
          <p:spPr>
            <a:xfrm>
              <a:off x="7526982" y="3792558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466" name="Овал 465">
              <a:extLst>
                <a:ext uri="{FF2B5EF4-FFF2-40B4-BE49-F238E27FC236}">
                  <a16:creationId xmlns:a16="http://schemas.microsoft.com/office/drawing/2014/main" xmlns="" id="{1F460BE0-CA96-4839-9C5C-8078D16A106E}"/>
                </a:ext>
              </a:extLst>
            </p:cNvPr>
            <p:cNvSpPr/>
            <p:nvPr/>
          </p:nvSpPr>
          <p:spPr>
            <a:xfrm>
              <a:off x="7481864" y="3747440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7A995796-0B11-42DB-B4E2-E2C817C1E454}"/>
              </a:ext>
            </a:extLst>
          </p:cNvPr>
          <p:cNvGrpSpPr/>
          <p:nvPr/>
        </p:nvGrpSpPr>
        <p:grpSpPr>
          <a:xfrm>
            <a:off x="7481864" y="5167269"/>
            <a:ext cx="985347" cy="985346"/>
            <a:chOff x="7552130" y="5167269"/>
            <a:chExt cx="985347" cy="985346"/>
          </a:xfrm>
          <a:effectLst>
            <a:outerShdw blurRad="190500" algn="ctr" rotWithShape="0">
              <a:prstClr val="black">
                <a:alpha val="15000"/>
              </a:prstClr>
            </a:outerShdw>
          </a:effectLst>
        </p:grpSpPr>
        <p:pic>
          <p:nvPicPr>
            <p:cNvPr id="378" name="Рисунок 377">
              <a:extLst>
                <a:ext uri="{FF2B5EF4-FFF2-40B4-BE49-F238E27FC236}">
                  <a16:creationId xmlns:a16="http://schemas.microsoft.com/office/drawing/2014/main" xmlns="" id="{124D9904-9C1C-4323-84C0-9871B3A2F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670546" y="5285132"/>
              <a:ext cx="749068" cy="749068"/>
            </a:xfrm>
            <a:custGeom>
              <a:avLst/>
              <a:gdLst>
                <a:gd name="connsiteX0" fmla="*/ 543600 w 1087200"/>
                <a:gd name="connsiteY0" fmla="*/ 0 h 1087200"/>
                <a:gd name="connsiteX1" fmla="*/ 1087200 w 1087200"/>
                <a:gd name="connsiteY1" fmla="*/ 543600 h 1087200"/>
                <a:gd name="connsiteX2" fmla="*/ 543600 w 1087200"/>
                <a:gd name="connsiteY2" fmla="*/ 1087200 h 1087200"/>
                <a:gd name="connsiteX3" fmla="*/ 0 w 1087200"/>
                <a:gd name="connsiteY3" fmla="*/ 543600 h 1087200"/>
                <a:gd name="connsiteX4" fmla="*/ 543600 w 1087200"/>
                <a:gd name="connsiteY4" fmla="*/ 0 h 10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200" h="1087200">
                  <a:moveTo>
                    <a:pt x="543600" y="0"/>
                  </a:moveTo>
                  <a:cubicBezTo>
                    <a:pt x="843822" y="0"/>
                    <a:pt x="1087200" y="243378"/>
                    <a:pt x="1087200" y="543600"/>
                  </a:cubicBezTo>
                  <a:cubicBezTo>
                    <a:pt x="1087200" y="843822"/>
                    <a:pt x="843822" y="1087200"/>
                    <a:pt x="543600" y="1087200"/>
                  </a:cubicBezTo>
                  <a:cubicBezTo>
                    <a:pt x="243378" y="1087200"/>
                    <a:pt x="0" y="843822"/>
                    <a:pt x="0" y="543600"/>
                  </a:cubicBezTo>
                  <a:cubicBezTo>
                    <a:pt x="0" y="243378"/>
                    <a:pt x="243378" y="0"/>
                    <a:pt x="543600" y="0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545" name="Овал 544">
              <a:extLst>
                <a:ext uri="{FF2B5EF4-FFF2-40B4-BE49-F238E27FC236}">
                  <a16:creationId xmlns:a16="http://schemas.microsoft.com/office/drawing/2014/main" xmlns="" id="{0F622009-C0D1-4761-B805-0696281178C9}"/>
                </a:ext>
              </a:extLst>
            </p:cNvPr>
            <p:cNvSpPr/>
            <p:nvPr/>
          </p:nvSpPr>
          <p:spPr>
            <a:xfrm>
              <a:off x="7597248" y="5212387"/>
              <a:ext cx="895112" cy="895110"/>
            </a:xfrm>
            <a:prstGeom prst="ellipse">
              <a:avLst/>
            </a:prstGeom>
            <a:noFill/>
            <a:ln w="12700">
              <a:solidFill>
                <a:schemeClr val="accent2">
                  <a:alpha val="5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  <p:sp>
          <p:nvSpPr>
            <p:cNvPr id="546" name="Овал 545">
              <a:extLst>
                <a:ext uri="{FF2B5EF4-FFF2-40B4-BE49-F238E27FC236}">
                  <a16:creationId xmlns:a16="http://schemas.microsoft.com/office/drawing/2014/main" xmlns="" id="{48150352-AAB4-4CC7-BFC8-94F654640365}"/>
                </a:ext>
              </a:extLst>
            </p:cNvPr>
            <p:cNvSpPr/>
            <p:nvPr/>
          </p:nvSpPr>
          <p:spPr>
            <a:xfrm>
              <a:off x="7552130" y="5167269"/>
              <a:ext cx="985347" cy="985346"/>
            </a:xfrm>
            <a:prstGeom prst="ellipse">
              <a:avLst/>
            </a:prstGeom>
            <a:noFill/>
            <a:ln w="12700">
              <a:solidFill>
                <a:schemeClr val="accent2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60" name="Группа 559">
            <a:extLst>
              <a:ext uri="{FF2B5EF4-FFF2-40B4-BE49-F238E27FC236}">
                <a16:creationId xmlns:a16="http://schemas.microsoft.com/office/drawing/2014/main" xmlns="" id="{10C87F59-E6AF-4037-98C3-CBE8826DF7CB}"/>
              </a:ext>
            </a:extLst>
          </p:cNvPr>
          <p:cNvGrpSpPr/>
          <p:nvPr/>
        </p:nvGrpSpPr>
        <p:grpSpPr>
          <a:xfrm>
            <a:off x="1781675" y="3958823"/>
            <a:ext cx="1745149" cy="542053"/>
            <a:chOff x="3717817" y="3938505"/>
            <a:chExt cx="1133692" cy="328696"/>
          </a:xfrm>
        </p:grpSpPr>
        <p:sp>
          <p:nvSpPr>
            <p:cNvPr id="561" name="Полилиния: фигура 560">
              <a:extLst>
                <a:ext uri="{FF2B5EF4-FFF2-40B4-BE49-F238E27FC236}">
                  <a16:creationId xmlns:a16="http://schemas.microsoft.com/office/drawing/2014/main" xmlns="" id="{CEE6EAE0-9F6D-4BED-B3CC-2D6C38F63919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62" name="Полилиния: фигура 561">
              <a:extLst>
                <a:ext uri="{FF2B5EF4-FFF2-40B4-BE49-F238E27FC236}">
                  <a16:creationId xmlns:a16="http://schemas.microsoft.com/office/drawing/2014/main" xmlns="" id="{565C5403-810F-4BA4-A1B8-52A54C17D9FE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5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9EDF3B-2AA1-4CF6-AF37-15571DCB7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/>
              <a:t>Истории успеха</a:t>
            </a:r>
            <a:endParaRPr lang="ru-RU" dirty="0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xmlns="" id="{29D8F002-FBE6-41EF-AE58-9470AB241A9D}"/>
              </a:ext>
            </a:extLst>
          </p:cNvPr>
          <p:cNvSpPr/>
          <p:nvPr/>
        </p:nvSpPr>
        <p:spPr>
          <a:xfrm>
            <a:off x="247790" y="842769"/>
            <a:ext cx="4289639" cy="254863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8A611B42-D421-4F1F-A718-871FBEDB2A19}"/>
              </a:ext>
            </a:extLst>
          </p:cNvPr>
          <p:cNvSpPr/>
          <p:nvPr/>
        </p:nvSpPr>
        <p:spPr>
          <a:xfrm>
            <a:off x="326088" y="1495770"/>
            <a:ext cx="4133042" cy="11128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0" rIns="90000" bIns="0" rtlCol="0" anchor="t"/>
          <a:lstStyle/>
          <a:p>
            <a:pPr>
              <a:lnSpc>
                <a:spcPct val="90000"/>
              </a:lnSpc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Реконструкция аэровокзального комплекса в Сочи. 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11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Проект направлен на создание современной </a:t>
            </a:r>
            <a:r>
              <a:rPr lang="ru-RU" sz="1100" dirty="0" err="1">
                <a:solidFill>
                  <a:schemeClr val="accent6">
                    <a:lumMod val="75000"/>
                  </a:schemeClr>
                </a:solidFill>
              </a:rPr>
              <a:t>авиапортовой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 инфраструктуры России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B9108FAF-B062-4102-AA39-F1C3AA08F730}"/>
              </a:ext>
            </a:extLst>
          </p:cNvPr>
          <p:cNvSpPr/>
          <p:nvPr/>
        </p:nvSpPr>
        <p:spPr>
          <a:xfrm>
            <a:off x="247791" y="839146"/>
            <a:ext cx="4289638" cy="51270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xmlns="" id="{6FBD7A3E-D65A-400D-AE4A-6D3A3ED2750E}"/>
              </a:ext>
            </a:extLst>
          </p:cNvPr>
          <p:cNvSpPr/>
          <p:nvPr/>
        </p:nvSpPr>
        <p:spPr>
          <a:xfrm>
            <a:off x="247790" y="2303829"/>
            <a:ext cx="4289639" cy="1087572"/>
          </a:xfrm>
          <a:prstGeom prst="roundRect">
            <a:avLst>
              <a:gd name="adj" fmla="val 503"/>
            </a:avLst>
          </a:prstGeom>
          <a:solidFill>
            <a:schemeClr val="bg1">
              <a:lumMod val="85000"/>
              <a:alpha val="20000"/>
            </a:schemeClr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xmlns="" id="{6F35D8DD-6C1A-478E-B2F6-963EA8853A81}"/>
              </a:ext>
            </a:extLst>
          </p:cNvPr>
          <p:cNvGrpSpPr/>
          <p:nvPr/>
        </p:nvGrpSpPr>
        <p:grpSpPr>
          <a:xfrm>
            <a:off x="556716" y="2325600"/>
            <a:ext cx="1760198" cy="516141"/>
            <a:chOff x="4696465" y="2567986"/>
            <a:chExt cx="1760198" cy="516141"/>
          </a:xfrm>
        </p:grpSpPr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xmlns="" id="{CA885451-B70F-4F5A-9766-88E1058EFF24}"/>
                </a:ext>
              </a:extLst>
            </p:cNvPr>
            <p:cNvSpPr/>
            <p:nvPr/>
          </p:nvSpPr>
          <p:spPr>
            <a:xfrm>
              <a:off x="4696465" y="2840342"/>
              <a:ext cx="1760198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dirty="0">
                  <a:solidFill>
                    <a:schemeClr val="accent6"/>
                  </a:solidFill>
                </a:rPr>
                <a:t>Стоимость проекта</a:t>
              </a:r>
            </a:p>
          </p:txBody>
        </p:sp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xmlns="" id="{8C66C88D-A909-4B6C-8B1B-D0EF7E8B491D}"/>
                </a:ext>
              </a:extLst>
            </p:cNvPr>
            <p:cNvSpPr/>
            <p:nvPr/>
          </p:nvSpPr>
          <p:spPr>
            <a:xfrm>
              <a:off x="4696465" y="2567986"/>
              <a:ext cx="1428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000" b="1" dirty="0">
                  <a:solidFill>
                    <a:schemeClr val="accent1"/>
                  </a:solidFill>
                </a:rPr>
                <a:t>8</a:t>
              </a:r>
              <a:r>
                <a:rPr lang="en-US" sz="2000" b="1" dirty="0">
                  <a:solidFill>
                    <a:schemeClr val="accent1"/>
                  </a:solidFill>
                </a:rPr>
                <a:t>,</a:t>
              </a:r>
              <a:r>
                <a:rPr lang="ru-RU" sz="2000" b="1" dirty="0">
                  <a:solidFill>
                    <a:schemeClr val="accent1"/>
                  </a:solidFill>
                </a:rPr>
                <a:t>262</a:t>
              </a:r>
              <a:r>
                <a:rPr lang="ru-RU" sz="20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млрд</a:t>
              </a:r>
              <a:r>
                <a:rPr lang="en-US" sz="11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руб.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12" name="Группа 111">
            <a:extLst>
              <a:ext uri="{FF2B5EF4-FFF2-40B4-BE49-F238E27FC236}">
                <a16:creationId xmlns:a16="http://schemas.microsoft.com/office/drawing/2014/main" xmlns="" id="{2D83FF1E-1238-4FAF-8DE0-58976DA0DFFF}"/>
              </a:ext>
            </a:extLst>
          </p:cNvPr>
          <p:cNvGrpSpPr/>
          <p:nvPr/>
        </p:nvGrpSpPr>
        <p:grpSpPr>
          <a:xfrm>
            <a:off x="556716" y="2804500"/>
            <a:ext cx="1818635" cy="543842"/>
            <a:chOff x="4696464" y="3037330"/>
            <a:chExt cx="1818635" cy="543842"/>
          </a:xfrm>
        </p:grpSpPr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xmlns="" id="{B7889F1C-35EA-484C-BE87-9B1C4E49B497}"/>
                </a:ext>
              </a:extLst>
            </p:cNvPr>
            <p:cNvSpPr/>
            <p:nvPr/>
          </p:nvSpPr>
          <p:spPr>
            <a:xfrm>
              <a:off x="4696465" y="3037330"/>
              <a:ext cx="72648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chemeClr val="accent2"/>
                  </a:solidFill>
                </a:rPr>
                <a:t>Отрасль</a:t>
              </a:r>
            </a:p>
          </p:txBody>
        </p:sp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xmlns="" id="{3896DB88-6E79-4E73-B5DD-3C62146F8122}"/>
                </a:ext>
              </a:extLst>
            </p:cNvPr>
            <p:cNvSpPr/>
            <p:nvPr/>
          </p:nvSpPr>
          <p:spPr>
            <a:xfrm>
              <a:off x="4696464" y="3227101"/>
              <a:ext cx="1818635" cy="354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Инфраструктура </a:t>
              </a:r>
              <a:endParaRPr lang="en-US" sz="1050" dirty="0">
                <a:solidFill>
                  <a:schemeClr val="accent6"/>
                </a:solidFill>
              </a:endParaRPr>
            </a:p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аэропортов</a:t>
              </a:r>
            </a:p>
          </p:txBody>
        </p: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7E133D5A-7A46-4A0B-945F-05920B16E86B}"/>
              </a:ext>
            </a:extLst>
          </p:cNvPr>
          <p:cNvGrpSpPr/>
          <p:nvPr/>
        </p:nvGrpSpPr>
        <p:grpSpPr>
          <a:xfrm>
            <a:off x="2532456" y="2338300"/>
            <a:ext cx="1760198" cy="516141"/>
            <a:chOff x="6732530" y="2567986"/>
            <a:chExt cx="1760198" cy="516141"/>
          </a:xfrm>
        </p:grpSpPr>
        <p:sp>
          <p:nvSpPr>
            <p:cNvPr id="94" name="Прямоугольник 93">
              <a:extLst>
                <a:ext uri="{FF2B5EF4-FFF2-40B4-BE49-F238E27FC236}">
                  <a16:creationId xmlns:a16="http://schemas.microsoft.com/office/drawing/2014/main" xmlns="" id="{9DE45E80-8E77-483D-8D5E-6975F00FDA49}"/>
                </a:ext>
              </a:extLst>
            </p:cNvPr>
            <p:cNvSpPr/>
            <p:nvPr/>
          </p:nvSpPr>
          <p:spPr>
            <a:xfrm>
              <a:off x="6732530" y="2840342"/>
              <a:ext cx="1760198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dirty="0">
                  <a:solidFill>
                    <a:schemeClr val="accent6"/>
                  </a:solidFill>
                </a:rPr>
                <a:t>Объем участия ВЭБ</a:t>
              </a:r>
            </a:p>
          </p:txBody>
        </p:sp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xmlns="" id="{C5012274-BF9D-4E5A-9B11-580D5A0CA4B6}"/>
                </a:ext>
              </a:extLst>
            </p:cNvPr>
            <p:cNvSpPr/>
            <p:nvPr/>
          </p:nvSpPr>
          <p:spPr>
            <a:xfrm>
              <a:off x="6732530" y="2567986"/>
              <a:ext cx="1428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000" b="1" dirty="0">
                  <a:solidFill>
                    <a:schemeClr val="accent1"/>
                  </a:solidFill>
                </a:rPr>
                <a:t>6,100</a:t>
              </a:r>
              <a:r>
                <a:rPr lang="ru-RU" sz="20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млрд</a:t>
              </a:r>
              <a:r>
                <a:rPr lang="en-US" sz="11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руб.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xmlns="" id="{24712C36-D271-4175-9E22-4A74D6A69DE6}"/>
              </a:ext>
            </a:extLst>
          </p:cNvPr>
          <p:cNvGrpSpPr/>
          <p:nvPr/>
        </p:nvGrpSpPr>
        <p:grpSpPr>
          <a:xfrm>
            <a:off x="2532456" y="2834508"/>
            <a:ext cx="2248631" cy="510628"/>
            <a:chOff x="6739673" y="3070544"/>
            <a:chExt cx="2248631" cy="510628"/>
          </a:xfrm>
        </p:grpSpPr>
        <p:sp>
          <p:nvSpPr>
            <p:cNvPr id="92" name="Прямоугольник 91">
              <a:extLst>
                <a:ext uri="{FF2B5EF4-FFF2-40B4-BE49-F238E27FC236}">
                  <a16:creationId xmlns:a16="http://schemas.microsoft.com/office/drawing/2014/main" xmlns="" id="{59518760-3035-48AB-96D1-84FE07461878}"/>
                </a:ext>
              </a:extLst>
            </p:cNvPr>
            <p:cNvSpPr/>
            <p:nvPr/>
          </p:nvSpPr>
          <p:spPr>
            <a:xfrm>
              <a:off x="6739673" y="3070544"/>
              <a:ext cx="2248631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b="1" dirty="0">
                  <a:solidFill>
                    <a:schemeClr val="accent3"/>
                  </a:solidFill>
                </a:rPr>
                <a:t>Место реализации проекта</a:t>
              </a:r>
            </a:p>
          </p:txBody>
        </p:sp>
        <p:sp>
          <p:nvSpPr>
            <p:cNvPr id="93" name="Прямоугольник 92">
              <a:extLst>
                <a:ext uri="{FF2B5EF4-FFF2-40B4-BE49-F238E27FC236}">
                  <a16:creationId xmlns:a16="http://schemas.microsoft.com/office/drawing/2014/main" xmlns="" id="{BF741E0A-0116-4C60-8B47-99F11D8ACF10}"/>
                </a:ext>
              </a:extLst>
            </p:cNvPr>
            <p:cNvSpPr/>
            <p:nvPr/>
          </p:nvSpPr>
          <p:spPr>
            <a:xfrm>
              <a:off x="6739673" y="3227101"/>
              <a:ext cx="2093186" cy="354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Краснодарский </a:t>
              </a:r>
              <a:r>
                <a:rPr lang="en-US" sz="1050" dirty="0">
                  <a:solidFill>
                    <a:schemeClr val="accent6"/>
                  </a:solidFill>
                </a:rPr>
                <a:t/>
              </a:r>
              <a:br>
                <a:rPr lang="en-US" sz="1050" dirty="0">
                  <a:solidFill>
                    <a:schemeClr val="accent6"/>
                  </a:solidFill>
                </a:rPr>
              </a:br>
              <a:r>
                <a:rPr lang="ru-RU" sz="1050" dirty="0">
                  <a:solidFill>
                    <a:schemeClr val="accent6"/>
                  </a:solidFill>
                </a:rPr>
                <a:t>край</a:t>
              </a:r>
            </a:p>
          </p:txBody>
        </p:sp>
      </p:grp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A1A709E5-112B-49FE-BABE-6CB70B3234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0491" y="2433278"/>
            <a:ext cx="135848" cy="144904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xmlns="" id="{7C83E442-849B-45B4-9407-A348618170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61435" y="2844114"/>
            <a:ext cx="144904" cy="144904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xmlns="" id="{B4809329-AD0F-42AA-81FA-FAB897B4E6C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471169" y="2858199"/>
            <a:ext cx="117734" cy="144904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47EDF85-002F-43F0-8AAD-5C293BA87D5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443999" y="2433278"/>
            <a:ext cx="144904" cy="144904"/>
          </a:xfrm>
          <a:prstGeom prst="rect">
            <a:avLst/>
          </a:prstGeom>
        </p:spPr>
      </p:pic>
      <p:cxnSp>
        <p:nvCxnSpPr>
          <p:cNvPr id="114" name="Прямая соединительная линия 113">
            <a:extLst>
              <a:ext uri="{FF2B5EF4-FFF2-40B4-BE49-F238E27FC236}">
                <a16:creationId xmlns:a16="http://schemas.microsoft.com/office/drawing/2014/main" xmlns="" id="{7D7769E5-5BC6-42B2-B85B-3083B6BB3DCA}"/>
              </a:ext>
            </a:extLst>
          </p:cNvPr>
          <p:cNvCxnSpPr>
            <a:cxnSpLocks/>
          </p:cNvCxnSpPr>
          <p:nvPr/>
        </p:nvCxnSpPr>
        <p:spPr>
          <a:xfrm flipH="1">
            <a:off x="241751" y="2309319"/>
            <a:ext cx="430053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Прямоугольник: скругленные углы 118">
            <a:extLst>
              <a:ext uri="{FF2B5EF4-FFF2-40B4-BE49-F238E27FC236}">
                <a16:creationId xmlns:a16="http://schemas.microsoft.com/office/drawing/2014/main" xmlns="" id="{85035C8B-0C68-4694-AFAE-761848CE1EF2}"/>
              </a:ext>
            </a:extLst>
          </p:cNvPr>
          <p:cNvSpPr/>
          <p:nvPr/>
        </p:nvSpPr>
        <p:spPr>
          <a:xfrm>
            <a:off x="247790" y="3507556"/>
            <a:ext cx="4289639" cy="285343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F30E548C-00A0-484D-9BCA-189DE3D0AF2C}"/>
              </a:ext>
            </a:extLst>
          </p:cNvPr>
          <p:cNvSpPr/>
          <p:nvPr/>
        </p:nvSpPr>
        <p:spPr>
          <a:xfrm>
            <a:off x="326088" y="4160557"/>
            <a:ext cx="4133042" cy="11128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0" rIns="90000" bIns="0" rtlCol="0" anchor="t"/>
          <a:lstStyle/>
          <a:p>
            <a:pPr>
              <a:lnSpc>
                <a:spcPct val="90000"/>
              </a:lnSpc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Создание космического аппарата «Экспресс-АМ7» . Финансирование производства спутников КА «Экспресс-АМ7» для создания дополнительного объема спутниковой емкости 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11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в целях обеспечения населения регионов России современными средствами коммуникаций и создания условий для интенсивного развития новых инфокоммуникационных технологий </a:t>
            </a: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xmlns="" id="{E3AC5D84-37CB-4192-8DD9-AC8A2A91463D}"/>
              </a:ext>
            </a:extLst>
          </p:cNvPr>
          <p:cNvSpPr/>
          <p:nvPr/>
        </p:nvSpPr>
        <p:spPr>
          <a:xfrm>
            <a:off x="247791" y="3500799"/>
            <a:ext cx="4289638" cy="51270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26" name="Прямоугольник: скругленные углы 125">
            <a:extLst>
              <a:ext uri="{FF2B5EF4-FFF2-40B4-BE49-F238E27FC236}">
                <a16:creationId xmlns:a16="http://schemas.microsoft.com/office/drawing/2014/main" xmlns="" id="{A65FA887-1A84-4796-8895-19ED149ED6E6}"/>
              </a:ext>
            </a:extLst>
          </p:cNvPr>
          <p:cNvSpPr/>
          <p:nvPr/>
        </p:nvSpPr>
        <p:spPr>
          <a:xfrm>
            <a:off x="247790" y="5273416"/>
            <a:ext cx="4289639" cy="1087572"/>
          </a:xfrm>
          <a:prstGeom prst="roundRect">
            <a:avLst>
              <a:gd name="adj" fmla="val 503"/>
            </a:avLst>
          </a:prstGeom>
          <a:solidFill>
            <a:schemeClr val="bg1">
              <a:lumMod val="85000"/>
              <a:alpha val="20000"/>
            </a:schemeClr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xmlns="" id="{B6A3D8D3-CA28-4F6D-9501-E66EF2131359}"/>
              </a:ext>
            </a:extLst>
          </p:cNvPr>
          <p:cNvGrpSpPr/>
          <p:nvPr/>
        </p:nvGrpSpPr>
        <p:grpSpPr>
          <a:xfrm>
            <a:off x="556716" y="5295187"/>
            <a:ext cx="1760198" cy="516141"/>
            <a:chOff x="4696465" y="2567986"/>
            <a:chExt cx="1760198" cy="516141"/>
          </a:xfrm>
        </p:grpSpPr>
        <p:sp>
          <p:nvSpPr>
            <p:cNvPr id="143" name="Прямоугольник 142">
              <a:extLst>
                <a:ext uri="{FF2B5EF4-FFF2-40B4-BE49-F238E27FC236}">
                  <a16:creationId xmlns:a16="http://schemas.microsoft.com/office/drawing/2014/main" xmlns="" id="{C891290A-6768-4C60-B348-40F55E3D7C68}"/>
                </a:ext>
              </a:extLst>
            </p:cNvPr>
            <p:cNvSpPr/>
            <p:nvPr/>
          </p:nvSpPr>
          <p:spPr>
            <a:xfrm>
              <a:off x="4696465" y="2840342"/>
              <a:ext cx="1760198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dirty="0">
                  <a:solidFill>
                    <a:schemeClr val="accent6"/>
                  </a:solidFill>
                </a:rPr>
                <a:t>Стоимость проекта</a:t>
              </a:r>
            </a:p>
          </p:txBody>
        </p:sp>
        <p:sp>
          <p:nvSpPr>
            <p:cNvPr id="144" name="Прямоугольник 143">
              <a:extLst>
                <a:ext uri="{FF2B5EF4-FFF2-40B4-BE49-F238E27FC236}">
                  <a16:creationId xmlns:a16="http://schemas.microsoft.com/office/drawing/2014/main" xmlns="" id="{8DE03E15-CD44-49F0-89A5-2AA1BA6616F1}"/>
                </a:ext>
              </a:extLst>
            </p:cNvPr>
            <p:cNvSpPr/>
            <p:nvPr/>
          </p:nvSpPr>
          <p:spPr>
            <a:xfrm>
              <a:off x="4696465" y="2567986"/>
              <a:ext cx="15584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000" b="1" dirty="0">
                  <a:solidFill>
                    <a:schemeClr val="accent1"/>
                  </a:solidFill>
                </a:rPr>
                <a:t>11,738</a:t>
              </a:r>
              <a:r>
                <a:rPr lang="ru-RU" sz="20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млрд</a:t>
              </a:r>
              <a:r>
                <a:rPr lang="en-US" sz="11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руб.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9" name="Группа 128">
            <a:extLst>
              <a:ext uri="{FF2B5EF4-FFF2-40B4-BE49-F238E27FC236}">
                <a16:creationId xmlns:a16="http://schemas.microsoft.com/office/drawing/2014/main" xmlns="" id="{1491E721-2B13-450D-BC2A-815673C80E17}"/>
              </a:ext>
            </a:extLst>
          </p:cNvPr>
          <p:cNvGrpSpPr/>
          <p:nvPr/>
        </p:nvGrpSpPr>
        <p:grpSpPr>
          <a:xfrm>
            <a:off x="556716" y="5774087"/>
            <a:ext cx="1818635" cy="543842"/>
            <a:chOff x="4696464" y="3037330"/>
            <a:chExt cx="1818635" cy="543842"/>
          </a:xfrm>
        </p:grpSpPr>
        <p:sp>
          <p:nvSpPr>
            <p:cNvPr id="141" name="Прямоугольник 140">
              <a:extLst>
                <a:ext uri="{FF2B5EF4-FFF2-40B4-BE49-F238E27FC236}">
                  <a16:creationId xmlns:a16="http://schemas.microsoft.com/office/drawing/2014/main" xmlns="" id="{51F603F6-1E6A-43F6-9AE8-ED714A2EA0F2}"/>
                </a:ext>
              </a:extLst>
            </p:cNvPr>
            <p:cNvSpPr/>
            <p:nvPr/>
          </p:nvSpPr>
          <p:spPr>
            <a:xfrm>
              <a:off x="4696465" y="3037330"/>
              <a:ext cx="72648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chemeClr val="accent2"/>
                  </a:solidFill>
                </a:rPr>
                <a:t>Отрасль</a:t>
              </a:r>
            </a:p>
          </p:txBody>
        </p:sp>
        <p:sp>
          <p:nvSpPr>
            <p:cNvPr id="142" name="Прямоугольник 141">
              <a:extLst>
                <a:ext uri="{FF2B5EF4-FFF2-40B4-BE49-F238E27FC236}">
                  <a16:creationId xmlns:a16="http://schemas.microsoft.com/office/drawing/2014/main" xmlns="" id="{AC3336EC-B43C-4B69-9BD9-6B5C3A290D76}"/>
                </a:ext>
              </a:extLst>
            </p:cNvPr>
            <p:cNvSpPr/>
            <p:nvPr/>
          </p:nvSpPr>
          <p:spPr>
            <a:xfrm>
              <a:off x="4696464" y="3227101"/>
              <a:ext cx="1818635" cy="354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Космическая промышленность </a:t>
              </a:r>
            </a:p>
          </p:txBody>
        </p:sp>
      </p:grpSp>
      <p:grpSp>
        <p:nvGrpSpPr>
          <p:cNvPr id="130" name="Группа 129">
            <a:extLst>
              <a:ext uri="{FF2B5EF4-FFF2-40B4-BE49-F238E27FC236}">
                <a16:creationId xmlns:a16="http://schemas.microsoft.com/office/drawing/2014/main" xmlns="" id="{BC515092-E7D0-4D7E-8DEB-E6D1C4A8FFC9}"/>
              </a:ext>
            </a:extLst>
          </p:cNvPr>
          <p:cNvGrpSpPr/>
          <p:nvPr/>
        </p:nvGrpSpPr>
        <p:grpSpPr>
          <a:xfrm>
            <a:off x="2532456" y="5307887"/>
            <a:ext cx="1760198" cy="516141"/>
            <a:chOff x="6732530" y="2567986"/>
            <a:chExt cx="1760198" cy="516141"/>
          </a:xfrm>
        </p:grpSpPr>
        <p:sp>
          <p:nvSpPr>
            <p:cNvPr id="139" name="Прямоугольник 138">
              <a:extLst>
                <a:ext uri="{FF2B5EF4-FFF2-40B4-BE49-F238E27FC236}">
                  <a16:creationId xmlns:a16="http://schemas.microsoft.com/office/drawing/2014/main" xmlns="" id="{C6E2B6AD-C07C-453C-AECE-48799731E6B8}"/>
                </a:ext>
              </a:extLst>
            </p:cNvPr>
            <p:cNvSpPr/>
            <p:nvPr/>
          </p:nvSpPr>
          <p:spPr>
            <a:xfrm>
              <a:off x="6732530" y="2840342"/>
              <a:ext cx="1760198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dirty="0">
                  <a:solidFill>
                    <a:schemeClr val="accent6"/>
                  </a:solidFill>
                </a:rPr>
                <a:t>Объем участия ВЭБ</a:t>
              </a:r>
            </a:p>
          </p:txBody>
        </p:sp>
        <p:sp>
          <p:nvSpPr>
            <p:cNvPr id="140" name="Прямоугольник 139">
              <a:extLst>
                <a:ext uri="{FF2B5EF4-FFF2-40B4-BE49-F238E27FC236}">
                  <a16:creationId xmlns:a16="http://schemas.microsoft.com/office/drawing/2014/main" xmlns="" id="{CFAFC647-D282-4217-86C3-DDD725BA3791}"/>
                </a:ext>
              </a:extLst>
            </p:cNvPr>
            <p:cNvSpPr/>
            <p:nvPr/>
          </p:nvSpPr>
          <p:spPr>
            <a:xfrm>
              <a:off x="6732530" y="2567986"/>
              <a:ext cx="1428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000" b="1" dirty="0">
                  <a:solidFill>
                    <a:schemeClr val="accent1"/>
                  </a:solidFill>
                </a:rPr>
                <a:t>7,737</a:t>
              </a:r>
              <a:r>
                <a:rPr lang="ru-RU" sz="20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млрд</a:t>
              </a:r>
              <a:r>
                <a:rPr lang="en-US" sz="11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руб.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1" name="Группа 130">
            <a:extLst>
              <a:ext uri="{FF2B5EF4-FFF2-40B4-BE49-F238E27FC236}">
                <a16:creationId xmlns:a16="http://schemas.microsoft.com/office/drawing/2014/main" xmlns="" id="{A828E025-1677-4D3A-B5A2-5F9EC7D502BF}"/>
              </a:ext>
            </a:extLst>
          </p:cNvPr>
          <p:cNvGrpSpPr/>
          <p:nvPr/>
        </p:nvGrpSpPr>
        <p:grpSpPr>
          <a:xfrm>
            <a:off x="2532456" y="5804095"/>
            <a:ext cx="2248631" cy="381362"/>
            <a:chOff x="6739673" y="3070544"/>
            <a:chExt cx="2248631" cy="381362"/>
          </a:xfrm>
        </p:grpSpPr>
        <p:sp>
          <p:nvSpPr>
            <p:cNvPr id="137" name="Прямоугольник 136">
              <a:extLst>
                <a:ext uri="{FF2B5EF4-FFF2-40B4-BE49-F238E27FC236}">
                  <a16:creationId xmlns:a16="http://schemas.microsoft.com/office/drawing/2014/main" xmlns="" id="{7CEAEAF5-B815-4B84-B824-C378948EF5D9}"/>
                </a:ext>
              </a:extLst>
            </p:cNvPr>
            <p:cNvSpPr/>
            <p:nvPr/>
          </p:nvSpPr>
          <p:spPr>
            <a:xfrm>
              <a:off x="6739673" y="3070544"/>
              <a:ext cx="2248631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b="1" dirty="0">
                  <a:solidFill>
                    <a:schemeClr val="accent3"/>
                  </a:solidFill>
                </a:rPr>
                <a:t>Место реализации проекта</a:t>
              </a:r>
            </a:p>
          </p:txBody>
        </p:sp>
        <p:sp>
          <p:nvSpPr>
            <p:cNvPr id="138" name="Прямоугольник 137">
              <a:extLst>
                <a:ext uri="{FF2B5EF4-FFF2-40B4-BE49-F238E27FC236}">
                  <a16:creationId xmlns:a16="http://schemas.microsoft.com/office/drawing/2014/main" xmlns="" id="{B8B2FDD6-16B4-409B-8565-D0596A1581A6}"/>
                </a:ext>
              </a:extLst>
            </p:cNvPr>
            <p:cNvSpPr/>
            <p:nvPr/>
          </p:nvSpPr>
          <p:spPr>
            <a:xfrm>
              <a:off x="6739673" y="3227101"/>
              <a:ext cx="2093186" cy="22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г. Москва </a:t>
              </a:r>
            </a:p>
          </p:txBody>
        </p:sp>
      </p:grpSp>
      <p:pic>
        <p:nvPicPr>
          <p:cNvPr id="132" name="Рисунок 131">
            <a:extLst>
              <a:ext uri="{FF2B5EF4-FFF2-40B4-BE49-F238E27FC236}">
                <a16:creationId xmlns:a16="http://schemas.microsoft.com/office/drawing/2014/main" xmlns="" id="{44890D65-80D2-453A-A737-C3924AEF8D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0491" y="5402865"/>
            <a:ext cx="135848" cy="144904"/>
          </a:xfrm>
          <a:prstGeom prst="rect">
            <a:avLst/>
          </a:prstGeom>
        </p:spPr>
      </p:pic>
      <p:pic>
        <p:nvPicPr>
          <p:cNvPr id="133" name="Рисунок 132">
            <a:extLst>
              <a:ext uri="{FF2B5EF4-FFF2-40B4-BE49-F238E27FC236}">
                <a16:creationId xmlns:a16="http://schemas.microsoft.com/office/drawing/2014/main" xmlns="" id="{6E9436B0-8D93-4B8C-97C6-536ED3D12B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61435" y="5813701"/>
            <a:ext cx="144904" cy="144904"/>
          </a:xfrm>
          <a:prstGeom prst="rect">
            <a:avLst/>
          </a:prstGeom>
        </p:spPr>
      </p:pic>
      <p:pic>
        <p:nvPicPr>
          <p:cNvPr id="134" name="Рисунок 133">
            <a:extLst>
              <a:ext uri="{FF2B5EF4-FFF2-40B4-BE49-F238E27FC236}">
                <a16:creationId xmlns:a16="http://schemas.microsoft.com/office/drawing/2014/main" xmlns="" id="{5E347D17-AB1D-4E16-8548-F9792F2ADBF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471169" y="5827786"/>
            <a:ext cx="117734" cy="144904"/>
          </a:xfrm>
          <a:prstGeom prst="rect">
            <a:avLst/>
          </a:prstGeom>
        </p:spPr>
      </p:pic>
      <p:pic>
        <p:nvPicPr>
          <p:cNvPr id="135" name="Рисунок 134">
            <a:extLst>
              <a:ext uri="{FF2B5EF4-FFF2-40B4-BE49-F238E27FC236}">
                <a16:creationId xmlns:a16="http://schemas.microsoft.com/office/drawing/2014/main" xmlns="" id="{711060E0-1C00-4FD3-A96B-7898AC64E22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443999" y="5402865"/>
            <a:ext cx="144904" cy="144904"/>
          </a:xfrm>
          <a:prstGeom prst="rect">
            <a:avLst/>
          </a:prstGeom>
        </p:spPr>
      </p:pic>
      <p:cxnSp>
        <p:nvCxnSpPr>
          <p:cNvPr id="136" name="Прямая соединительная линия 135">
            <a:extLst>
              <a:ext uri="{FF2B5EF4-FFF2-40B4-BE49-F238E27FC236}">
                <a16:creationId xmlns:a16="http://schemas.microsoft.com/office/drawing/2014/main" xmlns="" id="{419B49D4-A706-421A-AFA0-4A37CB8F8D78}"/>
              </a:ext>
            </a:extLst>
          </p:cNvPr>
          <p:cNvCxnSpPr>
            <a:cxnSpLocks/>
          </p:cNvCxnSpPr>
          <p:nvPr/>
        </p:nvCxnSpPr>
        <p:spPr>
          <a:xfrm flipH="1">
            <a:off x="241751" y="5278906"/>
            <a:ext cx="430053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xmlns="" id="{EE3B81A6-B2FC-4003-A56E-12D803BB3775}"/>
              </a:ext>
            </a:extLst>
          </p:cNvPr>
          <p:cNvSpPr/>
          <p:nvPr/>
        </p:nvSpPr>
        <p:spPr>
          <a:xfrm>
            <a:off x="4643325" y="842769"/>
            <a:ext cx="4289639" cy="254863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xmlns="" id="{A79D452C-73E1-4507-B2D5-5BA6E2D88032}"/>
              </a:ext>
            </a:extLst>
          </p:cNvPr>
          <p:cNvSpPr/>
          <p:nvPr/>
        </p:nvSpPr>
        <p:spPr>
          <a:xfrm>
            <a:off x="4721623" y="1495770"/>
            <a:ext cx="4133042" cy="11128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0" rIns="90000" bIns="0" rtlCol="0" anchor="t"/>
          <a:lstStyle/>
          <a:p>
            <a:pPr>
              <a:lnSpc>
                <a:spcPct val="90000"/>
              </a:lnSpc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Создание современного российского регионального самолета. Проект направлен на создание и вывод на международный рынок конкурентоспособной продукции отечественного авиапрома – самолета «Сухой </a:t>
            </a:r>
            <a:r>
              <a:rPr lang="ru-RU" sz="1100" dirty="0" err="1">
                <a:solidFill>
                  <a:schemeClr val="accent6">
                    <a:lumMod val="75000"/>
                  </a:schemeClr>
                </a:solidFill>
              </a:rPr>
              <a:t>Суперджет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 100» </a:t>
            </a:r>
          </a:p>
        </p:txBody>
      </p:sp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xmlns="" id="{E93E7EB5-CB99-4D0E-BCD0-426610C3A1C1}"/>
              </a:ext>
            </a:extLst>
          </p:cNvPr>
          <p:cNvSpPr/>
          <p:nvPr/>
        </p:nvSpPr>
        <p:spPr>
          <a:xfrm>
            <a:off x="4643326" y="836012"/>
            <a:ext cx="4289638" cy="51270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54" name="Прямоугольник: скругленные углы 153">
            <a:extLst>
              <a:ext uri="{FF2B5EF4-FFF2-40B4-BE49-F238E27FC236}">
                <a16:creationId xmlns:a16="http://schemas.microsoft.com/office/drawing/2014/main" xmlns="" id="{16F18CAF-B9B7-428F-9961-40644FB0C1F7}"/>
              </a:ext>
            </a:extLst>
          </p:cNvPr>
          <p:cNvSpPr/>
          <p:nvPr/>
        </p:nvSpPr>
        <p:spPr>
          <a:xfrm>
            <a:off x="4643325" y="2303829"/>
            <a:ext cx="4289639" cy="1087572"/>
          </a:xfrm>
          <a:prstGeom prst="roundRect">
            <a:avLst>
              <a:gd name="adj" fmla="val 503"/>
            </a:avLst>
          </a:prstGeom>
          <a:solidFill>
            <a:schemeClr val="bg1">
              <a:lumMod val="85000"/>
              <a:alpha val="20000"/>
            </a:schemeClr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grpSp>
        <p:nvGrpSpPr>
          <p:cNvPr id="156" name="Группа 155">
            <a:extLst>
              <a:ext uri="{FF2B5EF4-FFF2-40B4-BE49-F238E27FC236}">
                <a16:creationId xmlns:a16="http://schemas.microsoft.com/office/drawing/2014/main" xmlns="" id="{6382D8CE-90C3-4A76-91BF-0D8A6A468F32}"/>
              </a:ext>
            </a:extLst>
          </p:cNvPr>
          <p:cNvGrpSpPr/>
          <p:nvPr/>
        </p:nvGrpSpPr>
        <p:grpSpPr>
          <a:xfrm>
            <a:off x="4952251" y="2325600"/>
            <a:ext cx="1760198" cy="516141"/>
            <a:chOff x="4696465" y="2567986"/>
            <a:chExt cx="1760198" cy="516141"/>
          </a:xfrm>
        </p:grpSpPr>
        <p:sp>
          <p:nvSpPr>
            <p:cNvPr id="171" name="Прямоугольник 170">
              <a:extLst>
                <a:ext uri="{FF2B5EF4-FFF2-40B4-BE49-F238E27FC236}">
                  <a16:creationId xmlns:a16="http://schemas.microsoft.com/office/drawing/2014/main" xmlns="" id="{93C30AE8-C907-46A4-9A9B-D6B8B05CE604}"/>
                </a:ext>
              </a:extLst>
            </p:cNvPr>
            <p:cNvSpPr/>
            <p:nvPr/>
          </p:nvSpPr>
          <p:spPr>
            <a:xfrm>
              <a:off x="4696465" y="2840342"/>
              <a:ext cx="1760198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dirty="0">
                  <a:solidFill>
                    <a:schemeClr val="accent6"/>
                  </a:solidFill>
                </a:rPr>
                <a:t>Стоимость проекта</a:t>
              </a:r>
            </a:p>
          </p:txBody>
        </p:sp>
        <p:sp>
          <p:nvSpPr>
            <p:cNvPr id="172" name="Прямоугольник 171">
              <a:extLst>
                <a:ext uri="{FF2B5EF4-FFF2-40B4-BE49-F238E27FC236}">
                  <a16:creationId xmlns:a16="http://schemas.microsoft.com/office/drawing/2014/main" xmlns="" id="{78627904-82BE-4BC2-8C4A-C3EE7C1B5479}"/>
                </a:ext>
              </a:extLst>
            </p:cNvPr>
            <p:cNvSpPr/>
            <p:nvPr/>
          </p:nvSpPr>
          <p:spPr>
            <a:xfrm>
              <a:off x="4696465" y="2567986"/>
              <a:ext cx="1688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000" b="1" dirty="0">
                  <a:solidFill>
                    <a:schemeClr val="accent1"/>
                  </a:solidFill>
                </a:rPr>
                <a:t>150,799</a:t>
              </a:r>
              <a:r>
                <a:rPr lang="ru-RU" sz="20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млрд</a:t>
              </a:r>
              <a:r>
                <a:rPr lang="en-US" sz="11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руб.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57" name="Группа 156">
            <a:extLst>
              <a:ext uri="{FF2B5EF4-FFF2-40B4-BE49-F238E27FC236}">
                <a16:creationId xmlns:a16="http://schemas.microsoft.com/office/drawing/2014/main" xmlns="" id="{BE50DEF1-55A9-4A82-A358-2517712B4B5A}"/>
              </a:ext>
            </a:extLst>
          </p:cNvPr>
          <p:cNvGrpSpPr/>
          <p:nvPr/>
        </p:nvGrpSpPr>
        <p:grpSpPr>
          <a:xfrm>
            <a:off x="4952251" y="2804500"/>
            <a:ext cx="1818635" cy="543842"/>
            <a:chOff x="4696464" y="3037330"/>
            <a:chExt cx="1818635" cy="543842"/>
          </a:xfrm>
        </p:grpSpPr>
        <p:sp>
          <p:nvSpPr>
            <p:cNvPr id="169" name="Прямоугольник 168">
              <a:extLst>
                <a:ext uri="{FF2B5EF4-FFF2-40B4-BE49-F238E27FC236}">
                  <a16:creationId xmlns:a16="http://schemas.microsoft.com/office/drawing/2014/main" xmlns="" id="{2BD66C6F-EFA7-425B-8AEF-F52D6737DE54}"/>
                </a:ext>
              </a:extLst>
            </p:cNvPr>
            <p:cNvSpPr/>
            <p:nvPr/>
          </p:nvSpPr>
          <p:spPr>
            <a:xfrm>
              <a:off x="4696465" y="3037330"/>
              <a:ext cx="72648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chemeClr val="accent2"/>
                  </a:solidFill>
                </a:rPr>
                <a:t>Отрасль</a:t>
              </a:r>
            </a:p>
          </p:txBody>
        </p:sp>
        <p:sp>
          <p:nvSpPr>
            <p:cNvPr id="170" name="Прямоугольник 169">
              <a:extLst>
                <a:ext uri="{FF2B5EF4-FFF2-40B4-BE49-F238E27FC236}">
                  <a16:creationId xmlns:a16="http://schemas.microsoft.com/office/drawing/2014/main" xmlns="" id="{ACF69AC2-A943-4A68-9FEE-ACE3AC026493}"/>
                </a:ext>
              </a:extLst>
            </p:cNvPr>
            <p:cNvSpPr/>
            <p:nvPr/>
          </p:nvSpPr>
          <p:spPr>
            <a:xfrm>
              <a:off x="4696464" y="3227101"/>
              <a:ext cx="1818635" cy="354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Авиационная промышленность </a:t>
              </a:r>
            </a:p>
          </p:txBody>
        </p:sp>
      </p:grpSp>
      <p:grpSp>
        <p:nvGrpSpPr>
          <p:cNvPr id="158" name="Группа 157">
            <a:extLst>
              <a:ext uri="{FF2B5EF4-FFF2-40B4-BE49-F238E27FC236}">
                <a16:creationId xmlns:a16="http://schemas.microsoft.com/office/drawing/2014/main" xmlns="" id="{3DBE7168-964D-49A3-A186-BA200966332E}"/>
              </a:ext>
            </a:extLst>
          </p:cNvPr>
          <p:cNvGrpSpPr/>
          <p:nvPr/>
        </p:nvGrpSpPr>
        <p:grpSpPr>
          <a:xfrm>
            <a:off x="6927991" y="2338300"/>
            <a:ext cx="1760198" cy="516141"/>
            <a:chOff x="6732530" y="2567986"/>
            <a:chExt cx="1760198" cy="516141"/>
          </a:xfrm>
        </p:grpSpPr>
        <p:sp>
          <p:nvSpPr>
            <p:cNvPr id="167" name="Прямоугольник 166">
              <a:extLst>
                <a:ext uri="{FF2B5EF4-FFF2-40B4-BE49-F238E27FC236}">
                  <a16:creationId xmlns:a16="http://schemas.microsoft.com/office/drawing/2014/main" xmlns="" id="{6402F04E-9A3B-4D13-9B0B-274E2409BA22}"/>
                </a:ext>
              </a:extLst>
            </p:cNvPr>
            <p:cNvSpPr/>
            <p:nvPr/>
          </p:nvSpPr>
          <p:spPr>
            <a:xfrm>
              <a:off x="6732530" y="2840342"/>
              <a:ext cx="1760198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dirty="0">
                  <a:solidFill>
                    <a:schemeClr val="accent6"/>
                  </a:solidFill>
                </a:rPr>
                <a:t>Объем участия ВЭБ</a:t>
              </a:r>
            </a:p>
          </p:txBody>
        </p:sp>
        <p:sp>
          <p:nvSpPr>
            <p:cNvPr id="168" name="Прямоугольник 167">
              <a:extLst>
                <a:ext uri="{FF2B5EF4-FFF2-40B4-BE49-F238E27FC236}">
                  <a16:creationId xmlns:a16="http://schemas.microsoft.com/office/drawing/2014/main" xmlns="" id="{43E9B966-A478-449D-B133-51FD20DB55A9}"/>
                </a:ext>
              </a:extLst>
            </p:cNvPr>
            <p:cNvSpPr/>
            <p:nvPr/>
          </p:nvSpPr>
          <p:spPr>
            <a:xfrm>
              <a:off x="6732530" y="2567986"/>
              <a:ext cx="15584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000" b="1" dirty="0">
                  <a:solidFill>
                    <a:schemeClr val="accent1"/>
                  </a:solidFill>
                </a:rPr>
                <a:t>72,982</a:t>
              </a:r>
              <a:r>
                <a:rPr lang="ru-RU" sz="20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млрд</a:t>
              </a:r>
              <a:r>
                <a:rPr lang="en-US" sz="11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руб.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160" name="Рисунок 159">
            <a:extLst>
              <a:ext uri="{FF2B5EF4-FFF2-40B4-BE49-F238E27FC236}">
                <a16:creationId xmlns:a16="http://schemas.microsoft.com/office/drawing/2014/main" xmlns="" id="{9745B837-859A-4744-A106-6C869662D3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66026" y="2433278"/>
            <a:ext cx="135848" cy="144904"/>
          </a:xfrm>
          <a:prstGeom prst="rect">
            <a:avLst/>
          </a:prstGeom>
        </p:spPr>
      </p:pic>
      <p:pic>
        <p:nvPicPr>
          <p:cNvPr id="161" name="Рисунок 160">
            <a:extLst>
              <a:ext uri="{FF2B5EF4-FFF2-40B4-BE49-F238E27FC236}">
                <a16:creationId xmlns:a16="http://schemas.microsoft.com/office/drawing/2014/main" xmlns="" id="{64551B71-8497-4BC0-A8D2-AE87CB0017A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856970" y="2844114"/>
            <a:ext cx="144904" cy="144904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:a16="http://schemas.microsoft.com/office/drawing/2014/main" xmlns="" id="{AC0B81ED-0F46-4DAF-B215-2AA5583BF3E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866704" y="2858199"/>
            <a:ext cx="117734" cy="144904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:a16="http://schemas.microsoft.com/office/drawing/2014/main" xmlns="" id="{B4978317-257E-40F0-B67B-3FDF4DC8C85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839534" y="2433278"/>
            <a:ext cx="144904" cy="144904"/>
          </a:xfrm>
          <a:prstGeom prst="rect">
            <a:avLst/>
          </a:prstGeom>
        </p:spPr>
      </p:pic>
      <p:cxnSp>
        <p:nvCxnSpPr>
          <p:cNvPr id="164" name="Прямая соединительная линия 163">
            <a:extLst>
              <a:ext uri="{FF2B5EF4-FFF2-40B4-BE49-F238E27FC236}">
                <a16:creationId xmlns:a16="http://schemas.microsoft.com/office/drawing/2014/main" xmlns="" id="{BF3628FE-364A-4769-9D96-0CC1B0887031}"/>
              </a:ext>
            </a:extLst>
          </p:cNvPr>
          <p:cNvCxnSpPr>
            <a:cxnSpLocks/>
          </p:cNvCxnSpPr>
          <p:nvPr/>
        </p:nvCxnSpPr>
        <p:spPr>
          <a:xfrm flipH="1">
            <a:off x="4637286" y="2309319"/>
            <a:ext cx="430053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9" name="Группа 158">
            <a:extLst>
              <a:ext uri="{FF2B5EF4-FFF2-40B4-BE49-F238E27FC236}">
                <a16:creationId xmlns:a16="http://schemas.microsoft.com/office/drawing/2014/main" xmlns="" id="{E4A6FBC7-904A-41ED-9545-0CB99C6D2CD7}"/>
              </a:ext>
            </a:extLst>
          </p:cNvPr>
          <p:cNvGrpSpPr/>
          <p:nvPr/>
        </p:nvGrpSpPr>
        <p:grpSpPr>
          <a:xfrm>
            <a:off x="6927991" y="2834508"/>
            <a:ext cx="2248631" cy="510628"/>
            <a:chOff x="6739673" y="3070544"/>
            <a:chExt cx="2248631" cy="510628"/>
          </a:xfrm>
        </p:grpSpPr>
        <p:sp>
          <p:nvSpPr>
            <p:cNvPr id="165" name="Прямоугольник 164">
              <a:extLst>
                <a:ext uri="{FF2B5EF4-FFF2-40B4-BE49-F238E27FC236}">
                  <a16:creationId xmlns:a16="http://schemas.microsoft.com/office/drawing/2014/main" xmlns="" id="{EFB7A573-BCA5-4DFF-8FAE-797CB82D25E9}"/>
                </a:ext>
              </a:extLst>
            </p:cNvPr>
            <p:cNvSpPr/>
            <p:nvPr/>
          </p:nvSpPr>
          <p:spPr>
            <a:xfrm>
              <a:off x="6739673" y="3070544"/>
              <a:ext cx="2248631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b="1" dirty="0">
                  <a:solidFill>
                    <a:schemeClr val="accent3"/>
                  </a:solidFill>
                </a:rPr>
                <a:t>Место реализации проекта</a:t>
              </a:r>
            </a:p>
          </p:txBody>
        </p:sp>
        <p:sp>
          <p:nvSpPr>
            <p:cNvPr id="166" name="Прямоугольник 165">
              <a:extLst>
                <a:ext uri="{FF2B5EF4-FFF2-40B4-BE49-F238E27FC236}">
                  <a16:creationId xmlns:a16="http://schemas.microsoft.com/office/drawing/2014/main" xmlns="" id="{0868BDE7-AACF-428A-8716-B596B5E43891}"/>
                </a:ext>
              </a:extLst>
            </p:cNvPr>
            <p:cNvSpPr/>
            <p:nvPr/>
          </p:nvSpPr>
          <p:spPr>
            <a:xfrm>
              <a:off x="6739673" y="3227101"/>
              <a:ext cx="2093186" cy="354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Московская </a:t>
              </a:r>
              <a:r>
                <a:rPr lang="en-US" sz="1050" dirty="0">
                  <a:solidFill>
                    <a:schemeClr val="accent6"/>
                  </a:solidFill>
                </a:rPr>
                <a:t/>
              </a:r>
              <a:br>
                <a:rPr lang="en-US" sz="1050" dirty="0">
                  <a:solidFill>
                    <a:schemeClr val="accent6"/>
                  </a:solidFill>
                </a:rPr>
              </a:br>
              <a:r>
                <a:rPr lang="ru-RU" sz="1050" dirty="0">
                  <a:solidFill>
                    <a:schemeClr val="accent6"/>
                  </a:solidFill>
                </a:rPr>
                <a:t>область </a:t>
              </a:r>
            </a:p>
          </p:txBody>
        </p:sp>
      </p:grpSp>
      <p:sp>
        <p:nvSpPr>
          <p:cNvPr id="174" name="Прямоугольник: скругленные углы 173">
            <a:extLst>
              <a:ext uri="{FF2B5EF4-FFF2-40B4-BE49-F238E27FC236}">
                <a16:creationId xmlns:a16="http://schemas.microsoft.com/office/drawing/2014/main" xmlns="" id="{ED72E302-967C-44C8-A0E4-8B060A2AE3D8}"/>
              </a:ext>
            </a:extLst>
          </p:cNvPr>
          <p:cNvSpPr/>
          <p:nvPr/>
        </p:nvSpPr>
        <p:spPr>
          <a:xfrm>
            <a:off x="4643324" y="3507556"/>
            <a:ext cx="4289639" cy="285343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xmlns="" id="{81065B0F-947F-4D22-9F1B-DD3ABE2F08BC}"/>
              </a:ext>
            </a:extLst>
          </p:cNvPr>
          <p:cNvSpPr/>
          <p:nvPr/>
        </p:nvSpPr>
        <p:spPr>
          <a:xfrm>
            <a:off x="4721622" y="4160557"/>
            <a:ext cx="4133042" cy="11128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0" rIns="90000" bIns="0" rtlCol="0" anchor="t"/>
          <a:lstStyle/>
          <a:p>
            <a:pPr>
              <a:lnSpc>
                <a:spcPct val="90000"/>
              </a:lnSpc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Строительство платной автомобильной дороги «Западный скоростной диаметр». Проект направлен на обеспечение связи южной, западной и северной зон г. Санкт-Петербурга, минуя исторический центр, что позволит снизить нагрузку на мосты 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11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и улично-дорожную сеть центральной части города, сохранить памятники культуры и архитектуры, значительно улучшить экологическую ситуацию</a:t>
            </a: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xmlns="" id="{8B8ACFE7-41A0-4FF4-95F9-A3810656399F}"/>
              </a:ext>
            </a:extLst>
          </p:cNvPr>
          <p:cNvSpPr/>
          <p:nvPr/>
        </p:nvSpPr>
        <p:spPr>
          <a:xfrm>
            <a:off x="4643325" y="3500799"/>
            <a:ext cx="4289638" cy="51270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81" name="Прямоугольник: скругленные углы 180">
            <a:extLst>
              <a:ext uri="{FF2B5EF4-FFF2-40B4-BE49-F238E27FC236}">
                <a16:creationId xmlns:a16="http://schemas.microsoft.com/office/drawing/2014/main" xmlns="" id="{B3FC0F1D-2669-4508-8588-0038F8D5700F}"/>
              </a:ext>
            </a:extLst>
          </p:cNvPr>
          <p:cNvSpPr/>
          <p:nvPr/>
        </p:nvSpPr>
        <p:spPr>
          <a:xfrm>
            <a:off x="4643324" y="5273416"/>
            <a:ext cx="4289639" cy="1087572"/>
          </a:xfrm>
          <a:prstGeom prst="roundRect">
            <a:avLst>
              <a:gd name="adj" fmla="val 503"/>
            </a:avLst>
          </a:prstGeom>
          <a:solidFill>
            <a:schemeClr val="bg1">
              <a:lumMod val="85000"/>
              <a:alpha val="20000"/>
            </a:schemeClr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grpSp>
        <p:nvGrpSpPr>
          <p:cNvPr id="182" name="Группа 181">
            <a:extLst>
              <a:ext uri="{FF2B5EF4-FFF2-40B4-BE49-F238E27FC236}">
                <a16:creationId xmlns:a16="http://schemas.microsoft.com/office/drawing/2014/main" xmlns="" id="{CD4B8A6E-99A3-4395-8161-C169F59DA0CD}"/>
              </a:ext>
            </a:extLst>
          </p:cNvPr>
          <p:cNvGrpSpPr/>
          <p:nvPr/>
        </p:nvGrpSpPr>
        <p:grpSpPr>
          <a:xfrm>
            <a:off x="4952250" y="5295187"/>
            <a:ext cx="1760198" cy="516141"/>
            <a:chOff x="4696465" y="2567986"/>
            <a:chExt cx="1760198" cy="516141"/>
          </a:xfrm>
        </p:grpSpPr>
        <p:sp>
          <p:nvSpPr>
            <p:cNvPr id="198" name="Прямоугольник 197">
              <a:extLst>
                <a:ext uri="{FF2B5EF4-FFF2-40B4-BE49-F238E27FC236}">
                  <a16:creationId xmlns:a16="http://schemas.microsoft.com/office/drawing/2014/main" xmlns="" id="{6C3F1C78-D11E-43E9-BC51-F0B3A89A1F8C}"/>
                </a:ext>
              </a:extLst>
            </p:cNvPr>
            <p:cNvSpPr/>
            <p:nvPr/>
          </p:nvSpPr>
          <p:spPr>
            <a:xfrm>
              <a:off x="4696465" y="2840342"/>
              <a:ext cx="1760198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dirty="0">
                  <a:solidFill>
                    <a:schemeClr val="accent6"/>
                  </a:solidFill>
                </a:rPr>
                <a:t>Стоимость проекта</a:t>
              </a:r>
            </a:p>
          </p:txBody>
        </p:sp>
        <p:sp>
          <p:nvSpPr>
            <p:cNvPr id="199" name="Прямоугольник 198">
              <a:extLst>
                <a:ext uri="{FF2B5EF4-FFF2-40B4-BE49-F238E27FC236}">
                  <a16:creationId xmlns:a16="http://schemas.microsoft.com/office/drawing/2014/main" xmlns="" id="{4C108F97-CBA6-45CE-BC53-28E768E08E1F}"/>
                </a:ext>
              </a:extLst>
            </p:cNvPr>
            <p:cNvSpPr/>
            <p:nvPr/>
          </p:nvSpPr>
          <p:spPr>
            <a:xfrm>
              <a:off x="4696465" y="2567986"/>
              <a:ext cx="1428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000" b="1" dirty="0">
                  <a:solidFill>
                    <a:schemeClr val="accent1"/>
                  </a:solidFill>
                </a:rPr>
                <a:t>120,2</a:t>
              </a:r>
              <a:r>
                <a:rPr lang="ru-RU" sz="20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млрд</a:t>
              </a:r>
              <a:r>
                <a:rPr lang="en-US" sz="11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руб.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83" name="Группа 182">
            <a:extLst>
              <a:ext uri="{FF2B5EF4-FFF2-40B4-BE49-F238E27FC236}">
                <a16:creationId xmlns:a16="http://schemas.microsoft.com/office/drawing/2014/main" xmlns="" id="{FEF60F52-BECB-417B-BD09-3AD900C3955C}"/>
              </a:ext>
            </a:extLst>
          </p:cNvPr>
          <p:cNvGrpSpPr/>
          <p:nvPr/>
        </p:nvGrpSpPr>
        <p:grpSpPr>
          <a:xfrm>
            <a:off x="4952250" y="5774087"/>
            <a:ext cx="1818635" cy="543842"/>
            <a:chOff x="4696464" y="3037330"/>
            <a:chExt cx="1818635" cy="543842"/>
          </a:xfrm>
        </p:grpSpPr>
        <p:sp>
          <p:nvSpPr>
            <p:cNvPr id="196" name="Прямоугольник 195">
              <a:extLst>
                <a:ext uri="{FF2B5EF4-FFF2-40B4-BE49-F238E27FC236}">
                  <a16:creationId xmlns:a16="http://schemas.microsoft.com/office/drawing/2014/main" xmlns="" id="{A1215417-F5E6-46A3-8508-DF4907B2A7A0}"/>
                </a:ext>
              </a:extLst>
            </p:cNvPr>
            <p:cNvSpPr/>
            <p:nvPr/>
          </p:nvSpPr>
          <p:spPr>
            <a:xfrm>
              <a:off x="4696465" y="3037330"/>
              <a:ext cx="72648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chemeClr val="accent2"/>
                  </a:solidFill>
                </a:rPr>
                <a:t>Отрасль</a:t>
              </a:r>
            </a:p>
          </p:txBody>
        </p:sp>
        <p:sp>
          <p:nvSpPr>
            <p:cNvPr id="197" name="Прямоугольник 196">
              <a:extLst>
                <a:ext uri="{FF2B5EF4-FFF2-40B4-BE49-F238E27FC236}">
                  <a16:creationId xmlns:a16="http://schemas.microsoft.com/office/drawing/2014/main" xmlns="" id="{AEFE05DB-B747-4FBA-B757-91D9F10C976A}"/>
                </a:ext>
              </a:extLst>
            </p:cNvPr>
            <p:cNvSpPr/>
            <p:nvPr/>
          </p:nvSpPr>
          <p:spPr>
            <a:xfrm>
              <a:off x="4696464" y="3227101"/>
              <a:ext cx="1818635" cy="354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Инфраструктура. </a:t>
              </a:r>
              <a:r>
                <a:rPr lang="en-US" sz="1050" dirty="0">
                  <a:solidFill>
                    <a:schemeClr val="accent6"/>
                  </a:solidFill>
                </a:rPr>
                <a:t/>
              </a:r>
              <a:br>
                <a:rPr lang="en-US" sz="1050" dirty="0">
                  <a:solidFill>
                    <a:schemeClr val="accent6"/>
                  </a:solidFill>
                </a:rPr>
              </a:br>
              <a:r>
                <a:rPr lang="ru-RU" sz="1050" dirty="0">
                  <a:solidFill>
                    <a:schemeClr val="accent6"/>
                  </a:solidFill>
                </a:rPr>
                <a:t>Дороги и мосты</a:t>
              </a:r>
            </a:p>
          </p:txBody>
        </p:sp>
      </p:grpSp>
      <p:grpSp>
        <p:nvGrpSpPr>
          <p:cNvPr id="184" name="Группа 183">
            <a:extLst>
              <a:ext uri="{FF2B5EF4-FFF2-40B4-BE49-F238E27FC236}">
                <a16:creationId xmlns:a16="http://schemas.microsoft.com/office/drawing/2014/main" xmlns="" id="{AE13A087-229F-47FF-9D5E-7EC5D72F4697}"/>
              </a:ext>
            </a:extLst>
          </p:cNvPr>
          <p:cNvGrpSpPr/>
          <p:nvPr/>
        </p:nvGrpSpPr>
        <p:grpSpPr>
          <a:xfrm>
            <a:off x="6927990" y="5307887"/>
            <a:ext cx="1760198" cy="516141"/>
            <a:chOff x="6732530" y="2567986"/>
            <a:chExt cx="1760198" cy="516141"/>
          </a:xfrm>
        </p:grpSpPr>
        <p:sp>
          <p:nvSpPr>
            <p:cNvPr id="194" name="Прямоугольник 193">
              <a:extLst>
                <a:ext uri="{FF2B5EF4-FFF2-40B4-BE49-F238E27FC236}">
                  <a16:creationId xmlns:a16="http://schemas.microsoft.com/office/drawing/2014/main" xmlns="" id="{A857AE5A-BD99-4A1C-AEEF-6AB2FC6B8A9C}"/>
                </a:ext>
              </a:extLst>
            </p:cNvPr>
            <p:cNvSpPr/>
            <p:nvPr/>
          </p:nvSpPr>
          <p:spPr>
            <a:xfrm>
              <a:off x="6732530" y="2840342"/>
              <a:ext cx="1760198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dirty="0">
                  <a:solidFill>
                    <a:schemeClr val="accent6"/>
                  </a:solidFill>
                </a:rPr>
                <a:t>Объем участия ВЭБ</a:t>
              </a:r>
            </a:p>
          </p:txBody>
        </p:sp>
        <p:sp>
          <p:nvSpPr>
            <p:cNvPr id="195" name="Прямоугольник 194">
              <a:extLst>
                <a:ext uri="{FF2B5EF4-FFF2-40B4-BE49-F238E27FC236}">
                  <a16:creationId xmlns:a16="http://schemas.microsoft.com/office/drawing/2014/main" xmlns="" id="{0231982A-C67A-4DDB-9952-E7BE4E9BD5F2}"/>
                </a:ext>
              </a:extLst>
            </p:cNvPr>
            <p:cNvSpPr/>
            <p:nvPr/>
          </p:nvSpPr>
          <p:spPr>
            <a:xfrm>
              <a:off x="6732530" y="2567986"/>
              <a:ext cx="12987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b="1" dirty="0">
                  <a:solidFill>
                    <a:schemeClr val="accent1"/>
                  </a:solidFill>
                </a:rPr>
                <a:t>25</a:t>
              </a:r>
              <a:r>
                <a:rPr lang="ru-RU" sz="2000" b="1" dirty="0">
                  <a:solidFill>
                    <a:schemeClr val="accent1"/>
                  </a:solidFill>
                </a:rPr>
                <a:t>,</a:t>
              </a:r>
              <a:r>
                <a:rPr lang="en-US" sz="2000" b="1" dirty="0">
                  <a:solidFill>
                    <a:schemeClr val="accent1"/>
                  </a:solidFill>
                </a:rPr>
                <a:t>0</a:t>
              </a:r>
              <a:r>
                <a:rPr lang="ru-RU" sz="20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млрд</a:t>
              </a:r>
              <a:r>
                <a:rPr lang="en-US" sz="1100" dirty="0">
                  <a:solidFill>
                    <a:schemeClr val="accent1"/>
                  </a:solidFill>
                </a:rPr>
                <a:t> </a:t>
              </a:r>
              <a:r>
                <a:rPr lang="ru-RU" sz="1100" dirty="0">
                  <a:solidFill>
                    <a:schemeClr val="accent1"/>
                  </a:solidFill>
                </a:rPr>
                <a:t>руб.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85" name="Группа 184">
            <a:extLst>
              <a:ext uri="{FF2B5EF4-FFF2-40B4-BE49-F238E27FC236}">
                <a16:creationId xmlns:a16="http://schemas.microsoft.com/office/drawing/2014/main" xmlns="" id="{66C423CA-2BC1-4CB4-9C80-88A9F63C3785}"/>
              </a:ext>
            </a:extLst>
          </p:cNvPr>
          <p:cNvGrpSpPr/>
          <p:nvPr/>
        </p:nvGrpSpPr>
        <p:grpSpPr>
          <a:xfrm>
            <a:off x="6927990" y="5804095"/>
            <a:ext cx="2248631" cy="381362"/>
            <a:chOff x="6739673" y="3070544"/>
            <a:chExt cx="2248631" cy="381362"/>
          </a:xfrm>
        </p:grpSpPr>
        <p:sp>
          <p:nvSpPr>
            <p:cNvPr id="192" name="Прямоугольник 191">
              <a:extLst>
                <a:ext uri="{FF2B5EF4-FFF2-40B4-BE49-F238E27FC236}">
                  <a16:creationId xmlns:a16="http://schemas.microsoft.com/office/drawing/2014/main" xmlns="" id="{B72F9B90-48FA-4293-9A8A-40665C1F2EB0}"/>
                </a:ext>
              </a:extLst>
            </p:cNvPr>
            <p:cNvSpPr/>
            <p:nvPr/>
          </p:nvSpPr>
          <p:spPr>
            <a:xfrm>
              <a:off x="6739673" y="3070544"/>
              <a:ext cx="2248631" cy="243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b="1" dirty="0">
                  <a:solidFill>
                    <a:schemeClr val="accent3"/>
                  </a:solidFill>
                </a:rPr>
                <a:t>Место реализации проекта</a:t>
              </a:r>
            </a:p>
          </p:txBody>
        </p:sp>
        <p:sp>
          <p:nvSpPr>
            <p:cNvPr id="193" name="Прямоугольник 192">
              <a:extLst>
                <a:ext uri="{FF2B5EF4-FFF2-40B4-BE49-F238E27FC236}">
                  <a16:creationId xmlns:a16="http://schemas.microsoft.com/office/drawing/2014/main" xmlns="" id="{A3CAACD9-DD68-4A62-892E-762826B997F2}"/>
                </a:ext>
              </a:extLst>
            </p:cNvPr>
            <p:cNvSpPr/>
            <p:nvPr/>
          </p:nvSpPr>
          <p:spPr>
            <a:xfrm>
              <a:off x="6739673" y="3227101"/>
              <a:ext cx="2093186" cy="22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dirty="0">
                  <a:solidFill>
                    <a:schemeClr val="accent6"/>
                  </a:solidFill>
                </a:rPr>
                <a:t>г. Санкт-Петербург</a:t>
              </a:r>
            </a:p>
          </p:txBody>
        </p:sp>
      </p:grpSp>
      <p:pic>
        <p:nvPicPr>
          <p:cNvPr id="186" name="Рисунок 185">
            <a:extLst>
              <a:ext uri="{FF2B5EF4-FFF2-40B4-BE49-F238E27FC236}">
                <a16:creationId xmlns:a16="http://schemas.microsoft.com/office/drawing/2014/main" xmlns="" id="{CA6EDD5E-ED4B-42C7-80F9-31372DEC384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66025" y="5402865"/>
            <a:ext cx="135848" cy="144904"/>
          </a:xfrm>
          <a:prstGeom prst="rect">
            <a:avLst/>
          </a:prstGeom>
        </p:spPr>
      </p:pic>
      <p:pic>
        <p:nvPicPr>
          <p:cNvPr id="187" name="Рисунок 186">
            <a:extLst>
              <a:ext uri="{FF2B5EF4-FFF2-40B4-BE49-F238E27FC236}">
                <a16:creationId xmlns:a16="http://schemas.microsoft.com/office/drawing/2014/main" xmlns="" id="{80372A7C-55ED-4F1C-98FE-236D7668F0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856969" y="5813701"/>
            <a:ext cx="144904" cy="144904"/>
          </a:xfrm>
          <a:prstGeom prst="rect">
            <a:avLst/>
          </a:prstGeom>
        </p:spPr>
      </p:pic>
      <p:pic>
        <p:nvPicPr>
          <p:cNvPr id="188" name="Рисунок 187">
            <a:extLst>
              <a:ext uri="{FF2B5EF4-FFF2-40B4-BE49-F238E27FC236}">
                <a16:creationId xmlns:a16="http://schemas.microsoft.com/office/drawing/2014/main" xmlns="" id="{59887821-156B-4DAD-9C96-D5BD6A935F5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866703" y="5827786"/>
            <a:ext cx="117734" cy="144904"/>
          </a:xfrm>
          <a:prstGeom prst="rect">
            <a:avLst/>
          </a:prstGeom>
        </p:spPr>
      </p:pic>
      <p:pic>
        <p:nvPicPr>
          <p:cNvPr id="189" name="Рисунок 188">
            <a:extLst>
              <a:ext uri="{FF2B5EF4-FFF2-40B4-BE49-F238E27FC236}">
                <a16:creationId xmlns:a16="http://schemas.microsoft.com/office/drawing/2014/main" xmlns="" id="{5C8F517B-BB0D-481E-9486-40C8C444C13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839533" y="5402865"/>
            <a:ext cx="144904" cy="144904"/>
          </a:xfrm>
          <a:prstGeom prst="rect">
            <a:avLst/>
          </a:prstGeom>
        </p:spPr>
      </p:pic>
      <p:cxnSp>
        <p:nvCxnSpPr>
          <p:cNvPr id="190" name="Прямая соединительная линия 189">
            <a:extLst>
              <a:ext uri="{FF2B5EF4-FFF2-40B4-BE49-F238E27FC236}">
                <a16:creationId xmlns:a16="http://schemas.microsoft.com/office/drawing/2014/main" xmlns="" id="{518CA722-5B87-4630-93E6-E1F80D438DCC}"/>
              </a:ext>
            </a:extLst>
          </p:cNvPr>
          <p:cNvCxnSpPr>
            <a:cxnSpLocks/>
          </p:cNvCxnSpPr>
          <p:nvPr/>
        </p:nvCxnSpPr>
        <p:spPr>
          <a:xfrm flipH="1">
            <a:off x="4637285" y="5278906"/>
            <a:ext cx="430053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xmlns="" id="{6EC40E19-C239-4C0B-BC20-4E1E28ADAEDA}"/>
              </a:ext>
            </a:extLst>
          </p:cNvPr>
          <p:cNvGrpSpPr/>
          <p:nvPr/>
        </p:nvGrpSpPr>
        <p:grpSpPr>
          <a:xfrm>
            <a:off x="7778814" y="1014090"/>
            <a:ext cx="1154149" cy="334627"/>
            <a:chOff x="3717817" y="3938505"/>
            <a:chExt cx="1133692" cy="328696"/>
          </a:xfrm>
        </p:grpSpPr>
        <p:sp>
          <p:nvSpPr>
            <p:cNvPr id="109" name="Полилиния: фигура 108">
              <a:extLst>
                <a:ext uri="{FF2B5EF4-FFF2-40B4-BE49-F238E27FC236}">
                  <a16:creationId xmlns:a16="http://schemas.microsoft.com/office/drawing/2014/main" xmlns="" id="{6A877E7F-99FC-43BD-A9CA-BCCBEBEEE4FC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0" name="Полилиния: фигура 109">
              <a:extLst>
                <a:ext uri="{FF2B5EF4-FFF2-40B4-BE49-F238E27FC236}">
                  <a16:creationId xmlns:a16="http://schemas.microsoft.com/office/drawing/2014/main" xmlns="" id="{05B1CCE0-C6E3-4449-9452-921068857ACA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113" name="Группа 112">
            <a:extLst>
              <a:ext uri="{FF2B5EF4-FFF2-40B4-BE49-F238E27FC236}">
                <a16:creationId xmlns:a16="http://schemas.microsoft.com/office/drawing/2014/main" xmlns="" id="{A788CA34-5EFC-4FD0-838A-7BC1A9B9AD85}"/>
              </a:ext>
            </a:extLst>
          </p:cNvPr>
          <p:cNvGrpSpPr/>
          <p:nvPr/>
        </p:nvGrpSpPr>
        <p:grpSpPr>
          <a:xfrm>
            <a:off x="3383279" y="1014090"/>
            <a:ext cx="1154149" cy="334627"/>
            <a:chOff x="3717817" y="3938505"/>
            <a:chExt cx="1133692" cy="328696"/>
          </a:xfrm>
        </p:grpSpPr>
        <p:sp>
          <p:nvSpPr>
            <p:cNvPr id="115" name="Полилиния: фигура 114">
              <a:extLst>
                <a:ext uri="{FF2B5EF4-FFF2-40B4-BE49-F238E27FC236}">
                  <a16:creationId xmlns:a16="http://schemas.microsoft.com/office/drawing/2014/main" xmlns="" id="{DB19B9E4-FCF7-4891-83FE-72D196F1DC4E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6" name="Полилиния: фигура 115">
              <a:extLst>
                <a:ext uri="{FF2B5EF4-FFF2-40B4-BE49-F238E27FC236}">
                  <a16:creationId xmlns:a16="http://schemas.microsoft.com/office/drawing/2014/main" xmlns="" id="{DAB522D0-F6E2-4657-A5C8-61531BBE7FB3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xmlns="" id="{6281C0FA-9E16-4351-B049-4E9C54AEB04F}"/>
              </a:ext>
            </a:extLst>
          </p:cNvPr>
          <p:cNvGrpSpPr/>
          <p:nvPr/>
        </p:nvGrpSpPr>
        <p:grpSpPr>
          <a:xfrm>
            <a:off x="3383279" y="3678877"/>
            <a:ext cx="1154149" cy="334627"/>
            <a:chOff x="3717817" y="3938505"/>
            <a:chExt cx="1133692" cy="328696"/>
          </a:xfrm>
        </p:grpSpPr>
        <p:sp>
          <p:nvSpPr>
            <p:cNvPr id="118" name="Полилиния: фигура 117">
              <a:extLst>
                <a:ext uri="{FF2B5EF4-FFF2-40B4-BE49-F238E27FC236}">
                  <a16:creationId xmlns:a16="http://schemas.microsoft.com/office/drawing/2014/main" xmlns="" id="{D99F0355-E7DC-4DF5-9740-16FAB2D0DE41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7" name="Полилиния: фигура 126">
              <a:extLst>
                <a:ext uri="{FF2B5EF4-FFF2-40B4-BE49-F238E27FC236}">
                  <a16:creationId xmlns:a16="http://schemas.microsoft.com/office/drawing/2014/main" xmlns="" id="{EBA4438A-5658-436C-B581-4791013E3329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xmlns="" id="{52B48549-D043-4049-9CF6-FB9FE0DABC6E}"/>
              </a:ext>
            </a:extLst>
          </p:cNvPr>
          <p:cNvGrpSpPr/>
          <p:nvPr/>
        </p:nvGrpSpPr>
        <p:grpSpPr>
          <a:xfrm>
            <a:off x="7778813" y="3678877"/>
            <a:ext cx="1154149" cy="334627"/>
            <a:chOff x="3717817" y="3938505"/>
            <a:chExt cx="1133692" cy="328696"/>
          </a:xfrm>
        </p:grpSpPr>
        <p:sp>
          <p:nvSpPr>
            <p:cNvPr id="146" name="Полилиния: фигура 145">
              <a:extLst>
                <a:ext uri="{FF2B5EF4-FFF2-40B4-BE49-F238E27FC236}">
                  <a16:creationId xmlns:a16="http://schemas.microsoft.com/office/drawing/2014/main" xmlns="" id="{E84D51D0-E3D8-4B5D-87E5-1AA12893495A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55" name="Полилиния: фигура 154">
              <a:extLst>
                <a:ext uri="{FF2B5EF4-FFF2-40B4-BE49-F238E27FC236}">
                  <a16:creationId xmlns:a16="http://schemas.microsoft.com/office/drawing/2014/main" xmlns="" id="{FA671CB0-3AD3-4399-A6F7-7D8660DF4A80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xmlns="" id="{C60AE79E-E1E7-4F04-8552-896E2DAEA3F6}"/>
              </a:ext>
            </a:extLst>
          </p:cNvPr>
          <p:cNvCxnSpPr>
            <a:cxnSpLocks/>
          </p:cNvCxnSpPr>
          <p:nvPr/>
        </p:nvCxnSpPr>
        <p:spPr>
          <a:xfrm>
            <a:off x="247791" y="1341244"/>
            <a:ext cx="4287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>
            <a:extLst>
              <a:ext uri="{FF2B5EF4-FFF2-40B4-BE49-F238E27FC236}">
                <a16:creationId xmlns:a16="http://schemas.microsoft.com/office/drawing/2014/main" xmlns="" id="{CDB5D447-4E40-4DA0-8980-88358EB58329}"/>
              </a:ext>
            </a:extLst>
          </p:cNvPr>
          <p:cNvCxnSpPr>
            <a:cxnSpLocks/>
          </p:cNvCxnSpPr>
          <p:nvPr/>
        </p:nvCxnSpPr>
        <p:spPr>
          <a:xfrm>
            <a:off x="247791" y="4006031"/>
            <a:ext cx="4287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>
            <a:extLst>
              <a:ext uri="{FF2B5EF4-FFF2-40B4-BE49-F238E27FC236}">
                <a16:creationId xmlns:a16="http://schemas.microsoft.com/office/drawing/2014/main" xmlns="" id="{57BF456E-3427-4637-A16F-0A211A0E9D2C}"/>
              </a:ext>
            </a:extLst>
          </p:cNvPr>
          <p:cNvCxnSpPr>
            <a:cxnSpLocks/>
          </p:cNvCxnSpPr>
          <p:nvPr/>
        </p:nvCxnSpPr>
        <p:spPr>
          <a:xfrm>
            <a:off x="4643326" y="1341244"/>
            <a:ext cx="4287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>
            <a:extLst>
              <a:ext uri="{FF2B5EF4-FFF2-40B4-BE49-F238E27FC236}">
                <a16:creationId xmlns:a16="http://schemas.microsoft.com/office/drawing/2014/main" xmlns="" id="{011CDC63-5AEF-41BF-9338-246A58796E8E}"/>
              </a:ext>
            </a:extLst>
          </p:cNvPr>
          <p:cNvCxnSpPr>
            <a:cxnSpLocks/>
          </p:cNvCxnSpPr>
          <p:nvPr/>
        </p:nvCxnSpPr>
        <p:spPr>
          <a:xfrm>
            <a:off x="4643325" y="4006031"/>
            <a:ext cx="4287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42397DCF-488A-41EE-8AB6-EB65B00B8EB2}"/>
              </a:ext>
            </a:extLst>
          </p:cNvPr>
          <p:cNvGrpSpPr/>
          <p:nvPr/>
        </p:nvGrpSpPr>
        <p:grpSpPr>
          <a:xfrm>
            <a:off x="359879" y="874167"/>
            <a:ext cx="2116936" cy="442664"/>
            <a:chOff x="359879" y="864642"/>
            <a:chExt cx="2116936" cy="44266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5EA20A2A-2CEE-4171-BAD3-B94370A49A92}"/>
                </a:ext>
              </a:extLst>
            </p:cNvPr>
            <p:cNvSpPr txBox="1"/>
            <p:nvPr/>
          </p:nvSpPr>
          <p:spPr>
            <a:xfrm>
              <a:off x="904269" y="939780"/>
              <a:ext cx="1572546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ru-RU" sz="1900" b="1" dirty="0">
                  <a:solidFill>
                    <a:schemeClr val="bg1"/>
                  </a:solidFill>
                </a:rPr>
                <a:t>Аэропорт Сочи</a:t>
              </a:r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xmlns="" id="{23162351-93B3-49DB-83AA-5F7206EE1F39}"/>
                </a:ext>
              </a:extLst>
            </p:cNvPr>
            <p:cNvSpPr/>
            <p:nvPr/>
          </p:nvSpPr>
          <p:spPr>
            <a:xfrm>
              <a:off x="359879" y="864642"/>
              <a:ext cx="442664" cy="442664"/>
            </a:xfrm>
            <a:prstGeom prst="ellipse">
              <a:avLst/>
            </a:prstGeom>
            <a:blipFill dpi="0" rotWithShape="1"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48FE4910-7C8D-4707-986B-C73E2DC43A05}"/>
              </a:ext>
            </a:extLst>
          </p:cNvPr>
          <p:cNvGrpSpPr/>
          <p:nvPr/>
        </p:nvGrpSpPr>
        <p:grpSpPr>
          <a:xfrm>
            <a:off x="318591" y="3535820"/>
            <a:ext cx="2900927" cy="442664"/>
            <a:chOff x="318591" y="3526295"/>
            <a:chExt cx="2900927" cy="442664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xmlns="" id="{4AF3555E-5EA7-46A4-A48E-071F1D891FA9}"/>
                </a:ext>
              </a:extLst>
            </p:cNvPr>
            <p:cNvSpPr txBox="1"/>
            <p:nvPr/>
          </p:nvSpPr>
          <p:spPr>
            <a:xfrm>
              <a:off x="904269" y="3601433"/>
              <a:ext cx="2315249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ru-RU" sz="1900" b="1" dirty="0">
                  <a:solidFill>
                    <a:schemeClr val="bg1"/>
                  </a:solidFill>
                </a:rPr>
                <a:t>Космический аппарат</a:t>
              </a:r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xmlns="" id="{3C4CFE17-82EF-4D13-966A-4C1854081344}"/>
                </a:ext>
              </a:extLst>
            </p:cNvPr>
            <p:cNvSpPr/>
            <p:nvPr/>
          </p:nvSpPr>
          <p:spPr>
            <a:xfrm>
              <a:off x="318591" y="3526295"/>
              <a:ext cx="442664" cy="442664"/>
            </a:xfrm>
            <a:prstGeom prst="ellipse">
              <a:avLst/>
            </a:prstGeom>
            <a:blipFill dpi="0"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E3D7CD93-45BF-4A44-826F-FF4336216070}"/>
              </a:ext>
            </a:extLst>
          </p:cNvPr>
          <p:cNvGrpSpPr/>
          <p:nvPr/>
        </p:nvGrpSpPr>
        <p:grpSpPr>
          <a:xfrm>
            <a:off x="4714126" y="871033"/>
            <a:ext cx="1460854" cy="442664"/>
            <a:chOff x="4714126" y="861508"/>
            <a:chExt cx="1460854" cy="442664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xmlns="" id="{5CDC1315-67AA-48D7-AC77-D7AD6D68645E}"/>
                </a:ext>
              </a:extLst>
            </p:cNvPr>
            <p:cNvSpPr txBox="1"/>
            <p:nvPr/>
          </p:nvSpPr>
          <p:spPr>
            <a:xfrm>
              <a:off x="5299804" y="936646"/>
              <a:ext cx="875176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1900" b="1" dirty="0" err="1">
                  <a:solidFill>
                    <a:schemeClr val="bg1"/>
                  </a:solidFill>
                </a:rPr>
                <a:t>SuperJet</a:t>
              </a:r>
              <a:endParaRPr lang="en-US" sz="19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6300F01C-601F-429C-ADD6-216A54AE52A4}"/>
                </a:ext>
              </a:extLst>
            </p:cNvPr>
            <p:cNvSpPr/>
            <p:nvPr/>
          </p:nvSpPr>
          <p:spPr>
            <a:xfrm>
              <a:off x="4714126" y="861508"/>
              <a:ext cx="442664" cy="442664"/>
            </a:xfrm>
            <a:prstGeom prst="ellipse">
              <a:avLst/>
            </a:prstGeom>
            <a:blipFill dpi="0"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76CA10C8-2DBD-40DE-9B9C-ABF9DD0BB851}"/>
              </a:ext>
            </a:extLst>
          </p:cNvPr>
          <p:cNvGrpSpPr/>
          <p:nvPr/>
        </p:nvGrpSpPr>
        <p:grpSpPr>
          <a:xfrm>
            <a:off x="4714125" y="3526295"/>
            <a:ext cx="3895943" cy="442664"/>
            <a:chOff x="4714125" y="3526295"/>
            <a:chExt cx="3895943" cy="442664"/>
          </a:xfrm>
        </p:grpSpPr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xmlns="" id="{F619B641-BCEF-4AB9-B8C5-16873BDF70CD}"/>
                </a:ext>
              </a:extLst>
            </p:cNvPr>
            <p:cNvSpPr txBox="1"/>
            <p:nvPr/>
          </p:nvSpPr>
          <p:spPr>
            <a:xfrm>
              <a:off x="5299803" y="3601433"/>
              <a:ext cx="3310265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ru-RU" sz="1900" b="1" dirty="0">
                  <a:solidFill>
                    <a:schemeClr val="bg1"/>
                  </a:solidFill>
                </a:rPr>
                <a:t>Западный скоростной диаметр</a:t>
              </a:r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xmlns="" id="{D65A3CB6-60BD-4D27-A6BE-280E6231CF7A}"/>
                </a:ext>
              </a:extLst>
            </p:cNvPr>
            <p:cNvSpPr/>
            <p:nvPr/>
          </p:nvSpPr>
          <p:spPr>
            <a:xfrm>
              <a:off x="4714125" y="3526295"/>
              <a:ext cx="442664" cy="442664"/>
            </a:xfrm>
            <a:prstGeom prst="ellipse">
              <a:avLst/>
            </a:pr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964416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Группа 137">
            <a:extLst>
              <a:ext uri="{FF2B5EF4-FFF2-40B4-BE49-F238E27FC236}">
                <a16:creationId xmlns:a16="http://schemas.microsoft.com/office/drawing/2014/main" xmlns="" id="{2735847D-7DAB-4D15-A2FD-C0AB20C37B45}"/>
              </a:ext>
            </a:extLst>
          </p:cNvPr>
          <p:cNvGrpSpPr/>
          <p:nvPr/>
        </p:nvGrpSpPr>
        <p:grpSpPr>
          <a:xfrm>
            <a:off x="1442694" y="3733670"/>
            <a:ext cx="1936725" cy="2003256"/>
            <a:chOff x="1722120" y="1464473"/>
            <a:chExt cx="1111612" cy="3073871"/>
          </a:xfrm>
        </p:grpSpPr>
        <p:cxnSp>
          <p:nvCxnSpPr>
            <p:cNvPr id="210" name="Прямая соединительная линия 209">
              <a:extLst>
                <a:ext uri="{FF2B5EF4-FFF2-40B4-BE49-F238E27FC236}">
                  <a16:creationId xmlns:a16="http://schemas.microsoft.com/office/drawing/2014/main" xmlns="" id="{25E1347A-AB0D-4455-A508-8BE9D0931436}"/>
                </a:ext>
              </a:extLst>
            </p:cNvPr>
            <p:cNvCxnSpPr>
              <a:cxnSpLocks/>
            </p:cNvCxnSpPr>
            <p:nvPr/>
          </p:nvCxnSpPr>
          <p:spPr>
            <a:xfrm>
              <a:off x="1722120" y="2999702"/>
              <a:ext cx="1074420" cy="0"/>
            </a:xfrm>
            <a:prstGeom prst="line">
              <a:avLst/>
            </a:prstGeom>
            <a:noFill/>
            <a:ln>
              <a:solidFill>
                <a:schemeClr val="accent2"/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211" name="Группа 210">
              <a:extLst>
                <a:ext uri="{FF2B5EF4-FFF2-40B4-BE49-F238E27FC236}">
                  <a16:creationId xmlns:a16="http://schemas.microsoft.com/office/drawing/2014/main" xmlns="" id="{E587D0E6-784F-4C6B-B89A-0596250F6143}"/>
                </a:ext>
              </a:extLst>
            </p:cNvPr>
            <p:cNvGrpSpPr/>
            <p:nvPr/>
          </p:nvGrpSpPr>
          <p:grpSpPr>
            <a:xfrm>
              <a:off x="1828800" y="1464473"/>
              <a:ext cx="891540" cy="1498599"/>
              <a:chOff x="2019300" y="1381760"/>
              <a:chExt cx="701040" cy="1304002"/>
            </a:xfrm>
          </p:grpSpPr>
          <p:sp>
            <p:nvSpPr>
              <p:cNvPr id="215" name="Стрелка: изогнутая 214">
                <a:extLst>
                  <a:ext uri="{FF2B5EF4-FFF2-40B4-BE49-F238E27FC236}">
                    <a16:creationId xmlns:a16="http://schemas.microsoft.com/office/drawing/2014/main" xmlns="" id="{68DAED53-4701-44D6-9CCE-8FD5B940D9A8}"/>
                  </a:ext>
                </a:extLst>
              </p:cNvPr>
              <p:cNvSpPr/>
              <p:nvPr/>
            </p:nvSpPr>
            <p:spPr>
              <a:xfrm>
                <a:off x="2369820" y="1381760"/>
                <a:ext cx="350520" cy="599440"/>
              </a:xfrm>
              <a:prstGeom prst="bentArrow">
                <a:avLst>
                  <a:gd name="adj1" fmla="val 25000"/>
                  <a:gd name="adj2" fmla="val 0"/>
                  <a:gd name="adj3" fmla="val 25000"/>
                  <a:gd name="adj4" fmla="val 75000"/>
                </a:avLst>
              </a:prstGeom>
              <a:noFill/>
              <a:ln>
                <a:solidFill>
                  <a:schemeClr val="accent2"/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Стрелка: изогнутая 215">
                <a:extLst>
                  <a:ext uri="{FF2B5EF4-FFF2-40B4-BE49-F238E27FC236}">
                    <a16:creationId xmlns:a16="http://schemas.microsoft.com/office/drawing/2014/main" xmlns="" id="{D26859C7-1EDF-4A58-85A9-C436915ADAC2}"/>
                  </a:ext>
                </a:extLst>
              </p:cNvPr>
              <p:cNvSpPr/>
              <p:nvPr/>
            </p:nvSpPr>
            <p:spPr>
              <a:xfrm rot="10800000">
                <a:off x="2019300" y="1949446"/>
                <a:ext cx="350520" cy="736316"/>
              </a:xfrm>
              <a:prstGeom prst="bentArrow">
                <a:avLst>
                  <a:gd name="adj1" fmla="val 25000"/>
                  <a:gd name="adj2" fmla="val 0"/>
                  <a:gd name="adj3" fmla="val 25000"/>
                  <a:gd name="adj4" fmla="val 75000"/>
                </a:avLst>
              </a:prstGeom>
              <a:noFill/>
              <a:ln>
                <a:solidFill>
                  <a:schemeClr val="accent2"/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12" name="Группа 211">
              <a:extLst>
                <a:ext uri="{FF2B5EF4-FFF2-40B4-BE49-F238E27FC236}">
                  <a16:creationId xmlns:a16="http://schemas.microsoft.com/office/drawing/2014/main" xmlns="" id="{0A238DCF-BBEA-4676-AC4A-3E7C61160572}"/>
                </a:ext>
              </a:extLst>
            </p:cNvPr>
            <p:cNvGrpSpPr/>
            <p:nvPr/>
          </p:nvGrpSpPr>
          <p:grpSpPr>
            <a:xfrm flipV="1">
              <a:off x="1828799" y="3039745"/>
              <a:ext cx="1004933" cy="1498599"/>
              <a:chOff x="2019300" y="1381761"/>
              <a:chExt cx="790204" cy="1304002"/>
            </a:xfrm>
          </p:grpSpPr>
          <p:sp>
            <p:nvSpPr>
              <p:cNvPr id="213" name="Стрелка: изогнутая 212">
                <a:extLst>
                  <a:ext uri="{FF2B5EF4-FFF2-40B4-BE49-F238E27FC236}">
                    <a16:creationId xmlns:a16="http://schemas.microsoft.com/office/drawing/2014/main" xmlns="" id="{1689F931-1A01-485F-A5AF-A4DCE7143B07}"/>
                  </a:ext>
                </a:extLst>
              </p:cNvPr>
              <p:cNvSpPr/>
              <p:nvPr/>
            </p:nvSpPr>
            <p:spPr>
              <a:xfrm>
                <a:off x="2369819" y="1381761"/>
                <a:ext cx="439685" cy="599440"/>
              </a:xfrm>
              <a:prstGeom prst="bentArrow">
                <a:avLst>
                  <a:gd name="adj1" fmla="val 25000"/>
                  <a:gd name="adj2" fmla="val 0"/>
                  <a:gd name="adj3" fmla="val 25000"/>
                  <a:gd name="adj4" fmla="val 65285"/>
                </a:avLst>
              </a:prstGeom>
              <a:noFill/>
              <a:ln>
                <a:solidFill>
                  <a:schemeClr val="accent2"/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Стрелка: изогнутая 213">
                <a:extLst>
                  <a:ext uri="{FF2B5EF4-FFF2-40B4-BE49-F238E27FC236}">
                    <a16:creationId xmlns:a16="http://schemas.microsoft.com/office/drawing/2014/main" xmlns="" id="{0F736A30-9CAC-4829-86FC-71222B0BA9BB}"/>
                  </a:ext>
                </a:extLst>
              </p:cNvPr>
              <p:cNvSpPr/>
              <p:nvPr/>
            </p:nvSpPr>
            <p:spPr>
              <a:xfrm rot="10800000">
                <a:off x="2019300" y="1949031"/>
                <a:ext cx="350520" cy="736732"/>
              </a:xfrm>
              <a:prstGeom prst="bentArrow">
                <a:avLst>
                  <a:gd name="adj1" fmla="val 25000"/>
                  <a:gd name="adj2" fmla="val 0"/>
                  <a:gd name="adj3" fmla="val 25000"/>
                  <a:gd name="adj4" fmla="val 75000"/>
                </a:avLst>
              </a:prstGeom>
              <a:noFill/>
              <a:ln>
                <a:solidFill>
                  <a:schemeClr val="accent2"/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183" name="Прямая соединительная линия 182">
            <a:extLst>
              <a:ext uri="{FF2B5EF4-FFF2-40B4-BE49-F238E27FC236}">
                <a16:creationId xmlns:a16="http://schemas.microsoft.com/office/drawing/2014/main" xmlns="" id="{F05E2B9B-9057-4DF4-9917-A7483272337C}"/>
              </a:ext>
            </a:extLst>
          </p:cNvPr>
          <p:cNvCxnSpPr>
            <a:cxnSpLocks/>
          </p:cNvCxnSpPr>
          <p:nvPr/>
        </p:nvCxnSpPr>
        <p:spPr>
          <a:xfrm>
            <a:off x="5562654" y="4682667"/>
            <a:ext cx="476444" cy="0"/>
          </a:xfrm>
          <a:prstGeom prst="line">
            <a:avLst/>
          </a:prstGeom>
          <a:noFill/>
          <a:ln>
            <a:solidFill>
              <a:schemeClr val="accent1"/>
            </a:solidFill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18" name="Picture 6">
            <a:extLst>
              <a:ext uri="{FF2B5EF4-FFF2-40B4-BE49-F238E27FC236}">
                <a16:creationId xmlns:a16="http://schemas.microsoft.com/office/drawing/2014/main" xmlns="" id="{150F59F4-B093-4827-A143-2E8630949F45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06882" y="4524885"/>
            <a:ext cx="367944" cy="367944"/>
          </a:xfrm>
          <a:prstGeom prst="ellipse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A107939D-D823-46C4-BAAF-2B9CC9D60E1D}"/>
              </a:ext>
            </a:extLst>
          </p:cNvPr>
          <p:cNvGrpSpPr/>
          <p:nvPr/>
        </p:nvGrpSpPr>
        <p:grpSpPr>
          <a:xfrm>
            <a:off x="5565461" y="4383464"/>
            <a:ext cx="650786" cy="650786"/>
            <a:chOff x="5565461" y="4383464"/>
            <a:chExt cx="650786" cy="650786"/>
          </a:xfrm>
        </p:grpSpPr>
        <p:sp>
          <p:nvSpPr>
            <p:cNvPr id="220" name="Овал 219">
              <a:extLst>
                <a:ext uri="{FF2B5EF4-FFF2-40B4-BE49-F238E27FC236}">
                  <a16:creationId xmlns:a16="http://schemas.microsoft.com/office/drawing/2014/main" xmlns="" id="{E86F9049-2386-4263-A999-DD068718F038}"/>
                </a:ext>
              </a:extLst>
            </p:cNvPr>
            <p:cNvSpPr/>
            <p:nvPr/>
          </p:nvSpPr>
          <p:spPr>
            <a:xfrm>
              <a:off x="5658435" y="4476438"/>
              <a:ext cx="464839" cy="464839"/>
            </a:xfrm>
            <a:prstGeom prst="ellipse">
              <a:avLst/>
            </a:prstGeom>
            <a:noFill/>
            <a:ln w="12700">
              <a:solidFill>
                <a:schemeClr val="accent1">
                  <a:alpha val="29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2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1" name="Овал 220">
              <a:extLst>
                <a:ext uri="{FF2B5EF4-FFF2-40B4-BE49-F238E27FC236}">
                  <a16:creationId xmlns:a16="http://schemas.microsoft.com/office/drawing/2014/main" xmlns="" id="{19894E34-7EF5-4087-AEB8-2BB034156D37}"/>
                </a:ext>
              </a:extLst>
            </p:cNvPr>
            <p:cNvSpPr/>
            <p:nvPr/>
          </p:nvSpPr>
          <p:spPr>
            <a:xfrm>
              <a:off x="5614506" y="4432509"/>
              <a:ext cx="552696" cy="552696"/>
            </a:xfrm>
            <a:prstGeom prst="ellipse">
              <a:avLst/>
            </a:prstGeom>
            <a:noFill/>
            <a:ln w="12700">
              <a:solidFill>
                <a:schemeClr val="accent1">
                  <a:alpha val="11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2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2" name="Овал 221">
              <a:extLst>
                <a:ext uri="{FF2B5EF4-FFF2-40B4-BE49-F238E27FC236}">
                  <a16:creationId xmlns:a16="http://schemas.microsoft.com/office/drawing/2014/main" xmlns="" id="{5C547699-899F-4C43-9A91-F3E255B83400}"/>
                </a:ext>
              </a:extLst>
            </p:cNvPr>
            <p:cNvSpPr/>
            <p:nvPr/>
          </p:nvSpPr>
          <p:spPr>
            <a:xfrm>
              <a:off x="5565461" y="4383464"/>
              <a:ext cx="650786" cy="650786"/>
            </a:xfrm>
            <a:prstGeom prst="ellipse">
              <a:avLst/>
            </a:prstGeom>
            <a:noFill/>
            <a:ln w="12700">
              <a:solidFill>
                <a:schemeClr val="accent1">
                  <a:alpha val="4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2" b="1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146" name="Группа 145">
            <a:extLst>
              <a:ext uri="{FF2B5EF4-FFF2-40B4-BE49-F238E27FC236}">
                <a16:creationId xmlns:a16="http://schemas.microsoft.com/office/drawing/2014/main" xmlns="" id="{E7D8813B-2BAB-4BFC-8D74-D6A9E3914BC6}"/>
              </a:ext>
            </a:extLst>
          </p:cNvPr>
          <p:cNvGrpSpPr/>
          <p:nvPr/>
        </p:nvGrpSpPr>
        <p:grpSpPr>
          <a:xfrm>
            <a:off x="3385345" y="5637131"/>
            <a:ext cx="2530637" cy="668975"/>
            <a:chOff x="2840637" y="4433654"/>
            <a:chExt cx="2948838" cy="779526"/>
          </a:xfrm>
        </p:grpSpPr>
        <p:sp>
          <p:nvSpPr>
            <p:cNvPr id="203" name="TextBox 123">
              <a:extLst>
                <a:ext uri="{FF2B5EF4-FFF2-40B4-BE49-F238E27FC236}">
                  <a16:creationId xmlns:a16="http://schemas.microsoft.com/office/drawing/2014/main" xmlns="" id="{745C18AC-5AAE-413A-B98E-3662E438098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145265" y="4704811"/>
              <a:ext cx="2644210" cy="508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marL="342900" indent="-342900" defTabSz="8953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8953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8953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8953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148200" lvl="1" indent="-146985" defTabSz="685120" eaLnBrk="1" fontAlgn="base" hangingPunct="1">
                <a:lnSpc>
                  <a:spcPct val="90000"/>
                </a:lnSpc>
                <a:spcBef>
                  <a:spcPts val="450"/>
                </a:spcBef>
                <a:spcAft>
                  <a:spcPct val="0"/>
                </a:spcAft>
                <a:buClr>
                  <a:srgbClr val="00B0F0"/>
                </a:buClr>
                <a:buSzPct val="125000"/>
                <a:buFont typeface="Arial" charset="0"/>
                <a:buChar char="▪"/>
              </a:pPr>
              <a:r>
                <a:rPr lang="ru-RU" sz="1050" dirty="0">
                  <a:solidFill>
                    <a:schemeClr val="accent6">
                      <a:lumMod val="75000"/>
                    </a:schemeClr>
                  </a:solidFill>
                  <a:latin typeface="Calibri"/>
                  <a:ea typeface="Arial" charset="0"/>
                  <a:cs typeface="Arial" charset="0"/>
                </a:rPr>
                <a:t>Масштабирование системы диверсификации российских предприятий ОПК</a:t>
              </a:r>
              <a:endParaRPr lang="en-US" sz="1050" dirty="0">
                <a:solidFill>
                  <a:schemeClr val="accent6">
                    <a:lumMod val="75000"/>
                  </a:schemeClr>
                </a:solidFill>
                <a:latin typeface="Calibri"/>
                <a:ea typeface="Arial" charset="0"/>
                <a:cs typeface="Arial" charset="0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xmlns="" id="{AECD7ED5-B8DC-4D69-B529-9DE86842A26D}"/>
                </a:ext>
              </a:extLst>
            </p:cNvPr>
            <p:cNvSpPr txBox="1">
              <a:spLocks/>
            </p:cNvSpPr>
            <p:nvPr/>
          </p:nvSpPr>
          <p:spPr>
            <a:xfrm>
              <a:off x="3145266" y="4446169"/>
              <a:ext cx="1769347" cy="183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pPr defTabSz="685120" fontAlgn="base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316293"/>
                </a:buClr>
              </a:pPr>
              <a:r>
                <a:rPr lang="ru-RU" sz="1400" b="1" dirty="0" err="1">
                  <a:solidFill>
                    <a:srgbClr val="00B0F0"/>
                  </a:solidFill>
                  <a:cs typeface="Arial" charset="0"/>
                </a:rPr>
                <a:t>Маркетплейс</a:t>
              </a:r>
              <a:r>
                <a:rPr lang="ru-RU" sz="1400" b="1" dirty="0">
                  <a:solidFill>
                    <a:srgbClr val="00B0F0"/>
                  </a:solidFill>
                  <a:cs typeface="Arial" charset="0"/>
                </a:rPr>
                <a:t> </a:t>
              </a:r>
              <a:r>
                <a:rPr lang="en-US" sz="1400" b="1" dirty="0">
                  <a:solidFill>
                    <a:srgbClr val="00B0F0"/>
                  </a:solidFill>
                  <a:cs typeface="Arial" charset="0"/>
                </a:rPr>
                <a:t>B2B</a:t>
              </a:r>
            </a:p>
          </p:txBody>
        </p:sp>
        <p:grpSp>
          <p:nvGrpSpPr>
            <p:cNvPr id="205" name="Группа 91">
              <a:extLst>
                <a:ext uri="{FF2B5EF4-FFF2-40B4-BE49-F238E27FC236}">
                  <a16:creationId xmlns:a16="http://schemas.microsoft.com/office/drawing/2014/main" xmlns="" id="{6A7A7F62-402C-4A24-BEA2-D1A1CF453B75}"/>
                </a:ext>
              </a:extLst>
            </p:cNvPr>
            <p:cNvGrpSpPr/>
            <p:nvPr/>
          </p:nvGrpSpPr>
          <p:grpSpPr>
            <a:xfrm>
              <a:off x="2840637" y="4433654"/>
              <a:ext cx="216000" cy="216000"/>
              <a:chOff x="3934696" y="2757549"/>
              <a:chExt cx="328551" cy="328551"/>
            </a:xfrm>
          </p:grpSpPr>
          <p:sp>
            <p:nvSpPr>
              <p:cNvPr id="206" name="Овал 93">
                <a:extLst>
                  <a:ext uri="{FF2B5EF4-FFF2-40B4-BE49-F238E27FC236}">
                    <a16:creationId xmlns:a16="http://schemas.microsoft.com/office/drawing/2014/main" xmlns="" id="{B3C26DCD-4359-47CD-9749-7692E58E70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34696" y="2757549"/>
                <a:ext cx="328551" cy="328551"/>
              </a:xfrm>
              <a:prstGeom prst="ellipse">
                <a:avLst/>
              </a:prstGeom>
              <a:solidFill>
                <a:schemeClr val="accent2"/>
              </a:solidFill>
              <a:ln w="1905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51430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100" kern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207" name="Изображение 294">
                <a:extLst>
                  <a:ext uri="{FF2B5EF4-FFF2-40B4-BE49-F238E27FC236}">
                    <a16:creationId xmlns:a16="http://schemas.microsoft.com/office/drawing/2014/main" xmlns="" id="{0F83C5F3-B707-49C7-9111-97773610D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04891" y="2833231"/>
                <a:ext cx="200860" cy="185283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84" name="Прямоугольник 183">
            <a:extLst>
              <a:ext uri="{FF2B5EF4-FFF2-40B4-BE49-F238E27FC236}">
                <a16:creationId xmlns:a16="http://schemas.microsoft.com/office/drawing/2014/main" xmlns="" id="{94DCBC2A-EC6C-4E44-9E01-DECA7D0059DC}"/>
              </a:ext>
            </a:extLst>
          </p:cNvPr>
          <p:cNvSpPr/>
          <p:nvPr/>
        </p:nvSpPr>
        <p:spPr>
          <a:xfrm>
            <a:off x="3646771" y="4925718"/>
            <a:ext cx="202633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8200" lvl="1" indent="-146985" defTabSz="685120" fontAlgn="base">
              <a:spcBef>
                <a:spcPts val="450"/>
              </a:spcBef>
              <a:spcAft>
                <a:spcPct val="0"/>
              </a:spcAft>
              <a:buClr>
                <a:srgbClr val="00B0F0"/>
              </a:buClr>
              <a:buSzPct val="125000"/>
              <a:buFont typeface="Arial" charset="0"/>
              <a:buChar char="▪"/>
            </a:pPr>
            <a:r>
              <a:rPr lang="ru-RU" sz="1050" dirty="0" err="1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Нейроинтерфейсы</a:t>
            </a:r>
            <a:r>
              <a:rPr lang="ru-RU" sz="1050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человек-машина, кибер-физические системы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xmlns="" id="{6B966FEA-403B-49B3-92C5-F71017F2E8B9}"/>
              </a:ext>
            </a:extLst>
          </p:cNvPr>
          <p:cNvSpPr txBox="1">
            <a:spLocks/>
          </p:cNvSpPr>
          <p:nvPr/>
        </p:nvSpPr>
        <p:spPr>
          <a:xfrm>
            <a:off x="3646771" y="4601510"/>
            <a:ext cx="1903152" cy="3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rgbClr val="316293"/>
              </a:buClr>
              <a:defRPr sz="1400" b="1">
                <a:solidFill>
                  <a:schemeClr val="accent1"/>
                </a:solidFill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</a:lvl4pPr>
            <a:lvl5pPr marL="749808" lvl="4" indent="-130175" defTabSz="895350">
              <a:buClr>
                <a:schemeClr val="tx2"/>
              </a:buClr>
              <a:buSzPct val="89000"/>
              <a:buFont typeface="Arial" charset="0"/>
              <a:buChar char="-"/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9pPr>
          </a:lstStyle>
          <a:p>
            <a:pPr defTabSz="699030">
              <a:lnSpc>
                <a:spcPct val="85000"/>
              </a:lnSpc>
            </a:pPr>
            <a:r>
              <a:rPr lang="ru-RU" dirty="0">
                <a:solidFill>
                  <a:srgbClr val="00B0F0"/>
                </a:solidFill>
                <a:cs typeface="Arial" charset="0"/>
              </a:rPr>
              <a:t>Конвергентные (НБИКС) технологии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xmlns="" id="{38A5FECF-271C-44D6-ABE7-20130C0D846B}"/>
              </a:ext>
            </a:extLst>
          </p:cNvPr>
          <p:cNvSpPr txBox="1">
            <a:spLocks/>
          </p:cNvSpPr>
          <p:nvPr/>
        </p:nvSpPr>
        <p:spPr>
          <a:xfrm>
            <a:off x="6250118" y="4397779"/>
            <a:ext cx="2384296" cy="73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rgbClr val="316293"/>
              </a:buClr>
              <a:defRPr sz="1400" b="1">
                <a:solidFill>
                  <a:schemeClr val="accent1"/>
                </a:solidFill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</a:lvl4pPr>
            <a:lvl5pPr marL="749808" lvl="4" indent="-130175" defTabSz="895350">
              <a:buClr>
                <a:schemeClr val="tx2"/>
              </a:buClr>
              <a:buSzPct val="89000"/>
              <a:buFont typeface="Arial" charset="0"/>
              <a:buChar char="-"/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9pPr>
          </a:lstStyle>
          <a:p>
            <a:pPr defTabSz="699030">
              <a:lnSpc>
                <a:spcPct val="85000"/>
              </a:lnSpc>
            </a:pPr>
            <a:r>
              <a:rPr lang="ru-RU" dirty="0">
                <a:solidFill>
                  <a:srgbClr val="00B0F0"/>
                </a:solidFill>
                <a:cs typeface="Arial" charset="0"/>
              </a:rPr>
              <a:t>Масштабирование и «разгон» инновационных проектов </a:t>
            </a:r>
          </a:p>
          <a:p>
            <a:pPr defTabSz="699030">
              <a:lnSpc>
                <a:spcPct val="85000"/>
              </a:lnSpc>
            </a:pPr>
            <a:r>
              <a:rPr lang="ru-RU" dirty="0">
                <a:solidFill>
                  <a:srgbClr val="00B0F0"/>
                </a:solidFill>
                <a:cs typeface="Arial" charset="0"/>
              </a:rPr>
              <a:t>на российском и азиатском рынке</a:t>
            </a:r>
          </a:p>
        </p:txBody>
      </p:sp>
      <p:grpSp>
        <p:nvGrpSpPr>
          <p:cNvPr id="188" name="Группа 91">
            <a:extLst>
              <a:ext uri="{FF2B5EF4-FFF2-40B4-BE49-F238E27FC236}">
                <a16:creationId xmlns:a16="http://schemas.microsoft.com/office/drawing/2014/main" xmlns="" id="{A34B7A6C-0F97-4F92-8B4A-EF45BB7636A0}"/>
              </a:ext>
            </a:extLst>
          </p:cNvPr>
          <p:cNvGrpSpPr/>
          <p:nvPr/>
        </p:nvGrpSpPr>
        <p:grpSpPr>
          <a:xfrm>
            <a:off x="6004652" y="4596325"/>
            <a:ext cx="185367" cy="185367"/>
            <a:chOff x="3934696" y="2757549"/>
            <a:chExt cx="328551" cy="32855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7" name="Овал 93">
              <a:extLst>
                <a:ext uri="{FF2B5EF4-FFF2-40B4-BE49-F238E27FC236}">
                  <a16:creationId xmlns:a16="http://schemas.microsoft.com/office/drawing/2014/main" xmlns="" id="{74320B4F-4A2A-431E-AF61-5FE068297A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34696" y="2757549"/>
              <a:ext cx="328551" cy="328551"/>
            </a:xfrm>
            <a:prstGeom prst="ellipse">
              <a:avLst/>
            </a:prstGeom>
            <a:solidFill>
              <a:schemeClr val="accent2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14305" fontAlgn="base">
                <a:spcBef>
                  <a:spcPct val="0"/>
                </a:spcBef>
                <a:spcAft>
                  <a:spcPct val="0"/>
                </a:spcAft>
              </a:pPr>
              <a:endParaRPr lang="ru-RU" sz="1100" kern="0">
                <a:solidFill>
                  <a:prstClr val="white"/>
                </a:solidFill>
              </a:endParaRPr>
            </a:p>
          </p:txBody>
        </p:sp>
        <p:pic>
          <p:nvPicPr>
            <p:cNvPr id="198" name="Изображение 294">
              <a:extLst>
                <a:ext uri="{FF2B5EF4-FFF2-40B4-BE49-F238E27FC236}">
                  <a16:creationId xmlns:a16="http://schemas.microsoft.com/office/drawing/2014/main" xmlns="" id="{38E11773-7C29-470F-93F0-3C893163A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4891" y="2833231"/>
              <a:ext cx="200860" cy="185283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89" name="Picture 2">
            <a:extLst>
              <a:ext uri="{FF2B5EF4-FFF2-40B4-BE49-F238E27FC236}">
                <a16:creationId xmlns:a16="http://schemas.microsoft.com/office/drawing/2014/main" xmlns="" id="{15E6991C-C60B-44E3-AB73-E9B0EE9B13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5003" y="4493833"/>
            <a:ext cx="435499" cy="435496"/>
          </a:xfrm>
          <a:prstGeom prst="ellipse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accent2"/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  <a:extLst/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BCF2BBCD-ECA6-4BD4-B052-9644DF0EC432}"/>
              </a:ext>
            </a:extLst>
          </p:cNvPr>
          <p:cNvGrpSpPr/>
          <p:nvPr/>
        </p:nvGrpSpPr>
        <p:grpSpPr>
          <a:xfrm>
            <a:off x="2932420" y="4383464"/>
            <a:ext cx="650786" cy="650786"/>
            <a:chOff x="2932420" y="4383464"/>
            <a:chExt cx="650786" cy="650786"/>
          </a:xfrm>
        </p:grpSpPr>
        <p:sp>
          <p:nvSpPr>
            <p:cNvPr id="194" name="Овал 193">
              <a:extLst>
                <a:ext uri="{FF2B5EF4-FFF2-40B4-BE49-F238E27FC236}">
                  <a16:creationId xmlns:a16="http://schemas.microsoft.com/office/drawing/2014/main" xmlns="" id="{6F6E1F5F-0594-4FCD-8302-1E179B81D3F2}"/>
                </a:ext>
              </a:extLst>
            </p:cNvPr>
            <p:cNvSpPr/>
            <p:nvPr/>
          </p:nvSpPr>
          <p:spPr>
            <a:xfrm>
              <a:off x="3025394" y="4476438"/>
              <a:ext cx="464839" cy="464839"/>
            </a:xfrm>
            <a:prstGeom prst="ellipse">
              <a:avLst/>
            </a:prstGeom>
            <a:noFill/>
            <a:ln w="12700">
              <a:solidFill>
                <a:schemeClr val="accent1">
                  <a:alpha val="29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95" name="Овал 194">
              <a:extLst>
                <a:ext uri="{FF2B5EF4-FFF2-40B4-BE49-F238E27FC236}">
                  <a16:creationId xmlns:a16="http://schemas.microsoft.com/office/drawing/2014/main" xmlns="" id="{4C50F569-C210-4A60-9DEB-E6DB0D43222C}"/>
                </a:ext>
              </a:extLst>
            </p:cNvPr>
            <p:cNvSpPr/>
            <p:nvPr/>
          </p:nvSpPr>
          <p:spPr>
            <a:xfrm>
              <a:off x="2981465" y="4432509"/>
              <a:ext cx="552696" cy="552696"/>
            </a:xfrm>
            <a:prstGeom prst="ellipse">
              <a:avLst/>
            </a:prstGeom>
            <a:noFill/>
            <a:ln w="12700">
              <a:solidFill>
                <a:schemeClr val="accent1">
                  <a:alpha val="11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96" name="Овал 195">
              <a:extLst>
                <a:ext uri="{FF2B5EF4-FFF2-40B4-BE49-F238E27FC236}">
                  <a16:creationId xmlns:a16="http://schemas.microsoft.com/office/drawing/2014/main" xmlns="" id="{EC711EF7-EAA3-4DA4-ACEE-0CF686A2B268}"/>
                </a:ext>
              </a:extLst>
            </p:cNvPr>
            <p:cNvSpPr/>
            <p:nvPr/>
          </p:nvSpPr>
          <p:spPr>
            <a:xfrm>
              <a:off x="2932420" y="4383464"/>
              <a:ext cx="650786" cy="650786"/>
            </a:xfrm>
            <a:prstGeom prst="ellipse">
              <a:avLst/>
            </a:prstGeom>
            <a:noFill/>
            <a:ln w="12700">
              <a:solidFill>
                <a:schemeClr val="accent1">
                  <a:alpha val="4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191" name="Группа 91">
            <a:extLst>
              <a:ext uri="{FF2B5EF4-FFF2-40B4-BE49-F238E27FC236}">
                <a16:creationId xmlns:a16="http://schemas.microsoft.com/office/drawing/2014/main" xmlns="" id="{7FF5D93B-F56A-4284-B7E5-8DBC54532B42}"/>
              </a:ext>
            </a:extLst>
          </p:cNvPr>
          <p:cNvGrpSpPr/>
          <p:nvPr/>
        </p:nvGrpSpPr>
        <p:grpSpPr>
          <a:xfrm>
            <a:off x="3385345" y="4596325"/>
            <a:ext cx="185367" cy="185367"/>
            <a:chOff x="3922369" y="2555516"/>
            <a:chExt cx="328551" cy="32855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2" name="Овал 93">
              <a:extLst>
                <a:ext uri="{FF2B5EF4-FFF2-40B4-BE49-F238E27FC236}">
                  <a16:creationId xmlns:a16="http://schemas.microsoft.com/office/drawing/2014/main" xmlns="" id="{B67F11BB-D151-4DD4-B4E9-78FA6A2342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22369" y="2555516"/>
              <a:ext cx="328551" cy="328551"/>
            </a:xfrm>
            <a:prstGeom prst="ellipse">
              <a:avLst/>
            </a:prstGeom>
            <a:solidFill>
              <a:schemeClr val="accent2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1430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100" kern="0">
                <a:solidFill>
                  <a:prstClr val="white"/>
                </a:solidFill>
              </a:endParaRPr>
            </a:p>
          </p:txBody>
        </p:sp>
        <p:pic>
          <p:nvPicPr>
            <p:cNvPr id="193" name="Изображение 294">
              <a:extLst>
                <a:ext uri="{FF2B5EF4-FFF2-40B4-BE49-F238E27FC236}">
                  <a16:creationId xmlns:a16="http://schemas.microsoft.com/office/drawing/2014/main" xmlns="" id="{C9005053-D492-40D3-9727-ED0680135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2564" y="2631203"/>
              <a:ext cx="200860" cy="185283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161" name="Прямая соединительная линия 160">
            <a:extLst>
              <a:ext uri="{FF2B5EF4-FFF2-40B4-BE49-F238E27FC236}">
                <a16:creationId xmlns:a16="http://schemas.microsoft.com/office/drawing/2014/main" xmlns="" id="{5DA1BE68-E376-408B-A790-FBFCD8170FD0}"/>
              </a:ext>
            </a:extLst>
          </p:cNvPr>
          <p:cNvCxnSpPr>
            <a:cxnSpLocks/>
          </p:cNvCxnSpPr>
          <p:nvPr/>
        </p:nvCxnSpPr>
        <p:spPr>
          <a:xfrm>
            <a:off x="4474922" y="3751583"/>
            <a:ext cx="1634101" cy="0"/>
          </a:xfrm>
          <a:prstGeom prst="line">
            <a:avLst/>
          </a:prstGeom>
          <a:noFill/>
          <a:ln>
            <a:solidFill>
              <a:schemeClr val="accent2"/>
            </a:solidFill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2" name="TextBox 123">
            <a:extLst>
              <a:ext uri="{FF2B5EF4-FFF2-40B4-BE49-F238E27FC236}">
                <a16:creationId xmlns:a16="http://schemas.microsoft.com/office/drawing/2014/main" xmlns="" id="{5C8887F3-DE02-4373-AF8D-C7F519E51EEC}"/>
              </a:ext>
            </a:extLst>
          </p:cNvPr>
          <p:cNvSpPr txBox="1">
            <a:spLocks/>
          </p:cNvSpPr>
          <p:nvPr/>
        </p:nvSpPr>
        <p:spPr bwMode="auto">
          <a:xfrm>
            <a:off x="3646771" y="3848537"/>
            <a:ext cx="211049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193675" indent="-192088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48200" lvl="1" indent="-146985" defTabSz="685120" eaLnBrk="1" fontAlgn="base" hangingPunct="1">
              <a:spcBef>
                <a:spcPts val="450"/>
              </a:spcBef>
              <a:spcAft>
                <a:spcPct val="0"/>
              </a:spcAft>
              <a:buClr>
                <a:srgbClr val="00B0F0"/>
              </a:buClr>
              <a:buSzPct val="125000"/>
              <a:buFont typeface="Arial" charset="0"/>
              <a:buChar char="▪"/>
            </a:pPr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Calibri"/>
                <a:ea typeface="Arial" charset="0"/>
                <a:cs typeface="Arial" charset="0"/>
              </a:rPr>
              <a:t>Инструмент повышения эффективности государственного управления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DE760B26-9176-4D83-B7AD-99220D4B1661}"/>
              </a:ext>
            </a:extLst>
          </p:cNvPr>
          <p:cNvSpPr txBox="1">
            <a:spLocks/>
          </p:cNvSpPr>
          <p:nvPr/>
        </p:nvSpPr>
        <p:spPr>
          <a:xfrm>
            <a:off x="3646771" y="3673005"/>
            <a:ext cx="890197" cy="15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defTabSz="68512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16293"/>
              </a:buClr>
            </a:pPr>
            <a:r>
              <a:rPr lang="ru-RU" sz="1400" b="1" dirty="0" err="1">
                <a:solidFill>
                  <a:srgbClr val="00B0F0"/>
                </a:solidFill>
                <a:ea typeface="Arial" charset="0"/>
                <a:cs typeface="Arial" charset="0"/>
              </a:rPr>
              <a:t>Блокчейн</a:t>
            </a:r>
            <a:endParaRPr lang="ru-RU" sz="1050" b="1" dirty="0">
              <a:solidFill>
                <a:srgbClr val="00B0F0"/>
              </a:solidFill>
              <a:ea typeface="Arial" charset="0"/>
              <a:cs typeface="Arial" charset="0"/>
            </a:endParaRPr>
          </a:p>
        </p:txBody>
      </p:sp>
      <p:sp>
        <p:nvSpPr>
          <p:cNvPr id="164" name="Прямоугольник 163">
            <a:extLst>
              <a:ext uri="{FF2B5EF4-FFF2-40B4-BE49-F238E27FC236}">
                <a16:creationId xmlns:a16="http://schemas.microsoft.com/office/drawing/2014/main" xmlns="" id="{0D394A16-ABDA-455D-8029-C24837ABEDBB}"/>
              </a:ext>
            </a:extLst>
          </p:cNvPr>
          <p:cNvSpPr/>
          <p:nvPr/>
        </p:nvSpPr>
        <p:spPr>
          <a:xfrm>
            <a:off x="6164757" y="3832768"/>
            <a:ext cx="22404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8200" lvl="1" indent="-146985" defTabSz="685120" fontAlgn="base">
              <a:spcBef>
                <a:spcPts val="450"/>
              </a:spcBef>
              <a:spcAft>
                <a:spcPct val="0"/>
              </a:spcAft>
              <a:buClr>
                <a:srgbClr val="00B0F0"/>
              </a:buClr>
              <a:buSzPct val="125000"/>
              <a:buFont typeface="Arial" charset="0"/>
              <a:buChar char="▪"/>
            </a:pPr>
            <a:r>
              <a:rPr lang="ru-RU" sz="1050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Квантовые компьютеры, сенсоры, передача данных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47C716F6-98D7-40EF-8E14-FCDF0CD3E3C0}"/>
              </a:ext>
            </a:extLst>
          </p:cNvPr>
          <p:cNvSpPr txBox="1">
            <a:spLocks/>
          </p:cNvSpPr>
          <p:nvPr/>
        </p:nvSpPr>
        <p:spPr>
          <a:xfrm>
            <a:off x="6250116" y="3673005"/>
            <a:ext cx="2457035" cy="15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rgbClr val="316293"/>
              </a:buClr>
              <a:defRPr sz="1400" b="1">
                <a:solidFill>
                  <a:schemeClr val="accent1"/>
                </a:solidFill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</a:lvl4pPr>
            <a:lvl5pPr marL="749808" lvl="4" indent="-130175" defTabSz="895350">
              <a:buClr>
                <a:schemeClr val="tx2"/>
              </a:buClr>
              <a:buSzPct val="89000"/>
              <a:buFont typeface="Arial" charset="0"/>
              <a:buChar char="-"/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</a:lvl9pPr>
          </a:lstStyle>
          <a:p>
            <a:pPr defTabSz="699030">
              <a:lnSpc>
                <a:spcPct val="85000"/>
              </a:lnSpc>
            </a:pPr>
            <a:r>
              <a:rPr lang="ru-RU" dirty="0">
                <a:solidFill>
                  <a:srgbClr val="00B0F0"/>
                </a:solidFill>
                <a:cs typeface="Arial" charset="0"/>
              </a:rPr>
              <a:t>Квантовые технологии</a:t>
            </a:r>
          </a:p>
        </p:txBody>
      </p:sp>
      <p:sp>
        <p:nvSpPr>
          <p:cNvPr id="167" name="Oval 253">
            <a:extLst>
              <a:ext uri="{FF2B5EF4-FFF2-40B4-BE49-F238E27FC236}">
                <a16:creationId xmlns:a16="http://schemas.microsoft.com/office/drawing/2014/main" xmlns="" id="{543D5613-D9A0-4081-8327-C44E107ABE51}"/>
              </a:ext>
            </a:extLst>
          </p:cNvPr>
          <p:cNvSpPr/>
          <p:nvPr/>
        </p:nvSpPr>
        <p:spPr>
          <a:xfrm>
            <a:off x="5673104" y="3533835"/>
            <a:ext cx="435499" cy="435496"/>
          </a:xfrm>
          <a:prstGeom prst="ellipse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accent2"/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prstClr val="black"/>
              </a:solidFill>
            </a:endParaRPr>
          </a:p>
        </p:txBody>
      </p:sp>
      <p:pic>
        <p:nvPicPr>
          <p:cNvPr id="166" name="Picture 17" descr="Картинки по запросу">
            <a:extLst>
              <a:ext uri="{FF2B5EF4-FFF2-40B4-BE49-F238E27FC236}">
                <a16:creationId xmlns:a16="http://schemas.microsoft.com/office/drawing/2014/main" xmlns="" id="{4FA6A373-621E-4450-9735-570392F9F137}"/>
              </a:ext>
            </a:extLst>
          </p:cNvPr>
          <p:cNvPicPr>
            <a:picLocks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25" t="-31399" r="-4225" b="-31399"/>
          <a:stretch/>
        </p:blipFill>
        <p:spPr bwMode="auto">
          <a:xfrm>
            <a:off x="3043162" y="3534325"/>
            <a:ext cx="435499" cy="434516"/>
          </a:xfrm>
          <a:prstGeom prst="ellipse">
            <a:avLst/>
          </a:prstGeom>
          <a:solidFill>
            <a:srgbClr val="14A0D5"/>
          </a:solidFill>
          <a:ln w="19050">
            <a:solidFill>
              <a:schemeClr val="accent2"/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  <a:extLst/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57846FEC-F280-4EBC-B9CC-4AC5C6CD15C7}"/>
              </a:ext>
            </a:extLst>
          </p:cNvPr>
          <p:cNvGrpSpPr/>
          <p:nvPr/>
        </p:nvGrpSpPr>
        <p:grpSpPr>
          <a:xfrm>
            <a:off x="2932420" y="3429000"/>
            <a:ext cx="650786" cy="650786"/>
            <a:chOff x="2932420" y="3429000"/>
            <a:chExt cx="650786" cy="650786"/>
          </a:xfrm>
        </p:grpSpPr>
        <p:sp>
          <p:nvSpPr>
            <p:cNvPr id="180" name="Овал 179">
              <a:extLst>
                <a:ext uri="{FF2B5EF4-FFF2-40B4-BE49-F238E27FC236}">
                  <a16:creationId xmlns:a16="http://schemas.microsoft.com/office/drawing/2014/main" xmlns="" id="{1F41BDB4-6825-46C8-B552-8B1F787B2A21}"/>
                </a:ext>
              </a:extLst>
            </p:cNvPr>
            <p:cNvSpPr/>
            <p:nvPr/>
          </p:nvSpPr>
          <p:spPr>
            <a:xfrm>
              <a:off x="3025394" y="3521974"/>
              <a:ext cx="464839" cy="464839"/>
            </a:xfrm>
            <a:prstGeom prst="ellipse">
              <a:avLst/>
            </a:prstGeom>
            <a:noFill/>
            <a:ln w="12700">
              <a:solidFill>
                <a:schemeClr val="accent1">
                  <a:alpha val="29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81" name="Овал 180">
              <a:extLst>
                <a:ext uri="{FF2B5EF4-FFF2-40B4-BE49-F238E27FC236}">
                  <a16:creationId xmlns:a16="http://schemas.microsoft.com/office/drawing/2014/main" xmlns="" id="{4032C18E-B484-49F0-8607-814EA16849A9}"/>
                </a:ext>
              </a:extLst>
            </p:cNvPr>
            <p:cNvSpPr/>
            <p:nvPr/>
          </p:nvSpPr>
          <p:spPr>
            <a:xfrm>
              <a:off x="2981465" y="3478045"/>
              <a:ext cx="552696" cy="552696"/>
            </a:xfrm>
            <a:prstGeom prst="ellipse">
              <a:avLst/>
            </a:prstGeom>
            <a:noFill/>
            <a:ln w="12700">
              <a:solidFill>
                <a:schemeClr val="accent1">
                  <a:alpha val="11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82" name="Овал 181">
              <a:extLst>
                <a:ext uri="{FF2B5EF4-FFF2-40B4-BE49-F238E27FC236}">
                  <a16:creationId xmlns:a16="http://schemas.microsoft.com/office/drawing/2014/main" xmlns="" id="{64CBF2AC-674B-4536-B0A6-F1AA01F599FD}"/>
                </a:ext>
              </a:extLst>
            </p:cNvPr>
            <p:cNvSpPr/>
            <p:nvPr/>
          </p:nvSpPr>
          <p:spPr>
            <a:xfrm>
              <a:off x="2932420" y="3429000"/>
              <a:ext cx="650786" cy="650786"/>
            </a:xfrm>
            <a:prstGeom prst="ellipse">
              <a:avLst/>
            </a:prstGeom>
            <a:noFill/>
            <a:ln w="12700">
              <a:solidFill>
                <a:schemeClr val="accent1">
                  <a:alpha val="4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169" name="Группа 91">
            <a:extLst>
              <a:ext uri="{FF2B5EF4-FFF2-40B4-BE49-F238E27FC236}">
                <a16:creationId xmlns:a16="http://schemas.microsoft.com/office/drawing/2014/main" xmlns="" id="{30AB5B79-EE64-414C-BD60-C9D084DB6612}"/>
              </a:ext>
            </a:extLst>
          </p:cNvPr>
          <p:cNvGrpSpPr/>
          <p:nvPr/>
        </p:nvGrpSpPr>
        <p:grpSpPr>
          <a:xfrm>
            <a:off x="3385345" y="3658900"/>
            <a:ext cx="185367" cy="185367"/>
            <a:chOff x="3934696" y="2757549"/>
            <a:chExt cx="328551" cy="32855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78" name="Овал 93">
              <a:extLst>
                <a:ext uri="{FF2B5EF4-FFF2-40B4-BE49-F238E27FC236}">
                  <a16:creationId xmlns:a16="http://schemas.microsoft.com/office/drawing/2014/main" xmlns="" id="{BC4F92F6-34F3-4021-BE3A-3995BF5E8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34696" y="2757549"/>
              <a:ext cx="328551" cy="328551"/>
            </a:xfrm>
            <a:prstGeom prst="ellipse">
              <a:avLst/>
            </a:prstGeom>
            <a:solidFill>
              <a:schemeClr val="accent2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14305" fontAlgn="base">
                <a:spcBef>
                  <a:spcPct val="0"/>
                </a:spcBef>
                <a:spcAft>
                  <a:spcPct val="0"/>
                </a:spcAft>
              </a:pPr>
              <a:endParaRPr lang="ru-RU" sz="1100" kern="0">
                <a:solidFill>
                  <a:prstClr val="white"/>
                </a:solidFill>
              </a:endParaRPr>
            </a:p>
          </p:txBody>
        </p:sp>
        <p:pic>
          <p:nvPicPr>
            <p:cNvPr id="179" name="Изображение 294">
              <a:extLst>
                <a:ext uri="{FF2B5EF4-FFF2-40B4-BE49-F238E27FC236}">
                  <a16:creationId xmlns:a16="http://schemas.microsoft.com/office/drawing/2014/main" xmlns="" id="{0C03579A-D225-40C1-951D-2CFAD3F64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4891" y="2833231"/>
              <a:ext cx="200860" cy="185283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6C661612-1DC4-4A98-969C-5939841C7FB9}"/>
              </a:ext>
            </a:extLst>
          </p:cNvPr>
          <p:cNvGrpSpPr/>
          <p:nvPr/>
        </p:nvGrpSpPr>
        <p:grpSpPr>
          <a:xfrm>
            <a:off x="5565461" y="3429000"/>
            <a:ext cx="650786" cy="650786"/>
            <a:chOff x="5565461" y="3429000"/>
            <a:chExt cx="650786" cy="650786"/>
          </a:xfrm>
        </p:grpSpPr>
        <p:sp>
          <p:nvSpPr>
            <p:cNvPr id="175" name="Овал 174">
              <a:extLst>
                <a:ext uri="{FF2B5EF4-FFF2-40B4-BE49-F238E27FC236}">
                  <a16:creationId xmlns:a16="http://schemas.microsoft.com/office/drawing/2014/main" xmlns="" id="{D61568B5-A991-4D85-ACF8-24994EB325C3}"/>
                </a:ext>
              </a:extLst>
            </p:cNvPr>
            <p:cNvSpPr/>
            <p:nvPr/>
          </p:nvSpPr>
          <p:spPr>
            <a:xfrm>
              <a:off x="5658435" y="3521974"/>
              <a:ext cx="464839" cy="464839"/>
            </a:xfrm>
            <a:prstGeom prst="ellipse">
              <a:avLst/>
            </a:prstGeom>
            <a:noFill/>
            <a:ln w="12700">
              <a:solidFill>
                <a:schemeClr val="accent1">
                  <a:alpha val="29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76" name="Овал 175">
              <a:extLst>
                <a:ext uri="{FF2B5EF4-FFF2-40B4-BE49-F238E27FC236}">
                  <a16:creationId xmlns:a16="http://schemas.microsoft.com/office/drawing/2014/main" xmlns="" id="{365559D1-77F3-46D5-A6C0-136FBE408163}"/>
                </a:ext>
              </a:extLst>
            </p:cNvPr>
            <p:cNvSpPr/>
            <p:nvPr/>
          </p:nvSpPr>
          <p:spPr>
            <a:xfrm>
              <a:off x="5614506" y="3478045"/>
              <a:ext cx="552696" cy="552696"/>
            </a:xfrm>
            <a:prstGeom prst="ellipse">
              <a:avLst/>
            </a:prstGeom>
            <a:noFill/>
            <a:ln w="12700">
              <a:solidFill>
                <a:schemeClr val="accent1">
                  <a:alpha val="11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77" name="Овал 176">
              <a:extLst>
                <a:ext uri="{FF2B5EF4-FFF2-40B4-BE49-F238E27FC236}">
                  <a16:creationId xmlns:a16="http://schemas.microsoft.com/office/drawing/2014/main" xmlns="" id="{072360A9-C42C-4C2B-B88D-04B440C58A7B}"/>
                </a:ext>
              </a:extLst>
            </p:cNvPr>
            <p:cNvSpPr/>
            <p:nvPr/>
          </p:nvSpPr>
          <p:spPr>
            <a:xfrm>
              <a:off x="5565461" y="3429000"/>
              <a:ext cx="650786" cy="650786"/>
            </a:xfrm>
            <a:prstGeom prst="ellipse">
              <a:avLst/>
            </a:prstGeom>
            <a:noFill/>
            <a:ln w="12700">
              <a:solidFill>
                <a:schemeClr val="accent1">
                  <a:alpha val="4000"/>
                </a:schemeClr>
              </a:solidFill>
              <a:prstDash val="solid"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172" name="Группа 91">
            <a:extLst>
              <a:ext uri="{FF2B5EF4-FFF2-40B4-BE49-F238E27FC236}">
                <a16:creationId xmlns:a16="http://schemas.microsoft.com/office/drawing/2014/main" xmlns="" id="{92053855-B9D5-4D87-BEDA-C2403C72791E}"/>
              </a:ext>
            </a:extLst>
          </p:cNvPr>
          <p:cNvGrpSpPr/>
          <p:nvPr/>
        </p:nvGrpSpPr>
        <p:grpSpPr>
          <a:xfrm>
            <a:off x="6004652" y="3658900"/>
            <a:ext cx="185367" cy="185367"/>
            <a:chOff x="3934696" y="2876815"/>
            <a:chExt cx="328551" cy="32855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73" name="Овал 93">
              <a:extLst>
                <a:ext uri="{FF2B5EF4-FFF2-40B4-BE49-F238E27FC236}">
                  <a16:creationId xmlns:a16="http://schemas.microsoft.com/office/drawing/2014/main" xmlns="" id="{3E71D082-5BA8-4B0A-8D02-C011996BC8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34696" y="2876815"/>
              <a:ext cx="328551" cy="328551"/>
            </a:xfrm>
            <a:prstGeom prst="ellipse">
              <a:avLst/>
            </a:prstGeom>
            <a:solidFill>
              <a:schemeClr val="accent2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14305" fontAlgn="base">
                <a:spcBef>
                  <a:spcPct val="0"/>
                </a:spcBef>
                <a:spcAft>
                  <a:spcPct val="0"/>
                </a:spcAft>
              </a:pPr>
              <a:endParaRPr lang="ru-RU" sz="1100" kern="0" dirty="0">
                <a:solidFill>
                  <a:prstClr val="white"/>
                </a:solidFill>
              </a:endParaRPr>
            </a:p>
          </p:txBody>
        </p:sp>
        <p:pic>
          <p:nvPicPr>
            <p:cNvPr id="174" name="Изображение 294">
              <a:extLst>
                <a:ext uri="{FF2B5EF4-FFF2-40B4-BE49-F238E27FC236}">
                  <a16:creationId xmlns:a16="http://schemas.microsoft.com/office/drawing/2014/main" xmlns="" id="{2ABC586F-9EA8-4B0B-8BC4-85C674133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4891" y="2952498"/>
              <a:ext cx="200860" cy="185283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Новая стратегия ВЭБ: приоритет опережающему развитию страны</a:t>
            </a:r>
          </a:p>
        </p:txBody>
      </p:sp>
      <p:sp>
        <p:nvSpPr>
          <p:cNvPr id="88" name="Прямоугольник: скругленные углы 87"/>
          <p:cNvSpPr/>
          <p:nvPr/>
        </p:nvSpPr>
        <p:spPr>
          <a:xfrm>
            <a:off x="2743202" y="822360"/>
            <a:ext cx="3657598" cy="462156"/>
          </a:xfrm>
          <a:prstGeom prst="roundRect">
            <a:avLst/>
          </a:prstGeom>
          <a:solidFill>
            <a:schemeClr val="accent3"/>
          </a:solidFill>
          <a:ln w="19050">
            <a:solidFill>
              <a:schemeClr val="accent3">
                <a:lumMod val="40000"/>
                <a:lumOff val="60000"/>
              </a:schemeClr>
            </a:solidFill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252538" y="1504750"/>
            <a:ext cx="2083735" cy="842361"/>
            <a:chOff x="1239838" y="2065615"/>
            <a:chExt cx="2083735" cy="842361"/>
          </a:xfrm>
        </p:grpSpPr>
        <p:sp>
          <p:nvSpPr>
            <p:cNvPr id="43" name="TextBox 42"/>
            <p:cNvSpPr txBox="1"/>
            <p:nvPr/>
          </p:nvSpPr>
          <p:spPr>
            <a:xfrm>
              <a:off x="1239838" y="2065615"/>
              <a:ext cx="2083735" cy="436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pPr marL="0" lvl="3" indent="0">
                <a:lnSpc>
                  <a:spcPts val="1700"/>
                </a:lnSpc>
                <a:buClr>
                  <a:srgbClr val="F79646">
                    <a:lumMod val="75000"/>
                  </a:srgbClr>
                </a:buClr>
                <a:buFont typeface="Arial" charset="0"/>
                <a:buNone/>
                <a:defRPr/>
              </a:pPr>
              <a:r>
                <a:rPr lang="ru-RU" sz="1600" b="1" dirty="0">
                  <a:solidFill>
                    <a:schemeClr val="accent3"/>
                  </a:solidFill>
                  <a:latin typeface="Casper Bold"/>
                </a:rPr>
                <a:t>Промышленность </a:t>
              </a:r>
            </a:p>
            <a:p>
              <a:pPr marL="0" lvl="3" indent="0">
                <a:lnSpc>
                  <a:spcPts val="1700"/>
                </a:lnSpc>
                <a:buClr>
                  <a:srgbClr val="F79646">
                    <a:lumMod val="75000"/>
                  </a:srgbClr>
                </a:buClr>
                <a:buFont typeface="Arial" charset="0"/>
                <a:buNone/>
                <a:defRPr/>
              </a:pPr>
              <a:r>
                <a:rPr lang="ru-RU" sz="1600" b="1" dirty="0">
                  <a:solidFill>
                    <a:schemeClr val="accent3"/>
                  </a:solidFill>
                  <a:latin typeface="Casper Bold"/>
                </a:rPr>
                <a:t>высоких переделов</a:t>
              </a:r>
            </a:p>
          </p:txBody>
        </p:sp>
        <p:grpSp>
          <p:nvGrpSpPr>
            <p:cNvPr id="49" name="Группа 91"/>
            <p:cNvGrpSpPr/>
            <p:nvPr/>
          </p:nvGrpSpPr>
          <p:grpSpPr>
            <a:xfrm>
              <a:off x="1239839" y="2681050"/>
              <a:ext cx="165896" cy="166340"/>
              <a:chOff x="3934696" y="2757551"/>
              <a:chExt cx="328551" cy="328551"/>
            </a:xfrm>
          </p:grpSpPr>
          <p:sp>
            <p:nvSpPr>
              <p:cNvPr id="57" name="Овал 93"/>
              <p:cNvSpPr>
                <a:spLocks noChangeAspect="1"/>
              </p:cNvSpPr>
              <p:nvPr/>
            </p:nvSpPr>
            <p:spPr>
              <a:xfrm>
                <a:off x="3934696" y="2757551"/>
                <a:ext cx="328551" cy="328551"/>
              </a:xfrm>
              <a:prstGeom prst="ellipse">
                <a:avLst/>
              </a:prstGeom>
              <a:solidFill>
                <a:schemeClr val="accent3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350" kern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58" name="Изображение 29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04891" y="2833231"/>
                <a:ext cx="200860" cy="185283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1" name="TextBox 50"/>
            <p:cNvSpPr txBox="1"/>
            <p:nvPr/>
          </p:nvSpPr>
          <p:spPr>
            <a:xfrm>
              <a:off x="1519274" y="2620461"/>
              <a:ext cx="1630260" cy="287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pPr marL="0" lvl="3" indent="0">
                <a:lnSpc>
                  <a:spcPts val="1100"/>
                </a:lnSpc>
                <a:spcBef>
                  <a:spcPts val="800"/>
                </a:spcBef>
                <a:buClr>
                  <a:srgbClr val="F79646">
                    <a:lumMod val="75000"/>
                  </a:srgbClr>
                </a:buClr>
                <a:buFont typeface="Arial" charset="0"/>
                <a:buNone/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</a:rPr>
                <a:t>Целевые приоритеты государства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396274" y="1504750"/>
            <a:ext cx="2083735" cy="996245"/>
            <a:chOff x="4535974" y="2063223"/>
            <a:chExt cx="2083735" cy="996245"/>
          </a:xfrm>
        </p:grpSpPr>
        <p:sp>
          <p:nvSpPr>
            <p:cNvPr id="87" name="TextBox 86"/>
            <p:cNvSpPr txBox="1"/>
            <p:nvPr/>
          </p:nvSpPr>
          <p:spPr>
            <a:xfrm>
              <a:off x="4535974" y="2063223"/>
              <a:ext cx="2083735" cy="21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lvl="0" indent="0" defTabSz="895350">
                <a:buClr>
                  <a:schemeClr val="tx2"/>
                </a:buClr>
              </a:lvl1pPr>
              <a:lvl2pPr marL="193675" lvl="1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</a:lvl2pPr>
              <a:lvl3pPr marL="457200" lvl="2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</a:lvl3pPr>
              <a:lvl4pPr marL="0" lvl="3" indent="0" algn="ctr" defTabSz="895350">
                <a:lnSpc>
                  <a:spcPts val="1700"/>
                </a:lnSpc>
                <a:buClr>
                  <a:srgbClr val="F79646">
                    <a:lumMod val="75000"/>
                  </a:srgbClr>
                </a:buClr>
                <a:buSzPct val="120000"/>
                <a:buFont typeface="Arial" charset="0"/>
                <a:buNone/>
                <a:defRPr sz="1700" b="1">
                  <a:solidFill>
                    <a:schemeClr val="accent1"/>
                  </a:solidFill>
                  <a:latin typeface="+mj-lt"/>
                </a:defRPr>
              </a:lvl4pPr>
              <a:lvl5pPr marL="749808" lvl="4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9pPr>
            </a:lstStyle>
            <a:p>
              <a:pPr lvl="3" algn="l">
                <a:defRPr/>
              </a:pPr>
              <a:r>
                <a:rPr lang="ru-RU" sz="1600" dirty="0">
                  <a:solidFill>
                    <a:schemeClr val="accent3"/>
                  </a:solidFill>
                  <a:latin typeface="Casper Bold"/>
                </a:rPr>
                <a:t>Инфраструктура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815410" y="2352891"/>
              <a:ext cx="138197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pPr marL="0" lvl="3" indent="0">
                <a:spcBef>
                  <a:spcPts val="800"/>
                </a:spcBef>
                <a:buClr>
                  <a:srgbClr val="F79646">
                    <a:lumMod val="75000"/>
                  </a:srgbClr>
                </a:buClr>
                <a:buFont typeface="Arial" charset="0"/>
                <a:buNone/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</a:rPr>
                <a:t>Транспортная</a:t>
              </a:r>
            </a:p>
          </p:txBody>
        </p:sp>
        <p:grpSp>
          <p:nvGrpSpPr>
            <p:cNvPr id="98" name="Группа 88"/>
            <p:cNvGrpSpPr/>
            <p:nvPr/>
          </p:nvGrpSpPr>
          <p:grpSpPr>
            <a:xfrm>
              <a:off x="4535975" y="2362055"/>
              <a:ext cx="165896" cy="166340"/>
              <a:chOff x="3934696" y="2757549"/>
              <a:chExt cx="328551" cy="328551"/>
            </a:xfrm>
          </p:grpSpPr>
          <p:sp>
            <p:nvSpPr>
              <p:cNvPr id="108" name="Овал 89"/>
              <p:cNvSpPr>
                <a:spLocks noChangeAspect="1"/>
              </p:cNvSpPr>
              <p:nvPr/>
            </p:nvSpPr>
            <p:spPr>
              <a:xfrm>
                <a:off x="3934696" y="2757549"/>
                <a:ext cx="328551" cy="328551"/>
              </a:xfrm>
              <a:prstGeom prst="ellipse">
                <a:avLst/>
              </a:prstGeom>
              <a:solidFill>
                <a:schemeClr val="accent3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350" kern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09" name="Изображение 29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04891" y="2833231"/>
                <a:ext cx="200860" cy="185283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99" name="Группа 91"/>
            <p:cNvGrpSpPr/>
            <p:nvPr/>
          </p:nvGrpSpPr>
          <p:grpSpPr>
            <a:xfrm>
              <a:off x="4535975" y="2625318"/>
              <a:ext cx="165896" cy="166340"/>
              <a:chOff x="3934696" y="2757549"/>
              <a:chExt cx="328551" cy="328551"/>
            </a:xfrm>
          </p:grpSpPr>
          <p:sp>
            <p:nvSpPr>
              <p:cNvPr id="106" name="Овал 93"/>
              <p:cNvSpPr>
                <a:spLocks noChangeAspect="1"/>
              </p:cNvSpPr>
              <p:nvPr/>
            </p:nvSpPr>
            <p:spPr>
              <a:xfrm>
                <a:off x="3934696" y="2757549"/>
                <a:ext cx="328551" cy="328551"/>
              </a:xfrm>
              <a:prstGeom prst="ellipse">
                <a:avLst/>
              </a:prstGeom>
              <a:solidFill>
                <a:schemeClr val="accent3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350" kern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07" name="Изображение 29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04891" y="2833231"/>
                <a:ext cx="200860" cy="185283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00" name="Группа 95"/>
            <p:cNvGrpSpPr/>
            <p:nvPr/>
          </p:nvGrpSpPr>
          <p:grpSpPr>
            <a:xfrm>
              <a:off x="4535975" y="2883974"/>
              <a:ext cx="165896" cy="166340"/>
              <a:chOff x="3934696" y="2757549"/>
              <a:chExt cx="328551" cy="328551"/>
            </a:xfrm>
          </p:grpSpPr>
          <p:sp>
            <p:nvSpPr>
              <p:cNvPr id="103" name="Овал 96"/>
              <p:cNvSpPr>
                <a:spLocks noChangeAspect="1"/>
              </p:cNvSpPr>
              <p:nvPr/>
            </p:nvSpPr>
            <p:spPr>
              <a:xfrm>
                <a:off x="3934696" y="2757549"/>
                <a:ext cx="328551" cy="328551"/>
              </a:xfrm>
              <a:prstGeom prst="ellipse">
                <a:avLst/>
              </a:prstGeom>
              <a:solidFill>
                <a:schemeClr val="accent3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350" kern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05" name="Изображение 29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04891" y="2833231"/>
                <a:ext cx="200860" cy="185283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01" name="TextBox 100"/>
            <p:cNvSpPr txBox="1"/>
            <p:nvPr/>
          </p:nvSpPr>
          <p:spPr>
            <a:xfrm>
              <a:off x="4815410" y="2616155"/>
              <a:ext cx="138197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pPr marL="0" lvl="3" indent="0">
                <a:spcBef>
                  <a:spcPts val="800"/>
                </a:spcBef>
                <a:buClr>
                  <a:srgbClr val="F79646">
                    <a:lumMod val="75000"/>
                  </a:srgbClr>
                </a:buClr>
                <a:buFont typeface="Arial" charset="0"/>
                <a:buNone/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</a:rPr>
                <a:t>Энергетическая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815410" y="2874802"/>
              <a:ext cx="138197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pPr marL="0" lvl="3" indent="0">
                <a:spcBef>
                  <a:spcPts val="800"/>
                </a:spcBef>
                <a:buClr>
                  <a:srgbClr val="F79646">
                    <a:lumMod val="75000"/>
                  </a:srgbClr>
                </a:buClr>
                <a:buFont typeface="Arial" charset="0"/>
                <a:buNone/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</a:rPr>
                <a:t>Здравоохранение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191926" y="1504750"/>
            <a:ext cx="2083735" cy="858349"/>
            <a:chOff x="7039526" y="2446615"/>
            <a:chExt cx="2083735" cy="858349"/>
          </a:xfrm>
        </p:grpSpPr>
        <p:sp>
          <p:nvSpPr>
            <p:cNvPr id="111" name="TextBox 110"/>
            <p:cNvSpPr txBox="1"/>
            <p:nvPr/>
          </p:nvSpPr>
          <p:spPr>
            <a:xfrm>
              <a:off x="7039526" y="2446615"/>
              <a:ext cx="2083735" cy="21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lvl="0" indent="0" defTabSz="895350">
                <a:buClr>
                  <a:schemeClr val="tx2"/>
                </a:buClr>
              </a:lvl1pPr>
              <a:lvl2pPr marL="193675" lvl="1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</a:lvl2pPr>
              <a:lvl3pPr marL="457200" lvl="2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</a:lvl3pPr>
              <a:lvl4pPr marL="0" lvl="3" indent="0" algn="ctr" defTabSz="895350">
                <a:lnSpc>
                  <a:spcPts val="1700"/>
                </a:lnSpc>
                <a:buClr>
                  <a:srgbClr val="F79646">
                    <a:lumMod val="75000"/>
                  </a:srgbClr>
                </a:buClr>
                <a:buSzPct val="120000"/>
                <a:buFont typeface="Arial" charset="0"/>
                <a:buNone/>
                <a:defRPr sz="1700" b="1">
                  <a:solidFill>
                    <a:schemeClr val="accent1"/>
                  </a:solidFill>
                  <a:latin typeface="+mj-lt"/>
                </a:defRPr>
              </a:lvl4pPr>
              <a:lvl5pPr marL="749808" lvl="4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9pPr>
            </a:lstStyle>
            <a:p>
              <a:pPr lvl="3" algn="l">
                <a:defRPr/>
              </a:pPr>
              <a:r>
                <a:rPr lang="ru-RU" sz="1600" dirty="0">
                  <a:solidFill>
                    <a:schemeClr val="accent3"/>
                  </a:solidFill>
                  <a:latin typeface="Casper Bold"/>
                </a:rPr>
                <a:t>Экспорт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318962" y="2761432"/>
              <a:ext cx="1561387" cy="287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lvl="0" indent="0" defTabSz="895350">
                <a:buClr>
                  <a:schemeClr val="tx2"/>
                </a:buClr>
              </a:lvl1pPr>
              <a:lvl2pPr marL="193675" lvl="1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</a:lvl2pPr>
              <a:lvl3pPr marL="457200" lvl="2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</a:lvl3pPr>
              <a:lvl4pPr marL="0" lvl="3" indent="0" defTabSz="895350">
                <a:lnSpc>
                  <a:spcPts val="1100"/>
                </a:lnSpc>
                <a:spcBef>
                  <a:spcPts val="800"/>
                </a:spcBef>
                <a:buClr>
                  <a:srgbClr val="F79646">
                    <a:lumMod val="75000"/>
                  </a:srgbClr>
                </a:buClr>
                <a:buSzPct val="120000"/>
                <a:buFont typeface="Arial" charset="0"/>
                <a:buNone/>
                <a:defRPr sz="1200">
                  <a:solidFill>
                    <a:prstClr val="white"/>
                  </a:solidFill>
                </a:defRPr>
              </a:lvl4pPr>
              <a:lvl5pPr marL="749808" lvl="4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9pPr>
            </a:lstStyle>
            <a:p>
              <a:pPr lvl="3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</a:rPr>
                <a:t>Уникальные крупнейшие проекты</a:t>
              </a:r>
            </a:p>
          </p:txBody>
        </p:sp>
        <p:grpSp>
          <p:nvGrpSpPr>
            <p:cNvPr id="115" name="Группа 88"/>
            <p:cNvGrpSpPr/>
            <p:nvPr/>
          </p:nvGrpSpPr>
          <p:grpSpPr>
            <a:xfrm>
              <a:off x="7039527" y="2822021"/>
              <a:ext cx="165896" cy="166340"/>
              <a:chOff x="3934696" y="2757549"/>
              <a:chExt cx="328551" cy="328551"/>
            </a:xfrm>
          </p:grpSpPr>
          <p:sp>
            <p:nvSpPr>
              <p:cNvPr id="124" name="Овал 89"/>
              <p:cNvSpPr>
                <a:spLocks noChangeAspect="1"/>
              </p:cNvSpPr>
              <p:nvPr/>
            </p:nvSpPr>
            <p:spPr>
              <a:xfrm>
                <a:off x="3934696" y="2757549"/>
                <a:ext cx="328551" cy="328551"/>
              </a:xfrm>
              <a:prstGeom prst="ellipse">
                <a:avLst/>
              </a:prstGeom>
              <a:solidFill>
                <a:schemeClr val="accent3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350" kern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25" name="Изображение 29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04891" y="2833231"/>
                <a:ext cx="200860" cy="185283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16" name="Группа 91"/>
            <p:cNvGrpSpPr/>
            <p:nvPr/>
          </p:nvGrpSpPr>
          <p:grpSpPr>
            <a:xfrm>
              <a:off x="7039527" y="3138624"/>
              <a:ext cx="165896" cy="166340"/>
              <a:chOff x="3934696" y="2757549"/>
              <a:chExt cx="328551" cy="328551"/>
            </a:xfrm>
          </p:grpSpPr>
          <p:sp>
            <p:nvSpPr>
              <p:cNvPr id="122" name="Овал 93"/>
              <p:cNvSpPr>
                <a:spLocks noChangeAspect="1"/>
              </p:cNvSpPr>
              <p:nvPr/>
            </p:nvSpPr>
            <p:spPr>
              <a:xfrm>
                <a:off x="3934696" y="2757549"/>
                <a:ext cx="328551" cy="328551"/>
              </a:xfrm>
              <a:prstGeom prst="ellipse">
                <a:avLst/>
              </a:prstGeom>
              <a:solidFill>
                <a:schemeClr val="accent3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350" kern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23" name="Изображение 29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04891" y="2833231"/>
                <a:ext cx="200860" cy="185283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18" name="TextBox 117"/>
            <p:cNvSpPr txBox="1"/>
            <p:nvPr/>
          </p:nvSpPr>
          <p:spPr>
            <a:xfrm>
              <a:off x="7318962" y="3148569"/>
              <a:ext cx="1381975" cy="1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pPr marL="0" lvl="3" indent="0">
                <a:lnSpc>
                  <a:spcPts val="1100"/>
                </a:lnSpc>
                <a:spcBef>
                  <a:spcPts val="800"/>
                </a:spcBef>
                <a:buClr>
                  <a:srgbClr val="F79646">
                    <a:lumMod val="75000"/>
                  </a:srgbClr>
                </a:buClr>
                <a:buFont typeface="Arial" charset="0"/>
                <a:buNone/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</a:rPr>
                <a:t>Поддержка экспорта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61938" y="1504750"/>
            <a:ext cx="935285" cy="935283"/>
            <a:chOff x="2459038" y="1058617"/>
            <a:chExt cx="1263166" cy="1263163"/>
          </a:xfrm>
        </p:grpSpPr>
        <p:sp>
          <p:nvSpPr>
            <p:cNvPr id="47" name="Овал 78"/>
            <p:cNvSpPr/>
            <p:nvPr/>
          </p:nvSpPr>
          <p:spPr>
            <a:xfrm>
              <a:off x="2459038" y="1058617"/>
              <a:ext cx="1263166" cy="1263163"/>
            </a:xfrm>
            <a:prstGeom prst="ellips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350">
                <a:solidFill>
                  <a:prstClr val="white"/>
                </a:solidFill>
              </a:endParaRPr>
            </a:p>
          </p:txBody>
        </p:sp>
        <p:pic>
          <p:nvPicPr>
            <p:cNvPr id="91" name="Picture 2"/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37905" y="1137598"/>
              <a:ext cx="1105200" cy="1105200"/>
            </a:xfrm>
            <a:prstGeom prst="ellipse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1568"/>
              </a:stretch>
            </a:blipFill>
            <a:ln w="25400">
              <a:solidFill>
                <a:schemeClr val="accent3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3340561" y="1504750"/>
            <a:ext cx="935285" cy="935283"/>
            <a:chOff x="4944367" y="1058617"/>
            <a:chExt cx="1263166" cy="1263163"/>
          </a:xfrm>
        </p:grpSpPr>
        <p:sp>
          <p:nvSpPr>
            <p:cNvPr id="93" name="Овал 78"/>
            <p:cNvSpPr/>
            <p:nvPr/>
          </p:nvSpPr>
          <p:spPr>
            <a:xfrm>
              <a:off x="4944367" y="1058617"/>
              <a:ext cx="1263166" cy="1263163"/>
            </a:xfrm>
            <a:prstGeom prst="ellips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prstClr val="white"/>
                </a:solidFill>
              </a:endParaRPr>
            </a:p>
          </p:txBody>
        </p:sp>
        <p:pic>
          <p:nvPicPr>
            <p:cNvPr id="92" name="Picture 4" descr="Картинки по запросу"/>
            <p:cNvPicPr>
              <a:picLocks noChangeAspect="1" noChangeArrowheads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27617" y="1137598"/>
              <a:ext cx="1105200" cy="1105200"/>
            </a:xfrm>
            <a:prstGeom prst="ellipse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1568"/>
              </a:stretch>
            </a:blipFill>
            <a:ln w="25400">
              <a:solidFill>
                <a:schemeClr val="accent3"/>
              </a:solidFill>
            </a:ln>
            <a:extLst/>
          </p:spPr>
        </p:pic>
      </p:grpSp>
      <p:grpSp>
        <p:nvGrpSpPr>
          <p:cNvPr id="5" name="Группа 4"/>
          <p:cNvGrpSpPr/>
          <p:nvPr/>
        </p:nvGrpSpPr>
        <p:grpSpPr>
          <a:xfrm>
            <a:off x="6150526" y="1504750"/>
            <a:ext cx="935285" cy="935283"/>
            <a:chOff x="7039526" y="1058617"/>
            <a:chExt cx="1263166" cy="1263163"/>
          </a:xfrm>
        </p:grpSpPr>
        <p:sp>
          <p:nvSpPr>
            <p:cNvPr id="114" name="Овал 78"/>
            <p:cNvSpPr/>
            <p:nvPr/>
          </p:nvSpPr>
          <p:spPr>
            <a:xfrm>
              <a:off x="7039526" y="1058617"/>
              <a:ext cx="1263166" cy="1263163"/>
            </a:xfrm>
            <a:prstGeom prst="ellips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prstClr val="white"/>
                </a:solidFill>
              </a:endParaRPr>
            </a:p>
          </p:txBody>
        </p:sp>
        <p:pic>
          <p:nvPicPr>
            <p:cNvPr id="94" name="Picture 3"/>
            <p:cNvPicPr>
              <a:picLocks noChangeAspect="1" noChangeArrowheads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48"/>
            <a:stretch/>
          </p:blipFill>
          <p:spPr bwMode="auto">
            <a:xfrm>
              <a:off x="7122475" y="1137598"/>
              <a:ext cx="1105200" cy="1105200"/>
            </a:xfrm>
            <a:prstGeom prst="ellipse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1568"/>
              </a:stretch>
            </a:blipFill>
            <a:ln w="25400">
              <a:solidFill>
                <a:schemeClr val="accent3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>
            <a:off x="295283" y="5018863"/>
            <a:ext cx="1356164" cy="1356158"/>
            <a:chOff x="-1347314" y="6995201"/>
            <a:chExt cx="1263166" cy="1263163"/>
          </a:xfrm>
        </p:grpSpPr>
        <p:sp>
          <p:nvSpPr>
            <p:cNvPr id="128" name="Овал 78"/>
            <p:cNvSpPr/>
            <p:nvPr/>
          </p:nvSpPr>
          <p:spPr>
            <a:xfrm>
              <a:off x="-1347314" y="6995201"/>
              <a:ext cx="1263166" cy="1263163"/>
            </a:xfrm>
            <a:prstGeom prst="ellips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prstClr val="white"/>
                </a:solidFill>
              </a:endParaRPr>
            </a:p>
          </p:txBody>
        </p:sp>
        <p:pic>
          <p:nvPicPr>
            <p:cNvPr id="95" name="Picture 4"/>
            <p:cNvPicPr>
              <a:picLocks noChangeAspect="1" noChangeArrowheads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1268331" y="7074182"/>
              <a:ext cx="1105200" cy="1105200"/>
            </a:xfrm>
            <a:prstGeom prst="ellipse">
              <a:avLst/>
            </a:pr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1568"/>
              </a:stretch>
            </a:blipFill>
            <a:ln w="25400">
              <a:solidFill>
                <a:schemeClr val="accent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Группа 14"/>
          <p:cNvGrpSpPr/>
          <p:nvPr/>
        </p:nvGrpSpPr>
        <p:grpSpPr>
          <a:xfrm>
            <a:off x="293974" y="3247572"/>
            <a:ext cx="1358780" cy="1358776"/>
            <a:chOff x="4439773" y="4060352"/>
            <a:chExt cx="1263166" cy="1263163"/>
          </a:xfrm>
        </p:grpSpPr>
        <p:sp>
          <p:nvSpPr>
            <p:cNvPr id="136" name="Овал 78"/>
            <p:cNvSpPr/>
            <p:nvPr/>
          </p:nvSpPr>
          <p:spPr>
            <a:xfrm>
              <a:off x="4439773" y="4060352"/>
              <a:ext cx="1263166" cy="1263163"/>
            </a:xfrm>
            <a:prstGeom prst="ellips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prstClr val="white"/>
                </a:solidFill>
              </a:endParaRPr>
            </a:p>
          </p:txBody>
        </p:sp>
        <p:pic>
          <p:nvPicPr>
            <p:cNvPr id="96" name="Picture 5"/>
            <p:cNvPicPr>
              <a:picLocks noChangeAspect="1" noChangeArrowheads="1"/>
            </p:cNvPicPr>
            <p:nvPr/>
          </p:nvPicPr>
          <p:blipFill rotWithShape="1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518756" y="4139333"/>
              <a:ext cx="1105200" cy="1105200"/>
            </a:xfrm>
            <a:prstGeom prst="ellipse">
              <a:avLst/>
            </a:pr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1568"/>
              </a:stretch>
            </a:blipFill>
            <a:ln w="25400">
              <a:solidFill>
                <a:schemeClr val="accent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Пятиугольник 2"/>
          <p:cNvSpPr/>
          <p:nvPr/>
        </p:nvSpPr>
        <p:spPr>
          <a:xfrm>
            <a:off x="2540000" y="863600"/>
            <a:ext cx="4064000" cy="358026"/>
          </a:xfrm>
          <a:prstGeom prst="homePlate">
            <a:avLst>
              <a:gd name="adj" fmla="val 18601"/>
            </a:avLst>
          </a:prstGeom>
          <a:noFill/>
          <a:ln>
            <a:noFill/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2300" dirty="0">
                <a:solidFill>
                  <a:schemeClr val="bg1"/>
                </a:solidFill>
              </a:rPr>
              <a:t>Догоняющее развитие</a:t>
            </a:r>
          </a:p>
        </p:txBody>
      </p:sp>
      <p:sp>
        <p:nvSpPr>
          <p:cNvPr id="110" name="Прямоугольник: скругленные углы 109"/>
          <p:cNvSpPr/>
          <p:nvPr/>
        </p:nvSpPr>
        <p:spPr>
          <a:xfrm>
            <a:off x="2743202" y="2767274"/>
            <a:ext cx="3657598" cy="462156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accent2"/>
            </a:solidFill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19" name="Пятиугольник 2"/>
          <p:cNvSpPr/>
          <p:nvPr/>
        </p:nvSpPr>
        <p:spPr>
          <a:xfrm>
            <a:off x="2540000" y="2808514"/>
            <a:ext cx="4064000" cy="358026"/>
          </a:xfrm>
          <a:prstGeom prst="homePlate">
            <a:avLst>
              <a:gd name="adj" fmla="val 18601"/>
            </a:avLst>
          </a:prstGeom>
          <a:noFill/>
          <a:ln>
            <a:noFill/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2300" dirty="0">
                <a:solidFill>
                  <a:schemeClr val="bg1"/>
                </a:solidFill>
              </a:rPr>
              <a:t>Опережающее развитие</a:t>
            </a:r>
          </a:p>
        </p:txBody>
      </p:sp>
      <p:cxnSp>
        <p:nvCxnSpPr>
          <p:cNvPr id="12" name="Прямая соединительная линия 11"/>
          <p:cNvCxnSpPr>
            <a:cxnSpLocks/>
            <a:endCxn id="88" idx="3"/>
          </p:cNvCxnSpPr>
          <p:nvPr/>
        </p:nvCxnSpPr>
        <p:spPr>
          <a:xfrm flipH="1">
            <a:off x="6400800" y="1053437"/>
            <a:ext cx="2527300" cy="1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>
            <a:cxnSpLocks/>
          </p:cNvCxnSpPr>
          <p:nvPr/>
        </p:nvCxnSpPr>
        <p:spPr>
          <a:xfrm flipH="1">
            <a:off x="6400800" y="2998352"/>
            <a:ext cx="2527300" cy="1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cxnSpLocks/>
            <a:stCxn id="88" idx="1"/>
          </p:cNvCxnSpPr>
          <p:nvPr/>
        </p:nvCxnSpPr>
        <p:spPr>
          <a:xfrm flipH="1">
            <a:off x="241751" y="1053438"/>
            <a:ext cx="2501451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>
            <a:cxnSpLocks/>
          </p:cNvCxnSpPr>
          <p:nvPr/>
        </p:nvCxnSpPr>
        <p:spPr>
          <a:xfrm flipH="1">
            <a:off x="241751" y="2998352"/>
            <a:ext cx="2501451" cy="0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273050" y="4174596"/>
            <a:ext cx="1424589" cy="811073"/>
            <a:chOff x="1967658" y="3220253"/>
            <a:chExt cx="2746523" cy="575215"/>
          </a:xfrm>
        </p:grpSpPr>
        <p:sp>
          <p:nvSpPr>
            <p:cNvPr id="16" name="Прямоугольник: скругленные углы 15"/>
            <p:cNvSpPr/>
            <p:nvPr/>
          </p:nvSpPr>
          <p:spPr>
            <a:xfrm>
              <a:off x="1967658" y="3220253"/>
              <a:ext cx="2632119" cy="575215"/>
            </a:xfrm>
            <a:prstGeom prst="roundRect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ru-RU" sz="1400">
                <a:solidFill>
                  <a:prstClr val="white"/>
                </a:solidFill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176408" y="3301593"/>
              <a:ext cx="2537773" cy="412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lvl="0" indent="0" defTabSz="895350">
                <a:buClr>
                  <a:schemeClr val="tx2"/>
                </a:buClr>
              </a:lvl1pPr>
              <a:lvl2pPr marL="193675" lvl="1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</a:lvl2pPr>
              <a:lvl3pPr marL="457200" lvl="2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</a:lvl3pPr>
              <a:lvl4pPr marL="0" lvl="3" indent="0" algn="ctr" defTabSz="895350">
                <a:lnSpc>
                  <a:spcPts val="1700"/>
                </a:lnSpc>
                <a:buClr>
                  <a:srgbClr val="F79646">
                    <a:lumMod val="75000"/>
                  </a:srgbClr>
                </a:buClr>
                <a:buSzPct val="120000"/>
                <a:buFont typeface="Arial" charset="0"/>
                <a:buNone/>
                <a:defRPr sz="1700" b="1">
                  <a:solidFill>
                    <a:schemeClr val="accent1"/>
                  </a:solidFill>
                  <a:latin typeface="+mj-lt"/>
                </a:defRPr>
              </a:lvl4pPr>
              <a:lvl5pPr marL="749808" lvl="4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9pPr>
            </a:lstStyle>
            <a:p>
              <a:pPr lvl="3" algn="l">
                <a:lnSpc>
                  <a:spcPct val="90000"/>
                </a:lnSpc>
                <a:defRPr/>
              </a:pPr>
              <a:r>
                <a:rPr lang="ru-RU" sz="1400" dirty="0">
                  <a:solidFill>
                    <a:prstClr val="white"/>
                  </a:solidFill>
                  <a:latin typeface="Casper Bold"/>
                </a:rPr>
                <a:t>Цифровая экономика </a:t>
              </a:r>
            </a:p>
            <a:p>
              <a:pPr lvl="3" algn="l">
                <a:lnSpc>
                  <a:spcPct val="90000"/>
                </a:lnSpc>
                <a:defRPr/>
              </a:pPr>
              <a:r>
                <a:rPr lang="ru-RU" sz="1400" dirty="0">
                  <a:solidFill>
                    <a:prstClr val="white"/>
                  </a:solidFill>
                  <a:latin typeface="Casper Bold"/>
                </a:rPr>
                <a:t>и инновации</a:t>
              </a:r>
            </a:p>
          </p:txBody>
        </p:sp>
      </p:grpSp>
      <p:grpSp>
        <p:nvGrpSpPr>
          <p:cNvPr id="131" name="Группа 130"/>
          <p:cNvGrpSpPr/>
          <p:nvPr/>
        </p:nvGrpSpPr>
        <p:grpSpPr>
          <a:xfrm>
            <a:off x="261937" y="5972445"/>
            <a:ext cx="3321959" cy="575215"/>
            <a:chOff x="990238" y="3220253"/>
            <a:chExt cx="5681449" cy="575215"/>
          </a:xfrm>
        </p:grpSpPr>
        <p:sp>
          <p:nvSpPr>
            <p:cNvPr id="134" name="Прямоугольник: скругленные углы 133"/>
            <p:cNvSpPr/>
            <p:nvPr/>
          </p:nvSpPr>
          <p:spPr>
            <a:xfrm>
              <a:off x="990238" y="3220253"/>
              <a:ext cx="5220914" cy="575215"/>
            </a:xfrm>
            <a:prstGeom prst="roundRect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ru-RU" sz="1400">
                <a:solidFill>
                  <a:prstClr val="white"/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198137" y="3345164"/>
              <a:ext cx="5473550" cy="325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  <a:lvl1pPr lvl="0" indent="0" defTabSz="895350">
                <a:buClr>
                  <a:schemeClr val="tx2"/>
                </a:buClr>
              </a:lvl1pPr>
              <a:lvl2pPr marL="193675" lvl="1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</a:lvl2pPr>
              <a:lvl3pPr marL="457200" lvl="2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</a:lvl3pPr>
              <a:lvl4pPr marL="0" lvl="3" indent="0" algn="ctr" defTabSz="895350">
                <a:lnSpc>
                  <a:spcPts val="1700"/>
                </a:lnSpc>
                <a:buClr>
                  <a:srgbClr val="F79646">
                    <a:lumMod val="75000"/>
                  </a:srgbClr>
                </a:buClr>
                <a:buSzPct val="120000"/>
                <a:buFont typeface="Arial" charset="0"/>
                <a:buNone/>
                <a:defRPr sz="1700" b="1">
                  <a:solidFill>
                    <a:schemeClr val="accent1"/>
                  </a:solidFill>
                  <a:latin typeface="+mj-lt"/>
                </a:defRPr>
              </a:lvl4pPr>
              <a:lvl5pPr marL="749808" lvl="4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9pPr>
            </a:lstStyle>
            <a:p>
              <a:pPr lvl="3" algn="l">
                <a:lnSpc>
                  <a:spcPct val="90000"/>
                </a:lnSpc>
                <a:defRPr/>
              </a:pPr>
              <a:r>
                <a:rPr lang="ru-RU" sz="1400" dirty="0">
                  <a:solidFill>
                    <a:prstClr val="white"/>
                  </a:solidFill>
                </a:rPr>
                <a:t>Перевод </a:t>
              </a:r>
              <a:r>
                <a:rPr lang="ru-RU" sz="1400" dirty="0" err="1">
                  <a:solidFill>
                    <a:prstClr val="white"/>
                  </a:solidFill>
                </a:rPr>
                <a:t>ОПК</a:t>
              </a:r>
              <a:r>
                <a:rPr lang="ru-RU" sz="1400" dirty="0">
                  <a:solidFill>
                    <a:prstClr val="white"/>
                  </a:solidFill>
                </a:rPr>
                <a:t> на гражданскую продукцию высоких переделов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38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21">
            <a:extLst>
              <a:ext uri="{FF2B5EF4-FFF2-40B4-BE49-F238E27FC236}">
                <a16:creationId xmlns:a16="http://schemas.microsoft.com/office/drawing/2014/main" xmlns="" id="{E0B4AFF0-2E23-4BE3-B1BE-70BFE0DCDA8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8936" y="2283898"/>
            <a:ext cx="3163297" cy="4790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Микроэлектроника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Радиоэлектроника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Приборостроение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Информационно-коммуникационные технологии, включая аппаратное </a:t>
            </a:r>
            <a:r>
              <a:rPr lang="en-US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/>
            </a:r>
            <a:br>
              <a:rPr lang="en-US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</a:b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и программное обеспечение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Энергетическое машиностроение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Станкостроение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Электротехническое оборудование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Новые материалы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Редкоземельные металлы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Химия полимеров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Авиационная промышленность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Космическая промышленность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Двигателестроение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Медицинская техника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Фармацевтика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Внедрение наилучших доступных технологий на основе российского оборудования</a:t>
            </a:r>
          </a:p>
          <a:p>
            <a:pPr marL="1619" lvl="1" indent="0" defTabSz="913526" fontAlgn="base">
              <a:spcBef>
                <a:spcPts val="204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endParaRPr lang="ru-RU" sz="1326" dirty="0">
              <a:solidFill>
                <a:schemeClr val="accent6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xmlns="" id="{963A5C22-F9FA-446B-91EE-C97FD4FB6FFF}"/>
              </a:ext>
            </a:extLst>
          </p:cNvPr>
          <p:cNvCxnSpPr>
            <a:cxnSpLocks/>
            <a:endCxn id="67" idx="0"/>
          </p:cNvCxnSpPr>
          <p:nvPr/>
        </p:nvCxnSpPr>
        <p:spPr>
          <a:xfrm>
            <a:off x="288047" y="1626567"/>
            <a:ext cx="0" cy="4548245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Овал 51">
            <a:extLst>
              <a:ext uri="{FF2B5EF4-FFF2-40B4-BE49-F238E27FC236}">
                <a16:creationId xmlns:a16="http://schemas.microsoft.com/office/drawing/2014/main" xmlns="" id="{9F8A27AC-F759-4AEB-9CB3-EF933527638B}"/>
              </a:ext>
            </a:extLst>
          </p:cNvPr>
          <p:cNvSpPr/>
          <p:nvPr/>
        </p:nvSpPr>
        <p:spPr>
          <a:xfrm>
            <a:off x="252070" y="2352214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xmlns="" id="{85BFBC33-2E5F-463B-835B-9A429A855664}"/>
              </a:ext>
            </a:extLst>
          </p:cNvPr>
          <p:cNvSpPr/>
          <p:nvPr/>
        </p:nvSpPr>
        <p:spPr>
          <a:xfrm>
            <a:off x="252070" y="2585457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xmlns="" id="{E70F7CF4-E41D-446C-8641-6AC8B079A59D}"/>
              </a:ext>
            </a:extLst>
          </p:cNvPr>
          <p:cNvSpPr/>
          <p:nvPr/>
        </p:nvSpPr>
        <p:spPr>
          <a:xfrm>
            <a:off x="252070" y="2818700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8F8C82B3-5E65-48C5-96E6-B3CCEE8C416E}"/>
              </a:ext>
            </a:extLst>
          </p:cNvPr>
          <p:cNvSpPr/>
          <p:nvPr/>
        </p:nvSpPr>
        <p:spPr>
          <a:xfrm>
            <a:off x="252070" y="3051944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xmlns="" id="{55296E93-D6DC-4DF0-92FA-83FEB276ED60}"/>
              </a:ext>
            </a:extLst>
          </p:cNvPr>
          <p:cNvSpPr/>
          <p:nvPr/>
        </p:nvSpPr>
        <p:spPr>
          <a:xfrm>
            <a:off x="252070" y="3686884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xmlns="" id="{F4300D5B-1397-4623-92F8-827ADD9A8A38}"/>
              </a:ext>
            </a:extLst>
          </p:cNvPr>
          <p:cNvSpPr/>
          <p:nvPr/>
        </p:nvSpPr>
        <p:spPr>
          <a:xfrm>
            <a:off x="252070" y="3913059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xmlns="" id="{F6C337F8-05B2-4E80-AA86-7189DE670D4F}"/>
              </a:ext>
            </a:extLst>
          </p:cNvPr>
          <p:cNvSpPr/>
          <p:nvPr/>
        </p:nvSpPr>
        <p:spPr>
          <a:xfrm>
            <a:off x="252070" y="4139235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xmlns="" id="{05EEFDF2-432F-4A06-B0DA-D2E5102B5BF1}"/>
              </a:ext>
            </a:extLst>
          </p:cNvPr>
          <p:cNvSpPr/>
          <p:nvPr/>
        </p:nvSpPr>
        <p:spPr>
          <a:xfrm>
            <a:off x="252070" y="4365411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xmlns="" id="{3FB39F6D-AE86-4CED-89C3-D0462398B81A}"/>
              </a:ext>
            </a:extLst>
          </p:cNvPr>
          <p:cNvSpPr/>
          <p:nvPr/>
        </p:nvSpPr>
        <p:spPr>
          <a:xfrm>
            <a:off x="252070" y="4591586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xmlns="" id="{B52B90B1-8CAA-4289-9B65-0D407245F8F8}"/>
              </a:ext>
            </a:extLst>
          </p:cNvPr>
          <p:cNvSpPr/>
          <p:nvPr/>
        </p:nvSpPr>
        <p:spPr>
          <a:xfrm>
            <a:off x="252070" y="4817762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xmlns="" id="{3852609B-6CB6-4356-8E4E-7F5637530A96}"/>
              </a:ext>
            </a:extLst>
          </p:cNvPr>
          <p:cNvSpPr/>
          <p:nvPr/>
        </p:nvSpPr>
        <p:spPr>
          <a:xfrm>
            <a:off x="252070" y="5043937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xmlns="" id="{7EF73E0A-0827-42F4-96B8-56B9DA32391C}"/>
              </a:ext>
            </a:extLst>
          </p:cNvPr>
          <p:cNvSpPr/>
          <p:nvPr/>
        </p:nvSpPr>
        <p:spPr>
          <a:xfrm>
            <a:off x="252070" y="5270113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xmlns="" id="{15169F30-1350-4BB0-B304-74DEEF8BD163}"/>
              </a:ext>
            </a:extLst>
          </p:cNvPr>
          <p:cNvSpPr/>
          <p:nvPr/>
        </p:nvSpPr>
        <p:spPr>
          <a:xfrm>
            <a:off x="252070" y="5496288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xmlns="" id="{5CAFA21E-67B9-4402-9FDD-E1A278DE1B55}"/>
              </a:ext>
            </a:extLst>
          </p:cNvPr>
          <p:cNvSpPr/>
          <p:nvPr/>
        </p:nvSpPr>
        <p:spPr>
          <a:xfrm>
            <a:off x="252070" y="5722464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xmlns="" id="{943C95EE-47EC-487F-AF6B-7D21C924C333}"/>
              </a:ext>
            </a:extLst>
          </p:cNvPr>
          <p:cNvSpPr/>
          <p:nvPr/>
        </p:nvSpPr>
        <p:spPr>
          <a:xfrm>
            <a:off x="252070" y="5948640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xmlns="" id="{8D0510FA-E884-432A-9BFB-3E22FBE2F225}"/>
              </a:ext>
            </a:extLst>
          </p:cNvPr>
          <p:cNvSpPr/>
          <p:nvPr/>
        </p:nvSpPr>
        <p:spPr>
          <a:xfrm>
            <a:off x="252070" y="6174812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xmlns="" id="{0875365F-5DD0-4627-88E7-E9F92383880D}"/>
              </a:ext>
            </a:extLst>
          </p:cNvPr>
          <p:cNvCxnSpPr>
            <a:cxnSpLocks/>
            <a:endCxn id="81" idx="0"/>
          </p:cNvCxnSpPr>
          <p:nvPr/>
        </p:nvCxnSpPr>
        <p:spPr>
          <a:xfrm>
            <a:off x="3566411" y="1665442"/>
            <a:ext cx="0" cy="355324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21">
            <a:extLst>
              <a:ext uri="{FF2B5EF4-FFF2-40B4-BE49-F238E27FC236}">
                <a16:creationId xmlns:a16="http://schemas.microsoft.com/office/drawing/2014/main" xmlns="" id="{B8D654EF-2CB0-4780-ACB0-77BE79F0E8F8}"/>
              </a:ext>
            </a:extLst>
          </p:cNvPr>
          <p:cNvSpPr>
            <a:spLocks noChangeArrowheads="1"/>
          </p:cNvSpPr>
          <p:nvPr/>
        </p:nvSpPr>
        <p:spPr bwMode="gray">
          <a:xfrm>
            <a:off x="3719839" y="2283899"/>
            <a:ext cx="2448420" cy="3698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Транспортная инфраструктура</a:t>
            </a:r>
          </a:p>
          <a:p>
            <a:pPr marL="272114" lvl="4" indent="-132818" defTabSz="913526" fontAlgn="base">
              <a:spcBef>
                <a:spcPts val="204"/>
              </a:spcBef>
              <a:buClr>
                <a:schemeClr val="accent3"/>
              </a:buClr>
              <a:buSzPct val="100000"/>
              <a:buFont typeface="Arial" pitchFamily="34" charset="0"/>
              <a:buChar char="•"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Железнодорожная инфраструктура</a:t>
            </a:r>
          </a:p>
          <a:p>
            <a:pPr marL="272114" lvl="4" indent="-132818" defTabSz="913526" fontAlgn="base">
              <a:spcBef>
                <a:spcPts val="204"/>
              </a:spcBef>
              <a:buClr>
                <a:schemeClr val="accent3"/>
              </a:buClr>
              <a:buSzPct val="100000"/>
              <a:buFont typeface="Arial" pitchFamily="34" charset="0"/>
              <a:buChar char="•"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Дороги и мосты</a:t>
            </a:r>
          </a:p>
          <a:p>
            <a:pPr marL="272114" lvl="4" indent="-132818" defTabSz="913526" fontAlgn="base">
              <a:spcBef>
                <a:spcPts val="204"/>
              </a:spcBef>
              <a:buClr>
                <a:schemeClr val="accent3"/>
              </a:buClr>
              <a:buSzPct val="100000"/>
              <a:buFont typeface="Arial" pitchFamily="34" charset="0"/>
              <a:buChar char="•"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Портовая инфраструктура</a:t>
            </a:r>
          </a:p>
          <a:p>
            <a:pPr marL="272114" lvl="4" indent="-132818" defTabSz="913526" fontAlgn="base">
              <a:spcBef>
                <a:spcPts val="204"/>
              </a:spcBef>
              <a:buClr>
                <a:schemeClr val="accent3"/>
              </a:buClr>
              <a:buSzPct val="100000"/>
              <a:buFont typeface="Arial" pitchFamily="34" charset="0"/>
              <a:buChar char="•"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Инфраструктура аэропортов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Энергетическая инфраструктура (генерация и распределение энергии)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Высокотехнологичная инфраструктура здравоохранения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Инфраструктура для промышленных площадок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endParaRPr lang="ru-RU" sz="1326" dirty="0">
              <a:solidFill>
                <a:schemeClr val="accent6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xmlns="" id="{A05599CB-0203-4DF9-A204-291913965DC0}"/>
              </a:ext>
            </a:extLst>
          </p:cNvPr>
          <p:cNvSpPr/>
          <p:nvPr/>
        </p:nvSpPr>
        <p:spPr>
          <a:xfrm>
            <a:off x="3530434" y="2352215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xmlns="" id="{F1A085BB-01C3-4595-803B-EF963A473F66}"/>
              </a:ext>
            </a:extLst>
          </p:cNvPr>
          <p:cNvSpPr/>
          <p:nvPr/>
        </p:nvSpPr>
        <p:spPr>
          <a:xfrm>
            <a:off x="3530434" y="3796890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xmlns="" id="{1AB63CBE-4FD1-4984-995A-28D6F1BE51ED}"/>
              </a:ext>
            </a:extLst>
          </p:cNvPr>
          <p:cNvSpPr/>
          <p:nvPr/>
        </p:nvSpPr>
        <p:spPr>
          <a:xfrm>
            <a:off x="3530434" y="4525844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xmlns="" id="{1520A46A-28D3-4B41-8BAE-B2F03A9B9060}"/>
              </a:ext>
            </a:extLst>
          </p:cNvPr>
          <p:cNvSpPr/>
          <p:nvPr/>
        </p:nvSpPr>
        <p:spPr>
          <a:xfrm>
            <a:off x="3530434" y="5218682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xmlns="" id="{9E09B2F0-8287-4BA6-A7F3-EA06B5C31F47}"/>
              </a:ext>
            </a:extLst>
          </p:cNvPr>
          <p:cNvCxnSpPr>
            <a:cxnSpLocks/>
            <a:endCxn id="88" idx="0"/>
          </p:cNvCxnSpPr>
          <p:nvPr/>
        </p:nvCxnSpPr>
        <p:spPr>
          <a:xfrm>
            <a:off x="6559699" y="1950517"/>
            <a:ext cx="0" cy="3278365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1">
            <a:extLst>
              <a:ext uri="{FF2B5EF4-FFF2-40B4-BE49-F238E27FC236}">
                <a16:creationId xmlns:a16="http://schemas.microsoft.com/office/drawing/2014/main" xmlns="" id="{25E00AE6-712D-45E8-8E6F-BC0413EDAF8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756786" y="2283899"/>
            <a:ext cx="2195344" cy="3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Уникальные крупные проекты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Экспорт высокотехнологичной продукции (авиация, энергетическое </a:t>
            </a:r>
            <a:r>
              <a:rPr lang="en-US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/>
            </a:r>
            <a:br>
              <a:rPr lang="en-US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</a:b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и транспортное машиностроение, ОПК, ИТ)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Сложные новые рынки (Азия, Африка, Латинская Америка)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 err="1">
                <a:solidFill>
                  <a:schemeClr val="accent6">
                    <a:lumMod val="75000"/>
                  </a:schemeClr>
                </a:solidFill>
                <a:latin typeface="Calibri"/>
              </a:rPr>
              <a:t>Предэкспортные</a:t>
            </a: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 инвестиционные проекты </a:t>
            </a:r>
            <a:r>
              <a:rPr lang="en-US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/>
            </a:r>
            <a:br>
              <a:rPr lang="en-US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</a:b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в России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r>
              <a:rPr lang="ru-RU" sz="1326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Инвест. проекты за рубежом на российском оборудовании </a:t>
            </a:r>
          </a:p>
          <a:p>
            <a:pPr marL="1619" lvl="1" indent="0" defTabSz="913526" fontAlgn="base">
              <a:spcBef>
                <a:spcPts val="918"/>
              </a:spcBef>
              <a:buClr>
                <a:prstClr val="white"/>
              </a:buClr>
              <a:buSzPct val="100000"/>
              <a:buFont typeface="Arial" pitchFamily="34" charset="0"/>
              <a:buNone/>
              <a:defRPr/>
            </a:pPr>
            <a:endParaRPr lang="ru-RU" sz="1326" dirty="0">
              <a:solidFill>
                <a:schemeClr val="accent6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xmlns="" id="{903F1A6B-C399-41E8-ADC9-C4AF7742C3C4}"/>
              </a:ext>
            </a:extLst>
          </p:cNvPr>
          <p:cNvSpPr/>
          <p:nvPr/>
        </p:nvSpPr>
        <p:spPr>
          <a:xfrm>
            <a:off x="6523722" y="2352215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xmlns="" id="{FA9D26B1-CBC9-453D-86D6-073F9172CF40}"/>
              </a:ext>
            </a:extLst>
          </p:cNvPr>
          <p:cNvSpPr/>
          <p:nvPr/>
        </p:nvSpPr>
        <p:spPr>
          <a:xfrm>
            <a:off x="6523722" y="2689122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xmlns="" id="{F94A0E27-C845-4BBD-8223-318EF09F5965}"/>
              </a:ext>
            </a:extLst>
          </p:cNvPr>
          <p:cNvSpPr/>
          <p:nvPr/>
        </p:nvSpPr>
        <p:spPr>
          <a:xfrm>
            <a:off x="6523722" y="4010834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xmlns="" id="{90AFF40D-522D-46E2-AF62-80C7939B4DFB}"/>
              </a:ext>
            </a:extLst>
          </p:cNvPr>
          <p:cNvSpPr/>
          <p:nvPr/>
        </p:nvSpPr>
        <p:spPr>
          <a:xfrm>
            <a:off x="6523722" y="4529152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8" name="Овал 87">
            <a:extLst>
              <a:ext uri="{FF2B5EF4-FFF2-40B4-BE49-F238E27FC236}">
                <a16:creationId xmlns:a16="http://schemas.microsoft.com/office/drawing/2014/main" xmlns="" id="{E07B2E50-5F83-47B1-BC20-D7E9E89B496A}"/>
              </a:ext>
            </a:extLst>
          </p:cNvPr>
          <p:cNvSpPr/>
          <p:nvPr/>
        </p:nvSpPr>
        <p:spPr>
          <a:xfrm>
            <a:off x="6523722" y="5228882"/>
            <a:ext cx="71954" cy="7195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62C6A8-358B-42A7-9929-7677ED857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Догоняющее развитие в стратегии ВЭБ 2.0</a:t>
            </a:r>
          </a:p>
        </p:txBody>
      </p: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xmlns="" id="{5856D5E1-DCE6-4916-97F8-B63D2989AA14}"/>
              </a:ext>
            </a:extLst>
          </p:cNvPr>
          <p:cNvGrpSpPr/>
          <p:nvPr/>
        </p:nvGrpSpPr>
        <p:grpSpPr>
          <a:xfrm>
            <a:off x="232970" y="1256190"/>
            <a:ext cx="3125985" cy="935228"/>
            <a:chOff x="228067" y="1043106"/>
            <a:chExt cx="3063755" cy="916610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xmlns="" id="{8C3AF194-4845-4377-BC99-BB75107073CC}"/>
                </a:ext>
              </a:extLst>
            </p:cNvPr>
            <p:cNvGrpSpPr/>
            <p:nvPr/>
          </p:nvGrpSpPr>
          <p:grpSpPr>
            <a:xfrm>
              <a:off x="1249689" y="1088551"/>
              <a:ext cx="2042133" cy="825721"/>
              <a:chOff x="1239838" y="2065615"/>
              <a:chExt cx="2083735" cy="842542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74A88AC7-7978-4D3B-9B4E-9521494D93AB}"/>
                  </a:ext>
                </a:extLst>
              </p:cNvPr>
              <p:cNvSpPr txBox="1"/>
              <p:nvPr/>
            </p:nvSpPr>
            <p:spPr>
              <a:xfrm>
                <a:off x="1239838" y="2065615"/>
                <a:ext cx="2083735" cy="4448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9pPr>
              </a:lstStyle>
              <a:p>
                <a:pPr marL="0" lvl="3" indent="0" defTabSz="895255">
                  <a:lnSpc>
                    <a:spcPts val="1700"/>
                  </a:lnSpc>
                  <a:buClr>
                    <a:srgbClr val="F79646">
                      <a:lumMod val="75000"/>
                    </a:srgbClr>
                  </a:buClr>
                  <a:buFont typeface="Arial" charset="0"/>
                  <a:buNone/>
                  <a:defRPr/>
                </a:pPr>
                <a:r>
                  <a:rPr lang="ru-RU" sz="1326" b="1" dirty="0">
                    <a:solidFill>
                      <a:schemeClr val="accent3"/>
                    </a:solidFill>
                    <a:latin typeface="Arial"/>
                  </a:rPr>
                  <a:t>Промышленность </a:t>
                </a:r>
              </a:p>
              <a:p>
                <a:pPr marL="0" lvl="3" indent="0" defTabSz="895255">
                  <a:lnSpc>
                    <a:spcPts val="1700"/>
                  </a:lnSpc>
                  <a:buClr>
                    <a:srgbClr val="F79646">
                      <a:lumMod val="75000"/>
                    </a:srgbClr>
                  </a:buClr>
                  <a:buFont typeface="Arial" charset="0"/>
                  <a:buNone/>
                  <a:defRPr/>
                </a:pPr>
                <a:r>
                  <a:rPr lang="ru-RU" sz="1326" b="1" dirty="0">
                    <a:solidFill>
                      <a:schemeClr val="accent3"/>
                    </a:solidFill>
                    <a:latin typeface="Arial"/>
                  </a:rPr>
                  <a:t>высоких переделов</a:t>
                </a:r>
              </a:p>
            </p:txBody>
          </p:sp>
          <p:grpSp>
            <p:nvGrpSpPr>
              <p:cNvPr id="6" name="Группа 91">
                <a:extLst>
                  <a:ext uri="{FF2B5EF4-FFF2-40B4-BE49-F238E27FC236}">
                    <a16:creationId xmlns:a16="http://schemas.microsoft.com/office/drawing/2014/main" xmlns="" id="{B9A98465-6AEB-4F2D-924F-447282C85177}"/>
                  </a:ext>
                </a:extLst>
              </p:cNvPr>
              <p:cNvGrpSpPr/>
              <p:nvPr/>
            </p:nvGrpSpPr>
            <p:grpSpPr>
              <a:xfrm>
                <a:off x="1239839" y="2681050"/>
                <a:ext cx="165896" cy="166340"/>
                <a:chOff x="3934696" y="2757551"/>
                <a:chExt cx="328551" cy="328551"/>
              </a:xfrm>
            </p:grpSpPr>
            <p:sp>
              <p:nvSpPr>
                <p:cNvPr id="8" name="Овал 93">
                  <a:extLst>
                    <a:ext uri="{FF2B5EF4-FFF2-40B4-BE49-F238E27FC236}">
                      <a16:creationId xmlns:a16="http://schemas.microsoft.com/office/drawing/2014/main" xmlns="" id="{475C6ED9-CF68-4957-89BF-9AE844B3E3C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34696" y="2757551"/>
                  <a:ext cx="328551" cy="328551"/>
                </a:xfrm>
                <a:prstGeom prst="ellipse">
                  <a:avLst/>
                </a:prstGeom>
                <a:solidFill>
                  <a:schemeClr val="accent3"/>
                </a:solidFill>
                <a:ln w="190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685694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350" kern="0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9" name="Изображение 294">
                  <a:extLst>
                    <a:ext uri="{FF2B5EF4-FFF2-40B4-BE49-F238E27FC236}">
                      <a16:creationId xmlns:a16="http://schemas.microsoft.com/office/drawing/2014/main" xmlns="" id="{641DD045-5202-4C0E-91F3-7D4B7D9B46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04891" y="2833231"/>
                  <a:ext cx="200860" cy="185283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20ECA685-C05B-4922-9A87-7D30717C9341}"/>
                  </a:ext>
                </a:extLst>
              </p:cNvPr>
              <p:cNvSpPr txBox="1"/>
              <p:nvPr/>
            </p:nvSpPr>
            <p:spPr>
              <a:xfrm>
                <a:off x="1519274" y="2620281"/>
                <a:ext cx="1630260" cy="2878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/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9pPr>
              </a:lstStyle>
              <a:p>
                <a:pPr marL="0" lvl="3" indent="0" defTabSz="895255">
                  <a:lnSpc>
                    <a:spcPts val="1100"/>
                  </a:lnSpc>
                  <a:spcBef>
                    <a:spcPts val="800"/>
                  </a:spcBef>
                  <a:buClr>
                    <a:srgbClr val="F79646">
                      <a:lumMod val="75000"/>
                    </a:srgbClr>
                  </a:buClr>
                  <a:buFont typeface="Arial" charset="0"/>
                  <a:buNone/>
                  <a:defRPr/>
                </a:pPr>
                <a:r>
                  <a:rPr lang="ru-RU" sz="1200" dirty="0">
                    <a:solidFill>
                      <a:schemeClr val="accent6">
                        <a:lumMod val="75000"/>
                      </a:schemeClr>
                    </a:solidFill>
                  </a:rPr>
                  <a:t>Целевые приоритеты государства</a:t>
                </a:r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xmlns="" id="{DB8B75E3-7B92-49B5-9525-7599F16C0C07}"/>
                </a:ext>
              </a:extLst>
            </p:cNvPr>
            <p:cNvGrpSpPr/>
            <p:nvPr/>
          </p:nvGrpSpPr>
          <p:grpSpPr>
            <a:xfrm>
              <a:off x="228067" y="1043106"/>
              <a:ext cx="916612" cy="916610"/>
              <a:chOff x="2459038" y="1058617"/>
              <a:chExt cx="1263166" cy="1263163"/>
            </a:xfrm>
          </p:grpSpPr>
          <p:sp>
            <p:nvSpPr>
              <p:cNvPr id="35" name="Овал 78">
                <a:extLst>
                  <a:ext uri="{FF2B5EF4-FFF2-40B4-BE49-F238E27FC236}">
                    <a16:creationId xmlns:a16="http://schemas.microsoft.com/office/drawing/2014/main" xmlns="" id="{D5621E03-E106-42C3-8965-CA88ACFB1175}"/>
                  </a:ext>
                </a:extLst>
              </p:cNvPr>
              <p:cNvSpPr/>
              <p:nvPr/>
            </p:nvSpPr>
            <p:spPr>
              <a:xfrm>
                <a:off x="2459038" y="1058617"/>
                <a:ext cx="1263166" cy="1263163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36" name="Picture 2">
                <a:extLst>
                  <a:ext uri="{FF2B5EF4-FFF2-40B4-BE49-F238E27FC236}">
                    <a16:creationId xmlns:a16="http://schemas.microsoft.com/office/drawing/2014/main" xmlns="" id="{1D842AEA-8CE2-4972-BF94-2C9682C85D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537905" y="1137598"/>
                <a:ext cx="1105200" cy="1105200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b="1568"/>
                </a:stretch>
              </a:blipFill>
              <a:ln w="25400">
                <a:solidFill>
                  <a:schemeClr val="accent3"/>
                </a:solidFill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93" name="Группа 92">
            <a:extLst>
              <a:ext uri="{FF2B5EF4-FFF2-40B4-BE49-F238E27FC236}">
                <a16:creationId xmlns:a16="http://schemas.microsoft.com/office/drawing/2014/main" xmlns="" id="{70B0CDD9-859C-45B8-A6F7-03B6A2563A83}"/>
              </a:ext>
            </a:extLst>
          </p:cNvPr>
          <p:cNvGrpSpPr/>
          <p:nvPr/>
        </p:nvGrpSpPr>
        <p:grpSpPr>
          <a:xfrm>
            <a:off x="6435509" y="1256190"/>
            <a:ext cx="3176783" cy="935228"/>
            <a:chOff x="6307130" y="1043106"/>
            <a:chExt cx="3113541" cy="91661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63AA02A4-D017-42DA-81C5-D81165401B82}"/>
                </a:ext>
              </a:extLst>
            </p:cNvPr>
            <p:cNvSpPr txBox="1"/>
            <p:nvPr/>
          </p:nvSpPr>
          <p:spPr>
            <a:xfrm>
              <a:off x="7378538" y="1392407"/>
              <a:ext cx="2042133" cy="198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lvl="0" indent="0" defTabSz="895350">
                <a:buClr>
                  <a:schemeClr val="tx2"/>
                </a:buClr>
              </a:lvl1pPr>
              <a:lvl2pPr marL="193675" lvl="1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</a:lvl2pPr>
              <a:lvl3pPr marL="457200" lvl="2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</a:lvl3pPr>
              <a:lvl4pPr marL="0" lvl="3" indent="0" algn="ctr" defTabSz="895350">
                <a:lnSpc>
                  <a:spcPts val="1700"/>
                </a:lnSpc>
                <a:buClr>
                  <a:srgbClr val="F79646">
                    <a:lumMod val="75000"/>
                  </a:srgbClr>
                </a:buClr>
                <a:buSzPct val="120000"/>
                <a:buFont typeface="Arial" charset="0"/>
                <a:buNone/>
                <a:defRPr sz="1700" b="1">
                  <a:solidFill>
                    <a:schemeClr val="accent1"/>
                  </a:solidFill>
                  <a:latin typeface="+mj-lt"/>
                </a:defRPr>
              </a:lvl4pPr>
              <a:lvl5pPr marL="749808" lvl="4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9pPr>
            </a:lstStyle>
            <a:p>
              <a:pPr lvl="3" algn="l" defTabSz="895255">
                <a:defRPr/>
              </a:pPr>
              <a:r>
                <a:rPr lang="ru-RU" sz="1326" dirty="0">
                  <a:solidFill>
                    <a:schemeClr val="accent3"/>
                  </a:solidFill>
                  <a:latin typeface="Arial"/>
                </a:rPr>
                <a:t>Экспорт</a:t>
              </a:r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xmlns="" id="{A85C63DF-BF88-4BEB-8594-FF95FE654D8B}"/>
                </a:ext>
              </a:extLst>
            </p:cNvPr>
            <p:cNvGrpSpPr/>
            <p:nvPr/>
          </p:nvGrpSpPr>
          <p:grpSpPr>
            <a:xfrm>
              <a:off x="6307130" y="1043106"/>
              <a:ext cx="916612" cy="916610"/>
              <a:chOff x="7039526" y="1058617"/>
              <a:chExt cx="1263166" cy="1263163"/>
            </a:xfrm>
          </p:grpSpPr>
          <p:sp>
            <p:nvSpPr>
              <p:cNvPr id="41" name="Овал 78">
                <a:extLst>
                  <a:ext uri="{FF2B5EF4-FFF2-40B4-BE49-F238E27FC236}">
                    <a16:creationId xmlns:a16="http://schemas.microsoft.com/office/drawing/2014/main" xmlns="" id="{E531908B-2B0B-4AA8-94F1-E0552E097634}"/>
                  </a:ext>
                </a:extLst>
              </p:cNvPr>
              <p:cNvSpPr/>
              <p:nvPr/>
            </p:nvSpPr>
            <p:spPr>
              <a:xfrm>
                <a:off x="7039526" y="1058617"/>
                <a:ext cx="1263166" cy="1263163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42" name="Picture 3">
                <a:extLst>
                  <a:ext uri="{FF2B5EF4-FFF2-40B4-BE49-F238E27FC236}">
                    <a16:creationId xmlns:a16="http://schemas.microsoft.com/office/drawing/2014/main" xmlns="" id="{1D406B4E-2F0F-4C1A-B311-6A6E07C19C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48"/>
              <a:stretch/>
            </p:blipFill>
            <p:spPr bwMode="auto">
              <a:xfrm>
                <a:off x="7122475" y="1137598"/>
                <a:ext cx="1105200" cy="1105200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b="1568"/>
                </a:stretch>
              </a:blipFill>
              <a:ln w="25400">
                <a:solidFill>
                  <a:schemeClr val="accent3"/>
                </a:solidFill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xmlns="" id="{8C245B9F-2746-4360-A0B6-D59A51D4BCD1}"/>
              </a:ext>
            </a:extLst>
          </p:cNvPr>
          <p:cNvGrpSpPr/>
          <p:nvPr/>
        </p:nvGrpSpPr>
        <p:grpSpPr>
          <a:xfrm>
            <a:off x="3486480" y="1256190"/>
            <a:ext cx="3191095" cy="935228"/>
            <a:chOff x="3416808" y="1043106"/>
            <a:chExt cx="3127569" cy="91661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0076DCD-B2B9-41DD-AA27-D53E539BBA9D}"/>
                </a:ext>
              </a:extLst>
            </p:cNvPr>
            <p:cNvSpPr txBox="1"/>
            <p:nvPr/>
          </p:nvSpPr>
          <p:spPr>
            <a:xfrm>
              <a:off x="4502244" y="1392407"/>
              <a:ext cx="2042133" cy="198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lvl="0" indent="0" defTabSz="895350">
                <a:buClr>
                  <a:schemeClr val="tx2"/>
                </a:buClr>
              </a:lvl1pPr>
              <a:lvl2pPr marL="193675" lvl="1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</a:lvl2pPr>
              <a:lvl3pPr marL="457200" lvl="2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</a:lvl3pPr>
              <a:lvl4pPr marL="0" lvl="3" indent="0" algn="ctr" defTabSz="895350">
                <a:lnSpc>
                  <a:spcPts val="1700"/>
                </a:lnSpc>
                <a:buClr>
                  <a:srgbClr val="F79646">
                    <a:lumMod val="75000"/>
                  </a:srgbClr>
                </a:buClr>
                <a:buSzPct val="120000"/>
                <a:buFont typeface="Arial" charset="0"/>
                <a:buNone/>
                <a:defRPr sz="1700" b="1">
                  <a:solidFill>
                    <a:schemeClr val="accent1"/>
                  </a:solidFill>
                  <a:latin typeface="+mj-lt"/>
                </a:defRPr>
              </a:lvl4pPr>
              <a:lvl5pPr marL="749808" lvl="4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</a:lvl9pPr>
            </a:lstStyle>
            <a:p>
              <a:pPr lvl="3" algn="l" defTabSz="895255">
                <a:defRPr/>
              </a:pPr>
              <a:r>
                <a:rPr lang="ru-RU" sz="1326" dirty="0">
                  <a:solidFill>
                    <a:schemeClr val="accent3"/>
                  </a:solidFill>
                  <a:latin typeface="Arial"/>
                </a:rPr>
                <a:t>Инфраструктура</a:t>
              </a:r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xmlns="" id="{17E76B5F-6C23-461D-9004-3024E577CA92}"/>
                </a:ext>
              </a:extLst>
            </p:cNvPr>
            <p:cNvGrpSpPr/>
            <p:nvPr/>
          </p:nvGrpSpPr>
          <p:grpSpPr>
            <a:xfrm>
              <a:off x="3416808" y="1043106"/>
              <a:ext cx="916612" cy="916610"/>
              <a:chOff x="4944367" y="1058617"/>
              <a:chExt cx="1263166" cy="1263163"/>
            </a:xfrm>
          </p:grpSpPr>
          <p:sp>
            <p:nvSpPr>
              <p:cNvPr id="38" name="Овал 78">
                <a:extLst>
                  <a:ext uri="{FF2B5EF4-FFF2-40B4-BE49-F238E27FC236}">
                    <a16:creationId xmlns:a16="http://schemas.microsoft.com/office/drawing/2014/main" xmlns="" id="{DAAF3470-C5FA-45DC-AD5B-D53EA7FD0826}"/>
                  </a:ext>
                </a:extLst>
              </p:cNvPr>
              <p:cNvSpPr/>
              <p:nvPr/>
            </p:nvSpPr>
            <p:spPr>
              <a:xfrm>
                <a:off x="4944367" y="1058617"/>
                <a:ext cx="1263166" cy="1263163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39" name="Picture 4" descr="Картинки по запросу">
                <a:extLst>
                  <a:ext uri="{FF2B5EF4-FFF2-40B4-BE49-F238E27FC236}">
                    <a16:creationId xmlns:a16="http://schemas.microsoft.com/office/drawing/2014/main" xmlns="" id="{C9189820-3E60-4A39-ACC2-C3D7CBC625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027617" y="1137598"/>
                <a:ext cx="1105201" cy="1105200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b="1568"/>
                </a:stretch>
              </a:blipFill>
              <a:ln w="25400">
                <a:solidFill>
                  <a:schemeClr val="accent3"/>
                </a:solidFill>
              </a:ln>
              <a:extLst/>
            </p:spPr>
          </p:pic>
        </p:grp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8336E1E1-1515-4086-B08F-5FCC6EA924C5}"/>
              </a:ext>
            </a:extLst>
          </p:cNvPr>
          <p:cNvGrpSpPr/>
          <p:nvPr/>
        </p:nvGrpSpPr>
        <p:grpSpPr>
          <a:xfrm>
            <a:off x="249034" y="698658"/>
            <a:ext cx="8675307" cy="462129"/>
            <a:chOff x="249034" y="670083"/>
            <a:chExt cx="8675307" cy="462129"/>
          </a:xfrm>
        </p:grpSpPr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xmlns="" id="{334D76F7-62DD-4824-A167-94A16ADD0A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04341" y="901148"/>
              <a:ext cx="2520000" cy="0"/>
            </a:xfrm>
            <a:prstGeom prst="line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xmlns="" id="{00D1CAF0-5CC2-491A-8882-7A321D7CE1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034" y="901147"/>
              <a:ext cx="2520000" cy="0"/>
            </a:xfrm>
            <a:prstGeom prst="line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xmlns="" id="{3C4C3A78-8E71-4869-BC44-F3A969EC6461}"/>
                </a:ext>
              </a:extLst>
            </p:cNvPr>
            <p:cNvGrpSpPr/>
            <p:nvPr/>
          </p:nvGrpSpPr>
          <p:grpSpPr>
            <a:xfrm>
              <a:off x="2532583" y="670083"/>
              <a:ext cx="4063760" cy="462129"/>
              <a:chOff x="2540121" y="670083"/>
              <a:chExt cx="4063760" cy="462129"/>
            </a:xfrm>
          </p:grpSpPr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xmlns="" id="{F59A1955-F531-43E2-8D0E-04D6C845F5A9}"/>
                  </a:ext>
                </a:extLst>
              </p:cNvPr>
              <p:cNvSpPr/>
              <p:nvPr/>
            </p:nvSpPr>
            <p:spPr>
              <a:xfrm>
                <a:off x="2743310" y="670083"/>
                <a:ext cx="3657382" cy="462129"/>
              </a:xfrm>
              <a:prstGeom prst="roundRect">
                <a:avLst/>
              </a:prstGeom>
              <a:solidFill>
                <a:schemeClr val="accent3"/>
              </a:solidFill>
              <a:ln w="19050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Пятиугольник 2">
                <a:extLst>
                  <a:ext uri="{FF2B5EF4-FFF2-40B4-BE49-F238E27FC236}">
                    <a16:creationId xmlns:a16="http://schemas.microsoft.com/office/drawing/2014/main" xmlns="" id="{7FDCB54A-8FA7-4472-9C08-3501F50D3DCD}"/>
                  </a:ext>
                </a:extLst>
              </p:cNvPr>
              <p:cNvSpPr/>
              <p:nvPr/>
            </p:nvSpPr>
            <p:spPr>
              <a:xfrm>
                <a:off x="2540121" y="722145"/>
                <a:ext cx="4063760" cy="358005"/>
              </a:xfrm>
              <a:prstGeom prst="homePlate">
                <a:avLst>
                  <a:gd name="adj" fmla="val 18601"/>
                </a:avLst>
              </a:prstGeom>
              <a:noFill/>
              <a:ln>
                <a:noFill/>
                <a:prstDash val="dash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34" tIns="45717" rIns="91434" bIns="4571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r>
                  <a:rPr lang="ru-RU" sz="2300" dirty="0">
                    <a:solidFill>
                      <a:schemeClr val="bg1"/>
                    </a:solidFill>
                  </a:rPr>
                  <a:t>Отраслевые приоритеты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3070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E5924E97-0587-4161-95C0-B076B3B29F40}"/>
              </a:ext>
            </a:extLst>
          </p:cNvPr>
          <p:cNvSpPr/>
          <p:nvPr/>
        </p:nvSpPr>
        <p:spPr>
          <a:xfrm>
            <a:off x="4437544" y="4235161"/>
            <a:ext cx="1303263" cy="489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3">
              <a:lnSpc>
                <a:spcPct val="90000"/>
              </a:lnSpc>
              <a:defRPr/>
            </a:pPr>
            <a:r>
              <a:rPr lang="ru-RU" sz="1400" dirty="0">
                <a:solidFill>
                  <a:schemeClr val="accent1"/>
                </a:solidFill>
                <a:latin typeface="Arial"/>
              </a:rPr>
              <a:t>Основной приоритет</a:t>
            </a:r>
          </a:p>
        </p:txBody>
      </p: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9FCC804D-0488-40DA-A4E6-256E4AEAD11A}"/>
              </a:ext>
            </a:extLst>
          </p:cNvPr>
          <p:cNvGrpSpPr/>
          <p:nvPr/>
        </p:nvGrpSpPr>
        <p:grpSpPr>
          <a:xfrm rot="10800000">
            <a:off x="4977038" y="3732153"/>
            <a:ext cx="224276" cy="383695"/>
            <a:chOff x="4468905" y="-1349827"/>
            <a:chExt cx="484636" cy="1013099"/>
          </a:xfrm>
        </p:grpSpPr>
        <p:sp>
          <p:nvSpPr>
            <p:cNvPr id="62" name="Стрелка: шеврон 61">
              <a:extLst>
                <a:ext uri="{FF2B5EF4-FFF2-40B4-BE49-F238E27FC236}">
                  <a16:creationId xmlns:a16="http://schemas.microsoft.com/office/drawing/2014/main" xmlns="" id="{F5E2FCE1-AD67-45EF-8499-7E72D720CC00}"/>
                </a:ext>
              </a:extLst>
            </p:cNvPr>
            <p:cNvSpPr/>
            <p:nvPr/>
          </p:nvSpPr>
          <p:spPr>
            <a:xfrm rot="5400000">
              <a:off x="4511723" y="-778544"/>
              <a:ext cx="398998" cy="484633"/>
            </a:xfrm>
            <a:prstGeom prst="chevron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3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3" name="Стрелка: шеврон 62">
              <a:extLst>
                <a:ext uri="{FF2B5EF4-FFF2-40B4-BE49-F238E27FC236}">
                  <a16:creationId xmlns:a16="http://schemas.microsoft.com/office/drawing/2014/main" xmlns="" id="{B02A342A-9C10-4792-9CF2-9F2BBD5C6E1E}"/>
                </a:ext>
              </a:extLst>
            </p:cNvPr>
            <p:cNvSpPr/>
            <p:nvPr/>
          </p:nvSpPr>
          <p:spPr>
            <a:xfrm rot="5400000">
              <a:off x="4511726" y="-1085594"/>
              <a:ext cx="398998" cy="484633"/>
            </a:xfrm>
            <a:prstGeom prst="chevron">
              <a:avLst/>
            </a:prstGeom>
            <a:solidFill>
              <a:schemeClr val="accent1">
                <a:alpha val="49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3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4" name="Стрелка: шеврон 63">
              <a:extLst>
                <a:ext uri="{FF2B5EF4-FFF2-40B4-BE49-F238E27FC236}">
                  <a16:creationId xmlns:a16="http://schemas.microsoft.com/office/drawing/2014/main" xmlns="" id="{60B8AEAB-1238-4814-8BF0-320CAAC260EB}"/>
                </a:ext>
              </a:extLst>
            </p:cNvPr>
            <p:cNvSpPr/>
            <p:nvPr/>
          </p:nvSpPr>
          <p:spPr>
            <a:xfrm rot="5400000">
              <a:off x="4511725" y="-1392644"/>
              <a:ext cx="398998" cy="484632"/>
            </a:xfrm>
            <a:prstGeom prst="chevron">
              <a:avLst/>
            </a:prstGeom>
            <a:solidFill>
              <a:schemeClr val="accent1">
                <a:alpha val="29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3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xmlns="" id="{E1AF11CF-2D47-4E72-94AB-E0CD5AD05E39}"/>
              </a:ext>
            </a:extLst>
          </p:cNvPr>
          <p:cNvCxnSpPr>
            <a:cxnSpLocks/>
          </p:cNvCxnSpPr>
          <p:nvPr/>
        </p:nvCxnSpPr>
        <p:spPr>
          <a:xfrm>
            <a:off x="4524740" y="4189418"/>
            <a:ext cx="112887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Группа 151">
            <a:extLst>
              <a:ext uri="{FF2B5EF4-FFF2-40B4-BE49-F238E27FC236}">
                <a16:creationId xmlns:a16="http://schemas.microsoft.com/office/drawing/2014/main" xmlns="" id="{948A3A71-54DB-4463-A6D4-24F8319EC70D}"/>
              </a:ext>
            </a:extLst>
          </p:cNvPr>
          <p:cNvGrpSpPr/>
          <p:nvPr/>
        </p:nvGrpSpPr>
        <p:grpSpPr>
          <a:xfrm>
            <a:off x="1784111" y="789244"/>
            <a:ext cx="6620552" cy="1147140"/>
            <a:chOff x="1783946" y="789087"/>
            <a:chExt cx="6620943" cy="1147207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4C5C3F41-EEFE-4A66-A45A-9FA227422B27}"/>
                </a:ext>
              </a:extLst>
            </p:cNvPr>
            <p:cNvSpPr/>
            <p:nvPr/>
          </p:nvSpPr>
          <p:spPr>
            <a:xfrm>
              <a:off x="1783946" y="789087"/>
              <a:ext cx="6620943" cy="6877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03">
                <a:lnSpc>
                  <a:spcPct val="90000"/>
                </a:lnSpc>
                <a:defRPr/>
              </a:pPr>
              <a:r>
                <a:rPr lang="ru-RU" sz="1400" dirty="0">
                  <a:solidFill>
                    <a:schemeClr val="accent1"/>
                  </a:solidFill>
                </a:rPr>
                <a:t>Как правило, проекты «пограничной» зоны, которые не интересны инвестору без государственной поддержки. Во многих отраслях государство определяет проекты этой зоны, как наиболее приоритетные и целевые для мер господдержки</a:t>
              </a: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xmlns="" id="{FFF425DD-23D6-4CEC-986B-157CFC2A335E}"/>
                </a:ext>
              </a:extLst>
            </p:cNvPr>
            <p:cNvGrpSpPr/>
            <p:nvPr/>
          </p:nvGrpSpPr>
          <p:grpSpPr>
            <a:xfrm>
              <a:off x="4977062" y="1552576"/>
              <a:ext cx="224289" cy="383718"/>
              <a:chOff x="4468905" y="-1349827"/>
              <a:chExt cx="484636" cy="1013099"/>
            </a:xfrm>
          </p:grpSpPr>
          <p:sp>
            <p:nvSpPr>
              <p:cNvPr id="16" name="Стрелка: шеврон 15">
                <a:extLst>
                  <a:ext uri="{FF2B5EF4-FFF2-40B4-BE49-F238E27FC236}">
                    <a16:creationId xmlns:a16="http://schemas.microsoft.com/office/drawing/2014/main" xmlns="" id="{63B76F22-A2BE-404B-A5FC-8C61FD8B686C}"/>
                  </a:ext>
                </a:extLst>
              </p:cNvPr>
              <p:cNvSpPr/>
              <p:nvPr/>
            </p:nvSpPr>
            <p:spPr>
              <a:xfrm rot="5400000">
                <a:off x="4511723" y="-778544"/>
                <a:ext cx="398998" cy="48463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3"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Стрелка: шеврон 56">
                <a:extLst>
                  <a:ext uri="{FF2B5EF4-FFF2-40B4-BE49-F238E27FC236}">
                    <a16:creationId xmlns:a16="http://schemas.microsoft.com/office/drawing/2014/main" xmlns="" id="{CF7F7481-11D3-498C-91AD-43B4331DFA5F}"/>
                  </a:ext>
                </a:extLst>
              </p:cNvPr>
              <p:cNvSpPr/>
              <p:nvPr/>
            </p:nvSpPr>
            <p:spPr>
              <a:xfrm rot="5400000">
                <a:off x="4511726" y="-1085594"/>
                <a:ext cx="398998" cy="484633"/>
              </a:xfrm>
              <a:prstGeom prst="chevron">
                <a:avLst/>
              </a:prstGeom>
              <a:solidFill>
                <a:schemeClr val="accent1">
                  <a:alpha val="49000"/>
                </a:schemeClr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3"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Стрелка: шеврон 57">
                <a:extLst>
                  <a:ext uri="{FF2B5EF4-FFF2-40B4-BE49-F238E27FC236}">
                    <a16:creationId xmlns:a16="http://schemas.microsoft.com/office/drawing/2014/main" xmlns="" id="{1A385CBA-0B91-4AAD-B007-47E1D98AB08D}"/>
                  </a:ext>
                </a:extLst>
              </p:cNvPr>
              <p:cNvSpPr/>
              <p:nvPr/>
            </p:nvSpPr>
            <p:spPr>
              <a:xfrm rot="5400000">
                <a:off x="4511725" y="-1392644"/>
                <a:ext cx="398998" cy="484632"/>
              </a:xfrm>
              <a:prstGeom prst="chevron">
                <a:avLst/>
              </a:prstGeom>
              <a:solidFill>
                <a:schemeClr val="accent1">
                  <a:alpha val="29000"/>
                </a:schemeClr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3"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xmlns="" id="{5E920229-606E-483E-8CA3-EE015902291D}"/>
                </a:ext>
              </a:extLst>
            </p:cNvPr>
            <p:cNvCxnSpPr>
              <a:cxnSpLocks/>
            </p:cNvCxnSpPr>
            <p:nvPr/>
          </p:nvCxnSpPr>
          <p:spPr>
            <a:xfrm>
              <a:off x="1861458" y="1474383"/>
              <a:ext cx="6270171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>
            <a:spLocks/>
          </p:cNvSpPr>
          <p:nvPr/>
        </p:nvSpPr>
        <p:spPr>
          <a:xfrm>
            <a:off x="266109" y="2394695"/>
            <a:ext cx="2225057" cy="65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400" b="1" dirty="0">
                <a:solidFill>
                  <a:schemeClr val="accent1"/>
                </a:solidFill>
                <a:latin typeface="Arial" charset="0"/>
              </a:rPr>
              <a:t>Привлекательность направления для государства</a:t>
            </a:r>
            <a:endParaRPr lang="en-US" sz="1400" b="1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485695" y="3105886"/>
            <a:ext cx="1543575" cy="1638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 err="1">
                <a:solidFill>
                  <a:schemeClr val="accent6">
                    <a:lumMod val="75000"/>
                  </a:schemeClr>
                </a:solidFill>
              </a:rPr>
              <a:t>Импортозамещение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Мультипликативный эффект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Потенциал экспорта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Тем роста рынка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Добавленная стоимость на занятого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Диверсификация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B76E2376-5F54-4F4E-AE4C-D19824D59238}"/>
              </a:ext>
            </a:extLst>
          </p:cNvPr>
          <p:cNvSpPr/>
          <p:nvPr/>
        </p:nvSpPr>
        <p:spPr>
          <a:xfrm>
            <a:off x="291392" y="3169500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  <a:defRPr/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xmlns="" id="{53F4747F-20F0-44E8-9378-B7BDFA46E59F}"/>
              </a:ext>
            </a:extLst>
          </p:cNvPr>
          <p:cNvSpPr/>
          <p:nvPr/>
        </p:nvSpPr>
        <p:spPr>
          <a:xfrm>
            <a:off x="291392" y="3372688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  <a:defRPr/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7DDF234C-34E2-4A9B-821E-6A6E2252F2A0}"/>
              </a:ext>
            </a:extLst>
          </p:cNvPr>
          <p:cNvSpPr/>
          <p:nvPr/>
        </p:nvSpPr>
        <p:spPr>
          <a:xfrm>
            <a:off x="291392" y="3753666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  <a:defRPr/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ED86E1D9-9678-4076-8D6A-C0B605041529}"/>
              </a:ext>
            </a:extLst>
          </p:cNvPr>
          <p:cNvSpPr/>
          <p:nvPr/>
        </p:nvSpPr>
        <p:spPr>
          <a:xfrm>
            <a:off x="291392" y="3966378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  <a:defRPr/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EC8791C6-1780-40D0-BE6D-0CA6C211A6C5}"/>
              </a:ext>
            </a:extLst>
          </p:cNvPr>
          <p:cNvSpPr/>
          <p:nvPr/>
        </p:nvSpPr>
        <p:spPr>
          <a:xfrm>
            <a:off x="291392" y="4179090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  <a:defRPr/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xmlns="" id="{858C4C0B-126E-4555-B0BC-71A029F49B65}"/>
              </a:ext>
            </a:extLst>
          </p:cNvPr>
          <p:cNvSpPr/>
          <p:nvPr/>
        </p:nvSpPr>
        <p:spPr>
          <a:xfrm>
            <a:off x="291392" y="4579117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  <a:defRPr/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969644" y="2009859"/>
            <a:ext cx="2793109" cy="323927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 sz="1089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57693" y="2009859"/>
            <a:ext cx="1662967" cy="1650869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accent2"/>
            </a:solidFill>
          </a:ln>
          <a:effectLst>
            <a:glow rad="228600">
              <a:schemeClr val="accent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 sz="1089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4571572" y="2104492"/>
            <a:ext cx="1270355" cy="141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lnSpc>
                <a:spcPct val="90000"/>
              </a:lnSpc>
              <a:spcBef>
                <a:spcPts val="400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300" b="1" dirty="0">
                <a:solidFill>
                  <a:prstClr val="white"/>
                </a:solidFill>
                <a:latin typeface="Arial" charset="0"/>
              </a:rPr>
              <a:t>Критичные направления</a:t>
            </a:r>
          </a:p>
          <a:p>
            <a:pPr marL="0" lvl="1" indent="0" defTabSz="895255">
              <a:lnSpc>
                <a:spcPct val="90000"/>
              </a:lnSpc>
              <a:spcBef>
                <a:spcPts val="400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300" b="1" dirty="0">
                <a:solidFill>
                  <a:prstClr val="white"/>
                </a:solidFill>
                <a:latin typeface="Arial" charset="0"/>
              </a:rPr>
              <a:t>«Активация и полная поддержка»</a:t>
            </a:r>
          </a:p>
          <a:p>
            <a:pPr marL="0" lvl="1" indent="0" defTabSz="895255">
              <a:lnSpc>
                <a:spcPct val="90000"/>
              </a:lnSpc>
              <a:spcBef>
                <a:spcPts val="400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000" dirty="0">
                <a:solidFill>
                  <a:prstClr val="white"/>
                </a:solidFill>
                <a:latin typeface="Arial" charset="0"/>
              </a:rPr>
              <a:t>Реализация сложных системообразующих проектов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562345" y="2009859"/>
            <a:ext cx="1641377" cy="165086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 sz="1089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>
            <a:spLocks/>
          </p:cNvSpPr>
          <p:nvPr/>
        </p:nvSpPr>
        <p:spPr>
          <a:xfrm>
            <a:off x="2900213" y="2104492"/>
            <a:ext cx="1389227" cy="148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lnSpc>
                <a:spcPct val="90000"/>
              </a:lnSpc>
              <a:spcBef>
                <a:spcPts val="400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300" b="1" dirty="0">
                <a:solidFill>
                  <a:prstClr val="white"/>
                </a:solidFill>
                <a:latin typeface="Arial" charset="0"/>
              </a:rPr>
              <a:t>Слабо реализуемые критичные направления</a:t>
            </a:r>
          </a:p>
          <a:p>
            <a:pPr marL="0" lvl="1" indent="0" defTabSz="895255">
              <a:lnSpc>
                <a:spcPct val="90000"/>
              </a:lnSpc>
              <a:spcBef>
                <a:spcPts val="400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300" b="1" dirty="0">
                <a:solidFill>
                  <a:prstClr val="white"/>
                </a:solidFill>
                <a:latin typeface="Arial" charset="0"/>
              </a:rPr>
              <a:t>«Выращивание инициатив»</a:t>
            </a:r>
          </a:p>
          <a:p>
            <a:pPr marL="0" lvl="1" indent="0" defTabSz="895255">
              <a:lnSpc>
                <a:spcPct val="90000"/>
              </a:lnSpc>
              <a:spcBef>
                <a:spcPts val="400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000" dirty="0">
                <a:solidFill>
                  <a:prstClr val="white"/>
                </a:solidFill>
                <a:latin typeface="Arial" charset="0"/>
              </a:rPr>
              <a:t>Проекты возможны через 3-5 лет</a:t>
            </a:r>
          </a:p>
        </p:txBody>
      </p:sp>
      <p:sp>
        <p:nvSpPr>
          <p:cNvPr id="34" name="TextBox 33"/>
          <p:cNvSpPr txBox="1">
            <a:spLocks/>
          </p:cNvSpPr>
          <p:nvPr/>
        </p:nvSpPr>
        <p:spPr>
          <a:xfrm>
            <a:off x="6320334" y="2104492"/>
            <a:ext cx="2318896" cy="120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lnSpc>
                <a:spcPct val="90000"/>
              </a:lnSpc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300" b="1" dirty="0">
                <a:solidFill>
                  <a:prstClr val="white"/>
                </a:solidFill>
                <a:latin typeface="Arial" charset="0"/>
              </a:rPr>
              <a:t>Критичные и некритичные направления  с хорошими условиями для бизнеса</a:t>
            </a:r>
          </a:p>
          <a:p>
            <a:pPr marL="0" lvl="1" indent="0" defTabSz="895255">
              <a:lnSpc>
                <a:spcPct val="90000"/>
              </a:lnSpc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endParaRPr lang="en-US" sz="1300" b="1" dirty="0">
              <a:solidFill>
                <a:prstClr val="white"/>
              </a:solidFill>
              <a:latin typeface="Arial" charset="0"/>
            </a:endParaRPr>
          </a:p>
          <a:p>
            <a:pPr marL="0" lvl="1" indent="0" defTabSz="895255">
              <a:lnSpc>
                <a:spcPct val="90000"/>
              </a:lnSpc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300" b="1" dirty="0">
                <a:solidFill>
                  <a:prstClr val="white"/>
                </a:solidFill>
                <a:latin typeface="Arial" charset="0"/>
              </a:rPr>
              <a:t>«Выборочные и ограниченное участие»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2C95505E-5242-492E-98B7-C453ED991200}"/>
              </a:ext>
            </a:extLst>
          </p:cNvPr>
          <p:cNvSpPr/>
          <p:nvPr/>
        </p:nvSpPr>
        <p:spPr>
          <a:xfrm>
            <a:off x="5955487" y="1947624"/>
            <a:ext cx="387955" cy="5652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defTabSz="914303">
              <a:defRPr/>
            </a:pPr>
            <a:r>
              <a:rPr lang="ru-RU" sz="3000" dirty="0">
                <a:solidFill>
                  <a:prstClr val="white"/>
                </a:solidFill>
              </a:rPr>
              <a:t>3</a:t>
            </a:r>
            <a:endParaRPr lang="ru-RU" sz="3000" dirty="0">
              <a:solidFill>
                <a:prstClr val="black"/>
              </a:solidFill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233180BD-2F52-4EAF-97B8-3357E0FB1AEB}"/>
              </a:ext>
            </a:extLst>
          </p:cNvPr>
          <p:cNvSpPr/>
          <p:nvPr/>
        </p:nvSpPr>
        <p:spPr>
          <a:xfrm>
            <a:off x="4215327" y="1947624"/>
            <a:ext cx="387955" cy="5652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defTabSz="914303">
              <a:defRPr/>
            </a:pPr>
            <a:r>
              <a:rPr lang="en-US" sz="3000" dirty="0">
                <a:solidFill>
                  <a:prstClr val="white"/>
                </a:solidFill>
              </a:rPr>
              <a:t>1</a:t>
            </a:r>
            <a:endParaRPr lang="ru-RU" sz="3000" dirty="0">
              <a:solidFill>
                <a:prstClr val="black"/>
              </a:solidFill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AF9C3124-D457-47DE-B6ED-E21369AD47BB}"/>
              </a:ext>
            </a:extLst>
          </p:cNvPr>
          <p:cNvSpPr/>
          <p:nvPr/>
        </p:nvSpPr>
        <p:spPr>
          <a:xfrm>
            <a:off x="2531088" y="1947624"/>
            <a:ext cx="387955" cy="5652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defTabSz="914303">
              <a:defRPr/>
            </a:pPr>
            <a:r>
              <a:rPr lang="en-US" sz="3000" dirty="0">
                <a:solidFill>
                  <a:prstClr val="white"/>
                </a:solidFill>
              </a:rPr>
              <a:t>2</a:t>
            </a:r>
            <a:endParaRPr lang="ru-RU" sz="30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>
            <a:spLocks/>
          </p:cNvSpPr>
          <p:nvPr/>
        </p:nvSpPr>
        <p:spPr>
          <a:xfrm>
            <a:off x="1388695" y="1813302"/>
            <a:ext cx="1083512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algn="r" defTabSz="895255"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200" b="1" dirty="0">
                <a:solidFill>
                  <a:schemeClr val="accent1"/>
                </a:solidFill>
                <a:latin typeface="Arial" charset="0"/>
              </a:rPr>
              <a:t>Высокая</a:t>
            </a:r>
          </a:p>
        </p:txBody>
      </p:sp>
      <p:sp>
        <p:nvSpPr>
          <p:cNvPr id="13" name="Равнобедренный треугольник 12"/>
          <p:cNvSpPr/>
          <p:nvPr/>
        </p:nvSpPr>
        <p:spPr>
          <a:xfrm flipV="1">
            <a:off x="2152795" y="2009859"/>
            <a:ext cx="319075" cy="316119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5"/>
              </a:gs>
              <a:gs pos="59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 sz="1089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>
            <a:spLocks/>
          </p:cNvSpPr>
          <p:nvPr/>
        </p:nvSpPr>
        <p:spPr>
          <a:xfrm>
            <a:off x="1328330" y="5099392"/>
            <a:ext cx="1083512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algn="r" defTabSz="895255"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200" b="1" dirty="0">
                <a:solidFill>
                  <a:srgbClr val="ED7D31"/>
                </a:solidFill>
                <a:latin typeface="Arial" charset="0"/>
              </a:rPr>
              <a:t>Низкая</a:t>
            </a:r>
          </a:p>
        </p:txBody>
      </p:sp>
      <p:grpSp>
        <p:nvGrpSpPr>
          <p:cNvPr id="98" name="Группа 97">
            <a:extLst>
              <a:ext uri="{FF2B5EF4-FFF2-40B4-BE49-F238E27FC236}">
                <a16:creationId xmlns:a16="http://schemas.microsoft.com/office/drawing/2014/main" xmlns="" id="{095689C9-6111-429D-AD09-5BF1B6F775CA}"/>
              </a:ext>
            </a:extLst>
          </p:cNvPr>
          <p:cNvGrpSpPr/>
          <p:nvPr/>
        </p:nvGrpSpPr>
        <p:grpSpPr>
          <a:xfrm>
            <a:off x="2152794" y="2140027"/>
            <a:ext cx="361928" cy="2914478"/>
            <a:chOff x="2305050" y="2057400"/>
            <a:chExt cx="209550" cy="2895600"/>
          </a:xfrm>
        </p:grpSpPr>
        <p:cxnSp>
          <p:nvCxnSpPr>
            <p:cNvPr id="78" name="Прямая соединительная линия 77">
              <a:extLst>
                <a:ext uri="{FF2B5EF4-FFF2-40B4-BE49-F238E27FC236}">
                  <a16:creationId xmlns:a16="http://schemas.microsoft.com/office/drawing/2014/main" xmlns="" id="{95BE83A5-6C25-4CCB-BB27-2E345488EFB5}"/>
                </a:ext>
              </a:extLst>
            </p:cNvPr>
            <p:cNvCxnSpPr/>
            <p:nvPr/>
          </p:nvCxnSpPr>
          <p:spPr>
            <a:xfrm>
              <a:off x="2305050" y="4953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>
              <a:extLst>
                <a:ext uri="{FF2B5EF4-FFF2-40B4-BE49-F238E27FC236}">
                  <a16:creationId xmlns:a16="http://schemas.microsoft.com/office/drawing/2014/main" xmlns="" id="{FE4F1176-3858-4F55-9BB3-A19BF2EBFB69}"/>
                </a:ext>
              </a:extLst>
            </p:cNvPr>
            <p:cNvCxnSpPr/>
            <p:nvPr/>
          </p:nvCxnSpPr>
          <p:spPr>
            <a:xfrm>
              <a:off x="2305050" y="4800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>
              <a:extLst>
                <a:ext uri="{FF2B5EF4-FFF2-40B4-BE49-F238E27FC236}">
                  <a16:creationId xmlns:a16="http://schemas.microsoft.com/office/drawing/2014/main" xmlns="" id="{700A84D0-FB55-458F-9DAB-99DE177ABD58}"/>
                </a:ext>
              </a:extLst>
            </p:cNvPr>
            <p:cNvCxnSpPr/>
            <p:nvPr/>
          </p:nvCxnSpPr>
          <p:spPr>
            <a:xfrm>
              <a:off x="2305050" y="4648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>
              <a:extLst>
                <a:ext uri="{FF2B5EF4-FFF2-40B4-BE49-F238E27FC236}">
                  <a16:creationId xmlns:a16="http://schemas.microsoft.com/office/drawing/2014/main" xmlns="" id="{66ED79C4-A0E6-4B14-8CB7-9187166124B2}"/>
                </a:ext>
              </a:extLst>
            </p:cNvPr>
            <p:cNvCxnSpPr/>
            <p:nvPr/>
          </p:nvCxnSpPr>
          <p:spPr>
            <a:xfrm>
              <a:off x="2305050" y="4495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>
              <a:extLst>
                <a:ext uri="{FF2B5EF4-FFF2-40B4-BE49-F238E27FC236}">
                  <a16:creationId xmlns:a16="http://schemas.microsoft.com/office/drawing/2014/main" xmlns="" id="{4C7CFAF9-5377-4406-A7C0-F175F9FA686E}"/>
                </a:ext>
              </a:extLst>
            </p:cNvPr>
            <p:cNvCxnSpPr/>
            <p:nvPr/>
          </p:nvCxnSpPr>
          <p:spPr>
            <a:xfrm>
              <a:off x="2305050" y="4343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>
              <a:extLst>
                <a:ext uri="{FF2B5EF4-FFF2-40B4-BE49-F238E27FC236}">
                  <a16:creationId xmlns:a16="http://schemas.microsoft.com/office/drawing/2014/main" xmlns="" id="{DECF076B-32FD-41CC-A847-CA6798175800}"/>
                </a:ext>
              </a:extLst>
            </p:cNvPr>
            <p:cNvCxnSpPr/>
            <p:nvPr/>
          </p:nvCxnSpPr>
          <p:spPr>
            <a:xfrm>
              <a:off x="2305050" y="4191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>
              <a:extLst>
                <a:ext uri="{FF2B5EF4-FFF2-40B4-BE49-F238E27FC236}">
                  <a16:creationId xmlns:a16="http://schemas.microsoft.com/office/drawing/2014/main" xmlns="" id="{49412C50-87F9-4560-9607-0859B8E60AFD}"/>
                </a:ext>
              </a:extLst>
            </p:cNvPr>
            <p:cNvCxnSpPr/>
            <p:nvPr/>
          </p:nvCxnSpPr>
          <p:spPr>
            <a:xfrm>
              <a:off x="2305050" y="4038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xmlns="" id="{8AA51270-AB43-445C-92C0-2FB8BE7DC4EA}"/>
                </a:ext>
              </a:extLst>
            </p:cNvPr>
            <p:cNvCxnSpPr/>
            <p:nvPr/>
          </p:nvCxnSpPr>
          <p:spPr>
            <a:xfrm>
              <a:off x="2305050" y="3886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xmlns="" id="{21E44116-4272-4679-A228-37CCABA0B3D4}"/>
                </a:ext>
              </a:extLst>
            </p:cNvPr>
            <p:cNvCxnSpPr/>
            <p:nvPr/>
          </p:nvCxnSpPr>
          <p:spPr>
            <a:xfrm>
              <a:off x="2305050" y="3733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xmlns="" id="{E26CE761-CA0E-4635-A7A1-4C50AC1A9C3E}"/>
                </a:ext>
              </a:extLst>
            </p:cNvPr>
            <p:cNvCxnSpPr/>
            <p:nvPr/>
          </p:nvCxnSpPr>
          <p:spPr>
            <a:xfrm>
              <a:off x="2305050" y="3581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>
              <a:extLst>
                <a:ext uri="{FF2B5EF4-FFF2-40B4-BE49-F238E27FC236}">
                  <a16:creationId xmlns:a16="http://schemas.microsoft.com/office/drawing/2014/main" xmlns="" id="{02862898-52B0-464C-AA9B-55EBF3FD3ACF}"/>
                </a:ext>
              </a:extLst>
            </p:cNvPr>
            <p:cNvCxnSpPr/>
            <p:nvPr/>
          </p:nvCxnSpPr>
          <p:spPr>
            <a:xfrm>
              <a:off x="2305050" y="3429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>
              <a:extLst>
                <a:ext uri="{FF2B5EF4-FFF2-40B4-BE49-F238E27FC236}">
                  <a16:creationId xmlns:a16="http://schemas.microsoft.com/office/drawing/2014/main" xmlns="" id="{15F4A32C-9AA1-4B11-A381-61FC88C1E1E5}"/>
                </a:ext>
              </a:extLst>
            </p:cNvPr>
            <p:cNvCxnSpPr/>
            <p:nvPr/>
          </p:nvCxnSpPr>
          <p:spPr>
            <a:xfrm>
              <a:off x="2305050" y="3276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>
              <a:extLst>
                <a:ext uri="{FF2B5EF4-FFF2-40B4-BE49-F238E27FC236}">
                  <a16:creationId xmlns:a16="http://schemas.microsoft.com/office/drawing/2014/main" xmlns="" id="{7AEBD8CA-5646-4597-847D-C6B89BE62380}"/>
                </a:ext>
              </a:extLst>
            </p:cNvPr>
            <p:cNvCxnSpPr/>
            <p:nvPr/>
          </p:nvCxnSpPr>
          <p:spPr>
            <a:xfrm>
              <a:off x="2305050" y="3124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>
              <a:extLst>
                <a:ext uri="{FF2B5EF4-FFF2-40B4-BE49-F238E27FC236}">
                  <a16:creationId xmlns:a16="http://schemas.microsoft.com/office/drawing/2014/main" xmlns="" id="{93D77A41-9D9A-4132-8403-C5AF8E9FF714}"/>
                </a:ext>
              </a:extLst>
            </p:cNvPr>
            <p:cNvCxnSpPr/>
            <p:nvPr/>
          </p:nvCxnSpPr>
          <p:spPr>
            <a:xfrm>
              <a:off x="2305050" y="2971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>
              <a:extLst>
                <a:ext uri="{FF2B5EF4-FFF2-40B4-BE49-F238E27FC236}">
                  <a16:creationId xmlns:a16="http://schemas.microsoft.com/office/drawing/2014/main" xmlns="" id="{D12A57B3-4B88-4B61-88E1-66C82B1E66A7}"/>
                </a:ext>
              </a:extLst>
            </p:cNvPr>
            <p:cNvCxnSpPr/>
            <p:nvPr/>
          </p:nvCxnSpPr>
          <p:spPr>
            <a:xfrm>
              <a:off x="2305050" y="2819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>
              <a:extLst>
                <a:ext uri="{FF2B5EF4-FFF2-40B4-BE49-F238E27FC236}">
                  <a16:creationId xmlns:a16="http://schemas.microsoft.com/office/drawing/2014/main" xmlns="" id="{115307CB-3347-4C0B-B01D-351A351E5F91}"/>
                </a:ext>
              </a:extLst>
            </p:cNvPr>
            <p:cNvCxnSpPr/>
            <p:nvPr/>
          </p:nvCxnSpPr>
          <p:spPr>
            <a:xfrm>
              <a:off x="2305050" y="2667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xmlns="" id="{CD14847E-09CE-4B2D-B813-DBDA074EC451}"/>
                </a:ext>
              </a:extLst>
            </p:cNvPr>
            <p:cNvCxnSpPr/>
            <p:nvPr/>
          </p:nvCxnSpPr>
          <p:spPr>
            <a:xfrm>
              <a:off x="2305050" y="2514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>
              <a:extLst>
                <a:ext uri="{FF2B5EF4-FFF2-40B4-BE49-F238E27FC236}">
                  <a16:creationId xmlns:a16="http://schemas.microsoft.com/office/drawing/2014/main" xmlns="" id="{D203B25B-7421-4AB0-BCD8-117A8B5CFC1B}"/>
                </a:ext>
              </a:extLst>
            </p:cNvPr>
            <p:cNvCxnSpPr/>
            <p:nvPr/>
          </p:nvCxnSpPr>
          <p:spPr>
            <a:xfrm>
              <a:off x="2305050" y="2362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>
              <a:extLst>
                <a:ext uri="{FF2B5EF4-FFF2-40B4-BE49-F238E27FC236}">
                  <a16:creationId xmlns:a16="http://schemas.microsoft.com/office/drawing/2014/main" xmlns="" id="{E3D4FCAF-3C77-4067-9C4F-7D3279FC6EF5}"/>
                </a:ext>
              </a:extLst>
            </p:cNvPr>
            <p:cNvCxnSpPr/>
            <p:nvPr/>
          </p:nvCxnSpPr>
          <p:spPr>
            <a:xfrm>
              <a:off x="2305050" y="2209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xmlns="" id="{88B243F6-5BB6-4FEF-B71A-85E509D7984D}"/>
                </a:ext>
              </a:extLst>
            </p:cNvPr>
            <p:cNvCxnSpPr/>
            <p:nvPr/>
          </p:nvCxnSpPr>
          <p:spPr>
            <a:xfrm>
              <a:off x="2305050" y="2057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>
            <a:spLocks/>
          </p:cNvSpPr>
          <p:nvPr/>
        </p:nvSpPr>
        <p:spPr>
          <a:xfrm>
            <a:off x="2714824" y="5893929"/>
            <a:ext cx="2293487" cy="806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Наличие технологий и компетенций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Обеспеченность сырьем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Доступ к рынку</a:t>
            </a: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5303030" y="5893929"/>
            <a:ext cx="2981898" cy="1046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Наличие человеческих ресурсов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Наличие финансовых ресурсов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Эффективность госрегулирования</a:t>
            </a: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Инфраструктура</a:t>
            </a:r>
          </a:p>
          <a:p>
            <a:pPr marL="0" lvl="1" indent="0" defTabSz="895255">
              <a:spcBef>
                <a:spcPts val="200"/>
              </a:spcBef>
              <a:buClr>
                <a:srgbClr val="00B0F0"/>
              </a:buClr>
              <a:buFont typeface="Arial" charset="0"/>
              <a:buNone/>
              <a:defRPr/>
            </a:pP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>
            <a:spLocks/>
          </p:cNvSpPr>
          <p:nvPr/>
        </p:nvSpPr>
        <p:spPr>
          <a:xfrm>
            <a:off x="2505896" y="5650069"/>
            <a:ext cx="5915633" cy="219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400" b="1" dirty="0">
                <a:solidFill>
                  <a:schemeClr val="accent1"/>
                </a:solidFill>
                <a:latin typeface="Arial" charset="0"/>
              </a:rPr>
              <a:t>Качество условий для развития направления </a:t>
            </a:r>
            <a:r>
              <a:rPr lang="en-US" sz="1400" b="1" dirty="0">
                <a:solidFill>
                  <a:schemeClr val="accent1"/>
                </a:solidFill>
                <a:latin typeface="Arial" charset="0"/>
              </a:rPr>
              <a:t>~IRR </a:t>
            </a:r>
            <a:r>
              <a:rPr lang="ru-RU" sz="1400" b="1" dirty="0">
                <a:solidFill>
                  <a:schemeClr val="accent1"/>
                </a:solidFill>
                <a:latin typeface="Arial" charset="0"/>
              </a:rPr>
              <a:t>проекта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084F3A63-D9D0-4C83-AE22-22875CD05AF3}"/>
              </a:ext>
            </a:extLst>
          </p:cNvPr>
          <p:cNvSpPr/>
          <p:nvPr/>
        </p:nvSpPr>
        <p:spPr>
          <a:xfrm>
            <a:off x="2510132" y="5952451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xmlns="" id="{05C1D358-FB01-47EF-B53F-6ECFBB914C42}"/>
              </a:ext>
            </a:extLst>
          </p:cNvPr>
          <p:cNvSpPr/>
          <p:nvPr/>
        </p:nvSpPr>
        <p:spPr>
          <a:xfrm>
            <a:off x="2510132" y="6375760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xmlns="" id="{A817EB76-4507-4092-A479-7BC0BC9A95A6}"/>
              </a:ext>
            </a:extLst>
          </p:cNvPr>
          <p:cNvSpPr/>
          <p:nvPr/>
        </p:nvSpPr>
        <p:spPr>
          <a:xfrm>
            <a:off x="2510132" y="6587414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xmlns="" id="{0E9C65CA-C729-4AE8-A7F9-CC5BE9CFCFE1}"/>
              </a:ext>
            </a:extLst>
          </p:cNvPr>
          <p:cNvSpPr/>
          <p:nvPr/>
        </p:nvSpPr>
        <p:spPr>
          <a:xfrm>
            <a:off x="5100779" y="5952451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xmlns="" id="{38718940-FFAF-42CA-BD0B-8F40259BEA19}"/>
              </a:ext>
            </a:extLst>
          </p:cNvPr>
          <p:cNvSpPr/>
          <p:nvPr/>
        </p:nvSpPr>
        <p:spPr>
          <a:xfrm>
            <a:off x="5100779" y="6375760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643197E8-BD94-4C28-914D-03CB239B9C41}"/>
              </a:ext>
            </a:extLst>
          </p:cNvPr>
          <p:cNvSpPr/>
          <p:nvPr/>
        </p:nvSpPr>
        <p:spPr>
          <a:xfrm>
            <a:off x="5100779" y="6587414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</a:pPr>
            <a:endParaRPr lang="ru-RU" sz="1529">
              <a:solidFill>
                <a:prstClr val="white"/>
              </a:solidFill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xmlns="" id="{9F6FC3B0-9A0B-4EC8-A274-B0BB408331C1}"/>
              </a:ext>
            </a:extLst>
          </p:cNvPr>
          <p:cNvSpPr/>
          <p:nvPr/>
        </p:nvSpPr>
        <p:spPr>
          <a:xfrm>
            <a:off x="5100779" y="6164106"/>
            <a:ext cx="78971" cy="78971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>
                <a:lumMod val="7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</a:pPr>
            <a:endParaRPr lang="ru-RU" sz="1529">
              <a:solidFill>
                <a:prstClr val="white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14A0E053-C325-4170-884E-4BB2C826687A}"/>
              </a:ext>
            </a:extLst>
          </p:cNvPr>
          <p:cNvGrpSpPr/>
          <p:nvPr/>
        </p:nvGrpSpPr>
        <p:grpSpPr>
          <a:xfrm>
            <a:off x="2532574" y="1654735"/>
            <a:ext cx="6466022" cy="3599171"/>
            <a:chOff x="2532574" y="1654735"/>
            <a:chExt cx="6466022" cy="3599171"/>
          </a:xfrm>
        </p:grpSpPr>
        <p:cxnSp>
          <p:nvCxnSpPr>
            <p:cNvPr id="5" name="Прямая со стрелкой 4"/>
            <p:cNvCxnSpPr>
              <a:cxnSpLocks/>
            </p:cNvCxnSpPr>
            <p:nvPr/>
          </p:nvCxnSpPr>
          <p:spPr>
            <a:xfrm flipV="1">
              <a:off x="2532574" y="1654735"/>
              <a:ext cx="0" cy="3599171"/>
            </a:xfrm>
            <a:prstGeom prst="straightConnector1">
              <a:avLst/>
            </a:prstGeom>
            <a:ln w="19050">
              <a:solidFill>
                <a:schemeClr val="accent1">
                  <a:alpha val="45000"/>
                </a:schemeClr>
              </a:solidFill>
              <a:headEnd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>
              <a:cxnSpLocks/>
            </p:cNvCxnSpPr>
            <p:nvPr/>
          </p:nvCxnSpPr>
          <p:spPr>
            <a:xfrm>
              <a:off x="2537581" y="5253904"/>
              <a:ext cx="6461015" cy="0"/>
            </a:xfrm>
            <a:prstGeom prst="straightConnector1">
              <a:avLst/>
            </a:prstGeom>
            <a:ln w="19050">
              <a:solidFill>
                <a:schemeClr val="accent1">
                  <a:alpha val="45000"/>
                </a:schemeClr>
              </a:solidFill>
              <a:headEnd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Равнобедренный треугольник 13"/>
          <p:cNvSpPr/>
          <p:nvPr/>
        </p:nvSpPr>
        <p:spPr>
          <a:xfrm rot="5400000" flipH="1" flipV="1">
            <a:off x="5507366" y="2357885"/>
            <a:ext cx="280599" cy="6230177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chemeClr val="accent5"/>
              </a:gs>
              <a:gs pos="54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3">
              <a:defRPr/>
            </a:pPr>
            <a:endParaRPr lang="ru-RU" sz="1089">
              <a:solidFill>
                <a:prstClr val="white"/>
              </a:solidFill>
            </a:endParaRPr>
          </a:p>
        </p:txBody>
      </p: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xmlns="" id="{409533B0-B9BF-4066-B96C-3E670BB069FB}"/>
              </a:ext>
            </a:extLst>
          </p:cNvPr>
          <p:cNvGrpSpPr/>
          <p:nvPr/>
        </p:nvGrpSpPr>
        <p:grpSpPr>
          <a:xfrm rot="5400000">
            <a:off x="3952459" y="4030402"/>
            <a:ext cx="361929" cy="2914478"/>
            <a:chOff x="2305050" y="2057400"/>
            <a:chExt cx="209550" cy="2895600"/>
          </a:xfrm>
        </p:grpSpPr>
        <p:cxnSp>
          <p:nvCxnSpPr>
            <p:cNvPr id="100" name="Прямая соединительная линия 99">
              <a:extLst>
                <a:ext uri="{FF2B5EF4-FFF2-40B4-BE49-F238E27FC236}">
                  <a16:creationId xmlns:a16="http://schemas.microsoft.com/office/drawing/2014/main" xmlns="" id="{CF075AF4-2F71-48A9-B6B2-A01A97CF458E}"/>
                </a:ext>
              </a:extLst>
            </p:cNvPr>
            <p:cNvCxnSpPr/>
            <p:nvPr/>
          </p:nvCxnSpPr>
          <p:spPr>
            <a:xfrm>
              <a:off x="2305050" y="4953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>
              <a:extLst>
                <a:ext uri="{FF2B5EF4-FFF2-40B4-BE49-F238E27FC236}">
                  <a16:creationId xmlns:a16="http://schemas.microsoft.com/office/drawing/2014/main" xmlns="" id="{506FDBA8-04E6-4687-A06D-02CEE72F77F5}"/>
                </a:ext>
              </a:extLst>
            </p:cNvPr>
            <p:cNvCxnSpPr/>
            <p:nvPr/>
          </p:nvCxnSpPr>
          <p:spPr>
            <a:xfrm>
              <a:off x="2305050" y="4800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>
              <a:extLst>
                <a:ext uri="{FF2B5EF4-FFF2-40B4-BE49-F238E27FC236}">
                  <a16:creationId xmlns:a16="http://schemas.microsoft.com/office/drawing/2014/main" xmlns="" id="{0DC34D8B-8630-4FDB-9316-F14285E86B2E}"/>
                </a:ext>
              </a:extLst>
            </p:cNvPr>
            <p:cNvCxnSpPr/>
            <p:nvPr/>
          </p:nvCxnSpPr>
          <p:spPr>
            <a:xfrm>
              <a:off x="2305050" y="4648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>
              <a:extLst>
                <a:ext uri="{FF2B5EF4-FFF2-40B4-BE49-F238E27FC236}">
                  <a16:creationId xmlns:a16="http://schemas.microsoft.com/office/drawing/2014/main" xmlns="" id="{05336E4C-BA3A-4A46-85C5-82833E49A4CD}"/>
                </a:ext>
              </a:extLst>
            </p:cNvPr>
            <p:cNvCxnSpPr/>
            <p:nvPr/>
          </p:nvCxnSpPr>
          <p:spPr>
            <a:xfrm>
              <a:off x="2305050" y="4495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>
              <a:extLst>
                <a:ext uri="{FF2B5EF4-FFF2-40B4-BE49-F238E27FC236}">
                  <a16:creationId xmlns:a16="http://schemas.microsoft.com/office/drawing/2014/main" xmlns="" id="{65C2488D-6098-487E-8A67-3FDBE842091B}"/>
                </a:ext>
              </a:extLst>
            </p:cNvPr>
            <p:cNvCxnSpPr/>
            <p:nvPr/>
          </p:nvCxnSpPr>
          <p:spPr>
            <a:xfrm>
              <a:off x="2305050" y="4343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>
              <a:extLst>
                <a:ext uri="{FF2B5EF4-FFF2-40B4-BE49-F238E27FC236}">
                  <a16:creationId xmlns:a16="http://schemas.microsoft.com/office/drawing/2014/main" xmlns="" id="{43413810-3FA8-463A-8B33-C7A028984160}"/>
                </a:ext>
              </a:extLst>
            </p:cNvPr>
            <p:cNvCxnSpPr/>
            <p:nvPr/>
          </p:nvCxnSpPr>
          <p:spPr>
            <a:xfrm>
              <a:off x="2305050" y="4191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xmlns="" id="{F532FEBB-D2AE-4734-86D2-24337B23BA9B}"/>
                </a:ext>
              </a:extLst>
            </p:cNvPr>
            <p:cNvCxnSpPr/>
            <p:nvPr/>
          </p:nvCxnSpPr>
          <p:spPr>
            <a:xfrm>
              <a:off x="2305050" y="4038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xmlns="" id="{D1D8D579-BD02-47A5-9FE8-A49B06309AA2}"/>
                </a:ext>
              </a:extLst>
            </p:cNvPr>
            <p:cNvCxnSpPr/>
            <p:nvPr/>
          </p:nvCxnSpPr>
          <p:spPr>
            <a:xfrm>
              <a:off x="2305050" y="3886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xmlns="" id="{48DE467C-06C7-46A1-9BB9-C216F96A3114}"/>
                </a:ext>
              </a:extLst>
            </p:cNvPr>
            <p:cNvCxnSpPr/>
            <p:nvPr/>
          </p:nvCxnSpPr>
          <p:spPr>
            <a:xfrm>
              <a:off x="2305050" y="3733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>
              <a:extLst>
                <a:ext uri="{FF2B5EF4-FFF2-40B4-BE49-F238E27FC236}">
                  <a16:creationId xmlns:a16="http://schemas.microsoft.com/office/drawing/2014/main" xmlns="" id="{0E2765C8-1ABE-41BE-8720-FFF0FE58F424}"/>
                </a:ext>
              </a:extLst>
            </p:cNvPr>
            <p:cNvCxnSpPr/>
            <p:nvPr/>
          </p:nvCxnSpPr>
          <p:spPr>
            <a:xfrm>
              <a:off x="2305050" y="3581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>
              <a:extLst>
                <a:ext uri="{FF2B5EF4-FFF2-40B4-BE49-F238E27FC236}">
                  <a16:creationId xmlns:a16="http://schemas.microsoft.com/office/drawing/2014/main" xmlns="" id="{39B35121-C60A-4614-9CF7-BEFFDC11F327}"/>
                </a:ext>
              </a:extLst>
            </p:cNvPr>
            <p:cNvCxnSpPr/>
            <p:nvPr/>
          </p:nvCxnSpPr>
          <p:spPr>
            <a:xfrm>
              <a:off x="2305050" y="3429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>
              <a:extLst>
                <a:ext uri="{FF2B5EF4-FFF2-40B4-BE49-F238E27FC236}">
                  <a16:creationId xmlns:a16="http://schemas.microsoft.com/office/drawing/2014/main" xmlns="" id="{9636876D-2208-4000-8904-E6AD4C7722CA}"/>
                </a:ext>
              </a:extLst>
            </p:cNvPr>
            <p:cNvCxnSpPr/>
            <p:nvPr/>
          </p:nvCxnSpPr>
          <p:spPr>
            <a:xfrm>
              <a:off x="2305050" y="3276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>
              <a:extLst>
                <a:ext uri="{FF2B5EF4-FFF2-40B4-BE49-F238E27FC236}">
                  <a16:creationId xmlns:a16="http://schemas.microsoft.com/office/drawing/2014/main" xmlns="" id="{BBBC30F5-736F-4373-A763-C0885CDF5FA5}"/>
                </a:ext>
              </a:extLst>
            </p:cNvPr>
            <p:cNvCxnSpPr/>
            <p:nvPr/>
          </p:nvCxnSpPr>
          <p:spPr>
            <a:xfrm>
              <a:off x="2305050" y="3124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>
              <a:extLst>
                <a:ext uri="{FF2B5EF4-FFF2-40B4-BE49-F238E27FC236}">
                  <a16:creationId xmlns:a16="http://schemas.microsoft.com/office/drawing/2014/main" xmlns="" id="{DE81B1E3-7CE6-476D-8295-2E11191EB7EE}"/>
                </a:ext>
              </a:extLst>
            </p:cNvPr>
            <p:cNvCxnSpPr/>
            <p:nvPr/>
          </p:nvCxnSpPr>
          <p:spPr>
            <a:xfrm>
              <a:off x="2305050" y="2971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>
              <a:extLst>
                <a:ext uri="{FF2B5EF4-FFF2-40B4-BE49-F238E27FC236}">
                  <a16:creationId xmlns:a16="http://schemas.microsoft.com/office/drawing/2014/main" xmlns="" id="{CC2F6A90-4718-4145-AC7A-694D76889420}"/>
                </a:ext>
              </a:extLst>
            </p:cNvPr>
            <p:cNvCxnSpPr/>
            <p:nvPr/>
          </p:nvCxnSpPr>
          <p:spPr>
            <a:xfrm>
              <a:off x="2305050" y="2819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>
              <a:extLst>
                <a:ext uri="{FF2B5EF4-FFF2-40B4-BE49-F238E27FC236}">
                  <a16:creationId xmlns:a16="http://schemas.microsoft.com/office/drawing/2014/main" xmlns="" id="{866DB1C7-DD4E-4D39-9CEE-403C45573C11}"/>
                </a:ext>
              </a:extLst>
            </p:cNvPr>
            <p:cNvCxnSpPr/>
            <p:nvPr/>
          </p:nvCxnSpPr>
          <p:spPr>
            <a:xfrm>
              <a:off x="2305050" y="2667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xmlns="" id="{FED4195B-0404-49C2-BF06-BF4DA9EEA5B8}"/>
                </a:ext>
              </a:extLst>
            </p:cNvPr>
            <p:cNvCxnSpPr/>
            <p:nvPr/>
          </p:nvCxnSpPr>
          <p:spPr>
            <a:xfrm>
              <a:off x="2305050" y="2514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>
              <a:extLst>
                <a:ext uri="{FF2B5EF4-FFF2-40B4-BE49-F238E27FC236}">
                  <a16:creationId xmlns:a16="http://schemas.microsoft.com/office/drawing/2014/main" xmlns="" id="{67347ADC-F6C7-400F-8E2A-452BABF22807}"/>
                </a:ext>
              </a:extLst>
            </p:cNvPr>
            <p:cNvCxnSpPr/>
            <p:nvPr/>
          </p:nvCxnSpPr>
          <p:spPr>
            <a:xfrm>
              <a:off x="2305050" y="2362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Прямая соединительная линия 117">
              <a:extLst>
                <a:ext uri="{FF2B5EF4-FFF2-40B4-BE49-F238E27FC236}">
                  <a16:creationId xmlns:a16="http://schemas.microsoft.com/office/drawing/2014/main" xmlns="" id="{D64B278C-C99B-4D8A-B235-E55ADB4C4A05}"/>
                </a:ext>
              </a:extLst>
            </p:cNvPr>
            <p:cNvCxnSpPr/>
            <p:nvPr/>
          </p:nvCxnSpPr>
          <p:spPr>
            <a:xfrm>
              <a:off x="2305050" y="2209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>
              <a:extLst>
                <a:ext uri="{FF2B5EF4-FFF2-40B4-BE49-F238E27FC236}">
                  <a16:creationId xmlns:a16="http://schemas.microsoft.com/office/drawing/2014/main" xmlns="" id="{49CB30FF-708E-4D20-97CD-B55A6165F0F4}"/>
                </a:ext>
              </a:extLst>
            </p:cNvPr>
            <p:cNvCxnSpPr/>
            <p:nvPr/>
          </p:nvCxnSpPr>
          <p:spPr>
            <a:xfrm>
              <a:off x="2305050" y="2057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xmlns="" id="{631F74D6-D2AB-4B1A-8765-4F88D6925B43}"/>
              </a:ext>
            </a:extLst>
          </p:cNvPr>
          <p:cNvGrpSpPr/>
          <p:nvPr/>
        </p:nvGrpSpPr>
        <p:grpSpPr>
          <a:xfrm rot="5400000">
            <a:off x="7000279" y="4030402"/>
            <a:ext cx="361929" cy="2914478"/>
            <a:chOff x="2305050" y="2057400"/>
            <a:chExt cx="209550" cy="2895600"/>
          </a:xfrm>
        </p:grpSpPr>
        <p:cxnSp>
          <p:nvCxnSpPr>
            <p:cNvPr id="121" name="Прямая соединительная линия 120">
              <a:extLst>
                <a:ext uri="{FF2B5EF4-FFF2-40B4-BE49-F238E27FC236}">
                  <a16:creationId xmlns:a16="http://schemas.microsoft.com/office/drawing/2014/main" xmlns="" id="{567DD359-C605-49C6-B2F2-206EBD74C27B}"/>
                </a:ext>
              </a:extLst>
            </p:cNvPr>
            <p:cNvCxnSpPr/>
            <p:nvPr/>
          </p:nvCxnSpPr>
          <p:spPr>
            <a:xfrm>
              <a:off x="2305050" y="4953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>
              <a:extLst>
                <a:ext uri="{FF2B5EF4-FFF2-40B4-BE49-F238E27FC236}">
                  <a16:creationId xmlns:a16="http://schemas.microsoft.com/office/drawing/2014/main" xmlns="" id="{7A013A91-DE9B-473E-AB47-15511B33BB28}"/>
                </a:ext>
              </a:extLst>
            </p:cNvPr>
            <p:cNvCxnSpPr/>
            <p:nvPr/>
          </p:nvCxnSpPr>
          <p:spPr>
            <a:xfrm>
              <a:off x="2305050" y="4800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>
              <a:extLst>
                <a:ext uri="{FF2B5EF4-FFF2-40B4-BE49-F238E27FC236}">
                  <a16:creationId xmlns:a16="http://schemas.microsoft.com/office/drawing/2014/main" xmlns="" id="{C57F9A2A-2935-42E0-910A-DD0FCC97A452}"/>
                </a:ext>
              </a:extLst>
            </p:cNvPr>
            <p:cNvCxnSpPr/>
            <p:nvPr/>
          </p:nvCxnSpPr>
          <p:spPr>
            <a:xfrm>
              <a:off x="2305050" y="4648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>
              <a:extLst>
                <a:ext uri="{FF2B5EF4-FFF2-40B4-BE49-F238E27FC236}">
                  <a16:creationId xmlns:a16="http://schemas.microsoft.com/office/drawing/2014/main" xmlns="" id="{1800AA85-D8F8-441A-90E1-9AB532276DCB}"/>
                </a:ext>
              </a:extLst>
            </p:cNvPr>
            <p:cNvCxnSpPr/>
            <p:nvPr/>
          </p:nvCxnSpPr>
          <p:spPr>
            <a:xfrm>
              <a:off x="2305050" y="4495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>
              <a:extLst>
                <a:ext uri="{FF2B5EF4-FFF2-40B4-BE49-F238E27FC236}">
                  <a16:creationId xmlns:a16="http://schemas.microsoft.com/office/drawing/2014/main" xmlns="" id="{D3F2C4FC-21A0-4A93-B864-499081917AEC}"/>
                </a:ext>
              </a:extLst>
            </p:cNvPr>
            <p:cNvCxnSpPr/>
            <p:nvPr/>
          </p:nvCxnSpPr>
          <p:spPr>
            <a:xfrm>
              <a:off x="2305050" y="4343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>
              <a:extLst>
                <a:ext uri="{FF2B5EF4-FFF2-40B4-BE49-F238E27FC236}">
                  <a16:creationId xmlns:a16="http://schemas.microsoft.com/office/drawing/2014/main" xmlns="" id="{DF12F708-C670-49AC-86EE-2ACFB1701AA6}"/>
                </a:ext>
              </a:extLst>
            </p:cNvPr>
            <p:cNvCxnSpPr/>
            <p:nvPr/>
          </p:nvCxnSpPr>
          <p:spPr>
            <a:xfrm>
              <a:off x="2305050" y="4191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>
              <a:extLst>
                <a:ext uri="{FF2B5EF4-FFF2-40B4-BE49-F238E27FC236}">
                  <a16:creationId xmlns:a16="http://schemas.microsoft.com/office/drawing/2014/main" xmlns="" id="{595ADF7F-1049-4CC6-B22A-C3F8F0CA282F}"/>
                </a:ext>
              </a:extLst>
            </p:cNvPr>
            <p:cNvCxnSpPr/>
            <p:nvPr/>
          </p:nvCxnSpPr>
          <p:spPr>
            <a:xfrm>
              <a:off x="2305050" y="4038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>
              <a:extLst>
                <a:ext uri="{FF2B5EF4-FFF2-40B4-BE49-F238E27FC236}">
                  <a16:creationId xmlns:a16="http://schemas.microsoft.com/office/drawing/2014/main" xmlns="" id="{BBB30C5C-05B5-4D06-903D-A0EF31BF4675}"/>
                </a:ext>
              </a:extLst>
            </p:cNvPr>
            <p:cNvCxnSpPr/>
            <p:nvPr/>
          </p:nvCxnSpPr>
          <p:spPr>
            <a:xfrm>
              <a:off x="2305050" y="3886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>
              <a:extLst>
                <a:ext uri="{FF2B5EF4-FFF2-40B4-BE49-F238E27FC236}">
                  <a16:creationId xmlns:a16="http://schemas.microsoft.com/office/drawing/2014/main" xmlns="" id="{A1EF9328-6A93-4F09-8482-ADCD1669C0B7}"/>
                </a:ext>
              </a:extLst>
            </p:cNvPr>
            <p:cNvCxnSpPr/>
            <p:nvPr/>
          </p:nvCxnSpPr>
          <p:spPr>
            <a:xfrm>
              <a:off x="2305050" y="3733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Прямая соединительная линия 129">
              <a:extLst>
                <a:ext uri="{FF2B5EF4-FFF2-40B4-BE49-F238E27FC236}">
                  <a16:creationId xmlns:a16="http://schemas.microsoft.com/office/drawing/2014/main" xmlns="" id="{AE4C00F4-6971-4191-89CF-7F73411F23AD}"/>
                </a:ext>
              </a:extLst>
            </p:cNvPr>
            <p:cNvCxnSpPr/>
            <p:nvPr/>
          </p:nvCxnSpPr>
          <p:spPr>
            <a:xfrm>
              <a:off x="2305050" y="3581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>
              <a:extLst>
                <a:ext uri="{FF2B5EF4-FFF2-40B4-BE49-F238E27FC236}">
                  <a16:creationId xmlns:a16="http://schemas.microsoft.com/office/drawing/2014/main" xmlns="" id="{D750BD70-DFA6-43A1-958C-7E05F78AAC61}"/>
                </a:ext>
              </a:extLst>
            </p:cNvPr>
            <p:cNvCxnSpPr/>
            <p:nvPr/>
          </p:nvCxnSpPr>
          <p:spPr>
            <a:xfrm>
              <a:off x="2305050" y="3429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>
              <a:extLst>
                <a:ext uri="{FF2B5EF4-FFF2-40B4-BE49-F238E27FC236}">
                  <a16:creationId xmlns:a16="http://schemas.microsoft.com/office/drawing/2014/main" xmlns="" id="{8A1532F3-1EE7-45D4-87A7-8873B2C64AE5}"/>
                </a:ext>
              </a:extLst>
            </p:cNvPr>
            <p:cNvCxnSpPr/>
            <p:nvPr/>
          </p:nvCxnSpPr>
          <p:spPr>
            <a:xfrm>
              <a:off x="2305050" y="3276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>
              <a:extLst>
                <a:ext uri="{FF2B5EF4-FFF2-40B4-BE49-F238E27FC236}">
                  <a16:creationId xmlns:a16="http://schemas.microsoft.com/office/drawing/2014/main" xmlns="" id="{7C15DD62-EC37-43F6-BC6E-7FE161302BA0}"/>
                </a:ext>
              </a:extLst>
            </p:cNvPr>
            <p:cNvCxnSpPr/>
            <p:nvPr/>
          </p:nvCxnSpPr>
          <p:spPr>
            <a:xfrm>
              <a:off x="2305050" y="3124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единительная линия 133">
              <a:extLst>
                <a:ext uri="{FF2B5EF4-FFF2-40B4-BE49-F238E27FC236}">
                  <a16:creationId xmlns:a16="http://schemas.microsoft.com/office/drawing/2014/main" xmlns="" id="{B369BF90-79B5-4B5F-BD4D-6D033AC497E2}"/>
                </a:ext>
              </a:extLst>
            </p:cNvPr>
            <p:cNvCxnSpPr/>
            <p:nvPr/>
          </p:nvCxnSpPr>
          <p:spPr>
            <a:xfrm>
              <a:off x="2305050" y="2971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xmlns="" id="{11DC8B05-1A48-4E1B-9237-2B510BC357F1}"/>
                </a:ext>
              </a:extLst>
            </p:cNvPr>
            <p:cNvCxnSpPr/>
            <p:nvPr/>
          </p:nvCxnSpPr>
          <p:spPr>
            <a:xfrm>
              <a:off x="2305050" y="2819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>
              <a:extLst>
                <a:ext uri="{FF2B5EF4-FFF2-40B4-BE49-F238E27FC236}">
                  <a16:creationId xmlns:a16="http://schemas.microsoft.com/office/drawing/2014/main" xmlns="" id="{D84B884C-FC09-4B8D-8369-8AA72F5E5DFE}"/>
                </a:ext>
              </a:extLst>
            </p:cNvPr>
            <p:cNvCxnSpPr/>
            <p:nvPr/>
          </p:nvCxnSpPr>
          <p:spPr>
            <a:xfrm>
              <a:off x="2305050" y="26670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>
              <a:extLst>
                <a:ext uri="{FF2B5EF4-FFF2-40B4-BE49-F238E27FC236}">
                  <a16:creationId xmlns:a16="http://schemas.microsoft.com/office/drawing/2014/main" xmlns="" id="{A8C1E398-9231-4A83-B9E1-5E5539F4230B}"/>
                </a:ext>
              </a:extLst>
            </p:cNvPr>
            <p:cNvCxnSpPr/>
            <p:nvPr/>
          </p:nvCxnSpPr>
          <p:spPr>
            <a:xfrm>
              <a:off x="2305050" y="25146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>
              <a:extLst>
                <a:ext uri="{FF2B5EF4-FFF2-40B4-BE49-F238E27FC236}">
                  <a16:creationId xmlns:a16="http://schemas.microsoft.com/office/drawing/2014/main" xmlns="" id="{A0C020BF-E075-4BF7-8B70-28DF430CB5B4}"/>
                </a:ext>
              </a:extLst>
            </p:cNvPr>
            <p:cNvCxnSpPr/>
            <p:nvPr/>
          </p:nvCxnSpPr>
          <p:spPr>
            <a:xfrm>
              <a:off x="2305050" y="23622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>
              <a:extLst>
                <a:ext uri="{FF2B5EF4-FFF2-40B4-BE49-F238E27FC236}">
                  <a16:creationId xmlns:a16="http://schemas.microsoft.com/office/drawing/2014/main" xmlns="" id="{4F4622E5-1356-4A7F-A88C-8E21EFC39150}"/>
                </a:ext>
              </a:extLst>
            </p:cNvPr>
            <p:cNvCxnSpPr/>
            <p:nvPr/>
          </p:nvCxnSpPr>
          <p:spPr>
            <a:xfrm>
              <a:off x="2305050" y="22098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>
              <a:extLst>
                <a:ext uri="{FF2B5EF4-FFF2-40B4-BE49-F238E27FC236}">
                  <a16:creationId xmlns:a16="http://schemas.microsoft.com/office/drawing/2014/main" xmlns="" id="{108ED547-DFD1-4FCE-B53A-A8D7C8C12E11}"/>
                </a:ext>
              </a:extLst>
            </p:cNvPr>
            <p:cNvCxnSpPr/>
            <p:nvPr/>
          </p:nvCxnSpPr>
          <p:spPr>
            <a:xfrm>
              <a:off x="2305050" y="2057400"/>
              <a:ext cx="209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>
            <a:spLocks/>
          </p:cNvSpPr>
          <p:nvPr/>
        </p:nvSpPr>
        <p:spPr>
          <a:xfrm>
            <a:off x="2514596" y="5357813"/>
            <a:ext cx="1083513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defTabSz="895255"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200" b="1" dirty="0">
                <a:solidFill>
                  <a:srgbClr val="ED7D31"/>
                </a:solidFill>
                <a:latin typeface="Arial" charset="0"/>
              </a:rPr>
              <a:t>Низкое</a:t>
            </a: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7694867" y="5596952"/>
            <a:ext cx="1083513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marL="0" lvl="1" indent="0" algn="r" defTabSz="895255">
              <a:spcBef>
                <a:spcPts val="363"/>
              </a:spcBef>
              <a:buClr>
                <a:srgbClr val="44546A"/>
              </a:buClr>
              <a:buFont typeface="Arial" charset="0"/>
              <a:buNone/>
              <a:defRPr/>
            </a:pPr>
            <a:r>
              <a:rPr lang="ru-RU" sz="1200" b="1" dirty="0">
                <a:solidFill>
                  <a:schemeClr val="accent1"/>
                </a:solidFill>
                <a:latin typeface="Arial" charset="0"/>
              </a:rPr>
              <a:t>Высокое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AC00144C-1BFA-4085-8BD2-087C26737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Подход ВЭБ 2.0 к определению внутриотраслевых приоритетов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907AB0-E842-4349-BB1D-B95C36787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413" y="4744066"/>
            <a:ext cx="443525" cy="255309"/>
          </a:xfrm>
          <a:prstGeom prst="rect">
            <a:avLst/>
          </a:prstGeom>
        </p:spPr>
      </p:pic>
      <p:sp>
        <p:nvSpPr>
          <p:cNvPr id="76" name="Овал 75">
            <a:extLst>
              <a:ext uri="{FF2B5EF4-FFF2-40B4-BE49-F238E27FC236}">
                <a16:creationId xmlns:a16="http://schemas.microsoft.com/office/drawing/2014/main" xmlns="" id="{83F610AA-FE4D-4D4F-960E-5B46DDF8EC21}"/>
              </a:ext>
            </a:extLst>
          </p:cNvPr>
          <p:cNvSpPr/>
          <p:nvPr/>
        </p:nvSpPr>
        <p:spPr>
          <a:xfrm>
            <a:off x="2487708" y="5181497"/>
            <a:ext cx="111481" cy="11148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  <a:alpha val="36000"/>
              </a:schemeClr>
            </a:solidFill>
          </a:ln>
          <a:effectLst>
            <a:glow rad="101600">
              <a:schemeClr val="accent1">
                <a:lumMod val="40000"/>
                <a:lumOff val="60000"/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lnSpc>
                <a:spcPct val="90000"/>
              </a:lnSpc>
              <a:spcBef>
                <a:spcPts val="612"/>
              </a:spcBef>
              <a:defRPr/>
            </a:pPr>
            <a:endParaRPr lang="ru-RU" sz="1529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67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Группа 432">
            <a:extLst>
              <a:ext uri="{FF2B5EF4-FFF2-40B4-BE49-F238E27FC236}">
                <a16:creationId xmlns:a16="http://schemas.microsoft.com/office/drawing/2014/main" xmlns="" id="{603CE56F-6450-47DD-8CAA-57AED35B1CF3}"/>
              </a:ext>
            </a:extLst>
          </p:cNvPr>
          <p:cNvGrpSpPr/>
          <p:nvPr/>
        </p:nvGrpSpPr>
        <p:grpSpPr>
          <a:xfrm>
            <a:off x="-495300" y="5324098"/>
            <a:ext cx="10134600" cy="177800"/>
            <a:chOff x="304800" y="5486400"/>
            <a:chExt cx="10134600" cy="177800"/>
          </a:xfrm>
        </p:grpSpPr>
        <p:cxnSp>
          <p:nvCxnSpPr>
            <p:cNvPr id="434" name="Прямая соединительная линия 433">
              <a:extLst>
                <a:ext uri="{FF2B5EF4-FFF2-40B4-BE49-F238E27FC236}">
                  <a16:creationId xmlns:a16="http://schemas.microsoft.com/office/drawing/2014/main" xmlns="" id="{AD8306B1-0818-449E-A468-25AB08E88741}"/>
                </a:ext>
              </a:extLst>
            </p:cNvPr>
            <p:cNvCxnSpPr/>
            <p:nvPr/>
          </p:nvCxnSpPr>
          <p:spPr>
            <a:xfrm flipV="1">
              <a:off x="30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Прямая соединительная линия 434">
              <a:extLst>
                <a:ext uri="{FF2B5EF4-FFF2-40B4-BE49-F238E27FC236}">
                  <a16:creationId xmlns:a16="http://schemas.microsoft.com/office/drawing/2014/main" xmlns="" id="{D64DF8B1-6D87-430F-8789-91F7E1C82380}"/>
                </a:ext>
              </a:extLst>
            </p:cNvPr>
            <p:cNvCxnSpPr/>
            <p:nvPr/>
          </p:nvCxnSpPr>
          <p:spPr>
            <a:xfrm flipV="1">
              <a:off x="39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Прямая соединительная линия 435">
              <a:extLst>
                <a:ext uri="{FF2B5EF4-FFF2-40B4-BE49-F238E27FC236}">
                  <a16:creationId xmlns:a16="http://schemas.microsoft.com/office/drawing/2014/main" xmlns="" id="{EDAA899D-2CB9-4429-A86B-19B201489656}"/>
                </a:ext>
              </a:extLst>
            </p:cNvPr>
            <p:cNvCxnSpPr/>
            <p:nvPr/>
          </p:nvCxnSpPr>
          <p:spPr>
            <a:xfrm flipV="1">
              <a:off x="48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Прямая соединительная линия 436">
              <a:extLst>
                <a:ext uri="{FF2B5EF4-FFF2-40B4-BE49-F238E27FC236}">
                  <a16:creationId xmlns:a16="http://schemas.microsoft.com/office/drawing/2014/main" xmlns="" id="{C8D2459F-4415-4302-9E50-5AEDFC383900}"/>
                </a:ext>
              </a:extLst>
            </p:cNvPr>
            <p:cNvCxnSpPr/>
            <p:nvPr/>
          </p:nvCxnSpPr>
          <p:spPr>
            <a:xfrm flipV="1">
              <a:off x="57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Прямая соединительная линия 437">
              <a:extLst>
                <a:ext uri="{FF2B5EF4-FFF2-40B4-BE49-F238E27FC236}">
                  <a16:creationId xmlns:a16="http://schemas.microsoft.com/office/drawing/2014/main" xmlns="" id="{A44C4D98-8449-4128-A488-8EDCA5B16B77}"/>
                </a:ext>
              </a:extLst>
            </p:cNvPr>
            <p:cNvCxnSpPr/>
            <p:nvPr/>
          </p:nvCxnSpPr>
          <p:spPr>
            <a:xfrm flipV="1">
              <a:off x="66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Прямая соединительная линия 438">
              <a:extLst>
                <a:ext uri="{FF2B5EF4-FFF2-40B4-BE49-F238E27FC236}">
                  <a16:creationId xmlns:a16="http://schemas.microsoft.com/office/drawing/2014/main" xmlns="" id="{55303304-1F21-481B-8B1A-A39F7A195AE3}"/>
                </a:ext>
              </a:extLst>
            </p:cNvPr>
            <p:cNvCxnSpPr/>
            <p:nvPr/>
          </p:nvCxnSpPr>
          <p:spPr>
            <a:xfrm flipV="1">
              <a:off x="74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Прямая соединительная линия 439">
              <a:extLst>
                <a:ext uri="{FF2B5EF4-FFF2-40B4-BE49-F238E27FC236}">
                  <a16:creationId xmlns:a16="http://schemas.microsoft.com/office/drawing/2014/main" xmlns="" id="{D62F81BA-80D5-46B3-AEF5-1577269A13CB}"/>
                </a:ext>
              </a:extLst>
            </p:cNvPr>
            <p:cNvCxnSpPr/>
            <p:nvPr/>
          </p:nvCxnSpPr>
          <p:spPr>
            <a:xfrm flipV="1">
              <a:off x="83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Прямая соединительная линия 440">
              <a:extLst>
                <a:ext uri="{FF2B5EF4-FFF2-40B4-BE49-F238E27FC236}">
                  <a16:creationId xmlns:a16="http://schemas.microsoft.com/office/drawing/2014/main" xmlns="" id="{EC3A05FA-B261-4BDD-A20F-47AD525F146F}"/>
                </a:ext>
              </a:extLst>
            </p:cNvPr>
            <p:cNvCxnSpPr/>
            <p:nvPr/>
          </p:nvCxnSpPr>
          <p:spPr>
            <a:xfrm flipV="1">
              <a:off x="92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Прямая соединительная линия 441">
              <a:extLst>
                <a:ext uri="{FF2B5EF4-FFF2-40B4-BE49-F238E27FC236}">
                  <a16:creationId xmlns:a16="http://schemas.microsoft.com/office/drawing/2014/main" xmlns="" id="{DC6897FD-0243-43B1-82B2-B3C928D7B2B6}"/>
                </a:ext>
              </a:extLst>
            </p:cNvPr>
            <p:cNvCxnSpPr/>
            <p:nvPr/>
          </p:nvCxnSpPr>
          <p:spPr>
            <a:xfrm flipV="1">
              <a:off x="101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Прямая соединительная линия 442">
              <a:extLst>
                <a:ext uri="{FF2B5EF4-FFF2-40B4-BE49-F238E27FC236}">
                  <a16:creationId xmlns:a16="http://schemas.microsoft.com/office/drawing/2014/main" xmlns="" id="{96F769EB-DA74-498D-8F7C-F2C98B4F8FE8}"/>
                </a:ext>
              </a:extLst>
            </p:cNvPr>
            <p:cNvCxnSpPr/>
            <p:nvPr/>
          </p:nvCxnSpPr>
          <p:spPr>
            <a:xfrm flipV="1">
              <a:off x="110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Прямая соединительная линия 443">
              <a:extLst>
                <a:ext uri="{FF2B5EF4-FFF2-40B4-BE49-F238E27FC236}">
                  <a16:creationId xmlns:a16="http://schemas.microsoft.com/office/drawing/2014/main" xmlns="" id="{7D8FE6B2-334C-4D70-88E7-B3990A7E9629}"/>
                </a:ext>
              </a:extLst>
            </p:cNvPr>
            <p:cNvCxnSpPr/>
            <p:nvPr/>
          </p:nvCxnSpPr>
          <p:spPr>
            <a:xfrm flipV="1">
              <a:off x="119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Прямая соединительная линия 444">
              <a:extLst>
                <a:ext uri="{FF2B5EF4-FFF2-40B4-BE49-F238E27FC236}">
                  <a16:creationId xmlns:a16="http://schemas.microsoft.com/office/drawing/2014/main" xmlns="" id="{87734570-CA46-44D8-8E0F-F37A57C29D91}"/>
                </a:ext>
              </a:extLst>
            </p:cNvPr>
            <p:cNvCxnSpPr/>
            <p:nvPr/>
          </p:nvCxnSpPr>
          <p:spPr>
            <a:xfrm flipV="1">
              <a:off x="128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Прямая соединительная линия 445">
              <a:extLst>
                <a:ext uri="{FF2B5EF4-FFF2-40B4-BE49-F238E27FC236}">
                  <a16:creationId xmlns:a16="http://schemas.microsoft.com/office/drawing/2014/main" xmlns="" id="{233FF4DC-B586-4D06-A0A8-E94C4C69B4FC}"/>
                </a:ext>
              </a:extLst>
            </p:cNvPr>
            <p:cNvCxnSpPr/>
            <p:nvPr/>
          </p:nvCxnSpPr>
          <p:spPr>
            <a:xfrm flipV="1">
              <a:off x="137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Прямая соединительная линия 446">
              <a:extLst>
                <a:ext uri="{FF2B5EF4-FFF2-40B4-BE49-F238E27FC236}">
                  <a16:creationId xmlns:a16="http://schemas.microsoft.com/office/drawing/2014/main" xmlns="" id="{8577BEEF-B774-4581-ABE1-93111E6494D4}"/>
                </a:ext>
              </a:extLst>
            </p:cNvPr>
            <p:cNvCxnSpPr/>
            <p:nvPr/>
          </p:nvCxnSpPr>
          <p:spPr>
            <a:xfrm flipV="1">
              <a:off x="1460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Прямая соединительная линия 447">
              <a:extLst>
                <a:ext uri="{FF2B5EF4-FFF2-40B4-BE49-F238E27FC236}">
                  <a16:creationId xmlns:a16="http://schemas.microsoft.com/office/drawing/2014/main" xmlns="" id="{3CF8C501-F62A-4466-86DB-120FD898253E}"/>
                </a:ext>
              </a:extLst>
            </p:cNvPr>
            <p:cNvCxnSpPr/>
            <p:nvPr/>
          </p:nvCxnSpPr>
          <p:spPr>
            <a:xfrm flipV="1">
              <a:off x="1549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Прямая соединительная линия 448">
              <a:extLst>
                <a:ext uri="{FF2B5EF4-FFF2-40B4-BE49-F238E27FC236}">
                  <a16:creationId xmlns:a16="http://schemas.microsoft.com/office/drawing/2014/main" xmlns="" id="{1771DE99-80ED-42E3-9D11-8E68C2595C5B}"/>
                </a:ext>
              </a:extLst>
            </p:cNvPr>
            <p:cNvCxnSpPr/>
            <p:nvPr/>
          </p:nvCxnSpPr>
          <p:spPr>
            <a:xfrm flipV="1">
              <a:off x="1638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Прямая соединительная линия 449">
              <a:extLst>
                <a:ext uri="{FF2B5EF4-FFF2-40B4-BE49-F238E27FC236}">
                  <a16:creationId xmlns:a16="http://schemas.microsoft.com/office/drawing/2014/main" xmlns="" id="{C5BC7D18-2399-4396-BF0C-032D89EA12AC}"/>
                </a:ext>
              </a:extLst>
            </p:cNvPr>
            <p:cNvCxnSpPr/>
            <p:nvPr/>
          </p:nvCxnSpPr>
          <p:spPr>
            <a:xfrm flipV="1">
              <a:off x="1727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Прямая соединительная линия 450">
              <a:extLst>
                <a:ext uri="{FF2B5EF4-FFF2-40B4-BE49-F238E27FC236}">
                  <a16:creationId xmlns:a16="http://schemas.microsoft.com/office/drawing/2014/main" xmlns="" id="{FACF5335-84A9-431E-BF86-0E125F4DAC39}"/>
                </a:ext>
              </a:extLst>
            </p:cNvPr>
            <p:cNvCxnSpPr/>
            <p:nvPr/>
          </p:nvCxnSpPr>
          <p:spPr>
            <a:xfrm flipV="1">
              <a:off x="1816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Прямая соединительная линия 451">
              <a:extLst>
                <a:ext uri="{FF2B5EF4-FFF2-40B4-BE49-F238E27FC236}">
                  <a16:creationId xmlns:a16="http://schemas.microsoft.com/office/drawing/2014/main" xmlns="" id="{FF485223-583C-4CC7-B3A5-C8EE56543C69}"/>
                </a:ext>
              </a:extLst>
            </p:cNvPr>
            <p:cNvCxnSpPr/>
            <p:nvPr/>
          </p:nvCxnSpPr>
          <p:spPr>
            <a:xfrm flipV="1">
              <a:off x="1905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Прямая соединительная линия 452">
              <a:extLst>
                <a:ext uri="{FF2B5EF4-FFF2-40B4-BE49-F238E27FC236}">
                  <a16:creationId xmlns:a16="http://schemas.microsoft.com/office/drawing/2014/main" xmlns="" id="{A8C50BAB-811F-440D-8F42-DAD5CD27AEEC}"/>
                </a:ext>
              </a:extLst>
            </p:cNvPr>
            <p:cNvCxnSpPr/>
            <p:nvPr/>
          </p:nvCxnSpPr>
          <p:spPr>
            <a:xfrm flipV="1">
              <a:off x="1993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Прямая соединительная линия 453">
              <a:extLst>
                <a:ext uri="{FF2B5EF4-FFF2-40B4-BE49-F238E27FC236}">
                  <a16:creationId xmlns:a16="http://schemas.microsoft.com/office/drawing/2014/main" xmlns="" id="{6C3F3252-66FC-48B0-BB66-EE86DEE8652E}"/>
                </a:ext>
              </a:extLst>
            </p:cNvPr>
            <p:cNvCxnSpPr/>
            <p:nvPr/>
          </p:nvCxnSpPr>
          <p:spPr>
            <a:xfrm flipV="1">
              <a:off x="2082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Прямая соединительная линия 454">
              <a:extLst>
                <a:ext uri="{FF2B5EF4-FFF2-40B4-BE49-F238E27FC236}">
                  <a16:creationId xmlns:a16="http://schemas.microsoft.com/office/drawing/2014/main" xmlns="" id="{52662A5D-90A6-4B67-8DD6-05C1F9487FF5}"/>
                </a:ext>
              </a:extLst>
            </p:cNvPr>
            <p:cNvCxnSpPr/>
            <p:nvPr/>
          </p:nvCxnSpPr>
          <p:spPr>
            <a:xfrm flipV="1">
              <a:off x="2171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Прямая соединительная линия 455">
              <a:extLst>
                <a:ext uri="{FF2B5EF4-FFF2-40B4-BE49-F238E27FC236}">
                  <a16:creationId xmlns:a16="http://schemas.microsoft.com/office/drawing/2014/main" xmlns="" id="{AF104FFC-7D92-467C-B0E0-78819F8F9AD2}"/>
                </a:ext>
              </a:extLst>
            </p:cNvPr>
            <p:cNvCxnSpPr/>
            <p:nvPr/>
          </p:nvCxnSpPr>
          <p:spPr>
            <a:xfrm flipV="1">
              <a:off x="2260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Прямая соединительная линия 456">
              <a:extLst>
                <a:ext uri="{FF2B5EF4-FFF2-40B4-BE49-F238E27FC236}">
                  <a16:creationId xmlns:a16="http://schemas.microsoft.com/office/drawing/2014/main" xmlns="" id="{5C15D55D-7C76-4806-99E0-21C3BF7AA134}"/>
                </a:ext>
              </a:extLst>
            </p:cNvPr>
            <p:cNvCxnSpPr/>
            <p:nvPr/>
          </p:nvCxnSpPr>
          <p:spPr>
            <a:xfrm flipV="1">
              <a:off x="2349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Прямая соединительная линия 457">
              <a:extLst>
                <a:ext uri="{FF2B5EF4-FFF2-40B4-BE49-F238E27FC236}">
                  <a16:creationId xmlns:a16="http://schemas.microsoft.com/office/drawing/2014/main" xmlns="" id="{4544CA55-C81B-48EB-A283-0F191A975474}"/>
                </a:ext>
              </a:extLst>
            </p:cNvPr>
            <p:cNvCxnSpPr/>
            <p:nvPr/>
          </p:nvCxnSpPr>
          <p:spPr>
            <a:xfrm flipV="1">
              <a:off x="2438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Прямая соединительная линия 458">
              <a:extLst>
                <a:ext uri="{FF2B5EF4-FFF2-40B4-BE49-F238E27FC236}">
                  <a16:creationId xmlns:a16="http://schemas.microsoft.com/office/drawing/2014/main" xmlns="" id="{BDDFF2E8-CFCB-4A4C-97C9-747C1989FF8B}"/>
                </a:ext>
              </a:extLst>
            </p:cNvPr>
            <p:cNvCxnSpPr/>
            <p:nvPr/>
          </p:nvCxnSpPr>
          <p:spPr>
            <a:xfrm flipV="1">
              <a:off x="2527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Прямая соединительная линия 459">
              <a:extLst>
                <a:ext uri="{FF2B5EF4-FFF2-40B4-BE49-F238E27FC236}">
                  <a16:creationId xmlns:a16="http://schemas.microsoft.com/office/drawing/2014/main" xmlns="" id="{19E0410E-CABA-4C9F-9C9C-D12FA01CDD98}"/>
                </a:ext>
              </a:extLst>
            </p:cNvPr>
            <p:cNvCxnSpPr/>
            <p:nvPr/>
          </p:nvCxnSpPr>
          <p:spPr>
            <a:xfrm flipV="1">
              <a:off x="2616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Прямая соединительная линия 460">
              <a:extLst>
                <a:ext uri="{FF2B5EF4-FFF2-40B4-BE49-F238E27FC236}">
                  <a16:creationId xmlns:a16="http://schemas.microsoft.com/office/drawing/2014/main" xmlns="" id="{D533E921-ACEB-4D87-A861-41B8173D014E}"/>
                </a:ext>
              </a:extLst>
            </p:cNvPr>
            <p:cNvCxnSpPr/>
            <p:nvPr/>
          </p:nvCxnSpPr>
          <p:spPr>
            <a:xfrm flipV="1">
              <a:off x="2705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Прямая соединительная линия 461">
              <a:extLst>
                <a:ext uri="{FF2B5EF4-FFF2-40B4-BE49-F238E27FC236}">
                  <a16:creationId xmlns:a16="http://schemas.microsoft.com/office/drawing/2014/main" xmlns="" id="{1A540515-9C9E-445C-B40F-F3E93662F75C}"/>
                </a:ext>
              </a:extLst>
            </p:cNvPr>
            <p:cNvCxnSpPr/>
            <p:nvPr/>
          </p:nvCxnSpPr>
          <p:spPr>
            <a:xfrm flipV="1">
              <a:off x="2794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Прямая соединительная линия 462">
              <a:extLst>
                <a:ext uri="{FF2B5EF4-FFF2-40B4-BE49-F238E27FC236}">
                  <a16:creationId xmlns:a16="http://schemas.microsoft.com/office/drawing/2014/main" xmlns="" id="{5419A233-F4EF-4378-AF62-E115018BE900}"/>
                </a:ext>
              </a:extLst>
            </p:cNvPr>
            <p:cNvCxnSpPr/>
            <p:nvPr/>
          </p:nvCxnSpPr>
          <p:spPr>
            <a:xfrm flipV="1">
              <a:off x="2882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Прямая соединительная линия 463">
              <a:extLst>
                <a:ext uri="{FF2B5EF4-FFF2-40B4-BE49-F238E27FC236}">
                  <a16:creationId xmlns:a16="http://schemas.microsoft.com/office/drawing/2014/main" xmlns="" id="{F9B65E01-0C8C-4E1F-BFEF-FFCEF0AE732B}"/>
                </a:ext>
              </a:extLst>
            </p:cNvPr>
            <p:cNvCxnSpPr/>
            <p:nvPr/>
          </p:nvCxnSpPr>
          <p:spPr>
            <a:xfrm flipV="1">
              <a:off x="2971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Прямая соединительная линия 464">
              <a:extLst>
                <a:ext uri="{FF2B5EF4-FFF2-40B4-BE49-F238E27FC236}">
                  <a16:creationId xmlns:a16="http://schemas.microsoft.com/office/drawing/2014/main" xmlns="" id="{6850CD9F-6E47-4D84-BB63-316795B1FCFB}"/>
                </a:ext>
              </a:extLst>
            </p:cNvPr>
            <p:cNvCxnSpPr/>
            <p:nvPr/>
          </p:nvCxnSpPr>
          <p:spPr>
            <a:xfrm flipV="1">
              <a:off x="3060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Прямая соединительная линия 465">
              <a:extLst>
                <a:ext uri="{FF2B5EF4-FFF2-40B4-BE49-F238E27FC236}">
                  <a16:creationId xmlns:a16="http://schemas.microsoft.com/office/drawing/2014/main" xmlns="" id="{FD6A3BE0-146A-44C3-BD69-2BB14F865FF5}"/>
                </a:ext>
              </a:extLst>
            </p:cNvPr>
            <p:cNvCxnSpPr/>
            <p:nvPr/>
          </p:nvCxnSpPr>
          <p:spPr>
            <a:xfrm flipV="1">
              <a:off x="3149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Прямая соединительная линия 466">
              <a:extLst>
                <a:ext uri="{FF2B5EF4-FFF2-40B4-BE49-F238E27FC236}">
                  <a16:creationId xmlns:a16="http://schemas.microsoft.com/office/drawing/2014/main" xmlns="" id="{9B968BCB-2132-48A9-A710-5E69F934300C}"/>
                </a:ext>
              </a:extLst>
            </p:cNvPr>
            <p:cNvCxnSpPr/>
            <p:nvPr/>
          </p:nvCxnSpPr>
          <p:spPr>
            <a:xfrm flipV="1">
              <a:off x="3238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Прямая соединительная линия 467">
              <a:extLst>
                <a:ext uri="{FF2B5EF4-FFF2-40B4-BE49-F238E27FC236}">
                  <a16:creationId xmlns:a16="http://schemas.microsoft.com/office/drawing/2014/main" xmlns="" id="{2E4479D8-C9BA-41F1-8ADA-63B39B98C77C}"/>
                </a:ext>
              </a:extLst>
            </p:cNvPr>
            <p:cNvCxnSpPr/>
            <p:nvPr/>
          </p:nvCxnSpPr>
          <p:spPr>
            <a:xfrm flipV="1">
              <a:off x="3327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Прямая соединительная линия 468">
              <a:extLst>
                <a:ext uri="{FF2B5EF4-FFF2-40B4-BE49-F238E27FC236}">
                  <a16:creationId xmlns:a16="http://schemas.microsoft.com/office/drawing/2014/main" xmlns="" id="{4CFBD791-93B4-41CF-8ECB-6F73D89666D5}"/>
                </a:ext>
              </a:extLst>
            </p:cNvPr>
            <p:cNvCxnSpPr/>
            <p:nvPr/>
          </p:nvCxnSpPr>
          <p:spPr>
            <a:xfrm flipV="1">
              <a:off x="3416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Прямая соединительная линия 469">
              <a:extLst>
                <a:ext uri="{FF2B5EF4-FFF2-40B4-BE49-F238E27FC236}">
                  <a16:creationId xmlns:a16="http://schemas.microsoft.com/office/drawing/2014/main" xmlns="" id="{EB709AB9-7744-4FC7-A241-61C1D6AF02D0}"/>
                </a:ext>
              </a:extLst>
            </p:cNvPr>
            <p:cNvCxnSpPr/>
            <p:nvPr/>
          </p:nvCxnSpPr>
          <p:spPr>
            <a:xfrm flipV="1">
              <a:off x="3505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Прямая соединительная линия 470">
              <a:extLst>
                <a:ext uri="{FF2B5EF4-FFF2-40B4-BE49-F238E27FC236}">
                  <a16:creationId xmlns:a16="http://schemas.microsoft.com/office/drawing/2014/main" xmlns="" id="{A45F1156-82AC-4EEF-80E2-17CBE150721B}"/>
                </a:ext>
              </a:extLst>
            </p:cNvPr>
            <p:cNvCxnSpPr/>
            <p:nvPr/>
          </p:nvCxnSpPr>
          <p:spPr>
            <a:xfrm flipV="1">
              <a:off x="3594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Прямая соединительная линия 471">
              <a:extLst>
                <a:ext uri="{FF2B5EF4-FFF2-40B4-BE49-F238E27FC236}">
                  <a16:creationId xmlns:a16="http://schemas.microsoft.com/office/drawing/2014/main" xmlns="" id="{CCDE47BB-E657-47B8-AAD0-4495D37604C3}"/>
                </a:ext>
              </a:extLst>
            </p:cNvPr>
            <p:cNvCxnSpPr/>
            <p:nvPr/>
          </p:nvCxnSpPr>
          <p:spPr>
            <a:xfrm flipV="1">
              <a:off x="3683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Прямая соединительная линия 472">
              <a:extLst>
                <a:ext uri="{FF2B5EF4-FFF2-40B4-BE49-F238E27FC236}">
                  <a16:creationId xmlns:a16="http://schemas.microsoft.com/office/drawing/2014/main" xmlns="" id="{A9306731-7CAD-4339-A4BB-C6E89563C238}"/>
                </a:ext>
              </a:extLst>
            </p:cNvPr>
            <p:cNvCxnSpPr/>
            <p:nvPr/>
          </p:nvCxnSpPr>
          <p:spPr>
            <a:xfrm flipV="1">
              <a:off x="3771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Прямая соединительная линия 473">
              <a:extLst>
                <a:ext uri="{FF2B5EF4-FFF2-40B4-BE49-F238E27FC236}">
                  <a16:creationId xmlns:a16="http://schemas.microsoft.com/office/drawing/2014/main" xmlns="" id="{7763ABA6-DF7C-46D0-BA0B-2BCA63046D7B}"/>
                </a:ext>
              </a:extLst>
            </p:cNvPr>
            <p:cNvCxnSpPr/>
            <p:nvPr/>
          </p:nvCxnSpPr>
          <p:spPr>
            <a:xfrm flipV="1">
              <a:off x="3860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Прямая соединительная линия 474">
              <a:extLst>
                <a:ext uri="{FF2B5EF4-FFF2-40B4-BE49-F238E27FC236}">
                  <a16:creationId xmlns:a16="http://schemas.microsoft.com/office/drawing/2014/main" xmlns="" id="{931A0347-EA3A-41BE-B151-760FE062535A}"/>
                </a:ext>
              </a:extLst>
            </p:cNvPr>
            <p:cNvCxnSpPr/>
            <p:nvPr/>
          </p:nvCxnSpPr>
          <p:spPr>
            <a:xfrm flipV="1">
              <a:off x="3949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Прямая соединительная линия 475">
              <a:extLst>
                <a:ext uri="{FF2B5EF4-FFF2-40B4-BE49-F238E27FC236}">
                  <a16:creationId xmlns:a16="http://schemas.microsoft.com/office/drawing/2014/main" xmlns="" id="{38F1D9EF-8192-43CE-B0C7-860A28808E72}"/>
                </a:ext>
              </a:extLst>
            </p:cNvPr>
            <p:cNvCxnSpPr/>
            <p:nvPr/>
          </p:nvCxnSpPr>
          <p:spPr>
            <a:xfrm flipV="1">
              <a:off x="4038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Прямая соединительная линия 476">
              <a:extLst>
                <a:ext uri="{FF2B5EF4-FFF2-40B4-BE49-F238E27FC236}">
                  <a16:creationId xmlns:a16="http://schemas.microsoft.com/office/drawing/2014/main" xmlns="" id="{8AAAD022-AD66-493A-8BA2-540582788F69}"/>
                </a:ext>
              </a:extLst>
            </p:cNvPr>
            <p:cNvCxnSpPr/>
            <p:nvPr/>
          </p:nvCxnSpPr>
          <p:spPr>
            <a:xfrm flipV="1">
              <a:off x="4127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Прямая соединительная линия 477">
              <a:extLst>
                <a:ext uri="{FF2B5EF4-FFF2-40B4-BE49-F238E27FC236}">
                  <a16:creationId xmlns:a16="http://schemas.microsoft.com/office/drawing/2014/main" xmlns="" id="{733EA255-9F03-46F4-BCD8-D8CBD61C8D10}"/>
                </a:ext>
              </a:extLst>
            </p:cNvPr>
            <p:cNvCxnSpPr/>
            <p:nvPr/>
          </p:nvCxnSpPr>
          <p:spPr>
            <a:xfrm flipV="1">
              <a:off x="4216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Прямая соединительная линия 478">
              <a:extLst>
                <a:ext uri="{FF2B5EF4-FFF2-40B4-BE49-F238E27FC236}">
                  <a16:creationId xmlns:a16="http://schemas.microsoft.com/office/drawing/2014/main" xmlns="" id="{6405E3A1-8A68-40C8-9E7C-A437DA22AD45}"/>
                </a:ext>
              </a:extLst>
            </p:cNvPr>
            <p:cNvCxnSpPr/>
            <p:nvPr/>
          </p:nvCxnSpPr>
          <p:spPr>
            <a:xfrm flipV="1">
              <a:off x="4305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Прямая соединительная линия 479">
              <a:extLst>
                <a:ext uri="{FF2B5EF4-FFF2-40B4-BE49-F238E27FC236}">
                  <a16:creationId xmlns:a16="http://schemas.microsoft.com/office/drawing/2014/main" xmlns="" id="{C8EC5FCF-6C85-4A72-BDE7-9B80DB14AA15}"/>
                </a:ext>
              </a:extLst>
            </p:cNvPr>
            <p:cNvCxnSpPr/>
            <p:nvPr/>
          </p:nvCxnSpPr>
          <p:spPr>
            <a:xfrm flipV="1">
              <a:off x="4394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Прямая соединительная линия 480">
              <a:extLst>
                <a:ext uri="{FF2B5EF4-FFF2-40B4-BE49-F238E27FC236}">
                  <a16:creationId xmlns:a16="http://schemas.microsoft.com/office/drawing/2014/main" xmlns="" id="{B6FD9D8F-01A9-4534-B437-A4421B8EF4F4}"/>
                </a:ext>
              </a:extLst>
            </p:cNvPr>
            <p:cNvCxnSpPr/>
            <p:nvPr/>
          </p:nvCxnSpPr>
          <p:spPr>
            <a:xfrm flipV="1">
              <a:off x="4483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Прямая соединительная линия 481">
              <a:extLst>
                <a:ext uri="{FF2B5EF4-FFF2-40B4-BE49-F238E27FC236}">
                  <a16:creationId xmlns:a16="http://schemas.microsoft.com/office/drawing/2014/main" xmlns="" id="{41472FBC-0670-46E6-8656-40B19EE16856}"/>
                </a:ext>
              </a:extLst>
            </p:cNvPr>
            <p:cNvCxnSpPr/>
            <p:nvPr/>
          </p:nvCxnSpPr>
          <p:spPr>
            <a:xfrm flipV="1">
              <a:off x="4572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Прямая соединительная линия 482">
              <a:extLst>
                <a:ext uri="{FF2B5EF4-FFF2-40B4-BE49-F238E27FC236}">
                  <a16:creationId xmlns:a16="http://schemas.microsoft.com/office/drawing/2014/main" xmlns="" id="{6DF7E423-FFB3-4DC8-9791-C5B32A345F41}"/>
                </a:ext>
              </a:extLst>
            </p:cNvPr>
            <p:cNvCxnSpPr/>
            <p:nvPr/>
          </p:nvCxnSpPr>
          <p:spPr>
            <a:xfrm flipV="1">
              <a:off x="4660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Прямая соединительная линия 483">
              <a:extLst>
                <a:ext uri="{FF2B5EF4-FFF2-40B4-BE49-F238E27FC236}">
                  <a16:creationId xmlns:a16="http://schemas.microsoft.com/office/drawing/2014/main" xmlns="" id="{403117F1-E8ED-4C3C-979F-59DDD5420450}"/>
                </a:ext>
              </a:extLst>
            </p:cNvPr>
            <p:cNvCxnSpPr/>
            <p:nvPr/>
          </p:nvCxnSpPr>
          <p:spPr>
            <a:xfrm flipV="1">
              <a:off x="4749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Прямая соединительная линия 484">
              <a:extLst>
                <a:ext uri="{FF2B5EF4-FFF2-40B4-BE49-F238E27FC236}">
                  <a16:creationId xmlns:a16="http://schemas.microsoft.com/office/drawing/2014/main" xmlns="" id="{43852CEC-4826-4B03-9FE6-30B7E450E4AD}"/>
                </a:ext>
              </a:extLst>
            </p:cNvPr>
            <p:cNvCxnSpPr/>
            <p:nvPr/>
          </p:nvCxnSpPr>
          <p:spPr>
            <a:xfrm flipV="1">
              <a:off x="4838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Прямая соединительная линия 485">
              <a:extLst>
                <a:ext uri="{FF2B5EF4-FFF2-40B4-BE49-F238E27FC236}">
                  <a16:creationId xmlns:a16="http://schemas.microsoft.com/office/drawing/2014/main" xmlns="" id="{94427639-DD58-4E0A-9337-A2E6C72B9BF5}"/>
                </a:ext>
              </a:extLst>
            </p:cNvPr>
            <p:cNvCxnSpPr/>
            <p:nvPr/>
          </p:nvCxnSpPr>
          <p:spPr>
            <a:xfrm flipV="1">
              <a:off x="4927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Прямая соединительная линия 486">
              <a:extLst>
                <a:ext uri="{FF2B5EF4-FFF2-40B4-BE49-F238E27FC236}">
                  <a16:creationId xmlns:a16="http://schemas.microsoft.com/office/drawing/2014/main" xmlns="" id="{B1AFB880-4ACE-47E0-B45E-0455E52D2FAC}"/>
                </a:ext>
              </a:extLst>
            </p:cNvPr>
            <p:cNvCxnSpPr/>
            <p:nvPr/>
          </p:nvCxnSpPr>
          <p:spPr>
            <a:xfrm flipV="1">
              <a:off x="5016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Прямая соединительная линия 487">
              <a:extLst>
                <a:ext uri="{FF2B5EF4-FFF2-40B4-BE49-F238E27FC236}">
                  <a16:creationId xmlns:a16="http://schemas.microsoft.com/office/drawing/2014/main" xmlns="" id="{B5C913AA-0D4A-4EF5-B5FD-1A126082ACE0}"/>
                </a:ext>
              </a:extLst>
            </p:cNvPr>
            <p:cNvCxnSpPr/>
            <p:nvPr/>
          </p:nvCxnSpPr>
          <p:spPr>
            <a:xfrm flipV="1">
              <a:off x="5105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Прямая соединительная линия 488">
              <a:extLst>
                <a:ext uri="{FF2B5EF4-FFF2-40B4-BE49-F238E27FC236}">
                  <a16:creationId xmlns:a16="http://schemas.microsoft.com/office/drawing/2014/main" xmlns="" id="{E9AA17BA-ED8B-491F-9464-C42CB0E845A2}"/>
                </a:ext>
              </a:extLst>
            </p:cNvPr>
            <p:cNvCxnSpPr/>
            <p:nvPr/>
          </p:nvCxnSpPr>
          <p:spPr>
            <a:xfrm flipV="1">
              <a:off x="5194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Прямая соединительная линия 489">
              <a:extLst>
                <a:ext uri="{FF2B5EF4-FFF2-40B4-BE49-F238E27FC236}">
                  <a16:creationId xmlns:a16="http://schemas.microsoft.com/office/drawing/2014/main" xmlns="" id="{C0637A24-8A83-4CB9-801A-279271FF4934}"/>
                </a:ext>
              </a:extLst>
            </p:cNvPr>
            <p:cNvCxnSpPr/>
            <p:nvPr/>
          </p:nvCxnSpPr>
          <p:spPr>
            <a:xfrm flipV="1">
              <a:off x="5283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Прямая соединительная линия 490">
              <a:extLst>
                <a:ext uri="{FF2B5EF4-FFF2-40B4-BE49-F238E27FC236}">
                  <a16:creationId xmlns:a16="http://schemas.microsoft.com/office/drawing/2014/main" xmlns="" id="{4C9CD40E-CD68-406D-ABE7-563821F861C7}"/>
                </a:ext>
              </a:extLst>
            </p:cNvPr>
            <p:cNvCxnSpPr/>
            <p:nvPr/>
          </p:nvCxnSpPr>
          <p:spPr>
            <a:xfrm flipV="1">
              <a:off x="5372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Прямая соединительная линия 491">
              <a:extLst>
                <a:ext uri="{FF2B5EF4-FFF2-40B4-BE49-F238E27FC236}">
                  <a16:creationId xmlns:a16="http://schemas.microsoft.com/office/drawing/2014/main" xmlns="" id="{D3CE6530-2E36-4BFD-B3DE-1E2A0028FFEA}"/>
                </a:ext>
              </a:extLst>
            </p:cNvPr>
            <p:cNvCxnSpPr/>
            <p:nvPr/>
          </p:nvCxnSpPr>
          <p:spPr>
            <a:xfrm flipV="1">
              <a:off x="5461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Прямая соединительная линия 492">
              <a:extLst>
                <a:ext uri="{FF2B5EF4-FFF2-40B4-BE49-F238E27FC236}">
                  <a16:creationId xmlns:a16="http://schemas.microsoft.com/office/drawing/2014/main" xmlns="" id="{1A9B026A-7AA4-4915-A315-C0B10AFDFC02}"/>
                </a:ext>
              </a:extLst>
            </p:cNvPr>
            <p:cNvCxnSpPr/>
            <p:nvPr/>
          </p:nvCxnSpPr>
          <p:spPr>
            <a:xfrm flipV="1">
              <a:off x="5549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Прямая соединительная линия 493">
              <a:extLst>
                <a:ext uri="{FF2B5EF4-FFF2-40B4-BE49-F238E27FC236}">
                  <a16:creationId xmlns:a16="http://schemas.microsoft.com/office/drawing/2014/main" xmlns="" id="{A36EFB2E-7107-4969-A7CA-BD4A9FD349CC}"/>
                </a:ext>
              </a:extLst>
            </p:cNvPr>
            <p:cNvCxnSpPr/>
            <p:nvPr/>
          </p:nvCxnSpPr>
          <p:spPr>
            <a:xfrm flipV="1">
              <a:off x="5638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Прямая соединительная линия 494">
              <a:extLst>
                <a:ext uri="{FF2B5EF4-FFF2-40B4-BE49-F238E27FC236}">
                  <a16:creationId xmlns:a16="http://schemas.microsoft.com/office/drawing/2014/main" xmlns="" id="{6FAF1A0E-58EF-4F9C-B047-80D3FE2D90C8}"/>
                </a:ext>
              </a:extLst>
            </p:cNvPr>
            <p:cNvCxnSpPr/>
            <p:nvPr/>
          </p:nvCxnSpPr>
          <p:spPr>
            <a:xfrm flipV="1">
              <a:off x="5727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Прямая соединительная линия 495">
              <a:extLst>
                <a:ext uri="{FF2B5EF4-FFF2-40B4-BE49-F238E27FC236}">
                  <a16:creationId xmlns:a16="http://schemas.microsoft.com/office/drawing/2014/main" xmlns="" id="{DC2EE14A-3445-4764-97D5-CBBC1944A3B6}"/>
                </a:ext>
              </a:extLst>
            </p:cNvPr>
            <p:cNvCxnSpPr/>
            <p:nvPr/>
          </p:nvCxnSpPr>
          <p:spPr>
            <a:xfrm flipV="1">
              <a:off x="5816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Прямая соединительная линия 496">
              <a:extLst>
                <a:ext uri="{FF2B5EF4-FFF2-40B4-BE49-F238E27FC236}">
                  <a16:creationId xmlns:a16="http://schemas.microsoft.com/office/drawing/2014/main" xmlns="" id="{05E9250F-D017-4FDF-94F6-5FE6E32E5F37}"/>
                </a:ext>
              </a:extLst>
            </p:cNvPr>
            <p:cNvCxnSpPr/>
            <p:nvPr/>
          </p:nvCxnSpPr>
          <p:spPr>
            <a:xfrm flipV="1">
              <a:off x="5905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Прямая соединительная линия 497">
              <a:extLst>
                <a:ext uri="{FF2B5EF4-FFF2-40B4-BE49-F238E27FC236}">
                  <a16:creationId xmlns:a16="http://schemas.microsoft.com/office/drawing/2014/main" xmlns="" id="{A89596DB-4278-4406-A364-16669F79E03E}"/>
                </a:ext>
              </a:extLst>
            </p:cNvPr>
            <p:cNvCxnSpPr/>
            <p:nvPr/>
          </p:nvCxnSpPr>
          <p:spPr>
            <a:xfrm flipV="1">
              <a:off x="5994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Прямая соединительная линия 498">
              <a:extLst>
                <a:ext uri="{FF2B5EF4-FFF2-40B4-BE49-F238E27FC236}">
                  <a16:creationId xmlns:a16="http://schemas.microsoft.com/office/drawing/2014/main" xmlns="" id="{71CCC0B1-918E-4A70-A1D1-FCC1ACEB0346}"/>
                </a:ext>
              </a:extLst>
            </p:cNvPr>
            <p:cNvCxnSpPr/>
            <p:nvPr/>
          </p:nvCxnSpPr>
          <p:spPr>
            <a:xfrm flipV="1">
              <a:off x="6083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Прямая соединительная линия 499">
              <a:extLst>
                <a:ext uri="{FF2B5EF4-FFF2-40B4-BE49-F238E27FC236}">
                  <a16:creationId xmlns:a16="http://schemas.microsoft.com/office/drawing/2014/main" xmlns="" id="{8CE6587F-740B-4C84-B15F-4394887F5104}"/>
                </a:ext>
              </a:extLst>
            </p:cNvPr>
            <p:cNvCxnSpPr/>
            <p:nvPr/>
          </p:nvCxnSpPr>
          <p:spPr>
            <a:xfrm flipV="1">
              <a:off x="6172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Прямая соединительная линия 500">
              <a:extLst>
                <a:ext uri="{FF2B5EF4-FFF2-40B4-BE49-F238E27FC236}">
                  <a16:creationId xmlns:a16="http://schemas.microsoft.com/office/drawing/2014/main" xmlns="" id="{83F34C0D-9C0E-4B20-8EA9-DC2BBF6E06AF}"/>
                </a:ext>
              </a:extLst>
            </p:cNvPr>
            <p:cNvCxnSpPr/>
            <p:nvPr/>
          </p:nvCxnSpPr>
          <p:spPr>
            <a:xfrm flipV="1">
              <a:off x="6261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Прямая соединительная линия 501">
              <a:extLst>
                <a:ext uri="{FF2B5EF4-FFF2-40B4-BE49-F238E27FC236}">
                  <a16:creationId xmlns:a16="http://schemas.microsoft.com/office/drawing/2014/main" xmlns="" id="{51798D34-F009-4C37-9F88-7BA9C03BB82D}"/>
                </a:ext>
              </a:extLst>
            </p:cNvPr>
            <p:cNvCxnSpPr/>
            <p:nvPr/>
          </p:nvCxnSpPr>
          <p:spPr>
            <a:xfrm flipV="1">
              <a:off x="6350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Прямая соединительная линия 502">
              <a:extLst>
                <a:ext uri="{FF2B5EF4-FFF2-40B4-BE49-F238E27FC236}">
                  <a16:creationId xmlns:a16="http://schemas.microsoft.com/office/drawing/2014/main" xmlns="" id="{20DBFC87-2D88-461C-B0AC-1F333C200183}"/>
                </a:ext>
              </a:extLst>
            </p:cNvPr>
            <p:cNvCxnSpPr/>
            <p:nvPr/>
          </p:nvCxnSpPr>
          <p:spPr>
            <a:xfrm flipV="1">
              <a:off x="6438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Прямая соединительная линия 503">
              <a:extLst>
                <a:ext uri="{FF2B5EF4-FFF2-40B4-BE49-F238E27FC236}">
                  <a16:creationId xmlns:a16="http://schemas.microsoft.com/office/drawing/2014/main" xmlns="" id="{8C412B00-448E-41A8-8DD9-9CBAB10E9A0A}"/>
                </a:ext>
              </a:extLst>
            </p:cNvPr>
            <p:cNvCxnSpPr/>
            <p:nvPr/>
          </p:nvCxnSpPr>
          <p:spPr>
            <a:xfrm flipV="1">
              <a:off x="6527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Прямая соединительная линия 504">
              <a:extLst>
                <a:ext uri="{FF2B5EF4-FFF2-40B4-BE49-F238E27FC236}">
                  <a16:creationId xmlns:a16="http://schemas.microsoft.com/office/drawing/2014/main" xmlns="" id="{32344A0B-1E3F-444B-912B-366FA8E3533B}"/>
                </a:ext>
              </a:extLst>
            </p:cNvPr>
            <p:cNvCxnSpPr/>
            <p:nvPr/>
          </p:nvCxnSpPr>
          <p:spPr>
            <a:xfrm flipV="1">
              <a:off x="6616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Прямая соединительная линия 505">
              <a:extLst>
                <a:ext uri="{FF2B5EF4-FFF2-40B4-BE49-F238E27FC236}">
                  <a16:creationId xmlns:a16="http://schemas.microsoft.com/office/drawing/2014/main" xmlns="" id="{9FB75A58-794D-4647-863E-C56A295E0083}"/>
                </a:ext>
              </a:extLst>
            </p:cNvPr>
            <p:cNvCxnSpPr/>
            <p:nvPr/>
          </p:nvCxnSpPr>
          <p:spPr>
            <a:xfrm flipV="1">
              <a:off x="6705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Прямая соединительная линия 506">
              <a:extLst>
                <a:ext uri="{FF2B5EF4-FFF2-40B4-BE49-F238E27FC236}">
                  <a16:creationId xmlns:a16="http://schemas.microsoft.com/office/drawing/2014/main" xmlns="" id="{BD4766AC-6860-49CE-9EDE-BE23E48D9F90}"/>
                </a:ext>
              </a:extLst>
            </p:cNvPr>
            <p:cNvCxnSpPr/>
            <p:nvPr/>
          </p:nvCxnSpPr>
          <p:spPr>
            <a:xfrm flipV="1">
              <a:off x="6794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Прямая соединительная линия 507">
              <a:extLst>
                <a:ext uri="{FF2B5EF4-FFF2-40B4-BE49-F238E27FC236}">
                  <a16:creationId xmlns:a16="http://schemas.microsoft.com/office/drawing/2014/main" xmlns="" id="{A78D95BC-F0D4-4FAB-9AD9-3578FCD9F2E8}"/>
                </a:ext>
              </a:extLst>
            </p:cNvPr>
            <p:cNvCxnSpPr/>
            <p:nvPr/>
          </p:nvCxnSpPr>
          <p:spPr>
            <a:xfrm flipV="1">
              <a:off x="6883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Прямая соединительная линия 508">
              <a:extLst>
                <a:ext uri="{FF2B5EF4-FFF2-40B4-BE49-F238E27FC236}">
                  <a16:creationId xmlns:a16="http://schemas.microsoft.com/office/drawing/2014/main" xmlns="" id="{09921252-9DCF-46EB-97BA-613FE8C7125E}"/>
                </a:ext>
              </a:extLst>
            </p:cNvPr>
            <p:cNvCxnSpPr/>
            <p:nvPr/>
          </p:nvCxnSpPr>
          <p:spPr>
            <a:xfrm flipV="1">
              <a:off x="6972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Прямая соединительная линия 509">
              <a:extLst>
                <a:ext uri="{FF2B5EF4-FFF2-40B4-BE49-F238E27FC236}">
                  <a16:creationId xmlns:a16="http://schemas.microsoft.com/office/drawing/2014/main" xmlns="" id="{9FF8C6A0-8929-4A33-B5F2-E30D2573586C}"/>
                </a:ext>
              </a:extLst>
            </p:cNvPr>
            <p:cNvCxnSpPr/>
            <p:nvPr/>
          </p:nvCxnSpPr>
          <p:spPr>
            <a:xfrm flipV="1">
              <a:off x="7061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Прямая соединительная линия 510">
              <a:extLst>
                <a:ext uri="{FF2B5EF4-FFF2-40B4-BE49-F238E27FC236}">
                  <a16:creationId xmlns:a16="http://schemas.microsoft.com/office/drawing/2014/main" xmlns="" id="{399A4AA3-F0D6-4000-820A-36A17F763576}"/>
                </a:ext>
              </a:extLst>
            </p:cNvPr>
            <p:cNvCxnSpPr/>
            <p:nvPr/>
          </p:nvCxnSpPr>
          <p:spPr>
            <a:xfrm flipV="1">
              <a:off x="7150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Прямая соединительная линия 511">
              <a:extLst>
                <a:ext uri="{FF2B5EF4-FFF2-40B4-BE49-F238E27FC236}">
                  <a16:creationId xmlns:a16="http://schemas.microsoft.com/office/drawing/2014/main" xmlns="" id="{7E878028-C94E-45AA-A838-0EE589C59929}"/>
                </a:ext>
              </a:extLst>
            </p:cNvPr>
            <p:cNvCxnSpPr/>
            <p:nvPr/>
          </p:nvCxnSpPr>
          <p:spPr>
            <a:xfrm flipV="1">
              <a:off x="7239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Прямая соединительная линия 512">
              <a:extLst>
                <a:ext uri="{FF2B5EF4-FFF2-40B4-BE49-F238E27FC236}">
                  <a16:creationId xmlns:a16="http://schemas.microsoft.com/office/drawing/2014/main" xmlns="" id="{3524A492-8CB7-4F61-A44E-AFA5B31418FE}"/>
                </a:ext>
              </a:extLst>
            </p:cNvPr>
            <p:cNvCxnSpPr/>
            <p:nvPr/>
          </p:nvCxnSpPr>
          <p:spPr>
            <a:xfrm flipV="1">
              <a:off x="7327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Прямая соединительная линия 513">
              <a:extLst>
                <a:ext uri="{FF2B5EF4-FFF2-40B4-BE49-F238E27FC236}">
                  <a16:creationId xmlns:a16="http://schemas.microsoft.com/office/drawing/2014/main" xmlns="" id="{39BDEF2F-594C-4A69-B276-4EEC5E65F45C}"/>
                </a:ext>
              </a:extLst>
            </p:cNvPr>
            <p:cNvCxnSpPr/>
            <p:nvPr/>
          </p:nvCxnSpPr>
          <p:spPr>
            <a:xfrm flipV="1">
              <a:off x="7416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Прямая соединительная линия 514">
              <a:extLst>
                <a:ext uri="{FF2B5EF4-FFF2-40B4-BE49-F238E27FC236}">
                  <a16:creationId xmlns:a16="http://schemas.microsoft.com/office/drawing/2014/main" xmlns="" id="{B785FD7D-747C-4C45-97EC-1DB90197110D}"/>
                </a:ext>
              </a:extLst>
            </p:cNvPr>
            <p:cNvCxnSpPr/>
            <p:nvPr/>
          </p:nvCxnSpPr>
          <p:spPr>
            <a:xfrm flipV="1">
              <a:off x="7505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Прямая соединительная линия 515">
              <a:extLst>
                <a:ext uri="{FF2B5EF4-FFF2-40B4-BE49-F238E27FC236}">
                  <a16:creationId xmlns:a16="http://schemas.microsoft.com/office/drawing/2014/main" xmlns="" id="{172AEBF3-33EE-4BD1-A9F3-50129AA4A4C1}"/>
                </a:ext>
              </a:extLst>
            </p:cNvPr>
            <p:cNvCxnSpPr/>
            <p:nvPr/>
          </p:nvCxnSpPr>
          <p:spPr>
            <a:xfrm flipV="1">
              <a:off x="7594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Прямая соединительная линия 516">
              <a:extLst>
                <a:ext uri="{FF2B5EF4-FFF2-40B4-BE49-F238E27FC236}">
                  <a16:creationId xmlns:a16="http://schemas.microsoft.com/office/drawing/2014/main" xmlns="" id="{B71DE1C0-0DAC-4C46-8419-3083B90C6963}"/>
                </a:ext>
              </a:extLst>
            </p:cNvPr>
            <p:cNvCxnSpPr/>
            <p:nvPr/>
          </p:nvCxnSpPr>
          <p:spPr>
            <a:xfrm flipV="1">
              <a:off x="7683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Прямая соединительная линия 517">
              <a:extLst>
                <a:ext uri="{FF2B5EF4-FFF2-40B4-BE49-F238E27FC236}">
                  <a16:creationId xmlns:a16="http://schemas.microsoft.com/office/drawing/2014/main" xmlns="" id="{F4070CA5-4DE0-4E83-9576-C7B65EFFAA4F}"/>
                </a:ext>
              </a:extLst>
            </p:cNvPr>
            <p:cNvCxnSpPr/>
            <p:nvPr/>
          </p:nvCxnSpPr>
          <p:spPr>
            <a:xfrm flipV="1">
              <a:off x="7772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Прямая соединительная линия 518">
              <a:extLst>
                <a:ext uri="{FF2B5EF4-FFF2-40B4-BE49-F238E27FC236}">
                  <a16:creationId xmlns:a16="http://schemas.microsoft.com/office/drawing/2014/main" xmlns="" id="{BBF8E6E0-56BE-4861-9501-8CE7DE889CCD}"/>
                </a:ext>
              </a:extLst>
            </p:cNvPr>
            <p:cNvCxnSpPr/>
            <p:nvPr/>
          </p:nvCxnSpPr>
          <p:spPr>
            <a:xfrm flipV="1">
              <a:off x="7861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Прямая соединительная линия 519">
              <a:extLst>
                <a:ext uri="{FF2B5EF4-FFF2-40B4-BE49-F238E27FC236}">
                  <a16:creationId xmlns:a16="http://schemas.microsoft.com/office/drawing/2014/main" xmlns="" id="{ABFB8BF4-A8FA-480D-A23B-07EE0FE543ED}"/>
                </a:ext>
              </a:extLst>
            </p:cNvPr>
            <p:cNvCxnSpPr/>
            <p:nvPr/>
          </p:nvCxnSpPr>
          <p:spPr>
            <a:xfrm flipV="1">
              <a:off x="7950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Прямая соединительная линия 520">
              <a:extLst>
                <a:ext uri="{FF2B5EF4-FFF2-40B4-BE49-F238E27FC236}">
                  <a16:creationId xmlns:a16="http://schemas.microsoft.com/office/drawing/2014/main" xmlns="" id="{BF626BBD-F16D-4B12-A63A-54B14B901D0F}"/>
                </a:ext>
              </a:extLst>
            </p:cNvPr>
            <p:cNvCxnSpPr/>
            <p:nvPr/>
          </p:nvCxnSpPr>
          <p:spPr>
            <a:xfrm flipV="1">
              <a:off x="8039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Прямая соединительная линия 521">
              <a:extLst>
                <a:ext uri="{FF2B5EF4-FFF2-40B4-BE49-F238E27FC236}">
                  <a16:creationId xmlns:a16="http://schemas.microsoft.com/office/drawing/2014/main" xmlns="" id="{4E72C22D-B8F1-4BEF-A8B4-8BC2FDE9D45A}"/>
                </a:ext>
              </a:extLst>
            </p:cNvPr>
            <p:cNvCxnSpPr/>
            <p:nvPr/>
          </p:nvCxnSpPr>
          <p:spPr>
            <a:xfrm flipV="1">
              <a:off x="8128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Прямая соединительная линия 522">
              <a:extLst>
                <a:ext uri="{FF2B5EF4-FFF2-40B4-BE49-F238E27FC236}">
                  <a16:creationId xmlns:a16="http://schemas.microsoft.com/office/drawing/2014/main" xmlns="" id="{19AF3FB9-8DA2-495E-A255-8E1269EEB573}"/>
                </a:ext>
              </a:extLst>
            </p:cNvPr>
            <p:cNvCxnSpPr/>
            <p:nvPr/>
          </p:nvCxnSpPr>
          <p:spPr>
            <a:xfrm flipV="1">
              <a:off x="8216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Прямая соединительная линия 523">
              <a:extLst>
                <a:ext uri="{FF2B5EF4-FFF2-40B4-BE49-F238E27FC236}">
                  <a16:creationId xmlns:a16="http://schemas.microsoft.com/office/drawing/2014/main" xmlns="" id="{5081C912-4743-4868-8C19-4B6B07D60315}"/>
                </a:ext>
              </a:extLst>
            </p:cNvPr>
            <p:cNvCxnSpPr/>
            <p:nvPr/>
          </p:nvCxnSpPr>
          <p:spPr>
            <a:xfrm flipV="1">
              <a:off x="8305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Прямая соединительная линия 524">
              <a:extLst>
                <a:ext uri="{FF2B5EF4-FFF2-40B4-BE49-F238E27FC236}">
                  <a16:creationId xmlns:a16="http://schemas.microsoft.com/office/drawing/2014/main" xmlns="" id="{6EC1E0C5-7D25-4EF8-AA5A-710FB4536BF3}"/>
                </a:ext>
              </a:extLst>
            </p:cNvPr>
            <p:cNvCxnSpPr/>
            <p:nvPr/>
          </p:nvCxnSpPr>
          <p:spPr>
            <a:xfrm flipV="1">
              <a:off x="8394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Прямая соединительная линия 525">
              <a:extLst>
                <a:ext uri="{FF2B5EF4-FFF2-40B4-BE49-F238E27FC236}">
                  <a16:creationId xmlns:a16="http://schemas.microsoft.com/office/drawing/2014/main" xmlns="" id="{6AF635BB-EF7F-4CA2-B79B-9CA26E8B6356}"/>
                </a:ext>
              </a:extLst>
            </p:cNvPr>
            <p:cNvCxnSpPr/>
            <p:nvPr/>
          </p:nvCxnSpPr>
          <p:spPr>
            <a:xfrm flipV="1">
              <a:off x="8483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Прямая соединительная линия 526">
              <a:extLst>
                <a:ext uri="{FF2B5EF4-FFF2-40B4-BE49-F238E27FC236}">
                  <a16:creationId xmlns:a16="http://schemas.microsoft.com/office/drawing/2014/main" xmlns="" id="{D48BD1E1-23A1-4984-88A8-9FC13F2E0DEA}"/>
                </a:ext>
              </a:extLst>
            </p:cNvPr>
            <p:cNvCxnSpPr/>
            <p:nvPr/>
          </p:nvCxnSpPr>
          <p:spPr>
            <a:xfrm flipV="1">
              <a:off x="8572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Прямая соединительная линия 527">
              <a:extLst>
                <a:ext uri="{FF2B5EF4-FFF2-40B4-BE49-F238E27FC236}">
                  <a16:creationId xmlns:a16="http://schemas.microsoft.com/office/drawing/2014/main" xmlns="" id="{E1DBEFF9-4C1B-45F2-B62A-64983B472C0A}"/>
                </a:ext>
              </a:extLst>
            </p:cNvPr>
            <p:cNvCxnSpPr/>
            <p:nvPr/>
          </p:nvCxnSpPr>
          <p:spPr>
            <a:xfrm flipV="1">
              <a:off x="8661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Прямая соединительная линия 528">
              <a:extLst>
                <a:ext uri="{FF2B5EF4-FFF2-40B4-BE49-F238E27FC236}">
                  <a16:creationId xmlns:a16="http://schemas.microsoft.com/office/drawing/2014/main" xmlns="" id="{CE1AE943-3128-4555-92CE-47A610C9F598}"/>
                </a:ext>
              </a:extLst>
            </p:cNvPr>
            <p:cNvCxnSpPr/>
            <p:nvPr/>
          </p:nvCxnSpPr>
          <p:spPr>
            <a:xfrm flipV="1">
              <a:off x="8750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Прямая соединительная линия 529">
              <a:extLst>
                <a:ext uri="{FF2B5EF4-FFF2-40B4-BE49-F238E27FC236}">
                  <a16:creationId xmlns:a16="http://schemas.microsoft.com/office/drawing/2014/main" xmlns="" id="{9CB3AA3E-88EF-4F6F-8163-02B93A081DC0}"/>
                </a:ext>
              </a:extLst>
            </p:cNvPr>
            <p:cNvCxnSpPr/>
            <p:nvPr/>
          </p:nvCxnSpPr>
          <p:spPr>
            <a:xfrm flipV="1">
              <a:off x="8839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Прямая соединительная линия 530">
              <a:extLst>
                <a:ext uri="{FF2B5EF4-FFF2-40B4-BE49-F238E27FC236}">
                  <a16:creationId xmlns:a16="http://schemas.microsoft.com/office/drawing/2014/main" xmlns="" id="{A601455B-5705-474A-B3A8-1288CCB3FBBE}"/>
                </a:ext>
              </a:extLst>
            </p:cNvPr>
            <p:cNvCxnSpPr/>
            <p:nvPr/>
          </p:nvCxnSpPr>
          <p:spPr>
            <a:xfrm flipV="1">
              <a:off x="8928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Прямая соединительная линия 531">
              <a:extLst>
                <a:ext uri="{FF2B5EF4-FFF2-40B4-BE49-F238E27FC236}">
                  <a16:creationId xmlns:a16="http://schemas.microsoft.com/office/drawing/2014/main" xmlns="" id="{EBDA2D92-9DE9-42ED-8A1A-B8FC61E15929}"/>
                </a:ext>
              </a:extLst>
            </p:cNvPr>
            <p:cNvCxnSpPr/>
            <p:nvPr/>
          </p:nvCxnSpPr>
          <p:spPr>
            <a:xfrm flipV="1">
              <a:off x="9017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Прямая соединительная линия 532">
              <a:extLst>
                <a:ext uri="{FF2B5EF4-FFF2-40B4-BE49-F238E27FC236}">
                  <a16:creationId xmlns:a16="http://schemas.microsoft.com/office/drawing/2014/main" xmlns="" id="{67F9706D-E539-49ED-9713-C162E6CFE626}"/>
                </a:ext>
              </a:extLst>
            </p:cNvPr>
            <p:cNvCxnSpPr/>
            <p:nvPr/>
          </p:nvCxnSpPr>
          <p:spPr>
            <a:xfrm flipV="1">
              <a:off x="9105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Прямая соединительная линия 533">
              <a:extLst>
                <a:ext uri="{FF2B5EF4-FFF2-40B4-BE49-F238E27FC236}">
                  <a16:creationId xmlns:a16="http://schemas.microsoft.com/office/drawing/2014/main" xmlns="" id="{76AC0094-7984-49C0-95E7-466BD9E3730D}"/>
                </a:ext>
              </a:extLst>
            </p:cNvPr>
            <p:cNvCxnSpPr/>
            <p:nvPr/>
          </p:nvCxnSpPr>
          <p:spPr>
            <a:xfrm flipV="1">
              <a:off x="919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Прямая соединительная линия 534">
              <a:extLst>
                <a:ext uri="{FF2B5EF4-FFF2-40B4-BE49-F238E27FC236}">
                  <a16:creationId xmlns:a16="http://schemas.microsoft.com/office/drawing/2014/main" xmlns="" id="{5ADFA4F3-BB98-48B4-AC49-51D695D4BFAB}"/>
                </a:ext>
              </a:extLst>
            </p:cNvPr>
            <p:cNvCxnSpPr/>
            <p:nvPr/>
          </p:nvCxnSpPr>
          <p:spPr>
            <a:xfrm flipV="1">
              <a:off x="928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Прямая соединительная линия 535">
              <a:extLst>
                <a:ext uri="{FF2B5EF4-FFF2-40B4-BE49-F238E27FC236}">
                  <a16:creationId xmlns:a16="http://schemas.microsoft.com/office/drawing/2014/main" xmlns="" id="{7498F437-C3E1-4C89-817B-38D3BF21F2B8}"/>
                </a:ext>
              </a:extLst>
            </p:cNvPr>
            <p:cNvCxnSpPr/>
            <p:nvPr/>
          </p:nvCxnSpPr>
          <p:spPr>
            <a:xfrm flipV="1">
              <a:off x="937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Прямая соединительная линия 536">
              <a:extLst>
                <a:ext uri="{FF2B5EF4-FFF2-40B4-BE49-F238E27FC236}">
                  <a16:creationId xmlns:a16="http://schemas.microsoft.com/office/drawing/2014/main" xmlns="" id="{23BBD312-8601-4C0F-9C51-BB7844BE242D}"/>
                </a:ext>
              </a:extLst>
            </p:cNvPr>
            <p:cNvCxnSpPr/>
            <p:nvPr/>
          </p:nvCxnSpPr>
          <p:spPr>
            <a:xfrm flipV="1">
              <a:off x="946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Прямая соединительная линия 537">
              <a:extLst>
                <a:ext uri="{FF2B5EF4-FFF2-40B4-BE49-F238E27FC236}">
                  <a16:creationId xmlns:a16="http://schemas.microsoft.com/office/drawing/2014/main" xmlns="" id="{1D854FA6-3F7C-43DB-AE60-4FE59B5E423E}"/>
                </a:ext>
              </a:extLst>
            </p:cNvPr>
            <p:cNvCxnSpPr/>
            <p:nvPr/>
          </p:nvCxnSpPr>
          <p:spPr>
            <a:xfrm flipV="1">
              <a:off x="955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Прямая соединительная линия 538">
              <a:extLst>
                <a:ext uri="{FF2B5EF4-FFF2-40B4-BE49-F238E27FC236}">
                  <a16:creationId xmlns:a16="http://schemas.microsoft.com/office/drawing/2014/main" xmlns="" id="{4ED74F99-ACAD-4498-B929-88C02F8E12C0}"/>
                </a:ext>
              </a:extLst>
            </p:cNvPr>
            <p:cNvCxnSpPr/>
            <p:nvPr/>
          </p:nvCxnSpPr>
          <p:spPr>
            <a:xfrm flipV="1">
              <a:off x="963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Прямая соединительная линия 539">
              <a:extLst>
                <a:ext uri="{FF2B5EF4-FFF2-40B4-BE49-F238E27FC236}">
                  <a16:creationId xmlns:a16="http://schemas.microsoft.com/office/drawing/2014/main" xmlns="" id="{ABADBA36-2833-44EA-B9E2-CBFB1AAB28C3}"/>
                </a:ext>
              </a:extLst>
            </p:cNvPr>
            <p:cNvCxnSpPr/>
            <p:nvPr/>
          </p:nvCxnSpPr>
          <p:spPr>
            <a:xfrm flipV="1">
              <a:off x="972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Прямая соединительная линия 540">
              <a:extLst>
                <a:ext uri="{FF2B5EF4-FFF2-40B4-BE49-F238E27FC236}">
                  <a16:creationId xmlns:a16="http://schemas.microsoft.com/office/drawing/2014/main" xmlns="" id="{ECFEA04A-66FB-4BD5-9CA4-6C08CE8B5A68}"/>
                </a:ext>
              </a:extLst>
            </p:cNvPr>
            <p:cNvCxnSpPr/>
            <p:nvPr/>
          </p:nvCxnSpPr>
          <p:spPr>
            <a:xfrm flipV="1">
              <a:off x="981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Прямая соединительная линия 541">
              <a:extLst>
                <a:ext uri="{FF2B5EF4-FFF2-40B4-BE49-F238E27FC236}">
                  <a16:creationId xmlns:a16="http://schemas.microsoft.com/office/drawing/2014/main" xmlns="" id="{DB85DA8D-063F-4952-A6E1-985A7FD899FA}"/>
                </a:ext>
              </a:extLst>
            </p:cNvPr>
            <p:cNvCxnSpPr/>
            <p:nvPr/>
          </p:nvCxnSpPr>
          <p:spPr>
            <a:xfrm flipV="1">
              <a:off x="990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Прямая соединительная линия 542">
              <a:extLst>
                <a:ext uri="{FF2B5EF4-FFF2-40B4-BE49-F238E27FC236}">
                  <a16:creationId xmlns:a16="http://schemas.microsoft.com/office/drawing/2014/main" xmlns="" id="{5EFF9846-9D59-40C4-856E-9BC3E7AF0C8C}"/>
                </a:ext>
              </a:extLst>
            </p:cNvPr>
            <p:cNvCxnSpPr/>
            <p:nvPr/>
          </p:nvCxnSpPr>
          <p:spPr>
            <a:xfrm flipV="1">
              <a:off x="999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Прямая соединительная линия 543">
              <a:extLst>
                <a:ext uri="{FF2B5EF4-FFF2-40B4-BE49-F238E27FC236}">
                  <a16:creationId xmlns:a16="http://schemas.microsoft.com/office/drawing/2014/main" xmlns="" id="{CE054FD0-579E-4633-8F59-04CAE16652F3}"/>
                </a:ext>
              </a:extLst>
            </p:cNvPr>
            <p:cNvCxnSpPr/>
            <p:nvPr/>
          </p:nvCxnSpPr>
          <p:spPr>
            <a:xfrm flipV="1">
              <a:off x="1008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Прямая соединительная линия 544">
              <a:extLst>
                <a:ext uri="{FF2B5EF4-FFF2-40B4-BE49-F238E27FC236}">
                  <a16:creationId xmlns:a16="http://schemas.microsoft.com/office/drawing/2014/main" xmlns="" id="{B2BFFF54-0348-4C5D-82F2-383C52CABD27}"/>
                </a:ext>
              </a:extLst>
            </p:cNvPr>
            <p:cNvCxnSpPr/>
            <p:nvPr/>
          </p:nvCxnSpPr>
          <p:spPr>
            <a:xfrm flipV="1">
              <a:off x="1017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Прямая соединительная линия 545">
              <a:extLst>
                <a:ext uri="{FF2B5EF4-FFF2-40B4-BE49-F238E27FC236}">
                  <a16:creationId xmlns:a16="http://schemas.microsoft.com/office/drawing/2014/main" xmlns="" id="{A188B16E-FAB2-419F-97AB-02F22B023BBD}"/>
                </a:ext>
              </a:extLst>
            </p:cNvPr>
            <p:cNvCxnSpPr/>
            <p:nvPr/>
          </p:nvCxnSpPr>
          <p:spPr>
            <a:xfrm flipV="1">
              <a:off x="1026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Фабрика проектного финансирования</a:t>
            </a:r>
          </a:p>
        </p:txBody>
      </p:sp>
      <p:cxnSp>
        <p:nvCxnSpPr>
          <p:cNvPr id="185" name="Прямая соединительная линия 184"/>
          <p:cNvCxnSpPr/>
          <p:nvPr/>
        </p:nvCxnSpPr>
        <p:spPr>
          <a:xfrm flipH="1">
            <a:off x="6652591" y="6024055"/>
            <a:ext cx="1117315" cy="5756"/>
          </a:xfrm>
          <a:prstGeom prst="line">
            <a:avLst/>
          </a:prstGeom>
          <a:ln w="152400">
            <a:solidFill>
              <a:schemeClr val="accent3">
                <a:alpha val="7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6652591" y="2035323"/>
            <a:ext cx="1117315" cy="5756"/>
          </a:xfrm>
          <a:prstGeom prst="line">
            <a:avLst/>
          </a:prstGeom>
          <a:ln w="152400"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Прямоугольник: скругленные углы 6">
            <a:extLst>
              <a:ext uri="{FF2B5EF4-FFF2-40B4-BE49-F238E27FC236}">
                <a16:creationId xmlns:a16="http://schemas.microsoft.com/office/drawing/2014/main" xmlns="" id="{61D4E0B7-B2B7-4F14-A0A9-88FA0B75BD9E}"/>
              </a:ext>
            </a:extLst>
          </p:cNvPr>
          <p:cNvSpPr/>
          <p:nvPr/>
        </p:nvSpPr>
        <p:spPr>
          <a:xfrm flipH="1">
            <a:off x="3045794" y="3211173"/>
            <a:ext cx="1746504" cy="1595196"/>
          </a:xfrm>
          <a:custGeom>
            <a:avLst/>
            <a:gdLst>
              <a:gd name="connsiteX0" fmla="*/ 0 w 9073662"/>
              <a:gd name="connsiteY0" fmla="*/ 494327 h 1446627"/>
              <a:gd name="connsiteX1" fmla="*/ 494327 w 9073662"/>
              <a:gd name="connsiteY1" fmla="*/ 0 h 1446627"/>
              <a:gd name="connsiteX2" fmla="*/ 8579335 w 9073662"/>
              <a:gd name="connsiteY2" fmla="*/ 0 h 1446627"/>
              <a:gd name="connsiteX3" fmla="*/ 9073662 w 9073662"/>
              <a:gd name="connsiteY3" fmla="*/ 494327 h 1446627"/>
              <a:gd name="connsiteX4" fmla="*/ 9073662 w 9073662"/>
              <a:gd name="connsiteY4" fmla="*/ 952300 h 1446627"/>
              <a:gd name="connsiteX5" fmla="*/ 8579335 w 9073662"/>
              <a:gd name="connsiteY5" fmla="*/ 1446627 h 1446627"/>
              <a:gd name="connsiteX6" fmla="*/ 494327 w 9073662"/>
              <a:gd name="connsiteY6" fmla="*/ 1446627 h 1446627"/>
              <a:gd name="connsiteX7" fmla="*/ 0 w 9073662"/>
              <a:gd name="connsiteY7" fmla="*/ 952300 h 1446627"/>
              <a:gd name="connsiteX8" fmla="*/ 0 w 9073662"/>
              <a:gd name="connsiteY8" fmla="*/ 494327 h 1446627"/>
              <a:gd name="connsiteX0" fmla="*/ 494327 w 9073662"/>
              <a:gd name="connsiteY0" fmla="*/ 0 h 1446627"/>
              <a:gd name="connsiteX1" fmla="*/ 8579335 w 9073662"/>
              <a:gd name="connsiteY1" fmla="*/ 0 h 1446627"/>
              <a:gd name="connsiteX2" fmla="*/ 9073662 w 9073662"/>
              <a:gd name="connsiteY2" fmla="*/ 494327 h 1446627"/>
              <a:gd name="connsiteX3" fmla="*/ 9073662 w 9073662"/>
              <a:gd name="connsiteY3" fmla="*/ 952300 h 1446627"/>
              <a:gd name="connsiteX4" fmla="*/ 8579335 w 9073662"/>
              <a:gd name="connsiteY4" fmla="*/ 1446627 h 1446627"/>
              <a:gd name="connsiteX5" fmla="*/ 494327 w 9073662"/>
              <a:gd name="connsiteY5" fmla="*/ 1446627 h 1446627"/>
              <a:gd name="connsiteX6" fmla="*/ 0 w 9073662"/>
              <a:gd name="connsiteY6" fmla="*/ 952300 h 1446627"/>
              <a:gd name="connsiteX7" fmla="*/ 0 w 9073662"/>
              <a:gd name="connsiteY7" fmla="*/ 494327 h 1446627"/>
              <a:gd name="connsiteX8" fmla="*/ 585767 w 9073662"/>
              <a:gd name="connsiteY8" fmla="*/ 91440 h 1446627"/>
              <a:gd name="connsiteX0" fmla="*/ 494327 w 9073662"/>
              <a:gd name="connsiteY0" fmla="*/ 0 h 1446627"/>
              <a:gd name="connsiteX1" fmla="*/ 8579335 w 9073662"/>
              <a:gd name="connsiteY1" fmla="*/ 0 h 1446627"/>
              <a:gd name="connsiteX2" fmla="*/ 9073662 w 9073662"/>
              <a:gd name="connsiteY2" fmla="*/ 494327 h 1446627"/>
              <a:gd name="connsiteX3" fmla="*/ 9073662 w 9073662"/>
              <a:gd name="connsiteY3" fmla="*/ 952300 h 1446627"/>
              <a:gd name="connsiteX4" fmla="*/ 8579335 w 9073662"/>
              <a:gd name="connsiteY4" fmla="*/ 1446627 h 1446627"/>
              <a:gd name="connsiteX5" fmla="*/ 494327 w 9073662"/>
              <a:gd name="connsiteY5" fmla="*/ 1446627 h 1446627"/>
              <a:gd name="connsiteX6" fmla="*/ 0 w 9073662"/>
              <a:gd name="connsiteY6" fmla="*/ 952300 h 1446627"/>
              <a:gd name="connsiteX7" fmla="*/ 0 w 9073662"/>
              <a:gd name="connsiteY7" fmla="*/ 494327 h 1446627"/>
              <a:gd name="connsiteX0" fmla="*/ 494327 w 9073662"/>
              <a:gd name="connsiteY0" fmla="*/ 0 h 1446627"/>
              <a:gd name="connsiteX1" fmla="*/ 8579335 w 9073662"/>
              <a:gd name="connsiteY1" fmla="*/ 0 h 1446627"/>
              <a:gd name="connsiteX2" fmla="*/ 9073662 w 9073662"/>
              <a:gd name="connsiteY2" fmla="*/ 494327 h 1446627"/>
              <a:gd name="connsiteX3" fmla="*/ 9073662 w 9073662"/>
              <a:gd name="connsiteY3" fmla="*/ 952300 h 1446627"/>
              <a:gd name="connsiteX4" fmla="*/ 8579335 w 9073662"/>
              <a:gd name="connsiteY4" fmla="*/ 1446627 h 1446627"/>
              <a:gd name="connsiteX5" fmla="*/ 494327 w 9073662"/>
              <a:gd name="connsiteY5" fmla="*/ 1446627 h 1446627"/>
              <a:gd name="connsiteX6" fmla="*/ 0 w 9073662"/>
              <a:gd name="connsiteY6" fmla="*/ 952300 h 1446627"/>
              <a:gd name="connsiteX0" fmla="*/ 0 w 8579335"/>
              <a:gd name="connsiteY0" fmla="*/ 0 h 1446627"/>
              <a:gd name="connsiteX1" fmla="*/ 8085008 w 8579335"/>
              <a:gd name="connsiteY1" fmla="*/ 0 h 1446627"/>
              <a:gd name="connsiteX2" fmla="*/ 8579335 w 8579335"/>
              <a:gd name="connsiteY2" fmla="*/ 494327 h 1446627"/>
              <a:gd name="connsiteX3" fmla="*/ 8579335 w 8579335"/>
              <a:gd name="connsiteY3" fmla="*/ 952300 h 1446627"/>
              <a:gd name="connsiteX4" fmla="*/ 8085008 w 8579335"/>
              <a:gd name="connsiteY4" fmla="*/ 1446627 h 1446627"/>
              <a:gd name="connsiteX5" fmla="*/ 0 w 8579335"/>
              <a:gd name="connsiteY5" fmla="*/ 1446627 h 144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9335" h="1446627">
                <a:moveTo>
                  <a:pt x="0" y="0"/>
                </a:moveTo>
                <a:lnTo>
                  <a:pt x="8085008" y="0"/>
                </a:lnTo>
                <a:cubicBezTo>
                  <a:pt x="8358017" y="0"/>
                  <a:pt x="8579335" y="221318"/>
                  <a:pt x="8579335" y="494327"/>
                </a:cubicBezTo>
                <a:lnTo>
                  <a:pt x="8579335" y="952300"/>
                </a:lnTo>
                <a:cubicBezTo>
                  <a:pt x="8579335" y="1225309"/>
                  <a:pt x="8358017" y="1446627"/>
                  <a:pt x="8085008" y="1446627"/>
                </a:cubicBezTo>
                <a:lnTo>
                  <a:pt x="0" y="1446627"/>
                </a:lnTo>
              </a:path>
            </a:pathLst>
          </a:custGeom>
          <a:noFill/>
          <a:ln w="168275">
            <a:solidFill>
              <a:srgbClr val="00B0F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350">
              <a:solidFill>
                <a:srgbClr val="000000"/>
              </a:solidFill>
            </a:endParaRPr>
          </a:p>
        </p:txBody>
      </p:sp>
      <p:sp>
        <p:nvSpPr>
          <p:cNvPr id="55" name="Прямоугольник: скругленные углы 6"/>
          <p:cNvSpPr/>
          <p:nvPr/>
        </p:nvSpPr>
        <p:spPr>
          <a:xfrm flipH="1">
            <a:off x="1257690" y="2191197"/>
            <a:ext cx="5741999" cy="3707873"/>
          </a:xfrm>
          <a:custGeom>
            <a:avLst/>
            <a:gdLst>
              <a:gd name="connsiteX0" fmla="*/ 0 w 9073662"/>
              <a:gd name="connsiteY0" fmla="*/ 494327 h 1446627"/>
              <a:gd name="connsiteX1" fmla="*/ 494327 w 9073662"/>
              <a:gd name="connsiteY1" fmla="*/ 0 h 1446627"/>
              <a:gd name="connsiteX2" fmla="*/ 8579335 w 9073662"/>
              <a:gd name="connsiteY2" fmla="*/ 0 h 1446627"/>
              <a:gd name="connsiteX3" fmla="*/ 9073662 w 9073662"/>
              <a:gd name="connsiteY3" fmla="*/ 494327 h 1446627"/>
              <a:gd name="connsiteX4" fmla="*/ 9073662 w 9073662"/>
              <a:gd name="connsiteY4" fmla="*/ 952300 h 1446627"/>
              <a:gd name="connsiteX5" fmla="*/ 8579335 w 9073662"/>
              <a:gd name="connsiteY5" fmla="*/ 1446627 h 1446627"/>
              <a:gd name="connsiteX6" fmla="*/ 494327 w 9073662"/>
              <a:gd name="connsiteY6" fmla="*/ 1446627 h 1446627"/>
              <a:gd name="connsiteX7" fmla="*/ 0 w 9073662"/>
              <a:gd name="connsiteY7" fmla="*/ 952300 h 1446627"/>
              <a:gd name="connsiteX8" fmla="*/ 0 w 9073662"/>
              <a:gd name="connsiteY8" fmla="*/ 494327 h 1446627"/>
              <a:gd name="connsiteX0" fmla="*/ 494327 w 9073662"/>
              <a:gd name="connsiteY0" fmla="*/ 0 h 1446627"/>
              <a:gd name="connsiteX1" fmla="*/ 8579335 w 9073662"/>
              <a:gd name="connsiteY1" fmla="*/ 0 h 1446627"/>
              <a:gd name="connsiteX2" fmla="*/ 9073662 w 9073662"/>
              <a:gd name="connsiteY2" fmla="*/ 494327 h 1446627"/>
              <a:gd name="connsiteX3" fmla="*/ 9073662 w 9073662"/>
              <a:gd name="connsiteY3" fmla="*/ 952300 h 1446627"/>
              <a:gd name="connsiteX4" fmla="*/ 8579335 w 9073662"/>
              <a:gd name="connsiteY4" fmla="*/ 1446627 h 1446627"/>
              <a:gd name="connsiteX5" fmla="*/ 494327 w 9073662"/>
              <a:gd name="connsiteY5" fmla="*/ 1446627 h 1446627"/>
              <a:gd name="connsiteX6" fmla="*/ 0 w 9073662"/>
              <a:gd name="connsiteY6" fmla="*/ 952300 h 1446627"/>
              <a:gd name="connsiteX7" fmla="*/ 0 w 9073662"/>
              <a:gd name="connsiteY7" fmla="*/ 494327 h 1446627"/>
              <a:gd name="connsiteX8" fmla="*/ 585767 w 9073662"/>
              <a:gd name="connsiteY8" fmla="*/ 91440 h 1446627"/>
              <a:gd name="connsiteX0" fmla="*/ 494327 w 9073662"/>
              <a:gd name="connsiteY0" fmla="*/ 0 h 1446627"/>
              <a:gd name="connsiteX1" fmla="*/ 8579335 w 9073662"/>
              <a:gd name="connsiteY1" fmla="*/ 0 h 1446627"/>
              <a:gd name="connsiteX2" fmla="*/ 9073662 w 9073662"/>
              <a:gd name="connsiteY2" fmla="*/ 494327 h 1446627"/>
              <a:gd name="connsiteX3" fmla="*/ 9073662 w 9073662"/>
              <a:gd name="connsiteY3" fmla="*/ 952300 h 1446627"/>
              <a:gd name="connsiteX4" fmla="*/ 8579335 w 9073662"/>
              <a:gd name="connsiteY4" fmla="*/ 1446627 h 1446627"/>
              <a:gd name="connsiteX5" fmla="*/ 494327 w 9073662"/>
              <a:gd name="connsiteY5" fmla="*/ 1446627 h 1446627"/>
              <a:gd name="connsiteX6" fmla="*/ 0 w 9073662"/>
              <a:gd name="connsiteY6" fmla="*/ 952300 h 1446627"/>
              <a:gd name="connsiteX7" fmla="*/ 0 w 9073662"/>
              <a:gd name="connsiteY7" fmla="*/ 494327 h 1446627"/>
              <a:gd name="connsiteX0" fmla="*/ 494327 w 9073662"/>
              <a:gd name="connsiteY0" fmla="*/ 0 h 1446627"/>
              <a:gd name="connsiteX1" fmla="*/ 8579335 w 9073662"/>
              <a:gd name="connsiteY1" fmla="*/ 0 h 1446627"/>
              <a:gd name="connsiteX2" fmla="*/ 9073662 w 9073662"/>
              <a:gd name="connsiteY2" fmla="*/ 494327 h 1446627"/>
              <a:gd name="connsiteX3" fmla="*/ 9073662 w 9073662"/>
              <a:gd name="connsiteY3" fmla="*/ 952300 h 1446627"/>
              <a:gd name="connsiteX4" fmla="*/ 8579335 w 9073662"/>
              <a:gd name="connsiteY4" fmla="*/ 1446627 h 1446627"/>
              <a:gd name="connsiteX5" fmla="*/ 494327 w 9073662"/>
              <a:gd name="connsiteY5" fmla="*/ 1446627 h 1446627"/>
              <a:gd name="connsiteX6" fmla="*/ 0 w 9073662"/>
              <a:gd name="connsiteY6" fmla="*/ 952300 h 1446627"/>
              <a:gd name="connsiteX0" fmla="*/ 0 w 8579335"/>
              <a:gd name="connsiteY0" fmla="*/ 0 h 1446627"/>
              <a:gd name="connsiteX1" fmla="*/ 8085008 w 8579335"/>
              <a:gd name="connsiteY1" fmla="*/ 0 h 1446627"/>
              <a:gd name="connsiteX2" fmla="*/ 8579335 w 8579335"/>
              <a:gd name="connsiteY2" fmla="*/ 494327 h 1446627"/>
              <a:gd name="connsiteX3" fmla="*/ 8579335 w 8579335"/>
              <a:gd name="connsiteY3" fmla="*/ 952300 h 1446627"/>
              <a:gd name="connsiteX4" fmla="*/ 8085008 w 8579335"/>
              <a:gd name="connsiteY4" fmla="*/ 1446627 h 1446627"/>
              <a:gd name="connsiteX5" fmla="*/ 0 w 8579335"/>
              <a:gd name="connsiteY5" fmla="*/ 1446627 h 144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9335" h="1446627">
                <a:moveTo>
                  <a:pt x="0" y="0"/>
                </a:moveTo>
                <a:lnTo>
                  <a:pt x="8085008" y="0"/>
                </a:lnTo>
                <a:cubicBezTo>
                  <a:pt x="8358017" y="0"/>
                  <a:pt x="8579335" y="221318"/>
                  <a:pt x="8579335" y="494327"/>
                </a:cubicBezTo>
                <a:lnTo>
                  <a:pt x="8579335" y="952300"/>
                </a:lnTo>
                <a:cubicBezTo>
                  <a:pt x="8579335" y="1225309"/>
                  <a:pt x="8358017" y="1446627"/>
                  <a:pt x="8085008" y="1446627"/>
                </a:cubicBezTo>
                <a:lnTo>
                  <a:pt x="0" y="1446627"/>
                </a:lnTo>
              </a:path>
            </a:pathLst>
          </a:custGeom>
          <a:noFill/>
          <a:ln w="152400">
            <a:gradFill>
              <a:gsLst>
                <a:gs pos="34000">
                  <a:schemeClr val="accent2">
                    <a:alpha val="90000"/>
                  </a:schemeClr>
                </a:gs>
                <a:gs pos="62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>
              <a:solidFill>
                <a:prstClr val="white"/>
              </a:solidFill>
            </a:endParaRPr>
          </a:p>
        </p:txBody>
      </p:sp>
      <p:sp>
        <p:nvSpPr>
          <p:cNvPr id="80" name="Стрелка: шеврон 79"/>
          <p:cNvSpPr/>
          <p:nvPr/>
        </p:nvSpPr>
        <p:spPr>
          <a:xfrm>
            <a:off x="3805474" y="2109485"/>
            <a:ext cx="127368" cy="157980"/>
          </a:xfrm>
          <a:prstGeom prst="chevron">
            <a:avLst/>
          </a:prstGeom>
          <a:solidFill>
            <a:schemeClr val="accent2">
              <a:lumMod val="20000"/>
              <a:lumOff val="8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</a:pPr>
            <a:endParaRPr lang="ru-RU" sz="1200">
              <a:solidFill>
                <a:prstClr val="black"/>
              </a:solidFill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DC5A1CA1-4811-410A-9649-1BB117B78494}"/>
              </a:ext>
            </a:extLst>
          </p:cNvPr>
          <p:cNvGrpSpPr/>
          <p:nvPr/>
        </p:nvGrpSpPr>
        <p:grpSpPr>
          <a:xfrm>
            <a:off x="7561090" y="4133876"/>
            <a:ext cx="1313746" cy="1728304"/>
            <a:chOff x="7674316" y="1554182"/>
            <a:chExt cx="1313746" cy="1225876"/>
          </a:xfrm>
        </p:grpSpPr>
        <p:cxnSp>
          <p:nvCxnSpPr>
            <p:cNvPr id="36" name="Прямая соединительная линия 35"/>
            <p:cNvCxnSpPr>
              <a:cxnSpLocks/>
            </p:cNvCxnSpPr>
            <p:nvPr/>
          </p:nvCxnSpPr>
          <p:spPr>
            <a:xfrm>
              <a:off x="7674316" y="1615530"/>
              <a:ext cx="0" cy="1164528"/>
            </a:xfrm>
            <a:prstGeom prst="line">
              <a:avLst/>
            </a:prstGeom>
            <a:ln>
              <a:solidFill>
                <a:schemeClr val="accent3">
                  <a:alpha val="4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Прямоугольник 84"/>
            <p:cNvSpPr/>
            <p:nvPr/>
          </p:nvSpPr>
          <p:spPr>
            <a:xfrm>
              <a:off x="7780772" y="1554182"/>
              <a:ext cx="1207290" cy="332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Приобретение</a:t>
              </a:r>
            </a:p>
            <a:p>
              <a:pPr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облигаций</a:t>
              </a:r>
            </a:p>
          </p:txBody>
        </p:sp>
      </p:grpSp>
      <p:sp>
        <p:nvSpPr>
          <p:cNvPr id="5" name="Овал 4"/>
          <p:cNvSpPr/>
          <p:nvPr/>
        </p:nvSpPr>
        <p:spPr>
          <a:xfrm>
            <a:off x="2627806" y="3493790"/>
            <a:ext cx="931953" cy="93195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2"/>
            </a:solidFill>
          </a:ln>
          <a:effectLst>
            <a:outerShdw blurRad="190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31">
              <a:solidFill>
                <a:prstClr val="white"/>
              </a:solidFill>
            </a:endParaRPr>
          </a:p>
        </p:txBody>
      </p:sp>
      <p:pic>
        <p:nvPicPr>
          <p:cNvPr id="3" name="Рисунок 2" descr="Изображение выглядит как объект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2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451" y="3824293"/>
            <a:ext cx="720663" cy="270947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7440459" y="4942900"/>
            <a:ext cx="1619640" cy="606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1" b="1" dirty="0">
                <a:solidFill>
                  <a:schemeClr val="accent3"/>
                </a:solidFill>
                <a:latin typeface="Arial"/>
              </a:rPr>
              <a:t>Частные</a:t>
            </a:r>
          </a:p>
          <a:p>
            <a:pPr algn="ctr"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1" b="1" dirty="0">
                <a:solidFill>
                  <a:schemeClr val="accent3"/>
                </a:solidFill>
                <a:latin typeface="Arial"/>
              </a:rPr>
              <a:t>инвесторы</a:t>
            </a:r>
          </a:p>
        </p:txBody>
      </p:sp>
      <p:pic>
        <p:nvPicPr>
          <p:cNvPr id="78" name="Picture 4" descr="Картинки по запросу investor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4302" y="5587782"/>
            <a:ext cx="931953" cy="931953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  <a:effectLst>
            <a:outerShdw blurRad="190500" algn="ctr" rotWithShape="0">
              <a:prstClr val="black">
                <a:alpha val="20000"/>
              </a:prstClr>
            </a:outerShdw>
          </a:effectLst>
          <a:extLst/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968D95DE-36B3-44A4-9C7F-C1BB1B899F1D}"/>
              </a:ext>
            </a:extLst>
          </p:cNvPr>
          <p:cNvGrpSpPr/>
          <p:nvPr/>
        </p:nvGrpSpPr>
        <p:grpSpPr>
          <a:xfrm>
            <a:off x="3186773" y="4740912"/>
            <a:ext cx="1066281" cy="926462"/>
            <a:chOff x="2502143" y="4331378"/>
            <a:chExt cx="1066281" cy="926462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2502143" y="4779237"/>
              <a:ext cx="1066281" cy="4786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Вклад в капитал</a:t>
              </a:r>
            </a:p>
          </p:txBody>
        </p:sp>
        <p:cxnSp>
          <p:nvCxnSpPr>
            <p:cNvPr id="121" name="Прямая соединительная линия 120"/>
            <p:cNvCxnSpPr>
              <a:cxnSpLocks/>
            </p:cNvCxnSpPr>
            <p:nvPr/>
          </p:nvCxnSpPr>
          <p:spPr>
            <a:xfrm>
              <a:off x="3550033" y="4331378"/>
              <a:ext cx="0" cy="899829"/>
            </a:xfrm>
            <a:prstGeom prst="line">
              <a:avLst/>
            </a:prstGeom>
            <a:ln>
              <a:solidFill>
                <a:schemeClr val="accent1">
                  <a:alpha val="4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1A8DCFBB-1E25-4933-A504-A6D0B451F415}"/>
              </a:ext>
            </a:extLst>
          </p:cNvPr>
          <p:cNvGrpSpPr/>
          <p:nvPr/>
        </p:nvGrpSpPr>
        <p:grpSpPr>
          <a:xfrm>
            <a:off x="2878074" y="2230400"/>
            <a:ext cx="1349587" cy="963811"/>
            <a:chOff x="2628940" y="2443259"/>
            <a:chExt cx="1349587" cy="963811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2628940" y="2682624"/>
              <a:ext cx="1349587" cy="4786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Долговое</a:t>
              </a:r>
            </a:p>
            <a:p>
              <a:pPr algn="r"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финансирование</a:t>
              </a:r>
            </a:p>
          </p:txBody>
        </p:sp>
        <p:cxnSp>
          <p:nvCxnSpPr>
            <p:cNvPr id="123" name="Прямая соединительная линия 122"/>
            <p:cNvCxnSpPr>
              <a:cxnSpLocks/>
            </p:cNvCxnSpPr>
            <p:nvPr/>
          </p:nvCxnSpPr>
          <p:spPr>
            <a:xfrm>
              <a:off x="3929495" y="2443259"/>
              <a:ext cx="0" cy="963811"/>
            </a:xfrm>
            <a:prstGeom prst="line">
              <a:avLst/>
            </a:prstGeom>
            <a:ln>
              <a:solidFill>
                <a:schemeClr val="accent1">
                  <a:alpha val="4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BB13A110-BCAB-4408-BB90-A6F16477AF26}"/>
              </a:ext>
            </a:extLst>
          </p:cNvPr>
          <p:cNvGrpSpPr/>
          <p:nvPr/>
        </p:nvGrpSpPr>
        <p:grpSpPr>
          <a:xfrm>
            <a:off x="1856675" y="5987054"/>
            <a:ext cx="993251" cy="508527"/>
            <a:chOff x="317857" y="1679658"/>
            <a:chExt cx="993251" cy="508527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317857" y="1901781"/>
              <a:ext cx="993251" cy="2864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Госгарантия</a:t>
              </a:r>
            </a:p>
          </p:txBody>
        </p:sp>
        <p:cxnSp>
          <p:nvCxnSpPr>
            <p:cNvPr id="125" name="Прямая соединительная линия 124"/>
            <p:cNvCxnSpPr>
              <a:cxnSpLocks/>
            </p:cNvCxnSpPr>
            <p:nvPr/>
          </p:nvCxnSpPr>
          <p:spPr>
            <a:xfrm>
              <a:off x="1264015" y="1679658"/>
              <a:ext cx="0" cy="444246"/>
            </a:xfrm>
            <a:prstGeom prst="line">
              <a:avLst/>
            </a:prstGeom>
            <a:ln>
              <a:solidFill>
                <a:schemeClr val="accent3">
                  <a:alpha val="4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239781" y="4386681"/>
            <a:ext cx="2046663" cy="3504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1" b="1" dirty="0">
                <a:solidFill>
                  <a:srgbClr val="00B0F0"/>
                </a:solidFill>
                <a:latin typeface="Arial"/>
              </a:rPr>
              <a:t>Господдержка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110" y="3474019"/>
            <a:ext cx="932918" cy="932919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1"/>
            </a:solidFill>
          </a:ln>
          <a:effectLst>
            <a:outerShdw blurRad="190500" algn="ctr" rotWithShape="0">
              <a:prstClr val="black">
                <a:alpha val="20000"/>
              </a:prstClr>
            </a:outerShdw>
          </a:effectLst>
        </p:spPr>
      </p:pic>
      <p:sp>
        <p:nvSpPr>
          <p:cNvPr id="87" name="Прямоугольник: скругленные углы 113"/>
          <p:cNvSpPr/>
          <p:nvPr/>
        </p:nvSpPr>
        <p:spPr>
          <a:xfrm>
            <a:off x="4427814" y="5535351"/>
            <a:ext cx="2697688" cy="1269532"/>
          </a:xfrm>
          <a:prstGeom prst="roundRect">
            <a:avLst>
              <a:gd name="adj" fmla="val 3208"/>
            </a:avLst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solidFill>
                <a:prstClr val="white"/>
              </a:solidFill>
            </a:endParaRPr>
          </a:p>
        </p:txBody>
      </p:sp>
      <p:sp>
        <p:nvSpPr>
          <p:cNvPr id="95" name="Прямоугольник: скругленные углы 113"/>
          <p:cNvSpPr/>
          <p:nvPr/>
        </p:nvSpPr>
        <p:spPr>
          <a:xfrm>
            <a:off x="4427814" y="733922"/>
            <a:ext cx="2697688" cy="4565309"/>
          </a:xfrm>
          <a:prstGeom prst="roundRect">
            <a:avLst>
              <a:gd name="adj" fmla="val 3208"/>
            </a:avLst>
          </a:prstGeom>
          <a:solidFill>
            <a:schemeClr val="accent1"/>
          </a:solidFill>
          <a:ln>
            <a:solidFill>
              <a:schemeClr val="accent2"/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>
              <a:solidFill>
                <a:prstClr val="white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4678809" y="6268348"/>
            <a:ext cx="2320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srgbClr val="FFFFFF"/>
                </a:solidFill>
                <a:latin typeface="Arial"/>
              </a:rPr>
              <a:t>Обеспечены портфелем </a:t>
            </a:r>
            <a:br>
              <a:rPr lang="ru-RU" sz="1200" dirty="0">
                <a:solidFill>
                  <a:srgbClr val="FFFFFF"/>
                </a:solidFill>
                <a:latin typeface="Arial"/>
              </a:rPr>
            </a:br>
            <a:r>
              <a:rPr lang="ru-RU" sz="1200" dirty="0">
                <a:solidFill>
                  <a:srgbClr val="FFFFFF"/>
                </a:solidFill>
                <a:latin typeface="Arial"/>
              </a:rPr>
              <a:t>проектов (транши А) 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4518946" y="1531133"/>
            <a:ext cx="939521" cy="518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700" b="1" dirty="0">
                <a:solidFill>
                  <a:prstClr val="white"/>
                </a:solidFill>
                <a:latin typeface="Arial"/>
              </a:rPr>
              <a:t>80</a:t>
            </a:r>
            <a:r>
              <a:rPr lang="ru-RU" sz="2041" b="1" dirty="0">
                <a:solidFill>
                  <a:prstClr val="white"/>
                </a:solidFill>
                <a:latin typeface="Arial"/>
              </a:rPr>
              <a:t>%</a:t>
            </a:r>
            <a:endParaRPr lang="ru-RU" sz="27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4528008" y="2127478"/>
            <a:ext cx="2503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accent5"/>
                </a:solidFill>
                <a:latin typeface="Arial"/>
              </a:rPr>
              <a:t>Транш А</a:t>
            </a:r>
            <a:r>
              <a:rPr lang="ru-RU" sz="1200" b="1" dirty="0">
                <a:solidFill>
                  <a:schemeClr val="accent5"/>
                </a:solidFill>
              </a:rPr>
              <a:t> </a:t>
            </a:r>
            <a:r>
              <a:rPr lang="en-US" sz="1200" dirty="0">
                <a:solidFill>
                  <a:schemeClr val="accent5"/>
                </a:solidFill>
              </a:rPr>
              <a:t>&gt;&gt;                &gt;&gt; </a:t>
            </a:r>
            <a:endParaRPr lang="ru-RU" sz="1200" dirty="0">
              <a:solidFill>
                <a:schemeClr val="accent5"/>
              </a:solidFill>
            </a:endParaRPr>
          </a:p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dirty="0">
                <a:solidFill>
                  <a:prstClr val="white"/>
                </a:solidFill>
              </a:rPr>
              <a:t>низкодоходный,</a:t>
            </a:r>
          </a:p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dirty="0">
                <a:solidFill>
                  <a:prstClr val="white"/>
                </a:solidFill>
              </a:rPr>
              <a:t>гарантированный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4538506" y="2625637"/>
            <a:ext cx="2490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accent4"/>
                </a:solidFill>
                <a:latin typeface="Arial"/>
              </a:rPr>
              <a:t>Транш </a:t>
            </a:r>
            <a:r>
              <a:rPr lang="en-US" sz="1200" b="1" dirty="0">
                <a:solidFill>
                  <a:schemeClr val="accent4"/>
                </a:solidFill>
                <a:latin typeface="Arial"/>
              </a:rPr>
              <a:t>B</a:t>
            </a:r>
            <a:r>
              <a:rPr lang="ru-RU" sz="1200" b="1" dirty="0">
                <a:solidFill>
                  <a:schemeClr val="accent4"/>
                </a:solidFill>
                <a:latin typeface="Arial"/>
              </a:rPr>
              <a:t> </a:t>
            </a:r>
            <a:r>
              <a:rPr lang="en-US" sz="1200" dirty="0">
                <a:solidFill>
                  <a:schemeClr val="accent4"/>
                </a:solidFill>
              </a:rPr>
              <a:t>&gt;&gt;                &gt;&gt; </a:t>
            </a:r>
            <a:endParaRPr lang="ru-RU" sz="1200" dirty="0">
              <a:solidFill>
                <a:schemeClr val="accent4"/>
              </a:solidFill>
            </a:endParaRPr>
          </a:p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dirty="0">
                <a:solidFill>
                  <a:prstClr val="white"/>
                </a:solidFill>
              </a:rPr>
              <a:t>Гибкий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5252957" y="3582499"/>
            <a:ext cx="1930778" cy="471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prstClr val="white"/>
                </a:solidFill>
                <a:latin typeface="Arial"/>
              </a:rPr>
              <a:t>от стоимости проекта – акционерный капитал 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4518946" y="3559405"/>
            <a:ext cx="915121" cy="518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700" b="1" dirty="0">
                <a:solidFill>
                  <a:prstClr val="white"/>
                </a:solidFill>
                <a:latin typeface="Arial"/>
              </a:rPr>
              <a:t>2</a:t>
            </a:r>
            <a:r>
              <a:rPr lang="ru-RU" sz="2700" b="1" dirty="0">
                <a:solidFill>
                  <a:prstClr val="white"/>
                </a:solidFill>
                <a:latin typeface="Arial"/>
              </a:rPr>
              <a:t>0</a:t>
            </a:r>
            <a:r>
              <a:rPr lang="ru-RU" sz="2041" b="1" dirty="0">
                <a:solidFill>
                  <a:prstClr val="white"/>
                </a:solidFill>
                <a:latin typeface="Arial"/>
              </a:rPr>
              <a:t>%</a:t>
            </a:r>
            <a:endParaRPr lang="ru-RU" sz="2700" b="1" dirty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110" name="Группа 109"/>
          <p:cNvGrpSpPr/>
          <p:nvPr/>
        </p:nvGrpSpPr>
        <p:grpSpPr>
          <a:xfrm>
            <a:off x="5112397" y="4763032"/>
            <a:ext cx="346070" cy="346070"/>
            <a:chOff x="7430501" y="3743513"/>
            <a:chExt cx="1175657" cy="1175657"/>
          </a:xfrm>
        </p:grpSpPr>
        <p:sp>
          <p:nvSpPr>
            <p:cNvPr id="146" name="Овал 145"/>
            <p:cNvSpPr/>
            <p:nvPr/>
          </p:nvSpPr>
          <p:spPr>
            <a:xfrm>
              <a:off x="7430501" y="3743513"/>
              <a:ext cx="1175657" cy="1175657"/>
            </a:xfrm>
            <a:prstGeom prst="ellipse">
              <a:avLst/>
            </a:prstGeom>
            <a:solidFill>
              <a:srgbClr val="0181C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white"/>
                </a:solidFill>
              </a:endParaRPr>
            </a:p>
          </p:txBody>
        </p:sp>
        <p:pic>
          <p:nvPicPr>
            <p:cNvPr id="147" name="Рисунок 146" descr="Изображение выглядит как объект&#10;&#10;Описание создано с высокой степенью достоверности"/>
            <p:cNvPicPr>
              <a:picLocks noChangeAspect="1"/>
            </p:cNvPicPr>
            <p:nvPr/>
          </p:nvPicPr>
          <p:blipFill rotWithShape="1">
            <a:blip r:embed="rId5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1370"/>
            <a:stretch/>
          </p:blipFill>
          <p:spPr>
            <a:xfrm>
              <a:off x="7664742" y="4122477"/>
              <a:ext cx="795225" cy="693772"/>
            </a:xfrm>
            <a:prstGeom prst="rect">
              <a:avLst/>
            </a:prstGeom>
            <a:ln w="12700">
              <a:noFill/>
            </a:ln>
          </p:spPr>
        </p:pic>
      </p:grpSp>
      <p:grpSp>
        <p:nvGrpSpPr>
          <p:cNvPr id="111" name="Группа 110"/>
          <p:cNvGrpSpPr/>
          <p:nvPr/>
        </p:nvGrpSpPr>
        <p:grpSpPr>
          <a:xfrm>
            <a:off x="4418038" y="1309448"/>
            <a:ext cx="2707464" cy="2804741"/>
            <a:chOff x="4289372" y="1588982"/>
            <a:chExt cx="2448910" cy="2804741"/>
          </a:xfrm>
        </p:grpSpPr>
        <p:cxnSp>
          <p:nvCxnSpPr>
            <p:cNvPr id="142" name="Прямая соединительная линия 141"/>
            <p:cNvCxnSpPr>
              <a:cxnSpLocks/>
            </p:cNvCxnSpPr>
            <p:nvPr/>
          </p:nvCxnSpPr>
          <p:spPr>
            <a:xfrm>
              <a:off x="4295249" y="1588982"/>
              <a:ext cx="2443033" cy="0"/>
            </a:xfrm>
            <a:prstGeom prst="line">
              <a:avLst/>
            </a:prstGeom>
            <a:ln>
              <a:solidFill>
                <a:schemeClr val="accent2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>
              <a:extLst>
                <a:ext uri="{FF2B5EF4-FFF2-40B4-BE49-F238E27FC236}">
                  <a16:creationId xmlns:a16="http://schemas.microsoft.com/office/drawing/2014/main" xmlns="" id="{F9236605-B06D-4DB2-9F24-8A87BCC93220}"/>
                </a:ext>
              </a:extLst>
            </p:cNvPr>
            <p:cNvCxnSpPr>
              <a:cxnSpLocks/>
            </p:cNvCxnSpPr>
            <p:nvPr/>
          </p:nvCxnSpPr>
          <p:spPr>
            <a:xfrm>
              <a:off x="4289372" y="2317199"/>
              <a:ext cx="2443033" cy="0"/>
            </a:xfrm>
            <a:prstGeom prst="line">
              <a:avLst/>
            </a:prstGeom>
            <a:ln>
              <a:solidFill>
                <a:schemeClr val="accent2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>
              <a:extLst>
                <a:ext uri="{FF2B5EF4-FFF2-40B4-BE49-F238E27FC236}">
                  <a16:creationId xmlns:a16="http://schemas.microsoft.com/office/drawing/2014/main" xmlns="" id="{A1C6A215-1961-4783-81B5-1FC0E2F27298}"/>
                </a:ext>
              </a:extLst>
            </p:cNvPr>
            <p:cNvCxnSpPr>
              <a:cxnSpLocks/>
            </p:cNvCxnSpPr>
            <p:nvPr/>
          </p:nvCxnSpPr>
          <p:spPr>
            <a:xfrm>
              <a:off x="4295249" y="3798980"/>
              <a:ext cx="2443033" cy="0"/>
            </a:xfrm>
            <a:prstGeom prst="line">
              <a:avLst/>
            </a:prstGeom>
            <a:ln>
              <a:solidFill>
                <a:schemeClr val="accent2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Прямая соединительная линия 144">
              <a:extLst>
                <a:ext uri="{FF2B5EF4-FFF2-40B4-BE49-F238E27FC236}">
                  <a16:creationId xmlns:a16="http://schemas.microsoft.com/office/drawing/2014/main" xmlns="" id="{E3A5C002-939D-4F7E-B691-94E5C1399507}"/>
                </a:ext>
              </a:extLst>
            </p:cNvPr>
            <p:cNvCxnSpPr>
              <a:cxnSpLocks/>
            </p:cNvCxnSpPr>
            <p:nvPr/>
          </p:nvCxnSpPr>
          <p:spPr>
            <a:xfrm>
              <a:off x="4289372" y="4393723"/>
              <a:ext cx="2443033" cy="0"/>
            </a:xfrm>
            <a:prstGeom prst="line">
              <a:avLst/>
            </a:prstGeom>
            <a:ln>
              <a:solidFill>
                <a:schemeClr val="accent2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" name="Picture 6" descr="Картинки по запросу investor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11999" y="4293887"/>
            <a:ext cx="348532" cy="34853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glow rad="469900">
              <a:schemeClr val="accent1">
                <a:alpha val="11000"/>
              </a:schemeClr>
            </a:glow>
          </a:effectLst>
          <a:extLst/>
        </p:spPr>
      </p:pic>
      <p:pic>
        <p:nvPicPr>
          <p:cNvPr id="113" name="Picture 4" descr="Картинки по запросу investor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18466" y="4293887"/>
            <a:ext cx="348532" cy="34853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glow rad="469900">
              <a:schemeClr val="accent1">
                <a:alpha val="11000"/>
              </a:schemeClr>
            </a:glow>
          </a:effectLst>
          <a:extLst/>
        </p:spPr>
      </p:pic>
      <p:pic>
        <p:nvPicPr>
          <p:cNvPr id="119" name="Picture 4" descr="Картинки по запросу investor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38004" y="2163725"/>
            <a:ext cx="348532" cy="34853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glow rad="469900">
              <a:schemeClr val="accent1">
                <a:alpha val="11000"/>
              </a:schemeClr>
            </a:glow>
          </a:effectLst>
          <a:extLst/>
        </p:spPr>
      </p:pic>
      <p:pic>
        <p:nvPicPr>
          <p:cNvPr id="133" name="Picture 4" descr="Картинки по запросу investor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37870" y="2607369"/>
            <a:ext cx="348532" cy="34853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glow rad="469900">
              <a:schemeClr val="accent1">
                <a:alpha val="11000"/>
              </a:schemeClr>
            </a:glow>
          </a:effectLst>
          <a:extLst/>
        </p:spPr>
      </p:pic>
      <p:grpSp>
        <p:nvGrpSpPr>
          <p:cNvPr id="134" name="Группа 133"/>
          <p:cNvGrpSpPr/>
          <p:nvPr/>
        </p:nvGrpSpPr>
        <p:grpSpPr>
          <a:xfrm>
            <a:off x="5536212" y="3061271"/>
            <a:ext cx="346071" cy="346070"/>
            <a:chOff x="6228428" y="4718767"/>
            <a:chExt cx="1175659" cy="1175657"/>
          </a:xfrm>
        </p:grpSpPr>
        <p:sp>
          <p:nvSpPr>
            <p:cNvPr id="140" name="Овал 139"/>
            <p:cNvSpPr/>
            <p:nvPr/>
          </p:nvSpPr>
          <p:spPr>
            <a:xfrm>
              <a:off x="6228428" y="4718767"/>
              <a:ext cx="1175659" cy="1175657"/>
            </a:xfrm>
            <a:prstGeom prst="ellipse">
              <a:avLst/>
            </a:prstGeom>
            <a:solidFill>
              <a:srgbClr val="0181C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white"/>
                </a:solidFill>
              </a:endParaRPr>
            </a:p>
          </p:txBody>
        </p:sp>
        <p:pic>
          <p:nvPicPr>
            <p:cNvPr id="141" name="Рисунок 140" descr="Изображение выглядит как объект&#10;&#10;Описание создано с высокой степенью достоверности"/>
            <p:cNvPicPr>
              <a:picLocks noChangeAspect="1"/>
            </p:cNvPicPr>
            <p:nvPr/>
          </p:nvPicPr>
          <p:blipFill rotWithShape="1">
            <a:blip r:embed="rId5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61370"/>
            <a:stretch/>
          </p:blipFill>
          <p:spPr>
            <a:xfrm>
              <a:off x="6462672" y="5097735"/>
              <a:ext cx="795225" cy="693772"/>
            </a:xfrm>
            <a:prstGeom prst="rect">
              <a:avLst/>
            </a:prstGeom>
            <a:ln w="12700">
              <a:noFill/>
            </a:ln>
          </p:spPr>
        </p:pic>
      </p:grpSp>
      <p:sp>
        <p:nvSpPr>
          <p:cNvPr id="135" name="Прямоугольник 134"/>
          <p:cNvSpPr/>
          <p:nvPr/>
        </p:nvSpPr>
        <p:spPr>
          <a:xfrm>
            <a:off x="4538506" y="3082636"/>
            <a:ext cx="2490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white"/>
                </a:solidFill>
                <a:latin typeface="Arial"/>
              </a:rPr>
              <a:t>Транш </a:t>
            </a:r>
            <a:r>
              <a:rPr lang="en-US" sz="1200" b="1" dirty="0">
                <a:solidFill>
                  <a:prstClr val="white"/>
                </a:solidFill>
                <a:latin typeface="Arial"/>
              </a:rPr>
              <a:t>B</a:t>
            </a:r>
            <a:r>
              <a:rPr lang="ru-RU" sz="1200" b="1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200" dirty="0">
                <a:solidFill>
                  <a:prstClr val="white"/>
                </a:solidFill>
              </a:rPr>
              <a:t>&gt;&gt;                &gt;&gt; </a:t>
            </a:r>
            <a:endParaRPr lang="ru-RU" sz="1200" dirty="0">
              <a:solidFill>
                <a:prstClr val="white"/>
              </a:solidFill>
            </a:endParaRPr>
          </a:p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dirty="0">
                <a:solidFill>
                  <a:prstClr val="white"/>
                </a:solidFill>
              </a:rPr>
              <a:t>Защитный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4127116" y="892483"/>
            <a:ext cx="3288973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ПРОЕКТНАЯ КОМПАНИЯ</a:t>
            </a:r>
          </a:p>
        </p:txBody>
      </p:sp>
      <p:sp>
        <p:nvSpPr>
          <p:cNvPr id="137" name="Прямоугольник 136"/>
          <p:cNvSpPr/>
          <p:nvPr/>
        </p:nvSpPr>
        <p:spPr>
          <a:xfrm>
            <a:off x="5614128" y="4255568"/>
            <a:ext cx="1764596" cy="51811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328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b="1" dirty="0">
                <a:solidFill>
                  <a:schemeClr val="bg1"/>
                </a:solidFill>
              </a:rPr>
              <a:t>2/3</a:t>
            </a:r>
            <a:r>
              <a:rPr lang="ru-RU" sz="1500" dirty="0">
                <a:solidFill>
                  <a:prstClr val="white"/>
                </a:solidFill>
              </a:rPr>
              <a:t> </a:t>
            </a:r>
            <a:r>
              <a:rPr lang="ru-RU" sz="15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акцион</a:t>
            </a:r>
            <a:r>
              <a:rPr lang="ru-RU" sz="15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 капитала</a:t>
            </a:r>
          </a:p>
        </p:txBody>
      </p:sp>
      <p:sp>
        <p:nvSpPr>
          <p:cNvPr id="138" name="Прямоугольник 137"/>
          <p:cNvSpPr/>
          <p:nvPr/>
        </p:nvSpPr>
        <p:spPr>
          <a:xfrm>
            <a:off x="5614128" y="4718731"/>
            <a:ext cx="1717950" cy="51811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328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b="1" dirty="0">
                <a:solidFill>
                  <a:schemeClr val="bg1"/>
                </a:solidFill>
              </a:rPr>
              <a:t>1/3</a:t>
            </a:r>
            <a:r>
              <a:rPr lang="ru-RU" sz="1500" dirty="0">
                <a:solidFill>
                  <a:prstClr val="white"/>
                </a:solidFill>
              </a:rPr>
              <a:t> </a:t>
            </a:r>
            <a:r>
              <a:rPr lang="ru-RU" sz="15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акцион</a:t>
            </a:r>
            <a:r>
              <a:rPr lang="ru-RU" sz="15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 капитала</a:t>
            </a:r>
          </a:p>
        </p:txBody>
      </p:sp>
      <p:sp>
        <p:nvSpPr>
          <p:cNvPr id="139" name="Прямоугольник 138"/>
          <p:cNvSpPr/>
          <p:nvPr/>
        </p:nvSpPr>
        <p:spPr>
          <a:xfrm>
            <a:off x="4127116" y="1360559"/>
            <a:ext cx="328897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kern="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 pitchFamily="34" charset="0"/>
              </a:rPr>
              <a:t>СИНДИКАТ:</a:t>
            </a:r>
          </a:p>
        </p:txBody>
      </p:sp>
      <p:cxnSp>
        <p:nvCxnSpPr>
          <p:cNvPr id="149" name="Прямая соединительная линия 148"/>
          <p:cNvCxnSpPr>
            <a:cxnSpLocks/>
          </p:cNvCxnSpPr>
          <p:nvPr/>
        </p:nvCxnSpPr>
        <p:spPr>
          <a:xfrm>
            <a:off x="4429125" y="6006077"/>
            <a:ext cx="2696377" cy="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Прямоугольник 152"/>
          <p:cNvSpPr/>
          <p:nvPr/>
        </p:nvSpPr>
        <p:spPr>
          <a:xfrm>
            <a:off x="4127116" y="5541448"/>
            <a:ext cx="3288973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СПЕЦИАЛИЗИРОВАННОЕ ФИНАНСОВОЕ ОБЩЕСТВО</a:t>
            </a:r>
          </a:p>
        </p:txBody>
      </p:sp>
      <p:sp>
        <p:nvSpPr>
          <p:cNvPr id="154" name="Прямоугольник 153"/>
          <p:cNvSpPr/>
          <p:nvPr/>
        </p:nvSpPr>
        <p:spPr>
          <a:xfrm>
            <a:off x="4127116" y="6055472"/>
            <a:ext cx="328897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kern="0" dirty="0">
                <a:solidFill>
                  <a:schemeClr val="accent3">
                    <a:lumMod val="75000"/>
                  </a:schemeClr>
                </a:solidFill>
                <a:latin typeface="Arial"/>
                <a:cs typeface="Arial" pitchFamily="34" charset="0"/>
              </a:rPr>
              <a:t>ОБЛИГАЦИИ: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323036" y="831753"/>
            <a:ext cx="1820964" cy="60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1" b="1" dirty="0">
                <a:solidFill>
                  <a:srgbClr val="00B0F0"/>
                </a:solidFill>
                <a:latin typeface="Arial"/>
              </a:rPr>
              <a:t>Инициатор </a:t>
            </a:r>
            <a:endParaRPr lang="en-US" sz="1631" b="1" dirty="0">
              <a:solidFill>
                <a:srgbClr val="00B0F0"/>
              </a:solidFill>
              <a:latin typeface="Arial"/>
            </a:endParaRPr>
          </a:p>
          <a:p>
            <a:pPr algn="ctr"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1" b="1" dirty="0">
                <a:solidFill>
                  <a:srgbClr val="00B0F0"/>
                </a:solidFill>
                <a:latin typeface="Arial"/>
              </a:rPr>
              <a:t>Проекта</a:t>
            </a:r>
          </a:p>
        </p:txBody>
      </p:sp>
      <p:pic>
        <p:nvPicPr>
          <p:cNvPr id="159" name="Picture 6" descr="Картинки по запросу investor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69906" y="1556095"/>
            <a:ext cx="931953" cy="931952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1"/>
            </a:solidFill>
          </a:ln>
          <a:effectLst>
            <a:outerShdw blurRad="190500" algn="ctr" rotWithShape="0">
              <a:prstClr val="black">
                <a:alpha val="20000"/>
              </a:prstClr>
            </a:outerShdw>
          </a:effectLst>
          <a:extLst/>
        </p:spPr>
      </p:pic>
      <p:sp>
        <p:nvSpPr>
          <p:cNvPr id="170" name="TextBox 169"/>
          <p:cNvSpPr txBox="1"/>
          <p:nvPr/>
        </p:nvSpPr>
        <p:spPr>
          <a:xfrm>
            <a:off x="2700417" y="1032957"/>
            <a:ext cx="1524999" cy="5942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1" b="1" dirty="0">
                <a:solidFill>
                  <a:srgbClr val="00B0F0"/>
                </a:solidFill>
                <a:latin typeface="Arial"/>
              </a:rPr>
              <a:t>Банки и</a:t>
            </a:r>
          </a:p>
          <a:p>
            <a:pPr defTabSz="9328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1" b="1" dirty="0">
                <a:solidFill>
                  <a:srgbClr val="00B0F0"/>
                </a:solidFill>
                <a:latin typeface="Arial"/>
              </a:rPr>
              <a:t>инвесторы</a:t>
            </a:r>
          </a:p>
        </p:txBody>
      </p:sp>
      <p:grpSp>
        <p:nvGrpSpPr>
          <p:cNvPr id="171" name="Группа 170">
            <a:extLst>
              <a:ext uri="{FF2B5EF4-FFF2-40B4-BE49-F238E27FC236}">
                <a16:creationId xmlns:a16="http://schemas.microsoft.com/office/drawing/2014/main" xmlns="" id="{BB13A110-BCAB-4408-BB90-A6F16477AF26}"/>
              </a:ext>
            </a:extLst>
          </p:cNvPr>
          <p:cNvGrpSpPr/>
          <p:nvPr/>
        </p:nvGrpSpPr>
        <p:grpSpPr>
          <a:xfrm>
            <a:off x="1244296" y="1492353"/>
            <a:ext cx="1308371" cy="535474"/>
            <a:chOff x="13203" y="1756845"/>
            <a:chExt cx="1308371" cy="535474"/>
          </a:xfrm>
        </p:grpSpPr>
        <p:sp>
          <p:nvSpPr>
            <p:cNvPr id="172" name="Прямоугольник 171"/>
            <p:cNvSpPr/>
            <p:nvPr/>
          </p:nvSpPr>
          <p:spPr>
            <a:xfrm>
              <a:off x="13203" y="1756845"/>
              <a:ext cx="1308371" cy="469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Субсидирование</a:t>
              </a:r>
            </a:p>
            <a:p>
              <a:pPr algn="r"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ставки</a:t>
              </a:r>
            </a:p>
          </p:txBody>
        </p:sp>
        <p:cxnSp>
          <p:nvCxnSpPr>
            <p:cNvPr id="173" name="Прямая соединительная линия 172"/>
            <p:cNvCxnSpPr>
              <a:cxnSpLocks/>
            </p:cNvCxnSpPr>
            <p:nvPr/>
          </p:nvCxnSpPr>
          <p:spPr>
            <a:xfrm>
              <a:off x="1264015" y="1848073"/>
              <a:ext cx="0" cy="444246"/>
            </a:xfrm>
            <a:prstGeom prst="line">
              <a:avLst/>
            </a:prstGeom>
            <a:ln>
              <a:solidFill>
                <a:schemeClr val="accent1">
                  <a:alpha val="4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Овал 173"/>
          <p:cNvSpPr/>
          <p:nvPr/>
        </p:nvSpPr>
        <p:spPr>
          <a:xfrm flipV="1">
            <a:off x="2726300" y="5893812"/>
            <a:ext cx="159946" cy="159946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lnSpc>
                <a:spcPct val="90000"/>
              </a:lnSpc>
              <a:spcBef>
                <a:spcPts val="612"/>
              </a:spcBef>
              <a:defRPr/>
            </a:pPr>
            <a:endParaRPr lang="ru-RU" sz="1530">
              <a:solidFill>
                <a:prstClr val="white"/>
              </a:solidFill>
            </a:endParaRPr>
          </a:p>
        </p:txBody>
      </p:sp>
      <p:sp>
        <p:nvSpPr>
          <p:cNvPr id="175" name="Овал 174"/>
          <p:cNvSpPr/>
          <p:nvPr/>
        </p:nvSpPr>
        <p:spPr>
          <a:xfrm flipV="1">
            <a:off x="4158383" y="4826762"/>
            <a:ext cx="159946" cy="15994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lnSpc>
                <a:spcPct val="90000"/>
              </a:lnSpc>
              <a:spcBef>
                <a:spcPts val="612"/>
              </a:spcBef>
            </a:pPr>
            <a:endParaRPr lang="ru-RU" sz="1530">
              <a:solidFill>
                <a:prstClr val="white"/>
              </a:solidFill>
            </a:endParaRPr>
          </a:p>
        </p:txBody>
      </p:sp>
      <p:sp>
        <p:nvSpPr>
          <p:cNvPr id="176" name="Овал 175"/>
          <p:cNvSpPr/>
          <p:nvPr/>
        </p:nvSpPr>
        <p:spPr>
          <a:xfrm flipV="1">
            <a:off x="4090458" y="2177594"/>
            <a:ext cx="159946" cy="15994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lnSpc>
                <a:spcPct val="90000"/>
              </a:lnSpc>
              <a:spcBef>
                <a:spcPts val="612"/>
              </a:spcBef>
            </a:pPr>
            <a:endParaRPr lang="ru-RU" sz="1530">
              <a:solidFill>
                <a:prstClr val="white"/>
              </a:solidFill>
            </a:endParaRPr>
          </a:p>
        </p:txBody>
      </p:sp>
      <p:sp>
        <p:nvSpPr>
          <p:cNvPr id="177" name="Овал 176"/>
          <p:cNvSpPr/>
          <p:nvPr/>
        </p:nvSpPr>
        <p:spPr>
          <a:xfrm flipV="1">
            <a:off x="4090458" y="3038651"/>
            <a:ext cx="159946" cy="15994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lnSpc>
                <a:spcPct val="90000"/>
              </a:lnSpc>
              <a:spcBef>
                <a:spcPts val="612"/>
              </a:spcBef>
            </a:pPr>
            <a:endParaRPr lang="ru-RU" sz="1530">
              <a:solidFill>
                <a:prstClr val="white"/>
              </a:solidFill>
            </a:endParaRPr>
          </a:p>
        </p:txBody>
      </p:sp>
      <p:sp>
        <p:nvSpPr>
          <p:cNvPr id="178" name="Овал 177"/>
          <p:cNvSpPr/>
          <p:nvPr/>
        </p:nvSpPr>
        <p:spPr>
          <a:xfrm flipV="1">
            <a:off x="2408657" y="2017143"/>
            <a:ext cx="159946" cy="15994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lnSpc>
                <a:spcPct val="90000"/>
              </a:lnSpc>
              <a:spcBef>
                <a:spcPts val="612"/>
              </a:spcBef>
            </a:pPr>
            <a:endParaRPr lang="ru-RU" sz="1530">
              <a:solidFill>
                <a:prstClr val="white"/>
              </a:solidFill>
            </a:endParaRPr>
          </a:p>
        </p:txBody>
      </p:sp>
      <p:sp>
        <p:nvSpPr>
          <p:cNvPr id="179" name="Левая круглая скобка 308">
            <a:extLst>
              <a:ext uri="{FF2B5EF4-FFF2-40B4-BE49-F238E27FC236}">
                <a16:creationId xmlns:a16="http://schemas.microsoft.com/office/drawing/2014/main" xmlns="" id="{5A0174D6-27C7-4BD5-8E99-0933FE0DD8BB}"/>
              </a:ext>
            </a:extLst>
          </p:cNvPr>
          <p:cNvSpPr/>
          <p:nvPr/>
        </p:nvSpPr>
        <p:spPr>
          <a:xfrm>
            <a:off x="301415" y="1063567"/>
            <a:ext cx="198967" cy="2573668"/>
          </a:xfrm>
          <a:prstGeom prst="leftBracket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xmlns="" id="{0DCBA860-1A3B-4418-BCFB-827B59A9084C}"/>
              </a:ext>
            </a:extLst>
          </p:cNvPr>
          <p:cNvSpPr txBox="1"/>
          <p:nvPr/>
        </p:nvSpPr>
        <p:spPr>
          <a:xfrm rot="16200000">
            <a:off x="-664532" y="2106708"/>
            <a:ext cx="213421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srgbClr val="00B0F0"/>
                </a:solidFill>
                <a:latin typeface="Arial" pitchFamily="34" charset="0"/>
              </a:rPr>
              <a:t>Синдицированный кредит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srgbClr val="00B0F0"/>
                </a:solidFill>
                <a:latin typeface="Arial" pitchFamily="34" charset="0"/>
              </a:rPr>
              <a:t>проектной компании</a:t>
            </a:r>
          </a:p>
        </p:txBody>
      </p:sp>
      <p:sp>
        <p:nvSpPr>
          <p:cNvPr id="189" name="Стрелка: шеврон 5"/>
          <p:cNvSpPr/>
          <p:nvPr/>
        </p:nvSpPr>
        <p:spPr>
          <a:xfrm rot="10800000">
            <a:off x="7274496" y="1946149"/>
            <a:ext cx="124545" cy="174071"/>
          </a:xfrm>
          <a:prstGeom prst="chevron">
            <a:avLst/>
          </a:prstGeom>
          <a:solidFill>
            <a:schemeClr val="accent2">
              <a:lumMod val="20000"/>
              <a:lumOff val="8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</a:pPr>
            <a:endParaRPr lang="ru-RU" sz="1200">
              <a:solidFill>
                <a:prstClr val="black"/>
              </a:solidFill>
            </a:endParaRPr>
          </a:p>
        </p:txBody>
      </p:sp>
      <p:grpSp>
        <p:nvGrpSpPr>
          <p:cNvPr id="190" name="Группа 189">
            <a:extLst>
              <a:ext uri="{FF2B5EF4-FFF2-40B4-BE49-F238E27FC236}">
                <a16:creationId xmlns:a16="http://schemas.microsoft.com/office/drawing/2014/main" xmlns="" id="{DC5A1CA1-4811-410A-9649-1BB117B78494}"/>
              </a:ext>
            </a:extLst>
          </p:cNvPr>
          <p:cNvGrpSpPr/>
          <p:nvPr/>
        </p:nvGrpSpPr>
        <p:grpSpPr>
          <a:xfrm>
            <a:off x="7561090" y="2114234"/>
            <a:ext cx="1215894" cy="1439143"/>
            <a:chOff x="7674316" y="499456"/>
            <a:chExt cx="1215894" cy="1020776"/>
          </a:xfrm>
        </p:grpSpPr>
        <p:cxnSp>
          <p:nvCxnSpPr>
            <p:cNvPr id="191" name="Прямая соединительная линия 190"/>
            <p:cNvCxnSpPr>
              <a:cxnSpLocks/>
            </p:cNvCxnSpPr>
            <p:nvPr/>
          </p:nvCxnSpPr>
          <p:spPr>
            <a:xfrm>
              <a:off x="7674316" y="499456"/>
              <a:ext cx="0" cy="978511"/>
            </a:xfrm>
            <a:prstGeom prst="line">
              <a:avLst/>
            </a:prstGeom>
            <a:ln>
              <a:solidFill>
                <a:schemeClr val="accent1">
                  <a:alpha val="4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Прямоугольник 191"/>
            <p:cNvSpPr/>
            <p:nvPr/>
          </p:nvSpPr>
          <p:spPr>
            <a:xfrm>
              <a:off x="7780772" y="1187500"/>
              <a:ext cx="1109438" cy="332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7194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24" dirty="0">
                  <a:solidFill>
                    <a:schemeClr val="accent6">
                      <a:lumMod val="75000"/>
                    </a:schemeClr>
                  </a:solidFill>
                  <a:cs typeface="Arial" pitchFamily="34" charset="0"/>
                </a:rPr>
                <a:t>Вклад в капитал</a:t>
              </a:r>
            </a:p>
          </p:txBody>
        </p:sp>
      </p:grpSp>
      <p:sp>
        <p:nvSpPr>
          <p:cNvPr id="186" name="Овал 185"/>
          <p:cNvSpPr/>
          <p:nvPr/>
        </p:nvSpPr>
        <p:spPr>
          <a:xfrm flipV="1">
            <a:off x="7484844" y="2051945"/>
            <a:ext cx="159946" cy="15994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lnSpc>
                <a:spcPct val="90000"/>
              </a:lnSpc>
              <a:spcBef>
                <a:spcPts val="612"/>
              </a:spcBef>
            </a:pPr>
            <a:endParaRPr lang="ru-RU" sz="1530">
              <a:solidFill>
                <a:prstClr val="white"/>
              </a:solidFill>
            </a:endParaRPr>
          </a:p>
        </p:txBody>
      </p:sp>
      <p:pic>
        <p:nvPicPr>
          <p:cNvPr id="220" name="Picture 4" descr="Картинки по запросу investor">
            <a:extLst>
              <a:ext uri="{FF2B5EF4-FFF2-40B4-BE49-F238E27FC236}">
                <a16:creationId xmlns:a16="http://schemas.microsoft.com/office/drawing/2014/main" xmlns="" id="{5D8D43FC-1895-414C-A633-915252A4DD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33450" y="1672860"/>
            <a:ext cx="931953" cy="931953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1"/>
            </a:solidFill>
          </a:ln>
          <a:effectLst>
            <a:outerShdw blurRad="190500" algn="ctr" rotWithShape="0">
              <a:prstClr val="black">
                <a:alpha val="20000"/>
              </a:prstClr>
            </a:outerShdw>
          </a:effectLst>
          <a:extLst/>
        </p:spPr>
      </p:pic>
      <p:sp>
        <p:nvSpPr>
          <p:cNvPr id="215" name="Овал 214">
            <a:extLst>
              <a:ext uri="{FF2B5EF4-FFF2-40B4-BE49-F238E27FC236}">
                <a16:creationId xmlns:a16="http://schemas.microsoft.com/office/drawing/2014/main" xmlns="" id="{A79A28F7-2A40-4FFF-B2AE-12B6F627E943}"/>
              </a:ext>
            </a:extLst>
          </p:cNvPr>
          <p:cNvSpPr/>
          <p:nvPr/>
        </p:nvSpPr>
        <p:spPr>
          <a:xfrm flipV="1">
            <a:off x="7471592" y="5869206"/>
            <a:ext cx="159946" cy="159946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lnSpc>
                <a:spcPct val="90000"/>
              </a:lnSpc>
              <a:spcBef>
                <a:spcPts val="612"/>
              </a:spcBef>
            </a:pPr>
            <a:endParaRPr lang="ru-RU" sz="1530">
              <a:solidFill>
                <a:prstClr val="white"/>
              </a:solidFill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0FD75F3B-A76E-4BE6-9A4B-25306FDF6EE0}"/>
              </a:ext>
            </a:extLst>
          </p:cNvPr>
          <p:cNvGrpSpPr/>
          <p:nvPr/>
        </p:nvGrpSpPr>
        <p:grpSpPr>
          <a:xfrm>
            <a:off x="1795446" y="2114772"/>
            <a:ext cx="507737" cy="152849"/>
            <a:chOff x="1795446" y="2431596"/>
            <a:chExt cx="507737" cy="152849"/>
          </a:xfrm>
        </p:grpSpPr>
        <p:sp>
          <p:nvSpPr>
            <p:cNvPr id="221" name="Стрелка: шеврон 5">
              <a:extLst>
                <a:ext uri="{FF2B5EF4-FFF2-40B4-BE49-F238E27FC236}">
                  <a16:creationId xmlns:a16="http://schemas.microsoft.com/office/drawing/2014/main" xmlns="" id="{B8F67670-8D63-4485-B06D-ACB219BCE20E}"/>
                </a:ext>
              </a:extLst>
            </p:cNvPr>
            <p:cNvSpPr/>
            <p:nvPr/>
          </p:nvSpPr>
          <p:spPr>
            <a:xfrm>
              <a:off x="1795446" y="2431596"/>
              <a:ext cx="133528" cy="152849"/>
            </a:xfrm>
            <a:prstGeom prst="chevron">
              <a:avLst/>
            </a:prstGeom>
            <a:solidFill>
              <a:schemeClr val="accent2">
                <a:lumMod val="20000"/>
                <a:lumOff val="8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black"/>
                </a:solidFill>
              </a:endParaRPr>
            </a:p>
          </p:txBody>
        </p:sp>
        <p:sp>
          <p:nvSpPr>
            <p:cNvPr id="222" name="Стрелка: шеврон 78">
              <a:extLst>
                <a:ext uri="{FF2B5EF4-FFF2-40B4-BE49-F238E27FC236}">
                  <a16:creationId xmlns:a16="http://schemas.microsoft.com/office/drawing/2014/main" xmlns="" id="{875DEEB2-048C-4659-9B2A-3AFCE9394C09}"/>
                </a:ext>
              </a:extLst>
            </p:cNvPr>
            <p:cNvSpPr/>
            <p:nvPr/>
          </p:nvSpPr>
          <p:spPr>
            <a:xfrm>
              <a:off x="2169655" y="2431596"/>
              <a:ext cx="133528" cy="152849"/>
            </a:xfrm>
            <a:prstGeom prst="chevron">
              <a:avLst/>
            </a:prstGeom>
            <a:solidFill>
              <a:schemeClr val="accent2">
                <a:lumMod val="20000"/>
                <a:lumOff val="8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E5C3238A-1EE5-4BCA-B065-8A1A1C099853}"/>
              </a:ext>
            </a:extLst>
          </p:cNvPr>
          <p:cNvGrpSpPr/>
          <p:nvPr/>
        </p:nvGrpSpPr>
        <p:grpSpPr>
          <a:xfrm>
            <a:off x="1795446" y="5820936"/>
            <a:ext cx="507737" cy="152849"/>
            <a:chOff x="1795446" y="5820936"/>
            <a:chExt cx="507737" cy="152849"/>
          </a:xfrm>
        </p:grpSpPr>
        <p:sp>
          <p:nvSpPr>
            <p:cNvPr id="224" name="Стрелка: шеврон 5">
              <a:extLst>
                <a:ext uri="{FF2B5EF4-FFF2-40B4-BE49-F238E27FC236}">
                  <a16:creationId xmlns:a16="http://schemas.microsoft.com/office/drawing/2014/main" xmlns="" id="{53714768-F11E-43AA-9A8D-1D9DFF5E89B3}"/>
                </a:ext>
              </a:extLst>
            </p:cNvPr>
            <p:cNvSpPr/>
            <p:nvPr/>
          </p:nvSpPr>
          <p:spPr>
            <a:xfrm>
              <a:off x="1795446" y="5820936"/>
              <a:ext cx="133528" cy="152849"/>
            </a:xfrm>
            <a:prstGeom prst="chevron">
              <a:avLst/>
            </a:prstGeom>
            <a:solidFill>
              <a:schemeClr val="accent3">
                <a:lumMod val="20000"/>
                <a:lumOff val="8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black"/>
                </a:solidFill>
              </a:endParaRPr>
            </a:p>
          </p:txBody>
        </p:sp>
        <p:sp>
          <p:nvSpPr>
            <p:cNvPr id="225" name="Стрелка: шеврон 78">
              <a:extLst>
                <a:ext uri="{FF2B5EF4-FFF2-40B4-BE49-F238E27FC236}">
                  <a16:creationId xmlns:a16="http://schemas.microsoft.com/office/drawing/2014/main" xmlns="" id="{5C9552B0-8CC5-419B-B1BA-AFF3BFAC33B2}"/>
                </a:ext>
              </a:extLst>
            </p:cNvPr>
            <p:cNvSpPr/>
            <p:nvPr/>
          </p:nvSpPr>
          <p:spPr>
            <a:xfrm>
              <a:off x="2169655" y="5820936"/>
              <a:ext cx="133528" cy="152849"/>
            </a:xfrm>
            <a:prstGeom prst="chevron">
              <a:avLst/>
            </a:prstGeom>
            <a:solidFill>
              <a:schemeClr val="accent3">
                <a:lumMod val="20000"/>
                <a:lumOff val="8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0C3B65C3-61E9-46FB-9ADA-9EC92DDEE9FA}"/>
              </a:ext>
            </a:extLst>
          </p:cNvPr>
          <p:cNvGrpSpPr/>
          <p:nvPr/>
        </p:nvGrpSpPr>
        <p:grpSpPr>
          <a:xfrm>
            <a:off x="3544979" y="3132376"/>
            <a:ext cx="503810" cy="165514"/>
            <a:chOff x="3549741" y="3131626"/>
            <a:chExt cx="503810" cy="162252"/>
          </a:xfrm>
        </p:grpSpPr>
        <p:sp>
          <p:nvSpPr>
            <p:cNvPr id="228" name="Стрелка: шеврон 5">
              <a:extLst>
                <a:ext uri="{FF2B5EF4-FFF2-40B4-BE49-F238E27FC236}">
                  <a16:creationId xmlns:a16="http://schemas.microsoft.com/office/drawing/2014/main" xmlns="" id="{BEAD4E36-DC4F-4394-B15D-F5C20F2978EB}"/>
                </a:ext>
              </a:extLst>
            </p:cNvPr>
            <p:cNvSpPr/>
            <p:nvPr/>
          </p:nvSpPr>
          <p:spPr>
            <a:xfrm>
              <a:off x="3549741" y="3131626"/>
              <a:ext cx="129601" cy="162252"/>
            </a:xfrm>
            <a:prstGeom prst="chevron">
              <a:avLst/>
            </a:prstGeom>
            <a:solidFill>
              <a:schemeClr val="accent2">
                <a:lumMod val="20000"/>
                <a:lumOff val="8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black"/>
                </a:solidFill>
              </a:endParaRPr>
            </a:p>
          </p:txBody>
        </p:sp>
        <p:sp>
          <p:nvSpPr>
            <p:cNvPr id="229" name="Стрелка: шеврон 78">
              <a:extLst>
                <a:ext uri="{FF2B5EF4-FFF2-40B4-BE49-F238E27FC236}">
                  <a16:creationId xmlns:a16="http://schemas.microsoft.com/office/drawing/2014/main" xmlns="" id="{2150D0A5-6A2F-48A6-812A-E6F89C18D04D}"/>
                </a:ext>
              </a:extLst>
            </p:cNvPr>
            <p:cNvSpPr/>
            <p:nvPr/>
          </p:nvSpPr>
          <p:spPr>
            <a:xfrm>
              <a:off x="3923950" y="3131626"/>
              <a:ext cx="129601" cy="162252"/>
            </a:xfrm>
            <a:prstGeom prst="chevron">
              <a:avLst/>
            </a:prstGeom>
            <a:solidFill>
              <a:schemeClr val="accent2">
                <a:lumMod val="20000"/>
                <a:lumOff val="8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black"/>
                </a:solidFill>
              </a:endParaRPr>
            </a:p>
          </p:txBody>
        </p:sp>
      </p:grpSp>
      <p:grpSp>
        <p:nvGrpSpPr>
          <p:cNvPr id="231" name="Группа 230">
            <a:extLst>
              <a:ext uri="{FF2B5EF4-FFF2-40B4-BE49-F238E27FC236}">
                <a16:creationId xmlns:a16="http://schemas.microsoft.com/office/drawing/2014/main" xmlns="" id="{AB3D87EC-5710-4448-AD12-AE03835B1E93}"/>
              </a:ext>
            </a:extLst>
          </p:cNvPr>
          <p:cNvGrpSpPr/>
          <p:nvPr/>
        </p:nvGrpSpPr>
        <p:grpSpPr>
          <a:xfrm>
            <a:off x="3549740" y="4723620"/>
            <a:ext cx="503810" cy="165514"/>
            <a:chOff x="3549741" y="3131626"/>
            <a:chExt cx="503810" cy="162252"/>
          </a:xfrm>
        </p:grpSpPr>
        <p:sp>
          <p:nvSpPr>
            <p:cNvPr id="232" name="Стрелка: шеврон 5">
              <a:extLst>
                <a:ext uri="{FF2B5EF4-FFF2-40B4-BE49-F238E27FC236}">
                  <a16:creationId xmlns:a16="http://schemas.microsoft.com/office/drawing/2014/main" xmlns="" id="{05A2EBF3-F934-468E-ADDA-F072BD14BB1D}"/>
                </a:ext>
              </a:extLst>
            </p:cNvPr>
            <p:cNvSpPr/>
            <p:nvPr/>
          </p:nvSpPr>
          <p:spPr>
            <a:xfrm>
              <a:off x="3549741" y="3131626"/>
              <a:ext cx="129601" cy="162252"/>
            </a:xfrm>
            <a:prstGeom prst="chevron">
              <a:avLst/>
            </a:prstGeom>
            <a:solidFill>
              <a:schemeClr val="accent2">
                <a:lumMod val="20000"/>
                <a:lumOff val="8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black"/>
                </a:solidFill>
              </a:endParaRPr>
            </a:p>
          </p:txBody>
        </p:sp>
        <p:sp>
          <p:nvSpPr>
            <p:cNvPr id="233" name="Стрелка: шеврон 78">
              <a:extLst>
                <a:ext uri="{FF2B5EF4-FFF2-40B4-BE49-F238E27FC236}">
                  <a16:creationId xmlns:a16="http://schemas.microsoft.com/office/drawing/2014/main" xmlns="" id="{9C10456F-FC63-47D3-8EB7-63DC9C1C5F37}"/>
                </a:ext>
              </a:extLst>
            </p:cNvPr>
            <p:cNvSpPr/>
            <p:nvPr/>
          </p:nvSpPr>
          <p:spPr>
            <a:xfrm>
              <a:off x="3923950" y="3131626"/>
              <a:ext cx="129601" cy="162252"/>
            </a:xfrm>
            <a:prstGeom prst="chevron">
              <a:avLst/>
            </a:prstGeom>
            <a:solidFill>
              <a:schemeClr val="accent2">
                <a:lumMod val="20000"/>
                <a:lumOff val="8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86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>
                <a:solidFill>
                  <a:prstClr val="black"/>
                </a:solidFill>
              </a:endParaRPr>
            </a:p>
          </p:txBody>
        </p:sp>
      </p:grpSp>
      <p:sp>
        <p:nvSpPr>
          <p:cNvPr id="236" name="Стрелка: шеврон 5">
            <a:extLst>
              <a:ext uri="{FF2B5EF4-FFF2-40B4-BE49-F238E27FC236}">
                <a16:creationId xmlns:a16="http://schemas.microsoft.com/office/drawing/2014/main" xmlns="" id="{F6F92212-6224-49C1-B55F-49286D3E3DFB}"/>
              </a:ext>
            </a:extLst>
          </p:cNvPr>
          <p:cNvSpPr/>
          <p:nvPr/>
        </p:nvSpPr>
        <p:spPr>
          <a:xfrm rot="10800000">
            <a:off x="7283661" y="5952042"/>
            <a:ext cx="106215" cy="151435"/>
          </a:xfrm>
          <a:prstGeom prst="chevron">
            <a:avLst/>
          </a:prstGeom>
          <a:solidFill>
            <a:schemeClr val="accent3">
              <a:lumMod val="20000"/>
              <a:lumOff val="8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863" fontAlgn="base">
              <a:spcBef>
                <a:spcPct val="0"/>
              </a:spcBef>
              <a:spcAft>
                <a:spcPct val="0"/>
              </a:spcAft>
            </a:pPr>
            <a:endParaRPr lang="ru-RU" sz="1200">
              <a:solidFill>
                <a:prstClr val="black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B711238-995A-44FF-8976-1627ABB835DE}"/>
              </a:ext>
            </a:extLst>
          </p:cNvPr>
          <p:cNvGrpSpPr/>
          <p:nvPr/>
        </p:nvGrpSpPr>
        <p:grpSpPr>
          <a:xfrm>
            <a:off x="241062" y="5188771"/>
            <a:ext cx="400110" cy="1533122"/>
            <a:chOff x="241062" y="5188771"/>
            <a:chExt cx="400110" cy="1533122"/>
          </a:xfrm>
        </p:grpSpPr>
        <p:sp>
          <p:nvSpPr>
            <p:cNvPr id="183" name="Левая круглая скобка 214">
              <a:extLst>
                <a:ext uri="{FF2B5EF4-FFF2-40B4-BE49-F238E27FC236}">
                  <a16:creationId xmlns:a16="http://schemas.microsoft.com/office/drawing/2014/main" xmlns="" id="{B88CA085-D9EF-4949-AF87-014EDBF76528}"/>
                </a:ext>
              </a:extLst>
            </p:cNvPr>
            <p:cNvSpPr/>
            <p:nvPr/>
          </p:nvSpPr>
          <p:spPr>
            <a:xfrm>
              <a:off x="349883" y="5188771"/>
              <a:ext cx="153365" cy="1533122"/>
            </a:xfrm>
            <a:prstGeom prst="leftBracket">
              <a:avLst/>
            </a:prstGeom>
            <a:ln w="12700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xmlns="" id="{6D864D4A-27CB-406F-9EE7-081A06A148A1}"/>
                </a:ext>
              </a:extLst>
            </p:cNvPr>
            <p:cNvSpPr txBox="1"/>
            <p:nvPr/>
          </p:nvSpPr>
          <p:spPr>
            <a:xfrm rot="16200000">
              <a:off x="-180255" y="5787223"/>
              <a:ext cx="124274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000" dirty="0">
                  <a:solidFill>
                    <a:schemeClr val="accent2"/>
                  </a:solidFill>
                  <a:latin typeface="Arial" pitchFamily="34" charset="0"/>
                </a:rPr>
                <a:t>Секьюритизация 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000" dirty="0">
                  <a:solidFill>
                    <a:schemeClr val="accent2"/>
                  </a:solidFill>
                  <a:latin typeface="Arial" pitchFamily="34" charset="0"/>
                </a:rPr>
                <a:t>портфеля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0557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0A2B989B-6213-4B13-8CAD-6319860A7172}"/>
              </a:ext>
            </a:extLst>
          </p:cNvPr>
          <p:cNvGrpSpPr/>
          <p:nvPr/>
        </p:nvGrpSpPr>
        <p:grpSpPr>
          <a:xfrm>
            <a:off x="76200" y="1049242"/>
            <a:ext cx="2411430" cy="3004148"/>
            <a:chOff x="47622" y="1359273"/>
            <a:chExt cx="2411430" cy="3004148"/>
          </a:xfrm>
        </p:grpSpPr>
        <p:sp>
          <p:nvSpPr>
            <p:cNvPr id="64" name="Шестиугольник 63">
              <a:extLst>
                <a:ext uri="{FF2B5EF4-FFF2-40B4-BE49-F238E27FC236}">
                  <a16:creationId xmlns:a16="http://schemas.microsoft.com/office/drawing/2014/main" xmlns="" id="{BF4ADC00-8890-4F89-9368-2360F5652C30}"/>
                </a:ext>
              </a:extLst>
            </p:cNvPr>
            <p:cNvSpPr/>
            <p:nvPr/>
          </p:nvSpPr>
          <p:spPr>
            <a:xfrm>
              <a:off x="1564801" y="1359273"/>
              <a:ext cx="595612" cy="513460"/>
            </a:xfrm>
            <a:prstGeom prst="hexagon">
              <a:avLst/>
            </a:prstGeom>
            <a:noFill/>
            <a:ln>
              <a:solidFill>
                <a:schemeClr val="accent1">
                  <a:alpha val="14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/>
            </a:p>
          </p:txBody>
        </p:sp>
        <p:sp>
          <p:nvSpPr>
            <p:cNvPr id="65" name="Равнобедренный треугольник 64">
              <a:extLst>
                <a:ext uri="{FF2B5EF4-FFF2-40B4-BE49-F238E27FC236}">
                  <a16:creationId xmlns:a16="http://schemas.microsoft.com/office/drawing/2014/main" xmlns="" id="{BDAE72D4-5FCF-4186-BF55-86E4AD9D1297}"/>
                </a:ext>
              </a:extLst>
            </p:cNvPr>
            <p:cNvSpPr/>
            <p:nvPr/>
          </p:nvSpPr>
          <p:spPr>
            <a:xfrm rot="18000000">
              <a:off x="31399" y="2145039"/>
              <a:ext cx="288355" cy="239830"/>
            </a:xfrm>
            <a:prstGeom prst="triangle">
              <a:avLst/>
            </a:prstGeom>
            <a:solidFill>
              <a:schemeClr val="accent1">
                <a:alpha val="7000"/>
              </a:schemeClr>
            </a:solid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/>
            </a:p>
          </p:txBody>
        </p:sp>
        <p:sp>
          <p:nvSpPr>
            <p:cNvPr id="59" name="Прямоугольник: скругленные углы 218">
              <a:extLst>
                <a:ext uri="{FF2B5EF4-FFF2-40B4-BE49-F238E27FC236}">
                  <a16:creationId xmlns:a16="http://schemas.microsoft.com/office/drawing/2014/main" xmlns="" id="{68C18916-5116-4756-99A5-738E0410727A}"/>
                </a:ext>
              </a:extLst>
            </p:cNvPr>
            <p:cNvSpPr/>
            <p:nvPr/>
          </p:nvSpPr>
          <p:spPr>
            <a:xfrm>
              <a:off x="47622" y="1493351"/>
              <a:ext cx="2411430" cy="2857254"/>
            </a:xfrm>
            <a:prstGeom prst="roundRect">
              <a:avLst>
                <a:gd name="adj" fmla="val 503"/>
              </a:avLst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>
              <a:outerShdw blurRad="127000" algn="ctr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r>
                <a:rPr lang="ru-RU" sz="1300" kern="0" dirty="0">
                  <a:solidFill>
                    <a:srgbClr val="FFFFFF"/>
                  </a:solidFill>
                  <a:latin typeface="Calibri"/>
                </a:rPr>
                <a:t> 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E06164C8-72B9-439F-84B4-BBCB7A685F87}"/>
                </a:ext>
              </a:extLst>
            </p:cNvPr>
            <p:cNvSpPr txBox="1"/>
            <p:nvPr/>
          </p:nvSpPr>
          <p:spPr>
            <a:xfrm>
              <a:off x="89653" y="1493351"/>
              <a:ext cx="2340243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700" b="1" dirty="0">
                  <a:solidFill>
                    <a:schemeClr val="accent1"/>
                  </a:solidFill>
                </a:rPr>
                <a:t>Основные задачи: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2D8FB433-1614-43DF-A5E6-B6B725A7E331}"/>
                </a:ext>
              </a:extLst>
            </p:cNvPr>
            <p:cNvSpPr txBox="1"/>
            <p:nvPr/>
          </p:nvSpPr>
          <p:spPr>
            <a:xfrm>
              <a:off x="118809" y="1769887"/>
              <a:ext cx="2311087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>
                  <a:solidFill>
                    <a:schemeClr val="accent6">
                      <a:lumMod val="75000"/>
                    </a:schemeClr>
                  </a:solidFill>
                </a:rPr>
                <a:t>Предварительный отбор проектов на онлайн-платформе</a:t>
              </a:r>
              <a:r>
                <a:rPr lang="ru-RU" sz="1000" b="1" dirty="0">
                  <a:solidFill>
                    <a:schemeClr val="accent6">
                      <a:lumMod val="75000"/>
                    </a:schemeClr>
                  </a:solidFill>
                </a:rPr>
                <a:t>:</a:t>
              </a:r>
            </a:p>
            <a:p>
              <a:r>
                <a:rPr lang="ru-RU" sz="7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</a:p>
            <a:p>
              <a:pPr marL="131194" indent="-131194">
                <a:buFont typeface="Arial" panose="020B0604020202020204" pitchFamily="34" charset="0"/>
                <a:buChar char="•"/>
              </a:pPr>
              <a:r>
                <a:rPr lang="ru-RU" sz="1000" dirty="0" err="1">
                  <a:solidFill>
                    <a:schemeClr val="accent6">
                      <a:lumMod val="75000"/>
                    </a:schemeClr>
                  </a:solidFill>
                </a:rPr>
                <a:t>Проактивный</a:t>
              </a: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 поиск </a:t>
              </a:r>
              <a:b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и формирование пула региональных проектов</a:t>
              </a:r>
            </a:p>
            <a:p>
              <a:pPr marL="131194" indent="-131194"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Фильтрация проектов </a:t>
              </a:r>
              <a:b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в соответствии с требованиями ВЭБ</a:t>
              </a:r>
            </a:p>
            <a:p>
              <a:pPr marL="131194" indent="-131194"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Оценка достаточности данных </a:t>
              </a:r>
              <a:b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и помощь инициатору </a:t>
              </a:r>
              <a:b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в формировании проектной документации</a:t>
              </a:r>
            </a:p>
            <a:p>
              <a:pPr marL="131194" indent="-131194"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Взаимодействие с инициатором проекта и сотрудниками Банка </a:t>
              </a:r>
              <a:b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на разных этапах жизненного </a:t>
              </a:r>
              <a:b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ru-RU" sz="1000" dirty="0">
                  <a:solidFill>
                    <a:schemeClr val="accent6">
                      <a:lumMod val="75000"/>
                    </a:schemeClr>
                  </a:solidFill>
                </a:rPr>
                <a:t>цикла проектов</a:t>
              </a:r>
            </a:p>
          </p:txBody>
        </p:sp>
        <p:sp>
          <p:nvSpPr>
            <p:cNvPr id="68" name="Равнобедренный треугольник 67">
              <a:extLst>
                <a:ext uri="{FF2B5EF4-FFF2-40B4-BE49-F238E27FC236}">
                  <a16:creationId xmlns:a16="http://schemas.microsoft.com/office/drawing/2014/main" xmlns="" id="{142C2C6C-D042-47D8-9499-6EC9951CC04F}"/>
                </a:ext>
              </a:extLst>
            </p:cNvPr>
            <p:cNvSpPr/>
            <p:nvPr/>
          </p:nvSpPr>
          <p:spPr>
            <a:xfrm rot="18000000">
              <a:off x="2205562" y="1644131"/>
              <a:ext cx="90971" cy="75662"/>
            </a:xfrm>
            <a:prstGeom prst="triangle">
              <a:avLst/>
            </a:prstGeom>
            <a:solidFill>
              <a:schemeClr val="accent1">
                <a:alpha val="7000"/>
              </a:schemeClr>
            </a:solid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77"/>
            </a:p>
          </p:txBody>
        </p:sp>
        <p:sp>
          <p:nvSpPr>
            <p:cNvPr id="69" name="Половина рамки 68">
              <a:extLst>
                <a:ext uri="{FF2B5EF4-FFF2-40B4-BE49-F238E27FC236}">
                  <a16:creationId xmlns:a16="http://schemas.microsoft.com/office/drawing/2014/main" xmlns="" id="{2081914E-6720-41B5-99AE-9E57D5D37988}"/>
                </a:ext>
              </a:extLst>
            </p:cNvPr>
            <p:cNvSpPr/>
            <p:nvPr/>
          </p:nvSpPr>
          <p:spPr>
            <a:xfrm rot="5400000">
              <a:off x="2293835" y="1493057"/>
              <a:ext cx="165216" cy="165216"/>
            </a:xfrm>
            <a:prstGeom prst="halfFrame">
              <a:avLst>
                <a:gd name="adj1" fmla="val 20228"/>
                <a:gd name="adj2" fmla="val 1990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>
              <a:glow rad="50800">
                <a:schemeClr val="accent1">
                  <a:alpha val="5000"/>
                </a:schemeClr>
              </a:glo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28636" hangingPunct="0"/>
              <a:endParaRPr lang="ru-RU" sz="2143" b="1" dirty="0">
                <a:solidFill>
                  <a:schemeClr val="bg1"/>
                </a:solidFill>
                <a:sym typeface="Helvetica Light"/>
              </a:endParaRPr>
            </a:p>
          </p:txBody>
        </p:sp>
        <p:sp>
          <p:nvSpPr>
            <p:cNvPr id="70" name="Половина рамки 69">
              <a:extLst>
                <a:ext uri="{FF2B5EF4-FFF2-40B4-BE49-F238E27FC236}">
                  <a16:creationId xmlns:a16="http://schemas.microsoft.com/office/drawing/2014/main" xmlns="" id="{7ACA90CA-66C0-477C-BFAA-C2D55555BB1E}"/>
                </a:ext>
              </a:extLst>
            </p:cNvPr>
            <p:cNvSpPr/>
            <p:nvPr/>
          </p:nvSpPr>
          <p:spPr>
            <a:xfrm rot="16200000">
              <a:off x="60898" y="4198205"/>
              <a:ext cx="165216" cy="165216"/>
            </a:xfrm>
            <a:prstGeom prst="halfFrame">
              <a:avLst>
                <a:gd name="adj1" fmla="val 20228"/>
                <a:gd name="adj2" fmla="val 1990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>
              <a:glow rad="50800">
                <a:schemeClr val="accent1">
                  <a:alpha val="5000"/>
                </a:schemeClr>
              </a:glo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28636" hangingPunct="0"/>
              <a:endParaRPr lang="ru-RU" sz="2143" b="1" dirty="0">
                <a:solidFill>
                  <a:schemeClr val="bg1"/>
                </a:solidFill>
                <a:sym typeface="Helvetica Light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58D14276-F2AA-4DE4-A151-EC46EB5F41A0}"/>
              </a:ext>
            </a:extLst>
          </p:cNvPr>
          <p:cNvGrpSpPr/>
          <p:nvPr/>
        </p:nvGrpSpPr>
        <p:grpSpPr>
          <a:xfrm>
            <a:off x="2944188" y="1738015"/>
            <a:ext cx="3558805" cy="3558805"/>
            <a:chOff x="2791788" y="1614190"/>
            <a:chExt cx="3558805" cy="3558805"/>
          </a:xfrm>
        </p:grpSpPr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xmlns="" id="{744BAADA-7506-4FBA-AA4F-C1569863FD4A}"/>
                </a:ext>
              </a:extLst>
            </p:cNvPr>
            <p:cNvGrpSpPr/>
            <p:nvPr/>
          </p:nvGrpSpPr>
          <p:grpSpPr>
            <a:xfrm>
              <a:off x="2791788" y="1614190"/>
              <a:ext cx="3558805" cy="3558805"/>
              <a:chOff x="2735947" y="1582055"/>
              <a:chExt cx="3487958" cy="3487958"/>
            </a:xfrm>
          </p:grpSpPr>
          <p:sp>
            <p:nvSpPr>
              <p:cNvPr id="55" name="Овал 54">
                <a:extLst>
                  <a:ext uri="{FF2B5EF4-FFF2-40B4-BE49-F238E27FC236}">
                    <a16:creationId xmlns:a16="http://schemas.microsoft.com/office/drawing/2014/main" xmlns="" id="{97B146B7-7251-4914-BE5E-9B922C6F46B1}"/>
                  </a:ext>
                </a:extLst>
              </p:cNvPr>
              <p:cNvSpPr/>
              <p:nvPr/>
            </p:nvSpPr>
            <p:spPr>
              <a:xfrm>
                <a:off x="2962512" y="1808620"/>
                <a:ext cx="3034828" cy="3034828"/>
              </a:xfrm>
              <a:prstGeom prst="ellipse">
                <a:avLst/>
              </a:prstGeom>
              <a:noFill/>
              <a:ln w="12700" cap="flat" cmpd="sng" algn="ctr">
                <a:solidFill>
                  <a:srgbClr val="4C97C1">
                    <a:alpha val="22000"/>
                  </a:srgbClr>
                </a:solidFill>
                <a:prstDash val="solid"/>
              </a:ln>
              <a:effectLst/>
            </p:spPr>
            <p:txBody>
              <a:bodyPr lIns="0" tIns="0" rIns="0" bIns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3296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 b="1" kern="0" dirty="0">
                  <a:solidFill>
                    <a:srgbClr val="00B0F0"/>
                  </a:solidFill>
                  <a:latin typeface="Arial"/>
                </a:endParaRPr>
              </a:p>
            </p:txBody>
          </p:sp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xmlns="" id="{D3E0057D-AF72-41D3-8571-74EDB7980C51}"/>
                  </a:ext>
                </a:extLst>
              </p:cNvPr>
              <p:cNvSpPr/>
              <p:nvPr/>
            </p:nvSpPr>
            <p:spPr>
              <a:xfrm>
                <a:off x="3185890" y="2031998"/>
                <a:ext cx="2588072" cy="2588072"/>
              </a:xfrm>
              <a:prstGeom prst="ellipse">
                <a:avLst/>
              </a:prstGeom>
              <a:noFill/>
              <a:ln w="12700" cap="flat" cmpd="sng" algn="ctr">
                <a:solidFill>
                  <a:srgbClr val="4C97C1">
                    <a:alpha val="18000"/>
                  </a:srgbClr>
                </a:solidFill>
                <a:prstDash val="solid"/>
              </a:ln>
              <a:effectLst/>
            </p:spPr>
            <p:txBody>
              <a:bodyPr lIns="0" tIns="0" rIns="0" bIns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3296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 b="1" kern="0" dirty="0">
                  <a:solidFill>
                    <a:srgbClr val="00B0F0"/>
                  </a:solidFill>
                  <a:latin typeface="Arial"/>
                </a:endParaRPr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xmlns="" id="{9CB0A146-98B6-4E22-ABA4-B280610165CB}"/>
                  </a:ext>
                </a:extLst>
              </p:cNvPr>
              <p:cNvSpPr/>
              <p:nvPr/>
            </p:nvSpPr>
            <p:spPr>
              <a:xfrm>
                <a:off x="3360062" y="2206170"/>
                <a:ext cx="2239728" cy="223972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4C97C1">
                    <a:alpha val="44000"/>
                  </a:srgbClr>
                </a:solidFill>
                <a:prstDash val="solid"/>
              </a:ln>
              <a:effectLst/>
            </p:spPr>
            <p:txBody>
              <a:bodyPr lIns="0" tIns="0" rIns="0" bIns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3296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 b="1" kern="0" dirty="0">
                  <a:solidFill>
                    <a:srgbClr val="00B0F0"/>
                  </a:solidFill>
                  <a:latin typeface="Arial"/>
                </a:endParaRPr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xmlns="" id="{7EAE4112-6A92-497F-8378-5843DF7B63DE}"/>
                  </a:ext>
                </a:extLst>
              </p:cNvPr>
              <p:cNvSpPr/>
              <p:nvPr/>
            </p:nvSpPr>
            <p:spPr>
              <a:xfrm>
                <a:off x="2735947" y="1582055"/>
                <a:ext cx="3487958" cy="3487958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6">
                    <a:alpha val="14000"/>
                  </a:schemeClr>
                </a:solidFill>
                <a:prstDash val="dash"/>
              </a:ln>
              <a:effectLst/>
            </p:spPr>
            <p:txBody>
              <a:bodyPr lIns="0" tIns="0" rIns="0" bIns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3296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 b="1" kern="0" dirty="0">
                  <a:solidFill>
                    <a:srgbClr val="00B0F0"/>
                  </a:solidFill>
                  <a:latin typeface="Arial"/>
                </a:endParaRPr>
              </a:p>
            </p:txBody>
          </p:sp>
        </p:grpSp>
        <p:grpSp>
          <p:nvGrpSpPr>
            <p:cNvPr id="1027" name="Группа 1026">
              <a:extLst>
                <a:ext uri="{FF2B5EF4-FFF2-40B4-BE49-F238E27FC236}">
                  <a16:creationId xmlns:a16="http://schemas.microsoft.com/office/drawing/2014/main" xmlns="" id="{41A63A72-E5D1-4528-A8A5-9E8D7D55DB3D}"/>
                </a:ext>
              </a:extLst>
            </p:cNvPr>
            <p:cNvGrpSpPr/>
            <p:nvPr/>
          </p:nvGrpSpPr>
          <p:grpSpPr>
            <a:xfrm>
              <a:off x="3559082" y="2452758"/>
              <a:ext cx="2024217" cy="1881669"/>
              <a:chOff x="3487966" y="2403929"/>
              <a:chExt cx="1983920" cy="1844210"/>
            </a:xfrm>
          </p:grpSpPr>
          <p:pic>
            <p:nvPicPr>
              <p:cNvPr id="1032" name="Picture 8" descr="Картинки по запросу technology">
                <a:extLst>
                  <a:ext uri="{FF2B5EF4-FFF2-40B4-BE49-F238E27FC236}">
                    <a16:creationId xmlns:a16="http://schemas.microsoft.com/office/drawing/2014/main" xmlns="" id="{2CDBDAE6-582E-4C01-AFCE-36C8680F22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584672" y="2430780"/>
                <a:ext cx="1790508" cy="1790508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61" name="Группа 60">
                <a:extLst>
                  <a:ext uri="{FF2B5EF4-FFF2-40B4-BE49-F238E27FC236}">
                    <a16:creationId xmlns:a16="http://schemas.microsoft.com/office/drawing/2014/main" xmlns="" id="{2029E225-4076-4ABC-B509-E69738003D72}"/>
                  </a:ext>
                </a:extLst>
              </p:cNvPr>
              <p:cNvGrpSpPr/>
              <p:nvPr/>
            </p:nvGrpSpPr>
            <p:grpSpPr>
              <a:xfrm>
                <a:off x="3487966" y="2403929"/>
                <a:ext cx="1983920" cy="1844210"/>
                <a:chOff x="3487966" y="2403929"/>
                <a:chExt cx="1983920" cy="1844210"/>
              </a:xfrm>
            </p:grpSpPr>
            <p:sp>
              <p:nvSpPr>
                <p:cNvPr id="2" name="Овал 1">
                  <a:extLst>
                    <a:ext uri="{FF2B5EF4-FFF2-40B4-BE49-F238E27FC236}">
                      <a16:creationId xmlns:a16="http://schemas.microsoft.com/office/drawing/2014/main" xmlns="" id="{FCB6477D-B0E9-4846-88EB-081874BEAD43}"/>
                    </a:ext>
                  </a:extLst>
                </p:cNvPr>
                <p:cNvSpPr/>
                <p:nvPr/>
              </p:nvSpPr>
              <p:spPr>
                <a:xfrm>
                  <a:off x="3548461" y="2403929"/>
                  <a:ext cx="1862931" cy="1844210"/>
                </a:xfrm>
                <a:prstGeom prst="ellipse">
                  <a:avLst/>
                </a:prstGeom>
                <a:solidFill>
                  <a:schemeClr val="accent1">
                    <a:alpha val="48000"/>
                  </a:schemeClr>
                </a:solidFill>
                <a:ln w="57150" cap="flat" cmpd="sng" algn="ctr">
                  <a:solidFill>
                    <a:schemeClr val="accent1">
                      <a:lumMod val="50000"/>
                      <a:alpha val="45000"/>
                    </a:schemeClr>
                  </a:solidFill>
                  <a:prstDash val="solid"/>
                </a:ln>
                <a:effectLst>
                  <a:glow rad="762000">
                    <a:schemeClr val="accent1">
                      <a:satMod val="175000"/>
                      <a:alpha val="5000"/>
                    </a:schemeClr>
                  </a:glow>
                  <a:outerShdw blurRad="774700" algn="ctr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lIns="0" tIns="0" rIns="0" bIns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32962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632" b="1" kern="0" dirty="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sp>
              <p:nvSpPr>
                <p:cNvPr id="39" name="Прямоугольник 38">
                  <a:extLst>
                    <a:ext uri="{FF2B5EF4-FFF2-40B4-BE49-F238E27FC236}">
                      <a16:creationId xmlns:a16="http://schemas.microsoft.com/office/drawing/2014/main" xmlns="" id="{C7250F67-321B-4B7F-B7AD-8FA764F1002D}"/>
                    </a:ext>
                  </a:extLst>
                </p:cNvPr>
                <p:cNvSpPr/>
                <p:nvPr/>
              </p:nvSpPr>
              <p:spPr>
                <a:xfrm>
                  <a:off x="3487966" y="2890302"/>
                  <a:ext cx="1983920" cy="987578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 defTabSz="932962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ru-RU" sz="1939" kern="0" dirty="0">
                      <a:solidFill>
                        <a:prstClr val="white"/>
                      </a:solidFill>
                      <a:latin typeface="Arial"/>
                    </a:rPr>
                    <a:t>ЭЛЕМЕНТЫ</a:t>
                  </a:r>
                  <a:r>
                    <a:rPr lang="ru-RU" sz="1939" b="1" kern="0" dirty="0">
                      <a:solidFill>
                        <a:prstClr val="white"/>
                      </a:solidFill>
                      <a:latin typeface="Arial"/>
                    </a:rPr>
                    <a:t> НОВОЙ МОДЕЛИ</a:t>
                  </a:r>
                </a:p>
              </p:txBody>
            </p:sp>
            <p:sp>
              <p:nvSpPr>
                <p:cNvPr id="49" name="Овал 48">
                  <a:extLst>
                    <a:ext uri="{FF2B5EF4-FFF2-40B4-BE49-F238E27FC236}">
                      <a16:creationId xmlns:a16="http://schemas.microsoft.com/office/drawing/2014/main" xmlns="" id="{919C1C10-52BC-4DC4-ADFB-BE68F0E111D8}"/>
                    </a:ext>
                  </a:extLst>
                </p:cNvPr>
                <p:cNvSpPr/>
                <p:nvPr/>
              </p:nvSpPr>
              <p:spPr>
                <a:xfrm>
                  <a:off x="3608290" y="2454397"/>
                  <a:ext cx="1743274" cy="1743274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olid"/>
                  <a:tailEnd type="non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32962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63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F8E7B0AC-E4F3-4970-8857-399A642E197C}"/>
              </a:ext>
            </a:extLst>
          </p:cNvPr>
          <p:cNvGrpSpPr/>
          <p:nvPr/>
        </p:nvGrpSpPr>
        <p:grpSpPr>
          <a:xfrm>
            <a:off x="287891" y="5116067"/>
            <a:ext cx="8767552" cy="1402706"/>
            <a:chOff x="287891" y="5116067"/>
            <a:chExt cx="8767552" cy="1402706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xmlns="" id="{46C7F6EE-BA1E-4122-BB87-22A08D748AD6}"/>
                </a:ext>
              </a:extLst>
            </p:cNvPr>
            <p:cNvGrpSpPr/>
            <p:nvPr/>
          </p:nvGrpSpPr>
          <p:grpSpPr>
            <a:xfrm>
              <a:off x="287891" y="5116067"/>
              <a:ext cx="8568219" cy="1402706"/>
              <a:chOff x="287891" y="5116067"/>
              <a:chExt cx="8568219" cy="1402706"/>
            </a:xfrm>
          </p:grpSpPr>
          <p:sp>
            <p:nvSpPr>
              <p:cNvPr id="23" name="Прямоугольник 22">
                <a:extLst>
                  <a:ext uri="{FF2B5EF4-FFF2-40B4-BE49-F238E27FC236}">
                    <a16:creationId xmlns:a16="http://schemas.microsoft.com/office/drawing/2014/main" xmlns="" id="{EDADFBAB-A588-4821-B0B4-81477E335E2E}"/>
                  </a:ext>
                </a:extLst>
              </p:cNvPr>
              <p:cNvSpPr/>
              <p:nvPr/>
            </p:nvSpPr>
            <p:spPr>
              <a:xfrm>
                <a:off x="693682" y="5116067"/>
                <a:ext cx="1109893" cy="478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2449" b="1" dirty="0">
                    <a:solidFill>
                      <a:prstClr val="white"/>
                    </a:solidFill>
                    <a:latin typeface="Arial"/>
                    <a:cs typeface="Arial" panose="020B0604020202020204" pitchFamily="34" charset="0"/>
                  </a:rPr>
                  <a:t>Цели:</a:t>
                </a:r>
              </a:p>
            </p:txBody>
          </p:sp>
          <p:sp>
            <p:nvSpPr>
              <p:cNvPr id="27" name="Прямоугольник: скругленные углы 50">
                <a:extLst>
                  <a:ext uri="{FF2B5EF4-FFF2-40B4-BE49-F238E27FC236}">
                    <a16:creationId xmlns:a16="http://schemas.microsoft.com/office/drawing/2014/main" xmlns="" id="{B8F3B3D6-A1F9-417E-8B0B-DCB6E52620F3}"/>
                  </a:ext>
                </a:extLst>
              </p:cNvPr>
              <p:cNvSpPr/>
              <p:nvPr/>
            </p:nvSpPr>
            <p:spPr>
              <a:xfrm>
                <a:off x="287891" y="5627457"/>
                <a:ext cx="8568219" cy="89131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32863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2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xmlns="" id="{D6DF5A28-9930-475B-AEC0-947797663079}"/>
                </a:ext>
              </a:extLst>
            </p:cNvPr>
            <p:cNvGrpSpPr/>
            <p:nvPr/>
          </p:nvGrpSpPr>
          <p:grpSpPr>
            <a:xfrm>
              <a:off x="388988" y="5671127"/>
              <a:ext cx="1749346" cy="777968"/>
              <a:chOff x="380979" y="5558228"/>
              <a:chExt cx="1714521" cy="762481"/>
            </a:xfrm>
          </p:grpSpPr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xmlns="" id="{FE6E88DB-2799-4B22-AFA4-A18BAF91FFC5}"/>
                  </a:ext>
                </a:extLst>
              </p:cNvPr>
              <p:cNvSpPr/>
              <p:nvPr/>
            </p:nvSpPr>
            <p:spPr>
              <a:xfrm>
                <a:off x="698479" y="5616285"/>
                <a:ext cx="1397021" cy="70442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1326" kern="0" dirty="0">
                    <a:solidFill>
                      <a:prstClr val="white"/>
                    </a:solidFill>
                    <a:latin typeface="Arial"/>
                    <a:cs typeface="Arial" panose="020B0604020202020204" pitchFamily="34" charset="0"/>
                  </a:rPr>
                  <a:t>Расширение воронки проектов</a:t>
                </a:r>
              </a:p>
            </p:txBody>
          </p:sp>
          <p:sp>
            <p:nvSpPr>
              <p:cNvPr id="33" name="Прямоугольник 32">
                <a:extLst>
                  <a:ext uri="{FF2B5EF4-FFF2-40B4-BE49-F238E27FC236}">
                    <a16:creationId xmlns:a16="http://schemas.microsoft.com/office/drawing/2014/main" xmlns="" id="{217018EF-C077-4BCB-888E-964270EFE563}"/>
                  </a:ext>
                </a:extLst>
              </p:cNvPr>
              <p:cNvSpPr/>
              <p:nvPr/>
            </p:nvSpPr>
            <p:spPr>
              <a:xfrm>
                <a:off x="380979" y="5558228"/>
                <a:ext cx="584221" cy="594778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3265" kern="0" dirty="0">
                    <a:solidFill>
                      <a:srgbClr val="00B0F0"/>
                    </a:solidFill>
                    <a:latin typeface="Arial"/>
                    <a:cs typeface="Arial" panose="020B0604020202020204" pitchFamily="34" charset="0"/>
                  </a:rPr>
                  <a:t>1</a:t>
                </a:r>
                <a:endParaRPr lang="ru-RU" sz="3265" kern="0" dirty="0">
                  <a:solidFill>
                    <a:srgbClr val="00B0F0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xmlns="" id="{B3A4CD0F-DEAD-4E5E-8599-BFAFBD801DD9}"/>
                </a:ext>
              </a:extLst>
            </p:cNvPr>
            <p:cNvGrpSpPr/>
            <p:nvPr/>
          </p:nvGrpSpPr>
          <p:grpSpPr>
            <a:xfrm>
              <a:off x="1982817" y="5671127"/>
              <a:ext cx="1665572" cy="777968"/>
              <a:chOff x="1943079" y="5558228"/>
              <a:chExt cx="1632415" cy="762481"/>
            </a:xfrm>
          </p:grpSpPr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xmlns="" id="{63781E3B-7556-4951-B942-2FB6894C6475}"/>
                  </a:ext>
                </a:extLst>
              </p:cNvPr>
              <p:cNvSpPr/>
              <p:nvPr/>
            </p:nvSpPr>
            <p:spPr>
              <a:xfrm>
                <a:off x="2280073" y="5616285"/>
                <a:ext cx="1295421" cy="70442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1326" kern="0" dirty="0" err="1">
                    <a:solidFill>
                      <a:prstClr val="white"/>
                    </a:solidFill>
                    <a:latin typeface="Arial"/>
                    <a:cs typeface="Arial" panose="020B0604020202020204" pitchFamily="34" charset="0"/>
                  </a:rPr>
                  <a:t>Проактивный</a:t>
                </a:r>
                <a:r>
                  <a:rPr lang="ru-RU" sz="1326" kern="0" dirty="0">
                    <a:solidFill>
                      <a:prstClr val="white"/>
                    </a:solidFill>
                    <a:latin typeface="Arial"/>
                    <a:cs typeface="Arial" panose="020B0604020202020204" pitchFamily="34" charset="0"/>
                  </a:rPr>
                  <a:t> поиск проектов</a:t>
                </a:r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xmlns="" id="{02864642-E778-4848-B011-4516D8CD55B8}"/>
                  </a:ext>
                </a:extLst>
              </p:cNvPr>
              <p:cNvSpPr/>
              <p:nvPr/>
            </p:nvSpPr>
            <p:spPr>
              <a:xfrm>
                <a:off x="1943079" y="5558228"/>
                <a:ext cx="584221" cy="594778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3265" kern="0" dirty="0">
                    <a:solidFill>
                      <a:srgbClr val="00B0F0"/>
                    </a:solidFill>
                    <a:latin typeface="Arial"/>
                    <a:cs typeface="Arial" panose="020B0604020202020204" pitchFamily="34" charset="0"/>
                  </a:rPr>
                  <a:t>2</a:t>
                </a:r>
                <a:endParaRPr lang="ru-RU" sz="3265" kern="0" dirty="0">
                  <a:solidFill>
                    <a:srgbClr val="00B0F0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24" name="Группа 1023">
              <a:extLst>
                <a:ext uri="{FF2B5EF4-FFF2-40B4-BE49-F238E27FC236}">
                  <a16:creationId xmlns:a16="http://schemas.microsoft.com/office/drawing/2014/main" xmlns="" id="{3C6322D6-60CC-4B45-88F6-DBBBFD0265E2}"/>
                </a:ext>
              </a:extLst>
            </p:cNvPr>
            <p:cNvGrpSpPr/>
            <p:nvPr/>
          </p:nvGrpSpPr>
          <p:grpSpPr>
            <a:xfrm>
              <a:off x="3693267" y="5671127"/>
              <a:ext cx="2595315" cy="777968"/>
              <a:chOff x="3619479" y="5558228"/>
              <a:chExt cx="2543649" cy="762481"/>
            </a:xfrm>
          </p:grpSpPr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xmlns="" id="{FAC21215-306D-46DC-8238-E94E5BAAFB05}"/>
                  </a:ext>
                </a:extLst>
              </p:cNvPr>
              <p:cNvSpPr/>
              <p:nvPr/>
            </p:nvSpPr>
            <p:spPr>
              <a:xfrm>
                <a:off x="3953307" y="5616285"/>
                <a:ext cx="2209821" cy="70442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1326" kern="0" dirty="0">
                    <a:solidFill>
                      <a:prstClr val="white"/>
                    </a:solidFill>
                    <a:latin typeface="Arial"/>
                    <a:cs typeface="Arial" panose="020B0604020202020204" pitchFamily="34" charset="0"/>
                  </a:rPr>
                  <a:t>Ускорение процесса подачи и рассмотрения заявок</a:t>
                </a:r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xmlns="" id="{217DB7C0-D26F-4D51-A29A-9C6ADEF2C461}"/>
                  </a:ext>
                </a:extLst>
              </p:cNvPr>
              <p:cNvSpPr/>
              <p:nvPr/>
            </p:nvSpPr>
            <p:spPr>
              <a:xfrm>
                <a:off x="3619479" y="5558228"/>
                <a:ext cx="584221" cy="594778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3265" kern="0" dirty="0">
                    <a:solidFill>
                      <a:srgbClr val="00B0F0"/>
                    </a:solidFill>
                    <a:latin typeface="Arial"/>
                    <a:cs typeface="Arial" panose="020B0604020202020204" pitchFamily="34" charset="0"/>
                  </a:rPr>
                  <a:t>3</a:t>
                </a:r>
                <a:endParaRPr lang="ru-RU" sz="3265" kern="0" dirty="0">
                  <a:solidFill>
                    <a:srgbClr val="00B0F0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25" name="Группа 1024">
              <a:extLst>
                <a:ext uri="{FF2B5EF4-FFF2-40B4-BE49-F238E27FC236}">
                  <a16:creationId xmlns:a16="http://schemas.microsoft.com/office/drawing/2014/main" xmlns="" id="{78CCDF81-69F7-4A0D-90A4-A59A09574BA4}"/>
                </a:ext>
              </a:extLst>
            </p:cNvPr>
            <p:cNvGrpSpPr/>
            <p:nvPr/>
          </p:nvGrpSpPr>
          <p:grpSpPr>
            <a:xfrm>
              <a:off x="6077532" y="5671127"/>
              <a:ext cx="2977911" cy="777968"/>
              <a:chOff x="5956279" y="5558228"/>
              <a:chExt cx="2918629" cy="762481"/>
            </a:xfrm>
          </p:grpSpPr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xmlns="" id="{48572291-AC50-4656-9834-BAB5F76049E5}"/>
                  </a:ext>
                </a:extLst>
              </p:cNvPr>
              <p:cNvSpPr/>
              <p:nvPr/>
            </p:nvSpPr>
            <p:spPr>
              <a:xfrm>
                <a:off x="6296787" y="5616285"/>
                <a:ext cx="2578121" cy="70442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1326" kern="0" dirty="0">
                    <a:solidFill>
                      <a:prstClr val="white"/>
                    </a:solidFill>
                    <a:latin typeface="Arial"/>
                    <a:cs typeface="Arial" panose="020B0604020202020204" pitchFamily="34" charset="0"/>
                  </a:rPr>
                  <a:t>Улучшение экономики </a:t>
                </a:r>
              </a:p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1326" kern="0" dirty="0">
                    <a:solidFill>
                      <a:prstClr val="white"/>
                    </a:solidFill>
                    <a:latin typeface="Arial"/>
                    <a:cs typeface="Arial" panose="020B0604020202020204" pitchFamily="34" charset="0"/>
                  </a:rPr>
                  <a:t>проектов за счет агрегации мер господдержки</a:t>
                </a:r>
              </a:p>
            </p:txBody>
          </p: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xmlns="" id="{A0A07709-6A86-4D41-88F9-0D07ABD9E57F}"/>
                  </a:ext>
                </a:extLst>
              </p:cNvPr>
              <p:cNvSpPr/>
              <p:nvPr/>
            </p:nvSpPr>
            <p:spPr>
              <a:xfrm>
                <a:off x="5956279" y="5558228"/>
                <a:ext cx="584221" cy="594778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3265" kern="0" dirty="0">
                    <a:solidFill>
                      <a:srgbClr val="00B0F0"/>
                    </a:solidFill>
                    <a:latin typeface="Arial"/>
                    <a:cs typeface="Arial" panose="020B0604020202020204" pitchFamily="34" charset="0"/>
                  </a:rPr>
                  <a:t>4</a:t>
                </a:r>
              </a:p>
            </p:txBody>
          </p:sp>
        </p:grpSp>
      </p:grpSp>
      <p:sp>
        <p:nvSpPr>
          <p:cNvPr id="37" name="Заголовок 36">
            <a:extLst>
              <a:ext uri="{FF2B5EF4-FFF2-40B4-BE49-F238E27FC236}">
                <a16:creationId xmlns:a16="http://schemas.microsoft.com/office/drawing/2014/main" xmlns="" id="{D01847A3-6393-4970-847C-4690350AA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Новая модель работы ВЭБ с регионами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D09F056-C118-4304-B59E-8E682E8D3295}"/>
              </a:ext>
            </a:extLst>
          </p:cNvPr>
          <p:cNvSpPr/>
          <p:nvPr/>
        </p:nvSpPr>
        <p:spPr>
          <a:xfrm>
            <a:off x="6411115" y="1283695"/>
            <a:ext cx="2339869" cy="786053"/>
          </a:xfrm>
          <a:prstGeom prst="rect">
            <a:avLst/>
          </a:prstGeom>
          <a:effectLst/>
        </p:spPr>
        <p:txBody>
          <a:bodyPr wrap="square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32962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2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Большинство проектов ВЭБ реализуется </a:t>
            </a:r>
            <a:endParaRPr lang="en-US" sz="1632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defTabSz="932962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32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в регионах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1019D00B-51EF-4FC5-B2C6-45763FE94912}"/>
              </a:ext>
            </a:extLst>
          </p:cNvPr>
          <p:cNvGrpSpPr/>
          <p:nvPr/>
        </p:nvGrpSpPr>
        <p:grpSpPr>
          <a:xfrm>
            <a:off x="6258361" y="2096629"/>
            <a:ext cx="222045" cy="143376"/>
            <a:chOff x="6258361" y="2096629"/>
            <a:chExt cx="222045" cy="143376"/>
          </a:xfrm>
        </p:grpSpPr>
        <p:sp>
          <p:nvSpPr>
            <p:cNvPr id="47" name="Стрелка: шеврон 46">
              <a:extLst>
                <a:ext uri="{FF2B5EF4-FFF2-40B4-BE49-F238E27FC236}">
                  <a16:creationId xmlns:a16="http://schemas.microsoft.com/office/drawing/2014/main" xmlns="" id="{8F58E7D1-C53A-4ADA-970A-9F39D4EBD411}"/>
                </a:ext>
              </a:extLst>
            </p:cNvPr>
            <p:cNvSpPr/>
            <p:nvPr/>
          </p:nvSpPr>
          <p:spPr>
            <a:xfrm rot="7803835">
              <a:off x="6304174" y="2128562"/>
              <a:ext cx="65630" cy="157256"/>
            </a:xfrm>
            <a:prstGeom prst="chevron">
              <a:avLst>
                <a:gd name="adj" fmla="val 100000"/>
              </a:avLst>
            </a:prstGeom>
            <a:noFill/>
            <a:ln>
              <a:solidFill>
                <a:schemeClr val="accent6"/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32" dirty="0">
                  <a:solidFill>
                    <a:prstClr val="black"/>
                  </a:solidFill>
                </a:rPr>
                <a:t>    </a:t>
              </a:r>
            </a:p>
          </p:txBody>
        </p:sp>
        <p:sp>
          <p:nvSpPr>
            <p:cNvPr id="50" name="Стрелка: шеврон 49">
              <a:extLst>
                <a:ext uri="{FF2B5EF4-FFF2-40B4-BE49-F238E27FC236}">
                  <a16:creationId xmlns:a16="http://schemas.microsoft.com/office/drawing/2014/main" xmlns="" id="{29993C12-3A22-4532-AB13-91CF9A54E028}"/>
                </a:ext>
              </a:extLst>
            </p:cNvPr>
            <p:cNvSpPr/>
            <p:nvPr/>
          </p:nvSpPr>
          <p:spPr>
            <a:xfrm rot="7803835">
              <a:off x="6336568" y="2089689"/>
              <a:ext cx="65630" cy="157256"/>
            </a:xfrm>
            <a:prstGeom prst="chevron">
              <a:avLst>
                <a:gd name="adj" fmla="val 100000"/>
              </a:avLst>
            </a:prstGeom>
            <a:noFill/>
            <a:ln>
              <a:solidFill>
                <a:schemeClr val="accent6"/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32" dirty="0">
                  <a:solidFill>
                    <a:prstClr val="black"/>
                  </a:solidFill>
                </a:rPr>
                <a:t>    </a:t>
              </a:r>
            </a:p>
          </p:txBody>
        </p:sp>
        <p:sp>
          <p:nvSpPr>
            <p:cNvPr id="51" name="Стрелка: шеврон 50">
              <a:extLst>
                <a:ext uri="{FF2B5EF4-FFF2-40B4-BE49-F238E27FC236}">
                  <a16:creationId xmlns:a16="http://schemas.microsoft.com/office/drawing/2014/main" xmlns="" id="{B5257C45-5E06-4AEC-9229-8B706B3EABC4}"/>
                </a:ext>
              </a:extLst>
            </p:cNvPr>
            <p:cNvSpPr/>
            <p:nvPr/>
          </p:nvSpPr>
          <p:spPr>
            <a:xfrm rot="7803835">
              <a:off x="6368963" y="2050816"/>
              <a:ext cx="65630" cy="157256"/>
            </a:xfrm>
            <a:prstGeom prst="chevron">
              <a:avLst>
                <a:gd name="adj" fmla="val 100000"/>
              </a:avLst>
            </a:prstGeom>
            <a:noFill/>
            <a:ln>
              <a:solidFill>
                <a:schemeClr val="accent6"/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32" dirty="0">
                  <a:solidFill>
                    <a:prstClr val="black"/>
                  </a:solidFill>
                </a:rPr>
                <a:t>    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1F650B62-857C-461F-B54E-32EF49E32164}"/>
              </a:ext>
            </a:extLst>
          </p:cNvPr>
          <p:cNvGrpSpPr/>
          <p:nvPr/>
        </p:nvGrpSpPr>
        <p:grpSpPr>
          <a:xfrm>
            <a:off x="1371600" y="1032732"/>
            <a:ext cx="3903725" cy="1101849"/>
            <a:chOff x="1219200" y="908907"/>
            <a:chExt cx="3903725" cy="1101849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53BA298B-7370-485B-AEA6-8B933DB61E44}"/>
                </a:ext>
              </a:extLst>
            </p:cNvPr>
            <p:cNvSpPr/>
            <p:nvPr/>
          </p:nvSpPr>
          <p:spPr>
            <a:xfrm>
              <a:off x="1219200" y="1032024"/>
              <a:ext cx="2743725" cy="8556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3296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837" dirty="0">
                  <a:solidFill>
                    <a:srgbClr val="00B0F0"/>
                  </a:solidFill>
                  <a:cs typeface="Arial" panose="020B0604020202020204" pitchFamily="34" charset="0"/>
                </a:rPr>
                <a:t>Институт </a:t>
              </a:r>
              <a:br>
                <a:rPr lang="ru-RU" sz="1837" dirty="0">
                  <a:solidFill>
                    <a:srgbClr val="00B0F0"/>
                  </a:solidFill>
                  <a:cs typeface="Arial" panose="020B0604020202020204" pitchFamily="34" charset="0"/>
                </a:rPr>
              </a:br>
              <a:r>
                <a:rPr lang="ru-RU" sz="1837" dirty="0">
                  <a:solidFill>
                    <a:srgbClr val="00B0F0"/>
                  </a:solidFill>
                  <a:cs typeface="Arial" panose="020B0604020202020204" pitchFamily="34" charset="0"/>
                </a:rPr>
                <a:t>региональных менеджеров</a:t>
              </a:r>
            </a:p>
          </p:txBody>
        </p:sp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xmlns="" id="{6E281C10-43BD-44E7-8C07-056CA94A02DE}"/>
                </a:ext>
              </a:extLst>
            </p:cNvPr>
            <p:cNvGrpSpPr/>
            <p:nvPr/>
          </p:nvGrpSpPr>
          <p:grpSpPr>
            <a:xfrm>
              <a:off x="4021076" y="908907"/>
              <a:ext cx="1101849" cy="1101849"/>
              <a:chOff x="3833719" y="783770"/>
              <a:chExt cx="1294000" cy="1294000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xmlns="" id="{2ABC1BEA-1340-4E60-A941-19153D1E6D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10467" y="860518"/>
                <a:ext cx="1140504" cy="1140504"/>
              </a:xfrm>
              <a:prstGeom prst="ellipse">
                <a:avLst/>
              </a:prstGeom>
              <a:ln w="28575">
                <a:solidFill>
                  <a:schemeClr val="accent1"/>
                </a:solidFill>
              </a:ln>
            </p:spPr>
          </p:pic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xmlns="" id="{17BAF772-123B-4D04-A3E6-A5635B18E41E}"/>
                  </a:ext>
                </a:extLst>
              </p:cNvPr>
              <p:cNvSpPr/>
              <p:nvPr/>
            </p:nvSpPr>
            <p:spPr>
              <a:xfrm>
                <a:off x="3833719" y="783770"/>
                <a:ext cx="1294000" cy="1294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06E9462F-89A9-4C4A-B51A-4DACCB49E77C}"/>
              </a:ext>
            </a:extLst>
          </p:cNvPr>
          <p:cNvGrpSpPr/>
          <p:nvPr/>
        </p:nvGrpSpPr>
        <p:grpSpPr>
          <a:xfrm>
            <a:off x="696197" y="3894592"/>
            <a:ext cx="2944365" cy="1101849"/>
            <a:chOff x="543797" y="3770767"/>
            <a:chExt cx="2944365" cy="1101849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E6FAF1C9-4654-44F9-BBE5-DEAF35369E0C}"/>
                </a:ext>
              </a:extLst>
            </p:cNvPr>
            <p:cNvSpPr/>
            <p:nvPr/>
          </p:nvSpPr>
          <p:spPr>
            <a:xfrm>
              <a:off x="543797" y="4021097"/>
              <a:ext cx="1799478" cy="60119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3296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837" dirty="0">
                  <a:solidFill>
                    <a:srgbClr val="00B0F0"/>
                  </a:solidFill>
                  <a:cs typeface="Arial" panose="020B0604020202020204" pitchFamily="34" charset="0"/>
                </a:rPr>
                <a:t>Онлайн-платформа</a:t>
              </a:r>
            </a:p>
          </p:txBody>
        </p:sp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xmlns="" id="{49DF3A7F-C42A-44DE-8EFA-CD756D04D953}"/>
                </a:ext>
              </a:extLst>
            </p:cNvPr>
            <p:cNvGrpSpPr/>
            <p:nvPr/>
          </p:nvGrpSpPr>
          <p:grpSpPr>
            <a:xfrm>
              <a:off x="2386313" y="3770767"/>
              <a:ext cx="1101849" cy="1101849"/>
              <a:chOff x="2206100" y="3512457"/>
              <a:chExt cx="1294000" cy="1294000"/>
            </a:xfrm>
          </p:grpSpPr>
          <p:pic>
            <p:nvPicPr>
              <p:cNvPr id="46" name="Рисунок 45">
                <a:extLst>
                  <a:ext uri="{FF2B5EF4-FFF2-40B4-BE49-F238E27FC236}">
                    <a16:creationId xmlns:a16="http://schemas.microsoft.com/office/drawing/2014/main" xmlns="" id="{2B5E9759-126D-495A-B4D6-E4B05B1DAA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282500" y="3588857"/>
                <a:ext cx="1141200" cy="1141200"/>
              </a:xfrm>
              <a:prstGeom prst="ellipse">
                <a:avLst/>
              </a:prstGeom>
              <a:ln w="28575">
                <a:solidFill>
                  <a:schemeClr val="accent1"/>
                </a:solidFill>
              </a:ln>
            </p:spPr>
          </p:pic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xmlns="" id="{525629C8-1D0A-4C50-A6FA-0E75F82B2DF4}"/>
                  </a:ext>
                </a:extLst>
              </p:cNvPr>
              <p:cNvSpPr/>
              <p:nvPr/>
            </p:nvSpPr>
            <p:spPr>
              <a:xfrm>
                <a:off x="2206100" y="3512457"/>
                <a:ext cx="1294000" cy="1294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0390F977-F5B6-4A23-9392-2F4D498527C1}"/>
              </a:ext>
            </a:extLst>
          </p:cNvPr>
          <p:cNvGrpSpPr/>
          <p:nvPr/>
        </p:nvGrpSpPr>
        <p:grpSpPr>
          <a:xfrm>
            <a:off x="5776352" y="3889724"/>
            <a:ext cx="3463087" cy="1111586"/>
            <a:chOff x="5623952" y="3765899"/>
            <a:chExt cx="3463087" cy="1111586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B5C07000-ADB1-48DB-8503-CC9EF2B11E55}"/>
                </a:ext>
              </a:extLst>
            </p:cNvPr>
            <p:cNvSpPr/>
            <p:nvPr/>
          </p:nvSpPr>
          <p:spPr>
            <a:xfrm>
              <a:off x="6773672" y="3765899"/>
              <a:ext cx="2313367" cy="11115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96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840" dirty="0">
                  <a:solidFill>
                    <a:srgbClr val="00B0F0"/>
                  </a:solidFill>
                  <a:cs typeface="Arial" panose="020B0604020202020204" pitchFamily="34" charset="0"/>
                </a:rPr>
                <a:t>Взаимодействие </a:t>
              </a:r>
            </a:p>
            <a:p>
              <a:pPr defTabSz="93296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840" dirty="0">
                  <a:solidFill>
                    <a:srgbClr val="00B0F0"/>
                  </a:solidFill>
                  <a:cs typeface="Arial" panose="020B0604020202020204" pitchFamily="34" charset="0"/>
                </a:rPr>
                <a:t>с АСИ и проектными офисами при губернаторах</a:t>
              </a:r>
            </a:p>
          </p:txBody>
        </p: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xmlns="" id="{029A2115-F9FA-4C16-AAB1-6F55C3965B5D}"/>
                </a:ext>
              </a:extLst>
            </p:cNvPr>
            <p:cNvGrpSpPr/>
            <p:nvPr/>
          </p:nvGrpSpPr>
          <p:grpSpPr>
            <a:xfrm>
              <a:off x="5623952" y="3770767"/>
              <a:ext cx="1101849" cy="1101849"/>
              <a:chOff x="5442786" y="3512457"/>
              <a:chExt cx="1294000" cy="1294000"/>
            </a:xfrm>
          </p:grpSpPr>
          <p:pic>
            <p:nvPicPr>
              <p:cNvPr id="1028" name="Picture 4" descr="Картинки по запросу агентство стратегических инициатив">
                <a:extLst>
                  <a:ext uri="{FF2B5EF4-FFF2-40B4-BE49-F238E27FC236}">
                    <a16:creationId xmlns:a16="http://schemas.microsoft.com/office/drawing/2014/main" xmlns="" id="{A6E241B2-9B34-4D3A-B7EB-0AA02570B0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519186" y="3588857"/>
                <a:ext cx="1141200" cy="1141200"/>
              </a:xfrm>
              <a:prstGeom prst="ellipse">
                <a:avLst/>
              </a:prstGeom>
              <a:ln w="28575">
                <a:solidFill>
                  <a:schemeClr val="accent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3" name="Овал 52">
                <a:extLst>
                  <a:ext uri="{FF2B5EF4-FFF2-40B4-BE49-F238E27FC236}">
                    <a16:creationId xmlns:a16="http://schemas.microsoft.com/office/drawing/2014/main" xmlns="" id="{4D707D31-0605-4AA0-9DA5-854386C922FB}"/>
                  </a:ext>
                </a:extLst>
              </p:cNvPr>
              <p:cNvSpPr/>
              <p:nvPr/>
            </p:nvSpPr>
            <p:spPr>
              <a:xfrm>
                <a:off x="5442786" y="3512457"/>
                <a:ext cx="1294000" cy="1294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4279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Группа 373">
            <a:extLst>
              <a:ext uri="{FF2B5EF4-FFF2-40B4-BE49-F238E27FC236}">
                <a16:creationId xmlns:a16="http://schemas.microsoft.com/office/drawing/2014/main" xmlns="" id="{8634825E-D359-4B4C-A0BC-DCC3FCD8F877}"/>
              </a:ext>
            </a:extLst>
          </p:cNvPr>
          <p:cNvGrpSpPr/>
          <p:nvPr/>
        </p:nvGrpSpPr>
        <p:grpSpPr>
          <a:xfrm>
            <a:off x="-216847" y="1110173"/>
            <a:ext cx="9577693" cy="168029"/>
            <a:chOff x="304800" y="5486400"/>
            <a:chExt cx="10134600" cy="177800"/>
          </a:xfrm>
        </p:grpSpPr>
        <p:cxnSp>
          <p:nvCxnSpPr>
            <p:cNvPr id="375" name="Прямая соединительная линия 374">
              <a:extLst>
                <a:ext uri="{FF2B5EF4-FFF2-40B4-BE49-F238E27FC236}">
                  <a16:creationId xmlns:a16="http://schemas.microsoft.com/office/drawing/2014/main" xmlns="" id="{3BA4DE53-2AC9-44D9-896A-6A5DA5685A73}"/>
                </a:ext>
              </a:extLst>
            </p:cNvPr>
            <p:cNvCxnSpPr/>
            <p:nvPr/>
          </p:nvCxnSpPr>
          <p:spPr>
            <a:xfrm flipV="1">
              <a:off x="30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Прямая соединительная линия 375">
              <a:extLst>
                <a:ext uri="{FF2B5EF4-FFF2-40B4-BE49-F238E27FC236}">
                  <a16:creationId xmlns:a16="http://schemas.microsoft.com/office/drawing/2014/main" xmlns="" id="{B3A87AF5-3183-40A4-A3FC-B8F0EBC30E47}"/>
                </a:ext>
              </a:extLst>
            </p:cNvPr>
            <p:cNvCxnSpPr/>
            <p:nvPr/>
          </p:nvCxnSpPr>
          <p:spPr>
            <a:xfrm flipV="1">
              <a:off x="39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Прямая соединительная линия 376">
              <a:extLst>
                <a:ext uri="{FF2B5EF4-FFF2-40B4-BE49-F238E27FC236}">
                  <a16:creationId xmlns:a16="http://schemas.microsoft.com/office/drawing/2014/main" xmlns="" id="{3E1808AD-8DB6-4A14-9531-D86F8C9AFBF8}"/>
                </a:ext>
              </a:extLst>
            </p:cNvPr>
            <p:cNvCxnSpPr/>
            <p:nvPr/>
          </p:nvCxnSpPr>
          <p:spPr>
            <a:xfrm flipV="1">
              <a:off x="48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Прямая соединительная линия 377">
              <a:extLst>
                <a:ext uri="{FF2B5EF4-FFF2-40B4-BE49-F238E27FC236}">
                  <a16:creationId xmlns:a16="http://schemas.microsoft.com/office/drawing/2014/main" xmlns="" id="{167EB063-20A4-4B8C-BB89-D0AC2E3A8AEC}"/>
                </a:ext>
              </a:extLst>
            </p:cNvPr>
            <p:cNvCxnSpPr/>
            <p:nvPr/>
          </p:nvCxnSpPr>
          <p:spPr>
            <a:xfrm flipV="1">
              <a:off x="57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Прямая соединительная линия 378">
              <a:extLst>
                <a:ext uri="{FF2B5EF4-FFF2-40B4-BE49-F238E27FC236}">
                  <a16:creationId xmlns:a16="http://schemas.microsoft.com/office/drawing/2014/main" xmlns="" id="{E36CD6DD-C2A8-48AE-9C2A-03A03F16C228}"/>
                </a:ext>
              </a:extLst>
            </p:cNvPr>
            <p:cNvCxnSpPr/>
            <p:nvPr/>
          </p:nvCxnSpPr>
          <p:spPr>
            <a:xfrm flipV="1">
              <a:off x="66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Прямая соединительная линия 379">
              <a:extLst>
                <a:ext uri="{FF2B5EF4-FFF2-40B4-BE49-F238E27FC236}">
                  <a16:creationId xmlns:a16="http://schemas.microsoft.com/office/drawing/2014/main" xmlns="" id="{EBBB4D79-074D-49D3-BE0B-C03DE9B54014}"/>
                </a:ext>
              </a:extLst>
            </p:cNvPr>
            <p:cNvCxnSpPr/>
            <p:nvPr/>
          </p:nvCxnSpPr>
          <p:spPr>
            <a:xfrm flipV="1">
              <a:off x="74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Прямая соединительная линия 380">
              <a:extLst>
                <a:ext uri="{FF2B5EF4-FFF2-40B4-BE49-F238E27FC236}">
                  <a16:creationId xmlns:a16="http://schemas.microsoft.com/office/drawing/2014/main" xmlns="" id="{CC7A8A08-8349-449E-A75C-A9F6A5D01748}"/>
                </a:ext>
              </a:extLst>
            </p:cNvPr>
            <p:cNvCxnSpPr/>
            <p:nvPr/>
          </p:nvCxnSpPr>
          <p:spPr>
            <a:xfrm flipV="1">
              <a:off x="83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Прямая соединительная линия 381">
              <a:extLst>
                <a:ext uri="{FF2B5EF4-FFF2-40B4-BE49-F238E27FC236}">
                  <a16:creationId xmlns:a16="http://schemas.microsoft.com/office/drawing/2014/main" xmlns="" id="{AE3F54E7-4B23-4381-94CE-6D8900974196}"/>
                </a:ext>
              </a:extLst>
            </p:cNvPr>
            <p:cNvCxnSpPr/>
            <p:nvPr/>
          </p:nvCxnSpPr>
          <p:spPr>
            <a:xfrm flipV="1">
              <a:off x="92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Прямая соединительная линия 382">
              <a:extLst>
                <a:ext uri="{FF2B5EF4-FFF2-40B4-BE49-F238E27FC236}">
                  <a16:creationId xmlns:a16="http://schemas.microsoft.com/office/drawing/2014/main" xmlns="" id="{3B429FF5-17FB-4D8A-9666-95D5FD04E59D}"/>
                </a:ext>
              </a:extLst>
            </p:cNvPr>
            <p:cNvCxnSpPr/>
            <p:nvPr/>
          </p:nvCxnSpPr>
          <p:spPr>
            <a:xfrm flipV="1">
              <a:off x="101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Прямая соединительная линия 383">
              <a:extLst>
                <a:ext uri="{FF2B5EF4-FFF2-40B4-BE49-F238E27FC236}">
                  <a16:creationId xmlns:a16="http://schemas.microsoft.com/office/drawing/2014/main" xmlns="" id="{EC285476-4043-4CDE-851F-7784CC0AE14B}"/>
                </a:ext>
              </a:extLst>
            </p:cNvPr>
            <p:cNvCxnSpPr/>
            <p:nvPr/>
          </p:nvCxnSpPr>
          <p:spPr>
            <a:xfrm flipV="1">
              <a:off x="110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Прямая соединительная линия 384">
              <a:extLst>
                <a:ext uri="{FF2B5EF4-FFF2-40B4-BE49-F238E27FC236}">
                  <a16:creationId xmlns:a16="http://schemas.microsoft.com/office/drawing/2014/main" xmlns="" id="{5FE6DEC6-564A-441F-A787-EF991550C758}"/>
                </a:ext>
              </a:extLst>
            </p:cNvPr>
            <p:cNvCxnSpPr/>
            <p:nvPr/>
          </p:nvCxnSpPr>
          <p:spPr>
            <a:xfrm flipV="1">
              <a:off x="119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Прямая соединительная линия 385">
              <a:extLst>
                <a:ext uri="{FF2B5EF4-FFF2-40B4-BE49-F238E27FC236}">
                  <a16:creationId xmlns:a16="http://schemas.microsoft.com/office/drawing/2014/main" xmlns="" id="{148EB248-95FC-444B-B495-66C1B5744A28}"/>
                </a:ext>
              </a:extLst>
            </p:cNvPr>
            <p:cNvCxnSpPr/>
            <p:nvPr/>
          </p:nvCxnSpPr>
          <p:spPr>
            <a:xfrm flipV="1">
              <a:off x="128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Прямая соединительная линия 386">
              <a:extLst>
                <a:ext uri="{FF2B5EF4-FFF2-40B4-BE49-F238E27FC236}">
                  <a16:creationId xmlns:a16="http://schemas.microsoft.com/office/drawing/2014/main" xmlns="" id="{CBCBD01D-07DF-4CBC-BAB9-D722AD3B9634}"/>
                </a:ext>
              </a:extLst>
            </p:cNvPr>
            <p:cNvCxnSpPr/>
            <p:nvPr/>
          </p:nvCxnSpPr>
          <p:spPr>
            <a:xfrm flipV="1">
              <a:off x="137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Прямая соединительная линия 387">
              <a:extLst>
                <a:ext uri="{FF2B5EF4-FFF2-40B4-BE49-F238E27FC236}">
                  <a16:creationId xmlns:a16="http://schemas.microsoft.com/office/drawing/2014/main" xmlns="" id="{557FC7DF-5695-4716-AA73-22FCE7E72975}"/>
                </a:ext>
              </a:extLst>
            </p:cNvPr>
            <p:cNvCxnSpPr/>
            <p:nvPr/>
          </p:nvCxnSpPr>
          <p:spPr>
            <a:xfrm flipV="1">
              <a:off x="1460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Прямая соединительная линия 388">
              <a:extLst>
                <a:ext uri="{FF2B5EF4-FFF2-40B4-BE49-F238E27FC236}">
                  <a16:creationId xmlns:a16="http://schemas.microsoft.com/office/drawing/2014/main" xmlns="" id="{5C82C70E-DA0C-40B3-BA35-408E5A045466}"/>
                </a:ext>
              </a:extLst>
            </p:cNvPr>
            <p:cNvCxnSpPr/>
            <p:nvPr/>
          </p:nvCxnSpPr>
          <p:spPr>
            <a:xfrm flipV="1">
              <a:off x="1549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Прямая соединительная линия 389">
              <a:extLst>
                <a:ext uri="{FF2B5EF4-FFF2-40B4-BE49-F238E27FC236}">
                  <a16:creationId xmlns:a16="http://schemas.microsoft.com/office/drawing/2014/main" xmlns="" id="{489830DD-36C9-441D-8FE5-6A2ADB6916AA}"/>
                </a:ext>
              </a:extLst>
            </p:cNvPr>
            <p:cNvCxnSpPr/>
            <p:nvPr/>
          </p:nvCxnSpPr>
          <p:spPr>
            <a:xfrm flipV="1">
              <a:off x="1638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Прямая соединительная линия 390">
              <a:extLst>
                <a:ext uri="{FF2B5EF4-FFF2-40B4-BE49-F238E27FC236}">
                  <a16:creationId xmlns:a16="http://schemas.microsoft.com/office/drawing/2014/main" xmlns="" id="{3666B86E-DD68-4F25-8E1E-E60FFA575C20}"/>
                </a:ext>
              </a:extLst>
            </p:cNvPr>
            <p:cNvCxnSpPr/>
            <p:nvPr/>
          </p:nvCxnSpPr>
          <p:spPr>
            <a:xfrm flipV="1">
              <a:off x="1727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Прямая соединительная линия 391">
              <a:extLst>
                <a:ext uri="{FF2B5EF4-FFF2-40B4-BE49-F238E27FC236}">
                  <a16:creationId xmlns:a16="http://schemas.microsoft.com/office/drawing/2014/main" xmlns="" id="{BC6BCFB7-C979-4977-B01E-DB86D80CE688}"/>
                </a:ext>
              </a:extLst>
            </p:cNvPr>
            <p:cNvCxnSpPr/>
            <p:nvPr/>
          </p:nvCxnSpPr>
          <p:spPr>
            <a:xfrm flipV="1">
              <a:off x="1816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Прямая соединительная линия 392">
              <a:extLst>
                <a:ext uri="{FF2B5EF4-FFF2-40B4-BE49-F238E27FC236}">
                  <a16:creationId xmlns:a16="http://schemas.microsoft.com/office/drawing/2014/main" xmlns="" id="{712A2050-A6F2-4CAA-82DE-10F05308514B}"/>
                </a:ext>
              </a:extLst>
            </p:cNvPr>
            <p:cNvCxnSpPr/>
            <p:nvPr/>
          </p:nvCxnSpPr>
          <p:spPr>
            <a:xfrm flipV="1">
              <a:off x="1905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Прямая соединительная линия 393">
              <a:extLst>
                <a:ext uri="{FF2B5EF4-FFF2-40B4-BE49-F238E27FC236}">
                  <a16:creationId xmlns:a16="http://schemas.microsoft.com/office/drawing/2014/main" xmlns="" id="{DBD83199-37B7-416B-98F9-BD72F20762AC}"/>
                </a:ext>
              </a:extLst>
            </p:cNvPr>
            <p:cNvCxnSpPr/>
            <p:nvPr/>
          </p:nvCxnSpPr>
          <p:spPr>
            <a:xfrm flipV="1">
              <a:off x="1993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Прямая соединительная линия 394">
              <a:extLst>
                <a:ext uri="{FF2B5EF4-FFF2-40B4-BE49-F238E27FC236}">
                  <a16:creationId xmlns:a16="http://schemas.microsoft.com/office/drawing/2014/main" xmlns="" id="{4A818926-8CE3-438B-BC8B-6091E5BBBB0C}"/>
                </a:ext>
              </a:extLst>
            </p:cNvPr>
            <p:cNvCxnSpPr/>
            <p:nvPr/>
          </p:nvCxnSpPr>
          <p:spPr>
            <a:xfrm flipV="1">
              <a:off x="2082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Прямая соединительная линия 395">
              <a:extLst>
                <a:ext uri="{FF2B5EF4-FFF2-40B4-BE49-F238E27FC236}">
                  <a16:creationId xmlns:a16="http://schemas.microsoft.com/office/drawing/2014/main" xmlns="" id="{4F73E19B-DDCB-42E7-B66D-EEDC949492D4}"/>
                </a:ext>
              </a:extLst>
            </p:cNvPr>
            <p:cNvCxnSpPr/>
            <p:nvPr/>
          </p:nvCxnSpPr>
          <p:spPr>
            <a:xfrm flipV="1">
              <a:off x="2171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Прямая соединительная линия 396">
              <a:extLst>
                <a:ext uri="{FF2B5EF4-FFF2-40B4-BE49-F238E27FC236}">
                  <a16:creationId xmlns:a16="http://schemas.microsoft.com/office/drawing/2014/main" xmlns="" id="{ECECB74D-B6EF-4A64-AC0F-EC3F2AC24A22}"/>
                </a:ext>
              </a:extLst>
            </p:cNvPr>
            <p:cNvCxnSpPr/>
            <p:nvPr/>
          </p:nvCxnSpPr>
          <p:spPr>
            <a:xfrm flipV="1">
              <a:off x="2260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Прямая соединительная линия 397">
              <a:extLst>
                <a:ext uri="{FF2B5EF4-FFF2-40B4-BE49-F238E27FC236}">
                  <a16:creationId xmlns:a16="http://schemas.microsoft.com/office/drawing/2014/main" xmlns="" id="{22B9DC9E-6236-4826-97E4-B49466CCA12F}"/>
                </a:ext>
              </a:extLst>
            </p:cNvPr>
            <p:cNvCxnSpPr/>
            <p:nvPr/>
          </p:nvCxnSpPr>
          <p:spPr>
            <a:xfrm flipV="1">
              <a:off x="2349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Прямая соединительная линия 398">
              <a:extLst>
                <a:ext uri="{FF2B5EF4-FFF2-40B4-BE49-F238E27FC236}">
                  <a16:creationId xmlns:a16="http://schemas.microsoft.com/office/drawing/2014/main" xmlns="" id="{3F6A130C-12A9-4014-A50C-8E6D9969249F}"/>
                </a:ext>
              </a:extLst>
            </p:cNvPr>
            <p:cNvCxnSpPr/>
            <p:nvPr/>
          </p:nvCxnSpPr>
          <p:spPr>
            <a:xfrm flipV="1">
              <a:off x="2438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Прямая соединительная линия 399">
              <a:extLst>
                <a:ext uri="{FF2B5EF4-FFF2-40B4-BE49-F238E27FC236}">
                  <a16:creationId xmlns:a16="http://schemas.microsoft.com/office/drawing/2014/main" xmlns="" id="{ADFE1E40-D7C5-4FC0-B2F0-9DA61419FAE9}"/>
                </a:ext>
              </a:extLst>
            </p:cNvPr>
            <p:cNvCxnSpPr/>
            <p:nvPr/>
          </p:nvCxnSpPr>
          <p:spPr>
            <a:xfrm flipV="1">
              <a:off x="2527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Прямая соединительная линия 400">
              <a:extLst>
                <a:ext uri="{FF2B5EF4-FFF2-40B4-BE49-F238E27FC236}">
                  <a16:creationId xmlns:a16="http://schemas.microsoft.com/office/drawing/2014/main" xmlns="" id="{BAF03458-8FF2-42B8-9EB7-1CA8BEBD921D}"/>
                </a:ext>
              </a:extLst>
            </p:cNvPr>
            <p:cNvCxnSpPr/>
            <p:nvPr/>
          </p:nvCxnSpPr>
          <p:spPr>
            <a:xfrm flipV="1">
              <a:off x="2616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Прямая соединительная линия 401">
              <a:extLst>
                <a:ext uri="{FF2B5EF4-FFF2-40B4-BE49-F238E27FC236}">
                  <a16:creationId xmlns:a16="http://schemas.microsoft.com/office/drawing/2014/main" xmlns="" id="{50F50B67-AE6F-4ED9-BBA2-3C0C6C60DC95}"/>
                </a:ext>
              </a:extLst>
            </p:cNvPr>
            <p:cNvCxnSpPr/>
            <p:nvPr/>
          </p:nvCxnSpPr>
          <p:spPr>
            <a:xfrm flipV="1">
              <a:off x="2705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Прямая соединительная линия 402">
              <a:extLst>
                <a:ext uri="{FF2B5EF4-FFF2-40B4-BE49-F238E27FC236}">
                  <a16:creationId xmlns:a16="http://schemas.microsoft.com/office/drawing/2014/main" xmlns="" id="{CD54EE22-2F93-48A8-B5B3-5026610C7EB1}"/>
                </a:ext>
              </a:extLst>
            </p:cNvPr>
            <p:cNvCxnSpPr/>
            <p:nvPr/>
          </p:nvCxnSpPr>
          <p:spPr>
            <a:xfrm flipV="1">
              <a:off x="2794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Прямая соединительная линия 403">
              <a:extLst>
                <a:ext uri="{FF2B5EF4-FFF2-40B4-BE49-F238E27FC236}">
                  <a16:creationId xmlns:a16="http://schemas.microsoft.com/office/drawing/2014/main" xmlns="" id="{23DBA5CD-0670-4CBF-BC38-2BB48A267B59}"/>
                </a:ext>
              </a:extLst>
            </p:cNvPr>
            <p:cNvCxnSpPr/>
            <p:nvPr/>
          </p:nvCxnSpPr>
          <p:spPr>
            <a:xfrm flipV="1">
              <a:off x="2882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Прямая соединительная линия 404">
              <a:extLst>
                <a:ext uri="{FF2B5EF4-FFF2-40B4-BE49-F238E27FC236}">
                  <a16:creationId xmlns:a16="http://schemas.microsoft.com/office/drawing/2014/main" xmlns="" id="{3522CA52-1B3F-42F6-A344-A3C1568DC8C3}"/>
                </a:ext>
              </a:extLst>
            </p:cNvPr>
            <p:cNvCxnSpPr/>
            <p:nvPr/>
          </p:nvCxnSpPr>
          <p:spPr>
            <a:xfrm flipV="1">
              <a:off x="2971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Прямая соединительная линия 405">
              <a:extLst>
                <a:ext uri="{FF2B5EF4-FFF2-40B4-BE49-F238E27FC236}">
                  <a16:creationId xmlns:a16="http://schemas.microsoft.com/office/drawing/2014/main" xmlns="" id="{301ACE39-893D-4854-87F4-F7071735CB6D}"/>
                </a:ext>
              </a:extLst>
            </p:cNvPr>
            <p:cNvCxnSpPr/>
            <p:nvPr/>
          </p:nvCxnSpPr>
          <p:spPr>
            <a:xfrm flipV="1">
              <a:off x="3060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Прямая соединительная линия 406">
              <a:extLst>
                <a:ext uri="{FF2B5EF4-FFF2-40B4-BE49-F238E27FC236}">
                  <a16:creationId xmlns:a16="http://schemas.microsoft.com/office/drawing/2014/main" xmlns="" id="{9E4A00BE-ECE7-4841-B46B-5EE2CEFBA29F}"/>
                </a:ext>
              </a:extLst>
            </p:cNvPr>
            <p:cNvCxnSpPr/>
            <p:nvPr/>
          </p:nvCxnSpPr>
          <p:spPr>
            <a:xfrm flipV="1">
              <a:off x="3149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Прямая соединительная линия 407">
              <a:extLst>
                <a:ext uri="{FF2B5EF4-FFF2-40B4-BE49-F238E27FC236}">
                  <a16:creationId xmlns:a16="http://schemas.microsoft.com/office/drawing/2014/main" xmlns="" id="{50F1C031-F414-49CB-8AA7-FBD846E5FCE3}"/>
                </a:ext>
              </a:extLst>
            </p:cNvPr>
            <p:cNvCxnSpPr/>
            <p:nvPr/>
          </p:nvCxnSpPr>
          <p:spPr>
            <a:xfrm flipV="1">
              <a:off x="3238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Прямая соединительная линия 408">
              <a:extLst>
                <a:ext uri="{FF2B5EF4-FFF2-40B4-BE49-F238E27FC236}">
                  <a16:creationId xmlns:a16="http://schemas.microsoft.com/office/drawing/2014/main" xmlns="" id="{2650D248-BF4F-410B-BBE2-172408C4596E}"/>
                </a:ext>
              </a:extLst>
            </p:cNvPr>
            <p:cNvCxnSpPr/>
            <p:nvPr/>
          </p:nvCxnSpPr>
          <p:spPr>
            <a:xfrm flipV="1">
              <a:off x="3327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Прямая соединительная линия 409">
              <a:extLst>
                <a:ext uri="{FF2B5EF4-FFF2-40B4-BE49-F238E27FC236}">
                  <a16:creationId xmlns:a16="http://schemas.microsoft.com/office/drawing/2014/main" xmlns="" id="{F886DE6A-6117-41DE-B215-2EC4D73B91FA}"/>
                </a:ext>
              </a:extLst>
            </p:cNvPr>
            <p:cNvCxnSpPr/>
            <p:nvPr/>
          </p:nvCxnSpPr>
          <p:spPr>
            <a:xfrm flipV="1">
              <a:off x="3416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Прямая соединительная линия 410">
              <a:extLst>
                <a:ext uri="{FF2B5EF4-FFF2-40B4-BE49-F238E27FC236}">
                  <a16:creationId xmlns:a16="http://schemas.microsoft.com/office/drawing/2014/main" xmlns="" id="{0C41FC44-B84D-496A-8AFE-C6F63C5C9035}"/>
                </a:ext>
              </a:extLst>
            </p:cNvPr>
            <p:cNvCxnSpPr/>
            <p:nvPr/>
          </p:nvCxnSpPr>
          <p:spPr>
            <a:xfrm flipV="1">
              <a:off x="3505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Прямая соединительная линия 411">
              <a:extLst>
                <a:ext uri="{FF2B5EF4-FFF2-40B4-BE49-F238E27FC236}">
                  <a16:creationId xmlns:a16="http://schemas.microsoft.com/office/drawing/2014/main" xmlns="" id="{08A3E9AA-4278-423B-A604-B27A5FFFB3C0}"/>
                </a:ext>
              </a:extLst>
            </p:cNvPr>
            <p:cNvCxnSpPr/>
            <p:nvPr/>
          </p:nvCxnSpPr>
          <p:spPr>
            <a:xfrm flipV="1">
              <a:off x="3594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Прямая соединительная линия 412">
              <a:extLst>
                <a:ext uri="{FF2B5EF4-FFF2-40B4-BE49-F238E27FC236}">
                  <a16:creationId xmlns:a16="http://schemas.microsoft.com/office/drawing/2014/main" xmlns="" id="{C0D276BA-3386-4903-9B09-DF58EF5A0880}"/>
                </a:ext>
              </a:extLst>
            </p:cNvPr>
            <p:cNvCxnSpPr/>
            <p:nvPr/>
          </p:nvCxnSpPr>
          <p:spPr>
            <a:xfrm flipV="1">
              <a:off x="3683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Прямая соединительная линия 413">
              <a:extLst>
                <a:ext uri="{FF2B5EF4-FFF2-40B4-BE49-F238E27FC236}">
                  <a16:creationId xmlns:a16="http://schemas.microsoft.com/office/drawing/2014/main" xmlns="" id="{14D80EB7-26B8-4EB6-8103-B02D0132140E}"/>
                </a:ext>
              </a:extLst>
            </p:cNvPr>
            <p:cNvCxnSpPr/>
            <p:nvPr/>
          </p:nvCxnSpPr>
          <p:spPr>
            <a:xfrm flipV="1">
              <a:off x="3771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Прямая соединительная линия 414">
              <a:extLst>
                <a:ext uri="{FF2B5EF4-FFF2-40B4-BE49-F238E27FC236}">
                  <a16:creationId xmlns:a16="http://schemas.microsoft.com/office/drawing/2014/main" xmlns="" id="{0C87F68D-7E74-49CF-B0D6-99D760A4E47A}"/>
                </a:ext>
              </a:extLst>
            </p:cNvPr>
            <p:cNvCxnSpPr/>
            <p:nvPr/>
          </p:nvCxnSpPr>
          <p:spPr>
            <a:xfrm flipV="1">
              <a:off x="3860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Прямая соединительная линия 415">
              <a:extLst>
                <a:ext uri="{FF2B5EF4-FFF2-40B4-BE49-F238E27FC236}">
                  <a16:creationId xmlns:a16="http://schemas.microsoft.com/office/drawing/2014/main" xmlns="" id="{812045BE-7BDF-42DC-9EDA-5F801A06124F}"/>
                </a:ext>
              </a:extLst>
            </p:cNvPr>
            <p:cNvCxnSpPr/>
            <p:nvPr/>
          </p:nvCxnSpPr>
          <p:spPr>
            <a:xfrm flipV="1">
              <a:off x="3949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Прямая соединительная линия 416">
              <a:extLst>
                <a:ext uri="{FF2B5EF4-FFF2-40B4-BE49-F238E27FC236}">
                  <a16:creationId xmlns:a16="http://schemas.microsoft.com/office/drawing/2014/main" xmlns="" id="{50F52501-7BAA-469D-888F-958B6EA0884D}"/>
                </a:ext>
              </a:extLst>
            </p:cNvPr>
            <p:cNvCxnSpPr/>
            <p:nvPr/>
          </p:nvCxnSpPr>
          <p:spPr>
            <a:xfrm flipV="1">
              <a:off x="4038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Прямая соединительная линия 417">
              <a:extLst>
                <a:ext uri="{FF2B5EF4-FFF2-40B4-BE49-F238E27FC236}">
                  <a16:creationId xmlns:a16="http://schemas.microsoft.com/office/drawing/2014/main" xmlns="" id="{527EFFF9-B345-4520-82A6-0607A73881D3}"/>
                </a:ext>
              </a:extLst>
            </p:cNvPr>
            <p:cNvCxnSpPr/>
            <p:nvPr/>
          </p:nvCxnSpPr>
          <p:spPr>
            <a:xfrm flipV="1">
              <a:off x="4127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Прямая соединительная линия 418">
              <a:extLst>
                <a:ext uri="{FF2B5EF4-FFF2-40B4-BE49-F238E27FC236}">
                  <a16:creationId xmlns:a16="http://schemas.microsoft.com/office/drawing/2014/main" xmlns="" id="{722C2BC2-264C-4441-A293-05D22EB875D9}"/>
                </a:ext>
              </a:extLst>
            </p:cNvPr>
            <p:cNvCxnSpPr/>
            <p:nvPr/>
          </p:nvCxnSpPr>
          <p:spPr>
            <a:xfrm flipV="1">
              <a:off x="4216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Прямая соединительная линия 419">
              <a:extLst>
                <a:ext uri="{FF2B5EF4-FFF2-40B4-BE49-F238E27FC236}">
                  <a16:creationId xmlns:a16="http://schemas.microsoft.com/office/drawing/2014/main" xmlns="" id="{DA4BB763-AE26-415C-91D5-638600BA6BBB}"/>
                </a:ext>
              </a:extLst>
            </p:cNvPr>
            <p:cNvCxnSpPr/>
            <p:nvPr/>
          </p:nvCxnSpPr>
          <p:spPr>
            <a:xfrm flipV="1">
              <a:off x="4305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Прямая соединительная линия 420">
              <a:extLst>
                <a:ext uri="{FF2B5EF4-FFF2-40B4-BE49-F238E27FC236}">
                  <a16:creationId xmlns:a16="http://schemas.microsoft.com/office/drawing/2014/main" xmlns="" id="{F8EB9E6F-9AC6-47B6-9821-CF5C758D1ED0}"/>
                </a:ext>
              </a:extLst>
            </p:cNvPr>
            <p:cNvCxnSpPr/>
            <p:nvPr/>
          </p:nvCxnSpPr>
          <p:spPr>
            <a:xfrm flipV="1">
              <a:off x="4394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Прямая соединительная линия 421">
              <a:extLst>
                <a:ext uri="{FF2B5EF4-FFF2-40B4-BE49-F238E27FC236}">
                  <a16:creationId xmlns:a16="http://schemas.microsoft.com/office/drawing/2014/main" xmlns="" id="{06437DE1-7B88-4C03-8F0E-DF02F496E519}"/>
                </a:ext>
              </a:extLst>
            </p:cNvPr>
            <p:cNvCxnSpPr/>
            <p:nvPr/>
          </p:nvCxnSpPr>
          <p:spPr>
            <a:xfrm flipV="1">
              <a:off x="4483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Прямая соединительная линия 422">
              <a:extLst>
                <a:ext uri="{FF2B5EF4-FFF2-40B4-BE49-F238E27FC236}">
                  <a16:creationId xmlns:a16="http://schemas.microsoft.com/office/drawing/2014/main" xmlns="" id="{0D05EFB6-C052-4451-B06F-753427985984}"/>
                </a:ext>
              </a:extLst>
            </p:cNvPr>
            <p:cNvCxnSpPr/>
            <p:nvPr/>
          </p:nvCxnSpPr>
          <p:spPr>
            <a:xfrm flipV="1">
              <a:off x="4572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Прямая соединительная линия 423">
              <a:extLst>
                <a:ext uri="{FF2B5EF4-FFF2-40B4-BE49-F238E27FC236}">
                  <a16:creationId xmlns:a16="http://schemas.microsoft.com/office/drawing/2014/main" xmlns="" id="{E643EA06-5FA6-4D37-B378-BD13EAF7CB71}"/>
                </a:ext>
              </a:extLst>
            </p:cNvPr>
            <p:cNvCxnSpPr/>
            <p:nvPr/>
          </p:nvCxnSpPr>
          <p:spPr>
            <a:xfrm flipV="1">
              <a:off x="4660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Прямая соединительная линия 424">
              <a:extLst>
                <a:ext uri="{FF2B5EF4-FFF2-40B4-BE49-F238E27FC236}">
                  <a16:creationId xmlns:a16="http://schemas.microsoft.com/office/drawing/2014/main" xmlns="" id="{B903ACC9-FE96-4E52-BD92-BC9DF730B558}"/>
                </a:ext>
              </a:extLst>
            </p:cNvPr>
            <p:cNvCxnSpPr/>
            <p:nvPr/>
          </p:nvCxnSpPr>
          <p:spPr>
            <a:xfrm flipV="1">
              <a:off x="4749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Прямая соединительная линия 425">
              <a:extLst>
                <a:ext uri="{FF2B5EF4-FFF2-40B4-BE49-F238E27FC236}">
                  <a16:creationId xmlns:a16="http://schemas.microsoft.com/office/drawing/2014/main" xmlns="" id="{CF1B1A2E-7E90-45A6-99FB-6503BEAA0581}"/>
                </a:ext>
              </a:extLst>
            </p:cNvPr>
            <p:cNvCxnSpPr/>
            <p:nvPr/>
          </p:nvCxnSpPr>
          <p:spPr>
            <a:xfrm flipV="1">
              <a:off x="4838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Прямая соединительная линия 426">
              <a:extLst>
                <a:ext uri="{FF2B5EF4-FFF2-40B4-BE49-F238E27FC236}">
                  <a16:creationId xmlns:a16="http://schemas.microsoft.com/office/drawing/2014/main" xmlns="" id="{CF588DC3-DE89-4F5B-BBEE-D86778CBCE58}"/>
                </a:ext>
              </a:extLst>
            </p:cNvPr>
            <p:cNvCxnSpPr/>
            <p:nvPr/>
          </p:nvCxnSpPr>
          <p:spPr>
            <a:xfrm flipV="1">
              <a:off x="4927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Прямая соединительная линия 427">
              <a:extLst>
                <a:ext uri="{FF2B5EF4-FFF2-40B4-BE49-F238E27FC236}">
                  <a16:creationId xmlns:a16="http://schemas.microsoft.com/office/drawing/2014/main" xmlns="" id="{36F8E435-777B-41F8-A12A-1806E0AAB02B}"/>
                </a:ext>
              </a:extLst>
            </p:cNvPr>
            <p:cNvCxnSpPr/>
            <p:nvPr/>
          </p:nvCxnSpPr>
          <p:spPr>
            <a:xfrm flipV="1">
              <a:off x="5016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Прямая соединительная линия 428">
              <a:extLst>
                <a:ext uri="{FF2B5EF4-FFF2-40B4-BE49-F238E27FC236}">
                  <a16:creationId xmlns:a16="http://schemas.microsoft.com/office/drawing/2014/main" xmlns="" id="{6B019F4D-93BD-4326-BFB8-ED30F4E1DEBD}"/>
                </a:ext>
              </a:extLst>
            </p:cNvPr>
            <p:cNvCxnSpPr/>
            <p:nvPr/>
          </p:nvCxnSpPr>
          <p:spPr>
            <a:xfrm flipV="1">
              <a:off x="5105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Прямая соединительная линия 429">
              <a:extLst>
                <a:ext uri="{FF2B5EF4-FFF2-40B4-BE49-F238E27FC236}">
                  <a16:creationId xmlns:a16="http://schemas.microsoft.com/office/drawing/2014/main" xmlns="" id="{252A5F87-A5D5-48C7-B330-E0D89D85BD33}"/>
                </a:ext>
              </a:extLst>
            </p:cNvPr>
            <p:cNvCxnSpPr/>
            <p:nvPr/>
          </p:nvCxnSpPr>
          <p:spPr>
            <a:xfrm flipV="1">
              <a:off x="5194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Прямая соединительная линия 430">
              <a:extLst>
                <a:ext uri="{FF2B5EF4-FFF2-40B4-BE49-F238E27FC236}">
                  <a16:creationId xmlns:a16="http://schemas.microsoft.com/office/drawing/2014/main" xmlns="" id="{4FD2EA2B-08C9-46B8-88A3-DA3AC8EB3B89}"/>
                </a:ext>
              </a:extLst>
            </p:cNvPr>
            <p:cNvCxnSpPr/>
            <p:nvPr/>
          </p:nvCxnSpPr>
          <p:spPr>
            <a:xfrm flipV="1">
              <a:off x="5283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Прямая соединительная линия 431">
              <a:extLst>
                <a:ext uri="{FF2B5EF4-FFF2-40B4-BE49-F238E27FC236}">
                  <a16:creationId xmlns:a16="http://schemas.microsoft.com/office/drawing/2014/main" xmlns="" id="{2713857A-4808-4952-BC66-CAA36D166B57}"/>
                </a:ext>
              </a:extLst>
            </p:cNvPr>
            <p:cNvCxnSpPr/>
            <p:nvPr/>
          </p:nvCxnSpPr>
          <p:spPr>
            <a:xfrm flipV="1">
              <a:off x="5372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Прямая соединительная линия 432">
              <a:extLst>
                <a:ext uri="{FF2B5EF4-FFF2-40B4-BE49-F238E27FC236}">
                  <a16:creationId xmlns:a16="http://schemas.microsoft.com/office/drawing/2014/main" xmlns="" id="{50803608-099B-4729-B543-E5086FB380BA}"/>
                </a:ext>
              </a:extLst>
            </p:cNvPr>
            <p:cNvCxnSpPr/>
            <p:nvPr/>
          </p:nvCxnSpPr>
          <p:spPr>
            <a:xfrm flipV="1">
              <a:off x="5461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Прямая соединительная линия 433">
              <a:extLst>
                <a:ext uri="{FF2B5EF4-FFF2-40B4-BE49-F238E27FC236}">
                  <a16:creationId xmlns:a16="http://schemas.microsoft.com/office/drawing/2014/main" xmlns="" id="{109828C2-2190-415F-9A4B-D22965A28299}"/>
                </a:ext>
              </a:extLst>
            </p:cNvPr>
            <p:cNvCxnSpPr/>
            <p:nvPr/>
          </p:nvCxnSpPr>
          <p:spPr>
            <a:xfrm flipV="1">
              <a:off x="5549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Прямая соединительная линия 434">
              <a:extLst>
                <a:ext uri="{FF2B5EF4-FFF2-40B4-BE49-F238E27FC236}">
                  <a16:creationId xmlns:a16="http://schemas.microsoft.com/office/drawing/2014/main" xmlns="" id="{C8BB95B3-3115-4DE0-A0F6-2EE6C3047E1F}"/>
                </a:ext>
              </a:extLst>
            </p:cNvPr>
            <p:cNvCxnSpPr/>
            <p:nvPr/>
          </p:nvCxnSpPr>
          <p:spPr>
            <a:xfrm flipV="1">
              <a:off x="5638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Прямая соединительная линия 435">
              <a:extLst>
                <a:ext uri="{FF2B5EF4-FFF2-40B4-BE49-F238E27FC236}">
                  <a16:creationId xmlns:a16="http://schemas.microsoft.com/office/drawing/2014/main" xmlns="" id="{1F739E58-1E14-475F-8964-1C629C20B8E7}"/>
                </a:ext>
              </a:extLst>
            </p:cNvPr>
            <p:cNvCxnSpPr/>
            <p:nvPr/>
          </p:nvCxnSpPr>
          <p:spPr>
            <a:xfrm flipV="1">
              <a:off x="5727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Прямая соединительная линия 436">
              <a:extLst>
                <a:ext uri="{FF2B5EF4-FFF2-40B4-BE49-F238E27FC236}">
                  <a16:creationId xmlns:a16="http://schemas.microsoft.com/office/drawing/2014/main" xmlns="" id="{172DCD33-8F07-4A29-9453-135DC1B00DCB}"/>
                </a:ext>
              </a:extLst>
            </p:cNvPr>
            <p:cNvCxnSpPr/>
            <p:nvPr/>
          </p:nvCxnSpPr>
          <p:spPr>
            <a:xfrm flipV="1">
              <a:off x="5816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Прямая соединительная линия 437">
              <a:extLst>
                <a:ext uri="{FF2B5EF4-FFF2-40B4-BE49-F238E27FC236}">
                  <a16:creationId xmlns:a16="http://schemas.microsoft.com/office/drawing/2014/main" xmlns="" id="{C48A108D-590E-4A3C-9850-E2669A240351}"/>
                </a:ext>
              </a:extLst>
            </p:cNvPr>
            <p:cNvCxnSpPr/>
            <p:nvPr/>
          </p:nvCxnSpPr>
          <p:spPr>
            <a:xfrm flipV="1">
              <a:off x="5905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Прямая соединительная линия 438">
              <a:extLst>
                <a:ext uri="{FF2B5EF4-FFF2-40B4-BE49-F238E27FC236}">
                  <a16:creationId xmlns:a16="http://schemas.microsoft.com/office/drawing/2014/main" xmlns="" id="{23A3A317-3001-4B9E-850B-77409DE55BEB}"/>
                </a:ext>
              </a:extLst>
            </p:cNvPr>
            <p:cNvCxnSpPr/>
            <p:nvPr/>
          </p:nvCxnSpPr>
          <p:spPr>
            <a:xfrm flipV="1">
              <a:off x="5994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Прямая соединительная линия 439">
              <a:extLst>
                <a:ext uri="{FF2B5EF4-FFF2-40B4-BE49-F238E27FC236}">
                  <a16:creationId xmlns:a16="http://schemas.microsoft.com/office/drawing/2014/main" xmlns="" id="{9C530079-CE79-4983-AE95-E3B77A89D289}"/>
                </a:ext>
              </a:extLst>
            </p:cNvPr>
            <p:cNvCxnSpPr/>
            <p:nvPr/>
          </p:nvCxnSpPr>
          <p:spPr>
            <a:xfrm flipV="1">
              <a:off x="6083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Прямая соединительная линия 440">
              <a:extLst>
                <a:ext uri="{FF2B5EF4-FFF2-40B4-BE49-F238E27FC236}">
                  <a16:creationId xmlns:a16="http://schemas.microsoft.com/office/drawing/2014/main" xmlns="" id="{2E40E5AF-9C9C-4560-A052-E1730FF1FDF2}"/>
                </a:ext>
              </a:extLst>
            </p:cNvPr>
            <p:cNvCxnSpPr/>
            <p:nvPr/>
          </p:nvCxnSpPr>
          <p:spPr>
            <a:xfrm flipV="1">
              <a:off x="6172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Прямая соединительная линия 441">
              <a:extLst>
                <a:ext uri="{FF2B5EF4-FFF2-40B4-BE49-F238E27FC236}">
                  <a16:creationId xmlns:a16="http://schemas.microsoft.com/office/drawing/2014/main" xmlns="" id="{39E2879E-B82F-4CED-8394-3FADDD8A5412}"/>
                </a:ext>
              </a:extLst>
            </p:cNvPr>
            <p:cNvCxnSpPr/>
            <p:nvPr/>
          </p:nvCxnSpPr>
          <p:spPr>
            <a:xfrm flipV="1">
              <a:off x="6261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Прямая соединительная линия 442">
              <a:extLst>
                <a:ext uri="{FF2B5EF4-FFF2-40B4-BE49-F238E27FC236}">
                  <a16:creationId xmlns:a16="http://schemas.microsoft.com/office/drawing/2014/main" xmlns="" id="{7B5EF771-1AFC-4B21-B313-20F7F71E5B1A}"/>
                </a:ext>
              </a:extLst>
            </p:cNvPr>
            <p:cNvCxnSpPr/>
            <p:nvPr/>
          </p:nvCxnSpPr>
          <p:spPr>
            <a:xfrm flipV="1">
              <a:off x="6350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Прямая соединительная линия 443">
              <a:extLst>
                <a:ext uri="{FF2B5EF4-FFF2-40B4-BE49-F238E27FC236}">
                  <a16:creationId xmlns:a16="http://schemas.microsoft.com/office/drawing/2014/main" xmlns="" id="{F4BF22A4-54B2-4AA4-ABBE-73BC1477E6AC}"/>
                </a:ext>
              </a:extLst>
            </p:cNvPr>
            <p:cNvCxnSpPr/>
            <p:nvPr/>
          </p:nvCxnSpPr>
          <p:spPr>
            <a:xfrm flipV="1">
              <a:off x="6438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Прямая соединительная линия 444">
              <a:extLst>
                <a:ext uri="{FF2B5EF4-FFF2-40B4-BE49-F238E27FC236}">
                  <a16:creationId xmlns:a16="http://schemas.microsoft.com/office/drawing/2014/main" xmlns="" id="{DEA9D67B-06DF-4559-A5A6-1360C3B70363}"/>
                </a:ext>
              </a:extLst>
            </p:cNvPr>
            <p:cNvCxnSpPr/>
            <p:nvPr/>
          </p:nvCxnSpPr>
          <p:spPr>
            <a:xfrm flipV="1">
              <a:off x="6527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Прямая соединительная линия 445">
              <a:extLst>
                <a:ext uri="{FF2B5EF4-FFF2-40B4-BE49-F238E27FC236}">
                  <a16:creationId xmlns:a16="http://schemas.microsoft.com/office/drawing/2014/main" xmlns="" id="{7523274C-BEBB-4221-A9F6-C8981F65737C}"/>
                </a:ext>
              </a:extLst>
            </p:cNvPr>
            <p:cNvCxnSpPr/>
            <p:nvPr/>
          </p:nvCxnSpPr>
          <p:spPr>
            <a:xfrm flipV="1">
              <a:off x="6616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Прямая соединительная линия 446">
              <a:extLst>
                <a:ext uri="{FF2B5EF4-FFF2-40B4-BE49-F238E27FC236}">
                  <a16:creationId xmlns:a16="http://schemas.microsoft.com/office/drawing/2014/main" xmlns="" id="{D4C5E5E0-7FE5-4EEC-90B3-0DC9FC77E2DE}"/>
                </a:ext>
              </a:extLst>
            </p:cNvPr>
            <p:cNvCxnSpPr/>
            <p:nvPr/>
          </p:nvCxnSpPr>
          <p:spPr>
            <a:xfrm flipV="1">
              <a:off x="6705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Прямая соединительная линия 447">
              <a:extLst>
                <a:ext uri="{FF2B5EF4-FFF2-40B4-BE49-F238E27FC236}">
                  <a16:creationId xmlns:a16="http://schemas.microsoft.com/office/drawing/2014/main" xmlns="" id="{369E241F-D032-46CE-B7C5-07246D17709C}"/>
                </a:ext>
              </a:extLst>
            </p:cNvPr>
            <p:cNvCxnSpPr/>
            <p:nvPr/>
          </p:nvCxnSpPr>
          <p:spPr>
            <a:xfrm flipV="1">
              <a:off x="6794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Прямая соединительная линия 448">
              <a:extLst>
                <a:ext uri="{FF2B5EF4-FFF2-40B4-BE49-F238E27FC236}">
                  <a16:creationId xmlns:a16="http://schemas.microsoft.com/office/drawing/2014/main" xmlns="" id="{A823E6F1-E744-4C82-919F-B75FA0550390}"/>
                </a:ext>
              </a:extLst>
            </p:cNvPr>
            <p:cNvCxnSpPr/>
            <p:nvPr/>
          </p:nvCxnSpPr>
          <p:spPr>
            <a:xfrm flipV="1">
              <a:off x="6883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Прямая соединительная линия 449">
              <a:extLst>
                <a:ext uri="{FF2B5EF4-FFF2-40B4-BE49-F238E27FC236}">
                  <a16:creationId xmlns:a16="http://schemas.microsoft.com/office/drawing/2014/main" xmlns="" id="{FDB6F1FD-BB1F-42C8-8792-84C37AC3182B}"/>
                </a:ext>
              </a:extLst>
            </p:cNvPr>
            <p:cNvCxnSpPr/>
            <p:nvPr/>
          </p:nvCxnSpPr>
          <p:spPr>
            <a:xfrm flipV="1">
              <a:off x="6972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Прямая соединительная линия 450">
              <a:extLst>
                <a:ext uri="{FF2B5EF4-FFF2-40B4-BE49-F238E27FC236}">
                  <a16:creationId xmlns:a16="http://schemas.microsoft.com/office/drawing/2014/main" xmlns="" id="{3139F866-0923-4E8A-96DD-1CB54825987A}"/>
                </a:ext>
              </a:extLst>
            </p:cNvPr>
            <p:cNvCxnSpPr/>
            <p:nvPr/>
          </p:nvCxnSpPr>
          <p:spPr>
            <a:xfrm flipV="1">
              <a:off x="7061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Прямая соединительная линия 451">
              <a:extLst>
                <a:ext uri="{FF2B5EF4-FFF2-40B4-BE49-F238E27FC236}">
                  <a16:creationId xmlns:a16="http://schemas.microsoft.com/office/drawing/2014/main" xmlns="" id="{46BEC4A5-804B-4008-9B0D-66937D70125A}"/>
                </a:ext>
              </a:extLst>
            </p:cNvPr>
            <p:cNvCxnSpPr/>
            <p:nvPr/>
          </p:nvCxnSpPr>
          <p:spPr>
            <a:xfrm flipV="1">
              <a:off x="7150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Прямая соединительная линия 452">
              <a:extLst>
                <a:ext uri="{FF2B5EF4-FFF2-40B4-BE49-F238E27FC236}">
                  <a16:creationId xmlns:a16="http://schemas.microsoft.com/office/drawing/2014/main" xmlns="" id="{77DC6256-FF1D-4482-8006-2681C1B28C38}"/>
                </a:ext>
              </a:extLst>
            </p:cNvPr>
            <p:cNvCxnSpPr/>
            <p:nvPr/>
          </p:nvCxnSpPr>
          <p:spPr>
            <a:xfrm flipV="1">
              <a:off x="7239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Прямая соединительная линия 453">
              <a:extLst>
                <a:ext uri="{FF2B5EF4-FFF2-40B4-BE49-F238E27FC236}">
                  <a16:creationId xmlns:a16="http://schemas.microsoft.com/office/drawing/2014/main" xmlns="" id="{7EA843B2-529E-4838-92C2-8AF2B67776B0}"/>
                </a:ext>
              </a:extLst>
            </p:cNvPr>
            <p:cNvCxnSpPr/>
            <p:nvPr/>
          </p:nvCxnSpPr>
          <p:spPr>
            <a:xfrm flipV="1">
              <a:off x="7327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Прямая соединительная линия 454">
              <a:extLst>
                <a:ext uri="{FF2B5EF4-FFF2-40B4-BE49-F238E27FC236}">
                  <a16:creationId xmlns:a16="http://schemas.microsoft.com/office/drawing/2014/main" xmlns="" id="{858398B7-0EF0-4992-B5A0-2F19FBBC2E3B}"/>
                </a:ext>
              </a:extLst>
            </p:cNvPr>
            <p:cNvCxnSpPr/>
            <p:nvPr/>
          </p:nvCxnSpPr>
          <p:spPr>
            <a:xfrm flipV="1">
              <a:off x="7416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Прямая соединительная линия 455">
              <a:extLst>
                <a:ext uri="{FF2B5EF4-FFF2-40B4-BE49-F238E27FC236}">
                  <a16:creationId xmlns:a16="http://schemas.microsoft.com/office/drawing/2014/main" xmlns="" id="{B913987D-2217-43EE-ACDD-230DF5088351}"/>
                </a:ext>
              </a:extLst>
            </p:cNvPr>
            <p:cNvCxnSpPr/>
            <p:nvPr/>
          </p:nvCxnSpPr>
          <p:spPr>
            <a:xfrm flipV="1">
              <a:off x="7505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Прямая соединительная линия 456">
              <a:extLst>
                <a:ext uri="{FF2B5EF4-FFF2-40B4-BE49-F238E27FC236}">
                  <a16:creationId xmlns:a16="http://schemas.microsoft.com/office/drawing/2014/main" xmlns="" id="{D0FC16AD-70E2-4CD5-83C1-26DE705D3C20}"/>
                </a:ext>
              </a:extLst>
            </p:cNvPr>
            <p:cNvCxnSpPr/>
            <p:nvPr/>
          </p:nvCxnSpPr>
          <p:spPr>
            <a:xfrm flipV="1">
              <a:off x="7594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Прямая соединительная линия 457">
              <a:extLst>
                <a:ext uri="{FF2B5EF4-FFF2-40B4-BE49-F238E27FC236}">
                  <a16:creationId xmlns:a16="http://schemas.microsoft.com/office/drawing/2014/main" xmlns="" id="{9EE5CBE5-C65F-4191-979B-E1D3108B9EA6}"/>
                </a:ext>
              </a:extLst>
            </p:cNvPr>
            <p:cNvCxnSpPr/>
            <p:nvPr/>
          </p:nvCxnSpPr>
          <p:spPr>
            <a:xfrm flipV="1">
              <a:off x="7683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Прямая соединительная линия 458">
              <a:extLst>
                <a:ext uri="{FF2B5EF4-FFF2-40B4-BE49-F238E27FC236}">
                  <a16:creationId xmlns:a16="http://schemas.microsoft.com/office/drawing/2014/main" xmlns="" id="{FF8D06AA-F2E6-4F30-A350-5F056E52A11B}"/>
                </a:ext>
              </a:extLst>
            </p:cNvPr>
            <p:cNvCxnSpPr/>
            <p:nvPr/>
          </p:nvCxnSpPr>
          <p:spPr>
            <a:xfrm flipV="1">
              <a:off x="7772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Прямая соединительная линия 459">
              <a:extLst>
                <a:ext uri="{FF2B5EF4-FFF2-40B4-BE49-F238E27FC236}">
                  <a16:creationId xmlns:a16="http://schemas.microsoft.com/office/drawing/2014/main" xmlns="" id="{51BEFE16-CC74-4FB9-AB28-BB27D3871AA7}"/>
                </a:ext>
              </a:extLst>
            </p:cNvPr>
            <p:cNvCxnSpPr/>
            <p:nvPr/>
          </p:nvCxnSpPr>
          <p:spPr>
            <a:xfrm flipV="1">
              <a:off x="7861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Прямая соединительная линия 460">
              <a:extLst>
                <a:ext uri="{FF2B5EF4-FFF2-40B4-BE49-F238E27FC236}">
                  <a16:creationId xmlns:a16="http://schemas.microsoft.com/office/drawing/2014/main" xmlns="" id="{976E86B2-5A8A-4B4D-98C4-7B9D6550B90F}"/>
                </a:ext>
              </a:extLst>
            </p:cNvPr>
            <p:cNvCxnSpPr/>
            <p:nvPr/>
          </p:nvCxnSpPr>
          <p:spPr>
            <a:xfrm flipV="1">
              <a:off x="7950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Прямая соединительная линия 461">
              <a:extLst>
                <a:ext uri="{FF2B5EF4-FFF2-40B4-BE49-F238E27FC236}">
                  <a16:creationId xmlns:a16="http://schemas.microsoft.com/office/drawing/2014/main" xmlns="" id="{733E57C3-0D0E-43CD-935E-F68F1D418B1E}"/>
                </a:ext>
              </a:extLst>
            </p:cNvPr>
            <p:cNvCxnSpPr/>
            <p:nvPr/>
          </p:nvCxnSpPr>
          <p:spPr>
            <a:xfrm flipV="1">
              <a:off x="8039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Прямая соединительная линия 462">
              <a:extLst>
                <a:ext uri="{FF2B5EF4-FFF2-40B4-BE49-F238E27FC236}">
                  <a16:creationId xmlns:a16="http://schemas.microsoft.com/office/drawing/2014/main" xmlns="" id="{5876D8B1-616A-4CB5-94C4-90F4E23D59B4}"/>
                </a:ext>
              </a:extLst>
            </p:cNvPr>
            <p:cNvCxnSpPr/>
            <p:nvPr/>
          </p:nvCxnSpPr>
          <p:spPr>
            <a:xfrm flipV="1">
              <a:off x="8128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Прямая соединительная линия 463">
              <a:extLst>
                <a:ext uri="{FF2B5EF4-FFF2-40B4-BE49-F238E27FC236}">
                  <a16:creationId xmlns:a16="http://schemas.microsoft.com/office/drawing/2014/main" xmlns="" id="{B52CE9AF-9C8A-45EF-A4D6-70302D0196AD}"/>
                </a:ext>
              </a:extLst>
            </p:cNvPr>
            <p:cNvCxnSpPr/>
            <p:nvPr/>
          </p:nvCxnSpPr>
          <p:spPr>
            <a:xfrm flipV="1">
              <a:off x="8216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Прямая соединительная линия 464">
              <a:extLst>
                <a:ext uri="{FF2B5EF4-FFF2-40B4-BE49-F238E27FC236}">
                  <a16:creationId xmlns:a16="http://schemas.microsoft.com/office/drawing/2014/main" xmlns="" id="{E66C81B7-A476-4AD3-BF67-4239C9220B69}"/>
                </a:ext>
              </a:extLst>
            </p:cNvPr>
            <p:cNvCxnSpPr/>
            <p:nvPr/>
          </p:nvCxnSpPr>
          <p:spPr>
            <a:xfrm flipV="1">
              <a:off x="8305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Прямая соединительная линия 465">
              <a:extLst>
                <a:ext uri="{FF2B5EF4-FFF2-40B4-BE49-F238E27FC236}">
                  <a16:creationId xmlns:a16="http://schemas.microsoft.com/office/drawing/2014/main" xmlns="" id="{827955F8-B044-478F-AF1C-5BD3FF08DF42}"/>
                </a:ext>
              </a:extLst>
            </p:cNvPr>
            <p:cNvCxnSpPr/>
            <p:nvPr/>
          </p:nvCxnSpPr>
          <p:spPr>
            <a:xfrm flipV="1">
              <a:off x="8394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Прямая соединительная линия 466">
              <a:extLst>
                <a:ext uri="{FF2B5EF4-FFF2-40B4-BE49-F238E27FC236}">
                  <a16:creationId xmlns:a16="http://schemas.microsoft.com/office/drawing/2014/main" xmlns="" id="{62304ACE-FE6F-411F-9152-56A3875F6AFB}"/>
                </a:ext>
              </a:extLst>
            </p:cNvPr>
            <p:cNvCxnSpPr/>
            <p:nvPr/>
          </p:nvCxnSpPr>
          <p:spPr>
            <a:xfrm flipV="1">
              <a:off x="8483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Прямая соединительная линия 467">
              <a:extLst>
                <a:ext uri="{FF2B5EF4-FFF2-40B4-BE49-F238E27FC236}">
                  <a16:creationId xmlns:a16="http://schemas.microsoft.com/office/drawing/2014/main" xmlns="" id="{50961BD6-4143-4BA0-8F99-06E3E034817B}"/>
                </a:ext>
              </a:extLst>
            </p:cNvPr>
            <p:cNvCxnSpPr/>
            <p:nvPr/>
          </p:nvCxnSpPr>
          <p:spPr>
            <a:xfrm flipV="1">
              <a:off x="8572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Прямая соединительная линия 468">
              <a:extLst>
                <a:ext uri="{FF2B5EF4-FFF2-40B4-BE49-F238E27FC236}">
                  <a16:creationId xmlns:a16="http://schemas.microsoft.com/office/drawing/2014/main" xmlns="" id="{A9A7B017-FA17-4C9F-AED8-25F3863C417F}"/>
                </a:ext>
              </a:extLst>
            </p:cNvPr>
            <p:cNvCxnSpPr/>
            <p:nvPr/>
          </p:nvCxnSpPr>
          <p:spPr>
            <a:xfrm flipV="1">
              <a:off x="8661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Прямая соединительная линия 469">
              <a:extLst>
                <a:ext uri="{FF2B5EF4-FFF2-40B4-BE49-F238E27FC236}">
                  <a16:creationId xmlns:a16="http://schemas.microsoft.com/office/drawing/2014/main" xmlns="" id="{37A5093C-3C33-4F9B-8428-1F26ED38F666}"/>
                </a:ext>
              </a:extLst>
            </p:cNvPr>
            <p:cNvCxnSpPr/>
            <p:nvPr/>
          </p:nvCxnSpPr>
          <p:spPr>
            <a:xfrm flipV="1">
              <a:off x="8750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Прямая соединительная линия 470">
              <a:extLst>
                <a:ext uri="{FF2B5EF4-FFF2-40B4-BE49-F238E27FC236}">
                  <a16:creationId xmlns:a16="http://schemas.microsoft.com/office/drawing/2014/main" xmlns="" id="{3672329D-5BB6-4A98-A796-DB306A77365D}"/>
                </a:ext>
              </a:extLst>
            </p:cNvPr>
            <p:cNvCxnSpPr/>
            <p:nvPr/>
          </p:nvCxnSpPr>
          <p:spPr>
            <a:xfrm flipV="1">
              <a:off x="8839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Прямая соединительная линия 471">
              <a:extLst>
                <a:ext uri="{FF2B5EF4-FFF2-40B4-BE49-F238E27FC236}">
                  <a16:creationId xmlns:a16="http://schemas.microsoft.com/office/drawing/2014/main" xmlns="" id="{63F69C73-CDFE-438C-832E-11EA70B6948B}"/>
                </a:ext>
              </a:extLst>
            </p:cNvPr>
            <p:cNvCxnSpPr/>
            <p:nvPr/>
          </p:nvCxnSpPr>
          <p:spPr>
            <a:xfrm flipV="1">
              <a:off x="8928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Прямая соединительная линия 472">
              <a:extLst>
                <a:ext uri="{FF2B5EF4-FFF2-40B4-BE49-F238E27FC236}">
                  <a16:creationId xmlns:a16="http://schemas.microsoft.com/office/drawing/2014/main" xmlns="" id="{41B928D6-9054-42CA-B697-7134F2C358C3}"/>
                </a:ext>
              </a:extLst>
            </p:cNvPr>
            <p:cNvCxnSpPr/>
            <p:nvPr/>
          </p:nvCxnSpPr>
          <p:spPr>
            <a:xfrm flipV="1">
              <a:off x="9017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Прямая соединительная линия 473">
              <a:extLst>
                <a:ext uri="{FF2B5EF4-FFF2-40B4-BE49-F238E27FC236}">
                  <a16:creationId xmlns:a16="http://schemas.microsoft.com/office/drawing/2014/main" xmlns="" id="{33817954-E1E4-4D6A-838B-D4C4FC19737B}"/>
                </a:ext>
              </a:extLst>
            </p:cNvPr>
            <p:cNvCxnSpPr/>
            <p:nvPr/>
          </p:nvCxnSpPr>
          <p:spPr>
            <a:xfrm flipV="1">
              <a:off x="9105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Прямая соединительная линия 474">
              <a:extLst>
                <a:ext uri="{FF2B5EF4-FFF2-40B4-BE49-F238E27FC236}">
                  <a16:creationId xmlns:a16="http://schemas.microsoft.com/office/drawing/2014/main" xmlns="" id="{497958B7-A507-4EE5-8F87-EEB75E23C371}"/>
                </a:ext>
              </a:extLst>
            </p:cNvPr>
            <p:cNvCxnSpPr/>
            <p:nvPr/>
          </p:nvCxnSpPr>
          <p:spPr>
            <a:xfrm flipV="1">
              <a:off x="919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Прямая соединительная линия 475">
              <a:extLst>
                <a:ext uri="{FF2B5EF4-FFF2-40B4-BE49-F238E27FC236}">
                  <a16:creationId xmlns:a16="http://schemas.microsoft.com/office/drawing/2014/main" xmlns="" id="{257F015F-9178-4F1E-82FC-BB05490D5F26}"/>
                </a:ext>
              </a:extLst>
            </p:cNvPr>
            <p:cNvCxnSpPr/>
            <p:nvPr/>
          </p:nvCxnSpPr>
          <p:spPr>
            <a:xfrm flipV="1">
              <a:off x="928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Прямая соединительная линия 476">
              <a:extLst>
                <a:ext uri="{FF2B5EF4-FFF2-40B4-BE49-F238E27FC236}">
                  <a16:creationId xmlns:a16="http://schemas.microsoft.com/office/drawing/2014/main" xmlns="" id="{250D42B7-2282-475D-A039-BA535C96FBC8}"/>
                </a:ext>
              </a:extLst>
            </p:cNvPr>
            <p:cNvCxnSpPr/>
            <p:nvPr/>
          </p:nvCxnSpPr>
          <p:spPr>
            <a:xfrm flipV="1">
              <a:off x="937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Прямая соединительная линия 477">
              <a:extLst>
                <a:ext uri="{FF2B5EF4-FFF2-40B4-BE49-F238E27FC236}">
                  <a16:creationId xmlns:a16="http://schemas.microsoft.com/office/drawing/2014/main" xmlns="" id="{36DD373D-59DF-4765-B129-FA5D26F184F9}"/>
                </a:ext>
              </a:extLst>
            </p:cNvPr>
            <p:cNvCxnSpPr/>
            <p:nvPr/>
          </p:nvCxnSpPr>
          <p:spPr>
            <a:xfrm flipV="1">
              <a:off x="946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Прямая соединительная линия 478">
              <a:extLst>
                <a:ext uri="{FF2B5EF4-FFF2-40B4-BE49-F238E27FC236}">
                  <a16:creationId xmlns:a16="http://schemas.microsoft.com/office/drawing/2014/main" xmlns="" id="{32905C09-C601-4FAB-AE6F-62CBAF6200C9}"/>
                </a:ext>
              </a:extLst>
            </p:cNvPr>
            <p:cNvCxnSpPr/>
            <p:nvPr/>
          </p:nvCxnSpPr>
          <p:spPr>
            <a:xfrm flipV="1">
              <a:off x="955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Прямая соединительная линия 479">
              <a:extLst>
                <a:ext uri="{FF2B5EF4-FFF2-40B4-BE49-F238E27FC236}">
                  <a16:creationId xmlns:a16="http://schemas.microsoft.com/office/drawing/2014/main" xmlns="" id="{D92DED3D-6DE8-4B54-A148-392FBB446E3D}"/>
                </a:ext>
              </a:extLst>
            </p:cNvPr>
            <p:cNvCxnSpPr/>
            <p:nvPr/>
          </p:nvCxnSpPr>
          <p:spPr>
            <a:xfrm flipV="1">
              <a:off x="963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Прямая соединительная линия 480">
              <a:extLst>
                <a:ext uri="{FF2B5EF4-FFF2-40B4-BE49-F238E27FC236}">
                  <a16:creationId xmlns:a16="http://schemas.microsoft.com/office/drawing/2014/main" xmlns="" id="{F8126267-5DBE-49AB-AD22-05D135253AFD}"/>
                </a:ext>
              </a:extLst>
            </p:cNvPr>
            <p:cNvCxnSpPr/>
            <p:nvPr/>
          </p:nvCxnSpPr>
          <p:spPr>
            <a:xfrm flipV="1">
              <a:off x="972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Прямая соединительная линия 481">
              <a:extLst>
                <a:ext uri="{FF2B5EF4-FFF2-40B4-BE49-F238E27FC236}">
                  <a16:creationId xmlns:a16="http://schemas.microsoft.com/office/drawing/2014/main" xmlns="" id="{DCD71CA7-B811-4678-BC69-6D5DE1F971E9}"/>
                </a:ext>
              </a:extLst>
            </p:cNvPr>
            <p:cNvCxnSpPr/>
            <p:nvPr/>
          </p:nvCxnSpPr>
          <p:spPr>
            <a:xfrm flipV="1">
              <a:off x="981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Прямая соединительная линия 482">
              <a:extLst>
                <a:ext uri="{FF2B5EF4-FFF2-40B4-BE49-F238E27FC236}">
                  <a16:creationId xmlns:a16="http://schemas.microsoft.com/office/drawing/2014/main" xmlns="" id="{E877219A-6AE3-4BBD-BD46-A870C17EF853}"/>
                </a:ext>
              </a:extLst>
            </p:cNvPr>
            <p:cNvCxnSpPr/>
            <p:nvPr/>
          </p:nvCxnSpPr>
          <p:spPr>
            <a:xfrm flipV="1">
              <a:off x="990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Прямая соединительная линия 483">
              <a:extLst>
                <a:ext uri="{FF2B5EF4-FFF2-40B4-BE49-F238E27FC236}">
                  <a16:creationId xmlns:a16="http://schemas.microsoft.com/office/drawing/2014/main" xmlns="" id="{685B722C-FE0D-45EA-B40E-1C0F9620115D}"/>
                </a:ext>
              </a:extLst>
            </p:cNvPr>
            <p:cNvCxnSpPr/>
            <p:nvPr/>
          </p:nvCxnSpPr>
          <p:spPr>
            <a:xfrm flipV="1">
              <a:off x="999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Прямая соединительная линия 484">
              <a:extLst>
                <a:ext uri="{FF2B5EF4-FFF2-40B4-BE49-F238E27FC236}">
                  <a16:creationId xmlns:a16="http://schemas.microsoft.com/office/drawing/2014/main" xmlns="" id="{62F9289A-B201-4085-9653-36EEC9D83EF1}"/>
                </a:ext>
              </a:extLst>
            </p:cNvPr>
            <p:cNvCxnSpPr/>
            <p:nvPr/>
          </p:nvCxnSpPr>
          <p:spPr>
            <a:xfrm flipV="1">
              <a:off x="1008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Прямая соединительная линия 485">
              <a:extLst>
                <a:ext uri="{FF2B5EF4-FFF2-40B4-BE49-F238E27FC236}">
                  <a16:creationId xmlns:a16="http://schemas.microsoft.com/office/drawing/2014/main" xmlns="" id="{F397A187-D8C5-43D6-BC9E-E681D1BB70A1}"/>
                </a:ext>
              </a:extLst>
            </p:cNvPr>
            <p:cNvCxnSpPr/>
            <p:nvPr/>
          </p:nvCxnSpPr>
          <p:spPr>
            <a:xfrm flipV="1">
              <a:off x="1017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Прямая соединительная линия 486">
              <a:extLst>
                <a:ext uri="{FF2B5EF4-FFF2-40B4-BE49-F238E27FC236}">
                  <a16:creationId xmlns:a16="http://schemas.microsoft.com/office/drawing/2014/main" xmlns="" id="{0AE5D0D7-82E8-4CBE-8A2E-BA43E6CCA78B}"/>
                </a:ext>
              </a:extLst>
            </p:cNvPr>
            <p:cNvCxnSpPr/>
            <p:nvPr/>
          </p:nvCxnSpPr>
          <p:spPr>
            <a:xfrm flipV="1">
              <a:off x="1026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Группа 251">
            <a:extLst>
              <a:ext uri="{FF2B5EF4-FFF2-40B4-BE49-F238E27FC236}">
                <a16:creationId xmlns:a16="http://schemas.microsoft.com/office/drawing/2014/main" xmlns="" id="{D1532D75-3490-4166-99D7-3231F6B29224}"/>
              </a:ext>
            </a:extLst>
          </p:cNvPr>
          <p:cNvGrpSpPr/>
          <p:nvPr/>
        </p:nvGrpSpPr>
        <p:grpSpPr>
          <a:xfrm>
            <a:off x="-216847" y="4099558"/>
            <a:ext cx="9577693" cy="168029"/>
            <a:chOff x="304800" y="5486400"/>
            <a:chExt cx="10134600" cy="177800"/>
          </a:xfrm>
        </p:grpSpPr>
        <p:cxnSp>
          <p:nvCxnSpPr>
            <p:cNvPr id="253" name="Прямая соединительная линия 252">
              <a:extLst>
                <a:ext uri="{FF2B5EF4-FFF2-40B4-BE49-F238E27FC236}">
                  <a16:creationId xmlns:a16="http://schemas.microsoft.com/office/drawing/2014/main" xmlns="" id="{A3207D3E-5836-4EB3-B53A-F7A6EBEC6947}"/>
                </a:ext>
              </a:extLst>
            </p:cNvPr>
            <p:cNvCxnSpPr/>
            <p:nvPr/>
          </p:nvCxnSpPr>
          <p:spPr>
            <a:xfrm flipV="1">
              <a:off x="30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Прямая соединительная линия 253">
              <a:extLst>
                <a:ext uri="{FF2B5EF4-FFF2-40B4-BE49-F238E27FC236}">
                  <a16:creationId xmlns:a16="http://schemas.microsoft.com/office/drawing/2014/main" xmlns="" id="{43CDB686-C769-4FFB-B305-BAB7123A05DA}"/>
                </a:ext>
              </a:extLst>
            </p:cNvPr>
            <p:cNvCxnSpPr/>
            <p:nvPr/>
          </p:nvCxnSpPr>
          <p:spPr>
            <a:xfrm flipV="1">
              <a:off x="39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Прямая соединительная линия 254">
              <a:extLst>
                <a:ext uri="{FF2B5EF4-FFF2-40B4-BE49-F238E27FC236}">
                  <a16:creationId xmlns:a16="http://schemas.microsoft.com/office/drawing/2014/main" xmlns="" id="{3FCA0329-688F-42F9-AED6-5E91ECD32E7B}"/>
                </a:ext>
              </a:extLst>
            </p:cNvPr>
            <p:cNvCxnSpPr/>
            <p:nvPr/>
          </p:nvCxnSpPr>
          <p:spPr>
            <a:xfrm flipV="1">
              <a:off x="48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Прямая соединительная линия 255">
              <a:extLst>
                <a:ext uri="{FF2B5EF4-FFF2-40B4-BE49-F238E27FC236}">
                  <a16:creationId xmlns:a16="http://schemas.microsoft.com/office/drawing/2014/main" xmlns="" id="{BD773E2A-579B-4A4B-B73E-81707EE6A54F}"/>
                </a:ext>
              </a:extLst>
            </p:cNvPr>
            <p:cNvCxnSpPr/>
            <p:nvPr/>
          </p:nvCxnSpPr>
          <p:spPr>
            <a:xfrm flipV="1">
              <a:off x="57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Прямая соединительная линия 256">
              <a:extLst>
                <a:ext uri="{FF2B5EF4-FFF2-40B4-BE49-F238E27FC236}">
                  <a16:creationId xmlns:a16="http://schemas.microsoft.com/office/drawing/2014/main" xmlns="" id="{4C0C13A8-FC27-4D30-A91C-E7A2ADA68935}"/>
                </a:ext>
              </a:extLst>
            </p:cNvPr>
            <p:cNvCxnSpPr/>
            <p:nvPr/>
          </p:nvCxnSpPr>
          <p:spPr>
            <a:xfrm flipV="1">
              <a:off x="66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Прямая соединительная линия 257">
              <a:extLst>
                <a:ext uri="{FF2B5EF4-FFF2-40B4-BE49-F238E27FC236}">
                  <a16:creationId xmlns:a16="http://schemas.microsoft.com/office/drawing/2014/main" xmlns="" id="{914961DB-689A-418B-A6D8-371507430432}"/>
                </a:ext>
              </a:extLst>
            </p:cNvPr>
            <p:cNvCxnSpPr/>
            <p:nvPr/>
          </p:nvCxnSpPr>
          <p:spPr>
            <a:xfrm flipV="1">
              <a:off x="74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Прямая соединительная линия 258">
              <a:extLst>
                <a:ext uri="{FF2B5EF4-FFF2-40B4-BE49-F238E27FC236}">
                  <a16:creationId xmlns:a16="http://schemas.microsoft.com/office/drawing/2014/main" xmlns="" id="{74A649E3-D5D4-476D-BB1B-94579F8A1065}"/>
                </a:ext>
              </a:extLst>
            </p:cNvPr>
            <p:cNvCxnSpPr/>
            <p:nvPr/>
          </p:nvCxnSpPr>
          <p:spPr>
            <a:xfrm flipV="1">
              <a:off x="83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Прямая соединительная линия 259">
              <a:extLst>
                <a:ext uri="{FF2B5EF4-FFF2-40B4-BE49-F238E27FC236}">
                  <a16:creationId xmlns:a16="http://schemas.microsoft.com/office/drawing/2014/main" xmlns="" id="{42D0A5FE-6B8B-4217-9DAD-0F1A3816222C}"/>
                </a:ext>
              </a:extLst>
            </p:cNvPr>
            <p:cNvCxnSpPr/>
            <p:nvPr/>
          </p:nvCxnSpPr>
          <p:spPr>
            <a:xfrm flipV="1">
              <a:off x="92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Прямая соединительная линия 260">
              <a:extLst>
                <a:ext uri="{FF2B5EF4-FFF2-40B4-BE49-F238E27FC236}">
                  <a16:creationId xmlns:a16="http://schemas.microsoft.com/office/drawing/2014/main" xmlns="" id="{4BAC6268-E202-45D1-BA1F-5FC2DD47ED79}"/>
                </a:ext>
              </a:extLst>
            </p:cNvPr>
            <p:cNvCxnSpPr/>
            <p:nvPr/>
          </p:nvCxnSpPr>
          <p:spPr>
            <a:xfrm flipV="1">
              <a:off x="101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Прямая соединительная линия 261">
              <a:extLst>
                <a:ext uri="{FF2B5EF4-FFF2-40B4-BE49-F238E27FC236}">
                  <a16:creationId xmlns:a16="http://schemas.microsoft.com/office/drawing/2014/main" xmlns="" id="{5E1871AA-F1F0-47A1-8227-B82594B23A61}"/>
                </a:ext>
              </a:extLst>
            </p:cNvPr>
            <p:cNvCxnSpPr/>
            <p:nvPr/>
          </p:nvCxnSpPr>
          <p:spPr>
            <a:xfrm flipV="1">
              <a:off x="110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Прямая соединительная линия 262">
              <a:extLst>
                <a:ext uri="{FF2B5EF4-FFF2-40B4-BE49-F238E27FC236}">
                  <a16:creationId xmlns:a16="http://schemas.microsoft.com/office/drawing/2014/main" xmlns="" id="{7A76B32A-B16B-41C9-8E81-60A39785D164}"/>
                </a:ext>
              </a:extLst>
            </p:cNvPr>
            <p:cNvCxnSpPr/>
            <p:nvPr/>
          </p:nvCxnSpPr>
          <p:spPr>
            <a:xfrm flipV="1">
              <a:off x="119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>
              <a:extLst>
                <a:ext uri="{FF2B5EF4-FFF2-40B4-BE49-F238E27FC236}">
                  <a16:creationId xmlns:a16="http://schemas.microsoft.com/office/drawing/2014/main" xmlns="" id="{8612152D-1A03-4C19-9E5A-596AAF5DDA7B}"/>
                </a:ext>
              </a:extLst>
            </p:cNvPr>
            <p:cNvCxnSpPr/>
            <p:nvPr/>
          </p:nvCxnSpPr>
          <p:spPr>
            <a:xfrm flipV="1">
              <a:off x="128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>
              <a:extLst>
                <a:ext uri="{FF2B5EF4-FFF2-40B4-BE49-F238E27FC236}">
                  <a16:creationId xmlns:a16="http://schemas.microsoft.com/office/drawing/2014/main" xmlns="" id="{92AAEFAF-1227-476B-8594-219ECEFE4604}"/>
                </a:ext>
              </a:extLst>
            </p:cNvPr>
            <p:cNvCxnSpPr/>
            <p:nvPr/>
          </p:nvCxnSpPr>
          <p:spPr>
            <a:xfrm flipV="1">
              <a:off x="137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>
              <a:extLst>
                <a:ext uri="{FF2B5EF4-FFF2-40B4-BE49-F238E27FC236}">
                  <a16:creationId xmlns:a16="http://schemas.microsoft.com/office/drawing/2014/main" xmlns="" id="{DFA780C3-6F3C-468A-8CAF-9841320194F7}"/>
                </a:ext>
              </a:extLst>
            </p:cNvPr>
            <p:cNvCxnSpPr/>
            <p:nvPr/>
          </p:nvCxnSpPr>
          <p:spPr>
            <a:xfrm flipV="1">
              <a:off x="1460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Прямая соединительная линия 266">
              <a:extLst>
                <a:ext uri="{FF2B5EF4-FFF2-40B4-BE49-F238E27FC236}">
                  <a16:creationId xmlns:a16="http://schemas.microsoft.com/office/drawing/2014/main" xmlns="" id="{65A770F5-36CF-4550-873E-C4137EAFC2CD}"/>
                </a:ext>
              </a:extLst>
            </p:cNvPr>
            <p:cNvCxnSpPr/>
            <p:nvPr/>
          </p:nvCxnSpPr>
          <p:spPr>
            <a:xfrm flipV="1">
              <a:off x="1549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Прямая соединительная линия 267">
              <a:extLst>
                <a:ext uri="{FF2B5EF4-FFF2-40B4-BE49-F238E27FC236}">
                  <a16:creationId xmlns:a16="http://schemas.microsoft.com/office/drawing/2014/main" xmlns="" id="{2B114186-9E52-428E-A4AC-6613CCF309A9}"/>
                </a:ext>
              </a:extLst>
            </p:cNvPr>
            <p:cNvCxnSpPr/>
            <p:nvPr/>
          </p:nvCxnSpPr>
          <p:spPr>
            <a:xfrm flipV="1">
              <a:off x="1638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единительная линия 268">
              <a:extLst>
                <a:ext uri="{FF2B5EF4-FFF2-40B4-BE49-F238E27FC236}">
                  <a16:creationId xmlns:a16="http://schemas.microsoft.com/office/drawing/2014/main" xmlns="" id="{FADB152B-572D-4FB8-ABC6-11754938D21B}"/>
                </a:ext>
              </a:extLst>
            </p:cNvPr>
            <p:cNvCxnSpPr/>
            <p:nvPr/>
          </p:nvCxnSpPr>
          <p:spPr>
            <a:xfrm flipV="1">
              <a:off x="1727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Прямая соединительная линия 269">
              <a:extLst>
                <a:ext uri="{FF2B5EF4-FFF2-40B4-BE49-F238E27FC236}">
                  <a16:creationId xmlns:a16="http://schemas.microsoft.com/office/drawing/2014/main" xmlns="" id="{2978CC6E-EDBB-4CCE-AB63-64DDBCAC9E51}"/>
                </a:ext>
              </a:extLst>
            </p:cNvPr>
            <p:cNvCxnSpPr/>
            <p:nvPr/>
          </p:nvCxnSpPr>
          <p:spPr>
            <a:xfrm flipV="1">
              <a:off x="1816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единительная линия 270">
              <a:extLst>
                <a:ext uri="{FF2B5EF4-FFF2-40B4-BE49-F238E27FC236}">
                  <a16:creationId xmlns:a16="http://schemas.microsoft.com/office/drawing/2014/main" xmlns="" id="{9E2D4DEC-615B-4C65-B087-9F8A7B0FACD6}"/>
                </a:ext>
              </a:extLst>
            </p:cNvPr>
            <p:cNvCxnSpPr/>
            <p:nvPr/>
          </p:nvCxnSpPr>
          <p:spPr>
            <a:xfrm flipV="1">
              <a:off x="1905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инительная линия 271">
              <a:extLst>
                <a:ext uri="{FF2B5EF4-FFF2-40B4-BE49-F238E27FC236}">
                  <a16:creationId xmlns:a16="http://schemas.microsoft.com/office/drawing/2014/main" xmlns="" id="{A6FFFE0B-18A8-4A1E-98DC-07F97BAE3797}"/>
                </a:ext>
              </a:extLst>
            </p:cNvPr>
            <p:cNvCxnSpPr/>
            <p:nvPr/>
          </p:nvCxnSpPr>
          <p:spPr>
            <a:xfrm flipV="1">
              <a:off x="1993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Прямая соединительная линия 272">
              <a:extLst>
                <a:ext uri="{FF2B5EF4-FFF2-40B4-BE49-F238E27FC236}">
                  <a16:creationId xmlns:a16="http://schemas.microsoft.com/office/drawing/2014/main" xmlns="" id="{3DE62629-0BC2-4124-9685-EF8B1A5053F1}"/>
                </a:ext>
              </a:extLst>
            </p:cNvPr>
            <p:cNvCxnSpPr/>
            <p:nvPr/>
          </p:nvCxnSpPr>
          <p:spPr>
            <a:xfrm flipV="1">
              <a:off x="2082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Прямая соединительная линия 273">
              <a:extLst>
                <a:ext uri="{FF2B5EF4-FFF2-40B4-BE49-F238E27FC236}">
                  <a16:creationId xmlns:a16="http://schemas.microsoft.com/office/drawing/2014/main" xmlns="" id="{3BE8F972-FF30-4853-A5D0-56828986C7DC}"/>
                </a:ext>
              </a:extLst>
            </p:cNvPr>
            <p:cNvCxnSpPr/>
            <p:nvPr/>
          </p:nvCxnSpPr>
          <p:spPr>
            <a:xfrm flipV="1">
              <a:off x="2171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>
              <a:extLst>
                <a:ext uri="{FF2B5EF4-FFF2-40B4-BE49-F238E27FC236}">
                  <a16:creationId xmlns:a16="http://schemas.microsoft.com/office/drawing/2014/main" xmlns="" id="{E912C446-A9D5-426C-9CE8-FCD3F0B7590F}"/>
                </a:ext>
              </a:extLst>
            </p:cNvPr>
            <p:cNvCxnSpPr/>
            <p:nvPr/>
          </p:nvCxnSpPr>
          <p:spPr>
            <a:xfrm flipV="1">
              <a:off x="2260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Прямая соединительная линия 275">
              <a:extLst>
                <a:ext uri="{FF2B5EF4-FFF2-40B4-BE49-F238E27FC236}">
                  <a16:creationId xmlns:a16="http://schemas.microsoft.com/office/drawing/2014/main" xmlns="" id="{520C86A0-2ED1-47FA-8E3D-10F736346071}"/>
                </a:ext>
              </a:extLst>
            </p:cNvPr>
            <p:cNvCxnSpPr/>
            <p:nvPr/>
          </p:nvCxnSpPr>
          <p:spPr>
            <a:xfrm flipV="1">
              <a:off x="2349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Прямая соединительная линия 276">
              <a:extLst>
                <a:ext uri="{FF2B5EF4-FFF2-40B4-BE49-F238E27FC236}">
                  <a16:creationId xmlns:a16="http://schemas.microsoft.com/office/drawing/2014/main" xmlns="" id="{0DFA5DB1-78C7-49D2-A1F7-FB15EC793805}"/>
                </a:ext>
              </a:extLst>
            </p:cNvPr>
            <p:cNvCxnSpPr/>
            <p:nvPr/>
          </p:nvCxnSpPr>
          <p:spPr>
            <a:xfrm flipV="1">
              <a:off x="2438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Прямая соединительная линия 277">
              <a:extLst>
                <a:ext uri="{FF2B5EF4-FFF2-40B4-BE49-F238E27FC236}">
                  <a16:creationId xmlns:a16="http://schemas.microsoft.com/office/drawing/2014/main" xmlns="" id="{87197208-0044-41C1-BD67-9FE6FAD1A43A}"/>
                </a:ext>
              </a:extLst>
            </p:cNvPr>
            <p:cNvCxnSpPr/>
            <p:nvPr/>
          </p:nvCxnSpPr>
          <p:spPr>
            <a:xfrm flipV="1">
              <a:off x="2527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>
              <a:extLst>
                <a:ext uri="{FF2B5EF4-FFF2-40B4-BE49-F238E27FC236}">
                  <a16:creationId xmlns:a16="http://schemas.microsoft.com/office/drawing/2014/main" xmlns="" id="{F2F7028A-C52D-48B3-B8E6-6D33D1FEAC29}"/>
                </a:ext>
              </a:extLst>
            </p:cNvPr>
            <p:cNvCxnSpPr/>
            <p:nvPr/>
          </p:nvCxnSpPr>
          <p:spPr>
            <a:xfrm flipV="1">
              <a:off x="2616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Прямая соединительная линия 279">
              <a:extLst>
                <a:ext uri="{FF2B5EF4-FFF2-40B4-BE49-F238E27FC236}">
                  <a16:creationId xmlns:a16="http://schemas.microsoft.com/office/drawing/2014/main" xmlns="" id="{FAD27267-9AE0-4AD9-9E87-F98A554AF1D4}"/>
                </a:ext>
              </a:extLst>
            </p:cNvPr>
            <p:cNvCxnSpPr/>
            <p:nvPr/>
          </p:nvCxnSpPr>
          <p:spPr>
            <a:xfrm flipV="1">
              <a:off x="2705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Прямая соединительная линия 280">
              <a:extLst>
                <a:ext uri="{FF2B5EF4-FFF2-40B4-BE49-F238E27FC236}">
                  <a16:creationId xmlns:a16="http://schemas.microsoft.com/office/drawing/2014/main" xmlns="" id="{24833076-8F3E-4BDD-B39A-DED8E3AFB00A}"/>
                </a:ext>
              </a:extLst>
            </p:cNvPr>
            <p:cNvCxnSpPr/>
            <p:nvPr/>
          </p:nvCxnSpPr>
          <p:spPr>
            <a:xfrm flipV="1">
              <a:off x="2794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Прямая соединительная линия 281">
              <a:extLst>
                <a:ext uri="{FF2B5EF4-FFF2-40B4-BE49-F238E27FC236}">
                  <a16:creationId xmlns:a16="http://schemas.microsoft.com/office/drawing/2014/main" xmlns="" id="{535896D4-7D45-476E-9FFC-366A082CFB73}"/>
                </a:ext>
              </a:extLst>
            </p:cNvPr>
            <p:cNvCxnSpPr/>
            <p:nvPr/>
          </p:nvCxnSpPr>
          <p:spPr>
            <a:xfrm flipV="1">
              <a:off x="2882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Прямая соединительная линия 282">
              <a:extLst>
                <a:ext uri="{FF2B5EF4-FFF2-40B4-BE49-F238E27FC236}">
                  <a16:creationId xmlns:a16="http://schemas.microsoft.com/office/drawing/2014/main" xmlns="" id="{A3AFA957-698C-4011-96F9-D9357CF99E93}"/>
                </a:ext>
              </a:extLst>
            </p:cNvPr>
            <p:cNvCxnSpPr/>
            <p:nvPr/>
          </p:nvCxnSpPr>
          <p:spPr>
            <a:xfrm flipV="1">
              <a:off x="2971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Прямая соединительная линия 283">
              <a:extLst>
                <a:ext uri="{FF2B5EF4-FFF2-40B4-BE49-F238E27FC236}">
                  <a16:creationId xmlns:a16="http://schemas.microsoft.com/office/drawing/2014/main" xmlns="" id="{F8DCDE7F-56D7-4352-9B72-3B286C3A5CB8}"/>
                </a:ext>
              </a:extLst>
            </p:cNvPr>
            <p:cNvCxnSpPr/>
            <p:nvPr/>
          </p:nvCxnSpPr>
          <p:spPr>
            <a:xfrm flipV="1">
              <a:off x="3060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Прямая соединительная линия 284">
              <a:extLst>
                <a:ext uri="{FF2B5EF4-FFF2-40B4-BE49-F238E27FC236}">
                  <a16:creationId xmlns:a16="http://schemas.microsoft.com/office/drawing/2014/main" xmlns="" id="{2E622531-C165-4A61-90C8-E810D7F8038F}"/>
                </a:ext>
              </a:extLst>
            </p:cNvPr>
            <p:cNvCxnSpPr/>
            <p:nvPr/>
          </p:nvCxnSpPr>
          <p:spPr>
            <a:xfrm flipV="1">
              <a:off x="3149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Прямая соединительная линия 285">
              <a:extLst>
                <a:ext uri="{FF2B5EF4-FFF2-40B4-BE49-F238E27FC236}">
                  <a16:creationId xmlns:a16="http://schemas.microsoft.com/office/drawing/2014/main" xmlns="" id="{F08DC66B-FEC7-4D1D-9672-08CB661D3B64}"/>
                </a:ext>
              </a:extLst>
            </p:cNvPr>
            <p:cNvCxnSpPr/>
            <p:nvPr/>
          </p:nvCxnSpPr>
          <p:spPr>
            <a:xfrm flipV="1">
              <a:off x="3238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Прямая соединительная линия 286">
              <a:extLst>
                <a:ext uri="{FF2B5EF4-FFF2-40B4-BE49-F238E27FC236}">
                  <a16:creationId xmlns:a16="http://schemas.microsoft.com/office/drawing/2014/main" xmlns="" id="{4307BA7A-2F10-4559-9570-977AC934371D}"/>
                </a:ext>
              </a:extLst>
            </p:cNvPr>
            <p:cNvCxnSpPr/>
            <p:nvPr/>
          </p:nvCxnSpPr>
          <p:spPr>
            <a:xfrm flipV="1">
              <a:off x="3327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Прямая соединительная линия 287">
              <a:extLst>
                <a:ext uri="{FF2B5EF4-FFF2-40B4-BE49-F238E27FC236}">
                  <a16:creationId xmlns:a16="http://schemas.microsoft.com/office/drawing/2014/main" xmlns="" id="{20B42EB6-7CE3-4B76-8E05-56234E99995B}"/>
                </a:ext>
              </a:extLst>
            </p:cNvPr>
            <p:cNvCxnSpPr/>
            <p:nvPr/>
          </p:nvCxnSpPr>
          <p:spPr>
            <a:xfrm flipV="1">
              <a:off x="3416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Прямая соединительная линия 288">
              <a:extLst>
                <a:ext uri="{FF2B5EF4-FFF2-40B4-BE49-F238E27FC236}">
                  <a16:creationId xmlns:a16="http://schemas.microsoft.com/office/drawing/2014/main" xmlns="" id="{B6A03607-BD7A-4CAE-A6DC-3BE0AAC27954}"/>
                </a:ext>
              </a:extLst>
            </p:cNvPr>
            <p:cNvCxnSpPr/>
            <p:nvPr/>
          </p:nvCxnSpPr>
          <p:spPr>
            <a:xfrm flipV="1">
              <a:off x="3505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Прямая соединительная линия 289">
              <a:extLst>
                <a:ext uri="{FF2B5EF4-FFF2-40B4-BE49-F238E27FC236}">
                  <a16:creationId xmlns:a16="http://schemas.microsoft.com/office/drawing/2014/main" xmlns="" id="{D9E05C3A-05CF-4832-8A97-C710D9B8AC68}"/>
                </a:ext>
              </a:extLst>
            </p:cNvPr>
            <p:cNvCxnSpPr/>
            <p:nvPr/>
          </p:nvCxnSpPr>
          <p:spPr>
            <a:xfrm flipV="1">
              <a:off x="3594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Прямая соединительная линия 290">
              <a:extLst>
                <a:ext uri="{FF2B5EF4-FFF2-40B4-BE49-F238E27FC236}">
                  <a16:creationId xmlns:a16="http://schemas.microsoft.com/office/drawing/2014/main" xmlns="" id="{8057CF4B-28FD-480E-8322-545657F60498}"/>
                </a:ext>
              </a:extLst>
            </p:cNvPr>
            <p:cNvCxnSpPr/>
            <p:nvPr/>
          </p:nvCxnSpPr>
          <p:spPr>
            <a:xfrm flipV="1">
              <a:off x="3683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Прямая соединительная линия 291">
              <a:extLst>
                <a:ext uri="{FF2B5EF4-FFF2-40B4-BE49-F238E27FC236}">
                  <a16:creationId xmlns:a16="http://schemas.microsoft.com/office/drawing/2014/main" xmlns="" id="{9CDFA2CC-E244-4EB3-8DA8-9D31EBB910BA}"/>
                </a:ext>
              </a:extLst>
            </p:cNvPr>
            <p:cNvCxnSpPr/>
            <p:nvPr/>
          </p:nvCxnSpPr>
          <p:spPr>
            <a:xfrm flipV="1">
              <a:off x="3771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Прямая соединительная линия 292">
              <a:extLst>
                <a:ext uri="{FF2B5EF4-FFF2-40B4-BE49-F238E27FC236}">
                  <a16:creationId xmlns:a16="http://schemas.microsoft.com/office/drawing/2014/main" xmlns="" id="{3DF434D6-13BA-4DB6-BBBB-BCAB2B328742}"/>
                </a:ext>
              </a:extLst>
            </p:cNvPr>
            <p:cNvCxnSpPr/>
            <p:nvPr/>
          </p:nvCxnSpPr>
          <p:spPr>
            <a:xfrm flipV="1">
              <a:off x="3860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Прямая соединительная линия 293">
              <a:extLst>
                <a:ext uri="{FF2B5EF4-FFF2-40B4-BE49-F238E27FC236}">
                  <a16:creationId xmlns:a16="http://schemas.microsoft.com/office/drawing/2014/main" xmlns="" id="{8C757B3C-DB92-4C68-BA9B-2BA4EE61EF53}"/>
                </a:ext>
              </a:extLst>
            </p:cNvPr>
            <p:cNvCxnSpPr/>
            <p:nvPr/>
          </p:nvCxnSpPr>
          <p:spPr>
            <a:xfrm flipV="1">
              <a:off x="3949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Прямая соединительная линия 294">
              <a:extLst>
                <a:ext uri="{FF2B5EF4-FFF2-40B4-BE49-F238E27FC236}">
                  <a16:creationId xmlns:a16="http://schemas.microsoft.com/office/drawing/2014/main" xmlns="" id="{1EA63F70-E8E7-44EE-9637-62B8E53CE723}"/>
                </a:ext>
              </a:extLst>
            </p:cNvPr>
            <p:cNvCxnSpPr/>
            <p:nvPr/>
          </p:nvCxnSpPr>
          <p:spPr>
            <a:xfrm flipV="1">
              <a:off x="4038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Прямая соединительная линия 295">
              <a:extLst>
                <a:ext uri="{FF2B5EF4-FFF2-40B4-BE49-F238E27FC236}">
                  <a16:creationId xmlns:a16="http://schemas.microsoft.com/office/drawing/2014/main" xmlns="" id="{C461935F-90F3-425A-8453-E2807F49AD10}"/>
                </a:ext>
              </a:extLst>
            </p:cNvPr>
            <p:cNvCxnSpPr/>
            <p:nvPr/>
          </p:nvCxnSpPr>
          <p:spPr>
            <a:xfrm flipV="1">
              <a:off x="4127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Прямая соединительная линия 296">
              <a:extLst>
                <a:ext uri="{FF2B5EF4-FFF2-40B4-BE49-F238E27FC236}">
                  <a16:creationId xmlns:a16="http://schemas.microsoft.com/office/drawing/2014/main" xmlns="" id="{D80EF179-F40E-48D7-B458-6CBA3BFE360D}"/>
                </a:ext>
              </a:extLst>
            </p:cNvPr>
            <p:cNvCxnSpPr/>
            <p:nvPr/>
          </p:nvCxnSpPr>
          <p:spPr>
            <a:xfrm flipV="1">
              <a:off x="4216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Прямая соединительная линия 297">
              <a:extLst>
                <a:ext uri="{FF2B5EF4-FFF2-40B4-BE49-F238E27FC236}">
                  <a16:creationId xmlns:a16="http://schemas.microsoft.com/office/drawing/2014/main" xmlns="" id="{65306E99-D6B4-4B42-A1C5-2549AF215C2D}"/>
                </a:ext>
              </a:extLst>
            </p:cNvPr>
            <p:cNvCxnSpPr/>
            <p:nvPr/>
          </p:nvCxnSpPr>
          <p:spPr>
            <a:xfrm flipV="1">
              <a:off x="4305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Прямая соединительная линия 298">
              <a:extLst>
                <a:ext uri="{FF2B5EF4-FFF2-40B4-BE49-F238E27FC236}">
                  <a16:creationId xmlns:a16="http://schemas.microsoft.com/office/drawing/2014/main" xmlns="" id="{016ADCCF-18D7-469D-B113-B38E8DBA0D84}"/>
                </a:ext>
              </a:extLst>
            </p:cNvPr>
            <p:cNvCxnSpPr/>
            <p:nvPr/>
          </p:nvCxnSpPr>
          <p:spPr>
            <a:xfrm flipV="1">
              <a:off x="4394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Прямая соединительная линия 299">
              <a:extLst>
                <a:ext uri="{FF2B5EF4-FFF2-40B4-BE49-F238E27FC236}">
                  <a16:creationId xmlns:a16="http://schemas.microsoft.com/office/drawing/2014/main" xmlns="" id="{50B80476-1325-450E-8096-3279D963AF48}"/>
                </a:ext>
              </a:extLst>
            </p:cNvPr>
            <p:cNvCxnSpPr/>
            <p:nvPr/>
          </p:nvCxnSpPr>
          <p:spPr>
            <a:xfrm flipV="1">
              <a:off x="4483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Прямая соединительная линия 300">
              <a:extLst>
                <a:ext uri="{FF2B5EF4-FFF2-40B4-BE49-F238E27FC236}">
                  <a16:creationId xmlns:a16="http://schemas.microsoft.com/office/drawing/2014/main" xmlns="" id="{78D65231-1FA2-4488-990F-6CBD8A7D9EFB}"/>
                </a:ext>
              </a:extLst>
            </p:cNvPr>
            <p:cNvCxnSpPr/>
            <p:nvPr/>
          </p:nvCxnSpPr>
          <p:spPr>
            <a:xfrm flipV="1">
              <a:off x="4572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Прямая соединительная линия 301">
              <a:extLst>
                <a:ext uri="{FF2B5EF4-FFF2-40B4-BE49-F238E27FC236}">
                  <a16:creationId xmlns:a16="http://schemas.microsoft.com/office/drawing/2014/main" xmlns="" id="{C0538B89-014B-4094-B8EC-5A950DA66205}"/>
                </a:ext>
              </a:extLst>
            </p:cNvPr>
            <p:cNvCxnSpPr/>
            <p:nvPr/>
          </p:nvCxnSpPr>
          <p:spPr>
            <a:xfrm flipV="1">
              <a:off x="4660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Прямая соединительная линия 302">
              <a:extLst>
                <a:ext uri="{FF2B5EF4-FFF2-40B4-BE49-F238E27FC236}">
                  <a16:creationId xmlns:a16="http://schemas.microsoft.com/office/drawing/2014/main" xmlns="" id="{74BD8CA3-A93B-4CC3-A548-ED0AEFBCC3BD}"/>
                </a:ext>
              </a:extLst>
            </p:cNvPr>
            <p:cNvCxnSpPr/>
            <p:nvPr/>
          </p:nvCxnSpPr>
          <p:spPr>
            <a:xfrm flipV="1">
              <a:off x="4749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Прямая соединительная линия 303">
              <a:extLst>
                <a:ext uri="{FF2B5EF4-FFF2-40B4-BE49-F238E27FC236}">
                  <a16:creationId xmlns:a16="http://schemas.microsoft.com/office/drawing/2014/main" xmlns="" id="{368984C1-E832-421A-A774-549E6ABDEF78}"/>
                </a:ext>
              </a:extLst>
            </p:cNvPr>
            <p:cNvCxnSpPr/>
            <p:nvPr/>
          </p:nvCxnSpPr>
          <p:spPr>
            <a:xfrm flipV="1">
              <a:off x="4838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Прямая соединительная линия 304">
              <a:extLst>
                <a:ext uri="{FF2B5EF4-FFF2-40B4-BE49-F238E27FC236}">
                  <a16:creationId xmlns:a16="http://schemas.microsoft.com/office/drawing/2014/main" xmlns="" id="{910027A5-AC76-4504-9EDB-3C279665CEBC}"/>
                </a:ext>
              </a:extLst>
            </p:cNvPr>
            <p:cNvCxnSpPr/>
            <p:nvPr/>
          </p:nvCxnSpPr>
          <p:spPr>
            <a:xfrm flipV="1">
              <a:off x="4927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Прямая соединительная линия 305">
              <a:extLst>
                <a:ext uri="{FF2B5EF4-FFF2-40B4-BE49-F238E27FC236}">
                  <a16:creationId xmlns:a16="http://schemas.microsoft.com/office/drawing/2014/main" xmlns="" id="{E1FD5195-CAB4-49FD-8543-6F2F508823F1}"/>
                </a:ext>
              </a:extLst>
            </p:cNvPr>
            <p:cNvCxnSpPr/>
            <p:nvPr/>
          </p:nvCxnSpPr>
          <p:spPr>
            <a:xfrm flipV="1">
              <a:off x="5016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Прямая соединительная линия 306">
              <a:extLst>
                <a:ext uri="{FF2B5EF4-FFF2-40B4-BE49-F238E27FC236}">
                  <a16:creationId xmlns:a16="http://schemas.microsoft.com/office/drawing/2014/main" xmlns="" id="{C6D6E8DB-442A-4357-B81E-699C8B6E949A}"/>
                </a:ext>
              </a:extLst>
            </p:cNvPr>
            <p:cNvCxnSpPr/>
            <p:nvPr/>
          </p:nvCxnSpPr>
          <p:spPr>
            <a:xfrm flipV="1">
              <a:off x="5105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Прямая соединительная линия 307">
              <a:extLst>
                <a:ext uri="{FF2B5EF4-FFF2-40B4-BE49-F238E27FC236}">
                  <a16:creationId xmlns:a16="http://schemas.microsoft.com/office/drawing/2014/main" xmlns="" id="{4857C672-D4CA-44BC-B912-758BE31FB0A2}"/>
                </a:ext>
              </a:extLst>
            </p:cNvPr>
            <p:cNvCxnSpPr/>
            <p:nvPr/>
          </p:nvCxnSpPr>
          <p:spPr>
            <a:xfrm flipV="1">
              <a:off x="5194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Прямая соединительная линия 308">
              <a:extLst>
                <a:ext uri="{FF2B5EF4-FFF2-40B4-BE49-F238E27FC236}">
                  <a16:creationId xmlns:a16="http://schemas.microsoft.com/office/drawing/2014/main" xmlns="" id="{47F3D082-CD0E-4A09-AB24-9BB00989B4C2}"/>
                </a:ext>
              </a:extLst>
            </p:cNvPr>
            <p:cNvCxnSpPr/>
            <p:nvPr/>
          </p:nvCxnSpPr>
          <p:spPr>
            <a:xfrm flipV="1">
              <a:off x="5283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Прямая соединительная линия 309">
              <a:extLst>
                <a:ext uri="{FF2B5EF4-FFF2-40B4-BE49-F238E27FC236}">
                  <a16:creationId xmlns:a16="http://schemas.microsoft.com/office/drawing/2014/main" xmlns="" id="{31CA0A6C-5E04-4976-879F-60CE5399279E}"/>
                </a:ext>
              </a:extLst>
            </p:cNvPr>
            <p:cNvCxnSpPr/>
            <p:nvPr/>
          </p:nvCxnSpPr>
          <p:spPr>
            <a:xfrm flipV="1">
              <a:off x="5372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Прямая соединительная линия 310">
              <a:extLst>
                <a:ext uri="{FF2B5EF4-FFF2-40B4-BE49-F238E27FC236}">
                  <a16:creationId xmlns:a16="http://schemas.microsoft.com/office/drawing/2014/main" xmlns="" id="{F86F99D0-0CE7-45EC-B100-B5720EFFA972}"/>
                </a:ext>
              </a:extLst>
            </p:cNvPr>
            <p:cNvCxnSpPr/>
            <p:nvPr/>
          </p:nvCxnSpPr>
          <p:spPr>
            <a:xfrm flipV="1">
              <a:off x="5461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Прямая соединительная линия 311">
              <a:extLst>
                <a:ext uri="{FF2B5EF4-FFF2-40B4-BE49-F238E27FC236}">
                  <a16:creationId xmlns:a16="http://schemas.microsoft.com/office/drawing/2014/main" xmlns="" id="{7DC82082-F1AC-444F-AAA4-CE24E1E4F404}"/>
                </a:ext>
              </a:extLst>
            </p:cNvPr>
            <p:cNvCxnSpPr/>
            <p:nvPr/>
          </p:nvCxnSpPr>
          <p:spPr>
            <a:xfrm flipV="1">
              <a:off x="5549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Прямая соединительная линия 312">
              <a:extLst>
                <a:ext uri="{FF2B5EF4-FFF2-40B4-BE49-F238E27FC236}">
                  <a16:creationId xmlns:a16="http://schemas.microsoft.com/office/drawing/2014/main" xmlns="" id="{3A512FD9-81D4-4068-8B43-4F5291781FA5}"/>
                </a:ext>
              </a:extLst>
            </p:cNvPr>
            <p:cNvCxnSpPr/>
            <p:nvPr/>
          </p:nvCxnSpPr>
          <p:spPr>
            <a:xfrm flipV="1">
              <a:off x="5638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Прямая соединительная линия 313">
              <a:extLst>
                <a:ext uri="{FF2B5EF4-FFF2-40B4-BE49-F238E27FC236}">
                  <a16:creationId xmlns:a16="http://schemas.microsoft.com/office/drawing/2014/main" xmlns="" id="{7FE165D0-2EE6-4B12-B3FB-3DB54ED6D1EC}"/>
                </a:ext>
              </a:extLst>
            </p:cNvPr>
            <p:cNvCxnSpPr/>
            <p:nvPr/>
          </p:nvCxnSpPr>
          <p:spPr>
            <a:xfrm flipV="1">
              <a:off x="5727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Прямая соединительная линия 314">
              <a:extLst>
                <a:ext uri="{FF2B5EF4-FFF2-40B4-BE49-F238E27FC236}">
                  <a16:creationId xmlns:a16="http://schemas.microsoft.com/office/drawing/2014/main" xmlns="" id="{959C7A16-ACCD-432C-9A9D-5741CF88531E}"/>
                </a:ext>
              </a:extLst>
            </p:cNvPr>
            <p:cNvCxnSpPr/>
            <p:nvPr/>
          </p:nvCxnSpPr>
          <p:spPr>
            <a:xfrm flipV="1">
              <a:off x="5816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Прямая соединительная линия 315">
              <a:extLst>
                <a:ext uri="{FF2B5EF4-FFF2-40B4-BE49-F238E27FC236}">
                  <a16:creationId xmlns:a16="http://schemas.microsoft.com/office/drawing/2014/main" xmlns="" id="{97336207-A475-4EEB-B0DF-F247E379A75C}"/>
                </a:ext>
              </a:extLst>
            </p:cNvPr>
            <p:cNvCxnSpPr/>
            <p:nvPr/>
          </p:nvCxnSpPr>
          <p:spPr>
            <a:xfrm flipV="1">
              <a:off x="5905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Прямая соединительная линия 316">
              <a:extLst>
                <a:ext uri="{FF2B5EF4-FFF2-40B4-BE49-F238E27FC236}">
                  <a16:creationId xmlns:a16="http://schemas.microsoft.com/office/drawing/2014/main" xmlns="" id="{FBB2E71C-EE54-421B-8EB2-F66BF51833CA}"/>
                </a:ext>
              </a:extLst>
            </p:cNvPr>
            <p:cNvCxnSpPr/>
            <p:nvPr/>
          </p:nvCxnSpPr>
          <p:spPr>
            <a:xfrm flipV="1">
              <a:off x="5994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Прямая соединительная линия 317">
              <a:extLst>
                <a:ext uri="{FF2B5EF4-FFF2-40B4-BE49-F238E27FC236}">
                  <a16:creationId xmlns:a16="http://schemas.microsoft.com/office/drawing/2014/main" xmlns="" id="{F5BEE218-8C9E-42C0-B22B-2153EB429E2C}"/>
                </a:ext>
              </a:extLst>
            </p:cNvPr>
            <p:cNvCxnSpPr/>
            <p:nvPr/>
          </p:nvCxnSpPr>
          <p:spPr>
            <a:xfrm flipV="1">
              <a:off x="6083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Прямая соединительная линия 318">
              <a:extLst>
                <a:ext uri="{FF2B5EF4-FFF2-40B4-BE49-F238E27FC236}">
                  <a16:creationId xmlns:a16="http://schemas.microsoft.com/office/drawing/2014/main" xmlns="" id="{2D61972B-CE51-4679-8BF2-219CAC17F76E}"/>
                </a:ext>
              </a:extLst>
            </p:cNvPr>
            <p:cNvCxnSpPr/>
            <p:nvPr/>
          </p:nvCxnSpPr>
          <p:spPr>
            <a:xfrm flipV="1">
              <a:off x="6172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Прямая соединительная линия 319">
              <a:extLst>
                <a:ext uri="{FF2B5EF4-FFF2-40B4-BE49-F238E27FC236}">
                  <a16:creationId xmlns:a16="http://schemas.microsoft.com/office/drawing/2014/main" xmlns="" id="{372DD602-4AB5-4906-95B7-D856E8F4B49A}"/>
                </a:ext>
              </a:extLst>
            </p:cNvPr>
            <p:cNvCxnSpPr/>
            <p:nvPr/>
          </p:nvCxnSpPr>
          <p:spPr>
            <a:xfrm flipV="1">
              <a:off x="6261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Прямая соединительная линия 320">
              <a:extLst>
                <a:ext uri="{FF2B5EF4-FFF2-40B4-BE49-F238E27FC236}">
                  <a16:creationId xmlns:a16="http://schemas.microsoft.com/office/drawing/2014/main" xmlns="" id="{69301B1D-1FB5-4AB2-86FA-27A989E99E7B}"/>
                </a:ext>
              </a:extLst>
            </p:cNvPr>
            <p:cNvCxnSpPr/>
            <p:nvPr/>
          </p:nvCxnSpPr>
          <p:spPr>
            <a:xfrm flipV="1">
              <a:off x="6350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Прямая соединительная линия 321">
              <a:extLst>
                <a:ext uri="{FF2B5EF4-FFF2-40B4-BE49-F238E27FC236}">
                  <a16:creationId xmlns:a16="http://schemas.microsoft.com/office/drawing/2014/main" xmlns="" id="{314B0AD4-5372-4603-88DE-EA7787516CDF}"/>
                </a:ext>
              </a:extLst>
            </p:cNvPr>
            <p:cNvCxnSpPr/>
            <p:nvPr/>
          </p:nvCxnSpPr>
          <p:spPr>
            <a:xfrm flipV="1">
              <a:off x="6438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Прямая соединительная линия 322">
              <a:extLst>
                <a:ext uri="{FF2B5EF4-FFF2-40B4-BE49-F238E27FC236}">
                  <a16:creationId xmlns:a16="http://schemas.microsoft.com/office/drawing/2014/main" xmlns="" id="{04128E23-826F-45A6-B60F-5AB85A5DA6AE}"/>
                </a:ext>
              </a:extLst>
            </p:cNvPr>
            <p:cNvCxnSpPr/>
            <p:nvPr/>
          </p:nvCxnSpPr>
          <p:spPr>
            <a:xfrm flipV="1">
              <a:off x="6527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Прямая соединительная линия 323">
              <a:extLst>
                <a:ext uri="{FF2B5EF4-FFF2-40B4-BE49-F238E27FC236}">
                  <a16:creationId xmlns:a16="http://schemas.microsoft.com/office/drawing/2014/main" xmlns="" id="{A36C4B26-FBE1-4C92-89EA-78BE24CFBEDC}"/>
                </a:ext>
              </a:extLst>
            </p:cNvPr>
            <p:cNvCxnSpPr/>
            <p:nvPr/>
          </p:nvCxnSpPr>
          <p:spPr>
            <a:xfrm flipV="1">
              <a:off x="6616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Прямая соединительная линия 324">
              <a:extLst>
                <a:ext uri="{FF2B5EF4-FFF2-40B4-BE49-F238E27FC236}">
                  <a16:creationId xmlns:a16="http://schemas.microsoft.com/office/drawing/2014/main" xmlns="" id="{6764E155-5CD1-4E7D-BA87-8E3D81C89A58}"/>
                </a:ext>
              </a:extLst>
            </p:cNvPr>
            <p:cNvCxnSpPr/>
            <p:nvPr/>
          </p:nvCxnSpPr>
          <p:spPr>
            <a:xfrm flipV="1">
              <a:off x="6705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Прямая соединительная линия 325">
              <a:extLst>
                <a:ext uri="{FF2B5EF4-FFF2-40B4-BE49-F238E27FC236}">
                  <a16:creationId xmlns:a16="http://schemas.microsoft.com/office/drawing/2014/main" xmlns="" id="{1914BFF3-9481-49F1-8120-231EAFBD6442}"/>
                </a:ext>
              </a:extLst>
            </p:cNvPr>
            <p:cNvCxnSpPr/>
            <p:nvPr/>
          </p:nvCxnSpPr>
          <p:spPr>
            <a:xfrm flipV="1">
              <a:off x="6794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Прямая соединительная линия 326">
              <a:extLst>
                <a:ext uri="{FF2B5EF4-FFF2-40B4-BE49-F238E27FC236}">
                  <a16:creationId xmlns:a16="http://schemas.microsoft.com/office/drawing/2014/main" xmlns="" id="{B936E631-F766-4606-B966-F6213DD51C39}"/>
                </a:ext>
              </a:extLst>
            </p:cNvPr>
            <p:cNvCxnSpPr/>
            <p:nvPr/>
          </p:nvCxnSpPr>
          <p:spPr>
            <a:xfrm flipV="1">
              <a:off x="6883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Прямая соединительная линия 327">
              <a:extLst>
                <a:ext uri="{FF2B5EF4-FFF2-40B4-BE49-F238E27FC236}">
                  <a16:creationId xmlns:a16="http://schemas.microsoft.com/office/drawing/2014/main" xmlns="" id="{C5AD3560-3203-40B9-90EF-683B2FE4F64B}"/>
                </a:ext>
              </a:extLst>
            </p:cNvPr>
            <p:cNvCxnSpPr/>
            <p:nvPr/>
          </p:nvCxnSpPr>
          <p:spPr>
            <a:xfrm flipV="1">
              <a:off x="6972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Прямая соединительная линия 328">
              <a:extLst>
                <a:ext uri="{FF2B5EF4-FFF2-40B4-BE49-F238E27FC236}">
                  <a16:creationId xmlns:a16="http://schemas.microsoft.com/office/drawing/2014/main" xmlns="" id="{1625E435-2B36-4367-A1B5-4B5EC6C3F806}"/>
                </a:ext>
              </a:extLst>
            </p:cNvPr>
            <p:cNvCxnSpPr/>
            <p:nvPr/>
          </p:nvCxnSpPr>
          <p:spPr>
            <a:xfrm flipV="1">
              <a:off x="7061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Прямая соединительная линия 329">
              <a:extLst>
                <a:ext uri="{FF2B5EF4-FFF2-40B4-BE49-F238E27FC236}">
                  <a16:creationId xmlns:a16="http://schemas.microsoft.com/office/drawing/2014/main" xmlns="" id="{62DB3590-9104-40BA-93BF-0EBA694C8884}"/>
                </a:ext>
              </a:extLst>
            </p:cNvPr>
            <p:cNvCxnSpPr/>
            <p:nvPr/>
          </p:nvCxnSpPr>
          <p:spPr>
            <a:xfrm flipV="1">
              <a:off x="7150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Прямая соединительная линия 330">
              <a:extLst>
                <a:ext uri="{FF2B5EF4-FFF2-40B4-BE49-F238E27FC236}">
                  <a16:creationId xmlns:a16="http://schemas.microsoft.com/office/drawing/2014/main" xmlns="" id="{B4AC26A7-49C2-42C7-AD5F-50597F0BC42C}"/>
                </a:ext>
              </a:extLst>
            </p:cNvPr>
            <p:cNvCxnSpPr/>
            <p:nvPr/>
          </p:nvCxnSpPr>
          <p:spPr>
            <a:xfrm flipV="1">
              <a:off x="7239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Прямая соединительная линия 331">
              <a:extLst>
                <a:ext uri="{FF2B5EF4-FFF2-40B4-BE49-F238E27FC236}">
                  <a16:creationId xmlns:a16="http://schemas.microsoft.com/office/drawing/2014/main" xmlns="" id="{B31E23BE-AD7F-4DD4-B9D5-ED8D6AFD7326}"/>
                </a:ext>
              </a:extLst>
            </p:cNvPr>
            <p:cNvCxnSpPr/>
            <p:nvPr/>
          </p:nvCxnSpPr>
          <p:spPr>
            <a:xfrm flipV="1">
              <a:off x="7327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Прямая соединительная линия 332">
              <a:extLst>
                <a:ext uri="{FF2B5EF4-FFF2-40B4-BE49-F238E27FC236}">
                  <a16:creationId xmlns:a16="http://schemas.microsoft.com/office/drawing/2014/main" xmlns="" id="{4232B0B8-7326-40A7-AFC1-A575C856C38E}"/>
                </a:ext>
              </a:extLst>
            </p:cNvPr>
            <p:cNvCxnSpPr/>
            <p:nvPr/>
          </p:nvCxnSpPr>
          <p:spPr>
            <a:xfrm flipV="1">
              <a:off x="7416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Прямая соединительная линия 333">
              <a:extLst>
                <a:ext uri="{FF2B5EF4-FFF2-40B4-BE49-F238E27FC236}">
                  <a16:creationId xmlns:a16="http://schemas.microsoft.com/office/drawing/2014/main" xmlns="" id="{8031E1D8-EBAE-4639-9CCF-E438EB005186}"/>
                </a:ext>
              </a:extLst>
            </p:cNvPr>
            <p:cNvCxnSpPr/>
            <p:nvPr/>
          </p:nvCxnSpPr>
          <p:spPr>
            <a:xfrm flipV="1">
              <a:off x="7505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Прямая соединительная линия 334">
              <a:extLst>
                <a:ext uri="{FF2B5EF4-FFF2-40B4-BE49-F238E27FC236}">
                  <a16:creationId xmlns:a16="http://schemas.microsoft.com/office/drawing/2014/main" xmlns="" id="{E0172DF7-C3FD-45F8-92B8-92211692FCDF}"/>
                </a:ext>
              </a:extLst>
            </p:cNvPr>
            <p:cNvCxnSpPr/>
            <p:nvPr/>
          </p:nvCxnSpPr>
          <p:spPr>
            <a:xfrm flipV="1">
              <a:off x="7594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Прямая соединительная линия 335">
              <a:extLst>
                <a:ext uri="{FF2B5EF4-FFF2-40B4-BE49-F238E27FC236}">
                  <a16:creationId xmlns:a16="http://schemas.microsoft.com/office/drawing/2014/main" xmlns="" id="{33BDF326-6FA6-405E-9B69-13686C7C52EC}"/>
                </a:ext>
              </a:extLst>
            </p:cNvPr>
            <p:cNvCxnSpPr/>
            <p:nvPr/>
          </p:nvCxnSpPr>
          <p:spPr>
            <a:xfrm flipV="1">
              <a:off x="7683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Прямая соединительная линия 336">
              <a:extLst>
                <a:ext uri="{FF2B5EF4-FFF2-40B4-BE49-F238E27FC236}">
                  <a16:creationId xmlns:a16="http://schemas.microsoft.com/office/drawing/2014/main" xmlns="" id="{5E9F727E-F2CD-4CE3-BFC8-F2077A8F03B8}"/>
                </a:ext>
              </a:extLst>
            </p:cNvPr>
            <p:cNvCxnSpPr/>
            <p:nvPr/>
          </p:nvCxnSpPr>
          <p:spPr>
            <a:xfrm flipV="1">
              <a:off x="7772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Прямая соединительная линия 337">
              <a:extLst>
                <a:ext uri="{FF2B5EF4-FFF2-40B4-BE49-F238E27FC236}">
                  <a16:creationId xmlns:a16="http://schemas.microsoft.com/office/drawing/2014/main" xmlns="" id="{C7C5A484-3E05-452F-B863-6028EDA4C5C0}"/>
                </a:ext>
              </a:extLst>
            </p:cNvPr>
            <p:cNvCxnSpPr/>
            <p:nvPr/>
          </p:nvCxnSpPr>
          <p:spPr>
            <a:xfrm flipV="1">
              <a:off x="7861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Прямая соединительная линия 338">
              <a:extLst>
                <a:ext uri="{FF2B5EF4-FFF2-40B4-BE49-F238E27FC236}">
                  <a16:creationId xmlns:a16="http://schemas.microsoft.com/office/drawing/2014/main" xmlns="" id="{38378B98-6623-402B-AEFD-C0AA34DAA277}"/>
                </a:ext>
              </a:extLst>
            </p:cNvPr>
            <p:cNvCxnSpPr/>
            <p:nvPr/>
          </p:nvCxnSpPr>
          <p:spPr>
            <a:xfrm flipV="1">
              <a:off x="7950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Прямая соединительная линия 339">
              <a:extLst>
                <a:ext uri="{FF2B5EF4-FFF2-40B4-BE49-F238E27FC236}">
                  <a16:creationId xmlns:a16="http://schemas.microsoft.com/office/drawing/2014/main" xmlns="" id="{CD068360-BD5F-43A2-9BC6-379099BF8850}"/>
                </a:ext>
              </a:extLst>
            </p:cNvPr>
            <p:cNvCxnSpPr/>
            <p:nvPr/>
          </p:nvCxnSpPr>
          <p:spPr>
            <a:xfrm flipV="1">
              <a:off x="8039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Прямая соединительная линия 340">
              <a:extLst>
                <a:ext uri="{FF2B5EF4-FFF2-40B4-BE49-F238E27FC236}">
                  <a16:creationId xmlns:a16="http://schemas.microsoft.com/office/drawing/2014/main" xmlns="" id="{917A86BF-C735-450E-A5FA-B522873BD844}"/>
                </a:ext>
              </a:extLst>
            </p:cNvPr>
            <p:cNvCxnSpPr/>
            <p:nvPr/>
          </p:nvCxnSpPr>
          <p:spPr>
            <a:xfrm flipV="1">
              <a:off x="8128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Прямая соединительная линия 341">
              <a:extLst>
                <a:ext uri="{FF2B5EF4-FFF2-40B4-BE49-F238E27FC236}">
                  <a16:creationId xmlns:a16="http://schemas.microsoft.com/office/drawing/2014/main" xmlns="" id="{E7A9A6DE-9CF7-4B45-A685-D99E85FE4A04}"/>
                </a:ext>
              </a:extLst>
            </p:cNvPr>
            <p:cNvCxnSpPr/>
            <p:nvPr/>
          </p:nvCxnSpPr>
          <p:spPr>
            <a:xfrm flipV="1">
              <a:off x="8216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Прямая соединительная линия 342">
              <a:extLst>
                <a:ext uri="{FF2B5EF4-FFF2-40B4-BE49-F238E27FC236}">
                  <a16:creationId xmlns:a16="http://schemas.microsoft.com/office/drawing/2014/main" xmlns="" id="{EC1C9385-51DA-449F-9A3C-F5CD18D4746D}"/>
                </a:ext>
              </a:extLst>
            </p:cNvPr>
            <p:cNvCxnSpPr/>
            <p:nvPr/>
          </p:nvCxnSpPr>
          <p:spPr>
            <a:xfrm flipV="1">
              <a:off x="8305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Прямая соединительная линия 343">
              <a:extLst>
                <a:ext uri="{FF2B5EF4-FFF2-40B4-BE49-F238E27FC236}">
                  <a16:creationId xmlns:a16="http://schemas.microsoft.com/office/drawing/2014/main" xmlns="" id="{DCB7D86C-A85A-4B00-A98A-DBB041A59E69}"/>
                </a:ext>
              </a:extLst>
            </p:cNvPr>
            <p:cNvCxnSpPr/>
            <p:nvPr/>
          </p:nvCxnSpPr>
          <p:spPr>
            <a:xfrm flipV="1">
              <a:off x="8394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Прямая соединительная линия 344">
              <a:extLst>
                <a:ext uri="{FF2B5EF4-FFF2-40B4-BE49-F238E27FC236}">
                  <a16:creationId xmlns:a16="http://schemas.microsoft.com/office/drawing/2014/main" xmlns="" id="{C4B0A668-58EA-45E5-84E2-12099B97E28D}"/>
                </a:ext>
              </a:extLst>
            </p:cNvPr>
            <p:cNvCxnSpPr/>
            <p:nvPr/>
          </p:nvCxnSpPr>
          <p:spPr>
            <a:xfrm flipV="1">
              <a:off x="8483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Прямая соединительная линия 345">
              <a:extLst>
                <a:ext uri="{FF2B5EF4-FFF2-40B4-BE49-F238E27FC236}">
                  <a16:creationId xmlns:a16="http://schemas.microsoft.com/office/drawing/2014/main" xmlns="" id="{9B6F0A46-38EB-414A-B9C6-5B7CED4FEB0C}"/>
                </a:ext>
              </a:extLst>
            </p:cNvPr>
            <p:cNvCxnSpPr/>
            <p:nvPr/>
          </p:nvCxnSpPr>
          <p:spPr>
            <a:xfrm flipV="1">
              <a:off x="8572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Прямая соединительная линия 346">
              <a:extLst>
                <a:ext uri="{FF2B5EF4-FFF2-40B4-BE49-F238E27FC236}">
                  <a16:creationId xmlns:a16="http://schemas.microsoft.com/office/drawing/2014/main" xmlns="" id="{42F54BAF-EEE6-42C8-83AB-0E153BB4421D}"/>
                </a:ext>
              </a:extLst>
            </p:cNvPr>
            <p:cNvCxnSpPr/>
            <p:nvPr/>
          </p:nvCxnSpPr>
          <p:spPr>
            <a:xfrm flipV="1">
              <a:off x="8661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Прямая соединительная линия 347">
              <a:extLst>
                <a:ext uri="{FF2B5EF4-FFF2-40B4-BE49-F238E27FC236}">
                  <a16:creationId xmlns:a16="http://schemas.microsoft.com/office/drawing/2014/main" xmlns="" id="{8750CF4A-2D48-4258-8101-8B3F22D98A1E}"/>
                </a:ext>
              </a:extLst>
            </p:cNvPr>
            <p:cNvCxnSpPr/>
            <p:nvPr/>
          </p:nvCxnSpPr>
          <p:spPr>
            <a:xfrm flipV="1">
              <a:off x="8750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Прямая соединительная линия 348">
              <a:extLst>
                <a:ext uri="{FF2B5EF4-FFF2-40B4-BE49-F238E27FC236}">
                  <a16:creationId xmlns:a16="http://schemas.microsoft.com/office/drawing/2014/main" xmlns="" id="{CB715C19-F0F9-4CC1-81C1-0A9C21CBD621}"/>
                </a:ext>
              </a:extLst>
            </p:cNvPr>
            <p:cNvCxnSpPr/>
            <p:nvPr/>
          </p:nvCxnSpPr>
          <p:spPr>
            <a:xfrm flipV="1">
              <a:off x="8839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Прямая соединительная линия 349">
              <a:extLst>
                <a:ext uri="{FF2B5EF4-FFF2-40B4-BE49-F238E27FC236}">
                  <a16:creationId xmlns:a16="http://schemas.microsoft.com/office/drawing/2014/main" xmlns="" id="{C41E2902-B6AD-4407-BF59-AF1065259C06}"/>
                </a:ext>
              </a:extLst>
            </p:cNvPr>
            <p:cNvCxnSpPr/>
            <p:nvPr/>
          </p:nvCxnSpPr>
          <p:spPr>
            <a:xfrm flipV="1">
              <a:off x="8928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Прямая соединительная линия 350">
              <a:extLst>
                <a:ext uri="{FF2B5EF4-FFF2-40B4-BE49-F238E27FC236}">
                  <a16:creationId xmlns:a16="http://schemas.microsoft.com/office/drawing/2014/main" xmlns="" id="{F36492E7-04DE-4356-B932-5C19DFA4E4B7}"/>
                </a:ext>
              </a:extLst>
            </p:cNvPr>
            <p:cNvCxnSpPr/>
            <p:nvPr/>
          </p:nvCxnSpPr>
          <p:spPr>
            <a:xfrm flipV="1">
              <a:off x="9017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Прямая соединительная линия 351">
              <a:extLst>
                <a:ext uri="{FF2B5EF4-FFF2-40B4-BE49-F238E27FC236}">
                  <a16:creationId xmlns:a16="http://schemas.microsoft.com/office/drawing/2014/main" xmlns="" id="{71E088C2-41EC-4ED6-94BB-85B24C053738}"/>
                </a:ext>
              </a:extLst>
            </p:cNvPr>
            <p:cNvCxnSpPr/>
            <p:nvPr/>
          </p:nvCxnSpPr>
          <p:spPr>
            <a:xfrm flipV="1">
              <a:off x="9105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Прямая соединительная линия 352">
              <a:extLst>
                <a:ext uri="{FF2B5EF4-FFF2-40B4-BE49-F238E27FC236}">
                  <a16:creationId xmlns:a16="http://schemas.microsoft.com/office/drawing/2014/main" xmlns="" id="{3F8E2E6A-DAE5-441E-A466-7CA0F412578B}"/>
                </a:ext>
              </a:extLst>
            </p:cNvPr>
            <p:cNvCxnSpPr/>
            <p:nvPr/>
          </p:nvCxnSpPr>
          <p:spPr>
            <a:xfrm flipV="1">
              <a:off x="919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Прямая соединительная линия 353">
              <a:extLst>
                <a:ext uri="{FF2B5EF4-FFF2-40B4-BE49-F238E27FC236}">
                  <a16:creationId xmlns:a16="http://schemas.microsoft.com/office/drawing/2014/main" xmlns="" id="{C4A89477-6143-4C95-8ECD-9095D9FAB2F3}"/>
                </a:ext>
              </a:extLst>
            </p:cNvPr>
            <p:cNvCxnSpPr/>
            <p:nvPr/>
          </p:nvCxnSpPr>
          <p:spPr>
            <a:xfrm flipV="1">
              <a:off x="928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Прямая соединительная линия 354">
              <a:extLst>
                <a:ext uri="{FF2B5EF4-FFF2-40B4-BE49-F238E27FC236}">
                  <a16:creationId xmlns:a16="http://schemas.microsoft.com/office/drawing/2014/main" xmlns="" id="{9455279F-3085-4BD4-8DBA-A244D9374293}"/>
                </a:ext>
              </a:extLst>
            </p:cNvPr>
            <p:cNvCxnSpPr/>
            <p:nvPr/>
          </p:nvCxnSpPr>
          <p:spPr>
            <a:xfrm flipV="1">
              <a:off x="937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Прямая соединительная линия 355">
              <a:extLst>
                <a:ext uri="{FF2B5EF4-FFF2-40B4-BE49-F238E27FC236}">
                  <a16:creationId xmlns:a16="http://schemas.microsoft.com/office/drawing/2014/main" xmlns="" id="{BE5E6208-0CD7-4044-8CE7-1119F0A6F712}"/>
                </a:ext>
              </a:extLst>
            </p:cNvPr>
            <p:cNvCxnSpPr/>
            <p:nvPr/>
          </p:nvCxnSpPr>
          <p:spPr>
            <a:xfrm flipV="1">
              <a:off x="946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Прямая соединительная линия 356">
              <a:extLst>
                <a:ext uri="{FF2B5EF4-FFF2-40B4-BE49-F238E27FC236}">
                  <a16:creationId xmlns:a16="http://schemas.microsoft.com/office/drawing/2014/main" xmlns="" id="{5CCA4AD3-ABAE-4925-98C4-6EA152BABE8D}"/>
                </a:ext>
              </a:extLst>
            </p:cNvPr>
            <p:cNvCxnSpPr/>
            <p:nvPr/>
          </p:nvCxnSpPr>
          <p:spPr>
            <a:xfrm flipV="1">
              <a:off x="955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Прямая соединительная линия 357">
              <a:extLst>
                <a:ext uri="{FF2B5EF4-FFF2-40B4-BE49-F238E27FC236}">
                  <a16:creationId xmlns:a16="http://schemas.microsoft.com/office/drawing/2014/main" xmlns="" id="{DBC6B689-FDEA-4353-966B-0E3126CDF4F1}"/>
                </a:ext>
              </a:extLst>
            </p:cNvPr>
            <p:cNvCxnSpPr/>
            <p:nvPr/>
          </p:nvCxnSpPr>
          <p:spPr>
            <a:xfrm flipV="1">
              <a:off x="963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Прямая соединительная линия 358">
              <a:extLst>
                <a:ext uri="{FF2B5EF4-FFF2-40B4-BE49-F238E27FC236}">
                  <a16:creationId xmlns:a16="http://schemas.microsoft.com/office/drawing/2014/main" xmlns="" id="{B50A0B30-8FEC-4D7C-AB67-00BA91108F7D}"/>
                </a:ext>
              </a:extLst>
            </p:cNvPr>
            <p:cNvCxnSpPr/>
            <p:nvPr/>
          </p:nvCxnSpPr>
          <p:spPr>
            <a:xfrm flipV="1">
              <a:off x="972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Прямая соединительная линия 359">
              <a:extLst>
                <a:ext uri="{FF2B5EF4-FFF2-40B4-BE49-F238E27FC236}">
                  <a16:creationId xmlns:a16="http://schemas.microsoft.com/office/drawing/2014/main" xmlns="" id="{D7545215-B22F-4EAD-8810-4B393DB5EA05}"/>
                </a:ext>
              </a:extLst>
            </p:cNvPr>
            <p:cNvCxnSpPr/>
            <p:nvPr/>
          </p:nvCxnSpPr>
          <p:spPr>
            <a:xfrm flipV="1">
              <a:off x="981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Прямая соединительная линия 360">
              <a:extLst>
                <a:ext uri="{FF2B5EF4-FFF2-40B4-BE49-F238E27FC236}">
                  <a16:creationId xmlns:a16="http://schemas.microsoft.com/office/drawing/2014/main" xmlns="" id="{FEB855CE-417C-4DF1-9955-EFFED41132BE}"/>
                </a:ext>
              </a:extLst>
            </p:cNvPr>
            <p:cNvCxnSpPr/>
            <p:nvPr/>
          </p:nvCxnSpPr>
          <p:spPr>
            <a:xfrm flipV="1">
              <a:off x="990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Прямая соединительная линия 361">
              <a:extLst>
                <a:ext uri="{FF2B5EF4-FFF2-40B4-BE49-F238E27FC236}">
                  <a16:creationId xmlns:a16="http://schemas.microsoft.com/office/drawing/2014/main" xmlns="" id="{8534451A-1C51-488E-B14B-4C664CE8E696}"/>
                </a:ext>
              </a:extLst>
            </p:cNvPr>
            <p:cNvCxnSpPr/>
            <p:nvPr/>
          </p:nvCxnSpPr>
          <p:spPr>
            <a:xfrm flipV="1">
              <a:off x="999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Прямая соединительная линия 362">
              <a:extLst>
                <a:ext uri="{FF2B5EF4-FFF2-40B4-BE49-F238E27FC236}">
                  <a16:creationId xmlns:a16="http://schemas.microsoft.com/office/drawing/2014/main" xmlns="" id="{A73BC1E7-5142-49A0-882E-5A7288378067}"/>
                </a:ext>
              </a:extLst>
            </p:cNvPr>
            <p:cNvCxnSpPr/>
            <p:nvPr/>
          </p:nvCxnSpPr>
          <p:spPr>
            <a:xfrm flipV="1">
              <a:off x="1008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Прямая соединительная линия 363">
              <a:extLst>
                <a:ext uri="{FF2B5EF4-FFF2-40B4-BE49-F238E27FC236}">
                  <a16:creationId xmlns:a16="http://schemas.microsoft.com/office/drawing/2014/main" xmlns="" id="{9545FFCA-AEAA-415D-9D23-58590D449E07}"/>
                </a:ext>
              </a:extLst>
            </p:cNvPr>
            <p:cNvCxnSpPr/>
            <p:nvPr/>
          </p:nvCxnSpPr>
          <p:spPr>
            <a:xfrm flipV="1">
              <a:off x="1017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Прямая соединительная линия 364">
              <a:extLst>
                <a:ext uri="{FF2B5EF4-FFF2-40B4-BE49-F238E27FC236}">
                  <a16:creationId xmlns:a16="http://schemas.microsoft.com/office/drawing/2014/main" xmlns="" id="{381577BF-8F6C-4BFA-8FC9-1AC8E866F75B}"/>
                </a:ext>
              </a:extLst>
            </p:cNvPr>
            <p:cNvCxnSpPr/>
            <p:nvPr/>
          </p:nvCxnSpPr>
          <p:spPr>
            <a:xfrm flipV="1">
              <a:off x="1026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Прямоугольник 64"/>
          <p:cNvSpPr/>
          <p:nvPr/>
        </p:nvSpPr>
        <p:spPr bwMode="auto">
          <a:xfrm>
            <a:off x="5339153" y="1071360"/>
            <a:ext cx="3446251" cy="1053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ПОДРАЗДЕЛЕНИЯ ВЭБ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Совместно с инициатором и региональным менеджером дорабатывают проект кросс-функциональной командой, формируют документы на КРИО и КК</a:t>
            </a:r>
          </a:p>
        </p:txBody>
      </p:sp>
      <p:sp>
        <p:nvSpPr>
          <p:cNvPr id="104" name="Стрелка: изогнутая 103">
            <a:extLst>
              <a:ext uri="{FF2B5EF4-FFF2-40B4-BE49-F238E27FC236}">
                <a16:creationId xmlns:a16="http://schemas.microsoft.com/office/drawing/2014/main" xmlns="" id="{CEDC3DCE-DA6F-4D74-9CBA-6E65BDCDD1F4}"/>
              </a:ext>
            </a:extLst>
          </p:cNvPr>
          <p:cNvSpPr/>
          <p:nvPr/>
        </p:nvSpPr>
        <p:spPr>
          <a:xfrm rot="5400000" flipV="1">
            <a:off x="5685813" y="907676"/>
            <a:ext cx="1974358" cy="2855319"/>
          </a:xfrm>
          <a:prstGeom prst="bentArrow">
            <a:avLst>
              <a:gd name="adj1" fmla="val 25000"/>
              <a:gd name="adj2" fmla="val 0"/>
              <a:gd name="adj3" fmla="val 25000"/>
              <a:gd name="adj4" fmla="val 8997"/>
            </a:avLst>
          </a:prstGeom>
          <a:ln w="12700">
            <a:solidFill>
              <a:schemeClr val="accent2"/>
            </a:solidFill>
          </a:ln>
          <a:effectLst>
            <a:outerShdw blurRad="63500" sx="10000" sy="1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5339153" y="4315587"/>
            <a:ext cx="3289032" cy="1053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КРЕДИТНЫЙ КОМИТЕТ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Принимает решение по финансированию, уведомления об изменении статусов проекта направляются через онлайн-платформу инициатору и региональному менеджеру</a:t>
            </a:r>
          </a:p>
        </p:txBody>
      </p:sp>
      <p:sp>
        <p:nvSpPr>
          <p:cNvPr id="8" name="Стрелка: изогнутая 7">
            <a:extLst>
              <a:ext uri="{FF2B5EF4-FFF2-40B4-BE49-F238E27FC236}">
                <a16:creationId xmlns:a16="http://schemas.microsoft.com/office/drawing/2014/main" xmlns="" id="{3CB4F75D-A83B-43B3-AF0F-91DF58A90ACD}"/>
              </a:ext>
            </a:extLst>
          </p:cNvPr>
          <p:cNvSpPr/>
          <p:nvPr/>
        </p:nvSpPr>
        <p:spPr>
          <a:xfrm rot="16200000">
            <a:off x="6344138" y="2850658"/>
            <a:ext cx="657705" cy="2855316"/>
          </a:xfrm>
          <a:prstGeom prst="bentArrow">
            <a:avLst>
              <a:gd name="adj1" fmla="val 25000"/>
              <a:gd name="adj2" fmla="val 0"/>
              <a:gd name="adj3" fmla="val 25000"/>
              <a:gd name="adj4" fmla="val 25494"/>
            </a:avLst>
          </a:prstGeom>
          <a:ln w="12700">
            <a:solidFill>
              <a:schemeClr val="accent2"/>
            </a:solidFill>
          </a:ln>
          <a:effectLst>
            <a:outerShdw blurRad="63500" sx="10000" sy="1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 rot="16200000">
            <a:off x="1099029" y="1376593"/>
            <a:ext cx="1476389" cy="2806933"/>
          </a:xfrm>
          <a:prstGeom prst="round2SameRect">
            <a:avLst>
              <a:gd name="adj1" fmla="val 3116"/>
              <a:gd name="adj2" fmla="val 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altLang="ru-RU" sz="1300" kern="0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B0DC7C51-CCC6-4FFE-A4F8-13383E236F1F}"/>
              </a:ext>
            </a:extLst>
          </p:cNvPr>
          <p:cNvGrpSpPr/>
          <p:nvPr/>
        </p:nvGrpSpPr>
        <p:grpSpPr>
          <a:xfrm>
            <a:off x="241751" y="4206297"/>
            <a:ext cx="2614788" cy="1596624"/>
            <a:chOff x="241751" y="3842882"/>
            <a:chExt cx="2614788" cy="1596624"/>
          </a:xfr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effectLst>
            <a:outerShdw blurRad="2921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5" name="Прямоугольник 44"/>
            <p:cNvSpPr/>
            <p:nvPr/>
          </p:nvSpPr>
          <p:spPr bwMode="auto">
            <a:xfrm>
              <a:off x="241751" y="4763392"/>
              <a:ext cx="2614787" cy="676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 rot="5400000">
              <a:off x="2100816" y="4007671"/>
              <a:ext cx="920511" cy="5909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288D141-CC84-4E49-A181-C11D043AEF5A}"/>
              </a:ext>
            </a:extLst>
          </p:cNvPr>
          <p:cNvGrpSpPr/>
          <p:nvPr/>
        </p:nvGrpSpPr>
        <p:grpSpPr>
          <a:xfrm>
            <a:off x="2265605" y="3279560"/>
            <a:ext cx="2614788" cy="1596624"/>
            <a:chOff x="2265605" y="2916145"/>
            <a:chExt cx="2614788" cy="1596624"/>
          </a:xfr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effectLst>
            <a:outerShdw blurRad="2921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xmlns="" id="{3FB07C01-7DE4-496C-9C94-E1B497789AFA}"/>
                </a:ext>
              </a:extLst>
            </p:cNvPr>
            <p:cNvSpPr/>
            <p:nvPr/>
          </p:nvSpPr>
          <p:spPr bwMode="auto">
            <a:xfrm>
              <a:off x="2265605" y="3836655"/>
              <a:ext cx="2614787" cy="676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xmlns="" id="{975B61A1-9F04-4472-A877-1395CF2DFDCB}"/>
                </a:ext>
              </a:extLst>
            </p:cNvPr>
            <p:cNvSpPr/>
            <p:nvPr/>
          </p:nvSpPr>
          <p:spPr bwMode="auto">
            <a:xfrm rot="5400000">
              <a:off x="4124670" y="3080934"/>
              <a:ext cx="920511" cy="5909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BA3CB775-C453-4B66-B58C-1C6D4306BF95}"/>
              </a:ext>
            </a:extLst>
          </p:cNvPr>
          <p:cNvGrpSpPr/>
          <p:nvPr/>
        </p:nvGrpSpPr>
        <p:grpSpPr>
          <a:xfrm>
            <a:off x="4289459" y="2357489"/>
            <a:ext cx="2614788" cy="1596624"/>
            <a:chOff x="4289459" y="1994074"/>
            <a:chExt cx="2614788" cy="1596624"/>
          </a:xfr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effectLst>
            <a:outerShdw blurRad="2921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xmlns="" id="{B667744D-BFC2-4B88-954F-AFDA5B6A8787}"/>
                </a:ext>
              </a:extLst>
            </p:cNvPr>
            <p:cNvSpPr/>
            <p:nvPr/>
          </p:nvSpPr>
          <p:spPr bwMode="auto">
            <a:xfrm>
              <a:off x="4289459" y="2914584"/>
              <a:ext cx="2614787" cy="676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5C05E012-5612-4375-8906-9F72BABB9F68}"/>
                </a:ext>
              </a:extLst>
            </p:cNvPr>
            <p:cNvSpPr/>
            <p:nvPr/>
          </p:nvSpPr>
          <p:spPr bwMode="auto">
            <a:xfrm rot="5400000">
              <a:off x="6148524" y="2158863"/>
              <a:ext cx="920511" cy="5909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9" name="Прямоугольник 58"/>
          <p:cNvSpPr/>
          <p:nvPr/>
        </p:nvSpPr>
        <p:spPr bwMode="auto">
          <a:xfrm>
            <a:off x="480646" y="883790"/>
            <a:ext cx="2836985" cy="1119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РЕГИОНАЛЬНЫЙ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/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МЕНЕДЖЕР ВЭБ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Проводит экспресс-оценку проекта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/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на платформе ВЭБ,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Мониторит на следующих этапах</a:t>
            </a:r>
          </a:p>
        </p:txBody>
      </p:sp>
      <p:sp>
        <p:nvSpPr>
          <p:cNvPr id="106" name="Стрелка: изогнутая 105">
            <a:extLst>
              <a:ext uri="{FF2B5EF4-FFF2-40B4-BE49-F238E27FC236}">
                <a16:creationId xmlns:a16="http://schemas.microsoft.com/office/drawing/2014/main" xmlns="" id="{4BC6F4B9-1294-4EF8-B510-254FD854C679}"/>
              </a:ext>
            </a:extLst>
          </p:cNvPr>
          <p:cNvSpPr/>
          <p:nvPr/>
        </p:nvSpPr>
        <p:spPr>
          <a:xfrm rot="16200000" flipH="1" flipV="1">
            <a:off x="466811" y="1458160"/>
            <a:ext cx="2883877" cy="2663870"/>
          </a:xfrm>
          <a:prstGeom prst="bentArrow">
            <a:avLst>
              <a:gd name="adj1" fmla="val 25000"/>
              <a:gd name="adj2" fmla="val 0"/>
              <a:gd name="adj3" fmla="val 25000"/>
              <a:gd name="adj4" fmla="val 7482"/>
            </a:avLst>
          </a:prstGeom>
          <a:ln w="12700">
            <a:solidFill>
              <a:schemeClr val="accent2"/>
            </a:solidFill>
          </a:ln>
          <a:effectLst>
            <a:outerShdw blurRad="63500" sx="10000" sy="1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Прямоугольник 61"/>
          <p:cNvSpPr/>
          <p:nvPr/>
        </p:nvSpPr>
        <p:spPr bwMode="auto">
          <a:xfrm>
            <a:off x="3310138" y="5163039"/>
            <a:ext cx="2087586" cy="1247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ПОДРАЗДЕЛЕНИЯ ВЭБ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Проводят проверку документов по проекту,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оценивают необходимость доработки </a:t>
            </a:r>
          </a:p>
        </p:txBody>
      </p:sp>
      <p:sp>
        <p:nvSpPr>
          <p:cNvPr id="92" name="Стрелка: изогнутая 91">
            <a:extLst>
              <a:ext uri="{FF2B5EF4-FFF2-40B4-BE49-F238E27FC236}">
                <a16:creationId xmlns:a16="http://schemas.microsoft.com/office/drawing/2014/main" xmlns="" id="{A1FD1668-A719-4FFF-9368-959811324746}"/>
              </a:ext>
            </a:extLst>
          </p:cNvPr>
          <p:cNvSpPr/>
          <p:nvPr/>
        </p:nvSpPr>
        <p:spPr>
          <a:xfrm rot="16200000">
            <a:off x="3812252" y="4304616"/>
            <a:ext cx="750892" cy="1894027"/>
          </a:xfrm>
          <a:prstGeom prst="bentArrow">
            <a:avLst>
              <a:gd name="adj1" fmla="val 25000"/>
              <a:gd name="adj2" fmla="val 0"/>
              <a:gd name="adj3" fmla="val 25000"/>
              <a:gd name="adj4" fmla="val 19819"/>
            </a:avLst>
          </a:prstGeom>
          <a:ln w="12700">
            <a:solidFill>
              <a:schemeClr val="accent2"/>
            </a:solidFill>
          </a:ln>
          <a:effectLst>
            <a:outerShdw blurRad="63500" sx="10000" sy="1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Прямоугольник 55"/>
          <p:cNvSpPr/>
          <p:nvPr/>
        </p:nvSpPr>
        <p:spPr bwMode="auto">
          <a:xfrm>
            <a:off x="147794" y="3906584"/>
            <a:ext cx="1692275" cy="9895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ИНИЦИАТОР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Передает документы по проекту Региональному менеджеру</a:t>
            </a:r>
          </a:p>
        </p:txBody>
      </p:sp>
      <p:sp>
        <p:nvSpPr>
          <p:cNvPr id="71" name="Прямоугольник 70"/>
          <p:cNvSpPr/>
          <p:nvPr/>
        </p:nvSpPr>
        <p:spPr bwMode="auto">
          <a:xfrm>
            <a:off x="7621620" y="3146344"/>
            <a:ext cx="1404237" cy="8233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ИНИЦИАТОР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Получает финансирование, реализует проект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1A84A6-E4E4-43FF-8774-32FC80EAA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Как будет выглядеть новый подход для клиента</a:t>
            </a:r>
            <a:endParaRPr lang="ru-RU" dirty="0"/>
          </a:p>
        </p:txBody>
      </p:sp>
      <p:sp>
        <p:nvSpPr>
          <p:cNvPr id="52" name="Прямоугольник 14"/>
          <p:cNvSpPr>
            <a:spLocks noChangeArrowheads="1"/>
          </p:cNvSpPr>
          <p:nvPr/>
        </p:nvSpPr>
        <p:spPr bwMode="auto">
          <a:xfrm>
            <a:off x="602389" y="5275806"/>
            <a:ext cx="23677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ОНЛАЙН-ПЛАТФОРМА</a:t>
            </a:r>
          </a:p>
        </p:txBody>
      </p:sp>
      <p:sp>
        <p:nvSpPr>
          <p:cNvPr id="76" name="Прямоугольник 14">
            <a:extLst>
              <a:ext uri="{FF2B5EF4-FFF2-40B4-BE49-F238E27FC236}">
                <a16:creationId xmlns:a16="http://schemas.microsoft.com/office/drawing/2014/main" xmlns="" id="{7D23E91B-FF12-4802-B7AF-43742C99C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499" y="5150769"/>
            <a:ext cx="376100" cy="628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0" name="Прямоугольник 14">
            <a:extLst>
              <a:ext uri="{FF2B5EF4-FFF2-40B4-BE49-F238E27FC236}">
                <a16:creationId xmlns:a16="http://schemas.microsoft.com/office/drawing/2014/main" xmlns="" id="{488C3CC3-FD5E-43D8-B22C-F2564A63F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6243" y="4349069"/>
            <a:ext cx="23677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ОНЛАЙН-ПЛАТФОРМА</a:t>
            </a:r>
          </a:p>
        </p:txBody>
      </p:sp>
      <p:sp>
        <p:nvSpPr>
          <p:cNvPr id="81" name="Прямоугольник 14">
            <a:extLst>
              <a:ext uri="{FF2B5EF4-FFF2-40B4-BE49-F238E27FC236}">
                <a16:creationId xmlns:a16="http://schemas.microsoft.com/office/drawing/2014/main" xmlns="" id="{80AC6EAB-C809-4B5F-8B29-F437E04E3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8353" y="4245741"/>
            <a:ext cx="376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5" name="Прямоугольник 14">
            <a:extLst>
              <a:ext uri="{FF2B5EF4-FFF2-40B4-BE49-F238E27FC236}">
                <a16:creationId xmlns:a16="http://schemas.microsoft.com/office/drawing/2014/main" xmlns="" id="{7C7FA14F-6F32-4F24-A07F-A92C2327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0097" y="3426999"/>
            <a:ext cx="23677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ВНУТРИ ВЭБ</a:t>
            </a:r>
          </a:p>
        </p:txBody>
      </p:sp>
      <p:sp>
        <p:nvSpPr>
          <p:cNvPr id="86" name="Прямоугольник 14">
            <a:extLst>
              <a:ext uri="{FF2B5EF4-FFF2-40B4-BE49-F238E27FC236}">
                <a16:creationId xmlns:a16="http://schemas.microsoft.com/office/drawing/2014/main" xmlns="" id="{B3A306E9-9F95-4DB5-B09A-E6B315559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2207" y="3323670"/>
            <a:ext cx="376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xmlns="" id="{068397BA-2190-4D1F-A38E-D5D6466513B3}"/>
              </a:ext>
            </a:extLst>
          </p:cNvPr>
          <p:cNvSpPr/>
          <p:nvPr/>
        </p:nvSpPr>
        <p:spPr bwMode="auto">
          <a:xfrm>
            <a:off x="6313313" y="2329422"/>
            <a:ext cx="2614787" cy="676114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82000">
                <a:schemeClr val="accent4">
                  <a:lumMod val="90000"/>
                </a:scheme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>
            <a:outerShdw blurRad="2921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ru-RU" sz="135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0" name="Прямоугольник 14">
            <a:extLst>
              <a:ext uri="{FF2B5EF4-FFF2-40B4-BE49-F238E27FC236}">
                <a16:creationId xmlns:a16="http://schemas.microsoft.com/office/drawing/2014/main" xmlns="" id="{B0255EB7-562D-425A-9F6A-4848F98A8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3951" y="2478422"/>
            <a:ext cx="23677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ФИНАЛ</a:t>
            </a:r>
          </a:p>
        </p:txBody>
      </p:sp>
      <p:sp>
        <p:nvSpPr>
          <p:cNvPr id="91" name="Прямоугольник 14">
            <a:extLst>
              <a:ext uri="{FF2B5EF4-FFF2-40B4-BE49-F238E27FC236}">
                <a16:creationId xmlns:a16="http://schemas.microsoft.com/office/drawing/2014/main" xmlns="" id="{E68EFCD2-36F7-4DF0-8262-F57277A91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061" y="2375094"/>
            <a:ext cx="376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B0B83FE-D7E2-47B3-9132-0A851D3FC9B2}"/>
              </a:ext>
            </a:extLst>
          </p:cNvPr>
          <p:cNvSpPr/>
          <p:nvPr/>
        </p:nvSpPr>
        <p:spPr>
          <a:xfrm>
            <a:off x="480646" y="2112907"/>
            <a:ext cx="2836985" cy="1343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75"/>
              </a:spcAft>
              <a:buClr>
                <a:srgbClr val="EB7E79"/>
              </a:buClr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ЭЛЕМЕНТЫ ЭКСПРЕСС-ОЦЕНКИ</a:t>
            </a:r>
            <a:endParaRPr kumimoji="0" lang="ru-RU" altLang="ru-RU" sz="75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75"/>
              </a:spcAft>
              <a:buClr>
                <a:srgbClr val="EB7E79"/>
              </a:buClr>
              <a:buSzTx/>
              <a:buFontTx/>
              <a:buNone/>
              <a:tabLst/>
              <a:defRPr/>
            </a:pP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Соответствие </a:t>
            </a: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отраслевым приоритетам </a:t>
            </a: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ВЭБ</a:t>
            </a:r>
            <a:r>
              <a:rPr kumimoji="0" lang="en-US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&gt;&gt;</a:t>
            </a:r>
            <a:r>
              <a:rPr kumimoji="0" lang="en-US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Стоимость проекта </a:t>
            </a:r>
            <a:r>
              <a:rPr kumimoji="0" lang="en-US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&gt;&gt;</a:t>
            </a: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Срок</a:t>
            </a: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окупаемости </a:t>
            </a:r>
            <a:r>
              <a:rPr kumimoji="0" lang="en-US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&gt;&gt;</a:t>
            </a: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Деловая </a:t>
            </a: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репутация</a:t>
            </a: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инициатора </a:t>
            </a:r>
            <a:r>
              <a:rPr kumimoji="0" lang="en-US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&gt;&gt;</a:t>
            </a: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Соответствие стратегическим </a:t>
            </a: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приоритетам региона </a:t>
            </a:r>
            <a:r>
              <a:rPr kumimoji="0" lang="en-US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&gt;&gt;</a:t>
            </a: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Безубыточность</a:t>
            </a:r>
          </a:p>
        </p:txBody>
      </p: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xmlns="" id="{78D75FF0-032C-43BE-BCCD-A1C1184BBDED}"/>
              </a:ext>
            </a:extLst>
          </p:cNvPr>
          <p:cNvGrpSpPr/>
          <p:nvPr/>
        </p:nvGrpSpPr>
        <p:grpSpPr>
          <a:xfrm flipV="1">
            <a:off x="692429" y="5580668"/>
            <a:ext cx="533058" cy="44337"/>
            <a:chOff x="518940" y="1524944"/>
            <a:chExt cx="667064" cy="62180"/>
          </a:xfrm>
          <a:solidFill>
            <a:schemeClr val="bg1">
              <a:alpha val="36000"/>
            </a:schemeClr>
          </a:solidFill>
        </p:grpSpPr>
        <p:sp>
          <p:nvSpPr>
            <p:cNvPr id="109" name="Параллелограмм 108">
              <a:extLst>
                <a:ext uri="{FF2B5EF4-FFF2-40B4-BE49-F238E27FC236}">
                  <a16:creationId xmlns:a16="http://schemas.microsoft.com/office/drawing/2014/main" xmlns="" id="{0559E222-B3CF-432F-94B0-706BE0806FF7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Параллелограмм 109">
              <a:extLst>
                <a:ext uri="{FF2B5EF4-FFF2-40B4-BE49-F238E27FC236}">
                  <a16:creationId xmlns:a16="http://schemas.microsoft.com/office/drawing/2014/main" xmlns="" id="{BA75F72B-86D7-4773-BEE2-B7B2A89C1C7D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Параллелограмм 110">
              <a:extLst>
                <a:ext uri="{FF2B5EF4-FFF2-40B4-BE49-F238E27FC236}">
                  <a16:creationId xmlns:a16="http://schemas.microsoft.com/office/drawing/2014/main" xmlns="" id="{62196471-144C-47B8-90E9-15DE18866358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Параллелограмм 111">
              <a:extLst>
                <a:ext uri="{FF2B5EF4-FFF2-40B4-BE49-F238E27FC236}">
                  <a16:creationId xmlns:a16="http://schemas.microsoft.com/office/drawing/2014/main" xmlns="" id="{6B6325B8-FC6E-40A5-8E18-DAABD5437D06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Параллелограмм 112">
              <a:extLst>
                <a:ext uri="{FF2B5EF4-FFF2-40B4-BE49-F238E27FC236}">
                  <a16:creationId xmlns:a16="http://schemas.microsoft.com/office/drawing/2014/main" xmlns="" id="{86DBB353-922B-46B1-A352-CEF4AC806B17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4" name="Группа 113">
            <a:extLst>
              <a:ext uri="{FF2B5EF4-FFF2-40B4-BE49-F238E27FC236}">
                <a16:creationId xmlns:a16="http://schemas.microsoft.com/office/drawing/2014/main" xmlns="" id="{C6F1B799-C29C-4A15-99D4-C137149A94DE}"/>
              </a:ext>
            </a:extLst>
          </p:cNvPr>
          <p:cNvGrpSpPr/>
          <p:nvPr/>
        </p:nvGrpSpPr>
        <p:grpSpPr>
          <a:xfrm flipV="1">
            <a:off x="2732244" y="4642822"/>
            <a:ext cx="533058" cy="44337"/>
            <a:chOff x="518940" y="1524944"/>
            <a:chExt cx="667064" cy="62180"/>
          </a:xfrm>
          <a:solidFill>
            <a:schemeClr val="bg1">
              <a:alpha val="36000"/>
            </a:schemeClr>
          </a:solidFill>
        </p:grpSpPr>
        <p:sp>
          <p:nvSpPr>
            <p:cNvPr id="115" name="Параллелограмм 114">
              <a:extLst>
                <a:ext uri="{FF2B5EF4-FFF2-40B4-BE49-F238E27FC236}">
                  <a16:creationId xmlns:a16="http://schemas.microsoft.com/office/drawing/2014/main" xmlns="" id="{56F66005-FAFB-4EA8-A9FF-888351E5F388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Параллелограмм 115">
              <a:extLst>
                <a:ext uri="{FF2B5EF4-FFF2-40B4-BE49-F238E27FC236}">
                  <a16:creationId xmlns:a16="http://schemas.microsoft.com/office/drawing/2014/main" xmlns="" id="{F4443FB8-3653-4409-AA8F-2FA687A57A79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Параллелограмм 116">
              <a:extLst>
                <a:ext uri="{FF2B5EF4-FFF2-40B4-BE49-F238E27FC236}">
                  <a16:creationId xmlns:a16="http://schemas.microsoft.com/office/drawing/2014/main" xmlns="" id="{DBE75D6D-07DE-4F07-970C-7DBB0434E84A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Параллелограмм 117">
              <a:extLst>
                <a:ext uri="{FF2B5EF4-FFF2-40B4-BE49-F238E27FC236}">
                  <a16:creationId xmlns:a16="http://schemas.microsoft.com/office/drawing/2014/main" xmlns="" id="{64C19A83-9EA3-4054-8EB5-1D919A058C0A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9" name="Параллелограмм 118">
              <a:extLst>
                <a:ext uri="{FF2B5EF4-FFF2-40B4-BE49-F238E27FC236}">
                  <a16:creationId xmlns:a16="http://schemas.microsoft.com/office/drawing/2014/main" xmlns="" id="{17CEEA95-C0C8-4F8C-9908-35756F842FD5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xmlns="" id="{9DE46EAB-5B58-45BB-97F4-DC6094E30317}"/>
              </a:ext>
            </a:extLst>
          </p:cNvPr>
          <p:cNvGrpSpPr/>
          <p:nvPr/>
        </p:nvGrpSpPr>
        <p:grpSpPr>
          <a:xfrm flipV="1">
            <a:off x="4748613" y="3716699"/>
            <a:ext cx="533058" cy="44337"/>
            <a:chOff x="518940" y="1524944"/>
            <a:chExt cx="667064" cy="62180"/>
          </a:xfrm>
          <a:solidFill>
            <a:schemeClr val="bg1">
              <a:alpha val="36000"/>
            </a:schemeClr>
          </a:solidFill>
        </p:grpSpPr>
        <p:sp>
          <p:nvSpPr>
            <p:cNvPr id="121" name="Параллелограмм 120">
              <a:extLst>
                <a:ext uri="{FF2B5EF4-FFF2-40B4-BE49-F238E27FC236}">
                  <a16:creationId xmlns:a16="http://schemas.microsoft.com/office/drawing/2014/main" xmlns="" id="{8925C491-A28C-4490-8005-CAAAEB554942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Параллелограмм 121">
              <a:extLst>
                <a:ext uri="{FF2B5EF4-FFF2-40B4-BE49-F238E27FC236}">
                  <a16:creationId xmlns:a16="http://schemas.microsoft.com/office/drawing/2014/main" xmlns="" id="{F7AEC29A-DF38-4AF3-BD2D-4DC13615D992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Параллелограмм 122">
              <a:extLst>
                <a:ext uri="{FF2B5EF4-FFF2-40B4-BE49-F238E27FC236}">
                  <a16:creationId xmlns:a16="http://schemas.microsoft.com/office/drawing/2014/main" xmlns="" id="{46B882D5-3B89-44E6-81E1-038A4219712C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Параллелограмм 123">
              <a:extLst>
                <a:ext uri="{FF2B5EF4-FFF2-40B4-BE49-F238E27FC236}">
                  <a16:creationId xmlns:a16="http://schemas.microsoft.com/office/drawing/2014/main" xmlns="" id="{2CE346E9-D50C-4EA3-B2E8-5C4BC19A540A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Параллелограмм 124">
              <a:extLst>
                <a:ext uri="{FF2B5EF4-FFF2-40B4-BE49-F238E27FC236}">
                  <a16:creationId xmlns:a16="http://schemas.microsoft.com/office/drawing/2014/main" xmlns="" id="{805B0F00-5672-43E1-8A2F-266157EA1B20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6" name="Группа 125">
            <a:extLst>
              <a:ext uri="{FF2B5EF4-FFF2-40B4-BE49-F238E27FC236}">
                <a16:creationId xmlns:a16="http://schemas.microsoft.com/office/drawing/2014/main" xmlns="" id="{B23DDE02-60F1-45AD-95A3-586BC4E49AE8}"/>
              </a:ext>
            </a:extLst>
          </p:cNvPr>
          <p:cNvGrpSpPr/>
          <p:nvPr/>
        </p:nvGrpSpPr>
        <p:grpSpPr>
          <a:xfrm flipV="1">
            <a:off x="6776705" y="2778853"/>
            <a:ext cx="533058" cy="44337"/>
            <a:chOff x="518940" y="1524944"/>
            <a:chExt cx="667064" cy="62180"/>
          </a:xfrm>
          <a:solidFill>
            <a:schemeClr val="bg1">
              <a:alpha val="36000"/>
            </a:schemeClr>
          </a:solidFill>
        </p:grpSpPr>
        <p:sp>
          <p:nvSpPr>
            <p:cNvPr id="127" name="Параллелограмм 126">
              <a:extLst>
                <a:ext uri="{FF2B5EF4-FFF2-40B4-BE49-F238E27FC236}">
                  <a16:creationId xmlns:a16="http://schemas.microsoft.com/office/drawing/2014/main" xmlns="" id="{F5A1D777-BEC4-42FD-81ED-FC7CC9F3E434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Параллелограмм 127">
              <a:extLst>
                <a:ext uri="{FF2B5EF4-FFF2-40B4-BE49-F238E27FC236}">
                  <a16:creationId xmlns:a16="http://schemas.microsoft.com/office/drawing/2014/main" xmlns="" id="{0479C9EB-BB1B-4031-AD6F-5FC87D9A40C5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Параллелограмм 128">
              <a:extLst>
                <a:ext uri="{FF2B5EF4-FFF2-40B4-BE49-F238E27FC236}">
                  <a16:creationId xmlns:a16="http://schemas.microsoft.com/office/drawing/2014/main" xmlns="" id="{D5C9A320-4160-46DB-88C5-E888BED1E7CB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Параллелограмм 129">
              <a:extLst>
                <a:ext uri="{FF2B5EF4-FFF2-40B4-BE49-F238E27FC236}">
                  <a16:creationId xmlns:a16="http://schemas.microsoft.com/office/drawing/2014/main" xmlns="" id="{C7F97045-893E-4787-A8C5-13C5E15BCDF2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Параллелограмм 130">
              <a:extLst>
                <a:ext uri="{FF2B5EF4-FFF2-40B4-BE49-F238E27FC236}">
                  <a16:creationId xmlns:a16="http://schemas.microsoft.com/office/drawing/2014/main" xmlns="" id="{38AAEF5F-B344-40C8-978A-A2E2354D66C8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46" name="Половина рамки 245">
            <a:extLst>
              <a:ext uri="{FF2B5EF4-FFF2-40B4-BE49-F238E27FC236}">
                <a16:creationId xmlns:a16="http://schemas.microsoft.com/office/drawing/2014/main" xmlns="" id="{F86A76D0-0534-47D0-99E4-BA27C89BED7E}"/>
              </a:ext>
            </a:extLst>
          </p:cNvPr>
          <p:cNvSpPr/>
          <p:nvPr/>
        </p:nvSpPr>
        <p:spPr>
          <a:xfrm rot="16200000">
            <a:off x="179185" y="5736704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2863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248" name="Половина рамки 247">
            <a:extLst>
              <a:ext uri="{FF2B5EF4-FFF2-40B4-BE49-F238E27FC236}">
                <a16:creationId xmlns:a16="http://schemas.microsoft.com/office/drawing/2014/main" xmlns="" id="{AAF308F5-9180-4C82-BE6C-9926B0709BA7}"/>
              </a:ext>
            </a:extLst>
          </p:cNvPr>
          <p:cNvSpPr/>
          <p:nvPr/>
        </p:nvSpPr>
        <p:spPr>
          <a:xfrm rot="5400000">
            <a:off x="8865985" y="2254951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glow rad="101600">
              <a:schemeClr val="accent3">
                <a:alpha val="1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2863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grpSp>
        <p:nvGrpSpPr>
          <p:cNvPr id="492" name="Группа 491">
            <a:extLst>
              <a:ext uri="{FF2B5EF4-FFF2-40B4-BE49-F238E27FC236}">
                <a16:creationId xmlns:a16="http://schemas.microsoft.com/office/drawing/2014/main" xmlns="" id="{D18D1583-0AD5-4E3E-9493-8A7B51CC94CC}"/>
              </a:ext>
            </a:extLst>
          </p:cNvPr>
          <p:cNvGrpSpPr/>
          <p:nvPr/>
        </p:nvGrpSpPr>
        <p:grpSpPr>
          <a:xfrm>
            <a:off x="4273983" y="3068707"/>
            <a:ext cx="335889" cy="165485"/>
            <a:chOff x="6661401" y="2750778"/>
            <a:chExt cx="447852" cy="220646"/>
          </a:xfrm>
        </p:grpSpPr>
        <p:sp>
          <p:nvSpPr>
            <p:cNvPr id="493" name="Стрелка: шеврон 492">
              <a:extLst>
                <a:ext uri="{FF2B5EF4-FFF2-40B4-BE49-F238E27FC236}">
                  <a16:creationId xmlns:a16="http://schemas.microsoft.com/office/drawing/2014/main" xmlns="" id="{3DBE0591-ECC9-465A-B6AD-F5863D6EA46D}"/>
                </a:ext>
              </a:extLst>
            </p:cNvPr>
            <p:cNvSpPr/>
            <p:nvPr/>
          </p:nvSpPr>
          <p:spPr>
            <a:xfrm>
              <a:off x="6932871" y="2750778"/>
              <a:ext cx="176382" cy="220646"/>
            </a:xfrm>
            <a:prstGeom prst="chevron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4" name="Стрелка: шеврон 493">
              <a:extLst>
                <a:ext uri="{FF2B5EF4-FFF2-40B4-BE49-F238E27FC236}">
                  <a16:creationId xmlns:a16="http://schemas.microsoft.com/office/drawing/2014/main" xmlns="" id="{28D419F6-88FE-4D9B-BE15-ED52F75BB5A2}"/>
                </a:ext>
              </a:extLst>
            </p:cNvPr>
            <p:cNvSpPr/>
            <p:nvPr/>
          </p:nvSpPr>
          <p:spPr>
            <a:xfrm>
              <a:off x="6797136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55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5" name="Стрелка: шеврон 494">
              <a:extLst>
                <a:ext uri="{FF2B5EF4-FFF2-40B4-BE49-F238E27FC236}">
                  <a16:creationId xmlns:a16="http://schemas.microsoft.com/office/drawing/2014/main" xmlns="" id="{52F5A020-2086-4EDE-BE34-4552A59EECDC}"/>
                </a:ext>
              </a:extLst>
            </p:cNvPr>
            <p:cNvSpPr/>
            <p:nvPr/>
          </p:nvSpPr>
          <p:spPr>
            <a:xfrm>
              <a:off x="6661401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05" name="Овал 504">
            <a:extLst>
              <a:ext uri="{FF2B5EF4-FFF2-40B4-BE49-F238E27FC236}">
                <a16:creationId xmlns:a16="http://schemas.microsoft.com/office/drawing/2014/main" xmlns="" id="{1168EAEC-9CF1-4FD1-AE96-2B867E81313C}"/>
              </a:ext>
            </a:extLst>
          </p:cNvPr>
          <p:cNvSpPr/>
          <p:nvPr/>
        </p:nvSpPr>
        <p:spPr>
          <a:xfrm>
            <a:off x="8839699" y="2946382"/>
            <a:ext cx="103178" cy="1031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  <a:effectLst>
            <a:glow rad="101600">
              <a:schemeClr val="accent3">
                <a:alpha val="1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863" rtl="0" eaLnBrk="1" fontAlgn="base" latinLnBrk="0" hangingPunct="1">
              <a:lnSpc>
                <a:spcPct val="90000"/>
              </a:lnSpc>
              <a:spcBef>
                <a:spcPts val="61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2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9" name="Половина рамки 508">
            <a:extLst>
              <a:ext uri="{FF2B5EF4-FFF2-40B4-BE49-F238E27FC236}">
                <a16:creationId xmlns:a16="http://schemas.microsoft.com/office/drawing/2014/main" xmlns="" id="{12B5CDD8-409D-4CD9-AF69-6B9C3A6104B8}"/>
              </a:ext>
            </a:extLst>
          </p:cNvPr>
          <p:cNvSpPr/>
          <p:nvPr/>
        </p:nvSpPr>
        <p:spPr>
          <a:xfrm rot="5400000" flipV="1">
            <a:off x="179185" y="3872736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2863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510" name="Половина рамки 509">
            <a:extLst>
              <a:ext uri="{FF2B5EF4-FFF2-40B4-BE49-F238E27FC236}">
                <a16:creationId xmlns:a16="http://schemas.microsoft.com/office/drawing/2014/main" xmlns="" id="{EA4DAB36-7349-4FB9-88EE-8A1748BF9861}"/>
              </a:ext>
            </a:extLst>
          </p:cNvPr>
          <p:cNvSpPr/>
          <p:nvPr/>
        </p:nvSpPr>
        <p:spPr>
          <a:xfrm rot="16200000" flipV="1">
            <a:off x="8865985" y="3837567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glow rad="101600">
              <a:schemeClr val="accent3">
                <a:alpha val="1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2863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  <a:sym typeface="Helvetica Light"/>
            </a:endParaRPr>
          </a:p>
        </p:txBody>
      </p:sp>
      <p:grpSp>
        <p:nvGrpSpPr>
          <p:cNvPr id="1146" name="Группа 1145">
            <a:extLst>
              <a:ext uri="{FF2B5EF4-FFF2-40B4-BE49-F238E27FC236}">
                <a16:creationId xmlns:a16="http://schemas.microsoft.com/office/drawing/2014/main" xmlns="" id="{EDCB7F82-E783-405C-9AAB-56D3AED715F3}"/>
              </a:ext>
            </a:extLst>
          </p:cNvPr>
          <p:cNvGrpSpPr/>
          <p:nvPr/>
        </p:nvGrpSpPr>
        <p:grpSpPr>
          <a:xfrm>
            <a:off x="2245891" y="3959661"/>
            <a:ext cx="335889" cy="165485"/>
            <a:chOff x="6661401" y="2750778"/>
            <a:chExt cx="447852" cy="220646"/>
          </a:xfrm>
        </p:grpSpPr>
        <p:sp>
          <p:nvSpPr>
            <p:cNvPr id="1147" name="Стрелка: шеврон 1146">
              <a:extLst>
                <a:ext uri="{FF2B5EF4-FFF2-40B4-BE49-F238E27FC236}">
                  <a16:creationId xmlns:a16="http://schemas.microsoft.com/office/drawing/2014/main" xmlns="" id="{44A626E7-84D4-4F49-AC0F-9D0C3935CA7F}"/>
                </a:ext>
              </a:extLst>
            </p:cNvPr>
            <p:cNvSpPr/>
            <p:nvPr/>
          </p:nvSpPr>
          <p:spPr>
            <a:xfrm>
              <a:off x="6932871" y="2750778"/>
              <a:ext cx="176382" cy="220646"/>
            </a:xfrm>
            <a:prstGeom prst="chevron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8" name="Стрелка: шеврон 1147">
              <a:extLst>
                <a:ext uri="{FF2B5EF4-FFF2-40B4-BE49-F238E27FC236}">
                  <a16:creationId xmlns:a16="http://schemas.microsoft.com/office/drawing/2014/main" xmlns="" id="{96D01CD0-E315-4F63-89FE-7EEAE7CD061B}"/>
                </a:ext>
              </a:extLst>
            </p:cNvPr>
            <p:cNvSpPr/>
            <p:nvPr/>
          </p:nvSpPr>
          <p:spPr>
            <a:xfrm>
              <a:off x="6797136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55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9" name="Стрелка: шеврон 1148">
              <a:extLst>
                <a:ext uri="{FF2B5EF4-FFF2-40B4-BE49-F238E27FC236}">
                  <a16:creationId xmlns:a16="http://schemas.microsoft.com/office/drawing/2014/main" xmlns="" id="{339C9AB8-4844-4E80-A513-8DEBDBE6AF07}"/>
                </a:ext>
              </a:extLst>
            </p:cNvPr>
            <p:cNvSpPr/>
            <p:nvPr/>
          </p:nvSpPr>
          <p:spPr>
            <a:xfrm>
              <a:off x="6661401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50" name="Группа 1149">
            <a:extLst>
              <a:ext uri="{FF2B5EF4-FFF2-40B4-BE49-F238E27FC236}">
                <a16:creationId xmlns:a16="http://schemas.microsoft.com/office/drawing/2014/main" xmlns="" id="{5E57D8DE-C604-425F-B476-578944833605}"/>
              </a:ext>
            </a:extLst>
          </p:cNvPr>
          <p:cNvGrpSpPr/>
          <p:nvPr/>
        </p:nvGrpSpPr>
        <p:grpSpPr>
          <a:xfrm>
            <a:off x="367269" y="4897507"/>
            <a:ext cx="335889" cy="165485"/>
            <a:chOff x="6661401" y="2750778"/>
            <a:chExt cx="447852" cy="220646"/>
          </a:xfrm>
        </p:grpSpPr>
        <p:sp>
          <p:nvSpPr>
            <p:cNvPr id="1151" name="Стрелка: шеврон 1150">
              <a:extLst>
                <a:ext uri="{FF2B5EF4-FFF2-40B4-BE49-F238E27FC236}">
                  <a16:creationId xmlns:a16="http://schemas.microsoft.com/office/drawing/2014/main" xmlns="" id="{4CF9DA82-8FE2-4195-90D7-BA4DC59FE108}"/>
                </a:ext>
              </a:extLst>
            </p:cNvPr>
            <p:cNvSpPr/>
            <p:nvPr/>
          </p:nvSpPr>
          <p:spPr>
            <a:xfrm>
              <a:off x="6932871" y="2750778"/>
              <a:ext cx="176382" cy="220646"/>
            </a:xfrm>
            <a:prstGeom prst="chevron">
              <a:avLst/>
            </a:prstGeom>
            <a:solidFill>
              <a:schemeClr val="accent1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2" name="Стрелка: шеврон 1151">
              <a:extLst>
                <a:ext uri="{FF2B5EF4-FFF2-40B4-BE49-F238E27FC236}">
                  <a16:creationId xmlns:a16="http://schemas.microsoft.com/office/drawing/2014/main" xmlns="" id="{B9D308E2-E1E5-407D-B608-7F4AC8FB9466}"/>
                </a:ext>
              </a:extLst>
            </p:cNvPr>
            <p:cNvSpPr/>
            <p:nvPr/>
          </p:nvSpPr>
          <p:spPr>
            <a:xfrm>
              <a:off x="6797136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55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3" name="Стрелка: шеврон 1152">
              <a:extLst>
                <a:ext uri="{FF2B5EF4-FFF2-40B4-BE49-F238E27FC236}">
                  <a16:creationId xmlns:a16="http://schemas.microsoft.com/office/drawing/2014/main" xmlns="" id="{0E9A1C2E-64AF-49A1-9327-DC24C8F12C4D}"/>
                </a:ext>
              </a:extLst>
            </p:cNvPr>
            <p:cNvSpPr/>
            <p:nvPr/>
          </p:nvSpPr>
          <p:spPr>
            <a:xfrm>
              <a:off x="6661401" y="2750778"/>
              <a:ext cx="176382" cy="220646"/>
            </a:xfrm>
            <a:prstGeom prst="chevron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1" name="Овал 100">
            <a:extLst>
              <a:ext uri="{FF2B5EF4-FFF2-40B4-BE49-F238E27FC236}">
                <a16:creationId xmlns:a16="http://schemas.microsoft.com/office/drawing/2014/main" xmlns="" id="{DEC5DE3E-F578-43E5-83C7-E55FF0B1F617}"/>
              </a:ext>
            </a:extLst>
          </p:cNvPr>
          <p:cNvSpPr/>
          <p:nvPr/>
        </p:nvSpPr>
        <p:spPr>
          <a:xfrm>
            <a:off x="3189177" y="4810351"/>
            <a:ext cx="103178" cy="1031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863" rtl="0" eaLnBrk="1" fontAlgn="base" latinLnBrk="0" hangingPunct="1">
              <a:lnSpc>
                <a:spcPct val="90000"/>
              </a:lnSpc>
              <a:spcBef>
                <a:spcPts val="61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2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xmlns="" id="{CA9B3371-89BB-44BB-B49B-3E443707E512}"/>
              </a:ext>
            </a:extLst>
          </p:cNvPr>
          <p:cNvSpPr/>
          <p:nvPr/>
        </p:nvSpPr>
        <p:spPr>
          <a:xfrm>
            <a:off x="3189177" y="4148915"/>
            <a:ext cx="103178" cy="1031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863" rtl="0" eaLnBrk="1" fontAlgn="base" latinLnBrk="0" hangingPunct="1">
              <a:lnSpc>
                <a:spcPct val="90000"/>
              </a:lnSpc>
              <a:spcBef>
                <a:spcPts val="61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2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Овал 101">
            <a:extLst>
              <a:ext uri="{FF2B5EF4-FFF2-40B4-BE49-F238E27FC236}">
                <a16:creationId xmlns:a16="http://schemas.microsoft.com/office/drawing/2014/main" xmlns="" id="{1F7E2538-BC50-40FF-80A0-C37B9781EE08}"/>
              </a:ext>
            </a:extLst>
          </p:cNvPr>
          <p:cNvSpPr/>
          <p:nvPr/>
        </p:nvSpPr>
        <p:spPr>
          <a:xfrm>
            <a:off x="5184663" y="3884228"/>
            <a:ext cx="103178" cy="1031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863" rtl="0" eaLnBrk="1" fontAlgn="base" latinLnBrk="0" hangingPunct="1">
              <a:lnSpc>
                <a:spcPct val="90000"/>
              </a:lnSpc>
              <a:spcBef>
                <a:spcPts val="61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2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Овал 104">
            <a:extLst>
              <a:ext uri="{FF2B5EF4-FFF2-40B4-BE49-F238E27FC236}">
                <a16:creationId xmlns:a16="http://schemas.microsoft.com/office/drawing/2014/main" xmlns="" id="{746583D8-D11F-4B91-B881-B5AF994CC207}"/>
              </a:ext>
            </a:extLst>
          </p:cNvPr>
          <p:cNvSpPr/>
          <p:nvPr/>
        </p:nvSpPr>
        <p:spPr>
          <a:xfrm>
            <a:off x="5184663" y="3229753"/>
            <a:ext cx="103178" cy="1031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863" rtl="0" eaLnBrk="1" fontAlgn="base" latinLnBrk="0" hangingPunct="1">
              <a:lnSpc>
                <a:spcPct val="90000"/>
              </a:lnSpc>
              <a:spcBef>
                <a:spcPts val="61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2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4" name="Овал 503">
            <a:extLst>
              <a:ext uri="{FF2B5EF4-FFF2-40B4-BE49-F238E27FC236}">
                <a16:creationId xmlns:a16="http://schemas.microsoft.com/office/drawing/2014/main" xmlns="" id="{41509096-2053-44DD-A004-6628E0FF4D19}"/>
              </a:ext>
            </a:extLst>
          </p:cNvPr>
          <p:cNvSpPr/>
          <p:nvPr/>
        </p:nvSpPr>
        <p:spPr>
          <a:xfrm>
            <a:off x="234961" y="4928660"/>
            <a:ext cx="103178" cy="1031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863" rtl="0" eaLnBrk="1" fontAlgn="base" latinLnBrk="0" hangingPunct="1">
              <a:lnSpc>
                <a:spcPct val="90000"/>
              </a:lnSpc>
              <a:spcBef>
                <a:spcPts val="61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2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520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Группа 230">
            <a:extLst>
              <a:ext uri="{FF2B5EF4-FFF2-40B4-BE49-F238E27FC236}">
                <a16:creationId xmlns:a16="http://schemas.microsoft.com/office/drawing/2014/main" xmlns="" id="{1782D49D-6065-4AF7-BAEB-E6D6FEBF1DA6}"/>
              </a:ext>
            </a:extLst>
          </p:cNvPr>
          <p:cNvGrpSpPr/>
          <p:nvPr/>
        </p:nvGrpSpPr>
        <p:grpSpPr>
          <a:xfrm>
            <a:off x="-216847" y="1414973"/>
            <a:ext cx="9577693" cy="168029"/>
            <a:chOff x="304800" y="5486400"/>
            <a:chExt cx="10134600" cy="177800"/>
          </a:xfrm>
        </p:grpSpPr>
        <p:cxnSp>
          <p:nvCxnSpPr>
            <p:cNvPr id="232" name="Прямая соединительная линия 231">
              <a:extLst>
                <a:ext uri="{FF2B5EF4-FFF2-40B4-BE49-F238E27FC236}">
                  <a16:creationId xmlns:a16="http://schemas.microsoft.com/office/drawing/2014/main" xmlns="" id="{E24072F9-C04B-45FA-972B-B0AD02544242}"/>
                </a:ext>
              </a:extLst>
            </p:cNvPr>
            <p:cNvCxnSpPr/>
            <p:nvPr/>
          </p:nvCxnSpPr>
          <p:spPr>
            <a:xfrm flipV="1">
              <a:off x="30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Прямая соединительная линия 232">
              <a:extLst>
                <a:ext uri="{FF2B5EF4-FFF2-40B4-BE49-F238E27FC236}">
                  <a16:creationId xmlns:a16="http://schemas.microsoft.com/office/drawing/2014/main" xmlns="" id="{0DD1B355-B657-4315-883E-E061158B2E3C}"/>
                </a:ext>
              </a:extLst>
            </p:cNvPr>
            <p:cNvCxnSpPr/>
            <p:nvPr/>
          </p:nvCxnSpPr>
          <p:spPr>
            <a:xfrm flipV="1">
              <a:off x="39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Прямая соединительная линия 233">
              <a:extLst>
                <a:ext uri="{FF2B5EF4-FFF2-40B4-BE49-F238E27FC236}">
                  <a16:creationId xmlns:a16="http://schemas.microsoft.com/office/drawing/2014/main" xmlns="" id="{F800FEEF-E1D1-42E7-B662-B3BC270BBE75}"/>
                </a:ext>
              </a:extLst>
            </p:cNvPr>
            <p:cNvCxnSpPr/>
            <p:nvPr/>
          </p:nvCxnSpPr>
          <p:spPr>
            <a:xfrm flipV="1">
              <a:off x="48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Прямая соединительная линия 234">
              <a:extLst>
                <a:ext uri="{FF2B5EF4-FFF2-40B4-BE49-F238E27FC236}">
                  <a16:creationId xmlns:a16="http://schemas.microsoft.com/office/drawing/2014/main" xmlns="" id="{A31D0D52-407E-47A5-990A-40A8FFFF94F2}"/>
                </a:ext>
              </a:extLst>
            </p:cNvPr>
            <p:cNvCxnSpPr/>
            <p:nvPr/>
          </p:nvCxnSpPr>
          <p:spPr>
            <a:xfrm flipV="1">
              <a:off x="57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Прямая соединительная линия 235">
              <a:extLst>
                <a:ext uri="{FF2B5EF4-FFF2-40B4-BE49-F238E27FC236}">
                  <a16:creationId xmlns:a16="http://schemas.microsoft.com/office/drawing/2014/main" xmlns="" id="{0E0B7EB1-8AF7-46B3-8F9C-5947EE1A4B87}"/>
                </a:ext>
              </a:extLst>
            </p:cNvPr>
            <p:cNvCxnSpPr/>
            <p:nvPr/>
          </p:nvCxnSpPr>
          <p:spPr>
            <a:xfrm flipV="1">
              <a:off x="66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Прямая соединительная линия 236">
              <a:extLst>
                <a:ext uri="{FF2B5EF4-FFF2-40B4-BE49-F238E27FC236}">
                  <a16:creationId xmlns:a16="http://schemas.microsoft.com/office/drawing/2014/main" xmlns="" id="{2F25A5F4-AEFB-476A-9BA4-1164B120929A}"/>
                </a:ext>
              </a:extLst>
            </p:cNvPr>
            <p:cNvCxnSpPr/>
            <p:nvPr/>
          </p:nvCxnSpPr>
          <p:spPr>
            <a:xfrm flipV="1">
              <a:off x="74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Прямая соединительная линия 237">
              <a:extLst>
                <a:ext uri="{FF2B5EF4-FFF2-40B4-BE49-F238E27FC236}">
                  <a16:creationId xmlns:a16="http://schemas.microsoft.com/office/drawing/2014/main" xmlns="" id="{A248E91D-A0B2-48A1-A1EA-1B624676EC5A}"/>
                </a:ext>
              </a:extLst>
            </p:cNvPr>
            <p:cNvCxnSpPr/>
            <p:nvPr/>
          </p:nvCxnSpPr>
          <p:spPr>
            <a:xfrm flipV="1">
              <a:off x="83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Прямая соединительная линия 238">
              <a:extLst>
                <a:ext uri="{FF2B5EF4-FFF2-40B4-BE49-F238E27FC236}">
                  <a16:creationId xmlns:a16="http://schemas.microsoft.com/office/drawing/2014/main" xmlns="" id="{A8C1BEDA-5F9A-4828-B9A8-ED24D5600D19}"/>
                </a:ext>
              </a:extLst>
            </p:cNvPr>
            <p:cNvCxnSpPr/>
            <p:nvPr/>
          </p:nvCxnSpPr>
          <p:spPr>
            <a:xfrm flipV="1">
              <a:off x="92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Прямая соединительная линия 239">
              <a:extLst>
                <a:ext uri="{FF2B5EF4-FFF2-40B4-BE49-F238E27FC236}">
                  <a16:creationId xmlns:a16="http://schemas.microsoft.com/office/drawing/2014/main" xmlns="" id="{00F8AB47-2034-42BF-96CE-B0957856CABA}"/>
                </a:ext>
              </a:extLst>
            </p:cNvPr>
            <p:cNvCxnSpPr/>
            <p:nvPr/>
          </p:nvCxnSpPr>
          <p:spPr>
            <a:xfrm flipV="1">
              <a:off x="101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Прямая соединительная линия 240">
              <a:extLst>
                <a:ext uri="{FF2B5EF4-FFF2-40B4-BE49-F238E27FC236}">
                  <a16:creationId xmlns:a16="http://schemas.microsoft.com/office/drawing/2014/main" xmlns="" id="{97A48F26-71EE-4BC0-9284-886CC38E1354}"/>
                </a:ext>
              </a:extLst>
            </p:cNvPr>
            <p:cNvCxnSpPr/>
            <p:nvPr/>
          </p:nvCxnSpPr>
          <p:spPr>
            <a:xfrm flipV="1">
              <a:off x="110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Прямая соединительная линия 241">
              <a:extLst>
                <a:ext uri="{FF2B5EF4-FFF2-40B4-BE49-F238E27FC236}">
                  <a16:creationId xmlns:a16="http://schemas.microsoft.com/office/drawing/2014/main" xmlns="" id="{264A11B3-47C2-4515-A406-6BA9DB9A5525}"/>
                </a:ext>
              </a:extLst>
            </p:cNvPr>
            <p:cNvCxnSpPr/>
            <p:nvPr/>
          </p:nvCxnSpPr>
          <p:spPr>
            <a:xfrm flipV="1">
              <a:off x="119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Прямая соединительная линия 242">
              <a:extLst>
                <a:ext uri="{FF2B5EF4-FFF2-40B4-BE49-F238E27FC236}">
                  <a16:creationId xmlns:a16="http://schemas.microsoft.com/office/drawing/2014/main" xmlns="" id="{B85C59B4-739A-4DA6-B812-2F734A422F2B}"/>
                </a:ext>
              </a:extLst>
            </p:cNvPr>
            <p:cNvCxnSpPr/>
            <p:nvPr/>
          </p:nvCxnSpPr>
          <p:spPr>
            <a:xfrm flipV="1">
              <a:off x="128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Прямая соединительная линия 243">
              <a:extLst>
                <a:ext uri="{FF2B5EF4-FFF2-40B4-BE49-F238E27FC236}">
                  <a16:creationId xmlns:a16="http://schemas.microsoft.com/office/drawing/2014/main" xmlns="" id="{5C4E8DC9-E0DB-43A5-8151-3D8E30BA83D0}"/>
                </a:ext>
              </a:extLst>
            </p:cNvPr>
            <p:cNvCxnSpPr/>
            <p:nvPr/>
          </p:nvCxnSpPr>
          <p:spPr>
            <a:xfrm flipV="1">
              <a:off x="137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Прямая соединительная линия 244">
              <a:extLst>
                <a:ext uri="{FF2B5EF4-FFF2-40B4-BE49-F238E27FC236}">
                  <a16:creationId xmlns:a16="http://schemas.microsoft.com/office/drawing/2014/main" xmlns="" id="{9F2195DB-76DE-4578-BBAD-26C41CABEA19}"/>
                </a:ext>
              </a:extLst>
            </p:cNvPr>
            <p:cNvCxnSpPr/>
            <p:nvPr/>
          </p:nvCxnSpPr>
          <p:spPr>
            <a:xfrm flipV="1">
              <a:off x="1460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Прямая соединительная линия 245">
              <a:extLst>
                <a:ext uri="{FF2B5EF4-FFF2-40B4-BE49-F238E27FC236}">
                  <a16:creationId xmlns:a16="http://schemas.microsoft.com/office/drawing/2014/main" xmlns="" id="{EC5BE38B-8A54-46B8-9E67-1E3097A3D6E3}"/>
                </a:ext>
              </a:extLst>
            </p:cNvPr>
            <p:cNvCxnSpPr/>
            <p:nvPr/>
          </p:nvCxnSpPr>
          <p:spPr>
            <a:xfrm flipV="1">
              <a:off x="1549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Прямая соединительная линия 246">
              <a:extLst>
                <a:ext uri="{FF2B5EF4-FFF2-40B4-BE49-F238E27FC236}">
                  <a16:creationId xmlns:a16="http://schemas.microsoft.com/office/drawing/2014/main" xmlns="" id="{C4171137-819E-4424-9F1B-0B01E58CAD6B}"/>
                </a:ext>
              </a:extLst>
            </p:cNvPr>
            <p:cNvCxnSpPr/>
            <p:nvPr/>
          </p:nvCxnSpPr>
          <p:spPr>
            <a:xfrm flipV="1">
              <a:off x="1638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Прямая соединительная линия 247">
              <a:extLst>
                <a:ext uri="{FF2B5EF4-FFF2-40B4-BE49-F238E27FC236}">
                  <a16:creationId xmlns:a16="http://schemas.microsoft.com/office/drawing/2014/main" xmlns="" id="{13343320-323B-4B4D-B93C-00E05412D73C}"/>
                </a:ext>
              </a:extLst>
            </p:cNvPr>
            <p:cNvCxnSpPr/>
            <p:nvPr/>
          </p:nvCxnSpPr>
          <p:spPr>
            <a:xfrm flipV="1">
              <a:off x="1727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Прямая соединительная линия 248">
              <a:extLst>
                <a:ext uri="{FF2B5EF4-FFF2-40B4-BE49-F238E27FC236}">
                  <a16:creationId xmlns:a16="http://schemas.microsoft.com/office/drawing/2014/main" xmlns="" id="{63100CDA-484A-4774-9D17-72BF6CF51214}"/>
                </a:ext>
              </a:extLst>
            </p:cNvPr>
            <p:cNvCxnSpPr/>
            <p:nvPr/>
          </p:nvCxnSpPr>
          <p:spPr>
            <a:xfrm flipV="1">
              <a:off x="1816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Прямая соединительная линия 249">
              <a:extLst>
                <a:ext uri="{FF2B5EF4-FFF2-40B4-BE49-F238E27FC236}">
                  <a16:creationId xmlns:a16="http://schemas.microsoft.com/office/drawing/2014/main" xmlns="" id="{4019032C-63F4-471D-A237-7CE3D0F38024}"/>
                </a:ext>
              </a:extLst>
            </p:cNvPr>
            <p:cNvCxnSpPr/>
            <p:nvPr/>
          </p:nvCxnSpPr>
          <p:spPr>
            <a:xfrm flipV="1">
              <a:off x="1905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Прямая соединительная линия 250">
              <a:extLst>
                <a:ext uri="{FF2B5EF4-FFF2-40B4-BE49-F238E27FC236}">
                  <a16:creationId xmlns:a16="http://schemas.microsoft.com/office/drawing/2014/main" xmlns="" id="{01776C8E-D96B-4EA9-B0AA-A843134E11D2}"/>
                </a:ext>
              </a:extLst>
            </p:cNvPr>
            <p:cNvCxnSpPr/>
            <p:nvPr/>
          </p:nvCxnSpPr>
          <p:spPr>
            <a:xfrm flipV="1">
              <a:off x="1993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Прямая соединительная линия 251">
              <a:extLst>
                <a:ext uri="{FF2B5EF4-FFF2-40B4-BE49-F238E27FC236}">
                  <a16:creationId xmlns:a16="http://schemas.microsoft.com/office/drawing/2014/main" xmlns="" id="{491DC25E-4257-4026-B16B-9CD7F5BEF3EF}"/>
                </a:ext>
              </a:extLst>
            </p:cNvPr>
            <p:cNvCxnSpPr/>
            <p:nvPr/>
          </p:nvCxnSpPr>
          <p:spPr>
            <a:xfrm flipV="1">
              <a:off x="2082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Прямая соединительная линия 252">
              <a:extLst>
                <a:ext uri="{FF2B5EF4-FFF2-40B4-BE49-F238E27FC236}">
                  <a16:creationId xmlns:a16="http://schemas.microsoft.com/office/drawing/2014/main" xmlns="" id="{46492BE1-CA5F-4BE7-89BA-E9A74A73F0A2}"/>
                </a:ext>
              </a:extLst>
            </p:cNvPr>
            <p:cNvCxnSpPr/>
            <p:nvPr/>
          </p:nvCxnSpPr>
          <p:spPr>
            <a:xfrm flipV="1">
              <a:off x="2171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Прямая соединительная линия 253">
              <a:extLst>
                <a:ext uri="{FF2B5EF4-FFF2-40B4-BE49-F238E27FC236}">
                  <a16:creationId xmlns:a16="http://schemas.microsoft.com/office/drawing/2014/main" xmlns="" id="{2A752576-519F-4B8B-8D74-E9AA145F30AF}"/>
                </a:ext>
              </a:extLst>
            </p:cNvPr>
            <p:cNvCxnSpPr/>
            <p:nvPr/>
          </p:nvCxnSpPr>
          <p:spPr>
            <a:xfrm flipV="1">
              <a:off x="2260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Прямая соединительная линия 254">
              <a:extLst>
                <a:ext uri="{FF2B5EF4-FFF2-40B4-BE49-F238E27FC236}">
                  <a16:creationId xmlns:a16="http://schemas.microsoft.com/office/drawing/2014/main" xmlns="" id="{6A29538C-6340-4265-BDA9-7084DDAF490F}"/>
                </a:ext>
              </a:extLst>
            </p:cNvPr>
            <p:cNvCxnSpPr/>
            <p:nvPr/>
          </p:nvCxnSpPr>
          <p:spPr>
            <a:xfrm flipV="1">
              <a:off x="2349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Прямая соединительная линия 255">
              <a:extLst>
                <a:ext uri="{FF2B5EF4-FFF2-40B4-BE49-F238E27FC236}">
                  <a16:creationId xmlns:a16="http://schemas.microsoft.com/office/drawing/2014/main" xmlns="" id="{786F527D-6FC3-470C-900C-68317DACCACF}"/>
                </a:ext>
              </a:extLst>
            </p:cNvPr>
            <p:cNvCxnSpPr/>
            <p:nvPr/>
          </p:nvCxnSpPr>
          <p:spPr>
            <a:xfrm flipV="1">
              <a:off x="2438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Прямая соединительная линия 256">
              <a:extLst>
                <a:ext uri="{FF2B5EF4-FFF2-40B4-BE49-F238E27FC236}">
                  <a16:creationId xmlns:a16="http://schemas.microsoft.com/office/drawing/2014/main" xmlns="" id="{A79CA70A-A57A-4755-80D3-82AB4ACDED47}"/>
                </a:ext>
              </a:extLst>
            </p:cNvPr>
            <p:cNvCxnSpPr/>
            <p:nvPr/>
          </p:nvCxnSpPr>
          <p:spPr>
            <a:xfrm flipV="1">
              <a:off x="2527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Прямая соединительная линия 257">
              <a:extLst>
                <a:ext uri="{FF2B5EF4-FFF2-40B4-BE49-F238E27FC236}">
                  <a16:creationId xmlns:a16="http://schemas.microsoft.com/office/drawing/2014/main" xmlns="" id="{2C59D831-7CA6-450B-8FAF-FD387975A495}"/>
                </a:ext>
              </a:extLst>
            </p:cNvPr>
            <p:cNvCxnSpPr/>
            <p:nvPr/>
          </p:nvCxnSpPr>
          <p:spPr>
            <a:xfrm flipV="1">
              <a:off x="2616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Прямая соединительная линия 258">
              <a:extLst>
                <a:ext uri="{FF2B5EF4-FFF2-40B4-BE49-F238E27FC236}">
                  <a16:creationId xmlns:a16="http://schemas.microsoft.com/office/drawing/2014/main" xmlns="" id="{D12963A1-78FD-4234-8B92-3394E8BBA906}"/>
                </a:ext>
              </a:extLst>
            </p:cNvPr>
            <p:cNvCxnSpPr/>
            <p:nvPr/>
          </p:nvCxnSpPr>
          <p:spPr>
            <a:xfrm flipV="1">
              <a:off x="2705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Прямая соединительная линия 259">
              <a:extLst>
                <a:ext uri="{FF2B5EF4-FFF2-40B4-BE49-F238E27FC236}">
                  <a16:creationId xmlns:a16="http://schemas.microsoft.com/office/drawing/2014/main" xmlns="" id="{BDE50ECF-94E4-4FA5-8C1B-84086778C89B}"/>
                </a:ext>
              </a:extLst>
            </p:cNvPr>
            <p:cNvCxnSpPr/>
            <p:nvPr/>
          </p:nvCxnSpPr>
          <p:spPr>
            <a:xfrm flipV="1">
              <a:off x="2794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Прямая соединительная линия 260">
              <a:extLst>
                <a:ext uri="{FF2B5EF4-FFF2-40B4-BE49-F238E27FC236}">
                  <a16:creationId xmlns:a16="http://schemas.microsoft.com/office/drawing/2014/main" xmlns="" id="{0559678F-5BD0-4FBD-8C0B-FF24CFCF0610}"/>
                </a:ext>
              </a:extLst>
            </p:cNvPr>
            <p:cNvCxnSpPr/>
            <p:nvPr/>
          </p:nvCxnSpPr>
          <p:spPr>
            <a:xfrm flipV="1">
              <a:off x="2882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Прямая соединительная линия 261">
              <a:extLst>
                <a:ext uri="{FF2B5EF4-FFF2-40B4-BE49-F238E27FC236}">
                  <a16:creationId xmlns:a16="http://schemas.microsoft.com/office/drawing/2014/main" xmlns="" id="{807921AE-0203-4197-BD80-61F4577B2991}"/>
                </a:ext>
              </a:extLst>
            </p:cNvPr>
            <p:cNvCxnSpPr/>
            <p:nvPr/>
          </p:nvCxnSpPr>
          <p:spPr>
            <a:xfrm flipV="1">
              <a:off x="2971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Прямая соединительная линия 262">
              <a:extLst>
                <a:ext uri="{FF2B5EF4-FFF2-40B4-BE49-F238E27FC236}">
                  <a16:creationId xmlns:a16="http://schemas.microsoft.com/office/drawing/2014/main" xmlns="" id="{70E178FA-E1C4-4FE3-A84A-3A7A00C896A0}"/>
                </a:ext>
              </a:extLst>
            </p:cNvPr>
            <p:cNvCxnSpPr/>
            <p:nvPr/>
          </p:nvCxnSpPr>
          <p:spPr>
            <a:xfrm flipV="1">
              <a:off x="3060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>
              <a:extLst>
                <a:ext uri="{FF2B5EF4-FFF2-40B4-BE49-F238E27FC236}">
                  <a16:creationId xmlns:a16="http://schemas.microsoft.com/office/drawing/2014/main" xmlns="" id="{8D7D350E-F60B-4B79-8EE3-0D7DF1753CFF}"/>
                </a:ext>
              </a:extLst>
            </p:cNvPr>
            <p:cNvCxnSpPr/>
            <p:nvPr/>
          </p:nvCxnSpPr>
          <p:spPr>
            <a:xfrm flipV="1">
              <a:off x="3149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>
              <a:extLst>
                <a:ext uri="{FF2B5EF4-FFF2-40B4-BE49-F238E27FC236}">
                  <a16:creationId xmlns:a16="http://schemas.microsoft.com/office/drawing/2014/main" xmlns="" id="{55F1D501-26DD-4DF7-85E3-E8E821A21BF6}"/>
                </a:ext>
              </a:extLst>
            </p:cNvPr>
            <p:cNvCxnSpPr/>
            <p:nvPr/>
          </p:nvCxnSpPr>
          <p:spPr>
            <a:xfrm flipV="1">
              <a:off x="3238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>
              <a:extLst>
                <a:ext uri="{FF2B5EF4-FFF2-40B4-BE49-F238E27FC236}">
                  <a16:creationId xmlns:a16="http://schemas.microsoft.com/office/drawing/2014/main" xmlns="" id="{29868DFE-55BF-4E10-A93C-C8104549421D}"/>
                </a:ext>
              </a:extLst>
            </p:cNvPr>
            <p:cNvCxnSpPr/>
            <p:nvPr/>
          </p:nvCxnSpPr>
          <p:spPr>
            <a:xfrm flipV="1">
              <a:off x="3327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Прямая соединительная линия 266">
              <a:extLst>
                <a:ext uri="{FF2B5EF4-FFF2-40B4-BE49-F238E27FC236}">
                  <a16:creationId xmlns:a16="http://schemas.microsoft.com/office/drawing/2014/main" xmlns="" id="{1DF0C32D-CB21-451C-932B-1AF6D4A8B55E}"/>
                </a:ext>
              </a:extLst>
            </p:cNvPr>
            <p:cNvCxnSpPr/>
            <p:nvPr/>
          </p:nvCxnSpPr>
          <p:spPr>
            <a:xfrm flipV="1">
              <a:off x="3416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Прямая соединительная линия 267">
              <a:extLst>
                <a:ext uri="{FF2B5EF4-FFF2-40B4-BE49-F238E27FC236}">
                  <a16:creationId xmlns:a16="http://schemas.microsoft.com/office/drawing/2014/main" xmlns="" id="{7FD3FD29-83C0-458F-9339-14B41077C5AD}"/>
                </a:ext>
              </a:extLst>
            </p:cNvPr>
            <p:cNvCxnSpPr/>
            <p:nvPr/>
          </p:nvCxnSpPr>
          <p:spPr>
            <a:xfrm flipV="1">
              <a:off x="3505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единительная линия 268">
              <a:extLst>
                <a:ext uri="{FF2B5EF4-FFF2-40B4-BE49-F238E27FC236}">
                  <a16:creationId xmlns:a16="http://schemas.microsoft.com/office/drawing/2014/main" xmlns="" id="{40056650-DBF6-475B-AB68-B003EC176AF3}"/>
                </a:ext>
              </a:extLst>
            </p:cNvPr>
            <p:cNvCxnSpPr/>
            <p:nvPr/>
          </p:nvCxnSpPr>
          <p:spPr>
            <a:xfrm flipV="1">
              <a:off x="3594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Прямая соединительная линия 269">
              <a:extLst>
                <a:ext uri="{FF2B5EF4-FFF2-40B4-BE49-F238E27FC236}">
                  <a16:creationId xmlns:a16="http://schemas.microsoft.com/office/drawing/2014/main" xmlns="" id="{10D83BF9-2248-4B44-AA0F-BCB64D0F0230}"/>
                </a:ext>
              </a:extLst>
            </p:cNvPr>
            <p:cNvCxnSpPr/>
            <p:nvPr/>
          </p:nvCxnSpPr>
          <p:spPr>
            <a:xfrm flipV="1">
              <a:off x="3683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единительная линия 270">
              <a:extLst>
                <a:ext uri="{FF2B5EF4-FFF2-40B4-BE49-F238E27FC236}">
                  <a16:creationId xmlns:a16="http://schemas.microsoft.com/office/drawing/2014/main" xmlns="" id="{73C72D15-4831-4D0D-85A3-3D3EEEE946C0}"/>
                </a:ext>
              </a:extLst>
            </p:cNvPr>
            <p:cNvCxnSpPr/>
            <p:nvPr/>
          </p:nvCxnSpPr>
          <p:spPr>
            <a:xfrm flipV="1">
              <a:off x="3771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инительная линия 271">
              <a:extLst>
                <a:ext uri="{FF2B5EF4-FFF2-40B4-BE49-F238E27FC236}">
                  <a16:creationId xmlns:a16="http://schemas.microsoft.com/office/drawing/2014/main" xmlns="" id="{E63C25C5-984B-4F6E-B32F-2D9FDE751753}"/>
                </a:ext>
              </a:extLst>
            </p:cNvPr>
            <p:cNvCxnSpPr/>
            <p:nvPr/>
          </p:nvCxnSpPr>
          <p:spPr>
            <a:xfrm flipV="1">
              <a:off x="3860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Прямая соединительная линия 272">
              <a:extLst>
                <a:ext uri="{FF2B5EF4-FFF2-40B4-BE49-F238E27FC236}">
                  <a16:creationId xmlns:a16="http://schemas.microsoft.com/office/drawing/2014/main" xmlns="" id="{213181AE-92B7-4A4B-B327-E8640AE435A1}"/>
                </a:ext>
              </a:extLst>
            </p:cNvPr>
            <p:cNvCxnSpPr/>
            <p:nvPr/>
          </p:nvCxnSpPr>
          <p:spPr>
            <a:xfrm flipV="1">
              <a:off x="3949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Прямая соединительная линия 273">
              <a:extLst>
                <a:ext uri="{FF2B5EF4-FFF2-40B4-BE49-F238E27FC236}">
                  <a16:creationId xmlns:a16="http://schemas.microsoft.com/office/drawing/2014/main" xmlns="" id="{FA7D438E-1157-4616-BC80-AC3AC57401C6}"/>
                </a:ext>
              </a:extLst>
            </p:cNvPr>
            <p:cNvCxnSpPr/>
            <p:nvPr/>
          </p:nvCxnSpPr>
          <p:spPr>
            <a:xfrm flipV="1">
              <a:off x="4038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>
              <a:extLst>
                <a:ext uri="{FF2B5EF4-FFF2-40B4-BE49-F238E27FC236}">
                  <a16:creationId xmlns:a16="http://schemas.microsoft.com/office/drawing/2014/main" xmlns="" id="{83CC79BD-5BE1-4FE2-AE8E-E0CCF976D49F}"/>
                </a:ext>
              </a:extLst>
            </p:cNvPr>
            <p:cNvCxnSpPr/>
            <p:nvPr/>
          </p:nvCxnSpPr>
          <p:spPr>
            <a:xfrm flipV="1">
              <a:off x="4127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Прямая соединительная линия 275">
              <a:extLst>
                <a:ext uri="{FF2B5EF4-FFF2-40B4-BE49-F238E27FC236}">
                  <a16:creationId xmlns:a16="http://schemas.microsoft.com/office/drawing/2014/main" xmlns="" id="{E2CF0A77-254C-42D1-B39F-08A8E1917705}"/>
                </a:ext>
              </a:extLst>
            </p:cNvPr>
            <p:cNvCxnSpPr/>
            <p:nvPr/>
          </p:nvCxnSpPr>
          <p:spPr>
            <a:xfrm flipV="1">
              <a:off x="4216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Прямая соединительная линия 276">
              <a:extLst>
                <a:ext uri="{FF2B5EF4-FFF2-40B4-BE49-F238E27FC236}">
                  <a16:creationId xmlns:a16="http://schemas.microsoft.com/office/drawing/2014/main" xmlns="" id="{301E7BA2-B5A4-4C98-A618-D1BBCD8F86C6}"/>
                </a:ext>
              </a:extLst>
            </p:cNvPr>
            <p:cNvCxnSpPr/>
            <p:nvPr/>
          </p:nvCxnSpPr>
          <p:spPr>
            <a:xfrm flipV="1">
              <a:off x="4305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Прямая соединительная линия 277">
              <a:extLst>
                <a:ext uri="{FF2B5EF4-FFF2-40B4-BE49-F238E27FC236}">
                  <a16:creationId xmlns:a16="http://schemas.microsoft.com/office/drawing/2014/main" xmlns="" id="{44946FF5-5199-41FF-9DF0-9867B1782384}"/>
                </a:ext>
              </a:extLst>
            </p:cNvPr>
            <p:cNvCxnSpPr/>
            <p:nvPr/>
          </p:nvCxnSpPr>
          <p:spPr>
            <a:xfrm flipV="1">
              <a:off x="4394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>
              <a:extLst>
                <a:ext uri="{FF2B5EF4-FFF2-40B4-BE49-F238E27FC236}">
                  <a16:creationId xmlns:a16="http://schemas.microsoft.com/office/drawing/2014/main" xmlns="" id="{BB7F69B1-1A92-4425-9779-2C0771F5F2EC}"/>
                </a:ext>
              </a:extLst>
            </p:cNvPr>
            <p:cNvCxnSpPr/>
            <p:nvPr/>
          </p:nvCxnSpPr>
          <p:spPr>
            <a:xfrm flipV="1">
              <a:off x="4483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Прямая соединительная линия 279">
              <a:extLst>
                <a:ext uri="{FF2B5EF4-FFF2-40B4-BE49-F238E27FC236}">
                  <a16:creationId xmlns:a16="http://schemas.microsoft.com/office/drawing/2014/main" xmlns="" id="{139E3950-836C-4729-9CAB-1380224E26A4}"/>
                </a:ext>
              </a:extLst>
            </p:cNvPr>
            <p:cNvCxnSpPr/>
            <p:nvPr/>
          </p:nvCxnSpPr>
          <p:spPr>
            <a:xfrm flipV="1">
              <a:off x="4572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Прямая соединительная линия 280">
              <a:extLst>
                <a:ext uri="{FF2B5EF4-FFF2-40B4-BE49-F238E27FC236}">
                  <a16:creationId xmlns:a16="http://schemas.microsoft.com/office/drawing/2014/main" xmlns="" id="{9F855509-65EC-48CF-BA4A-A94DAF0D0ED0}"/>
                </a:ext>
              </a:extLst>
            </p:cNvPr>
            <p:cNvCxnSpPr/>
            <p:nvPr/>
          </p:nvCxnSpPr>
          <p:spPr>
            <a:xfrm flipV="1">
              <a:off x="4660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Прямая соединительная линия 281">
              <a:extLst>
                <a:ext uri="{FF2B5EF4-FFF2-40B4-BE49-F238E27FC236}">
                  <a16:creationId xmlns:a16="http://schemas.microsoft.com/office/drawing/2014/main" xmlns="" id="{3D03BD7B-44EE-4285-B9E5-F4DAEBEF2581}"/>
                </a:ext>
              </a:extLst>
            </p:cNvPr>
            <p:cNvCxnSpPr/>
            <p:nvPr/>
          </p:nvCxnSpPr>
          <p:spPr>
            <a:xfrm flipV="1">
              <a:off x="4749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Прямая соединительная линия 282">
              <a:extLst>
                <a:ext uri="{FF2B5EF4-FFF2-40B4-BE49-F238E27FC236}">
                  <a16:creationId xmlns:a16="http://schemas.microsoft.com/office/drawing/2014/main" xmlns="" id="{C35A60AF-C95F-44B3-B64A-23D2E24F34D9}"/>
                </a:ext>
              </a:extLst>
            </p:cNvPr>
            <p:cNvCxnSpPr/>
            <p:nvPr/>
          </p:nvCxnSpPr>
          <p:spPr>
            <a:xfrm flipV="1">
              <a:off x="4838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Прямая соединительная линия 283">
              <a:extLst>
                <a:ext uri="{FF2B5EF4-FFF2-40B4-BE49-F238E27FC236}">
                  <a16:creationId xmlns:a16="http://schemas.microsoft.com/office/drawing/2014/main" xmlns="" id="{7AE3FEE4-1871-4361-BC18-57F9F9FE2F9C}"/>
                </a:ext>
              </a:extLst>
            </p:cNvPr>
            <p:cNvCxnSpPr/>
            <p:nvPr/>
          </p:nvCxnSpPr>
          <p:spPr>
            <a:xfrm flipV="1">
              <a:off x="4927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Прямая соединительная линия 284">
              <a:extLst>
                <a:ext uri="{FF2B5EF4-FFF2-40B4-BE49-F238E27FC236}">
                  <a16:creationId xmlns:a16="http://schemas.microsoft.com/office/drawing/2014/main" xmlns="" id="{7BBEB1F6-B6C6-469C-8A63-03CD1C9A47BF}"/>
                </a:ext>
              </a:extLst>
            </p:cNvPr>
            <p:cNvCxnSpPr/>
            <p:nvPr/>
          </p:nvCxnSpPr>
          <p:spPr>
            <a:xfrm flipV="1">
              <a:off x="5016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Прямая соединительная линия 285">
              <a:extLst>
                <a:ext uri="{FF2B5EF4-FFF2-40B4-BE49-F238E27FC236}">
                  <a16:creationId xmlns:a16="http://schemas.microsoft.com/office/drawing/2014/main" xmlns="" id="{DF5115A4-3223-4C6B-B4BF-C425973E4AEF}"/>
                </a:ext>
              </a:extLst>
            </p:cNvPr>
            <p:cNvCxnSpPr/>
            <p:nvPr/>
          </p:nvCxnSpPr>
          <p:spPr>
            <a:xfrm flipV="1">
              <a:off x="5105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Прямая соединительная линия 286">
              <a:extLst>
                <a:ext uri="{FF2B5EF4-FFF2-40B4-BE49-F238E27FC236}">
                  <a16:creationId xmlns:a16="http://schemas.microsoft.com/office/drawing/2014/main" xmlns="" id="{FFAFC43F-2EC7-4D4B-94DA-861948A84F99}"/>
                </a:ext>
              </a:extLst>
            </p:cNvPr>
            <p:cNvCxnSpPr/>
            <p:nvPr/>
          </p:nvCxnSpPr>
          <p:spPr>
            <a:xfrm flipV="1">
              <a:off x="5194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Прямая соединительная линия 287">
              <a:extLst>
                <a:ext uri="{FF2B5EF4-FFF2-40B4-BE49-F238E27FC236}">
                  <a16:creationId xmlns:a16="http://schemas.microsoft.com/office/drawing/2014/main" xmlns="" id="{4577E3A9-91F4-4FCA-AF26-6F5FFB9B835C}"/>
                </a:ext>
              </a:extLst>
            </p:cNvPr>
            <p:cNvCxnSpPr/>
            <p:nvPr/>
          </p:nvCxnSpPr>
          <p:spPr>
            <a:xfrm flipV="1">
              <a:off x="5283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Прямая соединительная линия 288">
              <a:extLst>
                <a:ext uri="{FF2B5EF4-FFF2-40B4-BE49-F238E27FC236}">
                  <a16:creationId xmlns:a16="http://schemas.microsoft.com/office/drawing/2014/main" xmlns="" id="{C0691DDE-021F-4B3B-AE71-BBEE4F8B18A1}"/>
                </a:ext>
              </a:extLst>
            </p:cNvPr>
            <p:cNvCxnSpPr/>
            <p:nvPr/>
          </p:nvCxnSpPr>
          <p:spPr>
            <a:xfrm flipV="1">
              <a:off x="5372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Прямая соединительная линия 289">
              <a:extLst>
                <a:ext uri="{FF2B5EF4-FFF2-40B4-BE49-F238E27FC236}">
                  <a16:creationId xmlns:a16="http://schemas.microsoft.com/office/drawing/2014/main" xmlns="" id="{E56C128B-6CBC-4347-962E-5A6B7B2F40A3}"/>
                </a:ext>
              </a:extLst>
            </p:cNvPr>
            <p:cNvCxnSpPr/>
            <p:nvPr/>
          </p:nvCxnSpPr>
          <p:spPr>
            <a:xfrm flipV="1">
              <a:off x="5461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Прямая соединительная линия 290">
              <a:extLst>
                <a:ext uri="{FF2B5EF4-FFF2-40B4-BE49-F238E27FC236}">
                  <a16:creationId xmlns:a16="http://schemas.microsoft.com/office/drawing/2014/main" xmlns="" id="{92B400B9-137A-47CA-ABBD-433632D9444F}"/>
                </a:ext>
              </a:extLst>
            </p:cNvPr>
            <p:cNvCxnSpPr/>
            <p:nvPr/>
          </p:nvCxnSpPr>
          <p:spPr>
            <a:xfrm flipV="1">
              <a:off x="5549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Прямая соединительная линия 291">
              <a:extLst>
                <a:ext uri="{FF2B5EF4-FFF2-40B4-BE49-F238E27FC236}">
                  <a16:creationId xmlns:a16="http://schemas.microsoft.com/office/drawing/2014/main" xmlns="" id="{EBFDD7EE-A8B2-465C-98FE-5DB66C7021EC}"/>
                </a:ext>
              </a:extLst>
            </p:cNvPr>
            <p:cNvCxnSpPr/>
            <p:nvPr/>
          </p:nvCxnSpPr>
          <p:spPr>
            <a:xfrm flipV="1">
              <a:off x="5638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Прямая соединительная линия 292">
              <a:extLst>
                <a:ext uri="{FF2B5EF4-FFF2-40B4-BE49-F238E27FC236}">
                  <a16:creationId xmlns:a16="http://schemas.microsoft.com/office/drawing/2014/main" xmlns="" id="{4B6B74D3-EE39-4FB5-A99E-C5D0412AE15D}"/>
                </a:ext>
              </a:extLst>
            </p:cNvPr>
            <p:cNvCxnSpPr/>
            <p:nvPr/>
          </p:nvCxnSpPr>
          <p:spPr>
            <a:xfrm flipV="1">
              <a:off x="5727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Прямая соединительная линия 293">
              <a:extLst>
                <a:ext uri="{FF2B5EF4-FFF2-40B4-BE49-F238E27FC236}">
                  <a16:creationId xmlns:a16="http://schemas.microsoft.com/office/drawing/2014/main" xmlns="" id="{9E58640A-8EFE-40CF-9B28-7B5B5B73DB0F}"/>
                </a:ext>
              </a:extLst>
            </p:cNvPr>
            <p:cNvCxnSpPr/>
            <p:nvPr/>
          </p:nvCxnSpPr>
          <p:spPr>
            <a:xfrm flipV="1">
              <a:off x="5816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Прямая соединительная линия 294">
              <a:extLst>
                <a:ext uri="{FF2B5EF4-FFF2-40B4-BE49-F238E27FC236}">
                  <a16:creationId xmlns:a16="http://schemas.microsoft.com/office/drawing/2014/main" xmlns="" id="{52A7CEB0-A0C6-4C45-9DAA-E469CC165549}"/>
                </a:ext>
              </a:extLst>
            </p:cNvPr>
            <p:cNvCxnSpPr/>
            <p:nvPr/>
          </p:nvCxnSpPr>
          <p:spPr>
            <a:xfrm flipV="1">
              <a:off x="5905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Прямая соединительная линия 295">
              <a:extLst>
                <a:ext uri="{FF2B5EF4-FFF2-40B4-BE49-F238E27FC236}">
                  <a16:creationId xmlns:a16="http://schemas.microsoft.com/office/drawing/2014/main" xmlns="" id="{CFEE8E24-E4E1-41A9-B0B5-E91448F48E8E}"/>
                </a:ext>
              </a:extLst>
            </p:cNvPr>
            <p:cNvCxnSpPr/>
            <p:nvPr/>
          </p:nvCxnSpPr>
          <p:spPr>
            <a:xfrm flipV="1">
              <a:off x="5994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Прямая соединительная линия 296">
              <a:extLst>
                <a:ext uri="{FF2B5EF4-FFF2-40B4-BE49-F238E27FC236}">
                  <a16:creationId xmlns:a16="http://schemas.microsoft.com/office/drawing/2014/main" xmlns="" id="{4BC9A0DB-0A53-4923-9118-25B82CD5C049}"/>
                </a:ext>
              </a:extLst>
            </p:cNvPr>
            <p:cNvCxnSpPr/>
            <p:nvPr/>
          </p:nvCxnSpPr>
          <p:spPr>
            <a:xfrm flipV="1">
              <a:off x="6083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Прямая соединительная линия 297">
              <a:extLst>
                <a:ext uri="{FF2B5EF4-FFF2-40B4-BE49-F238E27FC236}">
                  <a16:creationId xmlns:a16="http://schemas.microsoft.com/office/drawing/2014/main" xmlns="" id="{B40C2C02-566C-43EE-9F57-E7DEFAD5A7DA}"/>
                </a:ext>
              </a:extLst>
            </p:cNvPr>
            <p:cNvCxnSpPr/>
            <p:nvPr/>
          </p:nvCxnSpPr>
          <p:spPr>
            <a:xfrm flipV="1">
              <a:off x="6172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Прямая соединительная линия 298">
              <a:extLst>
                <a:ext uri="{FF2B5EF4-FFF2-40B4-BE49-F238E27FC236}">
                  <a16:creationId xmlns:a16="http://schemas.microsoft.com/office/drawing/2014/main" xmlns="" id="{1A94C588-FDFE-484F-8508-873049C12670}"/>
                </a:ext>
              </a:extLst>
            </p:cNvPr>
            <p:cNvCxnSpPr/>
            <p:nvPr/>
          </p:nvCxnSpPr>
          <p:spPr>
            <a:xfrm flipV="1">
              <a:off x="6261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Прямая соединительная линия 299">
              <a:extLst>
                <a:ext uri="{FF2B5EF4-FFF2-40B4-BE49-F238E27FC236}">
                  <a16:creationId xmlns:a16="http://schemas.microsoft.com/office/drawing/2014/main" xmlns="" id="{6C120B0D-F715-4359-86F7-AB62838EDBCC}"/>
                </a:ext>
              </a:extLst>
            </p:cNvPr>
            <p:cNvCxnSpPr/>
            <p:nvPr/>
          </p:nvCxnSpPr>
          <p:spPr>
            <a:xfrm flipV="1">
              <a:off x="6350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Прямая соединительная линия 300">
              <a:extLst>
                <a:ext uri="{FF2B5EF4-FFF2-40B4-BE49-F238E27FC236}">
                  <a16:creationId xmlns:a16="http://schemas.microsoft.com/office/drawing/2014/main" xmlns="" id="{7ABAF6E8-BD91-49E6-91CE-D80765585E1C}"/>
                </a:ext>
              </a:extLst>
            </p:cNvPr>
            <p:cNvCxnSpPr/>
            <p:nvPr/>
          </p:nvCxnSpPr>
          <p:spPr>
            <a:xfrm flipV="1">
              <a:off x="6438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Прямая соединительная линия 301">
              <a:extLst>
                <a:ext uri="{FF2B5EF4-FFF2-40B4-BE49-F238E27FC236}">
                  <a16:creationId xmlns:a16="http://schemas.microsoft.com/office/drawing/2014/main" xmlns="" id="{200AC7D0-ADAB-4811-B5C2-EC7026CC9B67}"/>
                </a:ext>
              </a:extLst>
            </p:cNvPr>
            <p:cNvCxnSpPr/>
            <p:nvPr/>
          </p:nvCxnSpPr>
          <p:spPr>
            <a:xfrm flipV="1">
              <a:off x="6527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Прямая соединительная линия 302">
              <a:extLst>
                <a:ext uri="{FF2B5EF4-FFF2-40B4-BE49-F238E27FC236}">
                  <a16:creationId xmlns:a16="http://schemas.microsoft.com/office/drawing/2014/main" xmlns="" id="{85E1F917-0268-4130-965D-7EC984D0FB0B}"/>
                </a:ext>
              </a:extLst>
            </p:cNvPr>
            <p:cNvCxnSpPr/>
            <p:nvPr/>
          </p:nvCxnSpPr>
          <p:spPr>
            <a:xfrm flipV="1">
              <a:off x="6616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Прямая соединительная линия 303">
              <a:extLst>
                <a:ext uri="{FF2B5EF4-FFF2-40B4-BE49-F238E27FC236}">
                  <a16:creationId xmlns:a16="http://schemas.microsoft.com/office/drawing/2014/main" xmlns="" id="{E69F5443-7CB0-4118-9953-A2346A6F788C}"/>
                </a:ext>
              </a:extLst>
            </p:cNvPr>
            <p:cNvCxnSpPr/>
            <p:nvPr/>
          </p:nvCxnSpPr>
          <p:spPr>
            <a:xfrm flipV="1">
              <a:off x="6705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Прямая соединительная линия 304">
              <a:extLst>
                <a:ext uri="{FF2B5EF4-FFF2-40B4-BE49-F238E27FC236}">
                  <a16:creationId xmlns:a16="http://schemas.microsoft.com/office/drawing/2014/main" xmlns="" id="{181A0E9F-0D3E-4ECE-9256-0465246E5039}"/>
                </a:ext>
              </a:extLst>
            </p:cNvPr>
            <p:cNvCxnSpPr/>
            <p:nvPr/>
          </p:nvCxnSpPr>
          <p:spPr>
            <a:xfrm flipV="1">
              <a:off x="6794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Прямая соединительная линия 305">
              <a:extLst>
                <a:ext uri="{FF2B5EF4-FFF2-40B4-BE49-F238E27FC236}">
                  <a16:creationId xmlns:a16="http://schemas.microsoft.com/office/drawing/2014/main" xmlns="" id="{5F9A0E41-30F3-4D68-B514-A22336887FEA}"/>
                </a:ext>
              </a:extLst>
            </p:cNvPr>
            <p:cNvCxnSpPr/>
            <p:nvPr/>
          </p:nvCxnSpPr>
          <p:spPr>
            <a:xfrm flipV="1">
              <a:off x="6883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Прямая соединительная линия 306">
              <a:extLst>
                <a:ext uri="{FF2B5EF4-FFF2-40B4-BE49-F238E27FC236}">
                  <a16:creationId xmlns:a16="http://schemas.microsoft.com/office/drawing/2014/main" xmlns="" id="{1CB7A2B1-DEF7-428D-8B8F-88DAE4AA080B}"/>
                </a:ext>
              </a:extLst>
            </p:cNvPr>
            <p:cNvCxnSpPr/>
            <p:nvPr/>
          </p:nvCxnSpPr>
          <p:spPr>
            <a:xfrm flipV="1">
              <a:off x="6972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Прямая соединительная линия 307">
              <a:extLst>
                <a:ext uri="{FF2B5EF4-FFF2-40B4-BE49-F238E27FC236}">
                  <a16:creationId xmlns:a16="http://schemas.microsoft.com/office/drawing/2014/main" xmlns="" id="{0253FCEB-6994-4BD9-BA07-B5A3B99EE570}"/>
                </a:ext>
              </a:extLst>
            </p:cNvPr>
            <p:cNvCxnSpPr/>
            <p:nvPr/>
          </p:nvCxnSpPr>
          <p:spPr>
            <a:xfrm flipV="1">
              <a:off x="7061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Прямая соединительная линия 308">
              <a:extLst>
                <a:ext uri="{FF2B5EF4-FFF2-40B4-BE49-F238E27FC236}">
                  <a16:creationId xmlns:a16="http://schemas.microsoft.com/office/drawing/2014/main" xmlns="" id="{B318B338-BC95-4EB9-B05A-405DCE91ECF0}"/>
                </a:ext>
              </a:extLst>
            </p:cNvPr>
            <p:cNvCxnSpPr/>
            <p:nvPr/>
          </p:nvCxnSpPr>
          <p:spPr>
            <a:xfrm flipV="1">
              <a:off x="7150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Прямая соединительная линия 309">
              <a:extLst>
                <a:ext uri="{FF2B5EF4-FFF2-40B4-BE49-F238E27FC236}">
                  <a16:creationId xmlns:a16="http://schemas.microsoft.com/office/drawing/2014/main" xmlns="" id="{292C1D20-22E6-4C32-8ACF-BC9CAA368107}"/>
                </a:ext>
              </a:extLst>
            </p:cNvPr>
            <p:cNvCxnSpPr/>
            <p:nvPr/>
          </p:nvCxnSpPr>
          <p:spPr>
            <a:xfrm flipV="1">
              <a:off x="7239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Прямая соединительная линия 310">
              <a:extLst>
                <a:ext uri="{FF2B5EF4-FFF2-40B4-BE49-F238E27FC236}">
                  <a16:creationId xmlns:a16="http://schemas.microsoft.com/office/drawing/2014/main" xmlns="" id="{A3A023CD-0072-48DF-A644-BBCBC12C4BC8}"/>
                </a:ext>
              </a:extLst>
            </p:cNvPr>
            <p:cNvCxnSpPr/>
            <p:nvPr/>
          </p:nvCxnSpPr>
          <p:spPr>
            <a:xfrm flipV="1">
              <a:off x="7327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Прямая соединительная линия 311">
              <a:extLst>
                <a:ext uri="{FF2B5EF4-FFF2-40B4-BE49-F238E27FC236}">
                  <a16:creationId xmlns:a16="http://schemas.microsoft.com/office/drawing/2014/main" xmlns="" id="{F22EE4B3-0856-4117-9DBF-E39D72466E4F}"/>
                </a:ext>
              </a:extLst>
            </p:cNvPr>
            <p:cNvCxnSpPr/>
            <p:nvPr/>
          </p:nvCxnSpPr>
          <p:spPr>
            <a:xfrm flipV="1">
              <a:off x="7416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Прямая соединительная линия 312">
              <a:extLst>
                <a:ext uri="{FF2B5EF4-FFF2-40B4-BE49-F238E27FC236}">
                  <a16:creationId xmlns:a16="http://schemas.microsoft.com/office/drawing/2014/main" xmlns="" id="{66429699-62CD-458A-8DFD-8B6C8030588A}"/>
                </a:ext>
              </a:extLst>
            </p:cNvPr>
            <p:cNvCxnSpPr/>
            <p:nvPr/>
          </p:nvCxnSpPr>
          <p:spPr>
            <a:xfrm flipV="1">
              <a:off x="7505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Прямая соединительная линия 313">
              <a:extLst>
                <a:ext uri="{FF2B5EF4-FFF2-40B4-BE49-F238E27FC236}">
                  <a16:creationId xmlns:a16="http://schemas.microsoft.com/office/drawing/2014/main" xmlns="" id="{2AF89B04-802F-4014-82DD-B4693C2B31BF}"/>
                </a:ext>
              </a:extLst>
            </p:cNvPr>
            <p:cNvCxnSpPr/>
            <p:nvPr/>
          </p:nvCxnSpPr>
          <p:spPr>
            <a:xfrm flipV="1">
              <a:off x="7594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Прямая соединительная линия 314">
              <a:extLst>
                <a:ext uri="{FF2B5EF4-FFF2-40B4-BE49-F238E27FC236}">
                  <a16:creationId xmlns:a16="http://schemas.microsoft.com/office/drawing/2014/main" xmlns="" id="{D3400BFB-347A-4240-ADA4-2A4E0E061BDC}"/>
                </a:ext>
              </a:extLst>
            </p:cNvPr>
            <p:cNvCxnSpPr/>
            <p:nvPr/>
          </p:nvCxnSpPr>
          <p:spPr>
            <a:xfrm flipV="1">
              <a:off x="7683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Прямая соединительная линия 315">
              <a:extLst>
                <a:ext uri="{FF2B5EF4-FFF2-40B4-BE49-F238E27FC236}">
                  <a16:creationId xmlns:a16="http://schemas.microsoft.com/office/drawing/2014/main" xmlns="" id="{7BB8F704-2EA1-4DD0-B466-F7FDD69E5D62}"/>
                </a:ext>
              </a:extLst>
            </p:cNvPr>
            <p:cNvCxnSpPr/>
            <p:nvPr/>
          </p:nvCxnSpPr>
          <p:spPr>
            <a:xfrm flipV="1">
              <a:off x="7772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Прямая соединительная линия 316">
              <a:extLst>
                <a:ext uri="{FF2B5EF4-FFF2-40B4-BE49-F238E27FC236}">
                  <a16:creationId xmlns:a16="http://schemas.microsoft.com/office/drawing/2014/main" xmlns="" id="{CDB11437-94B9-49E6-B1F7-832FA0D7B29F}"/>
                </a:ext>
              </a:extLst>
            </p:cNvPr>
            <p:cNvCxnSpPr/>
            <p:nvPr/>
          </p:nvCxnSpPr>
          <p:spPr>
            <a:xfrm flipV="1">
              <a:off x="7861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Прямая соединительная линия 317">
              <a:extLst>
                <a:ext uri="{FF2B5EF4-FFF2-40B4-BE49-F238E27FC236}">
                  <a16:creationId xmlns:a16="http://schemas.microsoft.com/office/drawing/2014/main" xmlns="" id="{B42429C3-30DF-4781-8521-F7F866BD4434}"/>
                </a:ext>
              </a:extLst>
            </p:cNvPr>
            <p:cNvCxnSpPr/>
            <p:nvPr/>
          </p:nvCxnSpPr>
          <p:spPr>
            <a:xfrm flipV="1">
              <a:off x="7950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Прямая соединительная линия 318">
              <a:extLst>
                <a:ext uri="{FF2B5EF4-FFF2-40B4-BE49-F238E27FC236}">
                  <a16:creationId xmlns:a16="http://schemas.microsoft.com/office/drawing/2014/main" xmlns="" id="{C310700C-DA6D-4A6F-B3A9-1C7D143375AD}"/>
                </a:ext>
              </a:extLst>
            </p:cNvPr>
            <p:cNvCxnSpPr/>
            <p:nvPr/>
          </p:nvCxnSpPr>
          <p:spPr>
            <a:xfrm flipV="1">
              <a:off x="8039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Прямая соединительная линия 319">
              <a:extLst>
                <a:ext uri="{FF2B5EF4-FFF2-40B4-BE49-F238E27FC236}">
                  <a16:creationId xmlns:a16="http://schemas.microsoft.com/office/drawing/2014/main" xmlns="" id="{9C34648C-A4B7-4A1C-B4EC-9330004352C9}"/>
                </a:ext>
              </a:extLst>
            </p:cNvPr>
            <p:cNvCxnSpPr/>
            <p:nvPr/>
          </p:nvCxnSpPr>
          <p:spPr>
            <a:xfrm flipV="1">
              <a:off x="8128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Прямая соединительная линия 320">
              <a:extLst>
                <a:ext uri="{FF2B5EF4-FFF2-40B4-BE49-F238E27FC236}">
                  <a16:creationId xmlns:a16="http://schemas.microsoft.com/office/drawing/2014/main" xmlns="" id="{F3AE0B84-07F8-49D3-A2F1-6C1064E52ECF}"/>
                </a:ext>
              </a:extLst>
            </p:cNvPr>
            <p:cNvCxnSpPr/>
            <p:nvPr/>
          </p:nvCxnSpPr>
          <p:spPr>
            <a:xfrm flipV="1">
              <a:off x="8216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Прямая соединительная линия 321">
              <a:extLst>
                <a:ext uri="{FF2B5EF4-FFF2-40B4-BE49-F238E27FC236}">
                  <a16:creationId xmlns:a16="http://schemas.microsoft.com/office/drawing/2014/main" xmlns="" id="{2CA33C2B-36BF-4C3A-A6C2-0E41A99DAA3B}"/>
                </a:ext>
              </a:extLst>
            </p:cNvPr>
            <p:cNvCxnSpPr/>
            <p:nvPr/>
          </p:nvCxnSpPr>
          <p:spPr>
            <a:xfrm flipV="1">
              <a:off x="8305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Прямая соединительная линия 322">
              <a:extLst>
                <a:ext uri="{FF2B5EF4-FFF2-40B4-BE49-F238E27FC236}">
                  <a16:creationId xmlns:a16="http://schemas.microsoft.com/office/drawing/2014/main" xmlns="" id="{0A18B512-B54C-47D9-8EDB-AD1C406C1AC3}"/>
                </a:ext>
              </a:extLst>
            </p:cNvPr>
            <p:cNvCxnSpPr/>
            <p:nvPr/>
          </p:nvCxnSpPr>
          <p:spPr>
            <a:xfrm flipV="1">
              <a:off x="8394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Прямая соединительная линия 323">
              <a:extLst>
                <a:ext uri="{FF2B5EF4-FFF2-40B4-BE49-F238E27FC236}">
                  <a16:creationId xmlns:a16="http://schemas.microsoft.com/office/drawing/2014/main" xmlns="" id="{FA0F0F2A-E9F9-4625-B07E-279734BAD6F4}"/>
                </a:ext>
              </a:extLst>
            </p:cNvPr>
            <p:cNvCxnSpPr/>
            <p:nvPr/>
          </p:nvCxnSpPr>
          <p:spPr>
            <a:xfrm flipV="1">
              <a:off x="8483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Прямая соединительная линия 324">
              <a:extLst>
                <a:ext uri="{FF2B5EF4-FFF2-40B4-BE49-F238E27FC236}">
                  <a16:creationId xmlns:a16="http://schemas.microsoft.com/office/drawing/2014/main" xmlns="" id="{0B0E120B-7888-4153-9EC3-013678460093}"/>
                </a:ext>
              </a:extLst>
            </p:cNvPr>
            <p:cNvCxnSpPr/>
            <p:nvPr/>
          </p:nvCxnSpPr>
          <p:spPr>
            <a:xfrm flipV="1">
              <a:off x="8572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Прямая соединительная линия 325">
              <a:extLst>
                <a:ext uri="{FF2B5EF4-FFF2-40B4-BE49-F238E27FC236}">
                  <a16:creationId xmlns:a16="http://schemas.microsoft.com/office/drawing/2014/main" xmlns="" id="{135A0365-6AE4-42D8-843F-A255D40A39AB}"/>
                </a:ext>
              </a:extLst>
            </p:cNvPr>
            <p:cNvCxnSpPr/>
            <p:nvPr/>
          </p:nvCxnSpPr>
          <p:spPr>
            <a:xfrm flipV="1">
              <a:off x="8661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Прямая соединительная линия 326">
              <a:extLst>
                <a:ext uri="{FF2B5EF4-FFF2-40B4-BE49-F238E27FC236}">
                  <a16:creationId xmlns:a16="http://schemas.microsoft.com/office/drawing/2014/main" xmlns="" id="{D2EE8AB8-1B73-4150-8DDF-5061392D8442}"/>
                </a:ext>
              </a:extLst>
            </p:cNvPr>
            <p:cNvCxnSpPr/>
            <p:nvPr/>
          </p:nvCxnSpPr>
          <p:spPr>
            <a:xfrm flipV="1">
              <a:off x="8750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Прямая соединительная линия 327">
              <a:extLst>
                <a:ext uri="{FF2B5EF4-FFF2-40B4-BE49-F238E27FC236}">
                  <a16:creationId xmlns:a16="http://schemas.microsoft.com/office/drawing/2014/main" xmlns="" id="{AB84A31C-5DEC-4317-AE47-3B52F59660BB}"/>
                </a:ext>
              </a:extLst>
            </p:cNvPr>
            <p:cNvCxnSpPr/>
            <p:nvPr/>
          </p:nvCxnSpPr>
          <p:spPr>
            <a:xfrm flipV="1">
              <a:off x="8839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Прямая соединительная линия 328">
              <a:extLst>
                <a:ext uri="{FF2B5EF4-FFF2-40B4-BE49-F238E27FC236}">
                  <a16:creationId xmlns:a16="http://schemas.microsoft.com/office/drawing/2014/main" xmlns="" id="{6F59B601-58F6-410F-92F1-2919C1835F44}"/>
                </a:ext>
              </a:extLst>
            </p:cNvPr>
            <p:cNvCxnSpPr/>
            <p:nvPr/>
          </p:nvCxnSpPr>
          <p:spPr>
            <a:xfrm flipV="1">
              <a:off x="8928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Прямая соединительная линия 329">
              <a:extLst>
                <a:ext uri="{FF2B5EF4-FFF2-40B4-BE49-F238E27FC236}">
                  <a16:creationId xmlns:a16="http://schemas.microsoft.com/office/drawing/2014/main" xmlns="" id="{B82D061B-94E3-4026-8217-9E0585BA5344}"/>
                </a:ext>
              </a:extLst>
            </p:cNvPr>
            <p:cNvCxnSpPr/>
            <p:nvPr/>
          </p:nvCxnSpPr>
          <p:spPr>
            <a:xfrm flipV="1">
              <a:off x="9017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Прямая соединительная линия 330">
              <a:extLst>
                <a:ext uri="{FF2B5EF4-FFF2-40B4-BE49-F238E27FC236}">
                  <a16:creationId xmlns:a16="http://schemas.microsoft.com/office/drawing/2014/main" xmlns="" id="{E16A3E14-A216-49B8-A86F-B5EFFF701FFC}"/>
                </a:ext>
              </a:extLst>
            </p:cNvPr>
            <p:cNvCxnSpPr/>
            <p:nvPr/>
          </p:nvCxnSpPr>
          <p:spPr>
            <a:xfrm flipV="1">
              <a:off x="9105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Прямая соединительная линия 331">
              <a:extLst>
                <a:ext uri="{FF2B5EF4-FFF2-40B4-BE49-F238E27FC236}">
                  <a16:creationId xmlns:a16="http://schemas.microsoft.com/office/drawing/2014/main" xmlns="" id="{18CDF056-D96E-4648-89CE-A084CAF6DB00}"/>
                </a:ext>
              </a:extLst>
            </p:cNvPr>
            <p:cNvCxnSpPr/>
            <p:nvPr/>
          </p:nvCxnSpPr>
          <p:spPr>
            <a:xfrm flipV="1">
              <a:off x="919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Прямая соединительная линия 332">
              <a:extLst>
                <a:ext uri="{FF2B5EF4-FFF2-40B4-BE49-F238E27FC236}">
                  <a16:creationId xmlns:a16="http://schemas.microsoft.com/office/drawing/2014/main" xmlns="" id="{6F27C17C-077C-47C8-89D7-D7A327E25C7D}"/>
                </a:ext>
              </a:extLst>
            </p:cNvPr>
            <p:cNvCxnSpPr/>
            <p:nvPr/>
          </p:nvCxnSpPr>
          <p:spPr>
            <a:xfrm flipV="1">
              <a:off x="928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Прямая соединительная линия 333">
              <a:extLst>
                <a:ext uri="{FF2B5EF4-FFF2-40B4-BE49-F238E27FC236}">
                  <a16:creationId xmlns:a16="http://schemas.microsoft.com/office/drawing/2014/main" xmlns="" id="{6A622F7C-8CFF-4B43-92EA-E6F5D78B1EEB}"/>
                </a:ext>
              </a:extLst>
            </p:cNvPr>
            <p:cNvCxnSpPr/>
            <p:nvPr/>
          </p:nvCxnSpPr>
          <p:spPr>
            <a:xfrm flipV="1">
              <a:off x="937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Прямая соединительная линия 334">
              <a:extLst>
                <a:ext uri="{FF2B5EF4-FFF2-40B4-BE49-F238E27FC236}">
                  <a16:creationId xmlns:a16="http://schemas.microsoft.com/office/drawing/2014/main" xmlns="" id="{8F219158-F960-41AD-BC95-941907F44C9E}"/>
                </a:ext>
              </a:extLst>
            </p:cNvPr>
            <p:cNvCxnSpPr/>
            <p:nvPr/>
          </p:nvCxnSpPr>
          <p:spPr>
            <a:xfrm flipV="1">
              <a:off x="946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Прямая соединительная линия 335">
              <a:extLst>
                <a:ext uri="{FF2B5EF4-FFF2-40B4-BE49-F238E27FC236}">
                  <a16:creationId xmlns:a16="http://schemas.microsoft.com/office/drawing/2014/main" xmlns="" id="{08F1330D-1556-46C7-B162-0166D45CEC5B}"/>
                </a:ext>
              </a:extLst>
            </p:cNvPr>
            <p:cNvCxnSpPr/>
            <p:nvPr/>
          </p:nvCxnSpPr>
          <p:spPr>
            <a:xfrm flipV="1">
              <a:off x="955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Прямая соединительная линия 336">
              <a:extLst>
                <a:ext uri="{FF2B5EF4-FFF2-40B4-BE49-F238E27FC236}">
                  <a16:creationId xmlns:a16="http://schemas.microsoft.com/office/drawing/2014/main" xmlns="" id="{E7D98778-5790-40B8-8B8B-D2C77A50BBD0}"/>
                </a:ext>
              </a:extLst>
            </p:cNvPr>
            <p:cNvCxnSpPr/>
            <p:nvPr/>
          </p:nvCxnSpPr>
          <p:spPr>
            <a:xfrm flipV="1">
              <a:off x="963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Прямая соединительная линия 337">
              <a:extLst>
                <a:ext uri="{FF2B5EF4-FFF2-40B4-BE49-F238E27FC236}">
                  <a16:creationId xmlns:a16="http://schemas.microsoft.com/office/drawing/2014/main" xmlns="" id="{48F308B3-D802-47E6-8A42-D7A5DB2329BC}"/>
                </a:ext>
              </a:extLst>
            </p:cNvPr>
            <p:cNvCxnSpPr/>
            <p:nvPr/>
          </p:nvCxnSpPr>
          <p:spPr>
            <a:xfrm flipV="1">
              <a:off x="972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Прямая соединительная линия 338">
              <a:extLst>
                <a:ext uri="{FF2B5EF4-FFF2-40B4-BE49-F238E27FC236}">
                  <a16:creationId xmlns:a16="http://schemas.microsoft.com/office/drawing/2014/main" xmlns="" id="{03E7524C-CDD7-43F7-B4D8-56BD4BA7995D}"/>
                </a:ext>
              </a:extLst>
            </p:cNvPr>
            <p:cNvCxnSpPr/>
            <p:nvPr/>
          </p:nvCxnSpPr>
          <p:spPr>
            <a:xfrm flipV="1">
              <a:off x="981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Прямая соединительная линия 339">
              <a:extLst>
                <a:ext uri="{FF2B5EF4-FFF2-40B4-BE49-F238E27FC236}">
                  <a16:creationId xmlns:a16="http://schemas.microsoft.com/office/drawing/2014/main" xmlns="" id="{4FBF621E-C3C9-48BD-817D-523C3E230AFA}"/>
                </a:ext>
              </a:extLst>
            </p:cNvPr>
            <p:cNvCxnSpPr/>
            <p:nvPr/>
          </p:nvCxnSpPr>
          <p:spPr>
            <a:xfrm flipV="1">
              <a:off x="990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Прямая соединительная линия 340">
              <a:extLst>
                <a:ext uri="{FF2B5EF4-FFF2-40B4-BE49-F238E27FC236}">
                  <a16:creationId xmlns:a16="http://schemas.microsoft.com/office/drawing/2014/main" xmlns="" id="{599F7BED-2317-42F0-9BE0-935EFE69E7E9}"/>
                </a:ext>
              </a:extLst>
            </p:cNvPr>
            <p:cNvCxnSpPr/>
            <p:nvPr/>
          </p:nvCxnSpPr>
          <p:spPr>
            <a:xfrm flipV="1">
              <a:off x="999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Прямая соединительная линия 341">
              <a:extLst>
                <a:ext uri="{FF2B5EF4-FFF2-40B4-BE49-F238E27FC236}">
                  <a16:creationId xmlns:a16="http://schemas.microsoft.com/office/drawing/2014/main" xmlns="" id="{C91A644A-D9E8-45EB-81A7-8EC178E9E82B}"/>
                </a:ext>
              </a:extLst>
            </p:cNvPr>
            <p:cNvCxnSpPr/>
            <p:nvPr/>
          </p:nvCxnSpPr>
          <p:spPr>
            <a:xfrm flipV="1">
              <a:off x="1008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Прямая соединительная линия 342">
              <a:extLst>
                <a:ext uri="{FF2B5EF4-FFF2-40B4-BE49-F238E27FC236}">
                  <a16:creationId xmlns:a16="http://schemas.microsoft.com/office/drawing/2014/main" xmlns="" id="{C50BCA77-9509-43AB-8B03-05B177434E7F}"/>
                </a:ext>
              </a:extLst>
            </p:cNvPr>
            <p:cNvCxnSpPr/>
            <p:nvPr/>
          </p:nvCxnSpPr>
          <p:spPr>
            <a:xfrm flipV="1">
              <a:off x="1017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Прямая соединительная линия 343">
              <a:extLst>
                <a:ext uri="{FF2B5EF4-FFF2-40B4-BE49-F238E27FC236}">
                  <a16:creationId xmlns:a16="http://schemas.microsoft.com/office/drawing/2014/main" xmlns="" id="{4821ACCD-F13E-4A90-A712-3C00F5A1F067}"/>
                </a:ext>
              </a:extLst>
            </p:cNvPr>
            <p:cNvCxnSpPr/>
            <p:nvPr/>
          </p:nvCxnSpPr>
          <p:spPr>
            <a:xfrm flipV="1">
              <a:off x="1026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9A2A64A6-939C-44FC-85D2-E45C5451D91F}"/>
              </a:ext>
            </a:extLst>
          </p:cNvPr>
          <p:cNvGrpSpPr/>
          <p:nvPr/>
        </p:nvGrpSpPr>
        <p:grpSpPr>
          <a:xfrm>
            <a:off x="3652838" y="1465342"/>
            <a:ext cx="1627299" cy="4463019"/>
            <a:chOff x="3652838" y="1465342"/>
            <a:chExt cx="1627299" cy="4463019"/>
          </a:xfrm>
        </p:grpSpPr>
        <p:cxnSp>
          <p:nvCxnSpPr>
            <p:cNvPr id="614" name="Прямая со стрелкой 613">
              <a:extLst>
                <a:ext uri="{FF2B5EF4-FFF2-40B4-BE49-F238E27FC236}">
                  <a16:creationId xmlns:a16="http://schemas.microsoft.com/office/drawing/2014/main" xmlns="" id="{741BD678-9C5E-493C-8877-2FB467801D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52838" y="3918562"/>
              <a:ext cx="1442714" cy="0"/>
            </a:xfrm>
            <a:prstGeom prst="straightConnector1">
              <a:avLst/>
            </a:prstGeom>
            <a:ln w="28575">
              <a:solidFill>
                <a:schemeClr val="accent6">
                  <a:lumMod val="60000"/>
                  <a:lumOff val="4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xmlns="" id="{5DEB5A36-7EE5-4B3E-8D58-44454EFD0658}"/>
                </a:ext>
              </a:extLst>
            </p:cNvPr>
            <p:cNvGrpSpPr/>
            <p:nvPr/>
          </p:nvGrpSpPr>
          <p:grpSpPr>
            <a:xfrm>
              <a:off x="3652838" y="1465342"/>
              <a:ext cx="1627299" cy="4463019"/>
              <a:chOff x="3652838" y="1465342"/>
              <a:chExt cx="1627299" cy="4463019"/>
            </a:xfrm>
          </p:grpSpPr>
          <p:grpSp>
            <p:nvGrpSpPr>
              <p:cNvPr id="367" name="Группа 366">
                <a:extLst>
                  <a:ext uri="{FF2B5EF4-FFF2-40B4-BE49-F238E27FC236}">
                    <a16:creationId xmlns:a16="http://schemas.microsoft.com/office/drawing/2014/main" xmlns="" id="{B10360B2-D9C4-4C28-B586-A3D89AF23A4E}"/>
                  </a:ext>
                </a:extLst>
              </p:cNvPr>
              <p:cNvGrpSpPr/>
              <p:nvPr/>
            </p:nvGrpSpPr>
            <p:grpSpPr>
              <a:xfrm rot="5400000">
                <a:off x="3461588" y="4109812"/>
                <a:ext cx="2009799" cy="1627299"/>
                <a:chOff x="5529943" y="1614171"/>
                <a:chExt cx="1284737" cy="1226074"/>
              </a:xfrm>
            </p:grpSpPr>
            <p:cxnSp>
              <p:nvCxnSpPr>
                <p:cNvPr id="368" name="Прямая со стрелкой 367">
                  <a:extLst>
                    <a:ext uri="{FF2B5EF4-FFF2-40B4-BE49-F238E27FC236}">
                      <a16:creationId xmlns:a16="http://schemas.microsoft.com/office/drawing/2014/main" xmlns="" id="{8D4290A6-3A9F-41FD-ADED-D1359152D4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4680" y="2434410"/>
                  <a:ext cx="0" cy="405835"/>
                </a:xfrm>
                <a:prstGeom prst="straightConnector1">
                  <a:avLst/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9" name="Стрелка: изогнутая 368">
                  <a:extLst>
                    <a:ext uri="{FF2B5EF4-FFF2-40B4-BE49-F238E27FC236}">
                      <a16:creationId xmlns:a16="http://schemas.microsoft.com/office/drawing/2014/main" xmlns="" id="{07416023-3F3B-4DBE-9BB2-5534C3D7420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6175095" y="1867207"/>
                  <a:ext cx="446686" cy="832485"/>
                </a:xfrm>
                <a:prstGeom prst="bentArrow">
                  <a:avLst>
                    <a:gd name="adj1" fmla="val 25000"/>
                    <a:gd name="adj2" fmla="val 0"/>
                    <a:gd name="adj3" fmla="val 25000"/>
                    <a:gd name="adj4" fmla="val 43750"/>
                  </a:avLst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 sz="1377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0" name="Стрелка: изогнутая 369">
                  <a:extLst>
                    <a:ext uri="{FF2B5EF4-FFF2-40B4-BE49-F238E27FC236}">
                      <a16:creationId xmlns:a16="http://schemas.microsoft.com/office/drawing/2014/main" xmlns="" id="{CE85ADFC-5161-4E08-80C2-37CF457412B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722843" y="1421271"/>
                  <a:ext cx="446685" cy="832485"/>
                </a:xfrm>
                <a:prstGeom prst="bentArrow">
                  <a:avLst>
                    <a:gd name="adj1" fmla="val 25000"/>
                    <a:gd name="adj2" fmla="val 0"/>
                    <a:gd name="adj3" fmla="val 25000"/>
                    <a:gd name="adj4" fmla="val 43750"/>
                  </a:avLst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 sz="1377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3" name="Группа 172">
                <a:extLst>
                  <a:ext uri="{FF2B5EF4-FFF2-40B4-BE49-F238E27FC236}">
                    <a16:creationId xmlns:a16="http://schemas.microsoft.com/office/drawing/2014/main" xmlns="" id="{0A2EABE4-9CDE-486E-BBE7-0F7683FA454A}"/>
                  </a:ext>
                </a:extLst>
              </p:cNvPr>
              <p:cNvGrpSpPr/>
              <p:nvPr/>
            </p:nvGrpSpPr>
            <p:grpSpPr>
              <a:xfrm rot="5400000">
                <a:off x="3999857" y="3574537"/>
                <a:ext cx="914922" cy="1608958"/>
                <a:chOff x="5529943" y="1614171"/>
                <a:chExt cx="1284737" cy="1226074"/>
              </a:xfrm>
            </p:grpSpPr>
            <p:cxnSp>
              <p:nvCxnSpPr>
                <p:cNvPr id="175" name="Прямая со стрелкой 174">
                  <a:extLst>
                    <a:ext uri="{FF2B5EF4-FFF2-40B4-BE49-F238E27FC236}">
                      <a16:creationId xmlns:a16="http://schemas.microsoft.com/office/drawing/2014/main" xmlns="" id="{741BD678-9C5E-493C-8877-2FB467801D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4680" y="2434410"/>
                  <a:ext cx="0" cy="405835"/>
                </a:xfrm>
                <a:prstGeom prst="straightConnector1">
                  <a:avLst/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6" name="Стрелка: изогнутая 175">
                  <a:extLst>
                    <a:ext uri="{FF2B5EF4-FFF2-40B4-BE49-F238E27FC236}">
                      <a16:creationId xmlns:a16="http://schemas.microsoft.com/office/drawing/2014/main" xmlns="" id="{574E6DB1-FEF0-42A4-8820-F3132E75520E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6175095" y="1867207"/>
                  <a:ext cx="446686" cy="832485"/>
                </a:xfrm>
                <a:prstGeom prst="bentArrow">
                  <a:avLst>
                    <a:gd name="adj1" fmla="val 25000"/>
                    <a:gd name="adj2" fmla="val 0"/>
                    <a:gd name="adj3" fmla="val 25000"/>
                    <a:gd name="adj4" fmla="val 43750"/>
                  </a:avLst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 sz="1377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Стрелка: изогнутая 176">
                  <a:extLst>
                    <a:ext uri="{FF2B5EF4-FFF2-40B4-BE49-F238E27FC236}">
                      <a16:creationId xmlns:a16="http://schemas.microsoft.com/office/drawing/2014/main" xmlns="" id="{F588B1E7-C955-4E0C-B196-5D2430DBFFB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722843" y="1421271"/>
                  <a:ext cx="446685" cy="832485"/>
                </a:xfrm>
                <a:prstGeom prst="bentArrow">
                  <a:avLst>
                    <a:gd name="adj1" fmla="val 25000"/>
                    <a:gd name="adj2" fmla="val 0"/>
                    <a:gd name="adj3" fmla="val 25000"/>
                    <a:gd name="adj4" fmla="val 43750"/>
                  </a:avLst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 sz="1377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80" name="Группа 179">
                <a:extLst>
                  <a:ext uri="{FF2B5EF4-FFF2-40B4-BE49-F238E27FC236}">
                    <a16:creationId xmlns:a16="http://schemas.microsoft.com/office/drawing/2014/main" xmlns="" id="{9A20FA62-2CDA-4765-9A55-F27DB0B7FC28}"/>
                  </a:ext>
                </a:extLst>
              </p:cNvPr>
              <p:cNvGrpSpPr/>
              <p:nvPr/>
            </p:nvGrpSpPr>
            <p:grpSpPr>
              <a:xfrm rot="5400000" flipH="1">
                <a:off x="3230708" y="1887473"/>
                <a:ext cx="2453219" cy="1608958"/>
                <a:chOff x="5529943" y="1614171"/>
                <a:chExt cx="1284737" cy="1226074"/>
              </a:xfrm>
            </p:grpSpPr>
            <p:cxnSp>
              <p:nvCxnSpPr>
                <p:cNvPr id="181" name="Прямая со стрелкой 180">
                  <a:extLst>
                    <a:ext uri="{FF2B5EF4-FFF2-40B4-BE49-F238E27FC236}">
                      <a16:creationId xmlns:a16="http://schemas.microsoft.com/office/drawing/2014/main" xmlns="" id="{BE785B6C-B288-4DF4-B545-D0E40AF6AC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4680" y="2434410"/>
                  <a:ext cx="0" cy="405835"/>
                </a:xfrm>
                <a:prstGeom prst="straightConnector1">
                  <a:avLst/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2" name="Стрелка: изогнутая 181">
                  <a:extLst>
                    <a:ext uri="{FF2B5EF4-FFF2-40B4-BE49-F238E27FC236}">
                      <a16:creationId xmlns:a16="http://schemas.microsoft.com/office/drawing/2014/main" xmlns="" id="{584096C6-32A0-4AC4-80EC-A8A03973B6B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6175095" y="1867207"/>
                  <a:ext cx="446686" cy="832485"/>
                </a:xfrm>
                <a:prstGeom prst="bentArrow">
                  <a:avLst>
                    <a:gd name="adj1" fmla="val 25000"/>
                    <a:gd name="adj2" fmla="val 0"/>
                    <a:gd name="adj3" fmla="val 25000"/>
                    <a:gd name="adj4" fmla="val 43750"/>
                  </a:avLst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 sz="1377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3" name="Стрелка: изогнутая 182">
                  <a:extLst>
                    <a:ext uri="{FF2B5EF4-FFF2-40B4-BE49-F238E27FC236}">
                      <a16:creationId xmlns:a16="http://schemas.microsoft.com/office/drawing/2014/main" xmlns="" id="{5A0CFFEB-D967-4352-9319-731F287E133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722843" y="1421271"/>
                  <a:ext cx="446685" cy="832485"/>
                </a:xfrm>
                <a:prstGeom prst="bentArrow">
                  <a:avLst>
                    <a:gd name="adj1" fmla="val 25000"/>
                    <a:gd name="adj2" fmla="val 0"/>
                    <a:gd name="adj3" fmla="val 25000"/>
                    <a:gd name="adj4" fmla="val 43750"/>
                  </a:avLst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 sz="1377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17" name="Группа 616">
                <a:extLst>
                  <a:ext uri="{FF2B5EF4-FFF2-40B4-BE49-F238E27FC236}">
                    <a16:creationId xmlns:a16="http://schemas.microsoft.com/office/drawing/2014/main" xmlns="" id="{9A20FA62-2CDA-4765-9A55-F27DB0B7FC28}"/>
                  </a:ext>
                </a:extLst>
              </p:cNvPr>
              <p:cNvGrpSpPr/>
              <p:nvPr/>
            </p:nvGrpSpPr>
            <p:grpSpPr>
              <a:xfrm rot="5400000" flipH="1">
                <a:off x="3871263" y="2528027"/>
                <a:ext cx="1172110" cy="1608958"/>
                <a:chOff x="5529943" y="1614171"/>
                <a:chExt cx="1284737" cy="1226074"/>
              </a:xfrm>
            </p:grpSpPr>
            <p:cxnSp>
              <p:nvCxnSpPr>
                <p:cNvPr id="618" name="Прямая со стрелкой 617">
                  <a:extLst>
                    <a:ext uri="{FF2B5EF4-FFF2-40B4-BE49-F238E27FC236}">
                      <a16:creationId xmlns:a16="http://schemas.microsoft.com/office/drawing/2014/main" xmlns="" id="{BE785B6C-B288-4DF4-B545-D0E40AF6AC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4680" y="2434410"/>
                  <a:ext cx="0" cy="405835"/>
                </a:xfrm>
                <a:prstGeom prst="straightConnector1">
                  <a:avLst/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9" name="Стрелка: изогнутая 181">
                  <a:extLst>
                    <a:ext uri="{FF2B5EF4-FFF2-40B4-BE49-F238E27FC236}">
                      <a16:creationId xmlns:a16="http://schemas.microsoft.com/office/drawing/2014/main" xmlns="" id="{584096C6-32A0-4AC4-80EC-A8A03973B6B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6175095" y="1867207"/>
                  <a:ext cx="446686" cy="832485"/>
                </a:xfrm>
                <a:prstGeom prst="bentArrow">
                  <a:avLst>
                    <a:gd name="adj1" fmla="val 25000"/>
                    <a:gd name="adj2" fmla="val 0"/>
                    <a:gd name="adj3" fmla="val 25000"/>
                    <a:gd name="adj4" fmla="val 43750"/>
                  </a:avLst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 sz="1377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0" name="Стрелка: изогнутая 182">
                  <a:extLst>
                    <a:ext uri="{FF2B5EF4-FFF2-40B4-BE49-F238E27FC236}">
                      <a16:creationId xmlns:a16="http://schemas.microsoft.com/office/drawing/2014/main" xmlns="" id="{5A0CFFEB-D967-4352-9319-731F287E133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722843" y="1421271"/>
                  <a:ext cx="446685" cy="832485"/>
                </a:xfrm>
                <a:prstGeom prst="bentArrow">
                  <a:avLst>
                    <a:gd name="adj1" fmla="val 25000"/>
                    <a:gd name="adj2" fmla="val 0"/>
                    <a:gd name="adj3" fmla="val 25000"/>
                    <a:gd name="adj4" fmla="val 43750"/>
                  </a:avLst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 sz="1377" dirty="0" err="1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D3275E6-B844-47E6-B2BA-290E72BF6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и возможности онлайн-платформы</a:t>
            </a:r>
          </a:p>
        </p:txBody>
      </p:sp>
      <p:sp>
        <p:nvSpPr>
          <p:cNvPr id="348" name="Шестиугольник 347">
            <a:extLst>
              <a:ext uri="{FF2B5EF4-FFF2-40B4-BE49-F238E27FC236}">
                <a16:creationId xmlns:a16="http://schemas.microsoft.com/office/drawing/2014/main" xmlns="" id="{ABE59AC7-F09E-4898-872F-32BEFDBC48DC}"/>
              </a:ext>
            </a:extLst>
          </p:cNvPr>
          <p:cNvSpPr/>
          <p:nvPr/>
        </p:nvSpPr>
        <p:spPr>
          <a:xfrm>
            <a:off x="1045250" y="1285747"/>
            <a:ext cx="705048" cy="542342"/>
          </a:xfrm>
          <a:prstGeom prst="hexagon">
            <a:avLst/>
          </a:prstGeom>
          <a:noFill/>
          <a:ln>
            <a:solidFill>
              <a:schemeClr val="accent1">
                <a:alpha val="14000"/>
              </a:schemeClr>
            </a:solidFill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4FBCB629-6F16-4666-8A55-28573B57E755}"/>
              </a:ext>
            </a:extLst>
          </p:cNvPr>
          <p:cNvSpPr/>
          <p:nvPr/>
        </p:nvSpPr>
        <p:spPr>
          <a:xfrm>
            <a:off x="467128" y="1251175"/>
            <a:ext cx="3112031" cy="89154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22" name="Половина рамки 21">
            <a:extLst>
              <a:ext uri="{FF2B5EF4-FFF2-40B4-BE49-F238E27FC236}">
                <a16:creationId xmlns:a16="http://schemas.microsoft.com/office/drawing/2014/main" xmlns="" id="{724B34FC-509C-4A79-A421-EB4E300B855F}"/>
              </a:ext>
            </a:extLst>
          </p:cNvPr>
          <p:cNvSpPr/>
          <p:nvPr/>
        </p:nvSpPr>
        <p:spPr>
          <a:xfrm rot="16200000">
            <a:off x="474899" y="2006160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>
            <a:glow rad="101600">
              <a:schemeClr val="accent1">
                <a:alpha val="5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1824AEC1-2FD7-45FC-A3E0-C5A4931FC20B}"/>
              </a:ext>
            </a:extLst>
          </p:cNvPr>
          <p:cNvGrpSpPr/>
          <p:nvPr/>
        </p:nvGrpSpPr>
        <p:grpSpPr>
          <a:xfrm flipV="1">
            <a:off x="2943259" y="2063744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accent6">
                  <a:alpha val="29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</p:grpSpPr>
        <p:sp>
          <p:nvSpPr>
            <p:cNvPr id="29" name="Параллелограмм 28">
              <a:extLst>
                <a:ext uri="{FF2B5EF4-FFF2-40B4-BE49-F238E27FC236}">
                  <a16:creationId xmlns:a16="http://schemas.microsoft.com/office/drawing/2014/main" xmlns="" id="{53B0AB20-CCBB-4C94-AF42-2FBA0638E8BC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30" name="Параллелограмм 29">
              <a:extLst>
                <a:ext uri="{FF2B5EF4-FFF2-40B4-BE49-F238E27FC236}">
                  <a16:creationId xmlns:a16="http://schemas.microsoft.com/office/drawing/2014/main" xmlns="" id="{A2F5294D-5174-4AFA-8D62-49BFCB5B0350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31" name="Параллелограмм 30">
              <a:extLst>
                <a:ext uri="{FF2B5EF4-FFF2-40B4-BE49-F238E27FC236}">
                  <a16:creationId xmlns:a16="http://schemas.microsoft.com/office/drawing/2014/main" xmlns="" id="{022AD40B-CB77-406B-A025-28AA40CEB831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32" name="Параллелограмм 31">
              <a:extLst>
                <a:ext uri="{FF2B5EF4-FFF2-40B4-BE49-F238E27FC236}">
                  <a16:creationId xmlns:a16="http://schemas.microsoft.com/office/drawing/2014/main" xmlns="" id="{A61377B6-3282-4A1E-9A45-CE2B69D5C473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33" name="Параллелограмм 32">
              <a:extLst>
                <a:ext uri="{FF2B5EF4-FFF2-40B4-BE49-F238E27FC236}">
                  <a16:creationId xmlns:a16="http://schemas.microsoft.com/office/drawing/2014/main" xmlns="" id="{30457328-EFCF-4C85-A2D5-D01DCE3E30BD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62106EF-6734-49F1-8200-9BB9F741FA55}"/>
              </a:ext>
            </a:extLst>
          </p:cNvPr>
          <p:cNvSpPr/>
          <p:nvPr/>
        </p:nvSpPr>
        <p:spPr>
          <a:xfrm>
            <a:off x="467128" y="1246015"/>
            <a:ext cx="3112031" cy="36952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err="1">
              <a:solidFill>
                <a:schemeClr val="tx1"/>
              </a:solidFill>
            </a:endParaRPr>
          </a:p>
        </p:txBody>
      </p:sp>
      <p:cxnSp>
        <p:nvCxnSpPr>
          <p:cNvPr id="599" name="Прямая соединительная линия 598">
            <a:extLst>
              <a:ext uri="{FF2B5EF4-FFF2-40B4-BE49-F238E27FC236}">
                <a16:creationId xmlns:a16="http://schemas.microsoft.com/office/drawing/2014/main" xmlns="" id="{0C9053C4-5E94-405B-970F-717871752C0E}"/>
              </a:ext>
            </a:extLst>
          </p:cNvPr>
          <p:cNvCxnSpPr>
            <a:cxnSpLocks/>
          </p:cNvCxnSpPr>
          <p:nvPr/>
        </p:nvCxnSpPr>
        <p:spPr>
          <a:xfrm>
            <a:off x="467128" y="1615536"/>
            <a:ext cx="3110400" cy="0"/>
          </a:xfrm>
          <a:prstGeom prst="line">
            <a:avLst/>
          </a:prstGeom>
          <a:ln w="28575">
            <a:solidFill>
              <a:schemeClr val="bg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78D3DD6-2F87-4A4E-AD61-D2C878A4F88F}"/>
              </a:ext>
            </a:extLst>
          </p:cNvPr>
          <p:cNvSpPr txBox="1"/>
          <p:nvPr/>
        </p:nvSpPr>
        <p:spPr>
          <a:xfrm>
            <a:off x="585712" y="1121727"/>
            <a:ext cx="1215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CB3D81D-0BFB-49C7-B361-B30C5E7BAE05}"/>
              </a:ext>
            </a:extLst>
          </p:cNvPr>
          <p:cNvSpPr/>
          <p:nvPr/>
        </p:nvSpPr>
        <p:spPr>
          <a:xfrm>
            <a:off x="585712" y="1669062"/>
            <a:ext cx="3029746" cy="42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Стандартизация и автоматизация процесса подачи заявок на финансирование в Банк</a:t>
            </a:r>
          </a:p>
        </p:txBody>
      </p:sp>
      <p:sp>
        <p:nvSpPr>
          <p:cNvPr id="667" name="Прямоугольник: скругленные углы 13">
            <a:extLst>
              <a:ext uri="{FF2B5EF4-FFF2-40B4-BE49-F238E27FC236}">
                <a16:creationId xmlns:a16="http://schemas.microsoft.com/office/drawing/2014/main" xmlns="" id="{4FBCB629-6F16-4666-8A55-28573B57E755}"/>
              </a:ext>
            </a:extLst>
          </p:cNvPr>
          <p:cNvSpPr/>
          <p:nvPr/>
        </p:nvSpPr>
        <p:spPr>
          <a:xfrm>
            <a:off x="459515" y="2292642"/>
            <a:ext cx="3112031" cy="891540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668" name="Половина рамки 667">
            <a:extLst>
              <a:ext uri="{FF2B5EF4-FFF2-40B4-BE49-F238E27FC236}">
                <a16:creationId xmlns:a16="http://schemas.microsoft.com/office/drawing/2014/main" xmlns="" id="{724B34FC-509C-4A79-A421-EB4E300B855F}"/>
              </a:ext>
            </a:extLst>
          </p:cNvPr>
          <p:cNvSpPr/>
          <p:nvPr/>
        </p:nvSpPr>
        <p:spPr>
          <a:xfrm rot="16200000">
            <a:off x="467286" y="3047626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2"/>
          </a:solidFill>
          <a:ln w="12700" cap="flat">
            <a:noFill/>
            <a:miter lim="400000"/>
          </a:ln>
          <a:effectLst>
            <a:glow rad="101600">
              <a:schemeClr val="accent1">
                <a:alpha val="5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669" name="Группа 668">
            <a:extLst>
              <a:ext uri="{FF2B5EF4-FFF2-40B4-BE49-F238E27FC236}">
                <a16:creationId xmlns:a16="http://schemas.microsoft.com/office/drawing/2014/main" xmlns="" id="{1824AEC1-2FD7-45FC-A3E0-C5A4931FC20B}"/>
              </a:ext>
            </a:extLst>
          </p:cNvPr>
          <p:cNvGrpSpPr/>
          <p:nvPr/>
        </p:nvGrpSpPr>
        <p:grpSpPr>
          <a:xfrm flipV="1">
            <a:off x="2935646" y="3105210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accent6">
                  <a:alpha val="29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</p:grpSpPr>
        <p:sp>
          <p:nvSpPr>
            <p:cNvPr id="676" name="Параллелограмм 675">
              <a:extLst>
                <a:ext uri="{FF2B5EF4-FFF2-40B4-BE49-F238E27FC236}">
                  <a16:creationId xmlns:a16="http://schemas.microsoft.com/office/drawing/2014/main" xmlns="" id="{53B0AB20-CCBB-4C94-AF42-2FBA0638E8BC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677" name="Параллелограмм 676">
              <a:extLst>
                <a:ext uri="{FF2B5EF4-FFF2-40B4-BE49-F238E27FC236}">
                  <a16:creationId xmlns:a16="http://schemas.microsoft.com/office/drawing/2014/main" xmlns="" id="{A2F5294D-5174-4AFA-8D62-49BFCB5B0350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678" name="Параллелограмм 677">
              <a:extLst>
                <a:ext uri="{FF2B5EF4-FFF2-40B4-BE49-F238E27FC236}">
                  <a16:creationId xmlns:a16="http://schemas.microsoft.com/office/drawing/2014/main" xmlns="" id="{022AD40B-CB77-406B-A025-28AA40CEB831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679" name="Параллелограмм 678">
              <a:extLst>
                <a:ext uri="{FF2B5EF4-FFF2-40B4-BE49-F238E27FC236}">
                  <a16:creationId xmlns:a16="http://schemas.microsoft.com/office/drawing/2014/main" xmlns="" id="{A61377B6-3282-4A1E-9A45-CE2B69D5C473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680" name="Параллелограмм 679">
              <a:extLst>
                <a:ext uri="{FF2B5EF4-FFF2-40B4-BE49-F238E27FC236}">
                  <a16:creationId xmlns:a16="http://schemas.microsoft.com/office/drawing/2014/main" xmlns="" id="{30457328-EFCF-4C85-A2D5-D01DCE3E30BD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670" name="Прямоугольник 669">
            <a:extLst>
              <a:ext uri="{FF2B5EF4-FFF2-40B4-BE49-F238E27FC236}">
                <a16:creationId xmlns:a16="http://schemas.microsoft.com/office/drawing/2014/main" xmlns="" id="{862106EF-6734-49F1-8200-9BB9F741FA55}"/>
              </a:ext>
            </a:extLst>
          </p:cNvPr>
          <p:cNvSpPr/>
          <p:nvPr/>
        </p:nvSpPr>
        <p:spPr>
          <a:xfrm>
            <a:off x="459515" y="2287482"/>
            <a:ext cx="3112031" cy="369521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err="1">
              <a:solidFill>
                <a:schemeClr val="tx1"/>
              </a:solidFill>
            </a:endParaRPr>
          </a:p>
        </p:txBody>
      </p:sp>
      <p:cxnSp>
        <p:nvCxnSpPr>
          <p:cNvPr id="671" name="Прямая соединительная линия 670">
            <a:extLst>
              <a:ext uri="{FF2B5EF4-FFF2-40B4-BE49-F238E27FC236}">
                <a16:creationId xmlns:a16="http://schemas.microsoft.com/office/drawing/2014/main" xmlns="" id="{0C9053C4-5E94-405B-970F-717871752C0E}"/>
              </a:ext>
            </a:extLst>
          </p:cNvPr>
          <p:cNvCxnSpPr>
            <a:cxnSpLocks/>
          </p:cNvCxnSpPr>
          <p:nvPr/>
        </p:nvCxnSpPr>
        <p:spPr>
          <a:xfrm>
            <a:off x="467128" y="2657003"/>
            <a:ext cx="3110400" cy="0"/>
          </a:xfrm>
          <a:prstGeom prst="line">
            <a:avLst/>
          </a:prstGeom>
          <a:ln w="28575">
            <a:solidFill>
              <a:schemeClr val="bg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" name="TextBox 673">
            <a:extLst>
              <a:ext uri="{FF2B5EF4-FFF2-40B4-BE49-F238E27FC236}">
                <a16:creationId xmlns:a16="http://schemas.microsoft.com/office/drawing/2014/main" xmlns="" id="{C78D3DD6-2F87-4A4E-AD61-D2C878A4F88F}"/>
              </a:ext>
            </a:extLst>
          </p:cNvPr>
          <p:cNvSpPr txBox="1"/>
          <p:nvPr/>
        </p:nvSpPr>
        <p:spPr>
          <a:xfrm>
            <a:off x="578099" y="2163194"/>
            <a:ext cx="1215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75" name="Прямоугольник 674">
            <a:extLst>
              <a:ext uri="{FF2B5EF4-FFF2-40B4-BE49-F238E27FC236}">
                <a16:creationId xmlns:a16="http://schemas.microsoft.com/office/drawing/2014/main" xmlns="" id="{CCB3D81D-0BFB-49C7-B361-B30C5E7BAE05}"/>
              </a:ext>
            </a:extLst>
          </p:cNvPr>
          <p:cNvSpPr/>
          <p:nvPr/>
        </p:nvSpPr>
        <p:spPr>
          <a:xfrm>
            <a:off x="578099" y="2710529"/>
            <a:ext cx="3029746" cy="42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Прозрачный и понятный процесс проведения экспресс-оценки проекта</a:t>
            </a:r>
          </a:p>
        </p:txBody>
      </p:sp>
      <p:sp>
        <p:nvSpPr>
          <p:cNvPr id="682" name="Прямоугольник: скругленные углы 13">
            <a:extLst>
              <a:ext uri="{FF2B5EF4-FFF2-40B4-BE49-F238E27FC236}">
                <a16:creationId xmlns:a16="http://schemas.microsoft.com/office/drawing/2014/main" xmlns="" id="{4FBCB629-6F16-4666-8A55-28573B57E755}"/>
              </a:ext>
            </a:extLst>
          </p:cNvPr>
          <p:cNvSpPr/>
          <p:nvPr/>
        </p:nvSpPr>
        <p:spPr>
          <a:xfrm>
            <a:off x="467128" y="3334109"/>
            <a:ext cx="3112031" cy="891540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1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11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Минимизация бумажных процессов,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переход 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на электронный документооборот </a:t>
            </a:r>
          </a:p>
        </p:txBody>
      </p:sp>
      <p:sp>
        <p:nvSpPr>
          <p:cNvPr id="683" name="Половина рамки 682">
            <a:extLst>
              <a:ext uri="{FF2B5EF4-FFF2-40B4-BE49-F238E27FC236}">
                <a16:creationId xmlns:a16="http://schemas.microsoft.com/office/drawing/2014/main" xmlns="" id="{724B34FC-509C-4A79-A421-EB4E300B855F}"/>
              </a:ext>
            </a:extLst>
          </p:cNvPr>
          <p:cNvSpPr/>
          <p:nvPr/>
        </p:nvSpPr>
        <p:spPr>
          <a:xfrm rot="16200000">
            <a:off x="474899" y="4089093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rgbClr val="29C8B2"/>
          </a:solidFill>
          <a:ln w="12700" cap="flat">
            <a:noFill/>
            <a:miter lim="400000"/>
          </a:ln>
          <a:effectLst>
            <a:glow rad="101600">
              <a:schemeClr val="accent1">
                <a:alpha val="5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684" name="Группа 683">
            <a:extLst>
              <a:ext uri="{FF2B5EF4-FFF2-40B4-BE49-F238E27FC236}">
                <a16:creationId xmlns:a16="http://schemas.microsoft.com/office/drawing/2014/main" xmlns="" id="{1824AEC1-2FD7-45FC-A3E0-C5A4931FC20B}"/>
              </a:ext>
            </a:extLst>
          </p:cNvPr>
          <p:cNvGrpSpPr/>
          <p:nvPr/>
        </p:nvGrpSpPr>
        <p:grpSpPr>
          <a:xfrm flipV="1">
            <a:off x="2943259" y="4146677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accent6">
                  <a:alpha val="29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</p:grpSpPr>
        <p:sp>
          <p:nvSpPr>
            <p:cNvPr id="691" name="Параллелограмм 690">
              <a:extLst>
                <a:ext uri="{FF2B5EF4-FFF2-40B4-BE49-F238E27FC236}">
                  <a16:creationId xmlns:a16="http://schemas.microsoft.com/office/drawing/2014/main" xmlns="" id="{53B0AB20-CCBB-4C94-AF42-2FBA0638E8BC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692" name="Параллелограмм 691">
              <a:extLst>
                <a:ext uri="{FF2B5EF4-FFF2-40B4-BE49-F238E27FC236}">
                  <a16:creationId xmlns:a16="http://schemas.microsoft.com/office/drawing/2014/main" xmlns="" id="{A2F5294D-5174-4AFA-8D62-49BFCB5B0350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693" name="Параллелограмм 692">
              <a:extLst>
                <a:ext uri="{FF2B5EF4-FFF2-40B4-BE49-F238E27FC236}">
                  <a16:creationId xmlns:a16="http://schemas.microsoft.com/office/drawing/2014/main" xmlns="" id="{022AD40B-CB77-406B-A025-28AA40CEB831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694" name="Параллелограмм 693">
              <a:extLst>
                <a:ext uri="{FF2B5EF4-FFF2-40B4-BE49-F238E27FC236}">
                  <a16:creationId xmlns:a16="http://schemas.microsoft.com/office/drawing/2014/main" xmlns="" id="{A61377B6-3282-4A1E-9A45-CE2B69D5C473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695" name="Параллелограмм 694">
              <a:extLst>
                <a:ext uri="{FF2B5EF4-FFF2-40B4-BE49-F238E27FC236}">
                  <a16:creationId xmlns:a16="http://schemas.microsoft.com/office/drawing/2014/main" xmlns="" id="{30457328-EFCF-4C85-A2D5-D01DCE3E30BD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685" name="Прямоугольник 684">
            <a:extLst>
              <a:ext uri="{FF2B5EF4-FFF2-40B4-BE49-F238E27FC236}">
                <a16:creationId xmlns:a16="http://schemas.microsoft.com/office/drawing/2014/main" xmlns="" id="{862106EF-6734-49F1-8200-9BB9F741FA55}"/>
              </a:ext>
            </a:extLst>
          </p:cNvPr>
          <p:cNvSpPr/>
          <p:nvPr/>
        </p:nvSpPr>
        <p:spPr>
          <a:xfrm>
            <a:off x="467128" y="3328949"/>
            <a:ext cx="3112031" cy="369521"/>
          </a:xfrm>
          <a:prstGeom prst="rect">
            <a:avLst/>
          </a:prstGeom>
          <a:solidFill>
            <a:srgbClr val="29C8B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err="1">
              <a:solidFill>
                <a:schemeClr val="tx1"/>
              </a:solidFill>
            </a:endParaRPr>
          </a:p>
        </p:txBody>
      </p:sp>
      <p:cxnSp>
        <p:nvCxnSpPr>
          <p:cNvPr id="686" name="Прямая соединительная линия 685">
            <a:extLst>
              <a:ext uri="{FF2B5EF4-FFF2-40B4-BE49-F238E27FC236}">
                <a16:creationId xmlns:a16="http://schemas.microsoft.com/office/drawing/2014/main" xmlns="" id="{0C9053C4-5E94-405B-970F-717871752C0E}"/>
              </a:ext>
            </a:extLst>
          </p:cNvPr>
          <p:cNvCxnSpPr>
            <a:cxnSpLocks/>
          </p:cNvCxnSpPr>
          <p:nvPr/>
        </p:nvCxnSpPr>
        <p:spPr>
          <a:xfrm>
            <a:off x="467128" y="3698470"/>
            <a:ext cx="3110400" cy="0"/>
          </a:xfrm>
          <a:prstGeom prst="line">
            <a:avLst/>
          </a:prstGeom>
          <a:ln w="28575">
            <a:solidFill>
              <a:schemeClr val="bg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9" name="TextBox 688">
            <a:extLst>
              <a:ext uri="{FF2B5EF4-FFF2-40B4-BE49-F238E27FC236}">
                <a16:creationId xmlns:a16="http://schemas.microsoft.com/office/drawing/2014/main" xmlns="" id="{C78D3DD6-2F87-4A4E-AD61-D2C878A4F88F}"/>
              </a:ext>
            </a:extLst>
          </p:cNvPr>
          <p:cNvSpPr txBox="1"/>
          <p:nvPr/>
        </p:nvSpPr>
        <p:spPr>
          <a:xfrm>
            <a:off x="585712" y="3204661"/>
            <a:ext cx="1215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90" name="Прямоугольник 689">
            <a:extLst>
              <a:ext uri="{FF2B5EF4-FFF2-40B4-BE49-F238E27FC236}">
                <a16:creationId xmlns:a16="http://schemas.microsoft.com/office/drawing/2014/main" xmlns="" id="{CCB3D81D-0BFB-49C7-B361-B30C5E7BAE05}"/>
              </a:ext>
            </a:extLst>
          </p:cNvPr>
          <p:cNvSpPr/>
          <p:nvPr/>
        </p:nvSpPr>
        <p:spPr>
          <a:xfrm>
            <a:off x="585712" y="3751996"/>
            <a:ext cx="3029746" cy="42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97" name="Прямоугольник: скругленные углы 13">
            <a:extLst>
              <a:ext uri="{FF2B5EF4-FFF2-40B4-BE49-F238E27FC236}">
                <a16:creationId xmlns:a16="http://schemas.microsoft.com/office/drawing/2014/main" xmlns="" id="{4FBCB629-6F16-4666-8A55-28573B57E755}"/>
              </a:ext>
            </a:extLst>
          </p:cNvPr>
          <p:cNvSpPr/>
          <p:nvPr/>
        </p:nvSpPr>
        <p:spPr>
          <a:xfrm>
            <a:off x="459515" y="4375576"/>
            <a:ext cx="3112031" cy="891540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698" name="Половина рамки 697">
            <a:extLst>
              <a:ext uri="{FF2B5EF4-FFF2-40B4-BE49-F238E27FC236}">
                <a16:creationId xmlns:a16="http://schemas.microsoft.com/office/drawing/2014/main" xmlns="" id="{724B34FC-509C-4A79-A421-EB4E300B855F}"/>
              </a:ext>
            </a:extLst>
          </p:cNvPr>
          <p:cNvSpPr/>
          <p:nvPr/>
        </p:nvSpPr>
        <p:spPr>
          <a:xfrm rot="16200000">
            <a:off x="467286" y="5130560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5"/>
          </a:solidFill>
          <a:ln w="12700" cap="flat">
            <a:noFill/>
            <a:miter lim="400000"/>
          </a:ln>
          <a:effectLst>
            <a:glow rad="101600">
              <a:schemeClr val="accent1">
                <a:alpha val="5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699" name="Группа 698">
            <a:extLst>
              <a:ext uri="{FF2B5EF4-FFF2-40B4-BE49-F238E27FC236}">
                <a16:creationId xmlns:a16="http://schemas.microsoft.com/office/drawing/2014/main" xmlns="" id="{1824AEC1-2FD7-45FC-A3E0-C5A4931FC20B}"/>
              </a:ext>
            </a:extLst>
          </p:cNvPr>
          <p:cNvGrpSpPr/>
          <p:nvPr/>
        </p:nvGrpSpPr>
        <p:grpSpPr>
          <a:xfrm flipV="1">
            <a:off x="2935646" y="5188144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accent6">
                  <a:alpha val="29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</p:grpSpPr>
        <p:sp>
          <p:nvSpPr>
            <p:cNvPr id="706" name="Параллелограмм 705">
              <a:extLst>
                <a:ext uri="{FF2B5EF4-FFF2-40B4-BE49-F238E27FC236}">
                  <a16:creationId xmlns:a16="http://schemas.microsoft.com/office/drawing/2014/main" xmlns="" id="{53B0AB20-CCBB-4C94-AF42-2FBA0638E8BC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707" name="Параллелограмм 706">
              <a:extLst>
                <a:ext uri="{FF2B5EF4-FFF2-40B4-BE49-F238E27FC236}">
                  <a16:creationId xmlns:a16="http://schemas.microsoft.com/office/drawing/2014/main" xmlns="" id="{A2F5294D-5174-4AFA-8D62-49BFCB5B0350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708" name="Параллелограмм 707">
              <a:extLst>
                <a:ext uri="{FF2B5EF4-FFF2-40B4-BE49-F238E27FC236}">
                  <a16:creationId xmlns:a16="http://schemas.microsoft.com/office/drawing/2014/main" xmlns="" id="{022AD40B-CB77-406B-A025-28AA40CEB831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709" name="Параллелограмм 708">
              <a:extLst>
                <a:ext uri="{FF2B5EF4-FFF2-40B4-BE49-F238E27FC236}">
                  <a16:creationId xmlns:a16="http://schemas.microsoft.com/office/drawing/2014/main" xmlns="" id="{A61377B6-3282-4A1E-9A45-CE2B69D5C473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710" name="Параллелограмм 709">
              <a:extLst>
                <a:ext uri="{FF2B5EF4-FFF2-40B4-BE49-F238E27FC236}">
                  <a16:creationId xmlns:a16="http://schemas.microsoft.com/office/drawing/2014/main" xmlns="" id="{30457328-EFCF-4C85-A2D5-D01DCE3E30BD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700" name="Прямоугольник 699">
            <a:extLst>
              <a:ext uri="{FF2B5EF4-FFF2-40B4-BE49-F238E27FC236}">
                <a16:creationId xmlns:a16="http://schemas.microsoft.com/office/drawing/2014/main" xmlns="" id="{862106EF-6734-49F1-8200-9BB9F741FA55}"/>
              </a:ext>
            </a:extLst>
          </p:cNvPr>
          <p:cNvSpPr/>
          <p:nvPr/>
        </p:nvSpPr>
        <p:spPr>
          <a:xfrm>
            <a:off x="459515" y="4370416"/>
            <a:ext cx="3112031" cy="369521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err="1">
              <a:solidFill>
                <a:schemeClr val="tx1"/>
              </a:solidFill>
            </a:endParaRPr>
          </a:p>
        </p:txBody>
      </p:sp>
      <p:cxnSp>
        <p:nvCxnSpPr>
          <p:cNvPr id="701" name="Прямая соединительная линия 700">
            <a:extLst>
              <a:ext uri="{FF2B5EF4-FFF2-40B4-BE49-F238E27FC236}">
                <a16:creationId xmlns:a16="http://schemas.microsoft.com/office/drawing/2014/main" xmlns="" id="{0C9053C4-5E94-405B-970F-717871752C0E}"/>
              </a:ext>
            </a:extLst>
          </p:cNvPr>
          <p:cNvCxnSpPr>
            <a:cxnSpLocks/>
          </p:cNvCxnSpPr>
          <p:nvPr/>
        </p:nvCxnSpPr>
        <p:spPr>
          <a:xfrm>
            <a:off x="467128" y="4739937"/>
            <a:ext cx="3110400" cy="0"/>
          </a:xfrm>
          <a:prstGeom prst="line">
            <a:avLst/>
          </a:prstGeom>
          <a:ln w="28575">
            <a:solidFill>
              <a:schemeClr val="bg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4" name="TextBox 703">
            <a:extLst>
              <a:ext uri="{FF2B5EF4-FFF2-40B4-BE49-F238E27FC236}">
                <a16:creationId xmlns:a16="http://schemas.microsoft.com/office/drawing/2014/main" xmlns="" id="{C78D3DD6-2F87-4A4E-AD61-D2C878A4F88F}"/>
              </a:ext>
            </a:extLst>
          </p:cNvPr>
          <p:cNvSpPr txBox="1"/>
          <p:nvPr/>
        </p:nvSpPr>
        <p:spPr>
          <a:xfrm>
            <a:off x="578099" y="4246128"/>
            <a:ext cx="1215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05" name="Прямоугольник 704">
            <a:extLst>
              <a:ext uri="{FF2B5EF4-FFF2-40B4-BE49-F238E27FC236}">
                <a16:creationId xmlns:a16="http://schemas.microsoft.com/office/drawing/2014/main" xmlns="" id="{CCB3D81D-0BFB-49C7-B361-B30C5E7BAE05}"/>
              </a:ext>
            </a:extLst>
          </p:cNvPr>
          <p:cNvSpPr/>
          <p:nvPr/>
        </p:nvSpPr>
        <p:spPr>
          <a:xfrm>
            <a:off x="578099" y="4793463"/>
            <a:ext cx="3029746" cy="42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Взаимодействие с клиентом и сотрудником Банка в режиме онлайн</a:t>
            </a:r>
          </a:p>
        </p:txBody>
      </p:sp>
      <p:sp>
        <p:nvSpPr>
          <p:cNvPr id="353" name="Прямоугольник: скругленные углы 13">
            <a:extLst>
              <a:ext uri="{FF2B5EF4-FFF2-40B4-BE49-F238E27FC236}">
                <a16:creationId xmlns:a16="http://schemas.microsoft.com/office/drawing/2014/main" xmlns="" id="{4C433D3D-78E0-470F-9CF3-51A7FF8ED419}"/>
              </a:ext>
            </a:extLst>
          </p:cNvPr>
          <p:cNvSpPr/>
          <p:nvPr/>
        </p:nvSpPr>
        <p:spPr>
          <a:xfrm>
            <a:off x="467128" y="5417044"/>
            <a:ext cx="3112031" cy="891540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354" name="Половина рамки 353">
            <a:extLst>
              <a:ext uri="{FF2B5EF4-FFF2-40B4-BE49-F238E27FC236}">
                <a16:creationId xmlns:a16="http://schemas.microsoft.com/office/drawing/2014/main" xmlns="" id="{DE1ABA09-7398-4D4A-BA30-FCABBA7AFDB3}"/>
              </a:ext>
            </a:extLst>
          </p:cNvPr>
          <p:cNvSpPr/>
          <p:nvPr/>
        </p:nvSpPr>
        <p:spPr>
          <a:xfrm rot="16200000">
            <a:off x="474899" y="6172028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3"/>
          </a:solidFill>
          <a:ln w="12700" cap="flat">
            <a:noFill/>
            <a:miter lim="400000"/>
          </a:ln>
          <a:effectLst>
            <a:glow rad="101600">
              <a:schemeClr val="accent1">
                <a:alpha val="5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355" name="Группа 354">
            <a:extLst>
              <a:ext uri="{FF2B5EF4-FFF2-40B4-BE49-F238E27FC236}">
                <a16:creationId xmlns:a16="http://schemas.microsoft.com/office/drawing/2014/main" xmlns="" id="{21521EB3-60F1-4E56-9523-B960AECB4C89}"/>
              </a:ext>
            </a:extLst>
          </p:cNvPr>
          <p:cNvGrpSpPr/>
          <p:nvPr/>
        </p:nvGrpSpPr>
        <p:grpSpPr>
          <a:xfrm flipV="1">
            <a:off x="2943259" y="6229612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accent6">
                  <a:alpha val="29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</p:grpSpPr>
        <p:sp>
          <p:nvSpPr>
            <p:cNvPr id="362" name="Параллелограмм 361">
              <a:extLst>
                <a:ext uri="{FF2B5EF4-FFF2-40B4-BE49-F238E27FC236}">
                  <a16:creationId xmlns:a16="http://schemas.microsoft.com/office/drawing/2014/main" xmlns="" id="{D760A1CD-14CE-4816-A9DD-450A8AE23337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363" name="Параллелограмм 362">
              <a:extLst>
                <a:ext uri="{FF2B5EF4-FFF2-40B4-BE49-F238E27FC236}">
                  <a16:creationId xmlns:a16="http://schemas.microsoft.com/office/drawing/2014/main" xmlns="" id="{FE762D78-25A2-48BC-8169-BD4367419393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364" name="Параллелограмм 363">
              <a:extLst>
                <a:ext uri="{FF2B5EF4-FFF2-40B4-BE49-F238E27FC236}">
                  <a16:creationId xmlns:a16="http://schemas.microsoft.com/office/drawing/2014/main" xmlns="" id="{5827C0E2-8D34-41FC-A72F-2716D43526D7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365" name="Параллелограмм 364">
              <a:extLst>
                <a:ext uri="{FF2B5EF4-FFF2-40B4-BE49-F238E27FC236}">
                  <a16:creationId xmlns:a16="http://schemas.microsoft.com/office/drawing/2014/main" xmlns="" id="{1E697D93-5E51-4147-A13F-6A5F688EDE4F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366" name="Параллелограмм 365">
              <a:extLst>
                <a:ext uri="{FF2B5EF4-FFF2-40B4-BE49-F238E27FC236}">
                  <a16:creationId xmlns:a16="http://schemas.microsoft.com/office/drawing/2014/main" xmlns="" id="{619DC73B-F6AE-445E-BCD2-46ADE11CCDC7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356" name="Прямоугольник 355">
            <a:extLst>
              <a:ext uri="{FF2B5EF4-FFF2-40B4-BE49-F238E27FC236}">
                <a16:creationId xmlns:a16="http://schemas.microsoft.com/office/drawing/2014/main" xmlns="" id="{A9BC79B5-47CF-4D84-93D8-30C83ABEEADD}"/>
              </a:ext>
            </a:extLst>
          </p:cNvPr>
          <p:cNvSpPr/>
          <p:nvPr/>
        </p:nvSpPr>
        <p:spPr>
          <a:xfrm>
            <a:off x="467128" y="5411884"/>
            <a:ext cx="3112031" cy="369521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err="1">
              <a:solidFill>
                <a:schemeClr val="tx1"/>
              </a:solidFill>
            </a:endParaRPr>
          </a:p>
        </p:txBody>
      </p:sp>
      <p:cxnSp>
        <p:nvCxnSpPr>
          <p:cNvPr id="357" name="Прямая соединительная линия 356">
            <a:extLst>
              <a:ext uri="{FF2B5EF4-FFF2-40B4-BE49-F238E27FC236}">
                <a16:creationId xmlns:a16="http://schemas.microsoft.com/office/drawing/2014/main" xmlns="" id="{E999176E-FB1F-4F8A-8E91-39772A10BB5D}"/>
              </a:ext>
            </a:extLst>
          </p:cNvPr>
          <p:cNvCxnSpPr>
            <a:cxnSpLocks/>
          </p:cNvCxnSpPr>
          <p:nvPr/>
        </p:nvCxnSpPr>
        <p:spPr>
          <a:xfrm>
            <a:off x="467128" y="5781405"/>
            <a:ext cx="3110400" cy="0"/>
          </a:xfrm>
          <a:prstGeom prst="line">
            <a:avLst/>
          </a:prstGeom>
          <a:ln w="28575">
            <a:solidFill>
              <a:schemeClr val="bg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TextBox 359">
            <a:extLst>
              <a:ext uri="{FF2B5EF4-FFF2-40B4-BE49-F238E27FC236}">
                <a16:creationId xmlns:a16="http://schemas.microsoft.com/office/drawing/2014/main" xmlns="" id="{51FBC5AC-54CB-4063-A0BC-738821EC7FB8}"/>
              </a:ext>
            </a:extLst>
          </p:cNvPr>
          <p:cNvSpPr txBox="1"/>
          <p:nvPr/>
        </p:nvSpPr>
        <p:spPr>
          <a:xfrm>
            <a:off x="585712" y="5287596"/>
            <a:ext cx="1215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0</a:t>
            </a:r>
            <a:r>
              <a:rPr lang="en-US" sz="3200" b="1" dirty="0">
                <a:solidFill>
                  <a:schemeClr val="bg1"/>
                </a:solidFill>
              </a:rPr>
              <a:t>5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61" name="Прямоугольник 360">
            <a:extLst>
              <a:ext uri="{FF2B5EF4-FFF2-40B4-BE49-F238E27FC236}">
                <a16:creationId xmlns:a16="http://schemas.microsoft.com/office/drawing/2014/main" xmlns="" id="{8DCC53CC-B739-430F-B039-E796C42A7A28}"/>
              </a:ext>
            </a:extLst>
          </p:cNvPr>
          <p:cNvSpPr/>
          <p:nvPr/>
        </p:nvSpPr>
        <p:spPr>
          <a:xfrm>
            <a:off x="585712" y="5834931"/>
            <a:ext cx="3029746" cy="42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Формирование открытых рейтингов региональных менеджеров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0602F40E-9B11-4F4D-9F57-1C7E3DFD4C91}"/>
              </a:ext>
            </a:extLst>
          </p:cNvPr>
          <p:cNvGrpSpPr/>
          <p:nvPr/>
        </p:nvGrpSpPr>
        <p:grpSpPr>
          <a:xfrm>
            <a:off x="4648200" y="2771022"/>
            <a:ext cx="4194428" cy="2484850"/>
            <a:chOff x="4648200" y="2771022"/>
            <a:chExt cx="4194428" cy="2484850"/>
          </a:xfrm>
        </p:grpSpPr>
        <p:grpSp>
          <p:nvGrpSpPr>
            <p:cNvPr id="609" name="Группа 608"/>
            <p:cNvGrpSpPr/>
            <p:nvPr/>
          </p:nvGrpSpPr>
          <p:grpSpPr>
            <a:xfrm>
              <a:off x="5195108" y="3005878"/>
              <a:ext cx="3110923" cy="2015137"/>
              <a:chOff x="4592080" y="1156922"/>
              <a:chExt cx="6411844" cy="4153346"/>
            </a:xfrm>
          </p:grpSpPr>
          <p:sp>
            <p:nvSpPr>
              <p:cNvPr id="610" name="Прямоугольник 609">
                <a:extLst>
                  <a:ext uri="{FF2B5EF4-FFF2-40B4-BE49-F238E27FC236}">
                    <a16:creationId xmlns:a16="http://schemas.microsoft.com/office/drawing/2014/main" xmlns="" id="{6105D4F3-5966-4B47-8CF0-5B3F469E06F2}"/>
                  </a:ext>
                </a:extLst>
              </p:cNvPr>
              <p:cNvSpPr/>
              <p:nvPr/>
            </p:nvSpPr>
            <p:spPr>
              <a:xfrm>
                <a:off x="4592080" y="1156922"/>
                <a:ext cx="6339671" cy="4153346"/>
              </a:xfrm>
              <a:prstGeom prst="rect">
                <a:avLst/>
              </a:prstGeom>
              <a:solidFill>
                <a:srgbClr val="F8F9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8837"/>
                <a:endParaRPr lang="ru-RU" sz="1021">
                  <a:solidFill>
                    <a:prstClr val="white"/>
                  </a:solidFill>
                </a:endParaRPr>
              </a:p>
            </p:txBody>
          </p:sp>
          <p:pic>
            <p:nvPicPr>
              <p:cNvPr id="611" name="Рисунок 610">
                <a:extLst>
                  <a:ext uri="{FF2B5EF4-FFF2-40B4-BE49-F238E27FC236}">
                    <a16:creationId xmlns:a16="http://schemas.microsoft.com/office/drawing/2014/main" xmlns="" id="{46E00858-5A28-4BCD-AD50-DB385DC6CC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592080" y="1181873"/>
                <a:ext cx="6411844" cy="2869817"/>
              </a:xfrm>
              <a:prstGeom prst="rect">
                <a:avLst/>
              </a:prstGeom>
            </p:spPr>
          </p:pic>
          <p:pic>
            <p:nvPicPr>
              <p:cNvPr id="612" name="Рисунок 611">
                <a:extLst>
                  <a:ext uri="{FF2B5EF4-FFF2-40B4-BE49-F238E27FC236}">
                    <a16:creationId xmlns:a16="http://schemas.microsoft.com/office/drawing/2014/main" xmlns="" id="{3AFEA3D0-6FC6-4139-9FB6-7FCCA647D2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592080" y="4012890"/>
                <a:ext cx="6289486" cy="1142276"/>
              </a:xfrm>
              <a:prstGeom prst="rect">
                <a:avLst/>
              </a:prstGeom>
            </p:spPr>
          </p:pic>
        </p:grpSp>
        <p:pic>
          <p:nvPicPr>
            <p:cNvPr id="711" name="Рисунок 710">
              <a:extLst>
                <a:ext uri="{FF2B5EF4-FFF2-40B4-BE49-F238E27FC236}">
                  <a16:creationId xmlns:a16="http://schemas.microsoft.com/office/drawing/2014/main" xmlns="" id="{3841C417-F601-4675-88E3-BFB50D608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8200" y="2771022"/>
              <a:ext cx="4194428" cy="2484850"/>
            </a:xfrm>
            <a:prstGeom prst="rect">
              <a:avLst/>
            </a:prstGeom>
          </p:spPr>
        </p:pic>
        <p:grpSp>
          <p:nvGrpSpPr>
            <p:cNvPr id="189" name="Группа 188">
              <a:extLst>
                <a:ext uri="{FF2B5EF4-FFF2-40B4-BE49-F238E27FC236}">
                  <a16:creationId xmlns:a16="http://schemas.microsoft.com/office/drawing/2014/main" xmlns="" id="{6BB9300F-B705-44E4-8DAE-D1AD261F52B1}"/>
                </a:ext>
              </a:extLst>
            </p:cNvPr>
            <p:cNvGrpSpPr/>
            <p:nvPr/>
          </p:nvGrpSpPr>
          <p:grpSpPr>
            <a:xfrm rot="10800000">
              <a:off x="4805610" y="3601217"/>
              <a:ext cx="634719" cy="634690"/>
              <a:chOff x="-22982" y="1344334"/>
              <a:chExt cx="829432" cy="829394"/>
            </a:xfrm>
          </p:grpSpPr>
          <p:grpSp>
            <p:nvGrpSpPr>
              <p:cNvPr id="190" name="Группа 189">
                <a:extLst>
                  <a:ext uri="{FF2B5EF4-FFF2-40B4-BE49-F238E27FC236}">
                    <a16:creationId xmlns:a16="http://schemas.microsoft.com/office/drawing/2014/main" xmlns="" id="{B998AAB1-7174-438E-85E9-1DC6339DDDA9}"/>
                  </a:ext>
                </a:extLst>
              </p:cNvPr>
              <p:cNvGrpSpPr/>
              <p:nvPr/>
            </p:nvGrpSpPr>
            <p:grpSpPr>
              <a:xfrm flipH="1">
                <a:off x="190947" y="1558245"/>
                <a:ext cx="401572" cy="401572"/>
                <a:chOff x="566108" y="1567332"/>
                <a:chExt cx="214974" cy="214974"/>
              </a:xfrm>
            </p:grpSpPr>
            <p:sp>
              <p:nvSpPr>
                <p:cNvPr id="195" name="Овал 194">
                  <a:extLst>
                    <a:ext uri="{FF2B5EF4-FFF2-40B4-BE49-F238E27FC236}">
                      <a16:creationId xmlns:a16="http://schemas.microsoft.com/office/drawing/2014/main" xmlns="" id="{5DDF813D-D6C8-4C1C-B012-2F7A412D78D8}"/>
                    </a:ext>
                  </a:extLst>
                </p:cNvPr>
                <p:cNvSpPr/>
                <p:nvPr/>
              </p:nvSpPr>
              <p:spPr>
                <a:xfrm>
                  <a:off x="640258" y="1641482"/>
                  <a:ext cx="66675" cy="66675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accent1"/>
                  </a:solidFill>
                </a:ln>
                <a:effectLst>
                  <a:glow rad="101600">
                    <a:schemeClr val="accent1">
                      <a:alpha val="8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99699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530" dirty="0" err="1">
                    <a:solidFill>
                      <a:srgbClr val="000000"/>
                    </a:solidFill>
                    <a:latin typeface="Calibri"/>
                  </a:endParaRPr>
                </a:p>
              </p:txBody>
            </p:sp>
            <p:sp>
              <p:nvSpPr>
                <p:cNvPr id="196" name="Овал 195">
                  <a:extLst>
                    <a:ext uri="{FF2B5EF4-FFF2-40B4-BE49-F238E27FC236}">
                      <a16:creationId xmlns:a16="http://schemas.microsoft.com/office/drawing/2014/main" xmlns="" id="{7AA87BAA-79E6-4B25-8062-2D69DF74F43D}"/>
                    </a:ext>
                  </a:extLst>
                </p:cNvPr>
                <p:cNvSpPr/>
                <p:nvPr/>
              </p:nvSpPr>
              <p:spPr>
                <a:xfrm>
                  <a:off x="597395" y="1598619"/>
                  <a:ext cx="152400" cy="152400"/>
                </a:xfrm>
                <a:prstGeom prst="ellipse">
                  <a:avLst/>
                </a:prstGeom>
                <a:noFill/>
                <a:ln w="3175">
                  <a:solidFill>
                    <a:schemeClr val="accent1">
                      <a:alpha val="24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99699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530" dirty="0" err="1">
                    <a:solidFill>
                      <a:srgbClr val="000000"/>
                    </a:solidFill>
                    <a:latin typeface="Calibri"/>
                  </a:endParaRPr>
                </a:p>
              </p:txBody>
            </p:sp>
            <p:sp>
              <p:nvSpPr>
                <p:cNvPr id="197" name="Овал 196">
                  <a:extLst>
                    <a:ext uri="{FF2B5EF4-FFF2-40B4-BE49-F238E27FC236}">
                      <a16:creationId xmlns:a16="http://schemas.microsoft.com/office/drawing/2014/main" xmlns="" id="{2B5736D8-DAE3-4381-A6C5-EF5E7ECCF552}"/>
                    </a:ext>
                  </a:extLst>
                </p:cNvPr>
                <p:cNvSpPr/>
                <p:nvPr/>
              </p:nvSpPr>
              <p:spPr>
                <a:xfrm>
                  <a:off x="566108" y="1567332"/>
                  <a:ext cx="214974" cy="214974"/>
                </a:xfrm>
                <a:prstGeom prst="ellipse">
                  <a:avLst/>
                </a:prstGeom>
                <a:noFill/>
                <a:ln w="3175">
                  <a:solidFill>
                    <a:schemeClr val="accent1">
                      <a:alpha val="4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99699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530" dirty="0" err="1">
                    <a:solidFill>
                      <a:srgbClr val="000000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191" name="Группа 190">
                <a:extLst>
                  <a:ext uri="{FF2B5EF4-FFF2-40B4-BE49-F238E27FC236}">
                    <a16:creationId xmlns:a16="http://schemas.microsoft.com/office/drawing/2014/main" xmlns="" id="{95EE9650-A20B-4CAB-92A2-99D760D8C263}"/>
                  </a:ext>
                </a:extLst>
              </p:cNvPr>
              <p:cNvGrpSpPr/>
              <p:nvPr/>
            </p:nvGrpSpPr>
            <p:grpSpPr>
              <a:xfrm>
                <a:off x="-22982" y="1344334"/>
                <a:ext cx="829432" cy="829394"/>
                <a:chOff x="-22982" y="3180198"/>
                <a:chExt cx="829432" cy="829394"/>
              </a:xfrm>
            </p:grpSpPr>
            <p:sp>
              <p:nvSpPr>
                <p:cNvPr id="192" name="Дуга 191">
                  <a:extLst>
                    <a:ext uri="{FF2B5EF4-FFF2-40B4-BE49-F238E27FC236}">
                      <a16:creationId xmlns:a16="http://schemas.microsoft.com/office/drawing/2014/main" xmlns="" id="{BAA0ABAC-721F-4560-AF48-5F40B6FDCF89}"/>
                    </a:ext>
                  </a:extLst>
                </p:cNvPr>
                <p:cNvSpPr/>
                <p:nvPr/>
              </p:nvSpPr>
              <p:spPr>
                <a:xfrm>
                  <a:off x="164870" y="3368041"/>
                  <a:ext cx="453728" cy="453708"/>
                </a:xfrm>
                <a:prstGeom prst="arc">
                  <a:avLst>
                    <a:gd name="adj1" fmla="val 16247447"/>
                    <a:gd name="adj2" fmla="val 5328266"/>
                  </a:avLst>
                </a:prstGeom>
                <a:ln w="12700">
                  <a:solidFill>
                    <a:schemeClr val="accent6">
                      <a:alpha val="21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sz="1377"/>
                </a:p>
              </p:txBody>
            </p:sp>
            <p:sp>
              <p:nvSpPr>
                <p:cNvPr id="193" name="Дуга 192">
                  <a:extLst>
                    <a:ext uri="{FF2B5EF4-FFF2-40B4-BE49-F238E27FC236}">
                      <a16:creationId xmlns:a16="http://schemas.microsoft.com/office/drawing/2014/main" xmlns="" id="{ADA5FAB4-4110-4EDD-8BF8-6DB9E634C2E7}"/>
                    </a:ext>
                  </a:extLst>
                </p:cNvPr>
                <p:cNvSpPr/>
                <p:nvPr/>
              </p:nvSpPr>
              <p:spPr>
                <a:xfrm>
                  <a:off x="72268" y="3275443"/>
                  <a:ext cx="638932" cy="638904"/>
                </a:xfrm>
                <a:prstGeom prst="arc">
                  <a:avLst>
                    <a:gd name="adj1" fmla="val 16200000"/>
                    <a:gd name="adj2" fmla="val 5396609"/>
                  </a:avLst>
                </a:prstGeom>
                <a:ln w="12700">
                  <a:solidFill>
                    <a:schemeClr val="accent6">
                      <a:alpha val="1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sz="1377"/>
                </a:p>
              </p:txBody>
            </p:sp>
            <p:sp>
              <p:nvSpPr>
                <p:cNvPr id="194" name="Дуга 193">
                  <a:extLst>
                    <a:ext uri="{FF2B5EF4-FFF2-40B4-BE49-F238E27FC236}">
                      <a16:creationId xmlns:a16="http://schemas.microsoft.com/office/drawing/2014/main" xmlns="" id="{014F669F-93F6-4569-A853-4EF12492E913}"/>
                    </a:ext>
                  </a:extLst>
                </p:cNvPr>
                <p:cNvSpPr/>
                <p:nvPr/>
              </p:nvSpPr>
              <p:spPr>
                <a:xfrm>
                  <a:off x="-22982" y="3180198"/>
                  <a:ext cx="829432" cy="829394"/>
                </a:xfrm>
                <a:prstGeom prst="arc">
                  <a:avLst>
                    <a:gd name="adj1" fmla="val 16200000"/>
                    <a:gd name="adj2" fmla="val 5407286"/>
                  </a:avLst>
                </a:prstGeom>
                <a:ln w="12700">
                  <a:solidFill>
                    <a:schemeClr val="accent6">
                      <a:alpha val="4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sz="1377"/>
                </a:p>
              </p:txBody>
            </p:sp>
          </p:grpSp>
        </p:grpSp>
      </p:grpSp>
      <p:grpSp>
        <p:nvGrpSpPr>
          <p:cNvPr id="227" name="Группа 226">
            <a:extLst>
              <a:ext uri="{FF2B5EF4-FFF2-40B4-BE49-F238E27FC236}">
                <a16:creationId xmlns:a16="http://schemas.microsoft.com/office/drawing/2014/main" xmlns="" id="{4552DCCC-DA9D-4ECE-8826-79A30C1D6717}"/>
              </a:ext>
            </a:extLst>
          </p:cNvPr>
          <p:cNvGrpSpPr/>
          <p:nvPr/>
        </p:nvGrpSpPr>
        <p:grpSpPr>
          <a:xfrm>
            <a:off x="2777803" y="1383197"/>
            <a:ext cx="801356" cy="232340"/>
            <a:chOff x="3717817" y="3938505"/>
            <a:chExt cx="1133692" cy="328696"/>
          </a:xfrm>
        </p:grpSpPr>
        <p:sp>
          <p:nvSpPr>
            <p:cNvPr id="228" name="Полилиния: фигура 227">
              <a:extLst>
                <a:ext uri="{FF2B5EF4-FFF2-40B4-BE49-F238E27FC236}">
                  <a16:creationId xmlns:a16="http://schemas.microsoft.com/office/drawing/2014/main" xmlns="" id="{A79CCFA5-E8C4-469C-8611-5A0A018A692D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29" name="Полилиния: фигура 228">
              <a:extLst>
                <a:ext uri="{FF2B5EF4-FFF2-40B4-BE49-F238E27FC236}">
                  <a16:creationId xmlns:a16="http://schemas.microsoft.com/office/drawing/2014/main" xmlns="" id="{0C1EBFA2-B5B2-45BC-BA89-A0A7F3134C11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230" name="Группа 229">
            <a:extLst>
              <a:ext uri="{FF2B5EF4-FFF2-40B4-BE49-F238E27FC236}">
                <a16:creationId xmlns:a16="http://schemas.microsoft.com/office/drawing/2014/main" xmlns="" id="{CA5B6747-2096-4257-A818-193810707511}"/>
              </a:ext>
            </a:extLst>
          </p:cNvPr>
          <p:cNvGrpSpPr/>
          <p:nvPr/>
        </p:nvGrpSpPr>
        <p:grpSpPr>
          <a:xfrm>
            <a:off x="2777803" y="2424663"/>
            <a:ext cx="801356" cy="232340"/>
            <a:chOff x="3717817" y="3938505"/>
            <a:chExt cx="1133692" cy="328696"/>
          </a:xfrm>
        </p:grpSpPr>
        <p:sp>
          <p:nvSpPr>
            <p:cNvPr id="349" name="Полилиния: фигура 348">
              <a:extLst>
                <a:ext uri="{FF2B5EF4-FFF2-40B4-BE49-F238E27FC236}">
                  <a16:creationId xmlns:a16="http://schemas.microsoft.com/office/drawing/2014/main" xmlns="" id="{C346A147-D5DF-4404-838F-DDEE4D617080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71" name="Полилиния: фигура 370">
              <a:extLst>
                <a:ext uri="{FF2B5EF4-FFF2-40B4-BE49-F238E27FC236}">
                  <a16:creationId xmlns:a16="http://schemas.microsoft.com/office/drawing/2014/main" xmlns="" id="{3F868B37-DBA5-407A-8B59-F179057D659A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372" name="Группа 371">
            <a:extLst>
              <a:ext uri="{FF2B5EF4-FFF2-40B4-BE49-F238E27FC236}">
                <a16:creationId xmlns:a16="http://schemas.microsoft.com/office/drawing/2014/main" xmlns="" id="{E42D53B2-5B84-4870-B502-0945BE474C4B}"/>
              </a:ext>
            </a:extLst>
          </p:cNvPr>
          <p:cNvGrpSpPr/>
          <p:nvPr/>
        </p:nvGrpSpPr>
        <p:grpSpPr>
          <a:xfrm>
            <a:off x="2777803" y="3466130"/>
            <a:ext cx="801356" cy="232340"/>
            <a:chOff x="3717817" y="3938505"/>
            <a:chExt cx="1133692" cy="328696"/>
          </a:xfrm>
        </p:grpSpPr>
        <p:sp>
          <p:nvSpPr>
            <p:cNvPr id="373" name="Полилиния: фигура 372">
              <a:extLst>
                <a:ext uri="{FF2B5EF4-FFF2-40B4-BE49-F238E27FC236}">
                  <a16:creationId xmlns:a16="http://schemas.microsoft.com/office/drawing/2014/main" xmlns="" id="{16A3E6A0-F5D3-4D35-A805-208DB5A7E051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74" name="Полилиния: фигура 373">
              <a:extLst>
                <a:ext uri="{FF2B5EF4-FFF2-40B4-BE49-F238E27FC236}">
                  <a16:creationId xmlns:a16="http://schemas.microsoft.com/office/drawing/2014/main" xmlns="" id="{78C7E8C7-9005-43BC-B9E1-A4B07D0F5724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375" name="Группа 374">
            <a:extLst>
              <a:ext uri="{FF2B5EF4-FFF2-40B4-BE49-F238E27FC236}">
                <a16:creationId xmlns:a16="http://schemas.microsoft.com/office/drawing/2014/main" xmlns="" id="{8D9C40C8-0207-42FE-8030-1B01BB5C9CA5}"/>
              </a:ext>
            </a:extLst>
          </p:cNvPr>
          <p:cNvGrpSpPr/>
          <p:nvPr/>
        </p:nvGrpSpPr>
        <p:grpSpPr>
          <a:xfrm>
            <a:off x="2777803" y="4507597"/>
            <a:ext cx="801356" cy="232340"/>
            <a:chOff x="3717817" y="3938505"/>
            <a:chExt cx="1133692" cy="328696"/>
          </a:xfrm>
        </p:grpSpPr>
        <p:sp>
          <p:nvSpPr>
            <p:cNvPr id="376" name="Полилиния: фигура 375">
              <a:extLst>
                <a:ext uri="{FF2B5EF4-FFF2-40B4-BE49-F238E27FC236}">
                  <a16:creationId xmlns:a16="http://schemas.microsoft.com/office/drawing/2014/main" xmlns="" id="{B3BA9041-B3FB-4BF6-B127-DF50DEFFB914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77" name="Полилиния: фигура 376">
              <a:extLst>
                <a:ext uri="{FF2B5EF4-FFF2-40B4-BE49-F238E27FC236}">
                  <a16:creationId xmlns:a16="http://schemas.microsoft.com/office/drawing/2014/main" xmlns="" id="{AE260CB1-C268-46BE-B9D9-03B8BB9AB1A2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381" name="Группа 380">
            <a:extLst>
              <a:ext uri="{FF2B5EF4-FFF2-40B4-BE49-F238E27FC236}">
                <a16:creationId xmlns:a16="http://schemas.microsoft.com/office/drawing/2014/main" xmlns="" id="{36AFC052-4595-4868-8D94-C7C6D4F90A32}"/>
              </a:ext>
            </a:extLst>
          </p:cNvPr>
          <p:cNvGrpSpPr/>
          <p:nvPr/>
        </p:nvGrpSpPr>
        <p:grpSpPr>
          <a:xfrm>
            <a:off x="2777803" y="5549065"/>
            <a:ext cx="801356" cy="232340"/>
            <a:chOff x="3717817" y="3938505"/>
            <a:chExt cx="1133692" cy="328696"/>
          </a:xfrm>
        </p:grpSpPr>
        <p:sp>
          <p:nvSpPr>
            <p:cNvPr id="382" name="Полилиния: фигура 381">
              <a:extLst>
                <a:ext uri="{FF2B5EF4-FFF2-40B4-BE49-F238E27FC236}">
                  <a16:creationId xmlns:a16="http://schemas.microsoft.com/office/drawing/2014/main" xmlns="" id="{6ACD492B-6500-4B01-8248-F4FAF265AE46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83" name="Полилиния: фигура 382">
              <a:extLst>
                <a:ext uri="{FF2B5EF4-FFF2-40B4-BE49-F238E27FC236}">
                  <a16:creationId xmlns:a16="http://schemas.microsoft.com/office/drawing/2014/main" xmlns="" id="{16AD93A4-0AF9-4317-83D0-378F5CF24652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4503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Прямоугольник: скругленные углы 157">
            <a:extLst>
              <a:ext uri="{FF2B5EF4-FFF2-40B4-BE49-F238E27FC236}">
                <a16:creationId xmlns:a16="http://schemas.microsoft.com/office/drawing/2014/main" xmlns="" id="{B69187A6-F603-41BA-A787-53B2EA06EB2A}"/>
              </a:ext>
            </a:extLst>
          </p:cNvPr>
          <p:cNvSpPr/>
          <p:nvPr/>
        </p:nvSpPr>
        <p:spPr>
          <a:xfrm>
            <a:off x="4841904" y="1201666"/>
            <a:ext cx="4075452" cy="918931"/>
          </a:xfrm>
          <a:prstGeom prst="roundRect">
            <a:avLst>
              <a:gd name="adj" fmla="val 5410"/>
            </a:avLst>
          </a:prstGeom>
          <a:noFill/>
          <a:ln w="19050">
            <a:solidFill>
              <a:schemeClr val="tx2">
                <a:lumMod val="50000"/>
                <a:lumOff val="50000"/>
                <a:alpha val="2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Прямоугольник: скругленные углы 156">
            <a:extLst>
              <a:ext uri="{FF2B5EF4-FFF2-40B4-BE49-F238E27FC236}">
                <a16:creationId xmlns:a16="http://schemas.microsoft.com/office/drawing/2014/main" xmlns="" id="{EE93825C-9B58-4F00-A2B4-59092C8A275B}"/>
              </a:ext>
            </a:extLst>
          </p:cNvPr>
          <p:cNvSpPr/>
          <p:nvPr/>
        </p:nvSpPr>
        <p:spPr>
          <a:xfrm>
            <a:off x="250824" y="1201666"/>
            <a:ext cx="4471833" cy="918931"/>
          </a:xfrm>
          <a:prstGeom prst="roundRect">
            <a:avLst>
              <a:gd name="adj" fmla="val 5410"/>
            </a:avLst>
          </a:prstGeom>
          <a:noFill/>
          <a:ln w="19050">
            <a:solidFill>
              <a:schemeClr val="tx2">
                <a:lumMod val="50000"/>
                <a:lumOff val="50000"/>
                <a:alpha val="2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Прямоугольник: скругленные углы 119">
            <a:extLst>
              <a:ext uri="{FF2B5EF4-FFF2-40B4-BE49-F238E27FC236}">
                <a16:creationId xmlns:a16="http://schemas.microsoft.com/office/drawing/2014/main" xmlns="" id="{557FB609-6464-46C1-86C0-16EF5AFB7BC0}"/>
              </a:ext>
            </a:extLst>
          </p:cNvPr>
          <p:cNvSpPr/>
          <p:nvPr/>
        </p:nvSpPr>
        <p:spPr>
          <a:xfrm>
            <a:off x="6415763" y="2669388"/>
            <a:ext cx="883953" cy="1590265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xmlns="" id="{D6066E76-CAB6-4D6B-9F9A-D71A690C9FC2}"/>
              </a:ext>
            </a:extLst>
          </p:cNvPr>
          <p:cNvSpPr/>
          <p:nvPr/>
        </p:nvSpPr>
        <p:spPr>
          <a:xfrm>
            <a:off x="6414116" y="2242917"/>
            <a:ext cx="885600" cy="457323"/>
          </a:xfrm>
          <a:prstGeom prst="roundRect">
            <a:avLst>
              <a:gd name="adj" fmla="val 5896"/>
            </a:avLst>
          </a:prstGeom>
          <a:solidFill>
            <a:srgbClr val="29C8B2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9849"/>
            <a:endParaRPr lang="ru-RU" sz="1377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5BBCE5-EFD3-49E7-87E9-A2290F73E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Участие регионального менеджера в инвестиционном процессе</a:t>
            </a:r>
          </a:p>
        </p:txBody>
      </p:sp>
      <p:cxnSp>
        <p:nvCxnSpPr>
          <p:cNvPr id="166" name="Прямая соединительная линия 165">
            <a:extLst>
              <a:ext uri="{FF2B5EF4-FFF2-40B4-BE49-F238E27FC236}">
                <a16:creationId xmlns:a16="http://schemas.microsoft.com/office/drawing/2014/main" xmlns="" id="{5B3BDECF-CAF1-49BD-B1D7-D40FD152AE4D}"/>
              </a:ext>
            </a:extLst>
          </p:cNvPr>
          <p:cNvCxnSpPr>
            <a:cxnSpLocks/>
          </p:cNvCxnSpPr>
          <p:nvPr/>
        </p:nvCxnSpPr>
        <p:spPr>
          <a:xfrm>
            <a:off x="4782281" y="1225282"/>
            <a:ext cx="0" cy="3445511"/>
          </a:xfrm>
          <a:prstGeom prst="line">
            <a:avLst/>
          </a:prstGeom>
          <a:solidFill>
            <a:schemeClr val="tx2">
              <a:lumMod val="90000"/>
              <a:lumOff val="10000"/>
              <a:alpha val="14000"/>
            </a:schemeClr>
          </a:solidFill>
          <a:ln w="12700">
            <a:solidFill>
              <a:schemeClr val="tx2">
                <a:lumMod val="50000"/>
                <a:lumOff val="50000"/>
                <a:alpha val="2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xmlns="" id="{3ACF64F3-E4A1-40A1-83DD-0970FA675DDE}"/>
              </a:ext>
            </a:extLst>
          </p:cNvPr>
          <p:cNvSpPr/>
          <p:nvPr/>
        </p:nvSpPr>
        <p:spPr>
          <a:xfrm>
            <a:off x="1347400" y="2669389"/>
            <a:ext cx="1092196" cy="1590266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xmlns="" id="{B178F84B-0AFB-4C41-A31D-70DCDE8DF54B}"/>
              </a:ext>
            </a:extLst>
          </p:cNvPr>
          <p:cNvSpPr/>
          <p:nvPr/>
        </p:nvSpPr>
        <p:spPr>
          <a:xfrm>
            <a:off x="1356905" y="2758148"/>
            <a:ext cx="1018123" cy="541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Первичная оценка</a:t>
            </a:r>
          </a:p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Скоринг</a:t>
            </a:r>
          </a:p>
        </p:txBody>
      </p:sp>
      <p:sp>
        <p:nvSpPr>
          <p:cNvPr id="101" name="Прямоугольник: скругленные углы 100">
            <a:extLst>
              <a:ext uri="{FF2B5EF4-FFF2-40B4-BE49-F238E27FC236}">
                <a16:creationId xmlns:a16="http://schemas.microsoft.com/office/drawing/2014/main" xmlns="" id="{F828E1CF-A93F-46B5-9CAE-5CC466F16F73}"/>
              </a:ext>
            </a:extLst>
          </p:cNvPr>
          <p:cNvSpPr/>
          <p:nvPr/>
        </p:nvSpPr>
        <p:spPr>
          <a:xfrm>
            <a:off x="1347400" y="2242918"/>
            <a:ext cx="1092196" cy="457323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05" name="Прямоугольник: скругленные углы 104">
            <a:extLst>
              <a:ext uri="{FF2B5EF4-FFF2-40B4-BE49-F238E27FC236}">
                <a16:creationId xmlns:a16="http://schemas.microsoft.com/office/drawing/2014/main" xmlns="" id="{912DA336-B2C0-4A82-BBB9-B2EEB477A23A}"/>
              </a:ext>
            </a:extLst>
          </p:cNvPr>
          <p:cNvSpPr/>
          <p:nvPr/>
        </p:nvSpPr>
        <p:spPr>
          <a:xfrm>
            <a:off x="2510900" y="2669389"/>
            <a:ext cx="1226528" cy="1590265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6" name="Прямоугольник: скругленные углы 105">
            <a:extLst>
              <a:ext uri="{FF2B5EF4-FFF2-40B4-BE49-F238E27FC236}">
                <a16:creationId xmlns:a16="http://schemas.microsoft.com/office/drawing/2014/main" xmlns="" id="{5FFB735F-61B9-48C0-B12D-B3D430B52CA5}"/>
              </a:ext>
            </a:extLst>
          </p:cNvPr>
          <p:cNvSpPr/>
          <p:nvPr/>
        </p:nvSpPr>
        <p:spPr>
          <a:xfrm>
            <a:off x="2510900" y="2242918"/>
            <a:ext cx="1226528" cy="457323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xmlns="" id="{327EED88-0C79-4DFF-B93A-004199ED9E31}"/>
              </a:ext>
            </a:extLst>
          </p:cNvPr>
          <p:cNvSpPr/>
          <p:nvPr/>
        </p:nvSpPr>
        <p:spPr>
          <a:xfrm>
            <a:off x="2521573" y="2758147"/>
            <a:ext cx="1221259" cy="965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Анализ концепции </a:t>
            </a:r>
            <a:b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и бизнес-модели</a:t>
            </a:r>
          </a:p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Отраслевой анализ</a:t>
            </a:r>
          </a:p>
        </p:txBody>
      </p:sp>
      <p:sp>
        <p:nvSpPr>
          <p:cNvPr id="115" name="Прямоугольник: скругленные углы 114">
            <a:extLst>
              <a:ext uri="{FF2B5EF4-FFF2-40B4-BE49-F238E27FC236}">
                <a16:creationId xmlns:a16="http://schemas.microsoft.com/office/drawing/2014/main" xmlns="" id="{616CE273-9F76-46E6-8976-D5BC64AF36F3}"/>
              </a:ext>
            </a:extLst>
          </p:cNvPr>
          <p:cNvSpPr/>
          <p:nvPr/>
        </p:nvSpPr>
        <p:spPr>
          <a:xfrm>
            <a:off x="3807680" y="2669388"/>
            <a:ext cx="910963" cy="1590265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6" name="Прямоугольник: скругленные углы 115">
            <a:extLst>
              <a:ext uri="{FF2B5EF4-FFF2-40B4-BE49-F238E27FC236}">
                <a16:creationId xmlns:a16="http://schemas.microsoft.com/office/drawing/2014/main" xmlns="" id="{DD4E73C5-F1B0-4098-8F1E-828640A3685C}"/>
              </a:ext>
            </a:extLst>
          </p:cNvPr>
          <p:cNvSpPr/>
          <p:nvPr/>
        </p:nvSpPr>
        <p:spPr>
          <a:xfrm>
            <a:off x="3807680" y="2242917"/>
            <a:ext cx="910963" cy="457323"/>
          </a:xfrm>
          <a:prstGeom prst="roundRect">
            <a:avLst>
              <a:gd name="adj" fmla="val 5896"/>
            </a:avLst>
          </a:prstGeom>
          <a:solidFill>
            <a:srgbClr val="29C8B2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69974" tIns="34987" rIns="69974" bIns="349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9849">
              <a:defRPr/>
            </a:pPr>
            <a:endParaRPr lang="ru-RU" sz="1377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xmlns="" id="{7318B92D-7447-4F3D-B890-17C7909C6AD3}"/>
              </a:ext>
            </a:extLst>
          </p:cNvPr>
          <p:cNvSpPr/>
          <p:nvPr/>
        </p:nvSpPr>
        <p:spPr>
          <a:xfrm>
            <a:off x="3840315" y="2758146"/>
            <a:ext cx="845690" cy="147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4045">
              <a:spcAft>
                <a:spcPts val="459"/>
              </a:spcAft>
              <a:buClr>
                <a:srgbClr val="0089E9"/>
              </a:buClr>
              <a:defRPr/>
            </a:pPr>
            <a:r>
              <a:rPr lang="ru-RU" sz="842" dirty="0">
                <a:solidFill>
                  <a:srgbClr val="02D4CA"/>
                </a:solidFill>
                <a:latin typeface="Arial"/>
                <a:cs typeface="Arial" pitchFamily="34" charset="0"/>
              </a:rPr>
              <a:t>Отбор </a:t>
            </a:r>
            <a:r>
              <a:rPr lang="ru-RU" sz="842" dirty="0" err="1">
                <a:solidFill>
                  <a:srgbClr val="02D4CA"/>
                </a:solidFill>
                <a:latin typeface="Arial"/>
                <a:cs typeface="Arial" pitchFamily="34" charset="0"/>
              </a:rPr>
              <a:t>жизнеспо</a:t>
            </a:r>
            <a:r>
              <a:rPr lang="en-US" sz="842" dirty="0">
                <a:solidFill>
                  <a:srgbClr val="02D4CA"/>
                </a:solidFill>
                <a:latin typeface="Arial"/>
                <a:cs typeface="Arial" pitchFamily="34" charset="0"/>
              </a:rPr>
              <a:t>-</a:t>
            </a:r>
            <a:r>
              <a:rPr lang="ru-RU" sz="842" dirty="0" err="1">
                <a:solidFill>
                  <a:srgbClr val="02D4CA"/>
                </a:solidFill>
                <a:latin typeface="Arial"/>
                <a:cs typeface="Arial" pitchFamily="34" charset="0"/>
              </a:rPr>
              <a:t>собных</a:t>
            </a:r>
            <a:r>
              <a:rPr lang="ru-RU" sz="842" dirty="0">
                <a:solidFill>
                  <a:srgbClr val="02D4CA"/>
                </a:solidFill>
                <a:latin typeface="Arial"/>
                <a:cs typeface="Arial" pitchFamily="34" charset="0"/>
              </a:rPr>
              <a:t> проектов </a:t>
            </a:r>
            <a:br>
              <a:rPr lang="ru-RU" sz="842" dirty="0">
                <a:solidFill>
                  <a:srgbClr val="02D4CA"/>
                </a:solidFill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rgbClr val="02D4CA"/>
                </a:solidFill>
                <a:latin typeface="Arial"/>
                <a:cs typeface="Arial" pitchFamily="34" charset="0"/>
              </a:rPr>
              <a:t>для дальнейшего </a:t>
            </a:r>
            <a:r>
              <a:rPr lang="ru-RU" sz="842" dirty="0" err="1">
                <a:solidFill>
                  <a:srgbClr val="02D4CA"/>
                </a:solidFill>
                <a:latin typeface="Arial"/>
                <a:cs typeface="Arial" pitchFamily="34" charset="0"/>
              </a:rPr>
              <a:t>рассмо</a:t>
            </a:r>
            <a:r>
              <a:rPr lang="en-US" sz="842" dirty="0">
                <a:solidFill>
                  <a:srgbClr val="02D4CA"/>
                </a:solidFill>
                <a:latin typeface="Arial"/>
                <a:cs typeface="Arial" pitchFamily="34" charset="0"/>
              </a:rPr>
              <a:t>-</a:t>
            </a:r>
            <a:r>
              <a:rPr lang="ru-RU" sz="842" dirty="0">
                <a:solidFill>
                  <a:srgbClr val="02D4CA"/>
                </a:solidFill>
                <a:latin typeface="Arial"/>
                <a:cs typeface="Arial" pitchFamily="34" charset="0"/>
              </a:rPr>
              <a:t>трения</a:t>
            </a:r>
          </a:p>
        </p:txBody>
      </p:sp>
      <p:grpSp>
        <p:nvGrpSpPr>
          <p:cNvPr id="127" name="Группа 126">
            <a:extLst>
              <a:ext uri="{FF2B5EF4-FFF2-40B4-BE49-F238E27FC236}">
                <a16:creationId xmlns:a16="http://schemas.microsoft.com/office/drawing/2014/main" xmlns="" id="{E8A5586B-7614-4EA5-B827-E34513710DD2}"/>
              </a:ext>
            </a:extLst>
          </p:cNvPr>
          <p:cNvGrpSpPr/>
          <p:nvPr/>
        </p:nvGrpSpPr>
        <p:grpSpPr>
          <a:xfrm>
            <a:off x="4841904" y="4347461"/>
            <a:ext cx="4096070" cy="325575"/>
            <a:chOff x="3511843" y="4268257"/>
            <a:chExt cx="8043570" cy="473713"/>
          </a:xfrm>
        </p:grpSpPr>
        <p:sp>
          <p:nvSpPr>
            <p:cNvPr id="125" name="Прямоугольник: скругленные углы 124">
              <a:extLst>
                <a:ext uri="{FF2B5EF4-FFF2-40B4-BE49-F238E27FC236}">
                  <a16:creationId xmlns:a16="http://schemas.microsoft.com/office/drawing/2014/main" xmlns="" id="{AEFC22FC-D09A-4982-8310-3A90EF3E651F}"/>
                </a:ext>
              </a:extLst>
            </p:cNvPr>
            <p:cNvSpPr/>
            <p:nvPr/>
          </p:nvSpPr>
          <p:spPr>
            <a:xfrm>
              <a:off x="3511843" y="4268257"/>
              <a:ext cx="8043570" cy="473713"/>
            </a:xfrm>
            <a:prstGeom prst="roundRect">
              <a:avLst>
                <a:gd name="adj" fmla="val 11271"/>
              </a:avLst>
            </a:prstGeom>
            <a:solidFill>
              <a:srgbClr val="29C8B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10189" defTabSz="632947">
                <a:defRPr/>
              </a:pPr>
              <a:endParaRPr lang="ru-RU" sz="842" b="1" kern="0" dirty="0" err="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6" name="Прямоугольник 125">
              <a:extLst>
                <a:ext uri="{FF2B5EF4-FFF2-40B4-BE49-F238E27FC236}">
                  <a16:creationId xmlns:a16="http://schemas.microsoft.com/office/drawing/2014/main" xmlns="" id="{B74B8DB2-9D63-4D03-9F4F-A33D20AABA20}"/>
                </a:ext>
              </a:extLst>
            </p:cNvPr>
            <p:cNvSpPr/>
            <p:nvPr/>
          </p:nvSpPr>
          <p:spPr>
            <a:xfrm>
              <a:off x="3693763" y="4303083"/>
              <a:ext cx="7672125" cy="40406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defTabSz="504045">
                <a:lnSpc>
                  <a:spcPct val="70000"/>
                </a:lnSpc>
                <a:spcAft>
                  <a:spcPts val="225"/>
                </a:spcAft>
                <a:buClr>
                  <a:srgbClr val="0089E9"/>
                </a:buClr>
                <a:defRPr/>
              </a:pPr>
              <a:r>
                <a:rPr lang="ru-RU" sz="918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Единые предпосылки при финансовом моделировании </a:t>
              </a:r>
              <a:r>
                <a:rPr lang="en-US" sz="918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/>
              </a:r>
              <a:br>
                <a:rPr lang="en-US" sz="918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</a:br>
              <a:r>
                <a:rPr lang="ru-RU" sz="803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(поддержка BS и ДМПКА)</a:t>
              </a:r>
              <a:endParaRPr lang="ru-RU" sz="918" dirty="0">
                <a:solidFill>
                  <a:prstClr val="white"/>
                </a:solidFill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xmlns="" id="{09C37CD1-E0DE-4E72-B204-CEB01205A75B}"/>
              </a:ext>
            </a:extLst>
          </p:cNvPr>
          <p:cNvGrpSpPr/>
          <p:nvPr/>
        </p:nvGrpSpPr>
        <p:grpSpPr>
          <a:xfrm>
            <a:off x="2510900" y="4755610"/>
            <a:ext cx="6427073" cy="336032"/>
            <a:chOff x="2510663" y="4260652"/>
            <a:chExt cx="9044749" cy="488929"/>
          </a:xfrm>
        </p:grpSpPr>
        <p:sp>
          <p:nvSpPr>
            <p:cNvPr id="129" name="Прямоугольник: скругленные углы 128">
              <a:extLst>
                <a:ext uri="{FF2B5EF4-FFF2-40B4-BE49-F238E27FC236}">
                  <a16:creationId xmlns:a16="http://schemas.microsoft.com/office/drawing/2014/main" xmlns="" id="{51316FEA-FCF1-4F61-82CB-50D17E3796A4}"/>
                </a:ext>
              </a:extLst>
            </p:cNvPr>
            <p:cNvSpPr/>
            <p:nvPr/>
          </p:nvSpPr>
          <p:spPr>
            <a:xfrm>
              <a:off x="2510663" y="4268258"/>
              <a:ext cx="9044749" cy="473715"/>
            </a:xfrm>
            <a:prstGeom prst="roundRect">
              <a:avLst>
                <a:gd name="adj" fmla="val 11272"/>
              </a:avLst>
            </a:prstGeom>
            <a:solidFill>
              <a:schemeClr val="accent1">
                <a:alpha val="62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5094" defTabSz="632947">
                <a:defRPr/>
              </a:pPr>
              <a:endParaRPr lang="ru-RU" sz="842" b="1" kern="0" dirty="0" err="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0" name="Прямоугольник 129">
              <a:extLst>
                <a:ext uri="{FF2B5EF4-FFF2-40B4-BE49-F238E27FC236}">
                  <a16:creationId xmlns:a16="http://schemas.microsoft.com/office/drawing/2014/main" xmlns="" id="{3F7D5167-58C7-45DC-B75F-948B95D9D6A0}"/>
                </a:ext>
              </a:extLst>
            </p:cNvPr>
            <p:cNvSpPr/>
            <p:nvPr/>
          </p:nvSpPr>
          <p:spPr>
            <a:xfrm>
              <a:off x="2728463" y="4260652"/>
              <a:ext cx="8637423" cy="48892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defTabSz="504045">
                <a:spcAft>
                  <a:spcPts val="225"/>
                </a:spcAft>
                <a:buClr>
                  <a:srgbClr val="0089E9"/>
                </a:buClr>
                <a:defRPr/>
              </a:pPr>
              <a:r>
                <a:rPr lang="en-US" sz="1071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AGILE-</a:t>
              </a:r>
              <a:r>
                <a:rPr lang="ru-RU" sz="1071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КОМАНДА</a:t>
              </a:r>
            </a:p>
          </p:txBody>
        </p:sp>
      </p:grp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xmlns="" id="{723E9F78-8C04-4751-B7F6-BE10478BB0B2}"/>
              </a:ext>
            </a:extLst>
          </p:cNvPr>
          <p:cNvSpPr/>
          <p:nvPr/>
        </p:nvSpPr>
        <p:spPr>
          <a:xfrm>
            <a:off x="6447433" y="2758146"/>
            <a:ext cx="820615" cy="1043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4045">
              <a:spcAft>
                <a:spcPts val="459"/>
              </a:spcAft>
              <a:buClr>
                <a:srgbClr val="0089E9"/>
              </a:buClr>
              <a:defRPr/>
            </a:pPr>
            <a:r>
              <a:rPr lang="ru-RU" sz="918" dirty="0">
                <a:solidFill>
                  <a:srgbClr val="02D4CA"/>
                </a:solidFill>
                <a:latin typeface="Arial"/>
                <a:cs typeface="Arial" pitchFamily="34" charset="0"/>
              </a:rPr>
              <a:t>Принятие решений о </a:t>
            </a:r>
            <a:r>
              <a:rPr lang="ru-RU" sz="918" dirty="0" err="1">
                <a:solidFill>
                  <a:srgbClr val="02D4CA"/>
                </a:solidFill>
                <a:latin typeface="Arial"/>
                <a:cs typeface="Arial" pitchFamily="34" charset="0"/>
              </a:rPr>
              <a:t>финанси</a:t>
            </a:r>
            <a:r>
              <a:rPr lang="en-US" sz="918" dirty="0">
                <a:solidFill>
                  <a:srgbClr val="02D4CA"/>
                </a:solidFill>
                <a:latin typeface="Arial"/>
                <a:cs typeface="Arial" pitchFamily="34" charset="0"/>
              </a:rPr>
              <a:t>-</a:t>
            </a:r>
            <a:br>
              <a:rPr lang="en-US" sz="918" dirty="0">
                <a:solidFill>
                  <a:srgbClr val="02D4CA"/>
                </a:solidFill>
                <a:latin typeface="Arial"/>
                <a:cs typeface="Arial" pitchFamily="34" charset="0"/>
              </a:rPr>
            </a:br>
            <a:r>
              <a:rPr lang="ru-RU" sz="918" dirty="0" err="1">
                <a:solidFill>
                  <a:srgbClr val="02D4CA"/>
                </a:solidFill>
                <a:latin typeface="Arial"/>
                <a:cs typeface="Arial" pitchFamily="34" charset="0"/>
              </a:rPr>
              <a:t>ровании</a:t>
            </a:r>
            <a:r>
              <a:rPr lang="en-US" sz="918" dirty="0">
                <a:solidFill>
                  <a:srgbClr val="02D4CA"/>
                </a:solidFill>
                <a:latin typeface="Arial"/>
                <a:cs typeface="Arial" pitchFamily="34" charset="0"/>
              </a:rPr>
              <a:t> </a:t>
            </a:r>
            <a:r>
              <a:rPr lang="ru-RU" sz="918" dirty="0">
                <a:solidFill>
                  <a:srgbClr val="02D4CA"/>
                </a:solidFill>
                <a:latin typeface="Arial"/>
                <a:cs typeface="Arial" pitchFamily="34" charset="0"/>
              </a:rPr>
              <a:t>проектов</a:t>
            </a:r>
          </a:p>
        </p:txBody>
      </p:sp>
      <p:sp>
        <p:nvSpPr>
          <p:cNvPr id="110" name="Прямоугольник: скругленные углы 109">
            <a:extLst>
              <a:ext uri="{FF2B5EF4-FFF2-40B4-BE49-F238E27FC236}">
                <a16:creationId xmlns:a16="http://schemas.microsoft.com/office/drawing/2014/main" xmlns="" id="{A60BA3A8-C118-4A73-9736-F3D398658D78}"/>
              </a:ext>
            </a:extLst>
          </p:cNvPr>
          <p:cNvSpPr/>
          <p:nvPr/>
        </p:nvSpPr>
        <p:spPr>
          <a:xfrm>
            <a:off x="4856761" y="2669389"/>
            <a:ext cx="1492871" cy="1590265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1" name="Прямоугольник: скругленные углы 110">
            <a:extLst>
              <a:ext uri="{FF2B5EF4-FFF2-40B4-BE49-F238E27FC236}">
                <a16:creationId xmlns:a16="http://schemas.microsoft.com/office/drawing/2014/main" xmlns="" id="{B9024B84-3AA3-4F08-AE51-D3F70055B9B3}"/>
              </a:ext>
            </a:extLst>
          </p:cNvPr>
          <p:cNvSpPr/>
          <p:nvPr/>
        </p:nvSpPr>
        <p:spPr>
          <a:xfrm>
            <a:off x="4856761" y="2242918"/>
            <a:ext cx="1492871" cy="457323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xmlns="" id="{783553AA-A95A-415B-B1BC-05BE190B9FE0}"/>
              </a:ext>
            </a:extLst>
          </p:cNvPr>
          <p:cNvSpPr/>
          <p:nvPr/>
        </p:nvSpPr>
        <p:spPr>
          <a:xfrm>
            <a:off x="4869753" y="2758147"/>
            <a:ext cx="1391623" cy="991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Term</a:t>
            </a: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 </a:t>
            </a:r>
            <a:r>
              <a:rPr lang="ru-RU" sz="918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Sheet</a:t>
            </a:r>
            <a:endParaRPr lang="ru-RU" sz="918" dirty="0">
              <a:solidFill>
                <a:schemeClr val="accent6">
                  <a:lumMod val="75000"/>
                </a:schemeClr>
              </a:solidFill>
              <a:latin typeface="Arial"/>
              <a:cs typeface="Arial" pitchFamily="34" charset="0"/>
            </a:endParaRPr>
          </a:p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Независимая </a:t>
            </a:r>
            <a:b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экспертиза рисков</a:t>
            </a:r>
          </a:p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Cиндикация</a:t>
            </a: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 </a:t>
            </a:r>
            <a:b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и </a:t>
            </a:r>
            <a:r>
              <a:rPr lang="ru-RU" sz="918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софинансирование</a:t>
            </a:r>
            <a:endParaRPr lang="ru-RU" sz="918" dirty="0">
              <a:solidFill>
                <a:schemeClr val="accent6">
                  <a:lumMod val="75000"/>
                </a:schemeClr>
              </a:solidFill>
              <a:latin typeface="Arial"/>
              <a:cs typeface="Arial" pitchFamily="34" charset="0"/>
            </a:endParaRP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xmlns="" id="{DF6B83EA-9077-4F72-9DEF-3B76E447F4E1}"/>
              </a:ext>
            </a:extLst>
          </p:cNvPr>
          <p:cNvSpPr/>
          <p:nvPr/>
        </p:nvSpPr>
        <p:spPr>
          <a:xfrm>
            <a:off x="405750" y="5222029"/>
            <a:ext cx="8523002" cy="1093045"/>
          </a:xfrm>
          <a:prstGeom prst="roundRect">
            <a:avLst>
              <a:gd name="adj" fmla="val 5410"/>
            </a:avLst>
          </a:prstGeom>
          <a:noFill/>
          <a:ln w="19050">
            <a:solidFill>
              <a:schemeClr val="tx2">
                <a:lumMod val="50000"/>
                <a:lumOff val="50000"/>
                <a:alpha val="2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Прямоугольник: скругленные углы 132">
            <a:extLst>
              <a:ext uri="{FF2B5EF4-FFF2-40B4-BE49-F238E27FC236}">
                <a16:creationId xmlns:a16="http://schemas.microsoft.com/office/drawing/2014/main" xmlns="" id="{270AD4E0-9F5A-4D1A-B423-FD18845951DC}"/>
              </a:ext>
            </a:extLst>
          </p:cNvPr>
          <p:cNvSpPr/>
          <p:nvPr/>
        </p:nvSpPr>
        <p:spPr>
          <a:xfrm>
            <a:off x="4689902" y="5282918"/>
            <a:ext cx="2074080" cy="971265"/>
          </a:xfrm>
          <a:prstGeom prst="roundRect">
            <a:avLst>
              <a:gd name="adj" fmla="val 1031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888">
              <a:lnSpc>
                <a:spcPct val="90000"/>
              </a:lnSpc>
              <a:defRPr/>
            </a:pPr>
            <a:endParaRPr lang="ru-RU" sz="918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34" name="Прямоугольник 133">
            <a:extLst>
              <a:ext uri="{FF2B5EF4-FFF2-40B4-BE49-F238E27FC236}">
                <a16:creationId xmlns:a16="http://schemas.microsoft.com/office/drawing/2014/main" xmlns="" id="{D6A9401F-FCAE-44F6-A1B3-B634D1B3A4DF}"/>
              </a:ext>
            </a:extLst>
          </p:cNvPr>
          <p:cNvSpPr/>
          <p:nvPr/>
        </p:nvSpPr>
        <p:spPr>
          <a:xfrm>
            <a:off x="5142580" y="5489114"/>
            <a:ext cx="1916638" cy="55887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504045">
              <a:lnSpc>
                <a:spcPct val="90000"/>
              </a:lnSpc>
              <a:spcAft>
                <a:spcPts val="225"/>
              </a:spcAft>
              <a:buClr>
                <a:srgbClr val="0089E9"/>
              </a:buClr>
              <a:defRPr/>
            </a:pP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Зафиксированы требования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к объемам анализа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и перечню документов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на каждом этапе процесса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0E6A3B-A350-4ACE-B77C-991DC1922240}"/>
              </a:ext>
            </a:extLst>
          </p:cNvPr>
          <p:cNvSpPr txBox="1"/>
          <p:nvPr/>
        </p:nvSpPr>
        <p:spPr>
          <a:xfrm>
            <a:off x="4689902" y="5479997"/>
            <a:ext cx="446070" cy="329770"/>
          </a:xfrm>
          <a:prstGeom prst="rect">
            <a:avLst/>
          </a:prstGeom>
          <a:noFill/>
        </p:spPr>
        <p:txBody>
          <a:bodyPr wrap="square" lIns="110195" tIns="0" rIns="0" bIns="0" rtlCol="0">
            <a:spAutoFit/>
          </a:bodyPr>
          <a:lstStyle/>
          <a:p>
            <a:pPr defTabSz="6996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143" b="1" dirty="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0000"/>
                    </a:prstClr>
                  </a:outerShdw>
                </a:effectLst>
                <a:latin typeface="Arial" charset="0"/>
              </a:rPr>
              <a:t>03</a:t>
            </a:r>
            <a:endParaRPr lang="ru-RU" sz="1224" b="1" dirty="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0000"/>
                  </a:prstClr>
                </a:outerShdw>
              </a:effectLst>
              <a:latin typeface="Arial" charset="0"/>
            </a:endParaRPr>
          </a:p>
        </p:txBody>
      </p:sp>
      <p:sp>
        <p:nvSpPr>
          <p:cNvPr id="119" name="Прямоугольник: скругленные углы 118">
            <a:extLst>
              <a:ext uri="{FF2B5EF4-FFF2-40B4-BE49-F238E27FC236}">
                <a16:creationId xmlns:a16="http://schemas.microsoft.com/office/drawing/2014/main" xmlns="" id="{389085E5-83B0-4EC9-8990-34425D292B40}"/>
              </a:ext>
            </a:extLst>
          </p:cNvPr>
          <p:cNvSpPr/>
          <p:nvPr/>
        </p:nvSpPr>
        <p:spPr>
          <a:xfrm>
            <a:off x="2570517" y="5282918"/>
            <a:ext cx="2074079" cy="971265"/>
          </a:xfrm>
          <a:prstGeom prst="roundRect">
            <a:avLst>
              <a:gd name="adj" fmla="val 1031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888">
              <a:lnSpc>
                <a:spcPct val="90000"/>
              </a:lnSpc>
              <a:defRPr/>
            </a:pPr>
            <a:endParaRPr lang="ru-RU" sz="918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xmlns="" id="{3EC56F9F-D34B-4267-A63E-C37BF409CEBC}"/>
              </a:ext>
            </a:extLst>
          </p:cNvPr>
          <p:cNvSpPr/>
          <p:nvPr/>
        </p:nvSpPr>
        <p:spPr>
          <a:xfrm>
            <a:off x="3023195" y="5430797"/>
            <a:ext cx="1905215" cy="6755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504045">
              <a:lnSpc>
                <a:spcPct val="90000"/>
              </a:lnSpc>
              <a:spcAft>
                <a:spcPts val="225"/>
              </a:spcAft>
              <a:buClr>
                <a:srgbClr val="0089E9"/>
              </a:buClr>
              <a:defRPr/>
            </a:pP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Сквозная ответственность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Проектного менеджера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за проект на этапах структурирования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и сопровождения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15E3513E-9870-4239-AA88-FC8CB50751E9}"/>
              </a:ext>
            </a:extLst>
          </p:cNvPr>
          <p:cNvSpPr txBox="1"/>
          <p:nvPr/>
        </p:nvSpPr>
        <p:spPr>
          <a:xfrm>
            <a:off x="2570517" y="5479997"/>
            <a:ext cx="446070" cy="329770"/>
          </a:xfrm>
          <a:prstGeom prst="rect">
            <a:avLst/>
          </a:prstGeom>
          <a:noFill/>
        </p:spPr>
        <p:txBody>
          <a:bodyPr wrap="square" lIns="110195" tIns="0" rIns="0" bIns="0" rtlCol="0">
            <a:spAutoFit/>
          </a:bodyPr>
          <a:lstStyle/>
          <a:p>
            <a:pPr defTabSz="6996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143" b="1" dirty="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0000"/>
                    </a:prstClr>
                  </a:outerShdw>
                </a:effectLst>
                <a:latin typeface="Arial" charset="0"/>
              </a:rPr>
              <a:t>02</a:t>
            </a:r>
            <a:endParaRPr lang="ru-RU" sz="1224" b="1" dirty="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0000"/>
                  </a:prstClr>
                </a:outerShdw>
              </a:effectLst>
              <a:latin typeface="Arial" charset="0"/>
            </a:endParaRPr>
          </a:p>
        </p:txBody>
      </p: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xmlns="" id="{03FFE28B-2125-484E-8236-130CE9F6B938}"/>
              </a:ext>
            </a:extLst>
          </p:cNvPr>
          <p:cNvSpPr/>
          <p:nvPr/>
        </p:nvSpPr>
        <p:spPr>
          <a:xfrm>
            <a:off x="451134" y="5282916"/>
            <a:ext cx="2074080" cy="971265"/>
          </a:xfrm>
          <a:prstGeom prst="roundRect">
            <a:avLst>
              <a:gd name="adj" fmla="val 1031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888">
              <a:lnSpc>
                <a:spcPct val="90000"/>
              </a:lnSpc>
              <a:defRPr/>
            </a:pPr>
            <a:endParaRPr lang="ru-RU" sz="918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881D399-8397-4E0A-BC2E-39E1099B45FA}"/>
              </a:ext>
            </a:extLst>
          </p:cNvPr>
          <p:cNvSpPr/>
          <p:nvPr/>
        </p:nvSpPr>
        <p:spPr>
          <a:xfrm>
            <a:off x="903812" y="5489116"/>
            <a:ext cx="1759359" cy="55887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504045">
              <a:lnSpc>
                <a:spcPct val="90000"/>
              </a:lnSpc>
              <a:spcAft>
                <a:spcPts val="225"/>
              </a:spcAft>
              <a:buClr>
                <a:srgbClr val="0089E9"/>
              </a:buClr>
              <a:defRPr/>
            </a:pP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Формализованы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и систематизированы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все процедуры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взаимодействия 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CCA843F9-49A5-4A9A-9E66-8390814FF2DF}"/>
              </a:ext>
            </a:extLst>
          </p:cNvPr>
          <p:cNvSpPr txBox="1"/>
          <p:nvPr/>
        </p:nvSpPr>
        <p:spPr>
          <a:xfrm>
            <a:off x="451134" y="5479998"/>
            <a:ext cx="446070" cy="329770"/>
          </a:xfrm>
          <a:prstGeom prst="rect">
            <a:avLst/>
          </a:prstGeom>
          <a:noFill/>
        </p:spPr>
        <p:txBody>
          <a:bodyPr wrap="square" lIns="110195" tIns="0" rIns="0" bIns="0" rtlCol="0">
            <a:spAutoFit/>
          </a:bodyPr>
          <a:lstStyle/>
          <a:p>
            <a:pPr defTabSz="6996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143" b="1" dirty="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0000"/>
                    </a:prstClr>
                  </a:outerShdw>
                </a:effectLst>
                <a:latin typeface="Arial" charset="0"/>
              </a:rPr>
              <a:t>01</a:t>
            </a:r>
            <a:endParaRPr lang="ru-RU" sz="1224" b="1" dirty="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0000"/>
                  </a:prstClr>
                </a:outerShdw>
              </a:effectLst>
              <a:latin typeface="Arial" charset="0"/>
            </a:endParaRPr>
          </a:p>
        </p:txBody>
      </p:sp>
      <p:sp>
        <p:nvSpPr>
          <p:cNvPr id="137" name="Прямоугольник: скругленные углы 136">
            <a:extLst>
              <a:ext uri="{FF2B5EF4-FFF2-40B4-BE49-F238E27FC236}">
                <a16:creationId xmlns:a16="http://schemas.microsoft.com/office/drawing/2014/main" xmlns="" id="{31D285EE-FB97-4D6E-A068-50A72CFA5ABB}"/>
              </a:ext>
            </a:extLst>
          </p:cNvPr>
          <p:cNvSpPr/>
          <p:nvPr/>
        </p:nvSpPr>
        <p:spPr>
          <a:xfrm>
            <a:off x="6809287" y="5282916"/>
            <a:ext cx="2074080" cy="971265"/>
          </a:xfrm>
          <a:prstGeom prst="roundRect">
            <a:avLst>
              <a:gd name="adj" fmla="val 1031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888">
              <a:lnSpc>
                <a:spcPct val="90000"/>
              </a:lnSpc>
              <a:defRPr/>
            </a:pPr>
            <a:endParaRPr lang="ru-RU" sz="918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xmlns="" id="{1F6672C7-7E8D-4B14-AF8E-16A59C5298D2}"/>
              </a:ext>
            </a:extLst>
          </p:cNvPr>
          <p:cNvSpPr/>
          <p:nvPr/>
        </p:nvSpPr>
        <p:spPr>
          <a:xfrm>
            <a:off x="7261965" y="5489115"/>
            <a:ext cx="1759359" cy="55887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504045">
              <a:lnSpc>
                <a:spcPct val="90000"/>
              </a:lnSpc>
              <a:spcAft>
                <a:spcPts val="225"/>
              </a:spcAft>
              <a:buClr>
                <a:srgbClr val="0089E9"/>
              </a:buClr>
              <a:defRPr/>
            </a:pP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Сокращены и зафиксированы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сроки каждого этапа,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включая сроки </a:t>
            </a:r>
            <a: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/>
            </a:r>
            <a:br>
              <a:rPr lang="en-US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</a:br>
            <a:r>
              <a:rPr lang="ru-RU" sz="842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63500" algn="ctr" rotWithShape="0">
                    <a:prstClr val="black">
                      <a:alpha val="10000"/>
                    </a:prstClr>
                  </a:outerShdw>
                </a:effectLst>
                <a:latin typeface="Arial"/>
                <a:cs typeface="Arial" pitchFamily="34" charset="0"/>
              </a:rPr>
              <a:t>на стороне клиента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xmlns="" id="{A56D0519-D35D-47FA-AA4E-56F214339A42}"/>
              </a:ext>
            </a:extLst>
          </p:cNvPr>
          <p:cNvSpPr txBox="1"/>
          <p:nvPr/>
        </p:nvSpPr>
        <p:spPr>
          <a:xfrm>
            <a:off x="6809287" y="5479998"/>
            <a:ext cx="446070" cy="329770"/>
          </a:xfrm>
          <a:prstGeom prst="rect">
            <a:avLst/>
          </a:prstGeom>
          <a:noFill/>
        </p:spPr>
        <p:txBody>
          <a:bodyPr wrap="square" lIns="110195" tIns="0" rIns="0" bIns="0" rtlCol="0">
            <a:spAutoFit/>
          </a:bodyPr>
          <a:lstStyle/>
          <a:p>
            <a:pPr defTabSz="6996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143" b="1" dirty="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0000"/>
                    </a:prstClr>
                  </a:outerShdw>
                </a:effectLst>
                <a:latin typeface="Arial" charset="0"/>
              </a:rPr>
              <a:t>04</a:t>
            </a:r>
            <a:endParaRPr lang="ru-RU" sz="1224" b="1" dirty="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0000"/>
                  </a:prstClr>
                </a:outerShdw>
              </a:effectLst>
              <a:latin typeface="Arial" charset="0"/>
            </a:endParaRPr>
          </a:p>
        </p:txBody>
      </p:sp>
      <p:sp>
        <p:nvSpPr>
          <p:cNvPr id="93" name="Прямоугольник: скругленные углы 92">
            <a:extLst>
              <a:ext uri="{FF2B5EF4-FFF2-40B4-BE49-F238E27FC236}">
                <a16:creationId xmlns:a16="http://schemas.microsoft.com/office/drawing/2014/main" xmlns="" id="{FC83BA8F-571A-4EDA-AECB-5E3C0B4F7E41}"/>
              </a:ext>
            </a:extLst>
          </p:cNvPr>
          <p:cNvSpPr/>
          <p:nvPr/>
        </p:nvSpPr>
        <p:spPr>
          <a:xfrm>
            <a:off x="7366647" y="2669389"/>
            <a:ext cx="1552617" cy="1590266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4" name="Прямоугольник: скругленные углы 93">
            <a:extLst>
              <a:ext uri="{FF2B5EF4-FFF2-40B4-BE49-F238E27FC236}">
                <a16:creationId xmlns:a16="http://schemas.microsoft.com/office/drawing/2014/main" xmlns="" id="{E0E7FB23-60C2-4269-BAD7-3B9EE5314ADF}"/>
              </a:ext>
            </a:extLst>
          </p:cNvPr>
          <p:cNvSpPr/>
          <p:nvPr/>
        </p:nvSpPr>
        <p:spPr>
          <a:xfrm>
            <a:off x="7366647" y="2242918"/>
            <a:ext cx="1552617" cy="457323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xmlns="" id="{F578E5BC-13A0-4A56-9AE1-C3DAEB513440}"/>
              </a:ext>
            </a:extLst>
          </p:cNvPr>
          <p:cNvSpPr/>
          <p:nvPr/>
        </p:nvSpPr>
        <p:spPr>
          <a:xfrm>
            <a:off x="7380159" y="2758147"/>
            <a:ext cx="1491928" cy="1287084"/>
          </a:xfrm>
          <a:prstGeom prst="rect">
            <a:avLst/>
          </a:prstGeom>
        </p:spPr>
        <p:txBody>
          <a:bodyPr wrap="square" rIns="0">
            <a:spAutoFit/>
          </a:bodyPr>
          <a:lstStyle/>
          <a:p>
            <a:pPr marL="128583" indent="-128583" defTabSz="504045">
              <a:lnSpc>
                <a:spcPct val="80000"/>
              </a:lnSpc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Критический путь проекта</a:t>
            </a:r>
          </a:p>
          <a:p>
            <a:pPr marL="128583" indent="-128583" defTabSz="504045">
              <a:lnSpc>
                <a:spcPct val="80000"/>
              </a:lnSpc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Финансовое прогнозирование</a:t>
            </a:r>
          </a:p>
          <a:p>
            <a:pPr marL="128583" indent="-128583" defTabSz="504045">
              <a:lnSpc>
                <a:spcPct val="80000"/>
              </a:lnSpc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Работа с отклонениями</a:t>
            </a:r>
          </a:p>
          <a:p>
            <a:pPr marL="128583" indent="-128583" defTabSz="504045">
              <a:lnSpc>
                <a:spcPct val="80000"/>
              </a:lnSpc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От зон проблемности </a:t>
            </a:r>
            <a:b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к стратегиям</a:t>
            </a:r>
          </a:p>
          <a:p>
            <a:pPr marL="128583" indent="-128583" defTabSz="504045">
              <a:lnSpc>
                <a:spcPct val="80000"/>
              </a:lnSpc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918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Сводный мониторинг </a:t>
            </a:r>
            <a:r>
              <a:rPr lang="ru-RU" sz="612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(независимый)</a:t>
            </a:r>
            <a:endParaRPr lang="ru-RU" sz="842" dirty="0">
              <a:solidFill>
                <a:schemeClr val="accent6">
                  <a:lumMod val="75000"/>
                </a:schemeClr>
              </a:solidFill>
              <a:latin typeface="Arial"/>
              <a:cs typeface="Arial" pitchFamily="34" charset="0"/>
            </a:endParaRPr>
          </a:p>
        </p:txBody>
      </p:sp>
      <p:sp>
        <p:nvSpPr>
          <p:cNvPr id="155" name="Стрелка: изогнутая 154">
            <a:extLst>
              <a:ext uri="{FF2B5EF4-FFF2-40B4-BE49-F238E27FC236}">
                <a16:creationId xmlns:a16="http://schemas.microsoft.com/office/drawing/2014/main" xmlns="" id="{7D37EF13-5B2F-4F04-A932-0E85DF56F4BE}"/>
              </a:ext>
            </a:extLst>
          </p:cNvPr>
          <p:cNvSpPr/>
          <p:nvPr/>
        </p:nvSpPr>
        <p:spPr>
          <a:xfrm>
            <a:off x="8430245" y="1340981"/>
            <a:ext cx="34986" cy="251019"/>
          </a:xfrm>
          <a:prstGeom prst="bentArrow">
            <a:avLst>
              <a:gd name="adj1" fmla="val 25000"/>
              <a:gd name="adj2" fmla="val 0"/>
              <a:gd name="adj3" fmla="val 25000"/>
              <a:gd name="adj4" fmla="val 67454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1" tIns="34291" rIns="68581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75">
              <a:defRPr/>
            </a:pPr>
            <a:endParaRPr lang="ru-RU" sz="1350" dirty="0" err="1">
              <a:solidFill>
                <a:prstClr val="black"/>
              </a:solidFill>
              <a:latin typeface="Arial"/>
            </a:endParaRPr>
          </a:p>
        </p:txBody>
      </p:sp>
      <p:sp>
        <p:nvSpPr>
          <p:cNvPr id="154" name="Стрелка: вправо 153">
            <a:extLst>
              <a:ext uri="{FF2B5EF4-FFF2-40B4-BE49-F238E27FC236}">
                <a16:creationId xmlns:a16="http://schemas.microsoft.com/office/drawing/2014/main" xmlns="" id="{10FB4C91-45C6-478A-ADDA-4F45046F1499}"/>
              </a:ext>
            </a:extLst>
          </p:cNvPr>
          <p:cNvSpPr/>
          <p:nvPr/>
        </p:nvSpPr>
        <p:spPr>
          <a:xfrm>
            <a:off x="8125015" y="1527412"/>
            <a:ext cx="602555" cy="267436"/>
          </a:xfrm>
          <a:prstGeom prst="rightArrow">
            <a:avLst>
              <a:gd name="adj1" fmla="val 50000"/>
              <a:gd name="adj2" fmla="val 80662"/>
            </a:avLst>
          </a:prstGeom>
          <a:gradFill>
            <a:gsLst>
              <a:gs pos="85000">
                <a:srgbClr val="0089E9">
                  <a:alpha val="79000"/>
                </a:srgbClr>
              </a:gs>
              <a:gs pos="0">
                <a:schemeClr val="accent2">
                  <a:alpha val="21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spcBef>
                <a:spcPct val="0"/>
              </a:spcBef>
              <a:spcAft>
                <a:spcPct val="0"/>
              </a:spcAft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Стрелка: вправо 13">
            <a:extLst>
              <a:ext uri="{FF2B5EF4-FFF2-40B4-BE49-F238E27FC236}">
                <a16:creationId xmlns:a16="http://schemas.microsoft.com/office/drawing/2014/main" xmlns="" id="{2BB6E9FE-9AEC-429D-9716-7ECEADF82BA6}"/>
              </a:ext>
            </a:extLst>
          </p:cNvPr>
          <p:cNvSpPr/>
          <p:nvPr/>
        </p:nvSpPr>
        <p:spPr>
          <a:xfrm>
            <a:off x="1069125" y="1593692"/>
            <a:ext cx="6706427" cy="134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75">
              <a:defRPr/>
            </a:pPr>
            <a:endParaRPr lang="ru-RU" sz="1012">
              <a:solidFill>
                <a:prstClr val="black"/>
              </a:solidFill>
              <a:latin typeface="Arial"/>
            </a:endParaRPr>
          </a:p>
        </p:txBody>
      </p:sp>
      <p:sp>
        <p:nvSpPr>
          <p:cNvPr id="153" name="Стрелка: вправо 152">
            <a:extLst>
              <a:ext uri="{FF2B5EF4-FFF2-40B4-BE49-F238E27FC236}">
                <a16:creationId xmlns:a16="http://schemas.microsoft.com/office/drawing/2014/main" xmlns="" id="{8B6B0AC2-DBA1-45D9-96D6-603B4C079A55}"/>
              </a:ext>
            </a:extLst>
          </p:cNvPr>
          <p:cNvSpPr/>
          <p:nvPr/>
        </p:nvSpPr>
        <p:spPr>
          <a:xfrm>
            <a:off x="5493992" y="1527412"/>
            <a:ext cx="2107622" cy="267436"/>
          </a:xfrm>
          <a:prstGeom prst="rightArrow">
            <a:avLst>
              <a:gd name="adj1" fmla="val 50000"/>
              <a:gd name="adj2" fmla="val 80662"/>
            </a:avLst>
          </a:prstGeom>
          <a:gradFill>
            <a:gsLst>
              <a:gs pos="85000">
                <a:srgbClr val="0089E9">
                  <a:alpha val="79000"/>
                </a:srgbClr>
              </a:gs>
              <a:gs pos="0">
                <a:schemeClr val="accent2">
                  <a:alpha val="21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spcBef>
                <a:spcPct val="0"/>
              </a:spcBef>
              <a:spcAft>
                <a:spcPct val="0"/>
              </a:spcAft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Стрелка: вправо 151">
            <a:extLst>
              <a:ext uri="{FF2B5EF4-FFF2-40B4-BE49-F238E27FC236}">
                <a16:creationId xmlns:a16="http://schemas.microsoft.com/office/drawing/2014/main" xmlns="" id="{750A8374-68E1-4B3E-B290-DB578AF824D0}"/>
              </a:ext>
            </a:extLst>
          </p:cNvPr>
          <p:cNvSpPr/>
          <p:nvPr/>
        </p:nvSpPr>
        <p:spPr>
          <a:xfrm>
            <a:off x="2672338" y="1527412"/>
            <a:ext cx="2262206" cy="267436"/>
          </a:xfrm>
          <a:prstGeom prst="rightArrow">
            <a:avLst>
              <a:gd name="adj1" fmla="val 50000"/>
              <a:gd name="adj2" fmla="val 80662"/>
            </a:avLst>
          </a:prstGeom>
          <a:gradFill>
            <a:gsLst>
              <a:gs pos="85000">
                <a:srgbClr val="0089E9">
                  <a:alpha val="79000"/>
                </a:srgbClr>
              </a:gs>
              <a:gs pos="0">
                <a:schemeClr val="accent2">
                  <a:alpha val="21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spcBef>
                <a:spcPct val="0"/>
              </a:spcBef>
              <a:spcAft>
                <a:spcPct val="0"/>
              </a:spcAft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0E028C4C-1B41-4565-AF07-E5D042973E57}"/>
              </a:ext>
            </a:extLst>
          </p:cNvPr>
          <p:cNvSpPr/>
          <p:nvPr/>
        </p:nvSpPr>
        <p:spPr>
          <a:xfrm>
            <a:off x="5117393" y="1380490"/>
            <a:ext cx="560948" cy="561281"/>
          </a:xfrm>
          <a:prstGeom prst="ellipse">
            <a:avLst/>
          </a:prstGeom>
          <a:solidFill>
            <a:srgbClr val="0089E9"/>
          </a:solidFill>
          <a:ln w="25400" cap="flat" cmpd="sng" algn="ctr">
            <a:noFill/>
            <a:prstDash val="solid"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xmlns="" id="{4C4501F5-547E-4E76-BF77-ED2881286725}"/>
              </a:ext>
            </a:extLst>
          </p:cNvPr>
          <p:cNvSpPr/>
          <p:nvPr/>
        </p:nvSpPr>
        <p:spPr>
          <a:xfrm>
            <a:off x="5145018" y="1411219"/>
            <a:ext cx="505698" cy="499822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856BE1F4-82FF-4D8D-916F-36C43A49A845}"/>
              </a:ext>
            </a:extLst>
          </p:cNvPr>
          <p:cNvSpPr/>
          <p:nvPr/>
        </p:nvSpPr>
        <p:spPr>
          <a:xfrm>
            <a:off x="5076076" y="1339340"/>
            <a:ext cx="643583" cy="643582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xmlns="" id="{33F0C883-BFB8-4657-9568-1A08CDFA752B}"/>
              </a:ext>
            </a:extLst>
          </p:cNvPr>
          <p:cNvSpPr/>
          <p:nvPr/>
        </p:nvSpPr>
        <p:spPr>
          <a:xfrm>
            <a:off x="6451314" y="1380490"/>
            <a:ext cx="560948" cy="561281"/>
          </a:xfrm>
          <a:prstGeom prst="ellipse">
            <a:avLst/>
          </a:prstGeom>
          <a:solidFill>
            <a:srgbClr val="29C8B2"/>
          </a:solidFill>
          <a:ln w="25400" cap="flat" cmpd="sng" algn="ctr">
            <a:noFill/>
            <a:prstDash val="solid"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xmlns="" id="{961F10B4-B920-4663-AA51-E7B8C1C70099}"/>
              </a:ext>
            </a:extLst>
          </p:cNvPr>
          <p:cNvSpPr/>
          <p:nvPr/>
        </p:nvSpPr>
        <p:spPr>
          <a:xfrm>
            <a:off x="6478938" y="1411219"/>
            <a:ext cx="505698" cy="499822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BFC54173-AB11-4063-BD21-409E6230E2B7}"/>
              </a:ext>
            </a:extLst>
          </p:cNvPr>
          <p:cNvSpPr/>
          <p:nvPr/>
        </p:nvSpPr>
        <p:spPr>
          <a:xfrm>
            <a:off x="6409996" y="1339340"/>
            <a:ext cx="643583" cy="643582"/>
          </a:xfrm>
          <a:prstGeom prst="ellipse">
            <a:avLst/>
          </a:prstGeom>
          <a:noFill/>
          <a:ln w="9525" cap="flat" cmpd="sng" algn="ctr">
            <a:solidFill>
              <a:srgbClr val="2DA7AD">
                <a:alpha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xmlns="" id="{DCB4C62B-78B9-4E31-825B-44C4E16D2144}"/>
              </a:ext>
            </a:extLst>
          </p:cNvPr>
          <p:cNvSpPr/>
          <p:nvPr/>
        </p:nvSpPr>
        <p:spPr>
          <a:xfrm>
            <a:off x="7784465" y="1380490"/>
            <a:ext cx="560948" cy="561281"/>
          </a:xfrm>
          <a:prstGeom prst="ellipse">
            <a:avLst/>
          </a:prstGeom>
          <a:solidFill>
            <a:srgbClr val="0089E9"/>
          </a:solidFill>
          <a:ln w="25400" cap="flat" cmpd="sng" algn="ctr">
            <a:noFill/>
            <a:prstDash val="solid"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xmlns="" id="{B85E3741-9B70-4500-AD24-51B800DB56AB}"/>
              </a:ext>
            </a:extLst>
          </p:cNvPr>
          <p:cNvSpPr/>
          <p:nvPr/>
        </p:nvSpPr>
        <p:spPr>
          <a:xfrm>
            <a:off x="7812089" y="1411219"/>
            <a:ext cx="505698" cy="499822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xmlns="" id="{C42DCE2D-AA90-4234-904C-8500EC367367}"/>
              </a:ext>
            </a:extLst>
          </p:cNvPr>
          <p:cNvSpPr/>
          <p:nvPr/>
        </p:nvSpPr>
        <p:spPr>
          <a:xfrm>
            <a:off x="7743147" y="1339340"/>
            <a:ext cx="643583" cy="643582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xmlns="" id="{B10E49D8-D2DC-46FD-88B1-D302BD465772}"/>
              </a:ext>
            </a:extLst>
          </p:cNvPr>
          <p:cNvGrpSpPr/>
          <p:nvPr/>
        </p:nvGrpSpPr>
        <p:grpSpPr>
          <a:xfrm>
            <a:off x="5766674" y="1563025"/>
            <a:ext cx="726333" cy="219292"/>
            <a:chOff x="7563211" y="1473304"/>
            <a:chExt cx="949151" cy="286564"/>
          </a:xfrm>
        </p:grpSpPr>
        <p:sp>
          <p:nvSpPr>
            <p:cNvPr id="141" name="Прямоугольник 140">
              <a:extLst>
                <a:ext uri="{FF2B5EF4-FFF2-40B4-BE49-F238E27FC236}">
                  <a16:creationId xmlns:a16="http://schemas.microsoft.com/office/drawing/2014/main" xmlns="" id="{5AED88FA-C4B3-4C18-A9FB-6F990602C11D}"/>
                </a:ext>
              </a:extLst>
            </p:cNvPr>
            <p:cNvSpPr/>
            <p:nvPr/>
          </p:nvSpPr>
          <p:spPr>
            <a:xfrm>
              <a:off x="7678645" y="1473304"/>
              <a:ext cx="833717" cy="286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504045">
                <a:spcBef>
                  <a:spcPts val="57"/>
                </a:spcBef>
                <a:spcAft>
                  <a:spcPts val="57"/>
                </a:spcAft>
                <a:defRPr/>
              </a:pPr>
              <a:r>
                <a:rPr lang="ru-RU" sz="825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70</a:t>
              </a:r>
              <a:r>
                <a:rPr lang="ru-RU" sz="383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 </a:t>
              </a:r>
              <a:r>
                <a:rPr lang="ru-RU" sz="536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раб. д</a:t>
              </a:r>
              <a:r>
                <a:rPr lang="ru-RU" sz="383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. </a:t>
              </a:r>
            </a:p>
          </p:txBody>
        </p:sp>
        <p:pic>
          <p:nvPicPr>
            <p:cNvPr id="142" name="Рисунок 141">
              <a:extLst>
                <a:ext uri="{FF2B5EF4-FFF2-40B4-BE49-F238E27FC236}">
                  <a16:creationId xmlns:a16="http://schemas.microsoft.com/office/drawing/2014/main" xmlns="" id="{044F7631-3CC6-4F2F-B555-D626474FF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563211" y="1545662"/>
              <a:ext cx="111688" cy="111688"/>
            </a:xfrm>
            <a:prstGeom prst="rect">
              <a:avLst/>
            </a:prstGeom>
          </p:spPr>
        </p:pic>
      </p:grpSp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xmlns="" id="{18D1C49A-CEA8-4E02-AFC5-30A3699262ED}"/>
              </a:ext>
            </a:extLst>
          </p:cNvPr>
          <p:cNvSpPr/>
          <p:nvPr/>
        </p:nvSpPr>
        <p:spPr>
          <a:xfrm>
            <a:off x="8388947" y="1340981"/>
            <a:ext cx="637998" cy="245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4045">
              <a:lnSpc>
                <a:spcPct val="60000"/>
              </a:lnSpc>
              <a:defRPr/>
            </a:pPr>
            <a:r>
              <a:rPr lang="ru-RU" sz="803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 pitchFamily="34" charset="0"/>
              </a:rPr>
              <a:t>˃ 7-10 </a:t>
            </a:r>
            <a:br>
              <a:rPr lang="ru-RU" sz="803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459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 pitchFamily="34" charset="0"/>
              </a:rPr>
              <a:t>лет</a:t>
            </a:r>
            <a:r>
              <a:rPr lang="ru-RU" sz="803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 pitchFamily="34" charset="0"/>
              </a:rPr>
              <a:t> </a:t>
            </a:r>
          </a:p>
        </p:txBody>
      </p:sp>
      <p:pic>
        <p:nvPicPr>
          <p:cNvPr id="145" name="Рисунок 144">
            <a:extLst>
              <a:ext uri="{FF2B5EF4-FFF2-40B4-BE49-F238E27FC236}">
                <a16:creationId xmlns:a16="http://schemas.microsoft.com/office/drawing/2014/main" xmlns="" id="{3318868D-C590-4A57-BA23-8FD5F00D0C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35392" y="1618397"/>
            <a:ext cx="85469" cy="85469"/>
          </a:xfrm>
          <a:prstGeom prst="rect">
            <a:avLst/>
          </a:prstGeom>
        </p:spPr>
      </p:pic>
      <p:grpSp>
        <p:nvGrpSpPr>
          <p:cNvPr id="161" name="Группа 160">
            <a:extLst>
              <a:ext uri="{FF2B5EF4-FFF2-40B4-BE49-F238E27FC236}">
                <a16:creationId xmlns:a16="http://schemas.microsoft.com/office/drawing/2014/main" xmlns="" id="{A8C0ED36-0926-4B8A-984F-EAA899C83177}"/>
              </a:ext>
            </a:extLst>
          </p:cNvPr>
          <p:cNvGrpSpPr/>
          <p:nvPr/>
        </p:nvGrpSpPr>
        <p:grpSpPr>
          <a:xfrm>
            <a:off x="2849998" y="1563025"/>
            <a:ext cx="726333" cy="219292"/>
            <a:chOff x="4031933" y="1473304"/>
            <a:chExt cx="949151" cy="286564"/>
          </a:xfrm>
        </p:grpSpPr>
        <p:sp>
          <p:nvSpPr>
            <p:cNvPr id="138" name="Прямоугольник 137">
              <a:extLst>
                <a:ext uri="{FF2B5EF4-FFF2-40B4-BE49-F238E27FC236}">
                  <a16:creationId xmlns:a16="http://schemas.microsoft.com/office/drawing/2014/main" xmlns="" id="{58B47D36-D994-4B11-9479-934310DAD675}"/>
                </a:ext>
              </a:extLst>
            </p:cNvPr>
            <p:cNvSpPr/>
            <p:nvPr/>
          </p:nvSpPr>
          <p:spPr>
            <a:xfrm>
              <a:off x="4147367" y="1473304"/>
              <a:ext cx="833717" cy="286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504045">
                <a:spcBef>
                  <a:spcPts val="57"/>
                </a:spcBef>
                <a:spcAft>
                  <a:spcPts val="57"/>
                </a:spcAft>
                <a:defRPr/>
              </a:pPr>
              <a:r>
                <a:rPr lang="ru-RU" sz="825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21</a:t>
              </a:r>
              <a:r>
                <a:rPr lang="ru-RU" sz="383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 </a:t>
              </a:r>
              <a:r>
                <a:rPr lang="ru-RU" sz="536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раб. д. </a:t>
              </a:r>
            </a:p>
          </p:txBody>
        </p:sp>
        <p:pic>
          <p:nvPicPr>
            <p:cNvPr id="139" name="Рисунок 138">
              <a:extLst>
                <a:ext uri="{FF2B5EF4-FFF2-40B4-BE49-F238E27FC236}">
                  <a16:creationId xmlns:a16="http://schemas.microsoft.com/office/drawing/2014/main" xmlns="" id="{F8D7CBD4-C30C-406A-BA06-E11F67E33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031933" y="1545662"/>
              <a:ext cx="111688" cy="111688"/>
            </a:xfrm>
            <a:prstGeom prst="rect">
              <a:avLst/>
            </a:prstGeom>
          </p:spPr>
        </p:pic>
      </p:grp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7E8D0786-5DFE-422B-A1B8-DAA3465CAE6C}"/>
              </a:ext>
            </a:extLst>
          </p:cNvPr>
          <p:cNvSpPr/>
          <p:nvPr/>
        </p:nvSpPr>
        <p:spPr>
          <a:xfrm>
            <a:off x="2195315" y="1380490"/>
            <a:ext cx="560948" cy="561281"/>
          </a:xfrm>
          <a:prstGeom prst="ellipse">
            <a:avLst/>
          </a:prstGeom>
          <a:solidFill>
            <a:srgbClr val="0089E9"/>
          </a:solidFill>
          <a:ln w="25400" cap="flat" cmpd="sng" algn="ctr">
            <a:noFill/>
            <a:prstDash val="solid"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A9321B3E-3911-4611-BD42-88B29B645EF8}"/>
              </a:ext>
            </a:extLst>
          </p:cNvPr>
          <p:cNvSpPr/>
          <p:nvPr/>
        </p:nvSpPr>
        <p:spPr>
          <a:xfrm>
            <a:off x="2222939" y="1411219"/>
            <a:ext cx="505698" cy="499822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4633BAC4-FD86-45A4-9F10-402C470C4E92}"/>
              </a:ext>
            </a:extLst>
          </p:cNvPr>
          <p:cNvSpPr/>
          <p:nvPr/>
        </p:nvSpPr>
        <p:spPr>
          <a:xfrm>
            <a:off x="2153997" y="1339340"/>
            <a:ext cx="643583" cy="643582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65" name="Рисунок 164">
            <a:extLst>
              <a:ext uri="{FF2B5EF4-FFF2-40B4-BE49-F238E27FC236}">
                <a16:creationId xmlns:a16="http://schemas.microsoft.com/office/drawing/2014/main" xmlns="" id="{D5BA4035-2FA6-4986-A023-E6662550265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342188" y="1527529"/>
            <a:ext cx="267203" cy="267203"/>
          </a:xfrm>
          <a:prstGeom prst="rect">
            <a:avLst/>
          </a:prstGeom>
        </p:spPr>
      </p:pic>
      <p:sp>
        <p:nvSpPr>
          <p:cNvPr id="151" name="Стрелка: вправо 150">
            <a:extLst>
              <a:ext uri="{FF2B5EF4-FFF2-40B4-BE49-F238E27FC236}">
                <a16:creationId xmlns:a16="http://schemas.microsoft.com/office/drawing/2014/main" xmlns="" id="{E39EA458-3438-45EE-92BD-29A8D7424107}"/>
              </a:ext>
            </a:extLst>
          </p:cNvPr>
          <p:cNvSpPr/>
          <p:nvPr/>
        </p:nvSpPr>
        <p:spPr>
          <a:xfrm>
            <a:off x="1154859" y="1514040"/>
            <a:ext cx="898203" cy="294180"/>
          </a:xfrm>
          <a:prstGeom prst="rightArrow">
            <a:avLst>
              <a:gd name="adj1" fmla="val 50000"/>
              <a:gd name="adj2" fmla="val 80662"/>
            </a:avLst>
          </a:prstGeom>
          <a:gradFill>
            <a:gsLst>
              <a:gs pos="85000">
                <a:srgbClr val="0089E9">
                  <a:alpha val="79000"/>
                </a:srgbClr>
              </a:gs>
              <a:gs pos="0">
                <a:schemeClr val="accent2">
                  <a:alpha val="21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xmlns="" id="{AA0A4DDC-B75C-4A36-A996-D85B6FD6245A}"/>
              </a:ext>
            </a:extLst>
          </p:cNvPr>
          <p:cNvGrpSpPr/>
          <p:nvPr/>
        </p:nvGrpSpPr>
        <p:grpSpPr>
          <a:xfrm>
            <a:off x="1271546" y="1551484"/>
            <a:ext cx="726333" cy="219292"/>
            <a:chOff x="1968439" y="1458222"/>
            <a:chExt cx="949151" cy="286564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xmlns="" id="{85C1D257-B7AE-48A5-BC8D-5D17EACD28BF}"/>
                </a:ext>
              </a:extLst>
            </p:cNvPr>
            <p:cNvSpPr/>
            <p:nvPr/>
          </p:nvSpPr>
          <p:spPr>
            <a:xfrm>
              <a:off x="2083873" y="1458222"/>
              <a:ext cx="833717" cy="2865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defTabSz="504045">
                <a:spcBef>
                  <a:spcPts val="57"/>
                </a:spcBef>
                <a:spcAft>
                  <a:spcPts val="57"/>
                </a:spcAft>
                <a:defRPr/>
              </a:pPr>
              <a:r>
                <a:rPr lang="ru-RU" sz="825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7</a:t>
              </a:r>
              <a:r>
                <a:rPr lang="ru-RU" sz="383" b="1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 </a:t>
              </a:r>
              <a:r>
                <a:rPr lang="ru-RU" sz="536" dirty="0">
                  <a:solidFill>
                    <a:prstClr val="white"/>
                  </a:solidFill>
                  <a:latin typeface="Arial"/>
                  <a:cs typeface="Arial" pitchFamily="34" charset="0"/>
                </a:rPr>
                <a:t>раб. д. </a:t>
              </a:r>
              <a:endParaRPr lang="ru-RU" sz="383" dirty="0">
                <a:solidFill>
                  <a:prstClr val="white"/>
                </a:solidFill>
                <a:latin typeface="Arial"/>
                <a:cs typeface="Arial" pitchFamily="34" charset="0"/>
              </a:endParaRPr>
            </a:p>
          </p:txBody>
        </p:sp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xmlns="" id="{5DB4AB4B-6B47-45FD-BB8A-F00FD4511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968439" y="1545662"/>
              <a:ext cx="111688" cy="111688"/>
            </a:xfrm>
            <a:prstGeom prst="rect">
              <a:avLst/>
            </a:prstGeom>
          </p:spPr>
        </p:pic>
      </p:grp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3CF4104-8825-4FF4-B57C-7F841F0B85EB}"/>
              </a:ext>
            </a:extLst>
          </p:cNvPr>
          <p:cNvSpPr/>
          <p:nvPr/>
        </p:nvSpPr>
        <p:spPr>
          <a:xfrm>
            <a:off x="606387" y="1380490"/>
            <a:ext cx="560948" cy="561281"/>
          </a:xfrm>
          <a:prstGeom prst="ellipse">
            <a:avLst/>
          </a:prstGeom>
          <a:solidFill>
            <a:srgbClr val="0089E9"/>
          </a:solidFill>
          <a:ln w="25400" cap="flat" cmpd="sng" algn="ctr">
            <a:noFill/>
            <a:prstDash val="solid"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AAD02D36-A856-4F46-8BF5-D16F85F4617A}"/>
              </a:ext>
            </a:extLst>
          </p:cNvPr>
          <p:cNvSpPr/>
          <p:nvPr/>
        </p:nvSpPr>
        <p:spPr>
          <a:xfrm>
            <a:off x="634012" y="1411219"/>
            <a:ext cx="505698" cy="499822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BF5C1264-F9FF-4672-AE15-6A116717CB33}"/>
              </a:ext>
            </a:extLst>
          </p:cNvPr>
          <p:cNvSpPr/>
          <p:nvPr/>
        </p:nvSpPr>
        <p:spPr>
          <a:xfrm>
            <a:off x="565069" y="1339340"/>
            <a:ext cx="643583" cy="643582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67" name="Рисунок 166">
            <a:extLst>
              <a:ext uri="{FF2B5EF4-FFF2-40B4-BE49-F238E27FC236}">
                <a16:creationId xmlns:a16="http://schemas.microsoft.com/office/drawing/2014/main" xmlns="" id="{73D329E4-8007-4F26-B85D-EDBA79302F2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53260" y="1527529"/>
            <a:ext cx="267203" cy="267203"/>
          </a:xfrm>
          <a:prstGeom prst="rect">
            <a:avLst/>
          </a:prstGeom>
        </p:spPr>
      </p:pic>
      <p:pic>
        <p:nvPicPr>
          <p:cNvPr id="169" name="Рисунок 168">
            <a:extLst>
              <a:ext uri="{FF2B5EF4-FFF2-40B4-BE49-F238E27FC236}">
                <a16:creationId xmlns:a16="http://schemas.microsoft.com/office/drawing/2014/main" xmlns="" id="{5F6563C6-1953-4D94-A65A-97D41DCB662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264267" y="1527529"/>
            <a:ext cx="267203" cy="267203"/>
          </a:xfrm>
          <a:prstGeom prst="rect">
            <a:avLst/>
          </a:prstGeom>
        </p:spPr>
      </p:pic>
      <p:pic>
        <p:nvPicPr>
          <p:cNvPr id="171" name="Рисунок 170">
            <a:extLst>
              <a:ext uri="{FF2B5EF4-FFF2-40B4-BE49-F238E27FC236}">
                <a16:creationId xmlns:a16="http://schemas.microsoft.com/office/drawing/2014/main" xmlns="" id="{DCB94D8A-7325-4398-B08A-EE90943C1C1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931338" y="1527529"/>
            <a:ext cx="267203" cy="267203"/>
          </a:xfrm>
          <a:prstGeom prst="rect">
            <a:avLst/>
          </a:prstGeom>
        </p:spPr>
      </p:pic>
      <p:pic>
        <p:nvPicPr>
          <p:cNvPr id="176" name="Рисунок 175">
            <a:extLst>
              <a:ext uri="{FF2B5EF4-FFF2-40B4-BE49-F238E27FC236}">
                <a16:creationId xmlns:a16="http://schemas.microsoft.com/office/drawing/2014/main" xmlns="" id="{27EAAF68-6D80-49EA-A466-9E6265B20A8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598187" y="1527529"/>
            <a:ext cx="267203" cy="267203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0619CF37-386F-427B-A414-369701515779}"/>
              </a:ext>
            </a:extLst>
          </p:cNvPr>
          <p:cNvSpPr/>
          <p:nvPr/>
        </p:nvSpPr>
        <p:spPr>
          <a:xfrm>
            <a:off x="3742926" y="1339340"/>
            <a:ext cx="643583" cy="643582"/>
          </a:xfrm>
          <a:prstGeom prst="ellipse">
            <a:avLst/>
          </a:prstGeom>
          <a:noFill/>
          <a:ln w="9525" cap="flat" cmpd="sng" algn="ctr">
            <a:solidFill>
              <a:srgbClr val="2DA7AD">
                <a:alpha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C5CCE84F-4F73-466B-A386-66D68B3D5797}"/>
              </a:ext>
            </a:extLst>
          </p:cNvPr>
          <p:cNvSpPr/>
          <p:nvPr/>
        </p:nvSpPr>
        <p:spPr>
          <a:xfrm>
            <a:off x="3784244" y="1380490"/>
            <a:ext cx="560948" cy="561281"/>
          </a:xfrm>
          <a:prstGeom prst="ellipse">
            <a:avLst/>
          </a:prstGeom>
          <a:solidFill>
            <a:srgbClr val="29C8B2"/>
          </a:solidFill>
          <a:ln w="25400" cap="flat" cmpd="sng" algn="ctr">
            <a:noFill/>
            <a:prstDash val="solid"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1DDC817A-CCE5-4B39-9608-F44AE295FFA2}"/>
              </a:ext>
            </a:extLst>
          </p:cNvPr>
          <p:cNvSpPr/>
          <p:nvPr/>
        </p:nvSpPr>
        <p:spPr>
          <a:xfrm>
            <a:off x="3811869" y="1411219"/>
            <a:ext cx="505698" cy="499822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pic>
        <p:nvPicPr>
          <p:cNvPr id="178" name="Рисунок 177">
            <a:extLst>
              <a:ext uri="{FF2B5EF4-FFF2-40B4-BE49-F238E27FC236}">
                <a16:creationId xmlns:a16="http://schemas.microsoft.com/office/drawing/2014/main" xmlns="" id="{CEC1BB64-3BAF-4BEA-93E9-1F5D728EEE5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3931117" y="1527529"/>
            <a:ext cx="267203" cy="267203"/>
          </a:xfrm>
          <a:prstGeom prst="rect">
            <a:avLst/>
          </a:prstGeom>
        </p:spPr>
      </p:pic>
      <p:pic>
        <p:nvPicPr>
          <p:cNvPr id="131" name="Рисунок 130">
            <a:extLst>
              <a:ext uri="{FF2B5EF4-FFF2-40B4-BE49-F238E27FC236}">
                <a16:creationId xmlns:a16="http://schemas.microsoft.com/office/drawing/2014/main" xmlns="" id="{ED191622-CA28-497E-AF6C-EFD2B039AA97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4928357" y="4436054"/>
            <a:ext cx="142147" cy="133264"/>
          </a:xfrm>
          <a:prstGeom prst="rect">
            <a:avLst/>
          </a:prstGeom>
        </p:spPr>
      </p:pic>
      <p:sp>
        <p:nvSpPr>
          <p:cNvPr id="99" name="Прямоугольник: скругленные углы 146">
            <a:extLst>
              <a:ext uri="{FF2B5EF4-FFF2-40B4-BE49-F238E27FC236}">
                <a16:creationId xmlns:a16="http://schemas.microsoft.com/office/drawing/2014/main" xmlns="" id="{3ACF64F3-E4A1-40A1-83DD-0970FA675DDE}"/>
              </a:ext>
            </a:extLst>
          </p:cNvPr>
          <p:cNvSpPr/>
          <p:nvPr/>
        </p:nvSpPr>
        <p:spPr>
          <a:xfrm>
            <a:off x="262691" y="2666709"/>
            <a:ext cx="1014447" cy="1590266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xmlns="" id="{B178F84B-0AFB-4C41-A31D-70DCDE8DF54B}"/>
              </a:ext>
            </a:extLst>
          </p:cNvPr>
          <p:cNvSpPr/>
          <p:nvPr/>
        </p:nvSpPr>
        <p:spPr>
          <a:xfrm>
            <a:off x="271518" y="2869767"/>
            <a:ext cx="1000027" cy="856645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8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Поиск и отбор </a:t>
            </a:r>
            <a:r>
              <a:rPr lang="ru-RU" sz="80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перпектив</a:t>
            </a:r>
            <a:r>
              <a:rPr lang="en-US" sz="8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-</a:t>
            </a:r>
            <a:r>
              <a:rPr lang="ru-RU" sz="80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ных</a:t>
            </a:r>
            <a:r>
              <a:rPr lang="ru-RU" sz="8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 проектов</a:t>
            </a:r>
          </a:p>
          <a:p>
            <a:pPr marL="128583" indent="-128583" defTabSz="504045">
              <a:spcAft>
                <a:spcPts val="225"/>
              </a:spcAft>
              <a:buClr>
                <a:srgbClr val="0089E9"/>
              </a:buClr>
              <a:buFont typeface="Arial" panose="020B0604020202020204" pitchFamily="34" charset="0"/>
              <a:buChar char="›"/>
              <a:defRPr/>
            </a:pPr>
            <a:r>
              <a:rPr lang="ru-RU" sz="80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Взаимодей</a:t>
            </a:r>
            <a:r>
              <a:rPr lang="en-US" sz="8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-</a:t>
            </a:r>
            <a:r>
              <a:rPr lang="ru-RU" sz="80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ствие</a:t>
            </a:r>
            <a:r>
              <a:rPr lang="ru-RU" sz="8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 с инициаторами</a:t>
            </a:r>
          </a:p>
        </p:txBody>
      </p:sp>
      <p:sp>
        <p:nvSpPr>
          <p:cNvPr id="102" name="Прямоугольник: скругленные углы 100">
            <a:extLst>
              <a:ext uri="{FF2B5EF4-FFF2-40B4-BE49-F238E27FC236}">
                <a16:creationId xmlns:a16="http://schemas.microsoft.com/office/drawing/2014/main" xmlns="" id="{F828E1CF-A93F-46B5-9CAE-5CC466F16F73}"/>
              </a:ext>
            </a:extLst>
          </p:cNvPr>
          <p:cNvSpPr/>
          <p:nvPr/>
        </p:nvSpPr>
        <p:spPr>
          <a:xfrm>
            <a:off x="262691" y="2240238"/>
            <a:ext cx="1014447" cy="457323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0000"/>
              </a:solidFill>
              <a:latin typeface="Open Sans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1518" y="755010"/>
            <a:ext cx="8600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/>
                </a:solidFill>
              </a:rPr>
              <a:t>Региональный менеджер сопровождает проект инициатора на каждом этапе жизненного цикла проекта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2747F360-8AB6-4550-A847-6C51AFDBE399}"/>
              </a:ext>
            </a:extLst>
          </p:cNvPr>
          <p:cNvSpPr/>
          <p:nvPr/>
        </p:nvSpPr>
        <p:spPr>
          <a:xfrm>
            <a:off x="377436" y="2724160"/>
            <a:ext cx="72006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504045">
              <a:spcAft>
                <a:spcPts val="225"/>
              </a:spcAft>
              <a:buClr>
                <a:srgbClr val="0089E9"/>
              </a:buClr>
              <a:defRPr/>
            </a:pPr>
            <a:r>
              <a:rPr lang="ru-RU" sz="900" b="1" dirty="0">
                <a:solidFill>
                  <a:schemeClr val="accent1"/>
                </a:solidFill>
                <a:latin typeface="Arial"/>
                <a:cs typeface="Arial" pitchFamily="34" charset="0"/>
              </a:rPr>
              <a:t>Роль РМ:</a:t>
            </a:r>
          </a:p>
        </p:txBody>
      </p:sp>
      <p:cxnSp>
        <p:nvCxnSpPr>
          <p:cNvPr id="149" name="Прямая соединительная линия 148">
            <a:extLst>
              <a:ext uri="{FF2B5EF4-FFF2-40B4-BE49-F238E27FC236}">
                <a16:creationId xmlns:a16="http://schemas.microsoft.com/office/drawing/2014/main" xmlns="" id="{4409BA35-ED28-442A-8A83-6D28141BDF32}"/>
              </a:ext>
            </a:extLst>
          </p:cNvPr>
          <p:cNvCxnSpPr>
            <a:cxnSpLocks/>
          </p:cNvCxnSpPr>
          <p:nvPr/>
        </p:nvCxnSpPr>
        <p:spPr>
          <a:xfrm>
            <a:off x="2474462" y="2243667"/>
            <a:ext cx="0" cy="2847975"/>
          </a:xfrm>
          <a:prstGeom prst="line">
            <a:avLst/>
          </a:prstGeom>
          <a:solidFill>
            <a:schemeClr val="tx2">
              <a:lumMod val="90000"/>
              <a:lumOff val="10000"/>
              <a:alpha val="14000"/>
            </a:schemeClr>
          </a:solidFill>
          <a:ln w="12700">
            <a:solidFill>
              <a:schemeClr val="tx2">
                <a:lumMod val="50000"/>
                <a:lumOff val="50000"/>
                <a:alpha val="2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xmlns="" id="{847C08D9-B1FB-4908-8F80-EBD5651FDCE7}"/>
              </a:ext>
            </a:extLst>
          </p:cNvPr>
          <p:cNvSpPr/>
          <p:nvPr/>
        </p:nvSpPr>
        <p:spPr>
          <a:xfrm>
            <a:off x="1341715" y="2335924"/>
            <a:ext cx="1102693" cy="271315"/>
          </a:xfrm>
          <a:prstGeom prst="rect">
            <a:avLst/>
          </a:prstGeom>
        </p:spPr>
        <p:txBody>
          <a:bodyPr wrap="square" lIns="0" rIns="0" anchor="ctr" anchorCtr="0">
            <a:noAutofit/>
          </a:bodyPr>
          <a:lstStyle/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ЭКСПРЕСС ЭКСПЕРТИЗА.</a:t>
            </a:r>
          </a:p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ОТБОР ПРОЕКТОВ</a:t>
            </a: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xmlns="" id="{32718447-04BD-4F51-8834-6C2269F8F465}"/>
              </a:ext>
            </a:extLst>
          </p:cNvPr>
          <p:cNvSpPr/>
          <p:nvPr/>
        </p:nvSpPr>
        <p:spPr>
          <a:xfrm>
            <a:off x="2504516" y="2372922"/>
            <a:ext cx="1238316" cy="197317"/>
          </a:xfrm>
          <a:prstGeom prst="rect">
            <a:avLst/>
          </a:prstGeom>
        </p:spPr>
        <p:txBody>
          <a:bodyPr wrap="square" lIns="0" rIns="0" anchor="ctr" anchorCtr="0">
            <a:noAutofit/>
          </a:bodyPr>
          <a:lstStyle/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ПРЕДВАРИТЕЛЬНАЯ </a:t>
            </a:r>
          </a:p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ЭКСПЕРТИЗА</a:t>
            </a:r>
          </a:p>
        </p:txBody>
      </p:sp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xmlns="" id="{FE88006E-13AA-431D-8511-D54207F2D976}"/>
              </a:ext>
            </a:extLst>
          </p:cNvPr>
          <p:cNvSpPr/>
          <p:nvPr/>
        </p:nvSpPr>
        <p:spPr>
          <a:xfrm>
            <a:off x="3802939" y="2409917"/>
            <a:ext cx="919718" cy="123323"/>
          </a:xfrm>
          <a:prstGeom prst="rect">
            <a:avLst/>
          </a:prstGeom>
        </p:spPr>
        <p:txBody>
          <a:bodyPr wrap="square" lIns="0" rIns="0" anchor="ctr" anchorCtr="0">
            <a:noAutofit/>
          </a:bodyPr>
          <a:lstStyle/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КРИО</a:t>
            </a: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xmlns="" id="{44CE6A72-9A1C-4704-9B22-825ED6E7746F}"/>
              </a:ext>
            </a:extLst>
          </p:cNvPr>
          <p:cNvSpPr/>
          <p:nvPr/>
        </p:nvSpPr>
        <p:spPr>
          <a:xfrm>
            <a:off x="4848991" y="2372182"/>
            <a:ext cx="1507218" cy="198797"/>
          </a:xfrm>
          <a:prstGeom prst="rect">
            <a:avLst/>
          </a:prstGeom>
        </p:spPr>
        <p:txBody>
          <a:bodyPr wrap="square" lIns="0" rIns="0" anchor="ctr" anchorCtr="0">
            <a:noAutofit/>
          </a:bodyPr>
          <a:lstStyle/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КОМПЛЕКСНАЯ</a:t>
            </a:r>
          </a:p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ЭКСПЕРТИЗА</a:t>
            </a: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:a16="http://schemas.microsoft.com/office/drawing/2014/main" xmlns="" id="{4EEB093B-965E-4A92-AB70-9D7758637C77}"/>
              </a:ext>
            </a:extLst>
          </p:cNvPr>
          <p:cNvSpPr/>
          <p:nvPr/>
        </p:nvSpPr>
        <p:spPr>
          <a:xfrm>
            <a:off x="7358566" y="2372921"/>
            <a:ext cx="1567539" cy="197317"/>
          </a:xfrm>
          <a:prstGeom prst="rect">
            <a:avLst/>
          </a:prstGeom>
        </p:spPr>
        <p:txBody>
          <a:bodyPr wrap="square" lIns="0" rIns="0" anchor="ctr" anchorCtr="0">
            <a:noAutofit/>
          </a:bodyPr>
          <a:lstStyle/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СОПРОВОЖДЕНИЕ И МОНИТОРИНГ ПРОЕКТОВ</a:t>
            </a:r>
          </a:p>
        </p:txBody>
      </p:sp>
      <p:sp>
        <p:nvSpPr>
          <p:cNvPr id="168" name="Прямоугольник 167">
            <a:extLst>
              <a:ext uri="{FF2B5EF4-FFF2-40B4-BE49-F238E27FC236}">
                <a16:creationId xmlns:a16="http://schemas.microsoft.com/office/drawing/2014/main" xmlns="" id="{D5D0878D-A6EB-47ED-8CF1-148E846278CE}"/>
              </a:ext>
            </a:extLst>
          </p:cNvPr>
          <p:cNvSpPr/>
          <p:nvPr/>
        </p:nvSpPr>
        <p:spPr>
          <a:xfrm>
            <a:off x="257411" y="2335882"/>
            <a:ext cx="1024196" cy="266038"/>
          </a:xfrm>
          <a:prstGeom prst="rect">
            <a:avLst/>
          </a:prstGeom>
          <a:ln>
            <a:noFill/>
          </a:ln>
        </p:spPr>
        <p:txBody>
          <a:bodyPr wrap="square" lIns="0" rIns="0" anchor="ctr" anchorCtr="0">
            <a:noAutofit/>
          </a:bodyPr>
          <a:lstStyle/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ПОИСК </a:t>
            </a:r>
            <a:r>
              <a:rPr lang="en-US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/>
            </a:r>
            <a:br>
              <a:rPr lang="en-US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</a:b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ПРОЕКТА </a:t>
            </a:r>
            <a:r>
              <a:rPr lang="en-US" sz="918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/>
            </a:r>
            <a:br>
              <a:rPr lang="en-US" sz="918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</a:br>
            <a:r>
              <a:rPr lang="ru-RU" sz="800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(онлайн-платформа)</a:t>
            </a:r>
            <a:endParaRPr lang="ru-RU" sz="918" kern="0" dirty="0">
              <a:solidFill>
                <a:srgbClr val="FFFFFF"/>
              </a:solidFill>
              <a:latin typeface="Arial"/>
              <a:cs typeface="Arial" pitchFamily="34" charset="0"/>
            </a:endParaRP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xmlns="" id="{C32C9697-4DA6-4A2C-A115-7D3AF9D981B6}"/>
              </a:ext>
            </a:extLst>
          </p:cNvPr>
          <p:cNvSpPr/>
          <p:nvPr/>
        </p:nvSpPr>
        <p:spPr>
          <a:xfrm>
            <a:off x="6411163" y="2356162"/>
            <a:ext cx="892449" cy="230832"/>
          </a:xfrm>
          <a:prstGeom prst="rect">
            <a:avLst/>
          </a:prstGeom>
          <a:noFill/>
          <a:ln>
            <a:noFill/>
          </a:ln>
        </p:spPr>
        <p:txBody>
          <a:bodyPr wrap="square" lIns="0" rIns="0" anchor="ctr">
            <a:spAutoFit/>
          </a:bodyPr>
          <a:lstStyle/>
          <a:p>
            <a:pPr algn="ctr" defTabSz="342888">
              <a:defRPr/>
            </a:pPr>
            <a:r>
              <a:rPr lang="ru-RU" sz="900" b="1" kern="0" dirty="0">
                <a:solidFill>
                  <a:srgbClr val="FFFFFF"/>
                </a:solidFill>
                <a:latin typeface="Arial"/>
                <a:cs typeface="Arial" pitchFamily="34" charset="0"/>
              </a:rPr>
              <a:t>КРО</a:t>
            </a:r>
          </a:p>
        </p:txBody>
      </p:sp>
      <p:grpSp>
        <p:nvGrpSpPr>
          <p:cNvPr id="172" name="Группа 171">
            <a:extLst>
              <a:ext uri="{FF2B5EF4-FFF2-40B4-BE49-F238E27FC236}">
                <a16:creationId xmlns:a16="http://schemas.microsoft.com/office/drawing/2014/main" xmlns="" id="{CEE927FC-4C5A-4498-A0C4-48F2E2A0892A}"/>
              </a:ext>
            </a:extLst>
          </p:cNvPr>
          <p:cNvGrpSpPr/>
          <p:nvPr/>
        </p:nvGrpSpPr>
        <p:grpSpPr>
          <a:xfrm>
            <a:off x="1371065" y="5919554"/>
            <a:ext cx="1154149" cy="334627"/>
            <a:chOff x="3717817" y="3938505"/>
            <a:chExt cx="1133692" cy="328696"/>
          </a:xfrm>
        </p:grpSpPr>
        <p:sp>
          <p:nvSpPr>
            <p:cNvPr id="173" name="Полилиния: фигура 172">
              <a:extLst>
                <a:ext uri="{FF2B5EF4-FFF2-40B4-BE49-F238E27FC236}">
                  <a16:creationId xmlns:a16="http://schemas.microsoft.com/office/drawing/2014/main" xmlns="" id="{51DF1904-90F4-466B-8FD6-C96634B98831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74" name="Полилиния: фигура 173">
              <a:extLst>
                <a:ext uri="{FF2B5EF4-FFF2-40B4-BE49-F238E27FC236}">
                  <a16:creationId xmlns:a16="http://schemas.microsoft.com/office/drawing/2014/main" xmlns="" id="{85A222AA-A9E0-4C08-A23C-7F94DFDC8BF1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175" name="Группа 174">
            <a:extLst>
              <a:ext uri="{FF2B5EF4-FFF2-40B4-BE49-F238E27FC236}">
                <a16:creationId xmlns:a16="http://schemas.microsoft.com/office/drawing/2014/main" xmlns="" id="{7878AB9B-AF0B-4AD2-8DF5-186D46F2D352}"/>
              </a:ext>
            </a:extLst>
          </p:cNvPr>
          <p:cNvGrpSpPr/>
          <p:nvPr/>
        </p:nvGrpSpPr>
        <p:grpSpPr>
          <a:xfrm>
            <a:off x="3490447" y="5919554"/>
            <a:ext cx="1154149" cy="334627"/>
            <a:chOff x="3717817" y="3938505"/>
            <a:chExt cx="1133692" cy="328696"/>
          </a:xfrm>
        </p:grpSpPr>
        <p:sp>
          <p:nvSpPr>
            <p:cNvPr id="177" name="Полилиния: фигура 176">
              <a:extLst>
                <a:ext uri="{FF2B5EF4-FFF2-40B4-BE49-F238E27FC236}">
                  <a16:creationId xmlns:a16="http://schemas.microsoft.com/office/drawing/2014/main" xmlns="" id="{E07D9CFA-8814-479F-A9FF-7A7061288D89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79" name="Полилиния: фигура 178">
              <a:extLst>
                <a:ext uri="{FF2B5EF4-FFF2-40B4-BE49-F238E27FC236}">
                  <a16:creationId xmlns:a16="http://schemas.microsoft.com/office/drawing/2014/main" xmlns="" id="{49FBC785-B53D-457F-A9C8-AA0A252CADEC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180" name="Группа 179">
            <a:extLst>
              <a:ext uri="{FF2B5EF4-FFF2-40B4-BE49-F238E27FC236}">
                <a16:creationId xmlns:a16="http://schemas.microsoft.com/office/drawing/2014/main" xmlns="" id="{F89F23BE-2EC3-4CC3-B48D-42857AD6CB0A}"/>
              </a:ext>
            </a:extLst>
          </p:cNvPr>
          <p:cNvGrpSpPr/>
          <p:nvPr/>
        </p:nvGrpSpPr>
        <p:grpSpPr>
          <a:xfrm>
            <a:off x="5609833" y="5919554"/>
            <a:ext cx="1154149" cy="334627"/>
            <a:chOff x="3717817" y="3938505"/>
            <a:chExt cx="1133692" cy="328696"/>
          </a:xfrm>
        </p:grpSpPr>
        <p:sp>
          <p:nvSpPr>
            <p:cNvPr id="181" name="Полилиния: фигура 180">
              <a:extLst>
                <a:ext uri="{FF2B5EF4-FFF2-40B4-BE49-F238E27FC236}">
                  <a16:creationId xmlns:a16="http://schemas.microsoft.com/office/drawing/2014/main" xmlns="" id="{6C6FE199-3F22-4514-9FA2-7EC4E9B6822D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82" name="Полилиния: фигура 181">
              <a:extLst>
                <a:ext uri="{FF2B5EF4-FFF2-40B4-BE49-F238E27FC236}">
                  <a16:creationId xmlns:a16="http://schemas.microsoft.com/office/drawing/2014/main" xmlns="" id="{07267049-E274-40A3-89E1-250009630403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183" name="Группа 182">
            <a:extLst>
              <a:ext uri="{FF2B5EF4-FFF2-40B4-BE49-F238E27FC236}">
                <a16:creationId xmlns:a16="http://schemas.microsoft.com/office/drawing/2014/main" xmlns="" id="{361E14E7-C013-4838-A6D0-E8F940002DE2}"/>
              </a:ext>
            </a:extLst>
          </p:cNvPr>
          <p:cNvGrpSpPr/>
          <p:nvPr/>
        </p:nvGrpSpPr>
        <p:grpSpPr>
          <a:xfrm>
            <a:off x="7729218" y="5919554"/>
            <a:ext cx="1154149" cy="334627"/>
            <a:chOff x="3717817" y="3938505"/>
            <a:chExt cx="1133692" cy="328696"/>
          </a:xfrm>
        </p:grpSpPr>
        <p:sp>
          <p:nvSpPr>
            <p:cNvPr id="184" name="Полилиния: фигура 183">
              <a:extLst>
                <a:ext uri="{FF2B5EF4-FFF2-40B4-BE49-F238E27FC236}">
                  <a16:creationId xmlns:a16="http://schemas.microsoft.com/office/drawing/2014/main" xmlns="" id="{B3097AB2-AA3D-4B79-BDE2-F3F1F916CFBD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85" name="Полилиния: фигура 184">
              <a:extLst>
                <a:ext uri="{FF2B5EF4-FFF2-40B4-BE49-F238E27FC236}">
                  <a16:creationId xmlns:a16="http://schemas.microsoft.com/office/drawing/2014/main" xmlns="" id="{8B4F6C77-DC8B-42CA-BD59-F19E896B4A2A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9827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Стрелка: вправо 150">
            <a:extLst>
              <a:ext uri="{FF2B5EF4-FFF2-40B4-BE49-F238E27FC236}">
                <a16:creationId xmlns:a16="http://schemas.microsoft.com/office/drawing/2014/main" xmlns="" id="{E39EA458-3438-45EE-92BD-29A8D7424107}"/>
              </a:ext>
            </a:extLst>
          </p:cNvPr>
          <p:cNvSpPr/>
          <p:nvPr/>
        </p:nvSpPr>
        <p:spPr>
          <a:xfrm>
            <a:off x="1445419" y="1835810"/>
            <a:ext cx="5979815" cy="86933"/>
          </a:xfrm>
          <a:prstGeom prst="rightArrow">
            <a:avLst>
              <a:gd name="adj1" fmla="val 50000"/>
              <a:gd name="adj2" fmla="val 80662"/>
            </a:avLst>
          </a:prstGeom>
          <a:gradFill>
            <a:gsLst>
              <a:gs pos="100000">
                <a:srgbClr val="E0DE00"/>
              </a:gs>
              <a:gs pos="80986">
                <a:schemeClr val="accent2"/>
              </a:gs>
              <a:gs pos="63989">
                <a:srgbClr val="00FFBB"/>
              </a:gs>
              <a:gs pos="45022">
                <a:schemeClr val="accent4"/>
              </a:gs>
              <a:gs pos="23000">
                <a:srgbClr val="00EAFF"/>
              </a:gs>
              <a:gs pos="0">
                <a:srgbClr val="00B0F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5A30939A-2866-46E3-9A3C-C01285CAFBCC}"/>
              </a:ext>
            </a:extLst>
          </p:cNvPr>
          <p:cNvGrpSpPr/>
          <p:nvPr/>
        </p:nvGrpSpPr>
        <p:grpSpPr>
          <a:xfrm>
            <a:off x="1344107" y="1578102"/>
            <a:ext cx="6809509" cy="595488"/>
            <a:chOff x="1344107" y="1578102"/>
            <a:chExt cx="6809509" cy="595488"/>
          </a:xfrm>
          <a:gradFill>
            <a:gsLst>
              <a:gs pos="25000">
                <a:schemeClr val="accent2"/>
              </a:gs>
              <a:gs pos="54000">
                <a:srgbClr val="03E3D8">
                  <a:lumMod val="90000"/>
                </a:srgbClr>
              </a:gs>
              <a:gs pos="96000">
                <a:schemeClr val="accent5"/>
              </a:gs>
              <a:gs pos="0">
                <a:schemeClr val="accent1"/>
              </a:gs>
            </a:gsLst>
            <a:lin ang="0" scaled="0"/>
          </a:gradFill>
        </p:grpSpPr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xmlns="" id="{859F098B-DA12-4D21-BE2C-A80B4EE28D47}"/>
                </a:ext>
              </a:extLst>
            </p:cNvPr>
            <p:cNvSpPr/>
            <p:nvPr/>
          </p:nvSpPr>
          <p:spPr>
            <a:xfrm>
              <a:off x="1344107" y="1578107"/>
              <a:ext cx="579831" cy="59548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127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342888">
                <a:defRPr/>
              </a:pPr>
              <a:endParaRPr lang="ru-RU" sz="675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 Light"/>
                <a:cs typeface="Arial" pitchFamily="34" charset="0"/>
              </a:endParaRPr>
            </a:p>
          </p:txBody>
        </p:sp>
        <p:sp>
          <p:nvSpPr>
            <p:cNvPr id="105" name="Овал 104">
              <a:extLst>
                <a:ext uri="{FF2B5EF4-FFF2-40B4-BE49-F238E27FC236}">
                  <a16:creationId xmlns:a16="http://schemas.microsoft.com/office/drawing/2014/main" xmlns="" id="{25E06F7D-2DE5-4D59-84C1-C6415CF67DC6}"/>
                </a:ext>
              </a:extLst>
            </p:cNvPr>
            <p:cNvSpPr/>
            <p:nvPr/>
          </p:nvSpPr>
          <p:spPr>
            <a:xfrm>
              <a:off x="2590043" y="1578102"/>
              <a:ext cx="579831" cy="59548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127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342888">
                <a:defRPr/>
              </a:pPr>
              <a:endParaRPr lang="ru-RU" sz="675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 Light"/>
                <a:cs typeface="Arial" pitchFamily="34" charset="0"/>
              </a:endParaRPr>
            </a:p>
          </p:txBody>
        </p:sp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xmlns="" id="{DDD2A378-7047-4320-BDAC-76BFD0F0802C}"/>
                </a:ext>
              </a:extLst>
            </p:cNvPr>
            <p:cNvSpPr/>
            <p:nvPr/>
          </p:nvSpPr>
          <p:spPr>
            <a:xfrm>
              <a:off x="3835978" y="1578103"/>
              <a:ext cx="579831" cy="59548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127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342888">
                <a:defRPr/>
              </a:pPr>
              <a:endParaRPr lang="ru-RU" sz="675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 Light"/>
                <a:cs typeface="Arial" pitchFamily="34" charset="0"/>
              </a:endParaRPr>
            </a:p>
          </p:txBody>
        </p:sp>
        <p:sp>
          <p:nvSpPr>
            <p:cNvPr id="114" name="Овал 113">
              <a:extLst>
                <a:ext uri="{FF2B5EF4-FFF2-40B4-BE49-F238E27FC236}">
                  <a16:creationId xmlns:a16="http://schemas.microsoft.com/office/drawing/2014/main" xmlns="" id="{007267A3-2517-4E76-93BE-6C8F7585C5AA}"/>
                </a:ext>
              </a:extLst>
            </p:cNvPr>
            <p:cNvSpPr/>
            <p:nvPr/>
          </p:nvSpPr>
          <p:spPr>
            <a:xfrm>
              <a:off x="5081912" y="1578108"/>
              <a:ext cx="579831" cy="59548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127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342888">
                <a:defRPr/>
              </a:pPr>
              <a:endParaRPr lang="ru-RU" sz="675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 Light"/>
                <a:cs typeface="Arial" pitchFamily="34" charset="0"/>
              </a:endParaRPr>
            </a:p>
          </p:txBody>
        </p:sp>
        <p:sp>
          <p:nvSpPr>
            <p:cNvPr id="115" name="Овал 114">
              <a:extLst>
                <a:ext uri="{FF2B5EF4-FFF2-40B4-BE49-F238E27FC236}">
                  <a16:creationId xmlns:a16="http://schemas.microsoft.com/office/drawing/2014/main" xmlns="" id="{62164281-0484-4C8E-A903-4DA2D9FE6DC9}"/>
                </a:ext>
              </a:extLst>
            </p:cNvPr>
            <p:cNvSpPr/>
            <p:nvPr/>
          </p:nvSpPr>
          <p:spPr>
            <a:xfrm>
              <a:off x="7573785" y="1578106"/>
              <a:ext cx="579831" cy="59548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127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342888">
                <a:defRPr/>
              </a:pPr>
              <a:endParaRPr lang="ru-RU" sz="675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 Light"/>
                <a:cs typeface="Arial" pitchFamily="34" charset="0"/>
              </a:endParaRPr>
            </a:p>
          </p:txBody>
        </p:sp>
        <p:sp>
          <p:nvSpPr>
            <p:cNvPr id="116" name="Овал 115">
              <a:extLst>
                <a:ext uri="{FF2B5EF4-FFF2-40B4-BE49-F238E27FC236}">
                  <a16:creationId xmlns:a16="http://schemas.microsoft.com/office/drawing/2014/main" xmlns="" id="{0ADE227A-BE38-4F5B-B617-5AAB69C4A4D9}"/>
                </a:ext>
              </a:extLst>
            </p:cNvPr>
            <p:cNvSpPr/>
            <p:nvPr/>
          </p:nvSpPr>
          <p:spPr>
            <a:xfrm>
              <a:off x="6327849" y="1578105"/>
              <a:ext cx="579831" cy="59548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127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342888">
                <a:defRPr/>
              </a:pPr>
              <a:endParaRPr lang="ru-RU" sz="675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 Light"/>
                <a:cs typeface="Arial" pitchFamily="34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Участие регионального менеджера в процессе поиска и оценки инвестиционных проектов в регионе на базе онлайн-платформы</a:t>
            </a:r>
          </a:p>
        </p:txBody>
      </p:sp>
      <p:sp>
        <p:nvSpPr>
          <p:cNvPr id="31" name="Прямоугольник: скругленные углы 156">
            <a:extLst>
              <a:ext uri="{FF2B5EF4-FFF2-40B4-BE49-F238E27FC236}">
                <a16:creationId xmlns:a16="http://schemas.microsoft.com/office/drawing/2014/main" xmlns="" id="{EE93825C-9B58-4F00-A2B4-59092C8A275B}"/>
              </a:ext>
            </a:extLst>
          </p:cNvPr>
          <p:cNvSpPr/>
          <p:nvPr/>
        </p:nvSpPr>
        <p:spPr>
          <a:xfrm>
            <a:off x="226039" y="2931744"/>
            <a:ext cx="8409962" cy="3405681"/>
          </a:xfrm>
          <a:prstGeom prst="roundRect">
            <a:avLst>
              <a:gd name="adj" fmla="val 857"/>
            </a:avLst>
          </a:prstGeom>
          <a:noFill/>
          <a:ln w="19050">
            <a:solidFill>
              <a:schemeClr val="tx2">
                <a:lumMod val="50000"/>
                <a:lumOff val="50000"/>
                <a:alpha val="2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1224" dirty="0" err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Прямоугольник: скругленные углы 88">
            <a:extLst>
              <a:ext uri="{FF2B5EF4-FFF2-40B4-BE49-F238E27FC236}">
                <a16:creationId xmlns:a16="http://schemas.microsoft.com/office/drawing/2014/main" xmlns="" id="{03FFE28B-2125-484E-8236-130CE9F6B938}"/>
              </a:ext>
            </a:extLst>
          </p:cNvPr>
          <p:cNvSpPr/>
          <p:nvPr/>
        </p:nvSpPr>
        <p:spPr>
          <a:xfrm rot="16200000">
            <a:off x="-17822" y="4081357"/>
            <a:ext cx="3276437" cy="1104427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3" name="Прямоугольник: скругленные углы 88">
            <a:extLst>
              <a:ext uri="{FF2B5EF4-FFF2-40B4-BE49-F238E27FC236}">
                <a16:creationId xmlns:a16="http://schemas.microsoft.com/office/drawing/2014/main" xmlns="" id="{03FFE28B-2125-484E-8236-130CE9F6B938}"/>
              </a:ext>
            </a:extLst>
          </p:cNvPr>
          <p:cNvSpPr/>
          <p:nvPr/>
        </p:nvSpPr>
        <p:spPr>
          <a:xfrm rot="16200000">
            <a:off x="1179908" y="4034491"/>
            <a:ext cx="3276437" cy="119816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4" name="Прямоугольник: скругленные углы 88">
            <a:extLst>
              <a:ext uri="{FF2B5EF4-FFF2-40B4-BE49-F238E27FC236}">
                <a16:creationId xmlns:a16="http://schemas.microsoft.com/office/drawing/2014/main" xmlns="" id="{03FFE28B-2125-484E-8236-130CE9F6B938}"/>
              </a:ext>
            </a:extLst>
          </p:cNvPr>
          <p:cNvSpPr/>
          <p:nvPr/>
        </p:nvSpPr>
        <p:spPr>
          <a:xfrm rot="16200000">
            <a:off x="2424506" y="4034492"/>
            <a:ext cx="3276437" cy="119816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Прямоугольник: скругленные углы 88">
            <a:extLst>
              <a:ext uri="{FF2B5EF4-FFF2-40B4-BE49-F238E27FC236}">
                <a16:creationId xmlns:a16="http://schemas.microsoft.com/office/drawing/2014/main" xmlns="" id="{03FFE28B-2125-484E-8236-130CE9F6B938}"/>
              </a:ext>
            </a:extLst>
          </p:cNvPr>
          <p:cNvSpPr/>
          <p:nvPr/>
        </p:nvSpPr>
        <p:spPr>
          <a:xfrm rot="16200000">
            <a:off x="3669103" y="4034492"/>
            <a:ext cx="3276437" cy="119816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Прямоугольник: скругленные углы 88">
            <a:extLst>
              <a:ext uri="{FF2B5EF4-FFF2-40B4-BE49-F238E27FC236}">
                <a16:creationId xmlns:a16="http://schemas.microsoft.com/office/drawing/2014/main" xmlns="" id="{03FFE28B-2125-484E-8236-130CE9F6B938}"/>
              </a:ext>
            </a:extLst>
          </p:cNvPr>
          <p:cNvSpPr/>
          <p:nvPr/>
        </p:nvSpPr>
        <p:spPr>
          <a:xfrm rot="16200000">
            <a:off x="4913701" y="4034492"/>
            <a:ext cx="3276437" cy="119816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" name="Прямоугольник: скругленные углы 88">
            <a:extLst>
              <a:ext uri="{FF2B5EF4-FFF2-40B4-BE49-F238E27FC236}">
                <a16:creationId xmlns:a16="http://schemas.microsoft.com/office/drawing/2014/main" xmlns="" id="{03FFE28B-2125-484E-8236-130CE9F6B938}"/>
              </a:ext>
            </a:extLst>
          </p:cNvPr>
          <p:cNvSpPr/>
          <p:nvPr/>
        </p:nvSpPr>
        <p:spPr>
          <a:xfrm rot="16200000">
            <a:off x="6239121" y="3953667"/>
            <a:ext cx="3276437" cy="135981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xmlns="" id="{DB1D44BF-F641-4BF3-96B8-3E4AC800BF95}"/>
              </a:ext>
            </a:extLst>
          </p:cNvPr>
          <p:cNvGrpSpPr/>
          <p:nvPr/>
        </p:nvGrpSpPr>
        <p:grpSpPr>
          <a:xfrm>
            <a:off x="279692" y="2380496"/>
            <a:ext cx="8211209" cy="356548"/>
            <a:chOff x="279692" y="2380496"/>
            <a:chExt cx="8211209" cy="356548"/>
          </a:xfrm>
          <a:gradFill>
            <a:gsLst>
              <a:gs pos="100000">
                <a:schemeClr val="accent5"/>
              </a:gs>
              <a:gs pos="57000">
                <a:srgbClr val="03E3D8">
                  <a:lumMod val="90000"/>
                </a:srgbClr>
              </a:gs>
              <a:gs pos="16000">
                <a:schemeClr val="accent2"/>
              </a:gs>
              <a:gs pos="0">
                <a:schemeClr val="accent1"/>
              </a:gs>
            </a:gsLst>
            <a:lin ang="0" scaled="0"/>
          </a:gradFill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xmlns="" id="{1A461EF7-2A3E-4FC8-8CB6-11AA12DA5FF7}"/>
                </a:ext>
              </a:extLst>
            </p:cNvPr>
            <p:cNvGrpSpPr/>
            <p:nvPr/>
          </p:nvGrpSpPr>
          <p:grpSpPr>
            <a:xfrm>
              <a:off x="279692" y="2380496"/>
              <a:ext cx="5719336" cy="356548"/>
              <a:chOff x="-1229084" y="2322286"/>
              <a:chExt cx="12802836" cy="612140"/>
            </a:xfrm>
            <a:grpFill/>
          </p:grpSpPr>
          <p:sp>
            <p:nvSpPr>
              <p:cNvPr id="5" name="Объект 5">
                <a:extLst>
                  <a:ext uri="{FF2B5EF4-FFF2-40B4-BE49-F238E27FC236}">
                    <a16:creationId xmlns:a16="http://schemas.microsoft.com/office/drawing/2014/main" xmlns="" id="{108885CC-0335-45B0-9E32-69F742C3EC7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2871" y="2322286"/>
                <a:ext cx="2672343" cy="611999"/>
              </a:xfrm>
              <a:prstGeom prst="chevron">
                <a:avLst>
                  <a:gd name="adj" fmla="val 25145"/>
                </a:avLst>
              </a:prstGeom>
              <a:grpFill/>
              <a:ln w="25400" cap="flat" cmpd="sng" algn="ctr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468000" tIns="0" rIns="0" bIns="0" rtlCol="0" anchor="ctr">
                <a:noAutofit/>
              </a:bodyPr>
              <a:lstStyle>
                <a:defPPr>
                  <a:defRPr lang="en-US"/>
                </a:defPPr>
                <a:lvl1pPr marL="0" indent="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None/>
                  <a:defRPr sz="1400" b="1">
                    <a:solidFill>
                      <a:prstClr val="white"/>
                    </a:solidFill>
                    <a:ea typeface="ヒラギノ角ゴ Pro W3" charset="0"/>
                    <a:cs typeface="Arial" charset="0"/>
                  </a:defRPr>
                </a:lvl1pPr>
                <a:lvl2pPr marL="742950" indent="-28575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–"/>
                  <a:defRPr sz="1800">
                    <a:solidFill>
                      <a:srgbClr val="404040"/>
                    </a:solidFill>
                  </a:defRPr>
                </a:lvl2pPr>
                <a:lvl3pPr marL="1143000" indent="-22860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•"/>
                  <a:defRPr>
                    <a:solidFill>
                      <a:srgbClr val="404040"/>
                    </a:solidFill>
                  </a:defRPr>
                </a:lvl3pPr>
                <a:lvl4pPr marL="1600200" indent="-228600" defTabSz="457200" eaLnBrk="1" latinLnBrk="0" hangingPunct="1">
                  <a:spcBef>
                    <a:spcPct val="20000"/>
                  </a:spcBef>
                  <a:buFont typeface="Arial"/>
                  <a:buChar char="–"/>
                  <a:defRPr sz="1400">
                    <a:solidFill>
                      <a:srgbClr val="404040"/>
                    </a:solidFill>
                  </a:defRPr>
                </a:lvl4pPr>
                <a:lvl5pPr marL="2057400" indent="-228600" defTabSz="457200" eaLnBrk="1" latinLnBrk="0" hangingPunct="1">
                  <a:spcBef>
                    <a:spcPct val="20000"/>
                  </a:spcBef>
                  <a:buFont typeface="Arial"/>
                  <a:buChar char="»"/>
                  <a:defRPr sz="1400">
                    <a:solidFill>
                      <a:srgbClr val="404040"/>
                    </a:solidFill>
                  </a:defRPr>
                </a:lvl5pPr>
                <a:lvl6pPr marL="25146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6pPr>
                <a:lvl7pPr marL="29718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7pPr>
                <a:lvl8pPr marL="34290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8pPr>
                <a:lvl9pPr marL="38862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9pPr>
              </a:lstStyle>
              <a:p>
                <a:endParaRPr lang="ru-RU" dirty="0"/>
              </a:p>
            </p:txBody>
          </p:sp>
          <p:sp>
            <p:nvSpPr>
              <p:cNvPr id="6" name="Объект 5">
                <a:extLst>
                  <a:ext uri="{FF2B5EF4-FFF2-40B4-BE49-F238E27FC236}">
                    <a16:creationId xmlns:a16="http://schemas.microsoft.com/office/drawing/2014/main" xmlns="" id="{42A9EBC3-804F-449C-B855-D829EF308F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69675" y="2322427"/>
                <a:ext cx="2825979" cy="611999"/>
              </a:xfrm>
              <a:prstGeom prst="chevron">
                <a:avLst>
                  <a:gd name="adj" fmla="val 25145"/>
                </a:avLst>
              </a:prstGeom>
              <a:grpFill/>
              <a:ln w="25400" cap="flat" cmpd="sng" algn="ctr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468000" tIns="0" rIns="0" bIns="0" rtlCol="0" anchor="ctr">
                <a:noAutofit/>
              </a:bodyPr>
              <a:lstStyle>
                <a:defPPr>
                  <a:defRPr lang="en-US"/>
                </a:defPPr>
                <a:lvl1pPr marL="0" indent="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None/>
                  <a:defRPr sz="1400" b="1">
                    <a:solidFill>
                      <a:prstClr val="white"/>
                    </a:solidFill>
                    <a:ea typeface="ヒラギノ角ゴ Pro W3" charset="0"/>
                    <a:cs typeface="Arial" charset="0"/>
                  </a:defRPr>
                </a:lvl1pPr>
                <a:lvl2pPr marL="742950" indent="-28575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–"/>
                  <a:defRPr sz="1800">
                    <a:solidFill>
                      <a:srgbClr val="404040"/>
                    </a:solidFill>
                  </a:defRPr>
                </a:lvl2pPr>
                <a:lvl3pPr marL="1143000" indent="-22860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•"/>
                  <a:defRPr>
                    <a:solidFill>
                      <a:srgbClr val="404040"/>
                    </a:solidFill>
                  </a:defRPr>
                </a:lvl3pPr>
                <a:lvl4pPr marL="1600200" indent="-228600" defTabSz="457200" eaLnBrk="1" latinLnBrk="0" hangingPunct="1">
                  <a:spcBef>
                    <a:spcPct val="20000"/>
                  </a:spcBef>
                  <a:buFont typeface="Arial"/>
                  <a:buChar char="–"/>
                  <a:defRPr sz="1400">
                    <a:solidFill>
                      <a:srgbClr val="404040"/>
                    </a:solidFill>
                  </a:defRPr>
                </a:lvl4pPr>
                <a:lvl5pPr marL="2057400" indent="-228600" defTabSz="457200" eaLnBrk="1" latinLnBrk="0" hangingPunct="1">
                  <a:spcBef>
                    <a:spcPct val="20000"/>
                  </a:spcBef>
                  <a:buFont typeface="Arial"/>
                  <a:buChar char="»"/>
                  <a:defRPr sz="1400">
                    <a:solidFill>
                      <a:srgbClr val="404040"/>
                    </a:solidFill>
                  </a:defRPr>
                </a:lvl5pPr>
                <a:lvl6pPr marL="25146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6pPr>
                <a:lvl7pPr marL="29718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7pPr>
                <a:lvl8pPr marL="34290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8pPr>
                <a:lvl9pPr marL="38862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9pPr>
              </a:lstStyle>
              <a:p>
                <a:endParaRPr lang="ru-RU" dirty="0"/>
              </a:p>
            </p:txBody>
          </p:sp>
          <p:sp>
            <p:nvSpPr>
              <p:cNvPr id="7" name="Объект 5">
                <a:extLst>
                  <a:ext uri="{FF2B5EF4-FFF2-40B4-BE49-F238E27FC236}">
                    <a16:creationId xmlns:a16="http://schemas.microsoft.com/office/drawing/2014/main" xmlns="" id="{65B7E436-CFD5-40AB-BDD3-EFA1CA3625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76706" y="2322425"/>
                <a:ext cx="2808001" cy="611999"/>
              </a:xfrm>
              <a:prstGeom prst="chevron">
                <a:avLst>
                  <a:gd name="adj" fmla="val 25145"/>
                </a:avLst>
              </a:prstGeom>
              <a:grpFill/>
              <a:ln w="25400" cap="flat" cmpd="sng" algn="ctr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468000" tIns="0" rIns="0" bIns="0" rtlCol="0" anchor="ctr">
                <a:noAutofit/>
              </a:bodyPr>
              <a:lstStyle>
                <a:defPPr>
                  <a:defRPr lang="en-US"/>
                </a:defPPr>
                <a:lvl1pPr marL="0" indent="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None/>
                  <a:defRPr sz="1400" b="1">
                    <a:solidFill>
                      <a:prstClr val="white"/>
                    </a:solidFill>
                    <a:ea typeface="ヒラギノ角ゴ Pro W3" charset="0"/>
                    <a:cs typeface="Arial" charset="0"/>
                  </a:defRPr>
                </a:lvl1pPr>
                <a:lvl2pPr marL="742950" indent="-28575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–"/>
                  <a:defRPr sz="1800">
                    <a:solidFill>
                      <a:srgbClr val="404040"/>
                    </a:solidFill>
                  </a:defRPr>
                </a:lvl2pPr>
                <a:lvl3pPr marL="1143000" indent="-22860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•"/>
                  <a:defRPr>
                    <a:solidFill>
                      <a:srgbClr val="404040"/>
                    </a:solidFill>
                  </a:defRPr>
                </a:lvl3pPr>
                <a:lvl4pPr marL="1600200" indent="-228600" defTabSz="457200" eaLnBrk="1" latinLnBrk="0" hangingPunct="1">
                  <a:spcBef>
                    <a:spcPct val="20000"/>
                  </a:spcBef>
                  <a:buFont typeface="Arial"/>
                  <a:buChar char="–"/>
                  <a:defRPr sz="1400">
                    <a:solidFill>
                      <a:srgbClr val="404040"/>
                    </a:solidFill>
                  </a:defRPr>
                </a:lvl4pPr>
                <a:lvl5pPr marL="2057400" indent="-228600" defTabSz="457200" eaLnBrk="1" latinLnBrk="0" hangingPunct="1">
                  <a:spcBef>
                    <a:spcPct val="20000"/>
                  </a:spcBef>
                  <a:buFont typeface="Arial"/>
                  <a:buChar char="»"/>
                  <a:defRPr sz="1400">
                    <a:solidFill>
                      <a:srgbClr val="404040"/>
                    </a:solidFill>
                  </a:defRPr>
                </a:lvl5pPr>
                <a:lvl6pPr marL="25146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6pPr>
                <a:lvl7pPr marL="29718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7pPr>
                <a:lvl8pPr marL="34290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8pPr>
                <a:lvl9pPr marL="38862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9pPr>
              </a:lstStyle>
              <a:p>
                <a:endParaRPr lang="ru-RU" dirty="0"/>
              </a:p>
            </p:txBody>
          </p:sp>
          <p:sp>
            <p:nvSpPr>
              <p:cNvPr id="8" name="Объект 5">
                <a:extLst>
                  <a:ext uri="{FF2B5EF4-FFF2-40B4-BE49-F238E27FC236}">
                    <a16:creationId xmlns:a16="http://schemas.microsoft.com/office/drawing/2014/main" xmlns="" id="{F2B8171C-AA7A-46A9-9AD8-DAC38BC2EE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65751" y="2322427"/>
                <a:ext cx="2808001" cy="611999"/>
              </a:xfrm>
              <a:prstGeom prst="chevron">
                <a:avLst>
                  <a:gd name="adj" fmla="val 25145"/>
                </a:avLst>
              </a:prstGeom>
              <a:grpFill/>
              <a:ln w="25400" cap="flat" cmpd="sng" algn="ctr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468000" tIns="0" rIns="0" bIns="0" rtlCol="0" anchor="ctr">
                <a:noAutofit/>
              </a:bodyPr>
              <a:lstStyle>
                <a:defPPr>
                  <a:defRPr lang="en-US"/>
                </a:defPPr>
                <a:lvl1pPr marL="0" indent="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None/>
                  <a:defRPr sz="1400" b="1">
                    <a:solidFill>
                      <a:prstClr val="white"/>
                    </a:solidFill>
                    <a:ea typeface="ヒラギノ角ゴ Pro W3" charset="0"/>
                    <a:cs typeface="Arial" charset="0"/>
                  </a:defRPr>
                </a:lvl1pPr>
                <a:lvl2pPr marL="742950" indent="-28575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–"/>
                  <a:defRPr sz="1800">
                    <a:solidFill>
                      <a:srgbClr val="404040"/>
                    </a:solidFill>
                  </a:defRPr>
                </a:lvl2pPr>
                <a:lvl3pPr marL="1143000" indent="-22860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•"/>
                  <a:defRPr>
                    <a:solidFill>
                      <a:srgbClr val="404040"/>
                    </a:solidFill>
                  </a:defRPr>
                </a:lvl3pPr>
                <a:lvl4pPr marL="1600200" indent="-228600" defTabSz="457200" eaLnBrk="1" latinLnBrk="0" hangingPunct="1">
                  <a:spcBef>
                    <a:spcPct val="20000"/>
                  </a:spcBef>
                  <a:buFont typeface="Arial"/>
                  <a:buChar char="–"/>
                  <a:defRPr sz="1400">
                    <a:solidFill>
                      <a:srgbClr val="404040"/>
                    </a:solidFill>
                  </a:defRPr>
                </a:lvl4pPr>
                <a:lvl5pPr marL="2057400" indent="-228600" defTabSz="457200" eaLnBrk="1" latinLnBrk="0" hangingPunct="1">
                  <a:spcBef>
                    <a:spcPct val="20000"/>
                  </a:spcBef>
                  <a:buFont typeface="Arial"/>
                  <a:buChar char="»"/>
                  <a:defRPr sz="1400">
                    <a:solidFill>
                      <a:srgbClr val="404040"/>
                    </a:solidFill>
                  </a:defRPr>
                </a:lvl5pPr>
                <a:lvl6pPr marL="25146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6pPr>
                <a:lvl7pPr marL="29718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7pPr>
                <a:lvl8pPr marL="34290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8pPr>
                <a:lvl9pPr marL="38862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9pPr>
              </a:lstStyle>
              <a:p>
                <a:endParaRPr lang="ru-RU" dirty="0"/>
              </a:p>
            </p:txBody>
          </p:sp>
          <p:sp>
            <p:nvSpPr>
              <p:cNvPr id="131" name="Объект 5">
                <a:extLst>
                  <a:ext uri="{FF2B5EF4-FFF2-40B4-BE49-F238E27FC236}">
                    <a16:creationId xmlns:a16="http://schemas.microsoft.com/office/drawing/2014/main" xmlns="" id="{6911DB1B-2D71-4769-981F-E23FB65EE2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229084" y="2322286"/>
                <a:ext cx="1783277" cy="611999"/>
              </a:xfrm>
              <a:prstGeom prst="homePlate">
                <a:avLst>
                  <a:gd name="adj" fmla="val 24616"/>
                </a:avLst>
              </a:prstGeom>
              <a:grpFill/>
              <a:ln w="25400" cap="flat" cmpd="sng" algn="ctr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468000" tIns="0" rIns="0" bIns="0" rtlCol="0" anchor="ctr">
                <a:noAutofit/>
              </a:bodyPr>
              <a:lstStyle>
                <a:defPPr>
                  <a:defRPr lang="en-US"/>
                </a:defPPr>
                <a:lvl1pPr marL="0" indent="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None/>
                  <a:defRPr sz="1400" b="1">
                    <a:solidFill>
                      <a:prstClr val="white"/>
                    </a:solidFill>
                    <a:ea typeface="ヒラギノ角ゴ Pro W3" charset="0"/>
                    <a:cs typeface="Arial" charset="0"/>
                  </a:defRPr>
                </a:lvl1pPr>
                <a:lvl2pPr marL="742950" indent="-28575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–"/>
                  <a:defRPr sz="1800">
                    <a:solidFill>
                      <a:srgbClr val="404040"/>
                    </a:solidFill>
                  </a:defRPr>
                </a:lvl2pPr>
                <a:lvl3pPr marL="1143000" indent="-228600" defTabSz="457200" eaLnBrk="1" latinLnBrk="0" hangingPunct="1">
                  <a:spcBef>
                    <a:spcPct val="20000"/>
                  </a:spcBef>
                  <a:buClr>
                    <a:srgbClr val="3081B9"/>
                  </a:buClr>
                  <a:buFont typeface="Arial"/>
                  <a:buChar char="•"/>
                  <a:defRPr>
                    <a:solidFill>
                      <a:srgbClr val="404040"/>
                    </a:solidFill>
                  </a:defRPr>
                </a:lvl3pPr>
                <a:lvl4pPr marL="1600200" indent="-228600" defTabSz="457200" eaLnBrk="1" latinLnBrk="0" hangingPunct="1">
                  <a:spcBef>
                    <a:spcPct val="20000"/>
                  </a:spcBef>
                  <a:buFont typeface="Arial"/>
                  <a:buChar char="–"/>
                  <a:defRPr sz="1400">
                    <a:solidFill>
                      <a:srgbClr val="404040"/>
                    </a:solidFill>
                  </a:defRPr>
                </a:lvl4pPr>
                <a:lvl5pPr marL="2057400" indent="-228600" defTabSz="457200" eaLnBrk="1" latinLnBrk="0" hangingPunct="1">
                  <a:spcBef>
                    <a:spcPct val="20000"/>
                  </a:spcBef>
                  <a:buFont typeface="Arial"/>
                  <a:buChar char="»"/>
                  <a:defRPr sz="1400">
                    <a:solidFill>
                      <a:srgbClr val="404040"/>
                    </a:solidFill>
                  </a:defRPr>
                </a:lvl5pPr>
                <a:lvl6pPr marL="25146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6pPr>
                <a:lvl7pPr marL="29718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7pPr>
                <a:lvl8pPr marL="34290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8pPr>
                <a:lvl9pPr marL="3886200" indent="-228600" defTabSz="457200">
                  <a:spcBef>
                    <a:spcPct val="20000"/>
                  </a:spcBef>
                  <a:buFont typeface="Arial"/>
                  <a:buChar char="•"/>
                  <a:defRPr sz="2000"/>
                </a:lvl9pPr>
              </a:lstStyle>
              <a:p>
                <a:endParaRPr lang="ru-RU" dirty="0"/>
              </a:p>
            </p:txBody>
          </p:sp>
        </p:grpSp>
        <p:sp>
          <p:nvSpPr>
            <p:cNvPr id="10" name="Объект 5">
              <a:extLst>
                <a:ext uri="{FF2B5EF4-FFF2-40B4-BE49-F238E27FC236}">
                  <a16:creationId xmlns:a16="http://schemas.microsoft.com/office/drawing/2014/main" xmlns="" id="{108885CC-0335-45B0-9E32-69F742C3EC72}"/>
                </a:ext>
              </a:extLst>
            </p:cNvPr>
            <p:cNvSpPr txBox="1">
              <a:spLocks/>
            </p:cNvSpPr>
            <p:nvPr/>
          </p:nvSpPr>
          <p:spPr>
            <a:xfrm>
              <a:off x="5990563" y="2380496"/>
              <a:ext cx="1254402" cy="356466"/>
            </a:xfrm>
            <a:prstGeom prst="chevron">
              <a:avLst>
                <a:gd name="adj" fmla="val 25145"/>
              </a:avLst>
            </a:prstGeom>
            <a:grpFill/>
            <a:ln w="25400" cap="flat" cmpd="sng" algn="ctr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468000" tIns="0" rIns="0" bIns="0" rtlCol="0" anchor="ctr">
              <a:noAutofit/>
            </a:bodyPr>
            <a:lstStyle>
              <a:defPPr>
                <a:defRPr lang="en-US"/>
              </a:defPPr>
              <a:lvl1pPr marL="0" indent="0" defTabSz="457200" eaLnBrk="1" latinLnBrk="0" hangingPunct="1">
                <a:spcBef>
                  <a:spcPct val="20000"/>
                </a:spcBef>
                <a:buClr>
                  <a:srgbClr val="3081B9"/>
                </a:buClr>
                <a:buFont typeface="Arial"/>
                <a:buNone/>
                <a:defRPr sz="1400" b="1">
                  <a:solidFill>
                    <a:prstClr val="white"/>
                  </a:solidFill>
                  <a:ea typeface="ヒラギノ角ゴ Pro W3" charset="0"/>
                  <a:cs typeface="Arial" charset="0"/>
                </a:defRPr>
              </a:lvl1pPr>
              <a:lvl2pPr marL="742950" indent="-285750" defTabSz="457200" eaLnBrk="1" latinLnBrk="0" hangingPunct="1">
                <a:spcBef>
                  <a:spcPct val="20000"/>
                </a:spcBef>
                <a:buClr>
                  <a:srgbClr val="3081B9"/>
                </a:buClr>
                <a:buFont typeface="Arial"/>
                <a:buChar char="–"/>
                <a:defRPr sz="1800">
                  <a:solidFill>
                    <a:srgbClr val="404040"/>
                  </a:solidFill>
                </a:defRPr>
              </a:lvl2pPr>
              <a:lvl3pPr marL="1143000" indent="-228600" defTabSz="457200" eaLnBrk="1" latinLnBrk="0" hangingPunct="1">
                <a:spcBef>
                  <a:spcPct val="20000"/>
                </a:spcBef>
                <a:buClr>
                  <a:srgbClr val="3081B9"/>
                </a:buClr>
                <a:buFont typeface="Arial"/>
                <a:buChar char="•"/>
                <a:defRPr>
                  <a:solidFill>
                    <a:srgbClr val="404040"/>
                  </a:solidFill>
                </a:defRPr>
              </a:lvl3pPr>
              <a:lvl4pPr marL="1600200" indent="-228600" defTabSz="457200" eaLnBrk="1" latinLnBrk="0" hangingPunct="1">
                <a:spcBef>
                  <a:spcPct val="20000"/>
                </a:spcBef>
                <a:buFont typeface="Arial"/>
                <a:buChar char="–"/>
                <a:defRPr sz="1400">
                  <a:solidFill>
                    <a:srgbClr val="404040"/>
                  </a:solidFill>
                </a:defRPr>
              </a:lvl4pPr>
              <a:lvl5pPr marL="2057400" indent="-228600" defTabSz="457200" eaLnBrk="1" latinLnBrk="0" hangingPunct="1">
                <a:spcBef>
                  <a:spcPct val="20000"/>
                </a:spcBef>
                <a:buFont typeface="Arial"/>
                <a:buChar char="»"/>
                <a:defRPr sz="1400">
                  <a:solidFill>
                    <a:srgbClr val="404040"/>
                  </a:solidFill>
                </a:defRPr>
              </a:lvl5pPr>
              <a:lvl6pPr marL="2514600" indent="-228600" defTabSz="457200">
                <a:spcBef>
                  <a:spcPct val="20000"/>
                </a:spcBef>
                <a:buFont typeface="Arial"/>
                <a:buChar char="•"/>
                <a:defRPr sz="2000"/>
              </a:lvl6pPr>
              <a:lvl7pPr marL="2971800" indent="-228600" defTabSz="457200">
                <a:spcBef>
                  <a:spcPct val="20000"/>
                </a:spcBef>
                <a:buFont typeface="Arial"/>
                <a:buChar char="•"/>
                <a:defRPr sz="2000"/>
              </a:lvl7pPr>
              <a:lvl8pPr marL="3429000" indent="-228600" defTabSz="457200">
                <a:spcBef>
                  <a:spcPct val="20000"/>
                </a:spcBef>
                <a:buFont typeface="Arial"/>
                <a:buChar char="•"/>
                <a:defRPr sz="2000"/>
              </a:lvl8pPr>
              <a:lvl9pPr marL="3886200" indent="-228600" defTabSz="457200">
                <a:spcBef>
                  <a:spcPct val="20000"/>
                </a:spcBef>
                <a:buFont typeface="Arial"/>
                <a:buChar char="•"/>
                <a:defRPr sz="2000"/>
              </a:lvl9pPr>
            </a:lstStyle>
            <a:p>
              <a:endParaRPr lang="ru-RU" dirty="0"/>
            </a:p>
          </p:txBody>
        </p:sp>
        <p:sp>
          <p:nvSpPr>
            <p:cNvPr id="11" name="Объект 5">
              <a:extLst>
                <a:ext uri="{FF2B5EF4-FFF2-40B4-BE49-F238E27FC236}">
                  <a16:creationId xmlns:a16="http://schemas.microsoft.com/office/drawing/2014/main" xmlns="" id="{42A9EBC3-804F-449C-B855-D829EF308F4B}"/>
                </a:ext>
              </a:extLst>
            </p:cNvPr>
            <p:cNvSpPr txBox="1">
              <a:spLocks/>
            </p:cNvSpPr>
            <p:nvPr/>
          </p:nvSpPr>
          <p:spPr>
            <a:xfrm>
              <a:off x="7236499" y="2380578"/>
              <a:ext cx="1254402" cy="356466"/>
            </a:xfrm>
            <a:prstGeom prst="chevron">
              <a:avLst>
                <a:gd name="adj" fmla="val 25145"/>
              </a:avLst>
            </a:prstGeom>
            <a:grpFill/>
            <a:ln w="25400" cap="flat" cmpd="sng" algn="ctr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468000" tIns="0" rIns="0" bIns="0" rtlCol="0" anchor="ctr">
              <a:noAutofit/>
            </a:bodyPr>
            <a:lstStyle>
              <a:defPPr>
                <a:defRPr lang="en-US"/>
              </a:defPPr>
              <a:lvl1pPr marL="0" indent="0" defTabSz="457200" eaLnBrk="1" latinLnBrk="0" hangingPunct="1">
                <a:spcBef>
                  <a:spcPct val="20000"/>
                </a:spcBef>
                <a:buClr>
                  <a:srgbClr val="3081B9"/>
                </a:buClr>
                <a:buFont typeface="Arial"/>
                <a:buNone/>
                <a:defRPr sz="1400" b="1">
                  <a:solidFill>
                    <a:prstClr val="white"/>
                  </a:solidFill>
                  <a:ea typeface="ヒラギノ角ゴ Pro W3" charset="0"/>
                  <a:cs typeface="Arial" charset="0"/>
                </a:defRPr>
              </a:lvl1pPr>
              <a:lvl2pPr marL="742950" indent="-285750" defTabSz="457200" eaLnBrk="1" latinLnBrk="0" hangingPunct="1">
                <a:spcBef>
                  <a:spcPct val="20000"/>
                </a:spcBef>
                <a:buClr>
                  <a:srgbClr val="3081B9"/>
                </a:buClr>
                <a:buFont typeface="Arial"/>
                <a:buChar char="–"/>
                <a:defRPr sz="1800">
                  <a:solidFill>
                    <a:srgbClr val="404040"/>
                  </a:solidFill>
                </a:defRPr>
              </a:lvl2pPr>
              <a:lvl3pPr marL="1143000" indent="-228600" defTabSz="457200" eaLnBrk="1" latinLnBrk="0" hangingPunct="1">
                <a:spcBef>
                  <a:spcPct val="20000"/>
                </a:spcBef>
                <a:buClr>
                  <a:srgbClr val="3081B9"/>
                </a:buClr>
                <a:buFont typeface="Arial"/>
                <a:buChar char="•"/>
                <a:defRPr>
                  <a:solidFill>
                    <a:srgbClr val="404040"/>
                  </a:solidFill>
                </a:defRPr>
              </a:lvl3pPr>
              <a:lvl4pPr marL="1600200" indent="-228600" defTabSz="457200" eaLnBrk="1" latinLnBrk="0" hangingPunct="1">
                <a:spcBef>
                  <a:spcPct val="20000"/>
                </a:spcBef>
                <a:buFont typeface="Arial"/>
                <a:buChar char="–"/>
                <a:defRPr sz="1400">
                  <a:solidFill>
                    <a:srgbClr val="404040"/>
                  </a:solidFill>
                </a:defRPr>
              </a:lvl4pPr>
              <a:lvl5pPr marL="2057400" indent="-228600" defTabSz="457200" eaLnBrk="1" latinLnBrk="0" hangingPunct="1">
                <a:spcBef>
                  <a:spcPct val="20000"/>
                </a:spcBef>
                <a:buFont typeface="Arial"/>
                <a:buChar char="»"/>
                <a:defRPr sz="1400">
                  <a:solidFill>
                    <a:srgbClr val="404040"/>
                  </a:solidFill>
                </a:defRPr>
              </a:lvl5pPr>
              <a:lvl6pPr marL="2514600" indent="-228600" defTabSz="457200">
                <a:spcBef>
                  <a:spcPct val="20000"/>
                </a:spcBef>
                <a:buFont typeface="Arial"/>
                <a:buChar char="•"/>
                <a:defRPr sz="2000"/>
              </a:lvl6pPr>
              <a:lvl7pPr marL="2971800" indent="-228600" defTabSz="457200">
                <a:spcBef>
                  <a:spcPct val="20000"/>
                </a:spcBef>
                <a:buFont typeface="Arial"/>
                <a:buChar char="•"/>
                <a:defRPr sz="2000"/>
              </a:lvl7pPr>
              <a:lvl8pPr marL="3429000" indent="-228600" defTabSz="457200">
                <a:spcBef>
                  <a:spcPct val="20000"/>
                </a:spcBef>
                <a:buFont typeface="Arial"/>
                <a:buChar char="•"/>
                <a:defRPr sz="2000"/>
              </a:lvl8pPr>
              <a:lvl9pPr marL="3886200" indent="-228600" defTabSz="457200">
                <a:spcBef>
                  <a:spcPct val="20000"/>
                </a:spcBef>
                <a:buFont typeface="Arial"/>
                <a:buChar char="•"/>
                <a:defRPr sz="2000"/>
              </a:lvl9pPr>
            </a:lstStyle>
            <a:p>
              <a:endParaRPr lang="ru-RU" dirty="0"/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D8EB70E9-E6DC-4702-A124-261240125F5F}"/>
              </a:ext>
            </a:extLst>
          </p:cNvPr>
          <p:cNvSpPr/>
          <p:nvPr/>
        </p:nvSpPr>
        <p:spPr>
          <a:xfrm>
            <a:off x="1320286" y="3059437"/>
            <a:ext cx="309329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BE89C95-DA3A-4738-A856-FD510915642B}"/>
              </a:ext>
            </a:extLst>
          </p:cNvPr>
          <p:cNvSpPr/>
          <p:nvPr/>
        </p:nvSpPr>
        <p:spPr>
          <a:xfrm>
            <a:off x="2605226" y="3059437"/>
            <a:ext cx="309329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DB4D2"/>
                </a:solidFill>
                <a:latin typeface="Arial"/>
              </a:rPr>
              <a:t>3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DB4D2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406DF3A8-739E-46BE-A621-EBEE8C6E87FE}"/>
              </a:ext>
            </a:extLst>
          </p:cNvPr>
          <p:cNvSpPr/>
          <p:nvPr/>
        </p:nvSpPr>
        <p:spPr>
          <a:xfrm>
            <a:off x="3890166" y="3059437"/>
            <a:ext cx="309329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7C3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7C3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834DCB9-027C-423F-81C5-3DFBFDF19035}"/>
              </a:ext>
            </a:extLst>
          </p:cNvPr>
          <p:cNvSpPr/>
          <p:nvPr/>
        </p:nvSpPr>
        <p:spPr>
          <a:xfrm>
            <a:off x="5175106" y="3059437"/>
            <a:ext cx="309329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C8B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29C8B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9233FB08-73EB-43BB-B4A6-285CBCFC6703}"/>
              </a:ext>
            </a:extLst>
          </p:cNvPr>
          <p:cNvSpPr/>
          <p:nvPr/>
        </p:nvSpPr>
        <p:spPr>
          <a:xfrm>
            <a:off x="6460046" y="3059437"/>
            <a:ext cx="309329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9BE8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89BE8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860D5FDB-0650-467F-8AF5-F8B8BDD507C6}"/>
              </a:ext>
            </a:extLst>
          </p:cNvPr>
          <p:cNvSpPr/>
          <p:nvPr/>
        </p:nvSpPr>
        <p:spPr>
          <a:xfrm>
            <a:off x="7744986" y="3059437"/>
            <a:ext cx="309329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5"/>
                </a:solidFill>
                <a:latin typeface="Arial"/>
              </a:rPr>
              <a:t>7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609BAA07-B8B9-4B4E-99C2-3B1F3022FAD7}"/>
              </a:ext>
            </a:extLst>
          </p:cNvPr>
          <p:cNvSpPr/>
          <p:nvPr/>
        </p:nvSpPr>
        <p:spPr>
          <a:xfrm>
            <a:off x="4735053" y="2457368"/>
            <a:ext cx="1218344" cy="23401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ts val="97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5 р. дней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887737EE-F0FC-4646-A299-2AA994DA5A93}"/>
              </a:ext>
            </a:extLst>
          </p:cNvPr>
          <p:cNvSpPr/>
          <p:nvPr/>
        </p:nvSpPr>
        <p:spPr>
          <a:xfrm>
            <a:off x="7268671" y="3538251"/>
            <a:ext cx="1219257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КЛИЕНТ / СМ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951855BF-DD83-47D9-A954-188FFCA48DBA}"/>
              </a:ext>
            </a:extLst>
          </p:cNvPr>
          <p:cNvSpPr/>
          <p:nvPr/>
        </p:nvSpPr>
        <p:spPr>
          <a:xfrm>
            <a:off x="4708019" y="3538251"/>
            <a:ext cx="1228371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srgbClr val="29C8B2"/>
                </a:solidFill>
                <a:latin typeface="Arial"/>
              </a:rPr>
              <a:t>Р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9C8B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B2B955B3-E3CC-4887-B20B-3D51DD34294B}"/>
              </a:ext>
            </a:extLst>
          </p:cNvPr>
          <p:cNvSpPr/>
          <p:nvPr/>
        </p:nvSpPr>
        <p:spPr>
          <a:xfrm>
            <a:off x="5990406" y="3538251"/>
            <a:ext cx="1224389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89BE8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ВЭБ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F7609B81-A289-47F0-99A8-F8D53E8CD5C1}"/>
              </a:ext>
            </a:extLst>
          </p:cNvPr>
          <p:cNvSpPr/>
          <p:nvPr/>
        </p:nvSpPr>
        <p:spPr>
          <a:xfrm>
            <a:off x="897310" y="3538251"/>
            <a:ext cx="1205386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КЛИЕНТ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D40D336D-CADF-418C-8971-B313109F8E60}"/>
              </a:ext>
            </a:extLst>
          </p:cNvPr>
          <p:cNvSpPr/>
          <p:nvPr/>
        </p:nvSpPr>
        <p:spPr>
          <a:xfrm flipH="1">
            <a:off x="3432902" y="3538251"/>
            <a:ext cx="1221149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7C3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КЛИЕНТ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AD22C6C0-275C-4333-805D-1EDAA3630C95}"/>
              </a:ext>
            </a:extLst>
          </p:cNvPr>
          <p:cNvSpPr/>
          <p:nvPr/>
        </p:nvSpPr>
        <p:spPr>
          <a:xfrm>
            <a:off x="2156337" y="3569544"/>
            <a:ext cx="1222685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DB4D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ОНЛАЙН - ПЛАТФОРМА</a:t>
            </a:r>
          </a:p>
        </p:txBody>
      </p:sp>
      <p:sp>
        <p:nvSpPr>
          <p:cNvPr id="55" name="Прямоугольник: скругленные углы 189">
            <a:extLst>
              <a:ext uri="{FF2B5EF4-FFF2-40B4-BE49-F238E27FC236}">
                <a16:creationId xmlns:a16="http://schemas.microsoft.com/office/drawing/2014/main" xmlns="" id="{871CCAC9-154E-4BA7-BB3B-D1EF9A24033D}"/>
              </a:ext>
            </a:extLst>
          </p:cNvPr>
          <p:cNvSpPr/>
          <p:nvPr/>
        </p:nvSpPr>
        <p:spPr>
          <a:xfrm>
            <a:off x="5952838" y="4000230"/>
            <a:ext cx="1160330" cy="498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1346" rIns="36000" bIns="41346" anchor="t">
            <a:spAutoFit/>
          </a:bodyPr>
          <a:lstStyle/>
          <a:p>
            <a:pPr marL="72000" marR="0" lvl="0" indent="-72000" algn="l" defTabSz="6078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89BE8A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Результаты экспресс-оценки направляются в ВЭБ</a:t>
            </a:r>
          </a:p>
        </p:txBody>
      </p:sp>
      <p:sp>
        <p:nvSpPr>
          <p:cNvPr id="56" name="Прямоугольник: скругленные углы 190">
            <a:extLst>
              <a:ext uri="{FF2B5EF4-FFF2-40B4-BE49-F238E27FC236}">
                <a16:creationId xmlns:a16="http://schemas.microsoft.com/office/drawing/2014/main" xmlns="" id="{6BA371E9-BE5F-498C-AB3C-96A10DD6359C}"/>
              </a:ext>
            </a:extLst>
          </p:cNvPr>
          <p:cNvSpPr/>
          <p:nvPr/>
        </p:nvSpPr>
        <p:spPr>
          <a:xfrm>
            <a:off x="7197434" y="4000230"/>
            <a:ext cx="1200446" cy="153261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1346" rIns="36000" bIns="41346" anchor="t">
            <a:spAutoFit/>
          </a:bodyPr>
          <a:lstStyle/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chemeClr val="accent5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Отправка уведомления </a:t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со стороны ВЭБ </a:t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о целесообразности подготовки запроса на финансирование</a:t>
            </a:r>
          </a:p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chemeClr val="accent5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Подготовка концепции и бизнес-модели со стороны клиента / СМ</a:t>
            </a:r>
          </a:p>
        </p:txBody>
      </p:sp>
      <p:sp>
        <p:nvSpPr>
          <p:cNvPr id="57" name="Прямоугольник: скругленные углы 189">
            <a:extLst>
              <a:ext uri="{FF2B5EF4-FFF2-40B4-BE49-F238E27FC236}">
                <a16:creationId xmlns:a16="http://schemas.microsoft.com/office/drawing/2014/main" xmlns="" id="{A13619C4-BAD8-41DA-BFBE-7C09C14062ED}"/>
              </a:ext>
            </a:extLst>
          </p:cNvPr>
          <p:cNvSpPr/>
          <p:nvPr/>
        </p:nvSpPr>
        <p:spPr>
          <a:xfrm>
            <a:off x="2231548" y="4000230"/>
            <a:ext cx="1427104" cy="82985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1346" rIns="36000" bIns="41346" anchor="t">
            <a:spAutoFit/>
          </a:bodyPr>
          <a:lstStyle/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086CD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Стоп-факторы:</a:t>
            </a:r>
          </a:p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DB4D2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Общая стоимость</a:t>
            </a:r>
          </a:p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DB4D2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Срок окупаемости</a:t>
            </a:r>
          </a:p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DB4D2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Отрасль</a:t>
            </a:r>
          </a:p>
        </p:txBody>
      </p:sp>
      <p:sp>
        <p:nvSpPr>
          <p:cNvPr id="58" name="Прямоугольник: скругленные углы 190">
            <a:extLst>
              <a:ext uri="{FF2B5EF4-FFF2-40B4-BE49-F238E27FC236}">
                <a16:creationId xmlns:a16="http://schemas.microsoft.com/office/drawing/2014/main" xmlns="" id="{591E8190-BD1B-41B2-B457-69ADE1545235}"/>
              </a:ext>
            </a:extLst>
          </p:cNvPr>
          <p:cNvSpPr/>
          <p:nvPr/>
        </p:nvSpPr>
        <p:spPr>
          <a:xfrm>
            <a:off x="3480033" y="4000230"/>
            <a:ext cx="1164369" cy="9786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1346" rIns="36000" bIns="41346" anchor="t">
            <a:spAutoFit/>
          </a:bodyPr>
          <a:lstStyle/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29C8B2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Заполнение </a:t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формы онлайн</a:t>
            </a:r>
          </a:p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29C8B2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Возможно прикрепление дополнительных документов</a:t>
            </a:r>
          </a:p>
        </p:txBody>
      </p:sp>
      <p:sp>
        <p:nvSpPr>
          <p:cNvPr id="59" name="Прямоугольник: скругленные углы 189">
            <a:extLst>
              <a:ext uri="{FF2B5EF4-FFF2-40B4-BE49-F238E27FC236}">
                <a16:creationId xmlns:a16="http://schemas.microsoft.com/office/drawing/2014/main" xmlns="" id="{B6BC1298-8AD6-40A7-A2F3-211B2E982844}"/>
              </a:ext>
            </a:extLst>
          </p:cNvPr>
          <p:cNvSpPr/>
          <p:nvPr/>
        </p:nvSpPr>
        <p:spPr>
          <a:xfrm>
            <a:off x="1060474" y="4000230"/>
            <a:ext cx="1040296" cy="63749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1346" rIns="36000" bIns="41346" anchor="t">
            <a:spAutoFit/>
          </a:bodyPr>
          <a:lstStyle/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0B0F0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Заполнение анкетной формы на онлайн-платформе</a:t>
            </a:r>
          </a:p>
        </p:txBody>
      </p:sp>
      <p:sp>
        <p:nvSpPr>
          <p:cNvPr id="60" name="Прямоугольник: скругленные углы 189">
            <a:extLst>
              <a:ext uri="{FF2B5EF4-FFF2-40B4-BE49-F238E27FC236}">
                <a16:creationId xmlns:a16="http://schemas.microsoft.com/office/drawing/2014/main" xmlns="" id="{1FA92654-C9D7-426E-9C0B-4781C85412DB}"/>
              </a:ext>
            </a:extLst>
          </p:cNvPr>
          <p:cNvSpPr/>
          <p:nvPr/>
        </p:nvSpPr>
        <p:spPr>
          <a:xfrm>
            <a:off x="4708240" y="4000230"/>
            <a:ext cx="1163779" cy="159673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1346" rIns="36000" bIns="41346" anchor="t">
            <a:spAutoFit/>
          </a:bodyPr>
          <a:lstStyle/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0FFBB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Заполнение формы экспресс-оценки</a:t>
            </a:r>
          </a:p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0FFBB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Возможно взаимодействие </a:t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с инициатором </a:t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для получения информации</a:t>
            </a:r>
          </a:p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0FFBB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Определение итогового балла оценки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8A70E993-A267-4E6D-BFE5-6BC2959A20DD}"/>
              </a:ext>
            </a:extLst>
          </p:cNvPr>
          <p:cNvSpPr/>
          <p:nvPr/>
        </p:nvSpPr>
        <p:spPr>
          <a:xfrm rot="2700000">
            <a:off x="8314739" y="2174565"/>
            <a:ext cx="762590" cy="762590"/>
          </a:xfrm>
          <a:prstGeom prst="ellipse">
            <a:avLst/>
          </a:prstGeom>
          <a:noFill/>
          <a:ln w="12700">
            <a:solidFill>
              <a:schemeClr val="bg1">
                <a:alpha val="48000"/>
              </a:schemeClr>
            </a:solidFill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Дуга 29">
            <a:extLst>
              <a:ext uri="{FF2B5EF4-FFF2-40B4-BE49-F238E27FC236}">
                <a16:creationId xmlns:a16="http://schemas.microsoft.com/office/drawing/2014/main" xmlns="" id="{CD8F1A67-9C7D-4D6C-AB34-7F34E3E48E21}"/>
              </a:ext>
            </a:extLst>
          </p:cNvPr>
          <p:cNvSpPr/>
          <p:nvPr/>
        </p:nvSpPr>
        <p:spPr>
          <a:xfrm rot="2700000">
            <a:off x="8249071" y="2108897"/>
            <a:ext cx="893926" cy="893926"/>
          </a:xfrm>
          <a:prstGeom prst="arc">
            <a:avLst>
              <a:gd name="adj1" fmla="val 5829011"/>
              <a:gd name="adj2" fmla="val 20871914"/>
            </a:avLst>
          </a:prstGeom>
          <a:noFill/>
          <a:ln w="12700">
            <a:solidFill>
              <a:schemeClr val="bg1">
                <a:alpha val="48000"/>
              </a:schemeClr>
            </a:solidFill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xmlns="" id="{C47107D9-FF95-4223-B0FD-C0C5F4E3B31A}"/>
              </a:ext>
            </a:extLst>
          </p:cNvPr>
          <p:cNvSpPr/>
          <p:nvPr/>
        </p:nvSpPr>
        <p:spPr>
          <a:xfrm flipV="1">
            <a:off x="8336034" y="2195860"/>
            <a:ext cx="720000" cy="720000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20000"/>
                <a:lumOff val="80000"/>
                <a:alpha val="29000"/>
              </a:schemeClr>
            </a:solidFill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B92412A-63FA-487F-A69D-0E79CFA547E5}"/>
              </a:ext>
            </a:extLst>
          </p:cNvPr>
          <p:cNvSpPr txBox="1"/>
          <p:nvPr/>
        </p:nvSpPr>
        <p:spPr>
          <a:xfrm>
            <a:off x="8411225" y="2412300"/>
            <a:ext cx="569619" cy="287120"/>
          </a:xfrm>
          <a:prstGeom prst="rect">
            <a:avLst/>
          </a:prstGeom>
          <a:noFill/>
        </p:spPr>
        <p:txBody>
          <a:bodyPr wrap="square" lIns="0" tIns="41346" rIns="0" bIns="41346" anchor="ctr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ЕИП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485BFC4E-E193-4302-9806-703B4ADF97DC}"/>
              </a:ext>
            </a:extLst>
          </p:cNvPr>
          <p:cNvSpPr txBox="1"/>
          <p:nvPr/>
        </p:nvSpPr>
        <p:spPr>
          <a:xfrm>
            <a:off x="1067903" y="1041991"/>
            <a:ext cx="1132236" cy="374348"/>
          </a:xfrm>
          <a:prstGeom prst="rect">
            <a:avLst/>
          </a:prstGeom>
          <a:noFill/>
        </p:spPr>
        <p:txBody>
          <a:bodyPr wrap="square" lIns="82692" tIns="41346" rIns="82692" bIns="41346" anchor="ctr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Первичное обращение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7320DEDA-77A7-4942-9487-FA49C8C37BE6}"/>
              </a:ext>
            </a:extLst>
          </p:cNvPr>
          <p:cNvSpPr txBox="1"/>
          <p:nvPr/>
        </p:nvSpPr>
        <p:spPr>
          <a:xfrm>
            <a:off x="2306074" y="1031057"/>
            <a:ext cx="1147767" cy="374348"/>
          </a:xfrm>
          <a:prstGeom prst="rect">
            <a:avLst/>
          </a:prstGeom>
          <a:noFill/>
        </p:spPr>
        <p:txBody>
          <a:bodyPr wrap="square" lIns="82692" tIns="41346" rIns="82692" bIns="41346" anchor="ctr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Автоматический отбор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3C614857-8509-4E04-A970-EE4B02603C25}"/>
              </a:ext>
            </a:extLst>
          </p:cNvPr>
          <p:cNvSpPr txBox="1"/>
          <p:nvPr/>
        </p:nvSpPr>
        <p:spPr>
          <a:xfrm>
            <a:off x="3555177" y="1041991"/>
            <a:ext cx="1141432" cy="374348"/>
          </a:xfrm>
          <a:prstGeom prst="rect">
            <a:avLst/>
          </a:prstGeom>
          <a:noFill/>
        </p:spPr>
        <p:txBody>
          <a:bodyPr wrap="square" lIns="82692" tIns="41346" rIns="82692" bIns="41346" anchor="ctr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Резюме </a:t>
            </a:r>
            <a:b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EB521B88-9D05-437F-9EBC-D282A39E994F}"/>
              </a:ext>
            </a:extLst>
          </p:cNvPr>
          <p:cNvSpPr txBox="1"/>
          <p:nvPr/>
        </p:nvSpPr>
        <p:spPr>
          <a:xfrm>
            <a:off x="4799605" y="1041991"/>
            <a:ext cx="1144445" cy="374348"/>
          </a:xfrm>
          <a:prstGeom prst="rect">
            <a:avLst/>
          </a:prstGeom>
          <a:noFill/>
        </p:spPr>
        <p:txBody>
          <a:bodyPr wrap="square" lIns="82692" tIns="41346" rIns="82692" bIns="41346" anchor="ctr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Экспресс-</a:t>
            </a:r>
          </a:p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оценка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C258AB91-D91F-4D86-8CE6-2F4E03A0E884}"/>
              </a:ext>
            </a:extLst>
          </p:cNvPr>
          <p:cNvSpPr txBox="1"/>
          <p:nvPr/>
        </p:nvSpPr>
        <p:spPr>
          <a:xfrm>
            <a:off x="6048536" y="892136"/>
            <a:ext cx="1138456" cy="519773"/>
          </a:xfrm>
          <a:prstGeom prst="rect">
            <a:avLst/>
          </a:prstGeom>
          <a:noFill/>
        </p:spPr>
        <p:txBody>
          <a:bodyPr wrap="square" lIns="82692" tIns="41346" rIns="82692" bIns="41346" anchor="ctr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Первичная фильтрация проекта Банком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76D38D0D-47FD-487B-8680-22D2CA7C5467}"/>
              </a:ext>
            </a:extLst>
          </p:cNvPr>
          <p:cNvSpPr txBox="1"/>
          <p:nvPr/>
        </p:nvSpPr>
        <p:spPr>
          <a:xfrm>
            <a:off x="7295905" y="819424"/>
            <a:ext cx="1135590" cy="665197"/>
          </a:xfrm>
          <a:prstGeom prst="rect">
            <a:avLst/>
          </a:prstGeom>
          <a:noFill/>
        </p:spPr>
        <p:txBody>
          <a:bodyPr wrap="square" lIns="82692" tIns="41346" rIns="82692" bIns="41346" anchor="ctr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Отправка запроса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/>
            </a: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и подготовка материалов</a:t>
            </a:r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xmlns="" id="{AAD02D36-A856-4F46-8BF5-D16F85F4617A}"/>
              </a:ext>
            </a:extLst>
          </p:cNvPr>
          <p:cNvSpPr/>
          <p:nvPr/>
        </p:nvSpPr>
        <p:spPr>
          <a:xfrm>
            <a:off x="1372660" y="1610708"/>
            <a:ext cx="522722" cy="530278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xmlns="" id="{BF5C1264-F9FF-4672-AE15-6A116717CB33}"/>
              </a:ext>
            </a:extLst>
          </p:cNvPr>
          <p:cNvSpPr/>
          <p:nvPr/>
        </p:nvSpPr>
        <p:spPr>
          <a:xfrm>
            <a:off x="1301397" y="1534450"/>
            <a:ext cx="665248" cy="682798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07" name="Рисунок 106"/>
          <p:cNvPicPr>
            <a:picLocks noChangeAspect="1"/>
          </p:cNvPicPr>
          <p:nvPr/>
        </p:nvPicPr>
        <p:blipFill>
          <a:blip r:embed="rId2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704" y="1735208"/>
            <a:ext cx="218635" cy="300580"/>
          </a:xfrm>
          <a:prstGeom prst="rect">
            <a:avLst/>
          </a:prstGeom>
        </p:spPr>
      </p:pic>
      <p:sp>
        <p:nvSpPr>
          <p:cNvPr id="87" name="Овал 86">
            <a:extLst>
              <a:ext uri="{FF2B5EF4-FFF2-40B4-BE49-F238E27FC236}">
                <a16:creationId xmlns:a16="http://schemas.microsoft.com/office/drawing/2014/main" xmlns="" id="{AAD02D36-A856-4F46-8BF5-D16F85F4617A}"/>
              </a:ext>
            </a:extLst>
          </p:cNvPr>
          <p:cNvSpPr/>
          <p:nvPr/>
        </p:nvSpPr>
        <p:spPr>
          <a:xfrm>
            <a:off x="2618596" y="1610708"/>
            <a:ext cx="522722" cy="530278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88" name="Овал 87">
            <a:extLst>
              <a:ext uri="{FF2B5EF4-FFF2-40B4-BE49-F238E27FC236}">
                <a16:creationId xmlns:a16="http://schemas.microsoft.com/office/drawing/2014/main" xmlns="" id="{BF5C1264-F9FF-4672-AE15-6A116717CB33}"/>
              </a:ext>
            </a:extLst>
          </p:cNvPr>
          <p:cNvSpPr/>
          <p:nvPr/>
        </p:nvSpPr>
        <p:spPr>
          <a:xfrm>
            <a:off x="2547333" y="1534450"/>
            <a:ext cx="665248" cy="682798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08" name="Рисунок 107"/>
          <p:cNvPicPr>
            <a:picLocks noChangeAspect="1"/>
          </p:cNvPicPr>
          <p:nvPr/>
        </p:nvPicPr>
        <p:blipFill>
          <a:blip r:embed="rId3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695391" y="1730644"/>
            <a:ext cx="328550" cy="311958"/>
          </a:xfrm>
          <a:prstGeom prst="rect">
            <a:avLst/>
          </a:prstGeom>
        </p:spPr>
      </p:pic>
      <p:sp>
        <p:nvSpPr>
          <p:cNvPr id="92" name="Овал 91">
            <a:extLst>
              <a:ext uri="{FF2B5EF4-FFF2-40B4-BE49-F238E27FC236}">
                <a16:creationId xmlns:a16="http://schemas.microsoft.com/office/drawing/2014/main" xmlns="" id="{BF5C1264-F9FF-4672-AE15-6A116717CB33}"/>
              </a:ext>
            </a:extLst>
          </p:cNvPr>
          <p:cNvSpPr/>
          <p:nvPr/>
        </p:nvSpPr>
        <p:spPr>
          <a:xfrm>
            <a:off x="3793269" y="1534450"/>
            <a:ext cx="665248" cy="682798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91" name="Овал 90">
            <a:extLst>
              <a:ext uri="{FF2B5EF4-FFF2-40B4-BE49-F238E27FC236}">
                <a16:creationId xmlns:a16="http://schemas.microsoft.com/office/drawing/2014/main" xmlns="" id="{AAD02D36-A856-4F46-8BF5-D16F85F4617A}"/>
              </a:ext>
            </a:extLst>
          </p:cNvPr>
          <p:cNvSpPr/>
          <p:nvPr/>
        </p:nvSpPr>
        <p:spPr>
          <a:xfrm>
            <a:off x="3864531" y="1610704"/>
            <a:ext cx="522722" cy="530278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pic>
        <p:nvPicPr>
          <p:cNvPr id="109" name="Рисунок 108"/>
          <p:cNvPicPr>
            <a:picLocks noChangeAspect="1"/>
          </p:cNvPicPr>
          <p:nvPr/>
        </p:nvPicPr>
        <p:blipFill>
          <a:blip r:embed="rId4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3224" y="1726604"/>
            <a:ext cx="262105" cy="292532"/>
          </a:xfrm>
          <a:prstGeom prst="rect">
            <a:avLst/>
          </a:prstGeom>
        </p:spPr>
      </p:pic>
      <p:sp>
        <p:nvSpPr>
          <p:cNvPr id="96" name="Овал 95">
            <a:extLst>
              <a:ext uri="{FF2B5EF4-FFF2-40B4-BE49-F238E27FC236}">
                <a16:creationId xmlns:a16="http://schemas.microsoft.com/office/drawing/2014/main" xmlns="" id="{BF5C1264-F9FF-4672-AE15-6A116717CB33}"/>
              </a:ext>
            </a:extLst>
          </p:cNvPr>
          <p:cNvSpPr/>
          <p:nvPr/>
        </p:nvSpPr>
        <p:spPr>
          <a:xfrm>
            <a:off x="5039203" y="1534450"/>
            <a:ext cx="665248" cy="682798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95" name="Овал 94">
            <a:extLst>
              <a:ext uri="{FF2B5EF4-FFF2-40B4-BE49-F238E27FC236}">
                <a16:creationId xmlns:a16="http://schemas.microsoft.com/office/drawing/2014/main" xmlns="" id="{AAD02D36-A856-4F46-8BF5-D16F85F4617A}"/>
              </a:ext>
            </a:extLst>
          </p:cNvPr>
          <p:cNvSpPr/>
          <p:nvPr/>
        </p:nvSpPr>
        <p:spPr>
          <a:xfrm>
            <a:off x="5110466" y="1610710"/>
            <a:ext cx="522722" cy="530278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pic>
        <p:nvPicPr>
          <p:cNvPr id="110" name="Рисунок 109"/>
          <p:cNvPicPr>
            <a:picLocks noChangeAspect="1"/>
          </p:cNvPicPr>
          <p:nvPr/>
        </p:nvPicPr>
        <p:blipFill>
          <a:blip r:embed="rId5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347" y="1730923"/>
            <a:ext cx="290960" cy="289853"/>
          </a:xfrm>
          <a:prstGeom prst="rect">
            <a:avLst/>
          </a:prstGeom>
        </p:spPr>
      </p:pic>
      <p:sp>
        <p:nvSpPr>
          <p:cNvPr id="103" name="Овал 102">
            <a:extLst>
              <a:ext uri="{FF2B5EF4-FFF2-40B4-BE49-F238E27FC236}">
                <a16:creationId xmlns:a16="http://schemas.microsoft.com/office/drawing/2014/main" xmlns="" id="{AAD02D36-A856-4F46-8BF5-D16F85F4617A}"/>
              </a:ext>
            </a:extLst>
          </p:cNvPr>
          <p:cNvSpPr/>
          <p:nvPr/>
        </p:nvSpPr>
        <p:spPr>
          <a:xfrm>
            <a:off x="7602339" y="1610707"/>
            <a:ext cx="522722" cy="530278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104" name="Овал 103">
            <a:extLst>
              <a:ext uri="{FF2B5EF4-FFF2-40B4-BE49-F238E27FC236}">
                <a16:creationId xmlns:a16="http://schemas.microsoft.com/office/drawing/2014/main" xmlns="" id="{BF5C1264-F9FF-4672-AE15-6A116717CB33}"/>
              </a:ext>
            </a:extLst>
          </p:cNvPr>
          <p:cNvSpPr/>
          <p:nvPr/>
        </p:nvSpPr>
        <p:spPr>
          <a:xfrm>
            <a:off x="7531076" y="1534450"/>
            <a:ext cx="665248" cy="682798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11" name="Рисунок 110"/>
          <p:cNvPicPr>
            <a:picLocks noChangeAspect="1"/>
          </p:cNvPicPr>
          <p:nvPr/>
        </p:nvPicPr>
        <p:blipFill>
          <a:blip r:embed="rId6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3982" y="1738020"/>
            <a:ext cx="242912" cy="292532"/>
          </a:xfrm>
          <a:prstGeom prst="rect">
            <a:avLst/>
          </a:prstGeom>
        </p:spPr>
      </p:pic>
      <p:sp>
        <p:nvSpPr>
          <p:cNvPr id="99" name="Овал 98">
            <a:extLst>
              <a:ext uri="{FF2B5EF4-FFF2-40B4-BE49-F238E27FC236}">
                <a16:creationId xmlns:a16="http://schemas.microsoft.com/office/drawing/2014/main" xmlns="" id="{AAD02D36-A856-4F46-8BF5-D16F85F4617A}"/>
              </a:ext>
            </a:extLst>
          </p:cNvPr>
          <p:cNvSpPr/>
          <p:nvPr/>
        </p:nvSpPr>
        <p:spPr>
          <a:xfrm>
            <a:off x="6356403" y="1610706"/>
            <a:ext cx="522722" cy="530278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675" b="1" kern="0" dirty="0">
              <a:solidFill>
                <a:prstClr val="black">
                  <a:lumMod val="65000"/>
                  <a:lumOff val="35000"/>
                </a:prstClr>
              </a:solidFill>
              <a:latin typeface="Open Sans Light"/>
              <a:cs typeface="Arial" pitchFamily="34" charset="0"/>
            </a:endParaRPr>
          </a:p>
        </p:txBody>
      </p:sp>
      <p:sp>
        <p:nvSpPr>
          <p:cNvPr id="100" name="Овал 99">
            <a:extLst>
              <a:ext uri="{FF2B5EF4-FFF2-40B4-BE49-F238E27FC236}">
                <a16:creationId xmlns:a16="http://schemas.microsoft.com/office/drawing/2014/main" xmlns="" id="{BF5C1264-F9FF-4672-AE15-6A116717CB33}"/>
              </a:ext>
            </a:extLst>
          </p:cNvPr>
          <p:cNvSpPr/>
          <p:nvPr/>
        </p:nvSpPr>
        <p:spPr>
          <a:xfrm>
            <a:off x="6285140" y="1534450"/>
            <a:ext cx="665248" cy="682798"/>
          </a:xfrm>
          <a:prstGeom prst="ellipse">
            <a:avLst/>
          </a:prstGeom>
          <a:noFill/>
          <a:ln w="9525" cap="flat" cmpd="sng" algn="ctr">
            <a:solidFill>
              <a:schemeClr val="accent1">
                <a:alpha val="1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342888">
              <a:defRPr/>
            </a:pPr>
            <a:endParaRPr lang="ru-RU" sz="1350" kern="0" dirty="0" err="1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12" name="Рисунок 111"/>
          <p:cNvPicPr>
            <a:picLocks noChangeAspect="1"/>
          </p:cNvPicPr>
          <p:nvPr/>
        </p:nvPicPr>
        <p:blipFill>
          <a:blip r:embed="rId7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6403" y="1702840"/>
            <a:ext cx="329389" cy="300580"/>
          </a:xfrm>
          <a:prstGeom prst="rect">
            <a:avLst/>
          </a:prstGeom>
        </p:spPr>
      </p:pic>
      <p:sp>
        <p:nvSpPr>
          <p:cNvPr id="123" name="Прямоугольник: скругленные углы 88">
            <a:extLst>
              <a:ext uri="{FF2B5EF4-FFF2-40B4-BE49-F238E27FC236}">
                <a16:creationId xmlns:a16="http://schemas.microsoft.com/office/drawing/2014/main" xmlns="" id="{03FFE28B-2125-484E-8236-130CE9F6B938}"/>
              </a:ext>
            </a:extLst>
          </p:cNvPr>
          <p:cNvSpPr/>
          <p:nvPr/>
        </p:nvSpPr>
        <p:spPr>
          <a:xfrm rot="16200000">
            <a:off x="-994962" y="4262326"/>
            <a:ext cx="3276437" cy="727126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xmlns="" id="{D8EB70E9-E6DC-4702-A124-261240125F5F}"/>
              </a:ext>
            </a:extLst>
          </p:cNvPr>
          <p:cNvSpPr/>
          <p:nvPr/>
        </p:nvSpPr>
        <p:spPr>
          <a:xfrm>
            <a:off x="314340" y="3056203"/>
            <a:ext cx="657832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xmlns="" id="{F7609B81-A289-47F0-99A8-F8D53E8CD5C1}"/>
              </a:ext>
            </a:extLst>
          </p:cNvPr>
          <p:cNvSpPr/>
          <p:nvPr/>
        </p:nvSpPr>
        <p:spPr>
          <a:xfrm>
            <a:off x="293144" y="3535017"/>
            <a:ext cx="700224" cy="364051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РМ</a:t>
            </a:r>
          </a:p>
        </p:txBody>
      </p:sp>
      <p:sp>
        <p:nvSpPr>
          <p:cNvPr id="126" name="Прямоугольник: скругленные углы 189">
            <a:extLst>
              <a:ext uri="{FF2B5EF4-FFF2-40B4-BE49-F238E27FC236}">
                <a16:creationId xmlns:a16="http://schemas.microsoft.com/office/drawing/2014/main" xmlns="" id="{B6BC1298-8AD6-40A7-A2F3-211B2E982844}"/>
              </a:ext>
            </a:extLst>
          </p:cNvPr>
          <p:cNvSpPr/>
          <p:nvPr/>
        </p:nvSpPr>
        <p:spPr>
          <a:xfrm>
            <a:off x="279693" y="4000230"/>
            <a:ext cx="727127" cy="11171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1346" rIns="36000" bIns="41346" anchor="t">
            <a:spAutoFit/>
          </a:bodyPr>
          <a:lstStyle/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0B0F0"/>
              </a:buClr>
              <a:buSzTx/>
              <a:buFont typeface="Arial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Поиск проекта</a:t>
            </a:r>
            <a:endParaRPr lang="ru-RU" sz="900" dirty="0">
              <a:solidFill>
                <a:schemeClr val="accent6"/>
              </a:solidFill>
              <a:latin typeface="Calibri"/>
              <a:cs typeface="Arial" panose="020B0604020202020204" pitchFamily="34" charset="0"/>
            </a:endParaRPr>
          </a:p>
          <a:p>
            <a:pPr marL="72000" marR="0" lvl="0" indent="-72000" algn="l" defTabSz="607800" rtl="0" eaLnBrk="1" fontAlgn="base" latinLnBrk="0" hangingPunct="1">
              <a:lnSpc>
                <a:spcPct val="100000"/>
              </a:lnSpc>
              <a:spcBef>
                <a:spcPts val="68"/>
              </a:spcBef>
              <a:spcAft>
                <a:spcPts val="400"/>
              </a:spcAft>
              <a:buClr>
                <a:srgbClr val="00B0F0"/>
              </a:buClr>
              <a:buSzTx/>
              <a:buFont typeface="Arial" charset="0"/>
              <a:buChar char="•"/>
              <a:tabLst/>
              <a:defRPr/>
            </a:pPr>
            <a:r>
              <a:rPr lang="ru-RU" sz="900" dirty="0" err="1">
                <a:solidFill>
                  <a:schemeClr val="accent6"/>
                </a:solidFill>
                <a:latin typeface="Calibri"/>
                <a:cs typeface="Arial" panose="020B0604020202020204" pitchFamily="34" charset="0"/>
              </a:rPr>
              <a:t>Взаимо</a:t>
            </a:r>
            <a:r>
              <a:rPr lang="ru-RU" sz="900" dirty="0">
                <a:solidFill>
                  <a:schemeClr val="accent6"/>
                </a:solidFill>
                <a:latin typeface="Calibri"/>
                <a:cs typeface="Arial" panose="020B0604020202020204" pitchFamily="34" charset="0"/>
              </a:rPr>
              <a:t>-действие </a:t>
            </a:r>
            <a:br>
              <a:rPr lang="ru-RU" sz="900" dirty="0">
                <a:solidFill>
                  <a:schemeClr val="accent6"/>
                </a:solidFill>
                <a:latin typeface="Calibri"/>
                <a:cs typeface="Arial" panose="020B0604020202020204" pitchFamily="34" charset="0"/>
              </a:rPr>
            </a:br>
            <a:r>
              <a:rPr lang="ru-RU" sz="900" dirty="0">
                <a:solidFill>
                  <a:schemeClr val="accent6"/>
                </a:solidFill>
                <a:latin typeface="Calibri"/>
                <a:cs typeface="Arial" panose="020B0604020202020204" pitchFamily="34" charset="0"/>
              </a:rPr>
              <a:t>с </a:t>
            </a:r>
            <a:r>
              <a:rPr lang="ru-RU" sz="900" dirty="0" err="1">
                <a:solidFill>
                  <a:schemeClr val="accent6"/>
                </a:solidFill>
                <a:latin typeface="Calibri"/>
                <a:cs typeface="Arial" panose="020B0604020202020204" pitchFamily="34" charset="0"/>
              </a:rPr>
              <a:t>инициа</a:t>
            </a:r>
            <a:r>
              <a:rPr lang="ru-RU" sz="900" dirty="0">
                <a:solidFill>
                  <a:schemeClr val="accent6"/>
                </a:solidFill>
                <a:latin typeface="Calibri"/>
                <a:cs typeface="Arial" panose="020B0604020202020204" pitchFamily="34" charset="0"/>
              </a:rPr>
              <a:t>-тором в регионе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5F00B220-30AB-4BC6-B194-2E9CE779580B}"/>
              </a:ext>
            </a:extLst>
          </p:cNvPr>
          <p:cNvGrpSpPr/>
          <p:nvPr/>
        </p:nvGrpSpPr>
        <p:grpSpPr>
          <a:xfrm>
            <a:off x="279693" y="3532876"/>
            <a:ext cx="8118799" cy="411084"/>
            <a:chOff x="1763688" y="908720"/>
            <a:chExt cx="736321" cy="340468"/>
          </a:xfrm>
        </p:grpSpPr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xmlns="" id="{2D005088-F19E-400B-A146-A08BFD9F2023}"/>
                </a:ext>
              </a:extLst>
            </p:cNvPr>
            <p:cNvCxnSpPr/>
            <p:nvPr/>
          </p:nvCxnSpPr>
          <p:spPr>
            <a:xfrm>
              <a:off x="1763688" y="908720"/>
              <a:ext cx="7363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xmlns="" id="{E2ACE284-9BE9-4A14-BB42-E95B75465F81}"/>
                </a:ext>
              </a:extLst>
            </p:cNvPr>
            <p:cNvCxnSpPr/>
            <p:nvPr/>
          </p:nvCxnSpPr>
          <p:spPr>
            <a:xfrm>
              <a:off x="1763688" y="1249188"/>
              <a:ext cx="7363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Овал 92">
            <a:extLst>
              <a:ext uri="{FF2B5EF4-FFF2-40B4-BE49-F238E27FC236}">
                <a16:creationId xmlns:a16="http://schemas.microsoft.com/office/drawing/2014/main" xmlns="" id="{3A8714D4-EE44-42EC-9154-B9A0125C8555}"/>
              </a:ext>
            </a:extLst>
          </p:cNvPr>
          <p:cNvSpPr/>
          <p:nvPr/>
        </p:nvSpPr>
        <p:spPr>
          <a:xfrm rot="19747209">
            <a:off x="8289046" y="2148872"/>
            <a:ext cx="813976" cy="813976"/>
          </a:xfrm>
          <a:prstGeom prst="ellipse">
            <a:avLst/>
          </a:prstGeom>
          <a:noFill/>
          <a:ln w="12700" cap="rnd">
            <a:solidFill>
              <a:schemeClr val="bg1"/>
            </a:solidFill>
            <a:prstDash val="solid"/>
            <a:round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35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7382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Прямоугольник: скругленные углы 308">
            <a:extLst>
              <a:ext uri="{FF2B5EF4-FFF2-40B4-BE49-F238E27FC236}">
                <a16:creationId xmlns:a16="http://schemas.microsoft.com/office/drawing/2014/main" xmlns="" id="{32BB99B4-AC91-43AB-ABE2-2B44D5F8D44C}"/>
              </a:ext>
            </a:extLst>
          </p:cNvPr>
          <p:cNvSpPr/>
          <p:nvPr/>
        </p:nvSpPr>
        <p:spPr>
          <a:xfrm>
            <a:off x="255526" y="839788"/>
            <a:ext cx="3650177" cy="558471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156" name="Прямоугольник: скругленные углы 155">
            <a:extLst>
              <a:ext uri="{FF2B5EF4-FFF2-40B4-BE49-F238E27FC236}">
                <a16:creationId xmlns:a16="http://schemas.microsoft.com/office/drawing/2014/main" xmlns="" id="{4789CC4A-AA5C-4551-A1F1-0370B4668D15}"/>
              </a:ext>
            </a:extLst>
          </p:cNvPr>
          <p:cNvSpPr/>
          <p:nvPr/>
        </p:nvSpPr>
        <p:spPr>
          <a:xfrm>
            <a:off x="4022343" y="839788"/>
            <a:ext cx="4902047" cy="558471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Условия финансирования и преимущество ВЭБ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536575B-0E4F-431C-82A3-29C4390479E6}"/>
              </a:ext>
            </a:extLst>
          </p:cNvPr>
          <p:cNvSpPr txBox="1"/>
          <p:nvPr/>
        </p:nvSpPr>
        <p:spPr>
          <a:xfrm>
            <a:off x="1844923" y="1549730"/>
            <a:ext cx="2351575" cy="6540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>Общая стоимость </a:t>
            </a:r>
            <a:r>
              <a:rPr lang="en-US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/>
            </a:r>
            <a:br>
              <a:rPr lang="en-US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</a:br>
            <a:r>
              <a:rPr lang="ru-RU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>проекта </a:t>
            </a:r>
            <a:r>
              <a:rPr lang="en-US" sz="1300" dirty="0">
                <a:solidFill>
                  <a:schemeClr val="bg2"/>
                </a:solidFill>
                <a:latin typeface="Arial"/>
                <a:cs typeface="Arial" panose="020B0604020202020204" pitchFamily="34" charset="0"/>
              </a:rPr>
              <a:t/>
            </a:r>
            <a:br>
              <a:rPr lang="en-US" sz="1300" dirty="0">
                <a:solidFill>
                  <a:schemeClr val="bg2"/>
                </a:solidFill>
                <a:latin typeface="Arial"/>
                <a:cs typeface="Arial" panose="020B0604020202020204" pitchFamily="34" charset="0"/>
              </a:rPr>
            </a:br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 panose="020B0604020202020204" pitchFamily="34" charset="0"/>
              </a:rPr>
              <a:t>(более 2 млрд руб.)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3E6D36ED-DE2B-4E97-ABB9-92DD843E0EB9}"/>
              </a:ext>
            </a:extLst>
          </p:cNvPr>
          <p:cNvSpPr/>
          <p:nvPr/>
        </p:nvSpPr>
        <p:spPr>
          <a:xfrm flipV="1">
            <a:off x="463670" y="1437407"/>
            <a:ext cx="878667" cy="878670"/>
          </a:xfrm>
          <a:prstGeom prst="ellipse">
            <a:avLst/>
          </a:prstGeom>
          <a:noFill/>
          <a:ln w="12700">
            <a:solidFill>
              <a:schemeClr val="accent2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Дуга 41">
            <a:extLst>
              <a:ext uri="{FF2B5EF4-FFF2-40B4-BE49-F238E27FC236}">
                <a16:creationId xmlns:a16="http://schemas.microsoft.com/office/drawing/2014/main" xmlns="" id="{BF775CBF-4F3E-48C8-BEAB-567B6691F046}"/>
              </a:ext>
            </a:extLst>
          </p:cNvPr>
          <p:cNvSpPr/>
          <p:nvPr/>
        </p:nvSpPr>
        <p:spPr>
          <a:xfrm flipV="1">
            <a:off x="385360" y="1359098"/>
            <a:ext cx="1035288" cy="1035292"/>
          </a:xfrm>
          <a:prstGeom prst="arc">
            <a:avLst>
              <a:gd name="adj1" fmla="val 885451"/>
              <a:gd name="adj2" fmla="val 20839692"/>
            </a:avLst>
          </a:prstGeom>
          <a:noFill/>
          <a:ln w="12700">
            <a:solidFill>
              <a:schemeClr val="accent1"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C47107D9-FF95-4223-B0FD-C0C5F4E3B31A}"/>
              </a:ext>
            </a:extLst>
          </p:cNvPr>
          <p:cNvSpPr/>
          <p:nvPr/>
        </p:nvSpPr>
        <p:spPr>
          <a:xfrm flipV="1">
            <a:off x="541042" y="1514778"/>
            <a:ext cx="723927" cy="72392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813" y="1673750"/>
            <a:ext cx="408775" cy="396000"/>
          </a:xfrm>
          <a:prstGeom prst="rect">
            <a:avLst/>
          </a:prstGeom>
        </p:spPr>
      </p:pic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C799C12D-08D8-4F91-BD12-A14204DD6B58}"/>
              </a:ext>
            </a:extLst>
          </p:cNvPr>
          <p:cNvSpPr/>
          <p:nvPr/>
        </p:nvSpPr>
        <p:spPr>
          <a:xfrm>
            <a:off x="404233" y="1767780"/>
            <a:ext cx="217926" cy="217926"/>
          </a:xfrm>
          <a:prstGeom prst="ellipse">
            <a:avLst/>
          </a:prstGeom>
          <a:solidFill>
            <a:srgbClr val="29C8B2"/>
          </a:solidFill>
          <a:ln w="15875">
            <a:solidFill>
              <a:srgbClr val="7CE4D5">
                <a:alpha val="9490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white"/>
                </a:solidFill>
                <a:latin typeface="+mj-lt"/>
              </a:rPr>
              <a:t>1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A665DBB1-FCF1-4913-A6EC-7FB569FCF7AB}"/>
              </a:ext>
            </a:extLst>
          </p:cNvPr>
          <p:cNvGrpSpPr/>
          <p:nvPr/>
        </p:nvGrpSpPr>
        <p:grpSpPr>
          <a:xfrm>
            <a:off x="4081372" y="925612"/>
            <a:ext cx="4783989" cy="219576"/>
            <a:chOff x="-283369" y="8185865"/>
            <a:chExt cx="4171949" cy="219576"/>
          </a:xfrm>
        </p:grpSpPr>
        <p:cxnSp>
          <p:nvCxnSpPr>
            <p:cNvPr id="158" name="Прямая соединительная линия 157">
              <a:extLst>
                <a:ext uri="{FF2B5EF4-FFF2-40B4-BE49-F238E27FC236}">
                  <a16:creationId xmlns:a16="http://schemas.microsoft.com/office/drawing/2014/main" xmlns="" id="{05147169-85A2-4FD7-9582-43F1829D1BAE}"/>
                </a:ext>
              </a:extLst>
            </p:cNvPr>
            <p:cNvCxnSpPr/>
            <p:nvPr/>
          </p:nvCxnSpPr>
          <p:spPr>
            <a:xfrm flipV="1">
              <a:off x="-283369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>
              <a:extLst>
                <a:ext uri="{FF2B5EF4-FFF2-40B4-BE49-F238E27FC236}">
                  <a16:creationId xmlns:a16="http://schemas.microsoft.com/office/drawing/2014/main" xmlns="" id="{F5506CBE-2470-4203-BE56-EF99A372ADAB}"/>
                </a:ext>
              </a:extLst>
            </p:cNvPr>
            <p:cNvCxnSpPr/>
            <p:nvPr/>
          </p:nvCxnSpPr>
          <p:spPr>
            <a:xfrm flipV="1">
              <a:off x="-173581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>
              <a:extLst>
                <a:ext uri="{FF2B5EF4-FFF2-40B4-BE49-F238E27FC236}">
                  <a16:creationId xmlns:a16="http://schemas.microsoft.com/office/drawing/2014/main" xmlns="" id="{0AD92103-87C7-4EAC-AE3E-57D21A0FDBFA}"/>
                </a:ext>
              </a:extLst>
            </p:cNvPr>
            <p:cNvCxnSpPr/>
            <p:nvPr/>
          </p:nvCxnSpPr>
          <p:spPr>
            <a:xfrm flipV="1">
              <a:off x="-63793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>
              <a:extLst>
                <a:ext uri="{FF2B5EF4-FFF2-40B4-BE49-F238E27FC236}">
                  <a16:creationId xmlns:a16="http://schemas.microsoft.com/office/drawing/2014/main" xmlns="" id="{B3FAE93A-CB73-480A-8A08-C67A92C6E69E}"/>
                </a:ext>
              </a:extLst>
            </p:cNvPr>
            <p:cNvCxnSpPr/>
            <p:nvPr/>
          </p:nvCxnSpPr>
          <p:spPr>
            <a:xfrm flipV="1">
              <a:off x="45995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>
              <a:extLst>
                <a:ext uri="{FF2B5EF4-FFF2-40B4-BE49-F238E27FC236}">
                  <a16:creationId xmlns:a16="http://schemas.microsoft.com/office/drawing/2014/main" xmlns="" id="{FABD0208-724C-4E60-8A95-0B9ABECD6278}"/>
                </a:ext>
              </a:extLst>
            </p:cNvPr>
            <p:cNvCxnSpPr/>
            <p:nvPr/>
          </p:nvCxnSpPr>
          <p:spPr>
            <a:xfrm flipV="1">
              <a:off x="155784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>
              <a:extLst>
                <a:ext uri="{FF2B5EF4-FFF2-40B4-BE49-F238E27FC236}">
                  <a16:creationId xmlns:a16="http://schemas.microsoft.com/office/drawing/2014/main" xmlns="" id="{33FF1DBB-14F7-4561-A70C-C3A4E5B7EB76}"/>
                </a:ext>
              </a:extLst>
            </p:cNvPr>
            <p:cNvCxnSpPr/>
            <p:nvPr/>
          </p:nvCxnSpPr>
          <p:spPr>
            <a:xfrm flipV="1">
              <a:off x="265572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>
              <a:extLst>
                <a:ext uri="{FF2B5EF4-FFF2-40B4-BE49-F238E27FC236}">
                  <a16:creationId xmlns:a16="http://schemas.microsoft.com/office/drawing/2014/main" xmlns="" id="{59020E59-CB95-4699-9395-E02CC5B4BD5C}"/>
                </a:ext>
              </a:extLst>
            </p:cNvPr>
            <p:cNvCxnSpPr/>
            <p:nvPr/>
          </p:nvCxnSpPr>
          <p:spPr>
            <a:xfrm flipV="1">
              <a:off x="375360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>
              <a:extLst>
                <a:ext uri="{FF2B5EF4-FFF2-40B4-BE49-F238E27FC236}">
                  <a16:creationId xmlns:a16="http://schemas.microsoft.com/office/drawing/2014/main" xmlns="" id="{597AEB59-0EDC-44BE-A68A-D8A10A4A911A}"/>
                </a:ext>
              </a:extLst>
            </p:cNvPr>
            <p:cNvCxnSpPr/>
            <p:nvPr/>
          </p:nvCxnSpPr>
          <p:spPr>
            <a:xfrm flipV="1">
              <a:off x="485148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>
              <a:extLst>
                <a:ext uri="{FF2B5EF4-FFF2-40B4-BE49-F238E27FC236}">
                  <a16:creationId xmlns:a16="http://schemas.microsoft.com/office/drawing/2014/main" xmlns="" id="{4B66587F-5DDD-48FE-AFFC-188F6CADA6F9}"/>
                </a:ext>
              </a:extLst>
            </p:cNvPr>
            <p:cNvCxnSpPr/>
            <p:nvPr/>
          </p:nvCxnSpPr>
          <p:spPr>
            <a:xfrm flipV="1">
              <a:off x="594936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>
              <a:extLst>
                <a:ext uri="{FF2B5EF4-FFF2-40B4-BE49-F238E27FC236}">
                  <a16:creationId xmlns:a16="http://schemas.microsoft.com/office/drawing/2014/main" xmlns="" id="{012B6BF2-ECAC-4FD5-954E-7D918C2DF437}"/>
                </a:ext>
              </a:extLst>
            </p:cNvPr>
            <p:cNvCxnSpPr/>
            <p:nvPr/>
          </p:nvCxnSpPr>
          <p:spPr>
            <a:xfrm flipV="1">
              <a:off x="704724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>
              <a:extLst>
                <a:ext uri="{FF2B5EF4-FFF2-40B4-BE49-F238E27FC236}">
                  <a16:creationId xmlns:a16="http://schemas.microsoft.com/office/drawing/2014/main" xmlns="" id="{3BBCD41D-6DF1-404B-A145-6EC1745A262C}"/>
                </a:ext>
              </a:extLst>
            </p:cNvPr>
            <p:cNvCxnSpPr/>
            <p:nvPr/>
          </p:nvCxnSpPr>
          <p:spPr>
            <a:xfrm flipV="1">
              <a:off x="814513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>
              <a:extLst>
                <a:ext uri="{FF2B5EF4-FFF2-40B4-BE49-F238E27FC236}">
                  <a16:creationId xmlns:a16="http://schemas.microsoft.com/office/drawing/2014/main" xmlns="" id="{8BE96620-09F3-46C3-85CF-C8ED95E38BFE}"/>
                </a:ext>
              </a:extLst>
            </p:cNvPr>
            <p:cNvCxnSpPr/>
            <p:nvPr/>
          </p:nvCxnSpPr>
          <p:spPr>
            <a:xfrm flipV="1">
              <a:off x="924301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>
              <a:extLst>
                <a:ext uri="{FF2B5EF4-FFF2-40B4-BE49-F238E27FC236}">
                  <a16:creationId xmlns:a16="http://schemas.microsoft.com/office/drawing/2014/main" xmlns="" id="{42B41283-4989-4804-98D0-A502BB33AA6A}"/>
                </a:ext>
              </a:extLst>
            </p:cNvPr>
            <p:cNvCxnSpPr/>
            <p:nvPr/>
          </p:nvCxnSpPr>
          <p:spPr>
            <a:xfrm flipV="1">
              <a:off x="1034089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>
              <a:extLst>
                <a:ext uri="{FF2B5EF4-FFF2-40B4-BE49-F238E27FC236}">
                  <a16:creationId xmlns:a16="http://schemas.microsoft.com/office/drawing/2014/main" xmlns="" id="{AFE44CAC-08A1-4555-A576-F78D130CDF02}"/>
                </a:ext>
              </a:extLst>
            </p:cNvPr>
            <p:cNvCxnSpPr/>
            <p:nvPr/>
          </p:nvCxnSpPr>
          <p:spPr>
            <a:xfrm flipV="1">
              <a:off x="1143877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>
              <a:extLst>
                <a:ext uri="{FF2B5EF4-FFF2-40B4-BE49-F238E27FC236}">
                  <a16:creationId xmlns:a16="http://schemas.microsoft.com/office/drawing/2014/main" xmlns="" id="{C77B2565-E436-4C97-A4AE-EB571F24C4DA}"/>
                </a:ext>
              </a:extLst>
            </p:cNvPr>
            <p:cNvCxnSpPr/>
            <p:nvPr/>
          </p:nvCxnSpPr>
          <p:spPr>
            <a:xfrm flipV="1">
              <a:off x="1253665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Прямая соединительная линия 172">
              <a:extLst>
                <a:ext uri="{FF2B5EF4-FFF2-40B4-BE49-F238E27FC236}">
                  <a16:creationId xmlns:a16="http://schemas.microsoft.com/office/drawing/2014/main" xmlns="" id="{6AE4657E-8CF9-411F-B756-8C7F1EAB5F9C}"/>
                </a:ext>
              </a:extLst>
            </p:cNvPr>
            <p:cNvCxnSpPr/>
            <p:nvPr/>
          </p:nvCxnSpPr>
          <p:spPr>
            <a:xfrm flipV="1">
              <a:off x="1363452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>
              <a:extLst>
                <a:ext uri="{FF2B5EF4-FFF2-40B4-BE49-F238E27FC236}">
                  <a16:creationId xmlns:a16="http://schemas.microsoft.com/office/drawing/2014/main" xmlns="" id="{D62032C6-DAD2-4094-AE2F-B75C053E7E20}"/>
                </a:ext>
              </a:extLst>
            </p:cNvPr>
            <p:cNvCxnSpPr/>
            <p:nvPr/>
          </p:nvCxnSpPr>
          <p:spPr>
            <a:xfrm flipV="1">
              <a:off x="1473242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Прямая соединительная линия 174">
              <a:extLst>
                <a:ext uri="{FF2B5EF4-FFF2-40B4-BE49-F238E27FC236}">
                  <a16:creationId xmlns:a16="http://schemas.microsoft.com/office/drawing/2014/main" xmlns="" id="{C0EA99A8-F2AE-4085-A12E-B16B84DEC8ED}"/>
                </a:ext>
              </a:extLst>
            </p:cNvPr>
            <p:cNvCxnSpPr/>
            <p:nvPr/>
          </p:nvCxnSpPr>
          <p:spPr>
            <a:xfrm flipV="1">
              <a:off x="1583030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Прямая соединительная линия 175">
              <a:extLst>
                <a:ext uri="{FF2B5EF4-FFF2-40B4-BE49-F238E27FC236}">
                  <a16:creationId xmlns:a16="http://schemas.microsoft.com/office/drawing/2014/main" xmlns="" id="{D7EADB68-3DC7-4054-B7C9-0B44B372900D}"/>
                </a:ext>
              </a:extLst>
            </p:cNvPr>
            <p:cNvCxnSpPr/>
            <p:nvPr/>
          </p:nvCxnSpPr>
          <p:spPr>
            <a:xfrm flipV="1">
              <a:off x="1692818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Прямая соединительная линия 176">
              <a:extLst>
                <a:ext uri="{FF2B5EF4-FFF2-40B4-BE49-F238E27FC236}">
                  <a16:creationId xmlns:a16="http://schemas.microsoft.com/office/drawing/2014/main" xmlns="" id="{4DE00421-CB87-4FDA-A275-BD78F3F79FFE}"/>
                </a:ext>
              </a:extLst>
            </p:cNvPr>
            <p:cNvCxnSpPr/>
            <p:nvPr/>
          </p:nvCxnSpPr>
          <p:spPr>
            <a:xfrm flipV="1">
              <a:off x="1802605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Прямая соединительная линия 177">
              <a:extLst>
                <a:ext uri="{FF2B5EF4-FFF2-40B4-BE49-F238E27FC236}">
                  <a16:creationId xmlns:a16="http://schemas.microsoft.com/office/drawing/2014/main" xmlns="" id="{0460D20A-D972-4B41-B0F1-B7C416AF2007}"/>
                </a:ext>
              </a:extLst>
            </p:cNvPr>
            <p:cNvCxnSpPr/>
            <p:nvPr/>
          </p:nvCxnSpPr>
          <p:spPr>
            <a:xfrm flipV="1">
              <a:off x="1912393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Прямая соединительная линия 178">
              <a:extLst>
                <a:ext uri="{FF2B5EF4-FFF2-40B4-BE49-F238E27FC236}">
                  <a16:creationId xmlns:a16="http://schemas.microsoft.com/office/drawing/2014/main" xmlns="" id="{CA6175C8-6C8C-4194-BE73-5530C51533D8}"/>
                </a:ext>
              </a:extLst>
            </p:cNvPr>
            <p:cNvCxnSpPr/>
            <p:nvPr/>
          </p:nvCxnSpPr>
          <p:spPr>
            <a:xfrm flipV="1">
              <a:off x="2022181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Прямая соединительная линия 179">
              <a:extLst>
                <a:ext uri="{FF2B5EF4-FFF2-40B4-BE49-F238E27FC236}">
                  <a16:creationId xmlns:a16="http://schemas.microsoft.com/office/drawing/2014/main" xmlns="" id="{E9FA4271-09B5-446D-AB72-5D6C554024B3}"/>
                </a:ext>
              </a:extLst>
            </p:cNvPr>
            <p:cNvCxnSpPr/>
            <p:nvPr/>
          </p:nvCxnSpPr>
          <p:spPr>
            <a:xfrm flipV="1">
              <a:off x="2131969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Прямая соединительная линия 180">
              <a:extLst>
                <a:ext uri="{FF2B5EF4-FFF2-40B4-BE49-F238E27FC236}">
                  <a16:creationId xmlns:a16="http://schemas.microsoft.com/office/drawing/2014/main" xmlns="" id="{CE65BD49-CBB7-4F00-B27D-85EEED45A9C7}"/>
                </a:ext>
              </a:extLst>
            </p:cNvPr>
            <p:cNvCxnSpPr/>
            <p:nvPr/>
          </p:nvCxnSpPr>
          <p:spPr>
            <a:xfrm flipV="1">
              <a:off x="2241758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Прямая соединительная линия 181">
              <a:extLst>
                <a:ext uri="{FF2B5EF4-FFF2-40B4-BE49-F238E27FC236}">
                  <a16:creationId xmlns:a16="http://schemas.microsoft.com/office/drawing/2014/main" xmlns="" id="{BF442D41-DD65-4BE2-B584-89CAA0017862}"/>
                </a:ext>
              </a:extLst>
            </p:cNvPr>
            <p:cNvCxnSpPr/>
            <p:nvPr/>
          </p:nvCxnSpPr>
          <p:spPr>
            <a:xfrm flipV="1">
              <a:off x="2351546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Прямая соединительная линия 182">
              <a:extLst>
                <a:ext uri="{FF2B5EF4-FFF2-40B4-BE49-F238E27FC236}">
                  <a16:creationId xmlns:a16="http://schemas.microsoft.com/office/drawing/2014/main" xmlns="" id="{63A1BC66-4D38-46F9-A9C0-E40719801C60}"/>
                </a:ext>
              </a:extLst>
            </p:cNvPr>
            <p:cNvCxnSpPr/>
            <p:nvPr/>
          </p:nvCxnSpPr>
          <p:spPr>
            <a:xfrm flipV="1">
              <a:off x="2461334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Прямая соединительная линия 183">
              <a:extLst>
                <a:ext uri="{FF2B5EF4-FFF2-40B4-BE49-F238E27FC236}">
                  <a16:creationId xmlns:a16="http://schemas.microsoft.com/office/drawing/2014/main" xmlns="" id="{784523E7-C3CC-4681-AC6D-B06B44D4F203}"/>
                </a:ext>
              </a:extLst>
            </p:cNvPr>
            <p:cNvCxnSpPr/>
            <p:nvPr/>
          </p:nvCxnSpPr>
          <p:spPr>
            <a:xfrm flipV="1">
              <a:off x="2571122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Прямая соединительная линия 184">
              <a:extLst>
                <a:ext uri="{FF2B5EF4-FFF2-40B4-BE49-F238E27FC236}">
                  <a16:creationId xmlns:a16="http://schemas.microsoft.com/office/drawing/2014/main" xmlns="" id="{55DDB379-65D6-4C56-82B6-0BEAA44A5F70}"/>
                </a:ext>
              </a:extLst>
            </p:cNvPr>
            <p:cNvCxnSpPr/>
            <p:nvPr/>
          </p:nvCxnSpPr>
          <p:spPr>
            <a:xfrm flipV="1">
              <a:off x="2680910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Прямая соединительная линия 185">
              <a:extLst>
                <a:ext uri="{FF2B5EF4-FFF2-40B4-BE49-F238E27FC236}">
                  <a16:creationId xmlns:a16="http://schemas.microsoft.com/office/drawing/2014/main" xmlns="" id="{514B8765-9DB6-4BE1-9D5E-A3CB246124EC}"/>
                </a:ext>
              </a:extLst>
            </p:cNvPr>
            <p:cNvCxnSpPr/>
            <p:nvPr/>
          </p:nvCxnSpPr>
          <p:spPr>
            <a:xfrm flipV="1">
              <a:off x="2790698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Прямая соединительная линия 186">
              <a:extLst>
                <a:ext uri="{FF2B5EF4-FFF2-40B4-BE49-F238E27FC236}">
                  <a16:creationId xmlns:a16="http://schemas.microsoft.com/office/drawing/2014/main" xmlns="" id="{15D5B3F4-009E-4CF2-8EC5-9FACC5E67F3F}"/>
                </a:ext>
              </a:extLst>
            </p:cNvPr>
            <p:cNvCxnSpPr/>
            <p:nvPr/>
          </p:nvCxnSpPr>
          <p:spPr>
            <a:xfrm flipV="1">
              <a:off x="2900487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Прямая соединительная линия 187">
              <a:extLst>
                <a:ext uri="{FF2B5EF4-FFF2-40B4-BE49-F238E27FC236}">
                  <a16:creationId xmlns:a16="http://schemas.microsoft.com/office/drawing/2014/main" xmlns="" id="{CC2A5D18-0D3F-4A00-8A9F-E9DE6F7EAF4A}"/>
                </a:ext>
              </a:extLst>
            </p:cNvPr>
            <p:cNvCxnSpPr/>
            <p:nvPr/>
          </p:nvCxnSpPr>
          <p:spPr>
            <a:xfrm flipV="1">
              <a:off x="3010275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Прямая соединительная линия 188">
              <a:extLst>
                <a:ext uri="{FF2B5EF4-FFF2-40B4-BE49-F238E27FC236}">
                  <a16:creationId xmlns:a16="http://schemas.microsoft.com/office/drawing/2014/main" xmlns="" id="{9565BEF2-6557-4267-9904-F3340F01FE88}"/>
                </a:ext>
              </a:extLst>
            </p:cNvPr>
            <p:cNvCxnSpPr/>
            <p:nvPr/>
          </p:nvCxnSpPr>
          <p:spPr>
            <a:xfrm flipV="1">
              <a:off x="3120063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Прямая соединительная линия 189">
              <a:extLst>
                <a:ext uri="{FF2B5EF4-FFF2-40B4-BE49-F238E27FC236}">
                  <a16:creationId xmlns:a16="http://schemas.microsoft.com/office/drawing/2014/main" xmlns="" id="{72EAB229-56EE-4CDA-A146-6D43BF4E59E3}"/>
                </a:ext>
              </a:extLst>
            </p:cNvPr>
            <p:cNvCxnSpPr/>
            <p:nvPr/>
          </p:nvCxnSpPr>
          <p:spPr>
            <a:xfrm flipV="1">
              <a:off x="3229851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Прямая соединительная линия 190">
              <a:extLst>
                <a:ext uri="{FF2B5EF4-FFF2-40B4-BE49-F238E27FC236}">
                  <a16:creationId xmlns:a16="http://schemas.microsoft.com/office/drawing/2014/main" xmlns="" id="{33856CE7-15E8-442B-911E-51B42D2901D9}"/>
                </a:ext>
              </a:extLst>
            </p:cNvPr>
            <p:cNvCxnSpPr/>
            <p:nvPr/>
          </p:nvCxnSpPr>
          <p:spPr>
            <a:xfrm flipV="1">
              <a:off x="3339639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Прямая соединительная линия 191">
              <a:extLst>
                <a:ext uri="{FF2B5EF4-FFF2-40B4-BE49-F238E27FC236}">
                  <a16:creationId xmlns:a16="http://schemas.microsoft.com/office/drawing/2014/main" xmlns="" id="{BBA64D96-B8ED-468E-923A-57B51FD2876D}"/>
                </a:ext>
              </a:extLst>
            </p:cNvPr>
            <p:cNvCxnSpPr/>
            <p:nvPr/>
          </p:nvCxnSpPr>
          <p:spPr>
            <a:xfrm flipV="1">
              <a:off x="3449427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Прямая соединительная линия 192">
              <a:extLst>
                <a:ext uri="{FF2B5EF4-FFF2-40B4-BE49-F238E27FC236}">
                  <a16:creationId xmlns:a16="http://schemas.microsoft.com/office/drawing/2014/main" xmlns="" id="{5D2A5015-6428-4042-8082-E06C6FE30555}"/>
                </a:ext>
              </a:extLst>
            </p:cNvPr>
            <p:cNvCxnSpPr/>
            <p:nvPr/>
          </p:nvCxnSpPr>
          <p:spPr>
            <a:xfrm flipV="1">
              <a:off x="3559216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Прямая соединительная линия 193">
              <a:extLst>
                <a:ext uri="{FF2B5EF4-FFF2-40B4-BE49-F238E27FC236}">
                  <a16:creationId xmlns:a16="http://schemas.microsoft.com/office/drawing/2014/main" xmlns="" id="{852D0271-F367-440F-9881-DABB889135E0}"/>
                </a:ext>
              </a:extLst>
            </p:cNvPr>
            <p:cNvCxnSpPr/>
            <p:nvPr/>
          </p:nvCxnSpPr>
          <p:spPr>
            <a:xfrm flipV="1">
              <a:off x="3669004" y="8185865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5504038" y="918455"/>
            <a:ext cx="1931234" cy="233890"/>
          </a:xfrm>
          <a:prstGeom prst="rect">
            <a:avLst/>
          </a:prstGeom>
          <a:solidFill>
            <a:schemeClr val="bg1"/>
          </a:solidFill>
          <a:effectLst>
            <a:softEdge rad="25400"/>
          </a:effectLst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Преимущества ВЭБ</a:t>
            </a:r>
          </a:p>
        </p:txBody>
      </p:sp>
      <p:sp>
        <p:nvSpPr>
          <p:cNvPr id="62" name="Прямоугольник: скругленные углы 156">
            <a:extLst>
              <a:ext uri="{FF2B5EF4-FFF2-40B4-BE49-F238E27FC236}">
                <a16:creationId xmlns:a16="http://schemas.microsoft.com/office/drawing/2014/main" xmlns="" id="{A6A28C2D-8934-4AC1-BF17-64562E36636A}"/>
              </a:ext>
            </a:extLst>
          </p:cNvPr>
          <p:cNvSpPr/>
          <p:nvPr/>
        </p:nvSpPr>
        <p:spPr>
          <a:xfrm>
            <a:off x="4132229" y="1230383"/>
            <a:ext cx="2226547" cy="1579784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xmlns="" id="{102F4502-BD6D-48C0-82A3-FAE015F574BD}"/>
              </a:ext>
            </a:extLst>
          </p:cNvPr>
          <p:cNvCxnSpPr>
            <a:cxnSpLocks/>
          </p:cNvCxnSpPr>
          <p:nvPr/>
        </p:nvCxnSpPr>
        <p:spPr>
          <a:xfrm>
            <a:off x="5030999" y="2098237"/>
            <a:ext cx="429007" cy="0"/>
          </a:xfrm>
          <a:prstGeom prst="line">
            <a:avLst/>
          </a:prstGeom>
          <a:ln w="38100" cap="rnd">
            <a:solidFill>
              <a:srgbClr val="29C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418AA673-DE75-4B12-AD9D-66B0992C2D97}"/>
              </a:ext>
            </a:extLst>
          </p:cNvPr>
          <p:cNvSpPr>
            <a:spLocks noChangeAspect="1"/>
          </p:cNvSpPr>
          <p:nvPr/>
        </p:nvSpPr>
        <p:spPr>
          <a:xfrm>
            <a:off x="4132229" y="2188472"/>
            <a:ext cx="2219212" cy="6216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685800" fontAlgn="base">
              <a:lnSpc>
                <a:spcPct val="90000"/>
              </a:lnSpc>
              <a:spcAft>
                <a:spcPct val="0"/>
              </a:spcAft>
              <a:buClr>
                <a:srgbClr val="0181C1"/>
              </a:buClr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Инвестиционное консультирование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клиентов</a:t>
            </a: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xmlns="" id="{F971FEC2-89DE-4B26-82BF-BFBDCF602E1C}"/>
              </a:ext>
            </a:extLst>
          </p:cNvPr>
          <p:cNvGrpSpPr/>
          <p:nvPr/>
        </p:nvGrpSpPr>
        <p:grpSpPr>
          <a:xfrm>
            <a:off x="4901438" y="1297531"/>
            <a:ext cx="688128" cy="688128"/>
            <a:chOff x="1560565" y="3971560"/>
            <a:chExt cx="1386037" cy="1386034"/>
          </a:xfrm>
        </p:grpSpPr>
        <p:pic>
          <p:nvPicPr>
            <p:cNvPr id="70" name="Рисунок 69" descr="Изображение выглядит как объект&#10;&#10;Описание создано с высокой степенью достоверности">
              <a:extLst>
                <a:ext uri="{FF2B5EF4-FFF2-40B4-BE49-F238E27FC236}">
                  <a16:creationId xmlns:a16="http://schemas.microsoft.com/office/drawing/2014/main" xmlns="" id="{057564DB-124E-4A3D-B2B6-0AC7E6192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7894" y="4519543"/>
              <a:ext cx="911778" cy="342801"/>
            </a:xfrm>
            <a:prstGeom prst="rect">
              <a:avLst/>
            </a:prstGeom>
          </p:spPr>
        </p:pic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xmlns="" id="{03ABE785-676E-41ED-A8BC-AB1D9B2B8C68}"/>
                </a:ext>
              </a:extLst>
            </p:cNvPr>
            <p:cNvSpPr/>
            <p:nvPr/>
          </p:nvSpPr>
          <p:spPr>
            <a:xfrm>
              <a:off x="1649547" y="4067560"/>
              <a:ext cx="1208071" cy="1194034"/>
            </a:xfrm>
            <a:prstGeom prst="ellipse">
              <a:avLst/>
            </a:prstGeom>
            <a:solidFill>
              <a:srgbClr val="29C8B2"/>
            </a:solidFill>
            <a:ln w="25400" cap="flat" cmpd="sng" algn="ctr">
              <a:noFill/>
              <a:prstDash val="solid"/>
            </a:ln>
            <a:effectLst>
              <a:glow rad="177800">
                <a:srgbClr val="29C8B2">
                  <a:alpha val="5000"/>
                </a:srgbClr>
              </a:glow>
            </a:effectLst>
          </p:spPr>
          <p:txBody>
            <a:bodyPr rtlCol="0" anchor="ctr"/>
            <a:lstStyle/>
            <a:p>
              <a:pPr algn="ctr" defTabSz="342900">
                <a:defRPr/>
              </a:pPr>
              <a:endParaRPr lang="ru-RU" sz="525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xmlns="" id="{C3142537-8149-4667-8AC5-F6FF79309401}"/>
                </a:ext>
              </a:extLst>
            </p:cNvPr>
            <p:cNvSpPr/>
            <p:nvPr/>
          </p:nvSpPr>
          <p:spPr>
            <a:xfrm>
              <a:off x="1709041" y="4121103"/>
              <a:ext cx="1089084" cy="1076430"/>
            </a:xfrm>
            <a:prstGeom prst="ellipse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900">
                <a:defRPr/>
              </a:pPr>
              <a:endParaRPr lang="ru-RU" sz="525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xmlns="" id="{CABF6B72-4BFE-4931-A9E9-FBBF3BE98263}"/>
                </a:ext>
              </a:extLst>
            </p:cNvPr>
            <p:cNvSpPr/>
            <p:nvPr/>
          </p:nvSpPr>
          <p:spPr>
            <a:xfrm>
              <a:off x="1560565" y="3971560"/>
              <a:ext cx="1386037" cy="1386034"/>
            </a:xfrm>
            <a:prstGeom prst="ellipse">
              <a:avLst/>
            </a:prstGeom>
            <a:noFill/>
            <a:ln w="9525" cap="flat" cmpd="sng" algn="ctr">
              <a:solidFill>
                <a:srgbClr val="29C8B2">
                  <a:alpha val="2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900">
                <a:defRPr/>
              </a:pPr>
              <a:endParaRPr lang="ru-RU" sz="1050" kern="0" dirty="0" err="1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xmlns="" id="{84354046-3053-437E-847A-D275E6982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967833" y="4354518"/>
              <a:ext cx="571500" cy="609600"/>
            </a:xfrm>
            <a:prstGeom prst="rect">
              <a:avLst/>
            </a:prstGeom>
          </p:spPr>
        </p:pic>
      </p:grpSp>
      <p:sp>
        <p:nvSpPr>
          <p:cNvPr id="76" name="Прямоугольник: скругленные углы 42">
            <a:extLst>
              <a:ext uri="{FF2B5EF4-FFF2-40B4-BE49-F238E27FC236}">
                <a16:creationId xmlns:a16="http://schemas.microsoft.com/office/drawing/2014/main" xmlns="" id="{5659EB1F-2397-4A78-BA70-B3B13663BE59}"/>
              </a:ext>
            </a:extLst>
          </p:cNvPr>
          <p:cNvSpPr/>
          <p:nvPr/>
        </p:nvSpPr>
        <p:spPr>
          <a:xfrm>
            <a:off x="6587869" y="1219201"/>
            <a:ext cx="2218471" cy="1590966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xmlns="" id="{5E10283B-0732-471B-9EEC-B18620737A84}"/>
              </a:ext>
            </a:extLst>
          </p:cNvPr>
          <p:cNvCxnSpPr>
            <a:cxnSpLocks/>
          </p:cNvCxnSpPr>
          <p:nvPr/>
        </p:nvCxnSpPr>
        <p:spPr>
          <a:xfrm>
            <a:off x="7511998" y="2087054"/>
            <a:ext cx="37021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Прямоугольник: скругленные углы 156">
            <a:extLst>
              <a:ext uri="{FF2B5EF4-FFF2-40B4-BE49-F238E27FC236}">
                <a16:creationId xmlns:a16="http://schemas.microsoft.com/office/drawing/2014/main" xmlns="" id="{A6A28C2D-8934-4AC1-BF17-64562E36636A}"/>
              </a:ext>
            </a:extLst>
          </p:cNvPr>
          <p:cNvSpPr/>
          <p:nvPr/>
        </p:nvSpPr>
        <p:spPr>
          <a:xfrm>
            <a:off x="4132229" y="2953952"/>
            <a:ext cx="2226547" cy="1579784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xmlns="" id="{102F4502-BD6D-48C0-82A3-FAE015F574BD}"/>
              </a:ext>
            </a:extLst>
          </p:cNvPr>
          <p:cNvCxnSpPr/>
          <p:nvPr/>
        </p:nvCxnSpPr>
        <p:spPr>
          <a:xfrm>
            <a:off x="5030999" y="3821806"/>
            <a:ext cx="429007" cy="0"/>
          </a:xfrm>
          <a:prstGeom prst="line">
            <a:avLst/>
          </a:prstGeom>
          <a:ln w="38100" cap="rnd">
            <a:solidFill>
              <a:srgbClr val="29C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xmlns="" id="{418AA673-DE75-4B12-AD9D-66B0992C2D97}"/>
              </a:ext>
            </a:extLst>
          </p:cNvPr>
          <p:cNvSpPr>
            <a:spLocks noChangeAspect="1"/>
          </p:cNvSpPr>
          <p:nvPr/>
        </p:nvSpPr>
        <p:spPr>
          <a:xfrm>
            <a:off x="4132229" y="3912041"/>
            <a:ext cx="2219212" cy="6216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685800" fontAlgn="base">
              <a:lnSpc>
                <a:spcPct val="90000"/>
              </a:lnSpc>
              <a:spcAft>
                <a:spcPct val="0"/>
              </a:spcAft>
              <a:buClr>
                <a:srgbClr val="0181C1"/>
              </a:buClr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Агрегация мер государственной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поддержки</a:t>
            </a:r>
          </a:p>
        </p:txBody>
      </p:sp>
      <p:sp>
        <p:nvSpPr>
          <p:cNvPr id="98" name="Прямоугольник: скругленные углы 42">
            <a:extLst>
              <a:ext uri="{FF2B5EF4-FFF2-40B4-BE49-F238E27FC236}">
                <a16:creationId xmlns:a16="http://schemas.microsoft.com/office/drawing/2014/main" xmlns="" id="{5659EB1F-2397-4A78-BA70-B3B13663BE59}"/>
              </a:ext>
            </a:extLst>
          </p:cNvPr>
          <p:cNvSpPr/>
          <p:nvPr/>
        </p:nvSpPr>
        <p:spPr>
          <a:xfrm>
            <a:off x="6587869" y="2942770"/>
            <a:ext cx="2218471" cy="1590966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xmlns="" id="{5E10283B-0732-471B-9EEC-B18620737A84}"/>
              </a:ext>
            </a:extLst>
          </p:cNvPr>
          <p:cNvCxnSpPr/>
          <p:nvPr/>
        </p:nvCxnSpPr>
        <p:spPr>
          <a:xfrm>
            <a:off x="7511998" y="3810624"/>
            <a:ext cx="37021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xmlns="" id="{0A697E1C-0B90-4743-9B0A-A874A93F7365}"/>
              </a:ext>
            </a:extLst>
          </p:cNvPr>
          <p:cNvSpPr>
            <a:spLocks noChangeAspect="1"/>
          </p:cNvSpPr>
          <p:nvPr/>
        </p:nvSpPr>
        <p:spPr>
          <a:xfrm>
            <a:off x="6587869" y="3852779"/>
            <a:ext cx="2219212" cy="68095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685800" fontAlgn="base">
              <a:lnSpc>
                <a:spcPct val="90000"/>
              </a:lnSpc>
              <a:spcAft>
                <a:spcPct val="0"/>
              </a:spcAft>
              <a:buClr>
                <a:srgbClr val="0181C1"/>
              </a:buClr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Привлечение синдицированного кредитования</a:t>
            </a:r>
          </a:p>
        </p:txBody>
      </p:sp>
      <p:sp>
        <p:nvSpPr>
          <p:cNvPr id="106" name="Прямоугольник: скругленные углы 156">
            <a:extLst>
              <a:ext uri="{FF2B5EF4-FFF2-40B4-BE49-F238E27FC236}">
                <a16:creationId xmlns:a16="http://schemas.microsoft.com/office/drawing/2014/main" xmlns="" id="{A6A28C2D-8934-4AC1-BF17-64562E36636A}"/>
              </a:ext>
            </a:extLst>
          </p:cNvPr>
          <p:cNvSpPr/>
          <p:nvPr/>
        </p:nvSpPr>
        <p:spPr>
          <a:xfrm>
            <a:off x="4132229" y="4689659"/>
            <a:ext cx="2226547" cy="1579784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xmlns="" id="{418AA673-DE75-4B12-AD9D-66B0992C2D97}"/>
              </a:ext>
            </a:extLst>
          </p:cNvPr>
          <p:cNvSpPr>
            <a:spLocks noChangeAspect="1"/>
          </p:cNvSpPr>
          <p:nvPr/>
        </p:nvSpPr>
        <p:spPr>
          <a:xfrm>
            <a:off x="4132229" y="5703177"/>
            <a:ext cx="2219212" cy="56626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685800" fontAlgn="base">
              <a:lnSpc>
                <a:spcPct val="90000"/>
              </a:lnSpc>
              <a:spcAft>
                <a:spcPct val="0"/>
              </a:spcAft>
              <a:buClr>
                <a:srgbClr val="0181C1"/>
              </a:buClr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Предоставление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долгосрочных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кредитов</a:t>
            </a:r>
          </a:p>
        </p:txBody>
      </p:sp>
      <p:sp>
        <p:nvSpPr>
          <p:cNvPr id="115" name="Прямоугольник: скругленные углы 42">
            <a:extLst>
              <a:ext uri="{FF2B5EF4-FFF2-40B4-BE49-F238E27FC236}">
                <a16:creationId xmlns:a16="http://schemas.microsoft.com/office/drawing/2014/main" xmlns="" id="{5659EB1F-2397-4A78-BA70-B3B13663BE59}"/>
              </a:ext>
            </a:extLst>
          </p:cNvPr>
          <p:cNvSpPr/>
          <p:nvPr/>
        </p:nvSpPr>
        <p:spPr>
          <a:xfrm>
            <a:off x="6587869" y="4678477"/>
            <a:ext cx="2218471" cy="1590966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7869" y="5703963"/>
            <a:ext cx="2219212" cy="5654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685800" fontAlgn="base">
              <a:lnSpc>
                <a:spcPct val="90000"/>
              </a:lnSpc>
              <a:spcAft>
                <a:spcPct val="0"/>
              </a:spcAft>
              <a:buClr>
                <a:srgbClr val="0181C1"/>
              </a:buClr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Возможность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подать заявку на финансирование онлайн</a:t>
            </a:r>
          </a:p>
        </p:txBody>
      </p: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102F4502-BD6D-48C0-82A3-FAE015F574BD}"/>
              </a:ext>
            </a:extLst>
          </p:cNvPr>
          <p:cNvCxnSpPr/>
          <p:nvPr/>
        </p:nvCxnSpPr>
        <p:spPr>
          <a:xfrm>
            <a:off x="5030999" y="5557513"/>
            <a:ext cx="429007" cy="0"/>
          </a:xfrm>
          <a:prstGeom prst="line">
            <a:avLst/>
          </a:prstGeom>
          <a:ln w="38100" cap="rnd">
            <a:solidFill>
              <a:srgbClr val="29C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>
            <a:extLst>
              <a:ext uri="{FF2B5EF4-FFF2-40B4-BE49-F238E27FC236}">
                <a16:creationId xmlns:a16="http://schemas.microsoft.com/office/drawing/2014/main" xmlns="" id="{5E10283B-0732-471B-9EEC-B18620737A84}"/>
              </a:ext>
            </a:extLst>
          </p:cNvPr>
          <p:cNvCxnSpPr/>
          <p:nvPr/>
        </p:nvCxnSpPr>
        <p:spPr>
          <a:xfrm>
            <a:off x="7511998" y="5546331"/>
            <a:ext cx="37021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C8F67DCF-B601-425E-97DA-92B2ECBECB7E}"/>
              </a:ext>
            </a:extLst>
          </p:cNvPr>
          <p:cNvGrpSpPr/>
          <p:nvPr/>
        </p:nvGrpSpPr>
        <p:grpSpPr>
          <a:xfrm>
            <a:off x="7353040" y="4756807"/>
            <a:ext cx="688128" cy="688128"/>
            <a:chOff x="7080811" y="4751307"/>
            <a:chExt cx="1034574" cy="883425"/>
          </a:xfrm>
        </p:grpSpPr>
        <p:grpSp>
          <p:nvGrpSpPr>
            <p:cNvPr id="126" name="Группа 125">
              <a:extLst>
                <a:ext uri="{FF2B5EF4-FFF2-40B4-BE49-F238E27FC236}">
                  <a16:creationId xmlns:a16="http://schemas.microsoft.com/office/drawing/2014/main" xmlns="" id="{36454FF6-7678-42DD-BFF5-3B518C22661E}"/>
                </a:ext>
              </a:extLst>
            </p:cNvPr>
            <p:cNvGrpSpPr/>
            <p:nvPr/>
          </p:nvGrpSpPr>
          <p:grpSpPr>
            <a:xfrm>
              <a:off x="7080811" y="4751307"/>
              <a:ext cx="1034574" cy="883425"/>
              <a:chOff x="2492091" y="3316111"/>
              <a:chExt cx="968696" cy="968694"/>
            </a:xfrm>
          </p:grpSpPr>
          <p:pic>
            <p:nvPicPr>
              <p:cNvPr id="127" name="Рисунок 126" descr="Изображение выглядит как объект&#10;&#10;Описание создано с высокой степенью достоверности">
                <a:extLst>
                  <a:ext uri="{FF2B5EF4-FFF2-40B4-BE49-F238E27FC236}">
                    <a16:creationId xmlns:a16="http://schemas.microsoft.com/office/drawing/2014/main" xmlns="" id="{11F51E4D-0855-458F-BD9F-FA6313DA38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85915" y="3699094"/>
                <a:ext cx="637238" cy="239582"/>
              </a:xfrm>
              <a:prstGeom prst="rect">
                <a:avLst/>
              </a:prstGeom>
            </p:spPr>
          </p:pic>
          <p:sp>
            <p:nvSpPr>
              <p:cNvPr id="128" name="Овал 127">
                <a:extLst>
                  <a:ext uri="{FF2B5EF4-FFF2-40B4-BE49-F238E27FC236}">
                    <a16:creationId xmlns:a16="http://schemas.microsoft.com/office/drawing/2014/main" xmlns="" id="{796C9036-78B4-432F-8697-2E608884AD66}"/>
                  </a:ext>
                </a:extLst>
              </p:cNvPr>
              <p:cNvSpPr/>
              <p:nvPr/>
            </p:nvSpPr>
            <p:spPr>
              <a:xfrm>
                <a:off x="2554280" y="3383205"/>
                <a:ext cx="844316" cy="834506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glow rad="177800">
                  <a:srgbClr val="29C8B2">
                    <a:alpha val="5000"/>
                  </a:srgbClr>
                </a:glow>
              </a:effectLst>
            </p:spPr>
            <p:txBody>
              <a:bodyPr rtlCol="0" anchor="ctr"/>
              <a:lstStyle/>
              <a:p>
                <a:pPr algn="ctr" defTabSz="342900"/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29" name="Овал 128">
                <a:extLst>
                  <a:ext uri="{FF2B5EF4-FFF2-40B4-BE49-F238E27FC236}">
                    <a16:creationId xmlns:a16="http://schemas.microsoft.com/office/drawing/2014/main" xmlns="" id="{CBB3268F-8664-4215-9E7D-469EDCA76673}"/>
                  </a:ext>
                </a:extLst>
              </p:cNvPr>
              <p:cNvSpPr/>
              <p:nvPr/>
            </p:nvSpPr>
            <p:spPr>
              <a:xfrm>
                <a:off x="2595860" y="3420626"/>
                <a:ext cx="761157" cy="752313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30" name="Овал 129">
                <a:extLst>
                  <a:ext uri="{FF2B5EF4-FFF2-40B4-BE49-F238E27FC236}">
                    <a16:creationId xmlns:a16="http://schemas.microsoft.com/office/drawing/2014/main" xmlns="" id="{C0AE5BAA-61F6-4515-96E5-ED79CB091ADD}"/>
                  </a:ext>
                </a:extLst>
              </p:cNvPr>
              <p:cNvSpPr/>
              <p:nvPr/>
            </p:nvSpPr>
            <p:spPr>
              <a:xfrm>
                <a:off x="2492091" y="3316111"/>
                <a:ext cx="968696" cy="968694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1">
                    <a:alpha val="1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ru-RU" sz="1050" kern="0" dirty="0" err="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pic>
          <p:nvPicPr>
            <p:cNvPr id="131" name="Picture 16" descr="finance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1276" y="4861652"/>
              <a:ext cx="718992" cy="638507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C3674230-8F26-46F5-A67D-96073DCD3CFE}"/>
              </a:ext>
            </a:extLst>
          </p:cNvPr>
          <p:cNvGrpSpPr/>
          <p:nvPr/>
        </p:nvGrpSpPr>
        <p:grpSpPr>
          <a:xfrm>
            <a:off x="4901438" y="4756807"/>
            <a:ext cx="688128" cy="688128"/>
            <a:chOff x="4578866" y="4759845"/>
            <a:chExt cx="964047" cy="795405"/>
          </a:xfrm>
        </p:grpSpPr>
        <p:grpSp>
          <p:nvGrpSpPr>
            <p:cNvPr id="109" name="Группа 108">
              <a:extLst>
                <a:ext uri="{FF2B5EF4-FFF2-40B4-BE49-F238E27FC236}">
                  <a16:creationId xmlns:a16="http://schemas.microsoft.com/office/drawing/2014/main" xmlns="" id="{F971FEC2-89DE-4B26-82BF-BFBDCF602E1C}"/>
                </a:ext>
              </a:extLst>
            </p:cNvPr>
            <p:cNvGrpSpPr/>
            <p:nvPr/>
          </p:nvGrpSpPr>
          <p:grpSpPr>
            <a:xfrm>
              <a:off x="4578866" y="4759845"/>
              <a:ext cx="964047" cy="795405"/>
              <a:chOff x="1560565" y="3971560"/>
              <a:chExt cx="1386037" cy="1386034"/>
            </a:xfrm>
          </p:grpSpPr>
          <p:pic>
            <p:nvPicPr>
              <p:cNvPr id="110" name="Рисунок 109" descr="Изображение выглядит как объект&#10;&#10;Описание создано с высокой степенью достоверности">
                <a:extLst>
                  <a:ext uri="{FF2B5EF4-FFF2-40B4-BE49-F238E27FC236}">
                    <a16:creationId xmlns:a16="http://schemas.microsoft.com/office/drawing/2014/main" xmlns="" id="{057564DB-124E-4A3D-B2B6-0AC7E6192D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37894" y="4519543"/>
                <a:ext cx="911778" cy="342801"/>
              </a:xfrm>
              <a:prstGeom prst="rect">
                <a:avLst/>
              </a:prstGeom>
            </p:spPr>
          </p:pic>
          <p:sp>
            <p:nvSpPr>
              <p:cNvPr id="111" name="Овал 110">
                <a:extLst>
                  <a:ext uri="{FF2B5EF4-FFF2-40B4-BE49-F238E27FC236}">
                    <a16:creationId xmlns:a16="http://schemas.microsoft.com/office/drawing/2014/main" xmlns="" id="{03ABE785-676E-41ED-A8BC-AB1D9B2B8C68}"/>
                  </a:ext>
                </a:extLst>
              </p:cNvPr>
              <p:cNvSpPr/>
              <p:nvPr/>
            </p:nvSpPr>
            <p:spPr>
              <a:xfrm>
                <a:off x="1649547" y="4067560"/>
                <a:ext cx="1208071" cy="1194034"/>
              </a:xfrm>
              <a:prstGeom prst="ellipse">
                <a:avLst/>
              </a:prstGeom>
              <a:solidFill>
                <a:srgbClr val="29C8B2"/>
              </a:solidFill>
              <a:ln w="25400" cap="flat" cmpd="sng" algn="ctr">
                <a:noFill/>
                <a:prstDash val="solid"/>
              </a:ln>
              <a:effectLst>
                <a:glow rad="177800">
                  <a:srgbClr val="29C8B2">
                    <a:alpha val="5000"/>
                  </a:srgbClr>
                </a:glow>
              </a:effectLst>
            </p:spPr>
            <p:txBody>
              <a:bodyPr rtlCol="0" anchor="ctr"/>
              <a:lstStyle/>
              <a:p>
                <a:pPr algn="ctr" defTabSz="342900"/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12" name="Овал 111">
                <a:extLst>
                  <a:ext uri="{FF2B5EF4-FFF2-40B4-BE49-F238E27FC236}">
                    <a16:creationId xmlns:a16="http://schemas.microsoft.com/office/drawing/2014/main" xmlns="" id="{C3142537-8149-4667-8AC5-F6FF79309401}"/>
                  </a:ext>
                </a:extLst>
              </p:cNvPr>
              <p:cNvSpPr/>
              <p:nvPr/>
            </p:nvSpPr>
            <p:spPr>
              <a:xfrm>
                <a:off x="1709041" y="4121103"/>
                <a:ext cx="1089084" cy="107643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13" name="Овал 112">
                <a:extLst>
                  <a:ext uri="{FF2B5EF4-FFF2-40B4-BE49-F238E27FC236}">
                    <a16:creationId xmlns:a16="http://schemas.microsoft.com/office/drawing/2014/main" xmlns="" id="{CABF6B72-4BFE-4931-A9E9-FBBF3BE98263}"/>
                  </a:ext>
                </a:extLst>
              </p:cNvPr>
              <p:cNvSpPr/>
              <p:nvPr/>
            </p:nvSpPr>
            <p:spPr>
              <a:xfrm>
                <a:off x="1560565" y="3971560"/>
                <a:ext cx="1386037" cy="1386034"/>
              </a:xfrm>
              <a:prstGeom prst="ellipse">
                <a:avLst/>
              </a:prstGeom>
              <a:noFill/>
              <a:ln w="9525" cap="flat" cmpd="sng" algn="ctr">
                <a:solidFill>
                  <a:srgbClr val="29C8B2">
                    <a:alpha val="2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/>
                <a:endParaRPr lang="ru-RU" sz="1050" kern="0" dirty="0" err="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pic>
          <p:nvPicPr>
            <p:cNvPr id="132" name="Picture 77"/>
            <p:cNvPicPr>
              <a:picLocks noChangeAspect="1"/>
            </p:cNvPicPr>
            <p:nvPr/>
          </p:nvPicPr>
          <p:blipFill>
            <a:blip r:embed="rId7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48953" y="4967056"/>
              <a:ext cx="429850" cy="381732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3C43E33-12C0-4059-9FAE-5B054A388791}"/>
              </a:ext>
            </a:extLst>
          </p:cNvPr>
          <p:cNvGrpSpPr/>
          <p:nvPr/>
        </p:nvGrpSpPr>
        <p:grpSpPr>
          <a:xfrm>
            <a:off x="7353040" y="3021100"/>
            <a:ext cx="688128" cy="688128"/>
            <a:chOff x="7080811" y="2935207"/>
            <a:chExt cx="1034574" cy="883425"/>
          </a:xfrm>
        </p:grpSpPr>
        <p:grpSp>
          <p:nvGrpSpPr>
            <p:cNvPr id="101" name="Группа 100">
              <a:extLst>
                <a:ext uri="{FF2B5EF4-FFF2-40B4-BE49-F238E27FC236}">
                  <a16:creationId xmlns:a16="http://schemas.microsoft.com/office/drawing/2014/main" xmlns="" id="{36454FF6-7678-42DD-BFF5-3B518C22661E}"/>
                </a:ext>
              </a:extLst>
            </p:cNvPr>
            <p:cNvGrpSpPr/>
            <p:nvPr/>
          </p:nvGrpSpPr>
          <p:grpSpPr>
            <a:xfrm>
              <a:off x="7080811" y="2935207"/>
              <a:ext cx="1034574" cy="883425"/>
              <a:chOff x="2492091" y="3316111"/>
              <a:chExt cx="968696" cy="968694"/>
            </a:xfrm>
          </p:grpSpPr>
          <p:pic>
            <p:nvPicPr>
              <p:cNvPr id="102" name="Рисунок 101" descr="Изображение выглядит как объект&#10;&#10;Описание создано с высокой степенью достоверности">
                <a:extLst>
                  <a:ext uri="{FF2B5EF4-FFF2-40B4-BE49-F238E27FC236}">
                    <a16:creationId xmlns:a16="http://schemas.microsoft.com/office/drawing/2014/main" xmlns="" id="{11F51E4D-0855-458F-BD9F-FA6313DA38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85915" y="3699094"/>
                <a:ext cx="637238" cy="239582"/>
              </a:xfrm>
              <a:prstGeom prst="rect">
                <a:avLst/>
              </a:prstGeom>
            </p:spPr>
          </p:pic>
          <p:sp>
            <p:nvSpPr>
              <p:cNvPr id="103" name="Овал 102">
                <a:extLst>
                  <a:ext uri="{FF2B5EF4-FFF2-40B4-BE49-F238E27FC236}">
                    <a16:creationId xmlns:a16="http://schemas.microsoft.com/office/drawing/2014/main" xmlns="" id="{796C9036-78B4-432F-8697-2E608884AD66}"/>
                  </a:ext>
                </a:extLst>
              </p:cNvPr>
              <p:cNvSpPr/>
              <p:nvPr/>
            </p:nvSpPr>
            <p:spPr>
              <a:xfrm>
                <a:off x="2554280" y="3383205"/>
                <a:ext cx="844316" cy="834506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glow rad="177800">
                  <a:srgbClr val="29C8B2">
                    <a:alpha val="5000"/>
                  </a:srgbClr>
                </a:glow>
              </a:effectLst>
            </p:spPr>
            <p:txBody>
              <a:bodyPr rtlCol="0" anchor="ctr"/>
              <a:lstStyle/>
              <a:p>
                <a:pPr algn="ctr" defTabSz="342900"/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04" name="Овал 103">
                <a:extLst>
                  <a:ext uri="{FF2B5EF4-FFF2-40B4-BE49-F238E27FC236}">
                    <a16:creationId xmlns:a16="http://schemas.microsoft.com/office/drawing/2014/main" xmlns="" id="{CBB3268F-8664-4215-9E7D-469EDCA76673}"/>
                  </a:ext>
                </a:extLst>
              </p:cNvPr>
              <p:cNvSpPr/>
              <p:nvPr/>
            </p:nvSpPr>
            <p:spPr>
              <a:xfrm>
                <a:off x="2595860" y="3420626"/>
                <a:ext cx="761157" cy="752313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05" name="Овал 104">
                <a:extLst>
                  <a:ext uri="{FF2B5EF4-FFF2-40B4-BE49-F238E27FC236}">
                    <a16:creationId xmlns:a16="http://schemas.microsoft.com/office/drawing/2014/main" xmlns="" id="{C0AE5BAA-61F6-4515-96E5-ED79CB091ADD}"/>
                  </a:ext>
                </a:extLst>
              </p:cNvPr>
              <p:cNvSpPr/>
              <p:nvPr/>
            </p:nvSpPr>
            <p:spPr>
              <a:xfrm>
                <a:off x="2492091" y="3316111"/>
                <a:ext cx="968696" cy="968694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1">
                    <a:alpha val="1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ru-RU" sz="1050" kern="0" dirty="0" err="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pic>
          <p:nvPicPr>
            <p:cNvPr id="133" name="Picture 59"/>
            <p:cNvPicPr>
              <a:picLocks noChangeAspect="1"/>
            </p:cNvPicPr>
            <p:nvPr/>
          </p:nvPicPr>
          <p:blipFill>
            <a:blip r:embed="rId8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4255" y="3176569"/>
              <a:ext cx="560843" cy="445326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55209829-71AA-415C-8703-FD3F308B4328}"/>
              </a:ext>
            </a:extLst>
          </p:cNvPr>
          <p:cNvGrpSpPr/>
          <p:nvPr/>
        </p:nvGrpSpPr>
        <p:grpSpPr>
          <a:xfrm>
            <a:off x="7353040" y="1297531"/>
            <a:ext cx="688128" cy="688128"/>
            <a:chOff x="7080811" y="1131807"/>
            <a:chExt cx="1034574" cy="883425"/>
          </a:xfrm>
        </p:grpSpPr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xmlns="" id="{36454FF6-7678-42DD-BFF5-3B518C22661E}"/>
                </a:ext>
              </a:extLst>
            </p:cNvPr>
            <p:cNvGrpSpPr/>
            <p:nvPr/>
          </p:nvGrpSpPr>
          <p:grpSpPr>
            <a:xfrm>
              <a:off x="7080811" y="1131807"/>
              <a:ext cx="1034574" cy="883425"/>
              <a:chOff x="2492091" y="3316111"/>
              <a:chExt cx="968696" cy="968694"/>
            </a:xfrm>
          </p:grpSpPr>
          <p:pic>
            <p:nvPicPr>
              <p:cNvPr id="80" name="Рисунок 79" descr="Изображение выглядит как объект&#10;&#10;Описание создано с высокой степенью достоверности">
                <a:extLst>
                  <a:ext uri="{FF2B5EF4-FFF2-40B4-BE49-F238E27FC236}">
                    <a16:creationId xmlns:a16="http://schemas.microsoft.com/office/drawing/2014/main" xmlns="" id="{11F51E4D-0855-458F-BD9F-FA6313DA38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85915" y="3699094"/>
                <a:ext cx="637238" cy="239582"/>
              </a:xfrm>
              <a:prstGeom prst="rect">
                <a:avLst/>
              </a:prstGeom>
            </p:spPr>
          </p:pic>
          <p:sp>
            <p:nvSpPr>
              <p:cNvPr id="81" name="Овал 80">
                <a:extLst>
                  <a:ext uri="{FF2B5EF4-FFF2-40B4-BE49-F238E27FC236}">
                    <a16:creationId xmlns:a16="http://schemas.microsoft.com/office/drawing/2014/main" xmlns="" id="{796C9036-78B4-432F-8697-2E608884AD66}"/>
                  </a:ext>
                </a:extLst>
              </p:cNvPr>
              <p:cNvSpPr/>
              <p:nvPr/>
            </p:nvSpPr>
            <p:spPr>
              <a:xfrm>
                <a:off x="2554280" y="3383205"/>
                <a:ext cx="844316" cy="834506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glow rad="177800">
                  <a:srgbClr val="29C8B2">
                    <a:alpha val="5000"/>
                  </a:srgbClr>
                </a:glow>
              </a:effectLst>
            </p:spPr>
            <p:txBody>
              <a:bodyPr rtlCol="0" anchor="ctr"/>
              <a:lstStyle/>
              <a:p>
                <a:pPr algn="ctr" defTabSz="342900"/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82" name="Овал 81">
                <a:extLst>
                  <a:ext uri="{FF2B5EF4-FFF2-40B4-BE49-F238E27FC236}">
                    <a16:creationId xmlns:a16="http://schemas.microsoft.com/office/drawing/2014/main" xmlns="" id="{CBB3268F-8664-4215-9E7D-469EDCA76673}"/>
                  </a:ext>
                </a:extLst>
              </p:cNvPr>
              <p:cNvSpPr/>
              <p:nvPr/>
            </p:nvSpPr>
            <p:spPr>
              <a:xfrm>
                <a:off x="2595860" y="3420626"/>
                <a:ext cx="761157" cy="752313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83" name="Овал 82">
                <a:extLst>
                  <a:ext uri="{FF2B5EF4-FFF2-40B4-BE49-F238E27FC236}">
                    <a16:creationId xmlns:a16="http://schemas.microsoft.com/office/drawing/2014/main" xmlns="" id="{C0AE5BAA-61F6-4515-96E5-ED79CB091ADD}"/>
                  </a:ext>
                </a:extLst>
              </p:cNvPr>
              <p:cNvSpPr/>
              <p:nvPr/>
            </p:nvSpPr>
            <p:spPr>
              <a:xfrm>
                <a:off x="2492091" y="3316111"/>
                <a:ext cx="968696" cy="968694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1">
                    <a:alpha val="1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ru-RU" sz="1050" kern="0" dirty="0" err="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pic>
          <p:nvPicPr>
            <p:cNvPr id="138" name="Рисунок 85" descr="strategy.emf"/>
            <p:cNvPicPr>
              <a:picLocks noChangeAspect="1"/>
            </p:cNvPicPr>
            <p:nvPr/>
          </p:nvPicPr>
          <p:blipFill>
            <a:blip r:embed="rId9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17987" y="1417370"/>
              <a:ext cx="370224" cy="328781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0A9A3901-0094-4B34-906C-E55C6DD6A853}"/>
              </a:ext>
            </a:extLst>
          </p:cNvPr>
          <p:cNvGrpSpPr/>
          <p:nvPr/>
        </p:nvGrpSpPr>
        <p:grpSpPr>
          <a:xfrm>
            <a:off x="4901438" y="3021100"/>
            <a:ext cx="688128" cy="688128"/>
            <a:chOff x="4578866" y="2943745"/>
            <a:chExt cx="964047" cy="795405"/>
          </a:xfrm>
        </p:grpSpPr>
        <p:grpSp>
          <p:nvGrpSpPr>
            <p:cNvPr id="88" name="Группа 87">
              <a:extLst>
                <a:ext uri="{FF2B5EF4-FFF2-40B4-BE49-F238E27FC236}">
                  <a16:creationId xmlns:a16="http://schemas.microsoft.com/office/drawing/2014/main" xmlns="" id="{F971FEC2-89DE-4B26-82BF-BFBDCF602E1C}"/>
                </a:ext>
              </a:extLst>
            </p:cNvPr>
            <p:cNvGrpSpPr/>
            <p:nvPr/>
          </p:nvGrpSpPr>
          <p:grpSpPr>
            <a:xfrm>
              <a:off x="4578866" y="2943745"/>
              <a:ext cx="964047" cy="795405"/>
              <a:chOff x="1560565" y="3971560"/>
              <a:chExt cx="1386037" cy="1386034"/>
            </a:xfrm>
          </p:grpSpPr>
          <p:pic>
            <p:nvPicPr>
              <p:cNvPr id="89" name="Рисунок 88" descr="Изображение выглядит как объект&#10;&#10;Описание создано с высокой степенью достоверности">
                <a:extLst>
                  <a:ext uri="{FF2B5EF4-FFF2-40B4-BE49-F238E27FC236}">
                    <a16:creationId xmlns:a16="http://schemas.microsoft.com/office/drawing/2014/main" xmlns="" id="{057564DB-124E-4A3D-B2B6-0AC7E6192D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37894" y="4519543"/>
                <a:ext cx="911778" cy="342801"/>
              </a:xfrm>
              <a:prstGeom prst="rect">
                <a:avLst/>
              </a:prstGeom>
            </p:spPr>
          </p:pic>
          <p:sp>
            <p:nvSpPr>
              <p:cNvPr id="90" name="Овал 89">
                <a:extLst>
                  <a:ext uri="{FF2B5EF4-FFF2-40B4-BE49-F238E27FC236}">
                    <a16:creationId xmlns:a16="http://schemas.microsoft.com/office/drawing/2014/main" xmlns="" id="{03ABE785-676E-41ED-A8BC-AB1D9B2B8C68}"/>
                  </a:ext>
                </a:extLst>
              </p:cNvPr>
              <p:cNvSpPr/>
              <p:nvPr/>
            </p:nvSpPr>
            <p:spPr>
              <a:xfrm>
                <a:off x="1649547" y="4067560"/>
                <a:ext cx="1208071" cy="1194034"/>
              </a:xfrm>
              <a:prstGeom prst="ellipse">
                <a:avLst/>
              </a:prstGeom>
              <a:solidFill>
                <a:srgbClr val="29C8B2"/>
              </a:solidFill>
              <a:ln w="25400" cap="flat" cmpd="sng" algn="ctr">
                <a:noFill/>
                <a:prstDash val="solid"/>
              </a:ln>
              <a:effectLst>
                <a:glow rad="177800">
                  <a:srgbClr val="29C8B2">
                    <a:alpha val="5000"/>
                  </a:srgbClr>
                </a:glow>
              </a:effectLst>
            </p:spPr>
            <p:txBody>
              <a:bodyPr rtlCol="0" anchor="ctr"/>
              <a:lstStyle/>
              <a:p>
                <a:pPr algn="ctr" defTabSz="342900"/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91" name="Овал 90">
                <a:extLst>
                  <a:ext uri="{FF2B5EF4-FFF2-40B4-BE49-F238E27FC236}">
                    <a16:creationId xmlns:a16="http://schemas.microsoft.com/office/drawing/2014/main" xmlns="" id="{C3142537-8149-4667-8AC5-F6FF79309401}"/>
                  </a:ext>
                </a:extLst>
              </p:cNvPr>
              <p:cNvSpPr/>
              <p:nvPr/>
            </p:nvSpPr>
            <p:spPr>
              <a:xfrm>
                <a:off x="1709041" y="4121103"/>
                <a:ext cx="1089084" cy="107643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ru-RU" sz="525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92" name="Овал 91">
                <a:extLst>
                  <a:ext uri="{FF2B5EF4-FFF2-40B4-BE49-F238E27FC236}">
                    <a16:creationId xmlns:a16="http://schemas.microsoft.com/office/drawing/2014/main" xmlns="" id="{CABF6B72-4BFE-4931-A9E9-FBBF3BE98263}"/>
                  </a:ext>
                </a:extLst>
              </p:cNvPr>
              <p:cNvSpPr/>
              <p:nvPr/>
            </p:nvSpPr>
            <p:spPr>
              <a:xfrm>
                <a:off x="1560565" y="3971560"/>
                <a:ext cx="1386037" cy="1386034"/>
              </a:xfrm>
              <a:prstGeom prst="ellipse">
                <a:avLst/>
              </a:prstGeom>
              <a:noFill/>
              <a:ln w="9525" cap="flat" cmpd="sng" algn="ctr">
                <a:solidFill>
                  <a:srgbClr val="29C8B2">
                    <a:alpha val="2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/>
                <a:endParaRPr lang="ru-RU" sz="1050" kern="0" dirty="0" err="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pic>
          <p:nvPicPr>
            <p:cNvPr id="139" name="Рисунок 49" descr="дом.emf"/>
            <p:cNvPicPr>
              <a:picLocks noChangeAspect="1"/>
            </p:cNvPicPr>
            <p:nvPr/>
          </p:nvPicPr>
          <p:blipFill>
            <a:blip r:embed="rId10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3628" y="3163869"/>
              <a:ext cx="400313" cy="343243"/>
            </a:xfrm>
            <a:prstGeom prst="rect">
              <a:avLst/>
            </a:prstGeom>
          </p:spPr>
        </p:pic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803AAB20-F455-4570-91EE-8D27D88F3653}"/>
              </a:ext>
            </a:extLst>
          </p:cNvPr>
          <p:cNvSpPr txBox="1"/>
          <p:nvPr/>
        </p:nvSpPr>
        <p:spPr>
          <a:xfrm>
            <a:off x="6587869" y="2244687"/>
            <a:ext cx="2219212" cy="5654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685800" fontAlgn="base">
              <a:lnSpc>
                <a:spcPct val="90000"/>
              </a:lnSpc>
              <a:spcAft>
                <a:spcPct val="0"/>
              </a:spcAft>
              <a:buClr>
                <a:srgbClr val="0181C1"/>
              </a:buClr>
              <a:defRPr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Поддержка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 pitchFamily="34" charset="0"/>
              </a:rPr>
              <a:t>экспорта</a:t>
            </a:r>
          </a:p>
        </p:txBody>
      </p:sp>
      <p:cxnSp>
        <p:nvCxnSpPr>
          <p:cNvPr id="268" name="Прямая соединительная линия 267">
            <a:extLst>
              <a:ext uri="{FF2B5EF4-FFF2-40B4-BE49-F238E27FC236}">
                <a16:creationId xmlns:a16="http://schemas.microsoft.com/office/drawing/2014/main" xmlns="" id="{965A482A-B3F5-4456-A4A5-6A5A50B3A141}"/>
              </a:ext>
            </a:extLst>
          </p:cNvPr>
          <p:cNvCxnSpPr/>
          <p:nvPr/>
        </p:nvCxnSpPr>
        <p:spPr>
          <a:xfrm flipV="1">
            <a:off x="11793332" y="8185865"/>
            <a:ext cx="219576" cy="219576"/>
          </a:xfrm>
          <a:prstGeom prst="line">
            <a:avLst/>
          </a:prstGeom>
          <a:ln>
            <a:solidFill>
              <a:schemeClr val="accent1"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Прямая соединительная линия 268">
            <a:extLst>
              <a:ext uri="{FF2B5EF4-FFF2-40B4-BE49-F238E27FC236}">
                <a16:creationId xmlns:a16="http://schemas.microsoft.com/office/drawing/2014/main" xmlns="" id="{08B8E7F2-6BD9-47AC-85C3-72CF622455A8}"/>
              </a:ext>
            </a:extLst>
          </p:cNvPr>
          <p:cNvCxnSpPr/>
          <p:nvPr/>
        </p:nvCxnSpPr>
        <p:spPr>
          <a:xfrm flipV="1">
            <a:off x="11903103" y="8185865"/>
            <a:ext cx="219576" cy="219576"/>
          </a:xfrm>
          <a:prstGeom prst="line">
            <a:avLst/>
          </a:prstGeom>
          <a:ln>
            <a:solidFill>
              <a:schemeClr val="accent1"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Прямая соединительная линия 269">
            <a:extLst>
              <a:ext uri="{FF2B5EF4-FFF2-40B4-BE49-F238E27FC236}">
                <a16:creationId xmlns:a16="http://schemas.microsoft.com/office/drawing/2014/main" xmlns="" id="{2B4029E2-D79D-4536-9817-2A64A4066A52}"/>
              </a:ext>
            </a:extLst>
          </p:cNvPr>
          <p:cNvCxnSpPr/>
          <p:nvPr/>
        </p:nvCxnSpPr>
        <p:spPr>
          <a:xfrm flipV="1">
            <a:off x="12012872" y="8185865"/>
            <a:ext cx="219576" cy="219576"/>
          </a:xfrm>
          <a:prstGeom prst="line">
            <a:avLst/>
          </a:prstGeom>
          <a:ln>
            <a:solidFill>
              <a:schemeClr val="accent1"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ECAD83D-D2AE-4469-AFD1-244B0C01771B}"/>
              </a:ext>
            </a:extLst>
          </p:cNvPr>
          <p:cNvSpPr txBox="1"/>
          <p:nvPr/>
        </p:nvSpPr>
        <p:spPr>
          <a:xfrm>
            <a:off x="1844923" y="2839205"/>
            <a:ext cx="2283915" cy="6540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>Срок окупаемости </a:t>
            </a:r>
            <a:r>
              <a:rPr lang="en-US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/>
            </a:r>
            <a:br>
              <a:rPr lang="en-US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</a:br>
            <a:r>
              <a:rPr lang="ru-RU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>проекта </a:t>
            </a:r>
            <a:r>
              <a:rPr lang="en-US" sz="1300" dirty="0">
                <a:solidFill>
                  <a:schemeClr val="bg2"/>
                </a:solidFill>
                <a:latin typeface="Arial"/>
                <a:cs typeface="Arial" panose="020B0604020202020204" pitchFamily="34" charset="0"/>
              </a:rPr>
              <a:t/>
            </a:r>
            <a:br>
              <a:rPr lang="en-US" sz="1300" dirty="0">
                <a:solidFill>
                  <a:schemeClr val="bg2"/>
                </a:solidFill>
                <a:latin typeface="Arial"/>
                <a:cs typeface="Arial" panose="020B0604020202020204" pitchFamily="34" charset="0"/>
              </a:rPr>
            </a:br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 panose="020B0604020202020204" pitchFamily="34" charset="0"/>
              </a:rPr>
              <a:t>(более 5 лет)</a:t>
            </a:r>
          </a:p>
        </p:txBody>
      </p:sp>
      <p:sp>
        <p:nvSpPr>
          <p:cNvPr id="278" name="Овал 277">
            <a:extLst>
              <a:ext uri="{FF2B5EF4-FFF2-40B4-BE49-F238E27FC236}">
                <a16:creationId xmlns:a16="http://schemas.microsoft.com/office/drawing/2014/main" xmlns="" id="{C03E00E9-9E6D-454D-9CA7-0FE1AA966F48}"/>
              </a:ext>
            </a:extLst>
          </p:cNvPr>
          <p:cNvSpPr/>
          <p:nvPr/>
        </p:nvSpPr>
        <p:spPr>
          <a:xfrm flipV="1">
            <a:off x="463670" y="2726881"/>
            <a:ext cx="878667" cy="878670"/>
          </a:xfrm>
          <a:prstGeom prst="ellipse">
            <a:avLst/>
          </a:prstGeom>
          <a:noFill/>
          <a:ln w="12700">
            <a:solidFill>
              <a:schemeClr val="accent2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9" name="Дуга 278">
            <a:extLst>
              <a:ext uri="{FF2B5EF4-FFF2-40B4-BE49-F238E27FC236}">
                <a16:creationId xmlns:a16="http://schemas.microsoft.com/office/drawing/2014/main" xmlns="" id="{DDEB1477-5511-47DF-8482-636C1CA42504}"/>
              </a:ext>
            </a:extLst>
          </p:cNvPr>
          <p:cNvSpPr/>
          <p:nvPr/>
        </p:nvSpPr>
        <p:spPr>
          <a:xfrm flipV="1">
            <a:off x="385360" y="2648571"/>
            <a:ext cx="1035288" cy="1035292"/>
          </a:xfrm>
          <a:prstGeom prst="arc">
            <a:avLst>
              <a:gd name="adj1" fmla="val 885451"/>
              <a:gd name="adj2" fmla="val 20839692"/>
            </a:avLst>
          </a:prstGeom>
          <a:noFill/>
          <a:ln w="12700">
            <a:solidFill>
              <a:schemeClr val="accent1"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0" name="Овал 279">
            <a:extLst>
              <a:ext uri="{FF2B5EF4-FFF2-40B4-BE49-F238E27FC236}">
                <a16:creationId xmlns:a16="http://schemas.microsoft.com/office/drawing/2014/main" xmlns="" id="{77F1A9EF-1A1B-4B6C-91F1-3B929E5D8B35}"/>
              </a:ext>
            </a:extLst>
          </p:cNvPr>
          <p:cNvSpPr/>
          <p:nvPr/>
        </p:nvSpPr>
        <p:spPr>
          <a:xfrm flipV="1">
            <a:off x="541041" y="2804252"/>
            <a:ext cx="723927" cy="72392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7" name="Овал 276">
            <a:extLst>
              <a:ext uri="{FF2B5EF4-FFF2-40B4-BE49-F238E27FC236}">
                <a16:creationId xmlns:a16="http://schemas.microsoft.com/office/drawing/2014/main" xmlns="" id="{607564AF-5D14-49A9-AED4-3E249E11B9A3}"/>
              </a:ext>
            </a:extLst>
          </p:cNvPr>
          <p:cNvSpPr/>
          <p:nvPr/>
        </p:nvSpPr>
        <p:spPr>
          <a:xfrm>
            <a:off x="404233" y="3057254"/>
            <a:ext cx="217926" cy="217926"/>
          </a:xfrm>
          <a:prstGeom prst="ellipse">
            <a:avLst/>
          </a:prstGeom>
          <a:solidFill>
            <a:srgbClr val="29C8B2"/>
          </a:solidFill>
          <a:ln w="15875">
            <a:solidFill>
              <a:srgbClr val="7CE4D5">
                <a:alpha val="9490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white"/>
                </a:solidFill>
                <a:latin typeface="+mj-lt"/>
              </a:rPr>
              <a:t>2</a:t>
            </a:r>
            <a:endParaRPr lang="ru-RU" sz="1200" b="1" dirty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092" y="2920431"/>
            <a:ext cx="408218" cy="481585"/>
          </a:xfrm>
          <a:prstGeom prst="rect">
            <a:avLst/>
          </a:prstGeom>
        </p:spPr>
      </p:pic>
      <p:sp>
        <p:nvSpPr>
          <p:cNvPr id="285" name="TextBox 284">
            <a:extLst>
              <a:ext uri="{FF2B5EF4-FFF2-40B4-BE49-F238E27FC236}">
                <a16:creationId xmlns:a16="http://schemas.microsoft.com/office/drawing/2014/main" xmlns="" id="{4FEDC328-5545-45FF-BE96-6829EE958DBB}"/>
              </a:ext>
            </a:extLst>
          </p:cNvPr>
          <p:cNvSpPr txBox="1"/>
          <p:nvPr/>
        </p:nvSpPr>
        <p:spPr>
          <a:xfrm>
            <a:off x="1844923" y="4109443"/>
            <a:ext cx="2283915" cy="6924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>Соответствие стратегии Банка / отраслевая принадлежность</a:t>
            </a:r>
          </a:p>
        </p:txBody>
      </p:sp>
      <p:sp>
        <p:nvSpPr>
          <p:cNvPr id="291" name="Овал 290">
            <a:extLst>
              <a:ext uri="{FF2B5EF4-FFF2-40B4-BE49-F238E27FC236}">
                <a16:creationId xmlns:a16="http://schemas.microsoft.com/office/drawing/2014/main" xmlns="" id="{E0A7D5DE-5FA0-46EC-9027-A2455FDBC014}"/>
              </a:ext>
            </a:extLst>
          </p:cNvPr>
          <p:cNvSpPr/>
          <p:nvPr/>
        </p:nvSpPr>
        <p:spPr>
          <a:xfrm flipV="1">
            <a:off x="463670" y="4016355"/>
            <a:ext cx="878667" cy="878670"/>
          </a:xfrm>
          <a:prstGeom prst="ellipse">
            <a:avLst/>
          </a:prstGeom>
          <a:noFill/>
          <a:ln w="12700">
            <a:solidFill>
              <a:schemeClr val="accent2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2" name="Дуга 291">
            <a:extLst>
              <a:ext uri="{FF2B5EF4-FFF2-40B4-BE49-F238E27FC236}">
                <a16:creationId xmlns:a16="http://schemas.microsoft.com/office/drawing/2014/main" xmlns="" id="{7EB98D60-0607-4221-BC9E-CC3C9BE85404}"/>
              </a:ext>
            </a:extLst>
          </p:cNvPr>
          <p:cNvSpPr/>
          <p:nvPr/>
        </p:nvSpPr>
        <p:spPr>
          <a:xfrm flipV="1">
            <a:off x="385360" y="3938045"/>
            <a:ext cx="1035288" cy="1035292"/>
          </a:xfrm>
          <a:prstGeom prst="arc">
            <a:avLst>
              <a:gd name="adj1" fmla="val 885451"/>
              <a:gd name="adj2" fmla="val 20839692"/>
            </a:avLst>
          </a:prstGeom>
          <a:noFill/>
          <a:ln w="12700">
            <a:solidFill>
              <a:schemeClr val="accent1"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3" name="Овал 292">
            <a:extLst>
              <a:ext uri="{FF2B5EF4-FFF2-40B4-BE49-F238E27FC236}">
                <a16:creationId xmlns:a16="http://schemas.microsoft.com/office/drawing/2014/main" xmlns="" id="{3E8D775E-DB2B-47C7-AF86-5AF9CFE12681}"/>
              </a:ext>
            </a:extLst>
          </p:cNvPr>
          <p:cNvSpPr/>
          <p:nvPr/>
        </p:nvSpPr>
        <p:spPr>
          <a:xfrm flipV="1">
            <a:off x="541041" y="4093726"/>
            <a:ext cx="723927" cy="72392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9" name="Овал 288">
            <a:extLst>
              <a:ext uri="{FF2B5EF4-FFF2-40B4-BE49-F238E27FC236}">
                <a16:creationId xmlns:a16="http://schemas.microsoft.com/office/drawing/2014/main" xmlns="" id="{31A1860E-5963-4984-AA80-C29EB1D492AC}"/>
              </a:ext>
            </a:extLst>
          </p:cNvPr>
          <p:cNvSpPr/>
          <p:nvPr/>
        </p:nvSpPr>
        <p:spPr>
          <a:xfrm>
            <a:off x="404233" y="4346728"/>
            <a:ext cx="217926" cy="217926"/>
          </a:xfrm>
          <a:prstGeom prst="ellipse">
            <a:avLst/>
          </a:prstGeom>
          <a:solidFill>
            <a:srgbClr val="29C8B2"/>
          </a:solidFill>
          <a:ln w="15875">
            <a:solidFill>
              <a:srgbClr val="7CE4D5">
                <a:alpha val="9490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white"/>
                </a:solidFill>
                <a:latin typeface="+mj-lt"/>
              </a:rPr>
              <a:t>3</a:t>
            </a:r>
            <a:endParaRPr lang="ru-RU" sz="1200" b="1" dirty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87" y="4284474"/>
            <a:ext cx="373034" cy="342434"/>
          </a:xfrm>
          <a:prstGeom prst="rect">
            <a:avLst/>
          </a:prstGeom>
        </p:spPr>
      </p:pic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06391E9F-DC95-4AF4-9B9D-548AFDD7439D}"/>
              </a:ext>
            </a:extLst>
          </p:cNvPr>
          <p:cNvSpPr txBox="1"/>
          <p:nvPr/>
        </p:nvSpPr>
        <p:spPr>
          <a:xfrm>
            <a:off x="1844923" y="5498943"/>
            <a:ext cx="2283915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>Безубыточность </a:t>
            </a:r>
            <a:br>
              <a:rPr lang="ru-RU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</a:br>
            <a:r>
              <a:rPr lang="ru-RU" sz="1300" dirty="0">
                <a:solidFill>
                  <a:schemeClr val="accent1"/>
                </a:solidFill>
                <a:latin typeface="Arial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303" name="Овал 302">
            <a:extLst>
              <a:ext uri="{FF2B5EF4-FFF2-40B4-BE49-F238E27FC236}">
                <a16:creationId xmlns:a16="http://schemas.microsoft.com/office/drawing/2014/main" xmlns="" id="{73847364-FA22-4B16-A60F-3EFB3631DE2F}"/>
              </a:ext>
            </a:extLst>
          </p:cNvPr>
          <p:cNvSpPr/>
          <p:nvPr/>
        </p:nvSpPr>
        <p:spPr>
          <a:xfrm flipV="1">
            <a:off x="463670" y="5305828"/>
            <a:ext cx="878667" cy="878670"/>
          </a:xfrm>
          <a:prstGeom prst="ellipse">
            <a:avLst/>
          </a:prstGeom>
          <a:noFill/>
          <a:ln w="12700">
            <a:solidFill>
              <a:schemeClr val="accent2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4" name="Дуга 303">
            <a:extLst>
              <a:ext uri="{FF2B5EF4-FFF2-40B4-BE49-F238E27FC236}">
                <a16:creationId xmlns:a16="http://schemas.microsoft.com/office/drawing/2014/main" xmlns="" id="{198CDB8B-9796-4C01-BAE4-BFC8B6F9C3E1}"/>
              </a:ext>
            </a:extLst>
          </p:cNvPr>
          <p:cNvSpPr/>
          <p:nvPr/>
        </p:nvSpPr>
        <p:spPr>
          <a:xfrm flipV="1">
            <a:off x="385360" y="5227518"/>
            <a:ext cx="1035288" cy="1035292"/>
          </a:xfrm>
          <a:prstGeom prst="arc">
            <a:avLst>
              <a:gd name="adj1" fmla="val 885451"/>
              <a:gd name="adj2" fmla="val 20839692"/>
            </a:avLst>
          </a:prstGeom>
          <a:noFill/>
          <a:ln w="12700">
            <a:solidFill>
              <a:schemeClr val="accent1"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5" name="Овал 304">
            <a:extLst>
              <a:ext uri="{FF2B5EF4-FFF2-40B4-BE49-F238E27FC236}">
                <a16:creationId xmlns:a16="http://schemas.microsoft.com/office/drawing/2014/main" xmlns="" id="{E7773F46-3E0B-42E3-8A3E-D806AB9DEA62}"/>
              </a:ext>
            </a:extLst>
          </p:cNvPr>
          <p:cNvSpPr/>
          <p:nvPr/>
        </p:nvSpPr>
        <p:spPr>
          <a:xfrm flipV="1">
            <a:off x="541041" y="5383199"/>
            <a:ext cx="723927" cy="72392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1" name="Овал 300">
            <a:extLst>
              <a:ext uri="{FF2B5EF4-FFF2-40B4-BE49-F238E27FC236}">
                <a16:creationId xmlns:a16="http://schemas.microsoft.com/office/drawing/2014/main" xmlns="" id="{ACB66440-95C4-47D4-93A6-0CA99E1AABBB}"/>
              </a:ext>
            </a:extLst>
          </p:cNvPr>
          <p:cNvSpPr/>
          <p:nvPr/>
        </p:nvSpPr>
        <p:spPr>
          <a:xfrm>
            <a:off x="404233" y="5636201"/>
            <a:ext cx="217926" cy="217926"/>
          </a:xfrm>
          <a:prstGeom prst="ellipse">
            <a:avLst/>
          </a:prstGeom>
          <a:solidFill>
            <a:srgbClr val="29C8B2"/>
          </a:solidFill>
          <a:ln w="15875">
            <a:solidFill>
              <a:srgbClr val="7CE4D5">
                <a:alpha val="9490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white"/>
                </a:solidFill>
                <a:latin typeface="+mj-lt"/>
              </a:rPr>
              <a:t>4</a:t>
            </a:r>
            <a:endParaRPr lang="ru-RU" sz="1200" b="1" dirty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76" y="5536028"/>
            <a:ext cx="369256" cy="418272"/>
          </a:xfrm>
          <a:prstGeom prst="rect">
            <a:avLst/>
          </a:prstGeom>
        </p:spPr>
      </p:pic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616FA063-8443-401A-A5B7-485D4D43D093}"/>
              </a:ext>
            </a:extLst>
          </p:cNvPr>
          <p:cNvGrpSpPr/>
          <p:nvPr/>
        </p:nvGrpSpPr>
        <p:grpSpPr>
          <a:xfrm>
            <a:off x="318092" y="925612"/>
            <a:ext cx="3525044" cy="219576"/>
            <a:chOff x="385360" y="942745"/>
            <a:chExt cx="3525044" cy="219576"/>
          </a:xfrm>
        </p:grpSpPr>
        <p:cxnSp>
          <p:nvCxnSpPr>
            <p:cNvPr id="312" name="Прямая соединительная линия 311">
              <a:extLst>
                <a:ext uri="{FF2B5EF4-FFF2-40B4-BE49-F238E27FC236}">
                  <a16:creationId xmlns:a16="http://schemas.microsoft.com/office/drawing/2014/main" xmlns="" id="{B88745B0-8446-4489-913C-D6202445899C}"/>
                </a:ext>
              </a:extLst>
            </p:cNvPr>
            <p:cNvCxnSpPr/>
            <p:nvPr/>
          </p:nvCxnSpPr>
          <p:spPr>
            <a:xfrm flipV="1">
              <a:off x="385360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Прямая соединительная линия 312">
              <a:extLst>
                <a:ext uri="{FF2B5EF4-FFF2-40B4-BE49-F238E27FC236}">
                  <a16:creationId xmlns:a16="http://schemas.microsoft.com/office/drawing/2014/main" xmlns="" id="{B92BE03E-0C84-4361-BD50-56463B342709}"/>
                </a:ext>
              </a:extLst>
            </p:cNvPr>
            <p:cNvCxnSpPr/>
            <p:nvPr/>
          </p:nvCxnSpPr>
          <p:spPr>
            <a:xfrm flipV="1">
              <a:off x="511254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Прямая соединительная линия 313">
              <a:extLst>
                <a:ext uri="{FF2B5EF4-FFF2-40B4-BE49-F238E27FC236}">
                  <a16:creationId xmlns:a16="http://schemas.microsoft.com/office/drawing/2014/main" xmlns="" id="{34B2C6F3-7C8F-4DB6-83DD-3698F1EDB2E5}"/>
                </a:ext>
              </a:extLst>
            </p:cNvPr>
            <p:cNvCxnSpPr/>
            <p:nvPr/>
          </p:nvCxnSpPr>
          <p:spPr>
            <a:xfrm flipV="1">
              <a:off x="637149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Прямая соединительная линия 314">
              <a:extLst>
                <a:ext uri="{FF2B5EF4-FFF2-40B4-BE49-F238E27FC236}">
                  <a16:creationId xmlns:a16="http://schemas.microsoft.com/office/drawing/2014/main" xmlns="" id="{CC2A46BC-A830-4ADC-8ACD-B0D6323221D7}"/>
                </a:ext>
              </a:extLst>
            </p:cNvPr>
            <p:cNvCxnSpPr/>
            <p:nvPr/>
          </p:nvCxnSpPr>
          <p:spPr>
            <a:xfrm flipV="1">
              <a:off x="763043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Прямая соединительная линия 315">
              <a:extLst>
                <a:ext uri="{FF2B5EF4-FFF2-40B4-BE49-F238E27FC236}">
                  <a16:creationId xmlns:a16="http://schemas.microsoft.com/office/drawing/2014/main" xmlns="" id="{8C4002D1-10AE-43D7-8640-B865CCCCE309}"/>
                </a:ext>
              </a:extLst>
            </p:cNvPr>
            <p:cNvCxnSpPr/>
            <p:nvPr/>
          </p:nvCxnSpPr>
          <p:spPr>
            <a:xfrm flipV="1">
              <a:off x="888938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Прямая соединительная линия 316">
              <a:extLst>
                <a:ext uri="{FF2B5EF4-FFF2-40B4-BE49-F238E27FC236}">
                  <a16:creationId xmlns:a16="http://schemas.microsoft.com/office/drawing/2014/main" xmlns="" id="{6883806A-5883-4C18-BB3D-78044DFA020D}"/>
                </a:ext>
              </a:extLst>
            </p:cNvPr>
            <p:cNvCxnSpPr/>
            <p:nvPr/>
          </p:nvCxnSpPr>
          <p:spPr>
            <a:xfrm flipV="1">
              <a:off x="1014833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Прямая соединительная линия 317">
              <a:extLst>
                <a:ext uri="{FF2B5EF4-FFF2-40B4-BE49-F238E27FC236}">
                  <a16:creationId xmlns:a16="http://schemas.microsoft.com/office/drawing/2014/main" xmlns="" id="{036F452B-EAC8-464F-BC62-DF832AF452BB}"/>
                </a:ext>
              </a:extLst>
            </p:cNvPr>
            <p:cNvCxnSpPr/>
            <p:nvPr/>
          </p:nvCxnSpPr>
          <p:spPr>
            <a:xfrm flipV="1">
              <a:off x="1140727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Прямая соединительная линия 318">
              <a:extLst>
                <a:ext uri="{FF2B5EF4-FFF2-40B4-BE49-F238E27FC236}">
                  <a16:creationId xmlns:a16="http://schemas.microsoft.com/office/drawing/2014/main" xmlns="" id="{4C07A0E5-444C-4394-8EA6-731CBB903710}"/>
                </a:ext>
              </a:extLst>
            </p:cNvPr>
            <p:cNvCxnSpPr/>
            <p:nvPr/>
          </p:nvCxnSpPr>
          <p:spPr>
            <a:xfrm flipV="1">
              <a:off x="1266621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Прямая соединительная линия 319">
              <a:extLst>
                <a:ext uri="{FF2B5EF4-FFF2-40B4-BE49-F238E27FC236}">
                  <a16:creationId xmlns:a16="http://schemas.microsoft.com/office/drawing/2014/main" xmlns="" id="{E47EF201-41EE-4926-AFDA-6DC73C3A3732}"/>
                </a:ext>
              </a:extLst>
            </p:cNvPr>
            <p:cNvCxnSpPr/>
            <p:nvPr/>
          </p:nvCxnSpPr>
          <p:spPr>
            <a:xfrm flipV="1">
              <a:off x="1392516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Прямая соединительная линия 320">
              <a:extLst>
                <a:ext uri="{FF2B5EF4-FFF2-40B4-BE49-F238E27FC236}">
                  <a16:creationId xmlns:a16="http://schemas.microsoft.com/office/drawing/2014/main" xmlns="" id="{B8EF9310-47E0-4942-BAA7-87637E0CCEE9}"/>
                </a:ext>
              </a:extLst>
            </p:cNvPr>
            <p:cNvCxnSpPr/>
            <p:nvPr/>
          </p:nvCxnSpPr>
          <p:spPr>
            <a:xfrm flipV="1">
              <a:off x="1518410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Прямая соединительная линия 321">
              <a:extLst>
                <a:ext uri="{FF2B5EF4-FFF2-40B4-BE49-F238E27FC236}">
                  <a16:creationId xmlns:a16="http://schemas.microsoft.com/office/drawing/2014/main" xmlns="" id="{10D453DE-C509-4AB3-BFD7-02DD5316E39A}"/>
                </a:ext>
              </a:extLst>
            </p:cNvPr>
            <p:cNvCxnSpPr/>
            <p:nvPr/>
          </p:nvCxnSpPr>
          <p:spPr>
            <a:xfrm flipV="1">
              <a:off x="1644305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Прямая соединительная линия 322">
              <a:extLst>
                <a:ext uri="{FF2B5EF4-FFF2-40B4-BE49-F238E27FC236}">
                  <a16:creationId xmlns:a16="http://schemas.microsoft.com/office/drawing/2014/main" xmlns="" id="{FBF9ACA6-6D1B-451F-8DDC-53D1EF976C49}"/>
                </a:ext>
              </a:extLst>
            </p:cNvPr>
            <p:cNvCxnSpPr/>
            <p:nvPr/>
          </p:nvCxnSpPr>
          <p:spPr>
            <a:xfrm flipV="1">
              <a:off x="1770200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Прямая соединительная линия 323">
              <a:extLst>
                <a:ext uri="{FF2B5EF4-FFF2-40B4-BE49-F238E27FC236}">
                  <a16:creationId xmlns:a16="http://schemas.microsoft.com/office/drawing/2014/main" xmlns="" id="{2AFE6D5A-9A47-4CCB-8315-9DF9E3537FDE}"/>
                </a:ext>
              </a:extLst>
            </p:cNvPr>
            <p:cNvCxnSpPr/>
            <p:nvPr/>
          </p:nvCxnSpPr>
          <p:spPr>
            <a:xfrm flipV="1">
              <a:off x="1896094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Прямая соединительная линия 324">
              <a:extLst>
                <a:ext uri="{FF2B5EF4-FFF2-40B4-BE49-F238E27FC236}">
                  <a16:creationId xmlns:a16="http://schemas.microsoft.com/office/drawing/2014/main" xmlns="" id="{10B1FBE5-BE1B-4E6F-AD90-C486AF2CB148}"/>
                </a:ext>
              </a:extLst>
            </p:cNvPr>
            <p:cNvCxnSpPr/>
            <p:nvPr/>
          </p:nvCxnSpPr>
          <p:spPr>
            <a:xfrm flipV="1">
              <a:off x="2021988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Прямая соединительная линия 325">
              <a:extLst>
                <a:ext uri="{FF2B5EF4-FFF2-40B4-BE49-F238E27FC236}">
                  <a16:creationId xmlns:a16="http://schemas.microsoft.com/office/drawing/2014/main" xmlns="" id="{BEE7F33B-E668-4212-BDDB-CEFA3DDA50AB}"/>
                </a:ext>
              </a:extLst>
            </p:cNvPr>
            <p:cNvCxnSpPr/>
            <p:nvPr/>
          </p:nvCxnSpPr>
          <p:spPr>
            <a:xfrm flipV="1">
              <a:off x="2147882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Прямая соединительная линия 326">
              <a:extLst>
                <a:ext uri="{FF2B5EF4-FFF2-40B4-BE49-F238E27FC236}">
                  <a16:creationId xmlns:a16="http://schemas.microsoft.com/office/drawing/2014/main" xmlns="" id="{462D64FE-DE66-467B-8CDC-FE7D575C396F}"/>
                </a:ext>
              </a:extLst>
            </p:cNvPr>
            <p:cNvCxnSpPr/>
            <p:nvPr/>
          </p:nvCxnSpPr>
          <p:spPr>
            <a:xfrm flipV="1">
              <a:off x="2273776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Прямая соединительная линия 327">
              <a:extLst>
                <a:ext uri="{FF2B5EF4-FFF2-40B4-BE49-F238E27FC236}">
                  <a16:creationId xmlns:a16="http://schemas.microsoft.com/office/drawing/2014/main" xmlns="" id="{B7127CDA-95A7-49A8-B43B-88EEE6E48379}"/>
                </a:ext>
              </a:extLst>
            </p:cNvPr>
            <p:cNvCxnSpPr/>
            <p:nvPr/>
          </p:nvCxnSpPr>
          <p:spPr>
            <a:xfrm flipV="1">
              <a:off x="2399672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Прямая соединительная линия 328">
              <a:extLst>
                <a:ext uri="{FF2B5EF4-FFF2-40B4-BE49-F238E27FC236}">
                  <a16:creationId xmlns:a16="http://schemas.microsoft.com/office/drawing/2014/main" xmlns="" id="{6F1202B3-55D2-402C-B89B-9A1AE3788B9D}"/>
                </a:ext>
              </a:extLst>
            </p:cNvPr>
            <p:cNvCxnSpPr/>
            <p:nvPr/>
          </p:nvCxnSpPr>
          <p:spPr>
            <a:xfrm flipV="1">
              <a:off x="2525566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Прямая соединительная линия 329">
              <a:extLst>
                <a:ext uri="{FF2B5EF4-FFF2-40B4-BE49-F238E27FC236}">
                  <a16:creationId xmlns:a16="http://schemas.microsoft.com/office/drawing/2014/main" xmlns="" id="{C17EF828-2179-43DF-8023-DAD1B4FD6C3C}"/>
                </a:ext>
              </a:extLst>
            </p:cNvPr>
            <p:cNvCxnSpPr/>
            <p:nvPr/>
          </p:nvCxnSpPr>
          <p:spPr>
            <a:xfrm flipV="1">
              <a:off x="2651461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Прямая соединительная линия 330">
              <a:extLst>
                <a:ext uri="{FF2B5EF4-FFF2-40B4-BE49-F238E27FC236}">
                  <a16:creationId xmlns:a16="http://schemas.microsoft.com/office/drawing/2014/main" xmlns="" id="{978C6B1F-7B25-4EA6-AB7B-C56D608BF1F9}"/>
                </a:ext>
              </a:extLst>
            </p:cNvPr>
            <p:cNvCxnSpPr/>
            <p:nvPr/>
          </p:nvCxnSpPr>
          <p:spPr>
            <a:xfrm flipV="1">
              <a:off x="2777354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Прямая соединительная линия 331">
              <a:extLst>
                <a:ext uri="{FF2B5EF4-FFF2-40B4-BE49-F238E27FC236}">
                  <a16:creationId xmlns:a16="http://schemas.microsoft.com/office/drawing/2014/main" xmlns="" id="{FF0F58AA-8FD8-441F-A262-6070B63119DB}"/>
                </a:ext>
              </a:extLst>
            </p:cNvPr>
            <p:cNvCxnSpPr/>
            <p:nvPr/>
          </p:nvCxnSpPr>
          <p:spPr>
            <a:xfrm flipV="1">
              <a:off x="2903248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Прямая соединительная линия 332">
              <a:extLst>
                <a:ext uri="{FF2B5EF4-FFF2-40B4-BE49-F238E27FC236}">
                  <a16:creationId xmlns:a16="http://schemas.microsoft.com/office/drawing/2014/main" xmlns="" id="{69835DBF-D8F1-47F1-A694-96A40F384399}"/>
                </a:ext>
              </a:extLst>
            </p:cNvPr>
            <p:cNvCxnSpPr/>
            <p:nvPr/>
          </p:nvCxnSpPr>
          <p:spPr>
            <a:xfrm flipV="1">
              <a:off x="3029143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Прямая соединительная линия 333">
              <a:extLst>
                <a:ext uri="{FF2B5EF4-FFF2-40B4-BE49-F238E27FC236}">
                  <a16:creationId xmlns:a16="http://schemas.microsoft.com/office/drawing/2014/main" xmlns="" id="{01E2F735-50AC-492C-B279-F1B8E49ED80B}"/>
                </a:ext>
              </a:extLst>
            </p:cNvPr>
            <p:cNvCxnSpPr/>
            <p:nvPr/>
          </p:nvCxnSpPr>
          <p:spPr>
            <a:xfrm flipV="1">
              <a:off x="3155037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Прямая соединительная линия 334">
              <a:extLst>
                <a:ext uri="{FF2B5EF4-FFF2-40B4-BE49-F238E27FC236}">
                  <a16:creationId xmlns:a16="http://schemas.microsoft.com/office/drawing/2014/main" xmlns="" id="{3EC67701-9CA6-4C3C-B1AD-7B009B6A7AF6}"/>
                </a:ext>
              </a:extLst>
            </p:cNvPr>
            <p:cNvCxnSpPr/>
            <p:nvPr/>
          </p:nvCxnSpPr>
          <p:spPr>
            <a:xfrm flipV="1">
              <a:off x="3280932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Прямая соединительная линия 335">
              <a:extLst>
                <a:ext uri="{FF2B5EF4-FFF2-40B4-BE49-F238E27FC236}">
                  <a16:creationId xmlns:a16="http://schemas.microsoft.com/office/drawing/2014/main" xmlns="" id="{69D675BD-E0C6-497B-B5B5-424B39B9E1FC}"/>
                </a:ext>
              </a:extLst>
            </p:cNvPr>
            <p:cNvCxnSpPr/>
            <p:nvPr/>
          </p:nvCxnSpPr>
          <p:spPr>
            <a:xfrm flipV="1">
              <a:off x="3406827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Прямая соединительная линия 336">
              <a:extLst>
                <a:ext uri="{FF2B5EF4-FFF2-40B4-BE49-F238E27FC236}">
                  <a16:creationId xmlns:a16="http://schemas.microsoft.com/office/drawing/2014/main" xmlns="" id="{876C1148-E218-4048-9E6A-7DF1A14F5698}"/>
                </a:ext>
              </a:extLst>
            </p:cNvPr>
            <p:cNvCxnSpPr/>
            <p:nvPr/>
          </p:nvCxnSpPr>
          <p:spPr>
            <a:xfrm flipV="1">
              <a:off x="3532721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Прямая соединительная линия 337">
              <a:extLst>
                <a:ext uri="{FF2B5EF4-FFF2-40B4-BE49-F238E27FC236}">
                  <a16:creationId xmlns:a16="http://schemas.microsoft.com/office/drawing/2014/main" xmlns="" id="{1E7A7325-EFD3-4599-B9C5-4280BDA3D834}"/>
                </a:ext>
              </a:extLst>
            </p:cNvPr>
            <p:cNvCxnSpPr/>
            <p:nvPr/>
          </p:nvCxnSpPr>
          <p:spPr>
            <a:xfrm flipV="1">
              <a:off x="3658615" y="942745"/>
              <a:ext cx="251789" cy="219576"/>
            </a:xfrm>
            <a:prstGeom prst="line">
              <a:avLst/>
            </a:prstGeom>
            <a:ln>
              <a:solidFill>
                <a:schemeClr val="bg1">
                  <a:lumMod val="85000"/>
                  <a:alpha val="4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0" name="TextBox 309">
            <a:extLst>
              <a:ext uri="{FF2B5EF4-FFF2-40B4-BE49-F238E27FC236}">
                <a16:creationId xmlns:a16="http://schemas.microsoft.com/office/drawing/2014/main" xmlns="" id="{DB94FC67-A6A8-4A87-983D-D743CE92348D}"/>
              </a:ext>
            </a:extLst>
          </p:cNvPr>
          <p:cNvSpPr txBox="1"/>
          <p:nvPr/>
        </p:nvSpPr>
        <p:spPr>
          <a:xfrm>
            <a:off x="783283" y="918455"/>
            <a:ext cx="2585260" cy="233890"/>
          </a:xfrm>
          <a:prstGeom prst="rect">
            <a:avLst/>
          </a:prstGeom>
          <a:solidFill>
            <a:schemeClr val="bg1"/>
          </a:solidFill>
          <a:effectLst>
            <a:softEdge rad="25400"/>
          </a:effectLst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ru-RU" b="1" dirty="0">
                <a:solidFill>
                  <a:srgbClr val="29C8B2"/>
                </a:solidFill>
              </a:rPr>
              <a:t>Условия финансирования</a:t>
            </a:r>
          </a:p>
        </p:txBody>
      </p:sp>
      <p:grpSp>
        <p:nvGrpSpPr>
          <p:cNvPr id="195" name="Группа 194">
            <a:extLst>
              <a:ext uri="{FF2B5EF4-FFF2-40B4-BE49-F238E27FC236}">
                <a16:creationId xmlns:a16="http://schemas.microsoft.com/office/drawing/2014/main" xmlns="" id="{07751E32-5E1D-49B7-8D61-B6B7EE923723}"/>
              </a:ext>
            </a:extLst>
          </p:cNvPr>
          <p:cNvGrpSpPr/>
          <p:nvPr/>
        </p:nvGrpSpPr>
        <p:grpSpPr>
          <a:xfrm>
            <a:off x="1365954" y="1786829"/>
            <a:ext cx="444486" cy="179828"/>
            <a:chOff x="1111351" y="2204859"/>
            <a:chExt cx="1150611" cy="488797"/>
          </a:xfrm>
        </p:grpSpPr>
        <p:sp>
          <p:nvSpPr>
            <p:cNvPr id="196" name="Стрелка: шеврон 64">
              <a:extLst>
                <a:ext uri="{FF2B5EF4-FFF2-40B4-BE49-F238E27FC236}">
                  <a16:creationId xmlns:a16="http://schemas.microsoft.com/office/drawing/2014/main" xmlns="" id="{D52E8897-14FC-4D36-91FF-55D46CEFF5EF}"/>
                </a:ext>
              </a:extLst>
            </p:cNvPr>
            <p:cNvSpPr/>
            <p:nvPr/>
          </p:nvSpPr>
          <p:spPr>
            <a:xfrm>
              <a:off x="1777331" y="2204859"/>
              <a:ext cx="484631" cy="484633"/>
            </a:xfrm>
            <a:prstGeom prst="chevron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197" name="Стрелка: шеврон 65">
              <a:extLst>
                <a:ext uri="{FF2B5EF4-FFF2-40B4-BE49-F238E27FC236}">
                  <a16:creationId xmlns:a16="http://schemas.microsoft.com/office/drawing/2014/main" xmlns="" id="{9A346304-E499-4678-B2D8-D67A240373ED}"/>
                </a:ext>
              </a:extLst>
            </p:cNvPr>
            <p:cNvSpPr/>
            <p:nvPr/>
          </p:nvSpPr>
          <p:spPr>
            <a:xfrm>
              <a:off x="1456315" y="2204862"/>
              <a:ext cx="484631" cy="484633"/>
            </a:xfrm>
            <a:prstGeom prst="chevron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198" name="Стрелка: шеврон 66">
              <a:extLst>
                <a:ext uri="{FF2B5EF4-FFF2-40B4-BE49-F238E27FC236}">
                  <a16:creationId xmlns:a16="http://schemas.microsoft.com/office/drawing/2014/main" xmlns="" id="{61D13E3D-10A2-494A-B3B9-9D6E85ACE89E}"/>
                </a:ext>
              </a:extLst>
            </p:cNvPr>
            <p:cNvSpPr/>
            <p:nvPr/>
          </p:nvSpPr>
          <p:spPr>
            <a:xfrm>
              <a:off x="1111351" y="2209023"/>
              <a:ext cx="484631" cy="484633"/>
            </a:xfrm>
            <a:prstGeom prst="chevron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EA36FD61-9631-486F-BD86-16AD8F403F75}"/>
              </a:ext>
            </a:extLst>
          </p:cNvPr>
          <p:cNvGrpSpPr/>
          <p:nvPr/>
        </p:nvGrpSpPr>
        <p:grpSpPr>
          <a:xfrm>
            <a:off x="1365954" y="3076303"/>
            <a:ext cx="444486" cy="179828"/>
            <a:chOff x="1365954" y="2391619"/>
            <a:chExt cx="444486" cy="179828"/>
          </a:xfrm>
        </p:grpSpPr>
        <p:sp>
          <p:nvSpPr>
            <p:cNvPr id="200" name="Стрелка: шеврон 64">
              <a:extLst>
                <a:ext uri="{FF2B5EF4-FFF2-40B4-BE49-F238E27FC236}">
                  <a16:creationId xmlns:a16="http://schemas.microsoft.com/office/drawing/2014/main" xmlns="" id="{62909F3C-E32B-4F50-A91F-37A1E962A704}"/>
                </a:ext>
              </a:extLst>
            </p:cNvPr>
            <p:cNvSpPr/>
            <p:nvPr/>
          </p:nvSpPr>
          <p:spPr>
            <a:xfrm>
              <a:off x="1623225" y="2391619"/>
              <a:ext cx="187215" cy="178296"/>
            </a:xfrm>
            <a:prstGeom prst="chevron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201" name="Стрелка: шеврон 65">
              <a:extLst>
                <a:ext uri="{FF2B5EF4-FFF2-40B4-BE49-F238E27FC236}">
                  <a16:creationId xmlns:a16="http://schemas.microsoft.com/office/drawing/2014/main" xmlns="" id="{2D46A5A1-F5DE-4484-8C33-5BEADA4AC6DE}"/>
                </a:ext>
              </a:extLst>
            </p:cNvPr>
            <p:cNvSpPr/>
            <p:nvPr/>
          </p:nvSpPr>
          <p:spPr>
            <a:xfrm>
              <a:off x="1499215" y="2391620"/>
              <a:ext cx="187215" cy="178296"/>
            </a:xfrm>
            <a:prstGeom prst="chevron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202" name="Стрелка: шеврон 66">
              <a:extLst>
                <a:ext uri="{FF2B5EF4-FFF2-40B4-BE49-F238E27FC236}">
                  <a16:creationId xmlns:a16="http://schemas.microsoft.com/office/drawing/2014/main" xmlns="" id="{B093E9BD-EF78-48EA-B8C1-EAA7CF431731}"/>
                </a:ext>
              </a:extLst>
            </p:cNvPr>
            <p:cNvSpPr/>
            <p:nvPr/>
          </p:nvSpPr>
          <p:spPr>
            <a:xfrm>
              <a:off x="1365954" y="2393151"/>
              <a:ext cx="187215" cy="178296"/>
            </a:xfrm>
            <a:prstGeom prst="chevron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</p:grpSp>
      <p:grpSp>
        <p:nvGrpSpPr>
          <p:cNvPr id="204" name="Группа 203">
            <a:extLst>
              <a:ext uri="{FF2B5EF4-FFF2-40B4-BE49-F238E27FC236}">
                <a16:creationId xmlns:a16="http://schemas.microsoft.com/office/drawing/2014/main" xmlns="" id="{870DD65F-0515-42AA-B655-A9F2085D624A}"/>
              </a:ext>
            </a:extLst>
          </p:cNvPr>
          <p:cNvGrpSpPr/>
          <p:nvPr/>
        </p:nvGrpSpPr>
        <p:grpSpPr>
          <a:xfrm>
            <a:off x="1365954" y="4365777"/>
            <a:ext cx="444486" cy="179828"/>
            <a:chOff x="1365954" y="2391619"/>
            <a:chExt cx="444486" cy="179828"/>
          </a:xfrm>
        </p:grpSpPr>
        <p:sp>
          <p:nvSpPr>
            <p:cNvPr id="205" name="Стрелка: шеврон 64">
              <a:extLst>
                <a:ext uri="{FF2B5EF4-FFF2-40B4-BE49-F238E27FC236}">
                  <a16:creationId xmlns:a16="http://schemas.microsoft.com/office/drawing/2014/main" xmlns="" id="{A2B8FF35-B8FB-4C53-B565-084C016FFA2E}"/>
                </a:ext>
              </a:extLst>
            </p:cNvPr>
            <p:cNvSpPr/>
            <p:nvPr/>
          </p:nvSpPr>
          <p:spPr>
            <a:xfrm>
              <a:off x="1623225" y="2391619"/>
              <a:ext cx="187215" cy="178296"/>
            </a:xfrm>
            <a:prstGeom prst="chevron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206" name="Стрелка: шеврон 65">
              <a:extLst>
                <a:ext uri="{FF2B5EF4-FFF2-40B4-BE49-F238E27FC236}">
                  <a16:creationId xmlns:a16="http://schemas.microsoft.com/office/drawing/2014/main" xmlns="" id="{AF941232-E3A2-468B-A1BB-7C7A3AEE901F}"/>
                </a:ext>
              </a:extLst>
            </p:cNvPr>
            <p:cNvSpPr/>
            <p:nvPr/>
          </p:nvSpPr>
          <p:spPr>
            <a:xfrm>
              <a:off x="1499215" y="2391620"/>
              <a:ext cx="187215" cy="178296"/>
            </a:xfrm>
            <a:prstGeom prst="chevron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207" name="Стрелка: шеврон 66">
              <a:extLst>
                <a:ext uri="{FF2B5EF4-FFF2-40B4-BE49-F238E27FC236}">
                  <a16:creationId xmlns:a16="http://schemas.microsoft.com/office/drawing/2014/main" xmlns="" id="{946AD117-2618-49F3-A263-4A9936EBC8D2}"/>
                </a:ext>
              </a:extLst>
            </p:cNvPr>
            <p:cNvSpPr/>
            <p:nvPr/>
          </p:nvSpPr>
          <p:spPr>
            <a:xfrm>
              <a:off x="1365954" y="2393151"/>
              <a:ext cx="187215" cy="178296"/>
            </a:xfrm>
            <a:prstGeom prst="chevron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</p:grpSp>
      <p:grpSp>
        <p:nvGrpSpPr>
          <p:cNvPr id="208" name="Группа 207">
            <a:extLst>
              <a:ext uri="{FF2B5EF4-FFF2-40B4-BE49-F238E27FC236}">
                <a16:creationId xmlns:a16="http://schemas.microsoft.com/office/drawing/2014/main" xmlns="" id="{971C0A28-26BE-472F-8675-022AF3FB4A7E}"/>
              </a:ext>
            </a:extLst>
          </p:cNvPr>
          <p:cNvGrpSpPr/>
          <p:nvPr/>
        </p:nvGrpSpPr>
        <p:grpSpPr>
          <a:xfrm>
            <a:off x="1365954" y="5655250"/>
            <a:ext cx="444486" cy="179828"/>
            <a:chOff x="1365954" y="2391619"/>
            <a:chExt cx="444486" cy="179828"/>
          </a:xfrm>
        </p:grpSpPr>
        <p:sp>
          <p:nvSpPr>
            <p:cNvPr id="209" name="Стрелка: шеврон 64">
              <a:extLst>
                <a:ext uri="{FF2B5EF4-FFF2-40B4-BE49-F238E27FC236}">
                  <a16:creationId xmlns:a16="http://schemas.microsoft.com/office/drawing/2014/main" xmlns="" id="{F293C672-2B0A-490C-812B-75A371F34DC9}"/>
                </a:ext>
              </a:extLst>
            </p:cNvPr>
            <p:cNvSpPr/>
            <p:nvPr/>
          </p:nvSpPr>
          <p:spPr>
            <a:xfrm>
              <a:off x="1623225" y="2391619"/>
              <a:ext cx="187215" cy="178296"/>
            </a:xfrm>
            <a:prstGeom prst="chevron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210" name="Стрелка: шеврон 65">
              <a:extLst>
                <a:ext uri="{FF2B5EF4-FFF2-40B4-BE49-F238E27FC236}">
                  <a16:creationId xmlns:a16="http://schemas.microsoft.com/office/drawing/2014/main" xmlns="" id="{4141D7B1-28DE-48A9-80FB-84D6D50C71D8}"/>
                </a:ext>
              </a:extLst>
            </p:cNvPr>
            <p:cNvSpPr/>
            <p:nvPr/>
          </p:nvSpPr>
          <p:spPr>
            <a:xfrm>
              <a:off x="1499215" y="2391620"/>
              <a:ext cx="187215" cy="178296"/>
            </a:xfrm>
            <a:prstGeom prst="chevron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  <p:sp>
          <p:nvSpPr>
            <p:cNvPr id="211" name="Стрелка: шеврон 66">
              <a:extLst>
                <a:ext uri="{FF2B5EF4-FFF2-40B4-BE49-F238E27FC236}">
                  <a16:creationId xmlns:a16="http://schemas.microsoft.com/office/drawing/2014/main" xmlns="" id="{D2A7C131-4887-4699-8CF0-8FB836F6F921}"/>
                </a:ext>
              </a:extLst>
            </p:cNvPr>
            <p:cNvSpPr/>
            <p:nvPr/>
          </p:nvSpPr>
          <p:spPr>
            <a:xfrm>
              <a:off x="1365954" y="2393151"/>
              <a:ext cx="187215" cy="178296"/>
            </a:xfrm>
            <a:prstGeom prst="chevron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>
                <a:solidFill>
                  <a:srgbClr val="4C97C1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763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Группа 196">
            <a:extLst>
              <a:ext uri="{FF2B5EF4-FFF2-40B4-BE49-F238E27FC236}">
                <a16:creationId xmlns:a16="http://schemas.microsoft.com/office/drawing/2014/main" xmlns="" id="{BC3AC416-09BF-4F9D-BBB3-BCFA26E3956B}"/>
              </a:ext>
            </a:extLst>
          </p:cNvPr>
          <p:cNvGrpSpPr/>
          <p:nvPr/>
        </p:nvGrpSpPr>
        <p:grpSpPr>
          <a:xfrm>
            <a:off x="-216847" y="858324"/>
            <a:ext cx="9577693" cy="168029"/>
            <a:chOff x="304800" y="5486400"/>
            <a:chExt cx="10134600" cy="177800"/>
          </a:xfrm>
        </p:grpSpPr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xmlns="" id="{D253CE3F-2CC7-4D8F-8EE5-9748CD4355C1}"/>
                </a:ext>
              </a:extLst>
            </p:cNvPr>
            <p:cNvCxnSpPr/>
            <p:nvPr/>
          </p:nvCxnSpPr>
          <p:spPr>
            <a:xfrm flipV="1">
              <a:off x="30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xmlns="" id="{972E988D-09F6-4AA0-9AF5-EF67B5CEA5EB}"/>
                </a:ext>
              </a:extLst>
            </p:cNvPr>
            <p:cNvCxnSpPr/>
            <p:nvPr/>
          </p:nvCxnSpPr>
          <p:spPr>
            <a:xfrm flipV="1">
              <a:off x="39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Прямая соединительная линия 199">
              <a:extLst>
                <a:ext uri="{FF2B5EF4-FFF2-40B4-BE49-F238E27FC236}">
                  <a16:creationId xmlns:a16="http://schemas.microsoft.com/office/drawing/2014/main" xmlns="" id="{A8460B91-E922-4AE6-95D0-F5FB42E2D110}"/>
                </a:ext>
              </a:extLst>
            </p:cNvPr>
            <p:cNvCxnSpPr/>
            <p:nvPr/>
          </p:nvCxnSpPr>
          <p:spPr>
            <a:xfrm flipV="1">
              <a:off x="48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Прямая соединительная линия 200">
              <a:extLst>
                <a:ext uri="{FF2B5EF4-FFF2-40B4-BE49-F238E27FC236}">
                  <a16:creationId xmlns:a16="http://schemas.microsoft.com/office/drawing/2014/main" xmlns="" id="{34EE9134-7047-41BE-A2B1-20B3890102D9}"/>
                </a:ext>
              </a:extLst>
            </p:cNvPr>
            <p:cNvCxnSpPr/>
            <p:nvPr/>
          </p:nvCxnSpPr>
          <p:spPr>
            <a:xfrm flipV="1">
              <a:off x="57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Прямая соединительная линия 201">
              <a:extLst>
                <a:ext uri="{FF2B5EF4-FFF2-40B4-BE49-F238E27FC236}">
                  <a16:creationId xmlns:a16="http://schemas.microsoft.com/office/drawing/2014/main" xmlns="" id="{1C6712FB-C048-4B30-9207-5FB115588574}"/>
                </a:ext>
              </a:extLst>
            </p:cNvPr>
            <p:cNvCxnSpPr/>
            <p:nvPr/>
          </p:nvCxnSpPr>
          <p:spPr>
            <a:xfrm flipV="1">
              <a:off x="66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Прямая соединительная линия 202">
              <a:extLst>
                <a:ext uri="{FF2B5EF4-FFF2-40B4-BE49-F238E27FC236}">
                  <a16:creationId xmlns:a16="http://schemas.microsoft.com/office/drawing/2014/main" xmlns="" id="{73AD103E-D588-4076-A127-9B531D68F980}"/>
                </a:ext>
              </a:extLst>
            </p:cNvPr>
            <p:cNvCxnSpPr/>
            <p:nvPr/>
          </p:nvCxnSpPr>
          <p:spPr>
            <a:xfrm flipV="1">
              <a:off x="74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Прямая соединительная линия 203">
              <a:extLst>
                <a:ext uri="{FF2B5EF4-FFF2-40B4-BE49-F238E27FC236}">
                  <a16:creationId xmlns:a16="http://schemas.microsoft.com/office/drawing/2014/main" xmlns="" id="{EAACC20B-3605-45E5-B362-96BFEAA2E52E}"/>
                </a:ext>
              </a:extLst>
            </p:cNvPr>
            <p:cNvCxnSpPr/>
            <p:nvPr/>
          </p:nvCxnSpPr>
          <p:spPr>
            <a:xfrm flipV="1">
              <a:off x="83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Прямая соединительная линия 204">
              <a:extLst>
                <a:ext uri="{FF2B5EF4-FFF2-40B4-BE49-F238E27FC236}">
                  <a16:creationId xmlns:a16="http://schemas.microsoft.com/office/drawing/2014/main" xmlns="" id="{FBA14805-A8BD-4AA2-95A2-853207B682E3}"/>
                </a:ext>
              </a:extLst>
            </p:cNvPr>
            <p:cNvCxnSpPr/>
            <p:nvPr/>
          </p:nvCxnSpPr>
          <p:spPr>
            <a:xfrm flipV="1">
              <a:off x="92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Прямая соединительная линия 205">
              <a:extLst>
                <a:ext uri="{FF2B5EF4-FFF2-40B4-BE49-F238E27FC236}">
                  <a16:creationId xmlns:a16="http://schemas.microsoft.com/office/drawing/2014/main" xmlns="" id="{A7B0C68E-F9E7-4B6D-8ED5-6EDFDD14BEF5}"/>
                </a:ext>
              </a:extLst>
            </p:cNvPr>
            <p:cNvCxnSpPr/>
            <p:nvPr/>
          </p:nvCxnSpPr>
          <p:spPr>
            <a:xfrm flipV="1">
              <a:off x="101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Прямая соединительная линия 206">
              <a:extLst>
                <a:ext uri="{FF2B5EF4-FFF2-40B4-BE49-F238E27FC236}">
                  <a16:creationId xmlns:a16="http://schemas.microsoft.com/office/drawing/2014/main" xmlns="" id="{8FD97225-1182-48A8-8F7A-59A50A9E2FD9}"/>
                </a:ext>
              </a:extLst>
            </p:cNvPr>
            <p:cNvCxnSpPr/>
            <p:nvPr/>
          </p:nvCxnSpPr>
          <p:spPr>
            <a:xfrm flipV="1">
              <a:off x="110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Прямая соединительная линия 207">
              <a:extLst>
                <a:ext uri="{FF2B5EF4-FFF2-40B4-BE49-F238E27FC236}">
                  <a16:creationId xmlns:a16="http://schemas.microsoft.com/office/drawing/2014/main" xmlns="" id="{308635CA-B887-4C9D-A5ED-3DD650491568}"/>
                </a:ext>
              </a:extLst>
            </p:cNvPr>
            <p:cNvCxnSpPr/>
            <p:nvPr/>
          </p:nvCxnSpPr>
          <p:spPr>
            <a:xfrm flipV="1">
              <a:off x="119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Прямая соединительная линия 208">
              <a:extLst>
                <a:ext uri="{FF2B5EF4-FFF2-40B4-BE49-F238E27FC236}">
                  <a16:creationId xmlns:a16="http://schemas.microsoft.com/office/drawing/2014/main" xmlns="" id="{A747128F-81A9-48DC-B6C4-E6CDA19AEA64}"/>
                </a:ext>
              </a:extLst>
            </p:cNvPr>
            <p:cNvCxnSpPr/>
            <p:nvPr/>
          </p:nvCxnSpPr>
          <p:spPr>
            <a:xfrm flipV="1">
              <a:off x="128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Прямая соединительная линия 209">
              <a:extLst>
                <a:ext uri="{FF2B5EF4-FFF2-40B4-BE49-F238E27FC236}">
                  <a16:creationId xmlns:a16="http://schemas.microsoft.com/office/drawing/2014/main" xmlns="" id="{6105B6C1-C2B3-4A6B-9393-FF48522464A0}"/>
                </a:ext>
              </a:extLst>
            </p:cNvPr>
            <p:cNvCxnSpPr/>
            <p:nvPr/>
          </p:nvCxnSpPr>
          <p:spPr>
            <a:xfrm flipV="1">
              <a:off x="137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Прямая соединительная линия 210">
              <a:extLst>
                <a:ext uri="{FF2B5EF4-FFF2-40B4-BE49-F238E27FC236}">
                  <a16:creationId xmlns:a16="http://schemas.microsoft.com/office/drawing/2014/main" xmlns="" id="{1D512495-A4F1-4A0B-A828-503CAFF6196B}"/>
                </a:ext>
              </a:extLst>
            </p:cNvPr>
            <p:cNvCxnSpPr/>
            <p:nvPr/>
          </p:nvCxnSpPr>
          <p:spPr>
            <a:xfrm flipV="1">
              <a:off x="1460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Прямая соединительная линия 211">
              <a:extLst>
                <a:ext uri="{FF2B5EF4-FFF2-40B4-BE49-F238E27FC236}">
                  <a16:creationId xmlns:a16="http://schemas.microsoft.com/office/drawing/2014/main" xmlns="" id="{251CE8CD-71B2-487D-916D-F2FA18821FD5}"/>
                </a:ext>
              </a:extLst>
            </p:cNvPr>
            <p:cNvCxnSpPr/>
            <p:nvPr/>
          </p:nvCxnSpPr>
          <p:spPr>
            <a:xfrm flipV="1">
              <a:off x="1549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Прямая соединительная линия 212">
              <a:extLst>
                <a:ext uri="{FF2B5EF4-FFF2-40B4-BE49-F238E27FC236}">
                  <a16:creationId xmlns:a16="http://schemas.microsoft.com/office/drawing/2014/main" xmlns="" id="{52DDCDCB-90F2-404E-88EB-2F5DA34BE663}"/>
                </a:ext>
              </a:extLst>
            </p:cNvPr>
            <p:cNvCxnSpPr/>
            <p:nvPr/>
          </p:nvCxnSpPr>
          <p:spPr>
            <a:xfrm flipV="1">
              <a:off x="1638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Прямая соединительная линия 213">
              <a:extLst>
                <a:ext uri="{FF2B5EF4-FFF2-40B4-BE49-F238E27FC236}">
                  <a16:creationId xmlns:a16="http://schemas.microsoft.com/office/drawing/2014/main" xmlns="" id="{76347A77-95DA-40EC-BC30-18AEFAC1B652}"/>
                </a:ext>
              </a:extLst>
            </p:cNvPr>
            <p:cNvCxnSpPr/>
            <p:nvPr/>
          </p:nvCxnSpPr>
          <p:spPr>
            <a:xfrm flipV="1">
              <a:off x="1727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Прямая соединительная линия 214">
              <a:extLst>
                <a:ext uri="{FF2B5EF4-FFF2-40B4-BE49-F238E27FC236}">
                  <a16:creationId xmlns:a16="http://schemas.microsoft.com/office/drawing/2014/main" xmlns="" id="{BDFE6BE9-9C27-4193-96BF-B91DC06A4005}"/>
                </a:ext>
              </a:extLst>
            </p:cNvPr>
            <p:cNvCxnSpPr/>
            <p:nvPr/>
          </p:nvCxnSpPr>
          <p:spPr>
            <a:xfrm flipV="1">
              <a:off x="1816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Прямая соединительная линия 215">
              <a:extLst>
                <a:ext uri="{FF2B5EF4-FFF2-40B4-BE49-F238E27FC236}">
                  <a16:creationId xmlns:a16="http://schemas.microsoft.com/office/drawing/2014/main" xmlns="" id="{E90D4CDC-E837-49AE-8C95-1348D771DFA3}"/>
                </a:ext>
              </a:extLst>
            </p:cNvPr>
            <p:cNvCxnSpPr/>
            <p:nvPr/>
          </p:nvCxnSpPr>
          <p:spPr>
            <a:xfrm flipV="1">
              <a:off x="1905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Прямая соединительная линия 216">
              <a:extLst>
                <a:ext uri="{FF2B5EF4-FFF2-40B4-BE49-F238E27FC236}">
                  <a16:creationId xmlns:a16="http://schemas.microsoft.com/office/drawing/2014/main" xmlns="" id="{1DD72593-639D-4A43-83BE-777C20FF2F74}"/>
                </a:ext>
              </a:extLst>
            </p:cNvPr>
            <p:cNvCxnSpPr/>
            <p:nvPr/>
          </p:nvCxnSpPr>
          <p:spPr>
            <a:xfrm flipV="1">
              <a:off x="1993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Прямая соединительная линия 217">
              <a:extLst>
                <a:ext uri="{FF2B5EF4-FFF2-40B4-BE49-F238E27FC236}">
                  <a16:creationId xmlns:a16="http://schemas.microsoft.com/office/drawing/2014/main" xmlns="" id="{8435EE26-DCAA-4C31-955B-810D16A29EB1}"/>
                </a:ext>
              </a:extLst>
            </p:cNvPr>
            <p:cNvCxnSpPr/>
            <p:nvPr/>
          </p:nvCxnSpPr>
          <p:spPr>
            <a:xfrm flipV="1">
              <a:off x="2082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Прямая соединительная линия 218">
              <a:extLst>
                <a:ext uri="{FF2B5EF4-FFF2-40B4-BE49-F238E27FC236}">
                  <a16:creationId xmlns:a16="http://schemas.microsoft.com/office/drawing/2014/main" xmlns="" id="{3EFF8177-3A7E-4AFE-9323-025CC192383E}"/>
                </a:ext>
              </a:extLst>
            </p:cNvPr>
            <p:cNvCxnSpPr/>
            <p:nvPr/>
          </p:nvCxnSpPr>
          <p:spPr>
            <a:xfrm flipV="1">
              <a:off x="2171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Прямая соединительная линия 219">
              <a:extLst>
                <a:ext uri="{FF2B5EF4-FFF2-40B4-BE49-F238E27FC236}">
                  <a16:creationId xmlns:a16="http://schemas.microsoft.com/office/drawing/2014/main" xmlns="" id="{6455ACD1-D67F-4F7F-BD49-97135E574F09}"/>
                </a:ext>
              </a:extLst>
            </p:cNvPr>
            <p:cNvCxnSpPr/>
            <p:nvPr/>
          </p:nvCxnSpPr>
          <p:spPr>
            <a:xfrm flipV="1">
              <a:off x="2260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Прямая соединительная линия 220">
              <a:extLst>
                <a:ext uri="{FF2B5EF4-FFF2-40B4-BE49-F238E27FC236}">
                  <a16:creationId xmlns:a16="http://schemas.microsoft.com/office/drawing/2014/main" xmlns="" id="{C7579BA9-0998-4C05-9663-E831F09DAEF4}"/>
                </a:ext>
              </a:extLst>
            </p:cNvPr>
            <p:cNvCxnSpPr/>
            <p:nvPr/>
          </p:nvCxnSpPr>
          <p:spPr>
            <a:xfrm flipV="1">
              <a:off x="2349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Прямая соединительная линия 221">
              <a:extLst>
                <a:ext uri="{FF2B5EF4-FFF2-40B4-BE49-F238E27FC236}">
                  <a16:creationId xmlns:a16="http://schemas.microsoft.com/office/drawing/2014/main" xmlns="" id="{190A9C86-0BBD-468A-A11C-54ADBC64619A}"/>
                </a:ext>
              </a:extLst>
            </p:cNvPr>
            <p:cNvCxnSpPr/>
            <p:nvPr/>
          </p:nvCxnSpPr>
          <p:spPr>
            <a:xfrm flipV="1">
              <a:off x="2438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Прямая соединительная линия 222">
              <a:extLst>
                <a:ext uri="{FF2B5EF4-FFF2-40B4-BE49-F238E27FC236}">
                  <a16:creationId xmlns:a16="http://schemas.microsoft.com/office/drawing/2014/main" xmlns="" id="{B1AFF0E2-2DB4-4C39-9ECA-017A45ECD91E}"/>
                </a:ext>
              </a:extLst>
            </p:cNvPr>
            <p:cNvCxnSpPr/>
            <p:nvPr/>
          </p:nvCxnSpPr>
          <p:spPr>
            <a:xfrm flipV="1">
              <a:off x="2527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Прямая соединительная линия 223">
              <a:extLst>
                <a:ext uri="{FF2B5EF4-FFF2-40B4-BE49-F238E27FC236}">
                  <a16:creationId xmlns:a16="http://schemas.microsoft.com/office/drawing/2014/main" xmlns="" id="{34D0487F-4B0A-4DC0-9DBA-F025752DCB3A}"/>
                </a:ext>
              </a:extLst>
            </p:cNvPr>
            <p:cNvCxnSpPr/>
            <p:nvPr/>
          </p:nvCxnSpPr>
          <p:spPr>
            <a:xfrm flipV="1">
              <a:off x="2616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Прямая соединительная линия 224">
              <a:extLst>
                <a:ext uri="{FF2B5EF4-FFF2-40B4-BE49-F238E27FC236}">
                  <a16:creationId xmlns:a16="http://schemas.microsoft.com/office/drawing/2014/main" xmlns="" id="{A1B94D6E-EBCC-44C8-BAD4-1635896EDA3D}"/>
                </a:ext>
              </a:extLst>
            </p:cNvPr>
            <p:cNvCxnSpPr/>
            <p:nvPr/>
          </p:nvCxnSpPr>
          <p:spPr>
            <a:xfrm flipV="1">
              <a:off x="2705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Прямая соединительная линия 225">
              <a:extLst>
                <a:ext uri="{FF2B5EF4-FFF2-40B4-BE49-F238E27FC236}">
                  <a16:creationId xmlns:a16="http://schemas.microsoft.com/office/drawing/2014/main" xmlns="" id="{6A5F406E-B9C7-4ACB-AC07-4D839A250E21}"/>
                </a:ext>
              </a:extLst>
            </p:cNvPr>
            <p:cNvCxnSpPr/>
            <p:nvPr/>
          </p:nvCxnSpPr>
          <p:spPr>
            <a:xfrm flipV="1">
              <a:off x="2794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Прямая соединительная линия 226">
              <a:extLst>
                <a:ext uri="{FF2B5EF4-FFF2-40B4-BE49-F238E27FC236}">
                  <a16:creationId xmlns:a16="http://schemas.microsoft.com/office/drawing/2014/main" xmlns="" id="{5956A228-9315-4C02-8F84-14F3DE205283}"/>
                </a:ext>
              </a:extLst>
            </p:cNvPr>
            <p:cNvCxnSpPr/>
            <p:nvPr/>
          </p:nvCxnSpPr>
          <p:spPr>
            <a:xfrm flipV="1">
              <a:off x="2882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Прямая соединительная линия 227">
              <a:extLst>
                <a:ext uri="{FF2B5EF4-FFF2-40B4-BE49-F238E27FC236}">
                  <a16:creationId xmlns:a16="http://schemas.microsoft.com/office/drawing/2014/main" xmlns="" id="{5BF450F1-6136-4EAF-81D9-E7F621612E35}"/>
                </a:ext>
              </a:extLst>
            </p:cNvPr>
            <p:cNvCxnSpPr/>
            <p:nvPr/>
          </p:nvCxnSpPr>
          <p:spPr>
            <a:xfrm flipV="1">
              <a:off x="2971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Прямая соединительная линия 228">
              <a:extLst>
                <a:ext uri="{FF2B5EF4-FFF2-40B4-BE49-F238E27FC236}">
                  <a16:creationId xmlns:a16="http://schemas.microsoft.com/office/drawing/2014/main" xmlns="" id="{25A3AAD9-2BBD-4279-B754-60299805E685}"/>
                </a:ext>
              </a:extLst>
            </p:cNvPr>
            <p:cNvCxnSpPr/>
            <p:nvPr/>
          </p:nvCxnSpPr>
          <p:spPr>
            <a:xfrm flipV="1">
              <a:off x="3060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Прямая соединительная линия 229">
              <a:extLst>
                <a:ext uri="{FF2B5EF4-FFF2-40B4-BE49-F238E27FC236}">
                  <a16:creationId xmlns:a16="http://schemas.microsoft.com/office/drawing/2014/main" xmlns="" id="{F50B6A40-22E8-47FC-B582-128C892C67CD}"/>
                </a:ext>
              </a:extLst>
            </p:cNvPr>
            <p:cNvCxnSpPr/>
            <p:nvPr/>
          </p:nvCxnSpPr>
          <p:spPr>
            <a:xfrm flipV="1">
              <a:off x="3149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Прямая соединительная линия 230">
              <a:extLst>
                <a:ext uri="{FF2B5EF4-FFF2-40B4-BE49-F238E27FC236}">
                  <a16:creationId xmlns:a16="http://schemas.microsoft.com/office/drawing/2014/main" xmlns="" id="{F7419128-A357-418D-B28C-9C8C134B16B7}"/>
                </a:ext>
              </a:extLst>
            </p:cNvPr>
            <p:cNvCxnSpPr/>
            <p:nvPr/>
          </p:nvCxnSpPr>
          <p:spPr>
            <a:xfrm flipV="1">
              <a:off x="3238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Прямая соединительная линия 231">
              <a:extLst>
                <a:ext uri="{FF2B5EF4-FFF2-40B4-BE49-F238E27FC236}">
                  <a16:creationId xmlns:a16="http://schemas.microsoft.com/office/drawing/2014/main" xmlns="" id="{6E235839-182C-4D92-AF08-08098248C4DF}"/>
                </a:ext>
              </a:extLst>
            </p:cNvPr>
            <p:cNvCxnSpPr/>
            <p:nvPr/>
          </p:nvCxnSpPr>
          <p:spPr>
            <a:xfrm flipV="1">
              <a:off x="3327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Прямая соединительная линия 232">
              <a:extLst>
                <a:ext uri="{FF2B5EF4-FFF2-40B4-BE49-F238E27FC236}">
                  <a16:creationId xmlns:a16="http://schemas.microsoft.com/office/drawing/2014/main" xmlns="" id="{18E52BFF-A0BF-4A38-9482-A49715D53DC2}"/>
                </a:ext>
              </a:extLst>
            </p:cNvPr>
            <p:cNvCxnSpPr/>
            <p:nvPr/>
          </p:nvCxnSpPr>
          <p:spPr>
            <a:xfrm flipV="1">
              <a:off x="3416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Прямая соединительная линия 233">
              <a:extLst>
                <a:ext uri="{FF2B5EF4-FFF2-40B4-BE49-F238E27FC236}">
                  <a16:creationId xmlns:a16="http://schemas.microsoft.com/office/drawing/2014/main" xmlns="" id="{673041C8-9BAB-4B4B-BBA9-9ADC6713B045}"/>
                </a:ext>
              </a:extLst>
            </p:cNvPr>
            <p:cNvCxnSpPr/>
            <p:nvPr/>
          </p:nvCxnSpPr>
          <p:spPr>
            <a:xfrm flipV="1">
              <a:off x="3505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Прямая соединительная линия 234">
              <a:extLst>
                <a:ext uri="{FF2B5EF4-FFF2-40B4-BE49-F238E27FC236}">
                  <a16:creationId xmlns:a16="http://schemas.microsoft.com/office/drawing/2014/main" xmlns="" id="{C6DBBF62-A434-41A2-912B-19CE3776A483}"/>
                </a:ext>
              </a:extLst>
            </p:cNvPr>
            <p:cNvCxnSpPr/>
            <p:nvPr/>
          </p:nvCxnSpPr>
          <p:spPr>
            <a:xfrm flipV="1">
              <a:off x="3594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Прямая соединительная линия 235">
              <a:extLst>
                <a:ext uri="{FF2B5EF4-FFF2-40B4-BE49-F238E27FC236}">
                  <a16:creationId xmlns:a16="http://schemas.microsoft.com/office/drawing/2014/main" xmlns="" id="{DF9A6B14-A71D-4CD0-8D03-8D31ED4632A5}"/>
                </a:ext>
              </a:extLst>
            </p:cNvPr>
            <p:cNvCxnSpPr/>
            <p:nvPr/>
          </p:nvCxnSpPr>
          <p:spPr>
            <a:xfrm flipV="1">
              <a:off x="3683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Прямая соединительная линия 236">
              <a:extLst>
                <a:ext uri="{FF2B5EF4-FFF2-40B4-BE49-F238E27FC236}">
                  <a16:creationId xmlns:a16="http://schemas.microsoft.com/office/drawing/2014/main" xmlns="" id="{B96C4F35-A3AC-48F8-BD63-56D830768975}"/>
                </a:ext>
              </a:extLst>
            </p:cNvPr>
            <p:cNvCxnSpPr/>
            <p:nvPr/>
          </p:nvCxnSpPr>
          <p:spPr>
            <a:xfrm flipV="1">
              <a:off x="3771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Прямая соединительная линия 237">
              <a:extLst>
                <a:ext uri="{FF2B5EF4-FFF2-40B4-BE49-F238E27FC236}">
                  <a16:creationId xmlns:a16="http://schemas.microsoft.com/office/drawing/2014/main" xmlns="" id="{67803E3E-CDD9-4164-8113-04CCBB800844}"/>
                </a:ext>
              </a:extLst>
            </p:cNvPr>
            <p:cNvCxnSpPr/>
            <p:nvPr/>
          </p:nvCxnSpPr>
          <p:spPr>
            <a:xfrm flipV="1">
              <a:off x="3860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Прямая соединительная линия 238">
              <a:extLst>
                <a:ext uri="{FF2B5EF4-FFF2-40B4-BE49-F238E27FC236}">
                  <a16:creationId xmlns:a16="http://schemas.microsoft.com/office/drawing/2014/main" xmlns="" id="{2B58FB56-7327-453A-A994-8D3CAA5B401B}"/>
                </a:ext>
              </a:extLst>
            </p:cNvPr>
            <p:cNvCxnSpPr/>
            <p:nvPr/>
          </p:nvCxnSpPr>
          <p:spPr>
            <a:xfrm flipV="1">
              <a:off x="3949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Прямая соединительная линия 239">
              <a:extLst>
                <a:ext uri="{FF2B5EF4-FFF2-40B4-BE49-F238E27FC236}">
                  <a16:creationId xmlns:a16="http://schemas.microsoft.com/office/drawing/2014/main" xmlns="" id="{16659938-FB52-4F93-9B54-CDAED0AB6F1B}"/>
                </a:ext>
              </a:extLst>
            </p:cNvPr>
            <p:cNvCxnSpPr/>
            <p:nvPr/>
          </p:nvCxnSpPr>
          <p:spPr>
            <a:xfrm flipV="1">
              <a:off x="4038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Прямая соединительная линия 240">
              <a:extLst>
                <a:ext uri="{FF2B5EF4-FFF2-40B4-BE49-F238E27FC236}">
                  <a16:creationId xmlns:a16="http://schemas.microsoft.com/office/drawing/2014/main" xmlns="" id="{ADE823E6-862C-44D8-9AC6-F59D02A9D24F}"/>
                </a:ext>
              </a:extLst>
            </p:cNvPr>
            <p:cNvCxnSpPr/>
            <p:nvPr/>
          </p:nvCxnSpPr>
          <p:spPr>
            <a:xfrm flipV="1">
              <a:off x="4127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Прямая соединительная линия 241">
              <a:extLst>
                <a:ext uri="{FF2B5EF4-FFF2-40B4-BE49-F238E27FC236}">
                  <a16:creationId xmlns:a16="http://schemas.microsoft.com/office/drawing/2014/main" xmlns="" id="{30B0A123-6593-4914-B9A4-7D32CBA4BE0E}"/>
                </a:ext>
              </a:extLst>
            </p:cNvPr>
            <p:cNvCxnSpPr/>
            <p:nvPr/>
          </p:nvCxnSpPr>
          <p:spPr>
            <a:xfrm flipV="1">
              <a:off x="4216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Прямая соединительная линия 242">
              <a:extLst>
                <a:ext uri="{FF2B5EF4-FFF2-40B4-BE49-F238E27FC236}">
                  <a16:creationId xmlns:a16="http://schemas.microsoft.com/office/drawing/2014/main" xmlns="" id="{7F89F2CA-3A2A-4A4F-9D67-E5AD642168C2}"/>
                </a:ext>
              </a:extLst>
            </p:cNvPr>
            <p:cNvCxnSpPr/>
            <p:nvPr/>
          </p:nvCxnSpPr>
          <p:spPr>
            <a:xfrm flipV="1">
              <a:off x="4305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Прямая соединительная линия 243">
              <a:extLst>
                <a:ext uri="{FF2B5EF4-FFF2-40B4-BE49-F238E27FC236}">
                  <a16:creationId xmlns:a16="http://schemas.microsoft.com/office/drawing/2014/main" xmlns="" id="{A921E31B-BBA1-41D0-9562-E569356E1644}"/>
                </a:ext>
              </a:extLst>
            </p:cNvPr>
            <p:cNvCxnSpPr/>
            <p:nvPr/>
          </p:nvCxnSpPr>
          <p:spPr>
            <a:xfrm flipV="1">
              <a:off x="4394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Прямая соединительная линия 244">
              <a:extLst>
                <a:ext uri="{FF2B5EF4-FFF2-40B4-BE49-F238E27FC236}">
                  <a16:creationId xmlns:a16="http://schemas.microsoft.com/office/drawing/2014/main" xmlns="" id="{0284F7CC-6ACF-4FFF-B1C3-D08FCFFD4121}"/>
                </a:ext>
              </a:extLst>
            </p:cNvPr>
            <p:cNvCxnSpPr/>
            <p:nvPr/>
          </p:nvCxnSpPr>
          <p:spPr>
            <a:xfrm flipV="1">
              <a:off x="4483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Прямая соединительная линия 245">
              <a:extLst>
                <a:ext uri="{FF2B5EF4-FFF2-40B4-BE49-F238E27FC236}">
                  <a16:creationId xmlns:a16="http://schemas.microsoft.com/office/drawing/2014/main" xmlns="" id="{2B6283A8-FFE6-4B7B-9C77-27D97ECB8C2A}"/>
                </a:ext>
              </a:extLst>
            </p:cNvPr>
            <p:cNvCxnSpPr/>
            <p:nvPr/>
          </p:nvCxnSpPr>
          <p:spPr>
            <a:xfrm flipV="1">
              <a:off x="4572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Прямая соединительная линия 246">
              <a:extLst>
                <a:ext uri="{FF2B5EF4-FFF2-40B4-BE49-F238E27FC236}">
                  <a16:creationId xmlns:a16="http://schemas.microsoft.com/office/drawing/2014/main" xmlns="" id="{EF63B7FC-21A8-4AEC-8D3E-AE89CDB4A68C}"/>
                </a:ext>
              </a:extLst>
            </p:cNvPr>
            <p:cNvCxnSpPr/>
            <p:nvPr/>
          </p:nvCxnSpPr>
          <p:spPr>
            <a:xfrm flipV="1">
              <a:off x="4660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Прямая соединительная линия 247">
              <a:extLst>
                <a:ext uri="{FF2B5EF4-FFF2-40B4-BE49-F238E27FC236}">
                  <a16:creationId xmlns:a16="http://schemas.microsoft.com/office/drawing/2014/main" xmlns="" id="{F9022965-4010-40C9-A51B-9DB3C02EE2BD}"/>
                </a:ext>
              </a:extLst>
            </p:cNvPr>
            <p:cNvCxnSpPr/>
            <p:nvPr/>
          </p:nvCxnSpPr>
          <p:spPr>
            <a:xfrm flipV="1">
              <a:off x="4749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Прямая соединительная линия 248">
              <a:extLst>
                <a:ext uri="{FF2B5EF4-FFF2-40B4-BE49-F238E27FC236}">
                  <a16:creationId xmlns:a16="http://schemas.microsoft.com/office/drawing/2014/main" xmlns="" id="{752A6754-664A-49C5-8949-1E4EB6ED6E8B}"/>
                </a:ext>
              </a:extLst>
            </p:cNvPr>
            <p:cNvCxnSpPr/>
            <p:nvPr/>
          </p:nvCxnSpPr>
          <p:spPr>
            <a:xfrm flipV="1">
              <a:off x="4838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Прямая соединительная линия 249">
              <a:extLst>
                <a:ext uri="{FF2B5EF4-FFF2-40B4-BE49-F238E27FC236}">
                  <a16:creationId xmlns:a16="http://schemas.microsoft.com/office/drawing/2014/main" xmlns="" id="{1D9DDEA0-7CBE-44E9-AB42-33DD7C08AB92}"/>
                </a:ext>
              </a:extLst>
            </p:cNvPr>
            <p:cNvCxnSpPr/>
            <p:nvPr/>
          </p:nvCxnSpPr>
          <p:spPr>
            <a:xfrm flipV="1">
              <a:off x="4927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Прямая соединительная линия 250">
              <a:extLst>
                <a:ext uri="{FF2B5EF4-FFF2-40B4-BE49-F238E27FC236}">
                  <a16:creationId xmlns:a16="http://schemas.microsoft.com/office/drawing/2014/main" xmlns="" id="{40922F6A-97D2-4CC6-B26E-A61743512C20}"/>
                </a:ext>
              </a:extLst>
            </p:cNvPr>
            <p:cNvCxnSpPr/>
            <p:nvPr/>
          </p:nvCxnSpPr>
          <p:spPr>
            <a:xfrm flipV="1">
              <a:off x="5016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Прямая соединительная линия 251">
              <a:extLst>
                <a:ext uri="{FF2B5EF4-FFF2-40B4-BE49-F238E27FC236}">
                  <a16:creationId xmlns:a16="http://schemas.microsoft.com/office/drawing/2014/main" xmlns="" id="{97704626-3551-4B47-9A3E-443DA58FD192}"/>
                </a:ext>
              </a:extLst>
            </p:cNvPr>
            <p:cNvCxnSpPr/>
            <p:nvPr/>
          </p:nvCxnSpPr>
          <p:spPr>
            <a:xfrm flipV="1">
              <a:off x="5105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Прямая соединительная линия 252">
              <a:extLst>
                <a:ext uri="{FF2B5EF4-FFF2-40B4-BE49-F238E27FC236}">
                  <a16:creationId xmlns:a16="http://schemas.microsoft.com/office/drawing/2014/main" xmlns="" id="{A5C55E29-C0AA-48C0-8FE5-C23709DCB4E2}"/>
                </a:ext>
              </a:extLst>
            </p:cNvPr>
            <p:cNvCxnSpPr/>
            <p:nvPr/>
          </p:nvCxnSpPr>
          <p:spPr>
            <a:xfrm flipV="1">
              <a:off x="5194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Прямая соединительная линия 253">
              <a:extLst>
                <a:ext uri="{FF2B5EF4-FFF2-40B4-BE49-F238E27FC236}">
                  <a16:creationId xmlns:a16="http://schemas.microsoft.com/office/drawing/2014/main" xmlns="" id="{15365050-3B11-4D70-83A2-ACDE602B6D40}"/>
                </a:ext>
              </a:extLst>
            </p:cNvPr>
            <p:cNvCxnSpPr/>
            <p:nvPr/>
          </p:nvCxnSpPr>
          <p:spPr>
            <a:xfrm flipV="1">
              <a:off x="5283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Прямая соединительная линия 254">
              <a:extLst>
                <a:ext uri="{FF2B5EF4-FFF2-40B4-BE49-F238E27FC236}">
                  <a16:creationId xmlns:a16="http://schemas.microsoft.com/office/drawing/2014/main" xmlns="" id="{741AB0E9-86FD-4918-850B-ABC57AA1B578}"/>
                </a:ext>
              </a:extLst>
            </p:cNvPr>
            <p:cNvCxnSpPr/>
            <p:nvPr/>
          </p:nvCxnSpPr>
          <p:spPr>
            <a:xfrm flipV="1">
              <a:off x="5372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Прямая соединительная линия 255">
              <a:extLst>
                <a:ext uri="{FF2B5EF4-FFF2-40B4-BE49-F238E27FC236}">
                  <a16:creationId xmlns:a16="http://schemas.microsoft.com/office/drawing/2014/main" xmlns="" id="{602ED6C5-D1B2-4ADD-98FF-BFB84A8DC1AB}"/>
                </a:ext>
              </a:extLst>
            </p:cNvPr>
            <p:cNvCxnSpPr/>
            <p:nvPr/>
          </p:nvCxnSpPr>
          <p:spPr>
            <a:xfrm flipV="1">
              <a:off x="5461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Прямая соединительная линия 256">
              <a:extLst>
                <a:ext uri="{FF2B5EF4-FFF2-40B4-BE49-F238E27FC236}">
                  <a16:creationId xmlns:a16="http://schemas.microsoft.com/office/drawing/2014/main" xmlns="" id="{6192F6E2-8B7D-46A3-B459-FE63A8884EDC}"/>
                </a:ext>
              </a:extLst>
            </p:cNvPr>
            <p:cNvCxnSpPr/>
            <p:nvPr/>
          </p:nvCxnSpPr>
          <p:spPr>
            <a:xfrm flipV="1">
              <a:off x="5549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Прямая соединительная линия 257">
              <a:extLst>
                <a:ext uri="{FF2B5EF4-FFF2-40B4-BE49-F238E27FC236}">
                  <a16:creationId xmlns:a16="http://schemas.microsoft.com/office/drawing/2014/main" xmlns="" id="{6165E854-92E9-4FA4-B718-6A117390A24B}"/>
                </a:ext>
              </a:extLst>
            </p:cNvPr>
            <p:cNvCxnSpPr/>
            <p:nvPr/>
          </p:nvCxnSpPr>
          <p:spPr>
            <a:xfrm flipV="1">
              <a:off x="5638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Прямая соединительная линия 258">
              <a:extLst>
                <a:ext uri="{FF2B5EF4-FFF2-40B4-BE49-F238E27FC236}">
                  <a16:creationId xmlns:a16="http://schemas.microsoft.com/office/drawing/2014/main" xmlns="" id="{4A31DAD5-2B69-4B72-A88A-DC741211046E}"/>
                </a:ext>
              </a:extLst>
            </p:cNvPr>
            <p:cNvCxnSpPr/>
            <p:nvPr/>
          </p:nvCxnSpPr>
          <p:spPr>
            <a:xfrm flipV="1">
              <a:off x="5727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Прямая соединительная линия 259">
              <a:extLst>
                <a:ext uri="{FF2B5EF4-FFF2-40B4-BE49-F238E27FC236}">
                  <a16:creationId xmlns:a16="http://schemas.microsoft.com/office/drawing/2014/main" xmlns="" id="{B4F0FEC7-6747-40A0-8846-C6F145857D5D}"/>
                </a:ext>
              </a:extLst>
            </p:cNvPr>
            <p:cNvCxnSpPr/>
            <p:nvPr/>
          </p:nvCxnSpPr>
          <p:spPr>
            <a:xfrm flipV="1">
              <a:off x="5816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Прямая соединительная линия 260">
              <a:extLst>
                <a:ext uri="{FF2B5EF4-FFF2-40B4-BE49-F238E27FC236}">
                  <a16:creationId xmlns:a16="http://schemas.microsoft.com/office/drawing/2014/main" xmlns="" id="{262ED44B-00AA-43D3-AC41-3A0744E1297A}"/>
                </a:ext>
              </a:extLst>
            </p:cNvPr>
            <p:cNvCxnSpPr/>
            <p:nvPr/>
          </p:nvCxnSpPr>
          <p:spPr>
            <a:xfrm flipV="1">
              <a:off x="5905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Прямая соединительная линия 261">
              <a:extLst>
                <a:ext uri="{FF2B5EF4-FFF2-40B4-BE49-F238E27FC236}">
                  <a16:creationId xmlns:a16="http://schemas.microsoft.com/office/drawing/2014/main" xmlns="" id="{94DF2B73-646F-4206-9546-BB99443D9732}"/>
                </a:ext>
              </a:extLst>
            </p:cNvPr>
            <p:cNvCxnSpPr/>
            <p:nvPr/>
          </p:nvCxnSpPr>
          <p:spPr>
            <a:xfrm flipV="1">
              <a:off x="5994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Прямая соединительная линия 262">
              <a:extLst>
                <a:ext uri="{FF2B5EF4-FFF2-40B4-BE49-F238E27FC236}">
                  <a16:creationId xmlns:a16="http://schemas.microsoft.com/office/drawing/2014/main" xmlns="" id="{8DFF101B-F137-42AF-A5CF-5F5024A54AD2}"/>
                </a:ext>
              </a:extLst>
            </p:cNvPr>
            <p:cNvCxnSpPr/>
            <p:nvPr/>
          </p:nvCxnSpPr>
          <p:spPr>
            <a:xfrm flipV="1">
              <a:off x="6083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>
              <a:extLst>
                <a:ext uri="{FF2B5EF4-FFF2-40B4-BE49-F238E27FC236}">
                  <a16:creationId xmlns:a16="http://schemas.microsoft.com/office/drawing/2014/main" xmlns="" id="{96F40B89-304F-4135-93C3-879C902E35E1}"/>
                </a:ext>
              </a:extLst>
            </p:cNvPr>
            <p:cNvCxnSpPr/>
            <p:nvPr/>
          </p:nvCxnSpPr>
          <p:spPr>
            <a:xfrm flipV="1">
              <a:off x="6172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>
              <a:extLst>
                <a:ext uri="{FF2B5EF4-FFF2-40B4-BE49-F238E27FC236}">
                  <a16:creationId xmlns:a16="http://schemas.microsoft.com/office/drawing/2014/main" xmlns="" id="{71B79917-6669-4EB2-A78D-721460C68442}"/>
                </a:ext>
              </a:extLst>
            </p:cNvPr>
            <p:cNvCxnSpPr/>
            <p:nvPr/>
          </p:nvCxnSpPr>
          <p:spPr>
            <a:xfrm flipV="1">
              <a:off x="6261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>
              <a:extLst>
                <a:ext uri="{FF2B5EF4-FFF2-40B4-BE49-F238E27FC236}">
                  <a16:creationId xmlns:a16="http://schemas.microsoft.com/office/drawing/2014/main" xmlns="" id="{3A9AB504-5F78-4E71-B4DC-1F83F3ED87AC}"/>
                </a:ext>
              </a:extLst>
            </p:cNvPr>
            <p:cNvCxnSpPr/>
            <p:nvPr/>
          </p:nvCxnSpPr>
          <p:spPr>
            <a:xfrm flipV="1">
              <a:off x="6350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Прямая соединительная линия 266">
              <a:extLst>
                <a:ext uri="{FF2B5EF4-FFF2-40B4-BE49-F238E27FC236}">
                  <a16:creationId xmlns:a16="http://schemas.microsoft.com/office/drawing/2014/main" xmlns="" id="{C8F6E48E-C84C-475E-8F1E-FCB58C92089E}"/>
                </a:ext>
              </a:extLst>
            </p:cNvPr>
            <p:cNvCxnSpPr/>
            <p:nvPr/>
          </p:nvCxnSpPr>
          <p:spPr>
            <a:xfrm flipV="1">
              <a:off x="6438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Прямая соединительная линия 267">
              <a:extLst>
                <a:ext uri="{FF2B5EF4-FFF2-40B4-BE49-F238E27FC236}">
                  <a16:creationId xmlns:a16="http://schemas.microsoft.com/office/drawing/2014/main" xmlns="" id="{9486A9CF-57FE-4556-B63D-23D4E5EC607B}"/>
                </a:ext>
              </a:extLst>
            </p:cNvPr>
            <p:cNvCxnSpPr/>
            <p:nvPr/>
          </p:nvCxnSpPr>
          <p:spPr>
            <a:xfrm flipV="1">
              <a:off x="6527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единительная линия 268">
              <a:extLst>
                <a:ext uri="{FF2B5EF4-FFF2-40B4-BE49-F238E27FC236}">
                  <a16:creationId xmlns:a16="http://schemas.microsoft.com/office/drawing/2014/main" xmlns="" id="{71979908-DDD2-49AE-9378-1F0CC853ACC5}"/>
                </a:ext>
              </a:extLst>
            </p:cNvPr>
            <p:cNvCxnSpPr/>
            <p:nvPr/>
          </p:nvCxnSpPr>
          <p:spPr>
            <a:xfrm flipV="1">
              <a:off x="6616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Прямая соединительная линия 269">
              <a:extLst>
                <a:ext uri="{FF2B5EF4-FFF2-40B4-BE49-F238E27FC236}">
                  <a16:creationId xmlns:a16="http://schemas.microsoft.com/office/drawing/2014/main" xmlns="" id="{20FF9FD0-66E8-4154-8725-B16AADD4C316}"/>
                </a:ext>
              </a:extLst>
            </p:cNvPr>
            <p:cNvCxnSpPr/>
            <p:nvPr/>
          </p:nvCxnSpPr>
          <p:spPr>
            <a:xfrm flipV="1">
              <a:off x="6705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единительная линия 270">
              <a:extLst>
                <a:ext uri="{FF2B5EF4-FFF2-40B4-BE49-F238E27FC236}">
                  <a16:creationId xmlns:a16="http://schemas.microsoft.com/office/drawing/2014/main" xmlns="" id="{107C11DE-1B18-4C67-A2FB-8CECA8BCD5CC}"/>
                </a:ext>
              </a:extLst>
            </p:cNvPr>
            <p:cNvCxnSpPr/>
            <p:nvPr/>
          </p:nvCxnSpPr>
          <p:spPr>
            <a:xfrm flipV="1">
              <a:off x="6794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инительная линия 271">
              <a:extLst>
                <a:ext uri="{FF2B5EF4-FFF2-40B4-BE49-F238E27FC236}">
                  <a16:creationId xmlns:a16="http://schemas.microsoft.com/office/drawing/2014/main" xmlns="" id="{99A722CD-8A90-491E-8C22-9B14FAA6A60C}"/>
                </a:ext>
              </a:extLst>
            </p:cNvPr>
            <p:cNvCxnSpPr/>
            <p:nvPr/>
          </p:nvCxnSpPr>
          <p:spPr>
            <a:xfrm flipV="1">
              <a:off x="6883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Прямая соединительная линия 272">
              <a:extLst>
                <a:ext uri="{FF2B5EF4-FFF2-40B4-BE49-F238E27FC236}">
                  <a16:creationId xmlns:a16="http://schemas.microsoft.com/office/drawing/2014/main" xmlns="" id="{00A80538-E09D-4DDA-B851-7A85968744E6}"/>
                </a:ext>
              </a:extLst>
            </p:cNvPr>
            <p:cNvCxnSpPr/>
            <p:nvPr/>
          </p:nvCxnSpPr>
          <p:spPr>
            <a:xfrm flipV="1">
              <a:off x="6972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Прямая соединительная линия 273">
              <a:extLst>
                <a:ext uri="{FF2B5EF4-FFF2-40B4-BE49-F238E27FC236}">
                  <a16:creationId xmlns:a16="http://schemas.microsoft.com/office/drawing/2014/main" xmlns="" id="{80076682-DDBE-4236-B113-7C94F900FEC4}"/>
                </a:ext>
              </a:extLst>
            </p:cNvPr>
            <p:cNvCxnSpPr/>
            <p:nvPr/>
          </p:nvCxnSpPr>
          <p:spPr>
            <a:xfrm flipV="1">
              <a:off x="7061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>
              <a:extLst>
                <a:ext uri="{FF2B5EF4-FFF2-40B4-BE49-F238E27FC236}">
                  <a16:creationId xmlns:a16="http://schemas.microsoft.com/office/drawing/2014/main" xmlns="" id="{81A1447C-4699-44E4-B17C-0C33A49763B5}"/>
                </a:ext>
              </a:extLst>
            </p:cNvPr>
            <p:cNvCxnSpPr/>
            <p:nvPr/>
          </p:nvCxnSpPr>
          <p:spPr>
            <a:xfrm flipV="1">
              <a:off x="7150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Прямая соединительная линия 275">
              <a:extLst>
                <a:ext uri="{FF2B5EF4-FFF2-40B4-BE49-F238E27FC236}">
                  <a16:creationId xmlns:a16="http://schemas.microsoft.com/office/drawing/2014/main" xmlns="" id="{7FEAA7A8-09BC-47DD-9398-B5ABDBE5A306}"/>
                </a:ext>
              </a:extLst>
            </p:cNvPr>
            <p:cNvCxnSpPr/>
            <p:nvPr/>
          </p:nvCxnSpPr>
          <p:spPr>
            <a:xfrm flipV="1">
              <a:off x="7239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Прямая соединительная линия 276">
              <a:extLst>
                <a:ext uri="{FF2B5EF4-FFF2-40B4-BE49-F238E27FC236}">
                  <a16:creationId xmlns:a16="http://schemas.microsoft.com/office/drawing/2014/main" xmlns="" id="{F2BF08AD-69A5-4456-83A7-6CBB7CC05DB6}"/>
                </a:ext>
              </a:extLst>
            </p:cNvPr>
            <p:cNvCxnSpPr/>
            <p:nvPr/>
          </p:nvCxnSpPr>
          <p:spPr>
            <a:xfrm flipV="1">
              <a:off x="7327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Прямая соединительная линия 277">
              <a:extLst>
                <a:ext uri="{FF2B5EF4-FFF2-40B4-BE49-F238E27FC236}">
                  <a16:creationId xmlns:a16="http://schemas.microsoft.com/office/drawing/2014/main" xmlns="" id="{9E91DDAD-0EDB-4BE0-B459-895BBEC4E30D}"/>
                </a:ext>
              </a:extLst>
            </p:cNvPr>
            <p:cNvCxnSpPr/>
            <p:nvPr/>
          </p:nvCxnSpPr>
          <p:spPr>
            <a:xfrm flipV="1">
              <a:off x="7416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>
              <a:extLst>
                <a:ext uri="{FF2B5EF4-FFF2-40B4-BE49-F238E27FC236}">
                  <a16:creationId xmlns:a16="http://schemas.microsoft.com/office/drawing/2014/main" xmlns="" id="{3DEBDA78-6B27-45D0-92E6-B4C7366AC642}"/>
                </a:ext>
              </a:extLst>
            </p:cNvPr>
            <p:cNvCxnSpPr/>
            <p:nvPr/>
          </p:nvCxnSpPr>
          <p:spPr>
            <a:xfrm flipV="1">
              <a:off x="7505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Прямая соединительная линия 279">
              <a:extLst>
                <a:ext uri="{FF2B5EF4-FFF2-40B4-BE49-F238E27FC236}">
                  <a16:creationId xmlns:a16="http://schemas.microsoft.com/office/drawing/2014/main" xmlns="" id="{0C7824E7-69C8-4BF3-AEA0-DC7D8651576C}"/>
                </a:ext>
              </a:extLst>
            </p:cNvPr>
            <p:cNvCxnSpPr/>
            <p:nvPr/>
          </p:nvCxnSpPr>
          <p:spPr>
            <a:xfrm flipV="1">
              <a:off x="7594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Прямая соединительная линия 280">
              <a:extLst>
                <a:ext uri="{FF2B5EF4-FFF2-40B4-BE49-F238E27FC236}">
                  <a16:creationId xmlns:a16="http://schemas.microsoft.com/office/drawing/2014/main" xmlns="" id="{A12B33DE-CD0B-4E79-B352-D5725AA30192}"/>
                </a:ext>
              </a:extLst>
            </p:cNvPr>
            <p:cNvCxnSpPr/>
            <p:nvPr/>
          </p:nvCxnSpPr>
          <p:spPr>
            <a:xfrm flipV="1">
              <a:off x="7683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Прямая соединительная линия 281">
              <a:extLst>
                <a:ext uri="{FF2B5EF4-FFF2-40B4-BE49-F238E27FC236}">
                  <a16:creationId xmlns:a16="http://schemas.microsoft.com/office/drawing/2014/main" xmlns="" id="{33C7150A-06CB-4CB8-8522-4F811E441EBB}"/>
                </a:ext>
              </a:extLst>
            </p:cNvPr>
            <p:cNvCxnSpPr/>
            <p:nvPr/>
          </p:nvCxnSpPr>
          <p:spPr>
            <a:xfrm flipV="1">
              <a:off x="7772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Прямая соединительная линия 282">
              <a:extLst>
                <a:ext uri="{FF2B5EF4-FFF2-40B4-BE49-F238E27FC236}">
                  <a16:creationId xmlns:a16="http://schemas.microsoft.com/office/drawing/2014/main" xmlns="" id="{021BC55F-91E9-4E41-9C86-CCB36388FB8D}"/>
                </a:ext>
              </a:extLst>
            </p:cNvPr>
            <p:cNvCxnSpPr/>
            <p:nvPr/>
          </p:nvCxnSpPr>
          <p:spPr>
            <a:xfrm flipV="1">
              <a:off x="7861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Прямая соединительная линия 283">
              <a:extLst>
                <a:ext uri="{FF2B5EF4-FFF2-40B4-BE49-F238E27FC236}">
                  <a16:creationId xmlns:a16="http://schemas.microsoft.com/office/drawing/2014/main" xmlns="" id="{1428A698-F65F-4A65-AD94-029871AA092E}"/>
                </a:ext>
              </a:extLst>
            </p:cNvPr>
            <p:cNvCxnSpPr/>
            <p:nvPr/>
          </p:nvCxnSpPr>
          <p:spPr>
            <a:xfrm flipV="1">
              <a:off x="7950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Прямая соединительная линия 284">
              <a:extLst>
                <a:ext uri="{FF2B5EF4-FFF2-40B4-BE49-F238E27FC236}">
                  <a16:creationId xmlns:a16="http://schemas.microsoft.com/office/drawing/2014/main" xmlns="" id="{829BF9ED-8D15-486E-B7CA-50F6D1A310E6}"/>
                </a:ext>
              </a:extLst>
            </p:cNvPr>
            <p:cNvCxnSpPr/>
            <p:nvPr/>
          </p:nvCxnSpPr>
          <p:spPr>
            <a:xfrm flipV="1">
              <a:off x="8039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Прямая соединительная линия 285">
              <a:extLst>
                <a:ext uri="{FF2B5EF4-FFF2-40B4-BE49-F238E27FC236}">
                  <a16:creationId xmlns:a16="http://schemas.microsoft.com/office/drawing/2014/main" xmlns="" id="{7F8561C1-DF99-4EF9-BA2A-151C679D6BD7}"/>
                </a:ext>
              </a:extLst>
            </p:cNvPr>
            <p:cNvCxnSpPr/>
            <p:nvPr/>
          </p:nvCxnSpPr>
          <p:spPr>
            <a:xfrm flipV="1">
              <a:off x="8128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Прямая соединительная линия 286">
              <a:extLst>
                <a:ext uri="{FF2B5EF4-FFF2-40B4-BE49-F238E27FC236}">
                  <a16:creationId xmlns:a16="http://schemas.microsoft.com/office/drawing/2014/main" xmlns="" id="{A3A65CB9-D600-44E9-8D67-B5B683AA9E97}"/>
                </a:ext>
              </a:extLst>
            </p:cNvPr>
            <p:cNvCxnSpPr/>
            <p:nvPr/>
          </p:nvCxnSpPr>
          <p:spPr>
            <a:xfrm flipV="1">
              <a:off x="8216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Прямая соединительная линия 287">
              <a:extLst>
                <a:ext uri="{FF2B5EF4-FFF2-40B4-BE49-F238E27FC236}">
                  <a16:creationId xmlns:a16="http://schemas.microsoft.com/office/drawing/2014/main" xmlns="" id="{790425EF-C2D1-438D-BE15-8214D16393EB}"/>
                </a:ext>
              </a:extLst>
            </p:cNvPr>
            <p:cNvCxnSpPr/>
            <p:nvPr/>
          </p:nvCxnSpPr>
          <p:spPr>
            <a:xfrm flipV="1">
              <a:off x="8305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Прямая соединительная линия 288">
              <a:extLst>
                <a:ext uri="{FF2B5EF4-FFF2-40B4-BE49-F238E27FC236}">
                  <a16:creationId xmlns:a16="http://schemas.microsoft.com/office/drawing/2014/main" xmlns="" id="{5FE61DB4-B02D-42A0-89B2-F123729FBF85}"/>
                </a:ext>
              </a:extLst>
            </p:cNvPr>
            <p:cNvCxnSpPr/>
            <p:nvPr/>
          </p:nvCxnSpPr>
          <p:spPr>
            <a:xfrm flipV="1">
              <a:off x="8394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Прямая соединительная линия 289">
              <a:extLst>
                <a:ext uri="{FF2B5EF4-FFF2-40B4-BE49-F238E27FC236}">
                  <a16:creationId xmlns:a16="http://schemas.microsoft.com/office/drawing/2014/main" xmlns="" id="{11C42D01-2C27-4D47-9BBD-8FA46266E515}"/>
                </a:ext>
              </a:extLst>
            </p:cNvPr>
            <p:cNvCxnSpPr/>
            <p:nvPr/>
          </p:nvCxnSpPr>
          <p:spPr>
            <a:xfrm flipV="1">
              <a:off x="8483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Прямая соединительная линия 290">
              <a:extLst>
                <a:ext uri="{FF2B5EF4-FFF2-40B4-BE49-F238E27FC236}">
                  <a16:creationId xmlns:a16="http://schemas.microsoft.com/office/drawing/2014/main" xmlns="" id="{9677F343-E69D-49F9-8CA4-96E0E18767A7}"/>
                </a:ext>
              </a:extLst>
            </p:cNvPr>
            <p:cNvCxnSpPr/>
            <p:nvPr/>
          </p:nvCxnSpPr>
          <p:spPr>
            <a:xfrm flipV="1">
              <a:off x="8572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Прямая соединительная линия 291">
              <a:extLst>
                <a:ext uri="{FF2B5EF4-FFF2-40B4-BE49-F238E27FC236}">
                  <a16:creationId xmlns:a16="http://schemas.microsoft.com/office/drawing/2014/main" xmlns="" id="{9DD8D95C-B5E9-400E-A319-1F8B07E5C5D4}"/>
                </a:ext>
              </a:extLst>
            </p:cNvPr>
            <p:cNvCxnSpPr/>
            <p:nvPr/>
          </p:nvCxnSpPr>
          <p:spPr>
            <a:xfrm flipV="1">
              <a:off x="8661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Прямая соединительная линия 292">
              <a:extLst>
                <a:ext uri="{FF2B5EF4-FFF2-40B4-BE49-F238E27FC236}">
                  <a16:creationId xmlns:a16="http://schemas.microsoft.com/office/drawing/2014/main" xmlns="" id="{D6C91D94-D2BC-4044-90F5-D15266471A86}"/>
                </a:ext>
              </a:extLst>
            </p:cNvPr>
            <p:cNvCxnSpPr/>
            <p:nvPr/>
          </p:nvCxnSpPr>
          <p:spPr>
            <a:xfrm flipV="1">
              <a:off x="8750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Прямая соединительная линия 293">
              <a:extLst>
                <a:ext uri="{FF2B5EF4-FFF2-40B4-BE49-F238E27FC236}">
                  <a16:creationId xmlns:a16="http://schemas.microsoft.com/office/drawing/2014/main" xmlns="" id="{955B4D44-54BD-4222-B086-2119CCEE8991}"/>
                </a:ext>
              </a:extLst>
            </p:cNvPr>
            <p:cNvCxnSpPr/>
            <p:nvPr/>
          </p:nvCxnSpPr>
          <p:spPr>
            <a:xfrm flipV="1">
              <a:off x="8839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Прямая соединительная линия 294">
              <a:extLst>
                <a:ext uri="{FF2B5EF4-FFF2-40B4-BE49-F238E27FC236}">
                  <a16:creationId xmlns:a16="http://schemas.microsoft.com/office/drawing/2014/main" xmlns="" id="{EA611250-4558-4C00-BE84-A9B4A9837E28}"/>
                </a:ext>
              </a:extLst>
            </p:cNvPr>
            <p:cNvCxnSpPr/>
            <p:nvPr/>
          </p:nvCxnSpPr>
          <p:spPr>
            <a:xfrm flipV="1">
              <a:off x="8928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Прямая соединительная линия 295">
              <a:extLst>
                <a:ext uri="{FF2B5EF4-FFF2-40B4-BE49-F238E27FC236}">
                  <a16:creationId xmlns:a16="http://schemas.microsoft.com/office/drawing/2014/main" xmlns="" id="{7A521285-835D-41A1-9531-4145E31DE60F}"/>
                </a:ext>
              </a:extLst>
            </p:cNvPr>
            <p:cNvCxnSpPr/>
            <p:nvPr/>
          </p:nvCxnSpPr>
          <p:spPr>
            <a:xfrm flipV="1">
              <a:off x="9017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Прямая соединительная линия 296">
              <a:extLst>
                <a:ext uri="{FF2B5EF4-FFF2-40B4-BE49-F238E27FC236}">
                  <a16:creationId xmlns:a16="http://schemas.microsoft.com/office/drawing/2014/main" xmlns="" id="{5ED6166B-2C84-44F0-A8EE-EA25352117B1}"/>
                </a:ext>
              </a:extLst>
            </p:cNvPr>
            <p:cNvCxnSpPr/>
            <p:nvPr/>
          </p:nvCxnSpPr>
          <p:spPr>
            <a:xfrm flipV="1">
              <a:off x="9105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Прямая соединительная линия 297">
              <a:extLst>
                <a:ext uri="{FF2B5EF4-FFF2-40B4-BE49-F238E27FC236}">
                  <a16:creationId xmlns:a16="http://schemas.microsoft.com/office/drawing/2014/main" xmlns="" id="{EFFB90B0-52D2-4D85-8231-144EB26F9224}"/>
                </a:ext>
              </a:extLst>
            </p:cNvPr>
            <p:cNvCxnSpPr/>
            <p:nvPr/>
          </p:nvCxnSpPr>
          <p:spPr>
            <a:xfrm flipV="1">
              <a:off x="919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Прямая соединительная линия 298">
              <a:extLst>
                <a:ext uri="{FF2B5EF4-FFF2-40B4-BE49-F238E27FC236}">
                  <a16:creationId xmlns:a16="http://schemas.microsoft.com/office/drawing/2014/main" xmlns="" id="{1277E30D-B40F-4B03-AE49-C54BFABDBC3B}"/>
                </a:ext>
              </a:extLst>
            </p:cNvPr>
            <p:cNvCxnSpPr/>
            <p:nvPr/>
          </p:nvCxnSpPr>
          <p:spPr>
            <a:xfrm flipV="1">
              <a:off x="928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Прямая соединительная линия 299">
              <a:extLst>
                <a:ext uri="{FF2B5EF4-FFF2-40B4-BE49-F238E27FC236}">
                  <a16:creationId xmlns:a16="http://schemas.microsoft.com/office/drawing/2014/main" xmlns="" id="{195D5E4C-FDEF-4883-BEC7-5C220D6150EC}"/>
                </a:ext>
              </a:extLst>
            </p:cNvPr>
            <p:cNvCxnSpPr/>
            <p:nvPr/>
          </p:nvCxnSpPr>
          <p:spPr>
            <a:xfrm flipV="1">
              <a:off x="937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Прямая соединительная линия 300">
              <a:extLst>
                <a:ext uri="{FF2B5EF4-FFF2-40B4-BE49-F238E27FC236}">
                  <a16:creationId xmlns:a16="http://schemas.microsoft.com/office/drawing/2014/main" xmlns="" id="{8CCD366F-659F-42B0-8AF3-C70EF4BDDED4}"/>
                </a:ext>
              </a:extLst>
            </p:cNvPr>
            <p:cNvCxnSpPr/>
            <p:nvPr/>
          </p:nvCxnSpPr>
          <p:spPr>
            <a:xfrm flipV="1">
              <a:off x="946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Прямая соединительная линия 301">
              <a:extLst>
                <a:ext uri="{FF2B5EF4-FFF2-40B4-BE49-F238E27FC236}">
                  <a16:creationId xmlns:a16="http://schemas.microsoft.com/office/drawing/2014/main" xmlns="" id="{CD4A93A0-9AD7-475B-9660-92ABE4EF1489}"/>
                </a:ext>
              </a:extLst>
            </p:cNvPr>
            <p:cNvCxnSpPr/>
            <p:nvPr/>
          </p:nvCxnSpPr>
          <p:spPr>
            <a:xfrm flipV="1">
              <a:off x="955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Прямая соединительная линия 302">
              <a:extLst>
                <a:ext uri="{FF2B5EF4-FFF2-40B4-BE49-F238E27FC236}">
                  <a16:creationId xmlns:a16="http://schemas.microsoft.com/office/drawing/2014/main" xmlns="" id="{DBF26219-1B8B-476F-BBF8-594D22AFB4BE}"/>
                </a:ext>
              </a:extLst>
            </p:cNvPr>
            <p:cNvCxnSpPr/>
            <p:nvPr/>
          </p:nvCxnSpPr>
          <p:spPr>
            <a:xfrm flipV="1">
              <a:off x="963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Прямая соединительная линия 303">
              <a:extLst>
                <a:ext uri="{FF2B5EF4-FFF2-40B4-BE49-F238E27FC236}">
                  <a16:creationId xmlns:a16="http://schemas.microsoft.com/office/drawing/2014/main" xmlns="" id="{8BE8C1C8-0B27-49EA-8A59-9893023D1022}"/>
                </a:ext>
              </a:extLst>
            </p:cNvPr>
            <p:cNvCxnSpPr/>
            <p:nvPr/>
          </p:nvCxnSpPr>
          <p:spPr>
            <a:xfrm flipV="1">
              <a:off x="972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Прямая соединительная линия 304">
              <a:extLst>
                <a:ext uri="{FF2B5EF4-FFF2-40B4-BE49-F238E27FC236}">
                  <a16:creationId xmlns:a16="http://schemas.microsoft.com/office/drawing/2014/main" xmlns="" id="{5BF4AF59-70FF-407C-84A3-1B6B7250C76E}"/>
                </a:ext>
              </a:extLst>
            </p:cNvPr>
            <p:cNvCxnSpPr/>
            <p:nvPr/>
          </p:nvCxnSpPr>
          <p:spPr>
            <a:xfrm flipV="1">
              <a:off x="981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Прямая соединительная линия 305">
              <a:extLst>
                <a:ext uri="{FF2B5EF4-FFF2-40B4-BE49-F238E27FC236}">
                  <a16:creationId xmlns:a16="http://schemas.microsoft.com/office/drawing/2014/main" xmlns="" id="{5B109A6C-5A85-4AE3-B513-E7D982C2556B}"/>
                </a:ext>
              </a:extLst>
            </p:cNvPr>
            <p:cNvCxnSpPr/>
            <p:nvPr/>
          </p:nvCxnSpPr>
          <p:spPr>
            <a:xfrm flipV="1">
              <a:off x="990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Прямая соединительная линия 306">
              <a:extLst>
                <a:ext uri="{FF2B5EF4-FFF2-40B4-BE49-F238E27FC236}">
                  <a16:creationId xmlns:a16="http://schemas.microsoft.com/office/drawing/2014/main" xmlns="" id="{9FB32B8F-992C-4D29-8B3E-650B2424A3D3}"/>
                </a:ext>
              </a:extLst>
            </p:cNvPr>
            <p:cNvCxnSpPr/>
            <p:nvPr/>
          </p:nvCxnSpPr>
          <p:spPr>
            <a:xfrm flipV="1">
              <a:off x="999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Прямая соединительная линия 307">
              <a:extLst>
                <a:ext uri="{FF2B5EF4-FFF2-40B4-BE49-F238E27FC236}">
                  <a16:creationId xmlns:a16="http://schemas.microsoft.com/office/drawing/2014/main" xmlns="" id="{A766E02C-0F3D-411A-96E2-F236FC9711B3}"/>
                </a:ext>
              </a:extLst>
            </p:cNvPr>
            <p:cNvCxnSpPr/>
            <p:nvPr/>
          </p:nvCxnSpPr>
          <p:spPr>
            <a:xfrm flipV="1">
              <a:off x="1008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Прямая соединительная линия 308">
              <a:extLst>
                <a:ext uri="{FF2B5EF4-FFF2-40B4-BE49-F238E27FC236}">
                  <a16:creationId xmlns:a16="http://schemas.microsoft.com/office/drawing/2014/main" xmlns="" id="{7EDB8921-9584-403D-8FBE-9F5FC56EBEE0}"/>
                </a:ext>
              </a:extLst>
            </p:cNvPr>
            <p:cNvCxnSpPr/>
            <p:nvPr/>
          </p:nvCxnSpPr>
          <p:spPr>
            <a:xfrm flipV="1">
              <a:off x="1017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Прямая соединительная линия 309">
              <a:extLst>
                <a:ext uri="{FF2B5EF4-FFF2-40B4-BE49-F238E27FC236}">
                  <a16:creationId xmlns:a16="http://schemas.microsoft.com/office/drawing/2014/main" xmlns="" id="{7DF7F085-A21A-4220-89F6-43F30ABB12F6}"/>
                </a:ext>
              </a:extLst>
            </p:cNvPr>
            <p:cNvCxnSpPr/>
            <p:nvPr/>
          </p:nvCxnSpPr>
          <p:spPr>
            <a:xfrm flipV="1">
              <a:off x="1026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A9CA5D-594A-4ADA-95CF-335C4903A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Требования к заявке на этапе предварительной экспертизы</a:t>
            </a:r>
            <a:endParaRPr lang="ru-RU" dirty="0"/>
          </a:p>
        </p:txBody>
      </p:sp>
      <p:sp>
        <p:nvSpPr>
          <p:cNvPr id="18" name="Прямоугольник: скругленные углы 189"/>
          <p:cNvSpPr/>
          <p:nvPr/>
        </p:nvSpPr>
        <p:spPr>
          <a:xfrm>
            <a:off x="4443376" y="1721743"/>
            <a:ext cx="1283712" cy="36122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36000" tIns="10800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Резюме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Описание проекта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Анализ рынка проекта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Финансовый план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План финансирования 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Финансовая модель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Приложения </a:t>
            </a:r>
          </a:p>
        </p:txBody>
      </p:sp>
      <p:sp>
        <p:nvSpPr>
          <p:cNvPr id="19" name="Прямоугольник: скругленные углы 190"/>
          <p:cNvSpPr/>
          <p:nvPr/>
        </p:nvSpPr>
        <p:spPr>
          <a:xfrm>
            <a:off x="3042834" y="1721743"/>
            <a:ext cx="1283712" cy="36122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36000" tIns="10800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Требования к финансовой модели: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Прогнозы </a:t>
            </a:r>
            <a:r>
              <a:rPr lang="mr-IN" sz="1200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–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 </a:t>
            </a:r>
            <a:r>
              <a:rPr lang="ru-RU" sz="120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Расчеты </a:t>
            </a:r>
            <a:r>
              <a:rPr lang="mr-IN" sz="1200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–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 Результаты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Финансовые показатели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Баланс, ДДС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 err="1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Финрезультат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Calibri"/>
              <a:cs typeface="Arial" pitchFamily="34" charset="0"/>
            </a:endParaRP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Структура финансирования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Описание модели</a:t>
            </a:r>
          </a:p>
        </p:txBody>
      </p:sp>
      <p:sp>
        <p:nvSpPr>
          <p:cNvPr id="23" name="Прямоугольник: скругленные углы 189"/>
          <p:cNvSpPr/>
          <p:nvPr/>
        </p:nvSpPr>
        <p:spPr>
          <a:xfrm>
            <a:off x="5843919" y="1721743"/>
            <a:ext cx="1283712" cy="36122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36000" tIns="10800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Общие сведения об Инициаторе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Информация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/>
            </a:r>
            <a:br>
              <a:rPr lang="en-US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о проекте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Отраслевая принадлежность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Влияние проекта на экономику</a:t>
            </a:r>
          </a:p>
        </p:txBody>
      </p:sp>
      <p:sp>
        <p:nvSpPr>
          <p:cNvPr id="25" name="Прямоугольник: скругленные углы 190"/>
          <p:cNvSpPr/>
          <p:nvPr/>
        </p:nvSpPr>
        <p:spPr>
          <a:xfrm>
            <a:off x="241750" y="1721743"/>
            <a:ext cx="1283712" cy="36122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36000" tIns="10800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93663" marR="0" lvl="0" indent="-93663" algn="l" defTabSz="67208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0089E9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Идея</a:t>
            </a:r>
          </a:p>
          <a:p>
            <a:pPr marL="93663" marR="0" lvl="0" indent="-93663" algn="l" defTabSz="67208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0089E9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Продукт</a:t>
            </a:r>
          </a:p>
          <a:p>
            <a:pPr marL="93663" marR="0" lvl="0" indent="-93663" algn="l" defTabSz="67208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0089E9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Положительные эффекты</a:t>
            </a:r>
          </a:p>
          <a:p>
            <a:pPr marL="93663" marR="0" lvl="0" indent="-93663" algn="l" defTabSz="67208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0089E9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Технологии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27" name="Прямоугольник: скругленные углы 190"/>
          <p:cNvSpPr/>
          <p:nvPr/>
        </p:nvSpPr>
        <p:spPr>
          <a:xfrm>
            <a:off x="1642292" y="1721743"/>
            <a:ext cx="1283712" cy="36122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36000" tIns="10800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Потребление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Сырье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Прогноз спроса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Анализ конкурентов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Бенчмаркинг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Анализ рисков</a:t>
            </a:r>
          </a:p>
        </p:txBody>
      </p:sp>
      <p:grpSp>
        <p:nvGrpSpPr>
          <p:cNvPr id="370" name="Группа 369">
            <a:extLst>
              <a:ext uri="{FF2B5EF4-FFF2-40B4-BE49-F238E27FC236}">
                <a16:creationId xmlns:a16="http://schemas.microsoft.com/office/drawing/2014/main" xmlns="" id="{43B662D5-66D6-428B-988B-417D568560FB}"/>
              </a:ext>
            </a:extLst>
          </p:cNvPr>
          <p:cNvGrpSpPr/>
          <p:nvPr/>
        </p:nvGrpSpPr>
        <p:grpSpPr>
          <a:xfrm>
            <a:off x="241750" y="1295243"/>
            <a:ext cx="7102025" cy="432000"/>
            <a:chOff x="241750" y="1295243"/>
            <a:chExt cx="7102025" cy="432000"/>
          </a:xfr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</p:grpSpPr>
        <p:sp>
          <p:nvSpPr>
            <p:cNvPr id="17" name="Стрелка вправо 68"/>
            <p:cNvSpPr/>
            <p:nvPr/>
          </p:nvSpPr>
          <p:spPr>
            <a:xfrm>
              <a:off x="3042834" y="1295243"/>
              <a:ext cx="1499856" cy="432000"/>
            </a:xfrm>
            <a:prstGeom prst="chevron">
              <a:avLst/>
            </a:prstGeom>
            <a:grpFill/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25000"/>
                </a:prstClr>
              </a:outerShdw>
            </a:effectLst>
          </p:spPr>
          <p:txBody>
            <a:bodyPr lIns="252000" tIns="0" rIns="0" bIns="0" rtlCol="0" anchor="ctr"/>
            <a:lstStyle>
              <a:lvl1pPr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Финансо</a:t>
              </a:r>
              <a: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-</a:t>
              </a:r>
              <a:b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</a:br>
              <a:r>
                <a:rPr kumimoji="0" lang="ru-RU" altLang="ru-RU" sz="11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вая</a:t>
              </a:r>
              <a: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 модель</a:t>
              </a:r>
            </a:p>
          </p:txBody>
        </p:sp>
        <p:sp>
          <p:nvSpPr>
            <p:cNvPr id="20" name="Стрелка вправо 53"/>
            <p:cNvSpPr/>
            <p:nvPr/>
          </p:nvSpPr>
          <p:spPr>
            <a:xfrm>
              <a:off x="4443376" y="1295243"/>
              <a:ext cx="1499856" cy="432000"/>
            </a:xfrm>
            <a:prstGeom prst="chevron">
              <a:avLst/>
            </a:prstGeom>
            <a:grpFill/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25000"/>
                </a:prstClr>
              </a:outerShdw>
            </a:effectLst>
          </p:spPr>
          <p:txBody>
            <a:bodyPr lIns="252000" tIns="0" rIns="0" bIns="0" rtlCol="0" anchor="ctr"/>
            <a:lstStyle>
              <a:lvl1pPr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Бизнес-</a:t>
              </a:r>
              <a:b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</a:br>
              <a: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модель</a:t>
              </a:r>
            </a:p>
          </p:txBody>
        </p:sp>
        <p:sp>
          <p:nvSpPr>
            <p:cNvPr id="22" name="Стрелка вправо 68"/>
            <p:cNvSpPr/>
            <p:nvPr/>
          </p:nvSpPr>
          <p:spPr>
            <a:xfrm>
              <a:off x="5843919" y="1295243"/>
              <a:ext cx="1499856" cy="432000"/>
            </a:xfrm>
            <a:prstGeom prst="chevron">
              <a:avLst/>
            </a:prstGeom>
            <a:grpFill/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25000"/>
                </a:prstClr>
              </a:outerShdw>
            </a:effectLst>
          </p:spPr>
          <p:txBody>
            <a:bodyPr lIns="252000" tIns="0" rIns="0" bIns="0" rtlCol="0" anchor="ctr"/>
            <a:lstStyle>
              <a:lvl1pPr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Концепция (заявка)</a:t>
              </a:r>
            </a:p>
          </p:txBody>
        </p:sp>
        <p:sp>
          <p:nvSpPr>
            <p:cNvPr id="24" name="Стрелка вправо 68"/>
            <p:cNvSpPr/>
            <p:nvPr/>
          </p:nvSpPr>
          <p:spPr>
            <a:xfrm>
              <a:off x="241750" y="1295243"/>
              <a:ext cx="1499856" cy="432000"/>
            </a:xfrm>
            <a:prstGeom prst="homePlate">
              <a:avLst/>
            </a:prstGeom>
            <a:grpFill/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25000"/>
                </a:prstClr>
              </a:outerShdw>
            </a:effectLst>
          </p:spPr>
          <p:txBody>
            <a:bodyPr lIns="288000" tIns="0" rIns="0" bIns="0" rtlCol="0" anchor="ctr"/>
            <a:lstStyle>
              <a:lvl1pPr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Идея </a:t>
              </a:r>
              <a:b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</a:br>
              <a: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проекта</a:t>
              </a:r>
            </a:p>
          </p:txBody>
        </p:sp>
        <p:sp>
          <p:nvSpPr>
            <p:cNvPr id="26" name="Стрелка вправо 68"/>
            <p:cNvSpPr/>
            <p:nvPr/>
          </p:nvSpPr>
          <p:spPr>
            <a:xfrm>
              <a:off x="1642292" y="1295243"/>
              <a:ext cx="1499856" cy="432000"/>
            </a:xfrm>
            <a:prstGeom prst="chevron">
              <a:avLst/>
            </a:prstGeom>
            <a:grpFill/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25000"/>
                </a:prstClr>
              </a:outerShdw>
            </a:effectLst>
          </p:spPr>
          <p:txBody>
            <a:bodyPr lIns="252000" tIns="0" rIns="0" bIns="0" rtlCol="0" anchor="ctr"/>
            <a:lstStyle>
              <a:lvl1pPr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Анализ рынка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8051800" y="1889846"/>
            <a:ext cx="965240" cy="540548"/>
          </a:xfrm>
          <a:prstGeom prst="rect">
            <a:avLst/>
          </a:prstGeom>
          <a:noFill/>
        </p:spPr>
        <p:txBody>
          <a:bodyPr wrap="square" lIns="82692" tIns="41346" rIns="82692" bIns="41346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Предвари-</a:t>
            </a:r>
            <a:b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тельная экспертиза</a:t>
            </a:r>
          </a:p>
        </p:txBody>
      </p:sp>
      <p:sp>
        <p:nvSpPr>
          <p:cNvPr id="37" name="Прямоугольник: скругленные углы 190"/>
          <p:cNvSpPr/>
          <p:nvPr/>
        </p:nvSpPr>
        <p:spPr>
          <a:xfrm>
            <a:off x="7242900" y="2895643"/>
            <a:ext cx="1443899" cy="24383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36000" tIns="10800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Скоринг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Экспресс-анализ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Посещение производства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Анализ концепции и бизнес-модели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Отраслевой анализ</a:t>
            </a:r>
          </a:p>
          <a:p>
            <a:pPr marL="93663" indent="-93663" defTabSz="672084">
              <a:lnSpc>
                <a:spcPct val="90000"/>
              </a:lnSpc>
              <a:spcAft>
                <a:spcPts val="700"/>
              </a:spcAft>
              <a:buClr>
                <a:srgbClr val="0089E9"/>
              </a:buClr>
              <a:buFont typeface="Arial" panose="020B0604020202020204" pitchFamily="34" charset="0"/>
              <a:buChar char="›"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Calibri"/>
                <a:cs typeface="Arial" pitchFamily="34" charset="0"/>
              </a:rPr>
              <a:t>Term sheet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15485" y="1889846"/>
            <a:ext cx="1229538" cy="388198"/>
          </a:xfrm>
          <a:prstGeom prst="rect">
            <a:avLst/>
          </a:prstGeom>
          <a:noFill/>
        </p:spPr>
        <p:txBody>
          <a:bodyPr wrap="square" lIns="82692" tIns="41346" rIns="82692" bIns="41346">
            <a:spAutoFit/>
          </a:bodyPr>
          <a:lstStyle/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Экспресс</a:t>
            </a:r>
          </a:p>
          <a:p>
            <a:pPr marL="0" marR="0" lvl="0" indent="0" algn="ctr" defTabSz="62020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экспертиза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3253528-92BD-43E3-B786-739C4171B7CC}"/>
              </a:ext>
            </a:extLst>
          </p:cNvPr>
          <p:cNvSpPr/>
          <p:nvPr/>
        </p:nvSpPr>
        <p:spPr>
          <a:xfrm>
            <a:off x="492369" y="799018"/>
            <a:ext cx="69869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E96D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http://www.veb.ru/strategy/invest/#doc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все требования выложены на сайте ВЭБ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245C0C6-DA0E-4FD4-89EB-1A2892B216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0839" y="832037"/>
            <a:ext cx="228600" cy="228600"/>
          </a:xfrm>
          <a:prstGeom prst="rect">
            <a:avLst/>
          </a:prstGeom>
        </p:spPr>
      </p:pic>
      <p:sp>
        <p:nvSpPr>
          <p:cNvPr id="167" name="Прямоугольник 14">
            <a:extLst>
              <a:ext uri="{FF2B5EF4-FFF2-40B4-BE49-F238E27FC236}">
                <a16:creationId xmlns:a16="http://schemas.microsoft.com/office/drawing/2014/main" xmlns="" id="{FD95746A-E219-45CF-AB0E-782F910E9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8" y="1371601"/>
            <a:ext cx="373747" cy="2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no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8" name="Прямоугольник 14">
            <a:extLst>
              <a:ext uri="{FF2B5EF4-FFF2-40B4-BE49-F238E27FC236}">
                <a16:creationId xmlns:a16="http://schemas.microsoft.com/office/drawing/2014/main" xmlns="" id="{4BE6353A-0D19-4EA8-A718-2A9E08B91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0677" y="1371601"/>
            <a:ext cx="373747" cy="2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no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9" name="Прямоугольник 14">
            <a:extLst>
              <a:ext uri="{FF2B5EF4-FFF2-40B4-BE49-F238E27FC236}">
                <a16:creationId xmlns:a16="http://schemas.microsoft.com/office/drawing/2014/main" xmlns="" id="{4102A3FC-A492-4CD1-ABE8-D8023A05A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646" y="1371601"/>
            <a:ext cx="373747" cy="2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no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70" name="Прямоугольник 14">
            <a:extLst>
              <a:ext uri="{FF2B5EF4-FFF2-40B4-BE49-F238E27FC236}">
                <a16:creationId xmlns:a16="http://schemas.microsoft.com/office/drawing/2014/main" xmlns="" id="{3FB35D69-F893-4549-933F-2C3CEACD0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615" y="1371601"/>
            <a:ext cx="373747" cy="2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no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71" name="Прямоугольник 14">
            <a:extLst>
              <a:ext uri="{FF2B5EF4-FFF2-40B4-BE49-F238E27FC236}">
                <a16:creationId xmlns:a16="http://schemas.microsoft.com/office/drawing/2014/main" xmlns="" id="{0CF1716B-47FB-4CB8-9392-EE4E894A2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4585" y="1371601"/>
            <a:ext cx="373747" cy="2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no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/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4" name="Стрелка вправо 68">
            <a:extLst>
              <a:ext uri="{FF2B5EF4-FFF2-40B4-BE49-F238E27FC236}">
                <a16:creationId xmlns:a16="http://schemas.microsoft.com/office/drawing/2014/main" xmlns="" id="{63193F20-2283-4253-8EFA-09C8B4A1926E}"/>
              </a:ext>
            </a:extLst>
          </p:cNvPr>
          <p:cNvSpPr/>
          <p:nvPr/>
        </p:nvSpPr>
        <p:spPr>
          <a:xfrm>
            <a:off x="7239023" y="2463643"/>
            <a:ext cx="1685061" cy="432000"/>
          </a:xfrm>
          <a:prstGeom prst="homePlate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lIns="108000" tIns="0" rIns="0" bIns="0" rtlCol="0" anchor="ctr"/>
          <a:lstStyle>
            <a:lvl1pPr defTabSz="6858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28 р. дней 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9F8EA44C-7EFB-4A08-952A-B7BCF43BFB68}"/>
              </a:ext>
            </a:extLst>
          </p:cNvPr>
          <p:cNvGrpSpPr/>
          <p:nvPr/>
        </p:nvGrpSpPr>
        <p:grpSpPr>
          <a:xfrm>
            <a:off x="7393899" y="1155700"/>
            <a:ext cx="669224" cy="669222"/>
            <a:chOff x="7393899" y="1155700"/>
            <a:chExt cx="669224" cy="669222"/>
          </a:xfrm>
        </p:grpSpPr>
        <p:sp>
          <p:nvSpPr>
            <p:cNvPr id="356" name="Овал 355">
              <a:extLst>
                <a:ext uri="{FF2B5EF4-FFF2-40B4-BE49-F238E27FC236}">
                  <a16:creationId xmlns:a16="http://schemas.microsoft.com/office/drawing/2014/main" xmlns="" id="{E02029EB-4A7D-4F5D-AD45-632DAC772CE5}"/>
                </a:ext>
              </a:extLst>
            </p:cNvPr>
            <p:cNvSpPr/>
            <p:nvPr/>
          </p:nvSpPr>
          <p:spPr>
            <a:xfrm>
              <a:off x="7436863" y="1202052"/>
              <a:ext cx="583296" cy="576518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 Light"/>
                <a:ea typeface="+mn-ea"/>
                <a:cs typeface="Arial" pitchFamily="34" charset="0"/>
              </a:endParaRPr>
            </a:p>
          </p:txBody>
        </p:sp>
        <p:sp>
          <p:nvSpPr>
            <p:cNvPr id="188" name="Овал 187">
              <a:extLst>
                <a:ext uri="{FF2B5EF4-FFF2-40B4-BE49-F238E27FC236}">
                  <a16:creationId xmlns:a16="http://schemas.microsoft.com/office/drawing/2014/main" xmlns="" id="{4CDC6832-CF18-4A36-9482-909366124AFB}"/>
                </a:ext>
              </a:extLst>
            </p:cNvPr>
            <p:cNvSpPr/>
            <p:nvPr/>
          </p:nvSpPr>
          <p:spPr>
            <a:xfrm>
              <a:off x="7465588" y="1230444"/>
              <a:ext cx="525846" cy="519735"/>
            </a:xfrm>
            <a:prstGeom prst="ellipse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 Light"/>
                <a:ea typeface="+mn-ea"/>
                <a:cs typeface="Arial" pitchFamily="34" charset="0"/>
              </a:endParaRPr>
            </a:p>
          </p:txBody>
        </p:sp>
        <p:sp>
          <p:nvSpPr>
            <p:cNvPr id="189" name="Овал 188">
              <a:extLst>
                <a:ext uri="{FF2B5EF4-FFF2-40B4-BE49-F238E27FC236}">
                  <a16:creationId xmlns:a16="http://schemas.microsoft.com/office/drawing/2014/main" xmlns="" id="{E013DE86-9ED3-4373-82A0-8AD2D7F7F049}"/>
                </a:ext>
              </a:extLst>
            </p:cNvPr>
            <p:cNvSpPr/>
            <p:nvPr/>
          </p:nvSpPr>
          <p:spPr>
            <a:xfrm>
              <a:off x="7393899" y="1155700"/>
              <a:ext cx="669224" cy="669222"/>
            </a:xfrm>
            <a:prstGeom prst="ellipse">
              <a:avLst/>
            </a:prstGeom>
            <a:noFill/>
            <a:ln w="9525" cap="flat" cmpd="sng" algn="ctr">
              <a:solidFill>
                <a:schemeClr val="accent1">
                  <a:alpha val="1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BCA2A3B7-6AA8-424C-B518-1502C9E93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547369" y="1309169"/>
              <a:ext cx="362284" cy="362284"/>
            </a:xfrm>
            <a:prstGeom prst="rect">
              <a:avLst/>
            </a:prstGeom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43DF4905-ACFE-4D9C-AC34-2A6A003829E7}"/>
              </a:ext>
            </a:extLst>
          </p:cNvPr>
          <p:cNvGrpSpPr/>
          <p:nvPr/>
        </p:nvGrpSpPr>
        <p:grpSpPr>
          <a:xfrm>
            <a:off x="8199806" y="1155700"/>
            <a:ext cx="669224" cy="669222"/>
            <a:chOff x="8199806" y="1155700"/>
            <a:chExt cx="669224" cy="669222"/>
          </a:xfrm>
        </p:grpSpPr>
        <p:sp>
          <p:nvSpPr>
            <p:cNvPr id="369" name="Овал 368">
              <a:extLst>
                <a:ext uri="{FF2B5EF4-FFF2-40B4-BE49-F238E27FC236}">
                  <a16:creationId xmlns:a16="http://schemas.microsoft.com/office/drawing/2014/main" xmlns="" id="{D7372308-F2DF-4B5C-9AB8-651E33971E25}"/>
                </a:ext>
              </a:extLst>
            </p:cNvPr>
            <p:cNvSpPr/>
            <p:nvPr/>
          </p:nvSpPr>
          <p:spPr>
            <a:xfrm>
              <a:off x="8242770" y="1202052"/>
              <a:ext cx="583296" cy="576518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 Light"/>
                <a:ea typeface="+mn-ea"/>
                <a:cs typeface="Arial" pitchFamily="34" charset="0"/>
              </a:endParaRPr>
            </a:p>
          </p:txBody>
        </p:sp>
        <p:sp>
          <p:nvSpPr>
            <p:cNvPr id="193" name="Овал 192">
              <a:extLst>
                <a:ext uri="{FF2B5EF4-FFF2-40B4-BE49-F238E27FC236}">
                  <a16:creationId xmlns:a16="http://schemas.microsoft.com/office/drawing/2014/main" xmlns="" id="{16024BF0-3C7E-4D3B-9033-82A6D0B5EA50}"/>
                </a:ext>
              </a:extLst>
            </p:cNvPr>
            <p:cNvSpPr/>
            <p:nvPr/>
          </p:nvSpPr>
          <p:spPr>
            <a:xfrm>
              <a:off x="8271495" y="1230444"/>
              <a:ext cx="525846" cy="519735"/>
            </a:xfrm>
            <a:prstGeom prst="ellipse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 Light"/>
                <a:ea typeface="+mn-ea"/>
                <a:cs typeface="Arial" pitchFamily="34" charset="0"/>
              </a:endParaRPr>
            </a:p>
          </p:txBody>
        </p:sp>
        <p:sp>
          <p:nvSpPr>
            <p:cNvPr id="194" name="Овал 193">
              <a:extLst>
                <a:ext uri="{FF2B5EF4-FFF2-40B4-BE49-F238E27FC236}">
                  <a16:creationId xmlns:a16="http://schemas.microsoft.com/office/drawing/2014/main" xmlns="" id="{AF3D4BCC-94C1-494E-AF70-E87C61558640}"/>
                </a:ext>
              </a:extLst>
            </p:cNvPr>
            <p:cNvSpPr/>
            <p:nvPr/>
          </p:nvSpPr>
          <p:spPr>
            <a:xfrm>
              <a:off x="8199806" y="1155700"/>
              <a:ext cx="669224" cy="669222"/>
            </a:xfrm>
            <a:prstGeom prst="ellipse">
              <a:avLst/>
            </a:prstGeom>
            <a:noFill/>
            <a:ln w="9525" cap="flat" cmpd="sng" algn="ctr">
              <a:solidFill>
                <a:schemeClr val="accent1">
                  <a:alpha val="1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pic>
          <p:nvPicPr>
            <p:cNvPr id="196" name="Рисунок 195">
              <a:extLst>
                <a:ext uri="{FF2B5EF4-FFF2-40B4-BE49-F238E27FC236}">
                  <a16:creationId xmlns:a16="http://schemas.microsoft.com/office/drawing/2014/main" xmlns="" id="{E67217BD-8852-449D-844B-1872EA199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358937" y="1314830"/>
              <a:ext cx="350962" cy="350962"/>
            </a:xfrm>
            <a:prstGeom prst="rect">
              <a:avLst/>
            </a:prstGeom>
          </p:spPr>
        </p:pic>
      </p:grpSp>
      <p:grpSp>
        <p:nvGrpSpPr>
          <p:cNvPr id="311" name="Группа 310">
            <a:extLst>
              <a:ext uri="{FF2B5EF4-FFF2-40B4-BE49-F238E27FC236}">
                <a16:creationId xmlns:a16="http://schemas.microsoft.com/office/drawing/2014/main" xmlns="" id="{256AA2B3-AE51-4C15-8B3B-4BC56972AC77}"/>
              </a:ext>
            </a:extLst>
          </p:cNvPr>
          <p:cNvGrpSpPr/>
          <p:nvPr/>
        </p:nvGrpSpPr>
        <p:grpSpPr>
          <a:xfrm flipV="1">
            <a:off x="8091087" y="5215299"/>
            <a:ext cx="533058" cy="44337"/>
            <a:chOff x="518940" y="1524944"/>
            <a:chExt cx="667064" cy="62180"/>
          </a:xfrm>
          <a:solidFill>
            <a:schemeClr val="bg1">
              <a:alpha val="36000"/>
            </a:schemeClr>
          </a:solidFill>
        </p:grpSpPr>
        <p:sp>
          <p:nvSpPr>
            <p:cNvPr id="312" name="Параллелограмм 311">
              <a:extLst>
                <a:ext uri="{FF2B5EF4-FFF2-40B4-BE49-F238E27FC236}">
                  <a16:creationId xmlns:a16="http://schemas.microsoft.com/office/drawing/2014/main" xmlns="" id="{2FB4404C-DB8C-443D-A8C4-4BE77D48A640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3" name="Параллелограмм 312">
              <a:extLst>
                <a:ext uri="{FF2B5EF4-FFF2-40B4-BE49-F238E27FC236}">
                  <a16:creationId xmlns:a16="http://schemas.microsoft.com/office/drawing/2014/main" xmlns="" id="{3ACF66D0-593D-4CD7-9B6F-6D59042B1080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4" name="Параллелограмм 313">
              <a:extLst>
                <a:ext uri="{FF2B5EF4-FFF2-40B4-BE49-F238E27FC236}">
                  <a16:creationId xmlns:a16="http://schemas.microsoft.com/office/drawing/2014/main" xmlns="" id="{9BAB1A5E-FF89-4486-80C6-84A02CD1D0D4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5" name="Параллелограмм 314">
              <a:extLst>
                <a:ext uri="{FF2B5EF4-FFF2-40B4-BE49-F238E27FC236}">
                  <a16:creationId xmlns:a16="http://schemas.microsoft.com/office/drawing/2014/main" xmlns="" id="{317FCE98-F079-4447-9C05-903DB0BF6FCC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6" name="Параллелограмм 315">
              <a:extLst>
                <a:ext uri="{FF2B5EF4-FFF2-40B4-BE49-F238E27FC236}">
                  <a16:creationId xmlns:a16="http://schemas.microsoft.com/office/drawing/2014/main" xmlns="" id="{07343F86-8669-45FF-864B-4EFE25ABD93C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8" name="Шестиугольник 357">
            <a:extLst>
              <a:ext uri="{FF2B5EF4-FFF2-40B4-BE49-F238E27FC236}">
                <a16:creationId xmlns:a16="http://schemas.microsoft.com/office/drawing/2014/main" xmlns="" id="{8A9345A2-6AD9-4C85-B18B-2841E86F97D9}"/>
              </a:ext>
            </a:extLst>
          </p:cNvPr>
          <p:cNvSpPr/>
          <p:nvPr/>
        </p:nvSpPr>
        <p:spPr>
          <a:xfrm>
            <a:off x="7557905" y="6091892"/>
            <a:ext cx="595612" cy="513460"/>
          </a:xfrm>
          <a:prstGeom prst="hexagon">
            <a:avLst/>
          </a:prstGeom>
          <a:solidFill>
            <a:schemeClr val="bg1">
              <a:alpha val="17000"/>
            </a:schemeClr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7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7" name="Прямоугольник 82">
            <a:extLst>
              <a:ext uri="{FF2B5EF4-FFF2-40B4-BE49-F238E27FC236}">
                <a16:creationId xmlns:a16="http://schemas.microsoft.com/office/drawing/2014/main" xmlns="" id="{57F39CE6-F026-4523-8D04-B60528F46D9C}"/>
              </a:ext>
            </a:extLst>
          </p:cNvPr>
          <p:cNvSpPr/>
          <p:nvPr/>
        </p:nvSpPr>
        <p:spPr>
          <a:xfrm>
            <a:off x="0" y="5816011"/>
            <a:ext cx="9144000" cy="597489"/>
          </a:xfrm>
          <a:prstGeom prst="rect">
            <a:avLst/>
          </a:prstGeom>
          <a:solidFill>
            <a:schemeClr val="accent1">
              <a:alpha val="32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29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6293"/>
              </a:buClr>
              <a:buSzTx/>
              <a:buFontTx/>
              <a:buNone/>
              <a:tabLst>
                <a:tab pos="0" algn="l"/>
              </a:tabLst>
              <a:defRPr/>
            </a:pP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1" name="Прямоугольник 82">
            <a:extLst>
              <a:ext uri="{FF2B5EF4-FFF2-40B4-BE49-F238E27FC236}">
                <a16:creationId xmlns:a16="http://schemas.microsoft.com/office/drawing/2014/main" xmlns="" id="{F02D9DED-B163-44A0-BF2E-41A1EEA9BF0A}"/>
              </a:ext>
            </a:extLst>
          </p:cNvPr>
          <p:cNvSpPr/>
          <p:nvPr/>
        </p:nvSpPr>
        <p:spPr>
          <a:xfrm>
            <a:off x="0" y="5562011"/>
            <a:ext cx="9144000" cy="78798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29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6293"/>
              </a:buClr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Качество проработки бизнес-плана и финансовой модели проекта влияет на скорость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/>
            </a:r>
            <a:b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</a:b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и результат рассмотрения заявки в любых банках и институтах развития</a:t>
            </a: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39FD2693-34F1-47D1-A02F-49C20538941B}"/>
              </a:ext>
            </a:extLst>
          </p:cNvPr>
          <p:cNvGrpSpPr/>
          <p:nvPr/>
        </p:nvGrpSpPr>
        <p:grpSpPr>
          <a:xfrm>
            <a:off x="0" y="5562011"/>
            <a:ext cx="9144000" cy="160420"/>
            <a:chOff x="304800" y="5486400"/>
            <a:chExt cx="10134600" cy="177800"/>
          </a:xfrm>
        </p:grpSpPr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xmlns="" id="{B0718A96-7E70-4941-B9BE-797D395C722E}"/>
                </a:ext>
              </a:extLst>
            </p:cNvPr>
            <p:cNvCxnSpPr/>
            <p:nvPr/>
          </p:nvCxnSpPr>
          <p:spPr>
            <a:xfrm flipV="1">
              <a:off x="304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xmlns="" id="{293DC05F-4D5E-4F6A-837B-CA1ADB43C27A}"/>
                </a:ext>
              </a:extLst>
            </p:cNvPr>
            <p:cNvCxnSpPr/>
            <p:nvPr/>
          </p:nvCxnSpPr>
          <p:spPr>
            <a:xfrm flipV="1">
              <a:off x="393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xmlns="" id="{CEDD57CA-CD19-43EE-8ED0-D54A4A1123FB}"/>
                </a:ext>
              </a:extLst>
            </p:cNvPr>
            <p:cNvCxnSpPr/>
            <p:nvPr/>
          </p:nvCxnSpPr>
          <p:spPr>
            <a:xfrm flipV="1">
              <a:off x="482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xmlns="" id="{6104ABA0-1850-4D10-9891-C1285D341A9D}"/>
                </a:ext>
              </a:extLst>
            </p:cNvPr>
            <p:cNvCxnSpPr/>
            <p:nvPr/>
          </p:nvCxnSpPr>
          <p:spPr>
            <a:xfrm flipV="1">
              <a:off x="571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xmlns="" id="{EB63304F-7357-49CC-9284-CC5583D06599}"/>
                </a:ext>
              </a:extLst>
            </p:cNvPr>
            <p:cNvCxnSpPr/>
            <p:nvPr/>
          </p:nvCxnSpPr>
          <p:spPr>
            <a:xfrm flipV="1">
              <a:off x="660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xmlns="" id="{9B9637B6-56EA-44CF-9EA0-59EE9C447241}"/>
                </a:ext>
              </a:extLst>
            </p:cNvPr>
            <p:cNvCxnSpPr/>
            <p:nvPr/>
          </p:nvCxnSpPr>
          <p:spPr>
            <a:xfrm flipV="1">
              <a:off x="749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>
              <a:extLst>
                <a:ext uri="{FF2B5EF4-FFF2-40B4-BE49-F238E27FC236}">
                  <a16:creationId xmlns:a16="http://schemas.microsoft.com/office/drawing/2014/main" xmlns="" id="{81B1905F-2639-4360-BC3F-E8A98E2CBDBC}"/>
                </a:ext>
              </a:extLst>
            </p:cNvPr>
            <p:cNvCxnSpPr/>
            <p:nvPr/>
          </p:nvCxnSpPr>
          <p:spPr>
            <a:xfrm flipV="1">
              <a:off x="838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xmlns="" id="{770EC2C2-AB11-4FB9-A9E6-2D0F68957996}"/>
                </a:ext>
              </a:extLst>
            </p:cNvPr>
            <p:cNvCxnSpPr/>
            <p:nvPr/>
          </p:nvCxnSpPr>
          <p:spPr>
            <a:xfrm flipV="1">
              <a:off x="927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>
              <a:extLst>
                <a:ext uri="{FF2B5EF4-FFF2-40B4-BE49-F238E27FC236}">
                  <a16:creationId xmlns:a16="http://schemas.microsoft.com/office/drawing/2014/main" xmlns="" id="{271DFE16-B8A6-4DC0-BB38-52C66B6CBFF4}"/>
                </a:ext>
              </a:extLst>
            </p:cNvPr>
            <p:cNvCxnSpPr/>
            <p:nvPr/>
          </p:nvCxnSpPr>
          <p:spPr>
            <a:xfrm flipV="1">
              <a:off x="1016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xmlns="" id="{8CD4B179-9FFD-44FB-9066-FA1A52B7C5F2}"/>
                </a:ext>
              </a:extLst>
            </p:cNvPr>
            <p:cNvCxnSpPr/>
            <p:nvPr/>
          </p:nvCxnSpPr>
          <p:spPr>
            <a:xfrm flipV="1">
              <a:off x="1104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xmlns="" id="{C6DC2070-76D4-4A62-8192-4B3EF1E41B67}"/>
                </a:ext>
              </a:extLst>
            </p:cNvPr>
            <p:cNvCxnSpPr/>
            <p:nvPr/>
          </p:nvCxnSpPr>
          <p:spPr>
            <a:xfrm flipV="1">
              <a:off x="1193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xmlns="" id="{BAA83588-4A76-4B22-AF5C-8207BA443785}"/>
                </a:ext>
              </a:extLst>
            </p:cNvPr>
            <p:cNvCxnSpPr/>
            <p:nvPr/>
          </p:nvCxnSpPr>
          <p:spPr>
            <a:xfrm flipV="1">
              <a:off x="1282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xmlns="" id="{323AE343-E1CC-4250-8007-507C8EAB823D}"/>
                </a:ext>
              </a:extLst>
            </p:cNvPr>
            <p:cNvCxnSpPr/>
            <p:nvPr/>
          </p:nvCxnSpPr>
          <p:spPr>
            <a:xfrm flipV="1">
              <a:off x="1371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xmlns="" id="{3584B956-1537-4A2B-9DAC-DF8DA91B94E9}"/>
                </a:ext>
              </a:extLst>
            </p:cNvPr>
            <p:cNvCxnSpPr/>
            <p:nvPr/>
          </p:nvCxnSpPr>
          <p:spPr>
            <a:xfrm flipV="1">
              <a:off x="1460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xmlns="" id="{F8628846-E008-4D95-A6BC-EED8755E8158}"/>
                </a:ext>
              </a:extLst>
            </p:cNvPr>
            <p:cNvCxnSpPr/>
            <p:nvPr/>
          </p:nvCxnSpPr>
          <p:spPr>
            <a:xfrm flipV="1">
              <a:off x="1549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>
              <a:extLst>
                <a:ext uri="{FF2B5EF4-FFF2-40B4-BE49-F238E27FC236}">
                  <a16:creationId xmlns:a16="http://schemas.microsoft.com/office/drawing/2014/main" xmlns="" id="{A2F0D8EC-F521-405C-B238-66FFF1F244FA}"/>
                </a:ext>
              </a:extLst>
            </p:cNvPr>
            <p:cNvCxnSpPr/>
            <p:nvPr/>
          </p:nvCxnSpPr>
          <p:spPr>
            <a:xfrm flipV="1">
              <a:off x="1638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xmlns="" id="{2E1A522A-2EAA-4FA7-83E5-69F95FF1386D}"/>
                </a:ext>
              </a:extLst>
            </p:cNvPr>
            <p:cNvCxnSpPr/>
            <p:nvPr/>
          </p:nvCxnSpPr>
          <p:spPr>
            <a:xfrm flipV="1">
              <a:off x="1727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>
              <a:extLst>
                <a:ext uri="{FF2B5EF4-FFF2-40B4-BE49-F238E27FC236}">
                  <a16:creationId xmlns:a16="http://schemas.microsoft.com/office/drawing/2014/main" xmlns="" id="{60940E0E-2A01-46BC-B37E-4E056234C375}"/>
                </a:ext>
              </a:extLst>
            </p:cNvPr>
            <p:cNvCxnSpPr/>
            <p:nvPr/>
          </p:nvCxnSpPr>
          <p:spPr>
            <a:xfrm flipV="1">
              <a:off x="1816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>
              <a:extLst>
                <a:ext uri="{FF2B5EF4-FFF2-40B4-BE49-F238E27FC236}">
                  <a16:creationId xmlns:a16="http://schemas.microsoft.com/office/drawing/2014/main" xmlns="" id="{8476FAE7-9F4A-457A-A500-F2C6403EBDEC}"/>
                </a:ext>
              </a:extLst>
            </p:cNvPr>
            <p:cNvCxnSpPr/>
            <p:nvPr/>
          </p:nvCxnSpPr>
          <p:spPr>
            <a:xfrm flipV="1">
              <a:off x="1905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>
              <a:extLst>
                <a:ext uri="{FF2B5EF4-FFF2-40B4-BE49-F238E27FC236}">
                  <a16:creationId xmlns:a16="http://schemas.microsoft.com/office/drawing/2014/main" xmlns="" id="{E8CC3B85-7A6E-42C7-A373-D2A539440704}"/>
                </a:ext>
              </a:extLst>
            </p:cNvPr>
            <p:cNvCxnSpPr/>
            <p:nvPr/>
          </p:nvCxnSpPr>
          <p:spPr>
            <a:xfrm flipV="1">
              <a:off x="1993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>
              <a:extLst>
                <a:ext uri="{FF2B5EF4-FFF2-40B4-BE49-F238E27FC236}">
                  <a16:creationId xmlns:a16="http://schemas.microsoft.com/office/drawing/2014/main" xmlns="" id="{3B2DC1B4-0362-462F-A485-8272C4EA4155}"/>
                </a:ext>
              </a:extLst>
            </p:cNvPr>
            <p:cNvCxnSpPr/>
            <p:nvPr/>
          </p:nvCxnSpPr>
          <p:spPr>
            <a:xfrm flipV="1">
              <a:off x="2082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xmlns="" id="{FD87A82F-B5B8-4FD5-9F3F-66FC4D4855AA}"/>
                </a:ext>
              </a:extLst>
            </p:cNvPr>
            <p:cNvCxnSpPr/>
            <p:nvPr/>
          </p:nvCxnSpPr>
          <p:spPr>
            <a:xfrm flipV="1">
              <a:off x="2171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xmlns="" id="{40C02756-3ED0-4173-8444-2B31C609560F}"/>
                </a:ext>
              </a:extLst>
            </p:cNvPr>
            <p:cNvCxnSpPr/>
            <p:nvPr/>
          </p:nvCxnSpPr>
          <p:spPr>
            <a:xfrm flipV="1">
              <a:off x="2260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xmlns="" id="{D1AD0FA1-A66B-47C4-8D27-37F1F32C5EC2}"/>
                </a:ext>
              </a:extLst>
            </p:cNvPr>
            <p:cNvCxnSpPr/>
            <p:nvPr/>
          </p:nvCxnSpPr>
          <p:spPr>
            <a:xfrm flipV="1">
              <a:off x="2349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xmlns="" id="{06BC5FFC-792A-476F-A5FA-E50CFF3DCF92}"/>
                </a:ext>
              </a:extLst>
            </p:cNvPr>
            <p:cNvCxnSpPr/>
            <p:nvPr/>
          </p:nvCxnSpPr>
          <p:spPr>
            <a:xfrm flipV="1">
              <a:off x="2438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>
              <a:extLst>
                <a:ext uri="{FF2B5EF4-FFF2-40B4-BE49-F238E27FC236}">
                  <a16:creationId xmlns:a16="http://schemas.microsoft.com/office/drawing/2014/main" xmlns="" id="{0EA5C1A6-F7B2-46F0-A034-556EFB11B2F4}"/>
                </a:ext>
              </a:extLst>
            </p:cNvPr>
            <p:cNvCxnSpPr/>
            <p:nvPr/>
          </p:nvCxnSpPr>
          <p:spPr>
            <a:xfrm flipV="1">
              <a:off x="2527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>
              <a:extLst>
                <a:ext uri="{FF2B5EF4-FFF2-40B4-BE49-F238E27FC236}">
                  <a16:creationId xmlns:a16="http://schemas.microsoft.com/office/drawing/2014/main" xmlns="" id="{CB96F3D7-5A72-4D2E-8C36-39E8819721BB}"/>
                </a:ext>
              </a:extLst>
            </p:cNvPr>
            <p:cNvCxnSpPr/>
            <p:nvPr/>
          </p:nvCxnSpPr>
          <p:spPr>
            <a:xfrm flipV="1">
              <a:off x="2616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>
              <a:extLst>
                <a:ext uri="{FF2B5EF4-FFF2-40B4-BE49-F238E27FC236}">
                  <a16:creationId xmlns:a16="http://schemas.microsoft.com/office/drawing/2014/main" xmlns="" id="{E55360F7-1689-4718-A961-B3D2A100CBB8}"/>
                </a:ext>
              </a:extLst>
            </p:cNvPr>
            <p:cNvCxnSpPr/>
            <p:nvPr/>
          </p:nvCxnSpPr>
          <p:spPr>
            <a:xfrm flipV="1">
              <a:off x="2705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>
              <a:extLst>
                <a:ext uri="{FF2B5EF4-FFF2-40B4-BE49-F238E27FC236}">
                  <a16:creationId xmlns:a16="http://schemas.microsoft.com/office/drawing/2014/main" xmlns="" id="{B1CC53FE-0955-44FC-BE91-F46DA021264F}"/>
                </a:ext>
              </a:extLst>
            </p:cNvPr>
            <p:cNvCxnSpPr/>
            <p:nvPr/>
          </p:nvCxnSpPr>
          <p:spPr>
            <a:xfrm flipV="1">
              <a:off x="2794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>
              <a:extLst>
                <a:ext uri="{FF2B5EF4-FFF2-40B4-BE49-F238E27FC236}">
                  <a16:creationId xmlns:a16="http://schemas.microsoft.com/office/drawing/2014/main" xmlns="" id="{314BE767-5DE3-448C-8436-52ECBB5B5D12}"/>
                </a:ext>
              </a:extLst>
            </p:cNvPr>
            <p:cNvCxnSpPr/>
            <p:nvPr/>
          </p:nvCxnSpPr>
          <p:spPr>
            <a:xfrm flipV="1">
              <a:off x="2882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>
              <a:extLst>
                <a:ext uri="{FF2B5EF4-FFF2-40B4-BE49-F238E27FC236}">
                  <a16:creationId xmlns:a16="http://schemas.microsoft.com/office/drawing/2014/main" xmlns="" id="{57EE44E6-52F6-451B-9748-B1EB2B4667A6}"/>
                </a:ext>
              </a:extLst>
            </p:cNvPr>
            <p:cNvCxnSpPr/>
            <p:nvPr/>
          </p:nvCxnSpPr>
          <p:spPr>
            <a:xfrm flipV="1">
              <a:off x="2971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>
              <a:extLst>
                <a:ext uri="{FF2B5EF4-FFF2-40B4-BE49-F238E27FC236}">
                  <a16:creationId xmlns:a16="http://schemas.microsoft.com/office/drawing/2014/main" xmlns="" id="{BE839678-83BB-479F-9058-BD6D2A33DD1C}"/>
                </a:ext>
              </a:extLst>
            </p:cNvPr>
            <p:cNvCxnSpPr/>
            <p:nvPr/>
          </p:nvCxnSpPr>
          <p:spPr>
            <a:xfrm flipV="1">
              <a:off x="3060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>
              <a:extLst>
                <a:ext uri="{FF2B5EF4-FFF2-40B4-BE49-F238E27FC236}">
                  <a16:creationId xmlns:a16="http://schemas.microsoft.com/office/drawing/2014/main" xmlns="" id="{66C6FCC1-48BE-436F-B1C5-93A719BACAE6}"/>
                </a:ext>
              </a:extLst>
            </p:cNvPr>
            <p:cNvCxnSpPr/>
            <p:nvPr/>
          </p:nvCxnSpPr>
          <p:spPr>
            <a:xfrm flipV="1">
              <a:off x="3149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>
              <a:extLst>
                <a:ext uri="{FF2B5EF4-FFF2-40B4-BE49-F238E27FC236}">
                  <a16:creationId xmlns:a16="http://schemas.microsoft.com/office/drawing/2014/main" xmlns="" id="{F1C6F60F-9852-4299-9BCC-3E5100DBA0E7}"/>
                </a:ext>
              </a:extLst>
            </p:cNvPr>
            <p:cNvCxnSpPr/>
            <p:nvPr/>
          </p:nvCxnSpPr>
          <p:spPr>
            <a:xfrm flipV="1">
              <a:off x="3238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>
              <a:extLst>
                <a:ext uri="{FF2B5EF4-FFF2-40B4-BE49-F238E27FC236}">
                  <a16:creationId xmlns:a16="http://schemas.microsoft.com/office/drawing/2014/main" xmlns="" id="{BA841445-7006-406B-B985-FA473CE3757B}"/>
                </a:ext>
              </a:extLst>
            </p:cNvPr>
            <p:cNvCxnSpPr/>
            <p:nvPr/>
          </p:nvCxnSpPr>
          <p:spPr>
            <a:xfrm flipV="1">
              <a:off x="3327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xmlns="" id="{52D712E4-96F2-44A2-8535-12183C5E0DA6}"/>
                </a:ext>
              </a:extLst>
            </p:cNvPr>
            <p:cNvCxnSpPr/>
            <p:nvPr/>
          </p:nvCxnSpPr>
          <p:spPr>
            <a:xfrm flipV="1">
              <a:off x="3416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xmlns="" id="{AA250854-16D6-4A1A-90B2-54A39FC3D68D}"/>
                </a:ext>
              </a:extLst>
            </p:cNvPr>
            <p:cNvCxnSpPr/>
            <p:nvPr/>
          </p:nvCxnSpPr>
          <p:spPr>
            <a:xfrm flipV="1">
              <a:off x="3505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xmlns="" id="{E1A319D8-D4B8-40F2-9C71-A7D616D30742}"/>
                </a:ext>
              </a:extLst>
            </p:cNvPr>
            <p:cNvCxnSpPr/>
            <p:nvPr/>
          </p:nvCxnSpPr>
          <p:spPr>
            <a:xfrm flipV="1">
              <a:off x="3594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>
              <a:extLst>
                <a:ext uri="{FF2B5EF4-FFF2-40B4-BE49-F238E27FC236}">
                  <a16:creationId xmlns:a16="http://schemas.microsoft.com/office/drawing/2014/main" xmlns="" id="{43441F38-781C-4E6C-AEDA-16A7C59731BB}"/>
                </a:ext>
              </a:extLst>
            </p:cNvPr>
            <p:cNvCxnSpPr/>
            <p:nvPr/>
          </p:nvCxnSpPr>
          <p:spPr>
            <a:xfrm flipV="1">
              <a:off x="3683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>
              <a:extLst>
                <a:ext uri="{FF2B5EF4-FFF2-40B4-BE49-F238E27FC236}">
                  <a16:creationId xmlns:a16="http://schemas.microsoft.com/office/drawing/2014/main" xmlns="" id="{B78F2BF1-B72C-4FE1-A56E-9B1DE074552F}"/>
                </a:ext>
              </a:extLst>
            </p:cNvPr>
            <p:cNvCxnSpPr/>
            <p:nvPr/>
          </p:nvCxnSpPr>
          <p:spPr>
            <a:xfrm flipV="1">
              <a:off x="3771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>
              <a:extLst>
                <a:ext uri="{FF2B5EF4-FFF2-40B4-BE49-F238E27FC236}">
                  <a16:creationId xmlns:a16="http://schemas.microsoft.com/office/drawing/2014/main" xmlns="" id="{A0763DD2-8FAA-4BA4-A31F-31CE54B32CCC}"/>
                </a:ext>
              </a:extLst>
            </p:cNvPr>
            <p:cNvCxnSpPr/>
            <p:nvPr/>
          </p:nvCxnSpPr>
          <p:spPr>
            <a:xfrm flipV="1">
              <a:off x="3860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>
              <a:extLst>
                <a:ext uri="{FF2B5EF4-FFF2-40B4-BE49-F238E27FC236}">
                  <a16:creationId xmlns:a16="http://schemas.microsoft.com/office/drawing/2014/main" xmlns="" id="{31F646A6-BCCE-4B84-AC0B-E040E2800738}"/>
                </a:ext>
              </a:extLst>
            </p:cNvPr>
            <p:cNvCxnSpPr/>
            <p:nvPr/>
          </p:nvCxnSpPr>
          <p:spPr>
            <a:xfrm flipV="1">
              <a:off x="3949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>
              <a:extLst>
                <a:ext uri="{FF2B5EF4-FFF2-40B4-BE49-F238E27FC236}">
                  <a16:creationId xmlns:a16="http://schemas.microsoft.com/office/drawing/2014/main" xmlns="" id="{F7781F66-B07C-4943-8E68-B01A9377E56D}"/>
                </a:ext>
              </a:extLst>
            </p:cNvPr>
            <p:cNvCxnSpPr/>
            <p:nvPr/>
          </p:nvCxnSpPr>
          <p:spPr>
            <a:xfrm flipV="1">
              <a:off x="4038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>
              <a:extLst>
                <a:ext uri="{FF2B5EF4-FFF2-40B4-BE49-F238E27FC236}">
                  <a16:creationId xmlns:a16="http://schemas.microsoft.com/office/drawing/2014/main" xmlns="" id="{B462A796-B3D4-4713-8DF5-0322B1B654B5}"/>
                </a:ext>
              </a:extLst>
            </p:cNvPr>
            <p:cNvCxnSpPr/>
            <p:nvPr/>
          </p:nvCxnSpPr>
          <p:spPr>
            <a:xfrm flipV="1">
              <a:off x="4127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xmlns="" id="{7C9B25EE-55A2-4A02-9281-886ECFA44EB9}"/>
                </a:ext>
              </a:extLst>
            </p:cNvPr>
            <p:cNvCxnSpPr/>
            <p:nvPr/>
          </p:nvCxnSpPr>
          <p:spPr>
            <a:xfrm flipV="1">
              <a:off x="4216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>
              <a:extLst>
                <a:ext uri="{FF2B5EF4-FFF2-40B4-BE49-F238E27FC236}">
                  <a16:creationId xmlns:a16="http://schemas.microsoft.com/office/drawing/2014/main" xmlns="" id="{18E1522E-F870-4873-90DC-26B6C332BA58}"/>
                </a:ext>
              </a:extLst>
            </p:cNvPr>
            <p:cNvCxnSpPr/>
            <p:nvPr/>
          </p:nvCxnSpPr>
          <p:spPr>
            <a:xfrm flipV="1">
              <a:off x="4305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>
              <a:extLst>
                <a:ext uri="{FF2B5EF4-FFF2-40B4-BE49-F238E27FC236}">
                  <a16:creationId xmlns:a16="http://schemas.microsoft.com/office/drawing/2014/main" xmlns="" id="{2EFC2ACF-1919-413C-A3BC-6CDCC1773CA1}"/>
                </a:ext>
              </a:extLst>
            </p:cNvPr>
            <p:cNvCxnSpPr/>
            <p:nvPr/>
          </p:nvCxnSpPr>
          <p:spPr>
            <a:xfrm flipV="1">
              <a:off x="4394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xmlns="" id="{7C348C41-9263-433A-B7EF-7B72BACAE1BE}"/>
                </a:ext>
              </a:extLst>
            </p:cNvPr>
            <p:cNvCxnSpPr/>
            <p:nvPr/>
          </p:nvCxnSpPr>
          <p:spPr>
            <a:xfrm flipV="1">
              <a:off x="4483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>
              <a:extLst>
                <a:ext uri="{FF2B5EF4-FFF2-40B4-BE49-F238E27FC236}">
                  <a16:creationId xmlns:a16="http://schemas.microsoft.com/office/drawing/2014/main" xmlns="" id="{F7015092-39EF-4431-9C91-DF19EAF55549}"/>
                </a:ext>
              </a:extLst>
            </p:cNvPr>
            <p:cNvCxnSpPr/>
            <p:nvPr/>
          </p:nvCxnSpPr>
          <p:spPr>
            <a:xfrm flipV="1">
              <a:off x="4572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>
              <a:extLst>
                <a:ext uri="{FF2B5EF4-FFF2-40B4-BE49-F238E27FC236}">
                  <a16:creationId xmlns:a16="http://schemas.microsoft.com/office/drawing/2014/main" xmlns="" id="{B55ADBFD-B44B-4F13-9A62-79DD97AA4D11}"/>
                </a:ext>
              </a:extLst>
            </p:cNvPr>
            <p:cNvCxnSpPr/>
            <p:nvPr/>
          </p:nvCxnSpPr>
          <p:spPr>
            <a:xfrm flipV="1">
              <a:off x="4660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>
              <a:extLst>
                <a:ext uri="{FF2B5EF4-FFF2-40B4-BE49-F238E27FC236}">
                  <a16:creationId xmlns:a16="http://schemas.microsoft.com/office/drawing/2014/main" xmlns="" id="{673B1D87-0E74-4D71-8126-7F9DADCCB332}"/>
                </a:ext>
              </a:extLst>
            </p:cNvPr>
            <p:cNvCxnSpPr/>
            <p:nvPr/>
          </p:nvCxnSpPr>
          <p:spPr>
            <a:xfrm flipV="1">
              <a:off x="4749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>
              <a:extLst>
                <a:ext uri="{FF2B5EF4-FFF2-40B4-BE49-F238E27FC236}">
                  <a16:creationId xmlns:a16="http://schemas.microsoft.com/office/drawing/2014/main" xmlns="" id="{56394F00-F89D-49CF-AB31-B57D72E55CEF}"/>
                </a:ext>
              </a:extLst>
            </p:cNvPr>
            <p:cNvCxnSpPr/>
            <p:nvPr/>
          </p:nvCxnSpPr>
          <p:spPr>
            <a:xfrm flipV="1">
              <a:off x="4838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>
              <a:extLst>
                <a:ext uri="{FF2B5EF4-FFF2-40B4-BE49-F238E27FC236}">
                  <a16:creationId xmlns:a16="http://schemas.microsoft.com/office/drawing/2014/main" xmlns="" id="{C775CC60-D9D8-494F-BB62-E1258C9AAE05}"/>
                </a:ext>
              </a:extLst>
            </p:cNvPr>
            <p:cNvCxnSpPr/>
            <p:nvPr/>
          </p:nvCxnSpPr>
          <p:spPr>
            <a:xfrm flipV="1">
              <a:off x="4927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>
              <a:extLst>
                <a:ext uri="{FF2B5EF4-FFF2-40B4-BE49-F238E27FC236}">
                  <a16:creationId xmlns:a16="http://schemas.microsoft.com/office/drawing/2014/main" xmlns="" id="{D7E11B78-DDCA-49AD-9FD2-174920E5123C}"/>
                </a:ext>
              </a:extLst>
            </p:cNvPr>
            <p:cNvCxnSpPr/>
            <p:nvPr/>
          </p:nvCxnSpPr>
          <p:spPr>
            <a:xfrm flipV="1">
              <a:off x="5016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>
              <a:extLst>
                <a:ext uri="{FF2B5EF4-FFF2-40B4-BE49-F238E27FC236}">
                  <a16:creationId xmlns:a16="http://schemas.microsoft.com/office/drawing/2014/main" xmlns="" id="{F583F67B-53E9-47D3-9DC8-87A3B7FA020C}"/>
                </a:ext>
              </a:extLst>
            </p:cNvPr>
            <p:cNvCxnSpPr/>
            <p:nvPr/>
          </p:nvCxnSpPr>
          <p:spPr>
            <a:xfrm flipV="1">
              <a:off x="5105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>
              <a:extLst>
                <a:ext uri="{FF2B5EF4-FFF2-40B4-BE49-F238E27FC236}">
                  <a16:creationId xmlns:a16="http://schemas.microsoft.com/office/drawing/2014/main" xmlns="" id="{F8351B0C-0451-422A-A722-D31ED76CA5BD}"/>
                </a:ext>
              </a:extLst>
            </p:cNvPr>
            <p:cNvCxnSpPr/>
            <p:nvPr/>
          </p:nvCxnSpPr>
          <p:spPr>
            <a:xfrm flipV="1">
              <a:off x="5194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xmlns="" id="{FDFEDD31-B2E9-43E7-913C-9AEDA1FB4B8D}"/>
                </a:ext>
              </a:extLst>
            </p:cNvPr>
            <p:cNvCxnSpPr/>
            <p:nvPr/>
          </p:nvCxnSpPr>
          <p:spPr>
            <a:xfrm flipV="1">
              <a:off x="5283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xmlns="" id="{88D2DB92-71F9-44FF-8426-E697B5EFD9C3}"/>
                </a:ext>
              </a:extLst>
            </p:cNvPr>
            <p:cNvCxnSpPr/>
            <p:nvPr/>
          </p:nvCxnSpPr>
          <p:spPr>
            <a:xfrm flipV="1">
              <a:off x="5372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xmlns="" id="{128F692B-B296-4FF0-B09D-33332B96D73A}"/>
                </a:ext>
              </a:extLst>
            </p:cNvPr>
            <p:cNvCxnSpPr/>
            <p:nvPr/>
          </p:nvCxnSpPr>
          <p:spPr>
            <a:xfrm flipV="1">
              <a:off x="5461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>
              <a:extLst>
                <a:ext uri="{FF2B5EF4-FFF2-40B4-BE49-F238E27FC236}">
                  <a16:creationId xmlns:a16="http://schemas.microsoft.com/office/drawing/2014/main" xmlns="" id="{2B3C335B-1BBE-44D6-93FC-8F574816737C}"/>
                </a:ext>
              </a:extLst>
            </p:cNvPr>
            <p:cNvCxnSpPr/>
            <p:nvPr/>
          </p:nvCxnSpPr>
          <p:spPr>
            <a:xfrm flipV="1">
              <a:off x="5549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>
              <a:extLst>
                <a:ext uri="{FF2B5EF4-FFF2-40B4-BE49-F238E27FC236}">
                  <a16:creationId xmlns:a16="http://schemas.microsoft.com/office/drawing/2014/main" xmlns="" id="{B09936CA-6CC5-49E5-95B4-6D633A7A7F09}"/>
                </a:ext>
              </a:extLst>
            </p:cNvPr>
            <p:cNvCxnSpPr/>
            <p:nvPr/>
          </p:nvCxnSpPr>
          <p:spPr>
            <a:xfrm flipV="1">
              <a:off x="5638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>
              <a:extLst>
                <a:ext uri="{FF2B5EF4-FFF2-40B4-BE49-F238E27FC236}">
                  <a16:creationId xmlns:a16="http://schemas.microsoft.com/office/drawing/2014/main" xmlns="" id="{9F4FA5B8-09B1-47A4-A88E-367C837678B1}"/>
                </a:ext>
              </a:extLst>
            </p:cNvPr>
            <p:cNvCxnSpPr/>
            <p:nvPr/>
          </p:nvCxnSpPr>
          <p:spPr>
            <a:xfrm flipV="1">
              <a:off x="5727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>
              <a:extLst>
                <a:ext uri="{FF2B5EF4-FFF2-40B4-BE49-F238E27FC236}">
                  <a16:creationId xmlns:a16="http://schemas.microsoft.com/office/drawing/2014/main" xmlns="" id="{CC42206A-B333-4901-A403-EB6007196CF9}"/>
                </a:ext>
              </a:extLst>
            </p:cNvPr>
            <p:cNvCxnSpPr/>
            <p:nvPr/>
          </p:nvCxnSpPr>
          <p:spPr>
            <a:xfrm flipV="1">
              <a:off x="5816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>
              <a:extLst>
                <a:ext uri="{FF2B5EF4-FFF2-40B4-BE49-F238E27FC236}">
                  <a16:creationId xmlns:a16="http://schemas.microsoft.com/office/drawing/2014/main" xmlns="" id="{440843C0-865D-43B2-8ED5-A16ADD41EA09}"/>
                </a:ext>
              </a:extLst>
            </p:cNvPr>
            <p:cNvCxnSpPr/>
            <p:nvPr/>
          </p:nvCxnSpPr>
          <p:spPr>
            <a:xfrm flipV="1">
              <a:off x="5905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>
              <a:extLst>
                <a:ext uri="{FF2B5EF4-FFF2-40B4-BE49-F238E27FC236}">
                  <a16:creationId xmlns:a16="http://schemas.microsoft.com/office/drawing/2014/main" xmlns="" id="{0D6C73DE-622B-4F6F-93EE-96DBDA3A5D03}"/>
                </a:ext>
              </a:extLst>
            </p:cNvPr>
            <p:cNvCxnSpPr/>
            <p:nvPr/>
          </p:nvCxnSpPr>
          <p:spPr>
            <a:xfrm flipV="1">
              <a:off x="5994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>
              <a:extLst>
                <a:ext uri="{FF2B5EF4-FFF2-40B4-BE49-F238E27FC236}">
                  <a16:creationId xmlns:a16="http://schemas.microsoft.com/office/drawing/2014/main" xmlns="" id="{CB9A3BC1-E840-4418-A7CB-A21AA985ADE3}"/>
                </a:ext>
              </a:extLst>
            </p:cNvPr>
            <p:cNvCxnSpPr/>
            <p:nvPr/>
          </p:nvCxnSpPr>
          <p:spPr>
            <a:xfrm flipV="1">
              <a:off x="6083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xmlns="" id="{18AC2AC7-57EC-418F-9C24-857858E15AA5}"/>
                </a:ext>
              </a:extLst>
            </p:cNvPr>
            <p:cNvCxnSpPr/>
            <p:nvPr/>
          </p:nvCxnSpPr>
          <p:spPr>
            <a:xfrm flipV="1">
              <a:off x="6172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>
              <a:extLst>
                <a:ext uri="{FF2B5EF4-FFF2-40B4-BE49-F238E27FC236}">
                  <a16:creationId xmlns:a16="http://schemas.microsoft.com/office/drawing/2014/main" xmlns="" id="{4BE9D126-A253-475B-B4AC-EDBF98EDFE50}"/>
                </a:ext>
              </a:extLst>
            </p:cNvPr>
            <p:cNvCxnSpPr/>
            <p:nvPr/>
          </p:nvCxnSpPr>
          <p:spPr>
            <a:xfrm flipV="1">
              <a:off x="6261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Прямая соединительная линия 117">
              <a:extLst>
                <a:ext uri="{FF2B5EF4-FFF2-40B4-BE49-F238E27FC236}">
                  <a16:creationId xmlns:a16="http://schemas.microsoft.com/office/drawing/2014/main" xmlns="" id="{6F72D54E-A9D0-4B54-9B3B-71D0AD3C9833}"/>
                </a:ext>
              </a:extLst>
            </p:cNvPr>
            <p:cNvCxnSpPr/>
            <p:nvPr/>
          </p:nvCxnSpPr>
          <p:spPr>
            <a:xfrm flipV="1">
              <a:off x="6350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>
              <a:extLst>
                <a:ext uri="{FF2B5EF4-FFF2-40B4-BE49-F238E27FC236}">
                  <a16:creationId xmlns:a16="http://schemas.microsoft.com/office/drawing/2014/main" xmlns="" id="{8E2A050E-7AA3-4EEC-B78D-726412632474}"/>
                </a:ext>
              </a:extLst>
            </p:cNvPr>
            <p:cNvCxnSpPr/>
            <p:nvPr/>
          </p:nvCxnSpPr>
          <p:spPr>
            <a:xfrm flipV="1">
              <a:off x="6438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>
              <a:extLst>
                <a:ext uri="{FF2B5EF4-FFF2-40B4-BE49-F238E27FC236}">
                  <a16:creationId xmlns:a16="http://schemas.microsoft.com/office/drawing/2014/main" xmlns="" id="{783D0CA4-52A3-4AEA-8166-F805A5200F36}"/>
                </a:ext>
              </a:extLst>
            </p:cNvPr>
            <p:cNvCxnSpPr/>
            <p:nvPr/>
          </p:nvCxnSpPr>
          <p:spPr>
            <a:xfrm flipV="1">
              <a:off x="6527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>
              <a:extLst>
                <a:ext uri="{FF2B5EF4-FFF2-40B4-BE49-F238E27FC236}">
                  <a16:creationId xmlns:a16="http://schemas.microsoft.com/office/drawing/2014/main" xmlns="" id="{BD97E664-AA0D-43E5-B80C-F266A846A6B1}"/>
                </a:ext>
              </a:extLst>
            </p:cNvPr>
            <p:cNvCxnSpPr/>
            <p:nvPr/>
          </p:nvCxnSpPr>
          <p:spPr>
            <a:xfrm flipV="1">
              <a:off x="6616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>
              <a:extLst>
                <a:ext uri="{FF2B5EF4-FFF2-40B4-BE49-F238E27FC236}">
                  <a16:creationId xmlns:a16="http://schemas.microsoft.com/office/drawing/2014/main" xmlns="" id="{D9ADC9E1-5BD6-4A45-8296-219F72E2328C}"/>
                </a:ext>
              </a:extLst>
            </p:cNvPr>
            <p:cNvCxnSpPr/>
            <p:nvPr/>
          </p:nvCxnSpPr>
          <p:spPr>
            <a:xfrm flipV="1">
              <a:off x="6705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>
              <a:extLst>
                <a:ext uri="{FF2B5EF4-FFF2-40B4-BE49-F238E27FC236}">
                  <a16:creationId xmlns:a16="http://schemas.microsoft.com/office/drawing/2014/main" xmlns="" id="{EDF3F65E-FCCA-4F97-A72D-B531608D3FA9}"/>
                </a:ext>
              </a:extLst>
            </p:cNvPr>
            <p:cNvCxnSpPr/>
            <p:nvPr/>
          </p:nvCxnSpPr>
          <p:spPr>
            <a:xfrm flipV="1">
              <a:off x="6794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>
              <a:extLst>
                <a:ext uri="{FF2B5EF4-FFF2-40B4-BE49-F238E27FC236}">
                  <a16:creationId xmlns:a16="http://schemas.microsoft.com/office/drawing/2014/main" xmlns="" id="{988D7E16-17AF-4AE7-B5BA-479DBE97591A}"/>
                </a:ext>
              </a:extLst>
            </p:cNvPr>
            <p:cNvCxnSpPr/>
            <p:nvPr/>
          </p:nvCxnSpPr>
          <p:spPr>
            <a:xfrm flipV="1">
              <a:off x="6883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>
              <a:extLst>
                <a:ext uri="{FF2B5EF4-FFF2-40B4-BE49-F238E27FC236}">
                  <a16:creationId xmlns:a16="http://schemas.microsoft.com/office/drawing/2014/main" xmlns="" id="{F28C17FD-96CC-4E2E-A7A8-FF4DF484177F}"/>
                </a:ext>
              </a:extLst>
            </p:cNvPr>
            <p:cNvCxnSpPr/>
            <p:nvPr/>
          </p:nvCxnSpPr>
          <p:spPr>
            <a:xfrm flipV="1">
              <a:off x="6972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>
              <a:extLst>
                <a:ext uri="{FF2B5EF4-FFF2-40B4-BE49-F238E27FC236}">
                  <a16:creationId xmlns:a16="http://schemas.microsoft.com/office/drawing/2014/main" xmlns="" id="{7219AF0A-CC6C-45ED-92C9-E660110CF88D}"/>
                </a:ext>
              </a:extLst>
            </p:cNvPr>
            <p:cNvCxnSpPr/>
            <p:nvPr/>
          </p:nvCxnSpPr>
          <p:spPr>
            <a:xfrm flipV="1">
              <a:off x="7061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>
              <a:extLst>
                <a:ext uri="{FF2B5EF4-FFF2-40B4-BE49-F238E27FC236}">
                  <a16:creationId xmlns:a16="http://schemas.microsoft.com/office/drawing/2014/main" xmlns="" id="{F9ED39F8-5980-4EFC-8AF4-8698E3E6E9EF}"/>
                </a:ext>
              </a:extLst>
            </p:cNvPr>
            <p:cNvCxnSpPr/>
            <p:nvPr/>
          </p:nvCxnSpPr>
          <p:spPr>
            <a:xfrm flipV="1">
              <a:off x="7150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>
              <a:extLst>
                <a:ext uri="{FF2B5EF4-FFF2-40B4-BE49-F238E27FC236}">
                  <a16:creationId xmlns:a16="http://schemas.microsoft.com/office/drawing/2014/main" xmlns="" id="{4A75BB6A-FA5E-40EB-B49A-A6BD25AC68AC}"/>
                </a:ext>
              </a:extLst>
            </p:cNvPr>
            <p:cNvCxnSpPr/>
            <p:nvPr/>
          </p:nvCxnSpPr>
          <p:spPr>
            <a:xfrm flipV="1">
              <a:off x="7239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>
              <a:extLst>
                <a:ext uri="{FF2B5EF4-FFF2-40B4-BE49-F238E27FC236}">
                  <a16:creationId xmlns:a16="http://schemas.microsoft.com/office/drawing/2014/main" xmlns="" id="{114C8E50-1EF3-48E0-A4C1-369E12BC75CD}"/>
                </a:ext>
              </a:extLst>
            </p:cNvPr>
            <p:cNvCxnSpPr/>
            <p:nvPr/>
          </p:nvCxnSpPr>
          <p:spPr>
            <a:xfrm flipV="1">
              <a:off x="7327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Прямая соединительная линия 129">
              <a:extLst>
                <a:ext uri="{FF2B5EF4-FFF2-40B4-BE49-F238E27FC236}">
                  <a16:creationId xmlns:a16="http://schemas.microsoft.com/office/drawing/2014/main" xmlns="" id="{79089AD8-0667-4E85-AA28-006170D1BA8F}"/>
                </a:ext>
              </a:extLst>
            </p:cNvPr>
            <p:cNvCxnSpPr/>
            <p:nvPr/>
          </p:nvCxnSpPr>
          <p:spPr>
            <a:xfrm flipV="1">
              <a:off x="7416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>
              <a:extLst>
                <a:ext uri="{FF2B5EF4-FFF2-40B4-BE49-F238E27FC236}">
                  <a16:creationId xmlns:a16="http://schemas.microsoft.com/office/drawing/2014/main" xmlns="" id="{6EE80711-2C09-48F5-BF98-1B557B999C21}"/>
                </a:ext>
              </a:extLst>
            </p:cNvPr>
            <p:cNvCxnSpPr/>
            <p:nvPr/>
          </p:nvCxnSpPr>
          <p:spPr>
            <a:xfrm flipV="1">
              <a:off x="7505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>
              <a:extLst>
                <a:ext uri="{FF2B5EF4-FFF2-40B4-BE49-F238E27FC236}">
                  <a16:creationId xmlns:a16="http://schemas.microsoft.com/office/drawing/2014/main" xmlns="" id="{47F23748-88E0-4F6C-B947-5B9B9682F78C}"/>
                </a:ext>
              </a:extLst>
            </p:cNvPr>
            <p:cNvCxnSpPr/>
            <p:nvPr/>
          </p:nvCxnSpPr>
          <p:spPr>
            <a:xfrm flipV="1">
              <a:off x="7594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>
              <a:extLst>
                <a:ext uri="{FF2B5EF4-FFF2-40B4-BE49-F238E27FC236}">
                  <a16:creationId xmlns:a16="http://schemas.microsoft.com/office/drawing/2014/main" xmlns="" id="{C1C987AF-0BA3-4229-A152-361CC707A15E}"/>
                </a:ext>
              </a:extLst>
            </p:cNvPr>
            <p:cNvCxnSpPr/>
            <p:nvPr/>
          </p:nvCxnSpPr>
          <p:spPr>
            <a:xfrm flipV="1">
              <a:off x="7683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единительная линия 133">
              <a:extLst>
                <a:ext uri="{FF2B5EF4-FFF2-40B4-BE49-F238E27FC236}">
                  <a16:creationId xmlns:a16="http://schemas.microsoft.com/office/drawing/2014/main" xmlns="" id="{E46F96B8-89ED-499F-BA3D-8BC4B88BF23E}"/>
                </a:ext>
              </a:extLst>
            </p:cNvPr>
            <p:cNvCxnSpPr/>
            <p:nvPr/>
          </p:nvCxnSpPr>
          <p:spPr>
            <a:xfrm flipV="1">
              <a:off x="7772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xmlns="" id="{4D0B2216-F3E7-4584-9F74-79DEAE2ED0D1}"/>
                </a:ext>
              </a:extLst>
            </p:cNvPr>
            <p:cNvCxnSpPr/>
            <p:nvPr/>
          </p:nvCxnSpPr>
          <p:spPr>
            <a:xfrm flipV="1">
              <a:off x="7861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>
              <a:extLst>
                <a:ext uri="{FF2B5EF4-FFF2-40B4-BE49-F238E27FC236}">
                  <a16:creationId xmlns:a16="http://schemas.microsoft.com/office/drawing/2014/main" xmlns="" id="{7FB4EE47-821A-439E-AEDD-A252A6FBF065}"/>
                </a:ext>
              </a:extLst>
            </p:cNvPr>
            <p:cNvCxnSpPr/>
            <p:nvPr/>
          </p:nvCxnSpPr>
          <p:spPr>
            <a:xfrm flipV="1">
              <a:off x="7950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>
              <a:extLst>
                <a:ext uri="{FF2B5EF4-FFF2-40B4-BE49-F238E27FC236}">
                  <a16:creationId xmlns:a16="http://schemas.microsoft.com/office/drawing/2014/main" xmlns="" id="{00AB46C7-3C88-42C0-8BB4-5DEE7C1ED50D}"/>
                </a:ext>
              </a:extLst>
            </p:cNvPr>
            <p:cNvCxnSpPr/>
            <p:nvPr/>
          </p:nvCxnSpPr>
          <p:spPr>
            <a:xfrm flipV="1">
              <a:off x="8039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>
              <a:extLst>
                <a:ext uri="{FF2B5EF4-FFF2-40B4-BE49-F238E27FC236}">
                  <a16:creationId xmlns:a16="http://schemas.microsoft.com/office/drawing/2014/main" xmlns="" id="{7F55E1B6-B78D-4F7B-9193-F1B148068338}"/>
                </a:ext>
              </a:extLst>
            </p:cNvPr>
            <p:cNvCxnSpPr/>
            <p:nvPr/>
          </p:nvCxnSpPr>
          <p:spPr>
            <a:xfrm flipV="1">
              <a:off x="8128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>
              <a:extLst>
                <a:ext uri="{FF2B5EF4-FFF2-40B4-BE49-F238E27FC236}">
                  <a16:creationId xmlns:a16="http://schemas.microsoft.com/office/drawing/2014/main" xmlns="" id="{6D223E5F-22C6-4A64-9554-41A87A6EFEB2}"/>
                </a:ext>
              </a:extLst>
            </p:cNvPr>
            <p:cNvCxnSpPr/>
            <p:nvPr/>
          </p:nvCxnSpPr>
          <p:spPr>
            <a:xfrm flipV="1">
              <a:off x="8216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>
              <a:extLst>
                <a:ext uri="{FF2B5EF4-FFF2-40B4-BE49-F238E27FC236}">
                  <a16:creationId xmlns:a16="http://schemas.microsoft.com/office/drawing/2014/main" xmlns="" id="{24AC9DFB-2685-4066-926B-3FA9EC0ACEDD}"/>
                </a:ext>
              </a:extLst>
            </p:cNvPr>
            <p:cNvCxnSpPr/>
            <p:nvPr/>
          </p:nvCxnSpPr>
          <p:spPr>
            <a:xfrm flipV="1">
              <a:off x="8305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Прямая соединительная линия 140">
              <a:extLst>
                <a:ext uri="{FF2B5EF4-FFF2-40B4-BE49-F238E27FC236}">
                  <a16:creationId xmlns:a16="http://schemas.microsoft.com/office/drawing/2014/main" xmlns="" id="{C08D2E6B-1280-4B01-A6CF-03EDEBED035F}"/>
                </a:ext>
              </a:extLst>
            </p:cNvPr>
            <p:cNvCxnSpPr/>
            <p:nvPr/>
          </p:nvCxnSpPr>
          <p:spPr>
            <a:xfrm flipV="1">
              <a:off x="8394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>
              <a:extLst>
                <a:ext uri="{FF2B5EF4-FFF2-40B4-BE49-F238E27FC236}">
                  <a16:creationId xmlns:a16="http://schemas.microsoft.com/office/drawing/2014/main" xmlns="" id="{7E1A4339-F5E5-4242-8B53-673A2D1B42C2}"/>
                </a:ext>
              </a:extLst>
            </p:cNvPr>
            <p:cNvCxnSpPr/>
            <p:nvPr/>
          </p:nvCxnSpPr>
          <p:spPr>
            <a:xfrm flipV="1">
              <a:off x="8483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>
              <a:extLst>
                <a:ext uri="{FF2B5EF4-FFF2-40B4-BE49-F238E27FC236}">
                  <a16:creationId xmlns:a16="http://schemas.microsoft.com/office/drawing/2014/main" xmlns="" id="{626BC074-4CE4-4F4E-86E5-D8E33BF58685}"/>
                </a:ext>
              </a:extLst>
            </p:cNvPr>
            <p:cNvCxnSpPr/>
            <p:nvPr/>
          </p:nvCxnSpPr>
          <p:spPr>
            <a:xfrm flipV="1">
              <a:off x="8572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>
              <a:extLst>
                <a:ext uri="{FF2B5EF4-FFF2-40B4-BE49-F238E27FC236}">
                  <a16:creationId xmlns:a16="http://schemas.microsoft.com/office/drawing/2014/main" xmlns="" id="{E2ACD3B7-8BB4-4421-8AB2-A37AA173CBE3}"/>
                </a:ext>
              </a:extLst>
            </p:cNvPr>
            <p:cNvCxnSpPr/>
            <p:nvPr/>
          </p:nvCxnSpPr>
          <p:spPr>
            <a:xfrm flipV="1">
              <a:off x="8661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Прямая соединительная линия 144">
              <a:extLst>
                <a:ext uri="{FF2B5EF4-FFF2-40B4-BE49-F238E27FC236}">
                  <a16:creationId xmlns:a16="http://schemas.microsoft.com/office/drawing/2014/main" xmlns="" id="{C970BAFE-2EBB-4E3A-800F-390BF7C0083E}"/>
                </a:ext>
              </a:extLst>
            </p:cNvPr>
            <p:cNvCxnSpPr/>
            <p:nvPr/>
          </p:nvCxnSpPr>
          <p:spPr>
            <a:xfrm flipV="1">
              <a:off x="8750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Прямая соединительная линия 145">
              <a:extLst>
                <a:ext uri="{FF2B5EF4-FFF2-40B4-BE49-F238E27FC236}">
                  <a16:creationId xmlns:a16="http://schemas.microsoft.com/office/drawing/2014/main" xmlns="" id="{D8DD8285-92CA-4DB9-9A78-88888EDDC51B}"/>
                </a:ext>
              </a:extLst>
            </p:cNvPr>
            <p:cNvCxnSpPr/>
            <p:nvPr/>
          </p:nvCxnSpPr>
          <p:spPr>
            <a:xfrm flipV="1">
              <a:off x="8839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>
              <a:extLst>
                <a:ext uri="{FF2B5EF4-FFF2-40B4-BE49-F238E27FC236}">
                  <a16:creationId xmlns:a16="http://schemas.microsoft.com/office/drawing/2014/main" xmlns="" id="{45301E34-1AA3-49B0-A40E-8A88457C3E18}"/>
                </a:ext>
              </a:extLst>
            </p:cNvPr>
            <p:cNvCxnSpPr/>
            <p:nvPr/>
          </p:nvCxnSpPr>
          <p:spPr>
            <a:xfrm flipV="1">
              <a:off x="8928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>
              <a:extLst>
                <a:ext uri="{FF2B5EF4-FFF2-40B4-BE49-F238E27FC236}">
                  <a16:creationId xmlns:a16="http://schemas.microsoft.com/office/drawing/2014/main" xmlns="" id="{FE3A1B70-C78A-4C4B-8E9E-BD36C7E84489}"/>
                </a:ext>
              </a:extLst>
            </p:cNvPr>
            <p:cNvCxnSpPr/>
            <p:nvPr/>
          </p:nvCxnSpPr>
          <p:spPr>
            <a:xfrm flipV="1">
              <a:off x="9017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>
              <a:extLst>
                <a:ext uri="{FF2B5EF4-FFF2-40B4-BE49-F238E27FC236}">
                  <a16:creationId xmlns:a16="http://schemas.microsoft.com/office/drawing/2014/main" xmlns="" id="{C88E67D1-4163-499C-9750-84CA0CCEF988}"/>
                </a:ext>
              </a:extLst>
            </p:cNvPr>
            <p:cNvCxnSpPr/>
            <p:nvPr/>
          </p:nvCxnSpPr>
          <p:spPr>
            <a:xfrm flipV="1">
              <a:off x="9105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>
              <a:extLst>
                <a:ext uri="{FF2B5EF4-FFF2-40B4-BE49-F238E27FC236}">
                  <a16:creationId xmlns:a16="http://schemas.microsoft.com/office/drawing/2014/main" xmlns="" id="{03F9B7DA-6837-4828-B5CF-9D1A7C7F66AE}"/>
                </a:ext>
              </a:extLst>
            </p:cNvPr>
            <p:cNvCxnSpPr/>
            <p:nvPr/>
          </p:nvCxnSpPr>
          <p:spPr>
            <a:xfrm flipV="1">
              <a:off x="9194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>
              <a:extLst>
                <a:ext uri="{FF2B5EF4-FFF2-40B4-BE49-F238E27FC236}">
                  <a16:creationId xmlns:a16="http://schemas.microsoft.com/office/drawing/2014/main" xmlns="" id="{C995174F-7D13-4618-8AA4-E7ADF9551AA3}"/>
                </a:ext>
              </a:extLst>
            </p:cNvPr>
            <p:cNvCxnSpPr/>
            <p:nvPr/>
          </p:nvCxnSpPr>
          <p:spPr>
            <a:xfrm flipV="1">
              <a:off x="9283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>
              <a:extLst>
                <a:ext uri="{FF2B5EF4-FFF2-40B4-BE49-F238E27FC236}">
                  <a16:creationId xmlns:a16="http://schemas.microsoft.com/office/drawing/2014/main" xmlns="" id="{3C046E0F-ADC0-4F3A-8F41-7CD3359E4748}"/>
                </a:ext>
              </a:extLst>
            </p:cNvPr>
            <p:cNvCxnSpPr/>
            <p:nvPr/>
          </p:nvCxnSpPr>
          <p:spPr>
            <a:xfrm flipV="1">
              <a:off x="9372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>
              <a:extLst>
                <a:ext uri="{FF2B5EF4-FFF2-40B4-BE49-F238E27FC236}">
                  <a16:creationId xmlns:a16="http://schemas.microsoft.com/office/drawing/2014/main" xmlns="" id="{EBAA0F03-DC8B-4195-8270-B3FBE6BE44D7}"/>
                </a:ext>
              </a:extLst>
            </p:cNvPr>
            <p:cNvCxnSpPr/>
            <p:nvPr/>
          </p:nvCxnSpPr>
          <p:spPr>
            <a:xfrm flipV="1">
              <a:off x="94615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>
              <a:extLst>
                <a:ext uri="{FF2B5EF4-FFF2-40B4-BE49-F238E27FC236}">
                  <a16:creationId xmlns:a16="http://schemas.microsoft.com/office/drawing/2014/main" xmlns="" id="{C040E71C-02DC-4810-A17A-9B860BC90783}"/>
                </a:ext>
              </a:extLst>
            </p:cNvPr>
            <p:cNvCxnSpPr/>
            <p:nvPr/>
          </p:nvCxnSpPr>
          <p:spPr>
            <a:xfrm flipV="1">
              <a:off x="95504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>
              <a:extLst>
                <a:ext uri="{FF2B5EF4-FFF2-40B4-BE49-F238E27FC236}">
                  <a16:creationId xmlns:a16="http://schemas.microsoft.com/office/drawing/2014/main" xmlns="" id="{373BDEEE-C25D-4059-B2D9-1C02498C90DC}"/>
                </a:ext>
              </a:extLst>
            </p:cNvPr>
            <p:cNvCxnSpPr/>
            <p:nvPr/>
          </p:nvCxnSpPr>
          <p:spPr>
            <a:xfrm flipV="1">
              <a:off x="96393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>
              <a:extLst>
                <a:ext uri="{FF2B5EF4-FFF2-40B4-BE49-F238E27FC236}">
                  <a16:creationId xmlns:a16="http://schemas.microsoft.com/office/drawing/2014/main" xmlns="" id="{4C05F42A-419D-43F5-BE6F-FFE027CEE324}"/>
                </a:ext>
              </a:extLst>
            </p:cNvPr>
            <p:cNvCxnSpPr/>
            <p:nvPr/>
          </p:nvCxnSpPr>
          <p:spPr>
            <a:xfrm flipV="1">
              <a:off x="97282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>
              <a:extLst>
                <a:ext uri="{FF2B5EF4-FFF2-40B4-BE49-F238E27FC236}">
                  <a16:creationId xmlns:a16="http://schemas.microsoft.com/office/drawing/2014/main" xmlns="" id="{73EBC4FE-B127-4A0F-8D6D-E7CC16676B1A}"/>
                </a:ext>
              </a:extLst>
            </p:cNvPr>
            <p:cNvCxnSpPr/>
            <p:nvPr/>
          </p:nvCxnSpPr>
          <p:spPr>
            <a:xfrm flipV="1">
              <a:off x="98171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>
              <a:extLst>
                <a:ext uri="{FF2B5EF4-FFF2-40B4-BE49-F238E27FC236}">
                  <a16:creationId xmlns:a16="http://schemas.microsoft.com/office/drawing/2014/main" xmlns="" id="{FD43CB7D-5EA2-477F-B11B-0E0B66DE258F}"/>
                </a:ext>
              </a:extLst>
            </p:cNvPr>
            <p:cNvCxnSpPr/>
            <p:nvPr/>
          </p:nvCxnSpPr>
          <p:spPr>
            <a:xfrm flipV="1">
              <a:off x="99060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>
              <a:extLst>
                <a:ext uri="{FF2B5EF4-FFF2-40B4-BE49-F238E27FC236}">
                  <a16:creationId xmlns:a16="http://schemas.microsoft.com/office/drawing/2014/main" xmlns="" id="{0370B585-2A82-45DB-949A-EDE3D050C197}"/>
                </a:ext>
              </a:extLst>
            </p:cNvPr>
            <p:cNvCxnSpPr/>
            <p:nvPr/>
          </p:nvCxnSpPr>
          <p:spPr>
            <a:xfrm flipV="1">
              <a:off x="99949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>
              <a:extLst>
                <a:ext uri="{FF2B5EF4-FFF2-40B4-BE49-F238E27FC236}">
                  <a16:creationId xmlns:a16="http://schemas.microsoft.com/office/drawing/2014/main" xmlns="" id="{E716035C-379E-440E-B3AF-BE66E1FC99E0}"/>
                </a:ext>
              </a:extLst>
            </p:cNvPr>
            <p:cNvCxnSpPr/>
            <p:nvPr/>
          </p:nvCxnSpPr>
          <p:spPr>
            <a:xfrm flipV="1">
              <a:off x="100838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>
              <a:extLst>
                <a:ext uri="{FF2B5EF4-FFF2-40B4-BE49-F238E27FC236}">
                  <a16:creationId xmlns:a16="http://schemas.microsoft.com/office/drawing/2014/main" xmlns="" id="{96582828-FBF2-4A69-97A4-0C1998D550B3}"/>
                </a:ext>
              </a:extLst>
            </p:cNvPr>
            <p:cNvCxnSpPr/>
            <p:nvPr/>
          </p:nvCxnSpPr>
          <p:spPr>
            <a:xfrm flipV="1">
              <a:off x="101727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>
              <a:extLst>
                <a:ext uri="{FF2B5EF4-FFF2-40B4-BE49-F238E27FC236}">
                  <a16:creationId xmlns:a16="http://schemas.microsoft.com/office/drawing/2014/main" xmlns="" id="{33E7D879-882A-4550-9992-0EF85BA71A2E}"/>
                </a:ext>
              </a:extLst>
            </p:cNvPr>
            <p:cNvCxnSpPr/>
            <p:nvPr/>
          </p:nvCxnSpPr>
          <p:spPr>
            <a:xfrm flipV="1">
              <a:off x="10261600" y="5486400"/>
              <a:ext cx="177800" cy="1778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1" name="Группа 350">
            <a:extLst>
              <a:ext uri="{FF2B5EF4-FFF2-40B4-BE49-F238E27FC236}">
                <a16:creationId xmlns:a16="http://schemas.microsoft.com/office/drawing/2014/main" xmlns="" id="{D0931047-9B55-48B8-B1AC-D43D25AEEC8F}"/>
              </a:ext>
            </a:extLst>
          </p:cNvPr>
          <p:cNvGrpSpPr/>
          <p:nvPr/>
        </p:nvGrpSpPr>
        <p:grpSpPr>
          <a:xfrm>
            <a:off x="240378" y="5635892"/>
            <a:ext cx="76786" cy="640227"/>
            <a:chOff x="337526" y="5623645"/>
            <a:chExt cx="76786" cy="640227"/>
          </a:xfrm>
        </p:grpSpPr>
        <p:sp>
          <p:nvSpPr>
            <p:cNvPr id="47" name="Прямоугольник 149">
              <a:extLst>
                <a:ext uri="{FF2B5EF4-FFF2-40B4-BE49-F238E27FC236}">
                  <a16:creationId xmlns:a16="http://schemas.microsoft.com/office/drawing/2014/main" xmlns="" id="{163A508F-0A2F-4A51-BA80-2A529ECFE418}"/>
                </a:ext>
              </a:extLst>
            </p:cNvPr>
            <p:cNvSpPr/>
            <p:nvPr/>
          </p:nvSpPr>
          <p:spPr>
            <a:xfrm rot="16200000">
              <a:off x="337526" y="6187086"/>
              <a:ext cx="76786" cy="76786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tailEnd type="none"/>
            </a:ln>
            <a:effectLst>
              <a:glow rad="1016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Прямоугольник 149">
              <a:extLst>
                <a:ext uri="{FF2B5EF4-FFF2-40B4-BE49-F238E27FC236}">
                  <a16:creationId xmlns:a16="http://schemas.microsoft.com/office/drawing/2014/main" xmlns="" id="{60186742-AEF2-4278-B718-7F0CBB6B1A00}"/>
                </a:ext>
              </a:extLst>
            </p:cNvPr>
            <p:cNvSpPr/>
            <p:nvPr/>
          </p:nvSpPr>
          <p:spPr>
            <a:xfrm>
              <a:off x="337526" y="5623645"/>
              <a:ext cx="76786" cy="76786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tailEnd type="none"/>
            </a:ln>
            <a:effectLst>
              <a:glow rad="1016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52" name="Группа 351">
            <a:extLst>
              <a:ext uri="{FF2B5EF4-FFF2-40B4-BE49-F238E27FC236}">
                <a16:creationId xmlns:a16="http://schemas.microsoft.com/office/drawing/2014/main" xmlns="" id="{B247EDF4-E2D8-4DDD-A4BA-A95D41A73DB7}"/>
              </a:ext>
            </a:extLst>
          </p:cNvPr>
          <p:cNvGrpSpPr/>
          <p:nvPr/>
        </p:nvGrpSpPr>
        <p:grpSpPr>
          <a:xfrm rot="10800000">
            <a:off x="8826837" y="5635892"/>
            <a:ext cx="76786" cy="640227"/>
            <a:chOff x="337526" y="5623645"/>
            <a:chExt cx="76786" cy="640227"/>
          </a:xfrm>
        </p:grpSpPr>
        <p:sp>
          <p:nvSpPr>
            <p:cNvPr id="353" name="Прямоугольник 149">
              <a:extLst>
                <a:ext uri="{FF2B5EF4-FFF2-40B4-BE49-F238E27FC236}">
                  <a16:creationId xmlns:a16="http://schemas.microsoft.com/office/drawing/2014/main" xmlns="" id="{9FB06947-D1B3-4734-9CCA-ABA75744AF90}"/>
                </a:ext>
              </a:extLst>
            </p:cNvPr>
            <p:cNvSpPr/>
            <p:nvPr/>
          </p:nvSpPr>
          <p:spPr>
            <a:xfrm rot="16200000">
              <a:off x="337526" y="6187086"/>
              <a:ext cx="76786" cy="76786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tailEnd type="none"/>
            </a:ln>
            <a:effectLst>
              <a:glow rad="1016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4" name="Прямоугольник 149">
              <a:extLst>
                <a:ext uri="{FF2B5EF4-FFF2-40B4-BE49-F238E27FC236}">
                  <a16:creationId xmlns:a16="http://schemas.microsoft.com/office/drawing/2014/main" xmlns="" id="{F17668BD-C595-4357-A67F-B5B28B59337D}"/>
                </a:ext>
              </a:extLst>
            </p:cNvPr>
            <p:cNvSpPr/>
            <p:nvPr/>
          </p:nvSpPr>
          <p:spPr>
            <a:xfrm>
              <a:off x="337526" y="5623645"/>
              <a:ext cx="76786" cy="76786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914400 w 1005840"/>
                <a:gd name="connsiteY0" fmla="*/ 914400 h 1005840"/>
                <a:gd name="connsiteX1" fmla="*/ 0 w 1005840"/>
                <a:gd name="connsiteY1" fmla="*/ 914400 h 1005840"/>
                <a:gd name="connsiteX2" fmla="*/ 0 w 1005840"/>
                <a:gd name="connsiteY2" fmla="*/ 0 h 1005840"/>
                <a:gd name="connsiteX3" fmla="*/ 914400 w 1005840"/>
                <a:gd name="connsiteY3" fmla="*/ 0 h 1005840"/>
                <a:gd name="connsiteX4" fmla="*/ 1005840 w 1005840"/>
                <a:gd name="connsiteY4" fmla="*/ 1005840 h 1005840"/>
                <a:gd name="connsiteX0" fmla="*/ 914400 w 914400"/>
                <a:gd name="connsiteY0" fmla="*/ 914400 h 914400"/>
                <a:gd name="connsiteX1" fmla="*/ 0 w 914400"/>
                <a:gd name="connsiteY1" fmla="*/ 914400 h 914400"/>
                <a:gd name="connsiteX2" fmla="*/ 0 w 914400"/>
                <a:gd name="connsiteY2" fmla="*/ 0 h 914400"/>
                <a:gd name="connsiteX3" fmla="*/ 914400 w 914400"/>
                <a:gd name="connsiteY3" fmla="*/ 0 h 914400"/>
                <a:gd name="connsiteX0" fmla="*/ 0 w 914400"/>
                <a:gd name="connsiteY0" fmla="*/ 914400 h 914400"/>
                <a:gd name="connsiteX1" fmla="*/ 0 w 914400"/>
                <a:gd name="connsiteY1" fmla="*/ 0 h 914400"/>
                <a:gd name="connsiteX2" fmla="*/ 914400 w 914400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914400"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tailEnd type="none"/>
            </a:ln>
            <a:effectLst>
              <a:glow rad="1016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7" name="Шестиугольник 356">
            <a:extLst>
              <a:ext uri="{FF2B5EF4-FFF2-40B4-BE49-F238E27FC236}">
                <a16:creationId xmlns:a16="http://schemas.microsoft.com/office/drawing/2014/main" xmlns="" id="{D0507FEF-0D15-44B9-9B18-074569CA71B3}"/>
              </a:ext>
            </a:extLst>
          </p:cNvPr>
          <p:cNvSpPr/>
          <p:nvPr/>
        </p:nvSpPr>
        <p:spPr>
          <a:xfrm>
            <a:off x="8033079" y="5782993"/>
            <a:ext cx="595612" cy="513460"/>
          </a:xfrm>
          <a:prstGeom prst="hexagon">
            <a:avLst/>
          </a:prstGeom>
          <a:solidFill>
            <a:schemeClr val="bg1">
              <a:alpha val="17000"/>
            </a:schemeClr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7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9" name="Шестиугольник 358">
            <a:extLst>
              <a:ext uri="{FF2B5EF4-FFF2-40B4-BE49-F238E27FC236}">
                <a16:creationId xmlns:a16="http://schemas.microsoft.com/office/drawing/2014/main" xmlns="" id="{DA390F86-2FE6-4AF0-A4EB-9ED3883679B5}"/>
              </a:ext>
            </a:extLst>
          </p:cNvPr>
          <p:cNvSpPr/>
          <p:nvPr/>
        </p:nvSpPr>
        <p:spPr>
          <a:xfrm>
            <a:off x="8548940" y="6046058"/>
            <a:ext cx="595612" cy="513460"/>
          </a:xfrm>
          <a:prstGeom prst="hexagon">
            <a:avLst/>
          </a:prstGeom>
          <a:solidFill>
            <a:schemeClr val="bg1">
              <a:alpha val="17000"/>
            </a:schemeClr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7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9606" y="4762500"/>
            <a:ext cx="1188000" cy="3752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10800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92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690148" y="4762500"/>
            <a:ext cx="1188000" cy="3752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10800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92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Отчет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090690" y="4762500"/>
            <a:ext cx="1188000" cy="3752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10800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92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Excel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491232" y="4762500"/>
            <a:ext cx="1188000" cy="3752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10800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92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Word +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891775" y="4762500"/>
            <a:ext cx="1188000" cy="3752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10800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92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Форма </a:t>
            </a:r>
            <a:b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банка</a:t>
            </a:r>
          </a:p>
        </p:txBody>
      </p:sp>
      <p:grpSp>
        <p:nvGrpSpPr>
          <p:cNvPr id="317" name="Группа 316">
            <a:extLst>
              <a:ext uri="{FF2B5EF4-FFF2-40B4-BE49-F238E27FC236}">
                <a16:creationId xmlns:a16="http://schemas.microsoft.com/office/drawing/2014/main" xmlns="" id="{46C77B75-2E76-4846-8E2F-2445C2A984BA}"/>
              </a:ext>
            </a:extLst>
          </p:cNvPr>
          <p:cNvGrpSpPr/>
          <p:nvPr/>
        </p:nvGrpSpPr>
        <p:grpSpPr>
          <a:xfrm flipV="1">
            <a:off x="6547129" y="5215299"/>
            <a:ext cx="533058" cy="44337"/>
            <a:chOff x="518940" y="1524944"/>
            <a:chExt cx="667064" cy="62180"/>
          </a:xfrm>
          <a:solidFill>
            <a:schemeClr val="bg1">
              <a:lumMod val="85000"/>
              <a:alpha val="62000"/>
            </a:schemeClr>
          </a:solidFill>
        </p:grpSpPr>
        <p:sp>
          <p:nvSpPr>
            <p:cNvPr id="318" name="Параллелограмм 317">
              <a:extLst>
                <a:ext uri="{FF2B5EF4-FFF2-40B4-BE49-F238E27FC236}">
                  <a16:creationId xmlns:a16="http://schemas.microsoft.com/office/drawing/2014/main" xmlns="" id="{49EEA246-8074-4E69-B29A-5E1EEBD10A44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9" name="Параллелограмм 318">
              <a:extLst>
                <a:ext uri="{FF2B5EF4-FFF2-40B4-BE49-F238E27FC236}">
                  <a16:creationId xmlns:a16="http://schemas.microsoft.com/office/drawing/2014/main" xmlns="" id="{6B5284C1-4BA7-4F1C-9187-6B291224A294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0" name="Параллелограмм 319">
              <a:extLst>
                <a:ext uri="{FF2B5EF4-FFF2-40B4-BE49-F238E27FC236}">
                  <a16:creationId xmlns:a16="http://schemas.microsoft.com/office/drawing/2014/main" xmlns="" id="{E575D134-39CA-4445-A886-655A5401BE34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1" name="Параллелограмм 320">
              <a:extLst>
                <a:ext uri="{FF2B5EF4-FFF2-40B4-BE49-F238E27FC236}">
                  <a16:creationId xmlns:a16="http://schemas.microsoft.com/office/drawing/2014/main" xmlns="" id="{C79DD090-DA2F-4D68-BD86-8A0EEC5B7816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2" name="Параллелограмм 321">
              <a:extLst>
                <a:ext uri="{FF2B5EF4-FFF2-40B4-BE49-F238E27FC236}">
                  <a16:creationId xmlns:a16="http://schemas.microsoft.com/office/drawing/2014/main" xmlns="" id="{B0C533DC-27A8-4DB4-99AF-2C74CCD52383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solidFill>
              <a:schemeClr val="accent4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323" name="Группа 322">
            <a:extLst>
              <a:ext uri="{FF2B5EF4-FFF2-40B4-BE49-F238E27FC236}">
                <a16:creationId xmlns:a16="http://schemas.microsoft.com/office/drawing/2014/main" xmlns="" id="{D360E452-5205-4724-9029-6334655FA1FE}"/>
              </a:ext>
            </a:extLst>
          </p:cNvPr>
          <p:cNvGrpSpPr/>
          <p:nvPr/>
        </p:nvGrpSpPr>
        <p:grpSpPr>
          <a:xfrm flipV="1">
            <a:off x="5150129" y="5215299"/>
            <a:ext cx="533058" cy="44337"/>
            <a:chOff x="518940" y="1524944"/>
            <a:chExt cx="667064" cy="62180"/>
          </a:xfrm>
          <a:solidFill>
            <a:schemeClr val="bg1">
              <a:lumMod val="85000"/>
              <a:alpha val="62000"/>
            </a:schemeClr>
          </a:solidFill>
        </p:grpSpPr>
        <p:sp>
          <p:nvSpPr>
            <p:cNvPr id="324" name="Параллелограмм 323">
              <a:extLst>
                <a:ext uri="{FF2B5EF4-FFF2-40B4-BE49-F238E27FC236}">
                  <a16:creationId xmlns:a16="http://schemas.microsoft.com/office/drawing/2014/main" xmlns="" id="{1946C554-54C6-421B-854B-E09F7969E631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5" name="Параллелограмм 324">
              <a:extLst>
                <a:ext uri="{FF2B5EF4-FFF2-40B4-BE49-F238E27FC236}">
                  <a16:creationId xmlns:a16="http://schemas.microsoft.com/office/drawing/2014/main" xmlns="" id="{E559B3E7-0440-4875-B044-1B7E079C1AD1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6" name="Параллелограмм 325">
              <a:extLst>
                <a:ext uri="{FF2B5EF4-FFF2-40B4-BE49-F238E27FC236}">
                  <a16:creationId xmlns:a16="http://schemas.microsoft.com/office/drawing/2014/main" xmlns="" id="{B40B2B77-5893-4382-86A9-D61E6450F5C2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" name="Параллелограмм 326">
              <a:extLst>
                <a:ext uri="{FF2B5EF4-FFF2-40B4-BE49-F238E27FC236}">
                  <a16:creationId xmlns:a16="http://schemas.microsoft.com/office/drawing/2014/main" xmlns="" id="{F8FF51F4-C3C4-426A-AD8E-93B44C1CECB7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solidFill>
              <a:schemeClr val="accent4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28" name="Параллелограмм 327">
              <a:extLst>
                <a:ext uri="{FF2B5EF4-FFF2-40B4-BE49-F238E27FC236}">
                  <a16:creationId xmlns:a16="http://schemas.microsoft.com/office/drawing/2014/main" xmlns="" id="{9578362D-EDCD-4899-AFFE-B19EAF7D04A4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29" name="Группа 328">
            <a:extLst>
              <a:ext uri="{FF2B5EF4-FFF2-40B4-BE49-F238E27FC236}">
                <a16:creationId xmlns:a16="http://schemas.microsoft.com/office/drawing/2014/main" xmlns="" id="{0218435D-761D-4407-8CCF-F860B2B37AAF}"/>
              </a:ext>
            </a:extLst>
          </p:cNvPr>
          <p:cNvGrpSpPr/>
          <p:nvPr/>
        </p:nvGrpSpPr>
        <p:grpSpPr>
          <a:xfrm flipV="1">
            <a:off x="3753129" y="5215299"/>
            <a:ext cx="533058" cy="44337"/>
            <a:chOff x="518940" y="1524944"/>
            <a:chExt cx="667064" cy="62180"/>
          </a:xfrm>
          <a:solidFill>
            <a:schemeClr val="bg1">
              <a:lumMod val="85000"/>
              <a:alpha val="62000"/>
            </a:schemeClr>
          </a:solidFill>
        </p:grpSpPr>
        <p:sp>
          <p:nvSpPr>
            <p:cNvPr id="330" name="Параллелограмм 329">
              <a:extLst>
                <a:ext uri="{FF2B5EF4-FFF2-40B4-BE49-F238E27FC236}">
                  <a16:creationId xmlns:a16="http://schemas.microsoft.com/office/drawing/2014/main" xmlns="" id="{57259908-6E79-4613-BE1B-33CABE848A7B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1" name="Параллелограмм 330">
              <a:extLst>
                <a:ext uri="{FF2B5EF4-FFF2-40B4-BE49-F238E27FC236}">
                  <a16:creationId xmlns:a16="http://schemas.microsoft.com/office/drawing/2014/main" xmlns="" id="{89B64EA7-0607-4960-9F81-8AAB14005A78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2" name="Параллелограмм 331">
              <a:extLst>
                <a:ext uri="{FF2B5EF4-FFF2-40B4-BE49-F238E27FC236}">
                  <a16:creationId xmlns:a16="http://schemas.microsoft.com/office/drawing/2014/main" xmlns="" id="{0C0371B0-D6B5-4668-8542-9B9F58FF7630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solidFill>
              <a:schemeClr val="accent4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33" name="Параллелограмм 332">
              <a:extLst>
                <a:ext uri="{FF2B5EF4-FFF2-40B4-BE49-F238E27FC236}">
                  <a16:creationId xmlns:a16="http://schemas.microsoft.com/office/drawing/2014/main" xmlns="" id="{D6993763-C75C-48F0-8C59-8750E8B27357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4" name="Параллелограмм 333">
              <a:extLst>
                <a:ext uri="{FF2B5EF4-FFF2-40B4-BE49-F238E27FC236}">
                  <a16:creationId xmlns:a16="http://schemas.microsoft.com/office/drawing/2014/main" xmlns="" id="{93CEA009-2D4D-4AC3-9BFC-5E84EC5352E0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35" name="Группа 334">
            <a:extLst>
              <a:ext uri="{FF2B5EF4-FFF2-40B4-BE49-F238E27FC236}">
                <a16:creationId xmlns:a16="http://schemas.microsoft.com/office/drawing/2014/main" xmlns="" id="{E2A2B7D1-6AA6-4A5B-8442-20A85A4B8F60}"/>
              </a:ext>
            </a:extLst>
          </p:cNvPr>
          <p:cNvGrpSpPr/>
          <p:nvPr/>
        </p:nvGrpSpPr>
        <p:grpSpPr>
          <a:xfrm flipV="1">
            <a:off x="2356129" y="5215299"/>
            <a:ext cx="533058" cy="44337"/>
            <a:chOff x="518940" y="1524944"/>
            <a:chExt cx="667064" cy="62180"/>
          </a:xfrm>
          <a:solidFill>
            <a:schemeClr val="bg1">
              <a:lumMod val="85000"/>
              <a:alpha val="62000"/>
            </a:schemeClr>
          </a:solidFill>
        </p:grpSpPr>
        <p:sp>
          <p:nvSpPr>
            <p:cNvPr id="336" name="Параллелограмм 335">
              <a:extLst>
                <a:ext uri="{FF2B5EF4-FFF2-40B4-BE49-F238E27FC236}">
                  <a16:creationId xmlns:a16="http://schemas.microsoft.com/office/drawing/2014/main" xmlns="" id="{22DED6C7-FF2E-4DB7-A3A8-A199312A6C00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7" name="Параллелограмм 336">
              <a:extLst>
                <a:ext uri="{FF2B5EF4-FFF2-40B4-BE49-F238E27FC236}">
                  <a16:creationId xmlns:a16="http://schemas.microsoft.com/office/drawing/2014/main" xmlns="" id="{2BB926D7-C05C-4FAA-91AF-9561E4B7B091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solidFill>
              <a:schemeClr val="accent4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38" name="Параллелограмм 337">
              <a:extLst>
                <a:ext uri="{FF2B5EF4-FFF2-40B4-BE49-F238E27FC236}">
                  <a16:creationId xmlns:a16="http://schemas.microsoft.com/office/drawing/2014/main" xmlns="" id="{DD3ACDDE-E54A-44BF-BAD4-380798E893F3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9" name="Параллелограмм 338">
              <a:extLst>
                <a:ext uri="{FF2B5EF4-FFF2-40B4-BE49-F238E27FC236}">
                  <a16:creationId xmlns:a16="http://schemas.microsoft.com/office/drawing/2014/main" xmlns="" id="{2C4C6414-975C-4890-9702-EEA3B593E341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0" name="Параллелограмм 339">
              <a:extLst>
                <a:ext uri="{FF2B5EF4-FFF2-40B4-BE49-F238E27FC236}">
                  <a16:creationId xmlns:a16="http://schemas.microsoft.com/office/drawing/2014/main" xmlns="" id="{A0A4D1BF-C1DC-4BB7-9B2F-FBA6D70DFD08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41" name="Группа 340">
            <a:extLst>
              <a:ext uri="{FF2B5EF4-FFF2-40B4-BE49-F238E27FC236}">
                <a16:creationId xmlns:a16="http://schemas.microsoft.com/office/drawing/2014/main" xmlns="" id="{64ACC345-6813-40DE-88D8-B6E9BD4B8145}"/>
              </a:ext>
            </a:extLst>
          </p:cNvPr>
          <p:cNvGrpSpPr/>
          <p:nvPr/>
        </p:nvGrpSpPr>
        <p:grpSpPr>
          <a:xfrm flipV="1">
            <a:off x="959129" y="5215299"/>
            <a:ext cx="533058" cy="44337"/>
            <a:chOff x="518940" y="1524944"/>
            <a:chExt cx="667064" cy="62180"/>
          </a:xfrm>
          <a:solidFill>
            <a:schemeClr val="bg1">
              <a:lumMod val="85000"/>
              <a:alpha val="62000"/>
            </a:schemeClr>
          </a:solidFill>
        </p:grpSpPr>
        <p:sp>
          <p:nvSpPr>
            <p:cNvPr id="342" name="Параллелограмм 341">
              <a:extLst>
                <a:ext uri="{FF2B5EF4-FFF2-40B4-BE49-F238E27FC236}">
                  <a16:creationId xmlns:a16="http://schemas.microsoft.com/office/drawing/2014/main" xmlns="" id="{2C2571C4-660B-4017-B92B-5C89A6978505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solidFill>
              <a:schemeClr val="accent4"/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3" name="Параллелограмм 342">
              <a:extLst>
                <a:ext uri="{FF2B5EF4-FFF2-40B4-BE49-F238E27FC236}">
                  <a16:creationId xmlns:a16="http://schemas.microsoft.com/office/drawing/2014/main" xmlns="" id="{B0808E60-88B1-4C21-8450-C456149009DF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4" name="Параллелограмм 343">
              <a:extLst>
                <a:ext uri="{FF2B5EF4-FFF2-40B4-BE49-F238E27FC236}">
                  <a16:creationId xmlns:a16="http://schemas.microsoft.com/office/drawing/2014/main" xmlns="" id="{FD24A189-7542-4C64-86C1-8651E2FF5485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5" name="Параллелограмм 344">
              <a:extLst>
                <a:ext uri="{FF2B5EF4-FFF2-40B4-BE49-F238E27FC236}">
                  <a16:creationId xmlns:a16="http://schemas.microsoft.com/office/drawing/2014/main" xmlns="" id="{15988B2D-2D9B-4C84-9DB1-4036C157E1E5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6" name="Параллелограмм 345">
              <a:extLst>
                <a:ext uri="{FF2B5EF4-FFF2-40B4-BE49-F238E27FC236}">
                  <a16:creationId xmlns:a16="http://schemas.microsoft.com/office/drawing/2014/main" xmlns="" id="{CF513293-943F-4054-A39C-0B2507CB56AB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5180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BEDDA715-1D42-46F6-8F10-033BA93FA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Структура бизнес-модели проекта</a:t>
            </a:r>
            <a:endParaRPr lang="ru-RU" dirty="0"/>
          </a:p>
        </p:txBody>
      </p:sp>
      <p:sp>
        <p:nvSpPr>
          <p:cNvPr id="277" name="Прямоугольник: скругленные углы 276">
            <a:extLst>
              <a:ext uri="{FF2B5EF4-FFF2-40B4-BE49-F238E27FC236}">
                <a16:creationId xmlns:a16="http://schemas.microsoft.com/office/drawing/2014/main" xmlns="" id="{5CEABAA9-276C-4DF9-956B-276114F977A4}"/>
              </a:ext>
            </a:extLst>
          </p:cNvPr>
          <p:cNvSpPr/>
          <p:nvPr/>
        </p:nvSpPr>
        <p:spPr>
          <a:xfrm>
            <a:off x="256093" y="1272854"/>
            <a:ext cx="3568168" cy="4961089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278" name="Таблица 277">
            <a:extLst>
              <a:ext uri="{FF2B5EF4-FFF2-40B4-BE49-F238E27FC236}">
                <a16:creationId xmlns:a16="http://schemas.microsoft.com/office/drawing/2014/main" xmlns="" id="{3A78DCC5-89A8-4D35-B32D-E2219FF01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510519"/>
              </p:ext>
            </p:extLst>
          </p:nvPr>
        </p:nvGraphicFramePr>
        <p:xfrm>
          <a:off x="256093" y="1662923"/>
          <a:ext cx="3568169" cy="4495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169">
                  <a:extLst>
                    <a:ext uri="{9D8B030D-6E8A-4147-A177-3AD203B41FA5}">
                      <a16:colId xmlns:a16="http://schemas.microsoft.com/office/drawing/2014/main" xmlns="" val="280932629"/>
                    </a:ext>
                  </a:extLst>
                </a:gridCol>
              </a:tblGrid>
              <a:tr h="542680">
                <a:tc>
                  <a:txBody>
                    <a:bodyPr/>
                    <a:lstStyle/>
                    <a:p>
                      <a:pPr marL="432000"/>
                      <a:r>
                        <a:rPr lang="ru-RU" sz="1200" b="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Все документы и корреспонденция, должны быть составлены на русском языке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89148791"/>
                  </a:ext>
                </a:extLst>
              </a:tr>
              <a:tr h="542680">
                <a:tc>
                  <a:txBody>
                    <a:bodyPr/>
                    <a:lstStyle/>
                    <a:p>
                      <a:pPr marL="432000"/>
                      <a:r>
                        <a:rPr lang="ru-RU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Бизнес-модель проекта представляется </a:t>
                      </a:r>
                      <a:r>
                        <a:rPr lang="en-US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</a:br>
                      <a:r>
                        <a:rPr lang="ru-RU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в печатном или электронном виде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75597729"/>
                  </a:ext>
                </a:extLst>
              </a:tr>
              <a:tr h="542680">
                <a:tc>
                  <a:txBody>
                    <a:bodyPr/>
                    <a:lstStyle/>
                    <a:p>
                      <a:pPr marL="432000"/>
                      <a:r>
                        <a:rPr lang="ru-RU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Документы передаются в ВЭБ</a:t>
                      </a: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 по описи, </a:t>
                      </a:r>
                      <a: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</a:b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а также загружаются на платформу </a:t>
                      </a:r>
                      <a: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</a:b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в электронном виде</a:t>
                      </a:r>
                      <a:endParaRPr lang="ru-RU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44697069"/>
                  </a:ext>
                </a:extLst>
              </a:tr>
              <a:tr h="677993">
                <a:tc>
                  <a:txBody>
                    <a:bodyPr/>
                    <a:lstStyle/>
                    <a:p>
                      <a:pPr marL="432000"/>
                      <a:r>
                        <a:rPr lang="ru-RU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Документы</a:t>
                      </a: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 представленные в печатном виде, должны иметь четкую печать текстов, быть подписаны руководителем</a:t>
                      </a:r>
                      <a:endParaRPr lang="ru-RU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81879742"/>
                  </a:ext>
                </a:extLst>
              </a:tr>
              <a:tr h="677993">
                <a:tc>
                  <a:txBody>
                    <a:bodyPr/>
                    <a:lstStyle/>
                    <a:p>
                      <a:pPr marL="432000" marR="0" lvl="0" indent="0" algn="l" defTabSz="9141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Данные</a:t>
                      </a: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 на электронном носителе представляются в стандартных приложениях </a:t>
                      </a:r>
                      <a: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Microsoft Office</a:t>
                      </a: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  <a:endParaRPr lang="ru-RU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196067"/>
                  </a:ext>
                </a:extLst>
              </a:tr>
              <a:tr h="871705">
                <a:tc>
                  <a:txBody>
                    <a:bodyPr/>
                    <a:lstStyle/>
                    <a:p>
                      <a:pPr marL="432000" marR="0" lvl="0" indent="0" algn="l" defTabSz="9141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В случае изменений</a:t>
                      </a: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 документов, получатель средств/Инициатор должен </a:t>
                      </a:r>
                      <a: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</a:b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в течении 10 рабочих дней предоставить </a:t>
                      </a:r>
                      <a: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</a:b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в ВЭБ соответствующие документы </a:t>
                      </a:r>
                      <a:endParaRPr lang="ru-RU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2680">
                <a:tc>
                  <a:txBody>
                    <a:bodyPr/>
                    <a:lstStyle/>
                    <a:p>
                      <a:pPr marL="432000" marR="0" lvl="0" indent="0" algn="l" defTabSz="9141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Бизнес-модель</a:t>
                      </a: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 проекта, переданная </a:t>
                      </a:r>
                      <a: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en-US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</a:br>
                      <a:r>
                        <a:rPr lang="ru-RU" sz="1200" b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в ВЭБ, не возвращается</a:t>
                      </a:r>
                      <a:endParaRPr lang="ru-RU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5875390"/>
                  </a:ext>
                </a:extLst>
              </a:tr>
            </a:tbl>
          </a:graphicData>
        </a:graphic>
      </p:graphicFrame>
      <p:cxnSp>
        <p:nvCxnSpPr>
          <p:cNvPr id="279" name="Прямая соединительная линия 278">
            <a:extLst>
              <a:ext uri="{FF2B5EF4-FFF2-40B4-BE49-F238E27FC236}">
                <a16:creationId xmlns:a16="http://schemas.microsoft.com/office/drawing/2014/main" xmlns="" id="{D9E5C1B6-643C-4A0B-9835-27B16886DBE6}"/>
              </a:ext>
            </a:extLst>
          </p:cNvPr>
          <p:cNvCxnSpPr>
            <a:cxnSpLocks/>
            <a:endCxn id="328" idx="0"/>
          </p:cNvCxnSpPr>
          <p:nvPr/>
        </p:nvCxnSpPr>
        <p:spPr>
          <a:xfrm>
            <a:off x="517492" y="1216043"/>
            <a:ext cx="1" cy="4634519"/>
          </a:xfrm>
          <a:prstGeom prst="line">
            <a:avLst/>
          </a:prstGeom>
          <a:ln w="3175">
            <a:solidFill>
              <a:schemeClr val="accent1">
                <a:alpha val="84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0" name="Группа 279">
            <a:extLst>
              <a:ext uri="{FF2B5EF4-FFF2-40B4-BE49-F238E27FC236}">
                <a16:creationId xmlns:a16="http://schemas.microsoft.com/office/drawing/2014/main" xmlns="" id="{B6AF3EA5-E6CE-412D-8294-E0F556E22818}"/>
              </a:ext>
            </a:extLst>
          </p:cNvPr>
          <p:cNvGrpSpPr/>
          <p:nvPr/>
        </p:nvGrpSpPr>
        <p:grpSpPr>
          <a:xfrm>
            <a:off x="412387" y="1829298"/>
            <a:ext cx="214974" cy="214974"/>
            <a:chOff x="566108" y="1567332"/>
            <a:chExt cx="214974" cy="214974"/>
          </a:xfrm>
        </p:grpSpPr>
        <p:sp>
          <p:nvSpPr>
            <p:cNvPr id="281" name="Овал 280">
              <a:extLst>
                <a:ext uri="{FF2B5EF4-FFF2-40B4-BE49-F238E27FC236}">
                  <a16:creationId xmlns:a16="http://schemas.microsoft.com/office/drawing/2014/main" xmlns="" id="{AC021ED1-B376-4A6D-9869-CE934F3ED668}"/>
                </a:ext>
              </a:extLst>
            </p:cNvPr>
            <p:cNvSpPr/>
            <p:nvPr/>
          </p:nvSpPr>
          <p:spPr>
            <a:xfrm>
              <a:off x="640258" y="16414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>
                  <a:alpha val="23000"/>
                </a:schemeClr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2" name="Овал 281">
              <a:extLst>
                <a:ext uri="{FF2B5EF4-FFF2-40B4-BE49-F238E27FC236}">
                  <a16:creationId xmlns:a16="http://schemas.microsoft.com/office/drawing/2014/main" xmlns="" id="{A70FF4F5-3459-482C-8FD1-5C7ABC53C7DD}"/>
                </a:ext>
              </a:extLst>
            </p:cNvPr>
            <p:cNvSpPr/>
            <p:nvPr/>
          </p:nvSpPr>
          <p:spPr>
            <a:xfrm>
              <a:off x="597395" y="1598619"/>
              <a:ext cx="152400" cy="152400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3" name="Овал 282">
              <a:extLst>
                <a:ext uri="{FF2B5EF4-FFF2-40B4-BE49-F238E27FC236}">
                  <a16:creationId xmlns:a16="http://schemas.microsoft.com/office/drawing/2014/main" xmlns="" id="{4F4B9E9D-4E57-497B-9658-07C26955DDF0}"/>
                </a:ext>
              </a:extLst>
            </p:cNvPr>
            <p:cNvSpPr/>
            <p:nvPr/>
          </p:nvSpPr>
          <p:spPr>
            <a:xfrm>
              <a:off x="566108" y="1567332"/>
              <a:ext cx="214974" cy="214974"/>
            </a:xfrm>
            <a:prstGeom prst="ellipse">
              <a:avLst/>
            </a:prstGeom>
            <a:noFill/>
            <a:ln w="3175">
              <a:solidFill>
                <a:schemeClr val="accent1">
                  <a:alpha val="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4" name="Группа 283">
            <a:extLst>
              <a:ext uri="{FF2B5EF4-FFF2-40B4-BE49-F238E27FC236}">
                <a16:creationId xmlns:a16="http://schemas.microsoft.com/office/drawing/2014/main" xmlns="" id="{C72C5EB8-6945-4F82-9E82-A49927103157}"/>
              </a:ext>
            </a:extLst>
          </p:cNvPr>
          <p:cNvGrpSpPr/>
          <p:nvPr/>
        </p:nvGrpSpPr>
        <p:grpSpPr>
          <a:xfrm>
            <a:off x="412387" y="2340473"/>
            <a:ext cx="214974" cy="214974"/>
            <a:chOff x="566108" y="1567332"/>
            <a:chExt cx="214974" cy="214974"/>
          </a:xfrm>
        </p:grpSpPr>
        <p:sp>
          <p:nvSpPr>
            <p:cNvPr id="289" name="Овал 288">
              <a:extLst>
                <a:ext uri="{FF2B5EF4-FFF2-40B4-BE49-F238E27FC236}">
                  <a16:creationId xmlns:a16="http://schemas.microsoft.com/office/drawing/2014/main" xmlns="" id="{3734003B-7217-48CB-B56B-263F0063BD81}"/>
                </a:ext>
              </a:extLst>
            </p:cNvPr>
            <p:cNvSpPr/>
            <p:nvPr/>
          </p:nvSpPr>
          <p:spPr>
            <a:xfrm>
              <a:off x="640258" y="16414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>
                  <a:alpha val="23000"/>
                </a:schemeClr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0" name="Овал 289">
              <a:extLst>
                <a:ext uri="{FF2B5EF4-FFF2-40B4-BE49-F238E27FC236}">
                  <a16:creationId xmlns:a16="http://schemas.microsoft.com/office/drawing/2014/main" xmlns="" id="{1B946306-499D-4613-810A-031AEFE68170}"/>
                </a:ext>
              </a:extLst>
            </p:cNvPr>
            <p:cNvSpPr/>
            <p:nvPr/>
          </p:nvSpPr>
          <p:spPr>
            <a:xfrm>
              <a:off x="597395" y="1598619"/>
              <a:ext cx="152400" cy="152400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1" name="Овал 290">
              <a:extLst>
                <a:ext uri="{FF2B5EF4-FFF2-40B4-BE49-F238E27FC236}">
                  <a16:creationId xmlns:a16="http://schemas.microsoft.com/office/drawing/2014/main" xmlns="" id="{94D4FC0E-32B1-42E9-B531-0C95E4586144}"/>
                </a:ext>
              </a:extLst>
            </p:cNvPr>
            <p:cNvSpPr/>
            <p:nvPr/>
          </p:nvSpPr>
          <p:spPr>
            <a:xfrm>
              <a:off x="566108" y="1567332"/>
              <a:ext cx="214974" cy="214974"/>
            </a:xfrm>
            <a:prstGeom prst="ellipse">
              <a:avLst/>
            </a:prstGeom>
            <a:noFill/>
            <a:ln w="3175">
              <a:solidFill>
                <a:schemeClr val="accent1">
                  <a:alpha val="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1" name="Группа 310">
            <a:extLst>
              <a:ext uri="{FF2B5EF4-FFF2-40B4-BE49-F238E27FC236}">
                <a16:creationId xmlns:a16="http://schemas.microsoft.com/office/drawing/2014/main" xmlns="" id="{C94F354A-5880-4F6A-9236-8FC1CFF21764}"/>
              </a:ext>
            </a:extLst>
          </p:cNvPr>
          <p:cNvGrpSpPr/>
          <p:nvPr/>
        </p:nvGrpSpPr>
        <p:grpSpPr>
          <a:xfrm>
            <a:off x="412387" y="5074147"/>
            <a:ext cx="214974" cy="214974"/>
            <a:chOff x="566108" y="1567332"/>
            <a:chExt cx="214974" cy="214974"/>
          </a:xfrm>
        </p:grpSpPr>
        <p:sp>
          <p:nvSpPr>
            <p:cNvPr id="314" name="Овал 313">
              <a:extLst>
                <a:ext uri="{FF2B5EF4-FFF2-40B4-BE49-F238E27FC236}">
                  <a16:creationId xmlns:a16="http://schemas.microsoft.com/office/drawing/2014/main" xmlns="" id="{A08E6EC9-933C-4B12-AE97-2F20A92C6645}"/>
                </a:ext>
              </a:extLst>
            </p:cNvPr>
            <p:cNvSpPr/>
            <p:nvPr/>
          </p:nvSpPr>
          <p:spPr>
            <a:xfrm>
              <a:off x="640258" y="16414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>
                  <a:alpha val="23000"/>
                </a:schemeClr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5" name="Овал 314">
              <a:extLst>
                <a:ext uri="{FF2B5EF4-FFF2-40B4-BE49-F238E27FC236}">
                  <a16:creationId xmlns:a16="http://schemas.microsoft.com/office/drawing/2014/main" xmlns="" id="{45166324-1586-4652-A830-B5D36E277A74}"/>
                </a:ext>
              </a:extLst>
            </p:cNvPr>
            <p:cNvSpPr/>
            <p:nvPr/>
          </p:nvSpPr>
          <p:spPr>
            <a:xfrm>
              <a:off x="597395" y="1598619"/>
              <a:ext cx="152400" cy="152400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6" name="Овал 315">
              <a:extLst>
                <a:ext uri="{FF2B5EF4-FFF2-40B4-BE49-F238E27FC236}">
                  <a16:creationId xmlns:a16="http://schemas.microsoft.com/office/drawing/2014/main" xmlns="" id="{80BC8ED2-9B54-4D29-B310-3F079FC4F99D}"/>
                </a:ext>
              </a:extLst>
            </p:cNvPr>
            <p:cNvSpPr/>
            <p:nvPr/>
          </p:nvSpPr>
          <p:spPr>
            <a:xfrm>
              <a:off x="566108" y="1567332"/>
              <a:ext cx="214974" cy="214974"/>
            </a:xfrm>
            <a:prstGeom prst="ellipse">
              <a:avLst/>
            </a:prstGeom>
            <a:noFill/>
            <a:ln w="3175">
              <a:solidFill>
                <a:schemeClr val="accent1">
                  <a:alpha val="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7" name="Группа 316">
            <a:extLst>
              <a:ext uri="{FF2B5EF4-FFF2-40B4-BE49-F238E27FC236}">
                <a16:creationId xmlns:a16="http://schemas.microsoft.com/office/drawing/2014/main" xmlns="" id="{A229D2A7-6027-4117-AD01-A93B3921A26E}"/>
              </a:ext>
            </a:extLst>
          </p:cNvPr>
          <p:cNvGrpSpPr/>
          <p:nvPr/>
        </p:nvGrpSpPr>
        <p:grpSpPr>
          <a:xfrm>
            <a:off x="412387" y="4284366"/>
            <a:ext cx="214974" cy="214974"/>
            <a:chOff x="566108" y="1567332"/>
            <a:chExt cx="214974" cy="214974"/>
          </a:xfrm>
        </p:grpSpPr>
        <p:sp>
          <p:nvSpPr>
            <p:cNvPr id="318" name="Овал 317">
              <a:extLst>
                <a:ext uri="{FF2B5EF4-FFF2-40B4-BE49-F238E27FC236}">
                  <a16:creationId xmlns:a16="http://schemas.microsoft.com/office/drawing/2014/main" xmlns="" id="{EBA9228C-9800-4E38-B4F5-516A35F53331}"/>
                </a:ext>
              </a:extLst>
            </p:cNvPr>
            <p:cNvSpPr/>
            <p:nvPr/>
          </p:nvSpPr>
          <p:spPr>
            <a:xfrm>
              <a:off x="640258" y="16414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>
                  <a:alpha val="23000"/>
                </a:schemeClr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9" name="Овал 318">
              <a:extLst>
                <a:ext uri="{FF2B5EF4-FFF2-40B4-BE49-F238E27FC236}">
                  <a16:creationId xmlns:a16="http://schemas.microsoft.com/office/drawing/2014/main" xmlns="" id="{407D91F7-F4B1-4AA4-91A9-DDDD202601D1}"/>
                </a:ext>
              </a:extLst>
            </p:cNvPr>
            <p:cNvSpPr/>
            <p:nvPr/>
          </p:nvSpPr>
          <p:spPr>
            <a:xfrm>
              <a:off x="597395" y="1598619"/>
              <a:ext cx="152400" cy="152400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0" name="Овал 319">
              <a:extLst>
                <a:ext uri="{FF2B5EF4-FFF2-40B4-BE49-F238E27FC236}">
                  <a16:creationId xmlns:a16="http://schemas.microsoft.com/office/drawing/2014/main" xmlns="" id="{FF32C082-4CE9-49D0-AB8B-90C013B84E9B}"/>
                </a:ext>
              </a:extLst>
            </p:cNvPr>
            <p:cNvSpPr/>
            <p:nvPr/>
          </p:nvSpPr>
          <p:spPr>
            <a:xfrm>
              <a:off x="566108" y="1567332"/>
              <a:ext cx="214974" cy="214974"/>
            </a:xfrm>
            <a:prstGeom prst="ellipse">
              <a:avLst/>
            </a:prstGeom>
            <a:noFill/>
            <a:ln w="3175">
              <a:solidFill>
                <a:schemeClr val="accent1">
                  <a:alpha val="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21" name="Группа 320">
            <a:extLst>
              <a:ext uri="{FF2B5EF4-FFF2-40B4-BE49-F238E27FC236}">
                <a16:creationId xmlns:a16="http://schemas.microsoft.com/office/drawing/2014/main" xmlns="" id="{A1C393BA-C0FE-48CC-9497-B2B461EBBAD2}"/>
              </a:ext>
            </a:extLst>
          </p:cNvPr>
          <p:cNvGrpSpPr/>
          <p:nvPr/>
        </p:nvGrpSpPr>
        <p:grpSpPr>
          <a:xfrm>
            <a:off x="412387" y="2934991"/>
            <a:ext cx="214974" cy="214974"/>
            <a:chOff x="566108" y="1567332"/>
            <a:chExt cx="214974" cy="214974"/>
          </a:xfrm>
        </p:grpSpPr>
        <p:sp>
          <p:nvSpPr>
            <p:cNvPr id="322" name="Овал 321">
              <a:extLst>
                <a:ext uri="{FF2B5EF4-FFF2-40B4-BE49-F238E27FC236}">
                  <a16:creationId xmlns:a16="http://schemas.microsoft.com/office/drawing/2014/main" xmlns="" id="{65CC6F6E-D86E-4EBA-9457-0D67EF3442EC}"/>
                </a:ext>
              </a:extLst>
            </p:cNvPr>
            <p:cNvSpPr/>
            <p:nvPr/>
          </p:nvSpPr>
          <p:spPr>
            <a:xfrm>
              <a:off x="640258" y="16414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>
                  <a:alpha val="23000"/>
                </a:schemeClr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3" name="Овал 322">
              <a:extLst>
                <a:ext uri="{FF2B5EF4-FFF2-40B4-BE49-F238E27FC236}">
                  <a16:creationId xmlns:a16="http://schemas.microsoft.com/office/drawing/2014/main" xmlns="" id="{7BFA15FA-879F-467A-905B-B8B98C27EDC0}"/>
                </a:ext>
              </a:extLst>
            </p:cNvPr>
            <p:cNvSpPr/>
            <p:nvPr/>
          </p:nvSpPr>
          <p:spPr>
            <a:xfrm>
              <a:off x="597395" y="1598619"/>
              <a:ext cx="152400" cy="152400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4" name="Овал 323">
              <a:extLst>
                <a:ext uri="{FF2B5EF4-FFF2-40B4-BE49-F238E27FC236}">
                  <a16:creationId xmlns:a16="http://schemas.microsoft.com/office/drawing/2014/main" xmlns="" id="{E60EF0B5-F806-4F2C-B2FB-5BC355A3FA44}"/>
                </a:ext>
              </a:extLst>
            </p:cNvPr>
            <p:cNvSpPr/>
            <p:nvPr/>
          </p:nvSpPr>
          <p:spPr>
            <a:xfrm>
              <a:off x="566108" y="1567332"/>
              <a:ext cx="214974" cy="214974"/>
            </a:xfrm>
            <a:prstGeom prst="ellipse">
              <a:avLst/>
            </a:prstGeom>
            <a:noFill/>
            <a:ln w="3175">
              <a:solidFill>
                <a:schemeClr val="accent1">
                  <a:alpha val="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5" name="Прямоугольник: скругленные углы 324">
            <a:extLst>
              <a:ext uri="{FF2B5EF4-FFF2-40B4-BE49-F238E27FC236}">
                <a16:creationId xmlns:a16="http://schemas.microsoft.com/office/drawing/2014/main" xmlns="" id="{8A444590-00F3-445D-929D-5F709B3F0478}"/>
              </a:ext>
            </a:extLst>
          </p:cNvPr>
          <p:cNvSpPr/>
          <p:nvPr/>
        </p:nvSpPr>
        <p:spPr>
          <a:xfrm>
            <a:off x="256093" y="1158553"/>
            <a:ext cx="3568168" cy="504371"/>
          </a:xfrm>
          <a:prstGeom prst="roundRect">
            <a:avLst>
              <a:gd name="adj" fmla="val 7133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6" name="Прямоугольник 325">
            <a:extLst>
              <a:ext uri="{FF2B5EF4-FFF2-40B4-BE49-F238E27FC236}">
                <a16:creationId xmlns:a16="http://schemas.microsoft.com/office/drawing/2014/main" xmlns="" id="{90591943-A84B-4C3E-A98C-FD9C4928F2D6}"/>
              </a:ext>
            </a:extLst>
          </p:cNvPr>
          <p:cNvSpPr/>
          <p:nvPr/>
        </p:nvSpPr>
        <p:spPr>
          <a:xfrm>
            <a:off x="313171" y="1256849"/>
            <a:ext cx="351109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3">
              <a:buClr>
                <a:srgbClr val="F79646">
                  <a:lumMod val="75000"/>
                </a:srgbClr>
              </a:buClr>
            </a:pPr>
            <a:r>
              <a:rPr lang="ru-RU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Требования к бизнес-модели проекта</a:t>
            </a:r>
          </a:p>
        </p:txBody>
      </p:sp>
      <p:grpSp>
        <p:nvGrpSpPr>
          <p:cNvPr id="327" name="Группа 326">
            <a:extLst>
              <a:ext uri="{FF2B5EF4-FFF2-40B4-BE49-F238E27FC236}">
                <a16:creationId xmlns:a16="http://schemas.microsoft.com/office/drawing/2014/main" xmlns="" id="{EA8378F7-5078-4A23-BFD1-FECA604F6BA4}"/>
              </a:ext>
            </a:extLst>
          </p:cNvPr>
          <p:cNvGrpSpPr/>
          <p:nvPr/>
        </p:nvGrpSpPr>
        <p:grpSpPr>
          <a:xfrm>
            <a:off x="410005" y="5776412"/>
            <a:ext cx="214974" cy="214974"/>
            <a:chOff x="566108" y="1567332"/>
            <a:chExt cx="214974" cy="214974"/>
          </a:xfrm>
        </p:grpSpPr>
        <p:sp>
          <p:nvSpPr>
            <p:cNvPr id="328" name="Овал 327">
              <a:extLst>
                <a:ext uri="{FF2B5EF4-FFF2-40B4-BE49-F238E27FC236}">
                  <a16:creationId xmlns:a16="http://schemas.microsoft.com/office/drawing/2014/main" xmlns="" id="{EB9F7169-B68F-4FCE-9952-CAB16A02BA76}"/>
                </a:ext>
              </a:extLst>
            </p:cNvPr>
            <p:cNvSpPr/>
            <p:nvPr/>
          </p:nvSpPr>
          <p:spPr>
            <a:xfrm>
              <a:off x="640258" y="16414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>
                  <a:alpha val="23000"/>
                </a:schemeClr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9" name="Овал 328">
              <a:extLst>
                <a:ext uri="{FF2B5EF4-FFF2-40B4-BE49-F238E27FC236}">
                  <a16:creationId xmlns:a16="http://schemas.microsoft.com/office/drawing/2014/main" xmlns="" id="{EE1EA01A-CA58-47E4-9643-543B655323CA}"/>
                </a:ext>
              </a:extLst>
            </p:cNvPr>
            <p:cNvSpPr/>
            <p:nvPr/>
          </p:nvSpPr>
          <p:spPr>
            <a:xfrm>
              <a:off x="597395" y="1598619"/>
              <a:ext cx="152400" cy="152400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Овал 329">
              <a:extLst>
                <a:ext uri="{FF2B5EF4-FFF2-40B4-BE49-F238E27FC236}">
                  <a16:creationId xmlns:a16="http://schemas.microsoft.com/office/drawing/2014/main" xmlns="" id="{86E4D849-07E7-4786-A705-FC754A6DF488}"/>
                </a:ext>
              </a:extLst>
            </p:cNvPr>
            <p:cNvSpPr/>
            <p:nvPr/>
          </p:nvSpPr>
          <p:spPr>
            <a:xfrm>
              <a:off x="566108" y="1567332"/>
              <a:ext cx="214974" cy="214974"/>
            </a:xfrm>
            <a:prstGeom prst="ellipse">
              <a:avLst/>
            </a:prstGeom>
            <a:noFill/>
            <a:ln w="3175">
              <a:solidFill>
                <a:schemeClr val="accent1">
                  <a:alpha val="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31" name="Группа 330">
            <a:extLst>
              <a:ext uri="{FF2B5EF4-FFF2-40B4-BE49-F238E27FC236}">
                <a16:creationId xmlns:a16="http://schemas.microsoft.com/office/drawing/2014/main" xmlns="" id="{0A69E4BA-73B4-457C-B24F-28D2C0EF96FE}"/>
              </a:ext>
            </a:extLst>
          </p:cNvPr>
          <p:cNvGrpSpPr/>
          <p:nvPr/>
        </p:nvGrpSpPr>
        <p:grpSpPr>
          <a:xfrm>
            <a:off x="412387" y="3625554"/>
            <a:ext cx="214974" cy="214974"/>
            <a:chOff x="566108" y="1567332"/>
            <a:chExt cx="214974" cy="214974"/>
          </a:xfrm>
        </p:grpSpPr>
        <p:sp>
          <p:nvSpPr>
            <p:cNvPr id="332" name="Овал 331">
              <a:extLst>
                <a:ext uri="{FF2B5EF4-FFF2-40B4-BE49-F238E27FC236}">
                  <a16:creationId xmlns:a16="http://schemas.microsoft.com/office/drawing/2014/main" xmlns="" id="{5736BB50-AFB4-4C79-A961-93A33AA1B16D}"/>
                </a:ext>
              </a:extLst>
            </p:cNvPr>
            <p:cNvSpPr/>
            <p:nvPr/>
          </p:nvSpPr>
          <p:spPr>
            <a:xfrm>
              <a:off x="640258" y="16414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>
                  <a:alpha val="23000"/>
                </a:schemeClr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3" name="Овал 332">
              <a:extLst>
                <a:ext uri="{FF2B5EF4-FFF2-40B4-BE49-F238E27FC236}">
                  <a16:creationId xmlns:a16="http://schemas.microsoft.com/office/drawing/2014/main" xmlns="" id="{8AAFA5D0-E421-4725-BC2C-60B04D07FA68}"/>
                </a:ext>
              </a:extLst>
            </p:cNvPr>
            <p:cNvSpPr/>
            <p:nvPr/>
          </p:nvSpPr>
          <p:spPr>
            <a:xfrm>
              <a:off x="597395" y="1598619"/>
              <a:ext cx="152400" cy="152400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4" name="Овал 333">
              <a:extLst>
                <a:ext uri="{FF2B5EF4-FFF2-40B4-BE49-F238E27FC236}">
                  <a16:creationId xmlns:a16="http://schemas.microsoft.com/office/drawing/2014/main" xmlns="" id="{0A248C53-014D-4F6F-9319-64BB36B13E68}"/>
                </a:ext>
              </a:extLst>
            </p:cNvPr>
            <p:cNvSpPr/>
            <p:nvPr/>
          </p:nvSpPr>
          <p:spPr>
            <a:xfrm>
              <a:off x="566108" y="1567332"/>
              <a:ext cx="214974" cy="214974"/>
            </a:xfrm>
            <a:prstGeom prst="ellipse">
              <a:avLst/>
            </a:prstGeom>
            <a:noFill/>
            <a:ln w="3175">
              <a:solidFill>
                <a:schemeClr val="accent1">
                  <a:alpha val="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97" name="Овал 396">
            <a:extLst>
              <a:ext uri="{FF2B5EF4-FFF2-40B4-BE49-F238E27FC236}">
                <a16:creationId xmlns:a16="http://schemas.microsoft.com/office/drawing/2014/main" xmlns="" id="{790129D2-C6BC-4EF4-8010-6CC76ED0CCDD}"/>
              </a:ext>
            </a:extLst>
          </p:cNvPr>
          <p:cNvSpPr/>
          <p:nvPr/>
        </p:nvSpPr>
        <p:spPr>
          <a:xfrm>
            <a:off x="5816600" y="2864212"/>
            <a:ext cx="1590166" cy="1584870"/>
          </a:xfrm>
          <a:prstGeom prst="ellipse">
            <a:avLst/>
          </a:prstGeom>
          <a:noFill/>
          <a:ln w="9525">
            <a:solidFill>
              <a:schemeClr val="accent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398" name="Прямоугольник 397">
            <a:extLst>
              <a:ext uri="{FF2B5EF4-FFF2-40B4-BE49-F238E27FC236}">
                <a16:creationId xmlns:a16="http://schemas.microsoft.com/office/drawing/2014/main" xmlns="" id="{6E20CAC5-EB94-44F8-9F87-0BF40B3D7664}"/>
              </a:ext>
            </a:extLst>
          </p:cNvPr>
          <p:cNvSpPr/>
          <p:nvPr/>
        </p:nvSpPr>
        <p:spPr>
          <a:xfrm>
            <a:off x="6350392" y="1992029"/>
            <a:ext cx="522579" cy="16158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lvl="3" algn="ctr">
              <a:buClr>
                <a:srgbClr val="F79646">
                  <a:lumMod val="75000"/>
                </a:srgbClr>
              </a:buClr>
            </a:pP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Резюме</a:t>
            </a:r>
          </a:p>
        </p:txBody>
      </p:sp>
      <p:sp>
        <p:nvSpPr>
          <p:cNvPr id="401" name="Овал 400">
            <a:extLst>
              <a:ext uri="{FF2B5EF4-FFF2-40B4-BE49-F238E27FC236}">
                <a16:creationId xmlns:a16="http://schemas.microsoft.com/office/drawing/2014/main" xmlns="" id="{5710C51C-9EEB-4661-807D-11360D8BCF15}"/>
              </a:ext>
            </a:extLst>
          </p:cNvPr>
          <p:cNvSpPr/>
          <p:nvPr/>
        </p:nvSpPr>
        <p:spPr>
          <a:xfrm>
            <a:off x="5476079" y="2524826"/>
            <a:ext cx="2271204" cy="2263642"/>
          </a:xfrm>
          <a:prstGeom prst="ellipse">
            <a:avLst/>
          </a:prstGeom>
          <a:noFill/>
          <a:ln w="19050" cap="rnd">
            <a:solidFill>
              <a:schemeClr val="accent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02" name="Овал 401">
            <a:extLst>
              <a:ext uri="{FF2B5EF4-FFF2-40B4-BE49-F238E27FC236}">
                <a16:creationId xmlns:a16="http://schemas.microsoft.com/office/drawing/2014/main" xmlns="" id="{E3AC0C77-6202-4B29-B515-54B692FCA396}"/>
              </a:ext>
            </a:extLst>
          </p:cNvPr>
          <p:cNvSpPr/>
          <p:nvPr/>
        </p:nvSpPr>
        <p:spPr>
          <a:xfrm>
            <a:off x="5498234" y="2546908"/>
            <a:ext cx="2226892" cy="2219478"/>
          </a:xfrm>
          <a:prstGeom prst="ellips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05" name="Прямоугольник 404">
            <a:extLst>
              <a:ext uri="{FF2B5EF4-FFF2-40B4-BE49-F238E27FC236}">
                <a16:creationId xmlns:a16="http://schemas.microsoft.com/office/drawing/2014/main" xmlns="" id="{D37EC505-2094-4ADE-9FB8-0B81BA1C4B3C}"/>
              </a:ext>
            </a:extLst>
          </p:cNvPr>
          <p:cNvSpPr/>
          <p:nvPr/>
        </p:nvSpPr>
        <p:spPr>
          <a:xfrm>
            <a:off x="8043903" y="2825692"/>
            <a:ext cx="660437" cy="323165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lvl="3">
              <a:buClr>
                <a:srgbClr val="F79646">
                  <a:lumMod val="75000"/>
                </a:srgbClr>
              </a:buClr>
            </a:pP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</a:t>
            </a:r>
            <a:r>
              <a:rPr lang="en-US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409" name="Прямоугольник 408">
            <a:extLst>
              <a:ext uri="{FF2B5EF4-FFF2-40B4-BE49-F238E27FC236}">
                <a16:creationId xmlns:a16="http://schemas.microsoft.com/office/drawing/2014/main" xmlns="" id="{496D3081-6BFF-49BB-9BBC-69C1D1299932}"/>
              </a:ext>
            </a:extLst>
          </p:cNvPr>
          <p:cNvSpPr/>
          <p:nvPr/>
        </p:nvSpPr>
        <p:spPr>
          <a:xfrm>
            <a:off x="4260689" y="2754828"/>
            <a:ext cx="876843" cy="323165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lvl="3" algn="r">
              <a:buClr>
                <a:srgbClr val="F79646">
                  <a:lumMod val="75000"/>
                </a:srgbClr>
              </a:buClr>
            </a:pP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Финансовый</a:t>
            </a:r>
            <a:r>
              <a:rPr lang="en-US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</a:p>
        </p:txBody>
      </p:sp>
      <p:sp>
        <p:nvSpPr>
          <p:cNvPr id="422" name="Прямоугольник 421">
            <a:extLst>
              <a:ext uri="{FF2B5EF4-FFF2-40B4-BE49-F238E27FC236}">
                <a16:creationId xmlns:a16="http://schemas.microsoft.com/office/drawing/2014/main" xmlns="" id="{0742A951-C656-4711-B806-4A7720ACFF54}"/>
              </a:ext>
            </a:extLst>
          </p:cNvPr>
          <p:cNvSpPr/>
          <p:nvPr/>
        </p:nvSpPr>
        <p:spPr>
          <a:xfrm>
            <a:off x="8124657" y="3634467"/>
            <a:ext cx="528991" cy="48474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lvl="3">
              <a:buClr>
                <a:srgbClr val="F79646">
                  <a:lumMod val="75000"/>
                </a:srgbClr>
              </a:buClr>
            </a:pP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</a:t>
            </a:r>
          </a:p>
          <a:p>
            <a:pPr marL="0" lvl="3">
              <a:buClr>
                <a:srgbClr val="F79646">
                  <a:lumMod val="75000"/>
                </a:srgbClr>
              </a:buClr>
            </a:pP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рынка </a:t>
            </a:r>
            <a:b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418" name="Прямоугольник 417">
            <a:extLst>
              <a:ext uri="{FF2B5EF4-FFF2-40B4-BE49-F238E27FC236}">
                <a16:creationId xmlns:a16="http://schemas.microsoft.com/office/drawing/2014/main" xmlns="" id="{22944C84-F188-4734-A346-87F08F02348D}"/>
              </a:ext>
            </a:extLst>
          </p:cNvPr>
          <p:cNvSpPr/>
          <p:nvPr/>
        </p:nvSpPr>
        <p:spPr>
          <a:xfrm>
            <a:off x="3467100" y="3730428"/>
            <a:ext cx="1626497" cy="32316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lvl="3" algn="r">
              <a:buClr>
                <a:srgbClr val="F79646">
                  <a:lumMod val="75000"/>
                </a:srgbClr>
              </a:buClr>
            </a:pP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</a:t>
            </a:r>
            <a:b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финансирования</a:t>
            </a:r>
          </a:p>
        </p:txBody>
      </p:sp>
      <p:sp>
        <p:nvSpPr>
          <p:cNvPr id="428" name="Прямоугольник 427">
            <a:extLst>
              <a:ext uri="{FF2B5EF4-FFF2-40B4-BE49-F238E27FC236}">
                <a16:creationId xmlns:a16="http://schemas.microsoft.com/office/drawing/2014/main" xmlns="" id="{792F2B53-558B-4A8B-91F6-1B81D3D10841}"/>
              </a:ext>
            </a:extLst>
          </p:cNvPr>
          <p:cNvSpPr/>
          <p:nvPr/>
        </p:nvSpPr>
        <p:spPr>
          <a:xfrm>
            <a:off x="7098635" y="5053434"/>
            <a:ext cx="843180" cy="16158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lvl="3" algn="r">
              <a:buClr>
                <a:srgbClr val="F79646">
                  <a:lumMod val="75000"/>
                </a:srgbClr>
              </a:buClr>
            </a:pP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</a:t>
            </a:r>
          </a:p>
        </p:txBody>
      </p:sp>
      <p:sp>
        <p:nvSpPr>
          <p:cNvPr id="414" name="Прямоугольник 413">
            <a:extLst>
              <a:ext uri="{FF2B5EF4-FFF2-40B4-BE49-F238E27FC236}">
                <a16:creationId xmlns:a16="http://schemas.microsoft.com/office/drawing/2014/main" xmlns="" id="{3F3B936D-7DD6-4B07-8EA4-BF7AD5E0DFE5}"/>
              </a:ext>
            </a:extLst>
          </p:cNvPr>
          <p:cNvSpPr/>
          <p:nvPr/>
        </p:nvSpPr>
        <p:spPr>
          <a:xfrm>
            <a:off x="5318417" y="5057282"/>
            <a:ext cx="868828" cy="323165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lvl="3" algn="r">
              <a:buClr>
                <a:srgbClr val="F79646">
                  <a:lumMod val="75000"/>
                </a:srgbClr>
              </a:buClr>
            </a:pP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Финансовая </a:t>
            </a:r>
            <a:b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</a:p>
        </p:txBody>
      </p:sp>
      <p:sp>
        <p:nvSpPr>
          <p:cNvPr id="472" name="Овал 471">
            <a:extLst>
              <a:ext uri="{FF2B5EF4-FFF2-40B4-BE49-F238E27FC236}">
                <a16:creationId xmlns:a16="http://schemas.microsoft.com/office/drawing/2014/main" xmlns="" id="{B0229A95-6582-4324-B405-B1484C9383B9}"/>
              </a:ext>
            </a:extLst>
          </p:cNvPr>
          <p:cNvSpPr/>
          <p:nvPr/>
        </p:nvSpPr>
        <p:spPr>
          <a:xfrm>
            <a:off x="6010588" y="3055556"/>
            <a:ext cx="1202183" cy="1202183"/>
          </a:xfrm>
          <a:prstGeom prst="ellipse">
            <a:avLst/>
          </a:prstGeom>
          <a:noFill/>
          <a:ln w="9525">
            <a:solidFill>
              <a:schemeClr val="accent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err="1">
              <a:solidFill>
                <a:schemeClr val="tx1"/>
              </a:solidFill>
            </a:endParaRPr>
          </a:p>
        </p:txBody>
      </p:sp>
      <p:sp>
        <p:nvSpPr>
          <p:cNvPr id="473" name="Арка 472">
            <a:extLst>
              <a:ext uri="{FF2B5EF4-FFF2-40B4-BE49-F238E27FC236}">
                <a16:creationId xmlns:a16="http://schemas.microsoft.com/office/drawing/2014/main" xmlns="" id="{07F725D0-EAB2-48C4-BBC2-12816DC02378}"/>
              </a:ext>
            </a:extLst>
          </p:cNvPr>
          <p:cNvSpPr/>
          <p:nvPr/>
        </p:nvSpPr>
        <p:spPr>
          <a:xfrm>
            <a:off x="5821314" y="2866282"/>
            <a:ext cx="1580731" cy="1580730"/>
          </a:xfrm>
          <a:prstGeom prst="blockArc">
            <a:avLst>
              <a:gd name="adj1" fmla="val 16908868"/>
              <a:gd name="adj2" fmla="val 4814458"/>
              <a:gd name="adj3" fmla="val 9121"/>
            </a:avLst>
          </a:prstGeom>
          <a:solidFill>
            <a:schemeClr val="tx2">
              <a:lumMod val="90000"/>
              <a:lumOff val="10000"/>
              <a:alpha val="58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err="1">
              <a:solidFill>
                <a:schemeClr val="tx1"/>
              </a:solidFill>
            </a:endParaRPr>
          </a:p>
        </p:txBody>
      </p:sp>
      <p:sp>
        <p:nvSpPr>
          <p:cNvPr id="474" name="Арка 473">
            <a:extLst>
              <a:ext uri="{FF2B5EF4-FFF2-40B4-BE49-F238E27FC236}">
                <a16:creationId xmlns:a16="http://schemas.microsoft.com/office/drawing/2014/main" xmlns="" id="{6891C51D-630F-4D31-8F64-260004160454}"/>
              </a:ext>
            </a:extLst>
          </p:cNvPr>
          <p:cNvSpPr/>
          <p:nvPr/>
        </p:nvSpPr>
        <p:spPr>
          <a:xfrm>
            <a:off x="5815769" y="2860737"/>
            <a:ext cx="1591822" cy="1591820"/>
          </a:xfrm>
          <a:prstGeom prst="blockArc">
            <a:avLst>
              <a:gd name="adj1" fmla="val 20518675"/>
              <a:gd name="adj2" fmla="val 4563784"/>
              <a:gd name="adj3" fmla="val 2625"/>
            </a:avLst>
          </a:prstGeom>
          <a:solidFill>
            <a:schemeClr val="tx2">
              <a:lumMod val="90000"/>
              <a:lumOff val="10000"/>
              <a:alpha val="58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err="1">
              <a:solidFill>
                <a:schemeClr val="tx1"/>
              </a:solidFill>
            </a:endParaRPr>
          </a:p>
        </p:txBody>
      </p:sp>
      <p:sp>
        <p:nvSpPr>
          <p:cNvPr id="475" name="Арка 474">
            <a:extLst>
              <a:ext uri="{FF2B5EF4-FFF2-40B4-BE49-F238E27FC236}">
                <a16:creationId xmlns:a16="http://schemas.microsoft.com/office/drawing/2014/main" xmlns="" id="{B01E28DB-5663-4D30-BD1E-F5BE6F732A15}"/>
              </a:ext>
            </a:extLst>
          </p:cNvPr>
          <p:cNvSpPr/>
          <p:nvPr/>
        </p:nvSpPr>
        <p:spPr>
          <a:xfrm>
            <a:off x="5981383" y="3026352"/>
            <a:ext cx="1260593" cy="1260591"/>
          </a:xfrm>
          <a:prstGeom prst="blockArc">
            <a:avLst>
              <a:gd name="adj1" fmla="val 5320114"/>
              <a:gd name="adj2" fmla="val 12526166"/>
              <a:gd name="adj3" fmla="val 3394"/>
            </a:avLst>
          </a:prstGeom>
          <a:solidFill>
            <a:schemeClr val="tx2">
              <a:lumMod val="90000"/>
              <a:lumOff val="10000"/>
              <a:alpha val="58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err="1">
              <a:solidFill>
                <a:schemeClr val="tx1"/>
              </a:solidFill>
            </a:endParaRPr>
          </a:p>
        </p:txBody>
      </p:sp>
      <p:sp>
        <p:nvSpPr>
          <p:cNvPr id="476" name="Овал 475">
            <a:extLst>
              <a:ext uri="{FF2B5EF4-FFF2-40B4-BE49-F238E27FC236}">
                <a16:creationId xmlns:a16="http://schemas.microsoft.com/office/drawing/2014/main" xmlns="" id="{7B929710-416B-4738-92B0-FC44ACDB701E}"/>
              </a:ext>
            </a:extLst>
          </p:cNvPr>
          <p:cNvSpPr/>
          <p:nvPr/>
        </p:nvSpPr>
        <p:spPr>
          <a:xfrm>
            <a:off x="5951440" y="2996407"/>
            <a:ext cx="1320479" cy="1320479"/>
          </a:xfrm>
          <a:prstGeom prst="ellipse">
            <a:avLst/>
          </a:prstGeom>
          <a:noFill/>
          <a:ln w="9525">
            <a:solidFill>
              <a:schemeClr val="accent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err="1">
              <a:solidFill>
                <a:schemeClr val="tx1"/>
              </a:solidFill>
            </a:endParaRPr>
          </a:p>
        </p:txBody>
      </p:sp>
      <p:pic>
        <p:nvPicPr>
          <p:cNvPr id="478" name="Picture 5">
            <a:extLst>
              <a:ext uri="{FF2B5EF4-FFF2-40B4-BE49-F238E27FC236}">
                <a16:creationId xmlns:a16="http://schemas.microsoft.com/office/drawing/2014/main" xmlns="" id="{76F7E5B3-CDC6-46B7-89EE-7468040EF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6192520" y="3233318"/>
            <a:ext cx="838318" cy="84666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accent1"/>
            </a:solidFill>
          </a:ln>
          <a:effectLst>
            <a:outerShdw blurRad="317500" algn="ctr" rotWithShape="0">
              <a:prstClr val="black">
                <a:alpha val="20000"/>
              </a:prstClr>
            </a:outerShdw>
          </a:effectLst>
          <a:extLst/>
        </p:spPr>
      </p:pic>
      <p:sp>
        <p:nvSpPr>
          <p:cNvPr id="479" name="Овал 478">
            <a:extLst>
              <a:ext uri="{FF2B5EF4-FFF2-40B4-BE49-F238E27FC236}">
                <a16:creationId xmlns:a16="http://schemas.microsoft.com/office/drawing/2014/main" xmlns="" id="{1E6A3DC6-C475-4F66-8352-0E10F11A5485}"/>
              </a:ext>
            </a:extLst>
          </p:cNvPr>
          <p:cNvSpPr/>
          <p:nvPr/>
        </p:nvSpPr>
        <p:spPr>
          <a:xfrm>
            <a:off x="6105224" y="3150193"/>
            <a:ext cx="1012909" cy="1012909"/>
          </a:xfrm>
          <a:prstGeom prst="ellipse">
            <a:avLst/>
          </a:prstGeom>
          <a:noFill/>
          <a:ln w="9525">
            <a:solidFill>
              <a:schemeClr val="accent1">
                <a:alpha val="3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err="1">
              <a:solidFill>
                <a:schemeClr val="tx1"/>
              </a:solidFill>
            </a:endParaRPr>
          </a:p>
        </p:txBody>
      </p:sp>
      <p:sp>
        <p:nvSpPr>
          <p:cNvPr id="480" name="Овал 479">
            <a:extLst>
              <a:ext uri="{FF2B5EF4-FFF2-40B4-BE49-F238E27FC236}">
                <a16:creationId xmlns:a16="http://schemas.microsoft.com/office/drawing/2014/main" xmlns="" id="{24132458-4D4B-444F-97C9-C45170E4DC96}"/>
              </a:ext>
            </a:extLst>
          </p:cNvPr>
          <p:cNvSpPr/>
          <p:nvPr/>
        </p:nvSpPr>
        <p:spPr>
          <a:xfrm>
            <a:off x="5243407" y="2292928"/>
            <a:ext cx="2736551" cy="2727437"/>
          </a:xfrm>
          <a:prstGeom prst="ellipse">
            <a:avLst/>
          </a:prstGeom>
          <a:noFill/>
          <a:ln w="9525">
            <a:solidFill>
              <a:schemeClr val="accent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39" name="Овал 438">
            <a:extLst>
              <a:ext uri="{FF2B5EF4-FFF2-40B4-BE49-F238E27FC236}">
                <a16:creationId xmlns:a16="http://schemas.microsoft.com/office/drawing/2014/main" xmlns="" id="{3AE43686-EA87-4D1B-B332-0165F09F7BF8}"/>
              </a:ext>
            </a:extLst>
          </p:cNvPr>
          <p:cNvSpPr/>
          <p:nvPr/>
        </p:nvSpPr>
        <p:spPr>
          <a:xfrm>
            <a:off x="7353711" y="2721823"/>
            <a:ext cx="532678" cy="530902"/>
          </a:xfrm>
          <a:prstGeom prst="ellipse">
            <a:avLst/>
          </a:prstGeom>
          <a:ln w="9525">
            <a:solidFill>
              <a:srgbClr val="007E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440" name="Овал 439">
            <a:extLst>
              <a:ext uri="{FF2B5EF4-FFF2-40B4-BE49-F238E27FC236}">
                <a16:creationId xmlns:a16="http://schemas.microsoft.com/office/drawing/2014/main" xmlns="" id="{780D3F39-3CF3-41C7-B162-E3627AF1945E}"/>
              </a:ext>
            </a:extLst>
          </p:cNvPr>
          <p:cNvSpPr/>
          <p:nvPr/>
        </p:nvSpPr>
        <p:spPr>
          <a:xfrm>
            <a:off x="7377875" y="2745906"/>
            <a:ext cx="484352" cy="4827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41" name="Овал 440">
            <a:extLst>
              <a:ext uri="{FF2B5EF4-FFF2-40B4-BE49-F238E27FC236}">
                <a16:creationId xmlns:a16="http://schemas.microsoft.com/office/drawing/2014/main" xmlns="" id="{890CD23A-636A-48E2-8D20-6063F7BA8C64}"/>
              </a:ext>
            </a:extLst>
          </p:cNvPr>
          <p:cNvSpPr/>
          <p:nvPr/>
        </p:nvSpPr>
        <p:spPr>
          <a:xfrm>
            <a:off x="7316095" y="2684332"/>
            <a:ext cx="607910" cy="605884"/>
          </a:xfrm>
          <a:prstGeom prst="ellipse">
            <a:avLst/>
          </a:prstGeom>
          <a:noFill/>
          <a:ln w="9525"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8FEF57E1-5CBA-41FB-8377-848DB8CDC4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502867" y="2853350"/>
            <a:ext cx="234366" cy="267848"/>
          </a:xfrm>
          <a:prstGeom prst="rect">
            <a:avLst/>
          </a:prstGeom>
        </p:spPr>
      </p:pic>
      <p:sp>
        <p:nvSpPr>
          <p:cNvPr id="443" name="Овал 442">
            <a:extLst>
              <a:ext uri="{FF2B5EF4-FFF2-40B4-BE49-F238E27FC236}">
                <a16:creationId xmlns:a16="http://schemas.microsoft.com/office/drawing/2014/main" xmlns="" id="{DBB89AAD-BE95-43AD-A941-B11D449E0A3E}"/>
              </a:ext>
            </a:extLst>
          </p:cNvPr>
          <p:cNvSpPr/>
          <p:nvPr/>
        </p:nvSpPr>
        <p:spPr>
          <a:xfrm>
            <a:off x="5288233" y="2650959"/>
            <a:ext cx="532678" cy="530902"/>
          </a:xfrm>
          <a:prstGeom prst="ellipse">
            <a:avLst/>
          </a:prstGeom>
          <a:ln w="9525">
            <a:solidFill>
              <a:srgbClr val="007E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444" name="Овал 443">
            <a:extLst>
              <a:ext uri="{FF2B5EF4-FFF2-40B4-BE49-F238E27FC236}">
                <a16:creationId xmlns:a16="http://schemas.microsoft.com/office/drawing/2014/main" xmlns="" id="{5E2EF5FD-1FB9-4231-B64D-57F6AD856CBA}"/>
              </a:ext>
            </a:extLst>
          </p:cNvPr>
          <p:cNvSpPr/>
          <p:nvPr/>
        </p:nvSpPr>
        <p:spPr>
          <a:xfrm>
            <a:off x="5312397" y="2675042"/>
            <a:ext cx="484352" cy="4827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45" name="Овал 444">
            <a:extLst>
              <a:ext uri="{FF2B5EF4-FFF2-40B4-BE49-F238E27FC236}">
                <a16:creationId xmlns:a16="http://schemas.microsoft.com/office/drawing/2014/main" xmlns="" id="{8B90E024-8C30-44A0-98E9-A6224E03CA36}"/>
              </a:ext>
            </a:extLst>
          </p:cNvPr>
          <p:cNvSpPr/>
          <p:nvPr/>
        </p:nvSpPr>
        <p:spPr>
          <a:xfrm>
            <a:off x="5250617" y="2613468"/>
            <a:ext cx="607910" cy="605884"/>
          </a:xfrm>
          <a:prstGeom prst="ellipse">
            <a:avLst/>
          </a:prstGeom>
          <a:noFill/>
          <a:ln w="9525"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D1B74778-ABD3-4231-9359-2A8A2A3B431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429018" y="2782487"/>
            <a:ext cx="251108" cy="267846"/>
          </a:xfrm>
          <a:prstGeom prst="rect">
            <a:avLst/>
          </a:prstGeom>
        </p:spPr>
      </p:pic>
      <p:sp>
        <p:nvSpPr>
          <p:cNvPr id="455" name="Овал 454">
            <a:extLst>
              <a:ext uri="{FF2B5EF4-FFF2-40B4-BE49-F238E27FC236}">
                <a16:creationId xmlns:a16="http://schemas.microsoft.com/office/drawing/2014/main" xmlns="" id="{B8A5B52D-675F-4499-8757-2F1678AF3D75}"/>
              </a:ext>
            </a:extLst>
          </p:cNvPr>
          <p:cNvSpPr/>
          <p:nvPr/>
        </p:nvSpPr>
        <p:spPr>
          <a:xfrm>
            <a:off x="6875062" y="4472282"/>
            <a:ext cx="532678" cy="530902"/>
          </a:xfrm>
          <a:prstGeom prst="ellipse">
            <a:avLst/>
          </a:prstGeom>
          <a:ln w="9525">
            <a:solidFill>
              <a:srgbClr val="007E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456" name="Овал 455">
            <a:extLst>
              <a:ext uri="{FF2B5EF4-FFF2-40B4-BE49-F238E27FC236}">
                <a16:creationId xmlns:a16="http://schemas.microsoft.com/office/drawing/2014/main" xmlns="" id="{98590A29-96E6-46E8-83B2-6DCD67504AFC}"/>
              </a:ext>
            </a:extLst>
          </p:cNvPr>
          <p:cNvSpPr/>
          <p:nvPr/>
        </p:nvSpPr>
        <p:spPr>
          <a:xfrm>
            <a:off x="6899226" y="4496365"/>
            <a:ext cx="484352" cy="4827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57" name="Овал 456">
            <a:extLst>
              <a:ext uri="{FF2B5EF4-FFF2-40B4-BE49-F238E27FC236}">
                <a16:creationId xmlns:a16="http://schemas.microsoft.com/office/drawing/2014/main" xmlns="" id="{06A204C6-8E08-4F5E-A01F-B37365FA8631}"/>
              </a:ext>
            </a:extLst>
          </p:cNvPr>
          <p:cNvSpPr/>
          <p:nvPr/>
        </p:nvSpPr>
        <p:spPr>
          <a:xfrm>
            <a:off x="6837446" y="4434791"/>
            <a:ext cx="607910" cy="605884"/>
          </a:xfrm>
          <a:prstGeom prst="ellipse">
            <a:avLst/>
          </a:prstGeom>
          <a:noFill/>
          <a:ln w="9525"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B07C7FAA-E4E5-4683-BF2C-C1586CE9828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036774" y="4603810"/>
            <a:ext cx="209254" cy="267846"/>
          </a:xfrm>
          <a:prstGeom prst="rect">
            <a:avLst/>
          </a:prstGeom>
        </p:spPr>
      </p:pic>
      <p:sp>
        <p:nvSpPr>
          <p:cNvPr id="451" name="Овал 450">
            <a:extLst>
              <a:ext uri="{FF2B5EF4-FFF2-40B4-BE49-F238E27FC236}">
                <a16:creationId xmlns:a16="http://schemas.microsoft.com/office/drawing/2014/main" xmlns="" id="{347BC760-5AB8-426D-8AD8-F65BA5B85633}"/>
              </a:ext>
            </a:extLst>
          </p:cNvPr>
          <p:cNvSpPr/>
          <p:nvPr/>
        </p:nvSpPr>
        <p:spPr>
          <a:xfrm>
            <a:off x="5799596" y="4459891"/>
            <a:ext cx="532678" cy="530902"/>
          </a:xfrm>
          <a:prstGeom prst="ellipse">
            <a:avLst/>
          </a:prstGeom>
          <a:ln w="9525">
            <a:solidFill>
              <a:srgbClr val="007E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452" name="Овал 451">
            <a:extLst>
              <a:ext uri="{FF2B5EF4-FFF2-40B4-BE49-F238E27FC236}">
                <a16:creationId xmlns:a16="http://schemas.microsoft.com/office/drawing/2014/main" xmlns="" id="{04887980-5B0C-4CEB-ABB0-C6EF2C0266B4}"/>
              </a:ext>
            </a:extLst>
          </p:cNvPr>
          <p:cNvSpPr/>
          <p:nvPr/>
        </p:nvSpPr>
        <p:spPr>
          <a:xfrm>
            <a:off x="5823760" y="4483974"/>
            <a:ext cx="484352" cy="4827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53" name="Овал 452">
            <a:extLst>
              <a:ext uri="{FF2B5EF4-FFF2-40B4-BE49-F238E27FC236}">
                <a16:creationId xmlns:a16="http://schemas.microsoft.com/office/drawing/2014/main" xmlns="" id="{B9AB42E8-B260-46B3-91FE-6F4A84D580DD}"/>
              </a:ext>
            </a:extLst>
          </p:cNvPr>
          <p:cNvSpPr/>
          <p:nvPr/>
        </p:nvSpPr>
        <p:spPr>
          <a:xfrm>
            <a:off x="5761980" y="4422400"/>
            <a:ext cx="607910" cy="605884"/>
          </a:xfrm>
          <a:prstGeom prst="ellipse">
            <a:avLst/>
          </a:prstGeom>
          <a:noFill/>
          <a:ln w="9525"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3590113A-3F18-4BB1-B30A-82273359D97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5932012" y="4591419"/>
            <a:ext cx="267846" cy="267846"/>
          </a:xfrm>
          <a:prstGeom prst="rect">
            <a:avLst/>
          </a:prstGeom>
        </p:spPr>
      </p:pic>
      <p:sp>
        <p:nvSpPr>
          <p:cNvPr id="459" name="Овал 458">
            <a:extLst>
              <a:ext uri="{FF2B5EF4-FFF2-40B4-BE49-F238E27FC236}">
                <a16:creationId xmlns:a16="http://schemas.microsoft.com/office/drawing/2014/main" xmlns="" id="{C5B22A68-303B-4631-9AE9-58B2BCBA4E9B}"/>
              </a:ext>
            </a:extLst>
          </p:cNvPr>
          <p:cNvSpPr/>
          <p:nvPr/>
        </p:nvSpPr>
        <p:spPr>
          <a:xfrm>
            <a:off x="7425946" y="3611392"/>
            <a:ext cx="532678" cy="530902"/>
          </a:xfrm>
          <a:prstGeom prst="ellipse">
            <a:avLst/>
          </a:prstGeom>
          <a:ln w="9525">
            <a:solidFill>
              <a:srgbClr val="007E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460" name="Овал 459">
            <a:extLst>
              <a:ext uri="{FF2B5EF4-FFF2-40B4-BE49-F238E27FC236}">
                <a16:creationId xmlns:a16="http://schemas.microsoft.com/office/drawing/2014/main" xmlns="" id="{61C073E0-3EDF-43DA-86B3-7366D673BFF0}"/>
              </a:ext>
            </a:extLst>
          </p:cNvPr>
          <p:cNvSpPr/>
          <p:nvPr/>
        </p:nvSpPr>
        <p:spPr>
          <a:xfrm>
            <a:off x="7450110" y="3635475"/>
            <a:ext cx="484352" cy="4827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61" name="Овал 460">
            <a:extLst>
              <a:ext uri="{FF2B5EF4-FFF2-40B4-BE49-F238E27FC236}">
                <a16:creationId xmlns:a16="http://schemas.microsoft.com/office/drawing/2014/main" xmlns="" id="{BD11A68C-8EEA-44A0-81EA-02197C3480D4}"/>
              </a:ext>
            </a:extLst>
          </p:cNvPr>
          <p:cNvSpPr/>
          <p:nvPr/>
        </p:nvSpPr>
        <p:spPr>
          <a:xfrm>
            <a:off x="7388330" y="3573901"/>
            <a:ext cx="607910" cy="605884"/>
          </a:xfrm>
          <a:prstGeom prst="ellipse">
            <a:avLst/>
          </a:prstGeom>
          <a:noFill/>
          <a:ln w="9525"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87330028-27E4-472E-8CAE-9F7E019DB78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558362" y="3742920"/>
            <a:ext cx="267846" cy="267846"/>
          </a:xfrm>
          <a:prstGeom prst="rect">
            <a:avLst/>
          </a:prstGeom>
        </p:spPr>
      </p:pic>
      <p:sp>
        <p:nvSpPr>
          <p:cNvPr id="447" name="Овал 446">
            <a:extLst>
              <a:ext uri="{FF2B5EF4-FFF2-40B4-BE49-F238E27FC236}">
                <a16:creationId xmlns:a16="http://schemas.microsoft.com/office/drawing/2014/main" xmlns="" id="{D638A543-A179-4309-87F2-241109EE9345}"/>
              </a:ext>
            </a:extLst>
          </p:cNvPr>
          <p:cNvSpPr/>
          <p:nvPr/>
        </p:nvSpPr>
        <p:spPr>
          <a:xfrm>
            <a:off x="5248103" y="3611392"/>
            <a:ext cx="532678" cy="530902"/>
          </a:xfrm>
          <a:prstGeom prst="ellipse">
            <a:avLst/>
          </a:prstGeom>
          <a:ln w="9525">
            <a:solidFill>
              <a:srgbClr val="007E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448" name="Овал 447">
            <a:extLst>
              <a:ext uri="{FF2B5EF4-FFF2-40B4-BE49-F238E27FC236}">
                <a16:creationId xmlns:a16="http://schemas.microsoft.com/office/drawing/2014/main" xmlns="" id="{9AE4F7BF-04DB-4ADF-8CB5-4EBF4BFBC121}"/>
              </a:ext>
            </a:extLst>
          </p:cNvPr>
          <p:cNvSpPr/>
          <p:nvPr/>
        </p:nvSpPr>
        <p:spPr>
          <a:xfrm>
            <a:off x="5272267" y="3635475"/>
            <a:ext cx="484352" cy="4827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49" name="Овал 448">
            <a:extLst>
              <a:ext uri="{FF2B5EF4-FFF2-40B4-BE49-F238E27FC236}">
                <a16:creationId xmlns:a16="http://schemas.microsoft.com/office/drawing/2014/main" xmlns="" id="{D5835E60-5CB9-4C51-9F4C-E072E8F49118}"/>
              </a:ext>
            </a:extLst>
          </p:cNvPr>
          <p:cNvSpPr/>
          <p:nvPr/>
        </p:nvSpPr>
        <p:spPr>
          <a:xfrm>
            <a:off x="5210487" y="3573901"/>
            <a:ext cx="607910" cy="605884"/>
          </a:xfrm>
          <a:prstGeom prst="ellipse">
            <a:avLst/>
          </a:prstGeom>
          <a:noFill/>
          <a:ln w="9525"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C027CA5E-FA90-46C9-8D1D-16524F44CCEC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414000" y="3742920"/>
            <a:ext cx="200884" cy="267846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F0B50089-4F18-44D2-A9D2-4E0D16A11200}"/>
              </a:ext>
            </a:extLst>
          </p:cNvPr>
          <p:cNvSpPr/>
          <p:nvPr/>
        </p:nvSpPr>
        <p:spPr>
          <a:xfrm>
            <a:off x="6345343" y="2251368"/>
            <a:ext cx="532678" cy="530902"/>
          </a:xfrm>
          <a:prstGeom prst="ellipse">
            <a:avLst/>
          </a:prstGeom>
          <a:ln w="9525">
            <a:solidFill>
              <a:srgbClr val="007E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432" name="Овал 431">
            <a:extLst>
              <a:ext uri="{FF2B5EF4-FFF2-40B4-BE49-F238E27FC236}">
                <a16:creationId xmlns:a16="http://schemas.microsoft.com/office/drawing/2014/main" xmlns="" id="{7ED5A785-D781-4FD5-9A76-7725E83D81FF}"/>
              </a:ext>
            </a:extLst>
          </p:cNvPr>
          <p:cNvSpPr/>
          <p:nvPr/>
        </p:nvSpPr>
        <p:spPr>
          <a:xfrm>
            <a:off x="6369507" y="2275451"/>
            <a:ext cx="484352" cy="48273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sp>
        <p:nvSpPr>
          <p:cNvPr id="433" name="Овал 432">
            <a:extLst>
              <a:ext uri="{FF2B5EF4-FFF2-40B4-BE49-F238E27FC236}">
                <a16:creationId xmlns:a16="http://schemas.microsoft.com/office/drawing/2014/main" xmlns="" id="{E42C8155-5133-4CAC-B742-0C9910689719}"/>
              </a:ext>
            </a:extLst>
          </p:cNvPr>
          <p:cNvSpPr/>
          <p:nvPr/>
        </p:nvSpPr>
        <p:spPr>
          <a:xfrm>
            <a:off x="6307727" y="2213877"/>
            <a:ext cx="607910" cy="605884"/>
          </a:xfrm>
          <a:prstGeom prst="ellipse">
            <a:avLst/>
          </a:prstGeom>
          <a:noFill/>
          <a:ln w="9525"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77" dirty="0" err="1">
              <a:solidFill>
                <a:schemeClr val="tx1"/>
              </a:solidFill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43DA381E-F060-4838-882B-DA17ECBE6741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6477759" y="2382896"/>
            <a:ext cx="267846" cy="267846"/>
          </a:xfrm>
          <a:prstGeom prst="rect">
            <a:avLst/>
          </a:prstGeom>
        </p:spPr>
      </p:pic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xmlns="" id="{73BC1483-7D41-4E7B-923F-74C750FB6014}"/>
              </a:ext>
            </a:extLst>
          </p:cNvPr>
          <p:cNvGrpSpPr/>
          <p:nvPr/>
        </p:nvGrpSpPr>
        <p:grpSpPr>
          <a:xfrm>
            <a:off x="3180843" y="1476375"/>
            <a:ext cx="643418" cy="186549"/>
            <a:chOff x="3717817" y="3938505"/>
            <a:chExt cx="1133692" cy="328696"/>
          </a:xfrm>
        </p:grpSpPr>
        <p:sp>
          <p:nvSpPr>
            <p:cNvPr id="110" name="Полилиния: фигура 109">
              <a:extLst>
                <a:ext uri="{FF2B5EF4-FFF2-40B4-BE49-F238E27FC236}">
                  <a16:creationId xmlns:a16="http://schemas.microsoft.com/office/drawing/2014/main" xmlns="" id="{69E049DD-5D5A-4E92-BC66-C1426111B758}"/>
                </a:ext>
              </a:extLst>
            </p:cNvPr>
            <p:cNvSpPr/>
            <p:nvPr/>
          </p:nvSpPr>
          <p:spPr bwMode="auto">
            <a:xfrm>
              <a:off x="3717817" y="3938505"/>
              <a:ext cx="1133692" cy="328696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1" name="Полилиния: фигура 110">
              <a:extLst>
                <a:ext uri="{FF2B5EF4-FFF2-40B4-BE49-F238E27FC236}">
                  <a16:creationId xmlns:a16="http://schemas.microsoft.com/office/drawing/2014/main" xmlns="" id="{DE3CABC4-DAF8-4D35-A74D-2910BE5F47FC}"/>
                </a:ext>
              </a:extLst>
            </p:cNvPr>
            <p:cNvSpPr/>
            <p:nvPr/>
          </p:nvSpPr>
          <p:spPr bwMode="auto">
            <a:xfrm>
              <a:off x="4194462" y="4076700"/>
              <a:ext cx="657047" cy="190500"/>
            </a:xfrm>
            <a:custGeom>
              <a:avLst/>
              <a:gdLst>
                <a:gd name="connsiteX0" fmla="*/ 6955999 w 7002235"/>
                <a:gd name="connsiteY0" fmla="*/ 0 h 2030186"/>
                <a:gd name="connsiteX1" fmla="*/ 7002235 w 7002235"/>
                <a:gd name="connsiteY1" fmla="*/ 0 h 2030186"/>
                <a:gd name="connsiteX2" fmla="*/ 7002235 w 7002235"/>
                <a:gd name="connsiteY2" fmla="*/ 2030186 h 2030186"/>
                <a:gd name="connsiteX3" fmla="*/ 3962718 w 7002235"/>
                <a:gd name="connsiteY3" fmla="*/ 2030186 h 2030186"/>
                <a:gd name="connsiteX4" fmla="*/ 2611999 w 7002235"/>
                <a:gd name="connsiteY4" fmla="*/ 2030186 h 2030186"/>
                <a:gd name="connsiteX5" fmla="*/ 0 w 7002235"/>
                <a:gd name="connsiteY5" fmla="*/ 2030186 h 2030186"/>
                <a:gd name="connsiteX6" fmla="*/ 868527 w 7002235"/>
                <a:gd name="connsiteY6" fmla="*/ 928232 h 2030186"/>
                <a:gd name="connsiteX7" fmla="*/ 2611999 w 7002235"/>
                <a:gd name="connsiteY7" fmla="*/ 928232 h 2030186"/>
                <a:gd name="connsiteX8" fmla="*/ 3094192 w 7002235"/>
                <a:gd name="connsiteY8" fmla="*/ 928232 h 2030186"/>
                <a:gd name="connsiteX9" fmla="*/ 6224395 w 7002235"/>
                <a:gd name="connsiteY9" fmla="*/ 928232 h 203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235" h="2030186">
                  <a:moveTo>
                    <a:pt x="6955999" y="0"/>
                  </a:moveTo>
                  <a:lnTo>
                    <a:pt x="7002235" y="0"/>
                  </a:lnTo>
                  <a:lnTo>
                    <a:pt x="7002235" y="2030186"/>
                  </a:lnTo>
                  <a:lnTo>
                    <a:pt x="3962718" y="2030186"/>
                  </a:lnTo>
                  <a:lnTo>
                    <a:pt x="2611999" y="2030186"/>
                  </a:lnTo>
                  <a:lnTo>
                    <a:pt x="0" y="2030186"/>
                  </a:lnTo>
                  <a:lnTo>
                    <a:pt x="868527" y="928232"/>
                  </a:lnTo>
                  <a:lnTo>
                    <a:pt x="2611999" y="928232"/>
                  </a:lnTo>
                  <a:lnTo>
                    <a:pt x="3094192" y="928232"/>
                  </a:lnTo>
                  <a:lnTo>
                    <a:pt x="6224395" y="928232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74000">
                  <a:sysClr val="window" lastClr="FFFFFF">
                    <a:alpha val="20000"/>
                  </a:sys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5455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0540EBD4-EB96-4678-87CB-DA592F904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 основных разделов бизнес-модели проекта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0" y="692150"/>
            <a:ext cx="9144000" cy="392113"/>
          </a:xfrm>
        </p:spPr>
        <p:txBody>
          <a:bodyPr/>
          <a:lstStyle/>
          <a:p>
            <a:pPr algn="ctr"/>
            <a:r>
              <a:rPr lang="ru-RU" sz="1350" b="1" dirty="0">
                <a:solidFill>
                  <a:schemeClr val="accent1"/>
                </a:solidFill>
                <a:latin typeface="+mj-lt"/>
                <a:sym typeface="Arial"/>
              </a:rPr>
              <a:t>Формат и структура бизнес-модели проекта могут изменяться в зависимости от характера проекта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xmlns="" id="{109A5D34-F3DD-4A29-A383-E0A82B8C442D}"/>
              </a:ext>
            </a:extLst>
          </p:cNvPr>
          <p:cNvSpPr/>
          <p:nvPr/>
        </p:nvSpPr>
        <p:spPr>
          <a:xfrm>
            <a:off x="249590" y="1453958"/>
            <a:ext cx="2791784" cy="157813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78F5A26E-34E4-480A-92A7-13E31359D92B}"/>
              </a:ext>
            </a:extLst>
          </p:cNvPr>
          <p:cNvSpPr/>
          <p:nvPr/>
        </p:nvSpPr>
        <p:spPr>
          <a:xfrm>
            <a:off x="249590" y="1093582"/>
            <a:ext cx="2791784" cy="361284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457200"/>
            <a:endParaRPr lang="ru-RU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B39C28AA-065D-442C-A276-AA54B7FF09B3}"/>
              </a:ext>
            </a:extLst>
          </p:cNvPr>
          <p:cNvSpPr/>
          <p:nvPr/>
        </p:nvSpPr>
        <p:spPr>
          <a:xfrm>
            <a:off x="609396" y="1134816"/>
            <a:ext cx="229853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457200"/>
            <a:r>
              <a:rPr lang="ru-RU" sz="1200" b="1" kern="0" dirty="0">
                <a:solidFill>
                  <a:srgbClr val="FFFFFF"/>
                </a:solidFill>
                <a:latin typeface="+mj-lt"/>
                <a:cs typeface="Arial" pitchFamily="34" charset="0"/>
              </a:rPr>
              <a:t>Резюме</a:t>
            </a: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xmlns="" id="{4663217B-84B4-4F86-9A8C-9A42D6B7744C}"/>
              </a:ext>
            </a:extLst>
          </p:cNvPr>
          <p:cNvSpPr/>
          <p:nvPr/>
        </p:nvSpPr>
        <p:spPr>
          <a:xfrm>
            <a:off x="3158028" y="1453958"/>
            <a:ext cx="2791784" cy="157813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xmlns="" id="{57744065-E743-4B42-B721-ED5025EC33CD}"/>
              </a:ext>
            </a:extLst>
          </p:cNvPr>
          <p:cNvSpPr/>
          <p:nvPr/>
        </p:nvSpPr>
        <p:spPr>
          <a:xfrm>
            <a:off x="3158028" y="1092673"/>
            <a:ext cx="2791784" cy="361284"/>
          </a:xfrm>
          <a:prstGeom prst="roundRect">
            <a:avLst>
              <a:gd name="adj" fmla="val 5896"/>
            </a:avLst>
          </a:prstGeom>
          <a:solidFill>
            <a:schemeClr val="accent4"/>
          </a:solidFill>
          <a:ln w="9525" cap="flat" cmpd="sng" algn="ctr">
            <a:solidFill>
              <a:schemeClr val="accent4"/>
            </a:solidFill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457200"/>
            <a:endParaRPr lang="ru-RU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6AA9909E-39E7-4D06-B97A-6A22FC767BF6}"/>
              </a:ext>
            </a:extLst>
          </p:cNvPr>
          <p:cNvSpPr/>
          <p:nvPr/>
        </p:nvSpPr>
        <p:spPr>
          <a:xfrm>
            <a:off x="3517834" y="1134816"/>
            <a:ext cx="229853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457200"/>
            <a:r>
              <a:rPr lang="ru-RU" sz="1200" b="1" kern="0" dirty="0">
                <a:solidFill>
                  <a:srgbClr val="FFFFFF"/>
                </a:solidFill>
                <a:latin typeface="+mj-lt"/>
                <a:cs typeface="Arial" pitchFamily="34" charset="0"/>
              </a:rPr>
              <a:t>Описание проекта</a:t>
            </a: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xmlns="" id="{F1104C65-CE90-406B-A8BC-0BBB88A558B3}"/>
              </a:ext>
            </a:extLst>
          </p:cNvPr>
          <p:cNvSpPr/>
          <p:nvPr/>
        </p:nvSpPr>
        <p:spPr>
          <a:xfrm>
            <a:off x="6066466" y="1453958"/>
            <a:ext cx="2791784" cy="157813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xmlns="" id="{33DA19D3-7B31-4BF7-8407-508EF4CB8782}"/>
              </a:ext>
            </a:extLst>
          </p:cNvPr>
          <p:cNvSpPr/>
          <p:nvPr/>
        </p:nvSpPr>
        <p:spPr>
          <a:xfrm>
            <a:off x="6066466" y="1092673"/>
            <a:ext cx="2791784" cy="361284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457200"/>
            <a:endParaRPr lang="ru-RU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D79E3393-711F-4C7A-993F-61319159E22C}"/>
              </a:ext>
            </a:extLst>
          </p:cNvPr>
          <p:cNvSpPr/>
          <p:nvPr/>
        </p:nvSpPr>
        <p:spPr>
          <a:xfrm>
            <a:off x="6426272" y="1134816"/>
            <a:ext cx="229853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457200"/>
            <a:r>
              <a:rPr lang="ru-RU" sz="1200" b="1" kern="0" dirty="0">
                <a:solidFill>
                  <a:srgbClr val="FFFFFF"/>
                </a:solidFill>
                <a:latin typeface="+mj-lt"/>
                <a:cs typeface="Arial" pitchFamily="34" charset="0"/>
              </a:rPr>
              <a:t>Анализ рынка проекта</a:t>
            </a:r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xmlns="" id="{2628B8D4-3634-422B-A9A6-DAADF7BEF054}"/>
              </a:ext>
            </a:extLst>
          </p:cNvPr>
          <p:cNvSpPr/>
          <p:nvPr/>
        </p:nvSpPr>
        <p:spPr>
          <a:xfrm>
            <a:off x="249590" y="3493808"/>
            <a:ext cx="2791784" cy="157813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xmlns="" id="{7FC4296A-82F3-4A91-8400-F3C21CB783DD}"/>
              </a:ext>
            </a:extLst>
          </p:cNvPr>
          <p:cNvSpPr/>
          <p:nvPr/>
        </p:nvSpPr>
        <p:spPr>
          <a:xfrm>
            <a:off x="249590" y="3132523"/>
            <a:ext cx="2791784" cy="361284"/>
          </a:xfrm>
          <a:prstGeom prst="roundRect">
            <a:avLst>
              <a:gd name="adj" fmla="val 5896"/>
            </a:avLst>
          </a:prstGeom>
          <a:solidFill>
            <a:schemeClr val="accent4"/>
          </a:solidFill>
          <a:ln w="9525" cap="flat" cmpd="sng" algn="ctr">
            <a:solidFill>
              <a:schemeClr val="accent4"/>
            </a:solidFill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457200"/>
            <a:endParaRPr lang="ru-RU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DBB159ED-287B-4BCC-A4BC-42B0967DE1A0}"/>
              </a:ext>
            </a:extLst>
          </p:cNvPr>
          <p:cNvSpPr/>
          <p:nvPr/>
        </p:nvSpPr>
        <p:spPr>
          <a:xfrm>
            <a:off x="609396" y="3174666"/>
            <a:ext cx="229853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457200"/>
            <a:r>
              <a:rPr lang="ru-RU" sz="1200" b="1" kern="0" dirty="0">
                <a:solidFill>
                  <a:srgbClr val="FFFFFF"/>
                </a:solidFill>
                <a:latin typeface="+mj-lt"/>
                <a:cs typeface="Arial" pitchFamily="34" charset="0"/>
              </a:rPr>
              <a:t>Финансовый план</a:t>
            </a:r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xmlns="" id="{E7693BC9-F76E-465D-9F1B-ADF6A7218BB6}"/>
              </a:ext>
            </a:extLst>
          </p:cNvPr>
          <p:cNvSpPr/>
          <p:nvPr/>
        </p:nvSpPr>
        <p:spPr>
          <a:xfrm>
            <a:off x="3158028" y="3493808"/>
            <a:ext cx="2791784" cy="157813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xmlns="" id="{5C265270-0194-433E-B408-91978E2CBE9C}"/>
              </a:ext>
            </a:extLst>
          </p:cNvPr>
          <p:cNvSpPr/>
          <p:nvPr/>
        </p:nvSpPr>
        <p:spPr>
          <a:xfrm>
            <a:off x="3158028" y="3132523"/>
            <a:ext cx="2791784" cy="361284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457200"/>
            <a:endParaRPr lang="ru-RU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3AA2731F-3E9D-4AE9-8E1B-BBFEDD5F818C}"/>
              </a:ext>
            </a:extLst>
          </p:cNvPr>
          <p:cNvSpPr/>
          <p:nvPr/>
        </p:nvSpPr>
        <p:spPr>
          <a:xfrm>
            <a:off x="3517834" y="3174666"/>
            <a:ext cx="229853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457200"/>
            <a:r>
              <a:rPr lang="ru-RU" sz="1200" b="1" kern="0" dirty="0">
                <a:solidFill>
                  <a:srgbClr val="FFFFFF"/>
                </a:solidFill>
                <a:latin typeface="+mj-lt"/>
                <a:cs typeface="Arial" pitchFamily="34" charset="0"/>
              </a:rPr>
              <a:t>План финансирования</a:t>
            </a:r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xmlns="" id="{7FD21BB1-3816-4D38-90BF-A34AA3EF76DD}"/>
              </a:ext>
            </a:extLst>
          </p:cNvPr>
          <p:cNvSpPr/>
          <p:nvPr/>
        </p:nvSpPr>
        <p:spPr>
          <a:xfrm>
            <a:off x="6066470" y="3493808"/>
            <a:ext cx="2791784" cy="1578132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xmlns="" id="{1BE35891-292C-44D3-B71E-DD585D4895C5}"/>
              </a:ext>
            </a:extLst>
          </p:cNvPr>
          <p:cNvSpPr/>
          <p:nvPr/>
        </p:nvSpPr>
        <p:spPr>
          <a:xfrm>
            <a:off x="6066470" y="3132523"/>
            <a:ext cx="2791784" cy="361284"/>
          </a:xfrm>
          <a:prstGeom prst="roundRect">
            <a:avLst>
              <a:gd name="adj" fmla="val 5896"/>
            </a:avLst>
          </a:prstGeom>
          <a:solidFill>
            <a:schemeClr val="accent4"/>
          </a:solidFill>
          <a:ln w="9525" cap="flat" cmpd="sng" algn="ctr">
            <a:solidFill>
              <a:schemeClr val="accent4"/>
            </a:solidFill>
            <a:prstDash val="solid"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457200"/>
            <a:endParaRPr lang="ru-RU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0153FA27-7E65-4BCC-9A90-6C591AF90B0B}"/>
              </a:ext>
            </a:extLst>
          </p:cNvPr>
          <p:cNvSpPr/>
          <p:nvPr/>
        </p:nvSpPr>
        <p:spPr>
          <a:xfrm>
            <a:off x="6426276" y="3174666"/>
            <a:ext cx="229853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457200"/>
            <a:r>
              <a:rPr lang="ru-RU" sz="1200" b="1" kern="0" dirty="0">
                <a:solidFill>
                  <a:srgbClr val="FFFFFF"/>
                </a:solidFill>
                <a:latin typeface="+mj-lt"/>
                <a:cs typeface="Arial" pitchFamily="34" charset="0"/>
              </a:rPr>
              <a:t>Финансовая модель</a:t>
            </a: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xmlns="" id="{D7BA0070-52E2-4C7B-9B4E-F3CCBD3EA381}"/>
              </a:ext>
            </a:extLst>
          </p:cNvPr>
          <p:cNvSpPr/>
          <p:nvPr/>
        </p:nvSpPr>
        <p:spPr>
          <a:xfrm flipH="1">
            <a:off x="249590" y="1093582"/>
            <a:ext cx="367671" cy="361284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50800" dist="12700" algn="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xmlns="" id="{FC1422CC-03D2-4D3F-BEC6-45AE7A308E3F}"/>
              </a:ext>
            </a:extLst>
          </p:cNvPr>
          <p:cNvSpPr/>
          <p:nvPr/>
        </p:nvSpPr>
        <p:spPr>
          <a:xfrm flipH="1">
            <a:off x="3150163" y="1092673"/>
            <a:ext cx="367671" cy="361284"/>
          </a:xfrm>
          <a:prstGeom prst="roundRect">
            <a:avLst>
              <a:gd name="adj" fmla="val 5896"/>
            </a:avLst>
          </a:prstGeom>
          <a:solidFill>
            <a:schemeClr val="accent4"/>
          </a:solidFill>
          <a:ln w="9525" cap="flat" cmpd="sng" algn="ctr">
            <a:noFill/>
            <a:prstDash val="solid"/>
          </a:ln>
          <a:effectLst>
            <a:outerShdw blurRad="50800" dist="12700" algn="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84" name="Прямоугольник: скругленные углы 83">
            <a:extLst>
              <a:ext uri="{FF2B5EF4-FFF2-40B4-BE49-F238E27FC236}">
                <a16:creationId xmlns:a16="http://schemas.microsoft.com/office/drawing/2014/main" xmlns="" id="{AEC429CD-E864-48F8-A14B-5CEAF69058D9}"/>
              </a:ext>
            </a:extLst>
          </p:cNvPr>
          <p:cNvSpPr/>
          <p:nvPr/>
        </p:nvSpPr>
        <p:spPr>
          <a:xfrm flipH="1">
            <a:off x="6058601" y="1092673"/>
            <a:ext cx="367671" cy="361284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50800" dist="12700" algn="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xmlns="" id="{7DAEA8D8-C098-4201-893A-3636E1E191CD}"/>
              </a:ext>
            </a:extLst>
          </p:cNvPr>
          <p:cNvSpPr/>
          <p:nvPr/>
        </p:nvSpPr>
        <p:spPr>
          <a:xfrm flipH="1">
            <a:off x="249590" y="3132523"/>
            <a:ext cx="367671" cy="361284"/>
          </a:xfrm>
          <a:prstGeom prst="roundRect">
            <a:avLst>
              <a:gd name="adj" fmla="val 5896"/>
            </a:avLst>
          </a:prstGeom>
          <a:solidFill>
            <a:schemeClr val="accent4"/>
          </a:solidFill>
          <a:ln w="9525" cap="flat" cmpd="sng" algn="ctr">
            <a:noFill/>
            <a:prstDash val="solid"/>
          </a:ln>
          <a:effectLst>
            <a:outerShdw blurRad="50800" dist="12700" algn="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457200"/>
            <a:endParaRPr lang="ru-RU" kern="0" dirty="0" err="1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xmlns="" id="{8A94B60F-A89B-401B-961D-558832CF4974}"/>
              </a:ext>
            </a:extLst>
          </p:cNvPr>
          <p:cNvSpPr/>
          <p:nvPr/>
        </p:nvSpPr>
        <p:spPr>
          <a:xfrm flipH="1">
            <a:off x="3150163" y="3132523"/>
            <a:ext cx="367671" cy="361284"/>
          </a:xfrm>
          <a:prstGeom prst="roundRect">
            <a:avLst>
              <a:gd name="adj" fmla="val 5896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>
            <a:outerShdw blurRad="50800" dist="12700" algn="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87" name="Прямоугольник: скругленные углы 86">
            <a:extLst>
              <a:ext uri="{FF2B5EF4-FFF2-40B4-BE49-F238E27FC236}">
                <a16:creationId xmlns:a16="http://schemas.microsoft.com/office/drawing/2014/main" xmlns="" id="{4D7BC0BE-36A8-4313-B935-7F7A4295B101}"/>
              </a:ext>
            </a:extLst>
          </p:cNvPr>
          <p:cNvSpPr/>
          <p:nvPr/>
        </p:nvSpPr>
        <p:spPr>
          <a:xfrm flipH="1">
            <a:off x="6058605" y="3132523"/>
            <a:ext cx="367671" cy="361284"/>
          </a:xfrm>
          <a:prstGeom prst="roundRect">
            <a:avLst>
              <a:gd name="adj" fmla="val 5896"/>
            </a:avLst>
          </a:prstGeom>
          <a:solidFill>
            <a:schemeClr val="accent4"/>
          </a:solidFill>
          <a:ln w="9525" cap="flat" cmpd="sng" algn="ctr">
            <a:noFill/>
            <a:prstDash val="solid"/>
          </a:ln>
          <a:effectLst>
            <a:outerShdw blurRad="50800" dist="12700" algn="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457200"/>
            <a:endParaRPr lang="ru-RU" kern="0" dirty="0" err="1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xmlns="" id="{050DF197-8545-4534-956F-07F041D30C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27090" y="1151134"/>
            <a:ext cx="213816" cy="24436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xmlns="" id="{8D2889EC-8C16-4044-8AC4-CFC87EC826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03379" y="1152043"/>
            <a:ext cx="244362" cy="244362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xmlns="" id="{0612FE43-857F-43E7-AD67-1F66E071BE5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11014" y="3190984"/>
            <a:ext cx="229092" cy="24436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EFD14C8D-0C32-4152-B506-BF747229330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120259" y="3190984"/>
            <a:ext cx="244362" cy="244362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xmlns="" id="{FBC6EE41-9FFF-419A-84BB-93B88C062A8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242363" y="3190984"/>
            <a:ext cx="183271" cy="244362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5C1506EF-6F5C-4888-BDC2-4E61496D01D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120255" y="1151134"/>
            <a:ext cx="244362" cy="244362"/>
          </a:xfrm>
          <a:prstGeom prst="rect">
            <a:avLst/>
          </a:prstGeom>
        </p:spPr>
      </p:pic>
      <p:grpSp>
        <p:nvGrpSpPr>
          <p:cNvPr id="96" name="Группа 95">
            <a:extLst>
              <a:ext uri="{FF2B5EF4-FFF2-40B4-BE49-F238E27FC236}">
                <a16:creationId xmlns:a16="http://schemas.microsoft.com/office/drawing/2014/main" xmlns="" id="{E36D5713-4354-4A99-A03C-AEC664185B6C}"/>
              </a:ext>
            </a:extLst>
          </p:cNvPr>
          <p:cNvGrpSpPr/>
          <p:nvPr/>
        </p:nvGrpSpPr>
        <p:grpSpPr>
          <a:xfrm flipV="1">
            <a:off x="2377347" y="2866308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0"/>
            <a:tileRect/>
          </a:gradFill>
        </p:grpSpPr>
        <p:sp>
          <p:nvSpPr>
            <p:cNvPr id="97" name="Параллелограмм 96">
              <a:extLst>
                <a:ext uri="{FF2B5EF4-FFF2-40B4-BE49-F238E27FC236}">
                  <a16:creationId xmlns:a16="http://schemas.microsoft.com/office/drawing/2014/main" xmlns="" id="{BCE88ADE-FCBD-4DC3-91AE-69DF6966D8C4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98" name="Параллелограмм 97">
              <a:extLst>
                <a:ext uri="{FF2B5EF4-FFF2-40B4-BE49-F238E27FC236}">
                  <a16:creationId xmlns:a16="http://schemas.microsoft.com/office/drawing/2014/main" xmlns="" id="{1DCABA3D-3A05-4E2C-8747-D886F553935C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99" name="Параллелограмм 98">
              <a:extLst>
                <a:ext uri="{FF2B5EF4-FFF2-40B4-BE49-F238E27FC236}">
                  <a16:creationId xmlns:a16="http://schemas.microsoft.com/office/drawing/2014/main" xmlns="" id="{9B9DE0EB-0088-4FB5-B846-D081F78111A8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00" name="Параллелограмм 99">
              <a:extLst>
                <a:ext uri="{FF2B5EF4-FFF2-40B4-BE49-F238E27FC236}">
                  <a16:creationId xmlns:a16="http://schemas.microsoft.com/office/drawing/2014/main" xmlns="" id="{C3FB3DA2-A860-4C04-A9F3-DBF1B8395327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01" name="Параллелограмм 100">
              <a:extLst>
                <a:ext uri="{FF2B5EF4-FFF2-40B4-BE49-F238E27FC236}">
                  <a16:creationId xmlns:a16="http://schemas.microsoft.com/office/drawing/2014/main" xmlns="" id="{27E423EF-EAE8-4D7C-9BEB-2DEF6EB540CB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105" name="Половина рамки 104">
            <a:extLst>
              <a:ext uri="{FF2B5EF4-FFF2-40B4-BE49-F238E27FC236}">
                <a16:creationId xmlns:a16="http://schemas.microsoft.com/office/drawing/2014/main" xmlns="" id="{16895F13-6A52-4438-B56B-3D36C635811E}"/>
              </a:ext>
            </a:extLst>
          </p:cNvPr>
          <p:cNvSpPr/>
          <p:nvPr/>
        </p:nvSpPr>
        <p:spPr>
          <a:xfrm rot="16200000">
            <a:off x="257362" y="2895534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xmlns="" id="{5F4F9CDD-58BF-4763-8A60-6EEA36AFBA3B}"/>
              </a:ext>
            </a:extLst>
          </p:cNvPr>
          <p:cNvGrpSpPr/>
          <p:nvPr/>
        </p:nvGrpSpPr>
        <p:grpSpPr>
          <a:xfrm flipV="1">
            <a:off x="8194223" y="2865399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0"/>
            <a:tileRect/>
          </a:gradFill>
        </p:grpSpPr>
        <p:sp>
          <p:nvSpPr>
            <p:cNvPr id="111" name="Параллелограмм 110">
              <a:extLst>
                <a:ext uri="{FF2B5EF4-FFF2-40B4-BE49-F238E27FC236}">
                  <a16:creationId xmlns:a16="http://schemas.microsoft.com/office/drawing/2014/main" xmlns="" id="{246AAB20-C09C-4A96-BF9B-DDB10BAF6406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12" name="Параллелограмм 111">
              <a:extLst>
                <a:ext uri="{FF2B5EF4-FFF2-40B4-BE49-F238E27FC236}">
                  <a16:creationId xmlns:a16="http://schemas.microsoft.com/office/drawing/2014/main" xmlns="" id="{52FFD06D-79B3-475C-8B31-AC047FB0269C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13" name="Параллелограмм 112">
              <a:extLst>
                <a:ext uri="{FF2B5EF4-FFF2-40B4-BE49-F238E27FC236}">
                  <a16:creationId xmlns:a16="http://schemas.microsoft.com/office/drawing/2014/main" xmlns="" id="{AF2469BC-8C58-4A88-9F72-66F2812652BD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14" name="Параллелограмм 113">
              <a:extLst>
                <a:ext uri="{FF2B5EF4-FFF2-40B4-BE49-F238E27FC236}">
                  <a16:creationId xmlns:a16="http://schemas.microsoft.com/office/drawing/2014/main" xmlns="" id="{33A38079-9D69-4B6E-905F-6C72B21056FF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15" name="Параллелограмм 114">
              <a:extLst>
                <a:ext uri="{FF2B5EF4-FFF2-40B4-BE49-F238E27FC236}">
                  <a16:creationId xmlns:a16="http://schemas.microsoft.com/office/drawing/2014/main" xmlns="" id="{916268F0-D83C-4D0B-9BEE-3C31A0D56F7B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110" name="Половина рамки 109">
            <a:extLst>
              <a:ext uri="{FF2B5EF4-FFF2-40B4-BE49-F238E27FC236}">
                <a16:creationId xmlns:a16="http://schemas.microsoft.com/office/drawing/2014/main" xmlns="" id="{3739480F-3F51-4E14-B01C-E4A7C377B690}"/>
              </a:ext>
            </a:extLst>
          </p:cNvPr>
          <p:cNvSpPr/>
          <p:nvPr/>
        </p:nvSpPr>
        <p:spPr>
          <a:xfrm rot="16200000">
            <a:off x="6074238" y="2894625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118" name="Группа 117">
            <a:extLst>
              <a:ext uri="{FF2B5EF4-FFF2-40B4-BE49-F238E27FC236}">
                <a16:creationId xmlns:a16="http://schemas.microsoft.com/office/drawing/2014/main" xmlns="" id="{F055B488-8B30-461D-BB5B-9338C335B4C9}"/>
              </a:ext>
            </a:extLst>
          </p:cNvPr>
          <p:cNvGrpSpPr/>
          <p:nvPr/>
        </p:nvGrpSpPr>
        <p:grpSpPr>
          <a:xfrm flipV="1">
            <a:off x="5285785" y="2865399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100000">
                <a:schemeClr val="accent4"/>
              </a:gs>
            </a:gsLst>
            <a:lin ang="0" scaled="0"/>
            <a:tileRect/>
          </a:gradFill>
        </p:grpSpPr>
        <p:sp>
          <p:nvSpPr>
            <p:cNvPr id="121" name="Параллелограмм 120">
              <a:extLst>
                <a:ext uri="{FF2B5EF4-FFF2-40B4-BE49-F238E27FC236}">
                  <a16:creationId xmlns:a16="http://schemas.microsoft.com/office/drawing/2014/main" xmlns="" id="{95706E19-4242-428A-8636-C06ACF4219EA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2" name="Параллелограмм 121">
              <a:extLst>
                <a:ext uri="{FF2B5EF4-FFF2-40B4-BE49-F238E27FC236}">
                  <a16:creationId xmlns:a16="http://schemas.microsoft.com/office/drawing/2014/main" xmlns="" id="{FEDAE53B-E3B1-478F-9015-C6ABB015251F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3" name="Параллелограмм 122">
              <a:extLst>
                <a:ext uri="{FF2B5EF4-FFF2-40B4-BE49-F238E27FC236}">
                  <a16:creationId xmlns:a16="http://schemas.microsoft.com/office/drawing/2014/main" xmlns="" id="{DAA08FA3-9D0F-4D2B-A9AF-B2237A74584B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4" name="Параллелограмм 123">
              <a:extLst>
                <a:ext uri="{FF2B5EF4-FFF2-40B4-BE49-F238E27FC236}">
                  <a16:creationId xmlns:a16="http://schemas.microsoft.com/office/drawing/2014/main" xmlns="" id="{BB9F30D9-0F8A-4B60-B4C6-1C44E0845C35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5" name="Параллелограмм 124">
              <a:extLst>
                <a:ext uri="{FF2B5EF4-FFF2-40B4-BE49-F238E27FC236}">
                  <a16:creationId xmlns:a16="http://schemas.microsoft.com/office/drawing/2014/main" xmlns="" id="{2D9976C1-959F-49A7-A0F2-9C681410B889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120" name="Половина рамки 119">
            <a:extLst>
              <a:ext uri="{FF2B5EF4-FFF2-40B4-BE49-F238E27FC236}">
                <a16:creationId xmlns:a16="http://schemas.microsoft.com/office/drawing/2014/main" xmlns="" id="{6286575C-7B65-499D-A5C5-45FB93EE8895}"/>
              </a:ext>
            </a:extLst>
          </p:cNvPr>
          <p:cNvSpPr/>
          <p:nvPr/>
        </p:nvSpPr>
        <p:spPr>
          <a:xfrm rot="16200000">
            <a:off x="3165800" y="2894625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xmlns="" id="{DD5FAB51-E61B-4B65-B19A-0A3A2F8CA22A}"/>
              </a:ext>
            </a:extLst>
          </p:cNvPr>
          <p:cNvGrpSpPr/>
          <p:nvPr/>
        </p:nvGrpSpPr>
        <p:grpSpPr>
          <a:xfrm flipV="1">
            <a:off x="2377347" y="4905249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100000">
                <a:schemeClr val="accent4"/>
              </a:gs>
            </a:gsLst>
            <a:lin ang="0" scaled="0"/>
            <a:tileRect/>
          </a:gradFill>
        </p:grpSpPr>
        <p:sp>
          <p:nvSpPr>
            <p:cNvPr id="131" name="Параллелограмм 130">
              <a:extLst>
                <a:ext uri="{FF2B5EF4-FFF2-40B4-BE49-F238E27FC236}">
                  <a16:creationId xmlns:a16="http://schemas.microsoft.com/office/drawing/2014/main" xmlns="" id="{484B48B2-2FF5-40D3-86E5-9A80A950DB36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32" name="Параллелограмм 131">
              <a:extLst>
                <a:ext uri="{FF2B5EF4-FFF2-40B4-BE49-F238E27FC236}">
                  <a16:creationId xmlns:a16="http://schemas.microsoft.com/office/drawing/2014/main" xmlns="" id="{915FB630-8170-4E66-A5A4-027FD98D9127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33" name="Параллелограмм 132">
              <a:extLst>
                <a:ext uri="{FF2B5EF4-FFF2-40B4-BE49-F238E27FC236}">
                  <a16:creationId xmlns:a16="http://schemas.microsoft.com/office/drawing/2014/main" xmlns="" id="{C78D90F2-EFE3-4122-8A1E-8FA90F92F3A2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34" name="Параллелограмм 133">
              <a:extLst>
                <a:ext uri="{FF2B5EF4-FFF2-40B4-BE49-F238E27FC236}">
                  <a16:creationId xmlns:a16="http://schemas.microsoft.com/office/drawing/2014/main" xmlns="" id="{622DC86B-8294-420F-A685-D9201B201A42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35" name="Параллелограмм 134">
              <a:extLst>
                <a:ext uri="{FF2B5EF4-FFF2-40B4-BE49-F238E27FC236}">
                  <a16:creationId xmlns:a16="http://schemas.microsoft.com/office/drawing/2014/main" xmlns="" id="{ABB1B5E0-4754-4D00-B18E-84B23B28F127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130" name="Половина рамки 129">
            <a:extLst>
              <a:ext uri="{FF2B5EF4-FFF2-40B4-BE49-F238E27FC236}">
                <a16:creationId xmlns:a16="http://schemas.microsoft.com/office/drawing/2014/main" xmlns="" id="{1ECAF5FC-4146-4CE1-950A-03D5C468688F}"/>
              </a:ext>
            </a:extLst>
          </p:cNvPr>
          <p:cNvSpPr/>
          <p:nvPr/>
        </p:nvSpPr>
        <p:spPr>
          <a:xfrm rot="16200000">
            <a:off x="257362" y="4934475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138" name="Группа 137">
            <a:extLst>
              <a:ext uri="{FF2B5EF4-FFF2-40B4-BE49-F238E27FC236}">
                <a16:creationId xmlns:a16="http://schemas.microsoft.com/office/drawing/2014/main" xmlns="" id="{211EDABE-623B-4BF2-9428-339472443920}"/>
              </a:ext>
            </a:extLst>
          </p:cNvPr>
          <p:cNvGrpSpPr/>
          <p:nvPr/>
        </p:nvGrpSpPr>
        <p:grpSpPr>
          <a:xfrm flipV="1">
            <a:off x="8194227" y="4905249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100000">
                <a:schemeClr val="accent4"/>
              </a:gs>
            </a:gsLst>
            <a:lin ang="0" scaled="0"/>
            <a:tileRect/>
          </a:gradFill>
        </p:grpSpPr>
        <p:sp>
          <p:nvSpPr>
            <p:cNvPr id="141" name="Параллелограмм 140">
              <a:extLst>
                <a:ext uri="{FF2B5EF4-FFF2-40B4-BE49-F238E27FC236}">
                  <a16:creationId xmlns:a16="http://schemas.microsoft.com/office/drawing/2014/main" xmlns="" id="{41DBD8D5-96E5-4BA6-888B-C7D726614B7A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42" name="Параллелограмм 141">
              <a:extLst>
                <a:ext uri="{FF2B5EF4-FFF2-40B4-BE49-F238E27FC236}">
                  <a16:creationId xmlns:a16="http://schemas.microsoft.com/office/drawing/2014/main" xmlns="" id="{F125471C-0AA5-47CA-9ADE-CB8B1695DCE5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43" name="Параллелограмм 142">
              <a:extLst>
                <a:ext uri="{FF2B5EF4-FFF2-40B4-BE49-F238E27FC236}">
                  <a16:creationId xmlns:a16="http://schemas.microsoft.com/office/drawing/2014/main" xmlns="" id="{A4B19E4C-12F1-4842-A036-10FC97520545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44" name="Параллелограмм 143">
              <a:extLst>
                <a:ext uri="{FF2B5EF4-FFF2-40B4-BE49-F238E27FC236}">
                  <a16:creationId xmlns:a16="http://schemas.microsoft.com/office/drawing/2014/main" xmlns="" id="{07DB4174-B4A0-449B-8D12-8B47141F32E6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45" name="Параллелограмм 144">
              <a:extLst>
                <a:ext uri="{FF2B5EF4-FFF2-40B4-BE49-F238E27FC236}">
                  <a16:creationId xmlns:a16="http://schemas.microsoft.com/office/drawing/2014/main" xmlns="" id="{D094D452-50C6-4B84-9980-792AC847D23C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140" name="Половина рамки 139">
            <a:extLst>
              <a:ext uri="{FF2B5EF4-FFF2-40B4-BE49-F238E27FC236}">
                <a16:creationId xmlns:a16="http://schemas.microsoft.com/office/drawing/2014/main" xmlns="" id="{E0EF78A1-5682-4AF2-B35D-E421B9CB1F57}"/>
              </a:ext>
            </a:extLst>
          </p:cNvPr>
          <p:cNvSpPr/>
          <p:nvPr/>
        </p:nvSpPr>
        <p:spPr>
          <a:xfrm rot="16200000">
            <a:off x="6074242" y="4934475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147" name="Группа 146">
            <a:extLst>
              <a:ext uri="{FF2B5EF4-FFF2-40B4-BE49-F238E27FC236}">
                <a16:creationId xmlns:a16="http://schemas.microsoft.com/office/drawing/2014/main" xmlns="" id="{1AB0CCE5-11C5-4039-B19B-DC8AF549740E}"/>
              </a:ext>
            </a:extLst>
          </p:cNvPr>
          <p:cNvGrpSpPr/>
          <p:nvPr/>
        </p:nvGrpSpPr>
        <p:grpSpPr>
          <a:xfrm flipV="1">
            <a:off x="5285785" y="4905249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0"/>
            <a:tileRect/>
          </a:gradFill>
        </p:grpSpPr>
        <p:sp>
          <p:nvSpPr>
            <p:cNvPr id="150" name="Параллелограмм 149">
              <a:extLst>
                <a:ext uri="{FF2B5EF4-FFF2-40B4-BE49-F238E27FC236}">
                  <a16:creationId xmlns:a16="http://schemas.microsoft.com/office/drawing/2014/main" xmlns="" id="{52AD0BCE-3A80-4EAE-A34B-24A3CBFEB8BD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51" name="Параллелограмм 150">
              <a:extLst>
                <a:ext uri="{FF2B5EF4-FFF2-40B4-BE49-F238E27FC236}">
                  <a16:creationId xmlns:a16="http://schemas.microsoft.com/office/drawing/2014/main" xmlns="" id="{72A62CE4-4399-4C3C-A0AA-D25608D409CB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52" name="Параллелограмм 151">
              <a:extLst>
                <a:ext uri="{FF2B5EF4-FFF2-40B4-BE49-F238E27FC236}">
                  <a16:creationId xmlns:a16="http://schemas.microsoft.com/office/drawing/2014/main" xmlns="" id="{FC10FD04-AE66-4B28-ADC8-2601E9D1DD9B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53" name="Параллелограмм 152">
              <a:extLst>
                <a:ext uri="{FF2B5EF4-FFF2-40B4-BE49-F238E27FC236}">
                  <a16:creationId xmlns:a16="http://schemas.microsoft.com/office/drawing/2014/main" xmlns="" id="{6C6B1DB1-41C7-4A5B-A6A7-6CCCACB5C2A7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54" name="Параллелограмм 153">
              <a:extLst>
                <a:ext uri="{FF2B5EF4-FFF2-40B4-BE49-F238E27FC236}">
                  <a16:creationId xmlns:a16="http://schemas.microsoft.com/office/drawing/2014/main" xmlns="" id="{F7DCBD64-3473-4F14-8B11-85CEDF2EF1A5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149" name="Половина рамки 148">
            <a:extLst>
              <a:ext uri="{FF2B5EF4-FFF2-40B4-BE49-F238E27FC236}">
                <a16:creationId xmlns:a16="http://schemas.microsoft.com/office/drawing/2014/main" xmlns="" id="{154EAD52-239B-4BBA-9133-5E850E94F237}"/>
              </a:ext>
            </a:extLst>
          </p:cNvPr>
          <p:cNvSpPr/>
          <p:nvPr/>
        </p:nvSpPr>
        <p:spPr>
          <a:xfrm rot="16200000">
            <a:off x="3165800" y="4934475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E659D367-5294-46B3-A506-16FB3E267B2E}"/>
              </a:ext>
            </a:extLst>
          </p:cNvPr>
          <p:cNvGrpSpPr/>
          <p:nvPr/>
        </p:nvGrpSpPr>
        <p:grpSpPr>
          <a:xfrm>
            <a:off x="0" y="5261886"/>
            <a:ext cx="9144000" cy="1059632"/>
            <a:chOff x="0" y="5299228"/>
            <a:chExt cx="9144000" cy="875728"/>
          </a:xfrm>
        </p:grpSpPr>
        <p:sp>
          <p:nvSpPr>
            <p:cNvPr id="103" name="Прямоугольник 82">
              <a:extLst>
                <a:ext uri="{FF2B5EF4-FFF2-40B4-BE49-F238E27FC236}">
                  <a16:creationId xmlns:a16="http://schemas.microsoft.com/office/drawing/2014/main" xmlns="" id="{96F1887C-8651-4EFF-89C7-28CE3E372038}"/>
                </a:ext>
              </a:extLst>
            </p:cNvPr>
            <p:cNvSpPr/>
            <p:nvPr/>
          </p:nvSpPr>
          <p:spPr>
            <a:xfrm>
              <a:off x="0" y="5577467"/>
              <a:ext cx="9144000" cy="597489"/>
            </a:xfrm>
            <a:prstGeom prst="rect">
              <a:avLst/>
            </a:prstGeom>
            <a:solidFill>
              <a:schemeClr val="accent1">
                <a:alpha val="32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629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16293"/>
                </a:buClr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4" name="Прямоугольник 82">
              <a:extLst>
                <a:ext uri="{FF2B5EF4-FFF2-40B4-BE49-F238E27FC236}">
                  <a16:creationId xmlns:a16="http://schemas.microsoft.com/office/drawing/2014/main" xmlns="" id="{0D0D0738-F182-4550-A55A-0EEAB57DE794}"/>
                </a:ext>
              </a:extLst>
            </p:cNvPr>
            <p:cNvSpPr/>
            <p:nvPr/>
          </p:nvSpPr>
          <p:spPr>
            <a:xfrm>
              <a:off x="0" y="5299228"/>
              <a:ext cx="9144000" cy="836466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762940">
                <a:buClr>
                  <a:srgbClr val="316293"/>
                </a:buClr>
                <a:tabLst>
                  <a:tab pos="0" algn="l"/>
                </a:tabLst>
                <a:defRPr/>
              </a:pPr>
              <a:r>
                <a:rPr lang="ru-RU" sz="1500" b="1" dirty="0">
                  <a:solidFill>
                    <a:srgbClr val="FFFFFF"/>
                  </a:solidFill>
                  <a:latin typeface="Arial"/>
                  <a:sym typeface="Arial"/>
                </a:rPr>
                <a:t>Возможно добавление новых разделов, зависящих от индивидуального характера </a:t>
              </a:r>
              <a:br>
                <a:rPr lang="ru-RU" sz="1500" b="1" dirty="0">
                  <a:solidFill>
                    <a:srgbClr val="FFFFFF"/>
                  </a:solidFill>
                  <a:latin typeface="Arial"/>
                  <a:sym typeface="Arial"/>
                </a:rPr>
              </a:br>
              <a:r>
                <a:rPr lang="ru-RU" sz="1500" b="1" dirty="0">
                  <a:solidFill>
                    <a:srgbClr val="FFFFFF"/>
                  </a:solidFill>
                  <a:latin typeface="Arial"/>
                  <a:sym typeface="Arial"/>
                </a:rPr>
                <a:t>проекта, при этом указанные разделы должны быть включены в обязательном порядке</a:t>
              </a:r>
            </a:p>
          </p:txBody>
        </p:sp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xmlns="" id="{048818D8-1604-4834-945C-5603FDC7A62C}"/>
                </a:ext>
              </a:extLst>
            </p:cNvPr>
            <p:cNvGrpSpPr/>
            <p:nvPr/>
          </p:nvGrpSpPr>
          <p:grpSpPr>
            <a:xfrm>
              <a:off x="0" y="5323467"/>
              <a:ext cx="9144000" cy="160420"/>
              <a:chOff x="304800" y="5486400"/>
              <a:chExt cx="10134600" cy="177800"/>
            </a:xfrm>
          </p:grpSpPr>
          <p:cxnSp>
            <p:nvCxnSpPr>
              <p:cNvPr id="116" name="Прямая соединительная линия 115">
                <a:extLst>
                  <a:ext uri="{FF2B5EF4-FFF2-40B4-BE49-F238E27FC236}">
                    <a16:creationId xmlns:a16="http://schemas.microsoft.com/office/drawing/2014/main" xmlns="" id="{7BB97D99-91D2-4825-9053-3B640B40D3DD}"/>
                  </a:ext>
                </a:extLst>
              </p:cNvPr>
              <p:cNvCxnSpPr/>
              <p:nvPr/>
            </p:nvCxnSpPr>
            <p:spPr>
              <a:xfrm flipV="1">
                <a:off x="304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>
                <a:extLst>
                  <a:ext uri="{FF2B5EF4-FFF2-40B4-BE49-F238E27FC236}">
                    <a16:creationId xmlns:a16="http://schemas.microsoft.com/office/drawing/2014/main" xmlns="" id="{3B2FD6F5-03FF-43F4-87E9-CE9B4C1CC347}"/>
                  </a:ext>
                </a:extLst>
              </p:cNvPr>
              <p:cNvCxnSpPr/>
              <p:nvPr/>
            </p:nvCxnSpPr>
            <p:spPr>
              <a:xfrm flipV="1">
                <a:off x="393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Прямая соединительная линия 135">
                <a:extLst>
                  <a:ext uri="{FF2B5EF4-FFF2-40B4-BE49-F238E27FC236}">
                    <a16:creationId xmlns:a16="http://schemas.microsoft.com/office/drawing/2014/main" xmlns="" id="{9CF0A53F-3D8F-4D1B-919B-685C7D96B21C}"/>
                  </a:ext>
                </a:extLst>
              </p:cNvPr>
              <p:cNvCxnSpPr/>
              <p:nvPr/>
            </p:nvCxnSpPr>
            <p:spPr>
              <a:xfrm flipV="1">
                <a:off x="482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Прямая соединительная линия 156">
                <a:extLst>
                  <a:ext uri="{FF2B5EF4-FFF2-40B4-BE49-F238E27FC236}">
                    <a16:creationId xmlns:a16="http://schemas.microsoft.com/office/drawing/2014/main" xmlns="" id="{292AA12B-0262-4405-973F-A74F20F54B28}"/>
                  </a:ext>
                </a:extLst>
              </p:cNvPr>
              <p:cNvCxnSpPr/>
              <p:nvPr/>
            </p:nvCxnSpPr>
            <p:spPr>
              <a:xfrm flipV="1">
                <a:off x="571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Прямая соединительная линия 157">
                <a:extLst>
                  <a:ext uri="{FF2B5EF4-FFF2-40B4-BE49-F238E27FC236}">
                    <a16:creationId xmlns:a16="http://schemas.microsoft.com/office/drawing/2014/main" xmlns="" id="{EA650D3C-866B-49EC-A8C1-744ED6DA4316}"/>
                  </a:ext>
                </a:extLst>
              </p:cNvPr>
              <p:cNvCxnSpPr/>
              <p:nvPr/>
            </p:nvCxnSpPr>
            <p:spPr>
              <a:xfrm flipV="1">
                <a:off x="660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Прямая соединительная линия 158">
                <a:extLst>
                  <a:ext uri="{FF2B5EF4-FFF2-40B4-BE49-F238E27FC236}">
                    <a16:creationId xmlns:a16="http://schemas.microsoft.com/office/drawing/2014/main" xmlns="" id="{E63BBDE0-16D9-4078-A160-4AA8B07C3DFB}"/>
                  </a:ext>
                </a:extLst>
              </p:cNvPr>
              <p:cNvCxnSpPr/>
              <p:nvPr/>
            </p:nvCxnSpPr>
            <p:spPr>
              <a:xfrm flipV="1">
                <a:off x="749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Прямая соединительная линия 159">
                <a:extLst>
                  <a:ext uri="{FF2B5EF4-FFF2-40B4-BE49-F238E27FC236}">
                    <a16:creationId xmlns:a16="http://schemas.microsoft.com/office/drawing/2014/main" xmlns="" id="{7047EBEB-D301-4EC3-AFE3-6DB63D9018E2}"/>
                  </a:ext>
                </a:extLst>
              </p:cNvPr>
              <p:cNvCxnSpPr/>
              <p:nvPr/>
            </p:nvCxnSpPr>
            <p:spPr>
              <a:xfrm flipV="1">
                <a:off x="838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Прямая соединительная линия 160">
                <a:extLst>
                  <a:ext uri="{FF2B5EF4-FFF2-40B4-BE49-F238E27FC236}">
                    <a16:creationId xmlns:a16="http://schemas.microsoft.com/office/drawing/2014/main" xmlns="" id="{E401481F-53D4-49F4-9C56-B700A6250A9C}"/>
                  </a:ext>
                </a:extLst>
              </p:cNvPr>
              <p:cNvCxnSpPr/>
              <p:nvPr/>
            </p:nvCxnSpPr>
            <p:spPr>
              <a:xfrm flipV="1">
                <a:off x="927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Прямая соединительная линия 161">
                <a:extLst>
                  <a:ext uri="{FF2B5EF4-FFF2-40B4-BE49-F238E27FC236}">
                    <a16:creationId xmlns:a16="http://schemas.microsoft.com/office/drawing/2014/main" xmlns="" id="{C5BA53BD-CCE5-456F-A1AF-7E6BCFAB4D33}"/>
                  </a:ext>
                </a:extLst>
              </p:cNvPr>
              <p:cNvCxnSpPr/>
              <p:nvPr/>
            </p:nvCxnSpPr>
            <p:spPr>
              <a:xfrm flipV="1">
                <a:off x="1016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Прямая соединительная линия 162">
                <a:extLst>
                  <a:ext uri="{FF2B5EF4-FFF2-40B4-BE49-F238E27FC236}">
                    <a16:creationId xmlns:a16="http://schemas.microsoft.com/office/drawing/2014/main" xmlns="" id="{23BDD612-F765-4886-BFA9-D42D9D5381AB}"/>
                  </a:ext>
                </a:extLst>
              </p:cNvPr>
              <p:cNvCxnSpPr/>
              <p:nvPr/>
            </p:nvCxnSpPr>
            <p:spPr>
              <a:xfrm flipV="1">
                <a:off x="1104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Прямая соединительная линия 163">
                <a:extLst>
                  <a:ext uri="{FF2B5EF4-FFF2-40B4-BE49-F238E27FC236}">
                    <a16:creationId xmlns:a16="http://schemas.microsoft.com/office/drawing/2014/main" xmlns="" id="{476BDD15-3EB9-4368-AA33-F3DDF26C85EA}"/>
                  </a:ext>
                </a:extLst>
              </p:cNvPr>
              <p:cNvCxnSpPr/>
              <p:nvPr/>
            </p:nvCxnSpPr>
            <p:spPr>
              <a:xfrm flipV="1">
                <a:off x="1193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Прямая соединительная линия 164">
                <a:extLst>
                  <a:ext uri="{FF2B5EF4-FFF2-40B4-BE49-F238E27FC236}">
                    <a16:creationId xmlns:a16="http://schemas.microsoft.com/office/drawing/2014/main" xmlns="" id="{83D1E7BB-70C4-4064-B311-56D23712C16A}"/>
                  </a:ext>
                </a:extLst>
              </p:cNvPr>
              <p:cNvCxnSpPr/>
              <p:nvPr/>
            </p:nvCxnSpPr>
            <p:spPr>
              <a:xfrm flipV="1">
                <a:off x="1282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Прямая соединительная линия 165">
                <a:extLst>
                  <a:ext uri="{FF2B5EF4-FFF2-40B4-BE49-F238E27FC236}">
                    <a16:creationId xmlns:a16="http://schemas.microsoft.com/office/drawing/2014/main" xmlns="" id="{6B4FE15C-66DE-4F94-A5A1-F9732BA2D380}"/>
                  </a:ext>
                </a:extLst>
              </p:cNvPr>
              <p:cNvCxnSpPr/>
              <p:nvPr/>
            </p:nvCxnSpPr>
            <p:spPr>
              <a:xfrm flipV="1">
                <a:off x="1371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Прямая соединительная линия 166">
                <a:extLst>
                  <a:ext uri="{FF2B5EF4-FFF2-40B4-BE49-F238E27FC236}">
                    <a16:creationId xmlns:a16="http://schemas.microsoft.com/office/drawing/2014/main" xmlns="" id="{3FE173D6-0937-42FB-84F4-1DCB68D87B50}"/>
                  </a:ext>
                </a:extLst>
              </p:cNvPr>
              <p:cNvCxnSpPr/>
              <p:nvPr/>
            </p:nvCxnSpPr>
            <p:spPr>
              <a:xfrm flipV="1">
                <a:off x="1460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Прямая соединительная линия 167">
                <a:extLst>
                  <a:ext uri="{FF2B5EF4-FFF2-40B4-BE49-F238E27FC236}">
                    <a16:creationId xmlns:a16="http://schemas.microsoft.com/office/drawing/2014/main" xmlns="" id="{4D9F2AC3-71AE-4222-B11F-B25F2C940A0F}"/>
                  </a:ext>
                </a:extLst>
              </p:cNvPr>
              <p:cNvCxnSpPr/>
              <p:nvPr/>
            </p:nvCxnSpPr>
            <p:spPr>
              <a:xfrm flipV="1">
                <a:off x="1549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Прямая соединительная линия 168">
                <a:extLst>
                  <a:ext uri="{FF2B5EF4-FFF2-40B4-BE49-F238E27FC236}">
                    <a16:creationId xmlns:a16="http://schemas.microsoft.com/office/drawing/2014/main" xmlns="" id="{1F9CCD9F-2DC9-4C59-AC2F-8561FB54CF1C}"/>
                  </a:ext>
                </a:extLst>
              </p:cNvPr>
              <p:cNvCxnSpPr/>
              <p:nvPr/>
            </p:nvCxnSpPr>
            <p:spPr>
              <a:xfrm flipV="1">
                <a:off x="1638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Прямая соединительная линия 169">
                <a:extLst>
                  <a:ext uri="{FF2B5EF4-FFF2-40B4-BE49-F238E27FC236}">
                    <a16:creationId xmlns:a16="http://schemas.microsoft.com/office/drawing/2014/main" xmlns="" id="{3F46F6DD-813D-4C84-AE57-48F508A7C6E5}"/>
                  </a:ext>
                </a:extLst>
              </p:cNvPr>
              <p:cNvCxnSpPr/>
              <p:nvPr/>
            </p:nvCxnSpPr>
            <p:spPr>
              <a:xfrm flipV="1">
                <a:off x="1727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Прямая соединительная линия 170">
                <a:extLst>
                  <a:ext uri="{FF2B5EF4-FFF2-40B4-BE49-F238E27FC236}">
                    <a16:creationId xmlns:a16="http://schemas.microsoft.com/office/drawing/2014/main" xmlns="" id="{4F0A5ABB-08F4-46B0-A1E5-00E3F29526CF}"/>
                  </a:ext>
                </a:extLst>
              </p:cNvPr>
              <p:cNvCxnSpPr/>
              <p:nvPr/>
            </p:nvCxnSpPr>
            <p:spPr>
              <a:xfrm flipV="1">
                <a:off x="1816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Прямая соединительная линия 171">
                <a:extLst>
                  <a:ext uri="{FF2B5EF4-FFF2-40B4-BE49-F238E27FC236}">
                    <a16:creationId xmlns:a16="http://schemas.microsoft.com/office/drawing/2014/main" xmlns="" id="{9D90633D-21A1-40DA-A485-EC128198457E}"/>
                  </a:ext>
                </a:extLst>
              </p:cNvPr>
              <p:cNvCxnSpPr/>
              <p:nvPr/>
            </p:nvCxnSpPr>
            <p:spPr>
              <a:xfrm flipV="1">
                <a:off x="1905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Прямая соединительная линия 172">
                <a:extLst>
                  <a:ext uri="{FF2B5EF4-FFF2-40B4-BE49-F238E27FC236}">
                    <a16:creationId xmlns:a16="http://schemas.microsoft.com/office/drawing/2014/main" xmlns="" id="{375103E7-91FD-407B-A5F6-98559E8760F3}"/>
                  </a:ext>
                </a:extLst>
              </p:cNvPr>
              <p:cNvCxnSpPr/>
              <p:nvPr/>
            </p:nvCxnSpPr>
            <p:spPr>
              <a:xfrm flipV="1">
                <a:off x="1993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Прямая соединительная линия 173">
                <a:extLst>
                  <a:ext uri="{FF2B5EF4-FFF2-40B4-BE49-F238E27FC236}">
                    <a16:creationId xmlns:a16="http://schemas.microsoft.com/office/drawing/2014/main" xmlns="" id="{9F35CE69-C001-4DE6-9CB7-814017415747}"/>
                  </a:ext>
                </a:extLst>
              </p:cNvPr>
              <p:cNvCxnSpPr/>
              <p:nvPr/>
            </p:nvCxnSpPr>
            <p:spPr>
              <a:xfrm flipV="1">
                <a:off x="2082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Прямая соединительная линия 174">
                <a:extLst>
                  <a:ext uri="{FF2B5EF4-FFF2-40B4-BE49-F238E27FC236}">
                    <a16:creationId xmlns:a16="http://schemas.microsoft.com/office/drawing/2014/main" xmlns="" id="{B53100DA-F82A-4854-A6A9-2A3F5CAE59AB}"/>
                  </a:ext>
                </a:extLst>
              </p:cNvPr>
              <p:cNvCxnSpPr/>
              <p:nvPr/>
            </p:nvCxnSpPr>
            <p:spPr>
              <a:xfrm flipV="1">
                <a:off x="2171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Прямая соединительная линия 175">
                <a:extLst>
                  <a:ext uri="{FF2B5EF4-FFF2-40B4-BE49-F238E27FC236}">
                    <a16:creationId xmlns:a16="http://schemas.microsoft.com/office/drawing/2014/main" xmlns="" id="{0EE7BC1C-DF7E-4368-876B-4E6CFA8614F8}"/>
                  </a:ext>
                </a:extLst>
              </p:cNvPr>
              <p:cNvCxnSpPr/>
              <p:nvPr/>
            </p:nvCxnSpPr>
            <p:spPr>
              <a:xfrm flipV="1">
                <a:off x="2260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Прямая соединительная линия 176">
                <a:extLst>
                  <a:ext uri="{FF2B5EF4-FFF2-40B4-BE49-F238E27FC236}">
                    <a16:creationId xmlns:a16="http://schemas.microsoft.com/office/drawing/2014/main" xmlns="" id="{51FAB282-8E4E-4B1E-AD57-B07D6B50FFCE}"/>
                  </a:ext>
                </a:extLst>
              </p:cNvPr>
              <p:cNvCxnSpPr/>
              <p:nvPr/>
            </p:nvCxnSpPr>
            <p:spPr>
              <a:xfrm flipV="1">
                <a:off x="2349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Прямая соединительная линия 177">
                <a:extLst>
                  <a:ext uri="{FF2B5EF4-FFF2-40B4-BE49-F238E27FC236}">
                    <a16:creationId xmlns:a16="http://schemas.microsoft.com/office/drawing/2014/main" xmlns="" id="{3D80C1FE-0CF8-4966-ABB2-E7A1FBB5A325}"/>
                  </a:ext>
                </a:extLst>
              </p:cNvPr>
              <p:cNvCxnSpPr/>
              <p:nvPr/>
            </p:nvCxnSpPr>
            <p:spPr>
              <a:xfrm flipV="1">
                <a:off x="2438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Прямая соединительная линия 178">
                <a:extLst>
                  <a:ext uri="{FF2B5EF4-FFF2-40B4-BE49-F238E27FC236}">
                    <a16:creationId xmlns:a16="http://schemas.microsoft.com/office/drawing/2014/main" xmlns="" id="{9BBDB11F-AF80-48B6-A316-DF3829DCB5EE}"/>
                  </a:ext>
                </a:extLst>
              </p:cNvPr>
              <p:cNvCxnSpPr/>
              <p:nvPr/>
            </p:nvCxnSpPr>
            <p:spPr>
              <a:xfrm flipV="1">
                <a:off x="2527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Прямая соединительная линия 179">
                <a:extLst>
                  <a:ext uri="{FF2B5EF4-FFF2-40B4-BE49-F238E27FC236}">
                    <a16:creationId xmlns:a16="http://schemas.microsoft.com/office/drawing/2014/main" xmlns="" id="{F49B1344-EC58-4B29-8ED0-E343694DD03D}"/>
                  </a:ext>
                </a:extLst>
              </p:cNvPr>
              <p:cNvCxnSpPr/>
              <p:nvPr/>
            </p:nvCxnSpPr>
            <p:spPr>
              <a:xfrm flipV="1">
                <a:off x="2616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Прямая соединительная линия 180">
                <a:extLst>
                  <a:ext uri="{FF2B5EF4-FFF2-40B4-BE49-F238E27FC236}">
                    <a16:creationId xmlns:a16="http://schemas.microsoft.com/office/drawing/2014/main" xmlns="" id="{14C9ACD2-529C-42E1-8088-B005707F4646}"/>
                  </a:ext>
                </a:extLst>
              </p:cNvPr>
              <p:cNvCxnSpPr/>
              <p:nvPr/>
            </p:nvCxnSpPr>
            <p:spPr>
              <a:xfrm flipV="1">
                <a:off x="2705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Прямая соединительная линия 181">
                <a:extLst>
                  <a:ext uri="{FF2B5EF4-FFF2-40B4-BE49-F238E27FC236}">
                    <a16:creationId xmlns:a16="http://schemas.microsoft.com/office/drawing/2014/main" xmlns="" id="{1EDB7587-AF78-4A3E-B847-3E142236EA20}"/>
                  </a:ext>
                </a:extLst>
              </p:cNvPr>
              <p:cNvCxnSpPr/>
              <p:nvPr/>
            </p:nvCxnSpPr>
            <p:spPr>
              <a:xfrm flipV="1">
                <a:off x="2794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Прямая соединительная линия 182">
                <a:extLst>
                  <a:ext uri="{FF2B5EF4-FFF2-40B4-BE49-F238E27FC236}">
                    <a16:creationId xmlns:a16="http://schemas.microsoft.com/office/drawing/2014/main" xmlns="" id="{D1A1164A-7779-469A-A0E7-8706B8F8517E}"/>
                  </a:ext>
                </a:extLst>
              </p:cNvPr>
              <p:cNvCxnSpPr/>
              <p:nvPr/>
            </p:nvCxnSpPr>
            <p:spPr>
              <a:xfrm flipV="1">
                <a:off x="2882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Прямая соединительная линия 183">
                <a:extLst>
                  <a:ext uri="{FF2B5EF4-FFF2-40B4-BE49-F238E27FC236}">
                    <a16:creationId xmlns:a16="http://schemas.microsoft.com/office/drawing/2014/main" xmlns="" id="{19020A05-9134-40A3-90D2-5BA205627BC9}"/>
                  </a:ext>
                </a:extLst>
              </p:cNvPr>
              <p:cNvCxnSpPr/>
              <p:nvPr/>
            </p:nvCxnSpPr>
            <p:spPr>
              <a:xfrm flipV="1">
                <a:off x="2971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Прямая соединительная линия 184">
                <a:extLst>
                  <a:ext uri="{FF2B5EF4-FFF2-40B4-BE49-F238E27FC236}">
                    <a16:creationId xmlns:a16="http://schemas.microsoft.com/office/drawing/2014/main" xmlns="" id="{A166334B-40BA-41A1-8634-4700AF3D242C}"/>
                  </a:ext>
                </a:extLst>
              </p:cNvPr>
              <p:cNvCxnSpPr/>
              <p:nvPr/>
            </p:nvCxnSpPr>
            <p:spPr>
              <a:xfrm flipV="1">
                <a:off x="3060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Прямая соединительная линия 185">
                <a:extLst>
                  <a:ext uri="{FF2B5EF4-FFF2-40B4-BE49-F238E27FC236}">
                    <a16:creationId xmlns:a16="http://schemas.microsoft.com/office/drawing/2014/main" xmlns="" id="{E12AA3A5-AB51-47DD-82C0-12DDF97224E5}"/>
                  </a:ext>
                </a:extLst>
              </p:cNvPr>
              <p:cNvCxnSpPr/>
              <p:nvPr/>
            </p:nvCxnSpPr>
            <p:spPr>
              <a:xfrm flipV="1">
                <a:off x="3149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Прямая соединительная линия 186">
                <a:extLst>
                  <a:ext uri="{FF2B5EF4-FFF2-40B4-BE49-F238E27FC236}">
                    <a16:creationId xmlns:a16="http://schemas.microsoft.com/office/drawing/2014/main" xmlns="" id="{AB7EC12C-778F-4ABC-952C-3DEB0706E7B4}"/>
                  </a:ext>
                </a:extLst>
              </p:cNvPr>
              <p:cNvCxnSpPr/>
              <p:nvPr/>
            </p:nvCxnSpPr>
            <p:spPr>
              <a:xfrm flipV="1">
                <a:off x="3238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Прямая соединительная линия 187">
                <a:extLst>
                  <a:ext uri="{FF2B5EF4-FFF2-40B4-BE49-F238E27FC236}">
                    <a16:creationId xmlns:a16="http://schemas.microsoft.com/office/drawing/2014/main" xmlns="" id="{C90EA32C-9ED6-49C4-84B4-A6B9390AB51E}"/>
                  </a:ext>
                </a:extLst>
              </p:cNvPr>
              <p:cNvCxnSpPr/>
              <p:nvPr/>
            </p:nvCxnSpPr>
            <p:spPr>
              <a:xfrm flipV="1">
                <a:off x="3327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Прямая соединительная линия 188">
                <a:extLst>
                  <a:ext uri="{FF2B5EF4-FFF2-40B4-BE49-F238E27FC236}">
                    <a16:creationId xmlns:a16="http://schemas.microsoft.com/office/drawing/2014/main" xmlns="" id="{7A3222E7-160C-47EA-9054-B6C06A1FC2CF}"/>
                  </a:ext>
                </a:extLst>
              </p:cNvPr>
              <p:cNvCxnSpPr/>
              <p:nvPr/>
            </p:nvCxnSpPr>
            <p:spPr>
              <a:xfrm flipV="1">
                <a:off x="3416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Прямая соединительная линия 189">
                <a:extLst>
                  <a:ext uri="{FF2B5EF4-FFF2-40B4-BE49-F238E27FC236}">
                    <a16:creationId xmlns:a16="http://schemas.microsoft.com/office/drawing/2014/main" xmlns="" id="{C576760B-E025-480E-B208-690EFA0D0FFD}"/>
                  </a:ext>
                </a:extLst>
              </p:cNvPr>
              <p:cNvCxnSpPr/>
              <p:nvPr/>
            </p:nvCxnSpPr>
            <p:spPr>
              <a:xfrm flipV="1">
                <a:off x="3505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Прямая соединительная линия 190">
                <a:extLst>
                  <a:ext uri="{FF2B5EF4-FFF2-40B4-BE49-F238E27FC236}">
                    <a16:creationId xmlns:a16="http://schemas.microsoft.com/office/drawing/2014/main" xmlns="" id="{C00BA551-C449-44CC-9FA7-C7CA2E493991}"/>
                  </a:ext>
                </a:extLst>
              </p:cNvPr>
              <p:cNvCxnSpPr/>
              <p:nvPr/>
            </p:nvCxnSpPr>
            <p:spPr>
              <a:xfrm flipV="1">
                <a:off x="3594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Прямая соединительная линия 191">
                <a:extLst>
                  <a:ext uri="{FF2B5EF4-FFF2-40B4-BE49-F238E27FC236}">
                    <a16:creationId xmlns:a16="http://schemas.microsoft.com/office/drawing/2014/main" xmlns="" id="{83263E75-BB93-4460-826F-62F2FB17D110}"/>
                  </a:ext>
                </a:extLst>
              </p:cNvPr>
              <p:cNvCxnSpPr/>
              <p:nvPr/>
            </p:nvCxnSpPr>
            <p:spPr>
              <a:xfrm flipV="1">
                <a:off x="3683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Прямая соединительная линия 192">
                <a:extLst>
                  <a:ext uri="{FF2B5EF4-FFF2-40B4-BE49-F238E27FC236}">
                    <a16:creationId xmlns:a16="http://schemas.microsoft.com/office/drawing/2014/main" xmlns="" id="{091160D0-7419-4626-A005-533BE301BE8A}"/>
                  </a:ext>
                </a:extLst>
              </p:cNvPr>
              <p:cNvCxnSpPr/>
              <p:nvPr/>
            </p:nvCxnSpPr>
            <p:spPr>
              <a:xfrm flipV="1">
                <a:off x="3771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Прямая соединительная линия 193">
                <a:extLst>
                  <a:ext uri="{FF2B5EF4-FFF2-40B4-BE49-F238E27FC236}">
                    <a16:creationId xmlns:a16="http://schemas.microsoft.com/office/drawing/2014/main" xmlns="" id="{6B825B89-4A4E-4A4E-AD45-6342C906820F}"/>
                  </a:ext>
                </a:extLst>
              </p:cNvPr>
              <p:cNvCxnSpPr/>
              <p:nvPr/>
            </p:nvCxnSpPr>
            <p:spPr>
              <a:xfrm flipV="1">
                <a:off x="3860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Прямая соединительная линия 194">
                <a:extLst>
                  <a:ext uri="{FF2B5EF4-FFF2-40B4-BE49-F238E27FC236}">
                    <a16:creationId xmlns:a16="http://schemas.microsoft.com/office/drawing/2014/main" xmlns="" id="{8932DA62-5280-4E1F-9B4D-C5F9404CAB97}"/>
                  </a:ext>
                </a:extLst>
              </p:cNvPr>
              <p:cNvCxnSpPr/>
              <p:nvPr/>
            </p:nvCxnSpPr>
            <p:spPr>
              <a:xfrm flipV="1">
                <a:off x="3949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Прямая соединительная линия 195">
                <a:extLst>
                  <a:ext uri="{FF2B5EF4-FFF2-40B4-BE49-F238E27FC236}">
                    <a16:creationId xmlns:a16="http://schemas.microsoft.com/office/drawing/2014/main" xmlns="" id="{2862FA32-1C07-46A9-B4CA-4B451352E0C0}"/>
                  </a:ext>
                </a:extLst>
              </p:cNvPr>
              <p:cNvCxnSpPr/>
              <p:nvPr/>
            </p:nvCxnSpPr>
            <p:spPr>
              <a:xfrm flipV="1">
                <a:off x="4038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Прямая соединительная линия 196">
                <a:extLst>
                  <a:ext uri="{FF2B5EF4-FFF2-40B4-BE49-F238E27FC236}">
                    <a16:creationId xmlns:a16="http://schemas.microsoft.com/office/drawing/2014/main" xmlns="" id="{CBB88244-6B18-49C7-9CE5-BB57907C4592}"/>
                  </a:ext>
                </a:extLst>
              </p:cNvPr>
              <p:cNvCxnSpPr/>
              <p:nvPr/>
            </p:nvCxnSpPr>
            <p:spPr>
              <a:xfrm flipV="1">
                <a:off x="4127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Прямая соединительная линия 197">
                <a:extLst>
                  <a:ext uri="{FF2B5EF4-FFF2-40B4-BE49-F238E27FC236}">
                    <a16:creationId xmlns:a16="http://schemas.microsoft.com/office/drawing/2014/main" xmlns="" id="{29C15280-F7E1-4FBB-8284-04A258F25801}"/>
                  </a:ext>
                </a:extLst>
              </p:cNvPr>
              <p:cNvCxnSpPr/>
              <p:nvPr/>
            </p:nvCxnSpPr>
            <p:spPr>
              <a:xfrm flipV="1">
                <a:off x="4216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Прямая соединительная линия 198">
                <a:extLst>
                  <a:ext uri="{FF2B5EF4-FFF2-40B4-BE49-F238E27FC236}">
                    <a16:creationId xmlns:a16="http://schemas.microsoft.com/office/drawing/2014/main" xmlns="" id="{CDABB854-9B14-45F8-BA2C-ADAE1216C597}"/>
                  </a:ext>
                </a:extLst>
              </p:cNvPr>
              <p:cNvCxnSpPr/>
              <p:nvPr/>
            </p:nvCxnSpPr>
            <p:spPr>
              <a:xfrm flipV="1">
                <a:off x="4305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Прямая соединительная линия 199">
                <a:extLst>
                  <a:ext uri="{FF2B5EF4-FFF2-40B4-BE49-F238E27FC236}">
                    <a16:creationId xmlns:a16="http://schemas.microsoft.com/office/drawing/2014/main" xmlns="" id="{AD3BCBA2-1ED6-4A5A-98BA-8E149B6BFE4A}"/>
                  </a:ext>
                </a:extLst>
              </p:cNvPr>
              <p:cNvCxnSpPr/>
              <p:nvPr/>
            </p:nvCxnSpPr>
            <p:spPr>
              <a:xfrm flipV="1">
                <a:off x="4394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Прямая соединительная линия 200">
                <a:extLst>
                  <a:ext uri="{FF2B5EF4-FFF2-40B4-BE49-F238E27FC236}">
                    <a16:creationId xmlns:a16="http://schemas.microsoft.com/office/drawing/2014/main" xmlns="" id="{9CB972EE-0757-400F-99A5-C2A91BFA0B27}"/>
                  </a:ext>
                </a:extLst>
              </p:cNvPr>
              <p:cNvCxnSpPr/>
              <p:nvPr/>
            </p:nvCxnSpPr>
            <p:spPr>
              <a:xfrm flipV="1">
                <a:off x="4483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Прямая соединительная линия 201">
                <a:extLst>
                  <a:ext uri="{FF2B5EF4-FFF2-40B4-BE49-F238E27FC236}">
                    <a16:creationId xmlns:a16="http://schemas.microsoft.com/office/drawing/2014/main" xmlns="" id="{C49B1033-6624-4F14-A89F-86714D62FBAC}"/>
                  </a:ext>
                </a:extLst>
              </p:cNvPr>
              <p:cNvCxnSpPr/>
              <p:nvPr/>
            </p:nvCxnSpPr>
            <p:spPr>
              <a:xfrm flipV="1">
                <a:off x="4572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Прямая соединительная линия 202">
                <a:extLst>
                  <a:ext uri="{FF2B5EF4-FFF2-40B4-BE49-F238E27FC236}">
                    <a16:creationId xmlns:a16="http://schemas.microsoft.com/office/drawing/2014/main" xmlns="" id="{DE7367B6-E8C8-4AB1-9450-1A7A93F567C8}"/>
                  </a:ext>
                </a:extLst>
              </p:cNvPr>
              <p:cNvCxnSpPr/>
              <p:nvPr/>
            </p:nvCxnSpPr>
            <p:spPr>
              <a:xfrm flipV="1">
                <a:off x="4660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Прямая соединительная линия 203">
                <a:extLst>
                  <a:ext uri="{FF2B5EF4-FFF2-40B4-BE49-F238E27FC236}">
                    <a16:creationId xmlns:a16="http://schemas.microsoft.com/office/drawing/2014/main" xmlns="" id="{96F44C9D-56F2-4446-A4A9-1271A1CF2756}"/>
                  </a:ext>
                </a:extLst>
              </p:cNvPr>
              <p:cNvCxnSpPr/>
              <p:nvPr/>
            </p:nvCxnSpPr>
            <p:spPr>
              <a:xfrm flipV="1">
                <a:off x="4749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Прямая соединительная линия 204">
                <a:extLst>
                  <a:ext uri="{FF2B5EF4-FFF2-40B4-BE49-F238E27FC236}">
                    <a16:creationId xmlns:a16="http://schemas.microsoft.com/office/drawing/2014/main" xmlns="" id="{EB233013-0473-4BDA-B832-3C97823A807D}"/>
                  </a:ext>
                </a:extLst>
              </p:cNvPr>
              <p:cNvCxnSpPr/>
              <p:nvPr/>
            </p:nvCxnSpPr>
            <p:spPr>
              <a:xfrm flipV="1">
                <a:off x="4838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Прямая соединительная линия 205">
                <a:extLst>
                  <a:ext uri="{FF2B5EF4-FFF2-40B4-BE49-F238E27FC236}">
                    <a16:creationId xmlns:a16="http://schemas.microsoft.com/office/drawing/2014/main" xmlns="" id="{8AA09826-F48C-49E4-B7EF-AA0DAEB69DDC}"/>
                  </a:ext>
                </a:extLst>
              </p:cNvPr>
              <p:cNvCxnSpPr/>
              <p:nvPr/>
            </p:nvCxnSpPr>
            <p:spPr>
              <a:xfrm flipV="1">
                <a:off x="4927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Прямая соединительная линия 206">
                <a:extLst>
                  <a:ext uri="{FF2B5EF4-FFF2-40B4-BE49-F238E27FC236}">
                    <a16:creationId xmlns:a16="http://schemas.microsoft.com/office/drawing/2014/main" xmlns="" id="{B9398D9C-CB6A-426F-9E97-5E72A09C9B52}"/>
                  </a:ext>
                </a:extLst>
              </p:cNvPr>
              <p:cNvCxnSpPr/>
              <p:nvPr/>
            </p:nvCxnSpPr>
            <p:spPr>
              <a:xfrm flipV="1">
                <a:off x="5016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Прямая соединительная линия 207">
                <a:extLst>
                  <a:ext uri="{FF2B5EF4-FFF2-40B4-BE49-F238E27FC236}">
                    <a16:creationId xmlns:a16="http://schemas.microsoft.com/office/drawing/2014/main" xmlns="" id="{9FE53B9F-2B8C-4A51-AFA6-FF785192E5AF}"/>
                  </a:ext>
                </a:extLst>
              </p:cNvPr>
              <p:cNvCxnSpPr/>
              <p:nvPr/>
            </p:nvCxnSpPr>
            <p:spPr>
              <a:xfrm flipV="1">
                <a:off x="5105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Прямая соединительная линия 208">
                <a:extLst>
                  <a:ext uri="{FF2B5EF4-FFF2-40B4-BE49-F238E27FC236}">
                    <a16:creationId xmlns:a16="http://schemas.microsoft.com/office/drawing/2014/main" xmlns="" id="{E033CF23-07EA-4F81-8B42-3049959A82B2}"/>
                  </a:ext>
                </a:extLst>
              </p:cNvPr>
              <p:cNvCxnSpPr/>
              <p:nvPr/>
            </p:nvCxnSpPr>
            <p:spPr>
              <a:xfrm flipV="1">
                <a:off x="5194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Прямая соединительная линия 209">
                <a:extLst>
                  <a:ext uri="{FF2B5EF4-FFF2-40B4-BE49-F238E27FC236}">
                    <a16:creationId xmlns:a16="http://schemas.microsoft.com/office/drawing/2014/main" xmlns="" id="{8DDDA09E-9FA2-4C44-8964-4C93204AD387}"/>
                  </a:ext>
                </a:extLst>
              </p:cNvPr>
              <p:cNvCxnSpPr/>
              <p:nvPr/>
            </p:nvCxnSpPr>
            <p:spPr>
              <a:xfrm flipV="1">
                <a:off x="5283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Прямая соединительная линия 210">
                <a:extLst>
                  <a:ext uri="{FF2B5EF4-FFF2-40B4-BE49-F238E27FC236}">
                    <a16:creationId xmlns:a16="http://schemas.microsoft.com/office/drawing/2014/main" xmlns="" id="{2B1FC893-1CF6-46BC-8CB9-C1987520FEA1}"/>
                  </a:ext>
                </a:extLst>
              </p:cNvPr>
              <p:cNvCxnSpPr/>
              <p:nvPr/>
            </p:nvCxnSpPr>
            <p:spPr>
              <a:xfrm flipV="1">
                <a:off x="5372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Прямая соединительная линия 211">
                <a:extLst>
                  <a:ext uri="{FF2B5EF4-FFF2-40B4-BE49-F238E27FC236}">
                    <a16:creationId xmlns:a16="http://schemas.microsoft.com/office/drawing/2014/main" xmlns="" id="{9D46CD61-1ADB-482A-9912-C0DC65AA121F}"/>
                  </a:ext>
                </a:extLst>
              </p:cNvPr>
              <p:cNvCxnSpPr/>
              <p:nvPr/>
            </p:nvCxnSpPr>
            <p:spPr>
              <a:xfrm flipV="1">
                <a:off x="5461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Прямая соединительная линия 212">
                <a:extLst>
                  <a:ext uri="{FF2B5EF4-FFF2-40B4-BE49-F238E27FC236}">
                    <a16:creationId xmlns:a16="http://schemas.microsoft.com/office/drawing/2014/main" xmlns="" id="{E78DDF60-2DB7-4483-8B14-FAF3E79F0B1B}"/>
                  </a:ext>
                </a:extLst>
              </p:cNvPr>
              <p:cNvCxnSpPr/>
              <p:nvPr/>
            </p:nvCxnSpPr>
            <p:spPr>
              <a:xfrm flipV="1">
                <a:off x="5549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Прямая соединительная линия 213">
                <a:extLst>
                  <a:ext uri="{FF2B5EF4-FFF2-40B4-BE49-F238E27FC236}">
                    <a16:creationId xmlns:a16="http://schemas.microsoft.com/office/drawing/2014/main" xmlns="" id="{FACBCFC3-4435-4302-A66C-5FF437734A03}"/>
                  </a:ext>
                </a:extLst>
              </p:cNvPr>
              <p:cNvCxnSpPr/>
              <p:nvPr/>
            </p:nvCxnSpPr>
            <p:spPr>
              <a:xfrm flipV="1">
                <a:off x="5638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Прямая соединительная линия 214">
                <a:extLst>
                  <a:ext uri="{FF2B5EF4-FFF2-40B4-BE49-F238E27FC236}">
                    <a16:creationId xmlns:a16="http://schemas.microsoft.com/office/drawing/2014/main" xmlns="" id="{A566383B-AC60-4BFF-B59D-A042FBE76FCD}"/>
                  </a:ext>
                </a:extLst>
              </p:cNvPr>
              <p:cNvCxnSpPr/>
              <p:nvPr/>
            </p:nvCxnSpPr>
            <p:spPr>
              <a:xfrm flipV="1">
                <a:off x="5727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Прямая соединительная линия 215">
                <a:extLst>
                  <a:ext uri="{FF2B5EF4-FFF2-40B4-BE49-F238E27FC236}">
                    <a16:creationId xmlns:a16="http://schemas.microsoft.com/office/drawing/2014/main" xmlns="" id="{4C98DF9A-C782-4572-97CF-1102BA5BCF86}"/>
                  </a:ext>
                </a:extLst>
              </p:cNvPr>
              <p:cNvCxnSpPr/>
              <p:nvPr/>
            </p:nvCxnSpPr>
            <p:spPr>
              <a:xfrm flipV="1">
                <a:off x="5816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Прямая соединительная линия 216">
                <a:extLst>
                  <a:ext uri="{FF2B5EF4-FFF2-40B4-BE49-F238E27FC236}">
                    <a16:creationId xmlns:a16="http://schemas.microsoft.com/office/drawing/2014/main" xmlns="" id="{200BE378-088E-4C0B-A44F-F981F41CC691}"/>
                  </a:ext>
                </a:extLst>
              </p:cNvPr>
              <p:cNvCxnSpPr/>
              <p:nvPr/>
            </p:nvCxnSpPr>
            <p:spPr>
              <a:xfrm flipV="1">
                <a:off x="5905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Прямая соединительная линия 217">
                <a:extLst>
                  <a:ext uri="{FF2B5EF4-FFF2-40B4-BE49-F238E27FC236}">
                    <a16:creationId xmlns:a16="http://schemas.microsoft.com/office/drawing/2014/main" xmlns="" id="{1494427E-BBE6-4EF0-90C3-29143C3064BC}"/>
                  </a:ext>
                </a:extLst>
              </p:cNvPr>
              <p:cNvCxnSpPr/>
              <p:nvPr/>
            </p:nvCxnSpPr>
            <p:spPr>
              <a:xfrm flipV="1">
                <a:off x="5994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Прямая соединительная линия 218">
                <a:extLst>
                  <a:ext uri="{FF2B5EF4-FFF2-40B4-BE49-F238E27FC236}">
                    <a16:creationId xmlns:a16="http://schemas.microsoft.com/office/drawing/2014/main" xmlns="" id="{59E14480-6AC1-4FB9-89D8-89E381798A6B}"/>
                  </a:ext>
                </a:extLst>
              </p:cNvPr>
              <p:cNvCxnSpPr/>
              <p:nvPr/>
            </p:nvCxnSpPr>
            <p:spPr>
              <a:xfrm flipV="1">
                <a:off x="6083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Прямая соединительная линия 219">
                <a:extLst>
                  <a:ext uri="{FF2B5EF4-FFF2-40B4-BE49-F238E27FC236}">
                    <a16:creationId xmlns:a16="http://schemas.microsoft.com/office/drawing/2014/main" xmlns="" id="{DFA0E96B-1685-48F3-BA9C-D2540B2763E2}"/>
                  </a:ext>
                </a:extLst>
              </p:cNvPr>
              <p:cNvCxnSpPr/>
              <p:nvPr/>
            </p:nvCxnSpPr>
            <p:spPr>
              <a:xfrm flipV="1">
                <a:off x="6172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Прямая соединительная линия 220">
                <a:extLst>
                  <a:ext uri="{FF2B5EF4-FFF2-40B4-BE49-F238E27FC236}">
                    <a16:creationId xmlns:a16="http://schemas.microsoft.com/office/drawing/2014/main" xmlns="" id="{DFDBC5E6-960A-429F-8944-B3CAFFA3560A}"/>
                  </a:ext>
                </a:extLst>
              </p:cNvPr>
              <p:cNvCxnSpPr/>
              <p:nvPr/>
            </p:nvCxnSpPr>
            <p:spPr>
              <a:xfrm flipV="1">
                <a:off x="6261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Прямая соединительная линия 221">
                <a:extLst>
                  <a:ext uri="{FF2B5EF4-FFF2-40B4-BE49-F238E27FC236}">
                    <a16:creationId xmlns:a16="http://schemas.microsoft.com/office/drawing/2014/main" xmlns="" id="{39036E41-209F-422E-A3F3-BFBF78089DD8}"/>
                  </a:ext>
                </a:extLst>
              </p:cNvPr>
              <p:cNvCxnSpPr/>
              <p:nvPr/>
            </p:nvCxnSpPr>
            <p:spPr>
              <a:xfrm flipV="1">
                <a:off x="6350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Прямая соединительная линия 222">
                <a:extLst>
                  <a:ext uri="{FF2B5EF4-FFF2-40B4-BE49-F238E27FC236}">
                    <a16:creationId xmlns:a16="http://schemas.microsoft.com/office/drawing/2014/main" xmlns="" id="{B96D431A-36AC-4E48-9A88-B96CC967FC0E}"/>
                  </a:ext>
                </a:extLst>
              </p:cNvPr>
              <p:cNvCxnSpPr/>
              <p:nvPr/>
            </p:nvCxnSpPr>
            <p:spPr>
              <a:xfrm flipV="1">
                <a:off x="6438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Прямая соединительная линия 223">
                <a:extLst>
                  <a:ext uri="{FF2B5EF4-FFF2-40B4-BE49-F238E27FC236}">
                    <a16:creationId xmlns:a16="http://schemas.microsoft.com/office/drawing/2014/main" xmlns="" id="{88E2AD81-F798-4B49-BCE4-BEBC6920C519}"/>
                  </a:ext>
                </a:extLst>
              </p:cNvPr>
              <p:cNvCxnSpPr/>
              <p:nvPr/>
            </p:nvCxnSpPr>
            <p:spPr>
              <a:xfrm flipV="1">
                <a:off x="6527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Прямая соединительная линия 224">
                <a:extLst>
                  <a:ext uri="{FF2B5EF4-FFF2-40B4-BE49-F238E27FC236}">
                    <a16:creationId xmlns:a16="http://schemas.microsoft.com/office/drawing/2014/main" xmlns="" id="{9528518E-758C-4CF8-9F97-484B80CF0745}"/>
                  </a:ext>
                </a:extLst>
              </p:cNvPr>
              <p:cNvCxnSpPr/>
              <p:nvPr/>
            </p:nvCxnSpPr>
            <p:spPr>
              <a:xfrm flipV="1">
                <a:off x="6616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Прямая соединительная линия 225">
                <a:extLst>
                  <a:ext uri="{FF2B5EF4-FFF2-40B4-BE49-F238E27FC236}">
                    <a16:creationId xmlns:a16="http://schemas.microsoft.com/office/drawing/2014/main" xmlns="" id="{957CCA46-20D0-4593-B91A-FA2D9D28AAA1}"/>
                  </a:ext>
                </a:extLst>
              </p:cNvPr>
              <p:cNvCxnSpPr/>
              <p:nvPr/>
            </p:nvCxnSpPr>
            <p:spPr>
              <a:xfrm flipV="1">
                <a:off x="6705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Прямая соединительная линия 226">
                <a:extLst>
                  <a:ext uri="{FF2B5EF4-FFF2-40B4-BE49-F238E27FC236}">
                    <a16:creationId xmlns:a16="http://schemas.microsoft.com/office/drawing/2014/main" xmlns="" id="{54D07A5A-8F2F-4F98-A26C-243F8B65AED4}"/>
                  </a:ext>
                </a:extLst>
              </p:cNvPr>
              <p:cNvCxnSpPr/>
              <p:nvPr/>
            </p:nvCxnSpPr>
            <p:spPr>
              <a:xfrm flipV="1">
                <a:off x="6794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Прямая соединительная линия 227">
                <a:extLst>
                  <a:ext uri="{FF2B5EF4-FFF2-40B4-BE49-F238E27FC236}">
                    <a16:creationId xmlns:a16="http://schemas.microsoft.com/office/drawing/2014/main" xmlns="" id="{5E656326-3AC8-4DE8-B80D-E7AAB8FC95F4}"/>
                  </a:ext>
                </a:extLst>
              </p:cNvPr>
              <p:cNvCxnSpPr/>
              <p:nvPr/>
            </p:nvCxnSpPr>
            <p:spPr>
              <a:xfrm flipV="1">
                <a:off x="6883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Прямая соединительная линия 228">
                <a:extLst>
                  <a:ext uri="{FF2B5EF4-FFF2-40B4-BE49-F238E27FC236}">
                    <a16:creationId xmlns:a16="http://schemas.microsoft.com/office/drawing/2014/main" xmlns="" id="{29E99E55-4AF3-4948-8CD3-356F2D9845B1}"/>
                  </a:ext>
                </a:extLst>
              </p:cNvPr>
              <p:cNvCxnSpPr/>
              <p:nvPr/>
            </p:nvCxnSpPr>
            <p:spPr>
              <a:xfrm flipV="1">
                <a:off x="6972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Прямая соединительная линия 229">
                <a:extLst>
                  <a:ext uri="{FF2B5EF4-FFF2-40B4-BE49-F238E27FC236}">
                    <a16:creationId xmlns:a16="http://schemas.microsoft.com/office/drawing/2014/main" xmlns="" id="{CB91061A-465D-4206-B96F-704DC68222B5}"/>
                  </a:ext>
                </a:extLst>
              </p:cNvPr>
              <p:cNvCxnSpPr/>
              <p:nvPr/>
            </p:nvCxnSpPr>
            <p:spPr>
              <a:xfrm flipV="1">
                <a:off x="7061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Прямая соединительная линия 230">
                <a:extLst>
                  <a:ext uri="{FF2B5EF4-FFF2-40B4-BE49-F238E27FC236}">
                    <a16:creationId xmlns:a16="http://schemas.microsoft.com/office/drawing/2014/main" xmlns="" id="{C9D01F40-D77B-4F12-A854-9EE78422252A}"/>
                  </a:ext>
                </a:extLst>
              </p:cNvPr>
              <p:cNvCxnSpPr/>
              <p:nvPr/>
            </p:nvCxnSpPr>
            <p:spPr>
              <a:xfrm flipV="1">
                <a:off x="7150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Прямая соединительная линия 231">
                <a:extLst>
                  <a:ext uri="{FF2B5EF4-FFF2-40B4-BE49-F238E27FC236}">
                    <a16:creationId xmlns:a16="http://schemas.microsoft.com/office/drawing/2014/main" xmlns="" id="{A3607A44-3A61-4497-B708-A8559F4EB21E}"/>
                  </a:ext>
                </a:extLst>
              </p:cNvPr>
              <p:cNvCxnSpPr/>
              <p:nvPr/>
            </p:nvCxnSpPr>
            <p:spPr>
              <a:xfrm flipV="1">
                <a:off x="7239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Прямая соединительная линия 232">
                <a:extLst>
                  <a:ext uri="{FF2B5EF4-FFF2-40B4-BE49-F238E27FC236}">
                    <a16:creationId xmlns:a16="http://schemas.microsoft.com/office/drawing/2014/main" xmlns="" id="{A95BFAE6-C1AC-4228-AD93-D778B7E3EA95}"/>
                  </a:ext>
                </a:extLst>
              </p:cNvPr>
              <p:cNvCxnSpPr/>
              <p:nvPr/>
            </p:nvCxnSpPr>
            <p:spPr>
              <a:xfrm flipV="1">
                <a:off x="7327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Прямая соединительная линия 233">
                <a:extLst>
                  <a:ext uri="{FF2B5EF4-FFF2-40B4-BE49-F238E27FC236}">
                    <a16:creationId xmlns:a16="http://schemas.microsoft.com/office/drawing/2014/main" xmlns="" id="{357E3B9E-9CC4-4C82-8985-DF3AD60D9390}"/>
                  </a:ext>
                </a:extLst>
              </p:cNvPr>
              <p:cNvCxnSpPr/>
              <p:nvPr/>
            </p:nvCxnSpPr>
            <p:spPr>
              <a:xfrm flipV="1">
                <a:off x="7416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Прямая соединительная линия 234">
                <a:extLst>
                  <a:ext uri="{FF2B5EF4-FFF2-40B4-BE49-F238E27FC236}">
                    <a16:creationId xmlns:a16="http://schemas.microsoft.com/office/drawing/2014/main" xmlns="" id="{0402CB59-8D8A-44FE-B626-5A97F6CEBECC}"/>
                  </a:ext>
                </a:extLst>
              </p:cNvPr>
              <p:cNvCxnSpPr/>
              <p:nvPr/>
            </p:nvCxnSpPr>
            <p:spPr>
              <a:xfrm flipV="1">
                <a:off x="7505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Прямая соединительная линия 235">
                <a:extLst>
                  <a:ext uri="{FF2B5EF4-FFF2-40B4-BE49-F238E27FC236}">
                    <a16:creationId xmlns:a16="http://schemas.microsoft.com/office/drawing/2014/main" xmlns="" id="{FCCC1E02-5BFA-426D-B3DE-3CCB7FD82B17}"/>
                  </a:ext>
                </a:extLst>
              </p:cNvPr>
              <p:cNvCxnSpPr/>
              <p:nvPr/>
            </p:nvCxnSpPr>
            <p:spPr>
              <a:xfrm flipV="1">
                <a:off x="7594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Прямая соединительная линия 236">
                <a:extLst>
                  <a:ext uri="{FF2B5EF4-FFF2-40B4-BE49-F238E27FC236}">
                    <a16:creationId xmlns:a16="http://schemas.microsoft.com/office/drawing/2014/main" xmlns="" id="{77789A04-EAEC-43A6-BA13-4D7AEE31CE70}"/>
                  </a:ext>
                </a:extLst>
              </p:cNvPr>
              <p:cNvCxnSpPr/>
              <p:nvPr/>
            </p:nvCxnSpPr>
            <p:spPr>
              <a:xfrm flipV="1">
                <a:off x="7683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Прямая соединительная линия 237">
                <a:extLst>
                  <a:ext uri="{FF2B5EF4-FFF2-40B4-BE49-F238E27FC236}">
                    <a16:creationId xmlns:a16="http://schemas.microsoft.com/office/drawing/2014/main" xmlns="" id="{C6D2C249-E4CB-45B5-97E1-5816557CF41D}"/>
                  </a:ext>
                </a:extLst>
              </p:cNvPr>
              <p:cNvCxnSpPr/>
              <p:nvPr/>
            </p:nvCxnSpPr>
            <p:spPr>
              <a:xfrm flipV="1">
                <a:off x="7772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Прямая соединительная линия 238">
                <a:extLst>
                  <a:ext uri="{FF2B5EF4-FFF2-40B4-BE49-F238E27FC236}">
                    <a16:creationId xmlns:a16="http://schemas.microsoft.com/office/drawing/2014/main" xmlns="" id="{A4BDEEEA-C1ED-4556-BBCE-55123DB4327E}"/>
                  </a:ext>
                </a:extLst>
              </p:cNvPr>
              <p:cNvCxnSpPr/>
              <p:nvPr/>
            </p:nvCxnSpPr>
            <p:spPr>
              <a:xfrm flipV="1">
                <a:off x="7861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Прямая соединительная линия 239">
                <a:extLst>
                  <a:ext uri="{FF2B5EF4-FFF2-40B4-BE49-F238E27FC236}">
                    <a16:creationId xmlns:a16="http://schemas.microsoft.com/office/drawing/2014/main" xmlns="" id="{236ABE24-5211-40AB-8D7D-78C2B6B667D3}"/>
                  </a:ext>
                </a:extLst>
              </p:cNvPr>
              <p:cNvCxnSpPr/>
              <p:nvPr/>
            </p:nvCxnSpPr>
            <p:spPr>
              <a:xfrm flipV="1">
                <a:off x="7950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Прямая соединительная линия 240">
                <a:extLst>
                  <a:ext uri="{FF2B5EF4-FFF2-40B4-BE49-F238E27FC236}">
                    <a16:creationId xmlns:a16="http://schemas.microsoft.com/office/drawing/2014/main" xmlns="" id="{9263537B-CFA7-4B31-8068-769ABC0DFEAA}"/>
                  </a:ext>
                </a:extLst>
              </p:cNvPr>
              <p:cNvCxnSpPr/>
              <p:nvPr/>
            </p:nvCxnSpPr>
            <p:spPr>
              <a:xfrm flipV="1">
                <a:off x="8039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Прямая соединительная линия 241">
                <a:extLst>
                  <a:ext uri="{FF2B5EF4-FFF2-40B4-BE49-F238E27FC236}">
                    <a16:creationId xmlns:a16="http://schemas.microsoft.com/office/drawing/2014/main" xmlns="" id="{817E5203-D1BD-4023-8BB5-590E6E47C053}"/>
                  </a:ext>
                </a:extLst>
              </p:cNvPr>
              <p:cNvCxnSpPr/>
              <p:nvPr/>
            </p:nvCxnSpPr>
            <p:spPr>
              <a:xfrm flipV="1">
                <a:off x="8128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Прямая соединительная линия 242">
                <a:extLst>
                  <a:ext uri="{FF2B5EF4-FFF2-40B4-BE49-F238E27FC236}">
                    <a16:creationId xmlns:a16="http://schemas.microsoft.com/office/drawing/2014/main" xmlns="" id="{2A6E54C3-40C3-41CA-87B4-E67E617B9431}"/>
                  </a:ext>
                </a:extLst>
              </p:cNvPr>
              <p:cNvCxnSpPr/>
              <p:nvPr/>
            </p:nvCxnSpPr>
            <p:spPr>
              <a:xfrm flipV="1">
                <a:off x="8216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Прямая соединительная линия 243">
                <a:extLst>
                  <a:ext uri="{FF2B5EF4-FFF2-40B4-BE49-F238E27FC236}">
                    <a16:creationId xmlns:a16="http://schemas.microsoft.com/office/drawing/2014/main" xmlns="" id="{04DF6AD8-D47B-4C47-8200-E3DEE5F9EA51}"/>
                  </a:ext>
                </a:extLst>
              </p:cNvPr>
              <p:cNvCxnSpPr/>
              <p:nvPr/>
            </p:nvCxnSpPr>
            <p:spPr>
              <a:xfrm flipV="1">
                <a:off x="8305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Прямая соединительная линия 244">
                <a:extLst>
                  <a:ext uri="{FF2B5EF4-FFF2-40B4-BE49-F238E27FC236}">
                    <a16:creationId xmlns:a16="http://schemas.microsoft.com/office/drawing/2014/main" xmlns="" id="{B505799F-4111-4BE8-9A96-244979C12386}"/>
                  </a:ext>
                </a:extLst>
              </p:cNvPr>
              <p:cNvCxnSpPr/>
              <p:nvPr/>
            </p:nvCxnSpPr>
            <p:spPr>
              <a:xfrm flipV="1">
                <a:off x="8394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Прямая соединительная линия 245">
                <a:extLst>
                  <a:ext uri="{FF2B5EF4-FFF2-40B4-BE49-F238E27FC236}">
                    <a16:creationId xmlns:a16="http://schemas.microsoft.com/office/drawing/2014/main" xmlns="" id="{26901841-5A37-4C24-8D34-B5F38547B9A2}"/>
                  </a:ext>
                </a:extLst>
              </p:cNvPr>
              <p:cNvCxnSpPr/>
              <p:nvPr/>
            </p:nvCxnSpPr>
            <p:spPr>
              <a:xfrm flipV="1">
                <a:off x="8483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Прямая соединительная линия 246">
                <a:extLst>
                  <a:ext uri="{FF2B5EF4-FFF2-40B4-BE49-F238E27FC236}">
                    <a16:creationId xmlns:a16="http://schemas.microsoft.com/office/drawing/2014/main" xmlns="" id="{3618EBE2-C422-4C75-8B1F-F7326F4B38AA}"/>
                  </a:ext>
                </a:extLst>
              </p:cNvPr>
              <p:cNvCxnSpPr/>
              <p:nvPr/>
            </p:nvCxnSpPr>
            <p:spPr>
              <a:xfrm flipV="1">
                <a:off x="8572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Прямая соединительная линия 247">
                <a:extLst>
                  <a:ext uri="{FF2B5EF4-FFF2-40B4-BE49-F238E27FC236}">
                    <a16:creationId xmlns:a16="http://schemas.microsoft.com/office/drawing/2014/main" xmlns="" id="{C7D91D29-9DC5-400F-BC5C-5C0C2A38A24F}"/>
                  </a:ext>
                </a:extLst>
              </p:cNvPr>
              <p:cNvCxnSpPr/>
              <p:nvPr/>
            </p:nvCxnSpPr>
            <p:spPr>
              <a:xfrm flipV="1">
                <a:off x="8661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Прямая соединительная линия 248">
                <a:extLst>
                  <a:ext uri="{FF2B5EF4-FFF2-40B4-BE49-F238E27FC236}">
                    <a16:creationId xmlns:a16="http://schemas.microsoft.com/office/drawing/2014/main" xmlns="" id="{7901F3DE-9A86-440C-99A8-27E722982166}"/>
                  </a:ext>
                </a:extLst>
              </p:cNvPr>
              <p:cNvCxnSpPr/>
              <p:nvPr/>
            </p:nvCxnSpPr>
            <p:spPr>
              <a:xfrm flipV="1">
                <a:off x="8750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Прямая соединительная линия 249">
                <a:extLst>
                  <a:ext uri="{FF2B5EF4-FFF2-40B4-BE49-F238E27FC236}">
                    <a16:creationId xmlns:a16="http://schemas.microsoft.com/office/drawing/2014/main" xmlns="" id="{E22FDEA4-74E9-4322-9B20-ECD3B38F9026}"/>
                  </a:ext>
                </a:extLst>
              </p:cNvPr>
              <p:cNvCxnSpPr/>
              <p:nvPr/>
            </p:nvCxnSpPr>
            <p:spPr>
              <a:xfrm flipV="1">
                <a:off x="8839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Прямая соединительная линия 250">
                <a:extLst>
                  <a:ext uri="{FF2B5EF4-FFF2-40B4-BE49-F238E27FC236}">
                    <a16:creationId xmlns:a16="http://schemas.microsoft.com/office/drawing/2014/main" xmlns="" id="{0E630FC0-C095-4B64-A2CA-3A9B3AAACFFE}"/>
                  </a:ext>
                </a:extLst>
              </p:cNvPr>
              <p:cNvCxnSpPr/>
              <p:nvPr/>
            </p:nvCxnSpPr>
            <p:spPr>
              <a:xfrm flipV="1">
                <a:off x="8928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Прямая соединительная линия 251">
                <a:extLst>
                  <a:ext uri="{FF2B5EF4-FFF2-40B4-BE49-F238E27FC236}">
                    <a16:creationId xmlns:a16="http://schemas.microsoft.com/office/drawing/2014/main" xmlns="" id="{2FA9E3D8-56DD-46AC-A922-FEDBF2C7E62D}"/>
                  </a:ext>
                </a:extLst>
              </p:cNvPr>
              <p:cNvCxnSpPr/>
              <p:nvPr/>
            </p:nvCxnSpPr>
            <p:spPr>
              <a:xfrm flipV="1">
                <a:off x="9017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Прямая соединительная линия 252">
                <a:extLst>
                  <a:ext uri="{FF2B5EF4-FFF2-40B4-BE49-F238E27FC236}">
                    <a16:creationId xmlns:a16="http://schemas.microsoft.com/office/drawing/2014/main" xmlns="" id="{5AD7F973-09EB-4D82-B2E3-0F48E7E656A9}"/>
                  </a:ext>
                </a:extLst>
              </p:cNvPr>
              <p:cNvCxnSpPr/>
              <p:nvPr/>
            </p:nvCxnSpPr>
            <p:spPr>
              <a:xfrm flipV="1">
                <a:off x="9105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Прямая соединительная линия 253">
                <a:extLst>
                  <a:ext uri="{FF2B5EF4-FFF2-40B4-BE49-F238E27FC236}">
                    <a16:creationId xmlns:a16="http://schemas.microsoft.com/office/drawing/2014/main" xmlns="" id="{A83E5FD1-1CE8-4B43-B20E-B786142696FB}"/>
                  </a:ext>
                </a:extLst>
              </p:cNvPr>
              <p:cNvCxnSpPr/>
              <p:nvPr/>
            </p:nvCxnSpPr>
            <p:spPr>
              <a:xfrm flipV="1">
                <a:off x="9194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Прямая соединительная линия 254">
                <a:extLst>
                  <a:ext uri="{FF2B5EF4-FFF2-40B4-BE49-F238E27FC236}">
                    <a16:creationId xmlns:a16="http://schemas.microsoft.com/office/drawing/2014/main" xmlns="" id="{E99024AB-3DA7-4205-86F7-CF3DBD205148}"/>
                  </a:ext>
                </a:extLst>
              </p:cNvPr>
              <p:cNvCxnSpPr/>
              <p:nvPr/>
            </p:nvCxnSpPr>
            <p:spPr>
              <a:xfrm flipV="1">
                <a:off x="9283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Прямая соединительная линия 255">
                <a:extLst>
                  <a:ext uri="{FF2B5EF4-FFF2-40B4-BE49-F238E27FC236}">
                    <a16:creationId xmlns:a16="http://schemas.microsoft.com/office/drawing/2014/main" xmlns="" id="{EB4DC3CE-37EC-4B4A-9FD9-1319C7CCF888}"/>
                  </a:ext>
                </a:extLst>
              </p:cNvPr>
              <p:cNvCxnSpPr/>
              <p:nvPr/>
            </p:nvCxnSpPr>
            <p:spPr>
              <a:xfrm flipV="1">
                <a:off x="9372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Прямая соединительная линия 256">
                <a:extLst>
                  <a:ext uri="{FF2B5EF4-FFF2-40B4-BE49-F238E27FC236}">
                    <a16:creationId xmlns:a16="http://schemas.microsoft.com/office/drawing/2014/main" xmlns="" id="{4D4B02FE-6622-44D1-90ED-FB2D45F2C1F4}"/>
                  </a:ext>
                </a:extLst>
              </p:cNvPr>
              <p:cNvCxnSpPr/>
              <p:nvPr/>
            </p:nvCxnSpPr>
            <p:spPr>
              <a:xfrm flipV="1">
                <a:off x="94615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Прямая соединительная линия 257">
                <a:extLst>
                  <a:ext uri="{FF2B5EF4-FFF2-40B4-BE49-F238E27FC236}">
                    <a16:creationId xmlns:a16="http://schemas.microsoft.com/office/drawing/2014/main" xmlns="" id="{0AB1CF32-FC68-42B8-94FC-1CC925767921}"/>
                  </a:ext>
                </a:extLst>
              </p:cNvPr>
              <p:cNvCxnSpPr/>
              <p:nvPr/>
            </p:nvCxnSpPr>
            <p:spPr>
              <a:xfrm flipV="1">
                <a:off x="95504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Прямая соединительная линия 258">
                <a:extLst>
                  <a:ext uri="{FF2B5EF4-FFF2-40B4-BE49-F238E27FC236}">
                    <a16:creationId xmlns:a16="http://schemas.microsoft.com/office/drawing/2014/main" xmlns="" id="{EBEA370D-B55D-4FEF-8CFD-1CD4EB151E97}"/>
                  </a:ext>
                </a:extLst>
              </p:cNvPr>
              <p:cNvCxnSpPr/>
              <p:nvPr/>
            </p:nvCxnSpPr>
            <p:spPr>
              <a:xfrm flipV="1">
                <a:off x="96393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Прямая соединительная линия 259">
                <a:extLst>
                  <a:ext uri="{FF2B5EF4-FFF2-40B4-BE49-F238E27FC236}">
                    <a16:creationId xmlns:a16="http://schemas.microsoft.com/office/drawing/2014/main" xmlns="" id="{A7037AF0-368F-4793-B152-DDDBECDCA131}"/>
                  </a:ext>
                </a:extLst>
              </p:cNvPr>
              <p:cNvCxnSpPr/>
              <p:nvPr/>
            </p:nvCxnSpPr>
            <p:spPr>
              <a:xfrm flipV="1">
                <a:off x="97282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Прямая соединительная линия 260">
                <a:extLst>
                  <a:ext uri="{FF2B5EF4-FFF2-40B4-BE49-F238E27FC236}">
                    <a16:creationId xmlns:a16="http://schemas.microsoft.com/office/drawing/2014/main" xmlns="" id="{9AC8E75F-A9F9-4A09-A67D-B2A57275F17D}"/>
                  </a:ext>
                </a:extLst>
              </p:cNvPr>
              <p:cNvCxnSpPr/>
              <p:nvPr/>
            </p:nvCxnSpPr>
            <p:spPr>
              <a:xfrm flipV="1">
                <a:off x="98171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Прямая соединительная линия 261">
                <a:extLst>
                  <a:ext uri="{FF2B5EF4-FFF2-40B4-BE49-F238E27FC236}">
                    <a16:creationId xmlns:a16="http://schemas.microsoft.com/office/drawing/2014/main" xmlns="" id="{BB5C6A35-E748-4323-A195-800D6538ABE1}"/>
                  </a:ext>
                </a:extLst>
              </p:cNvPr>
              <p:cNvCxnSpPr/>
              <p:nvPr/>
            </p:nvCxnSpPr>
            <p:spPr>
              <a:xfrm flipV="1">
                <a:off x="99060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Прямая соединительная линия 262">
                <a:extLst>
                  <a:ext uri="{FF2B5EF4-FFF2-40B4-BE49-F238E27FC236}">
                    <a16:creationId xmlns:a16="http://schemas.microsoft.com/office/drawing/2014/main" xmlns="" id="{15A5EB9F-83A2-4392-8478-2C6448631B5A}"/>
                  </a:ext>
                </a:extLst>
              </p:cNvPr>
              <p:cNvCxnSpPr/>
              <p:nvPr/>
            </p:nvCxnSpPr>
            <p:spPr>
              <a:xfrm flipV="1">
                <a:off x="99949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Прямая соединительная линия 263">
                <a:extLst>
                  <a:ext uri="{FF2B5EF4-FFF2-40B4-BE49-F238E27FC236}">
                    <a16:creationId xmlns:a16="http://schemas.microsoft.com/office/drawing/2014/main" xmlns="" id="{85D6BDA7-6CFC-46A4-9207-41CC1715ACB2}"/>
                  </a:ext>
                </a:extLst>
              </p:cNvPr>
              <p:cNvCxnSpPr/>
              <p:nvPr/>
            </p:nvCxnSpPr>
            <p:spPr>
              <a:xfrm flipV="1">
                <a:off x="100838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Прямая соединительная линия 264">
                <a:extLst>
                  <a:ext uri="{FF2B5EF4-FFF2-40B4-BE49-F238E27FC236}">
                    <a16:creationId xmlns:a16="http://schemas.microsoft.com/office/drawing/2014/main" xmlns="" id="{9E0A7211-4A91-4C96-8B06-5BDA50384712}"/>
                  </a:ext>
                </a:extLst>
              </p:cNvPr>
              <p:cNvCxnSpPr/>
              <p:nvPr/>
            </p:nvCxnSpPr>
            <p:spPr>
              <a:xfrm flipV="1">
                <a:off x="101727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Прямая соединительная линия 265">
                <a:extLst>
                  <a:ext uri="{FF2B5EF4-FFF2-40B4-BE49-F238E27FC236}">
                    <a16:creationId xmlns:a16="http://schemas.microsoft.com/office/drawing/2014/main" xmlns="" id="{65B6CBC0-C766-4E57-AE19-30E2D7B9501B}"/>
                  </a:ext>
                </a:extLst>
              </p:cNvPr>
              <p:cNvCxnSpPr/>
              <p:nvPr/>
            </p:nvCxnSpPr>
            <p:spPr>
              <a:xfrm flipV="1">
                <a:off x="10261600" y="5486400"/>
                <a:ext cx="177800" cy="17780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4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7" name="Группа 266">
              <a:extLst>
                <a:ext uri="{FF2B5EF4-FFF2-40B4-BE49-F238E27FC236}">
                  <a16:creationId xmlns:a16="http://schemas.microsoft.com/office/drawing/2014/main" xmlns="" id="{D9D96D7A-1A3A-4363-84EC-7A3B16F7CBC0}"/>
                </a:ext>
              </a:extLst>
            </p:cNvPr>
            <p:cNvGrpSpPr/>
            <p:nvPr/>
          </p:nvGrpSpPr>
          <p:grpSpPr>
            <a:xfrm>
              <a:off x="240378" y="5397348"/>
              <a:ext cx="76786" cy="640227"/>
              <a:chOff x="337526" y="5623645"/>
              <a:chExt cx="76786" cy="640227"/>
            </a:xfrm>
          </p:grpSpPr>
          <p:sp>
            <p:nvSpPr>
              <p:cNvPr id="268" name="Прямоугольник 149">
                <a:extLst>
                  <a:ext uri="{FF2B5EF4-FFF2-40B4-BE49-F238E27FC236}">
                    <a16:creationId xmlns:a16="http://schemas.microsoft.com/office/drawing/2014/main" xmlns="" id="{BE2543D2-E07D-4CD0-9C47-B5864DABAE24}"/>
                  </a:ext>
                </a:extLst>
              </p:cNvPr>
              <p:cNvSpPr/>
              <p:nvPr/>
            </p:nvSpPr>
            <p:spPr>
              <a:xfrm rot="16200000">
                <a:off x="337526" y="6187086"/>
                <a:ext cx="76786" cy="76786"/>
              </a:xfrm>
              <a:custGeom>
                <a:avLst/>
                <a:gdLst>
                  <a:gd name="connsiteX0" fmla="*/ 0 w 914400"/>
                  <a:gd name="connsiteY0" fmla="*/ 0 h 914400"/>
                  <a:gd name="connsiteX1" fmla="*/ 914400 w 914400"/>
                  <a:gd name="connsiteY1" fmla="*/ 0 h 914400"/>
                  <a:gd name="connsiteX2" fmla="*/ 914400 w 914400"/>
                  <a:gd name="connsiteY2" fmla="*/ 914400 h 914400"/>
                  <a:gd name="connsiteX3" fmla="*/ 0 w 914400"/>
                  <a:gd name="connsiteY3" fmla="*/ 914400 h 914400"/>
                  <a:gd name="connsiteX4" fmla="*/ 0 w 914400"/>
                  <a:gd name="connsiteY4" fmla="*/ 0 h 914400"/>
                  <a:gd name="connsiteX0" fmla="*/ 914400 w 1005840"/>
                  <a:gd name="connsiteY0" fmla="*/ 914400 h 1005840"/>
                  <a:gd name="connsiteX1" fmla="*/ 0 w 1005840"/>
                  <a:gd name="connsiteY1" fmla="*/ 914400 h 1005840"/>
                  <a:gd name="connsiteX2" fmla="*/ 0 w 1005840"/>
                  <a:gd name="connsiteY2" fmla="*/ 0 h 1005840"/>
                  <a:gd name="connsiteX3" fmla="*/ 914400 w 1005840"/>
                  <a:gd name="connsiteY3" fmla="*/ 0 h 1005840"/>
                  <a:gd name="connsiteX4" fmla="*/ 1005840 w 1005840"/>
                  <a:gd name="connsiteY4" fmla="*/ 1005840 h 1005840"/>
                  <a:gd name="connsiteX0" fmla="*/ 914400 w 914400"/>
                  <a:gd name="connsiteY0" fmla="*/ 914400 h 914400"/>
                  <a:gd name="connsiteX1" fmla="*/ 0 w 914400"/>
                  <a:gd name="connsiteY1" fmla="*/ 914400 h 914400"/>
                  <a:gd name="connsiteX2" fmla="*/ 0 w 914400"/>
                  <a:gd name="connsiteY2" fmla="*/ 0 h 914400"/>
                  <a:gd name="connsiteX3" fmla="*/ 914400 w 914400"/>
                  <a:gd name="connsiteY3" fmla="*/ 0 h 914400"/>
                  <a:gd name="connsiteX0" fmla="*/ 0 w 914400"/>
                  <a:gd name="connsiteY0" fmla="*/ 914400 h 914400"/>
                  <a:gd name="connsiteX1" fmla="*/ 0 w 914400"/>
                  <a:gd name="connsiteY1" fmla="*/ 0 h 914400"/>
                  <a:gd name="connsiteX2" fmla="*/ 914400 w 914400"/>
                  <a:gd name="connsiteY2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914400">
                    <a:moveTo>
                      <a:pt x="0" y="914400"/>
                    </a:moveTo>
                    <a:lnTo>
                      <a:pt x="0" y="0"/>
                    </a:lnTo>
                    <a:lnTo>
                      <a:pt x="914400" y="0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tailEnd type="none"/>
              </a:ln>
              <a:effectLst>
                <a:glow rad="101600">
                  <a:schemeClr val="bg1">
                    <a:alpha val="2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9" name="Прямоугольник 149">
                <a:extLst>
                  <a:ext uri="{FF2B5EF4-FFF2-40B4-BE49-F238E27FC236}">
                    <a16:creationId xmlns:a16="http://schemas.microsoft.com/office/drawing/2014/main" xmlns="" id="{5398FD5E-2F70-40F4-977C-6AEE8F88535C}"/>
                  </a:ext>
                </a:extLst>
              </p:cNvPr>
              <p:cNvSpPr/>
              <p:nvPr/>
            </p:nvSpPr>
            <p:spPr>
              <a:xfrm>
                <a:off x="337526" y="5623645"/>
                <a:ext cx="76786" cy="76786"/>
              </a:xfrm>
              <a:custGeom>
                <a:avLst/>
                <a:gdLst>
                  <a:gd name="connsiteX0" fmla="*/ 0 w 914400"/>
                  <a:gd name="connsiteY0" fmla="*/ 0 h 914400"/>
                  <a:gd name="connsiteX1" fmla="*/ 914400 w 914400"/>
                  <a:gd name="connsiteY1" fmla="*/ 0 h 914400"/>
                  <a:gd name="connsiteX2" fmla="*/ 914400 w 914400"/>
                  <a:gd name="connsiteY2" fmla="*/ 914400 h 914400"/>
                  <a:gd name="connsiteX3" fmla="*/ 0 w 914400"/>
                  <a:gd name="connsiteY3" fmla="*/ 914400 h 914400"/>
                  <a:gd name="connsiteX4" fmla="*/ 0 w 914400"/>
                  <a:gd name="connsiteY4" fmla="*/ 0 h 914400"/>
                  <a:gd name="connsiteX0" fmla="*/ 914400 w 1005840"/>
                  <a:gd name="connsiteY0" fmla="*/ 914400 h 1005840"/>
                  <a:gd name="connsiteX1" fmla="*/ 0 w 1005840"/>
                  <a:gd name="connsiteY1" fmla="*/ 914400 h 1005840"/>
                  <a:gd name="connsiteX2" fmla="*/ 0 w 1005840"/>
                  <a:gd name="connsiteY2" fmla="*/ 0 h 1005840"/>
                  <a:gd name="connsiteX3" fmla="*/ 914400 w 1005840"/>
                  <a:gd name="connsiteY3" fmla="*/ 0 h 1005840"/>
                  <a:gd name="connsiteX4" fmla="*/ 1005840 w 1005840"/>
                  <a:gd name="connsiteY4" fmla="*/ 1005840 h 1005840"/>
                  <a:gd name="connsiteX0" fmla="*/ 914400 w 914400"/>
                  <a:gd name="connsiteY0" fmla="*/ 914400 h 914400"/>
                  <a:gd name="connsiteX1" fmla="*/ 0 w 914400"/>
                  <a:gd name="connsiteY1" fmla="*/ 914400 h 914400"/>
                  <a:gd name="connsiteX2" fmla="*/ 0 w 914400"/>
                  <a:gd name="connsiteY2" fmla="*/ 0 h 914400"/>
                  <a:gd name="connsiteX3" fmla="*/ 914400 w 914400"/>
                  <a:gd name="connsiteY3" fmla="*/ 0 h 914400"/>
                  <a:gd name="connsiteX0" fmla="*/ 0 w 914400"/>
                  <a:gd name="connsiteY0" fmla="*/ 914400 h 914400"/>
                  <a:gd name="connsiteX1" fmla="*/ 0 w 914400"/>
                  <a:gd name="connsiteY1" fmla="*/ 0 h 914400"/>
                  <a:gd name="connsiteX2" fmla="*/ 914400 w 914400"/>
                  <a:gd name="connsiteY2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914400">
                    <a:moveTo>
                      <a:pt x="0" y="914400"/>
                    </a:moveTo>
                    <a:lnTo>
                      <a:pt x="0" y="0"/>
                    </a:lnTo>
                    <a:lnTo>
                      <a:pt x="914400" y="0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tailEnd type="none"/>
              </a:ln>
              <a:effectLst>
                <a:glow rad="101600">
                  <a:schemeClr val="bg1">
                    <a:alpha val="2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70" name="Группа 269">
              <a:extLst>
                <a:ext uri="{FF2B5EF4-FFF2-40B4-BE49-F238E27FC236}">
                  <a16:creationId xmlns:a16="http://schemas.microsoft.com/office/drawing/2014/main" xmlns="" id="{8F096B88-AFE0-45AE-A067-586DD46F16B6}"/>
                </a:ext>
              </a:extLst>
            </p:cNvPr>
            <p:cNvGrpSpPr/>
            <p:nvPr/>
          </p:nvGrpSpPr>
          <p:grpSpPr>
            <a:xfrm rot="10800000">
              <a:off x="8826837" y="5397348"/>
              <a:ext cx="76786" cy="640227"/>
              <a:chOff x="337526" y="5623645"/>
              <a:chExt cx="76786" cy="640227"/>
            </a:xfrm>
          </p:grpSpPr>
          <p:sp>
            <p:nvSpPr>
              <p:cNvPr id="271" name="Прямоугольник 149">
                <a:extLst>
                  <a:ext uri="{FF2B5EF4-FFF2-40B4-BE49-F238E27FC236}">
                    <a16:creationId xmlns:a16="http://schemas.microsoft.com/office/drawing/2014/main" xmlns="" id="{3D50F8B5-3358-42AA-BEFF-07BE800CC941}"/>
                  </a:ext>
                </a:extLst>
              </p:cNvPr>
              <p:cNvSpPr/>
              <p:nvPr/>
            </p:nvSpPr>
            <p:spPr>
              <a:xfrm rot="16200000">
                <a:off x="337526" y="6187086"/>
                <a:ext cx="76786" cy="76786"/>
              </a:xfrm>
              <a:custGeom>
                <a:avLst/>
                <a:gdLst>
                  <a:gd name="connsiteX0" fmla="*/ 0 w 914400"/>
                  <a:gd name="connsiteY0" fmla="*/ 0 h 914400"/>
                  <a:gd name="connsiteX1" fmla="*/ 914400 w 914400"/>
                  <a:gd name="connsiteY1" fmla="*/ 0 h 914400"/>
                  <a:gd name="connsiteX2" fmla="*/ 914400 w 914400"/>
                  <a:gd name="connsiteY2" fmla="*/ 914400 h 914400"/>
                  <a:gd name="connsiteX3" fmla="*/ 0 w 914400"/>
                  <a:gd name="connsiteY3" fmla="*/ 914400 h 914400"/>
                  <a:gd name="connsiteX4" fmla="*/ 0 w 914400"/>
                  <a:gd name="connsiteY4" fmla="*/ 0 h 914400"/>
                  <a:gd name="connsiteX0" fmla="*/ 914400 w 1005840"/>
                  <a:gd name="connsiteY0" fmla="*/ 914400 h 1005840"/>
                  <a:gd name="connsiteX1" fmla="*/ 0 w 1005840"/>
                  <a:gd name="connsiteY1" fmla="*/ 914400 h 1005840"/>
                  <a:gd name="connsiteX2" fmla="*/ 0 w 1005840"/>
                  <a:gd name="connsiteY2" fmla="*/ 0 h 1005840"/>
                  <a:gd name="connsiteX3" fmla="*/ 914400 w 1005840"/>
                  <a:gd name="connsiteY3" fmla="*/ 0 h 1005840"/>
                  <a:gd name="connsiteX4" fmla="*/ 1005840 w 1005840"/>
                  <a:gd name="connsiteY4" fmla="*/ 1005840 h 1005840"/>
                  <a:gd name="connsiteX0" fmla="*/ 914400 w 914400"/>
                  <a:gd name="connsiteY0" fmla="*/ 914400 h 914400"/>
                  <a:gd name="connsiteX1" fmla="*/ 0 w 914400"/>
                  <a:gd name="connsiteY1" fmla="*/ 914400 h 914400"/>
                  <a:gd name="connsiteX2" fmla="*/ 0 w 914400"/>
                  <a:gd name="connsiteY2" fmla="*/ 0 h 914400"/>
                  <a:gd name="connsiteX3" fmla="*/ 914400 w 914400"/>
                  <a:gd name="connsiteY3" fmla="*/ 0 h 914400"/>
                  <a:gd name="connsiteX0" fmla="*/ 0 w 914400"/>
                  <a:gd name="connsiteY0" fmla="*/ 914400 h 914400"/>
                  <a:gd name="connsiteX1" fmla="*/ 0 w 914400"/>
                  <a:gd name="connsiteY1" fmla="*/ 0 h 914400"/>
                  <a:gd name="connsiteX2" fmla="*/ 914400 w 914400"/>
                  <a:gd name="connsiteY2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914400">
                    <a:moveTo>
                      <a:pt x="0" y="914400"/>
                    </a:moveTo>
                    <a:lnTo>
                      <a:pt x="0" y="0"/>
                    </a:lnTo>
                    <a:lnTo>
                      <a:pt x="914400" y="0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tailEnd type="none"/>
              </a:ln>
              <a:effectLst>
                <a:glow rad="101600">
                  <a:schemeClr val="bg1">
                    <a:alpha val="2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2" name="Прямоугольник 149">
                <a:extLst>
                  <a:ext uri="{FF2B5EF4-FFF2-40B4-BE49-F238E27FC236}">
                    <a16:creationId xmlns:a16="http://schemas.microsoft.com/office/drawing/2014/main" xmlns="" id="{5C34FBFD-8FED-4AE0-BFCF-5D93C920C156}"/>
                  </a:ext>
                </a:extLst>
              </p:cNvPr>
              <p:cNvSpPr/>
              <p:nvPr/>
            </p:nvSpPr>
            <p:spPr>
              <a:xfrm>
                <a:off x="337526" y="5623645"/>
                <a:ext cx="76786" cy="76786"/>
              </a:xfrm>
              <a:custGeom>
                <a:avLst/>
                <a:gdLst>
                  <a:gd name="connsiteX0" fmla="*/ 0 w 914400"/>
                  <a:gd name="connsiteY0" fmla="*/ 0 h 914400"/>
                  <a:gd name="connsiteX1" fmla="*/ 914400 w 914400"/>
                  <a:gd name="connsiteY1" fmla="*/ 0 h 914400"/>
                  <a:gd name="connsiteX2" fmla="*/ 914400 w 914400"/>
                  <a:gd name="connsiteY2" fmla="*/ 914400 h 914400"/>
                  <a:gd name="connsiteX3" fmla="*/ 0 w 914400"/>
                  <a:gd name="connsiteY3" fmla="*/ 914400 h 914400"/>
                  <a:gd name="connsiteX4" fmla="*/ 0 w 914400"/>
                  <a:gd name="connsiteY4" fmla="*/ 0 h 914400"/>
                  <a:gd name="connsiteX0" fmla="*/ 914400 w 1005840"/>
                  <a:gd name="connsiteY0" fmla="*/ 914400 h 1005840"/>
                  <a:gd name="connsiteX1" fmla="*/ 0 w 1005840"/>
                  <a:gd name="connsiteY1" fmla="*/ 914400 h 1005840"/>
                  <a:gd name="connsiteX2" fmla="*/ 0 w 1005840"/>
                  <a:gd name="connsiteY2" fmla="*/ 0 h 1005840"/>
                  <a:gd name="connsiteX3" fmla="*/ 914400 w 1005840"/>
                  <a:gd name="connsiteY3" fmla="*/ 0 h 1005840"/>
                  <a:gd name="connsiteX4" fmla="*/ 1005840 w 1005840"/>
                  <a:gd name="connsiteY4" fmla="*/ 1005840 h 1005840"/>
                  <a:gd name="connsiteX0" fmla="*/ 914400 w 914400"/>
                  <a:gd name="connsiteY0" fmla="*/ 914400 h 914400"/>
                  <a:gd name="connsiteX1" fmla="*/ 0 w 914400"/>
                  <a:gd name="connsiteY1" fmla="*/ 914400 h 914400"/>
                  <a:gd name="connsiteX2" fmla="*/ 0 w 914400"/>
                  <a:gd name="connsiteY2" fmla="*/ 0 h 914400"/>
                  <a:gd name="connsiteX3" fmla="*/ 914400 w 914400"/>
                  <a:gd name="connsiteY3" fmla="*/ 0 h 914400"/>
                  <a:gd name="connsiteX0" fmla="*/ 0 w 914400"/>
                  <a:gd name="connsiteY0" fmla="*/ 914400 h 914400"/>
                  <a:gd name="connsiteX1" fmla="*/ 0 w 914400"/>
                  <a:gd name="connsiteY1" fmla="*/ 0 h 914400"/>
                  <a:gd name="connsiteX2" fmla="*/ 914400 w 914400"/>
                  <a:gd name="connsiteY2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914400">
                    <a:moveTo>
                      <a:pt x="0" y="914400"/>
                    </a:moveTo>
                    <a:lnTo>
                      <a:pt x="0" y="0"/>
                    </a:lnTo>
                    <a:lnTo>
                      <a:pt x="914400" y="0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tailEnd type="none"/>
              </a:ln>
              <a:effectLst>
                <a:glow rad="101600">
                  <a:schemeClr val="bg1">
                    <a:alpha val="2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73" name="Шестиугольник 272">
              <a:extLst>
                <a:ext uri="{FF2B5EF4-FFF2-40B4-BE49-F238E27FC236}">
                  <a16:creationId xmlns:a16="http://schemas.microsoft.com/office/drawing/2014/main" xmlns="" id="{2CD0F16E-BA83-4793-BCC6-CB95BADDD481}"/>
                </a:ext>
              </a:extLst>
            </p:cNvPr>
            <p:cNvSpPr/>
            <p:nvPr/>
          </p:nvSpPr>
          <p:spPr>
            <a:xfrm>
              <a:off x="8033079" y="5544449"/>
              <a:ext cx="595612" cy="513460"/>
            </a:xfrm>
            <a:prstGeom prst="hexagon">
              <a:avLst/>
            </a:prstGeom>
            <a:solidFill>
              <a:schemeClr val="bg1">
                <a:alpha val="17000"/>
              </a:schemeClr>
            </a:solidFill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4" name="Прямоугольник 273">
            <a:extLst>
              <a:ext uri="{FF2B5EF4-FFF2-40B4-BE49-F238E27FC236}">
                <a16:creationId xmlns:a16="http://schemas.microsoft.com/office/drawing/2014/main" xmlns="" id="{8E18576F-AB50-4748-9F33-93BF0C370EBA}"/>
              </a:ext>
            </a:extLst>
          </p:cNvPr>
          <p:cNvSpPr/>
          <p:nvPr/>
        </p:nvSpPr>
        <p:spPr>
          <a:xfrm>
            <a:off x="289126" y="1503696"/>
            <a:ext cx="2623253" cy="15274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Описание проекта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Информация об участниках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Информация о команде проекта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Общая стоимость проекта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Иная ключевая информация</a:t>
            </a:r>
          </a:p>
        </p:txBody>
      </p:sp>
      <p:sp>
        <p:nvSpPr>
          <p:cNvPr id="275" name="Прямоугольник 274">
            <a:extLst>
              <a:ext uri="{FF2B5EF4-FFF2-40B4-BE49-F238E27FC236}">
                <a16:creationId xmlns:a16="http://schemas.microsoft.com/office/drawing/2014/main" xmlns="" id="{9330AED9-E572-47CF-AEE6-F9EE738329C0}"/>
              </a:ext>
            </a:extLst>
          </p:cNvPr>
          <p:cNvSpPr/>
          <p:nvPr/>
        </p:nvSpPr>
        <p:spPr>
          <a:xfrm>
            <a:off x="3197564" y="1503696"/>
            <a:ext cx="2623253" cy="15274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Стадия реализации проекта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Отраслевая принадлежность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Наличие опыта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Информация о проекте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Общегосударственная значимость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Влияние проекта на экономику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Анализ рисков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1100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76" name="Прямоугольник 275">
            <a:extLst>
              <a:ext uri="{FF2B5EF4-FFF2-40B4-BE49-F238E27FC236}">
                <a16:creationId xmlns:a16="http://schemas.microsoft.com/office/drawing/2014/main" xmlns="" id="{868C0C3F-02D5-42B8-881F-03323384E0F2}"/>
              </a:ext>
            </a:extLst>
          </p:cNvPr>
          <p:cNvSpPr/>
          <p:nvPr/>
        </p:nvSpPr>
        <p:spPr>
          <a:xfrm>
            <a:off x="6106002" y="1503696"/>
            <a:ext cx="2623253" cy="15274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Описание продукции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Целевая аудитория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Сегменты рынка потребления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Расчет удельных показателей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Основные барьеры для входа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SWOT-анализ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Динамика цен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ru-RU" sz="1100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77" name="Прямоугольник 276">
            <a:extLst>
              <a:ext uri="{FF2B5EF4-FFF2-40B4-BE49-F238E27FC236}">
                <a16:creationId xmlns:a16="http://schemas.microsoft.com/office/drawing/2014/main" xmlns="" id="{D78EA134-CAC5-478D-8E3D-3768F7BE9133}"/>
              </a:ext>
            </a:extLst>
          </p:cNvPr>
          <p:cNvSpPr/>
          <p:nvPr/>
        </p:nvSpPr>
        <p:spPr>
          <a:xfrm>
            <a:off x="289126" y="3543545"/>
            <a:ext cx="2623253" cy="15274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Основные исходные данные, использованные для построения финансовой модели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Ключевые финансовые показатели по годам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Бюджет затрат на сырье, материалы, персонал</a:t>
            </a:r>
          </a:p>
        </p:txBody>
      </p:sp>
      <p:sp>
        <p:nvSpPr>
          <p:cNvPr id="278" name="Прямоугольник 277">
            <a:extLst>
              <a:ext uri="{FF2B5EF4-FFF2-40B4-BE49-F238E27FC236}">
                <a16:creationId xmlns:a16="http://schemas.microsoft.com/office/drawing/2014/main" xmlns="" id="{BCAC3115-F457-4D55-9F95-0EB27384A2EA}"/>
              </a:ext>
            </a:extLst>
          </p:cNvPr>
          <p:cNvSpPr/>
          <p:nvPr/>
        </p:nvSpPr>
        <p:spPr>
          <a:xfrm>
            <a:off x="3197564" y="3543546"/>
            <a:ext cx="2623253" cy="15274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71450" indent="-171450" defTabSz="672084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Общая потребность </a:t>
            </a:r>
            <a:b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в финансировании</a:t>
            </a:r>
          </a:p>
          <a:p>
            <a:pPr marL="171450" indent="-171450" defTabSz="672084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Структура источников финансирования</a:t>
            </a:r>
          </a:p>
          <a:p>
            <a:pPr marL="171450" indent="-171450" defTabSz="672084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Размер собственных средств</a:t>
            </a:r>
          </a:p>
          <a:p>
            <a:pPr marL="171450" indent="-171450" defTabSz="672084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Предполагаемый размер и форма участия </a:t>
            </a:r>
            <a:r>
              <a:rPr lang="ru-RU" sz="1100" dirty="0" err="1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ВЭБа</a:t>
            </a:r>
            <a:endParaRPr lang="ru-RU" sz="1100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marL="171450" indent="-171450" defTabSz="672084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График предоставления, обслуживания и возврат долга</a:t>
            </a:r>
          </a:p>
        </p:txBody>
      </p:sp>
      <p:sp>
        <p:nvSpPr>
          <p:cNvPr id="279" name="Прямоугольник 278">
            <a:extLst>
              <a:ext uri="{FF2B5EF4-FFF2-40B4-BE49-F238E27FC236}">
                <a16:creationId xmlns:a16="http://schemas.microsoft.com/office/drawing/2014/main" xmlns="" id="{F0F3389E-F44C-44FC-9DAB-8FF153EDB3AF}"/>
              </a:ext>
            </a:extLst>
          </p:cNvPr>
          <p:cNvSpPr/>
          <p:nvPr/>
        </p:nvSpPr>
        <p:spPr>
          <a:xfrm>
            <a:off x="6106006" y="3543545"/>
            <a:ext cx="2623253" cy="15274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Требования к финансовой модели: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Прогнозы – Расчеты – Результаты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Финансовые показатели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Баланс, ДДС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 err="1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Финрезультат</a:t>
            </a:r>
            <a:endParaRPr lang="ru-RU" sz="1100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Структура финансирования</a:t>
            </a:r>
          </a:p>
          <a:p>
            <a:pPr marL="171450" indent="-171450" defTabSz="672084">
              <a:lnSpc>
                <a:spcPct val="90000"/>
              </a:lnSpc>
              <a:spcAft>
                <a:spcPts val="3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Описание модели</a:t>
            </a:r>
          </a:p>
        </p:txBody>
      </p:sp>
    </p:spTree>
    <p:extLst>
      <p:ext uri="{BB962C8B-B14F-4D97-AF65-F5344CB8AC3E}">
        <p14:creationId xmlns:p14="http://schemas.microsoft.com/office/powerpoint/2010/main" val="1873427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6CCB242B-F941-44BB-83F9-16DC405ED47A}"/>
              </a:ext>
            </a:extLst>
          </p:cNvPr>
          <p:cNvGrpSpPr/>
          <p:nvPr/>
        </p:nvGrpSpPr>
        <p:grpSpPr>
          <a:xfrm>
            <a:off x="3081659" y="3439664"/>
            <a:ext cx="2980965" cy="2089812"/>
            <a:chOff x="3081659" y="3439664"/>
            <a:chExt cx="2980965" cy="2089812"/>
          </a:xfrm>
          <a:effectLst/>
        </p:grpSpPr>
        <p:cxnSp>
          <p:nvCxnSpPr>
            <p:cNvPr id="232" name="Прямая соединительная линия 231">
              <a:extLst>
                <a:ext uri="{FF2B5EF4-FFF2-40B4-BE49-F238E27FC236}">
                  <a16:creationId xmlns:a16="http://schemas.microsoft.com/office/drawing/2014/main" xmlns="" id="{FC0CCF2D-1FD7-4876-8920-15485B348381}"/>
                </a:ext>
              </a:extLst>
            </p:cNvPr>
            <p:cNvCxnSpPr>
              <a:cxnSpLocks/>
            </p:cNvCxnSpPr>
            <p:nvPr/>
          </p:nvCxnSpPr>
          <p:spPr>
            <a:xfrm>
              <a:off x="3081659" y="3940969"/>
              <a:ext cx="0" cy="1588507"/>
            </a:xfrm>
            <a:prstGeom prst="line">
              <a:avLst/>
            </a:prstGeom>
            <a:noFill/>
            <a:ln w="19050">
              <a:solidFill>
                <a:srgbClr val="2999D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1" name="Стрелка: изогнутая 47">
              <a:extLst>
                <a:ext uri="{FF2B5EF4-FFF2-40B4-BE49-F238E27FC236}">
                  <a16:creationId xmlns:a16="http://schemas.microsoft.com/office/drawing/2014/main" xmlns="" id="{F73D874F-BCD5-4C33-92C8-D8A0371EF4ED}"/>
                </a:ext>
              </a:extLst>
            </p:cNvPr>
            <p:cNvSpPr/>
            <p:nvPr/>
          </p:nvSpPr>
          <p:spPr>
            <a:xfrm rot="10800000" flipH="1" flipV="1">
              <a:off x="3081660" y="3439664"/>
              <a:ext cx="1142331" cy="787688"/>
            </a:xfrm>
            <a:prstGeom prst="bentArrow">
              <a:avLst>
                <a:gd name="adj1" fmla="val 0"/>
                <a:gd name="adj2" fmla="val 0"/>
                <a:gd name="adj3" fmla="val 0"/>
                <a:gd name="adj4" fmla="val 32527"/>
              </a:avLst>
            </a:prstGeom>
            <a:noFill/>
            <a:ln w="19050">
              <a:solidFill>
                <a:srgbClr val="2999D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 dirty="0">
                <a:solidFill>
                  <a:srgbClr val="575757"/>
                </a:solidFill>
                <a:latin typeface="Arial"/>
              </a:endParaRPr>
            </a:p>
          </p:txBody>
        </p:sp>
        <p:cxnSp>
          <p:nvCxnSpPr>
            <p:cNvPr id="238" name="Прямая соединительная линия 237">
              <a:extLst>
                <a:ext uri="{FF2B5EF4-FFF2-40B4-BE49-F238E27FC236}">
                  <a16:creationId xmlns:a16="http://schemas.microsoft.com/office/drawing/2014/main" xmlns="" id="{C0755694-3A70-4247-A757-AC477977F11D}"/>
                </a:ext>
              </a:extLst>
            </p:cNvPr>
            <p:cNvCxnSpPr>
              <a:cxnSpLocks/>
            </p:cNvCxnSpPr>
            <p:nvPr/>
          </p:nvCxnSpPr>
          <p:spPr>
            <a:xfrm>
              <a:off x="6062340" y="3797300"/>
              <a:ext cx="0" cy="1732176"/>
            </a:xfrm>
            <a:prstGeom prst="line">
              <a:avLst/>
            </a:prstGeom>
            <a:noFill/>
            <a:ln w="19050">
              <a:solidFill>
                <a:srgbClr val="2999D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7" name="Стрелка: изогнутая 47">
              <a:extLst>
                <a:ext uri="{FF2B5EF4-FFF2-40B4-BE49-F238E27FC236}">
                  <a16:creationId xmlns:a16="http://schemas.microsoft.com/office/drawing/2014/main" xmlns="" id="{C246F4CB-BA1F-4A84-A4D3-730A3154E6C2}"/>
                </a:ext>
              </a:extLst>
            </p:cNvPr>
            <p:cNvSpPr/>
            <p:nvPr/>
          </p:nvSpPr>
          <p:spPr>
            <a:xfrm rot="10800000" flipV="1">
              <a:off x="4920293" y="3439664"/>
              <a:ext cx="1142331" cy="787688"/>
            </a:xfrm>
            <a:prstGeom prst="bentArrow">
              <a:avLst>
                <a:gd name="adj1" fmla="val 0"/>
                <a:gd name="adj2" fmla="val 0"/>
                <a:gd name="adj3" fmla="val 0"/>
                <a:gd name="adj4" fmla="val 32527"/>
              </a:avLst>
            </a:prstGeom>
            <a:noFill/>
            <a:ln w="19050">
              <a:solidFill>
                <a:srgbClr val="2999D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 dirty="0">
                <a:solidFill>
                  <a:srgbClr val="575757"/>
                </a:solidFill>
                <a:latin typeface="Arial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AE25EAC2-D074-4386-87A4-4103094C1F2E}"/>
              </a:ext>
            </a:extLst>
          </p:cNvPr>
          <p:cNvGrpSpPr/>
          <p:nvPr/>
        </p:nvGrpSpPr>
        <p:grpSpPr>
          <a:xfrm>
            <a:off x="-148891" y="2442911"/>
            <a:ext cx="9441781" cy="219576"/>
            <a:chOff x="-148891" y="2442911"/>
            <a:chExt cx="9441781" cy="219576"/>
          </a:xfrm>
        </p:grpSpPr>
        <p:cxnSp>
          <p:nvCxnSpPr>
            <p:cNvPr id="255" name="Прямая соединительная линия 254">
              <a:extLst>
                <a:ext uri="{FF2B5EF4-FFF2-40B4-BE49-F238E27FC236}">
                  <a16:creationId xmlns:a16="http://schemas.microsoft.com/office/drawing/2014/main" xmlns="" id="{8F3E5206-AD41-4BA8-9A9B-7763E735547B}"/>
                </a:ext>
              </a:extLst>
            </p:cNvPr>
            <p:cNvCxnSpPr/>
            <p:nvPr/>
          </p:nvCxnSpPr>
          <p:spPr>
            <a:xfrm flipV="1">
              <a:off x="-14889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Прямая соединительная линия 255">
              <a:extLst>
                <a:ext uri="{FF2B5EF4-FFF2-40B4-BE49-F238E27FC236}">
                  <a16:creationId xmlns:a16="http://schemas.microsoft.com/office/drawing/2014/main" xmlns="" id="{6FC90330-6DBD-4163-AB04-FF061320CDAC}"/>
                </a:ext>
              </a:extLst>
            </p:cNvPr>
            <p:cNvCxnSpPr/>
            <p:nvPr/>
          </p:nvCxnSpPr>
          <p:spPr>
            <a:xfrm flipV="1">
              <a:off x="-3910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Прямая соединительная линия 256">
              <a:extLst>
                <a:ext uri="{FF2B5EF4-FFF2-40B4-BE49-F238E27FC236}">
                  <a16:creationId xmlns:a16="http://schemas.microsoft.com/office/drawing/2014/main" xmlns="" id="{1D23C937-8D43-4C7E-A8F8-E76A379FCF68}"/>
                </a:ext>
              </a:extLst>
            </p:cNvPr>
            <p:cNvCxnSpPr/>
            <p:nvPr/>
          </p:nvCxnSpPr>
          <p:spPr>
            <a:xfrm flipV="1">
              <a:off x="7068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Прямая соединительная линия 257">
              <a:extLst>
                <a:ext uri="{FF2B5EF4-FFF2-40B4-BE49-F238E27FC236}">
                  <a16:creationId xmlns:a16="http://schemas.microsoft.com/office/drawing/2014/main" xmlns="" id="{C8E02940-7919-4DD1-81B0-4BF3A60713F7}"/>
                </a:ext>
              </a:extLst>
            </p:cNvPr>
            <p:cNvCxnSpPr/>
            <p:nvPr/>
          </p:nvCxnSpPr>
          <p:spPr>
            <a:xfrm flipV="1">
              <a:off x="18047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Прямая соединительная линия 258">
              <a:extLst>
                <a:ext uri="{FF2B5EF4-FFF2-40B4-BE49-F238E27FC236}">
                  <a16:creationId xmlns:a16="http://schemas.microsoft.com/office/drawing/2014/main" xmlns="" id="{2FEF52C8-CB1C-41D8-854C-154A9968BFC0}"/>
                </a:ext>
              </a:extLst>
            </p:cNvPr>
            <p:cNvCxnSpPr/>
            <p:nvPr/>
          </p:nvCxnSpPr>
          <p:spPr>
            <a:xfrm flipV="1">
              <a:off x="29026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Прямая соединительная линия 259">
              <a:extLst>
                <a:ext uri="{FF2B5EF4-FFF2-40B4-BE49-F238E27FC236}">
                  <a16:creationId xmlns:a16="http://schemas.microsoft.com/office/drawing/2014/main" xmlns="" id="{45E1EBCC-505A-4A9F-AB2F-0EBE0F7BB8C8}"/>
                </a:ext>
              </a:extLst>
            </p:cNvPr>
            <p:cNvCxnSpPr/>
            <p:nvPr/>
          </p:nvCxnSpPr>
          <p:spPr>
            <a:xfrm flipV="1">
              <a:off x="400050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Прямая соединительная линия 260">
              <a:extLst>
                <a:ext uri="{FF2B5EF4-FFF2-40B4-BE49-F238E27FC236}">
                  <a16:creationId xmlns:a16="http://schemas.microsoft.com/office/drawing/2014/main" xmlns="" id="{57F4F639-9605-42FC-8594-463CD89372B1}"/>
                </a:ext>
              </a:extLst>
            </p:cNvPr>
            <p:cNvCxnSpPr/>
            <p:nvPr/>
          </p:nvCxnSpPr>
          <p:spPr>
            <a:xfrm flipV="1">
              <a:off x="50983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Прямая соединительная линия 261">
              <a:extLst>
                <a:ext uri="{FF2B5EF4-FFF2-40B4-BE49-F238E27FC236}">
                  <a16:creationId xmlns:a16="http://schemas.microsoft.com/office/drawing/2014/main" xmlns="" id="{B44E8FBA-D6F2-422B-B624-D722B690E4A7}"/>
                </a:ext>
              </a:extLst>
            </p:cNvPr>
            <p:cNvCxnSpPr/>
            <p:nvPr/>
          </p:nvCxnSpPr>
          <p:spPr>
            <a:xfrm flipV="1">
              <a:off x="61962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Прямая соединительная линия 262">
              <a:extLst>
                <a:ext uri="{FF2B5EF4-FFF2-40B4-BE49-F238E27FC236}">
                  <a16:creationId xmlns:a16="http://schemas.microsoft.com/office/drawing/2014/main" xmlns="" id="{916F5530-0FFB-4BDD-B436-9A640172B21E}"/>
                </a:ext>
              </a:extLst>
            </p:cNvPr>
            <p:cNvCxnSpPr/>
            <p:nvPr/>
          </p:nvCxnSpPr>
          <p:spPr>
            <a:xfrm flipV="1">
              <a:off x="72941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>
              <a:extLst>
                <a:ext uri="{FF2B5EF4-FFF2-40B4-BE49-F238E27FC236}">
                  <a16:creationId xmlns:a16="http://schemas.microsoft.com/office/drawing/2014/main" xmlns="" id="{FB11C233-3E45-4E61-9F19-87E8020B6F6A}"/>
                </a:ext>
              </a:extLst>
            </p:cNvPr>
            <p:cNvCxnSpPr/>
            <p:nvPr/>
          </p:nvCxnSpPr>
          <p:spPr>
            <a:xfrm flipV="1">
              <a:off x="83920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>
              <a:extLst>
                <a:ext uri="{FF2B5EF4-FFF2-40B4-BE49-F238E27FC236}">
                  <a16:creationId xmlns:a16="http://schemas.microsoft.com/office/drawing/2014/main" xmlns="" id="{3E67B691-59AF-436F-9072-474CF3E8567E}"/>
                </a:ext>
              </a:extLst>
            </p:cNvPr>
            <p:cNvCxnSpPr/>
            <p:nvPr/>
          </p:nvCxnSpPr>
          <p:spPr>
            <a:xfrm flipV="1">
              <a:off x="94899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>
              <a:extLst>
                <a:ext uri="{FF2B5EF4-FFF2-40B4-BE49-F238E27FC236}">
                  <a16:creationId xmlns:a16="http://schemas.microsoft.com/office/drawing/2014/main" xmlns="" id="{451597F2-6358-4656-B1B3-BA2DC0068972}"/>
                </a:ext>
              </a:extLst>
            </p:cNvPr>
            <p:cNvCxnSpPr/>
            <p:nvPr/>
          </p:nvCxnSpPr>
          <p:spPr>
            <a:xfrm flipV="1">
              <a:off x="1058779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Прямая соединительная линия 266">
              <a:extLst>
                <a:ext uri="{FF2B5EF4-FFF2-40B4-BE49-F238E27FC236}">
                  <a16:creationId xmlns:a16="http://schemas.microsoft.com/office/drawing/2014/main" xmlns="" id="{079065BD-0EF9-433C-A73C-3DC28ED65261}"/>
                </a:ext>
              </a:extLst>
            </p:cNvPr>
            <p:cNvCxnSpPr/>
            <p:nvPr/>
          </p:nvCxnSpPr>
          <p:spPr>
            <a:xfrm flipV="1">
              <a:off x="1168567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Прямая соединительная линия 267">
              <a:extLst>
                <a:ext uri="{FF2B5EF4-FFF2-40B4-BE49-F238E27FC236}">
                  <a16:creationId xmlns:a16="http://schemas.microsoft.com/office/drawing/2014/main" xmlns="" id="{CBDF81E6-0088-4376-B2B9-6E89812BCE30}"/>
                </a:ext>
              </a:extLst>
            </p:cNvPr>
            <p:cNvCxnSpPr/>
            <p:nvPr/>
          </p:nvCxnSpPr>
          <p:spPr>
            <a:xfrm flipV="1">
              <a:off x="1278355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единительная линия 268">
              <a:extLst>
                <a:ext uri="{FF2B5EF4-FFF2-40B4-BE49-F238E27FC236}">
                  <a16:creationId xmlns:a16="http://schemas.microsoft.com/office/drawing/2014/main" xmlns="" id="{328076AF-AB18-41A0-B47E-54874C2BC4D0}"/>
                </a:ext>
              </a:extLst>
            </p:cNvPr>
            <p:cNvCxnSpPr/>
            <p:nvPr/>
          </p:nvCxnSpPr>
          <p:spPr>
            <a:xfrm flipV="1">
              <a:off x="138814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Прямая соединительная линия 269">
              <a:extLst>
                <a:ext uri="{FF2B5EF4-FFF2-40B4-BE49-F238E27FC236}">
                  <a16:creationId xmlns:a16="http://schemas.microsoft.com/office/drawing/2014/main" xmlns="" id="{8FB86D52-FDB2-4425-BBA6-1652493BEC88}"/>
                </a:ext>
              </a:extLst>
            </p:cNvPr>
            <p:cNvCxnSpPr/>
            <p:nvPr/>
          </p:nvCxnSpPr>
          <p:spPr>
            <a:xfrm flipV="1">
              <a:off x="149793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единительная линия 270">
              <a:extLst>
                <a:ext uri="{FF2B5EF4-FFF2-40B4-BE49-F238E27FC236}">
                  <a16:creationId xmlns:a16="http://schemas.microsoft.com/office/drawing/2014/main" xmlns="" id="{E01A91EA-E2FF-48C0-8765-765DBEEF5437}"/>
                </a:ext>
              </a:extLst>
            </p:cNvPr>
            <p:cNvCxnSpPr/>
            <p:nvPr/>
          </p:nvCxnSpPr>
          <p:spPr>
            <a:xfrm flipV="1">
              <a:off x="1607720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инительная линия 271">
              <a:extLst>
                <a:ext uri="{FF2B5EF4-FFF2-40B4-BE49-F238E27FC236}">
                  <a16:creationId xmlns:a16="http://schemas.microsoft.com/office/drawing/2014/main" xmlns="" id="{3CED4256-C35A-4F28-9E52-631254A6BC50}"/>
                </a:ext>
              </a:extLst>
            </p:cNvPr>
            <p:cNvCxnSpPr/>
            <p:nvPr/>
          </p:nvCxnSpPr>
          <p:spPr>
            <a:xfrm flipV="1">
              <a:off x="171750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Прямая соединительная линия 272">
              <a:extLst>
                <a:ext uri="{FF2B5EF4-FFF2-40B4-BE49-F238E27FC236}">
                  <a16:creationId xmlns:a16="http://schemas.microsoft.com/office/drawing/2014/main" xmlns="" id="{BA61B75C-03E0-446A-A6EA-D7D38F541DB4}"/>
                </a:ext>
              </a:extLst>
            </p:cNvPr>
            <p:cNvCxnSpPr/>
            <p:nvPr/>
          </p:nvCxnSpPr>
          <p:spPr>
            <a:xfrm flipV="1">
              <a:off x="182729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Прямая соединительная линия 273">
              <a:extLst>
                <a:ext uri="{FF2B5EF4-FFF2-40B4-BE49-F238E27FC236}">
                  <a16:creationId xmlns:a16="http://schemas.microsoft.com/office/drawing/2014/main" xmlns="" id="{8FAB1643-939E-4B12-9C8A-BA159378CF13}"/>
                </a:ext>
              </a:extLst>
            </p:cNvPr>
            <p:cNvCxnSpPr/>
            <p:nvPr/>
          </p:nvCxnSpPr>
          <p:spPr>
            <a:xfrm flipV="1">
              <a:off x="193708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>
              <a:extLst>
                <a:ext uri="{FF2B5EF4-FFF2-40B4-BE49-F238E27FC236}">
                  <a16:creationId xmlns:a16="http://schemas.microsoft.com/office/drawing/2014/main" xmlns="" id="{8833D777-D527-438F-87D6-D7C4DAAD9AD9}"/>
                </a:ext>
              </a:extLst>
            </p:cNvPr>
            <p:cNvCxnSpPr/>
            <p:nvPr/>
          </p:nvCxnSpPr>
          <p:spPr>
            <a:xfrm flipV="1">
              <a:off x="204687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Прямая соединительная линия 275">
              <a:extLst>
                <a:ext uri="{FF2B5EF4-FFF2-40B4-BE49-F238E27FC236}">
                  <a16:creationId xmlns:a16="http://schemas.microsoft.com/office/drawing/2014/main" xmlns="" id="{11DE8EEC-E130-46AA-8523-F01EBF22B999}"/>
                </a:ext>
              </a:extLst>
            </p:cNvPr>
            <p:cNvCxnSpPr/>
            <p:nvPr/>
          </p:nvCxnSpPr>
          <p:spPr>
            <a:xfrm flipV="1">
              <a:off x="215666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Прямая соединительная линия 276">
              <a:extLst>
                <a:ext uri="{FF2B5EF4-FFF2-40B4-BE49-F238E27FC236}">
                  <a16:creationId xmlns:a16="http://schemas.microsoft.com/office/drawing/2014/main" xmlns="" id="{1EC39431-0834-4969-BFE6-F01C644075BB}"/>
                </a:ext>
              </a:extLst>
            </p:cNvPr>
            <p:cNvCxnSpPr/>
            <p:nvPr/>
          </p:nvCxnSpPr>
          <p:spPr>
            <a:xfrm flipV="1">
              <a:off x="2266449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Прямая соединительная линия 277">
              <a:extLst>
                <a:ext uri="{FF2B5EF4-FFF2-40B4-BE49-F238E27FC236}">
                  <a16:creationId xmlns:a16="http://schemas.microsoft.com/office/drawing/2014/main" xmlns="" id="{B51DBDC7-34BE-4B0F-A7E2-37E9C2926B10}"/>
                </a:ext>
              </a:extLst>
            </p:cNvPr>
            <p:cNvCxnSpPr/>
            <p:nvPr/>
          </p:nvCxnSpPr>
          <p:spPr>
            <a:xfrm flipV="1">
              <a:off x="2376237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>
              <a:extLst>
                <a:ext uri="{FF2B5EF4-FFF2-40B4-BE49-F238E27FC236}">
                  <a16:creationId xmlns:a16="http://schemas.microsoft.com/office/drawing/2014/main" xmlns="" id="{B6E491E9-AFDC-4547-8A2B-3B33C5522B71}"/>
                </a:ext>
              </a:extLst>
            </p:cNvPr>
            <p:cNvCxnSpPr/>
            <p:nvPr/>
          </p:nvCxnSpPr>
          <p:spPr>
            <a:xfrm flipV="1">
              <a:off x="2486025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Прямая соединительная линия 279">
              <a:extLst>
                <a:ext uri="{FF2B5EF4-FFF2-40B4-BE49-F238E27FC236}">
                  <a16:creationId xmlns:a16="http://schemas.microsoft.com/office/drawing/2014/main" xmlns="" id="{DDDFEB34-A989-4253-AD20-936DF07DE7C7}"/>
                </a:ext>
              </a:extLst>
            </p:cNvPr>
            <p:cNvCxnSpPr/>
            <p:nvPr/>
          </p:nvCxnSpPr>
          <p:spPr>
            <a:xfrm flipV="1">
              <a:off x="259581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Прямая соединительная линия 280">
              <a:extLst>
                <a:ext uri="{FF2B5EF4-FFF2-40B4-BE49-F238E27FC236}">
                  <a16:creationId xmlns:a16="http://schemas.microsoft.com/office/drawing/2014/main" xmlns="" id="{DDD2F56E-C5D9-4C75-90A5-3010C3F40255}"/>
                </a:ext>
              </a:extLst>
            </p:cNvPr>
            <p:cNvCxnSpPr/>
            <p:nvPr/>
          </p:nvCxnSpPr>
          <p:spPr>
            <a:xfrm flipV="1">
              <a:off x="270560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Прямая соединительная линия 281">
              <a:extLst>
                <a:ext uri="{FF2B5EF4-FFF2-40B4-BE49-F238E27FC236}">
                  <a16:creationId xmlns:a16="http://schemas.microsoft.com/office/drawing/2014/main" xmlns="" id="{BC0C4C87-A028-4625-9860-8BFC09C958DE}"/>
                </a:ext>
              </a:extLst>
            </p:cNvPr>
            <p:cNvCxnSpPr/>
            <p:nvPr/>
          </p:nvCxnSpPr>
          <p:spPr>
            <a:xfrm flipV="1">
              <a:off x="2815389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Прямая соединительная линия 282">
              <a:extLst>
                <a:ext uri="{FF2B5EF4-FFF2-40B4-BE49-F238E27FC236}">
                  <a16:creationId xmlns:a16="http://schemas.microsoft.com/office/drawing/2014/main" xmlns="" id="{F83345EB-5266-441F-B38F-8E40C7022168}"/>
                </a:ext>
              </a:extLst>
            </p:cNvPr>
            <p:cNvCxnSpPr/>
            <p:nvPr/>
          </p:nvCxnSpPr>
          <p:spPr>
            <a:xfrm flipV="1">
              <a:off x="292517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Прямая соединительная линия 283">
              <a:extLst>
                <a:ext uri="{FF2B5EF4-FFF2-40B4-BE49-F238E27FC236}">
                  <a16:creationId xmlns:a16="http://schemas.microsoft.com/office/drawing/2014/main" xmlns="" id="{8D66CA77-85A3-4BB5-B0AA-DDCEA8710E76}"/>
                </a:ext>
              </a:extLst>
            </p:cNvPr>
            <p:cNvCxnSpPr/>
            <p:nvPr/>
          </p:nvCxnSpPr>
          <p:spPr>
            <a:xfrm flipV="1">
              <a:off x="303496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Прямая соединительная линия 284">
              <a:extLst>
                <a:ext uri="{FF2B5EF4-FFF2-40B4-BE49-F238E27FC236}">
                  <a16:creationId xmlns:a16="http://schemas.microsoft.com/office/drawing/2014/main" xmlns="" id="{24A8D819-6DF3-41FA-B864-8F3B8F32C07B}"/>
                </a:ext>
              </a:extLst>
            </p:cNvPr>
            <p:cNvCxnSpPr/>
            <p:nvPr/>
          </p:nvCxnSpPr>
          <p:spPr>
            <a:xfrm flipV="1">
              <a:off x="314475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Прямая соединительная линия 285">
              <a:extLst>
                <a:ext uri="{FF2B5EF4-FFF2-40B4-BE49-F238E27FC236}">
                  <a16:creationId xmlns:a16="http://schemas.microsoft.com/office/drawing/2014/main" xmlns="" id="{298A93A5-4EDE-4ECA-84C5-C64FD8466056}"/>
                </a:ext>
              </a:extLst>
            </p:cNvPr>
            <p:cNvCxnSpPr/>
            <p:nvPr/>
          </p:nvCxnSpPr>
          <p:spPr>
            <a:xfrm flipV="1">
              <a:off x="325454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Прямая соединительная линия 286">
              <a:extLst>
                <a:ext uri="{FF2B5EF4-FFF2-40B4-BE49-F238E27FC236}">
                  <a16:creationId xmlns:a16="http://schemas.microsoft.com/office/drawing/2014/main" xmlns="" id="{C8E137EE-2A0B-47DC-B170-46F2F67F62DB}"/>
                </a:ext>
              </a:extLst>
            </p:cNvPr>
            <p:cNvCxnSpPr/>
            <p:nvPr/>
          </p:nvCxnSpPr>
          <p:spPr>
            <a:xfrm flipV="1">
              <a:off x="3364330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Прямая соединительная линия 287">
              <a:extLst>
                <a:ext uri="{FF2B5EF4-FFF2-40B4-BE49-F238E27FC236}">
                  <a16:creationId xmlns:a16="http://schemas.microsoft.com/office/drawing/2014/main" xmlns="" id="{86E6D98A-1770-4454-ABF0-8FCB435F289B}"/>
                </a:ext>
              </a:extLst>
            </p:cNvPr>
            <p:cNvCxnSpPr/>
            <p:nvPr/>
          </p:nvCxnSpPr>
          <p:spPr>
            <a:xfrm flipV="1">
              <a:off x="347411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Прямая соединительная линия 288">
              <a:extLst>
                <a:ext uri="{FF2B5EF4-FFF2-40B4-BE49-F238E27FC236}">
                  <a16:creationId xmlns:a16="http://schemas.microsoft.com/office/drawing/2014/main" xmlns="" id="{C4B2DAE0-25A1-44ED-BE3E-F0BA64F3EAAA}"/>
                </a:ext>
              </a:extLst>
            </p:cNvPr>
            <p:cNvCxnSpPr/>
            <p:nvPr/>
          </p:nvCxnSpPr>
          <p:spPr>
            <a:xfrm flipV="1">
              <a:off x="3583907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Прямая соединительная линия 289">
              <a:extLst>
                <a:ext uri="{FF2B5EF4-FFF2-40B4-BE49-F238E27FC236}">
                  <a16:creationId xmlns:a16="http://schemas.microsoft.com/office/drawing/2014/main" xmlns="" id="{54A48B85-E5C4-4029-AE5D-055346A1E6F7}"/>
                </a:ext>
              </a:extLst>
            </p:cNvPr>
            <p:cNvCxnSpPr/>
            <p:nvPr/>
          </p:nvCxnSpPr>
          <p:spPr>
            <a:xfrm flipV="1">
              <a:off x="3693695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Прямая соединительная линия 290">
              <a:extLst>
                <a:ext uri="{FF2B5EF4-FFF2-40B4-BE49-F238E27FC236}">
                  <a16:creationId xmlns:a16="http://schemas.microsoft.com/office/drawing/2014/main" xmlns="" id="{881918EA-5F71-4D4C-9477-61915F536380}"/>
                </a:ext>
              </a:extLst>
            </p:cNvPr>
            <p:cNvCxnSpPr/>
            <p:nvPr/>
          </p:nvCxnSpPr>
          <p:spPr>
            <a:xfrm flipV="1">
              <a:off x="380348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Прямая соединительная линия 291">
              <a:extLst>
                <a:ext uri="{FF2B5EF4-FFF2-40B4-BE49-F238E27FC236}">
                  <a16:creationId xmlns:a16="http://schemas.microsoft.com/office/drawing/2014/main" xmlns="" id="{6AB53E29-C539-4CD8-94A2-83B58252D5D6}"/>
                </a:ext>
              </a:extLst>
            </p:cNvPr>
            <p:cNvCxnSpPr/>
            <p:nvPr/>
          </p:nvCxnSpPr>
          <p:spPr>
            <a:xfrm flipV="1">
              <a:off x="391327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Прямая соединительная линия 292">
              <a:extLst>
                <a:ext uri="{FF2B5EF4-FFF2-40B4-BE49-F238E27FC236}">
                  <a16:creationId xmlns:a16="http://schemas.microsoft.com/office/drawing/2014/main" xmlns="" id="{309F3D92-4ED2-4D55-98E1-F0D2D8E8A209}"/>
                </a:ext>
              </a:extLst>
            </p:cNvPr>
            <p:cNvCxnSpPr/>
            <p:nvPr/>
          </p:nvCxnSpPr>
          <p:spPr>
            <a:xfrm flipV="1">
              <a:off x="4023059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Прямая соединительная линия 293">
              <a:extLst>
                <a:ext uri="{FF2B5EF4-FFF2-40B4-BE49-F238E27FC236}">
                  <a16:creationId xmlns:a16="http://schemas.microsoft.com/office/drawing/2014/main" xmlns="" id="{CE38E9DC-65D8-4C31-AD51-0361157E0024}"/>
                </a:ext>
              </a:extLst>
            </p:cNvPr>
            <p:cNvCxnSpPr/>
            <p:nvPr/>
          </p:nvCxnSpPr>
          <p:spPr>
            <a:xfrm flipV="1">
              <a:off x="4132847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Прямая соединительная линия 294">
              <a:extLst>
                <a:ext uri="{FF2B5EF4-FFF2-40B4-BE49-F238E27FC236}">
                  <a16:creationId xmlns:a16="http://schemas.microsoft.com/office/drawing/2014/main" xmlns="" id="{CCF4C431-6876-4896-8A0C-53716ED13518}"/>
                </a:ext>
              </a:extLst>
            </p:cNvPr>
            <p:cNvCxnSpPr/>
            <p:nvPr/>
          </p:nvCxnSpPr>
          <p:spPr>
            <a:xfrm flipV="1">
              <a:off x="424263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Прямая соединительная линия 295">
              <a:extLst>
                <a:ext uri="{FF2B5EF4-FFF2-40B4-BE49-F238E27FC236}">
                  <a16:creationId xmlns:a16="http://schemas.microsoft.com/office/drawing/2014/main" xmlns="" id="{D2E3B828-C192-4744-9B3A-D2AE0B6B61B5}"/>
                </a:ext>
              </a:extLst>
            </p:cNvPr>
            <p:cNvCxnSpPr/>
            <p:nvPr/>
          </p:nvCxnSpPr>
          <p:spPr>
            <a:xfrm flipV="1">
              <a:off x="435242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Прямая соединительная линия 296">
              <a:extLst>
                <a:ext uri="{FF2B5EF4-FFF2-40B4-BE49-F238E27FC236}">
                  <a16:creationId xmlns:a16="http://schemas.microsoft.com/office/drawing/2014/main" xmlns="" id="{F87BA5CD-E583-4A86-8F6B-1B93BB5BA5EC}"/>
                </a:ext>
              </a:extLst>
            </p:cNvPr>
            <p:cNvCxnSpPr/>
            <p:nvPr/>
          </p:nvCxnSpPr>
          <p:spPr>
            <a:xfrm flipV="1">
              <a:off x="446221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Прямая соединительная линия 297">
              <a:extLst>
                <a:ext uri="{FF2B5EF4-FFF2-40B4-BE49-F238E27FC236}">
                  <a16:creationId xmlns:a16="http://schemas.microsoft.com/office/drawing/2014/main" xmlns="" id="{D60EB86F-79AB-4BE1-859F-CC6FB1C94F92}"/>
                </a:ext>
              </a:extLst>
            </p:cNvPr>
            <p:cNvCxnSpPr/>
            <p:nvPr/>
          </p:nvCxnSpPr>
          <p:spPr>
            <a:xfrm flipV="1">
              <a:off x="4572000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Прямая соединительная линия 298">
              <a:extLst>
                <a:ext uri="{FF2B5EF4-FFF2-40B4-BE49-F238E27FC236}">
                  <a16:creationId xmlns:a16="http://schemas.microsoft.com/office/drawing/2014/main" xmlns="" id="{CA69EFE7-0C51-4253-9B80-1407EE82625F}"/>
                </a:ext>
              </a:extLst>
            </p:cNvPr>
            <p:cNvCxnSpPr/>
            <p:nvPr/>
          </p:nvCxnSpPr>
          <p:spPr>
            <a:xfrm flipV="1">
              <a:off x="468178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Прямая соединительная линия 299">
              <a:extLst>
                <a:ext uri="{FF2B5EF4-FFF2-40B4-BE49-F238E27FC236}">
                  <a16:creationId xmlns:a16="http://schemas.microsoft.com/office/drawing/2014/main" xmlns="" id="{F302DC1C-3B77-4711-8119-B20D5DF58379}"/>
                </a:ext>
              </a:extLst>
            </p:cNvPr>
            <p:cNvCxnSpPr/>
            <p:nvPr/>
          </p:nvCxnSpPr>
          <p:spPr>
            <a:xfrm flipV="1">
              <a:off x="479157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Прямая соединительная линия 300">
              <a:extLst>
                <a:ext uri="{FF2B5EF4-FFF2-40B4-BE49-F238E27FC236}">
                  <a16:creationId xmlns:a16="http://schemas.microsoft.com/office/drawing/2014/main" xmlns="" id="{00B4B3F8-83AF-40B4-A5D4-91D4C4CF0659}"/>
                </a:ext>
              </a:extLst>
            </p:cNvPr>
            <p:cNvCxnSpPr/>
            <p:nvPr/>
          </p:nvCxnSpPr>
          <p:spPr>
            <a:xfrm flipV="1">
              <a:off x="490136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Прямая соединительная линия 301">
              <a:extLst>
                <a:ext uri="{FF2B5EF4-FFF2-40B4-BE49-F238E27FC236}">
                  <a16:creationId xmlns:a16="http://schemas.microsoft.com/office/drawing/2014/main" xmlns="" id="{3CED5580-6119-4676-843C-150DA855EB04}"/>
                </a:ext>
              </a:extLst>
            </p:cNvPr>
            <p:cNvCxnSpPr/>
            <p:nvPr/>
          </p:nvCxnSpPr>
          <p:spPr>
            <a:xfrm flipV="1">
              <a:off x="501115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Прямая соединительная линия 302">
              <a:extLst>
                <a:ext uri="{FF2B5EF4-FFF2-40B4-BE49-F238E27FC236}">
                  <a16:creationId xmlns:a16="http://schemas.microsoft.com/office/drawing/2014/main" xmlns="" id="{2CB9495E-FBD4-4B2F-A55D-9210C6962709}"/>
                </a:ext>
              </a:extLst>
            </p:cNvPr>
            <p:cNvCxnSpPr/>
            <p:nvPr/>
          </p:nvCxnSpPr>
          <p:spPr>
            <a:xfrm flipV="1">
              <a:off x="512094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Прямая соединительная линия 303">
              <a:extLst>
                <a:ext uri="{FF2B5EF4-FFF2-40B4-BE49-F238E27FC236}">
                  <a16:creationId xmlns:a16="http://schemas.microsoft.com/office/drawing/2014/main" xmlns="" id="{95CB5BF3-F5E3-443D-B8C6-F0F7F4C6F49C}"/>
                </a:ext>
              </a:extLst>
            </p:cNvPr>
            <p:cNvCxnSpPr/>
            <p:nvPr/>
          </p:nvCxnSpPr>
          <p:spPr>
            <a:xfrm flipV="1">
              <a:off x="5230729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Прямая соединительная линия 304">
              <a:extLst>
                <a:ext uri="{FF2B5EF4-FFF2-40B4-BE49-F238E27FC236}">
                  <a16:creationId xmlns:a16="http://schemas.microsoft.com/office/drawing/2014/main" xmlns="" id="{10248204-C717-4E93-8FAC-D5B1B407D97F}"/>
                </a:ext>
              </a:extLst>
            </p:cNvPr>
            <p:cNvCxnSpPr/>
            <p:nvPr/>
          </p:nvCxnSpPr>
          <p:spPr>
            <a:xfrm flipV="1">
              <a:off x="5340517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Прямая соединительная линия 305">
              <a:extLst>
                <a:ext uri="{FF2B5EF4-FFF2-40B4-BE49-F238E27FC236}">
                  <a16:creationId xmlns:a16="http://schemas.microsoft.com/office/drawing/2014/main" xmlns="" id="{3FF89AD4-D2D3-4F32-8DC7-644C6103C00D}"/>
                </a:ext>
              </a:extLst>
            </p:cNvPr>
            <p:cNvCxnSpPr/>
            <p:nvPr/>
          </p:nvCxnSpPr>
          <p:spPr>
            <a:xfrm flipV="1">
              <a:off x="5450305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Прямая соединительная линия 306">
              <a:extLst>
                <a:ext uri="{FF2B5EF4-FFF2-40B4-BE49-F238E27FC236}">
                  <a16:creationId xmlns:a16="http://schemas.microsoft.com/office/drawing/2014/main" xmlns="" id="{DBC1ACF0-2B9D-48FD-A010-53D91ADBC951}"/>
                </a:ext>
              </a:extLst>
            </p:cNvPr>
            <p:cNvCxnSpPr/>
            <p:nvPr/>
          </p:nvCxnSpPr>
          <p:spPr>
            <a:xfrm flipV="1">
              <a:off x="556009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Прямая соединительная линия 307">
              <a:extLst>
                <a:ext uri="{FF2B5EF4-FFF2-40B4-BE49-F238E27FC236}">
                  <a16:creationId xmlns:a16="http://schemas.microsoft.com/office/drawing/2014/main" xmlns="" id="{C215A882-0F16-49E2-A706-75D77B8FFF34}"/>
                </a:ext>
              </a:extLst>
            </p:cNvPr>
            <p:cNvCxnSpPr/>
            <p:nvPr/>
          </p:nvCxnSpPr>
          <p:spPr>
            <a:xfrm flipV="1">
              <a:off x="566988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Прямая соединительная линия 308">
              <a:extLst>
                <a:ext uri="{FF2B5EF4-FFF2-40B4-BE49-F238E27FC236}">
                  <a16:creationId xmlns:a16="http://schemas.microsoft.com/office/drawing/2014/main" xmlns="" id="{620D09AD-2EC3-47A9-A90A-AE9ED64B4C83}"/>
                </a:ext>
              </a:extLst>
            </p:cNvPr>
            <p:cNvCxnSpPr/>
            <p:nvPr/>
          </p:nvCxnSpPr>
          <p:spPr>
            <a:xfrm flipV="1">
              <a:off x="5779670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Прямая соединительная линия 309">
              <a:extLst>
                <a:ext uri="{FF2B5EF4-FFF2-40B4-BE49-F238E27FC236}">
                  <a16:creationId xmlns:a16="http://schemas.microsoft.com/office/drawing/2014/main" xmlns="" id="{A080BDB6-A771-47F1-80D1-A5B3FA3600F2}"/>
                </a:ext>
              </a:extLst>
            </p:cNvPr>
            <p:cNvCxnSpPr/>
            <p:nvPr/>
          </p:nvCxnSpPr>
          <p:spPr>
            <a:xfrm flipV="1">
              <a:off x="588945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Прямая соединительная линия 310">
              <a:extLst>
                <a:ext uri="{FF2B5EF4-FFF2-40B4-BE49-F238E27FC236}">
                  <a16:creationId xmlns:a16="http://schemas.microsoft.com/office/drawing/2014/main" xmlns="" id="{E8301B85-8D19-4E13-A4AF-0EA202EFEB29}"/>
                </a:ext>
              </a:extLst>
            </p:cNvPr>
            <p:cNvCxnSpPr/>
            <p:nvPr/>
          </p:nvCxnSpPr>
          <p:spPr>
            <a:xfrm flipV="1">
              <a:off x="599924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Прямая соединительная линия 311">
              <a:extLst>
                <a:ext uri="{FF2B5EF4-FFF2-40B4-BE49-F238E27FC236}">
                  <a16:creationId xmlns:a16="http://schemas.microsoft.com/office/drawing/2014/main" xmlns="" id="{971CF237-34E8-42C7-9AE7-4CE476BA04BD}"/>
                </a:ext>
              </a:extLst>
            </p:cNvPr>
            <p:cNvCxnSpPr/>
            <p:nvPr/>
          </p:nvCxnSpPr>
          <p:spPr>
            <a:xfrm flipV="1">
              <a:off x="610903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Прямая соединительная линия 312">
              <a:extLst>
                <a:ext uri="{FF2B5EF4-FFF2-40B4-BE49-F238E27FC236}">
                  <a16:creationId xmlns:a16="http://schemas.microsoft.com/office/drawing/2014/main" xmlns="" id="{4E98F522-87A4-4C18-B130-B047211811B1}"/>
                </a:ext>
              </a:extLst>
            </p:cNvPr>
            <p:cNvCxnSpPr/>
            <p:nvPr/>
          </p:nvCxnSpPr>
          <p:spPr>
            <a:xfrm flipV="1">
              <a:off x="621882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Прямая соединительная линия 313">
              <a:extLst>
                <a:ext uri="{FF2B5EF4-FFF2-40B4-BE49-F238E27FC236}">
                  <a16:creationId xmlns:a16="http://schemas.microsoft.com/office/drawing/2014/main" xmlns="" id="{66B64220-2EBD-4FFC-B6A8-973CCE135146}"/>
                </a:ext>
              </a:extLst>
            </p:cNvPr>
            <p:cNvCxnSpPr/>
            <p:nvPr/>
          </p:nvCxnSpPr>
          <p:spPr>
            <a:xfrm flipV="1">
              <a:off x="632861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Прямая соединительная линия 314">
              <a:extLst>
                <a:ext uri="{FF2B5EF4-FFF2-40B4-BE49-F238E27FC236}">
                  <a16:creationId xmlns:a16="http://schemas.microsoft.com/office/drawing/2014/main" xmlns="" id="{BEC4AC45-7E3D-4C16-8DAC-4D74D4B3EE16}"/>
                </a:ext>
              </a:extLst>
            </p:cNvPr>
            <p:cNvCxnSpPr/>
            <p:nvPr/>
          </p:nvCxnSpPr>
          <p:spPr>
            <a:xfrm flipV="1">
              <a:off x="6438399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Прямая соединительная линия 315">
              <a:extLst>
                <a:ext uri="{FF2B5EF4-FFF2-40B4-BE49-F238E27FC236}">
                  <a16:creationId xmlns:a16="http://schemas.microsoft.com/office/drawing/2014/main" xmlns="" id="{D8BAA782-42F9-40CE-9F48-318397419B24}"/>
                </a:ext>
              </a:extLst>
            </p:cNvPr>
            <p:cNvCxnSpPr/>
            <p:nvPr/>
          </p:nvCxnSpPr>
          <p:spPr>
            <a:xfrm flipV="1">
              <a:off x="6548187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Прямая соединительная линия 316">
              <a:extLst>
                <a:ext uri="{FF2B5EF4-FFF2-40B4-BE49-F238E27FC236}">
                  <a16:creationId xmlns:a16="http://schemas.microsoft.com/office/drawing/2014/main" xmlns="" id="{E9C95B7E-156C-44EE-B924-15D1AE0E0945}"/>
                </a:ext>
              </a:extLst>
            </p:cNvPr>
            <p:cNvCxnSpPr/>
            <p:nvPr/>
          </p:nvCxnSpPr>
          <p:spPr>
            <a:xfrm flipV="1">
              <a:off x="6657975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Прямая соединительная линия 317">
              <a:extLst>
                <a:ext uri="{FF2B5EF4-FFF2-40B4-BE49-F238E27FC236}">
                  <a16:creationId xmlns:a16="http://schemas.microsoft.com/office/drawing/2014/main" xmlns="" id="{DD203368-0294-453B-AF6A-78D417F6B3A6}"/>
                </a:ext>
              </a:extLst>
            </p:cNvPr>
            <p:cNvCxnSpPr/>
            <p:nvPr/>
          </p:nvCxnSpPr>
          <p:spPr>
            <a:xfrm flipV="1">
              <a:off x="676776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Прямая соединительная линия 318">
              <a:extLst>
                <a:ext uri="{FF2B5EF4-FFF2-40B4-BE49-F238E27FC236}">
                  <a16:creationId xmlns:a16="http://schemas.microsoft.com/office/drawing/2014/main" xmlns="" id="{3F42CF9C-190B-4151-8B25-BC976A948ED3}"/>
                </a:ext>
              </a:extLst>
            </p:cNvPr>
            <p:cNvCxnSpPr/>
            <p:nvPr/>
          </p:nvCxnSpPr>
          <p:spPr>
            <a:xfrm flipV="1">
              <a:off x="687755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Прямая соединительная линия 319">
              <a:extLst>
                <a:ext uri="{FF2B5EF4-FFF2-40B4-BE49-F238E27FC236}">
                  <a16:creationId xmlns:a16="http://schemas.microsoft.com/office/drawing/2014/main" xmlns="" id="{4A7D1BEC-3A0A-4894-85BF-7C87DAC58480}"/>
                </a:ext>
              </a:extLst>
            </p:cNvPr>
            <p:cNvCxnSpPr/>
            <p:nvPr/>
          </p:nvCxnSpPr>
          <p:spPr>
            <a:xfrm flipV="1">
              <a:off x="6987339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Прямая соединительная линия 320">
              <a:extLst>
                <a:ext uri="{FF2B5EF4-FFF2-40B4-BE49-F238E27FC236}">
                  <a16:creationId xmlns:a16="http://schemas.microsoft.com/office/drawing/2014/main" xmlns="" id="{7B1698EC-34DF-4401-BBE8-1EB35133C7A9}"/>
                </a:ext>
              </a:extLst>
            </p:cNvPr>
            <p:cNvCxnSpPr/>
            <p:nvPr/>
          </p:nvCxnSpPr>
          <p:spPr>
            <a:xfrm flipV="1">
              <a:off x="709712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Прямая соединительная линия 321">
              <a:extLst>
                <a:ext uri="{FF2B5EF4-FFF2-40B4-BE49-F238E27FC236}">
                  <a16:creationId xmlns:a16="http://schemas.microsoft.com/office/drawing/2014/main" xmlns="" id="{457B4E39-F5DE-4669-B662-A6A84BEDFFD1}"/>
                </a:ext>
              </a:extLst>
            </p:cNvPr>
            <p:cNvCxnSpPr/>
            <p:nvPr/>
          </p:nvCxnSpPr>
          <p:spPr>
            <a:xfrm flipV="1">
              <a:off x="720691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Прямая соединительная линия 322">
              <a:extLst>
                <a:ext uri="{FF2B5EF4-FFF2-40B4-BE49-F238E27FC236}">
                  <a16:creationId xmlns:a16="http://schemas.microsoft.com/office/drawing/2014/main" xmlns="" id="{21D57676-D09E-4185-8B27-6DE9A5E245A4}"/>
                </a:ext>
              </a:extLst>
            </p:cNvPr>
            <p:cNvCxnSpPr/>
            <p:nvPr/>
          </p:nvCxnSpPr>
          <p:spPr>
            <a:xfrm flipV="1">
              <a:off x="731670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Прямая соединительная линия 323">
              <a:extLst>
                <a:ext uri="{FF2B5EF4-FFF2-40B4-BE49-F238E27FC236}">
                  <a16:creationId xmlns:a16="http://schemas.microsoft.com/office/drawing/2014/main" xmlns="" id="{64F727E1-CD8B-47DF-987F-BC32957A83F7}"/>
                </a:ext>
              </a:extLst>
            </p:cNvPr>
            <p:cNvCxnSpPr/>
            <p:nvPr/>
          </p:nvCxnSpPr>
          <p:spPr>
            <a:xfrm flipV="1">
              <a:off x="742649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Прямая соединительная линия 324">
              <a:extLst>
                <a:ext uri="{FF2B5EF4-FFF2-40B4-BE49-F238E27FC236}">
                  <a16:creationId xmlns:a16="http://schemas.microsoft.com/office/drawing/2014/main" xmlns="" id="{E2BF5F39-1B6B-4E67-82E3-E8EDB41FCEF3}"/>
                </a:ext>
              </a:extLst>
            </p:cNvPr>
            <p:cNvCxnSpPr/>
            <p:nvPr/>
          </p:nvCxnSpPr>
          <p:spPr>
            <a:xfrm flipV="1">
              <a:off x="7536280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Прямая соединительная линия 325">
              <a:extLst>
                <a:ext uri="{FF2B5EF4-FFF2-40B4-BE49-F238E27FC236}">
                  <a16:creationId xmlns:a16="http://schemas.microsoft.com/office/drawing/2014/main" xmlns="" id="{CB382767-A16E-4DE9-B4EE-23E45261C1B2}"/>
                </a:ext>
              </a:extLst>
            </p:cNvPr>
            <p:cNvCxnSpPr/>
            <p:nvPr/>
          </p:nvCxnSpPr>
          <p:spPr>
            <a:xfrm flipV="1">
              <a:off x="764606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Прямая соединительная линия 326">
              <a:extLst>
                <a:ext uri="{FF2B5EF4-FFF2-40B4-BE49-F238E27FC236}">
                  <a16:creationId xmlns:a16="http://schemas.microsoft.com/office/drawing/2014/main" xmlns="" id="{34581771-1430-4EBB-99C3-019C008D0E52}"/>
                </a:ext>
              </a:extLst>
            </p:cNvPr>
            <p:cNvCxnSpPr/>
            <p:nvPr/>
          </p:nvCxnSpPr>
          <p:spPr>
            <a:xfrm flipV="1">
              <a:off x="7755857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Прямая соединительная линия 327">
              <a:extLst>
                <a:ext uri="{FF2B5EF4-FFF2-40B4-BE49-F238E27FC236}">
                  <a16:creationId xmlns:a16="http://schemas.microsoft.com/office/drawing/2014/main" xmlns="" id="{06E497A9-6DD8-4608-822F-5AF8079B3DD9}"/>
                </a:ext>
              </a:extLst>
            </p:cNvPr>
            <p:cNvCxnSpPr/>
            <p:nvPr/>
          </p:nvCxnSpPr>
          <p:spPr>
            <a:xfrm flipV="1">
              <a:off x="7865645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Прямая соединительная линия 328">
              <a:extLst>
                <a:ext uri="{FF2B5EF4-FFF2-40B4-BE49-F238E27FC236}">
                  <a16:creationId xmlns:a16="http://schemas.microsoft.com/office/drawing/2014/main" xmlns="" id="{7120D633-7BEF-4E24-B799-7620EEA1B506}"/>
                </a:ext>
              </a:extLst>
            </p:cNvPr>
            <p:cNvCxnSpPr/>
            <p:nvPr/>
          </p:nvCxnSpPr>
          <p:spPr>
            <a:xfrm flipV="1">
              <a:off x="7975433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Прямая соединительная линия 329">
              <a:extLst>
                <a:ext uri="{FF2B5EF4-FFF2-40B4-BE49-F238E27FC236}">
                  <a16:creationId xmlns:a16="http://schemas.microsoft.com/office/drawing/2014/main" xmlns="" id="{49E5A907-9D08-4DCB-BD98-22540B230F2B}"/>
                </a:ext>
              </a:extLst>
            </p:cNvPr>
            <p:cNvCxnSpPr/>
            <p:nvPr/>
          </p:nvCxnSpPr>
          <p:spPr>
            <a:xfrm flipV="1">
              <a:off x="8085221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Прямая соединительная линия 330">
              <a:extLst>
                <a:ext uri="{FF2B5EF4-FFF2-40B4-BE49-F238E27FC236}">
                  <a16:creationId xmlns:a16="http://schemas.microsoft.com/office/drawing/2014/main" xmlns="" id="{B38A198C-3AAC-4ABE-ADC9-F49B80668B87}"/>
                </a:ext>
              </a:extLst>
            </p:cNvPr>
            <p:cNvCxnSpPr/>
            <p:nvPr/>
          </p:nvCxnSpPr>
          <p:spPr>
            <a:xfrm flipV="1">
              <a:off x="8195009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Прямая соединительная линия 331">
              <a:extLst>
                <a:ext uri="{FF2B5EF4-FFF2-40B4-BE49-F238E27FC236}">
                  <a16:creationId xmlns:a16="http://schemas.microsoft.com/office/drawing/2014/main" xmlns="" id="{484CEBBC-E328-4D8C-A541-A96BB6CB92DE}"/>
                </a:ext>
              </a:extLst>
            </p:cNvPr>
            <p:cNvCxnSpPr/>
            <p:nvPr/>
          </p:nvCxnSpPr>
          <p:spPr>
            <a:xfrm flipV="1">
              <a:off x="8304797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Прямая соединительная линия 332">
              <a:extLst>
                <a:ext uri="{FF2B5EF4-FFF2-40B4-BE49-F238E27FC236}">
                  <a16:creationId xmlns:a16="http://schemas.microsoft.com/office/drawing/2014/main" xmlns="" id="{85B7CCF6-2E2B-486A-842F-DB2C50CD94CE}"/>
                </a:ext>
              </a:extLst>
            </p:cNvPr>
            <p:cNvCxnSpPr/>
            <p:nvPr/>
          </p:nvCxnSpPr>
          <p:spPr>
            <a:xfrm flipV="1">
              <a:off x="841458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Прямая соединительная линия 333">
              <a:extLst>
                <a:ext uri="{FF2B5EF4-FFF2-40B4-BE49-F238E27FC236}">
                  <a16:creationId xmlns:a16="http://schemas.microsoft.com/office/drawing/2014/main" xmlns="" id="{C3102897-5D10-40A9-A1AA-785BE23BE86B}"/>
                </a:ext>
              </a:extLst>
            </p:cNvPr>
            <p:cNvCxnSpPr/>
            <p:nvPr/>
          </p:nvCxnSpPr>
          <p:spPr>
            <a:xfrm flipV="1">
              <a:off x="852437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Прямая соединительная линия 334">
              <a:extLst>
                <a:ext uri="{FF2B5EF4-FFF2-40B4-BE49-F238E27FC236}">
                  <a16:creationId xmlns:a16="http://schemas.microsoft.com/office/drawing/2014/main" xmlns="" id="{DAE797B7-B27E-4689-B528-1FB488E509B5}"/>
                </a:ext>
              </a:extLst>
            </p:cNvPr>
            <p:cNvCxnSpPr/>
            <p:nvPr/>
          </p:nvCxnSpPr>
          <p:spPr>
            <a:xfrm flipV="1">
              <a:off x="8634162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Прямая соединительная линия 335">
              <a:extLst>
                <a:ext uri="{FF2B5EF4-FFF2-40B4-BE49-F238E27FC236}">
                  <a16:creationId xmlns:a16="http://schemas.microsoft.com/office/drawing/2014/main" xmlns="" id="{49AB3C52-153A-4D7D-B728-6CC826B2188F}"/>
                </a:ext>
              </a:extLst>
            </p:cNvPr>
            <p:cNvCxnSpPr/>
            <p:nvPr/>
          </p:nvCxnSpPr>
          <p:spPr>
            <a:xfrm flipV="1">
              <a:off x="8743950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Прямая соединительная линия 336">
              <a:extLst>
                <a:ext uri="{FF2B5EF4-FFF2-40B4-BE49-F238E27FC236}">
                  <a16:creationId xmlns:a16="http://schemas.microsoft.com/office/drawing/2014/main" xmlns="" id="{65CC96DD-2D83-4713-B336-A444DB1D91B2}"/>
                </a:ext>
              </a:extLst>
            </p:cNvPr>
            <p:cNvCxnSpPr/>
            <p:nvPr/>
          </p:nvCxnSpPr>
          <p:spPr>
            <a:xfrm flipV="1">
              <a:off x="8853738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Прямая соединительная линия 337">
              <a:extLst>
                <a:ext uri="{FF2B5EF4-FFF2-40B4-BE49-F238E27FC236}">
                  <a16:creationId xmlns:a16="http://schemas.microsoft.com/office/drawing/2014/main" xmlns="" id="{08970D3F-9BD5-40D2-991C-1B26389E87EC}"/>
                </a:ext>
              </a:extLst>
            </p:cNvPr>
            <p:cNvCxnSpPr/>
            <p:nvPr/>
          </p:nvCxnSpPr>
          <p:spPr>
            <a:xfrm flipV="1">
              <a:off x="8963526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Прямая соединительная линия 338">
              <a:extLst>
                <a:ext uri="{FF2B5EF4-FFF2-40B4-BE49-F238E27FC236}">
                  <a16:creationId xmlns:a16="http://schemas.microsoft.com/office/drawing/2014/main" xmlns="" id="{7B2ED469-2E84-4B0B-9934-85F06F5F8FD2}"/>
                </a:ext>
              </a:extLst>
            </p:cNvPr>
            <p:cNvCxnSpPr/>
            <p:nvPr/>
          </p:nvCxnSpPr>
          <p:spPr>
            <a:xfrm flipV="1">
              <a:off x="9073314" y="2442911"/>
              <a:ext cx="219576" cy="219576"/>
            </a:xfrm>
            <a:prstGeom prst="line">
              <a:avLst/>
            </a:prstGeom>
            <a:ln>
              <a:solidFill>
                <a:schemeClr val="bg1">
                  <a:lumMod val="7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20E27A67-6C87-479A-A8FA-533B48DC13F5}"/>
              </a:ext>
            </a:extLst>
          </p:cNvPr>
          <p:cNvSpPr/>
          <p:nvPr/>
        </p:nvSpPr>
        <p:spPr>
          <a:xfrm>
            <a:off x="3428789" y="1821180"/>
            <a:ext cx="2286422" cy="1456752"/>
          </a:xfrm>
          <a:prstGeom prst="rect">
            <a:avLst/>
          </a:prstGeom>
          <a:gradFill>
            <a:gsLst>
              <a:gs pos="70000">
                <a:schemeClr val="bg1"/>
              </a:gs>
              <a:gs pos="30000">
                <a:schemeClr val="bg1"/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357" name="Прямоугольник: скругленные углы 356">
            <a:extLst>
              <a:ext uri="{FF2B5EF4-FFF2-40B4-BE49-F238E27FC236}">
                <a16:creationId xmlns:a16="http://schemas.microsoft.com/office/drawing/2014/main" xmlns="" id="{A573DFC4-17D3-4390-BA2A-1D80913394AF}"/>
              </a:ext>
            </a:extLst>
          </p:cNvPr>
          <p:cNvSpPr/>
          <p:nvPr/>
        </p:nvSpPr>
        <p:spPr>
          <a:xfrm>
            <a:off x="266281" y="839787"/>
            <a:ext cx="8661819" cy="700581"/>
          </a:xfrm>
          <a:prstGeom prst="roundRect">
            <a:avLst>
              <a:gd name="adj" fmla="val 50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300" kern="0" dirty="0">
                <a:solidFill>
                  <a:srgbClr val="FFFFFF"/>
                </a:solidFill>
                <a:latin typeface="Calibri"/>
              </a:rPr>
              <a:t>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04161332-7E68-46E0-BB4E-2A1F19987804}"/>
              </a:ext>
            </a:extLst>
          </p:cNvPr>
          <p:cNvSpPr/>
          <p:nvPr/>
        </p:nvSpPr>
        <p:spPr>
          <a:xfrm flipV="1">
            <a:off x="4073453" y="2054150"/>
            <a:ext cx="997094" cy="997098"/>
          </a:xfrm>
          <a:prstGeom prst="ellipse">
            <a:avLst/>
          </a:prstGeom>
          <a:noFill/>
          <a:ln w="12700">
            <a:gradFill>
              <a:gsLst>
                <a:gs pos="26000">
                  <a:schemeClr val="accent1"/>
                </a:gs>
                <a:gs pos="78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Дуга 47">
            <a:extLst>
              <a:ext uri="{FF2B5EF4-FFF2-40B4-BE49-F238E27FC236}">
                <a16:creationId xmlns:a16="http://schemas.microsoft.com/office/drawing/2014/main" xmlns="" id="{92052544-BD6C-4E70-9FAF-641DD4160F99}"/>
              </a:ext>
            </a:extLst>
          </p:cNvPr>
          <p:cNvSpPr/>
          <p:nvPr/>
        </p:nvSpPr>
        <p:spPr>
          <a:xfrm flipV="1">
            <a:off x="3984588" y="1965285"/>
            <a:ext cx="1174824" cy="1174830"/>
          </a:xfrm>
          <a:prstGeom prst="arc">
            <a:avLst>
              <a:gd name="adj1" fmla="val 9162796"/>
              <a:gd name="adj2" fmla="val 1956744"/>
            </a:avLst>
          </a:prstGeom>
          <a:noFill/>
          <a:ln w="12700">
            <a:gradFill>
              <a:gsLst>
                <a:gs pos="41000">
                  <a:schemeClr val="accent1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F3504D17-655F-4883-B258-84ADF7C3DFD0}"/>
              </a:ext>
            </a:extLst>
          </p:cNvPr>
          <p:cNvSpPr/>
          <p:nvPr/>
        </p:nvSpPr>
        <p:spPr>
          <a:xfrm flipV="1">
            <a:off x="4161252" y="2141949"/>
            <a:ext cx="821497" cy="8215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63500" sx="102000" sy="102000" algn="ctr" rotWithShape="0">
              <a:prstClr val="black">
                <a:alpha val="6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defTabSz="914319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5A94E352-CC8F-4B37-A9E1-E6824EF2E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Помощь в доработке документации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990600" y="869950"/>
            <a:ext cx="8153400" cy="523875"/>
          </a:xfrm>
        </p:spPr>
        <p:txBody>
          <a:bodyPr/>
          <a:lstStyle/>
          <a:p>
            <a:pPr algn="ctr"/>
            <a:r>
              <a:rPr lang="ru-RU" altLang="ru-RU" sz="1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На этапе подготовки заявки во Внешэкономбанк, Инициатору проекта при необходимости может быть дана обратная связь по доработке проектной документации</a:t>
            </a:r>
          </a:p>
          <a:p>
            <a:pPr algn="ctr"/>
            <a:endParaRPr lang="ru-RU" sz="1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38265D74-6D38-4819-9F00-53F0B95CAE78}"/>
              </a:ext>
            </a:extLst>
          </p:cNvPr>
          <p:cNvSpPr/>
          <p:nvPr/>
        </p:nvSpPr>
        <p:spPr>
          <a:xfrm>
            <a:off x="4032000" y="2012700"/>
            <a:ext cx="1080000" cy="1080000"/>
          </a:xfrm>
          <a:prstGeom prst="rect">
            <a:avLst/>
          </a:prstGeom>
        </p:spPr>
        <p:txBody>
          <a:bodyPr wrap="none" lIns="0" tIns="0" rIns="0" bIns="0">
            <a:prstTxWarp prst="textArchUp">
              <a:avLst>
                <a:gd name="adj" fmla="val 12582749"/>
              </a:avLst>
            </a:prstTxWarp>
            <a:spAutoFit/>
          </a:bodyPr>
          <a:lstStyle/>
          <a:p>
            <a:pPr marL="0" lvl="3" defTabSz="826498">
              <a:lnSpc>
                <a:spcPct val="90000"/>
              </a:lnSpc>
              <a:defRPr/>
            </a:pPr>
            <a:r>
              <a:rPr lang="ru-RU" sz="1292" b="1" dirty="0">
                <a:solidFill>
                  <a:schemeClr val="accent1"/>
                </a:solidFill>
                <a:effectLst>
                  <a:outerShdw blurRad="469900" algn="ctr" rotWithShape="0">
                    <a:prstClr val="black">
                      <a:alpha val="74000"/>
                    </a:prstClr>
                  </a:outerShdw>
                </a:effectLst>
              </a:rPr>
              <a:t>Обратная связь</a:t>
            </a: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847081BA-EC61-4D79-9F43-349BBD7136B1}"/>
              </a:ext>
            </a:extLst>
          </p:cNvPr>
          <p:cNvGrpSpPr/>
          <p:nvPr/>
        </p:nvGrpSpPr>
        <p:grpSpPr>
          <a:xfrm>
            <a:off x="1595088" y="3149812"/>
            <a:ext cx="5954683" cy="1077540"/>
            <a:chOff x="1595088" y="2909886"/>
            <a:chExt cx="5954683" cy="1077540"/>
          </a:xfrm>
          <a:effectLst/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xmlns="" id="{0B8624CD-7788-4CE2-A2BF-DDD69FF100CD}"/>
                </a:ext>
              </a:extLst>
            </p:cNvPr>
            <p:cNvCxnSpPr/>
            <p:nvPr/>
          </p:nvCxnSpPr>
          <p:spPr>
            <a:xfrm>
              <a:off x="4572000" y="2909886"/>
              <a:ext cx="0" cy="92551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9" name="Стрелка: изогнутая 47">
              <a:extLst>
                <a:ext uri="{FF2B5EF4-FFF2-40B4-BE49-F238E27FC236}">
                  <a16:creationId xmlns:a16="http://schemas.microsoft.com/office/drawing/2014/main" xmlns="" id="{A964BCCC-A838-4B99-A26A-C9130D51095F}"/>
                </a:ext>
              </a:extLst>
            </p:cNvPr>
            <p:cNvSpPr/>
            <p:nvPr/>
          </p:nvSpPr>
          <p:spPr>
            <a:xfrm rot="10800000" flipV="1">
              <a:off x="4796460" y="3199738"/>
              <a:ext cx="2753311" cy="787688"/>
            </a:xfrm>
            <a:prstGeom prst="bentArrow">
              <a:avLst>
                <a:gd name="adj1" fmla="val 0"/>
                <a:gd name="adj2" fmla="val 0"/>
                <a:gd name="adj3" fmla="val 0"/>
                <a:gd name="adj4" fmla="val 32527"/>
              </a:avLst>
            </a:prstGeom>
            <a:noFill/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 dirty="0">
                <a:solidFill>
                  <a:srgbClr val="575757"/>
                </a:solidFill>
                <a:latin typeface="Arial"/>
              </a:endParaRPr>
            </a:p>
          </p:txBody>
        </p:sp>
        <p:sp>
          <p:nvSpPr>
            <p:cNvPr id="230" name="Стрелка: изогнутая 47">
              <a:extLst>
                <a:ext uri="{FF2B5EF4-FFF2-40B4-BE49-F238E27FC236}">
                  <a16:creationId xmlns:a16="http://schemas.microsoft.com/office/drawing/2014/main" xmlns="" id="{B1A7801F-1DDF-47E9-AADC-20122FABC0C4}"/>
                </a:ext>
              </a:extLst>
            </p:cNvPr>
            <p:cNvSpPr/>
            <p:nvPr/>
          </p:nvSpPr>
          <p:spPr>
            <a:xfrm flipV="1">
              <a:off x="4572859" y="2909886"/>
              <a:ext cx="2529628" cy="289851"/>
            </a:xfrm>
            <a:prstGeom prst="bentArrow">
              <a:avLst>
                <a:gd name="adj1" fmla="val 0"/>
                <a:gd name="adj2" fmla="val 0"/>
                <a:gd name="adj3" fmla="val 0"/>
                <a:gd name="adj4" fmla="val 67032"/>
              </a:avLst>
            </a:prstGeom>
            <a:noFill/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 dirty="0">
                <a:solidFill>
                  <a:srgbClr val="575757"/>
                </a:solidFill>
                <a:latin typeface="Arial"/>
              </a:endParaRPr>
            </a:p>
          </p:txBody>
        </p:sp>
        <p:sp>
          <p:nvSpPr>
            <p:cNvPr id="227" name="Стрелка: изогнутая 47">
              <a:extLst>
                <a:ext uri="{FF2B5EF4-FFF2-40B4-BE49-F238E27FC236}">
                  <a16:creationId xmlns:a16="http://schemas.microsoft.com/office/drawing/2014/main" xmlns="" id="{B8DAA187-6EF6-48F7-8A93-6E16CE67D49B}"/>
                </a:ext>
              </a:extLst>
            </p:cNvPr>
            <p:cNvSpPr/>
            <p:nvPr/>
          </p:nvSpPr>
          <p:spPr>
            <a:xfrm rot="10800000" flipH="1" flipV="1">
              <a:off x="1595088" y="3199738"/>
              <a:ext cx="2753311" cy="787688"/>
            </a:xfrm>
            <a:prstGeom prst="bentArrow">
              <a:avLst>
                <a:gd name="adj1" fmla="val 0"/>
                <a:gd name="adj2" fmla="val 0"/>
                <a:gd name="adj3" fmla="val 0"/>
                <a:gd name="adj4" fmla="val 32527"/>
              </a:avLst>
            </a:prstGeom>
            <a:noFill/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 dirty="0">
                <a:solidFill>
                  <a:srgbClr val="575757"/>
                </a:solidFill>
                <a:latin typeface="Arial"/>
              </a:endParaRPr>
            </a:p>
          </p:txBody>
        </p:sp>
        <p:sp>
          <p:nvSpPr>
            <p:cNvPr id="62" name="Стрелка: изогнутая 47">
              <a:extLst>
                <a:ext uri="{FF2B5EF4-FFF2-40B4-BE49-F238E27FC236}">
                  <a16:creationId xmlns:a16="http://schemas.microsoft.com/office/drawing/2014/main" xmlns="" id="{AE7409EB-1107-4052-96BF-9F01412E10B6}"/>
                </a:ext>
              </a:extLst>
            </p:cNvPr>
            <p:cNvSpPr/>
            <p:nvPr/>
          </p:nvSpPr>
          <p:spPr>
            <a:xfrm flipH="1" flipV="1">
              <a:off x="2042372" y="2909886"/>
              <a:ext cx="2529628" cy="289851"/>
            </a:xfrm>
            <a:prstGeom prst="bentArrow">
              <a:avLst>
                <a:gd name="adj1" fmla="val 0"/>
                <a:gd name="adj2" fmla="val 0"/>
                <a:gd name="adj3" fmla="val 0"/>
                <a:gd name="adj4" fmla="val 67032"/>
              </a:avLst>
            </a:prstGeom>
            <a:noFill/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500" tIns="40500" rIns="40500" bIns="40500" rtlCol="0" anchor="ctr"/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350" dirty="0">
                <a:solidFill>
                  <a:srgbClr val="575757"/>
                </a:solidFill>
                <a:latin typeface="Arial"/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883F77F4-25CB-45CE-95C2-C33B6117B385}"/>
              </a:ext>
            </a:extLst>
          </p:cNvPr>
          <p:cNvGrpSpPr/>
          <p:nvPr/>
        </p:nvGrpSpPr>
        <p:grpSpPr>
          <a:xfrm>
            <a:off x="2820768" y="5231587"/>
            <a:ext cx="521782" cy="521806"/>
            <a:chOff x="2825750" y="3207955"/>
            <a:chExt cx="629732" cy="629760"/>
          </a:xfrm>
        </p:grpSpPr>
        <p:sp>
          <p:nvSpPr>
            <p:cNvPr id="92" name="Дуга 91">
              <a:extLst>
                <a:ext uri="{FF2B5EF4-FFF2-40B4-BE49-F238E27FC236}">
                  <a16:creationId xmlns:a16="http://schemas.microsoft.com/office/drawing/2014/main" xmlns="" id="{C1FB16D8-ECDE-4A73-910E-E19D14C17858}"/>
                </a:ext>
              </a:extLst>
            </p:cNvPr>
            <p:cNvSpPr/>
            <p:nvPr/>
          </p:nvSpPr>
          <p:spPr>
            <a:xfrm rot="16200000" flipV="1">
              <a:off x="2968366" y="3350592"/>
              <a:ext cx="344501" cy="344486"/>
            </a:xfrm>
            <a:prstGeom prst="arc">
              <a:avLst>
                <a:gd name="adj1" fmla="val 16247447"/>
                <a:gd name="adj2" fmla="val 5328266"/>
              </a:avLst>
            </a:prstGeom>
            <a:ln w="12700">
              <a:solidFill>
                <a:schemeClr val="accent6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  <p:sp>
          <p:nvSpPr>
            <p:cNvPr id="93" name="Дуга 92">
              <a:extLst>
                <a:ext uri="{FF2B5EF4-FFF2-40B4-BE49-F238E27FC236}">
                  <a16:creationId xmlns:a16="http://schemas.microsoft.com/office/drawing/2014/main" xmlns="" id="{68A423FD-D69D-42AF-B302-75F85E444445}"/>
                </a:ext>
              </a:extLst>
            </p:cNvPr>
            <p:cNvSpPr/>
            <p:nvPr/>
          </p:nvSpPr>
          <p:spPr>
            <a:xfrm rot="16200000" flipV="1">
              <a:off x="2898056" y="3280285"/>
              <a:ext cx="485120" cy="485099"/>
            </a:xfrm>
            <a:prstGeom prst="arc">
              <a:avLst>
                <a:gd name="adj1" fmla="val 16200000"/>
                <a:gd name="adj2" fmla="val 5396609"/>
              </a:avLst>
            </a:prstGeom>
            <a:ln w="12700">
              <a:solidFill>
                <a:schemeClr val="accent6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  <p:sp>
          <p:nvSpPr>
            <p:cNvPr id="94" name="Дуга 93">
              <a:extLst>
                <a:ext uri="{FF2B5EF4-FFF2-40B4-BE49-F238E27FC236}">
                  <a16:creationId xmlns:a16="http://schemas.microsoft.com/office/drawing/2014/main" xmlns="" id="{BCDA5DAF-270A-4E77-BC6E-CC9528CB4A37}"/>
                </a:ext>
              </a:extLst>
            </p:cNvPr>
            <p:cNvSpPr/>
            <p:nvPr/>
          </p:nvSpPr>
          <p:spPr>
            <a:xfrm rot="16200000" flipV="1">
              <a:off x="2825736" y="3207969"/>
              <a:ext cx="629760" cy="629732"/>
            </a:xfrm>
            <a:prstGeom prst="arc">
              <a:avLst>
                <a:gd name="adj1" fmla="val 16200000"/>
                <a:gd name="adj2" fmla="val 5407286"/>
              </a:avLst>
            </a:prstGeom>
            <a:ln w="12700">
              <a:solidFill>
                <a:schemeClr val="accent6">
                  <a:alpha val="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</p:grp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xmlns="" id="{BE1FED17-04EA-4C50-B7EE-533B844B36BE}"/>
              </a:ext>
            </a:extLst>
          </p:cNvPr>
          <p:cNvSpPr/>
          <p:nvPr/>
        </p:nvSpPr>
        <p:spPr>
          <a:xfrm>
            <a:off x="2074013" y="5494528"/>
            <a:ext cx="2015293" cy="974034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E2CF0879-768A-4A16-BC03-B3E4A56490A2}"/>
              </a:ext>
            </a:extLst>
          </p:cNvPr>
          <p:cNvSpPr/>
          <p:nvPr/>
        </p:nvSpPr>
        <p:spPr>
          <a:xfrm>
            <a:off x="2255040" y="5621190"/>
            <a:ext cx="1653238" cy="7207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Предложения по структурированию и </a:t>
            </a:r>
            <a:r>
              <a:rPr lang="ru-RU" sz="1100" dirty="0" err="1">
                <a:solidFill>
                  <a:schemeClr val="accent6">
                    <a:lumMod val="75000"/>
                  </a:schemeClr>
                </a:solidFill>
              </a:rPr>
              <a:t>синдицированнию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 сделки (инвестиционное консультирование)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F98148FA-A3C7-42B6-8C7E-5F402A8D5BE3}"/>
              </a:ext>
            </a:extLst>
          </p:cNvPr>
          <p:cNvGrpSpPr/>
          <p:nvPr/>
        </p:nvGrpSpPr>
        <p:grpSpPr>
          <a:xfrm flipV="1">
            <a:off x="3406607" y="6339636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86000">
                <a:schemeClr val="accent2">
                  <a:alpha val="41000"/>
                </a:schemeClr>
              </a:gs>
            </a:gsLst>
            <a:lin ang="0" scaled="0"/>
            <a:tileRect/>
          </a:gradFill>
        </p:grpSpPr>
        <p:sp>
          <p:nvSpPr>
            <p:cNvPr id="78" name="Параллелограмм 77">
              <a:extLst>
                <a:ext uri="{FF2B5EF4-FFF2-40B4-BE49-F238E27FC236}">
                  <a16:creationId xmlns:a16="http://schemas.microsoft.com/office/drawing/2014/main" xmlns="" id="{D841E422-7D5B-46D9-9709-42C79D7F36C4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79" name="Параллелограмм 78">
              <a:extLst>
                <a:ext uri="{FF2B5EF4-FFF2-40B4-BE49-F238E27FC236}">
                  <a16:creationId xmlns:a16="http://schemas.microsoft.com/office/drawing/2014/main" xmlns="" id="{DDF9022E-17A6-46EF-8160-30AD69F16E27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80" name="Параллелограмм 79">
              <a:extLst>
                <a:ext uri="{FF2B5EF4-FFF2-40B4-BE49-F238E27FC236}">
                  <a16:creationId xmlns:a16="http://schemas.microsoft.com/office/drawing/2014/main" xmlns="" id="{FE8147AF-83D0-42EE-BB44-88C4DDBACDD2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81" name="Параллелограмм 80">
              <a:extLst>
                <a:ext uri="{FF2B5EF4-FFF2-40B4-BE49-F238E27FC236}">
                  <a16:creationId xmlns:a16="http://schemas.microsoft.com/office/drawing/2014/main" xmlns="" id="{38623714-B8C8-4901-A29E-B278B896FDA9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82" name="Параллелограмм 81">
              <a:extLst>
                <a:ext uri="{FF2B5EF4-FFF2-40B4-BE49-F238E27FC236}">
                  <a16:creationId xmlns:a16="http://schemas.microsoft.com/office/drawing/2014/main" xmlns="" id="{673BEB22-BF76-4EF7-BA62-8311C73C7C2A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</p:grpSp>
      <p:sp>
        <p:nvSpPr>
          <p:cNvPr id="75" name="Половина рамки 74">
            <a:extLst>
              <a:ext uri="{FF2B5EF4-FFF2-40B4-BE49-F238E27FC236}">
                <a16:creationId xmlns:a16="http://schemas.microsoft.com/office/drawing/2014/main" xmlns="" id="{322DA410-9EDE-4B07-88FF-E88A5C81A603}"/>
              </a:ext>
            </a:extLst>
          </p:cNvPr>
          <p:cNvSpPr/>
          <p:nvPr/>
        </p:nvSpPr>
        <p:spPr>
          <a:xfrm>
            <a:off x="2074013" y="5494528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76" name="Половина рамки 75">
            <a:extLst>
              <a:ext uri="{FF2B5EF4-FFF2-40B4-BE49-F238E27FC236}">
                <a16:creationId xmlns:a16="http://schemas.microsoft.com/office/drawing/2014/main" xmlns="" id="{7AB6A50F-6451-4D87-9E75-CD06542AB2B5}"/>
              </a:ext>
            </a:extLst>
          </p:cNvPr>
          <p:cNvSpPr/>
          <p:nvPr/>
        </p:nvSpPr>
        <p:spPr>
          <a:xfrm rot="16200000">
            <a:off x="2081785" y="6332006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84" name="Половина рамки 83">
            <a:extLst>
              <a:ext uri="{FF2B5EF4-FFF2-40B4-BE49-F238E27FC236}">
                <a16:creationId xmlns:a16="http://schemas.microsoft.com/office/drawing/2014/main" xmlns="" id="{F2EC4620-E205-4ED1-98A7-85AF34F6F1BB}"/>
              </a:ext>
            </a:extLst>
          </p:cNvPr>
          <p:cNvSpPr/>
          <p:nvPr/>
        </p:nvSpPr>
        <p:spPr>
          <a:xfrm flipH="1">
            <a:off x="3960522" y="5494528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85" name="Половина рамки 84">
            <a:extLst>
              <a:ext uri="{FF2B5EF4-FFF2-40B4-BE49-F238E27FC236}">
                <a16:creationId xmlns:a16="http://schemas.microsoft.com/office/drawing/2014/main" xmlns="" id="{F54A64B5-7341-4925-9FF2-93956358B174}"/>
              </a:ext>
            </a:extLst>
          </p:cNvPr>
          <p:cNvSpPr/>
          <p:nvPr/>
        </p:nvSpPr>
        <p:spPr>
          <a:xfrm rot="5400000" flipH="1">
            <a:off x="3952750" y="6332006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91E96E2D-D1C2-458D-BA90-614FAAE86FA5}"/>
              </a:ext>
            </a:extLst>
          </p:cNvPr>
          <p:cNvGrpSpPr/>
          <p:nvPr/>
        </p:nvGrpSpPr>
        <p:grpSpPr>
          <a:xfrm>
            <a:off x="2973584" y="5378844"/>
            <a:ext cx="234291" cy="216960"/>
            <a:chOff x="3032541" y="3411570"/>
            <a:chExt cx="234291" cy="216960"/>
          </a:xfrm>
        </p:grpSpPr>
        <p:sp>
          <p:nvSpPr>
            <p:cNvPr id="97" name="Овал 96">
              <a:extLst>
                <a:ext uri="{FF2B5EF4-FFF2-40B4-BE49-F238E27FC236}">
                  <a16:creationId xmlns:a16="http://schemas.microsoft.com/office/drawing/2014/main" xmlns="" id="{052807D5-15FF-4DBD-9532-812497EDB32C}"/>
                </a:ext>
              </a:extLst>
            </p:cNvPr>
            <p:cNvSpPr/>
            <p:nvPr/>
          </p:nvSpPr>
          <p:spPr>
            <a:xfrm rot="16200000" flipH="1" flipV="1">
              <a:off x="3055169" y="3439771"/>
              <a:ext cx="170894" cy="170891"/>
            </a:xfrm>
            <a:prstGeom prst="ellipse">
              <a:avLst/>
            </a:prstGeom>
            <a:solidFill>
              <a:schemeClr val="accent2"/>
            </a:solidFill>
            <a:ln w="15875">
              <a:solidFill>
                <a:schemeClr val="accent2"/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 err="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xmlns="" id="{B6115F5A-9AB6-4C3F-95CA-C59753793297}"/>
                </a:ext>
              </a:extLst>
            </p:cNvPr>
            <p:cNvSpPr/>
            <p:nvPr/>
          </p:nvSpPr>
          <p:spPr>
            <a:xfrm rot="16200000" flipH="1" flipV="1">
              <a:off x="3032541" y="3412379"/>
              <a:ext cx="216151" cy="216151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" name="Рисунок 15" descr="Галочка">
              <a:extLst>
                <a:ext uri="{FF2B5EF4-FFF2-40B4-BE49-F238E27FC236}">
                  <a16:creationId xmlns:a16="http://schemas.microsoft.com/office/drawing/2014/main" xmlns="" id="{20AB5A0C-65D8-4C1B-9CD2-244CC2F89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3065554" y="3411570"/>
              <a:ext cx="201278" cy="201278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8" name="Группа 177">
            <a:extLst>
              <a:ext uri="{FF2B5EF4-FFF2-40B4-BE49-F238E27FC236}">
                <a16:creationId xmlns:a16="http://schemas.microsoft.com/office/drawing/2014/main" xmlns="" id="{CFFE52FE-C8DB-4CA8-9E71-CFB8D742EB8A}"/>
              </a:ext>
            </a:extLst>
          </p:cNvPr>
          <p:cNvGrpSpPr/>
          <p:nvPr/>
        </p:nvGrpSpPr>
        <p:grpSpPr>
          <a:xfrm>
            <a:off x="5801449" y="5203262"/>
            <a:ext cx="521782" cy="521806"/>
            <a:chOff x="2825750" y="3207955"/>
            <a:chExt cx="629732" cy="629760"/>
          </a:xfrm>
        </p:grpSpPr>
        <p:sp>
          <p:nvSpPr>
            <p:cNvPr id="199" name="Дуга 198">
              <a:extLst>
                <a:ext uri="{FF2B5EF4-FFF2-40B4-BE49-F238E27FC236}">
                  <a16:creationId xmlns:a16="http://schemas.microsoft.com/office/drawing/2014/main" xmlns="" id="{0935505E-F971-4205-A4D4-24062FA2E21D}"/>
                </a:ext>
              </a:extLst>
            </p:cNvPr>
            <p:cNvSpPr/>
            <p:nvPr/>
          </p:nvSpPr>
          <p:spPr>
            <a:xfrm rot="16200000" flipV="1">
              <a:off x="2968366" y="3350592"/>
              <a:ext cx="344501" cy="344486"/>
            </a:xfrm>
            <a:prstGeom prst="arc">
              <a:avLst>
                <a:gd name="adj1" fmla="val 16247447"/>
                <a:gd name="adj2" fmla="val 5328266"/>
              </a:avLst>
            </a:prstGeom>
            <a:ln w="12700">
              <a:solidFill>
                <a:schemeClr val="accent6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  <p:sp>
          <p:nvSpPr>
            <p:cNvPr id="200" name="Дуга 199">
              <a:extLst>
                <a:ext uri="{FF2B5EF4-FFF2-40B4-BE49-F238E27FC236}">
                  <a16:creationId xmlns:a16="http://schemas.microsoft.com/office/drawing/2014/main" xmlns="" id="{089A774A-14B3-436F-9A64-25FAF6CF1C3A}"/>
                </a:ext>
              </a:extLst>
            </p:cNvPr>
            <p:cNvSpPr/>
            <p:nvPr/>
          </p:nvSpPr>
          <p:spPr>
            <a:xfrm rot="16200000" flipV="1">
              <a:off x="2898056" y="3280285"/>
              <a:ext cx="485120" cy="485099"/>
            </a:xfrm>
            <a:prstGeom prst="arc">
              <a:avLst>
                <a:gd name="adj1" fmla="val 16200000"/>
                <a:gd name="adj2" fmla="val 5396609"/>
              </a:avLst>
            </a:prstGeom>
            <a:ln w="12700">
              <a:solidFill>
                <a:schemeClr val="accent6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  <p:sp>
          <p:nvSpPr>
            <p:cNvPr id="201" name="Дуга 200">
              <a:extLst>
                <a:ext uri="{FF2B5EF4-FFF2-40B4-BE49-F238E27FC236}">
                  <a16:creationId xmlns:a16="http://schemas.microsoft.com/office/drawing/2014/main" xmlns="" id="{E3C8B74C-CE66-47A9-A520-BF347EC458F6}"/>
                </a:ext>
              </a:extLst>
            </p:cNvPr>
            <p:cNvSpPr/>
            <p:nvPr/>
          </p:nvSpPr>
          <p:spPr>
            <a:xfrm rot="16200000" flipV="1">
              <a:off x="2825736" y="3207969"/>
              <a:ext cx="629760" cy="629732"/>
            </a:xfrm>
            <a:prstGeom prst="arc">
              <a:avLst>
                <a:gd name="adj1" fmla="val 16200000"/>
                <a:gd name="adj2" fmla="val 5407286"/>
              </a:avLst>
            </a:prstGeom>
            <a:ln w="12700">
              <a:solidFill>
                <a:schemeClr val="accent6">
                  <a:alpha val="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</p:grpSp>
      <p:sp>
        <p:nvSpPr>
          <p:cNvPr id="197" name="Прямоугольник: скругленные углы 196">
            <a:extLst>
              <a:ext uri="{FF2B5EF4-FFF2-40B4-BE49-F238E27FC236}">
                <a16:creationId xmlns:a16="http://schemas.microsoft.com/office/drawing/2014/main" xmlns="" id="{230E8747-A304-4BF0-800B-486AB156C1BA}"/>
              </a:ext>
            </a:extLst>
          </p:cNvPr>
          <p:cNvSpPr/>
          <p:nvPr/>
        </p:nvSpPr>
        <p:spPr>
          <a:xfrm>
            <a:off x="5054694" y="5466203"/>
            <a:ext cx="2015293" cy="974034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8" name="Прямоугольник 197">
            <a:extLst>
              <a:ext uri="{FF2B5EF4-FFF2-40B4-BE49-F238E27FC236}">
                <a16:creationId xmlns:a16="http://schemas.microsoft.com/office/drawing/2014/main" xmlns="" id="{BB3CA345-6EF0-4612-B6BF-E12AB4A04133}"/>
              </a:ext>
            </a:extLst>
          </p:cNvPr>
          <p:cNvSpPr/>
          <p:nvPr/>
        </p:nvSpPr>
        <p:spPr>
          <a:xfrm>
            <a:off x="5235721" y="5795549"/>
            <a:ext cx="1653238" cy="31534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Помощь в заполнении документов по проекту</a:t>
            </a:r>
          </a:p>
        </p:txBody>
      </p:sp>
      <p:grpSp>
        <p:nvGrpSpPr>
          <p:cNvPr id="185" name="Группа 184">
            <a:extLst>
              <a:ext uri="{FF2B5EF4-FFF2-40B4-BE49-F238E27FC236}">
                <a16:creationId xmlns:a16="http://schemas.microsoft.com/office/drawing/2014/main" xmlns="" id="{3B9CE485-86C9-4E6D-8C9C-544DE5BDCFD6}"/>
              </a:ext>
            </a:extLst>
          </p:cNvPr>
          <p:cNvGrpSpPr/>
          <p:nvPr/>
        </p:nvGrpSpPr>
        <p:grpSpPr>
          <a:xfrm flipV="1">
            <a:off x="6387288" y="6311311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86000">
                <a:schemeClr val="accent2">
                  <a:alpha val="41000"/>
                </a:schemeClr>
              </a:gs>
            </a:gsLst>
            <a:lin ang="0" scaled="0"/>
            <a:tileRect/>
          </a:gradFill>
        </p:grpSpPr>
        <p:sp>
          <p:nvSpPr>
            <p:cNvPr id="192" name="Параллелограмм 191">
              <a:extLst>
                <a:ext uri="{FF2B5EF4-FFF2-40B4-BE49-F238E27FC236}">
                  <a16:creationId xmlns:a16="http://schemas.microsoft.com/office/drawing/2014/main" xmlns="" id="{FBF348A2-B802-43FD-8A57-9DF7E59A976F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93" name="Параллелограмм 192">
              <a:extLst>
                <a:ext uri="{FF2B5EF4-FFF2-40B4-BE49-F238E27FC236}">
                  <a16:creationId xmlns:a16="http://schemas.microsoft.com/office/drawing/2014/main" xmlns="" id="{53E38520-3197-447B-9724-6D56C3BFCAD6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94" name="Параллелограмм 193">
              <a:extLst>
                <a:ext uri="{FF2B5EF4-FFF2-40B4-BE49-F238E27FC236}">
                  <a16:creationId xmlns:a16="http://schemas.microsoft.com/office/drawing/2014/main" xmlns="" id="{5905A393-9426-451D-90FD-26CF63DEDAE2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95" name="Параллелограмм 194">
              <a:extLst>
                <a:ext uri="{FF2B5EF4-FFF2-40B4-BE49-F238E27FC236}">
                  <a16:creationId xmlns:a16="http://schemas.microsoft.com/office/drawing/2014/main" xmlns="" id="{D3DFC371-93EB-4257-8A85-5DA495FDF0D5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96" name="Параллелограмм 195">
              <a:extLst>
                <a:ext uri="{FF2B5EF4-FFF2-40B4-BE49-F238E27FC236}">
                  <a16:creationId xmlns:a16="http://schemas.microsoft.com/office/drawing/2014/main" xmlns="" id="{795FC702-B9D7-4A8F-9BCC-6A34A5801095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</p:grpSp>
      <p:sp>
        <p:nvSpPr>
          <p:cNvPr id="190" name="Половина рамки 189">
            <a:extLst>
              <a:ext uri="{FF2B5EF4-FFF2-40B4-BE49-F238E27FC236}">
                <a16:creationId xmlns:a16="http://schemas.microsoft.com/office/drawing/2014/main" xmlns="" id="{18047AD1-C1F4-4FFE-AF21-98AA33EC05FC}"/>
              </a:ext>
            </a:extLst>
          </p:cNvPr>
          <p:cNvSpPr/>
          <p:nvPr/>
        </p:nvSpPr>
        <p:spPr>
          <a:xfrm>
            <a:off x="5054694" y="5466203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91" name="Половина рамки 190">
            <a:extLst>
              <a:ext uri="{FF2B5EF4-FFF2-40B4-BE49-F238E27FC236}">
                <a16:creationId xmlns:a16="http://schemas.microsoft.com/office/drawing/2014/main" xmlns="" id="{1A52AA4B-AD41-4E2E-98FD-FD671D40A076}"/>
              </a:ext>
            </a:extLst>
          </p:cNvPr>
          <p:cNvSpPr/>
          <p:nvPr/>
        </p:nvSpPr>
        <p:spPr>
          <a:xfrm rot="16200000">
            <a:off x="5062466" y="6303681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88" name="Половина рамки 187">
            <a:extLst>
              <a:ext uri="{FF2B5EF4-FFF2-40B4-BE49-F238E27FC236}">
                <a16:creationId xmlns:a16="http://schemas.microsoft.com/office/drawing/2014/main" xmlns="" id="{DCB910D1-0E80-462E-A9B5-ABE32C58C0C7}"/>
              </a:ext>
            </a:extLst>
          </p:cNvPr>
          <p:cNvSpPr/>
          <p:nvPr/>
        </p:nvSpPr>
        <p:spPr>
          <a:xfrm flipH="1">
            <a:off x="6941203" y="5466203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89" name="Половина рамки 188">
            <a:extLst>
              <a:ext uri="{FF2B5EF4-FFF2-40B4-BE49-F238E27FC236}">
                <a16:creationId xmlns:a16="http://schemas.microsoft.com/office/drawing/2014/main" xmlns="" id="{2CF28FB0-3766-4A90-A48C-DEEDA30F1563}"/>
              </a:ext>
            </a:extLst>
          </p:cNvPr>
          <p:cNvSpPr/>
          <p:nvPr/>
        </p:nvSpPr>
        <p:spPr>
          <a:xfrm rot="5400000" flipH="1">
            <a:off x="6933431" y="6303681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180" name="Группа 179">
            <a:extLst>
              <a:ext uri="{FF2B5EF4-FFF2-40B4-BE49-F238E27FC236}">
                <a16:creationId xmlns:a16="http://schemas.microsoft.com/office/drawing/2014/main" xmlns="" id="{2CF64CD6-51F7-431B-B1A9-B35972832F2D}"/>
              </a:ext>
            </a:extLst>
          </p:cNvPr>
          <p:cNvGrpSpPr/>
          <p:nvPr/>
        </p:nvGrpSpPr>
        <p:grpSpPr>
          <a:xfrm>
            <a:off x="5954265" y="5350519"/>
            <a:ext cx="234291" cy="216960"/>
            <a:chOff x="3032541" y="3411570"/>
            <a:chExt cx="234291" cy="216960"/>
          </a:xfrm>
        </p:grpSpPr>
        <p:sp>
          <p:nvSpPr>
            <p:cNvPr id="181" name="Овал 180">
              <a:extLst>
                <a:ext uri="{FF2B5EF4-FFF2-40B4-BE49-F238E27FC236}">
                  <a16:creationId xmlns:a16="http://schemas.microsoft.com/office/drawing/2014/main" xmlns="" id="{0D1CFD17-DE45-42C2-90EA-F628E2452266}"/>
                </a:ext>
              </a:extLst>
            </p:cNvPr>
            <p:cNvSpPr/>
            <p:nvPr/>
          </p:nvSpPr>
          <p:spPr>
            <a:xfrm rot="16200000" flipH="1" flipV="1">
              <a:off x="3055169" y="3439771"/>
              <a:ext cx="170894" cy="170891"/>
            </a:xfrm>
            <a:prstGeom prst="ellipse">
              <a:avLst/>
            </a:prstGeom>
            <a:solidFill>
              <a:schemeClr val="accent2"/>
            </a:solidFill>
            <a:ln w="15875">
              <a:solidFill>
                <a:schemeClr val="accent2"/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2" name="Овал 181">
              <a:extLst>
                <a:ext uri="{FF2B5EF4-FFF2-40B4-BE49-F238E27FC236}">
                  <a16:creationId xmlns:a16="http://schemas.microsoft.com/office/drawing/2014/main" xmlns="" id="{B78CACE1-ECC7-4FEE-8A94-53CDDDA4E6B2}"/>
                </a:ext>
              </a:extLst>
            </p:cNvPr>
            <p:cNvSpPr/>
            <p:nvPr/>
          </p:nvSpPr>
          <p:spPr>
            <a:xfrm rot="16200000" flipH="1" flipV="1">
              <a:off x="3032541" y="3412379"/>
              <a:ext cx="216151" cy="216151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3" name="Рисунок 182" descr="Галочка">
              <a:extLst>
                <a:ext uri="{FF2B5EF4-FFF2-40B4-BE49-F238E27FC236}">
                  <a16:creationId xmlns:a16="http://schemas.microsoft.com/office/drawing/2014/main" xmlns="" id="{171F8C86-5D2A-4FF6-B574-55F584BFD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3065554" y="3411570"/>
              <a:ext cx="201278" cy="201278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F1C31DC6-5996-4603-846B-6598A6BEB67A}"/>
              </a:ext>
            </a:extLst>
          </p:cNvPr>
          <p:cNvGrpSpPr/>
          <p:nvPr/>
        </p:nvGrpSpPr>
        <p:grpSpPr>
          <a:xfrm>
            <a:off x="7291790" y="3898280"/>
            <a:ext cx="521782" cy="521806"/>
            <a:chOff x="2825750" y="3207955"/>
            <a:chExt cx="629732" cy="629760"/>
          </a:xfrm>
        </p:grpSpPr>
        <p:sp>
          <p:nvSpPr>
            <p:cNvPr id="149" name="Дуга 148">
              <a:extLst>
                <a:ext uri="{FF2B5EF4-FFF2-40B4-BE49-F238E27FC236}">
                  <a16:creationId xmlns:a16="http://schemas.microsoft.com/office/drawing/2014/main" xmlns="" id="{15C601C5-2D93-4B5E-8F9E-2690F57D7E35}"/>
                </a:ext>
              </a:extLst>
            </p:cNvPr>
            <p:cNvSpPr/>
            <p:nvPr/>
          </p:nvSpPr>
          <p:spPr>
            <a:xfrm rot="16200000" flipV="1">
              <a:off x="2968366" y="3350592"/>
              <a:ext cx="344501" cy="344486"/>
            </a:xfrm>
            <a:prstGeom prst="arc">
              <a:avLst>
                <a:gd name="adj1" fmla="val 16247447"/>
                <a:gd name="adj2" fmla="val 5328266"/>
              </a:avLst>
            </a:prstGeom>
            <a:ln w="12700">
              <a:solidFill>
                <a:schemeClr val="accent6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  <p:sp>
          <p:nvSpPr>
            <p:cNvPr id="150" name="Дуга 149">
              <a:extLst>
                <a:ext uri="{FF2B5EF4-FFF2-40B4-BE49-F238E27FC236}">
                  <a16:creationId xmlns:a16="http://schemas.microsoft.com/office/drawing/2014/main" xmlns="" id="{43D1534D-283C-4D13-8A1D-9485BA874C35}"/>
                </a:ext>
              </a:extLst>
            </p:cNvPr>
            <p:cNvSpPr/>
            <p:nvPr/>
          </p:nvSpPr>
          <p:spPr>
            <a:xfrm rot="16200000" flipV="1">
              <a:off x="2898056" y="3280285"/>
              <a:ext cx="485120" cy="485099"/>
            </a:xfrm>
            <a:prstGeom prst="arc">
              <a:avLst>
                <a:gd name="adj1" fmla="val 16200000"/>
                <a:gd name="adj2" fmla="val 5396609"/>
              </a:avLst>
            </a:prstGeom>
            <a:ln w="12700">
              <a:solidFill>
                <a:schemeClr val="accent6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  <p:sp>
          <p:nvSpPr>
            <p:cNvPr id="151" name="Дуга 150">
              <a:extLst>
                <a:ext uri="{FF2B5EF4-FFF2-40B4-BE49-F238E27FC236}">
                  <a16:creationId xmlns:a16="http://schemas.microsoft.com/office/drawing/2014/main" xmlns="" id="{2030A5A6-92BC-4C12-9C1C-9582AC3D4058}"/>
                </a:ext>
              </a:extLst>
            </p:cNvPr>
            <p:cNvSpPr/>
            <p:nvPr/>
          </p:nvSpPr>
          <p:spPr>
            <a:xfrm rot="16200000" flipV="1">
              <a:off x="2825736" y="3207969"/>
              <a:ext cx="629760" cy="629732"/>
            </a:xfrm>
            <a:prstGeom prst="arc">
              <a:avLst>
                <a:gd name="adj1" fmla="val 16200000"/>
                <a:gd name="adj2" fmla="val 5407286"/>
              </a:avLst>
            </a:prstGeom>
            <a:ln w="12700">
              <a:solidFill>
                <a:schemeClr val="accent6">
                  <a:alpha val="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</p:grp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xmlns="" id="{93877C74-2D07-48CA-9BC0-E986B866D9D4}"/>
              </a:ext>
            </a:extLst>
          </p:cNvPr>
          <p:cNvSpPr/>
          <p:nvPr/>
        </p:nvSpPr>
        <p:spPr>
          <a:xfrm>
            <a:off x="6545035" y="4161221"/>
            <a:ext cx="2015293" cy="974034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xmlns="" id="{45C074B3-1088-4A5D-9698-63D4ACE4453F}"/>
              </a:ext>
            </a:extLst>
          </p:cNvPr>
          <p:cNvSpPr/>
          <p:nvPr/>
        </p:nvSpPr>
        <p:spPr>
          <a:xfrm>
            <a:off x="6726062" y="4333601"/>
            <a:ext cx="1653238" cy="62927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Комментарии по сырьевым и технологическим вопросам</a:t>
            </a:r>
          </a:p>
        </p:txBody>
      </p:sp>
      <p:grpSp>
        <p:nvGrpSpPr>
          <p:cNvPr id="135" name="Группа 134">
            <a:extLst>
              <a:ext uri="{FF2B5EF4-FFF2-40B4-BE49-F238E27FC236}">
                <a16:creationId xmlns:a16="http://schemas.microsoft.com/office/drawing/2014/main" xmlns="" id="{6DA06906-9240-4B8C-9E7A-1882FC7A56B8}"/>
              </a:ext>
            </a:extLst>
          </p:cNvPr>
          <p:cNvGrpSpPr/>
          <p:nvPr/>
        </p:nvGrpSpPr>
        <p:grpSpPr>
          <a:xfrm flipV="1">
            <a:off x="7877629" y="5006329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86000">
                <a:schemeClr val="accent2">
                  <a:alpha val="41000"/>
                </a:schemeClr>
              </a:gs>
            </a:gsLst>
            <a:lin ang="0" scaled="0"/>
            <a:tileRect/>
          </a:gradFill>
        </p:grpSpPr>
        <p:sp>
          <p:nvSpPr>
            <p:cNvPr id="142" name="Параллелограмм 141">
              <a:extLst>
                <a:ext uri="{FF2B5EF4-FFF2-40B4-BE49-F238E27FC236}">
                  <a16:creationId xmlns:a16="http://schemas.microsoft.com/office/drawing/2014/main" xmlns="" id="{EDBE6823-5E40-46FF-938A-C1373D30CC79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43" name="Параллелограмм 142">
              <a:extLst>
                <a:ext uri="{FF2B5EF4-FFF2-40B4-BE49-F238E27FC236}">
                  <a16:creationId xmlns:a16="http://schemas.microsoft.com/office/drawing/2014/main" xmlns="" id="{4BBD1CFF-96DA-42C2-B89A-8018071EE256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44" name="Параллелограмм 143">
              <a:extLst>
                <a:ext uri="{FF2B5EF4-FFF2-40B4-BE49-F238E27FC236}">
                  <a16:creationId xmlns:a16="http://schemas.microsoft.com/office/drawing/2014/main" xmlns="" id="{752D3856-C534-4673-987F-705AA5A65E1C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45" name="Параллелограмм 144">
              <a:extLst>
                <a:ext uri="{FF2B5EF4-FFF2-40B4-BE49-F238E27FC236}">
                  <a16:creationId xmlns:a16="http://schemas.microsoft.com/office/drawing/2014/main" xmlns="" id="{A174E3C5-D9E0-4ABE-A814-D9AF438A4A73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46" name="Параллелограмм 145">
              <a:extLst>
                <a:ext uri="{FF2B5EF4-FFF2-40B4-BE49-F238E27FC236}">
                  <a16:creationId xmlns:a16="http://schemas.microsoft.com/office/drawing/2014/main" xmlns="" id="{D332A354-5D3C-4C92-AE44-7FAF893B5B12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</p:grpSp>
      <p:sp>
        <p:nvSpPr>
          <p:cNvPr id="140" name="Половина рамки 139">
            <a:extLst>
              <a:ext uri="{FF2B5EF4-FFF2-40B4-BE49-F238E27FC236}">
                <a16:creationId xmlns:a16="http://schemas.microsoft.com/office/drawing/2014/main" xmlns="" id="{F35980D6-9268-413F-BF3D-101FC609E56E}"/>
              </a:ext>
            </a:extLst>
          </p:cNvPr>
          <p:cNvSpPr/>
          <p:nvPr/>
        </p:nvSpPr>
        <p:spPr>
          <a:xfrm>
            <a:off x="6545035" y="4161221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41" name="Половина рамки 140">
            <a:extLst>
              <a:ext uri="{FF2B5EF4-FFF2-40B4-BE49-F238E27FC236}">
                <a16:creationId xmlns:a16="http://schemas.microsoft.com/office/drawing/2014/main" xmlns="" id="{841C92E1-2494-4C94-A87E-FEE630770C36}"/>
              </a:ext>
            </a:extLst>
          </p:cNvPr>
          <p:cNvSpPr/>
          <p:nvPr/>
        </p:nvSpPr>
        <p:spPr>
          <a:xfrm rot="16200000">
            <a:off x="6552807" y="4998699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38" name="Половина рамки 137">
            <a:extLst>
              <a:ext uri="{FF2B5EF4-FFF2-40B4-BE49-F238E27FC236}">
                <a16:creationId xmlns:a16="http://schemas.microsoft.com/office/drawing/2014/main" xmlns="" id="{1F0360D7-293B-458A-BACA-2DA0F0519778}"/>
              </a:ext>
            </a:extLst>
          </p:cNvPr>
          <p:cNvSpPr/>
          <p:nvPr/>
        </p:nvSpPr>
        <p:spPr>
          <a:xfrm flipH="1">
            <a:off x="8431544" y="4161221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39" name="Половина рамки 138">
            <a:extLst>
              <a:ext uri="{FF2B5EF4-FFF2-40B4-BE49-F238E27FC236}">
                <a16:creationId xmlns:a16="http://schemas.microsoft.com/office/drawing/2014/main" xmlns="" id="{49969C8D-3430-4B38-AF4B-9C0DD0B819D4}"/>
              </a:ext>
            </a:extLst>
          </p:cNvPr>
          <p:cNvSpPr/>
          <p:nvPr/>
        </p:nvSpPr>
        <p:spPr>
          <a:xfrm rot="5400000" flipH="1">
            <a:off x="8423772" y="4998699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gradFill>
            <a:gsLst>
              <a:gs pos="0">
                <a:schemeClr val="accent1"/>
              </a:gs>
              <a:gs pos="100000">
                <a:schemeClr val="tx2">
                  <a:lumMod val="75000"/>
                  <a:lumOff val="25000"/>
                  <a:alpha val="35000"/>
                </a:schemeClr>
              </a:gs>
            </a:gsLst>
            <a:lin ang="10800000" scaled="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xmlns="" id="{704CF4D6-E6E9-4325-980B-36E325EF6B60}"/>
              </a:ext>
            </a:extLst>
          </p:cNvPr>
          <p:cNvGrpSpPr/>
          <p:nvPr/>
        </p:nvGrpSpPr>
        <p:grpSpPr>
          <a:xfrm>
            <a:off x="7444606" y="4045537"/>
            <a:ext cx="234291" cy="216960"/>
            <a:chOff x="3032541" y="3411570"/>
            <a:chExt cx="234291" cy="216960"/>
          </a:xfrm>
        </p:grpSpPr>
        <p:sp>
          <p:nvSpPr>
            <p:cNvPr id="129" name="Овал 128">
              <a:extLst>
                <a:ext uri="{FF2B5EF4-FFF2-40B4-BE49-F238E27FC236}">
                  <a16:creationId xmlns:a16="http://schemas.microsoft.com/office/drawing/2014/main" xmlns="" id="{80BBA8CD-D05B-4FA5-9A93-037E5F2A57B0}"/>
                </a:ext>
              </a:extLst>
            </p:cNvPr>
            <p:cNvSpPr/>
            <p:nvPr/>
          </p:nvSpPr>
          <p:spPr>
            <a:xfrm rot="16200000" flipH="1" flipV="1">
              <a:off x="3055169" y="3439771"/>
              <a:ext cx="170894" cy="170891"/>
            </a:xfrm>
            <a:prstGeom prst="ellipse">
              <a:avLst/>
            </a:prstGeom>
            <a:solidFill>
              <a:schemeClr val="accent2"/>
            </a:solidFill>
            <a:ln w="15875">
              <a:solidFill>
                <a:schemeClr val="accent2"/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 err="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1" name="Овал 130">
              <a:extLst>
                <a:ext uri="{FF2B5EF4-FFF2-40B4-BE49-F238E27FC236}">
                  <a16:creationId xmlns:a16="http://schemas.microsoft.com/office/drawing/2014/main" xmlns="" id="{F40787F6-7675-4164-9D3D-BB8DDB66E001}"/>
                </a:ext>
              </a:extLst>
            </p:cNvPr>
            <p:cNvSpPr/>
            <p:nvPr/>
          </p:nvSpPr>
          <p:spPr>
            <a:xfrm rot="16200000" flipH="1" flipV="1">
              <a:off x="3032541" y="3412379"/>
              <a:ext cx="216151" cy="216151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3" name="Рисунок 132" descr="Галочка">
              <a:extLst>
                <a:ext uri="{FF2B5EF4-FFF2-40B4-BE49-F238E27FC236}">
                  <a16:creationId xmlns:a16="http://schemas.microsoft.com/office/drawing/2014/main" xmlns="" id="{35B88DF8-FD65-4647-889C-F84394D82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3065554" y="3411570"/>
              <a:ext cx="201278" cy="201278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3" name="Группа 152">
            <a:extLst>
              <a:ext uri="{FF2B5EF4-FFF2-40B4-BE49-F238E27FC236}">
                <a16:creationId xmlns:a16="http://schemas.microsoft.com/office/drawing/2014/main" xmlns="" id="{6788B8AA-6498-48CB-A982-1099E833D3C0}"/>
              </a:ext>
            </a:extLst>
          </p:cNvPr>
          <p:cNvGrpSpPr/>
          <p:nvPr/>
        </p:nvGrpSpPr>
        <p:grpSpPr>
          <a:xfrm>
            <a:off x="1330428" y="3953763"/>
            <a:ext cx="521782" cy="521806"/>
            <a:chOff x="2825750" y="3207955"/>
            <a:chExt cx="629732" cy="629760"/>
          </a:xfrm>
        </p:grpSpPr>
        <p:sp>
          <p:nvSpPr>
            <p:cNvPr id="174" name="Дуга 173">
              <a:extLst>
                <a:ext uri="{FF2B5EF4-FFF2-40B4-BE49-F238E27FC236}">
                  <a16:creationId xmlns:a16="http://schemas.microsoft.com/office/drawing/2014/main" xmlns="" id="{D8259B91-FBC8-468D-8C33-CC20543C5729}"/>
                </a:ext>
              </a:extLst>
            </p:cNvPr>
            <p:cNvSpPr/>
            <p:nvPr/>
          </p:nvSpPr>
          <p:spPr>
            <a:xfrm rot="16200000" flipV="1">
              <a:off x="2968366" y="3350592"/>
              <a:ext cx="344501" cy="344486"/>
            </a:xfrm>
            <a:prstGeom prst="arc">
              <a:avLst>
                <a:gd name="adj1" fmla="val 16247447"/>
                <a:gd name="adj2" fmla="val 5328266"/>
              </a:avLst>
            </a:prstGeom>
            <a:ln w="12700">
              <a:solidFill>
                <a:schemeClr val="accent6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  <p:sp>
          <p:nvSpPr>
            <p:cNvPr id="175" name="Дуга 174">
              <a:extLst>
                <a:ext uri="{FF2B5EF4-FFF2-40B4-BE49-F238E27FC236}">
                  <a16:creationId xmlns:a16="http://schemas.microsoft.com/office/drawing/2014/main" xmlns="" id="{F147A672-A695-4886-B8D8-C20EFC3D0A93}"/>
                </a:ext>
              </a:extLst>
            </p:cNvPr>
            <p:cNvSpPr/>
            <p:nvPr/>
          </p:nvSpPr>
          <p:spPr>
            <a:xfrm rot="16200000" flipV="1">
              <a:off x="2898056" y="3280285"/>
              <a:ext cx="485120" cy="485099"/>
            </a:xfrm>
            <a:prstGeom prst="arc">
              <a:avLst>
                <a:gd name="adj1" fmla="val 16200000"/>
                <a:gd name="adj2" fmla="val 5396609"/>
              </a:avLst>
            </a:prstGeom>
            <a:ln w="12700">
              <a:solidFill>
                <a:schemeClr val="accent6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  <p:sp>
          <p:nvSpPr>
            <p:cNvPr id="176" name="Дуга 175">
              <a:extLst>
                <a:ext uri="{FF2B5EF4-FFF2-40B4-BE49-F238E27FC236}">
                  <a16:creationId xmlns:a16="http://schemas.microsoft.com/office/drawing/2014/main" xmlns="" id="{BFE1B68F-8F9C-4B77-A60D-C071117A90ED}"/>
                </a:ext>
              </a:extLst>
            </p:cNvPr>
            <p:cNvSpPr/>
            <p:nvPr/>
          </p:nvSpPr>
          <p:spPr>
            <a:xfrm rot="16200000" flipV="1">
              <a:off x="2825736" y="3207969"/>
              <a:ext cx="629760" cy="629732"/>
            </a:xfrm>
            <a:prstGeom prst="arc">
              <a:avLst>
                <a:gd name="adj1" fmla="val 16200000"/>
                <a:gd name="adj2" fmla="val 5407286"/>
              </a:avLst>
            </a:prstGeom>
            <a:ln w="12700">
              <a:solidFill>
                <a:schemeClr val="accent6">
                  <a:alpha val="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 anchorCtr="0"/>
            <a:lstStyle/>
            <a:p>
              <a:pPr algn="ctr"/>
              <a:endParaRPr lang="ru-RU"/>
            </a:p>
          </p:txBody>
        </p:sp>
      </p:grpSp>
      <p:sp>
        <p:nvSpPr>
          <p:cNvPr id="172" name="Прямоугольник: скругленные углы 171">
            <a:extLst>
              <a:ext uri="{FF2B5EF4-FFF2-40B4-BE49-F238E27FC236}">
                <a16:creationId xmlns:a16="http://schemas.microsoft.com/office/drawing/2014/main" xmlns="" id="{85B66F71-69D4-42B4-B06D-C7D728279953}"/>
              </a:ext>
            </a:extLst>
          </p:cNvPr>
          <p:cNvSpPr/>
          <p:nvPr/>
        </p:nvSpPr>
        <p:spPr>
          <a:xfrm>
            <a:off x="583673" y="4216704"/>
            <a:ext cx="2015293" cy="974034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xmlns="" id="{2375F0CD-44B4-4E4C-B768-2C56C289F164}"/>
              </a:ext>
            </a:extLst>
          </p:cNvPr>
          <p:cNvSpPr/>
          <p:nvPr/>
        </p:nvSpPr>
        <p:spPr>
          <a:xfrm>
            <a:off x="764700" y="4389084"/>
            <a:ext cx="1653238" cy="62927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Комментарии по возможным мерам государственной поддержки</a:t>
            </a:r>
          </a:p>
        </p:txBody>
      </p: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xmlns="" id="{430B5790-B148-46F9-B063-EB0DE8FC1334}"/>
              </a:ext>
            </a:extLst>
          </p:cNvPr>
          <p:cNvGrpSpPr/>
          <p:nvPr/>
        </p:nvGrpSpPr>
        <p:grpSpPr>
          <a:xfrm flipV="1">
            <a:off x="1916267" y="5061812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86000">
                <a:schemeClr val="accent2">
                  <a:alpha val="41000"/>
                </a:schemeClr>
              </a:gs>
            </a:gsLst>
            <a:lin ang="0" scaled="0"/>
            <a:tileRect/>
          </a:gradFill>
        </p:grpSpPr>
        <p:sp>
          <p:nvSpPr>
            <p:cNvPr id="167" name="Параллелограмм 166">
              <a:extLst>
                <a:ext uri="{FF2B5EF4-FFF2-40B4-BE49-F238E27FC236}">
                  <a16:creationId xmlns:a16="http://schemas.microsoft.com/office/drawing/2014/main" xmlns="" id="{79ED4595-834C-4241-BED1-4239E993361D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68" name="Параллелограмм 167">
              <a:extLst>
                <a:ext uri="{FF2B5EF4-FFF2-40B4-BE49-F238E27FC236}">
                  <a16:creationId xmlns:a16="http://schemas.microsoft.com/office/drawing/2014/main" xmlns="" id="{1FD4854E-FDAC-47A4-AB83-8DFD359ABFB5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69" name="Параллелограмм 168">
              <a:extLst>
                <a:ext uri="{FF2B5EF4-FFF2-40B4-BE49-F238E27FC236}">
                  <a16:creationId xmlns:a16="http://schemas.microsoft.com/office/drawing/2014/main" xmlns="" id="{7A4007A9-157A-4736-AD0F-64700165382B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70" name="Параллелограмм 169">
              <a:extLst>
                <a:ext uri="{FF2B5EF4-FFF2-40B4-BE49-F238E27FC236}">
                  <a16:creationId xmlns:a16="http://schemas.microsoft.com/office/drawing/2014/main" xmlns="" id="{81E0E5A8-3950-4F1B-9F2E-BA831D0E8BCC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  <p:sp>
          <p:nvSpPr>
            <p:cNvPr id="171" name="Параллелограмм 170">
              <a:extLst>
                <a:ext uri="{FF2B5EF4-FFF2-40B4-BE49-F238E27FC236}">
                  <a16:creationId xmlns:a16="http://schemas.microsoft.com/office/drawing/2014/main" xmlns="" id="{507DB3D5-D230-499D-BB60-A43E69D7F017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ru-RU" sz="2000"/>
            </a:p>
          </p:txBody>
        </p:sp>
      </p:grpSp>
      <p:sp>
        <p:nvSpPr>
          <p:cNvPr id="165" name="Половина рамки 164">
            <a:extLst>
              <a:ext uri="{FF2B5EF4-FFF2-40B4-BE49-F238E27FC236}">
                <a16:creationId xmlns:a16="http://schemas.microsoft.com/office/drawing/2014/main" xmlns="" id="{60F13050-BD3F-496D-B9D5-96C83CE46B16}"/>
              </a:ext>
            </a:extLst>
          </p:cNvPr>
          <p:cNvSpPr/>
          <p:nvPr/>
        </p:nvSpPr>
        <p:spPr>
          <a:xfrm>
            <a:off x="583673" y="4216704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66" name="Половина рамки 165">
            <a:extLst>
              <a:ext uri="{FF2B5EF4-FFF2-40B4-BE49-F238E27FC236}">
                <a16:creationId xmlns:a16="http://schemas.microsoft.com/office/drawing/2014/main" xmlns="" id="{A36D9082-86E9-4D33-9FCE-AFEFCE3B476D}"/>
              </a:ext>
            </a:extLst>
          </p:cNvPr>
          <p:cNvSpPr/>
          <p:nvPr/>
        </p:nvSpPr>
        <p:spPr>
          <a:xfrm rot="16200000">
            <a:off x="591445" y="5054182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63" name="Половина рамки 162">
            <a:extLst>
              <a:ext uri="{FF2B5EF4-FFF2-40B4-BE49-F238E27FC236}">
                <a16:creationId xmlns:a16="http://schemas.microsoft.com/office/drawing/2014/main" xmlns="" id="{1D30CCA4-C7CC-4EA0-A8FB-205C5D5C5217}"/>
              </a:ext>
            </a:extLst>
          </p:cNvPr>
          <p:cNvSpPr/>
          <p:nvPr/>
        </p:nvSpPr>
        <p:spPr>
          <a:xfrm flipH="1">
            <a:off x="2470182" y="4216704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64" name="Половина рамки 163">
            <a:extLst>
              <a:ext uri="{FF2B5EF4-FFF2-40B4-BE49-F238E27FC236}">
                <a16:creationId xmlns:a16="http://schemas.microsoft.com/office/drawing/2014/main" xmlns="" id="{F57F53EA-14CF-4C3E-82A6-53700D51A60F}"/>
              </a:ext>
            </a:extLst>
          </p:cNvPr>
          <p:cNvSpPr/>
          <p:nvPr/>
        </p:nvSpPr>
        <p:spPr>
          <a:xfrm rot="5400000" flipH="1">
            <a:off x="2462410" y="5054182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155" name="Группа 154">
            <a:extLst>
              <a:ext uri="{FF2B5EF4-FFF2-40B4-BE49-F238E27FC236}">
                <a16:creationId xmlns:a16="http://schemas.microsoft.com/office/drawing/2014/main" xmlns="" id="{6145E65F-9C35-4BC0-900F-3F32100FA855}"/>
              </a:ext>
            </a:extLst>
          </p:cNvPr>
          <p:cNvGrpSpPr/>
          <p:nvPr/>
        </p:nvGrpSpPr>
        <p:grpSpPr>
          <a:xfrm>
            <a:off x="1483244" y="4101020"/>
            <a:ext cx="234291" cy="216960"/>
            <a:chOff x="3032541" y="3411570"/>
            <a:chExt cx="234291" cy="216960"/>
          </a:xfrm>
        </p:grpSpPr>
        <p:sp>
          <p:nvSpPr>
            <p:cNvPr id="156" name="Овал 155">
              <a:extLst>
                <a:ext uri="{FF2B5EF4-FFF2-40B4-BE49-F238E27FC236}">
                  <a16:creationId xmlns:a16="http://schemas.microsoft.com/office/drawing/2014/main" xmlns="" id="{54A68ADF-6E12-400D-9B58-BDBC84775960}"/>
                </a:ext>
              </a:extLst>
            </p:cNvPr>
            <p:cNvSpPr/>
            <p:nvPr/>
          </p:nvSpPr>
          <p:spPr>
            <a:xfrm rot="16200000" flipH="1" flipV="1">
              <a:off x="3055169" y="3439771"/>
              <a:ext cx="170894" cy="170891"/>
            </a:xfrm>
            <a:prstGeom prst="ellipse">
              <a:avLst/>
            </a:prstGeom>
            <a:solidFill>
              <a:schemeClr val="accent2"/>
            </a:solidFill>
            <a:ln w="15875">
              <a:solidFill>
                <a:schemeClr val="accent2"/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 err="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7" name="Овал 156">
              <a:extLst>
                <a:ext uri="{FF2B5EF4-FFF2-40B4-BE49-F238E27FC236}">
                  <a16:creationId xmlns:a16="http://schemas.microsoft.com/office/drawing/2014/main" xmlns="" id="{E40729FC-A191-4615-BB3F-3497D472286B}"/>
                </a:ext>
              </a:extLst>
            </p:cNvPr>
            <p:cNvSpPr/>
            <p:nvPr/>
          </p:nvSpPr>
          <p:spPr>
            <a:xfrm rot="16200000" flipH="1" flipV="1">
              <a:off x="3032541" y="3412379"/>
              <a:ext cx="216151" cy="216151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8" name="Рисунок 157" descr="Галочка">
              <a:extLst>
                <a:ext uri="{FF2B5EF4-FFF2-40B4-BE49-F238E27FC236}">
                  <a16:creationId xmlns:a16="http://schemas.microsoft.com/office/drawing/2014/main" xmlns="" id="{9E517C6B-1A75-40E1-8B25-EEE026FE2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3065554" y="3411570"/>
              <a:ext cx="201278" cy="201278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03" name="Группа 202">
            <a:extLst>
              <a:ext uri="{FF2B5EF4-FFF2-40B4-BE49-F238E27FC236}">
                <a16:creationId xmlns:a16="http://schemas.microsoft.com/office/drawing/2014/main" xmlns="" id="{EF5E720C-3F1E-4BA5-86E6-D31C30BF15C0}"/>
              </a:ext>
            </a:extLst>
          </p:cNvPr>
          <p:cNvGrpSpPr/>
          <p:nvPr/>
        </p:nvGrpSpPr>
        <p:grpSpPr>
          <a:xfrm>
            <a:off x="4311109" y="3883865"/>
            <a:ext cx="521782" cy="521806"/>
            <a:chOff x="2825750" y="3207955"/>
            <a:chExt cx="629732" cy="629760"/>
          </a:xfrm>
        </p:grpSpPr>
        <p:sp>
          <p:nvSpPr>
            <p:cNvPr id="224" name="Дуга 223">
              <a:extLst>
                <a:ext uri="{FF2B5EF4-FFF2-40B4-BE49-F238E27FC236}">
                  <a16:creationId xmlns:a16="http://schemas.microsoft.com/office/drawing/2014/main" xmlns="" id="{5C7F0CFA-77DE-4403-B5FF-59400E27CC3F}"/>
                </a:ext>
              </a:extLst>
            </p:cNvPr>
            <p:cNvSpPr/>
            <p:nvPr/>
          </p:nvSpPr>
          <p:spPr>
            <a:xfrm rot="16200000" flipV="1">
              <a:off x="2968366" y="3350592"/>
              <a:ext cx="344501" cy="344486"/>
            </a:xfrm>
            <a:prstGeom prst="arc">
              <a:avLst>
                <a:gd name="adj1" fmla="val 16247447"/>
                <a:gd name="adj2" fmla="val 5328266"/>
              </a:avLst>
            </a:prstGeom>
            <a:ln w="12700">
              <a:solidFill>
                <a:schemeClr val="accent6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5" name="Дуга 224">
              <a:extLst>
                <a:ext uri="{FF2B5EF4-FFF2-40B4-BE49-F238E27FC236}">
                  <a16:creationId xmlns:a16="http://schemas.microsoft.com/office/drawing/2014/main" xmlns="" id="{E9D573B7-9BAF-4F6D-9E0E-4C355CBEA542}"/>
                </a:ext>
              </a:extLst>
            </p:cNvPr>
            <p:cNvSpPr/>
            <p:nvPr/>
          </p:nvSpPr>
          <p:spPr>
            <a:xfrm rot="16200000" flipV="1">
              <a:off x="2898056" y="3280285"/>
              <a:ext cx="485120" cy="485099"/>
            </a:xfrm>
            <a:prstGeom prst="arc">
              <a:avLst>
                <a:gd name="adj1" fmla="val 16200000"/>
                <a:gd name="adj2" fmla="val 5396609"/>
              </a:avLst>
            </a:prstGeom>
            <a:ln w="12700">
              <a:solidFill>
                <a:schemeClr val="accent6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6" name="Дуга 225">
              <a:extLst>
                <a:ext uri="{FF2B5EF4-FFF2-40B4-BE49-F238E27FC236}">
                  <a16:creationId xmlns:a16="http://schemas.microsoft.com/office/drawing/2014/main" xmlns="" id="{399A9C90-8559-4C5B-9754-CBC903865B55}"/>
                </a:ext>
              </a:extLst>
            </p:cNvPr>
            <p:cNvSpPr/>
            <p:nvPr/>
          </p:nvSpPr>
          <p:spPr>
            <a:xfrm rot="16200000" flipV="1">
              <a:off x="2825736" y="3207969"/>
              <a:ext cx="629760" cy="629732"/>
            </a:xfrm>
            <a:prstGeom prst="arc">
              <a:avLst>
                <a:gd name="adj1" fmla="val 16200000"/>
                <a:gd name="adj2" fmla="val 5407286"/>
              </a:avLst>
            </a:prstGeom>
            <a:ln w="12700">
              <a:solidFill>
                <a:schemeClr val="accent6">
                  <a:alpha val="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2" name="Прямоугольник: скругленные углы 221">
            <a:extLst>
              <a:ext uri="{FF2B5EF4-FFF2-40B4-BE49-F238E27FC236}">
                <a16:creationId xmlns:a16="http://schemas.microsoft.com/office/drawing/2014/main" xmlns="" id="{63C936BE-CB8E-4A00-990E-F9CF92A30341}"/>
              </a:ext>
            </a:extLst>
          </p:cNvPr>
          <p:cNvSpPr/>
          <p:nvPr/>
        </p:nvSpPr>
        <p:spPr>
          <a:xfrm>
            <a:off x="3564354" y="4146806"/>
            <a:ext cx="2015293" cy="974034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1300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23" name="Прямоугольник 222">
            <a:extLst>
              <a:ext uri="{FF2B5EF4-FFF2-40B4-BE49-F238E27FC236}">
                <a16:creationId xmlns:a16="http://schemas.microsoft.com/office/drawing/2014/main" xmlns="" id="{4040691F-4E88-4631-BD13-4F1CA2B9E174}"/>
              </a:ext>
            </a:extLst>
          </p:cNvPr>
          <p:cNvSpPr/>
          <p:nvPr/>
        </p:nvSpPr>
        <p:spPr>
          <a:xfrm>
            <a:off x="3745381" y="4397669"/>
            <a:ext cx="1653238" cy="47230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Комментарии по оценке рынков продукции проекта</a:t>
            </a:r>
          </a:p>
        </p:txBody>
      </p:sp>
      <p:grpSp>
        <p:nvGrpSpPr>
          <p:cNvPr id="210" name="Группа 209">
            <a:extLst>
              <a:ext uri="{FF2B5EF4-FFF2-40B4-BE49-F238E27FC236}">
                <a16:creationId xmlns:a16="http://schemas.microsoft.com/office/drawing/2014/main" xmlns="" id="{C14105A8-D14A-4DFF-A2A9-4488D6F2B79E}"/>
              </a:ext>
            </a:extLst>
          </p:cNvPr>
          <p:cNvGrpSpPr/>
          <p:nvPr/>
        </p:nvGrpSpPr>
        <p:grpSpPr>
          <a:xfrm flipV="1">
            <a:off x="4896948" y="4991914"/>
            <a:ext cx="533058" cy="44337"/>
            <a:chOff x="518940" y="1524944"/>
            <a:chExt cx="667064" cy="62180"/>
          </a:xfrm>
          <a:gradFill flip="none" rotWithShape="1">
            <a:gsLst>
              <a:gs pos="0">
                <a:schemeClr val="bg1"/>
              </a:gs>
              <a:gs pos="86000">
                <a:schemeClr val="accent2">
                  <a:alpha val="41000"/>
                </a:schemeClr>
              </a:gs>
            </a:gsLst>
            <a:lin ang="0" scaled="0"/>
            <a:tileRect/>
          </a:gradFill>
        </p:grpSpPr>
        <p:sp>
          <p:nvSpPr>
            <p:cNvPr id="217" name="Параллелограмм 216">
              <a:extLst>
                <a:ext uri="{FF2B5EF4-FFF2-40B4-BE49-F238E27FC236}">
                  <a16:creationId xmlns:a16="http://schemas.microsoft.com/office/drawing/2014/main" xmlns="" id="{E0B84C78-EF10-4556-B06E-A8571611DA47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218" name="Параллелограмм 217">
              <a:extLst>
                <a:ext uri="{FF2B5EF4-FFF2-40B4-BE49-F238E27FC236}">
                  <a16:creationId xmlns:a16="http://schemas.microsoft.com/office/drawing/2014/main" xmlns="" id="{532AAB25-A6F8-4E92-AA49-F9638F202122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219" name="Параллелограмм 218">
              <a:extLst>
                <a:ext uri="{FF2B5EF4-FFF2-40B4-BE49-F238E27FC236}">
                  <a16:creationId xmlns:a16="http://schemas.microsoft.com/office/drawing/2014/main" xmlns="" id="{40731236-8064-4654-A363-9A7E19846B1C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220" name="Параллелограмм 219">
              <a:extLst>
                <a:ext uri="{FF2B5EF4-FFF2-40B4-BE49-F238E27FC236}">
                  <a16:creationId xmlns:a16="http://schemas.microsoft.com/office/drawing/2014/main" xmlns="" id="{50EFFA7C-17BB-4981-9917-5E0C4D0420DC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221" name="Параллелограмм 220">
              <a:extLst>
                <a:ext uri="{FF2B5EF4-FFF2-40B4-BE49-F238E27FC236}">
                  <a16:creationId xmlns:a16="http://schemas.microsoft.com/office/drawing/2014/main" xmlns="" id="{045AEB36-EE81-4BC3-BE56-46CBAD5E9180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215" name="Половина рамки 214">
            <a:extLst>
              <a:ext uri="{FF2B5EF4-FFF2-40B4-BE49-F238E27FC236}">
                <a16:creationId xmlns:a16="http://schemas.microsoft.com/office/drawing/2014/main" xmlns="" id="{5928E11F-F61E-40DE-AF6D-5EE5A1706462}"/>
              </a:ext>
            </a:extLst>
          </p:cNvPr>
          <p:cNvSpPr/>
          <p:nvPr/>
        </p:nvSpPr>
        <p:spPr>
          <a:xfrm>
            <a:off x="3564354" y="4146806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216" name="Половина рамки 215">
            <a:extLst>
              <a:ext uri="{FF2B5EF4-FFF2-40B4-BE49-F238E27FC236}">
                <a16:creationId xmlns:a16="http://schemas.microsoft.com/office/drawing/2014/main" xmlns="" id="{51991481-AAC8-430A-BAFA-79AC6F81B3DA}"/>
              </a:ext>
            </a:extLst>
          </p:cNvPr>
          <p:cNvSpPr/>
          <p:nvPr/>
        </p:nvSpPr>
        <p:spPr>
          <a:xfrm rot="16200000">
            <a:off x="3572126" y="4984284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213" name="Половина рамки 212">
            <a:extLst>
              <a:ext uri="{FF2B5EF4-FFF2-40B4-BE49-F238E27FC236}">
                <a16:creationId xmlns:a16="http://schemas.microsoft.com/office/drawing/2014/main" xmlns="" id="{5FB2771D-5B34-4308-BA91-65AD02E811E9}"/>
              </a:ext>
            </a:extLst>
          </p:cNvPr>
          <p:cNvSpPr/>
          <p:nvPr/>
        </p:nvSpPr>
        <p:spPr>
          <a:xfrm flipH="1">
            <a:off x="5450863" y="4146806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214" name="Половина рамки 213">
            <a:extLst>
              <a:ext uri="{FF2B5EF4-FFF2-40B4-BE49-F238E27FC236}">
                <a16:creationId xmlns:a16="http://schemas.microsoft.com/office/drawing/2014/main" xmlns="" id="{E932C87F-4D52-4C89-ABE2-9F1D57CF2426}"/>
              </a:ext>
            </a:extLst>
          </p:cNvPr>
          <p:cNvSpPr/>
          <p:nvPr/>
        </p:nvSpPr>
        <p:spPr>
          <a:xfrm rot="5400000" flipH="1">
            <a:off x="5443091" y="4984284"/>
            <a:ext cx="128784" cy="144328"/>
          </a:xfrm>
          <a:prstGeom prst="halfFrame">
            <a:avLst>
              <a:gd name="adj1" fmla="val 14346"/>
              <a:gd name="adj2" fmla="val 14023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667" tIns="54667" rIns="54667" bIns="54667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28636" hangingPunct="0"/>
            <a:endParaRPr lang="ru-RU" sz="3600" b="1" dirty="0">
              <a:solidFill>
                <a:schemeClr val="bg1"/>
              </a:solidFill>
              <a:sym typeface="Helvetica Light"/>
            </a:endParaRPr>
          </a:p>
        </p:txBody>
      </p:sp>
      <p:grpSp>
        <p:nvGrpSpPr>
          <p:cNvPr id="205" name="Группа 204">
            <a:extLst>
              <a:ext uri="{FF2B5EF4-FFF2-40B4-BE49-F238E27FC236}">
                <a16:creationId xmlns:a16="http://schemas.microsoft.com/office/drawing/2014/main" xmlns="" id="{FE7E9CAC-0FA0-4DAD-B4F1-74AE57233B93}"/>
              </a:ext>
            </a:extLst>
          </p:cNvPr>
          <p:cNvGrpSpPr/>
          <p:nvPr/>
        </p:nvGrpSpPr>
        <p:grpSpPr>
          <a:xfrm>
            <a:off x="4463925" y="4031122"/>
            <a:ext cx="234291" cy="216960"/>
            <a:chOff x="3032541" y="3411570"/>
            <a:chExt cx="234291" cy="216960"/>
          </a:xfrm>
        </p:grpSpPr>
        <p:sp>
          <p:nvSpPr>
            <p:cNvPr id="206" name="Овал 205">
              <a:extLst>
                <a:ext uri="{FF2B5EF4-FFF2-40B4-BE49-F238E27FC236}">
                  <a16:creationId xmlns:a16="http://schemas.microsoft.com/office/drawing/2014/main" xmlns="" id="{9C4D4703-B418-4049-9398-8F0ABF02F2B0}"/>
                </a:ext>
              </a:extLst>
            </p:cNvPr>
            <p:cNvSpPr/>
            <p:nvPr/>
          </p:nvSpPr>
          <p:spPr>
            <a:xfrm rot="16200000" flipH="1" flipV="1">
              <a:off x="3055169" y="3439771"/>
              <a:ext cx="170894" cy="170891"/>
            </a:xfrm>
            <a:prstGeom prst="ellipse">
              <a:avLst/>
            </a:prstGeom>
            <a:solidFill>
              <a:schemeClr val="accent2"/>
            </a:solidFill>
            <a:ln w="15875">
              <a:solidFill>
                <a:schemeClr val="accent2"/>
              </a:solidFill>
            </a:ln>
            <a:effectLst>
              <a:glow rad="101600">
                <a:schemeClr val="accent1">
                  <a:alpha val="8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 err="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07" name="Овал 206">
              <a:extLst>
                <a:ext uri="{FF2B5EF4-FFF2-40B4-BE49-F238E27FC236}">
                  <a16:creationId xmlns:a16="http://schemas.microsoft.com/office/drawing/2014/main" xmlns="" id="{E3C16764-A9D3-4E92-8E71-A82A1485B2C6}"/>
                </a:ext>
              </a:extLst>
            </p:cNvPr>
            <p:cNvSpPr/>
            <p:nvPr/>
          </p:nvSpPr>
          <p:spPr>
            <a:xfrm rot="16200000" flipH="1" flipV="1">
              <a:off x="3032541" y="3412379"/>
              <a:ext cx="216151" cy="216151"/>
            </a:xfrm>
            <a:prstGeom prst="ellipse">
              <a:avLst/>
            </a:prstGeom>
            <a:noFill/>
            <a:ln w="3175">
              <a:solidFill>
                <a:schemeClr val="accent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8" name="Рисунок 207" descr="Галочка">
              <a:extLst>
                <a:ext uri="{FF2B5EF4-FFF2-40B4-BE49-F238E27FC236}">
                  <a16:creationId xmlns:a16="http://schemas.microsoft.com/office/drawing/2014/main" xmlns="" id="{73E54D11-4428-41C0-81B8-8688659EF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3065554" y="3411570"/>
              <a:ext cx="201278" cy="201278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39" name="Овал 238">
            <a:extLst>
              <a:ext uri="{FF2B5EF4-FFF2-40B4-BE49-F238E27FC236}">
                <a16:creationId xmlns:a16="http://schemas.microsoft.com/office/drawing/2014/main" xmlns="" id="{01EF661B-04DB-44E6-B401-06E53DA55E9F}"/>
              </a:ext>
            </a:extLst>
          </p:cNvPr>
          <p:cNvSpPr/>
          <p:nvPr/>
        </p:nvSpPr>
        <p:spPr>
          <a:xfrm rot="10800000" flipH="1">
            <a:off x="4524345" y="3097119"/>
            <a:ext cx="95311" cy="9531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  <a:effectLst>
            <a:glow rad="101600">
              <a:schemeClr val="accent1">
                <a:alpha val="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9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530" dirty="0" err="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02A5A927-3405-4D7B-B2ED-457E246367B6}"/>
              </a:ext>
            </a:extLst>
          </p:cNvPr>
          <p:cNvGrpSpPr/>
          <p:nvPr/>
        </p:nvGrpSpPr>
        <p:grpSpPr>
          <a:xfrm>
            <a:off x="252830" y="1465203"/>
            <a:ext cx="8638340" cy="277926"/>
            <a:chOff x="252830" y="1577758"/>
            <a:chExt cx="8638340" cy="277926"/>
          </a:xfrm>
        </p:grpSpPr>
        <p:sp>
          <p:nvSpPr>
            <p:cNvPr id="359" name="Прямоугольник 358">
              <a:extLst>
                <a:ext uri="{FF2B5EF4-FFF2-40B4-BE49-F238E27FC236}">
                  <a16:creationId xmlns:a16="http://schemas.microsoft.com/office/drawing/2014/main" xmlns="" id="{29052F49-55D0-401C-B763-735FD3160B70}"/>
                </a:ext>
              </a:extLst>
            </p:cNvPr>
            <p:cNvSpPr/>
            <p:nvPr/>
          </p:nvSpPr>
          <p:spPr>
            <a:xfrm flipV="1">
              <a:off x="252830" y="1631426"/>
              <a:ext cx="8638340" cy="45719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grpSp>
          <p:nvGrpSpPr>
            <p:cNvPr id="361" name="Группа 360">
              <a:extLst>
                <a:ext uri="{FF2B5EF4-FFF2-40B4-BE49-F238E27FC236}">
                  <a16:creationId xmlns:a16="http://schemas.microsoft.com/office/drawing/2014/main" xmlns="" id="{BAE8C4AA-025A-4D09-8F7F-6A0EFE94805C}"/>
                </a:ext>
              </a:extLst>
            </p:cNvPr>
            <p:cNvGrpSpPr/>
            <p:nvPr/>
          </p:nvGrpSpPr>
          <p:grpSpPr>
            <a:xfrm>
              <a:off x="4317870" y="1577758"/>
              <a:ext cx="506532" cy="277926"/>
              <a:chOff x="5647374" y="4899253"/>
              <a:chExt cx="654366" cy="277926"/>
            </a:xfrm>
          </p:grpSpPr>
          <p:sp>
            <p:nvSpPr>
              <p:cNvPr id="365" name="Равнобедренный треугольник 364">
                <a:extLst>
                  <a:ext uri="{FF2B5EF4-FFF2-40B4-BE49-F238E27FC236}">
                    <a16:creationId xmlns:a16="http://schemas.microsoft.com/office/drawing/2014/main" xmlns="" id="{E8D0E60B-E4BC-4475-AD69-C221DA753D0E}"/>
                  </a:ext>
                </a:extLst>
              </p:cNvPr>
              <p:cNvSpPr/>
              <p:nvPr/>
            </p:nvSpPr>
            <p:spPr>
              <a:xfrm rot="10800000">
                <a:off x="5647374" y="4954929"/>
                <a:ext cx="654366" cy="222250"/>
              </a:xfrm>
              <a:prstGeom prst="triangl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6" name="Равнобедренный треугольник 365">
                <a:extLst>
                  <a:ext uri="{FF2B5EF4-FFF2-40B4-BE49-F238E27FC236}">
                    <a16:creationId xmlns:a16="http://schemas.microsoft.com/office/drawing/2014/main" xmlns="" id="{918A7E9C-386F-49E5-87C3-D4DB6E9C62A8}"/>
                  </a:ext>
                </a:extLst>
              </p:cNvPr>
              <p:cNvSpPr/>
              <p:nvPr/>
            </p:nvSpPr>
            <p:spPr>
              <a:xfrm rot="10800000">
                <a:off x="5647374" y="4899253"/>
                <a:ext cx="654366" cy="222250"/>
              </a:xfrm>
              <a:prstGeom prst="triangl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67" name="Рисунок 366">
            <a:extLst>
              <a:ext uri="{FF2B5EF4-FFF2-40B4-BE49-F238E27FC236}">
                <a16:creationId xmlns:a16="http://schemas.microsoft.com/office/drawing/2014/main" xmlns="" id="{E90F45A5-452C-40D1-9120-74EC796432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54018" y="2319486"/>
            <a:ext cx="435964" cy="42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83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2A4D86DA-70AA-4619-9692-A5A9DB91D5EB}"/>
              </a:ext>
            </a:extLst>
          </p:cNvPr>
          <p:cNvGrpSpPr/>
          <p:nvPr/>
        </p:nvGrpSpPr>
        <p:grpSpPr>
          <a:xfrm>
            <a:off x="-216847" y="2505004"/>
            <a:ext cx="9577693" cy="3938513"/>
            <a:chOff x="-216847" y="2505004"/>
            <a:chExt cx="9577693" cy="3938513"/>
          </a:xfrm>
        </p:grpSpPr>
        <p:grpSp>
          <p:nvGrpSpPr>
            <p:cNvPr id="895" name="Группа 894">
              <a:extLst>
                <a:ext uri="{FF2B5EF4-FFF2-40B4-BE49-F238E27FC236}">
                  <a16:creationId xmlns:a16="http://schemas.microsoft.com/office/drawing/2014/main" xmlns="" id="{66AC650E-795E-4549-A7CA-0416343373CD}"/>
                </a:ext>
              </a:extLst>
            </p:cNvPr>
            <p:cNvGrpSpPr/>
            <p:nvPr/>
          </p:nvGrpSpPr>
          <p:grpSpPr>
            <a:xfrm>
              <a:off x="-216847" y="6275488"/>
              <a:ext cx="9577693" cy="168029"/>
              <a:chOff x="304800" y="5486400"/>
              <a:chExt cx="10134600" cy="177800"/>
            </a:xfrm>
          </p:grpSpPr>
          <p:cxnSp>
            <p:nvCxnSpPr>
              <p:cNvPr id="896" name="Прямая соединительная линия 895">
                <a:extLst>
                  <a:ext uri="{FF2B5EF4-FFF2-40B4-BE49-F238E27FC236}">
                    <a16:creationId xmlns:a16="http://schemas.microsoft.com/office/drawing/2014/main" xmlns="" id="{05E1FF38-19CD-4F49-8796-E2AA2D048594}"/>
                  </a:ext>
                </a:extLst>
              </p:cNvPr>
              <p:cNvCxnSpPr/>
              <p:nvPr/>
            </p:nvCxnSpPr>
            <p:spPr>
              <a:xfrm flipV="1">
                <a:off x="304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7" name="Прямая соединительная линия 896">
                <a:extLst>
                  <a:ext uri="{FF2B5EF4-FFF2-40B4-BE49-F238E27FC236}">
                    <a16:creationId xmlns:a16="http://schemas.microsoft.com/office/drawing/2014/main" xmlns="" id="{62960007-CD04-41A7-804D-E45B756B1114}"/>
                  </a:ext>
                </a:extLst>
              </p:cNvPr>
              <p:cNvCxnSpPr/>
              <p:nvPr/>
            </p:nvCxnSpPr>
            <p:spPr>
              <a:xfrm flipV="1">
                <a:off x="393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8" name="Прямая соединительная линия 897">
                <a:extLst>
                  <a:ext uri="{FF2B5EF4-FFF2-40B4-BE49-F238E27FC236}">
                    <a16:creationId xmlns:a16="http://schemas.microsoft.com/office/drawing/2014/main" xmlns="" id="{27A695E1-8253-4301-B936-7F4BCFB5D5D9}"/>
                  </a:ext>
                </a:extLst>
              </p:cNvPr>
              <p:cNvCxnSpPr/>
              <p:nvPr/>
            </p:nvCxnSpPr>
            <p:spPr>
              <a:xfrm flipV="1">
                <a:off x="482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9" name="Прямая соединительная линия 898">
                <a:extLst>
                  <a:ext uri="{FF2B5EF4-FFF2-40B4-BE49-F238E27FC236}">
                    <a16:creationId xmlns:a16="http://schemas.microsoft.com/office/drawing/2014/main" xmlns="" id="{0DC459C7-2ED4-48AF-8B0C-61C8A982D567}"/>
                  </a:ext>
                </a:extLst>
              </p:cNvPr>
              <p:cNvCxnSpPr/>
              <p:nvPr/>
            </p:nvCxnSpPr>
            <p:spPr>
              <a:xfrm flipV="1">
                <a:off x="571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0" name="Прямая соединительная линия 899">
                <a:extLst>
                  <a:ext uri="{FF2B5EF4-FFF2-40B4-BE49-F238E27FC236}">
                    <a16:creationId xmlns:a16="http://schemas.microsoft.com/office/drawing/2014/main" xmlns="" id="{7396B0D0-9AD5-4648-A9E6-39927078A169}"/>
                  </a:ext>
                </a:extLst>
              </p:cNvPr>
              <p:cNvCxnSpPr/>
              <p:nvPr/>
            </p:nvCxnSpPr>
            <p:spPr>
              <a:xfrm flipV="1">
                <a:off x="660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1" name="Прямая соединительная линия 900">
                <a:extLst>
                  <a:ext uri="{FF2B5EF4-FFF2-40B4-BE49-F238E27FC236}">
                    <a16:creationId xmlns:a16="http://schemas.microsoft.com/office/drawing/2014/main" xmlns="" id="{34D67FA7-0D44-4282-ADC1-1A73C6AE265B}"/>
                  </a:ext>
                </a:extLst>
              </p:cNvPr>
              <p:cNvCxnSpPr/>
              <p:nvPr/>
            </p:nvCxnSpPr>
            <p:spPr>
              <a:xfrm flipV="1">
                <a:off x="749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2" name="Прямая соединительная линия 901">
                <a:extLst>
                  <a:ext uri="{FF2B5EF4-FFF2-40B4-BE49-F238E27FC236}">
                    <a16:creationId xmlns:a16="http://schemas.microsoft.com/office/drawing/2014/main" xmlns="" id="{8F7B5849-0DC6-46E0-8278-31B9F5A090A8}"/>
                  </a:ext>
                </a:extLst>
              </p:cNvPr>
              <p:cNvCxnSpPr/>
              <p:nvPr/>
            </p:nvCxnSpPr>
            <p:spPr>
              <a:xfrm flipV="1">
                <a:off x="838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3" name="Прямая соединительная линия 902">
                <a:extLst>
                  <a:ext uri="{FF2B5EF4-FFF2-40B4-BE49-F238E27FC236}">
                    <a16:creationId xmlns:a16="http://schemas.microsoft.com/office/drawing/2014/main" xmlns="" id="{43223CAC-7D75-4DCF-B05F-C13768366E58}"/>
                  </a:ext>
                </a:extLst>
              </p:cNvPr>
              <p:cNvCxnSpPr/>
              <p:nvPr/>
            </p:nvCxnSpPr>
            <p:spPr>
              <a:xfrm flipV="1">
                <a:off x="927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4" name="Прямая соединительная линия 903">
                <a:extLst>
                  <a:ext uri="{FF2B5EF4-FFF2-40B4-BE49-F238E27FC236}">
                    <a16:creationId xmlns:a16="http://schemas.microsoft.com/office/drawing/2014/main" xmlns="" id="{15E17269-BCED-4699-8B43-21D1D7CC0A73}"/>
                  </a:ext>
                </a:extLst>
              </p:cNvPr>
              <p:cNvCxnSpPr/>
              <p:nvPr/>
            </p:nvCxnSpPr>
            <p:spPr>
              <a:xfrm flipV="1">
                <a:off x="1016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5" name="Прямая соединительная линия 904">
                <a:extLst>
                  <a:ext uri="{FF2B5EF4-FFF2-40B4-BE49-F238E27FC236}">
                    <a16:creationId xmlns:a16="http://schemas.microsoft.com/office/drawing/2014/main" xmlns="" id="{0FBFA2A2-F80B-44E1-BC3F-CF88C97A9422}"/>
                  </a:ext>
                </a:extLst>
              </p:cNvPr>
              <p:cNvCxnSpPr/>
              <p:nvPr/>
            </p:nvCxnSpPr>
            <p:spPr>
              <a:xfrm flipV="1">
                <a:off x="1104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6" name="Прямая соединительная линия 905">
                <a:extLst>
                  <a:ext uri="{FF2B5EF4-FFF2-40B4-BE49-F238E27FC236}">
                    <a16:creationId xmlns:a16="http://schemas.microsoft.com/office/drawing/2014/main" xmlns="" id="{C00A8698-03D7-43FB-879E-456264D0C6D2}"/>
                  </a:ext>
                </a:extLst>
              </p:cNvPr>
              <p:cNvCxnSpPr/>
              <p:nvPr/>
            </p:nvCxnSpPr>
            <p:spPr>
              <a:xfrm flipV="1">
                <a:off x="1193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7" name="Прямая соединительная линия 906">
                <a:extLst>
                  <a:ext uri="{FF2B5EF4-FFF2-40B4-BE49-F238E27FC236}">
                    <a16:creationId xmlns:a16="http://schemas.microsoft.com/office/drawing/2014/main" xmlns="" id="{15863C10-4037-4A1F-8839-42D6D1C15C33}"/>
                  </a:ext>
                </a:extLst>
              </p:cNvPr>
              <p:cNvCxnSpPr/>
              <p:nvPr/>
            </p:nvCxnSpPr>
            <p:spPr>
              <a:xfrm flipV="1">
                <a:off x="1282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8" name="Прямая соединительная линия 907">
                <a:extLst>
                  <a:ext uri="{FF2B5EF4-FFF2-40B4-BE49-F238E27FC236}">
                    <a16:creationId xmlns:a16="http://schemas.microsoft.com/office/drawing/2014/main" xmlns="" id="{C3C9B047-AA09-4888-9366-A4B069F12698}"/>
                  </a:ext>
                </a:extLst>
              </p:cNvPr>
              <p:cNvCxnSpPr/>
              <p:nvPr/>
            </p:nvCxnSpPr>
            <p:spPr>
              <a:xfrm flipV="1">
                <a:off x="1371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9" name="Прямая соединительная линия 908">
                <a:extLst>
                  <a:ext uri="{FF2B5EF4-FFF2-40B4-BE49-F238E27FC236}">
                    <a16:creationId xmlns:a16="http://schemas.microsoft.com/office/drawing/2014/main" xmlns="" id="{506398F2-1A96-4FDE-A81F-A9D6E559617F}"/>
                  </a:ext>
                </a:extLst>
              </p:cNvPr>
              <p:cNvCxnSpPr/>
              <p:nvPr/>
            </p:nvCxnSpPr>
            <p:spPr>
              <a:xfrm flipV="1">
                <a:off x="1460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0" name="Прямая соединительная линия 909">
                <a:extLst>
                  <a:ext uri="{FF2B5EF4-FFF2-40B4-BE49-F238E27FC236}">
                    <a16:creationId xmlns:a16="http://schemas.microsoft.com/office/drawing/2014/main" xmlns="" id="{406BE727-591F-4417-A096-BC8CDC5A1FEC}"/>
                  </a:ext>
                </a:extLst>
              </p:cNvPr>
              <p:cNvCxnSpPr/>
              <p:nvPr/>
            </p:nvCxnSpPr>
            <p:spPr>
              <a:xfrm flipV="1">
                <a:off x="1549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1" name="Прямая соединительная линия 910">
                <a:extLst>
                  <a:ext uri="{FF2B5EF4-FFF2-40B4-BE49-F238E27FC236}">
                    <a16:creationId xmlns:a16="http://schemas.microsoft.com/office/drawing/2014/main" xmlns="" id="{236BAD6D-DA8D-4976-84F2-5B8278A3A98A}"/>
                  </a:ext>
                </a:extLst>
              </p:cNvPr>
              <p:cNvCxnSpPr/>
              <p:nvPr/>
            </p:nvCxnSpPr>
            <p:spPr>
              <a:xfrm flipV="1">
                <a:off x="1638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2" name="Прямая соединительная линия 911">
                <a:extLst>
                  <a:ext uri="{FF2B5EF4-FFF2-40B4-BE49-F238E27FC236}">
                    <a16:creationId xmlns:a16="http://schemas.microsoft.com/office/drawing/2014/main" xmlns="" id="{D3A1AAFD-2A96-4272-AB42-AA1DB2692E3C}"/>
                  </a:ext>
                </a:extLst>
              </p:cNvPr>
              <p:cNvCxnSpPr/>
              <p:nvPr/>
            </p:nvCxnSpPr>
            <p:spPr>
              <a:xfrm flipV="1">
                <a:off x="1727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3" name="Прямая соединительная линия 912">
                <a:extLst>
                  <a:ext uri="{FF2B5EF4-FFF2-40B4-BE49-F238E27FC236}">
                    <a16:creationId xmlns:a16="http://schemas.microsoft.com/office/drawing/2014/main" xmlns="" id="{118B92B8-6552-41D9-B646-795DAB0835E2}"/>
                  </a:ext>
                </a:extLst>
              </p:cNvPr>
              <p:cNvCxnSpPr/>
              <p:nvPr/>
            </p:nvCxnSpPr>
            <p:spPr>
              <a:xfrm flipV="1">
                <a:off x="1816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4" name="Прямая соединительная линия 913">
                <a:extLst>
                  <a:ext uri="{FF2B5EF4-FFF2-40B4-BE49-F238E27FC236}">
                    <a16:creationId xmlns:a16="http://schemas.microsoft.com/office/drawing/2014/main" xmlns="" id="{934DD9FC-762A-426C-A751-4D836BB6E7EF}"/>
                  </a:ext>
                </a:extLst>
              </p:cNvPr>
              <p:cNvCxnSpPr/>
              <p:nvPr/>
            </p:nvCxnSpPr>
            <p:spPr>
              <a:xfrm flipV="1">
                <a:off x="1905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5" name="Прямая соединительная линия 914">
                <a:extLst>
                  <a:ext uri="{FF2B5EF4-FFF2-40B4-BE49-F238E27FC236}">
                    <a16:creationId xmlns:a16="http://schemas.microsoft.com/office/drawing/2014/main" xmlns="" id="{379C0799-BA8A-4292-A1AA-18CE19AFEF0A}"/>
                  </a:ext>
                </a:extLst>
              </p:cNvPr>
              <p:cNvCxnSpPr/>
              <p:nvPr/>
            </p:nvCxnSpPr>
            <p:spPr>
              <a:xfrm flipV="1">
                <a:off x="1993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6" name="Прямая соединительная линия 915">
                <a:extLst>
                  <a:ext uri="{FF2B5EF4-FFF2-40B4-BE49-F238E27FC236}">
                    <a16:creationId xmlns:a16="http://schemas.microsoft.com/office/drawing/2014/main" xmlns="" id="{DEF00C1D-6A4F-4C61-9DEB-0A0E9D50E9FC}"/>
                  </a:ext>
                </a:extLst>
              </p:cNvPr>
              <p:cNvCxnSpPr/>
              <p:nvPr/>
            </p:nvCxnSpPr>
            <p:spPr>
              <a:xfrm flipV="1">
                <a:off x="2082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7" name="Прямая соединительная линия 916">
                <a:extLst>
                  <a:ext uri="{FF2B5EF4-FFF2-40B4-BE49-F238E27FC236}">
                    <a16:creationId xmlns:a16="http://schemas.microsoft.com/office/drawing/2014/main" xmlns="" id="{67C92346-8084-4371-B4FC-864AEB7D3E6C}"/>
                  </a:ext>
                </a:extLst>
              </p:cNvPr>
              <p:cNvCxnSpPr/>
              <p:nvPr/>
            </p:nvCxnSpPr>
            <p:spPr>
              <a:xfrm flipV="1">
                <a:off x="2171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8" name="Прямая соединительная линия 917">
                <a:extLst>
                  <a:ext uri="{FF2B5EF4-FFF2-40B4-BE49-F238E27FC236}">
                    <a16:creationId xmlns:a16="http://schemas.microsoft.com/office/drawing/2014/main" xmlns="" id="{585C9456-D705-4A8E-8721-D09A51E2536E}"/>
                  </a:ext>
                </a:extLst>
              </p:cNvPr>
              <p:cNvCxnSpPr/>
              <p:nvPr/>
            </p:nvCxnSpPr>
            <p:spPr>
              <a:xfrm flipV="1">
                <a:off x="2260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9" name="Прямая соединительная линия 918">
                <a:extLst>
                  <a:ext uri="{FF2B5EF4-FFF2-40B4-BE49-F238E27FC236}">
                    <a16:creationId xmlns:a16="http://schemas.microsoft.com/office/drawing/2014/main" xmlns="" id="{9251FFD9-DCFF-4905-9F5F-A664091CA766}"/>
                  </a:ext>
                </a:extLst>
              </p:cNvPr>
              <p:cNvCxnSpPr/>
              <p:nvPr/>
            </p:nvCxnSpPr>
            <p:spPr>
              <a:xfrm flipV="1">
                <a:off x="2349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0" name="Прямая соединительная линия 919">
                <a:extLst>
                  <a:ext uri="{FF2B5EF4-FFF2-40B4-BE49-F238E27FC236}">
                    <a16:creationId xmlns:a16="http://schemas.microsoft.com/office/drawing/2014/main" xmlns="" id="{D5E06CD5-9D7F-4379-998F-6ED39058BAA7}"/>
                  </a:ext>
                </a:extLst>
              </p:cNvPr>
              <p:cNvCxnSpPr/>
              <p:nvPr/>
            </p:nvCxnSpPr>
            <p:spPr>
              <a:xfrm flipV="1">
                <a:off x="2438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" name="Прямая соединительная линия 920">
                <a:extLst>
                  <a:ext uri="{FF2B5EF4-FFF2-40B4-BE49-F238E27FC236}">
                    <a16:creationId xmlns:a16="http://schemas.microsoft.com/office/drawing/2014/main" xmlns="" id="{5A906D19-0D6C-423B-936F-A144D1C5F59F}"/>
                  </a:ext>
                </a:extLst>
              </p:cNvPr>
              <p:cNvCxnSpPr/>
              <p:nvPr/>
            </p:nvCxnSpPr>
            <p:spPr>
              <a:xfrm flipV="1">
                <a:off x="2527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2" name="Прямая соединительная линия 921">
                <a:extLst>
                  <a:ext uri="{FF2B5EF4-FFF2-40B4-BE49-F238E27FC236}">
                    <a16:creationId xmlns:a16="http://schemas.microsoft.com/office/drawing/2014/main" xmlns="" id="{87D38FEC-334A-4CCE-B50C-E1B74D15FFBE}"/>
                  </a:ext>
                </a:extLst>
              </p:cNvPr>
              <p:cNvCxnSpPr/>
              <p:nvPr/>
            </p:nvCxnSpPr>
            <p:spPr>
              <a:xfrm flipV="1">
                <a:off x="2616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3" name="Прямая соединительная линия 922">
                <a:extLst>
                  <a:ext uri="{FF2B5EF4-FFF2-40B4-BE49-F238E27FC236}">
                    <a16:creationId xmlns:a16="http://schemas.microsoft.com/office/drawing/2014/main" xmlns="" id="{CAF1E23D-E3C4-478A-9237-B8EDAF587B2F}"/>
                  </a:ext>
                </a:extLst>
              </p:cNvPr>
              <p:cNvCxnSpPr/>
              <p:nvPr/>
            </p:nvCxnSpPr>
            <p:spPr>
              <a:xfrm flipV="1">
                <a:off x="2705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" name="Прямая соединительная линия 923">
                <a:extLst>
                  <a:ext uri="{FF2B5EF4-FFF2-40B4-BE49-F238E27FC236}">
                    <a16:creationId xmlns:a16="http://schemas.microsoft.com/office/drawing/2014/main" xmlns="" id="{609FF0DB-C35F-4C05-80E1-46190ABD886B}"/>
                  </a:ext>
                </a:extLst>
              </p:cNvPr>
              <p:cNvCxnSpPr/>
              <p:nvPr/>
            </p:nvCxnSpPr>
            <p:spPr>
              <a:xfrm flipV="1">
                <a:off x="2794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5" name="Прямая соединительная линия 924">
                <a:extLst>
                  <a:ext uri="{FF2B5EF4-FFF2-40B4-BE49-F238E27FC236}">
                    <a16:creationId xmlns:a16="http://schemas.microsoft.com/office/drawing/2014/main" xmlns="" id="{83D2E360-0643-4393-8DEB-6EB28E285A38}"/>
                  </a:ext>
                </a:extLst>
              </p:cNvPr>
              <p:cNvCxnSpPr/>
              <p:nvPr/>
            </p:nvCxnSpPr>
            <p:spPr>
              <a:xfrm flipV="1">
                <a:off x="2882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6" name="Прямая соединительная линия 925">
                <a:extLst>
                  <a:ext uri="{FF2B5EF4-FFF2-40B4-BE49-F238E27FC236}">
                    <a16:creationId xmlns:a16="http://schemas.microsoft.com/office/drawing/2014/main" xmlns="" id="{2D68F82C-7DD0-4CA3-8CB7-348BA820A6E2}"/>
                  </a:ext>
                </a:extLst>
              </p:cNvPr>
              <p:cNvCxnSpPr/>
              <p:nvPr/>
            </p:nvCxnSpPr>
            <p:spPr>
              <a:xfrm flipV="1">
                <a:off x="2971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7" name="Прямая соединительная линия 926">
                <a:extLst>
                  <a:ext uri="{FF2B5EF4-FFF2-40B4-BE49-F238E27FC236}">
                    <a16:creationId xmlns:a16="http://schemas.microsoft.com/office/drawing/2014/main" xmlns="" id="{A648D7C4-BD32-4865-83CD-74D0F7544CF2}"/>
                  </a:ext>
                </a:extLst>
              </p:cNvPr>
              <p:cNvCxnSpPr/>
              <p:nvPr/>
            </p:nvCxnSpPr>
            <p:spPr>
              <a:xfrm flipV="1">
                <a:off x="3060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" name="Прямая соединительная линия 927">
                <a:extLst>
                  <a:ext uri="{FF2B5EF4-FFF2-40B4-BE49-F238E27FC236}">
                    <a16:creationId xmlns:a16="http://schemas.microsoft.com/office/drawing/2014/main" xmlns="" id="{44678D2D-0541-48F2-8F06-B6DA8B33A428}"/>
                  </a:ext>
                </a:extLst>
              </p:cNvPr>
              <p:cNvCxnSpPr/>
              <p:nvPr/>
            </p:nvCxnSpPr>
            <p:spPr>
              <a:xfrm flipV="1">
                <a:off x="3149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" name="Прямая соединительная линия 928">
                <a:extLst>
                  <a:ext uri="{FF2B5EF4-FFF2-40B4-BE49-F238E27FC236}">
                    <a16:creationId xmlns:a16="http://schemas.microsoft.com/office/drawing/2014/main" xmlns="" id="{0DD2D235-153D-45C6-9EA6-14F64798D0D5}"/>
                  </a:ext>
                </a:extLst>
              </p:cNvPr>
              <p:cNvCxnSpPr/>
              <p:nvPr/>
            </p:nvCxnSpPr>
            <p:spPr>
              <a:xfrm flipV="1">
                <a:off x="3238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" name="Прямая соединительная линия 929">
                <a:extLst>
                  <a:ext uri="{FF2B5EF4-FFF2-40B4-BE49-F238E27FC236}">
                    <a16:creationId xmlns:a16="http://schemas.microsoft.com/office/drawing/2014/main" xmlns="" id="{72591B18-CA90-4179-B832-101CC8F0ACD5}"/>
                  </a:ext>
                </a:extLst>
              </p:cNvPr>
              <p:cNvCxnSpPr/>
              <p:nvPr/>
            </p:nvCxnSpPr>
            <p:spPr>
              <a:xfrm flipV="1">
                <a:off x="3327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" name="Прямая соединительная линия 930">
                <a:extLst>
                  <a:ext uri="{FF2B5EF4-FFF2-40B4-BE49-F238E27FC236}">
                    <a16:creationId xmlns:a16="http://schemas.microsoft.com/office/drawing/2014/main" xmlns="" id="{DB783E04-582E-45A5-969B-A26EAD11539E}"/>
                  </a:ext>
                </a:extLst>
              </p:cNvPr>
              <p:cNvCxnSpPr/>
              <p:nvPr/>
            </p:nvCxnSpPr>
            <p:spPr>
              <a:xfrm flipV="1">
                <a:off x="3416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" name="Прямая соединительная линия 931">
                <a:extLst>
                  <a:ext uri="{FF2B5EF4-FFF2-40B4-BE49-F238E27FC236}">
                    <a16:creationId xmlns:a16="http://schemas.microsoft.com/office/drawing/2014/main" xmlns="" id="{67FB47EB-910E-49EE-8A2B-8160EBCFA66A}"/>
                  </a:ext>
                </a:extLst>
              </p:cNvPr>
              <p:cNvCxnSpPr/>
              <p:nvPr/>
            </p:nvCxnSpPr>
            <p:spPr>
              <a:xfrm flipV="1">
                <a:off x="3505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" name="Прямая соединительная линия 932">
                <a:extLst>
                  <a:ext uri="{FF2B5EF4-FFF2-40B4-BE49-F238E27FC236}">
                    <a16:creationId xmlns:a16="http://schemas.microsoft.com/office/drawing/2014/main" xmlns="" id="{4B6A14B0-F8C7-4B8B-8107-B8D96D1E314D}"/>
                  </a:ext>
                </a:extLst>
              </p:cNvPr>
              <p:cNvCxnSpPr/>
              <p:nvPr/>
            </p:nvCxnSpPr>
            <p:spPr>
              <a:xfrm flipV="1">
                <a:off x="3594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4" name="Прямая соединительная линия 933">
                <a:extLst>
                  <a:ext uri="{FF2B5EF4-FFF2-40B4-BE49-F238E27FC236}">
                    <a16:creationId xmlns:a16="http://schemas.microsoft.com/office/drawing/2014/main" xmlns="" id="{8FC9AD78-9304-41AA-B545-46C81A649643}"/>
                  </a:ext>
                </a:extLst>
              </p:cNvPr>
              <p:cNvCxnSpPr/>
              <p:nvPr/>
            </p:nvCxnSpPr>
            <p:spPr>
              <a:xfrm flipV="1">
                <a:off x="3683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" name="Прямая соединительная линия 934">
                <a:extLst>
                  <a:ext uri="{FF2B5EF4-FFF2-40B4-BE49-F238E27FC236}">
                    <a16:creationId xmlns:a16="http://schemas.microsoft.com/office/drawing/2014/main" xmlns="" id="{964DC030-1398-4406-A79F-59DD8B4E0791}"/>
                  </a:ext>
                </a:extLst>
              </p:cNvPr>
              <p:cNvCxnSpPr/>
              <p:nvPr/>
            </p:nvCxnSpPr>
            <p:spPr>
              <a:xfrm flipV="1">
                <a:off x="3771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" name="Прямая соединительная линия 935">
                <a:extLst>
                  <a:ext uri="{FF2B5EF4-FFF2-40B4-BE49-F238E27FC236}">
                    <a16:creationId xmlns:a16="http://schemas.microsoft.com/office/drawing/2014/main" xmlns="" id="{8373E450-28D2-4C62-B10B-C82A842609AC}"/>
                  </a:ext>
                </a:extLst>
              </p:cNvPr>
              <p:cNvCxnSpPr/>
              <p:nvPr/>
            </p:nvCxnSpPr>
            <p:spPr>
              <a:xfrm flipV="1">
                <a:off x="3860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" name="Прямая соединительная линия 936">
                <a:extLst>
                  <a:ext uri="{FF2B5EF4-FFF2-40B4-BE49-F238E27FC236}">
                    <a16:creationId xmlns:a16="http://schemas.microsoft.com/office/drawing/2014/main" xmlns="" id="{BFB11772-9137-40E5-AC6A-10474E1A0BBF}"/>
                  </a:ext>
                </a:extLst>
              </p:cNvPr>
              <p:cNvCxnSpPr/>
              <p:nvPr/>
            </p:nvCxnSpPr>
            <p:spPr>
              <a:xfrm flipV="1">
                <a:off x="3949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8" name="Прямая соединительная линия 937">
                <a:extLst>
                  <a:ext uri="{FF2B5EF4-FFF2-40B4-BE49-F238E27FC236}">
                    <a16:creationId xmlns:a16="http://schemas.microsoft.com/office/drawing/2014/main" xmlns="" id="{E44A05F9-FD35-4EC6-8816-467514F164FD}"/>
                  </a:ext>
                </a:extLst>
              </p:cNvPr>
              <p:cNvCxnSpPr/>
              <p:nvPr/>
            </p:nvCxnSpPr>
            <p:spPr>
              <a:xfrm flipV="1">
                <a:off x="4038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9" name="Прямая соединительная линия 938">
                <a:extLst>
                  <a:ext uri="{FF2B5EF4-FFF2-40B4-BE49-F238E27FC236}">
                    <a16:creationId xmlns:a16="http://schemas.microsoft.com/office/drawing/2014/main" xmlns="" id="{0C345E6A-091E-4A45-A6F8-C1199B3CE807}"/>
                  </a:ext>
                </a:extLst>
              </p:cNvPr>
              <p:cNvCxnSpPr/>
              <p:nvPr/>
            </p:nvCxnSpPr>
            <p:spPr>
              <a:xfrm flipV="1">
                <a:off x="4127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0" name="Прямая соединительная линия 939">
                <a:extLst>
                  <a:ext uri="{FF2B5EF4-FFF2-40B4-BE49-F238E27FC236}">
                    <a16:creationId xmlns:a16="http://schemas.microsoft.com/office/drawing/2014/main" xmlns="" id="{045DFFF4-9001-46EE-A1AA-A2A1157BC6EA}"/>
                  </a:ext>
                </a:extLst>
              </p:cNvPr>
              <p:cNvCxnSpPr/>
              <p:nvPr/>
            </p:nvCxnSpPr>
            <p:spPr>
              <a:xfrm flipV="1">
                <a:off x="4216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1" name="Прямая соединительная линия 940">
                <a:extLst>
                  <a:ext uri="{FF2B5EF4-FFF2-40B4-BE49-F238E27FC236}">
                    <a16:creationId xmlns:a16="http://schemas.microsoft.com/office/drawing/2014/main" xmlns="" id="{8E22127F-1F8A-4420-B077-B2F18D91E9D1}"/>
                  </a:ext>
                </a:extLst>
              </p:cNvPr>
              <p:cNvCxnSpPr/>
              <p:nvPr/>
            </p:nvCxnSpPr>
            <p:spPr>
              <a:xfrm flipV="1">
                <a:off x="4305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2" name="Прямая соединительная линия 941">
                <a:extLst>
                  <a:ext uri="{FF2B5EF4-FFF2-40B4-BE49-F238E27FC236}">
                    <a16:creationId xmlns:a16="http://schemas.microsoft.com/office/drawing/2014/main" xmlns="" id="{D80438F8-2618-4FBB-989F-3BD0B1A08F63}"/>
                  </a:ext>
                </a:extLst>
              </p:cNvPr>
              <p:cNvCxnSpPr/>
              <p:nvPr/>
            </p:nvCxnSpPr>
            <p:spPr>
              <a:xfrm flipV="1">
                <a:off x="4394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3" name="Прямая соединительная линия 942">
                <a:extLst>
                  <a:ext uri="{FF2B5EF4-FFF2-40B4-BE49-F238E27FC236}">
                    <a16:creationId xmlns:a16="http://schemas.microsoft.com/office/drawing/2014/main" xmlns="" id="{21414683-47D0-412F-AAC9-C5E73A0BF33B}"/>
                  </a:ext>
                </a:extLst>
              </p:cNvPr>
              <p:cNvCxnSpPr/>
              <p:nvPr/>
            </p:nvCxnSpPr>
            <p:spPr>
              <a:xfrm flipV="1">
                <a:off x="4483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4" name="Прямая соединительная линия 943">
                <a:extLst>
                  <a:ext uri="{FF2B5EF4-FFF2-40B4-BE49-F238E27FC236}">
                    <a16:creationId xmlns:a16="http://schemas.microsoft.com/office/drawing/2014/main" xmlns="" id="{AA1DDFEF-8FB0-4D67-AABF-A0A890BD158C}"/>
                  </a:ext>
                </a:extLst>
              </p:cNvPr>
              <p:cNvCxnSpPr/>
              <p:nvPr/>
            </p:nvCxnSpPr>
            <p:spPr>
              <a:xfrm flipV="1">
                <a:off x="4572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5" name="Прямая соединительная линия 944">
                <a:extLst>
                  <a:ext uri="{FF2B5EF4-FFF2-40B4-BE49-F238E27FC236}">
                    <a16:creationId xmlns:a16="http://schemas.microsoft.com/office/drawing/2014/main" xmlns="" id="{1911D0A5-6C04-4AA1-92A3-567E4D19F65E}"/>
                  </a:ext>
                </a:extLst>
              </p:cNvPr>
              <p:cNvCxnSpPr/>
              <p:nvPr/>
            </p:nvCxnSpPr>
            <p:spPr>
              <a:xfrm flipV="1">
                <a:off x="4660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6" name="Прямая соединительная линия 945">
                <a:extLst>
                  <a:ext uri="{FF2B5EF4-FFF2-40B4-BE49-F238E27FC236}">
                    <a16:creationId xmlns:a16="http://schemas.microsoft.com/office/drawing/2014/main" xmlns="" id="{45AF7FD6-B6AB-45E6-8C6F-6B78B55EFA3C}"/>
                  </a:ext>
                </a:extLst>
              </p:cNvPr>
              <p:cNvCxnSpPr/>
              <p:nvPr/>
            </p:nvCxnSpPr>
            <p:spPr>
              <a:xfrm flipV="1">
                <a:off x="4749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7" name="Прямая соединительная линия 946">
                <a:extLst>
                  <a:ext uri="{FF2B5EF4-FFF2-40B4-BE49-F238E27FC236}">
                    <a16:creationId xmlns:a16="http://schemas.microsoft.com/office/drawing/2014/main" xmlns="" id="{C8F80A22-CCB5-473F-B316-A789166E2F10}"/>
                  </a:ext>
                </a:extLst>
              </p:cNvPr>
              <p:cNvCxnSpPr/>
              <p:nvPr/>
            </p:nvCxnSpPr>
            <p:spPr>
              <a:xfrm flipV="1">
                <a:off x="4838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8" name="Прямая соединительная линия 947">
                <a:extLst>
                  <a:ext uri="{FF2B5EF4-FFF2-40B4-BE49-F238E27FC236}">
                    <a16:creationId xmlns:a16="http://schemas.microsoft.com/office/drawing/2014/main" xmlns="" id="{25961B82-08A2-4D26-AEE0-05F51FC56D16}"/>
                  </a:ext>
                </a:extLst>
              </p:cNvPr>
              <p:cNvCxnSpPr/>
              <p:nvPr/>
            </p:nvCxnSpPr>
            <p:spPr>
              <a:xfrm flipV="1">
                <a:off x="4927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9" name="Прямая соединительная линия 948">
                <a:extLst>
                  <a:ext uri="{FF2B5EF4-FFF2-40B4-BE49-F238E27FC236}">
                    <a16:creationId xmlns:a16="http://schemas.microsoft.com/office/drawing/2014/main" xmlns="" id="{03AF85D9-500A-4644-992C-486378E08FB3}"/>
                  </a:ext>
                </a:extLst>
              </p:cNvPr>
              <p:cNvCxnSpPr/>
              <p:nvPr/>
            </p:nvCxnSpPr>
            <p:spPr>
              <a:xfrm flipV="1">
                <a:off x="5016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0" name="Прямая соединительная линия 949">
                <a:extLst>
                  <a:ext uri="{FF2B5EF4-FFF2-40B4-BE49-F238E27FC236}">
                    <a16:creationId xmlns:a16="http://schemas.microsoft.com/office/drawing/2014/main" xmlns="" id="{2689B9D8-10A6-4DC2-B096-A06588FBD2A3}"/>
                  </a:ext>
                </a:extLst>
              </p:cNvPr>
              <p:cNvCxnSpPr/>
              <p:nvPr/>
            </p:nvCxnSpPr>
            <p:spPr>
              <a:xfrm flipV="1">
                <a:off x="5105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1" name="Прямая соединительная линия 950">
                <a:extLst>
                  <a:ext uri="{FF2B5EF4-FFF2-40B4-BE49-F238E27FC236}">
                    <a16:creationId xmlns:a16="http://schemas.microsoft.com/office/drawing/2014/main" xmlns="" id="{9A5A3A7F-40C4-4A01-BDAD-3BBBF6947988}"/>
                  </a:ext>
                </a:extLst>
              </p:cNvPr>
              <p:cNvCxnSpPr/>
              <p:nvPr/>
            </p:nvCxnSpPr>
            <p:spPr>
              <a:xfrm flipV="1">
                <a:off x="5194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2" name="Прямая соединительная линия 951">
                <a:extLst>
                  <a:ext uri="{FF2B5EF4-FFF2-40B4-BE49-F238E27FC236}">
                    <a16:creationId xmlns:a16="http://schemas.microsoft.com/office/drawing/2014/main" xmlns="" id="{D62D6DD5-AE48-4589-BE6D-2F78322862B7}"/>
                  </a:ext>
                </a:extLst>
              </p:cNvPr>
              <p:cNvCxnSpPr/>
              <p:nvPr/>
            </p:nvCxnSpPr>
            <p:spPr>
              <a:xfrm flipV="1">
                <a:off x="5283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3" name="Прямая соединительная линия 952">
                <a:extLst>
                  <a:ext uri="{FF2B5EF4-FFF2-40B4-BE49-F238E27FC236}">
                    <a16:creationId xmlns:a16="http://schemas.microsoft.com/office/drawing/2014/main" xmlns="" id="{8351EABF-1B57-4AF8-BBA0-8ED5B882791B}"/>
                  </a:ext>
                </a:extLst>
              </p:cNvPr>
              <p:cNvCxnSpPr/>
              <p:nvPr/>
            </p:nvCxnSpPr>
            <p:spPr>
              <a:xfrm flipV="1">
                <a:off x="5372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4" name="Прямая соединительная линия 953">
                <a:extLst>
                  <a:ext uri="{FF2B5EF4-FFF2-40B4-BE49-F238E27FC236}">
                    <a16:creationId xmlns:a16="http://schemas.microsoft.com/office/drawing/2014/main" xmlns="" id="{69C18BEC-D548-40C7-9D4A-5DE83C89D91B}"/>
                  </a:ext>
                </a:extLst>
              </p:cNvPr>
              <p:cNvCxnSpPr/>
              <p:nvPr/>
            </p:nvCxnSpPr>
            <p:spPr>
              <a:xfrm flipV="1">
                <a:off x="5461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5" name="Прямая соединительная линия 954">
                <a:extLst>
                  <a:ext uri="{FF2B5EF4-FFF2-40B4-BE49-F238E27FC236}">
                    <a16:creationId xmlns:a16="http://schemas.microsoft.com/office/drawing/2014/main" xmlns="" id="{6FC3A644-8016-4C40-838F-C3A1E218A121}"/>
                  </a:ext>
                </a:extLst>
              </p:cNvPr>
              <p:cNvCxnSpPr/>
              <p:nvPr/>
            </p:nvCxnSpPr>
            <p:spPr>
              <a:xfrm flipV="1">
                <a:off x="5549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6" name="Прямая соединительная линия 955">
                <a:extLst>
                  <a:ext uri="{FF2B5EF4-FFF2-40B4-BE49-F238E27FC236}">
                    <a16:creationId xmlns:a16="http://schemas.microsoft.com/office/drawing/2014/main" xmlns="" id="{34EF7B8B-55EC-4B4D-832C-6B97CC81D968}"/>
                  </a:ext>
                </a:extLst>
              </p:cNvPr>
              <p:cNvCxnSpPr/>
              <p:nvPr/>
            </p:nvCxnSpPr>
            <p:spPr>
              <a:xfrm flipV="1">
                <a:off x="5638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7" name="Прямая соединительная линия 956">
                <a:extLst>
                  <a:ext uri="{FF2B5EF4-FFF2-40B4-BE49-F238E27FC236}">
                    <a16:creationId xmlns:a16="http://schemas.microsoft.com/office/drawing/2014/main" xmlns="" id="{95B48F5F-D603-45C5-A2D1-2A0ECD255134}"/>
                  </a:ext>
                </a:extLst>
              </p:cNvPr>
              <p:cNvCxnSpPr/>
              <p:nvPr/>
            </p:nvCxnSpPr>
            <p:spPr>
              <a:xfrm flipV="1">
                <a:off x="5727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8" name="Прямая соединительная линия 957">
                <a:extLst>
                  <a:ext uri="{FF2B5EF4-FFF2-40B4-BE49-F238E27FC236}">
                    <a16:creationId xmlns:a16="http://schemas.microsoft.com/office/drawing/2014/main" xmlns="" id="{C390B624-E1D1-4FF6-B0EC-4059E9BF430F}"/>
                  </a:ext>
                </a:extLst>
              </p:cNvPr>
              <p:cNvCxnSpPr/>
              <p:nvPr/>
            </p:nvCxnSpPr>
            <p:spPr>
              <a:xfrm flipV="1">
                <a:off x="5816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9" name="Прямая соединительная линия 958">
                <a:extLst>
                  <a:ext uri="{FF2B5EF4-FFF2-40B4-BE49-F238E27FC236}">
                    <a16:creationId xmlns:a16="http://schemas.microsoft.com/office/drawing/2014/main" xmlns="" id="{3A3BE1CD-4537-4768-9AE4-70A0E269FACC}"/>
                  </a:ext>
                </a:extLst>
              </p:cNvPr>
              <p:cNvCxnSpPr/>
              <p:nvPr/>
            </p:nvCxnSpPr>
            <p:spPr>
              <a:xfrm flipV="1">
                <a:off x="5905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0" name="Прямая соединительная линия 959">
                <a:extLst>
                  <a:ext uri="{FF2B5EF4-FFF2-40B4-BE49-F238E27FC236}">
                    <a16:creationId xmlns:a16="http://schemas.microsoft.com/office/drawing/2014/main" xmlns="" id="{7EF333B3-35D8-4EE3-A148-4CADCBF188D0}"/>
                  </a:ext>
                </a:extLst>
              </p:cNvPr>
              <p:cNvCxnSpPr/>
              <p:nvPr/>
            </p:nvCxnSpPr>
            <p:spPr>
              <a:xfrm flipV="1">
                <a:off x="5994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1" name="Прямая соединительная линия 960">
                <a:extLst>
                  <a:ext uri="{FF2B5EF4-FFF2-40B4-BE49-F238E27FC236}">
                    <a16:creationId xmlns:a16="http://schemas.microsoft.com/office/drawing/2014/main" xmlns="" id="{187FF7EF-C11E-4D13-9A3C-CFB8D7931300}"/>
                  </a:ext>
                </a:extLst>
              </p:cNvPr>
              <p:cNvCxnSpPr/>
              <p:nvPr/>
            </p:nvCxnSpPr>
            <p:spPr>
              <a:xfrm flipV="1">
                <a:off x="6083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2" name="Прямая соединительная линия 961">
                <a:extLst>
                  <a:ext uri="{FF2B5EF4-FFF2-40B4-BE49-F238E27FC236}">
                    <a16:creationId xmlns:a16="http://schemas.microsoft.com/office/drawing/2014/main" xmlns="" id="{038FABFF-08FE-4AE9-823E-E94CD569A0A9}"/>
                  </a:ext>
                </a:extLst>
              </p:cNvPr>
              <p:cNvCxnSpPr/>
              <p:nvPr/>
            </p:nvCxnSpPr>
            <p:spPr>
              <a:xfrm flipV="1">
                <a:off x="6172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" name="Прямая соединительная линия 962">
                <a:extLst>
                  <a:ext uri="{FF2B5EF4-FFF2-40B4-BE49-F238E27FC236}">
                    <a16:creationId xmlns:a16="http://schemas.microsoft.com/office/drawing/2014/main" xmlns="" id="{D9AE9007-AC9B-4999-ACC4-984AF6063BB0}"/>
                  </a:ext>
                </a:extLst>
              </p:cNvPr>
              <p:cNvCxnSpPr/>
              <p:nvPr/>
            </p:nvCxnSpPr>
            <p:spPr>
              <a:xfrm flipV="1">
                <a:off x="6261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4" name="Прямая соединительная линия 963">
                <a:extLst>
                  <a:ext uri="{FF2B5EF4-FFF2-40B4-BE49-F238E27FC236}">
                    <a16:creationId xmlns:a16="http://schemas.microsoft.com/office/drawing/2014/main" xmlns="" id="{4089E807-A117-4968-95A9-A51ACDA601BE}"/>
                  </a:ext>
                </a:extLst>
              </p:cNvPr>
              <p:cNvCxnSpPr/>
              <p:nvPr/>
            </p:nvCxnSpPr>
            <p:spPr>
              <a:xfrm flipV="1">
                <a:off x="6350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5" name="Прямая соединительная линия 964">
                <a:extLst>
                  <a:ext uri="{FF2B5EF4-FFF2-40B4-BE49-F238E27FC236}">
                    <a16:creationId xmlns:a16="http://schemas.microsoft.com/office/drawing/2014/main" xmlns="" id="{3A01F45F-7409-4634-8023-5000934301F4}"/>
                  </a:ext>
                </a:extLst>
              </p:cNvPr>
              <p:cNvCxnSpPr/>
              <p:nvPr/>
            </p:nvCxnSpPr>
            <p:spPr>
              <a:xfrm flipV="1">
                <a:off x="6438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6" name="Прямая соединительная линия 965">
                <a:extLst>
                  <a:ext uri="{FF2B5EF4-FFF2-40B4-BE49-F238E27FC236}">
                    <a16:creationId xmlns:a16="http://schemas.microsoft.com/office/drawing/2014/main" xmlns="" id="{7F0AE3B2-2AAA-46E9-B32F-BABA344F1654}"/>
                  </a:ext>
                </a:extLst>
              </p:cNvPr>
              <p:cNvCxnSpPr/>
              <p:nvPr/>
            </p:nvCxnSpPr>
            <p:spPr>
              <a:xfrm flipV="1">
                <a:off x="6527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7" name="Прямая соединительная линия 966">
                <a:extLst>
                  <a:ext uri="{FF2B5EF4-FFF2-40B4-BE49-F238E27FC236}">
                    <a16:creationId xmlns:a16="http://schemas.microsoft.com/office/drawing/2014/main" xmlns="" id="{0667935A-003A-478F-BD67-C7C663FB209D}"/>
                  </a:ext>
                </a:extLst>
              </p:cNvPr>
              <p:cNvCxnSpPr/>
              <p:nvPr/>
            </p:nvCxnSpPr>
            <p:spPr>
              <a:xfrm flipV="1">
                <a:off x="6616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8" name="Прямая соединительная линия 967">
                <a:extLst>
                  <a:ext uri="{FF2B5EF4-FFF2-40B4-BE49-F238E27FC236}">
                    <a16:creationId xmlns:a16="http://schemas.microsoft.com/office/drawing/2014/main" xmlns="" id="{8BBB9549-C909-42B8-8A6D-B55ED3ADF8D6}"/>
                  </a:ext>
                </a:extLst>
              </p:cNvPr>
              <p:cNvCxnSpPr/>
              <p:nvPr/>
            </p:nvCxnSpPr>
            <p:spPr>
              <a:xfrm flipV="1">
                <a:off x="6705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9" name="Прямая соединительная линия 968">
                <a:extLst>
                  <a:ext uri="{FF2B5EF4-FFF2-40B4-BE49-F238E27FC236}">
                    <a16:creationId xmlns:a16="http://schemas.microsoft.com/office/drawing/2014/main" xmlns="" id="{D1DBB093-8745-4C64-959D-573B9CBDE49E}"/>
                  </a:ext>
                </a:extLst>
              </p:cNvPr>
              <p:cNvCxnSpPr/>
              <p:nvPr/>
            </p:nvCxnSpPr>
            <p:spPr>
              <a:xfrm flipV="1">
                <a:off x="6794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0" name="Прямая соединительная линия 969">
                <a:extLst>
                  <a:ext uri="{FF2B5EF4-FFF2-40B4-BE49-F238E27FC236}">
                    <a16:creationId xmlns:a16="http://schemas.microsoft.com/office/drawing/2014/main" xmlns="" id="{B4BF9CC5-1FFE-4DA4-B5D0-A1D7A26F1CCB}"/>
                  </a:ext>
                </a:extLst>
              </p:cNvPr>
              <p:cNvCxnSpPr/>
              <p:nvPr/>
            </p:nvCxnSpPr>
            <p:spPr>
              <a:xfrm flipV="1">
                <a:off x="6883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1" name="Прямая соединительная линия 970">
                <a:extLst>
                  <a:ext uri="{FF2B5EF4-FFF2-40B4-BE49-F238E27FC236}">
                    <a16:creationId xmlns:a16="http://schemas.microsoft.com/office/drawing/2014/main" xmlns="" id="{42AAF3C6-CC21-40FA-A3B5-445ADDA75A50}"/>
                  </a:ext>
                </a:extLst>
              </p:cNvPr>
              <p:cNvCxnSpPr/>
              <p:nvPr/>
            </p:nvCxnSpPr>
            <p:spPr>
              <a:xfrm flipV="1">
                <a:off x="6972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2" name="Прямая соединительная линия 971">
                <a:extLst>
                  <a:ext uri="{FF2B5EF4-FFF2-40B4-BE49-F238E27FC236}">
                    <a16:creationId xmlns:a16="http://schemas.microsoft.com/office/drawing/2014/main" xmlns="" id="{57F49D03-8D71-4F00-93BD-64FF5F646F00}"/>
                  </a:ext>
                </a:extLst>
              </p:cNvPr>
              <p:cNvCxnSpPr/>
              <p:nvPr/>
            </p:nvCxnSpPr>
            <p:spPr>
              <a:xfrm flipV="1">
                <a:off x="7061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3" name="Прямая соединительная линия 972">
                <a:extLst>
                  <a:ext uri="{FF2B5EF4-FFF2-40B4-BE49-F238E27FC236}">
                    <a16:creationId xmlns:a16="http://schemas.microsoft.com/office/drawing/2014/main" xmlns="" id="{D6D79C9E-7DCE-4F33-83FB-B805DCA4B213}"/>
                  </a:ext>
                </a:extLst>
              </p:cNvPr>
              <p:cNvCxnSpPr/>
              <p:nvPr/>
            </p:nvCxnSpPr>
            <p:spPr>
              <a:xfrm flipV="1">
                <a:off x="7150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4" name="Прямая соединительная линия 973">
                <a:extLst>
                  <a:ext uri="{FF2B5EF4-FFF2-40B4-BE49-F238E27FC236}">
                    <a16:creationId xmlns:a16="http://schemas.microsoft.com/office/drawing/2014/main" xmlns="" id="{59EE8155-1C9E-4D80-BD0B-11E3848ECC90}"/>
                  </a:ext>
                </a:extLst>
              </p:cNvPr>
              <p:cNvCxnSpPr/>
              <p:nvPr/>
            </p:nvCxnSpPr>
            <p:spPr>
              <a:xfrm flipV="1">
                <a:off x="7239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5" name="Прямая соединительная линия 974">
                <a:extLst>
                  <a:ext uri="{FF2B5EF4-FFF2-40B4-BE49-F238E27FC236}">
                    <a16:creationId xmlns:a16="http://schemas.microsoft.com/office/drawing/2014/main" xmlns="" id="{8F031632-AD5E-4542-989E-4B4C1834E033}"/>
                  </a:ext>
                </a:extLst>
              </p:cNvPr>
              <p:cNvCxnSpPr/>
              <p:nvPr/>
            </p:nvCxnSpPr>
            <p:spPr>
              <a:xfrm flipV="1">
                <a:off x="7327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6" name="Прямая соединительная линия 975">
                <a:extLst>
                  <a:ext uri="{FF2B5EF4-FFF2-40B4-BE49-F238E27FC236}">
                    <a16:creationId xmlns:a16="http://schemas.microsoft.com/office/drawing/2014/main" xmlns="" id="{3A50DD95-3A69-4F4F-80E6-5900F7288AA8}"/>
                  </a:ext>
                </a:extLst>
              </p:cNvPr>
              <p:cNvCxnSpPr/>
              <p:nvPr/>
            </p:nvCxnSpPr>
            <p:spPr>
              <a:xfrm flipV="1">
                <a:off x="7416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" name="Прямая соединительная линия 976">
                <a:extLst>
                  <a:ext uri="{FF2B5EF4-FFF2-40B4-BE49-F238E27FC236}">
                    <a16:creationId xmlns:a16="http://schemas.microsoft.com/office/drawing/2014/main" xmlns="" id="{2F90A04D-AC88-45E3-A61A-5AE96F214DE4}"/>
                  </a:ext>
                </a:extLst>
              </p:cNvPr>
              <p:cNvCxnSpPr/>
              <p:nvPr/>
            </p:nvCxnSpPr>
            <p:spPr>
              <a:xfrm flipV="1">
                <a:off x="7505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8" name="Прямая соединительная линия 977">
                <a:extLst>
                  <a:ext uri="{FF2B5EF4-FFF2-40B4-BE49-F238E27FC236}">
                    <a16:creationId xmlns:a16="http://schemas.microsoft.com/office/drawing/2014/main" xmlns="" id="{266277BC-0333-435B-A8FA-A2028CFEA1C2}"/>
                  </a:ext>
                </a:extLst>
              </p:cNvPr>
              <p:cNvCxnSpPr/>
              <p:nvPr/>
            </p:nvCxnSpPr>
            <p:spPr>
              <a:xfrm flipV="1">
                <a:off x="7594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9" name="Прямая соединительная линия 978">
                <a:extLst>
                  <a:ext uri="{FF2B5EF4-FFF2-40B4-BE49-F238E27FC236}">
                    <a16:creationId xmlns:a16="http://schemas.microsoft.com/office/drawing/2014/main" xmlns="" id="{9E00AD4D-599A-4A9D-9CAC-42A5B5151418}"/>
                  </a:ext>
                </a:extLst>
              </p:cNvPr>
              <p:cNvCxnSpPr/>
              <p:nvPr/>
            </p:nvCxnSpPr>
            <p:spPr>
              <a:xfrm flipV="1">
                <a:off x="7683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0" name="Прямая соединительная линия 979">
                <a:extLst>
                  <a:ext uri="{FF2B5EF4-FFF2-40B4-BE49-F238E27FC236}">
                    <a16:creationId xmlns:a16="http://schemas.microsoft.com/office/drawing/2014/main" xmlns="" id="{778C111A-18BA-49EF-A74D-7FCCB154632C}"/>
                  </a:ext>
                </a:extLst>
              </p:cNvPr>
              <p:cNvCxnSpPr/>
              <p:nvPr/>
            </p:nvCxnSpPr>
            <p:spPr>
              <a:xfrm flipV="1">
                <a:off x="7772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1" name="Прямая соединительная линия 980">
                <a:extLst>
                  <a:ext uri="{FF2B5EF4-FFF2-40B4-BE49-F238E27FC236}">
                    <a16:creationId xmlns:a16="http://schemas.microsoft.com/office/drawing/2014/main" xmlns="" id="{DDC87A27-DC64-46F6-BAEA-4AF90F3D627E}"/>
                  </a:ext>
                </a:extLst>
              </p:cNvPr>
              <p:cNvCxnSpPr/>
              <p:nvPr/>
            </p:nvCxnSpPr>
            <p:spPr>
              <a:xfrm flipV="1">
                <a:off x="7861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2" name="Прямая соединительная линия 981">
                <a:extLst>
                  <a:ext uri="{FF2B5EF4-FFF2-40B4-BE49-F238E27FC236}">
                    <a16:creationId xmlns:a16="http://schemas.microsoft.com/office/drawing/2014/main" xmlns="" id="{92198254-0292-4DBE-AD3C-2FB89BDAD3B9}"/>
                  </a:ext>
                </a:extLst>
              </p:cNvPr>
              <p:cNvCxnSpPr/>
              <p:nvPr/>
            </p:nvCxnSpPr>
            <p:spPr>
              <a:xfrm flipV="1">
                <a:off x="7950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3" name="Прямая соединительная линия 982">
                <a:extLst>
                  <a:ext uri="{FF2B5EF4-FFF2-40B4-BE49-F238E27FC236}">
                    <a16:creationId xmlns:a16="http://schemas.microsoft.com/office/drawing/2014/main" xmlns="" id="{0EDE1E9B-A359-406E-946E-6F46136790F9}"/>
                  </a:ext>
                </a:extLst>
              </p:cNvPr>
              <p:cNvCxnSpPr/>
              <p:nvPr/>
            </p:nvCxnSpPr>
            <p:spPr>
              <a:xfrm flipV="1">
                <a:off x="8039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4" name="Прямая соединительная линия 983">
                <a:extLst>
                  <a:ext uri="{FF2B5EF4-FFF2-40B4-BE49-F238E27FC236}">
                    <a16:creationId xmlns:a16="http://schemas.microsoft.com/office/drawing/2014/main" xmlns="" id="{EA8DB5A3-1FF0-445E-88D0-4B61DB16BFB8}"/>
                  </a:ext>
                </a:extLst>
              </p:cNvPr>
              <p:cNvCxnSpPr/>
              <p:nvPr/>
            </p:nvCxnSpPr>
            <p:spPr>
              <a:xfrm flipV="1">
                <a:off x="8128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5" name="Прямая соединительная линия 984">
                <a:extLst>
                  <a:ext uri="{FF2B5EF4-FFF2-40B4-BE49-F238E27FC236}">
                    <a16:creationId xmlns:a16="http://schemas.microsoft.com/office/drawing/2014/main" xmlns="" id="{DDC5C29E-CDB7-4EB6-8AA2-C1741815DAC5}"/>
                  </a:ext>
                </a:extLst>
              </p:cNvPr>
              <p:cNvCxnSpPr/>
              <p:nvPr/>
            </p:nvCxnSpPr>
            <p:spPr>
              <a:xfrm flipV="1">
                <a:off x="8216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6" name="Прямая соединительная линия 985">
                <a:extLst>
                  <a:ext uri="{FF2B5EF4-FFF2-40B4-BE49-F238E27FC236}">
                    <a16:creationId xmlns:a16="http://schemas.microsoft.com/office/drawing/2014/main" xmlns="" id="{94DD3AA3-42FE-45B3-913B-97C56F9F7535}"/>
                  </a:ext>
                </a:extLst>
              </p:cNvPr>
              <p:cNvCxnSpPr/>
              <p:nvPr/>
            </p:nvCxnSpPr>
            <p:spPr>
              <a:xfrm flipV="1">
                <a:off x="8305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7" name="Прямая соединительная линия 986">
                <a:extLst>
                  <a:ext uri="{FF2B5EF4-FFF2-40B4-BE49-F238E27FC236}">
                    <a16:creationId xmlns:a16="http://schemas.microsoft.com/office/drawing/2014/main" xmlns="" id="{E829F30A-5CAC-4392-98CD-BD8BF3344FA4}"/>
                  </a:ext>
                </a:extLst>
              </p:cNvPr>
              <p:cNvCxnSpPr/>
              <p:nvPr/>
            </p:nvCxnSpPr>
            <p:spPr>
              <a:xfrm flipV="1">
                <a:off x="8394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8" name="Прямая соединительная линия 987">
                <a:extLst>
                  <a:ext uri="{FF2B5EF4-FFF2-40B4-BE49-F238E27FC236}">
                    <a16:creationId xmlns:a16="http://schemas.microsoft.com/office/drawing/2014/main" xmlns="" id="{205ACA55-3B39-4C6A-A094-78FEB64E7711}"/>
                  </a:ext>
                </a:extLst>
              </p:cNvPr>
              <p:cNvCxnSpPr/>
              <p:nvPr/>
            </p:nvCxnSpPr>
            <p:spPr>
              <a:xfrm flipV="1">
                <a:off x="8483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9" name="Прямая соединительная линия 988">
                <a:extLst>
                  <a:ext uri="{FF2B5EF4-FFF2-40B4-BE49-F238E27FC236}">
                    <a16:creationId xmlns:a16="http://schemas.microsoft.com/office/drawing/2014/main" xmlns="" id="{D90080B0-D588-4B42-8C19-2ED5C2E6C833}"/>
                  </a:ext>
                </a:extLst>
              </p:cNvPr>
              <p:cNvCxnSpPr/>
              <p:nvPr/>
            </p:nvCxnSpPr>
            <p:spPr>
              <a:xfrm flipV="1">
                <a:off x="8572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0" name="Прямая соединительная линия 989">
                <a:extLst>
                  <a:ext uri="{FF2B5EF4-FFF2-40B4-BE49-F238E27FC236}">
                    <a16:creationId xmlns:a16="http://schemas.microsoft.com/office/drawing/2014/main" xmlns="" id="{4B7D6795-E1FF-45BC-8938-34017E21D1D3}"/>
                  </a:ext>
                </a:extLst>
              </p:cNvPr>
              <p:cNvCxnSpPr/>
              <p:nvPr/>
            </p:nvCxnSpPr>
            <p:spPr>
              <a:xfrm flipV="1">
                <a:off x="8661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1" name="Прямая соединительная линия 990">
                <a:extLst>
                  <a:ext uri="{FF2B5EF4-FFF2-40B4-BE49-F238E27FC236}">
                    <a16:creationId xmlns:a16="http://schemas.microsoft.com/office/drawing/2014/main" xmlns="" id="{6666054D-9708-4728-B364-EA82FC0DFAB3}"/>
                  </a:ext>
                </a:extLst>
              </p:cNvPr>
              <p:cNvCxnSpPr/>
              <p:nvPr/>
            </p:nvCxnSpPr>
            <p:spPr>
              <a:xfrm flipV="1">
                <a:off x="8750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2" name="Прямая соединительная линия 991">
                <a:extLst>
                  <a:ext uri="{FF2B5EF4-FFF2-40B4-BE49-F238E27FC236}">
                    <a16:creationId xmlns:a16="http://schemas.microsoft.com/office/drawing/2014/main" xmlns="" id="{806821A2-E088-4F98-B85D-294E8C9F206B}"/>
                  </a:ext>
                </a:extLst>
              </p:cNvPr>
              <p:cNvCxnSpPr/>
              <p:nvPr/>
            </p:nvCxnSpPr>
            <p:spPr>
              <a:xfrm flipV="1">
                <a:off x="8839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3" name="Прямая соединительная линия 992">
                <a:extLst>
                  <a:ext uri="{FF2B5EF4-FFF2-40B4-BE49-F238E27FC236}">
                    <a16:creationId xmlns:a16="http://schemas.microsoft.com/office/drawing/2014/main" xmlns="" id="{CB5B4EAB-0821-47EE-8AFC-03E33BC6C982}"/>
                  </a:ext>
                </a:extLst>
              </p:cNvPr>
              <p:cNvCxnSpPr/>
              <p:nvPr/>
            </p:nvCxnSpPr>
            <p:spPr>
              <a:xfrm flipV="1">
                <a:off x="8928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4" name="Прямая соединительная линия 993">
                <a:extLst>
                  <a:ext uri="{FF2B5EF4-FFF2-40B4-BE49-F238E27FC236}">
                    <a16:creationId xmlns:a16="http://schemas.microsoft.com/office/drawing/2014/main" xmlns="" id="{35F7ACCF-FAFF-4534-8BB3-2BF68E4F5C21}"/>
                  </a:ext>
                </a:extLst>
              </p:cNvPr>
              <p:cNvCxnSpPr/>
              <p:nvPr/>
            </p:nvCxnSpPr>
            <p:spPr>
              <a:xfrm flipV="1">
                <a:off x="9017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5" name="Прямая соединительная линия 994">
                <a:extLst>
                  <a:ext uri="{FF2B5EF4-FFF2-40B4-BE49-F238E27FC236}">
                    <a16:creationId xmlns:a16="http://schemas.microsoft.com/office/drawing/2014/main" xmlns="" id="{67F71526-B900-491F-A927-0A5CE0C9ABA5}"/>
                  </a:ext>
                </a:extLst>
              </p:cNvPr>
              <p:cNvCxnSpPr/>
              <p:nvPr/>
            </p:nvCxnSpPr>
            <p:spPr>
              <a:xfrm flipV="1">
                <a:off x="9105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6" name="Прямая соединительная линия 995">
                <a:extLst>
                  <a:ext uri="{FF2B5EF4-FFF2-40B4-BE49-F238E27FC236}">
                    <a16:creationId xmlns:a16="http://schemas.microsoft.com/office/drawing/2014/main" xmlns="" id="{5CCFC6AF-30EE-4261-90B9-EF5724C1FC06}"/>
                  </a:ext>
                </a:extLst>
              </p:cNvPr>
              <p:cNvCxnSpPr/>
              <p:nvPr/>
            </p:nvCxnSpPr>
            <p:spPr>
              <a:xfrm flipV="1">
                <a:off x="9194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7" name="Прямая соединительная линия 996">
                <a:extLst>
                  <a:ext uri="{FF2B5EF4-FFF2-40B4-BE49-F238E27FC236}">
                    <a16:creationId xmlns:a16="http://schemas.microsoft.com/office/drawing/2014/main" xmlns="" id="{C9098645-90A4-4C24-9524-CD4125B68816}"/>
                  </a:ext>
                </a:extLst>
              </p:cNvPr>
              <p:cNvCxnSpPr/>
              <p:nvPr/>
            </p:nvCxnSpPr>
            <p:spPr>
              <a:xfrm flipV="1">
                <a:off x="9283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8" name="Прямая соединительная линия 997">
                <a:extLst>
                  <a:ext uri="{FF2B5EF4-FFF2-40B4-BE49-F238E27FC236}">
                    <a16:creationId xmlns:a16="http://schemas.microsoft.com/office/drawing/2014/main" xmlns="" id="{B3AD0477-03C2-4792-9CD1-202111E0DA1A}"/>
                  </a:ext>
                </a:extLst>
              </p:cNvPr>
              <p:cNvCxnSpPr/>
              <p:nvPr/>
            </p:nvCxnSpPr>
            <p:spPr>
              <a:xfrm flipV="1">
                <a:off x="9372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9" name="Прямая соединительная линия 998">
                <a:extLst>
                  <a:ext uri="{FF2B5EF4-FFF2-40B4-BE49-F238E27FC236}">
                    <a16:creationId xmlns:a16="http://schemas.microsoft.com/office/drawing/2014/main" xmlns="" id="{9C2FAF33-59B5-4D5B-B47C-5ABC66E919D6}"/>
                  </a:ext>
                </a:extLst>
              </p:cNvPr>
              <p:cNvCxnSpPr/>
              <p:nvPr/>
            </p:nvCxnSpPr>
            <p:spPr>
              <a:xfrm flipV="1">
                <a:off x="9461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0" name="Прямая соединительная линия 999">
                <a:extLst>
                  <a:ext uri="{FF2B5EF4-FFF2-40B4-BE49-F238E27FC236}">
                    <a16:creationId xmlns:a16="http://schemas.microsoft.com/office/drawing/2014/main" xmlns="" id="{D5D7A566-02CB-466E-B9A9-7E6F09CC6789}"/>
                  </a:ext>
                </a:extLst>
              </p:cNvPr>
              <p:cNvCxnSpPr/>
              <p:nvPr/>
            </p:nvCxnSpPr>
            <p:spPr>
              <a:xfrm flipV="1">
                <a:off x="9550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1" name="Прямая соединительная линия 1000">
                <a:extLst>
                  <a:ext uri="{FF2B5EF4-FFF2-40B4-BE49-F238E27FC236}">
                    <a16:creationId xmlns:a16="http://schemas.microsoft.com/office/drawing/2014/main" xmlns="" id="{AF5371F5-2FF2-4B86-B374-F3ED00CC9691}"/>
                  </a:ext>
                </a:extLst>
              </p:cNvPr>
              <p:cNvCxnSpPr/>
              <p:nvPr/>
            </p:nvCxnSpPr>
            <p:spPr>
              <a:xfrm flipV="1">
                <a:off x="9639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2" name="Прямая соединительная линия 1001">
                <a:extLst>
                  <a:ext uri="{FF2B5EF4-FFF2-40B4-BE49-F238E27FC236}">
                    <a16:creationId xmlns:a16="http://schemas.microsoft.com/office/drawing/2014/main" xmlns="" id="{74E35BF5-CCA4-435C-9D73-845223EFAAA9}"/>
                  </a:ext>
                </a:extLst>
              </p:cNvPr>
              <p:cNvCxnSpPr/>
              <p:nvPr/>
            </p:nvCxnSpPr>
            <p:spPr>
              <a:xfrm flipV="1">
                <a:off x="9728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3" name="Прямая соединительная линия 1002">
                <a:extLst>
                  <a:ext uri="{FF2B5EF4-FFF2-40B4-BE49-F238E27FC236}">
                    <a16:creationId xmlns:a16="http://schemas.microsoft.com/office/drawing/2014/main" xmlns="" id="{9BD335B6-219D-4613-8211-CBD9C5AFE028}"/>
                  </a:ext>
                </a:extLst>
              </p:cNvPr>
              <p:cNvCxnSpPr/>
              <p:nvPr/>
            </p:nvCxnSpPr>
            <p:spPr>
              <a:xfrm flipV="1">
                <a:off x="9817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Прямая соединительная линия 1003">
                <a:extLst>
                  <a:ext uri="{FF2B5EF4-FFF2-40B4-BE49-F238E27FC236}">
                    <a16:creationId xmlns:a16="http://schemas.microsoft.com/office/drawing/2014/main" xmlns="" id="{7F290B1D-1456-4623-BEDE-CD5E84D8C5D0}"/>
                  </a:ext>
                </a:extLst>
              </p:cNvPr>
              <p:cNvCxnSpPr/>
              <p:nvPr/>
            </p:nvCxnSpPr>
            <p:spPr>
              <a:xfrm flipV="1">
                <a:off x="9906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5" name="Прямая соединительная линия 1004">
                <a:extLst>
                  <a:ext uri="{FF2B5EF4-FFF2-40B4-BE49-F238E27FC236}">
                    <a16:creationId xmlns:a16="http://schemas.microsoft.com/office/drawing/2014/main" xmlns="" id="{FBE2642E-4816-4E45-9B67-E758C4E5F762}"/>
                  </a:ext>
                </a:extLst>
              </p:cNvPr>
              <p:cNvCxnSpPr/>
              <p:nvPr/>
            </p:nvCxnSpPr>
            <p:spPr>
              <a:xfrm flipV="1">
                <a:off x="9994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6" name="Прямая соединительная линия 1005">
                <a:extLst>
                  <a:ext uri="{FF2B5EF4-FFF2-40B4-BE49-F238E27FC236}">
                    <a16:creationId xmlns:a16="http://schemas.microsoft.com/office/drawing/2014/main" xmlns="" id="{72E7B441-D13A-4F0D-8AED-EA9B7A1EDA05}"/>
                  </a:ext>
                </a:extLst>
              </p:cNvPr>
              <p:cNvCxnSpPr/>
              <p:nvPr/>
            </p:nvCxnSpPr>
            <p:spPr>
              <a:xfrm flipV="1">
                <a:off x="10083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7" name="Прямая соединительная линия 1006">
                <a:extLst>
                  <a:ext uri="{FF2B5EF4-FFF2-40B4-BE49-F238E27FC236}">
                    <a16:creationId xmlns:a16="http://schemas.microsoft.com/office/drawing/2014/main" xmlns="" id="{BED10CD7-3E47-4655-B828-8FC156E16364}"/>
                  </a:ext>
                </a:extLst>
              </p:cNvPr>
              <p:cNvCxnSpPr/>
              <p:nvPr/>
            </p:nvCxnSpPr>
            <p:spPr>
              <a:xfrm flipV="1">
                <a:off x="10172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8" name="Прямая соединительная линия 1007">
                <a:extLst>
                  <a:ext uri="{FF2B5EF4-FFF2-40B4-BE49-F238E27FC236}">
                    <a16:creationId xmlns:a16="http://schemas.microsoft.com/office/drawing/2014/main" xmlns="" id="{5664C601-35E2-4215-8EDF-57BEAB04066E}"/>
                  </a:ext>
                </a:extLst>
              </p:cNvPr>
              <p:cNvCxnSpPr/>
              <p:nvPr/>
            </p:nvCxnSpPr>
            <p:spPr>
              <a:xfrm flipV="1">
                <a:off x="10261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1" name="Группа 780">
              <a:extLst>
                <a:ext uri="{FF2B5EF4-FFF2-40B4-BE49-F238E27FC236}">
                  <a16:creationId xmlns:a16="http://schemas.microsoft.com/office/drawing/2014/main" xmlns="" id="{9848F310-747B-438F-B545-89A2BA4B4700}"/>
                </a:ext>
              </a:extLst>
            </p:cNvPr>
            <p:cNvGrpSpPr/>
            <p:nvPr/>
          </p:nvGrpSpPr>
          <p:grpSpPr>
            <a:xfrm>
              <a:off x="-216847" y="4390246"/>
              <a:ext cx="9577693" cy="168029"/>
              <a:chOff x="304800" y="5486400"/>
              <a:chExt cx="10134600" cy="177800"/>
            </a:xfrm>
          </p:grpSpPr>
          <p:cxnSp>
            <p:nvCxnSpPr>
              <p:cNvPr id="782" name="Прямая соединительная линия 781">
                <a:extLst>
                  <a:ext uri="{FF2B5EF4-FFF2-40B4-BE49-F238E27FC236}">
                    <a16:creationId xmlns:a16="http://schemas.microsoft.com/office/drawing/2014/main" xmlns="" id="{7737D093-2828-4FF5-957F-0EFB8EC6665A}"/>
                  </a:ext>
                </a:extLst>
              </p:cNvPr>
              <p:cNvCxnSpPr/>
              <p:nvPr/>
            </p:nvCxnSpPr>
            <p:spPr>
              <a:xfrm flipV="1">
                <a:off x="304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3" name="Прямая соединительная линия 782">
                <a:extLst>
                  <a:ext uri="{FF2B5EF4-FFF2-40B4-BE49-F238E27FC236}">
                    <a16:creationId xmlns:a16="http://schemas.microsoft.com/office/drawing/2014/main" xmlns="" id="{A4AE9F6C-E659-41B0-ABC6-8D8366FD2D20}"/>
                  </a:ext>
                </a:extLst>
              </p:cNvPr>
              <p:cNvCxnSpPr/>
              <p:nvPr/>
            </p:nvCxnSpPr>
            <p:spPr>
              <a:xfrm flipV="1">
                <a:off x="393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4" name="Прямая соединительная линия 783">
                <a:extLst>
                  <a:ext uri="{FF2B5EF4-FFF2-40B4-BE49-F238E27FC236}">
                    <a16:creationId xmlns:a16="http://schemas.microsoft.com/office/drawing/2014/main" xmlns="" id="{462664DC-0DF4-4FF1-ABD1-DDE4EE1A9C66}"/>
                  </a:ext>
                </a:extLst>
              </p:cNvPr>
              <p:cNvCxnSpPr/>
              <p:nvPr/>
            </p:nvCxnSpPr>
            <p:spPr>
              <a:xfrm flipV="1">
                <a:off x="482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Прямая соединительная линия 784">
                <a:extLst>
                  <a:ext uri="{FF2B5EF4-FFF2-40B4-BE49-F238E27FC236}">
                    <a16:creationId xmlns:a16="http://schemas.microsoft.com/office/drawing/2014/main" xmlns="" id="{1FC39A3E-0102-4660-ACD5-7A3B7F19C6B4}"/>
                  </a:ext>
                </a:extLst>
              </p:cNvPr>
              <p:cNvCxnSpPr/>
              <p:nvPr/>
            </p:nvCxnSpPr>
            <p:spPr>
              <a:xfrm flipV="1">
                <a:off x="571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Прямая соединительная линия 785">
                <a:extLst>
                  <a:ext uri="{FF2B5EF4-FFF2-40B4-BE49-F238E27FC236}">
                    <a16:creationId xmlns:a16="http://schemas.microsoft.com/office/drawing/2014/main" xmlns="" id="{EDC50430-5182-429A-AA1E-5DC6486233F8}"/>
                  </a:ext>
                </a:extLst>
              </p:cNvPr>
              <p:cNvCxnSpPr/>
              <p:nvPr/>
            </p:nvCxnSpPr>
            <p:spPr>
              <a:xfrm flipV="1">
                <a:off x="660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Прямая соединительная линия 786">
                <a:extLst>
                  <a:ext uri="{FF2B5EF4-FFF2-40B4-BE49-F238E27FC236}">
                    <a16:creationId xmlns:a16="http://schemas.microsoft.com/office/drawing/2014/main" xmlns="" id="{6A23D46E-616B-4519-94FB-5D4AF808C70D}"/>
                  </a:ext>
                </a:extLst>
              </p:cNvPr>
              <p:cNvCxnSpPr/>
              <p:nvPr/>
            </p:nvCxnSpPr>
            <p:spPr>
              <a:xfrm flipV="1">
                <a:off x="749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8" name="Прямая соединительная линия 787">
                <a:extLst>
                  <a:ext uri="{FF2B5EF4-FFF2-40B4-BE49-F238E27FC236}">
                    <a16:creationId xmlns:a16="http://schemas.microsoft.com/office/drawing/2014/main" xmlns="" id="{87342328-1BDC-47BD-85BD-FDE54E95074F}"/>
                  </a:ext>
                </a:extLst>
              </p:cNvPr>
              <p:cNvCxnSpPr/>
              <p:nvPr/>
            </p:nvCxnSpPr>
            <p:spPr>
              <a:xfrm flipV="1">
                <a:off x="838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9" name="Прямая соединительная линия 788">
                <a:extLst>
                  <a:ext uri="{FF2B5EF4-FFF2-40B4-BE49-F238E27FC236}">
                    <a16:creationId xmlns:a16="http://schemas.microsoft.com/office/drawing/2014/main" xmlns="" id="{1112F0A5-31A8-4CCB-A2C3-E5F110851A7B}"/>
                  </a:ext>
                </a:extLst>
              </p:cNvPr>
              <p:cNvCxnSpPr/>
              <p:nvPr/>
            </p:nvCxnSpPr>
            <p:spPr>
              <a:xfrm flipV="1">
                <a:off x="927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0" name="Прямая соединительная линия 789">
                <a:extLst>
                  <a:ext uri="{FF2B5EF4-FFF2-40B4-BE49-F238E27FC236}">
                    <a16:creationId xmlns:a16="http://schemas.microsoft.com/office/drawing/2014/main" xmlns="" id="{A1CDD73C-243E-4FE9-8C9F-452677640F4C}"/>
                  </a:ext>
                </a:extLst>
              </p:cNvPr>
              <p:cNvCxnSpPr/>
              <p:nvPr/>
            </p:nvCxnSpPr>
            <p:spPr>
              <a:xfrm flipV="1">
                <a:off x="1016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1" name="Прямая соединительная линия 790">
                <a:extLst>
                  <a:ext uri="{FF2B5EF4-FFF2-40B4-BE49-F238E27FC236}">
                    <a16:creationId xmlns:a16="http://schemas.microsoft.com/office/drawing/2014/main" xmlns="" id="{FCA20337-30D3-493E-95F2-DBFA63F0E739}"/>
                  </a:ext>
                </a:extLst>
              </p:cNvPr>
              <p:cNvCxnSpPr/>
              <p:nvPr/>
            </p:nvCxnSpPr>
            <p:spPr>
              <a:xfrm flipV="1">
                <a:off x="1104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2" name="Прямая соединительная линия 791">
                <a:extLst>
                  <a:ext uri="{FF2B5EF4-FFF2-40B4-BE49-F238E27FC236}">
                    <a16:creationId xmlns:a16="http://schemas.microsoft.com/office/drawing/2014/main" xmlns="" id="{4ED4D2E9-2510-4F60-B662-7144E12FD073}"/>
                  </a:ext>
                </a:extLst>
              </p:cNvPr>
              <p:cNvCxnSpPr/>
              <p:nvPr/>
            </p:nvCxnSpPr>
            <p:spPr>
              <a:xfrm flipV="1">
                <a:off x="1193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3" name="Прямая соединительная линия 792">
                <a:extLst>
                  <a:ext uri="{FF2B5EF4-FFF2-40B4-BE49-F238E27FC236}">
                    <a16:creationId xmlns:a16="http://schemas.microsoft.com/office/drawing/2014/main" xmlns="" id="{5A9314CD-5C9C-41A8-84E2-80C170561FA8}"/>
                  </a:ext>
                </a:extLst>
              </p:cNvPr>
              <p:cNvCxnSpPr/>
              <p:nvPr/>
            </p:nvCxnSpPr>
            <p:spPr>
              <a:xfrm flipV="1">
                <a:off x="1282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4" name="Прямая соединительная линия 793">
                <a:extLst>
                  <a:ext uri="{FF2B5EF4-FFF2-40B4-BE49-F238E27FC236}">
                    <a16:creationId xmlns:a16="http://schemas.microsoft.com/office/drawing/2014/main" xmlns="" id="{BE1DB7A4-56BD-4317-81C4-B1A641360637}"/>
                  </a:ext>
                </a:extLst>
              </p:cNvPr>
              <p:cNvCxnSpPr/>
              <p:nvPr/>
            </p:nvCxnSpPr>
            <p:spPr>
              <a:xfrm flipV="1">
                <a:off x="1371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5" name="Прямая соединительная линия 794">
                <a:extLst>
                  <a:ext uri="{FF2B5EF4-FFF2-40B4-BE49-F238E27FC236}">
                    <a16:creationId xmlns:a16="http://schemas.microsoft.com/office/drawing/2014/main" xmlns="" id="{1BC5411C-911A-4144-83A8-8BE9571193BB}"/>
                  </a:ext>
                </a:extLst>
              </p:cNvPr>
              <p:cNvCxnSpPr/>
              <p:nvPr/>
            </p:nvCxnSpPr>
            <p:spPr>
              <a:xfrm flipV="1">
                <a:off x="1460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Прямая соединительная линия 795">
                <a:extLst>
                  <a:ext uri="{FF2B5EF4-FFF2-40B4-BE49-F238E27FC236}">
                    <a16:creationId xmlns:a16="http://schemas.microsoft.com/office/drawing/2014/main" xmlns="" id="{C433F012-1AC1-45EC-B698-F7E1B3C1ABC5}"/>
                  </a:ext>
                </a:extLst>
              </p:cNvPr>
              <p:cNvCxnSpPr/>
              <p:nvPr/>
            </p:nvCxnSpPr>
            <p:spPr>
              <a:xfrm flipV="1">
                <a:off x="1549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Прямая соединительная линия 796">
                <a:extLst>
                  <a:ext uri="{FF2B5EF4-FFF2-40B4-BE49-F238E27FC236}">
                    <a16:creationId xmlns:a16="http://schemas.microsoft.com/office/drawing/2014/main" xmlns="" id="{E0177DDD-90F3-466E-802B-45A7CF6F84A7}"/>
                  </a:ext>
                </a:extLst>
              </p:cNvPr>
              <p:cNvCxnSpPr/>
              <p:nvPr/>
            </p:nvCxnSpPr>
            <p:spPr>
              <a:xfrm flipV="1">
                <a:off x="1638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Прямая соединительная линия 797">
                <a:extLst>
                  <a:ext uri="{FF2B5EF4-FFF2-40B4-BE49-F238E27FC236}">
                    <a16:creationId xmlns:a16="http://schemas.microsoft.com/office/drawing/2014/main" xmlns="" id="{A48FE003-F2A8-4538-900F-F51BEE47E1A7}"/>
                  </a:ext>
                </a:extLst>
              </p:cNvPr>
              <p:cNvCxnSpPr/>
              <p:nvPr/>
            </p:nvCxnSpPr>
            <p:spPr>
              <a:xfrm flipV="1">
                <a:off x="1727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9" name="Прямая соединительная линия 798">
                <a:extLst>
                  <a:ext uri="{FF2B5EF4-FFF2-40B4-BE49-F238E27FC236}">
                    <a16:creationId xmlns:a16="http://schemas.microsoft.com/office/drawing/2014/main" xmlns="" id="{01CD7C09-AD79-4A94-A8FB-CC9891A2E096}"/>
                  </a:ext>
                </a:extLst>
              </p:cNvPr>
              <p:cNvCxnSpPr/>
              <p:nvPr/>
            </p:nvCxnSpPr>
            <p:spPr>
              <a:xfrm flipV="1">
                <a:off x="1816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0" name="Прямая соединительная линия 799">
                <a:extLst>
                  <a:ext uri="{FF2B5EF4-FFF2-40B4-BE49-F238E27FC236}">
                    <a16:creationId xmlns:a16="http://schemas.microsoft.com/office/drawing/2014/main" xmlns="" id="{18FDB3D3-86E8-45F7-A0F6-58F37E6A4173}"/>
                  </a:ext>
                </a:extLst>
              </p:cNvPr>
              <p:cNvCxnSpPr/>
              <p:nvPr/>
            </p:nvCxnSpPr>
            <p:spPr>
              <a:xfrm flipV="1">
                <a:off x="1905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Прямая соединительная линия 800">
                <a:extLst>
                  <a:ext uri="{FF2B5EF4-FFF2-40B4-BE49-F238E27FC236}">
                    <a16:creationId xmlns:a16="http://schemas.microsoft.com/office/drawing/2014/main" xmlns="" id="{14483C10-2BA3-4EC7-9676-AEA551B6D58E}"/>
                  </a:ext>
                </a:extLst>
              </p:cNvPr>
              <p:cNvCxnSpPr/>
              <p:nvPr/>
            </p:nvCxnSpPr>
            <p:spPr>
              <a:xfrm flipV="1">
                <a:off x="1993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Прямая соединительная линия 801">
                <a:extLst>
                  <a:ext uri="{FF2B5EF4-FFF2-40B4-BE49-F238E27FC236}">
                    <a16:creationId xmlns:a16="http://schemas.microsoft.com/office/drawing/2014/main" xmlns="" id="{44075CAE-117F-4F9B-934B-BC7D15E8BDD4}"/>
                  </a:ext>
                </a:extLst>
              </p:cNvPr>
              <p:cNvCxnSpPr/>
              <p:nvPr/>
            </p:nvCxnSpPr>
            <p:spPr>
              <a:xfrm flipV="1">
                <a:off x="2082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Прямая соединительная линия 802">
                <a:extLst>
                  <a:ext uri="{FF2B5EF4-FFF2-40B4-BE49-F238E27FC236}">
                    <a16:creationId xmlns:a16="http://schemas.microsoft.com/office/drawing/2014/main" xmlns="" id="{18B1CF63-5C64-4E1E-8289-92275522B64F}"/>
                  </a:ext>
                </a:extLst>
              </p:cNvPr>
              <p:cNvCxnSpPr/>
              <p:nvPr/>
            </p:nvCxnSpPr>
            <p:spPr>
              <a:xfrm flipV="1">
                <a:off x="2171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4" name="Прямая соединительная линия 803">
                <a:extLst>
                  <a:ext uri="{FF2B5EF4-FFF2-40B4-BE49-F238E27FC236}">
                    <a16:creationId xmlns:a16="http://schemas.microsoft.com/office/drawing/2014/main" xmlns="" id="{FC59CB90-131D-4A30-A3B3-2C38176E739D}"/>
                  </a:ext>
                </a:extLst>
              </p:cNvPr>
              <p:cNvCxnSpPr/>
              <p:nvPr/>
            </p:nvCxnSpPr>
            <p:spPr>
              <a:xfrm flipV="1">
                <a:off x="2260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5" name="Прямая соединительная линия 804">
                <a:extLst>
                  <a:ext uri="{FF2B5EF4-FFF2-40B4-BE49-F238E27FC236}">
                    <a16:creationId xmlns:a16="http://schemas.microsoft.com/office/drawing/2014/main" xmlns="" id="{6B438E38-5E8C-46C9-9326-5CCB28FFD63E}"/>
                  </a:ext>
                </a:extLst>
              </p:cNvPr>
              <p:cNvCxnSpPr/>
              <p:nvPr/>
            </p:nvCxnSpPr>
            <p:spPr>
              <a:xfrm flipV="1">
                <a:off x="2349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6" name="Прямая соединительная линия 805">
                <a:extLst>
                  <a:ext uri="{FF2B5EF4-FFF2-40B4-BE49-F238E27FC236}">
                    <a16:creationId xmlns:a16="http://schemas.microsoft.com/office/drawing/2014/main" xmlns="" id="{CD309B5B-5C66-47BC-AE35-9BD9B54C81CC}"/>
                  </a:ext>
                </a:extLst>
              </p:cNvPr>
              <p:cNvCxnSpPr/>
              <p:nvPr/>
            </p:nvCxnSpPr>
            <p:spPr>
              <a:xfrm flipV="1">
                <a:off x="2438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7" name="Прямая соединительная линия 806">
                <a:extLst>
                  <a:ext uri="{FF2B5EF4-FFF2-40B4-BE49-F238E27FC236}">
                    <a16:creationId xmlns:a16="http://schemas.microsoft.com/office/drawing/2014/main" xmlns="" id="{5903F01D-4591-468B-9281-52ABC3740E3F}"/>
                  </a:ext>
                </a:extLst>
              </p:cNvPr>
              <p:cNvCxnSpPr/>
              <p:nvPr/>
            </p:nvCxnSpPr>
            <p:spPr>
              <a:xfrm flipV="1">
                <a:off x="2527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8" name="Прямая соединительная линия 807">
                <a:extLst>
                  <a:ext uri="{FF2B5EF4-FFF2-40B4-BE49-F238E27FC236}">
                    <a16:creationId xmlns:a16="http://schemas.microsoft.com/office/drawing/2014/main" xmlns="" id="{5DFE03AE-87CD-4C04-A43D-2E7F74CA7B67}"/>
                  </a:ext>
                </a:extLst>
              </p:cNvPr>
              <p:cNvCxnSpPr/>
              <p:nvPr/>
            </p:nvCxnSpPr>
            <p:spPr>
              <a:xfrm flipV="1">
                <a:off x="2616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9" name="Прямая соединительная линия 808">
                <a:extLst>
                  <a:ext uri="{FF2B5EF4-FFF2-40B4-BE49-F238E27FC236}">
                    <a16:creationId xmlns:a16="http://schemas.microsoft.com/office/drawing/2014/main" xmlns="" id="{AFA1871C-65CA-446E-A947-FE6E54F36155}"/>
                  </a:ext>
                </a:extLst>
              </p:cNvPr>
              <p:cNvCxnSpPr/>
              <p:nvPr/>
            </p:nvCxnSpPr>
            <p:spPr>
              <a:xfrm flipV="1">
                <a:off x="2705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0" name="Прямая соединительная линия 809">
                <a:extLst>
                  <a:ext uri="{FF2B5EF4-FFF2-40B4-BE49-F238E27FC236}">
                    <a16:creationId xmlns:a16="http://schemas.microsoft.com/office/drawing/2014/main" xmlns="" id="{4FBEEA80-4662-4631-8F06-FB6F8698D71D}"/>
                  </a:ext>
                </a:extLst>
              </p:cNvPr>
              <p:cNvCxnSpPr/>
              <p:nvPr/>
            </p:nvCxnSpPr>
            <p:spPr>
              <a:xfrm flipV="1">
                <a:off x="2794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1" name="Прямая соединительная линия 810">
                <a:extLst>
                  <a:ext uri="{FF2B5EF4-FFF2-40B4-BE49-F238E27FC236}">
                    <a16:creationId xmlns:a16="http://schemas.microsoft.com/office/drawing/2014/main" xmlns="" id="{A7E56790-C604-48C7-B278-501DB6E896E6}"/>
                  </a:ext>
                </a:extLst>
              </p:cNvPr>
              <p:cNvCxnSpPr/>
              <p:nvPr/>
            </p:nvCxnSpPr>
            <p:spPr>
              <a:xfrm flipV="1">
                <a:off x="2882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Прямая соединительная линия 811">
                <a:extLst>
                  <a:ext uri="{FF2B5EF4-FFF2-40B4-BE49-F238E27FC236}">
                    <a16:creationId xmlns:a16="http://schemas.microsoft.com/office/drawing/2014/main" xmlns="" id="{0E1F2FD5-80F6-41F5-9567-D513CCB0C935}"/>
                  </a:ext>
                </a:extLst>
              </p:cNvPr>
              <p:cNvCxnSpPr/>
              <p:nvPr/>
            </p:nvCxnSpPr>
            <p:spPr>
              <a:xfrm flipV="1">
                <a:off x="2971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Прямая соединительная линия 812">
                <a:extLst>
                  <a:ext uri="{FF2B5EF4-FFF2-40B4-BE49-F238E27FC236}">
                    <a16:creationId xmlns:a16="http://schemas.microsoft.com/office/drawing/2014/main" xmlns="" id="{1B23612C-B51E-4E64-8FE0-C141794E98CD}"/>
                  </a:ext>
                </a:extLst>
              </p:cNvPr>
              <p:cNvCxnSpPr/>
              <p:nvPr/>
            </p:nvCxnSpPr>
            <p:spPr>
              <a:xfrm flipV="1">
                <a:off x="3060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Прямая соединительная линия 813">
                <a:extLst>
                  <a:ext uri="{FF2B5EF4-FFF2-40B4-BE49-F238E27FC236}">
                    <a16:creationId xmlns:a16="http://schemas.microsoft.com/office/drawing/2014/main" xmlns="" id="{C9769C12-C747-4F17-B80D-3A131BDF8559}"/>
                  </a:ext>
                </a:extLst>
              </p:cNvPr>
              <p:cNvCxnSpPr/>
              <p:nvPr/>
            </p:nvCxnSpPr>
            <p:spPr>
              <a:xfrm flipV="1">
                <a:off x="3149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5" name="Прямая соединительная линия 814">
                <a:extLst>
                  <a:ext uri="{FF2B5EF4-FFF2-40B4-BE49-F238E27FC236}">
                    <a16:creationId xmlns:a16="http://schemas.microsoft.com/office/drawing/2014/main" xmlns="" id="{9A11B916-6D97-4371-9A4E-9625D1C567F2}"/>
                  </a:ext>
                </a:extLst>
              </p:cNvPr>
              <p:cNvCxnSpPr/>
              <p:nvPr/>
            </p:nvCxnSpPr>
            <p:spPr>
              <a:xfrm flipV="1">
                <a:off x="3238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6" name="Прямая соединительная линия 815">
                <a:extLst>
                  <a:ext uri="{FF2B5EF4-FFF2-40B4-BE49-F238E27FC236}">
                    <a16:creationId xmlns:a16="http://schemas.microsoft.com/office/drawing/2014/main" xmlns="" id="{FB10B379-5F57-45F3-A1A7-E99F38B48E6D}"/>
                  </a:ext>
                </a:extLst>
              </p:cNvPr>
              <p:cNvCxnSpPr/>
              <p:nvPr/>
            </p:nvCxnSpPr>
            <p:spPr>
              <a:xfrm flipV="1">
                <a:off x="3327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Прямая соединительная линия 816">
                <a:extLst>
                  <a:ext uri="{FF2B5EF4-FFF2-40B4-BE49-F238E27FC236}">
                    <a16:creationId xmlns:a16="http://schemas.microsoft.com/office/drawing/2014/main" xmlns="" id="{3E28DFC6-3E38-41AC-83EF-747335A66D13}"/>
                  </a:ext>
                </a:extLst>
              </p:cNvPr>
              <p:cNvCxnSpPr/>
              <p:nvPr/>
            </p:nvCxnSpPr>
            <p:spPr>
              <a:xfrm flipV="1">
                <a:off x="3416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Прямая соединительная линия 817">
                <a:extLst>
                  <a:ext uri="{FF2B5EF4-FFF2-40B4-BE49-F238E27FC236}">
                    <a16:creationId xmlns:a16="http://schemas.microsoft.com/office/drawing/2014/main" xmlns="" id="{59E151D4-4F79-4089-A908-E74D7AC4C546}"/>
                  </a:ext>
                </a:extLst>
              </p:cNvPr>
              <p:cNvCxnSpPr/>
              <p:nvPr/>
            </p:nvCxnSpPr>
            <p:spPr>
              <a:xfrm flipV="1">
                <a:off x="3505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Прямая соединительная линия 818">
                <a:extLst>
                  <a:ext uri="{FF2B5EF4-FFF2-40B4-BE49-F238E27FC236}">
                    <a16:creationId xmlns:a16="http://schemas.microsoft.com/office/drawing/2014/main" xmlns="" id="{C1CD9F9D-B641-4A20-AD59-CB3F2A3D75DF}"/>
                  </a:ext>
                </a:extLst>
              </p:cNvPr>
              <p:cNvCxnSpPr/>
              <p:nvPr/>
            </p:nvCxnSpPr>
            <p:spPr>
              <a:xfrm flipV="1">
                <a:off x="3594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" name="Прямая соединительная линия 819">
                <a:extLst>
                  <a:ext uri="{FF2B5EF4-FFF2-40B4-BE49-F238E27FC236}">
                    <a16:creationId xmlns:a16="http://schemas.microsoft.com/office/drawing/2014/main" xmlns="" id="{84633840-E87E-4C75-A92E-F32BB07A49AA}"/>
                  </a:ext>
                </a:extLst>
              </p:cNvPr>
              <p:cNvCxnSpPr/>
              <p:nvPr/>
            </p:nvCxnSpPr>
            <p:spPr>
              <a:xfrm flipV="1">
                <a:off x="3683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" name="Прямая соединительная линия 820">
                <a:extLst>
                  <a:ext uri="{FF2B5EF4-FFF2-40B4-BE49-F238E27FC236}">
                    <a16:creationId xmlns:a16="http://schemas.microsoft.com/office/drawing/2014/main" xmlns="" id="{96CDE8BB-CB48-40CF-8155-F7406A20B18E}"/>
                  </a:ext>
                </a:extLst>
              </p:cNvPr>
              <p:cNvCxnSpPr/>
              <p:nvPr/>
            </p:nvCxnSpPr>
            <p:spPr>
              <a:xfrm flipV="1">
                <a:off x="3771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Прямая соединительная линия 821">
                <a:extLst>
                  <a:ext uri="{FF2B5EF4-FFF2-40B4-BE49-F238E27FC236}">
                    <a16:creationId xmlns:a16="http://schemas.microsoft.com/office/drawing/2014/main" xmlns="" id="{925AE328-052C-4535-B10C-A4788D072B2D}"/>
                  </a:ext>
                </a:extLst>
              </p:cNvPr>
              <p:cNvCxnSpPr/>
              <p:nvPr/>
            </p:nvCxnSpPr>
            <p:spPr>
              <a:xfrm flipV="1">
                <a:off x="3860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" name="Прямая соединительная линия 822">
                <a:extLst>
                  <a:ext uri="{FF2B5EF4-FFF2-40B4-BE49-F238E27FC236}">
                    <a16:creationId xmlns:a16="http://schemas.microsoft.com/office/drawing/2014/main" xmlns="" id="{42559E8A-DDB4-46D4-B552-5BB263209751}"/>
                  </a:ext>
                </a:extLst>
              </p:cNvPr>
              <p:cNvCxnSpPr/>
              <p:nvPr/>
            </p:nvCxnSpPr>
            <p:spPr>
              <a:xfrm flipV="1">
                <a:off x="3949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" name="Прямая соединительная линия 823">
                <a:extLst>
                  <a:ext uri="{FF2B5EF4-FFF2-40B4-BE49-F238E27FC236}">
                    <a16:creationId xmlns:a16="http://schemas.microsoft.com/office/drawing/2014/main" xmlns="" id="{DB1D09FB-562A-483A-85D5-37F93EEE5EAC}"/>
                  </a:ext>
                </a:extLst>
              </p:cNvPr>
              <p:cNvCxnSpPr/>
              <p:nvPr/>
            </p:nvCxnSpPr>
            <p:spPr>
              <a:xfrm flipV="1">
                <a:off x="4038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" name="Прямая соединительная линия 824">
                <a:extLst>
                  <a:ext uri="{FF2B5EF4-FFF2-40B4-BE49-F238E27FC236}">
                    <a16:creationId xmlns:a16="http://schemas.microsoft.com/office/drawing/2014/main" xmlns="" id="{B13E19D2-A9A2-4C5C-BA9F-A30054F63CF5}"/>
                  </a:ext>
                </a:extLst>
              </p:cNvPr>
              <p:cNvCxnSpPr/>
              <p:nvPr/>
            </p:nvCxnSpPr>
            <p:spPr>
              <a:xfrm flipV="1">
                <a:off x="4127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" name="Прямая соединительная линия 825">
                <a:extLst>
                  <a:ext uri="{FF2B5EF4-FFF2-40B4-BE49-F238E27FC236}">
                    <a16:creationId xmlns:a16="http://schemas.microsoft.com/office/drawing/2014/main" xmlns="" id="{ED184B64-D66F-43BE-A4AC-EE21B0C6B82A}"/>
                  </a:ext>
                </a:extLst>
              </p:cNvPr>
              <p:cNvCxnSpPr/>
              <p:nvPr/>
            </p:nvCxnSpPr>
            <p:spPr>
              <a:xfrm flipV="1">
                <a:off x="4216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" name="Прямая соединительная линия 826">
                <a:extLst>
                  <a:ext uri="{FF2B5EF4-FFF2-40B4-BE49-F238E27FC236}">
                    <a16:creationId xmlns:a16="http://schemas.microsoft.com/office/drawing/2014/main" xmlns="" id="{500FE9FE-48D4-46FA-89FC-8D3F567C4509}"/>
                  </a:ext>
                </a:extLst>
              </p:cNvPr>
              <p:cNvCxnSpPr/>
              <p:nvPr/>
            </p:nvCxnSpPr>
            <p:spPr>
              <a:xfrm flipV="1">
                <a:off x="4305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" name="Прямая соединительная линия 827">
                <a:extLst>
                  <a:ext uri="{FF2B5EF4-FFF2-40B4-BE49-F238E27FC236}">
                    <a16:creationId xmlns:a16="http://schemas.microsoft.com/office/drawing/2014/main" xmlns="" id="{BD382771-D2FB-410F-AD02-4402A503AA45}"/>
                  </a:ext>
                </a:extLst>
              </p:cNvPr>
              <p:cNvCxnSpPr/>
              <p:nvPr/>
            </p:nvCxnSpPr>
            <p:spPr>
              <a:xfrm flipV="1">
                <a:off x="4394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9" name="Прямая соединительная линия 828">
                <a:extLst>
                  <a:ext uri="{FF2B5EF4-FFF2-40B4-BE49-F238E27FC236}">
                    <a16:creationId xmlns:a16="http://schemas.microsoft.com/office/drawing/2014/main" xmlns="" id="{1C4C2762-ECB5-4E37-8B18-6640AB1622DB}"/>
                  </a:ext>
                </a:extLst>
              </p:cNvPr>
              <p:cNvCxnSpPr/>
              <p:nvPr/>
            </p:nvCxnSpPr>
            <p:spPr>
              <a:xfrm flipV="1">
                <a:off x="4483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" name="Прямая соединительная линия 829">
                <a:extLst>
                  <a:ext uri="{FF2B5EF4-FFF2-40B4-BE49-F238E27FC236}">
                    <a16:creationId xmlns:a16="http://schemas.microsoft.com/office/drawing/2014/main" xmlns="" id="{EF4CA52F-FF70-43B3-9F3C-491281DFB6CE}"/>
                  </a:ext>
                </a:extLst>
              </p:cNvPr>
              <p:cNvCxnSpPr/>
              <p:nvPr/>
            </p:nvCxnSpPr>
            <p:spPr>
              <a:xfrm flipV="1">
                <a:off x="4572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" name="Прямая соединительная линия 830">
                <a:extLst>
                  <a:ext uri="{FF2B5EF4-FFF2-40B4-BE49-F238E27FC236}">
                    <a16:creationId xmlns:a16="http://schemas.microsoft.com/office/drawing/2014/main" xmlns="" id="{2FFB6C2A-D287-431B-B86D-2CCA60D2D561}"/>
                  </a:ext>
                </a:extLst>
              </p:cNvPr>
              <p:cNvCxnSpPr/>
              <p:nvPr/>
            </p:nvCxnSpPr>
            <p:spPr>
              <a:xfrm flipV="1">
                <a:off x="4660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Прямая соединительная линия 831">
                <a:extLst>
                  <a:ext uri="{FF2B5EF4-FFF2-40B4-BE49-F238E27FC236}">
                    <a16:creationId xmlns:a16="http://schemas.microsoft.com/office/drawing/2014/main" xmlns="" id="{B01DEAA5-EC7E-41BE-9D1F-56CDF478FC7D}"/>
                  </a:ext>
                </a:extLst>
              </p:cNvPr>
              <p:cNvCxnSpPr/>
              <p:nvPr/>
            </p:nvCxnSpPr>
            <p:spPr>
              <a:xfrm flipV="1">
                <a:off x="4749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" name="Прямая соединительная линия 832">
                <a:extLst>
                  <a:ext uri="{FF2B5EF4-FFF2-40B4-BE49-F238E27FC236}">
                    <a16:creationId xmlns:a16="http://schemas.microsoft.com/office/drawing/2014/main" xmlns="" id="{C41F1569-DB68-4C85-BF45-A447C2E1E838}"/>
                  </a:ext>
                </a:extLst>
              </p:cNvPr>
              <p:cNvCxnSpPr/>
              <p:nvPr/>
            </p:nvCxnSpPr>
            <p:spPr>
              <a:xfrm flipV="1">
                <a:off x="4838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Прямая соединительная линия 833">
                <a:extLst>
                  <a:ext uri="{FF2B5EF4-FFF2-40B4-BE49-F238E27FC236}">
                    <a16:creationId xmlns:a16="http://schemas.microsoft.com/office/drawing/2014/main" xmlns="" id="{FEE74E5A-78CA-445A-AB5A-1CC1014B501D}"/>
                  </a:ext>
                </a:extLst>
              </p:cNvPr>
              <p:cNvCxnSpPr/>
              <p:nvPr/>
            </p:nvCxnSpPr>
            <p:spPr>
              <a:xfrm flipV="1">
                <a:off x="4927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" name="Прямая соединительная линия 834">
                <a:extLst>
                  <a:ext uri="{FF2B5EF4-FFF2-40B4-BE49-F238E27FC236}">
                    <a16:creationId xmlns:a16="http://schemas.microsoft.com/office/drawing/2014/main" xmlns="" id="{C15C94C2-551E-4BC1-90CC-252855D8B086}"/>
                  </a:ext>
                </a:extLst>
              </p:cNvPr>
              <p:cNvCxnSpPr/>
              <p:nvPr/>
            </p:nvCxnSpPr>
            <p:spPr>
              <a:xfrm flipV="1">
                <a:off x="5016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" name="Прямая соединительная линия 835">
                <a:extLst>
                  <a:ext uri="{FF2B5EF4-FFF2-40B4-BE49-F238E27FC236}">
                    <a16:creationId xmlns:a16="http://schemas.microsoft.com/office/drawing/2014/main" xmlns="" id="{E9CA9B71-AA26-45D3-BCE4-CF1B01D916BE}"/>
                  </a:ext>
                </a:extLst>
              </p:cNvPr>
              <p:cNvCxnSpPr/>
              <p:nvPr/>
            </p:nvCxnSpPr>
            <p:spPr>
              <a:xfrm flipV="1">
                <a:off x="5105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" name="Прямая соединительная линия 836">
                <a:extLst>
                  <a:ext uri="{FF2B5EF4-FFF2-40B4-BE49-F238E27FC236}">
                    <a16:creationId xmlns:a16="http://schemas.microsoft.com/office/drawing/2014/main" xmlns="" id="{F3B70AED-71BA-45FB-BC0A-BD4564C5F77D}"/>
                  </a:ext>
                </a:extLst>
              </p:cNvPr>
              <p:cNvCxnSpPr/>
              <p:nvPr/>
            </p:nvCxnSpPr>
            <p:spPr>
              <a:xfrm flipV="1">
                <a:off x="5194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" name="Прямая соединительная линия 837">
                <a:extLst>
                  <a:ext uri="{FF2B5EF4-FFF2-40B4-BE49-F238E27FC236}">
                    <a16:creationId xmlns:a16="http://schemas.microsoft.com/office/drawing/2014/main" xmlns="" id="{66B5A948-B295-4E18-80C8-EA036D4E5387}"/>
                  </a:ext>
                </a:extLst>
              </p:cNvPr>
              <p:cNvCxnSpPr/>
              <p:nvPr/>
            </p:nvCxnSpPr>
            <p:spPr>
              <a:xfrm flipV="1">
                <a:off x="5283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" name="Прямая соединительная линия 838">
                <a:extLst>
                  <a:ext uri="{FF2B5EF4-FFF2-40B4-BE49-F238E27FC236}">
                    <a16:creationId xmlns:a16="http://schemas.microsoft.com/office/drawing/2014/main" xmlns="" id="{F550887B-4B56-49C3-9F99-86DABCFA4BFE}"/>
                  </a:ext>
                </a:extLst>
              </p:cNvPr>
              <p:cNvCxnSpPr/>
              <p:nvPr/>
            </p:nvCxnSpPr>
            <p:spPr>
              <a:xfrm flipV="1">
                <a:off x="5372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" name="Прямая соединительная линия 839">
                <a:extLst>
                  <a:ext uri="{FF2B5EF4-FFF2-40B4-BE49-F238E27FC236}">
                    <a16:creationId xmlns:a16="http://schemas.microsoft.com/office/drawing/2014/main" xmlns="" id="{9DF90D79-9338-4AA5-94F9-A1975BA44BAB}"/>
                  </a:ext>
                </a:extLst>
              </p:cNvPr>
              <p:cNvCxnSpPr/>
              <p:nvPr/>
            </p:nvCxnSpPr>
            <p:spPr>
              <a:xfrm flipV="1">
                <a:off x="5461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" name="Прямая соединительная линия 840">
                <a:extLst>
                  <a:ext uri="{FF2B5EF4-FFF2-40B4-BE49-F238E27FC236}">
                    <a16:creationId xmlns:a16="http://schemas.microsoft.com/office/drawing/2014/main" xmlns="" id="{12B29F3E-416C-4D35-B68C-44E9BAEF0C34}"/>
                  </a:ext>
                </a:extLst>
              </p:cNvPr>
              <p:cNvCxnSpPr/>
              <p:nvPr/>
            </p:nvCxnSpPr>
            <p:spPr>
              <a:xfrm flipV="1">
                <a:off x="5549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" name="Прямая соединительная линия 841">
                <a:extLst>
                  <a:ext uri="{FF2B5EF4-FFF2-40B4-BE49-F238E27FC236}">
                    <a16:creationId xmlns:a16="http://schemas.microsoft.com/office/drawing/2014/main" xmlns="" id="{6DB9674E-6DDB-4269-9376-967DF4D61B2E}"/>
                  </a:ext>
                </a:extLst>
              </p:cNvPr>
              <p:cNvCxnSpPr/>
              <p:nvPr/>
            </p:nvCxnSpPr>
            <p:spPr>
              <a:xfrm flipV="1">
                <a:off x="5638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" name="Прямая соединительная линия 842">
                <a:extLst>
                  <a:ext uri="{FF2B5EF4-FFF2-40B4-BE49-F238E27FC236}">
                    <a16:creationId xmlns:a16="http://schemas.microsoft.com/office/drawing/2014/main" xmlns="" id="{03DED200-86FE-42E4-A58B-9B1273BF07EB}"/>
                  </a:ext>
                </a:extLst>
              </p:cNvPr>
              <p:cNvCxnSpPr/>
              <p:nvPr/>
            </p:nvCxnSpPr>
            <p:spPr>
              <a:xfrm flipV="1">
                <a:off x="5727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" name="Прямая соединительная линия 843">
                <a:extLst>
                  <a:ext uri="{FF2B5EF4-FFF2-40B4-BE49-F238E27FC236}">
                    <a16:creationId xmlns:a16="http://schemas.microsoft.com/office/drawing/2014/main" xmlns="" id="{7700CAA8-6EE8-4495-B458-E06505FA1626}"/>
                  </a:ext>
                </a:extLst>
              </p:cNvPr>
              <p:cNvCxnSpPr/>
              <p:nvPr/>
            </p:nvCxnSpPr>
            <p:spPr>
              <a:xfrm flipV="1">
                <a:off x="5816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" name="Прямая соединительная линия 844">
                <a:extLst>
                  <a:ext uri="{FF2B5EF4-FFF2-40B4-BE49-F238E27FC236}">
                    <a16:creationId xmlns:a16="http://schemas.microsoft.com/office/drawing/2014/main" xmlns="" id="{FECEFDA3-3005-46CF-8BD1-DB0A9DB5F8F0}"/>
                  </a:ext>
                </a:extLst>
              </p:cNvPr>
              <p:cNvCxnSpPr/>
              <p:nvPr/>
            </p:nvCxnSpPr>
            <p:spPr>
              <a:xfrm flipV="1">
                <a:off x="5905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" name="Прямая соединительная линия 845">
                <a:extLst>
                  <a:ext uri="{FF2B5EF4-FFF2-40B4-BE49-F238E27FC236}">
                    <a16:creationId xmlns:a16="http://schemas.microsoft.com/office/drawing/2014/main" xmlns="" id="{D4A27849-2A90-4A55-8174-09B7BFD757A8}"/>
                  </a:ext>
                </a:extLst>
              </p:cNvPr>
              <p:cNvCxnSpPr/>
              <p:nvPr/>
            </p:nvCxnSpPr>
            <p:spPr>
              <a:xfrm flipV="1">
                <a:off x="5994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" name="Прямая соединительная линия 846">
                <a:extLst>
                  <a:ext uri="{FF2B5EF4-FFF2-40B4-BE49-F238E27FC236}">
                    <a16:creationId xmlns:a16="http://schemas.microsoft.com/office/drawing/2014/main" xmlns="" id="{7BF6B7D3-2189-4DDC-914D-32D4E7D269D5}"/>
                  </a:ext>
                </a:extLst>
              </p:cNvPr>
              <p:cNvCxnSpPr/>
              <p:nvPr/>
            </p:nvCxnSpPr>
            <p:spPr>
              <a:xfrm flipV="1">
                <a:off x="6083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" name="Прямая соединительная линия 847">
                <a:extLst>
                  <a:ext uri="{FF2B5EF4-FFF2-40B4-BE49-F238E27FC236}">
                    <a16:creationId xmlns:a16="http://schemas.microsoft.com/office/drawing/2014/main" xmlns="" id="{E9430B70-14A4-43CC-A810-BD459A9F588E}"/>
                  </a:ext>
                </a:extLst>
              </p:cNvPr>
              <p:cNvCxnSpPr/>
              <p:nvPr/>
            </p:nvCxnSpPr>
            <p:spPr>
              <a:xfrm flipV="1">
                <a:off x="6172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" name="Прямая соединительная линия 848">
                <a:extLst>
                  <a:ext uri="{FF2B5EF4-FFF2-40B4-BE49-F238E27FC236}">
                    <a16:creationId xmlns:a16="http://schemas.microsoft.com/office/drawing/2014/main" xmlns="" id="{6E1D799D-CB53-420F-B4AF-551CD1B9A428}"/>
                  </a:ext>
                </a:extLst>
              </p:cNvPr>
              <p:cNvCxnSpPr/>
              <p:nvPr/>
            </p:nvCxnSpPr>
            <p:spPr>
              <a:xfrm flipV="1">
                <a:off x="6261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" name="Прямая соединительная линия 849">
                <a:extLst>
                  <a:ext uri="{FF2B5EF4-FFF2-40B4-BE49-F238E27FC236}">
                    <a16:creationId xmlns:a16="http://schemas.microsoft.com/office/drawing/2014/main" xmlns="" id="{88E62879-C405-4518-BEBA-B84558F0E983}"/>
                  </a:ext>
                </a:extLst>
              </p:cNvPr>
              <p:cNvCxnSpPr/>
              <p:nvPr/>
            </p:nvCxnSpPr>
            <p:spPr>
              <a:xfrm flipV="1">
                <a:off x="6350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" name="Прямая соединительная линия 850">
                <a:extLst>
                  <a:ext uri="{FF2B5EF4-FFF2-40B4-BE49-F238E27FC236}">
                    <a16:creationId xmlns:a16="http://schemas.microsoft.com/office/drawing/2014/main" xmlns="" id="{0FAF32B3-2FB8-45F7-B581-49C7F8E416A5}"/>
                  </a:ext>
                </a:extLst>
              </p:cNvPr>
              <p:cNvCxnSpPr/>
              <p:nvPr/>
            </p:nvCxnSpPr>
            <p:spPr>
              <a:xfrm flipV="1">
                <a:off x="6438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" name="Прямая соединительная линия 851">
                <a:extLst>
                  <a:ext uri="{FF2B5EF4-FFF2-40B4-BE49-F238E27FC236}">
                    <a16:creationId xmlns:a16="http://schemas.microsoft.com/office/drawing/2014/main" xmlns="" id="{3A88043E-9273-4DAE-8F6D-E682B7A1B673}"/>
                  </a:ext>
                </a:extLst>
              </p:cNvPr>
              <p:cNvCxnSpPr/>
              <p:nvPr/>
            </p:nvCxnSpPr>
            <p:spPr>
              <a:xfrm flipV="1">
                <a:off x="6527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3" name="Прямая соединительная линия 852">
                <a:extLst>
                  <a:ext uri="{FF2B5EF4-FFF2-40B4-BE49-F238E27FC236}">
                    <a16:creationId xmlns:a16="http://schemas.microsoft.com/office/drawing/2014/main" xmlns="" id="{F6EBF51B-2CDD-4359-952F-467E94B84F04}"/>
                  </a:ext>
                </a:extLst>
              </p:cNvPr>
              <p:cNvCxnSpPr/>
              <p:nvPr/>
            </p:nvCxnSpPr>
            <p:spPr>
              <a:xfrm flipV="1">
                <a:off x="6616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4" name="Прямая соединительная линия 853">
                <a:extLst>
                  <a:ext uri="{FF2B5EF4-FFF2-40B4-BE49-F238E27FC236}">
                    <a16:creationId xmlns:a16="http://schemas.microsoft.com/office/drawing/2014/main" xmlns="" id="{775EDDB4-47C5-4166-9522-B8D2BF65BEFB}"/>
                  </a:ext>
                </a:extLst>
              </p:cNvPr>
              <p:cNvCxnSpPr/>
              <p:nvPr/>
            </p:nvCxnSpPr>
            <p:spPr>
              <a:xfrm flipV="1">
                <a:off x="6705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5" name="Прямая соединительная линия 854">
                <a:extLst>
                  <a:ext uri="{FF2B5EF4-FFF2-40B4-BE49-F238E27FC236}">
                    <a16:creationId xmlns:a16="http://schemas.microsoft.com/office/drawing/2014/main" xmlns="" id="{80BBAA77-C670-4907-90A2-D9907AE6F6E9}"/>
                  </a:ext>
                </a:extLst>
              </p:cNvPr>
              <p:cNvCxnSpPr/>
              <p:nvPr/>
            </p:nvCxnSpPr>
            <p:spPr>
              <a:xfrm flipV="1">
                <a:off x="6794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6" name="Прямая соединительная линия 855">
                <a:extLst>
                  <a:ext uri="{FF2B5EF4-FFF2-40B4-BE49-F238E27FC236}">
                    <a16:creationId xmlns:a16="http://schemas.microsoft.com/office/drawing/2014/main" xmlns="" id="{09E27028-5B0E-416B-AC11-F2DEFA3C9958}"/>
                  </a:ext>
                </a:extLst>
              </p:cNvPr>
              <p:cNvCxnSpPr/>
              <p:nvPr/>
            </p:nvCxnSpPr>
            <p:spPr>
              <a:xfrm flipV="1">
                <a:off x="6883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7" name="Прямая соединительная линия 856">
                <a:extLst>
                  <a:ext uri="{FF2B5EF4-FFF2-40B4-BE49-F238E27FC236}">
                    <a16:creationId xmlns:a16="http://schemas.microsoft.com/office/drawing/2014/main" xmlns="" id="{C20051AF-32CE-43B3-97E5-177375F2BABC}"/>
                  </a:ext>
                </a:extLst>
              </p:cNvPr>
              <p:cNvCxnSpPr/>
              <p:nvPr/>
            </p:nvCxnSpPr>
            <p:spPr>
              <a:xfrm flipV="1">
                <a:off x="6972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8" name="Прямая соединительная линия 857">
                <a:extLst>
                  <a:ext uri="{FF2B5EF4-FFF2-40B4-BE49-F238E27FC236}">
                    <a16:creationId xmlns:a16="http://schemas.microsoft.com/office/drawing/2014/main" xmlns="" id="{DD10C755-7867-4793-A6D8-44ED38546DC8}"/>
                  </a:ext>
                </a:extLst>
              </p:cNvPr>
              <p:cNvCxnSpPr/>
              <p:nvPr/>
            </p:nvCxnSpPr>
            <p:spPr>
              <a:xfrm flipV="1">
                <a:off x="7061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9" name="Прямая соединительная линия 858">
                <a:extLst>
                  <a:ext uri="{FF2B5EF4-FFF2-40B4-BE49-F238E27FC236}">
                    <a16:creationId xmlns:a16="http://schemas.microsoft.com/office/drawing/2014/main" xmlns="" id="{0824653F-F72A-49A3-8EC4-80DE9B2FA8F9}"/>
                  </a:ext>
                </a:extLst>
              </p:cNvPr>
              <p:cNvCxnSpPr/>
              <p:nvPr/>
            </p:nvCxnSpPr>
            <p:spPr>
              <a:xfrm flipV="1">
                <a:off x="7150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0" name="Прямая соединительная линия 859">
                <a:extLst>
                  <a:ext uri="{FF2B5EF4-FFF2-40B4-BE49-F238E27FC236}">
                    <a16:creationId xmlns:a16="http://schemas.microsoft.com/office/drawing/2014/main" xmlns="" id="{E72DD628-C5B2-4CF5-9CDF-B9561ED643B5}"/>
                  </a:ext>
                </a:extLst>
              </p:cNvPr>
              <p:cNvCxnSpPr/>
              <p:nvPr/>
            </p:nvCxnSpPr>
            <p:spPr>
              <a:xfrm flipV="1">
                <a:off x="7239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1" name="Прямая соединительная линия 860">
                <a:extLst>
                  <a:ext uri="{FF2B5EF4-FFF2-40B4-BE49-F238E27FC236}">
                    <a16:creationId xmlns:a16="http://schemas.microsoft.com/office/drawing/2014/main" xmlns="" id="{04119525-197F-46B8-8789-E7FE6BE2A8BD}"/>
                  </a:ext>
                </a:extLst>
              </p:cNvPr>
              <p:cNvCxnSpPr/>
              <p:nvPr/>
            </p:nvCxnSpPr>
            <p:spPr>
              <a:xfrm flipV="1">
                <a:off x="7327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2" name="Прямая соединительная линия 861">
                <a:extLst>
                  <a:ext uri="{FF2B5EF4-FFF2-40B4-BE49-F238E27FC236}">
                    <a16:creationId xmlns:a16="http://schemas.microsoft.com/office/drawing/2014/main" xmlns="" id="{230FF31D-9CC2-47A8-9F44-ABC137CAD614}"/>
                  </a:ext>
                </a:extLst>
              </p:cNvPr>
              <p:cNvCxnSpPr/>
              <p:nvPr/>
            </p:nvCxnSpPr>
            <p:spPr>
              <a:xfrm flipV="1">
                <a:off x="7416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3" name="Прямая соединительная линия 862">
                <a:extLst>
                  <a:ext uri="{FF2B5EF4-FFF2-40B4-BE49-F238E27FC236}">
                    <a16:creationId xmlns:a16="http://schemas.microsoft.com/office/drawing/2014/main" xmlns="" id="{ED895A09-981B-4321-BE33-FA7219F7E8C0}"/>
                  </a:ext>
                </a:extLst>
              </p:cNvPr>
              <p:cNvCxnSpPr/>
              <p:nvPr/>
            </p:nvCxnSpPr>
            <p:spPr>
              <a:xfrm flipV="1">
                <a:off x="7505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4" name="Прямая соединительная линия 863">
                <a:extLst>
                  <a:ext uri="{FF2B5EF4-FFF2-40B4-BE49-F238E27FC236}">
                    <a16:creationId xmlns:a16="http://schemas.microsoft.com/office/drawing/2014/main" xmlns="" id="{B1A6CCD2-1E34-49C9-B955-4E2B9C876C6B}"/>
                  </a:ext>
                </a:extLst>
              </p:cNvPr>
              <p:cNvCxnSpPr/>
              <p:nvPr/>
            </p:nvCxnSpPr>
            <p:spPr>
              <a:xfrm flipV="1">
                <a:off x="7594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5" name="Прямая соединительная линия 864">
                <a:extLst>
                  <a:ext uri="{FF2B5EF4-FFF2-40B4-BE49-F238E27FC236}">
                    <a16:creationId xmlns:a16="http://schemas.microsoft.com/office/drawing/2014/main" xmlns="" id="{AEC0C7FA-C5B3-4669-A7EF-C61866CF38B1}"/>
                  </a:ext>
                </a:extLst>
              </p:cNvPr>
              <p:cNvCxnSpPr/>
              <p:nvPr/>
            </p:nvCxnSpPr>
            <p:spPr>
              <a:xfrm flipV="1">
                <a:off x="7683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6" name="Прямая соединительная линия 865">
                <a:extLst>
                  <a:ext uri="{FF2B5EF4-FFF2-40B4-BE49-F238E27FC236}">
                    <a16:creationId xmlns:a16="http://schemas.microsoft.com/office/drawing/2014/main" xmlns="" id="{5D38B66B-232E-4C3D-8857-807990035093}"/>
                  </a:ext>
                </a:extLst>
              </p:cNvPr>
              <p:cNvCxnSpPr/>
              <p:nvPr/>
            </p:nvCxnSpPr>
            <p:spPr>
              <a:xfrm flipV="1">
                <a:off x="7772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7" name="Прямая соединительная линия 866">
                <a:extLst>
                  <a:ext uri="{FF2B5EF4-FFF2-40B4-BE49-F238E27FC236}">
                    <a16:creationId xmlns:a16="http://schemas.microsoft.com/office/drawing/2014/main" xmlns="" id="{72EAD4FD-FDBE-43E0-AD74-E5B4865DD520}"/>
                  </a:ext>
                </a:extLst>
              </p:cNvPr>
              <p:cNvCxnSpPr/>
              <p:nvPr/>
            </p:nvCxnSpPr>
            <p:spPr>
              <a:xfrm flipV="1">
                <a:off x="7861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8" name="Прямая соединительная линия 867">
                <a:extLst>
                  <a:ext uri="{FF2B5EF4-FFF2-40B4-BE49-F238E27FC236}">
                    <a16:creationId xmlns:a16="http://schemas.microsoft.com/office/drawing/2014/main" xmlns="" id="{7B31B1DF-051A-4BA8-8288-F0C0B3F05DA1}"/>
                  </a:ext>
                </a:extLst>
              </p:cNvPr>
              <p:cNvCxnSpPr/>
              <p:nvPr/>
            </p:nvCxnSpPr>
            <p:spPr>
              <a:xfrm flipV="1">
                <a:off x="7950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9" name="Прямая соединительная линия 868">
                <a:extLst>
                  <a:ext uri="{FF2B5EF4-FFF2-40B4-BE49-F238E27FC236}">
                    <a16:creationId xmlns:a16="http://schemas.microsoft.com/office/drawing/2014/main" xmlns="" id="{32022C04-91CF-4F17-9D71-3F295A44A8F1}"/>
                  </a:ext>
                </a:extLst>
              </p:cNvPr>
              <p:cNvCxnSpPr/>
              <p:nvPr/>
            </p:nvCxnSpPr>
            <p:spPr>
              <a:xfrm flipV="1">
                <a:off x="8039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0" name="Прямая соединительная линия 869">
                <a:extLst>
                  <a:ext uri="{FF2B5EF4-FFF2-40B4-BE49-F238E27FC236}">
                    <a16:creationId xmlns:a16="http://schemas.microsoft.com/office/drawing/2014/main" xmlns="" id="{7F18D0F8-6EDB-443E-9B73-2FD6DF914C04}"/>
                  </a:ext>
                </a:extLst>
              </p:cNvPr>
              <p:cNvCxnSpPr/>
              <p:nvPr/>
            </p:nvCxnSpPr>
            <p:spPr>
              <a:xfrm flipV="1">
                <a:off x="8128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1" name="Прямая соединительная линия 870">
                <a:extLst>
                  <a:ext uri="{FF2B5EF4-FFF2-40B4-BE49-F238E27FC236}">
                    <a16:creationId xmlns:a16="http://schemas.microsoft.com/office/drawing/2014/main" xmlns="" id="{547621B6-B2FD-4CED-8904-A63324DBD808}"/>
                  </a:ext>
                </a:extLst>
              </p:cNvPr>
              <p:cNvCxnSpPr/>
              <p:nvPr/>
            </p:nvCxnSpPr>
            <p:spPr>
              <a:xfrm flipV="1">
                <a:off x="8216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2" name="Прямая соединительная линия 871">
                <a:extLst>
                  <a:ext uri="{FF2B5EF4-FFF2-40B4-BE49-F238E27FC236}">
                    <a16:creationId xmlns:a16="http://schemas.microsoft.com/office/drawing/2014/main" xmlns="" id="{205EF925-B8F9-43DA-8355-8E117785B95C}"/>
                  </a:ext>
                </a:extLst>
              </p:cNvPr>
              <p:cNvCxnSpPr/>
              <p:nvPr/>
            </p:nvCxnSpPr>
            <p:spPr>
              <a:xfrm flipV="1">
                <a:off x="8305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3" name="Прямая соединительная линия 872">
                <a:extLst>
                  <a:ext uri="{FF2B5EF4-FFF2-40B4-BE49-F238E27FC236}">
                    <a16:creationId xmlns:a16="http://schemas.microsoft.com/office/drawing/2014/main" xmlns="" id="{CABBEC43-7F39-43C0-AEF2-E73F66DED8EA}"/>
                  </a:ext>
                </a:extLst>
              </p:cNvPr>
              <p:cNvCxnSpPr/>
              <p:nvPr/>
            </p:nvCxnSpPr>
            <p:spPr>
              <a:xfrm flipV="1">
                <a:off x="8394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4" name="Прямая соединительная линия 873">
                <a:extLst>
                  <a:ext uri="{FF2B5EF4-FFF2-40B4-BE49-F238E27FC236}">
                    <a16:creationId xmlns:a16="http://schemas.microsoft.com/office/drawing/2014/main" xmlns="" id="{2DF7EDC2-D2B8-405F-98A6-05AC0A2F4C52}"/>
                  </a:ext>
                </a:extLst>
              </p:cNvPr>
              <p:cNvCxnSpPr/>
              <p:nvPr/>
            </p:nvCxnSpPr>
            <p:spPr>
              <a:xfrm flipV="1">
                <a:off x="8483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5" name="Прямая соединительная линия 874">
                <a:extLst>
                  <a:ext uri="{FF2B5EF4-FFF2-40B4-BE49-F238E27FC236}">
                    <a16:creationId xmlns:a16="http://schemas.microsoft.com/office/drawing/2014/main" xmlns="" id="{592F595B-32D2-4621-956F-02C55821A433}"/>
                  </a:ext>
                </a:extLst>
              </p:cNvPr>
              <p:cNvCxnSpPr/>
              <p:nvPr/>
            </p:nvCxnSpPr>
            <p:spPr>
              <a:xfrm flipV="1">
                <a:off x="8572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6" name="Прямая соединительная линия 875">
                <a:extLst>
                  <a:ext uri="{FF2B5EF4-FFF2-40B4-BE49-F238E27FC236}">
                    <a16:creationId xmlns:a16="http://schemas.microsoft.com/office/drawing/2014/main" xmlns="" id="{0A165F96-BFC4-4930-9434-5815E171C82A}"/>
                  </a:ext>
                </a:extLst>
              </p:cNvPr>
              <p:cNvCxnSpPr/>
              <p:nvPr/>
            </p:nvCxnSpPr>
            <p:spPr>
              <a:xfrm flipV="1">
                <a:off x="8661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7" name="Прямая соединительная линия 876">
                <a:extLst>
                  <a:ext uri="{FF2B5EF4-FFF2-40B4-BE49-F238E27FC236}">
                    <a16:creationId xmlns:a16="http://schemas.microsoft.com/office/drawing/2014/main" xmlns="" id="{0D10B815-152A-4100-8C67-A0E54E8634BC}"/>
                  </a:ext>
                </a:extLst>
              </p:cNvPr>
              <p:cNvCxnSpPr/>
              <p:nvPr/>
            </p:nvCxnSpPr>
            <p:spPr>
              <a:xfrm flipV="1">
                <a:off x="8750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8" name="Прямая соединительная линия 877">
                <a:extLst>
                  <a:ext uri="{FF2B5EF4-FFF2-40B4-BE49-F238E27FC236}">
                    <a16:creationId xmlns:a16="http://schemas.microsoft.com/office/drawing/2014/main" xmlns="" id="{42CC1C6E-546B-445A-B36C-CAD2611A5B41}"/>
                  </a:ext>
                </a:extLst>
              </p:cNvPr>
              <p:cNvCxnSpPr/>
              <p:nvPr/>
            </p:nvCxnSpPr>
            <p:spPr>
              <a:xfrm flipV="1">
                <a:off x="8839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9" name="Прямая соединительная линия 878">
                <a:extLst>
                  <a:ext uri="{FF2B5EF4-FFF2-40B4-BE49-F238E27FC236}">
                    <a16:creationId xmlns:a16="http://schemas.microsoft.com/office/drawing/2014/main" xmlns="" id="{8AE8BB56-35BD-48AC-A893-CCB654749B25}"/>
                  </a:ext>
                </a:extLst>
              </p:cNvPr>
              <p:cNvCxnSpPr/>
              <p:nvPr/>
            </p:nvCxnSpPr>
            <p:spPr>
              <a:xfrm flipV="1">
                <a:off x="8928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0" name="Прямая соединительная линия 879">
                <a:extLst>
                  <a:ext uri="{FF2B5EF4-FFF2-40B4-BE49-F238E27FC236}">
                    <a16:creationId xmlns:a16="http://schemas.microsoft.com/office/drawing/2014/main" xmlns="" id="{955071C7-4F01-4F6E-B0A8-6455CAB41739}"/>
                  </a:ext>
                </a:extLst>
              </p:cNvPr>
              <p:cNvCxnSpPr/>
              <p:nvPr/>
            </p:nvCxnSpPr>
            <p:spPr>
              <a:xfrm flipV="1">
                <a:off x="9017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1" name="Прямая соединительная линия 880">
                <a:extLst>
                  <a:ext uri="{FF2B5EF4-FFF2-40B4-BE49-F238E27FC236}">
                    <a16:creationId xmlns:a16="http://schemas.microsoft.com/office/drawing/2014/main" xmlns="" id="{BC585147-4CF4-4E9A-A3D6-7C5C137C4424}"/>
                  </a:ext>
                </a:extLst>
              </p:cNvPr>
              <p:cNvCxnSpPr/>
              <p:nvPr/>
            </p:nvCxnSpPr>
            <p:spPr>
              <a:xfrm flipV="1">
                <a:off x="9105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2" name="Прямая соединительная линия 881">
                <a:extLst>
                  <a:ext uri="{FF2B5EF4-FFF2-40B4-BE49-F238E27FC236}">
                    <a16:creationId xmlns:a16="http://schemas.microsoft.com/office/drawing/2014/main" xmlns="" id="{7BF0477A-5EA8-40DF-8218-85CFBA162FFD}"/>
                  </a:ext>
                </a:extLst>
              </p:cNvPr>
              <p:cNvCxnSpPr/>
              <p:nvPr/>
            </p:nvCxnSpPr>
            <p:spPr>
              <a:xfrm flipV="1">
                <a:off x="9194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3" name="Прямая соединительная линия 882">
                <a:extLst>
                  <a:ext uri="{FF2B5EF4-FFF2-40B4-BE49-F238E27FC236}">
                    <a16:creationId xmlns:a16="http://schemas.microsoft.com/office/drawing/2014/main" xmlns="" id="{B4D5D987-0D30-42C0-B24B-2AC31D49F0D6}"/>
                  </a:ext>
                </a:extLst>
              </p:cNvPr>
              <p:cNvCxnSpPr/>
              <p:nvPr/>
            </p:nvCxnSpPr>
            <p:spPr>
              <a:xfrm flipV="1">
                <a:off x="9283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4" name="Прямая соединительная линия 883">
                <a:extLst>
                  <a:ext uri="{FF2B5EF4-FFF2-40B4-BE49-F238E27FC236}">
                    <a16:creationId xmlns:a16="http://schemas.microsoft.com/office/drawing/2014/main" xmlns="" id="{388D42A1-054A-4E4C-8874-BEB66B420A8A}"/>
                  </a:ext>
                </a:extLst>
              </p:cNvPr>
              <p:cNvCxnSpPr/>
              <p:nvPr/>
            </p:nvCxnSpPr>
            <p:spPr>
              <a:xfrm flipV="1">
                <a:off x="9372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5" name="Прямая соединительная линия 884">
                <a:extLst>
                  <a:ext uri="{FF2B5EF4-FFF2-40B4-BE49-F238E27FC236}">
                    <a16:creationId xmlns:a16="http://schemas.microsoft.com/office/drawing/2014/main" xmlns="" id="{EEED7566-0F23-4E2A-BD08-709892DA2E21}"/>
                  </a:ext>
                </a:extLst>
              </p:cNvPr>
              <p:cNvCxnSpPr/>
              <p:nvPr/>
            </p:nvCxnSpPr>
            <p:spPr>
              <a:xfrm flipV="1">
                <a:off x="9461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6" name="Прямая соединительная линия 885">
                <a:extLst>
                  <a:ext uri="{FF2B5EF4-FFF2-40B4-BE49-F238E27FC236}">
                    <a16:creationId xmlns:a16="http://schemas.microsoft.com/office/drawing/2014/main" xmlns="" id="{7C8F86D0-358F-43D2-A69B-C22F1F726F57}"/>
                  </a:ext>
                </a:extLst>
              </p:cNvPr>
              <p:cNvCxnSpPr/>
              <p:nvPr/>
            </p:nvCxnSpPr>
            <p:spPr>
              <a:xfrm flipV="1">
                <a:off x="9550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7" name="Прямая соединительная линия 886">
                <a:extLst>
                  <a:ext uri="{FF2B5EF4-FFF2-40B4-BE49-F238E27FC236}">
                    <a16:creationId xmlns:a16="http://schemas.microsoft.com/office/drawing/2014/main" xmlns="" id="{8E49100F-BE76-4802-B96D-AAEB38704210}"/>
                  </a:ext>
                </a:extLst>
              </p:cNvPr>
              <p:cNvCxnSpPr/>
              <p:nvPr/>
            </p:nvCxnSpPr>
            <p:spPr>
              <a:xfrm flipV="1">
                <a:off x="9639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8" name="Прямая соединительная линия 887">
                <a:extLst>
                  <a:ext uri="{FF2B5EF4-FFF2-40B4-BE49-F238E27FC236}">
                    <a16:creationId xmlns:a16="http://schemas.microsoft.com/office/drawing/2014/main" xmlns="" id="{62ED2E0D-6FFB-44AC-8676-8110B2163B58}"/>
                  </a:ext>
                </a:extLst>
              </p:cNvPr>
              <p:cNvCxnSpPr/>
              <p:nvPr/>
            </p:nvCxnSpPr>
            <p:spPr>
              <a:xfrm flipV="1">
                <a:off x="9728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9" name="Прямая соединительная линия 888">
                <a:extLst>
                  <a:ext uri="{FF2B5EF4-FFF2-40B4-BE49-F238E27FC236}">
                    <a16:creationId xmlns:a16="http://schemas.microsoft.com/office/drawing/2014/main" xmlns="" id="{BF3B1BBC-A2E4-4C63-B6E8-29C70E41423E}"/>
                  </a:ext>
                </a:extLst>
              </p:cNvPr>
              <p:cNvCxnSpPr/>
              <p:nvPr/>
            </p:nvCxnSpPr>
            <p:spPr>
              <a:xfrm flipV="1">
                <a:off x="9817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0" name="Прямая соединительная линия 889">
                <a:extLst>
                  <a:ext uri="{FF2B5EF4-FFF2-40B4-BE49-F238E27FC236}">
                    <a16:creationId xmlns:a16="http://schemas.microsoft.com/office/drawing/2014/main" xmlns="" id="{A399ED38-1223-41E5-B605-68D6FA99814B}"/>
                  </a:ext>
                </a:extLst>
              </p:cNvPr>
              <p:cNvCxnSpPr/>
              <p:nvPr/>
            </p:nvCxnSpPr>
            <p:spPr>
              <a:xfrm flipV="1">
                <a:off x="9906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Прямая соединительная линия 890">
                <a:extLst>
                  <a:ext uri="{FF2B5EF4-FFF2-40B4-BE49-F238E27FC236}">
                    <a16:creationId xmlns:a16="http://schemas.microsoft.com/office/drawing/2014/main" xmlns="" id="{ADDE9533-A7A1-491E-B378-5AB82A75E7B8}"/>
                  </a:ext>
                </a:extLst>
              </p:cNvPr>
              <p:cNvCxnSpPr/>
              <p:nvPr/>
            </p:nvCxnSpPr>
            <p:spPr>
              <a:xfrm flipV="1">
                <a:off x="9994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Прямая соединительная линия 891">
                <a:extLst>
                  <a:ext uri="{FF2B5EF4-FFF2-40B4-BE49-F238E27FC236}">
                    <a16:creationId xmlns:a16="http://schemas.microsoft.com/office/drawing/2014/main" xmlns="" id="{C4E09637-3C0E-42DF-B1AC-F68CAE4C1CB2}"/>
                  </a:ext>
                </a:extLst>
              </p:cNvPr>
              <p:cNvCxnSpPr/>
              <p:nvPr/>
            </p:nvCxnSpPr>
            <p:spPr>
              <a:xfrm flipV="1">
                <a:off x="10083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Прямая соединительная линия 892">
                <a:extLst>
                  <a:ext uri="{FF2B5EF4-FFF2-40B4-BE49-F238E27FC236}">
                    <a16:creationId xmlns:a16="http://schemas.microsoft.com/office/drawing/2014/main" xmlns="" id="{DDCB788D-65F6-4236-B24F-1C09A4972B79}"/>
                  </a:ext>
                </a:extLst>
              </p:cNvPr>
              <p:cNvCxnSpPr/>
              <p:nvPr/>
            </p:nvCxnSpPr>
            <p:spPr>
              <a:xfrm flipV="1">
                <a:off x="10172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Прямая соединительная линия 893">
                <a:extLst>
                  <a:ext uri="{FF2B5EF4-FFF2-40B4-BE49-F238E27FC236}">
                    <a16:creationId xmlns:a16="http://schemas.microsoft.com/office/drawing/2014/main" xmlns="" id="{0B2B4EC6-533D-45D1-9DA4-D0502B83332E}"/>
                  </a:ext>
                </a:extLst>
              </p:cNvPr>
              <p:cNvCxnSpPr/>
              <p:nvPr/>
            </p:nvCxnSpPr>
            <p:spPr>
              <a:xfrm flipV="1">
                <a:off x="10261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7" name="Группа 666">
              <a:extLst>
                <a:ext uri="{FF2B5EF4-FFF2-40B4-BE49-F238E27FC236}">
                  <a16:creationId xmlns:a16="http://schemas.microsoft.com/office/drawing/2014/main" xmlns="" id="{4AC7ECE2-637C-4B11-AF51-F4C92A9DFD9C}"/>
                </a:ext>
              </a:extLst>
            </p:cNvPr>
            <p:cNvGrpSpPr/>
            <p:nvPr/>
          </p:nvGrpSpPr>
          <p:grpSpPr>
            <a:xfrm>
              <a:off x="-216847" y="2505004"/>
              <a:ext cx="9577693" cy="168029"/>
              <a:chOff x="304800" y="5486400"/>
              <a:chExt cx="10134600" cy="177800"/>
            </a:xfrm>
          </p:grpSpPr>
          <p:cxnSp>
            <p:nvCxnSpPr>
              <p:cNvPr id="668" name="Прямая соединительная линия 667">
                <a:extLst>
                  <a:ext uri="{FF2B5EF4-FFF2-40B4-BE49-F238E27FC236}">
                    <a16:creationId xmlns:a16="http://schemas.microsoft.com/office/drawing/2014/main" xmlns="" id="{2DC615BD-B400-4C8F-AB0A-E592DA36E0F3}"/>
                  </a:ext>
                </a:extLst>
              </p:cNvPr>
              <p:cNvCxnSpPr/>
              <p:nvPr/>
            </p:nvCxnSpPr>
            <p:spPr>
              <a:xfrm flipV="1">
                <a:off x="304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" name="Прямая соединительная линия 668">
                <a:extLst>
                  <a:ext uri="{FF2B5EF4-FFF2-40B4-BE49-F238E27FC236}">
                    <a16:creationId xmlns:a16="http://schemas.microsoft.com/office/drawing/2014/main" xmlns="" id="{F7625A28-DFF3-4589-B551-516D7E7B8A54}"/>
                  </a:ext>
                </a:extLst>
              </p:cNvPr>
              <p:cNvCxnSpPr/>
              <p:nvPr/>
            </p:nvCxnSpPr>
            <p:spPr>
              <a:xfrm flipV="1">
                <a:off x="393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" name="Прямая соединительная линия 669">
                <a:extLst>
                  <a:ext uri="{FF2B5EF4-FFF2-40B4-BE49-F238E27FC236}">
                    <a16:creationId xmlns:a16="http://schemas.microsoft.com/office/drawing/2014/main" xmlns="" id="{C39C8AD9-4FD7-4B01-B130-1484496088D9}"/>
                  </a:ext>
                </a:extLst>
              </p:cNvPr>
              <p:cNvCxnSpPr/>
              <p:nvPr/>
            </p:nvCxnSpPr>
            <p:spPr>
              <a:xfrm flipV="1">
                <a:off x="482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" name="Прямая соединительная линия 670">
                <a:extLst>
                  <a:ext uri="{FF2B5EF4-FFF2-40B4-BE49-F238E27FC236}">
                    <a16:creationId xmlns:a16="http://schemas.microsoft.com/office/drawing/2014/main" xmlns="" id="{755C48FA-610A-420A-BB37-EAD660D49B72}"/>
                  </a:ext>
                </a:extLst>
              </p:cNvPr>
              <p:cNvCxnSpPr/>
              <p:nvPr/>
            </p:nvCxnSpPr>
            <p:spPr>
              <a:xfrm flipV="1">
                <a:off x="571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" name="Прямая соединительная линия 671">
                <a:extLst>
                  <a:ext uri="{FF2B5EF4-FFF2-40B4-BE49-F238E27FC236}">
                    <a16:creationId xmlns:a16="http://schemas.microsoft.com/office/drawing/2014/main" xmlns="" id="{C57EBAC2-75F9-4204-B944-9290FF607F98}"/>
                  </a:ext>
                </a:extLst>
              </p:cNvPr>
              <p:cNvCxnSpPr/>
              <p:nvPr/>
            </p:nvCxnSpPr>
            <p:spPr>
              <a:xfrm flipV="1">
                <a:off x="660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" name="Прямая соединительная линия 672">
                <a:extLst>
                  <a:ext uri="{FF2B5EF4-FFF2-40B4-BE49-F238E27FC236}">
                    <a16:creationId xmlns:a16="http://schemas.microsoft.com/office/drawing/2014/main" xmlns="" id="{21A56EDA-21C5-4863-AD67-F227692605DC}"/>
                  </a:ext>
                </a:extLst>
              </p:cNvPr>
              <p:cNvCxnSpPr/>
              <p:nvPr/>
            </p:nvCxnSpPr>
            <p:spPr>
              <a:xfrm flipV="1">
                <a:off x="749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" name="Прямая соединительная линия 673">
                <a:extLst>
                  <a:ext uri="{FF2B5EF4-FFF2-40B4-BE49-F238E27FC236}">
                    <a16:creationId xmlns:a16="http://schemas.microsoft.com/office/drawing/2014/main" xmlns="" id="{5CC6325C-D928-41EB-A0E1-D3FCB3663FDC}"/>
                  </a:ext>
                </a:extLst>
              </p:cNvPr>
              <p:cNvCxnSpPr/>
              <p:nvPr/>
            </p:nvCxnSpPr>
            <p:spPr>
              <a:xfrm flipV="1">
                <a:off x="838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" name="Прямая соединительная линия 674">
                <a:extLst>
                  <a:ext uri="{FF2B5EF4-FFF2-40B4-BE49-F238E27FC236}">
                    <a16:creationId xmlns:a16="http://schemas.microsoft.com/office/drawing/2014/main" xmlns="" id="{1A3B0286-5C15-4FE8-946B-64A4BD8344FE}"/>
                  </a:ext>
                </a:extLst>
              </p:cNvPr>
              <p:cNvCxnSpPr/>
              <p:nvPr/>
            </p:nvCxnSpPr>
            <p:spPr>
              <a:xfrm flipV="1">
                <a:off x="927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" name="Прямая соединительная линия 675">
                <a:extLst>
                  <a:ext uri="{FF2B5EF4-FFF2-40B4-BE49-F238E27FC236}">
                    <a16:creationId xmlns:a16="http://schemas.microsoft.com/office/drawing/2014/main" xmlns="" id="{BF5AF4EB-00D9-4802-B6F0-5489B6138602}"/>
                  </a:ext>
                </a:extLst>
              </p:cNvPr>
              <p:cNvCxnSpPr/>
              <p:nvPr/>
            </p:nvCxnSpPr>
            <p:spPr>
              <a:xfrm flipV="1">
                <a:off x="1016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" name="Прямая соединительная линия 676">
                <a:extLst>
                  <a:ext uri="{FF2B5EF4-FFF2-40B4-BE49-F238E27FC236}">
                    <a16:creationId xmlns:a16="http://schemas.microsoft.com/office/drawing/2014/main" xmlns="" id="{B3942CD9-C070-4284-B4DE-4AAE910F045C}"/>
                  </a:ext>
                </a:extLst>
              </p:cNvPr>
              <p:cNvCxnSpPr/>
              <p:nvPr/>
            </p:nvCxnSpPr>
            <p:spPr>
              <a:xfrm flipV="1">
                <a:off x="1104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" name="Прямая соединительная линия 677">
                <a:extLst>
                  <a:ext uri="{FF2B5EF4-FFF2-40B4-BE49-F238E27FC236}">
                    <a16:creationId xmlns:a16="http://schemas.microsoft.com/office/drawing/2014/main" xmlns="" id="{93E7EFEB-FE73-4E18-A08D-65B67B3630E5}"/>
                  </a:ext>
                </a:extLst>
              </p:cNvPr>
              <p:cNvCxnSpPr/>
              <p:nvPr/>
            </p:nvCxnSpPr>
            <p:spPr>
              <a:xfrm flipV="1">
                <a:off x="1193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" name="Прямая соединительная линия 678">
                <a:extLst>
                  <a:ext uri="{FF2B5EF4-FFF2-40B4-BE49-F238E27FC236}">
                    <a16:creationId xmlns:a16="http://schemas.microsoft.com/office/drawing/2014/main" xmlns="" id="{CBEF6455-569F-4E88-80E0-6CA8C9E76E7B}"/>
                  </a:ext>
                </a:extLst>
              </p:cNvPr>
              <p:cNvCxnSpPr/>
              <p:nvPr/>
            </p:nvCxnSpPr>
            <p:spPr>
              <a:xfrm flipV="1">
                <a:off x="1282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" name="Прямая соединительная линия 679">
                <a:extLst>
                  <a:ext uri="{FF2B5EF4-FFF2-40B4-BE49-F238E27FC236}">
                    <a16:creationId xmlns:a16="http://schemas.microsoft.com/office/drawing/2014/main" xmlns="" id="{478EC9DF-7BA8-40A7-BD27-4C9D2CE67B79}"/>
                  </a:ext>
                </a:extLst>
              </p:cNvPr>
              <p:cNvCxnSpPr/>
              <p:nvPr/>
            </p:nvCxnSpPr>
            <p:spPr>
              <a:xfrm flipV="1">
                <a:off x="1371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" name="Прямая соединительная линия 680">
                <a:extLst>
                  <a:ext uri="{FF2B5EF4-FFF2-40B4-BE49-F238E27FC236}">
                    <a16:creationId xmlns:a16="http://schemas.microsoft.com/office/drawing/2014/main" xmlns="" id="{76746FD2-9DC5-4F10-9147-9AC2954CFA99}"/>
                  </a:ext>
                </a:extLst>
              </p:cNvPr>
              <p:cNvCxnSpPr/>
              <p:nvPr/>
            </p:nvCxnSpPr>
            <p:spPr>
              <a:xfrm flipV="1">
                <a:off x="1460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" name="Прямая соединительная линия 681">
                <a:extLst>
                  <a:ext uri="{FF2B5EF4-FFF2-40B4-BE49-F238E27FC236}">
                    <a16:creationId xmlns:a16="http://schemas.microsoft.com/office/drawing/2014/main" xmlns="" id="{2362471C-BFE5-4EAE-BA96-7395A5FC9B1D}"/>
                  </a:ext>
                </a:extLst>
              </p:cNvPr>
              <p:cNvCxnSpPr/>
              <p:nvPr/>
            </p:nvCxnSpPr>
            <p:spPr>
              <a:xfrm flipV="1">
                <a:off x="1549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" name="Прямая соединительная линия 682">
                <a:extLst>
                  <a:ext uri="{FF2B5EF4-FFF2-40B4-BE49-F238E27FC236}">
                    <a16:creationId xmlns:a16="http://schemas.microsoft.com/office/drawing/2014/main" xmlns="" id="{7AA7EC39-3BF5-4105-8933-233E64DAD27B}"/>
                  </a:ext>
                </a:extLst>
              </p:cNvPr>
              <p:cNvCxnSpPr/>
              <p:nvPr/>
            </p:nvCxnSpPr>
            <p:spPr>
              <a:xfrm flipV="1">
                <a:off x="1638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" name="Прямая соединительная линия 683">
                <a:extLst>
                  <a:ext uri="{FF2B5EF4-FFF2-40B4-BE49-F238E27FC236}">
                    <a16:creationId xmlns:a16="http://schemas.microsoft.com/office/drawing/2014/main" xmlns="" id="{E71F5317-7507-4CB0-B4FD-194B23C30EC1}"/>
                  </a:ext>
                </a:extLst>
              </p:cNvPr>
              <p:cNvCxnSpPr/>
              <p:nvPr/>
            </p:nvCxnSpPr>
            <p:spPr>
              <a:xfrm flipV="1">
                <a:off x="1727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" name="Прямая соединительная линия 684">
                <a:extLst>
                  <a:ext uri="{FF2B5EF4-FFF2-40B4-BE49-F238E27FC236}">
                    <a16:creationId xmlns:a16="http://schemas.microsoft.com/office/drawing/2014/main" xmlns="" id="{76B614AB-105B-4350-95BE-CF2BD731754F}"/>
                  </a:ext>
                </a:extLst>
              </p:cNvPr>
              <p:cNvCxnSpPr/>
              <p:nvPr/>
            </p:nvCxnSpPr>
            <p:spPr>
              <a:xfrm flipV="1">
                <a:off x="1816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" name="Прямая соединительная линия 685">
                <a:extLst>
                  <a:ext uri="{FF2B5EF4-FFF2-40B4-BE49-F238E27FC236}">
                    <a16:creationId xmlns:a16="http://schemas.microsoft.com/office/drawing/2014/main" xmlns="" id="{198EFB60-14EC-467E-810E-B9800F2E8AF0}"/>
                  </a:ext>
                </a:extLst>
              </p:cNvPr>
              <p:cNvCxnSpPr/>
              <p:nvPr/>
            </p:nvCxnSpPr>
            <p:spPr>
              <a:xfrm flipV="1">
                <a:off x="1905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" name="Прямая соединительная линия 686">
                <a:extLst>
                  <a:ext uri="{FF2B5EF4-FFF2-40B4-BE49-F238E27FC236}">
                    <a16:creationId xmlns:a16="http://schemas.microsoft.com/office/drawing/2014/main" xmlns="" id="{709B2213-AA30-46A6-B61C-8ED4D6509BEE}"/>
                  </a:ext>
                </a:extLst>
              </p:cNvPr>
              <p:cNvCxnSpPr/>
              <p:nvPr/>
            </p:nvCxnSpPr>
            <p:spPr>
              <a:xfrm flipV="1">
                <a:off x="1993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" name="Прямая соединительная линия 687">
                <a:extLst>
                  <a:ext uri="{FF2B5EF4-FFF2-40B4-BE49-F238E27FC236}">
                    <a16:creationId xmlns:a16="http://schemas.microsoft.com/office/drawing/2014/main" xmlns="" id="{C924E8C8-B8DA-431D-8768-059F639D3C44}"/>
                  </a:ext>
                </a:extLst>
              </p:cNvPr>
              <p:cNvCxnSpPr/>
              <p:nvPr/>
            </p:nvCxnSpPr>
            <p:spPr>
              <a:xfrm flipV="1">
                <a:off x="2082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" name="Прямая соединительная линия 688">
                <a:extLst>
                  <a:ext uri="{FF2B5EF4-FFF2-40B4-BE49-F238E27FC236}">
                    <a16:creationId xmlns:a16="http://schemas.microsoft.com/office/drawing/2014/main" xmlns="" id="{849B6F2B-5801-425E-B8A9-B043949A5C9E}"/>
                  </a:ext>
                </a:extLst>
              </p:cNvPr>
              <p:cNvCxnSpPr/>
              <p:nvPr/>
            </p:nvCxnSpPr>
            <p:spPr>
              <a:xfrm flipV="1">
                <a:off x="2171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" name="Прямая соединительная линия 689">
                <a:extLst>
                  <a:ext uri="{FF2B5EF4-FFF2-40B4-BE49-F238E27FC236}">
                    <a16:creationId xmlns:a16="http://schemas.microsoft.com/office/drawing/2014/main" xmlns="" id="{163E9472-F06B-4471-B18C-6D7E8CCC2951}"/>
                  </a:ext>
                </a:extLst>
              </p:cNvPr>
              <p:cNvCxnSpPr/>
              <p:nvPr/>
            </p:nvCxnSpPr>
            <p:spPr>
              <a:xfrm flipV="1">
                <a:off x="2260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" name="Прямая соединительная линия 690">
                <a:extLst>
                  <a:ext uri="{FF2B5EF4-FFF2-40B4-BE49-F238E27FC236}">
                    <a16:creationId xmlns:a16="http://schemas.microsoft.com/office/drawing/2014/main" xmlns="" id="{DE20BE5E-ED52-431F-BF40-22D8075622E5}"/>
                  </a:ext>
                </a:extLst>
              </p:cNvPr>
              <p:cNvCxnSpPr/>
              <p:nvPr/>
            </p:nvCxnSpPr>
            <p:spPr>
              <a:xfrm flipV="1">
                <a:off x="2349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" name="Прямая соединительная линия 691">
                <a:extLst>
                  <a:ext uri="{FF2B5EF4-FFF2-40B4-BE49-F238E27FC236}">
                    <a16:creationId xmlns:a16="http://schemas.microsoft.com/office/drawing/2014/main" xmlns="" id="{F2D2C5BC-0A0F-443D-BB14-1001AD5AC275}"/>
                  </a:ext>
                </a:extLst>
              </p:cNvPr>
              <p:cNvCxnSpPr/>
              <p:nvPr/>
            </p:nvCxnSpPr>
            <p:spPr>
              <a:xfrm flipV="1">
                <a:off x="2438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" name="Прямая соединительная линия 692">
                <a:extLst>
                  <a:ext uri="{FF2B5EF4-FFF2-40B4-BE49-F238E27FC236}">
                    <a16:creationId xmlns:a16="http://schemas.microsoft.com/office/drawing/2014/main" xmlns="" id="{C3D5FE8E-B6BB-46B0-9F14-8749D937D013}"/>
                  </a:ext>
                </a:extLst>
              </p:cNvPr>
              <p:cNvCxnSpPr/>
              <p:nvPr/>
            </p:nvCxnSpPr>
            <p:spPr>
              <a:xfrm flipV="1">
                <a:off x="2527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" name="Прямая соединительная линия 693">
                <a:extLst>
                  <a:ext uri="{FF2B5EF4-FFF2-40B4-BE49-F238E27FC236}">
                    <a16:creationId xmlns:a16="http://schemas.microsoft.com/office/drawing/2014/main" xmlns="" id="{C52E15A5-FD16-43A8-B74C-BC18FF2942CE}"/>
                  </a:ext>
                </a:extLst>
              </p:cNvPr>
              <p:cNvCxnSpPr/>
              <p:nvPr/>
            </p:nvCxnSpPr>
            <p:spPr>
              <a:xfrm flipV="1">
                <a:off x="2616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" name="Прямая соединительная линия 694">
                <a:extLst>
                  <a:ext uri="{FF2B5EF4-FFF2-40B4-BE49-F238E27FC236}">
                    <a16:creationId xmlns:a16="http://schemas.microsoft.com/office/drawing/2014/main" xmlns="" id="{014ECDB5-67BC-4F34-9A75-974F20260EDD}"/>
                  </a:ext>
                </a:extLst>
              </p:cNvPr>
              <p:cNvCxnSpPr/>
              <p:nvPr/>
            </p:nvCxnSpPr>
            <p:spPr>
              <a:xfrm flipV="1">
                <a:off x="2705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" name="Прямая соединительная линия 695">
                <a:extLst>
                  <a:ext uri="{FF2B5EF4-FFF2-40B4-BE49-F238E27FC236}">
                    <a16:creationId xmlns:a16="http://schemas.microsoft.com/office/drawing/2014/main" xmlns="" id="{81F80E6E-4BD7-4764-B919-593E3A94D09A}"/>
                  </a:ext>
                </a:extLst>
              </p:cNvPr>
              <p:cNvCxnSpPr/>
              <p:nvPr/>
            </p:nvCxnSpPr>
            <p:spPr>
              <a:xfrm flipV="1">
                <a:off x="2794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" name="Прямая соединительная линия 696">
                <a:extLst>
                  <a:ext uri="{FF2B5EF4-FFF2-40B4-BE49-F238E27FC236}">
                    <a16:creationId xmlns:a16="http://schemas.microsoft.com/office/drawing/2014/main" xmlns="" id="{E56E5126-59E4-4FC9-9A30-DE5E295CE56E}"/>
                  </a:ext>
                </a:extLst>
              </p:cNvPr>
              <p:cNvCxnSpPr/>
              <p:nvPr/>
            </p:nvCxnSpPr>
            <p:spPr>
              <a:xfrm flipV="1">
                <a:off x="2882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" name="Прямая соединительная линия 697">
                <a:extLst>
                  <a:ext uri="{FF2B5EF4-FFF2-40B4-BE49-F238E27FC236}">
                    <a16:creationId xmlns:a16="http://schemas.microsoft.com/office/drawing/2014/main" xmlns="" id="{729EAFCA-1C51-49E4-B37D-163DC2C1D194}"/>
                  </a:ext>
                </a:extLst>
              </p:cNvPr>
              <p:cNvCxnSpPr/>
              <p:nvPr/>
            </p:nvCxnSpPr>
            <p:spPr>
              <a:xfrm flipV="1">
                <a:off x="2971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" name="Прямая соединительная линия 698">
                <a:extLst>
                  <a:ext uri="{FF2B5EF4-FFF2-40B4-BE49-F238E27FC236}">
                    <a16:creationId xmlns:a16="http://schemas.microsoft.com/office/drawing/2014/main" xmlns="" id="{EF6896DC-107A-48BE-86BC-3BEF1DD5B225}"/>
                  </a:ext>
                </a:extLst>
              </p:cNvPr>
              <p:cNvCxnSpPr/>
              <p:nvPr/>
            </p:nvCxnSpPr>
            <p:spPr>
              <a:xfrm flipV="1">
                <a:off x="3060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" name="Прямая соединительная линия 699">
                <a:extLst>
                  <a:ext uri="{FF2B5EF4-FFF2-40B4-BE49-F238E27FC236}">
                    <a16:creationId xmlns:a16="http://schemas.microsoft.com/office/drawing/2014/main" xmlns="" id="{8DC22FEE-A3B0-454A-BDCC-066F839DA09E}"/>
                  </a:ext>
                </a:extLst>
              </p:cNvPr>
              <p:cNvCxnSpPr/>
              <p:nvPr/>
            </p:nvCxnSpPr>
            <p:spPr>
              <a:xfrm flipV="1">
                <a:off x="3149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" name="Прямая соединительная линия 700">
                <a:extLst>
                  <a:ext uri="{FF2B5EF4-FFF2-40B4-BE49-F238E27FC236}">
                    <a16:creationId xmlns:a16="http://schemas.microsoft.com/office/drawing/2014/main" xmlns="" id="{AD155252-F0F8-4386-A52E-21440143896A}"/>
                  </a:ext>
                </a:extLst>
              </p:cNvPr>
              <p:cNvCxnSpPr/>
              <p:nvPr/>
            </p:nvCxnSpPr>
            <p:spPr>
              <a:xfrm flipV="1">
                <a:off x="3238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" name="Прямая соединительная линия 701">
                <a:extLst>
                  <a:ext uri="{FF2B5EF4-FFF2-40B4-BE49-F238E27FC236}">
                    <a16:creationId xmlns:a16="http://schemas.microsoft.com/office/drawing/2014/main" xmlns="" id="{54392058-710A-4044-A9DE-B55A9067A2D6}"/>
                  </a:ext>
                </a:extLst>
              </p:cNvPr>
              <p:cNvCxnSpPr/>
              <p:nvPr/>
            </p:nvCxnSpPr>
            <p:spPr>
              <a:xfrm flipV="1">
                <a:off x="3327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" name="Прямая соединительная линия 702">
                <a:extLst>
                  <a:ext uri="{FF2B5EF4-FFF2-40B4-BE49-F238E27FC236}">
                    <a16:creationId xmlns:a16="http://schemas.microsoft.com/office/drawing/2014/main" xmlns="" id="{A3D4DDC2-8173-4E89-BD36-535BE34B5CC1}"/>
                  </a:ext>
                </a:extLst>
              </p:cNvPr>
              <p:cNvCxnSpPr/>
              <p:nvPr/>
            </p:nvCxnSpPr>
            <p:spPr>
              <a:xfrm flipV="1">
                <a:off x="3416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" name="Прямая соединительная линия 703">
                <a:extLst>
                  <a:ext uri="{FF2B5EF4-FFF2-40B4-BE49-F238E27FC236}">
                    <a16:creationId xmlns:a16="http://schemas.microsoft.com/office/drawing/2014/main" xmlns="" id="{5923F155-68F3-44BC-85C2-7EE162651B85}"/>
                  </a:ext>
                </a:extLst>
              </p:cNvPr>
              <p:cNvCxnSpPr/>
              <p:nvPr/>
            </p:nvCxnSpPr>
            <p:spPr>
              <a:xfrm flipV="1">
                <a:off x="3505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Прямая соединительная линия 704">
                <a:extLst>
                  <a:ext uri="{FF2B5EF4-FFF2-40B4-BE49-F238E27FC236}">
                    <a16:creationId xmlns:a16="http://schemas.microsoft.com/office/drawing/2014/main" xmlns="" id="{C20CAAD5-430A-458E-AE66-32ABD3AFEB99}"/>
                  </a:ext>
                </a:extLst>
              </p:cNvPr>
              <p:cNvCxnSpPr/>
              <p:nvPr/>
            </p:nvCxnSpPr>
            <p:spPr>
              <a:xfrm flipV="1">
                <a:off x="3594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Прямая соединительная линия 705">
                <a:extLst>
                  <a:ext uri="{FF2B5EF4-FFF2-40B4-BE49-F238E27FC236}">
                    <a16:creationId xmlns:a16="http://schemas.microsoft.com/office/drawing/2014/main" xmlns="" id="{7B6EC710-3CA5-4C9B-B96E-E86D743B5741}"/>
                  </a:ext>
                </a:extLst>
              </p:cNvPr>
              <p:cNvCxnSpPr/>
              <p:nvPr/>
            </p:nvCxnSpPr>
            <p:spPr>
              <a:xfrm flipV="1">
                <a:off x="3683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Прямая соединительная линия 706">
                <a:extLst>
                  <a:ext uri="{FF2B5EF4-FFF2-40B4-BE49-F238E27FC236}">
                    <a16:creationId xmlns:a16="http://schemas.microsoft.com/office/drawing/2014/main" xmlns="" id="{8A2A62C4-0D1C-4A9A-BE22-566C0C20CC55}"/>
                  </a:ext>
                </a:extLst>
              </p:cNvPr>
              <p:cNvCxnSpPr/>
              <p:nvPr/>
            </p:nvCxnSpPr>
            <p:spPr>
              <a:xfrm flipV="1">
                <a:off x="3771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Прямая соединительная линия 707">
                <a:extLst>
                  <a:ext uri="{FF2B5EF4-FFF2-40B4-BE49-F238E27FC236}">
                    <a16:creationId xmlns:a16="http://schemas.microsoft.com/office/drawing/2014/main" xmlns="" id="{F6482339-1A21-4A16-95EE-000E71820BE4}"/>
                  </a:ext>
                </a:extLst>
              </p:cNvPr>
              <p:cNvCxnSpPr/>
              <p:nvPr/>
            </p:nvCxnSpPr>
            <p:spPr>
              <a:xfrm flipV="1">
                <a:off x="3860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" name="Прямая соединительная линия 708">
                <a:extLst>
                  <a:ext uri="{FF2B5EF4-FFF2-40B4-BE49-F238E27FC236}">
                    <a16:creationId xmlns:a16="http://schemas.microsoft.com/office/drawing/2014/main" xmlns="" id="{EF19EF0E-50F4-4587-BA29-C9568D4462C9}"/>
                  </a:ext>
                </a:extLst>
              </p:cNvPr>
              <p:cNvCxnSpPr/>
              <p:nvPr/>
            </p:nvCxnSpPr>
            <p:spPr>
              <a:xfrm flipV="1">
                <a:off x="3949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Прямая соединительная линия 709">
                <a:extLst>
                  <a:ext uri="{FF2B5EF4-FFF2-40B4-BE49-F238E27FC236}">
                    <a16:creationId xmlns:a16="http://schemas.microsoft.com/office/drawing/2014/main" xmlns="" id="{F56DAD80-8F8B-4EFC-A63C-A0AD22F6599B}"/>
                  </a:ext>
                </a:extLst>
              </p:cNvPr>
              <p:cNvCxnSpPr/>
              <p:nvPr/>
            </p:nvCxnSpPr>
            <p:spPr>
              <a:xfrm flipV="1">
                <a:off x="4038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Прямая соединительная линия 710">
                <a:extLst>
                  <a:ext uri="{FF2B5EF4-FFF2-40B4-BE49-F238E27FC236}">
                    <a16:creationId xmlns:a16="http://schemas.microsoft.com/office/drawing/2014/main" xmlns="" id="{A8F4E4DA-D442-4BA8-820A-752605E7FB93}"/>
                  </a:ext>
                </a:extLst>
              </p:cNvPr>
              <p:cNvCxnSpPr/>
              <p:nvPr/>
            </p:nvCxnSpPr>
            <p:spPr>
              <a:xfrm flipV="1">
                <a:off x="4127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Прямая соединительная линия 711">
                <a:extLst>
                  <a:ext uri="{FF2B5EF4-FFF2-40B4-BE49-F238E27FC236}">
                    <a16:creationId xmlns:a16="http://schemas.microsoft.com/office/drawing/2014/main" xmlns="" id="{324B3F8E-C8F2-4BB6-A194-5C648FB3E091}"/>
                  </a:ext>
                </a:extLst>
              </p:cNvPr>
              <p:cNvCxnSpPr/>
              <p:nvPr/>
            </p:nvCxnSpPr>
            <p:spPr>
              <a:xfrm flipV="1">
                <a:off x="4216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Прямая соединительная линия 712">
                <a:extLst>
                  <a:ext uri="{FF2B5EF4-FFF2-40B4-BE49-F238E27FC236}">
                    <a16:creationId xmlns:a16="http://schemas.microsoft.com/office/drawing/2014/main" xmlns="" id="{22E24C87-6709-4CAA-83E8-F5FB1C5F0CC2}"/>
                  </a:ext>
                </a:extLst>
              </p:cNvPr>
              <p:cNvCxnSpPr/>
              <p:nvPr/>
            </p:nvCxnSpPr>
            <p:spPr>
              <a:xfrm flipV="1">
                <a:off x="4305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" name="Прямая соединительная линия 713">
                <a:extLst>
                  <a:ext uri="{FF2B5EF4-FFF2-40B4-BE49-F238E27FC236}">
                    <a16:creationId xmlns:a16="http://schemas.microsoft.com/office/drawing/2014/main" xmlns="" id="{F024152F-6E51-432E-9EC6-8B8A4C18768A}"/>
                  </a:ext>
                </a:extLst>
              </p:cNvPr>
              <p:cNvCxnSpPr/>
              <p:nvPr/>
            </p:nvCxnSpPr>
            <p:spPr>
              <a:xfrm flipV="1">
                <a:off x="4394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" name="Прямая соединительная линия 714">
                <a:extLst>
                  <a:ext uri="{FF2B5EF4-FFF2-40B4-BE49-F238E27FC236}">
                    <a16:creationId xmlns:a16="http://schemas.microsoft.com/office/drawing/2014/main" xmlns="" id="{CE62424D-489C-433A-A560-4188C8F6CE26}"/>
                  </a:ext>
                </a:extLst>
              </p:cNvPr>
              <p:cNvCxnSpPr/>
              <p:nvPr/>
            </p:nvCxnSpPr>
            <p:spPr>
              <a:xfrm flipV="1">
                <a:off x="4483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" name="Прямая соединительная линия 715">
                <a:extLst>
                  <a:ext uri="{FF2B5EF4-FFF2-40B4-BE49-F238E27FC236}">
                    <a16:creationId xmlns:a16="http://schemas.microsoft.com/office/drawing/2014/main" xmlns="" id="{BEAB7740-5BFC-4002-AAEE-5243B249DC64}"/>
                  </a:ext>
                </a:extLst>
              </p:cNvPr>
              <p:cNvCxnSpPr/>
              <p:nvPr/>
            </p:nvCxnSpPr>
            <p:spPr>
              <a:xfrm flipV="1">
                <a:off x="4572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" name="Прямая соединительная линия 716">
                <a:extLst>
                  <a:ext uri="{FF2B5EF4-FFF2-40B4-BE49-F238E27FC236}">
                    <a16:creationId xmlns:a16="http://schemas.microsoft.com/office/drawing/2014/main" xmlns="" id="{5F13A137-227B-4E79-AC81-1BCD0F9848F1}"/>
                  </a:ext>
                </a:extLst>
              </p:cNvPr>
              <p:cNvCxnSpPr/>
              <p:nvPr/>
            </p:nvCxnSpPr>
            <p:spPr>
              <a:xfrm flipV="1">
                <a:off x="4660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" name="Прямая соединительная линия 717">
                <a:extLst>
                  <a:ext uri="{FF2B5EF4-FFF2-40B4-BE49-F238E27FC236}">
                    <a16:creationId xmlns:a16="http://schemas.microsoft.com/office/drawing/2014/main" xmlns="" id="{C9EBAA12-C677-402A-A0EB-F9667BEE4E1A}"/>
                  </a:ext>
                </a:extLst>
              </p:cNvPr>
              <p:cNvCxnSpPr/>
              <p:nvPr/>
            </p:nvCxnSpPr>
            <p:spPr>
              <a:xfrm flipV="1">
                <a:off x="4749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" name="Прямая соединительная линия 718">
                <a:extLst>
                  <a:ext uri="{FF2B5EF4-FFF2-40B4-BE49-F238E27FC236}">
                    <a16:creationId xmlns:a16="http://schemas.microsoft.com/office/drawing/2014/main" xmlns="" id="{84855271-955F-4DE6-9749-7679CE78CB73}"/>
                  </a:ext>
                </a:extLst>
              </p:cNvPr>
              <p:cNvCxnSpPr/>
              <p:nvPr/>
            </p:nvCxnSpPr>
            <p:spPr>
              <a:xfrm flipV="1">
                <a:off x="4838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" name="Прямая соединительная линия 719">
                <a:extLst>
                  <a:ext uri="{FF2B5EF4-FFF2-40B4-BE49-F238E27FC236}">
                    <a16:creationId xmlns:a16="http://schemas.microsoft.com/office/drawing/2014/main" xmlns="" id="{3A41B390-4F95-4B3B-B1B6-EF329B0A99D4}"/>
                  </a:ext>
                </a:extLst>
              </p:cNvPr>
              <p:cNvCxnSpPr/>
              <p:nvPr/>
            </p:nvCxnSpPr>
            <p:spPr>
              <a:xfrm flipV="1">
                <a:off x="4927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" name="Прямая соединительная линия 720">
                <a:extLst>
                  <a:ext uri="{FF2B5EF4-FFF2-40B4-BE49-F238E27FC236}">
                    <a16:creationId xmlns:a16="http://schemas.microsoft.com/office/drawing/2014/main" xmlns="" id="{36E81BB5-29C3-42C3-9788-DAF6C862BA2A}"/>
                  </a:ext>
                </a:extLst>
              </p:cNvPr>
              <p:cNvCxnSpPr/>
              <p:nvPr/>
            </p:nvCxnSpPr>
            <p:spPr>
              <a:xfrm flipV="1">
                <a:off x="5016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" name="Прямая соединительная линия 721">
                <a:extLst>
                  <a:ext uri="{FF2B5EF4-FFF2-40B4-BE49-F238E27FC236}">
                    <a16:creationId xmlns:a16="http://schemas.microsoft.com/office/drawing/2014/main" xmlns="" id="{CE38A882-6F69-444D-92BB-B767AD1645D8}"/>
                  </a:ext>
                </a:extLst>
              </p:cNvPr>
              <p:cNvCxnSpPr/>
              <p:nvPr/>
            </p:nvCxnSpPr>
            <p:spPr>
              <a:xfrm flipV="1">
                <a:off x="5105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" name="Прямая соединительная линия 722">
                <a:extLst>
                  <a:ext uri="{FF2B5EF4-FFF2-40B4-BE49-F238E27FC236}">
                    <a16:creationId xmlns:a16="http://schemas.microsoft.com/office/drawing/2014/main" xmlns="" id="{A14F3112-075A-4BA5-98A3-521BD666A677}"/>
                  </a:ext>
                </a:extLst>
              </p:cNvPr>
              <p:cNvCxnSpPr/>
              <p:nvPr/>
            </p:nvCxnSpPr>
            <p:spPr>
              <a:xfrm flipV="1">
                <a:off x="5194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" name="Прямая соединительная линия 723">
                <a:extLst>
                  <a:ext uri="{FF2B5EF4-FFF2-40B4-BE49-F238E27FC236}">
                    <a16:creationId xmlns:a16="http://schemas.microsoft.com/office/drawing/2014/main" xmlns="" id="{E80447DE-8BE3-432C-B230-45D3B2637DF7}"/>
                  </a:ext>
                </a:extLst>
              </p:cNvPr>
              <p:cNvCxnSpPr/>
              <p:nvPr/>
            </p:nvCxnSpPr>
            <p:spPr>
              <a:xfrm flipV="1">
                <a:off x="5283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" name="Прямая соединительная линия 724">
                <a:extLst>
                  <a:ext uri="{FF2B5EF4-FFF2-40B4-BE49-F238E27FC236}">
                    <a16:creationId xmlns:a16="http://schemas.microsoft.com/office/drawing/2014/main" xmlns="" id="{B4180956-233A-44BD-9511-A9734D2D679E}"/>
                  </a:ext>
                </a:extLst>
              </p:cNvPr>
              <p:cNvCxnSpPr/>
              <p:nvPr/>
            </p:nvCxnSpPr>
            <p:spPr>
              <a:xfrm flipV="1">
                <a:off x="5372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" name="Прямая соединительная линия 725">
                <a:extLst>
                  <a:ext uri="{FF2B5EF4-FFF2-40B4-BE49-F238E27FC236}">
                    <a16:creationId xmlns:a16="http://schemas.microsoft.com/office/drawing/2014/main" xmlns="" id="{E78D3548-6503-4F24-99B7-18FC95575C2E}"/>
                  </a:ext>
                </a:extLst>
              </p:cNvPr>
              <p:cNvCxnSpPr/>
              <p:nvPr/>
            </p:nvCxnSpPr>
            <p:spPr>
              <a:xfrm flipV="1">
                <a:off x="5461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" name="Прямая соединительная линия 726">
                <a:extLst>
                  <a:ext uri="{FF2B5EF4-FFF2-40B4-BE49-F238E27FC236}">
                    <a16:creationId xmlns:a16="http://schemas.microsoft.com/office/drawing/2014/main" xmlns="" id="{C3432E75-F873-4FCD-B5FD-D185AFFB6929}"/>
                  </a:ext>
                </a:extLst>
              </p:cNvPr>
              <p:cNvCxnSpPr/>
              <p:nvPr/>
            </p:nvCxnSpPr>
            <p:spPr>
              <a:xfrm flipV="1">
                <a:off x="5549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" name="Прямая соединительная линия 727">
                <a:extLst>
                  <a:ext uri="{FF2B5EF4-FFF2-40B4-BE49-F238E27FC236}">
                    <a16:creationId xmlns:a16="http://schemas.microsoft.com/office/drawing/2014/main" xmlns="" id="{3211DF46-C86F-4808-B523-6D017761803C}"/>
                  </a:ext>
                </a:extLst>
              </p:cNvPr>
              <p:cNvCxnSpPr/>
              <p:nvPr/>
            </p:nvCxnSpPr>
            <p:spPr>
              <a:xfrm flipV="1">
                <a:off x="5638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" name="Прямая соединительная линия 728">
                <a:extLst>
                  <a:ext uri="{FF2B5EF4-FFF2-40B4-BE49-F238E27FC236}">
                    <a16:creationId xmlns:a16="http://schemas.microsoft.com/office/drawing/2014/main" xmlns="" id="{29D624FE-AA11-4438-BC23-3EAAFA5C871C}"/>
                  </a:ext>
                </a:extLst>
              </p:cNvPr>
              <p:cNvCxnSpPr/>
              <p:nvPr/>
            </p:nvCxnSpPr>
            <p:spPr>
              <a:xfrm flipV="1">
                <a:off x="5727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" name="Прямая соединительная линия 729">
                <a:extLst>
                  <a:ext uri="{FF2B5EF4-FFF2-40B4-BE49-F238E27FC236}">
                    <a16:creationId xmlns:a16="http://schemas.microsoft.com/office/drawing/2014/main" xmlns="" id="{A4E9BAFE-1830-46F8-A051-50B080F87C93}"/>
                  </a:ext>
                </a:extLst>
              </p:cNvPr>
              <p:cNvCxnSpPr/>
              <p:nvPr/>
            </p:nvCxnSpPr>
            <p:spPr>
              <a:xfrm flipV="1">
                <a:off x="5816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" name="Прямая соединительная линия 730">
                <a:extLst>
                  <a:ext uri="{FF2B5EF4-FFF2-40B4-BE49-F238E27FC236}">
                    <a16:creationId xmlns:a16="http://schemas.microsoft.com/office/drawing/2014/main" xmlns="" id="{FB56B42C-4512-4598-8484-F7E6061EEAFC}"/>
                  </a:ext>
                </a:extLst>
              </p:cNvPr>
              <p:cNvCxnSpPr/>
              <p:nvPr/>
            </p:nvCxnSpPr>
            <p:spPr>
              <a:xfrm flipV="1">
                <a:off x="5905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" name="Прямая соединительная линия 731">
                <a:extLst>
                  <a:ext uri="{FF2B5EF4-FFF2-40B4-BE49-F238E27FC236}">
                    <a16:creationId xmlns:a16="http://schemas.microsoft.com/office/drawing/2014/main" xmlns="" id="{DA2946CF-2313-4254-9EDE-0C40C901F1FE}"/>
                  </a:ext>
                </a:extLst>
              </p:cNvPr>
              <p:cNvCxnSpPr/>
              <p:nvPr/>
            </p:nvCxnSpPr>
            <p:spPr>
              <a:xfrm flipV="1">
                <a:off x="5994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" name="Прямая соединительная линия 732">
                <a:extLst>
                  <a:ext uri="{FF2B5EF4-FFF2-40B4-BE49-F238E27FC236}">
                    <a16:creationId xmlns:a16="http://schemas.microsoft.com/office/drawing/2014/main" xmlns="" id="{26483C8D-C45A-4F88-BCFB-F33532557606}"/>
                  </a:ext>
                </a:extLst>
              </p:cNvPr>
              <p:cNvCxnSpPr/>
              <p:nvPr/>
            </p:nvCxnSpPr>
            <p:spPr>
              <a:xfrm flipV="1">
                <a:off x="6083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" name="Прямая соединительная линия 733">
                <a:extLst>
                  <a:ext uri="{FF2B5EF4-FFF2-40B4-BE49-F238E27FC236}">
                    <a16:creationId xmlns:a16="http://schemas.microsoft.com/office/drawing/2014/main" xmlns="" id="{2F13F411-C7EA-46E7-82DA-C720C79E2DB1}"/>
                  </a:ext>
                </a:extLst>
              </p:cNvPr>
              <p:cNvCxnSpPr/>
              <p:nvPr/>
            </p:nvCxnSpPr>
            <p:spPr>
              <a:xfrm flipV="1">
                <a:off x="6172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" name="Прямая соединительная линия 734">
                <a:extLst>
                  <a:ext uri="{FF2B5EF4-FFF2-40B4-BE49-F238E27FC236}">
                    <a16:creationId xmlns:a16="http://schemas.microsoft.com/office/drawing/2014/main" xmlns="" id="{A941797A-B8CA-4EE9-92E7-CB2F6179DA48}"/>
                  </a:ext>
                </a:extLst>
              </p:cNvPr>
              <p:cNvCxnSpPr/>
              <p:nvPr/>
            </p:nvCxnSpPr>
            <p:spPr>
              <a:xfrm flipV="1">
                <a:off x="6261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" name="Прямая соединительная линия 735">
                <a:extLst>
                  <a:ext uri="{FF2B5EF4-FFF2-40B4-BE49-F238E27FC236}">
                    <a16:creationId xmlns:a16="http://schemas.microsoft.com/office/drawing/2014/main" xmlns="" id="{81C286B6-CA16-47DD-AB39-D63115BD3AB1}"/>
                  </a:ext>
                </a:extLst>
              </p:cNvPr>
              <p:cNvCxnSpPr/>
              <p:nvPr/>
            </p:nvCxnSpPr>
            <p:spPr>
              <a:xfrm flipV="1">
                <a:off x="6350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" name="Прямая соединительная линия 736">
                <a:extLst>
                  <a:ext uri="{FF2B5EF4-FFF2-40B4-BE49-F238E27FC236}">
                    <a16:creationId xmlns:a16="http://schemas.microsoft.com/office/drawing/2014/main" xmlns="" id="{DB785471-E846-4541-97BE-5FF679EDD06F}"/>
                  </a:ext>
                </a:extLst>
              </p:cNvPr>
              <p:cNvCxnSpPr/>
              <p:nvPr/>
            </p:nvCxnSpPr>
            <p:spPr>
              <a:xfrm flipV="1">
                <a:off x="6438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" name="Прямая соединительная линия 737">
                <a:extLst>
                  <a:ext uri="{FF2B5EF4-FFF2-40B4-BE49-F238E27FC236}">
                    <a16:creationId xmlns:a16="http://schemas.microsoft.com/office/drawing/2014/main" xmlns="" id="{1B3BC874-5732-4E17-96F6-C1A055CA96F8}"/>
                  </a:ext>
                </a:extLst>
              </p:cNvPr>
              <p:cNvCxnSpPr/>
              <p:nvPr/>
            </p:nvCxnSpPr>
            <p:spPr>
              <a:xfrm flipV="1">
                <a:off x="6527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" name="Прямая соединительная линия 738">
                <a:extLst>
                  <a:ext uri="{FF2B5EF4-FFF2-40B4-BE49-F238E27FC236}">
                    <a16:creationId xmlns:a16="http://schemas.microsoft.com/office/drawing/2014/main" xmlns="" id="{55A09DE1-0BCB-42AD-B60D-899C9BF89AEA}"/>
                  </a:ext>
                </a:extLst>
              </p:cNvPr>
              <p:cNvCxnSpPr/>
              <p:nvPr/>
            </p:nvCxnSpPr>
            <p:spPr>
              <a:xfrm flipV="1">
                <a:off x="6616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0" name="Прямая соединительная линия 739">
                <a:extLst>
                  <a:ext uri="{FF2B5EF4-FFF2-40B4-BE49-F238E27FC236}">
                    <a16:creationId xmlns:a16="http://schemas.microsoft.com/office/drawing/2014/main" xmlns="" id="{4EA7C049-E133-4A22-A540-8D3E0F99F06D}"/>
                  </a:ext>
                </a:extLst>
              </p:cNvPr>
              <p:cNvCxnSpPr/>
              <p:nvPr/>
            </p:nvCxnSpPr>
            <p:spPr>
              <a:xfrm flipV="1">
                <a:off x="6705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1" name="Прямая соединительная линия 740">
                <a:extLst>
                  <a:ext uri="{FF2B5EF4-FFF2-40B4-BE49-F238E27FC236}">
                    <a16:creationId xmlns:a16="http://schemas.microsoft.com/office/drawing/2014/main" xmlns="" id="{D1791F08-22D5-434B-B2B6-E7BEE6446897}"/>
                  </a:ext>
                </a:extLst>
              </p:cNvPr>
              <p:cNvCxnSpPr/>
              <p:nvPr/>
            </p:nvCxnSpPr>
            <p:spPr>
              <a:xfrm flipV="1">
                <a:off x="6794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2" name="Прямая соединительная линия 741">
                <a:extLst>
                  <a:ext uri="{FF2B5EF4-FFF2-40B4-BE49-F238E27FC236}">
                    <a16:creationId xmlns:a16="http://schemas.microsoft.com/office/drawing/2014/main" xmlns="" id="{F7618873-6668-43F5-80F1-10DF50228B5D}"/>
                  </a:ext>
                </a:extLst>
              </p:cNvPr>
              <p:cNvCxnSpPr/>
              <p:nvPr/>
            </p:nvCxnSpPr>
            <p:spPr>
              <a:xfrm flipV="1">
                <a:off x="6883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3" name="Прямая соединительная линия 742">
                <a:extLst>
                  <a:ext uri="{FF2B5EF4-FFF2-40B4-BE49-F238E27FC236}">
                    <a16:creationId xmlns:a16="http://schemas.microsoft.com/office/drawing/2014/main" xmlns="" id="{83495528-0B9A-4541-AB5F-F2E3550CA8A4}"/>
                  </a:ext>
                </a:extLst>
              </p:cNvPr>
              <p:cNvCxnSpPr/>
              <p:nvPr/>
            </p:nvCxnSpPr>
            <p:spPr>
              <a:xfrm flipV="1">
                <a:off x="6972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" name="Прямая соединительная линия 743">
                <a:extLst>
                  <a:ext uri="{FF2B5EF4-FFF2-40B4-BE49-F238E27FC236}">
                    <a16:creationId xmlns:a16="http://schemas.microsoft.com/office/drawing/2014/main" xmlns="" id="{429D92AE-0D9E-4B44-8461-3D9FED4EC0F6}"/>
                  </a:ext>
                </a:extLst>
              </p:cNvPr>
              <p:cNvCxnSpPr/>
              <p:nvPr/>
            </p:nvCxnSpPr>
            <p:spPr>
              <a:xfrm flipV="1">
                <a:off x="7061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5" name="Прямая соединительная линия 744">
                <a:extLst>
                  <a:ext uri="{FF2B5EF4-FFF2-40B4-BE49-F238E27FC236}">
                    <a16:creationId xmlns:a16="http://schemas.microsoft.com/office/drawing/2014/main" xmlns="" id="{FE80F1D2-8F80-4D99-88CC-E73C7B319F2D}"/>
                  </a:ext>
                </a:extLst>
              </p:cNvPr>
              <p:cNvCxnSpPr/>
              <p:nvPr/>
            </p:nvCxnSpPr>
            <p:spPr>
              <a:xfrm flipV="1">
                <a:off x="7150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6" name="Прямая соединительная линия 745">
                <a:extLst>
                  <a:ext uri="{FF2B5EF4-FFF2-40B4-BE49-F238E27FC236}">
                    <a16:creationId xmlns:a16="http://schemas.microsoft.com/office/drawing/2014/main" xmlns="" id="{2B2AEE73-8EE8-4101-994C-4F1ADFA5861E}"/>
                  </a:ext>
                </a:extLst>
              </p:cNvPr>
              <p:cNvCxnSpPr/>
              <p:nvPr/>
            </p:nvCxnSpPr>
            <p:spPr>
              <a:xfrm flipV="1">
                <a:off x="7239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7" name="Прямая соединительная линия 746">
                <a:extLst>
                  <a:ext uri="{FF2B5EF4-FFF2-40B4-BE49-F238E27FC236}">
                    <a16:creationId xmlns:a16="http://schemas.microsoft.com/office/drawing/2014/main" xmlns="" id="{5D397890-AC76-4D7E-BA2A-CAA3E0C7D8F6}"/>
                  </a:ext>
                </a:extLst>
              </p:cNvPr>
              <p:cNvCxnSpPr/>
              <p:nvPr/>
            </p:nvCxnSpPr>
            <p:spPr>
              <a:xfrm flipV="1">
                <a:off x="7327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Прямая соединительная линия 747">
                <a:extLst>
                  <a:ext uri="{FF2B5EF4-FFF2-40B4-BE49-F238E27FC236}">
                    <a16:creationId xmlns:a16="http://schemas.microsoft.com/office/drawing/2014/main" xmlns="" id="{19E9A6E8-30F8-4AF0-AED7-FE458B08BC02}"/>
                  </a:ext>
                </a:extLst>
              </p:cNvPr>
              <p:cNvCxnSpPr/>
              <p:nvPr/>
            </p:nvCxnSpPr>
            <p:spPr>
              <a:xfrm flipV="1">
                <a:off x="7416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Прямая соединительная линия 748">
                <a:extLst>
                  <a:ext uri="{FF2B5EF4-FFF2-40B4-BE49-F238E27FC236}">
                    <a16:creationId xmlns:a16="http://schemas.microsoft.com/office/drawing/2014/main" xmlns="" id="{CB19B969-5168-46E1-B2BF-D199594B9AE4}"/>
                  </a:ext>
                </a:extLst>
              </p:cNvPr>
              <p:cNvCxnSpPr/>
              <p:nvPr/>
            </p:nvCxnSpPr>
            <p:spPr>
              <a:xfrm flipV="1">
                <a:off x="7505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Прямая соединительная линия 749">
                <a:extLst>
                  <a:ext uri="{FF2B5EF4-FFF2-40B4-BE49-F238E27FC236}">
                    <a16:creationId xmlns:a16="http://schemas.microsoft.com/office/drawing/2014/main" xmlns="" id="{0FC0CEE1-3C43-492C-A764-1486C91235F3}"/>
                  </a:ext>
                </a:extLst>
              </p:cNvPr>
              <p:cNvCxnSpPr/>
              <p:nvPr/>
            </p:nvCxnSpPr>
            <p:spPr>
              <a:xfrm flipV="1">
                <a:off x="7594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1" name="Прямая соединительная линия 750">
                <a:extLst>
                  <a:ext uri="{FF2B5EF4-FFF2-40B4-BE49-F238E27FC236}">
                    <a16:creationId xmlns:a16="http://schemas.microsoft.com/office/drawing/2014/main" xmlns="" id="{FC675FE6-0427-4152-9328-4CCC68B48D51}"/>
                  </a:ext>
                </a:extLst>
              </p:cNvPr>
              <p:cNvCxnSpPr/>
              <p:nvPr/>
            </p:nvCxnSpPr>
            <p:spPr>
              <a:xfrm flipV="1">
                <a:off x="7683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2" name="Прямая соединительная линия 751">
                <a:extLst>
                  <a:ext uri="{FF2B5EF4-FFF2-40B4-BE49-F238E27FC236}">
                    <a16:creationId xmlns:a16="http://schemas.microsoft.com/office/drawing/2014/main" xmlns="" id="{1C30D524-CDB8-4702-8001-F26602B4F709}"/>
                  </a:ext>
                </a:extLst>
              </p:cNvPr>
              <p:cNvCxnSpPr/>
              <p:nvPr/>
            </p:nvCxnSpPr>
            <p:spPr>
              <a:xfrm flipV="1">
                <a:off x="7772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Прямая соединительная линия 752">
                <a:extLst>
                  <a:ext uri="{FF2B5EF4-FFF2-40B4-BE49-F238E27FC236}">
                    <a16:creationId xmlns:a16="http://schemas.microsoft.com/office/drawing/2014/main" xmlns="" id="{023F8AA7-4032-48AA-93C8-289A30BF34C0}"/>
                  </a:ext>
                </a:extLst>
              </p:cNvPr>
              <p:cNvCxnSpPr/>
              <p:nvPr/>
            </p:nvCxnSpPr>
            <p:spPr>
              <a:xfrm flipV="1">
                <a:off x="7861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Прямая соединительная линия 753">
                <a:extLst>
                  <a:ext uri="{FF2B5EF4-FFF2-40B4-BE49-F238E27FC236}">
                    <a16:creationId xmlns:a16="http://schemas.microsoft.com/office/drawing/2014/main" xmlns="" id="{A80420E6-27D9-4561-B039-14E4164FF436}"/>
                  </a:ext>
                </a:extLst>
              </p:cNvPr>
              <p:cNvCxnSpPr/>
              <p:nvPr/>
            </p:nvCxnSpPr>
            <p:spPr>
              <a:xfrm flipV="1">
                <a:off x="7950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Прямая соединительная линия 754">
                <a:extLst>
                  <a:ext uri="{FF2B5EF4-FFF2-40B4-BE49-F238E27FC236}">
                    <a16:creationId xmlns:a16="http://schemas.microsoft.com/office/drawing/2014/main" xmlns="" id="{D64D8AAA-4B82-47AD-8FD7-C77DCB4502C1}"/>
                  </a:ext>
                </a:extLst>
              </p:cNvPr>
              <p:cNvCxnSpPr/>
              <p:nvPr/>
            </p:nvCxnSpPr>
            <p:spPr>
              <a:xfrm flipV="1">
                <a:off x="8039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6" name="Прямая соединительная линия 755">
                <a:extLst>
                  <a:ext uri="{FF2B5EF4-FFF2-40B4-BE49-F238E27FC236}">
                    <a16:creationId xmlns:a16="http://schemas.microsoft.com/office/drawing/2014/main" xmlns="" id="{A082C850-8CA9-4857-A37D-D13BF2B0CCCF}"/>
                  </a:ext>
                </a:extLst>
              </p:cNvPr>
              <p:cNvCxnSpPr/>
              <p:nvPr/>
            </p:nvCxnSpPr>
            <p:spPr>
              <a:xfrm flipV="1">
                <a:off x="8128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7" name="Прямая соединительная линия 756">
                <a:extLst>
                  <a:ext uri="{FF2B5EF4-FFF2-40B4-BE49-F238E27FC236}">
                    <a16:creationId xmlns:a16="http://schemas.microsoft.com/office/drawing/2014/main" xmlns="" id="{50EF1F8E-882E-40FD-A79F-13D125EA5563}"/>
                  </a:ext>
                </a:extLst>
              </p:cNvPr>
              <p:cNvCxnSpPr/>
              <p:nvPr/>
            </p:nvCxnSpPr>
            <p:spPr>
              <a:xfrm flipV="1">
                <a:off x="8216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8" name="Прямая соединительная линия 757">
                <a:extLst>
                  <a:ext uri="{FF2B5EF4-FFF2-40B4-BE49-F238E27FC236}">
                    <a16:creationId xmlns:a16="http://schemas.microsoft.com/office/drawing/2014/main" xmlns="" id="{CDD4A6DB-9D56-4BE1-BF98-713C950CB20D}"/>
                  </a:ext>
                </a:extLst>
              </p:cNvPr>
              <p:cNvCxnSpPr/>
              <p:nvPr/>
            </p:nvCxnSpPr>
            <p:spPr>
              <a:xfrm flipV="1">
                <a:off x="8305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9" name="Прямая соединительная линия 758">
                <a:extLst>
                  <a:ext uri="{FF2B5EF4-FFF2-40B4-BE49-F238E27FC236}">
                    <a16:creationId xmlns:a16="http://schemas.microsoft.com/office/drawing/2014/main" xmlns="" id="{5E35421B-DF74-4880-B1A4-7B3E7004505A}"/>
                  </a:ext>
                </a:extLst>
              </p:cNvPr>
              <p:cNvCxnSpPr/>
              <p:nvPr/>
            </p:nvCxnSpPr>
            <p:spPr>
              <a:xfrm flipV="1">
                <a:off x="8394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0" name="Прямая соединительная линия 759">
                <a:extLst>
                  <a:ext uri="{FF2B5EF4-FFF2-40B4-BE49-F238E27FC236}">
                    <a16:creationId xmlns:a16="http://schemas.microsoft.com/office/drawing/2014/main" xmlns="" id="{D6A1AB75-B9D6-4722-BD0C-30C1A4E221E5}"/>
                  </a:ext>
                </a:extLst>
              </p:cNvPr>
              <p:cNvCxnSpPr/>
              <p:nvPr/>
            </p:nvCxnSpPr>
            <p:spPr>
              <a:xfrm flipV="1">
                <a:off x="8483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1" name="Прямая соединительная линия 760">
                <a:extLst>
                  <a:ext uri="{FF2B5EF4-FFF2-40B4-BE49-F238E27FC236}">
                    <a16:creationId xmlns:a16="http://schemas.microsoft.com/office/drawing/2014/main" xmlns="" id="{8DCF79F2-AF71-47C4-9DA6-454FCE6CBE06}"/>
                  </a:ext>
                </a:extLst>
              </p:cNvPr>
              <p:cNvCxnSpPr/>
              <p:nvPr/>
            </p:nvCxnSpPr>
            <p:spPr>
              <a:xfrm flipV="1">
                <a:off x="8572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" name="Прямая соединительная линия 761">
                <a:extLst>
                  <a:ext uri="{FF2B5EF4-FFF2-40B4-BE49-F238E27FC236}">
                    <a16:creationId xmlns:a16="http://schemas.microsoft.com/office/drawing/2014/main" xmlns="" id="{5BD71F75-EB89-4146-A093-1237935A2CB0}"/>
                  </a:ext>
                </a:extLst>
              </p:cNvPr>
              <p:cNvCxnSpPr/>
              <p:nvPr/>
            </p:nvCxnSpPr>
            <p:spPr>
              <a:xfrm flipV="1">
                <a:off x="8661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Прямая соединительная линия 762">
                <a:extLst>
                  <a:ext uri="{FF2B5EF4-FFF2-40B4-BE49-F238E27FC236}">
                    <a16:creationId xmlns:a16="http://schemas.microsoft.com/office/drawing/2014/main" xmlns="" id="{9C34DB47-5A87-4885-91A4-D1305C00F7F1}"/>
                  </a:ext>
                </a:extLst>
              </p:cNvPr>
              <p:cNvCxnSpPr/>
              <p:nvPr/>
            </p:nvCxnSpPr>
            <p:spPr>
              <a:xfrm flipV="1">
                <a:off x="8750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Прямая соединительная линия 763">
                <a:extLst>
                  <a:ext uri="{FF2B5EF4-FFF2-40B4-BE49-F238E27FC236}">
                    <a16:creationId xmlns:a16="http://schemas.microsoft.com/office/drawing/2014/main" xmlns="" id="{5B3E4AE0-A1CD-4683-BFFA-3AA4F6C10BCF}"/>
                  </a:ext>
                </a:extLst>
              </p:cNvPr>
              <p:cNvCxnSpPr/>
              <p:nvPr/>
            </p:nvCxnSpPr>
            <p:spPr>
              <a:xfrm flipV="1">
                <a:off x="8839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Прямая соединительная линия 764">
                <a:extLst>
                  <a:ext uri="{FF2B5EF4-FFF2-40B4-BE49-F238E27FC236}">
                    <a16:creationId xmlns:a16="http://schemas.microsoft.com/office/drawing/2014/main" xmlns="" id="{D533AC35-F346-452A-A743-499A2291D146}"/>
                  </a:ext>
                </a:extLst>
              </p:cNvPr>
              <p:cNvCxnSpPr/>
              <p:nvPr/>
            </p:nvCxnSpPr>
            <p:spPr>
              <a:xfrm flipV="1">
                <a:off x="8928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Прямая соединительная линия 765">
                <a:extLst>
                  <a:ext uri="{FF2B5EF4-FFF2-40B4-BE49-F238E27FC236}">
                    <a16:creationId xmlns:a16="http://schemas.microsoft.com/office/drawing/2014/main" xmlns="" id="{C498A5B8-3E02-4D2C-AB55-96C8F5A80B3C}"/>
                  </a:ext>
                </a:extLst>
              </p:cNvPr>
              <p:cNvCxnSpPr/>
              <p:nvPr/>
            </p:nvCxnSpPr>
            <p:spPr>
              <a:xfrm flipV="1">
                <a:off x="9017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7" name="Прямая соединительная линия 766">
                <a:extLst>
                  <a:ext uri="{FF2B5EF4-FFF2-40B4-BE49-F238E27FC236}">
                    <a16:creationId xmlns:a16="http://schemas.microsoft.com/office/drawing/2014/main" xmlns="" id="{E9902341-C7B6-498C-9BF3-ACEFDB27D87D}"/>
                  </a:ext>
                </a:extLst>
              </p:cNvPr>
              <p:cNvCxnSpPr/>
              <p:nvPr/>
            </p:nvCxnSpPr>
            <p:spPr>
              <a:xfrm flipV="1">
                <a:off x="9105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8" name="Прямая соединительная линия 767">
                <a:extLst>
                  <a:ext uri="{FF2B5EF4-FFF2-40B4-BE49-F238E27FC236}">
                    <a16:creationId xmlns:a16="http://schemas.microsoft.com/office/drawing/2014/main" xmlns="" id="{03F77459-B645-4640-9FCF-2A91C29AEE51}"/>
                  </a:ext>
                </a:extLst>
              </p:cNvPr>
              <p:cNvCxnSpPr/>
              <p:nvPr/>
            </p:nvCxnSpPr>
            <p:spPr>
              <a:xfrm flipV="1">
                <a:off x="9194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Прямая соединительная линия 768">
                <a:extLst>
                  <a:ext uri="{FF2B5EF4-FFF2-40B4-BE49-F238E27FC236}">
                    <a16:creationId xmlns:a16="http://schemas.microsoft.com/office/drawing/2014/main" xmlns="" id="{737B5002-F926-447F-BA4C-0E792CEF35DA}"/>
                  </a:ext>
                </a:extLst>
              </p:cNvPr>
              <p:cNvCxnSpPr/>
              <p:nvPr/>
            </p:nvCxnSpPr>
            <p:spPr>
              <a:xfrm flipV="1">
                <a:off x="9283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Прямая соединительная линия 769">
                <a:extLst>
                  <a:ext uri="{FF2B5EF4-FFF2-40B4-BE49-F238E27FC236}">
                    <a16:creationId xmlns:a16="http://schemas.microsoft.com/office/drawing/2014/main" xmlns="" id="{1C7A3024-93B0-48A2-AED9-46DA4A0ABED0}"/>
                  </a:ext>
                </a:extLst>
              </p:cNvPr>
              <p:cNvCxnSpPr/>
              <p:nvPr/>
            </p:nvCxnSpPr>
            <p:spPr>
              <a:xfrm flipV="1">
                <a:off x="9372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Прямая соединительная линия 770">
                <a:extLst>
                  <a:ext uri="{FF2B5EF4-FFF2-40B4-BE49-F238E27FC236}">
                    <a16:creationId xmlns:a16="http://schemas.microsoft.com/office/drawing/2014/main" xmlns="" id="{07C59C9B-C2A3-4FE0-BE2D-4A5B5D5D8EBA}"/>
                  </a:ext>
                </a:extLst>
              </p:cNvPr>
              <p:cNvCxnSpPr/>
              <p:nvPr/>
            </p:nvCxnSpPr>
            <p:spPr>
              <a:xfrm flipV="1">
                <a:off x="94615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2" name="Прямая соединительная линия 771">
                <a:extLst>
                  <a:ext uri="{FF2B5EF4-FFF2-40B4-BE49-F238E27FC236}">
                    <a16:creationId xmlns:a16="http://schemas.microsoft.com/office/drawing/2014/main" xmlns="" id="{30324FC9-F365-4E28-8862-429A5F154D0A}"/>
                  </a:ext>
                </a:extLst>
              </p:cNvPr>
              <p:cNvCxnSpPr/>
              <p:nvPr/>
            </p:nvCxnSpPr>
            <p:spPr>
              <a:xfrm flipV="1">
                <a:off x="95504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3" name="Прямая соединительная линия 772">
                <a:extLst>
                  <a:ext uri="{FF2B5EF4-FFF2-40B4-BE49-F238E27FC236}">
                    <a16:creationId xmlns:a16="http://schemas.microsoft.com/office/drawing/2014/main" xmlns="" id="{2A9903FE-2F2D-4FB9-B3B9-FE9C0716C0E9}"/>
                  </a:ext>
                </a:extLst>
              </p:cNvPr>
              <p:cNvCxnSpPr/>
              <p:nvPr/>
            </p:nvCxnSpPr>
            <p:spPr>
              <a:xfrm flipV="1">
                <a:off x="96393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4" name="Прямая соединительная линия 773">
                <a:extLst>
                  <a:ext uri="{FF2B5EF4-FFF2-40B4-BE49-F238E27FC236}">
                    <a16:creationId xmlns:a16="http://schemas.microsoft.com/office/drawing/2014/main" xmlns="" id="{A05D4385-0FCF-4FBD-AC8E-9960BEDDB4AD}"/>
                  </a:ext>
                </a:extLst>
              </p:cNvPr>
              <p:cNvCxnSpPr/>
              <p:nvPr/>
            </p:nvCxnSpPr>
            <p:spPr>
              <a:xfrm flipV="1">
                <a:off x="97282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5" name="Прямая соединительная линия 774">
                <a:extLst>
                  <a:ext uri="{FF2B5EF4-FFF2-40B4-BE49-F238E27FC236}">
                    <a16:creationId xmlns:a16="http://schemas.microsoft.com/office/drawing/2014/main" xmlns="" id="{275B58C3-253A-4F97-B578-4F3335876135}"/>
                  </a:ext>
                </a:extLst>
              </p:cNvPr>
              <p:cNvCxnSpPr/>
              <p:nvPr/>
            </p:nvCxnSpPr>
            <p:spPr>
              <a:xfrm flipV="1">
                <a:off x="98171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6" name="Прямая соединительная линия 775">
                <a:extLst>
                  <a:ext uri="{FF2B5EF4-FFF2-40B4-BE49-F238E27FC236}">
                    <a16:creationId xmlns:a16="http://schemas.microsoft.com/office/drawing/2014/main" xmlns="" id="{193969ED-F975-483D-862D-68353C75E3BE}"/>
                  </a:ext>
                </a:extLst>
              </p:cNvPr>
              <p:cNvCxnSpPr/>
              <p:nvPr/>
            </p:nvCxnSpPr>
            <p:spPr>
              <a:xfrm flipV="1">
                <a:off x="99060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7" name="Прямая соединительная линия 776">
                <a:extLst>
                  <a:ext uri="{FF2B5EF4-FFF2-40B4-BE49-F238E27FC236}">
                    <a16:creationId xmlns:a16="http://schemas.microsoft.com/office/drawing/2014/main" xmlns="" id="{8E8F8740-E9FC-42F8-BB6F-DFBB717E3001}"/>
                  </a:ext>
                </a:extLst>
              </p:cNvPr>
              <p:cNvCxnSpPr/>
              <p:nvPr/>
            </p:nvCxnSpPr>
            <p:spPr>
              <a:xfrm flipV="1">
                <a:off x="99949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8" name="Прямая соединительная линия 777">
                <a:extLst>
                  <a:ext uri="{FF2B5EF4-FFF2-40B4-BE49-F238E27FC236}">
                    <a16:creationId xmlns:a16="http://schemas.microsoft.com/office/drawing/2014/main" xmlns="" id="{8712DD7E-D26F-4024-8C3E-BDDF39D403B2}"/>
                  </a:ext>
                </a:extLst>
              </p:cNvPr>
              <p:cNvCxnSpPr/>
              <p:nvPr/>
            </p:nvCxnSpPr>
            <p:spPr>
              <a:xfrm flipV="1">
                <a:off x="100838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9" name="Прямая соединительная линия 778">
                <a:extLst>
                  <a:ext uri="{FF2B5EF4-FFF2-40B4-BE49-F238E27FC236}">
                    <a16:creationId xmlns:a16="http://schemas.microsoft.com/office/drawing/2014/main" xmlns="" id="{E57014E5-8AAC-4483-BAC1-BE55E5A160C6}"/>
                  </a:ext>
                </a:extLst>
              </p:cNvPr>
              <p:cNvCxnSpPr/>
              <p:nvPr/>
            </p:nvCxnSpPr>
            <p:spPr>
              <a:xfrm flipV="1">
                <a:off x="101727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Прямая соединительная линия 779">
                <a:extLst>
                  <a:ext uri="{FF2B5EF4-FFF2-40B4-BE49-F238E27FC236}">
                    <a16:creationId xmlns:a16="http://schemas.microsoft.com/office/drawing/2014/main" xmlns="" id="{37F5CA20-895B-41DE-9DD7-DEA01260865A}"/>
                  </a:ext>
                </a:extLst>
              </p:cNvPr>
              <p:cNvCxnSpPr/>
              <p:nvPr/>
            </p:nvCxnSpPr>
            <p:spPr>
              <a:xfrm flipV="1">
                <a:off x="10261600" y="5486400"/>
                <a:ext cx="177800" cy="17780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A9944C7-75D4-40C0-956E-D645579759D8}"/>
              </a:ext>
            </a:extLst>
          </p:cNvPr>
          <p:cNvSpPr/>
          <p:nvPr/>
        </p:nvSpPr>
        <p:spPr>
          <a:xfrm>
            <a:off x="0" y="742950"/>
            <a:ext cx="5084288" cy="61150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764534BF-23D9-4EDB-AA86-A154108698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2026" y="1200987"/>
            <a:ext cx="1072896" cy="715264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2C790CFB-8713-4B54-9E73-E4C8697D77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757"/>
          <a:stretch/>
        </p:blipFill>
        <p:spPr>
          <a:xfrm>
            <a:off x="6790055" y="1197428"/>
            <a:ext cx="1104900" cy="7366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BD4F319A-E1F5-4D03-AA42-F629730E22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64" b="-7463"/>
          <a:stretch/>
        </p:blipFill>
        <p:spPr>
          <a:xfrm>
            <a:off x="5772150" y="1197900"/>
            <a:ext cx="1078881" cy="76806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A1A25193-1F47-42A6-BC3F-627EFA0A7D8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651" b="-2327"/>
          <a:stretch/>
        </p:blipFill>
        <p:spPr>
          <a:xfrm>
            <a:off x="4691063" y="1204540"/>
            <a:ext cx="1108669" cy="738928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74412A6D-E87B-4F35-8973-7CA8795A97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6863"/>
          <a:stretch/>
        </p:blipFill>
        <p:spPr>
          <a:xfrm>
            <a:off x="3718560" y="1195840"/>
            <a:ext cx="1031558" cy="1003294"/>
          </a:xfrm>
          <a:prstGeom prst="rect">
            <a:avLst/>
          </a:prstGeom>
        </p:spPr>
      </p:pic>
      <p:pic>
        <p:nvPicPr>
          <p:cNvPr id="1026" name="Picture 2" descr="Картинки по запросу фура">
            <a:extLst>
              <a:ext uri="{FF2B5EF4-FFF2-40B4-BE49-F238E27FC236}">
                <a16:creationId xmlns:a16="http://schemas.microsoft.com/office/drawing/2014/main" xmlns="" id="{249E7585-53FC-4D49-B93A-A418C9786F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01"/>
          <a:stretch/>
        </p:blipFill>
        <p:spPr bwMode="auto">
          <a:xfrm>
            <a:off x="2674620" y="1181090"/>
            <a:ext cx="1036320" cy="89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42" name="Таблица 641">
            <a:extLst>
              <a:ext uri="{FF2B5EF4-FFF2-40B4-BE49-F238E27FC236}">
                <a16:creationId xmlns:a16="http://schemas.microsoft.com/office/drawing/2014/main" xmlns="" id="{9091A074-FAA6-47B5-A214-AB55D1D34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994394"/>
              </p:ext>
            </p:extLst>
          </p:nvPr>
        </p:nvGraphicFramePr>
        <p:xfrm>
          <a:off x="3716958" y="5935889"/>
          <a:ext cx="5203539" cy="390525"/>
        </p:xfrm>
        <a:graphic>
          <a:graphicData uri="http://schemas.openxmlformats.org/drawingml/2006/table">
            <a:tbl>
              <a:tblPr>
                <a:effectLst>
                  <a:outerShdw blurRad="50800" dist="12700" dir="5400000" algn="t" rotWithShape="0">
                    <a:prstClr val="black">
                      <a:alpha val="10000"/>
                    </a:prstClr>
                  </a:outerShdw>
                </a:effectLst>
                <a:tableStyleId>{5C22544A-7EE6-4342-B048-85BDC9FD1C3A}</a:tableStyleId>
              </a:tblPr>
              <a:tblGrid>
                <a:gridCol w="1734513">
                  <a:extLst>
                    <a:ext uri="{9D8B030D-6E8A-4147-A177-3AD203B41FA5}">
                      <a16:colId xmlns:a16="http://schemas.microsoft.com/office/drawing/2014/main" xmlns="" val="908932346"/>
                    </a:ext>
                  </a:extLst>
                </a:gridCol>
                <a:gridCol w="1734513">
                  <a:extLst>
                    <a:ext uri="{9D8B030D-6E8A-4147-A177-3AD203B41FA5}">
                      <a16:colId xmlns:a16="http://schemas.microsoft.com/office/drawing/2014/main" xmlns="" val="1346847987"/>
                    </a:ext>
                  </a:extLst>
                </a:gridCol>
                <a:gridCol w="1734513">
                  <a:extLst>
                    <a:ext uri="{9D8B030D-6E8A-4147-A177-3AD203B41FA5}">
                      <a16:colId xmlns:a16="http://schemas.microsoft.com/office/drawing/2014/main" xmlns="" val="4012891117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ctr" defTabSz="342900">
                        <a:lnSpc>
                          <a:spcPct val="80000"/>
                        </a:lnSpc>
                        <a:buClr>
                          <a:srgbClr val="0086CD"/>
                        </a:buClr>
                        <a:defRPr/>
                      </a:pPr>
                      <a:r>
                        <a:rPr lang="ru-RU" sz="1150" dirty="0">
                          <a:solidFill>
                            <a:schemeClr val="accent6">
                              <a:lumMod val="75000"/>
                            </a:schemeClr>
                          </a:solidFill>
                          <a:ea typeface="PT Sans" panose="020B0503020203020204" pitchFamily="34" charset="-52"/>
                          <a:cs typeface="Arial" panose="020B0604020202020204" pitchFamily="34" charset="0"/>
                        </a:rPr>
                        <a:t>Финансирование подготовки проектов</a:t>
                      </a:r>
                    </a:p>
                  </a:txBody>
                  <a:tcPr marL="0" marR="0" marT="72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342900">
                        <a:lnSpc>
                          <a:spcPct val="80000"/>
                        </a:lnSpc>
                        <a:buClr>
                          <a:srgbClr val="0086CD"/>
                        </a:buClr>
                        <a:defRPr/>
                      </a:pPr>
                      <a:r>
                        <a:rPr lang="ru-RU" sz="1150" dirty="0">
                          <a:solidFill>
                            <a:schemeClr val="accent6">
                              <a:lumMod val="75000"/>
                            </a:schemeClr>
                          </a:solidFill>
                          <a:ea typeface="PT Sans" panose="020B0503020203020204" pitchFamily="34" charset="-52"/>
                          <a:cs typeface="Arial" panose="020B0604020202020204" pitchFamily="34" charset="0"/>
                        </a:rPr>
                        <a:t>Центр ГЧП</a:t>
                      </a:r>
                    </a:p>
                  </a:txBody>
                  <a:tcPr marL="0" marR="0" marT="72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342900">
                        <a:lnSpc>
                          <a:spcPct val="80000"/>
                        </a:lnSpc>
                        <a:buClr>
                          <a:srgbClr val="0086CD"/>
                        </a:buClr>
                        <a:defRPr/>
                      </a:pPr>
                      <a:r>
                        <a:rPr lang="ru-RU" sz="1150" dirty="0">
                          <a:solidFill>
                            <a:schemeClr val="accent6">
                              <a:lumMod val="75000"/>
                            </a:schemeClr>
                          </a:solidFill>
                          <a:ea typeface="PT Sans" panose="020B0503020203020204" pitchFamily="34" charset="-52"/>
                          <a:cs typeface="Arial" panose="020B0604020202020204" pitchFamily="34" charset="0"/>
                        </a:rPr>
                        <a:t>Консалтинг</a:t>
                      </a:r>
                    </a:p>
                  </a:txBody>
                  <a:tcPr marL="0" marR="0" marT="72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4515439"/>
                  </a:ext>
                </a:extLst>
              </a:tr>
            </a:tbl>
          </a:graphicData>
        </a:graphic>
      </p:graphicFrame>
      <p:pic>
        <p:nvPicPr>
          <p:cNvPr id="97" name="Рисунок 96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2406"/>
          <a:stretch/>
        </p:blipFill>
        <p:spPr>
          <a:xfrm>
            <a:off x="7188200" y="4954967"/>
            <a:ext cx="1736722" cy="1141584"/>
          </a:xfrm>
          <a:prstGeom prst="rect">
            <a:avLst/>
          </a:prstGeom>
          <a:ln>
            <a:noFill/>
          </a:ln>
        </p:spPr>
      </p:pic>
      <p:pic>
        <p:nvPicPr>
          <p:cNvPr id="81" name="Объект 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119" y="3104259"/>
            <a:ext cx="1032817" cy="738125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749" y="3104260"/>
            <a:ext cx="1044747" cy="804088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769"/>
          <a:stretch/>
        </p:blipFill>
        <p:spPr>
          <a:xfrm>
            <a:off x="5800725" y="3104260"/>
            <a:ext cx="1023313" cy="783814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7471" y="3104260"/>
            <a:ext cx="1034942" cy="773948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877176" y="3104260"/>
            <a:ext cx="1047749" cy="810968"/>
          </a:xfrm>
          <a:prstGeom prst="rect">
            <a:avLst/>
          </a:prstGeom>
        </p:spPr>
      </p:pic>
      <p:sp>
        <p:nvSpPr>
          <p:cNvPr id="10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Услуги и направления деятельности организаций ВЭБ</a:t>
            </a:r>
          </a:p>
        </p:txBody>
      </p:sp>
      <p:grpSp>
        <p:nvGrpSpPr>
          <p:cNvPr id="344" name="Группа 343">
            <a:extLst>
              <a:ext uri="{FF2B5EF4-FFF2-40B4-BE49-F238E27FC236}">
                <a16:creationId xmlns:a16="http://schemas.microsoft.com/office/drawing/2014/main" xmlns="" id="{86152AA0-BC50-4E8D-BA5D-EE6F53B96AA7}"/>
              </a:ext>
            </a:extLst>
          </p:cNvPr>
          <p:cNvGrpSpPr/>
          <p:nvPr/>
        </p:nvGrpSpPr>
        <p:grpSpPr>
          <a:xfrm>
            <a:off x="-1951038" y="2199115"/>
            <a:ext cx="4916488" cy="2569824"/>
            <a:chOff x="1619250" y="1087438"/>
            <a:chExt cx="8953500" cy="4679950"/>
          </a:xfrm>
          <a:gradFill flip="none" rotWithShape="1">
            <a:gsLst>
              <a:gs pos="79834">
                <a:schemeClr val="accent1">
                  <a:alpha val="0"/>
                </a:schemeClr>
              </a:gs>
              <a:gs pos="0">
                <a:schemeClr val="accent1">
                  <a:alpha val="32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863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xmlns="" id="{87845D16-7F0F-4D27-969B-D183E34ADC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19250" y="1087438"/>
              <a:ext cx="8953500" cy="4679950"/>
            </a:xfrm>
            <a:custGeom>
              <a:avLst/>
              <a:gdLst>
                <a:gd name="T0" fmla="*/ 2789 w 5640"/>
                <a:gd name="T1" fmla="*/ 898 h 2948"/>
                <a:gd name="T2" fmla="*/ 2646 w 5640"/>
                <a:gd name="T3" fmla="*/ 900 h 2948"/>
                <a:gd name="T4" fmla="*/ 2543 w 5640"/>
                <a:gd name="T5" fmla="*/ 1045 h 2948"/>
                <a:gd name="T6" fmla="*/ 2729 w 5640"/>
                <a:gd name="T7" fmla="*/ 491 h 2948"/>
                <a:gd name="T8" fmla="*/ 3045 w 5640"/>
                <a:gd name="T9" fmla="*/ 468 h 2948"/>
                <a:gd name="T10" fmla="*/ 3961 w 5640"/>
                <a:gd name="T11" fmla="*/ 455 h 2948"/>
                <a:gd name="T12" fmla="*/ 2952 w 5640"/>
                <a:gd name="T13" fmla="*/ 471 h 2948"/>
                <a:gd name="T14" fmla="*/ 4694 w 5640"/>
                <a:gd name="T15" fmla="*/ 82 h 2948"/>
                <a:gd name="T16" fmla="*/ 3823 w 5640"/>
                <a:gd name="T17" fmla="*/ 673 h 2948"/>
                <a:gd name="T18" fmla="*/ 3846 w 5640"/>
                <a:gd name="T19" fmla="*/ 594 h 2948"/>
                <a:gd name="T20" fmla="*/ 2976 w 5640"/>
                <a:gd name="T21" fmla="*/ 392 h 2948"/>
                <a:gd name="T22" fmla="*/ 3151 w 5640"/>
                <a:gd name="T23" fmla="*/ 645 h 2948"/>
                <a:gd name="T24" fmla="*/ 5559 w 5640"/>
                <a:gd name="T25" fmla="*/ 2018 h 2948"/>
                <a:gd name="T26" fmla="*/ 5532 w 5640"/>
                <a:gd name="T27" fmla="*/ 1751 h 2948"/>
                <a:gd name="T28" fmla="*/ 3341 w 5640"/>
                <a:gd name="T29" fmla="*/ 966 h 2948"/>
                <a:gd name="T30" fmla="*/ 5592 w 5640"/>
                <a:gd name="T31" fmla="*/ 1168 h 2948"/>
                <a:gd name="T32" fmla="*/ 5463 w 5640"/>
                <a:gd name="T33" fmla="*/ 1343 h 2948"/>
                <a:gd name="T34" fmla="*/ 5320 w 5640"/>
                <a:gd name="T35" fmla="*/ 457 h 2948"/>
                <a:gd name="T36" fmla="*/ 5260 w 5640"/>
                <a:gd name="T37" fmla="*/ 154 h 2948"/>
                <a:gd name="T38" fmla="*/ 4717 w 5640"/>
                <a:gd name="T39" fmla="*/ 429 h 2948"/>
                <a:gd name="T40" fmla="*/ 4146 w 5640"/>
                <a:gd name="T41" fmla="*/ 739 h 2948"/>
                <a:gd name="T42" fmla="*/ 3745 w 5640"/>
                <a:gd name="T43" fmla="*/ 916 h 2948"/>
                <a:gd name="T44" fmla="*/ 3372 w 5640"/>
                <a:gd name="T45" fmla="*/ 815 h 2948"/>
                <a:gd name="T46" fmla="*/ 2823 w 5640"/>
                <a:gd name="T47" fmla="*/ 877 h 2948"/>
                <a:gd name="T48" fmla="*/ 2506 w 5640"/>
                <a:gd name="T49" fmla="*/ 996 h 2948"/>
                <a:gd name="T50" fmla="*/ 2243 w 5640"/>
                <a:gd name="T51" fmla="*/ 1401 h 2948"/>
                <a:gd name="T52" fmla="*/ 2254 w 5640"/>
                <a:gd name="T53" fmla="*/ 1054 h 2948"/>
                <a:gd name="T54" fmla="*/ 1856 w 5640"/>
                <a:gd name="T55" fmla="*/ 1040 h 2948"/>
                <a:gd name="T56" fmla="*/ 1531 w 5640"/>
                <a:gd name="T57" fmla="*/ 964 h 2948"/>
                <a:gd name="T58" fmla="*/ 1345 w 5640"/>
                <a:gd name="T59" fmla="*/ 711 h 2948"/>
                <a:gd name="T60" fmla="*/ 1331 w 5640"/>
                <a:gd name="T61" fmla="*/ 586 h 2948"/>
                <a:gd name="T62" fmla="*/ 806 w 5640"/>
                <a:gd name="T63" fmla="*/ 845 h 2948"/>
                <a:gd name="T64" fmla="*/ 529 w 5640"/>
                <a:gd name="T65" fmla="*/ 1238 h 2948"/>
                <a:gd name="T66" fmla="*/ 423 w 5640"/>
                <a:gd name="T67" fmla="*/ 1511 h 2948"/>
                <a:gd name="T68" fmla="*/ 303 w 5640"/>
                <a:gd name="T69" fmla="*/ 1823 h 2948"/>
                <a:gd name="T70" fmla="*/ 262 w 5640"/>
                <a:gd name="T71" fmla="*/ 2218 h 2948"/>
                <a:gd name="T72" fmla="*/ 486 w 5640"/>
                <a:gd name="T73" fmla="*/ 2270 h 2948"/>
                <a:gd name="T74" fmla="*/ 812 w 5640"/>
                <a:gd name="T75" fmla="*/ 2000 h 2948"/>
                <a:gd name="T76" fmla="*/ 1110 w 5640"/>
                <a:gd name="T77" fmla="*/ 2140 h 2948"/>
                <a:gd name="T78" fmla="*/ 1366 w 5640"/>
                <a:gd name="T79" fmla="*/ 2222 h 2948"/>
                <a:gd name="T80" fmla="*/ 1883 w 5640"/>
                <a:gd name="T81" fmla="*/ 2236 h 2948"/>
                <a:gd name="T82" fmla="*/ 2287 w 5640"/>
                <a:gd name="T83" fmla="*/ 2695 h 2948"/>
                <a:gd name="T84" fmla="*/ 3012 w 5640"/>
                <a:gd name="T85" fmla="*/ 2853 h 2948"/>
                <a:gd name="T86" fmla="*/ 3758 w 5640"/>
                <a:gd name="T87" fmla="*/ 2808 h 2948"/>
                <a:gd name="T88" fmla="*/ 4645 w 5640"/>
                <a:gd name="T89" fmla="*/ 2645 h 2948"/>
                <a:gd name="T90" fmla="*/ 5014 w 5640"/>
                <a:gd name="T91" fmla="*/ 2325 h 2948"/>
                <a:gd name="T92" fmla="*/ 5168 w 5640"/>
                <a:gd name="T93" fmla="*/ 2192 h 2948"/>
                <a:gd name="T94" fmla="*/ 4608 w 5640"/>
                <a:gd name="T95" fmla="*/ 2075 h 2948"/>
                <a:gd name="T96" fmla="*/ 4998 w 5640"/>
                <a:gd name="T97" fmla="*/ 1347 h 2948"/>
                <a:gd name="T98" fmla="*/ 5129 w 5640"/>
                <a:gd name="T99" fmla="*/ 985 h 2948"/>
                <a:gd name="T100" fmla="*/ 983 w 5640"/>
                <a:gd name="T101" fmla="*/ 852 h 2948"/>
                <a:gd name="T102" fmla="*/ 3415 w 5640"/>
                <a:gd name="T103" fmla="*/ 2640 h 2948"/>
                <a:gd name="T104" fmla="*/ 5546 w 5640"/>
                <a:gd name="T105" fmla="*/ 2160 h 2948"/>
                <a:gd name="T106" fmla="*/ 5467 w 5640"/>
                <a:gd name="T107" fmla="*/ 2491 h 2948"/>
                <a:gd name="T108" fmla="*/ 2517 w 5640"/>
                <a:gd name="T109" fmla="*/ 985 h 2948"/>
                <a:gd name="T110" fmla="*/ 5633 w 5640"/>
                <a:gd name="T111" fmla="*/ 1116 h 2948"/>
                <a:gd name="T112" fmla="*/ 2549 w 5640"/>
                <a:gd name="T113" fmla="*/ 278 h 2948"/>
                <a:gd name="T114" fmla="*/ 2393 w 5640"/>
                <a:gd name="T115" fmla="*/ 223 h 2948"/>
                <a:gd name="T116" fmla="*/ 347 w 5640"/>
                <a:gd name="T117" fmla="*/ 881 h 2948"/>
                <a:gd name="T118" fmla="*/ 2453 w 5640"/>
                <a:gd name="T119" fmla="*/ 315 h 2948"/>
                <a:gd name="T120" fmla="*/ 2238 w 5640"/>
                <a:gd name="T121" fmla="*/ 709 h 2948"/>
                <a:gd name="T122" fmla="*/ 2123 w 5640"/>
                <a:gd name="T123" fmla="*/ 716 h 2948"/>
                <a:gd name="T124" fmla="*/ 99 w 5640"/>
                <a:gd name="T125" fmla="*/ 1779 h 2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40" h="2948">
                  <a:moveTo>
                    <a:pt x="2740" y="790"/>
                  </a:moveTo>
                  <a:lnTo>
                    <a:pt x="2740" y="792"/>
                  </a:lnTo>
                  <a:lnTo>
                    <a:pt x="2736" y="801"/>
                  </a:lnTo>
                  <a:lnTo>
                    <a:pt x="2736" y="803"/>
                  </a:lnTo>
                  <a:lnTo>
                    <a:pt x="2736" y="804"/>
                  </a:lnTo>
                  <a:lnTo>
                    <a:pt x="2743" y="813"/>
                  </a:lnTo>
                  <a:lnTo>
                    <a:pt x="2747" y="817"/>
                  </a:lnTo>
                  <a:lnTo>
                    <a:pt x="2748" y="813"/>
                  </a:lnTo>
                  <a:lnTo>
                    <a:pt x="2757" y="806"/>
                  </a:lnTo>
                  <a:lnTo>
                    <a:pt x="2757" y="804"/>
                  </a:lnTo>
                  <a:lnTo>
                    <a:pt x="2757" y="804"/>
                  </a:lnTo>
                  <a:lnTo>
                    <a:pt x="2757" y="794"/>
                  </a:lnTo>
                  <a:lnTo>
                    <a:pt x="2757" y="792"/>
                  </a:lnTo>
                  <a:lnTo>
                    <a:pt x="2756" y="790"/>
                  </a:lnTo>
                  <a:lnTo>
                    <a:pt x="2743" y="790"/>
                  </a:lnTo>
                  <a:lnTo>
                    <a:pt x="2740" y="790"/>
                  </a:lnTo>
                  <a:close/>
                  <a:moveTo>
                    <a:pt x="2756" y="914"/>
                  </a:moveTo>
                  <a:lnTo>
                    <a:pt x="2756" y="925"/>
                  </a:lnTo>
                  <a:lnTo>
                    <a:pt x="2756" y="927"/>
                  </a:lnTo>
                  <a:lnTo>
                    <a:pt x="2757" y="928"/>
                  </a:lnTo>
                  <a:lnTo>
                    <a:pt x="2764" y="932"/>
                  </a:lnTo>
                  <a:lnTo>
                    <a:pt x="2768" y="936"/>
                  </a:lnTo>
                  <a:lnTo>
                    <a:pt x="2770" y="932"/>
                  </a:lnTo>
                  <a:lnTo>
                    <a:pt x="2773" y="923"/>
                  </a:lnTo>
                  <a:lnTo>
                    <a:pt x="2775" y="921"/>
                  </a:lnTo>
                  <a:lnTo>
                    <a:pt x="2771" y="920"/>
                  </a:lnTo>
                  <a:lnTo>
                    <a:pt x="2761" y="912"/>
                  </a:lnTo>
                  <a:lnTo>
                    <a:pt x="2756" y="909"/>
                  </a:lnTo>
                  <a:lnTo>
                    <a:pt x="2756" y="914"/>
                  </a:lnTo>
                  <a:close/>
                  <a:moveTo>
                    <a:pt x="2747" y="944"/>
                  </a:moveTo>
                  <a:lnTo>
                    <a:pt x="2743" y="941"/>
                  </a:lnTo>
                  <a:lnTo>
                    <a:pt x="2741" y="946"/>
                  </a:lnTo>
                  <a:lnTo>
                    <a:pt x="2738" y="959"/>
                  </a:lnTo>
                  <a:lnTo>
                    <a:pt x="2736" y="962"/>
                  </a:lnTo>
                  <a:lnTo>
                    <a:pt x="2738" y="962"/>
                  </a:lnTo>
                  <a:lnTo>
                    <a:pt x="2745" y="967"/>
                  </a:lnTo>
                  <a:lnTo>
                    <a:pt x="2748" y="971"/>
                  </a:lnTo>
                  <a:lnTo>
                    <a:pt x="2750" y="967"/>
                  </a:lnTo>
                  <a:lnTo>
                    <a:pt x="2756" y="959"/>
                  </a:lnTo>
                  <a:lnTo>
                    <a:pt x="2756" y="955"/>
                  </a:lnTo>
                  <a:lnTo>
                    <a:pt x="2756" y="953"/>
                  </a:lnTo>
                  <a:lnTo>
                    <a:pt x="2747" y="944"/>
                  </a:lnTo>
                  <a:close/>
                  <a:moveTo>
                    <a:pt x="2768" y="907"/>
                  </a:moveTo>
                  <a:lnTo>
                    <a:pt x="2770" y="909"/>
                  </a:lnTo>
                  <a:lnTo>
                    <a:pt x="2770" y="909"/>
                  </a:lnTo>
                  <a:lnTo>
                    <a:pt x="2779" y="914"/>
                  </a:lnTo>
                  <a:lnTo>
                    <a:pt x="2780" y="918"/>
                  </a:lnTo>
                  <a:lnTo>
                    <a:pt x="2782" y="914"/>
                  </a:lnTo>
                  <a:lnTo>
                    <a:pt x="2791" y="904"/>
                  </a:lnTo>
                  <a:lnTo>
                    <a:pt x="2793" y="900"/>
                  </a:lnTo>
                  <a:lnTo>
                    <a:pt x="2789" y="898"/>
                  </a:lnTo>
                  <a:lnTo>
                    <a:pt x="2777" y="889"/>
                  </a:lnTo>
                  <a:lnTo>
                    <a:pt x="2775" y="888"/>
                  </a:lnTo>
                  <a:lnTo>
                    <a:pt x="2773" y="889"/>
                  </a:lnTo>
                  <a:lnTo>
                    <a:pt x="2766" y="895"/>
                  </a:lnTo>
                  <a:lnTo>
                    <a:pt x="2764" y="897"/>
                  </a:lnTo>
                  <a:lnTo>
                    <a:pt x="2764" y="898"/>
                  </a:lnTo>
                  <a:lnTo>
                    <a:pt x="2768" y="907"/>
                  </a:lnTo>
                  <a:close/>
                  <a:moveTo>
                    <a:pt x="2885" y="716"/>
                  </a:moveTo>
                  <a:lnTo>
                    <a:pt x="2885" y="718"/>
                  </a:lnTo>
                  <a:lnTo>
                    <a:pt x="2886" y="718"/>
                  </a:lnTo>
                  <a:lnTo>
                    <a:pt x="2902" y="728"/>
                  </a:lnTo>
                  <a:lnTo>
                    <a:pt x="2908" y="730"/>
                  </a:lnTo>
                  <a:lnTo>
                    <a:pt x="2908" y="725"/>
                  </a:lnTo>
                  <a:lnTo>
                    <a:pt x="2909" y="712"/>
                  </a:lnTo>
                  <a:lnTo>
                    <a:pt x="2909" y="711"/>
                  </a:lnTo>
                  <a:lnTo>
                    <a:pt x="2908" y="709"/>
                  </a:lnTo>
                  <a:lnTo>
                    <a:pt x="2897" y="696"/>
                  </a:lnTo>
                  <a:lnTo>
                    <a:pt x="2895" y="693"/>
                  </a:lnTo>
                  <a:lnTo>
                    <a:pt x="2892" y="696"/>
                  </a:lnTo>
                  <a:lnTo>
                    <a:pt x="2885" y="703"/>
                  </a:lnTo>
                  <a:lnTo>
                    <a:pt x="2883" y="703"/>
                  </a:lnTo>
                  <a:lnTo>
                    <a:pt x="2883" y="705"/>
                  </a:lnTo>
                  <a:lnTo>
                    <a:pt x="2885" y="716"/>
                  </a:lnTo>
                  <a:close/>
                  <a:moveTo>
                    <a:pt x="2787" y="381"/>
                  </a:moveTo>
                  <a:lnTo>
                    <a:pt x="2787" y="383"/>
                  </a:lnTo>
                  <a:lnTo>
                    <a:pt x="2789" y="385"/>
                  </a:lnTo>
                  <a:lnTo>
                    <a:pt x="2805" y="388"/>
                  </a:lnTo>
                  <a:lnTo>
                    <a:pt x="2805" y="388"/>
                  </a:lnTo>
                  <a:lnTo>
                    <a:pt x="2807" y="388"/>
                  </a:lnTo>
                  <a:lnTo>
                    <a:pt x="2823" y="385"/>
                  </a:lnTo>
                  <a:lnTo>
                    <a:pt x="2826" y="383"/>
                  </a:lnTo>
                  <a:lnTo>
                    <a:pt x="2824" y="379"/>
                  </a:lnTo>
                  <a:lnTo>
                    <a:pt x="2816" y="358"/>
                  </a:lnTo>
                  <a:lnTo>
                    <a:pt x="2816" y="358"/>
                  </a:lnTo>
                  <a:lnTo>
                    <a:pt x="2814" y="358"/>
                  </a:lnTo>
                  <a:lnTo>
                    <a:pt x="2803" y="347"/>
                  </a:lnTo>
                  <a:lnTo>
                    <a:pt x="2800" y="346"/>
                  </a:lnTo>
                  <a:lnTo>
                    <a:pt x="2798" y="347"/>
                  </a:lnTo>
                  <a:lnTo>
                    <a:pt x="2789" y="356"/>
                  </a:lnTo>
                  <a:lnTo>
                    <a:pt x="2789" y="356"/>
                  </a:lnTo>
                  <a:lnTo>
                    <a:pt x="2789" y="358"/>
                  </a:lnTo>
                  <a:lnTo>
                    <a:pt x="2787" y="372"/>
                  </a:lnTo>
                  <a:lnTo>
                    <a:pt x="2787" y="372"/>
                  </a:lnTo>
                  <a:lnTo>
                    <a:pt x="2787" y="372"/>
                  </a:lnTo>
                  <a:lnTo>
                    <a:pt x="2787" y="381"/>
                  </a:lnTo>
                  <a:close/>
                  <a:moveTo>
                    <a:pt x="2641" y="875"/>
                  </a:moveTo>
                  <a:lnTo>
                    <a:pt x="2641" y="877"/>
                  </a:lnTo>
                  <a:lnTo>
                    <a:pt x="2637" y="886"/>
                  </a:lnTo>
                  <a:lnTo>
                    <a:pt x="2637" y="888"/>
                  </a:lnTo>
                  <a:lnTo>
                    <a:pt x="2639" y="889"/>
                  </a:lnTo>
                  <a:lnTo>
                    <a:pt x="2646" y="900"/>
                  </a:lnTo>
                  <a:lnTo>
                    <a:pt x="2650" y="904"/>
                  </a:lnTo>
                  <a:lnTo>
                    <a:pt x="2651" y="900"/>
                  </a:lnTo>
                  <a:lnTo>
                    <a:pt x="2660" y="891"/>
                  </a:lnTo>
                  <a:lnTo>
                    <a:pt x="2662" y="889"/>
                  </a:lnTo>
                  <a:lnTo>
                    <a:pt x="2662" y="888"/>
                  </a:lnTo>
                  <a:lnTo>
                    <a:pt x="2657" y="874"/>
                  </a:lnTo>
                  <a:lnTo>
                    <a:pt x="2657" y="870"/>
                  </a:lnTo>
                  <a:lnTo>
                    <a:pt x="2653" y="872"/>
                  </a:lnTo>
                  <a:lnTo>
                    <a:pt x="2642" y="875"/>
                  </a:lnTo>
                  <a:lnTo>
                    <a:pt x="2641" y="875"/>
                  </a:lnTo>
                  <a:close/>
                  <a:moveTo>
                    <a:pt x="2625" y="1003"/>
                  </a:moveTo>
                  <a:lnTo>
                    <a:pt x="2623" y="1001"/>
                  </a:lnTo>
                  <a:lnTo>
                    <a:pt x="2611" y="996"/>
                  </a:lnTo>
                  <a:lnTo>
                    <a:pt x="2609" y="994"/>
                  </a:lnTo>
                  <a:lnTo>
                    <a:pt x="2607" y="998"/>
                  </a:lnTo>
                  <a:lnTo>
                    <a:pt x="2595" y="1015"/>
                  </a:lnTo>
                  <a:lnTo>
                    <a:pt x="2593" y="1017"/>
                  </a:lnTo>
                  <a:lnTo>
                    <a:pt x="2595" y="1021"/>
                  </a:lnTo>
                  <a:lnTo>
                    <a:pt x="2611" y="1040"/>
                  </a:lnTo>
                  <a:lnTo>
                    <a:pt x="2612" y="1042"/>
                  </a:lnTo>
                  <a:lnTo>
                    <a:pt x="2614" y="1042"/>
                  </a:lnTo>
                  <a:lnTo>
                    <a:pt x="2625" y="1037"/>
                  </a:lnTo>
                  <a:lnTo>
                    <a:pt x="2628" y="1035"/>
                  </a:lnTo>
                  <a:lnTo>
                    <a:pt x="2628" y="1033"/>
                  </a:lnTo>
                  <a:lnTo>
                    <a:pt x="2625" y="1005"/>
                  </a:lnTo>
                  <a:lnTo>
                    <a:pt x="2625" y="1003"/>
                  </a:lnTo>
                  <a:close/>
                  <a:moveTo>
                    <a:pt x="2589" y="338"/>
                  </a:moveTo>
                  <a:lnTo>
                    <a:pt x="2589" y="337"/>
                  </a:lnTo>
                  <a:lnTo>
                    <a:pt x="2584" y="319"/>
                  </a:lnTo>
                  <a:lnTo>
                    <a:pt x="2582" y="317"/>
                  </a:lnTo>
                  <a:lnTo>
                    <a:pt x="2582" y="317"/>
                  </a:lnTo>
                  <a:lnTo>
                    <a:pt x="2561" y="308"/>
                  </a:lnTo>
                  <a:lnTo>
                    <a:pt x="2559" y="308"/>
                  </a:lnTo>
                  <a:lnTo>
                    <a:pt x="2558" y="308"/>
                  </a:lnTo>
                  <a:lnTo>
                    <a:pt x="2540" y="324"/>
                  </a:lnTo>
                  <a:lnTo>
                    <a:pt x="2538" y="324"/>
                  </a:lnTo>
                  <a:lnTo>
                    <a:pt x="2538" y="326"/>
                  </a:lnTo>
                  <a:lnTo>
                    <a:pt x="2538" y="338"/>
                  </a:lnTo>
                  <a:lnTo>
                    <a:pt x="2538" y="340"/>
                  </a:lnTo>
                  <a:lnTo>
                    <a:pt x="2538" y="342"/>
                  </a:lnTo>
                  <a:lnTo>
                    <a:pt x="2554" y="354"/>
                  </a:lnTo>
                  <a:lnTo>
                    <a:pt x="2556" y="356"/>
                  </a:lnTo>
                  <a:lnTo>
                    <a:pt x="2558" y="356"/>
                  </a:lnTo>
                  <a:lnTo>
                    <a:pt x="2588" y="340"/>
                  </a:lnTo>
                  <a:lnTo>
                    <a:pt x="2589" y="338"/>
                  </a:lnTo>
                  <a:close/>
                  <a:moveTo>
                    <a:pt x="2572" y="1021"/>
                  </a:moveTo>
                  <a:lnTo>
                    <a:pt x="2568" y="1024"/>
                  </a:lnTo>
                  <a:lnTo>
                    <a:pt x="2551" y="1033"/>
                  </a:lnTo>
                  <a:lnTo>
                    <a:pt x="2549" y="1035"/>
                  </a:lnTo>
                  <a:lnTo>
                    <a:pt x="2549" y="1035"/>
                  </a:lnTo>
                  <a:lnTo>
                    <a:pt x="2543" y="1045"/>
                  </a:lnTo>
                  <a:lnTo>
                    <a:pt x="2542" y="1049"/>
                  </a:lnTo>
                  <a:lnTo>
                    <a:pt x="2545" y="1051"/>
                  </a:lnTo>
                  <a:lnTo>
                    <a:pt x="2559" y="1056"/>
                  </a:lnTo>
                  <a:lnTo>
                    <a:pt x="2561" y="1056"/>
                  </a:lnTo>
                  <a:lnTo>
                    <a:pt x="2561" y="1056"/>
                  </a:lnTo>
                  <a:lnTo>
                    <a:pt x="2577" y="1052"/>
                  </a:lnTo>
                  <a:lnTo>
                    <a:pt x="2581" y="1052"/>
                  </a:lnTo>
                  <a:lnTo>
                    <a:pt x="2581" y="1049"/>
                  </a:lnTo>
                  <a:lnTo>
                    <a:pt x="2574" y="1026"/>
                  </a:lnTo>
                  <a:lnTo>
                    <a:pt x="2572" y="1021"/>
                  </a:lnTo>
                  <a:close/>
                  <a:moveTo>
                    <a:pt x="2598" y="324"/>
                  </a:moveTo>
                  <a:lnTo>
                    <a:pt x="2596" y="326"/>
                  </a:lnTo>
                  <a:lnTo>
                    <a:pt x="2593" y="333"/>
                  </a:lnTo>
                  <a:lnTo>
                    <a:pt x="2593" y="335"/>
                  </a:lnTo>
                  <a:lnTo>
                    <a:pt x="2593" y="337"/>
                  </a:lnTo>
                  <a:lnTo>
                    <a:pt x="2596" y="353"/>
                  </a:lnTo>
                  <a:lnTo>
                    <a:pt x="2596" y="354"/>
                  </a:lnTo>
                  <a:lnTo>
                    <a:pt x="2600" y="354"/>
                  </a:lnTo>
                  <a:lnTo>
                    <a:pt x="2630" y="354"/>
                  </a:lnTo>
                  <a:lnTo>
                    <a:pt x="2632" y="354"/>
                  </a:lnTo>
                  <a:lnTo>
                    <a:pt x="2632" y="353"/>
                  </a:lnTo>
                  <a:lnTo>
                    <a:pt x="2644" y="331"/>
                  </a:lnTo>
                  <a:lnTo>
                    <a:pt x="2646" y="330"/>
                  </a:lnTo>
                  <a:lnTo>
                    <a:pt x="2644" y="328"/>
                  </a:lnTo>
                  <a:lnTo>
                    <a:pt x="2635" y="312"/>
                  </a:lnTo>
                  <a:lnTo>
                    <a:pt x="2632" y="308"/>
                  </a:lnTo>
                  <a:lnTo>
                    <a:pt x="2628" y="312"/>
                  </a:lnTo>
                  <a:lnTo>
                    <a:pt x="2618" y="328"/>
                  </a:lnTo>
                  <a:lnTo>
                    <a:pt x="2600" y="324"/>
                  </a:lnTo>
                  <a:lnTo>
                    <a:pt x="2598" y="324"/>
                  </a:lnTo>
                  <a:close/>
                  <a:moveTo>
                    <a:pt x="2711" y="842"/>
                  </a:moveTo>
                  <a:lnTo>
                    <a:pt x="2711" y="843"/>
                  </a:lnTo>
                  <a:lnTo>
                    <a:pt x="2711" y="843"/>
                  </a:lnTo>
                  <a:lnTo>
                    <a:pt x="2722" y="849"/>
                  </a:lnTo>
                  <a:lnTo>
                    <a:pt x="2724" y="850"/>
                  </a:lnTo>
                  <a:lnTo>
                    <a:pt x="2726" y="849"/>
                  </a:lnTo>
                  <a:lnTo>
                    <a:pt x="2738" y="842"/>
                  </a:lnTo>
                  <a:lnTo>
                    <a:pt x="2741" y="840"/>
                  </a:lnTo>
                  <a:lnTo>
                    <a:pt x="2740" y="836"/>
                  </a:lnTo>
                  <a:lnTo>
                    <a:pt x="2733" y="824"/>
                  </a:lnTo>
                  <a:lnTo>
                    <a:pt x="2731" y="822"/>
                  </a:lnTo>
                  <a:lnTo>
                    <a:pt x="2729" y="822"/>
                  </a:lnTo>
                  <a:lnTo>
                    <a:pt x="2718" y="819"/>
                  </a:lnTo>
                  <a:lnTo>
                    <a:pt x="2717" y="819"/>
                  </a:lnTo>
                  <a:lnTo>
                    <a:pt x="2715" y="819"/>
                  </a:lnTo>
                  <a:lnTo>
                    <a:pt x="2704" y="829"/>
                  </a:lnTo>
                  <a:lnTo>
                    <a:pt x="2703" y="831"/>
                  </a:lnTo>
                  <a:lnTo>
                    <a:pt x="2704" y="833"/>
                  </a:lnTo>
                  <a:lnTo>
                    <a:pt x="2711" y="842"/>
                  </a:lnTo>
                  <a:close/>
                  <a:moveTo>
                    <a:pt x="2727" y="489"/>
                  </a:moveTo>
                  <a:lnTo>
                    <a:pt x="2729" y="491"/>
                  </a:lnTo>
                  <a:lnTo>
                    <a:pt x="2731" y="491"/>
                  </a:lnTo>
                  <a:lnTo>
                    <a:pt x="2747" y="491"/>
                  </a:lnTo>
                  <a:lnTo>
                    <a:pt x="2750" y="491"/>
                  </a:lnTo>
                  <a:lnTo>
                    <a:pt x="2748" y="487"/>
                  </a:lnTo>
                  <a:lnTo>
                    <a:pt x="2748" y="473"/>
                  </a:lnTo>
                  <a:lnTo>
                    <a:pt x="2748" y="471"/>
                  </a:lnTo>
                  <a:lnTo>
                    <a:pt x="2748" y="471"/>
                  </a:lnTo>
                  <a:lnTo>
                    <a:pt x="2738" y="457"/>
                  </a:lnTo>
                  <a:lnTo>
                    <a:pt x="2736" y="455"/>
                  </a:lnTo>
                  <a:lnTo>
                    <a:pt x="2733" y="455"/>
                  </a:lnTo>
                  <a:lnTo>
                    <a:pt x="2720" y="462"/>
                  </a:lnTo>
                  <a:lnTo>
                    <a:pt x="2718" y="462"/>
                  </a:lnTo>
                  <a:lnTo>
                    <a:pt x="2718" y="464"/>
                  </a:lnTo>
                  <a:lnTo>
                    <a:pt x="2715" y="475"/>
                  </a:lnTo>
                  <a:lnTo>
                    <a:pt x="2715" y="477"/>
                  </a:lnTo>
                  <a:lnTo>
                    <a:pt x="2717" y="478"/>
                  </a:lnTo>
                  <a:lnTo>
                    <a:pt x="2727" y="489"/>
                  </a:lnTo>
                  <a:close/>
                  <a:moveTo>
                    <a:pt x="2731" y="932"/>
                  </a:moveTo>
                  <a:lnTo>
                    <a:pt x="2729" y="932"/>
                  </a:lnTo>
                  <a:lnTo>
                    <a:pt x="2717" y="928"/>
                  </a:lnTo>
                  <a:lnTo>
                    <a:pt x="2715" y="928"/>
                  </a:lnTo>
                  <a:lnTo>
                    <a:pt x="2713" y="930"/>
                  </a:lnTo>
                  <a:lnTo>
                    <a:pt x="2706" y="943"/>
                  </a:lnTo>
                  <a:lnTo>
                    <a:pt x="2704" y="946"/>
                  </a:lnTo>
                  <a:lnTo>
                    <a:pt x="2708" y="948"/>
                  </a:lnTo>
                  <a:lnTo>
                    <a:pt x="2720" y="959"/>
                  </a:lnTo>
                  <a:lnTo>
                    <a:pt x="2722" y="962"/>
                  </a:lnTo>
                  <a:lnTo>
                    <a:pt x="2733" y="950"/>
                  </a:lnTo>
                  <a:lnTo>
                    <a:pt x="2734" y="950"/>
                  </a:lnTo>
                  <a:lnTo>
                    <a:pt x="2734" y="948"/>
                  </a:lnTo>
                  <a:lnTo>
                    <a:pt x="2731" y="934"/>
                  </a:lnTo>
                  <a:lnTo>
                    <a:pt x="2731" y="932"/>
                  </a:lnTo>
                  <a:close/>
                  <a:moveTo>
                    <a:pt x="2630" y="285"/>
                  </a:moveTo>
                  <a:lnTo>
                    <a:pt x="2632" y="289"/>
                  </a:lnTo>
                  <a:lnTo>
                    <a:pt x="2635" y="287"/>
                  </a:lnTo>
                  <a:lnTo>
                    <a:pt x="2648" y="284"/>
                  </a:lnTo>
                  <a:lnTo>
                    <a:pt x="2651" y="282"/>
                  </a:lnTo>
                  <a:lnTo>
                    <a:pt x="2650" y="278"/>
                  </a:lnTo>
                  <a:lnTo>
                    <a:pt x="2644" y="262"/>
                  </a:lnTo>
                  <a:lnTo>
                    <a:pt x="2644" y="257"/>
                  </a:lnTo>
                  <a:lnTo>
                    <a:pt x="2641" y="260"/>
                  </a:lnTo>
                  <a:lnTo>
                    <a:pt x="2628" y="268"/>
                  </a:lnTo>
                  <a:lnTo>
                    <a:pt x="2625" y="269"/>
                  </a:lnTo>
                  <a:lnTo>
                    <a:pt x="2627" y="271"/>
                  </a:lnTo>
                  <a:lnTo>
                    <a:pt x="2630" y="285"/>
                  </a:lnTo>
                  <a:close/>
                  <a:moveTo>
                    <a:pt x="3065" y="484"/>
                  </a:moveTo>
                  <a:lnTo>
                    <a:pt x="3063" y="496"/>
                  </a:lnTo>
                  <a:lnTo>
                    <a:pt x="3056" y="498"/>
                  </a:lnTo>
                  <a:lnTo>
                    <a:pt x="3049" y="470"/>
                  </a:lnTo>
                  <a:lnTo>
                    <a:pt x="3049" y="466"/>
                  </a:lnTo>
                  <a:lnTo>
                    <a:pt x="3045" y="468"/>
                  </a:lnTo>
                  <a:lnTo>
                    <a:pt x="3001" y="491"/>
                  </a:lnTo>
                  <a:lnTo>
                    <a:pt x="2999" y="491"/>
                  </a:lnTo>
                  <a:lnTo>
                    <a:pt x="2999" y="493"/>
                  </a:lnTo>
                  <a:lnTo>
                    <a:pt x="2984" y="532"/>
                  </a:lnTo>
                  <a:lnTo>
                    <a:pt x="2982" y="532"/>
                  </a:lnTo>
                  <a:lnTo>
                    <a:pt x="2982" y="533"/>
                  </a:lnTo>
                  <a:lnTo>
                    <a:pt x="2982" y="546"/>
                  </a:lnTo>
                  <a:lnTo>
                    <a:pt x="2982" y="548"/>
                  </a:lnTo>
                  <a:lnTo>
                    <a:pt x="2984" y="549"/>
                  </a:lnTo>
                  <a:lnTo>
                    <a:pt x="2999" y="556"/>
                  </a:lnTo>
                  <a:lnTo>
                    <a:pt x="3029" y="581"/>
                  </a:lnTo>
                  <a:lnTo>
                    <a:pt x="3029" y="581"/>
                  </a:lnTo>
                  <a:lnTo>
                    <a:pt x="3029" y="581"/>
                  </a:lnTo>
                  <a:lnTo>
                    <a:pt x="3063" y="604"/>
                  </a:lnTo>
                  <a:lnTo>
                    <a:pt x="3063" y="604"/>
                  </a:lnTo>
                  <a:lnTo>
                    <a:pt x="3067" y="604"/>
                  </a:lnTo>
                  <a:lnTo>
                    <a:pt x="3083" y="595"/>
                  </a:lnTo>
                  <a:lnTo>
                    <a:pt x="3084" y="595"/>
                  </a:lnTo>
                  <a:lnTo>
                    <a:pt x="3084" y="594"/>
                  </a:lnTo>
                  <a:lnTo>
                    <a:pt x="3088" y="571"/>
                  </a:lnTo>
                  <a:lnTo>
                    <a:pt x="3088" y="569"/>
                  </a:lnTo>
                  <a:lnTo>
                    <a:pt x="3086" y="567"/>
                  </a:lnTo>
                  <a:lnTo>
                    <a:pt x="3075" y="555"/>
                  </a:lnTo>
                  <a:lnTo>
                    <a:pt x="3090" y="532"/>
                  </a:lnTo>
                  <a:lnTo>
                    <a:pt x="3090" y="532"/>
                  </a:lnTo>
                  <a:lnTo>
                    <a:pt x="3090" y="532"/>
                  </a:lnTo>
                  <a:lnTo>
                    <a:pt x="3091" y="505"/>
                  </a:lnTo>
                  <a:lnTo>
                    <a:pt x="3091" y="503"/>
                  </a:lnTo>
                  <a:lnTo>
                    <a:pt x="3090" y="501"/>
                  </a:lnTo>
                  <a:lnTo>
                    <a:pt x="3070" y="482"/>
                  </a:lnTo>
                  <a:lnTo>
                    <a:pt x="3065" y="478"/>
                  </a:lnTo>
                  <a:lnTo>
                    <a:pt x="3065" y="484"/>
                  </a:lnTo>
                  <a:close/>
                  <a:moveTo>
                    <a:pt x="3876" y="771"/>
                  </a:moveTo>
                  <a:lnTo>
                    <a:pt x="3872" y="769"/>
                  </a:lnTo>
                  <a:lnTo>
                    <a:pt x="3837" y="765"/>
                  </a:lnTo>
                  <a:lnTo>
                    <a:pt x="3832" y="764"/>
                  </a:lnTo>
                  <a:lnTo>
                    <a:pt x="3834" y="769"/>
                  </a:lnTo>
                  <a:lnTo>
                    <a:pt x="3841" y="787"/>
                  </a:lnTo>
                  <a:lnTo>
                    <a:pt x="3841" y="787"/>
                  </a:lnTo>
                  <a:lnTo>
                    <a:pt x="3842" y="788"/>
                  </a:lnTo>
                  <a:lnTo>
                    <a:pt x="3858" y="797"/>
                  </a:lnTo>
                  <a:lnTo>
                    <a:pt x="3860" y="799"/>
                  </a:lnTo>
                  <a:lnTo>
                    <a:pt x="3862" y="799"/>
                  </a:lnTo>
                  <a:lnTo>
                    <a:pt x="3876" y="794"/>
                  </a:lnTo>
                  <a:lnTo>
                    <a:pt x="3878" y="794"/>
                  </a:lnTo>
                  <a:lnTo>
                    <a:pt x="3878" y="790"/>
                  </a:lnTo>
                  <a:lnTo>
                    <a:pt x="3876" y="773"/>
                  </a:lnTo>
                  <a:lnTo>
                    <a:pt x="3876" y="771"/>
                  </a:lnTo>
                  <a:close/>
                  <a:moveTo>
                    <a:pt x="3957" y="459"/>
                  </a:moveTo>
                  <a:lnTo>
                    <a:pt x="3959" y="459"/>
                  </a:lnTo>
                  <a:lnTo>
                    <a:pt x="3961" y="455"/>
                  </a:lnTo>
                  <a:lnTo>
                    <a:pt x="3966" y="441"/>
                  </a:lnTo>
                  <a:lnTo>
                    <a:pt x="3968" y="438"/>
                  </a:lnTo>
                  <a:lnTo>
                    <a:pt x="3964" y="436"/>
                  </a:lnTo>
                  <a:lnTo>
                    <a:pt x="3948" y="431"/>
                  </a:lnTo>
                  <a:lnTo>
                    <a:pt x="3945" y="431"/>
                  </a:lnTo>
                  <a:lnTo>
                    <a:pt x="3945" y="434"/>
                  </a:lnTo>
                  <a:lnTo>
                    <a:pt x="3940" y="450"/>
                  </a:lnTo>
                  <a:lnTo>
                    <a:pt x="3940" y="454"/>
                  </a:lnTo>
                  <a:lnTo>
                    <a:pt x="3943" y="455"/>
                  </a:lnTo>
                  <a:lnTo>
                    <a:pt x="3957" y="459"/>
                  </a:lnTo>
                  <a:close/>
                  <a:moveTo>
                    <a:pt x="2941" y="500"/>
                  </a:moveTo>
                  <a:lnTo>
                    <a:pt x="2941" y="501"/>
                  </a:lnTo>
                  <a:lnTo>
                    <a:pt x="2941" y="501"/>
                  </a:lnTo>
                  <a:lnTo>
                    <a:pt x="2966" y="519"/>
                  </a:lnTo>
                  <a:lnTo>
                    <a:pt x="2968" y="519"/>
                  </a:lnTo>
                  <a:lnTo>
                    <a:pt x="2969" y="519"/>
                  </a:lnTo>
                  <a:lnTo>
                    <a:pt x="2987" y="509"/>
                  </a:lnTo>
                  <a:lnTo>
                    <a:pt x="2987" y="509"/>
                  </a:lnTo>
                  <a:lnTo>
                    <a:pt x="2989" y="507"/>
                  </a:lnTo>
                  <a:lnTo>
                    <a:pt x="2992" y="491"/>
                  </a:lnTo>
                  <a:lnTo>
                    <a:pt x="2994" y="487"/>
                  </a:lnTo>
                  <a:lnTo>
                    <a:pt x="2994" y="487"/>
                  </a:lnTo>
                  <a:lnTo>
                    <a:pt x="2996" y="487"/>
                  </a:lnTo>
                  <a:lnTo>
                    <a:pt x="3044" y="466"/>
                  </a:lnTo>
                  <a:lnTo>
                    <a:pt x="3045" y="464"/>
                  </a:lnTo>
                  <a:lnTo>
                    <a:pt x="3045" y="447"/>
                  </a:lnTo>
                  <a:lnTo>
                    <a:pt x="3063" y="438"/>
                  </a:lnTo>
                  <a:lnTo>
                    <a:pt x="3067" y="436"/>
                  </a:lnTo>
                  <a:lnTo>
                    <a:pt x="3065" y="432"/>
                  </a:lnTo>
                  <a:lnTo>
                    <a:pt x="3058" y="418"/>
                  </a:lnTo>
                  <a:lnTo>
                    <a:pt x="3045" y="386"/>
                  </a:lnTo>
                  <a:lnTo>
                    <a:pt x="3045" y="385"/>
                  </a:lnTo>
                  <a:lnTo>
                    <a:pt x="3045" y="385"/>
                  </a:lnTo>
                  <a:lnTo>
                    <a:pt x="3024" y="365"/>
                  </a:lnTo>
                  <a:lnTo>
                    <a:pt x="3022" y="363"/>
                  </a:lnTo>
                  <a:lnTo>
                    <a:pt x="3019" y="367"/>
                  </a:lnTo>
                  <a:lnTo>
                    <a:pt x="3001" y="385"/>
                  </a:lnTo>
                  <a:lnTo>
                    <a:pt x="2984" y="397"/>
                  </a:lnTo>
                  <a:lnTo>
                    <a:pt x="2982" y="397"/>
                  </a:lnTo>
                  <a:lnTo>
                    <a:pt x="2982" y="400"/>
                  </a:lnTo>
                  <a:lnTo>
                    <a:pt x="2987" y="420"/>
                  </a:lnTo>
                  <a:lnTo>
                    <a:pt x="2968" y="445"/>
                  </a:lnTo>
                  <a:lnTo>
                    <a:pt x="2968" y="447"/>
                  </a:lnTo>
                  <a:lnTo>
                    <a:pt x="2968" y="464"/>
                  </a:lnTo>
                  <a:lnTo>
                    <a:pt x="2969" y="464"/>
                  </a:lnTo>
                  <a:lnTo>
                    <a:pt x="2992" y="486"/>
                  </a:lnTo>
                  <a:lnTo>
                    <a:pt x="2992" y="487"/>
                  </a:lnTo>
                  <a:lnTo>
                    <a:pt x="2991" y="486"/>
                  </a:lnTo>
                  <a:lnTo>
                    <a:pt x="2955" y="471"/>
                  </a:lnTo>
                  <a:lnTo>
                    <a:pt x="2953" y="471"/>
                  </a:lnTo>
                  <a:lnTo>
                    <a:pt x="2952" y="471"/>
                  </a:lnTo>
                  <a:lnTo>
                    <a:pt x="2938" y="480"/>
                  </a:lnTo>
                  <a:lnTo>
                    <a:pt x="2936" y="480"/>
                  </a:lnTo>
                  <a:lnTo>
                    <a:pt x="2936" y="484"/>
                  </a:lnTo>
                  <a:lnTo>
                    <a:pt x="2941" y="500"/>
                  </a:lnTo>
                  <a:close/>
                  <a:moveTo>
                    <a:pt x="3940" y="695"/>
                  </a:moveTo>
                  <a:lnTo>
                    <a:pt x="3938" y="698"/>
                  </a:lnTo>
                  <a:lnTo>
                    <a:pt x="3929" y="707"/>
                  </a:lnTo>
                  <a:lnTo>
                    <a:pt x="3927" y="709"/>
                  </a:lnTo>
                  <a:lnTo>
                    <a:pt x="3927" y="711"/>
                  </a:lnTo>
                  <a:lnTo>
                    <a:pt x="3934" y="739"/>
                  </a:lnTo>
                  <a:lnTo>
                    <a:pt x="3934" y="742"/>
                  </a:lnTo>
                  <a:lnTo>
                    <a:pt x="3956" y="742"/>
                  </a:lnTo>
                  <a:lnTo>
                    <a:pt x="3956" y="739"/>
                  </a:lnTo>
                  <a:lnTo>
                    <a:pt x="3959" y="712"/>
                  </a:lnTo>
                  <a:lnTo>
                    <a:pt x="3959" y="711"/>
                  </a:lnTo>
                  <a:lnTo>
                    <a:pt x="3957" y="711"/>
                  </a:lnTo>
                  <a:lnTo>
                    <a:pt x="3943" y="698"/>
                  </a:lnTo>
                  <a:lnTo>
                    <a:pt x="3940" y="695"/>
                  </a:lnTo>
                  <a:close/>
                  <a:moveTo>
                    <a:pt x="3961" y="732"/>
                  </a:moveTo>
                  <a:lnTo>
                    <a:pt x="3961" y="771"/>
                  </a:lnTo>
                  <a:lnTo>
                    <a:pt x="3964" y="769"/>
                  </a:lnTo>
                  <a:lnTo>
                    <a:pt x="4002" y="762"/>
                  </a:lnTo>
                  <a:lnTo>
                    <a:pt x="4002" y="762"/>
                  </a:lnTo>
                  <a:lnTo>
                    <a:pt x="4002" y="762"/>
                  </a:lnTo>
                  <a:lnTo>
                    <a:pt x="4035" y="744"/>
                  </a:lnTo>
                  <a:lnTo>
                    <a:pt x="4039" y="742"/>
                  </a:lnTo>
                  <a:lnTo>
                    <a:pt x="4037" y="739"/>
                  </a:lnTo>
                  <a:lnTo>
                    <a:pt x="4026" y="712"/>
                  </a:lnTo>
                  <a:lnTo>
                    <a:pt x="4024" y="711"/>
                  </a:lnTo>
                  <a:lnTo>
                    <a:pt x="4023" y="711"/>
                  </a:lnTo>
                  <a:lnTo>
                    <a:pt x="4002" y="707"/>
                  </a:lnTo>
                  <a:lnTo>
                    <a:pt x="3984" y="703"/>
                  </a:lnTo>
                  <a:lnTo>
                    <a:pt x="3982" y="703"/>
                  </a:lnTo>
                  <a:lnTo>
                    <a:pt x="3980" y="705"/>
                  </a:lnTo>
                  <a:lnTo>
                    <a:pt x="3968" y="723"/>
                  </a:lnTo>
                  <a:lnTo>
                    <a:pt x="3961" y="732"/>
                  </a:lnTo>
                  <a:lnTo>
                    <a:pt x="3961" y="732"/>
                  </a:lnTo>
                  <a:close/>
                  <a:moveTo>
                    <a:pt x="4710" y="193"/>
                  </a:moveTo>
                  <a:lnTo>
                    <a:pt x="4712" y="197"/>
                  </a:lnTo>
                  <a:lnTo>
                    <a:pt x="4716" y="193"/>
                  </a:lnTo>
                  <a:lnTo>
                    <a:pt x="4724" y="184"/>
                  </a:lnTo>
                  <a:lnTo>
                    <a:pt x="4724" y="184"/>
                  </a:lnTo>
                  <a:lnTo>
                    <a:pt x="4724" y="183"/>
                  </a:lnTo>
                  <a:lnTo>
                    <a:pt x="4735" y="129"/>
                  </a:lnTo>
                  <a:lnTo>
                    <a:pt x="4749" y="105"/>
                  </a:lnTo>
                  <a:lnTo>
                    <a:pt x="4749" y="101"/>
                  </a:lnTo>
                  <a:lnTo>
                    <a:pt x="4747" y="101"/>
                  </a:lnTo>
                  <a:lnTo>
                    <a:pt x="4733" y="80"/>
                  </a:lnTo>
                  <a:lnTo>
                    <a:pt x="4733" y="80"/>
                  </a:lnTo>
                  <a:lnTo>
                    <a:pt x="4731" y="80"/>
                  </a:lnTo>
                  <a:lnTo>
                    <a:pt x="4694" y="82"/>
                  </a:lnTo>
                  <a:lnTo>
                    <a:pt x="4693" y="82"/>
                  </a:lnTo>
                  <a:lnTo>
                    <a:pt x="4693" y="83"/>
                  </a:lnTo>
                  <a:lnTo>
                    <a:pt x="4670" y="117"/>
                  </a:lnTo>
                  <a:lnTo>
                    <a:pt x="4670" y="117"/>
                  </a:lnTo>
                  <a:lnTo>
                    <a:pt x="4670" y="145"/>
                  </a:lnTo>
                  <a:lnTo>
                    <a:pt x="4670" y="145"/>
                  </a:lnTo>
                  <a:lnTo>
                    <a:pt x="4710" y="193"/>
                  </a:lnTo>
                  <a:close/>
                  <a:moveTo>
                    <a:pt x="4470" y="610"/>
                  </a:moveTo>
                  <a:lnTo>
                    <a:pt x="4472" y="611"/>
                  </a:lnTo>
                  <a:lnTo>
                    <a:pt x="4473" y="610"/>
                  </a:lnTo>
                  <a:lnTo>
                    <a:pt x="4488" y="602"/>
                  </a:lnTo>
                  <a:lnTo>
                    <a:pt x="4489" y="601"/>
                  </a:lnTo>
                  <a:lnTo>
                    <a:pt x="4489" y="597"/>
                  </a:lnTo>
                  <a:lnTo>
                    <a:pt x="4484" y="581"/>
                  </a:lnTo>
                  <a:lnTo>
                    <a:pt x="4482" y="578"/>
                  </a:lnTo>
                  <a:lnTo>
                    <a:pt x="4480" y="579"/>
                  </a:lnTo>
                  <a:lnTo>
                    <a:pt x="4465" y="583"/>
                  </a:lnTo>
                  <a:lnTo>
                    <a:pt x="4463" y="583"/>
                  </a:lnTo>
                  <a:lnTo>
                    <a:pt x="4463" y="585"/>
                  </a:lnTo>
                  <a:lnTo>
                    <a:pt x="4457" y="597"/>
                  </a:lnTo>
                  <a:lnTo>
                    <a:pt x="4456" y="601"/>
                  </a:lnTo>
                  <a:lnTo>
                    <a:pt x="4459" y="602"/>
                  </a:lnTo>
                  <a:lnTo>
                    <a:pt x="4470" y="610"/>
                  </a:lnTo>
                  <a:close/>
                  <a:moveTo>
                    <a:pt x="3984" y="576"/>
                  </a:moveTo>
                  <a:lnTo>
                    <a:pt x="3984" y="578"/>
                  </a:lnTo>
                  <a:lnTo>
                    <a:pt x="3986" y="578"/>
                  </a:lnTo>
                  <a:lnTo>
                    <a:pt x="4056" y="579"/>
                  </a:lnTo>
                  <a:lnTo>
                    <a:pt x="4058" y="579"/>
                  </a:lnTo>
                  <a:lnTo>
                    <a:pt x="4060" y="578"/>
                  </a:lnTo>
                  <a:lnTo>
                    <a:pt x="4079" y="540"/>
                  </a:lnTo>
                  <a:lnTo>
                    <a:pt x="4079" y="539"/>
                  </a:lnTo>
                  <a:lnTo>
                    <a:pt x="4079" y="537"/>
                  </a:lnTo>
                  <a:lnTo>
                    <a:pt x="4067" y="509"/>
                  </a:lnTo>
                  <a:lnTo>
                    <a:pt x="4063" y="503"/>
                  </a:lnTo>
                  <a:lnTo>
                    <a:pt x="4060" y="507"/>
                  </a:lnTo>
                  <a:lnTo>
                    <a:pt x="4047" y="523"/>
                  </a:lnTo>
                  <a:lnTo>
                    <a:pt x="4019" y="519"/>
                  </a:lnTo>
                  <a:lnTo>
                    <a:pt x="4017" y="519"/>
                  </a:lnTo>
                  <a:lnTo>
                    <a:pt x="4016" y="521"/>
                  </a:lnTo>
                  <a:lnTo>
                    <a:pt x="4010" y="533"/>
                  </a:lnTo>
                  <a:lnTo>
                    <a:pt x="3993" y="533"/>
                  </a:lnTo>
                  <a:lnTo>
                    <a:pt x="3993" y="537"/>
                  </a:lnTo>
                  <a:lnTo>
                    <a:pt x="3991" y="549"/>
                  </a:lnTo>
                  <a:lnTo>
                    <a:pt x="3975" y="548"/>
                  </a:lnTo>
                  <a:lnTo>
                    <a:pt x="3970" y="548"/>
                  </a:lnTo>
                  <a:lnTo>
                    <a:pt x="3971" y="553"/>
                  </a:lnTo>
                  <a:lnTo>
                    <a:pt x="3984" y="576"/>
                  </a:lnTo>
                  <a:close/>
                  <a:moveTo>
                    <a:pt x="3807" y="654"/>
                  </a:moveTo>
                  <a:lnTo>
                    <a:pt x="3809" y="654"/>
                  </a:lnTo>
                  <a:lnTo>
                    <a:pt x="3809" y="656"/>
                  </a:lnTo>
                  <a:lnTo>
                    <a:pt x="3823" y="673"/>
                  </a:lnTo>
                  <a:lnTo>
                    <a:pt x="3828" y="695"/>
                  </a:lnTo>
                  <a:lnTo>
                    <a:pt x="3828" y="696"/>
                  </a:lnTo>
                  <a:lnTo>
                    <a:pt x="3830" y="696"/>
                  </a:lnTo>
                  <a:lnTo>
                    <a:pt x="3860" y="705"/>
                  </a:lnTo>
                  <a:lnTo>
                    <a:pt x="3862" y="705"/>
                  </a:lnTo>
                  <a:lnTo>
                    <a:pt x="3862" y="705"/>
                  </a:lnTo>
                  <a:lnTo>
                    <a:pt x="3890" y="703"/>
                  </a:lnTo>
                  <a:lnTo>
                    <a:pt x="3894" y="702"/>
                  </a:lnTo>
                  <a:lnTo>
                    <a:pt x="3894" y="698"/>
                  </a:lnTo>
                  <a:lnTo>
                    <a:pt x="3892" y="673"/>
                  </a:lnTo>
                  <a:lnTo>
                    <a:pt x="3908" y="675"/>
                  </a:lnTo>
                  <a:lnTo>
                    <a:pt x="3910" y="675"/>
                  </a:lnTo>
                  <a:lnTo>
                    <a:pt x="3911" y="673"/>
                  </a:lnTo>
                  <a:lnTo>
                    <a:pt x="3926" y="650"/>
                  </a:lnTo>
                  <a:lnTo>
                    <a:pt x="3941" y="654"/>
                  </a:lnTo>
                  <a:lnTo>
                    <a:pt x="3943" y="654"/>
                  </a:lnTo>
                  <a:lnTo>
                    <a:pt x="3945" y="652"/>
                  </a:lnTo>
                  <a:lnTo>
                    <a:pt x="3957" y="638"/>
                  </a:lnTo>
                  <a:lnTo>
                    <a:pt x="3959" y="636"/>
                  </a:lnTo>
                  <a:lnTo>
                    <a:pt x="3957" y="634"/>
                  </a:lnTo>
                  <a:lnTo>
                    <a:pt x="3945" y="622"/>
                  </a:lnTo>
                  <a:lnTo>
                    <a:pt x="3943" y="620"/>
                  </a:lnTo>
                  <a:lnTo>
                    <a:pt x="3943" y="620"/>
                  </a:lnTo>
                  <a:lnTo>
                    <a:pt x="3917" y="613"/>
                  </a:lnTo>
                  <a:lnTo>
                    <a:pt x="3899" y="592"/>
                  </a:lnTo>
                  <a:lnTo>
                    <a:pt x="3910" y="590"/>
                  </a:lnTo>
                  <a:lnTo>
                    <a:pt x="3924" y="613"/>
                  </a:lnTo>
                  <a:lnTo>
                    <a:pt x="3926" y="613"/>
                  </a:lnTo>
                  <a:lnTo>
                    <a:pt x="3926" y="613"/>
                  </a:lnTo>
                  <a:lnTo>
                    <a:pt x="3957" y="620"/>
                  </a:lnTo>
                  <a:lnTo>
                    <a:pt x="3961" y="620"/>
                  </a:lnTo>
                  <a:lnTo>
                    <a:pt x="3961" y="617"/>
                  </a:lnTo>
                  <a:lnTo>
                    <a:pt x="3961" y="581"/>
                  </a:lnTo>
                  <a:lnTo>
                    <a:pt x="3961" y="581"/>
                  </a:lnTo>
                  <a:lnTo>
                    <a:pt x="3961" y="579"/>
                  </a:lnTo>
                  <a:lnTo>
                    <a:pt x="3950" y="563"/>
                  </a:lnTo>
                  <a:lnTo>
                    <a:pt x="3950" y="562"/>
                  </a:lnTo>
                  <a:lnTo>
                    <a:pt x="3948" y="562"/>
                  </a:lnTo>
                  <a:lnTo>
                    <a:pt x="3913" y="558"/>
                  </a:lnTo>
                  <a:lnTo>
                    <a:pt x="3911" y="558"/>
                  </a:lnTo>
                  <a:lnTo>
                    <a:pt x="3910" y="560"/>
                  </a:lnTo>
                  <a:lnTo>
                    <a:pt x="3894" y="572"/>
                  </a:lnTo>
                  <a:lnTo>
                    <a:pt x="3865" y="567"/>
                  </a:lnTo>
                  <a:lnTo>
                    <a:pt x="3862" y="567"/>
                  </a:lnTo>
                  <a:lnTo>
                    <a:pt x="3862" y="571"/>
                  </a:lnTo>
                  <a:lnTo>
                    <a:pt x="3858" y="590"/>
                  </a:lnTo>
                  <a:lnTo>
                    <a:pt x="3858" y="592"/>
                  </a:lnTo>
                  <a:lnTo>
                    <a:pt x="3860" y="592"/>
                  </a:lnTo>
                  <a:lnTo>
                    <a:pt x="3874" y="608"/>
                  </a:lnTo>
                  <a:lnTo>
                    <a:pt x="3871" y="615"/>
                  </a:lnTo>
                  <a:lnTo>
                    <a:pt x="3846" y="594"/>
                  </a:lnTo>
                  <a:lnTo>
                    <a:pt x="3844" y="594"/>
                  </a:lnTo>
                  <a:lnTo>
                    <a:pt x="3842" y="594"/>
                  </a:lnTo>
                  <a:lnTo>
                    <a:pt x="3811" y="595"/>
                  </a:lnTo>
                  <a:lnTo>
                    <a:pt x="3807" y="597"/>
                  </a:lnTo>
                  <a:lnTo>
                    <a:pt x="3807" y="599"/>
                  </a:lnTo>
                  <a:lnTo>
                    <a:pt x="3805" y="625"/>
                  </a:lnTo>
                  <a:lnTo>
                    <a:pt x="3805" y="625"/>
                  </a:lnTo>
                  <a:lnTo>
                    <a:pt x="3805" y="627"/>
                  </a:lnTo>
                  <a:lnTo>
                    <a:pt x="3807" y="654"/>
                  </a:lnTo>
                  <a:close/>
                  <a:moveTo>
                    <a:pt x="3017" y="748"/>
                  </a:moveTo>
                  <a:lnTo>
                    <a:pt x="3019" y="748"/>
                  </a:lnTo>
                  <a:lnTo>
                    <a:pt x="3029" y="741"/>
                  </a:lnTo>
                  <a:lnTo>
                    <a:pt x="3031" y="739"/>
                  </a:lnTo>
                  <a:lnTo>
                    <a:pt x="3031" y="737"/>
                  </a:lnTo>
                  <a:lnTo>
                    <a:pt x="3024" y="723"/>
                  </a:lnTo>
                  <a:lnTo>
                    <a:pt x="3022" y="719"/>
                  </a:lnTo>
                  <a:lnTo>
                    <a:pt x="3019" y="721"/>
                  </a:lnTo>
                  <a:lnTo>
                    <a:pt x="3003" y="732"/>
                  </a:lnTo>
                  <a:lnTo>
                    <a:pt x="2998" y="734"/>
                  </a:lnTo>
                  <a:lnTo>
                    <a:pt x="3003" y="737"/>
                  </a:lnTo>
                  <a:lnTo>
                    <a:pt x="3015" y="746"/>
                  </a:lnTo>
                  <a:lnTo>
                    <a:pt x="3017" y="748"/>
                  </a:lnTo>
                  <a:close/>
                  <a:moveTo>
                    <a:pt x="2994" y="755"/>
                  </a:moveTo>
                  <a:lnTo>
                    <a:pt x="2992" y="758"/>
                  </a:lnTo>
                  <a:lnTo>
                    <a:pt x="2987" y="771"/>
                  </a:lnTo>
                  <a:lnTo>
                    <a:pt x="2989" y="773"/>
                  </a:lnTo>
                  <a:lnTo>
                    <a:pt x="2994" y="780"/>
                  </a:lnTo>
                  <a:lnTo>
                    <a:pt x="2996" y="783"/>
                  </a:lnTo>
                  <a:lnTo>
                    <a:pt x="2999" y="780"/>
                  </a:lnTo>
                  <a:lnTo>
                    <a:pt x="3007" y="773"/>
                  </a:lnTo>
                  <a:lnTo>
                    <a:pt x="3010" y="771"/>
                  </a:lnTo>
                  <a:lnTo>
                    <a:pt x="3007" y="767"/>
                  </a:lnTo>
                  <a:lnTo>
                    <a:pt x="2998" y="758"/>
                  </a:lnTo>
                  <a:lnTo>
                    <a:pt x="2994" y="755"/>
                  </a:lnTo>
                  <a:close/>
                  <a:moveTo>
                    <a:pt x="3775" y="673"/>
                  </a:moveTo>
                  <a:lnTo>
                    <a:pt x="3775" y="673"/>
                  </a:lnTo>
                  <a:lnTo>
                    <a:pt x="3775" y="673"/>
                  </a:lnTo>
                  <a:lnTo>
                    <a:pt x="3795" y="696"/>
                  </a:lnTo>
                  <a:lnTo>
                    <a:pt x="3797" y="698"/>
                  </a:lnTo>
                  <a:lnTo>
                    <a:pt x="3798" y="696"/>
                  </a:lnTo>
                  <a:lnTo>
                    <a:pt x="3811" y="693"/>
                  </a:lnTo>
                  <a:lnTo>
                    <a:pt x="3814" y="691"/>
                  </a:lnTo>
                  <a:lnTo>
                    <a:pt x="3812" y="687"/>
                  </a:lnTo>
                  <a:lnTo>
                    <a:pt x="3798" y="661"/>
                  </a:lnTo>
                  <a:lnTo>
                    <a:pt x="3798" y="661"/>
                  </a:lnTo>
                  <a:lnTo>
                    <a:pt x="3797" y="661"/>
                  </a:lnTo>
                  <a:lnTo>
                    <a:pt x="3775" y="649"/>
                  </a:lnTo>
                  <a:lnTo>
                    <a:pt x="3768" y="643"/>
                  </a:lnTo>
                  <a:lnTo>
                    <a:pt x="3770" y="652"/>
                  </a:lnTo>
                  <a:lnTo>
                    <a:pt x="3775" y="673"/>
                  </a:lnTo>
                  <a:close/>
                  <a:moveTo>
                    <a:pt x="2976" y="392"/>
                  </a:moveTo>
                  <a:lnTo>
                    <a:pt x="2982" y="392"/>
                  </a:lnTo>
                  <a:lnTo>
                    <a:pt x="2980" y="386"/>
                  </a:lnTo>
                  <a:lnTo>
                    <a:pt x="2971" y="361"/>
                  </a:lnTo>
                  <a:lnTo>
                    <a:pt x="2971" y="358"/>
                  </a:lnTo>
                  <a:lnTo>
                    <a:pt x="2969" y="358"/>
                  </a:lnTo>
                  <a:lnTo>
                    <a:pt x="2945" y="360"/>
                  </a:lnTo>
                  <a:lnTo>
                    <a:pt x="2941" y="360"/>
                  </a:lnTo>
                  <a:lnTo>
                    <a:pt x="2941" y="361"/>
                  </a:lnTo>
                  <a:lnTo>
                    <a:pt x="2939" y="381"/>
                  </a:lnTo>
                  <a:lnTo>
                    <a:pt x="2938" y="385"/>
                  </a:lnTo>
                  <a:lnTo>
                    <a:pt x="2941" y="385"/>
                  </a:lnTo>
                  <a:lnTo>
                    <a:pt x="2976" y="392"/>
                  </a:lnTo>
                  <a:close/>
                  <a:moveTo>
                    <a:pt x="2600" y="303"/>
                  </a:moveTo>
                  <a:lnTo>
                    <a:pt x="2596" y="301"/>
                  </a:lnTo>
                  <a:lnTo>
                    <a:pt x="2586" y="291"/>
                  </a:lnTo>
                  <a:lnTo>
                    <a:pt x="2584" y="289"/>
                  </a:lnTo>
                  <a:lnTo>
                    <a:pt x="2581" y="291"/>
                  </a:lnTo>
                  <a:lnTo>
                    <a:pt x="2570" y="305"/>
                  </a:lnTo>
                  <a:lnTo>
                    <a:pt x="2568" y="308"/>
                  </a:lnTo>
                  <a:lnTo>
                    <a:pt x="2572" y="310"/>
                  </a:lnTo>
                  <a:lnTo>
                    <a:pt x="2584" y="315"/>
                  </a:lnTo>
                  <a:lnTo>
                    <a:pt x="2588" y="317"/>
                  </a:lnTo>
                  <a:lnTo>
                    <a:pt x="2589" y="315"/>
                  </a:lnTo>
                  <a:lnTo>
                    <a:pt x="2596" y="305"/>
                  </a:lnTo>
                  <a:lnTo>
                    <a:pt x="2600" y="303"/>
                  </a:lnTo>
                  <a:close/>
                  <a:moveTo>
                    <a:pt x="3360" y="914"/>
                  </a:moveTo>
                  <a:lnTo>
                    <a:pt x="3360" y="918"/>
                  </a:lnTo>
                  <a:lnTo>
                    <a:pt x="3351" y="937"/>
                  </a:lnTo>
                  <a:lnTo>
                    <a:pt x="3349" y="941"/>
                  </a:lnTo>
                  <a:lnTo>
                    <a:pt x="3353" y="941"/>
                  </a:lnTo>
                  <a:lnTo>
                    <a:pt x="3374" y="959"/>
                  </a:lnTo>
                  <a:lnTo>
                    <a:pt x="3376" y="960"/>
                  </a:lnTo>
                  <a:lnTo>
                    <a:pt x="3378" y="959"/>
                  </a:lnTo>
                  <a:lnTo>
                    <a:pt x="3388" y="943"/>
                  </a:lnTo>
                  <a:lnTo>
                    <a:pt x="3388" y="943"/>
                  </a:lnTo>
                  <a:lnTo>
                    <a:pt x="3388" y="941"/>
                  </a:lnTo>
                  <a:lnTo>
                    <a:pt x="3392" y="928"/>
                  </a:lnTo>
                  <a:lnTo>
                    <a:pt x="3392" y="927"/>
                  </a:lnTo>
                  <a:lnTo>
                    <a:pt x="3390" y="925"/>
                  </a:lnTo>
                  <a:lnTo>
                    <a:pt x="3379" y="918"/>
                  </a:lnTo>
                  <a:lnTo>
                    <a:pt x="3378" y="918"/>
                  </a:lnTo>
                  <a:lnTo>
                    <a:pt x="3378" y="916"/>
                  </a:lnTo>
                  <a:lnTo>
                    <a:pt x="3364" y="914"/>
                  </a:lnTo>
                  <a:lnTo>
                    <a:pt x="3360" y="914"/>
                  </a:lnTo>
                  <a:close/>
                  <a:moveTo>
                    <a:pt x="3074" y="643"/>
                  </a:moveTo>
                  <a:lnTo>
                    <a:pt x="3075" y="643"/>
                  </a:lnTo>
                  <a:lnTo>
                    <a:pt x="3083" y="672"/>
                  </a:lnTo>
                  <a:lnTo>
                    <a:pt x="3084" y="677"/>
                  </a:lnTo>
                  <a:lnTo>
                    <a:pt x="3088" y="673"/>
                  </a:lnTo>
                  <a:lnTo>
                    <a:pt x="3120" y="647"/>
                  </a:lnTo>
                  <a:lnTo>
                    <a:pt x="3151" y="645"/>
                  </a:lnTo>
                  <a:lnTo>
                    <a:pt x="3153" y="645"/>
                  </a:lnTo>
                  <a:lnTo>
                    <a:pt x="3173" y="627"/>
                  </a:lnTo>
                  <a:lnTo>
                    <a:pt x="3173" y="625"/>
                  </a:lnTo>
                  <a:lnTo>
                    <a:pt x="3173" y="624"/>
                  </a:lnTo>
                  <a:lnTo>
                    <a:pt x="3174" y="583"/>
                  </a:lnTo>
                  <a:lnTo>
                    <a:pt x="3174" y="581"/>
                  </a:lnTo>
                  <a:lnTo>
                    <a:pt x="3174" y="581"/>
                  </a:lnTo>
                  <a:lnTo>
                    <a:pt x="3155" y="556"/>
                  </a:lnTo>
                  <a:lnTo>
                    <a:pt x="3153" y="553"/>
                  </a:lnTo>
                  <a:lnTo>
                    <a:pt x="3150" y="556"/>
                  </a:lnTo>
                  <a:lnTo>
                    <a:pt x="3137" y="569"/>
                  </a:lnTo>
                  <a:lnTo>
                    <a:pt x="3132" y="563"/>
                  </a:lnTo>
                  <a:lnTo>
                    <a:pt x="3132" y="540"/>
                  </a:lnTo>
                  <a:lnTo>
                    <a:pt x="3134" y="535"/>
                  </a:lnTo>
                  <a:lnTo>
                    <a:pt x="3127" y="537"/>
                  </a:lnTo>
                  <a:lnTo>
                    <a:pt x="3100" y="553"/>
                  </a:lnTo>
                  <a:lnTo>
                    <a:pt x="3098" y="553"/>
                  </a:lnTo>
                  <a:lnTo>
                    <a:pt x="3098" y="555"/>
                  </a:lnTo>
                  <a:lnTo>
                    <a:pt x="3095" y="606"/>
                  </a:lnTo>
                  <a:lnTo>
                    <a:pt x="3075" y="641"/>
                  </a:lnTo>
                  <a:lnTo>
                    <a:pt x="3074" y="643"/>
                  </a:lnTo>
                  <a:close/>
                  <a:moveTo>
                    <a:pt x="3196" y="645"/>
                  </a:moveTo>
                  <a:lnTo>
                    <a:pt x="3197" y="647"/>
                  </a:lnTo>
                  <a:lnTo>
                    <a:pt x="3199" y="647"/>
                  </a:lnTo>
                  <a:lnTo>
                    <a:pt x="3224" y="654"/>
                  </a:lnTo>
                  <a:lnTo>
                    <a:pt x="3229" y="654"/>
                  </a:lnTo>
                  <a:lnTo>
                    <a:pt x="3227" y="650"/>
                  </a:lnTo>
                  <a:lnTo>
                    <a:pt x="3227" y="640"/>
                  </a:lnTo>
                  <a:lnTo>
                    <a:pt x="3227" y="638"/>
                  </a:lnTo>
                  <a:lnTo>
                    <a:pt x="3226" y="638"/>
                  </a:lnTo>
                  <a:lnTo>
                    <a:pt x="3201" y="622"/>
                  </a:lnTo>
                  <a:lnTo>
                    <a:pt x="3196" y="620"/>
                  </a:lnTo>
                  <a:lnTo>
                    <a:pt x="3196" y="624"/>
                  </a:lnTo>
                  <a:lnTo>
                    <a:pt x="3194" y="629"/>
                  </a:lnTo>
                  <a:lnTo>
                    <a:pt x="3194" y="631"/>
                  </a:lnTo>
                  <a:lnTo>
                    <a:pt x="3194" y="631"/>
                  </a:lnTo>
                  <a:lnTo>
                    <a:pt x="3196" y="645"/>
                  </a:lnTo>
                  <a:close/>
                  <a:moveTo>
                    <a:pt x="2407" y="289"/>
                  </a:moveTo>
                  <a:lnTo>
                    <a:pt x="2407" y="291"/>
                  </a:lnTo>
                  <a:lnTo>
                    <a:pt x="2404" y="301"/>
                  </a:lnTo>
                  <a:lnTo>
                    <a:pt x="2402" y="305"/>
                  </a:lnTo>
                  <a:lnTo>
                    <a:pt x="2406" y="305"/>
                  </a:lnTo>
                  <a:lnTo>
                    <a:pt x="2416" y="312"/>
                  </a:lnTo>
                  <a:lnTo>
                    <a:pt x="2422" y="315"/>
                  </a:lnTo>
                  <a:lnTo>
                    <a:pt x="2422" y="308"/>
                  </a:lnTo>
                  <a:lnTo>
                    <a:pt x="2422" y="296"/>
                  </a:lnTo>
                  <a:lnTo>
                    <a:pt x="2422" y="292"/>
                  </a:lnTo>
                  <a:lnTo>
                    <a:pt x="2420" y="292"/>
                  </a:lnTo>
                  <a:lnTo>
                    <a:pt x="2411" y="289"/>
                  </a:lnTo>
                  <a:lnTo>
                    <a:pt x="2407" y="289"/>
                  </a:lnTo>
                  <a:close/>
                  <a:moveTo>
                    <a:pt x="5559" y="2018"/>
                  </a:moveTo>
                  <a:lnTo>
                    <a:pt x="5557" y="2020"/>
                  </a:lnTo>
                  <a:lnTo>
                    <a:pt x="5551" y="2034"/>
                  </a:lnTo>
                  <a:lnTo>
                    <a:pt x="5550" y="2036"/>
                  </a:lnTo>
                  <a:lnTo>
                    <a:pt x="5551" y="2038"/>
                  </a:lnTo>
                  <a:lnTo>
                    <a:pt x="5559" y="2050"/>
                  </a:lnTo>
                  <a:lnTo>
                    <a:pt x="5560" y="2052"/>
                  </a:lnTo>
                  <a:lnTo>
                    <a:pt x="5562" y="2052"/>
                  </a:lnTo>
                  <a:lnTo>
                    <a:pt x="5573" y="2048"/>
                  </a:lnTo>
                  <a:lnTo>
                    <a:pt x="5574" y="2046"/>
                  </a:lnTo>
                  <a:lnTo>
                    <a:pt x="5574" y="2045"/>
                  </a:lnTo>
                  <a:lnTo>
                    <a:pt x="5578" y="2025"/>
                  </a:lnTo>
                  <a:lnTo>
                    <a:pt x="5578" y="2022"/>
                  </a:lnTo>
                  <a:lnTo>
                    <a:pt x="5574" y="2022"/>
                  </a:lnTo>
                  <a:lnTo>
                    <a:pt x="5562" y="2018"/>
                  </a:lnTo>
                  <a:lnTo>
                    <a:pt x="5559" y="2018"/>
                  </a:lnTo>
                  <a:close/>
                  <a:moveTo>
                    <a:pt x="5521" y="1706"/>
                  </a:moveTo>
                  <a:lnTo>
                    <a:pt x="5520" y="1704"/>
                  </a:lnTo>
                  <a:lnTo>
                    <a:pt x="5516" y="1706"/>
                  </a:lnTo>
                  <a:lnTo>
                    <a:pt x="5511" y="1712"/>
                  </a:lnTo>
                  <a:lnTo>
                    <a:pt x="5509" y="1712"/>
                  </a:lnTo>
                  <a:lnTo>
                    <a:pt x="5509" y="1713"/>
                  </a:lnTo>
                  <a:lnTo>
                    <a:pt x="5507" y="1724"/>
                  </a:lnTo>
                  <a:lnTo>
                    <a:pt x="5507" y="1727"/>
                  </a:lnTo>
                  <a:lnTo>
                    <a:pt x="5509" y="1727"/>
                  </a:lnTo>
                  <a:lnTo>
                    <a:pt x="5525" y="1733"/>
                  </a:lnTo>
                  <a:lnTo>
                    <a:pt x="5527" y="1735"/>
                  </a:lnTo>
                  <a:lnTo>
                    <a:pt x="5528" y="1733"/>
                  </a:lnTo>
                  <a:lnTo>
                    <a:pt x="5537" y="1724"/>
                  </a:lnTo>
                  <a:lnTo>
                    <a:pt x="5539" y="1720"/>
                  </a:lnTo>
                  <a:lnTo>
                    <a:pt x="5536" y="1719"/>
                  </a:lnTo>
                  <a:lnTo>
                    <a:pt x="5521" y="1706"/>
                  </a:lnTo>
                  <a:close/>
                  <a:moveTo>
                    <a:pt x="5564" y="1956"/>
                  </a:moveTo>
                  <a:lnTo>
                    <a:pt x="5564" y="1954"/>
                  </a:lnTo>
                  <a:lnTo>
                    <a:pt x="5562" y="1954"/>
                  </a:lnTo>
                  <a:lnTo>
                    <a:pt x="5553" y="1953"/>
                  </a:lnTo>
                  <a:lnTo>
                    <a:pt x="5551" y="1953"/>
                  </a:lnTo>
                  <a:lnTo>
                    <a:pt x="5550" y="1954"/>
                  </a:lnTo>
                  <a:lnTo>
                    <a:pt x="5543" y="1968"/>
                  </a:lnTo>
                  <a:lnTo>
                    <a:pt x="5541" y="1970"/>
                  </a:lnTo>
                  <a:lnTo>
                    <a:pt x="5543" y="1972"/>
                  </a:lnTo>
                  <a:lnTo>
                    <a:pt x="5553" y="1988"/>
                  </a:lnTo>
                  <a:lnTo>
                    <a:pt x="5555" y="1991"/>
                  </a:lnTo>
                  <a:lnTo>
                    <a:pt x="5559" y="1990"/>
                  </a:lnTo>
                  <a:lnTo>
                    <a:pt x="5573" y="1976"/>
                  </a:lnTo>
                  <a:lnTo>
                    <a:pt x="5574" y="1974"/>
                  </a:lnTo>
                  <a:lnTo>
                    <a:pt x="5573" y="1972"/>
                  </a:lnTo>
                  <a:lnTo>
                    <a:pt x="5564" y="1956"/>
                  </a:lnTo>
                  <a:close/>
                  <a:moveTo>
                    <a:pt x="5536" y="1797"/>
                  </a:moveTo>
                  <a:lnTo>
                    <a:pt x="5536" y="1793"/>
                  </a:lnTo>
                  <a:lnTo>
                    <a:pt x="5532" y="1751"/>
                  </a:lnTo>
                  <a:lnTo>
                    <a:pt x="5532" y="1751"/>
                  </a:lnTo>
                  <a:lnTo>
                    <a:pt x="5530" y="1749"/>
                  </a:lnTo>
                  <a:lnTo>
                    <a:pt x="5518" y="1738"/>
                  </a:lnTo>
                  <a:lnTo>
                    <a:pt x="5518" y="1736"/>
                  </a:lnTo>
                  <a:lnTo>
                    <a:pt x="5518" y="1736"/>
                  </a:lnTo>
                  <a:lnTo>
                    <a:pt x="5504" y="1733"/>
                  </a:lnTo>
                  <a:lnTo>
                    <a:pt x="5500" y="1733"/>
                  </a:lnTo>
                  <a:lnTo>
                    <a:pt x="5500" y="1736"/>
                  </a:lnTo>
                  <a:lnTo>
                    <a:pt x="5497" y="1779"/>
                  </a:lnTo>
                  <a:lnTo>
                    <a:pt x="5497" y="1781"/>
                  </a:lnTo>
                  <a:lnTo>
                    <a:pt x="5497" y="1781"/>
                  </a:lnTo>
                  <a:lnTo>
                    <a:pt x="5514" y="1804"/>
                  </a:lnTo>
                  <a:lnTo>
                    <a:pt x="5516" y="1805"/>
                  </a:lnTo>
                  <a:lnTo>
                    <a:pt x="5518" y="1804"/>
                  </a:lnTo>
                  <a:lnTo>
                    <a:pt x="5534" y="1797"/>
                  </a:lnTo>
                  <a:lnTo>
                    <a:pt x="5536" y="1797"/>
                  </a:lnTo>
                  <a:close/>
                  <a:moveTo>
                    <a:pt x="5528" y="1828"/>
                  </a:moveTo>
                  <a:lnTo>
                    <a:pt x="5525" y="1827"/>
                  </a:lnTo>
                  <a:lnTo>
                    <a:pt x="5523" y="1830"/>
                  </a:lnTo>
                  <a:lnTo>
                    <a:pt x="5521" y="1846"/>
                  </a:lnTo>
                  <a:lnTo>
                    <a:pt x="5521" y="1848"/>
                  </a:lnTo>
                  <a:lnTo>
                    <a:pt x="5521" y="1848"/>
                  </a:lnTo>
                  <a:lnTo>
                    <a:pt x="5528" y="1864"/>
                  </a:lnTo>
                  <a:lnTo>
                    <a:pt x="5530" y="1867"/>
                  </a:lnTo>
                  <a:lnTo>
                    <a:pt x="5534" y="1866"/>
                  </a:lnTo>
                  <a:lnTo>
                    <a:pt x="5553" y="1857"/>
                  </a:lnTo>
                  <a:lnTo>
                    <a:pt x="5555" y="1857"/>
                  </a:lnTo>
                  <a:lnTo>
                    <a:pt x="5555" y="1855"/>
                  </a:lnTo>
                  <a:lnTo>
                    <a:pt x="5559" y="1844"/>
                  </a:lnTo>
                  <a:lnTo>
                    <a:pt x="5559" y="1841"/>
                  </a:lnTo>
                  <a:lnTo>
                    <a:pt x="5557" y="1841"/>
                  </a:lnTo>
                  <a:lnTo>
                    <a:pt x="5528" y="1828"/>
                  </a:lnTo>
                  <a:close/>
                  <a:moveTo>
                    <a:pt x="1305" y="826"/>
                  </a:moveTo>
                  <a:lnTo>
                    <a:pt x="1303" y="824"/>
                  </a:lnTo>
                  <a:lnTo>
                    <a:pt x="1296" y="819"/>
                  </a:lnTo>
                  <a:lnTo>
                    <a:pt x="1294" y="817"/>
                  </a:lnTo>
                  <a:lnTo>
                    <a:pt x="1292" y="819"/>
                  </a:lnTo>
                  <a:lnTo>
                    <a:pt x="1285" y="827"/>
                  </a:lnTo>
                  <a:lnTo>
                    <a:pt x="1285" y="827"/>
                  </a:lnTo>
                  <a:lnTo>
                    <a:pt x="1285" y="829"/>
                  </a:lnTo>
                  <a:lnTo>
                    <a:pt x="1283" y="836"/>
                  </a:lnTo>
                  <a:lnTo>
                    <a:pt x="1283" y="838"/>
                  </a:lnTo>
                  <a:lnTo>
                    <a:pt x="1285" y="840"/>
                  </a:lnTo>
                  <a:lnTo>
                    <a:pt x="1292" y="847"/>
                  </a:lnTo>
                  <a:lnTo>
                    <a:pt x="1294" y="849"/>
                  </a:lnTo>
                  <a:lnTo>
                    <a:pt x="1296" y="847"/>
                  </a:lnTo>
                  <a:lnTo>
                    <a:pt x="1306" y="842"/>
                  </a:lnTo>
                  <a:lnTo>
                    <a:pt x="1308" y="840"/>
                  </a:lnTo>
                  <a:lnTo>
                    <a:pt x="1308" y="838"/>
                  </a:lnTo>
                  <a:lnTo>
                    <a:pt x="1305" y="826"/>
                  </a:lnTo>
                  <a:lnTo>
                    <a:pt x="1305" y="826"/>
                  </a:lnTo>
                  <a:close/>
                  <a:moveTo>
                    <a:pt x="3341" y="966"/>
                  </a:moveTo>
                  <a:lnTo>
                    <a:pt x="3339" y="966"/>
                  </a:lnTo>
                  <a:lnTo>
                    <a:pt x="3323" y="966"/>
                  </a:lnTo>
                  <a:lnTo>
                    <a:pt x="3321" y="966"/>
                  </a:lnTo>
                  <a:lnTo>
                    <a:pt x="3321" y="967"/>
                  </a:lnTo>
                  <a:lnTo>
                    <a:pt x="3312" y="980"/>
                  </a:lnTo>
                  <a:lnTo>
                    <a:pt x="3312" y="980"/>
                  </a:lnTo>
                  <a:lnTo>
                    <a:pt x="3312" y="980"/>
                  </a:lnTo>
                  <a:lnTo>
                    <a:pt x="3309" y="989"/>
                  </a:lnTo>
                  <a:lnTo>
                    <a:pt x="3309" y="990"/>
                  </a:lnTo>
                  <a:lnTo>
                    <a:pt x="3310" y="992"/>
                  </a:lnTo>
                  <a:lnTo>
                    <a:pt x="3318" y="999"/>
                  </a:lnTo>
                  <a:lnTo>
                    <a:pt x="3319" y="1003"/>
                  </a:lnTo>
                  <a:lnTo>
                    <a:pt x="3321" y="1001"/>
                  </a:lnTo>
                  <a:lnTo>
                    <a:pt x="3346" y="987"/>
                  </a:lnTo>
                  <a:lnTo>
                    <a:pt x="3348" y="985"/>
                  </a:lnTo>
                  <a:lnTo>
                    <a:pt x="3346" y="982"/>
                  </a:lnTo>
                  <a:lnTo>
                    <a:pt x="3341" y="967"/>
                  </a:lnTo>
                  <a:lnTo>
                    <a:pt x="3341" y="966"/>
                  </a:lnTo>
                  <a:close/>
                  <a:moveTo>
                    <a:pt x="5263" y="1031"/>
                  </a:moveTo>
                  <a:lnTo>
                    <a:pt x="5263" y="1031"/>
                  </a:lnTo>
                  <a:lnTo>
                    <a:pt x="5249" y="1028"/>
                  </a:lnTo>
                  <a:lnTo>
                    <a:pt x="5246" y="1028"/>
                  </a:lnTo>
                  <a:lnTo>
                    <a:pt x="5246" y="1031"/>
                  </a:lnTo>
                  <a:lnTo>
                    <a:pt x="5235" y="1063"/>
                  </a:lnTo>
                  <a:lnTo>
                    <a:pt x="5235" y="1065"/>
                  </a:lnTo>
                  <a:lnTo>
                    <a:pt x="5235" y="1067"/>
                  </a:lnTo>
                  <a:lnTo>
                    <a:pt x="5276" y="1113"/>
                  </a:lnTo>
                  <a:lnTo>
                    <a:pt x="5281" y="1118"/>
                  </a:lnTo>
                  <a:lnTo>
                    <a:pt x="5283" y="1111"/>
                  </a:lnTo>
                  <a:lnTo>
                    <a:pt x="5288" y="1044"/>
                  </a:lnTo>
                  <a:lnTo>
                    <a:pt x="5288" y="1042"/>
                  </a:lnTo>
                  <a:lnTo>
                    <a:pt x="5286" y="1040"/>
                  </a:lnTo>
                  <a:lnTo>
                    <a:pt x="5263" y="1031"/>
                  </a:lnTo>
                  <a:lnTo>
                    <a:pt x="5263" y="1031"/>
                  </a:lnTo>
                  <a:close/>
                  <a:moveTo>
                    <a:pt x="5580" y="1148"/>
                  </a:moveTo>
                  <a:lnTo>
                    <a:pt x="5580" y="1146"/>
                  </a:lnTo>
                  <a:lnTo>
                    <a:pt x="5578" y="1146"/>
                  </a:lnTo>
                  <a:lnTo>
                    <a:pt x="5548" y="1143"/>
                  </a:lnTo>
                  <a:lnTo>
                    <a:pt x="5546" y="1143"/>
                  </a:lnTo>
                  <a:lnTo>
                    <a:pt x="5546" y="1143"/>
                  </a:lnTo>
                  <a:lnTo>
                    <a:pt x="5518" y="1150"/>
                  </a:lnTo>
                  <a:lnTo>
                    <a:pt x="5513" y="1150"/>
                  </a:lnTo>
                  <a:lnTo>
                    <a:pt x="5516" y="1155"/>
                  </a:lnTo>
                  <a:lnTo>
                    <a:pt x="5527" y="1171"/>
                  </a:lnTo>
                  <a:lnTo>
                    <a:pt x="5527" y="1173"/>
                  </a:lnTo>
                  <a:lnTo>
                    <a:pt x="5528" y="1173"/>
                  </a:lnTo>
                  <a:lnTo>
                    <a:pt x="5569" y="1178"/>
                  </a:lnTo>
                  <a:lnTo>
                    <a:pt x="5571" y="1180"/>
                  </a:lnTo>
                  <a:lnTo>
                    <a:pt x="5573" y="1178"/>
                  </a:lnTo>
                  <a:lnTo>
                    <a:pt x="5589" y="1169"/>
                  </a:lnTo>
                  <a:lnTo>
                    <a:pt x="5592" y="1168"/>
                  </a:lnTo>
                  <a:lnTo>
                    <a:pt x="5590" y="1166"/>
                  </a:lnTo>
                  <a:lnTo>
                    <a:pt x="5580" y="1148"/>
                  </a:lnTo>
                  <a:close/>
                  <a:moveTo>
                    <a:pt x="5486" y="1720"/>
                  </a:moveTo>
                  <a:lnTo>
                    <a:pt x="5483" y="1722"/>
                  </a:lnTo>
                  <a:lnTo>
                    <a:pt x="5467" y="1733"/>
                  </a:lnTo>
                  <a:lnTo>
                    <a:pt x="5465" y="1733"/>
                  </a:lnTo>
                  <a:lnTo>
                    <a:pt x="5465" y="1736"/>
                  </a:lnTo>
                  <a:lnTo>
                    <a:pt x="5468" y="1747"/>
                  </a:lnTo>
                  <a:lnTo>
                    <a:pt x="5468" y="1747"/>
                  </a:lnTo>
                  <a:lnTo>
                    <a:pt x="5468" y="1749"/>
                  </a:lnTo>
                  <a:lnTo>
                    <a:pt x="5483" y="1758"/>
                  </a:lnTo>
                  <a:lnTo>
                    <a:pt x="5486" y="1759"/>
                  </a:lnTo>
                  <a:lnTo>
                    <a:pt x="5488" y="1756"/>
                  </a:lnTo>
                  <a:lnTo>
                    <a:pt x="5495" y="1738"/>
                  </a:lnTo>
                  <a:lnTo>
                    <a:pt x="5495" y="1736"/>
                  </a:lnTo>
                  <a:lnTo>
                    <a:pt x="5495" y="1736"/>
                  </a:lnTo>
                  <a:lnTo>
                    <a:pt x="5488" y="1724"/>
                  </a:lnTo>
                  <a:lnTo>
                    <a:pt x="5486" y="1720"/>
                  </a:lnTo>
                  <a:close/>
                  <a:moveTo>
                    <a:pt x="5581" y="2071"/>
                  </a:moveTo>
                  <a:lnTo>
                    <a:pt x="5580" y="2069"/>
                  </a:lnTo>
                  <a:lnTo>
                    <a:pt x="5578" y="2069"/>
                  </a:lnTo>
                  <a:lnTo>
                    <a:pt x="5564" y="2064"/>
                  </a:lnTo>
                  <a:lnTo>
                    <a:pt x="5562" y="2064"/>
                  </a:lnTo>
                  <a:lnTo>
                    <a:pt x="5560" y="2066"/>
                  </a:lnTo>
                  <a:lnTo>
                    <a:pt x="5550" y="2077"/>
                  </a:lnTo>
                  <a:lnTo>
                    <a:pt x="5548" y="2078"/>
                  </a:lnTo>
                  <a:lnTo>
                    <a:pt x="5548" y="2080"/>
                  </a:lnTo>
                  <a:lnTo>
                    <a:pt x="5557" y="2103"/>
                  </a:lnTo>
                  <a:lnTo>
                    <a:pt x="5559" y="2107"/>
                  </a:lnTo>
                  <a:lnTo>
                    <a:pt x="5562" y="2107"/>
                  </a:lnTo>
                  <a:lnTo>
                    <a:pt x="5587" y="2100"/>
                  </a:lnTo>
                  <a:lnTo>
                    <a:pt x="5590" y="2098"/>
                  </a:lnTo>
                  <a:lnTo>
                    <a:pt x="5590" y="2094"/>
                  </a:lnTo>
                  <a:lnTo>
                    <a:pt x="5581" y="2071"/>
                  </a:lnTo>
                  <a:close/>
                  <a:moveTo>
                    <a:pt x="5523" y="1701"/>
                  </a:moveTo>
                  <a:lnTo>
                    <a:pt x="5523" y="1694"/>
                  </a:lnTo>
                  <a:lnTo>
                    <a:pt x="5514" y="1602"/>
                  </a:lnTo>
                  <a:lnTo>
                    <a:pt x="5514" y="1602"/>
                  </a:lnTo>
                  <a:lnTo>
                    <a:pt x="5514" y="1602"/>
                  </a:lnTo>
                  <a:lnTo>
                    <a:pt x="5505" y="1559"/>
                  </a:lnTo>
                  <a:lnTo>
                    <a:pt x="5504" y="1557"/>
                  </a:lnTo>
                  <a:lnTo>
                    <a:pt x="5504" y="1557"/>
                  </a:lnTo>
                  <a:lnTo>
                    <a:pt x="5474" y="1527"/>
                  </a:lnTo>
                  <a:lnTo>
                    <a:pt x="5477" y="1485"/>
                  </a:lnTo>
                  <a:lnTo>
                    <a:pt x="5491" y="1472"/>
                  </a:lnTo>
                  <a:lnTo>
                    <a:pt x="5495" y="1471"/>
                  </a:lnTo>
                  <a:lnTo>
                    <a:pt x="5491" y="1469"/>
                  </a:lnTo>
                  <a:lnTo>
                    <a:pt x="5440" y="1409"/>
                  </a:lnTo>
                  <a:lnTo>
                    <a:pt x="5442" y="1368"/>
                  </a:lnTo>
                  <a:lnTo>
                    <a:pt x="5463" y="1345"/>
                  </a:lnTo>
                  <a:lnTo>
                    <a:pt x="5463" y="1343"/>
                  </a:lnTo>
                  <a:lnTo>
                    <a:pt x="5463" y="1341"/>
                  </a:lnTo>
                  <a:lnTo>
                    <a:pt x="5458" y="1318"/>
                  </a:lnTo>
                  <a:lnTo>
                    <a:pt x="5458" y="1316"/>
                  </a:lnTo>
                  <a:lnTo>
                    <a:pt x="5456" y="1315"/>
                  </a:lnTo>
                  <a:lnTo>
                    <a:pt x="5412" y="1302"/>
                  </a:lnTo>
                  <a:lnTo>
                    <a:pt x="5369" y="1226"/>
                  </a:lnTo>
                  <a:lnTo>
                    <a:pt x="5375" y="1223"/>
                  </a:lnTo>
                  <a:lnTo>
                    <a:pt x="5387" y="1238"/>
                  </a:lnTo>
                  <a:lnTo>
                    <a:pt x="5389" y="1242"/>
                  </a:lnTo>
                  <a:lnTo>
                    <a:pt x="5392" y="1240"/>
                  </a:lnTo>
                  <a:lnTo>
                    <a:pt x="5414" y="1226"/>
                  </a:lnTo>
                  <a:lnTo>
                    <a:pt x="5417" y="1224"/>
                  </a:lnTo>
                  <a:lnTo>
                    <a:pt x="5414" y="1221"/>
                  </a:lnTo>
                  <a:lnTo>
                    <a:pt x="5380" y="1189"/>
                  </a:lnTo>
                  <a:lnTo>
                    <a:pt x="5378" y="1187"/>
                  </a:lnTo>
                  <a:lnTo>
                    <a:pt x="5376" y="1187"/>
                  </a:lnTo>
                  <a:lnTo>
                    <a:pt x="5359" y="1198"/>
                  </a:lnTo>
                  <a:lnTo>
                    <a:pt x="5332" y="1178"/>
                  </a:lnTo>
                  <a:lnTo>
                    <a:pt x="5331" y="1178"/>
                  </a:lnTo>
                  <a:lnTo>
                    <a:pt x="5331" y="1178"/>
                  </a:lnTo>
                  <a:lnTo>
                    <a:pt x="5318" y="1145"/>
                  </a:lnTo>
                  <a:lnTo>
                    <a:pt x="5316" y="1143"/>
                  </a:lnTo>
                  <a:lnTo>
                    <a:pt x="5281" y="1143"/>
                  </a:lnTo>
                  <a:lnTo>
                    <a:pt x="5281" y="1146"/>
                  </a:lnTo>
                  <a:lnTo>
                    <a:pt x="5278" y="1164"/>
                  </a:lnTo>
                  <a:lnTo>
                    <a:pt x="5263" y="1162"/>
                  </a:lnTo>
                  <a:lnTo>
                    <a:pt x="5202" y="1040"/>
                  </a:lnTo>
                  <a:lnTo>
                    <a:pt x="5205" y="1003"/>
                  </a:lnTo>
                  <a:lnTo>
                    <a:pt x="5228" y="998"/>
                  </a:lnTo>
                  <a:lnTo>
                    <a:pt x="5230" y="998"/>
                  </a:lnTo>
                  <a:lnTo>
                    <a:pt x="5230" y="994"/>
                  </a:lnTo>
                  <a:lnTo>
                    <a:pt x="5214" y="930"/>
                  </a:lnTo>
                  <a:lnTo>
                    <a:pt x="5246" y="955"/>
                  </a:lnTo>
                  <a:lnTo>
                    <a:pt x="5251" y="959"/>
                  </a:lnTo>
                  <a:lnTo>
                    <a:pt x="5251" y="951"/>
                  </a:lnTo>
                  <a:lnTo>
                    <a:pt x="5253" y="865"/>
                  </a:lnTo>
                  <a:lnTo>
                    <a:pt x="5281" y="835"/>
                  </a:lnTo>
                  <a:lnTo>
                    <a:pt x="5327" y="833"/>
                  </a:lnTo>
                  <a:lnTo>
                    <a:pt x="5332" y="833"/>
                  </a:lnTo>
                  <a:lnTo>
                    <a:pt x="5331" y="829"/>
                  </a:lnTo>
                  <a:lnTo>
                    <a:pt x="5304" y="764"/>
                  </a:lnTo>
                  <a:lnTo>
                    <a:pt x="5292" y="622"/>
                  </a:lnTo>
                  <a:lnTo>
                    <a:pt x="5290" y="620"/>
                  </a:lnTo>
                  <a:lnTo>
                    <a:pt x="5290" y="618"/>
                  </a:lnTo>
                  <a:lnTo>
                    <a:pt x="5281" y="519"/>
                  </a:lnTo>
                  <a:lnTo>
                    <a:pt x="5281" y="517"/>
                  </a:lnTo>
                  <a:lnTo>
                    <a:pt x="5279" y="516"/>
                  </a:lnTo>
                  <a:lnTo>
                    <a:pt x="5256" y="503"/>
                  </a:lnTo>
                  <a:lnTo>
                    <a:pt x="5318" y="461"/>
                  </a:lnTo>
                  <a:lnTo>
                    <a:pt x="5320" y="459"/>
                  </a:lnTo>
                  <a:lnTo>
                    <a:pt x="5320" y="457"/>
                  </a:lnTo>
                  <a:lnTo>
                    <a:pt x="5309" y="427"/>
                  </a:lnTo>
                  <a:lnTo>
                    <a:pt x="5309" y="425"/>
                  </a:lnTo>
                  <a:lnTo>
                    <a:pt x="5308" y="423"/>
                  </a:lnTo>
                  <a:lnTo>
                    <a:pt x="5186" y="415"/>
                  </a:lnTo>
                  <a:lnTo>
                    <a:pt x="5184" y="415"/>
                  </a:lnTo>
                  <a:lnTo>
                    <a:pt x="5182" y="415"/>
                  </a:lnTo>
                  <a:lnTo>
                    <a:pt x="5168" y="434"/>
                  </a:lnTo>
                  <a:lnTo>
                    <a:pt x="5136" y="436"/>
                  </a:lnTo>
                  <a:lnTo>
                    <a:pt x="5134" y="436"/>
                  </a:lnTo>
                  <a:lnTo>
                    <a:pt x="5134" y="439"/>
                  </a:lnTo>
                  <a:lnTo>
                    <a:pt x="5131" y="462"/>
                  </a:lnTo>
                  <a:lnTo>
                    <a:pt x="5110" y="461"/>
                  </a:lnTo>
                  <a:lnTo>
                    <a:pt x="5110" y="431"/>
                  </a:lnTo>
                  <a:lnTo>
                    <a:pt x="5138" y="420"/>
                  </a:lnTo>
                  <a:lnTo>
                    <a:pt x="5140" y="420"/>
                  </a:lnTo>
                  <a:lnTo>
                    <a:pt x="5140" y="418"/>
                  </a:lnTo>
                  <a:lnTo>
                    <a:pt x="5152" y="393"/>
                  </a:lnTo>
                  <a:lnTo>
                    <a:pt x="5152" y="393"/>
                  </a:lnTo>
                  <a:lnTo>
                    <a:pt x="5152" y="392"/>
                  </a:lnTo>
                  <a:lnTo>
                    <a:pt x="5147" y="326"/>
                  </a:lnTo>
                  <a:lnTo>
                    <a:pt x="5145" y="324"/>
                  </a:lnTo>
                  <a:lnTo>
                    <a:pt x="5143" y="324"/>
                  </a:lnTo>
                  <a:lnTo>
                    <a:pt x="5133" y="319"/>
                  </a:lnTo>
                  <a:lnTo>
                    <a:pt x="5131" y="319"/>
                  </a:lnTo>
                  <a:lnTo>
                    <a:pt x="5129" y="319"/>
                  </a:lnTo>
                  <a:lnTo>
                    <a:pt x="5118" y="326"/>
                  </a:lnTo>
                  <a:lnTo>
                    <a:pt x="5118" y="307"/>
                  </a:lnTo>
                  <a:lnTo>
                    <a:pt x="5118" y="303"/>
                  </a:lnTo>
                  <a:lnTo>
                    <a:pt x="5113" y="305"/>
                  </a:lnTo>
                  <a:lnTo>
                    <a:pt x="5087" y="314"/>
                  </a:lnTo>
                  <a:lnTo>
                    <a:pt x="5071" y="296"/>
                  </a:lnTo>
                  <a:lnTo>
                    <a:pt x="5076" y="268"/>
                  </a:lnTo>
                  <a:lnTo>
                    <a:pt x="5095" y="284"/>
                  </a:lnTo>
                  <a:lnTo>
                    <a:pt x="5097" y="285"/>
                  </a:lnTo>
                  <a:lnTo>
                    <a:pt x="5101" y="284"/>
                  </a:lnTo>
                  <a:lnTo>
                    <a:pt x="5111" y="275"/>
                  </a:lnTo>
                  <a:lnTo>
                    <a:pt x="5129" y="294"/>
                  </a:lnTo>
                  <a:lnTo>
                    <a:pt x="5133" y="299"/>
                  </a:lnTo>
                  <a:lnTo>
                    <a:pt x="5136" y="294"/>
                  </a:lnTo>
                  <a:lnTo>
                    <a:pt x="5147" y="266"/>
                  </a:lnTo>
                  <a:lnTo>
                    <a:pt x="5148" y="266"/>
                  </a:lnTo>
                  <a:lnTo>
                    <a:pt x="5148" y="264"/>
                  </a:lnTo>
                  <a:lnTo>
                    <a:pt x="5145" y="234"/>
                  </a:lnTo>
                  <a:lnTo>
                    <a:pt x="5164" y="216"/>
                  </a:lnTo>
                  <a:lnTo>
                    <a:pt x="5202" y="220"/>
                  </a:lnTo>
                  <a:lnTo>
                    <a:pt x="5203" y="220"/>
                  </a:lnTo>
                  <a:lnTo>
                    <a:pt x="5205" y="220"/>
                  </a:lnTo>
                  <a:lnTo>
                    <a:pt x="5269" y="170"/>
                  </a:lnTo>
                  <a:lnTo>
                    <a:pt x="5272" y="168"/>
                  </a:lnTo>
                  <a:lnTo>
                    <a:pt x="5270" y="165"/>
                  </a:lnTo>
                  <a:lnTo>
                    <a:pt x="5260" y="154"/>
                  </a:lnTo>
                  <a:lnTo>
                    <a:pt x="5283" y="158"/>
                  </a:lnTo>
                  <a:lnTo>
                    <a:pt x="5286" y="158"/>
                  </a:lnTo>
                  <a:lnTo>
                    <a:pt x="5286" y="154"/>
                  </a:lnTo>
                  <a:lnTo>
                    <a:pt x="5286" y="122"/>
                  </a:lnTo>
                  <a:lnTo>
                    <a:pt x="5286" y="119"/>
                  </a:lnTo>
                  <a:lnTo>
                    <a:pt x="5283" y="119"/>
                  </a:lnTo>
                  <a:lnTo>
                    <a:pt x="5249" y="126"/>
                  </a:lnTo>
                  <a:lnTo>
                    <a:pt x="5240" y="105"/>
                  </a:lnTo>
                  <a:lnTo>
                    <a:pt x="5240" y="103"/>
                  </a:lnTo>
                  <a:lnTo>
                    <a:pt x="5239" y="103"/>
                  </a:lnTo>
                  <a:lnTo>
                    <a:pt x="5196" y="96"/>
                  </a:lnTo>
                  <a:lnTo>
                    <a:pt x="5212" y="76"/>
                  </a:lnTo>
                  <a:lnTo>
                    <a:pt x="5214" y="74"/>
                  </a:lnTo>
                  <a:lnTo>
                    <a:pt x="5210" y="71"/>
                  </a:lnTo>
                  <a:lnTo>
                    <a:pt x="5191" y="57"/>
                  </a:lnTo>
                  <a:lnTo>
                    <a:pt x="5209" y="44"/>
                  </a:lnTo>
                  <a:lnTo>
                    <a:pt x="5212" y="43"/>
                  </a:lnTo>
                  <a:lnTo>
                    <a:pt x="5210" y="39"/>
                  </a:lnTo>
                  <a:lnTo>
                    <a:pt x="5182" y="4"/>
                  </a:lnTo>
                  <a:lnTo>
                    <a:pt x="5180" y="0"/>
                  </a:lnTo>
                  <a:lnTo>
                    <a:pt x="5179" y="2"/>
                  </a:lnTo>
                  <a:lnTo>
                    <a:pt x="5099" y="48"/>
                  </a:lnTo>
                  <a:lnTo>
                    <a:pt x="5097" y="50"/>
                  </a:lnTo>
                  <a:lnTo>
                    <a:pt x="5097" y="51"/>
                  </a:lnTo>
                  <a:lnTo>
                    <a:pt x="5094" y="89"/>
                  </a:lnTo>
                  <a:lnTo>
                    <a:pt x="5073" y="115"/>
                  </a:lnTo>
                  <a:lnTo>
                    <a:pt x="5069" y="119"/>
                  </a:lnTo>
                  <a:lnTo>
                    <a:pt x="5074" y="121"/>
                  </a:lnTo>
                  <a:lnTo>
                    <a:pt x="5118" y="138"/>
                  </a:lnTo>
                  <a:lnTo>
                    <a:pt x="5099" y="147"/>
                  </a:lnTo>
                  <a:lnTo>
                    <a:pt x="5016" y="124"/>
                  </a:lnTo>
                  <a:lnTo>
                    <a:pt x="5014" y="124"/>
                  </a:lnTo>
                  <a:lnTo>
                    <a:pt x="5012" y="126"/>
                  </a:lnTo>
                  <a:lnTo>
                    <a:pt x="4913" y="191"/>
                  </a:lnTo>
                  <a:lnTo>
                    <a:pt x="4767" y="271"/>
                  </a:lnTo>
                  <a:lnTo>
                    <a:pt x="4765" y="271"/>
                  </a:lnTo>
                  <a:lnTo>
                    <a:pt x="4765" y="273"/>
                  </a:lnTo>
                  <a:lnTo>
                    <a:pt x="4726" y="337"/>
                  </a:lnTo>
                  <a:lnTo>
                    <a:pt x="4724" y="338"/>
                  </a:lnTo>
                  <a:lnTo>
                    <a:pt x="4724" y="340"/>
                  </a:lnTo>
                  <a:lnTo>
                    <a:pt x="4728" y="356"/>
                  </a:lnTo>
                  <a:lnTo>
                    <a:pt x="4705" y="363"/>
                  </a:lnTo>
                  <a:lnTo>
                    <a:pt x="4703" y="363"/>
                  </a:lnTo>
                  <a:lnTo>
                    <a:pt x="4703" y="363"/>
                  </a:lnTo>
                  <a:lnTo>
                    <a:pt x="4664" y="397"/>
                  </a:lnTo>
                  <a:lnTo>
                    <a:pt x="4662" y="400"/>
                  </a:lnTo>
                  <a:lnTo>
                    <a:pt x="4664" y="402"/>
                  </a:lnTo>
                  <a:lnTo>
                    <a:pt x="4691" y="436"/>
                  </a:lnTo>
                  <a:lnTo>
                    <a:pt x="4693" y="438"/>
                  </a:lnTo>
                  <a:lnTo>
                    <a:pt x="4694" y="436"/>
                  </a:lnTo>
                  <a:lnTo>
                    <a:pt x="4717" y="429"/>
                  </a:lnTo>
                  <a:lnTo>
                    <a:pt x="4751" y="448"/>
                  </a:lnTo>
                  <a:lnTo>
                    <a:pt x="4747" y="478"/>
                  </a:lnTo>
                  <a:lnTo>
                    <a:pt x="4717" y="482"/>
                  </a:lnTo>
                  <a:lnTo>
                    <a:pt x="4716" y="482"/>
                  </a:lnTo>
                  <a:lnTo>
                    <a:pt x="4716" y="484"/>
                  </a:lnTo>
                  <a:lnTo>
                    <a:pt x="4694" y="494"/>
                  </a:lnTo>
                  <a:lnTo>
                    <a:pt x="4650" y="466"/>
                  </a:lnTo>
                  <a:lnTo>
                    <a:pt x="4645" y="462"/>
                  </a:lnTo>
                  <a:lnTo>
                    <a:pt x="4645" y="528"/>
                  </a:lnTo>
                  <a:lnTo>
                    <a:pt x="4597" y="563"/>
                  </a:lnTo>
                  <a:lnTo>
                    <a:pt x="4597" y="563"/>
                  </a:lnTo>
                  <a:lnTo>
                    <a:pt x="4597" y="563"/>
                  </a:lnTo>
                  <a:lnTo>
                    <a:pt x="4579" y="599"/>
                  </a:lnTo>
                  <a:lnTo>
                    <a:pt x="4578" y="602"/>
                  </a:lnTo>
                  <a:lnTo>
                    <a:pt x="4578" y="602"/>
                  </a:lnTo>
                  <a:lnTo>
                    <a:pt x="4576" y="602"/>
                  </a:lnTo>
                  <a:lnTo>
                    <a:pt x="4567" y="620"/>
                  </a:lnTo>
                  <a:lnTo>
                    <a:pt x="4519" y="647"/>
                  </a:lnTo>
                  <a:lnTo>
                    <a:pt x="4486" y="613"/>
                  </a:lnTo>
                  <a:lnTo>
                    <a:pt x="4484" y="613"/>
                  </a:lnTo>
                  <a:lnTo>
                    <a:pt x="4482" y="613"/>
                  </a:lnTo>
                  <a:lnTo>
                    <a:pt x="4447" y="610"/>
                  </a:lnTo>
                  <a:lnTo>
                    <a:pt x="4445" y="610"/>
                  </a:lnTo>
                  <a:lnTo>
                    <a:pt x="4443" y="610"/>
                  </a:lnTo>
                  <a:lnTo>
                    <a:pt x="4392" y="645"/>
                  </a:lnTo>
                  <a:lnTo>
                    <a:pt x="4390" y="645"/>
                  </a:lnTo>
                  <a:lnTo>
                    <a:pt x="4390" y="645"/>
                  </a:lnTo>
                  <a:lnTo>
                    <a:pt x="4355" y="689"/>
                  </a:lnTo>
                  <a:lnTo>
                    <a:pt x="4355" y="689"/>
                  </a:lnTo>
                  <a:lnTo>
                    <a:pt x="4353" y="691"/>
                  </a:lnTo>
                  <a:lnTo>
                    <a:pt x="4341" y="734"/>
                  </a:lnTo>
                  <a:lnTo>
                    <a:pt x="4321" y="741"/>
                  </a:lnTo>
                  <a:lnTo>
                    <a:pt x="4293" y="726"/>
                  </a:lnTo>
                  <a:lnTo>
                    <a:pt x="4291" y="726"/>
                  </a:lnTo>
                  <a:lnTo>
                    <a:pt x="4290" y="726"/>
                  </a:lnTo>
                  <a:lnTo>
                    <a:pt x="4261" y="728"/>
                  </a:lnTo>
                  <a:lnTo>
                    <a:pt x="4260" y="728"/>
                  </a:lnTo>
                  <a:lnTo>
                    <a:pt x="4260" y="730"/>
                  </a:lnTo>
                  <a:lnTo>
                    <a:pt x="4247" y="746"/>
                  </a:lnTo>
                  <a:lnTo>
                    <a:pt x="4237" y="737"/>
                  </a:lnTo>
                  <a:lnTo>
                    <a:pt x="4235" y="735"/>
                  </a:lnTo>
                  <a:lnTo>
                    <a:pt x="4231" y="739"/>
                  </a:lnTo>
                  <a:lnTo>
                    <a:pt x="4222" y="748"/>
                  </a:lnTo>
                  <a:lnTo>
                    <a:pt x="4212" y="739"/>
                  </a:lnTo>
                  <a:lnTo>
                    <a:pt x="4237" y="716"/>
                  </a:lnTo>
                  <a:lnTo>
                    <a:pt x="4229" y="714"/>
                  </a:lnTo>
                  <a:lnTo>
                    <a:pt x="4180" y="711"/>
                  </a:lnTo>
                  <a:lnTo>
                    <a:pt x="4178" y="711"/>
                  </a:lnTo>
                  <a:lnTo>
                    <a:pt x="4176" y="712"/>
                  </a:lnTo>
                  <a:lnTo>
                    <a:pt x="4148" y="737"/>
                  </a:lnTo>
                  <a:lnTo>
                    <a:pt x="4146" y="739"/>
                  </a:lnTo>
                  <a:lnTo>
                    <a:pt x="4146" y="741"/>
                  </a:lnTo>
                  <a:lnTo>
                    <a:pt x="4162" y="792"/>
                  </a:lnTo>
                  <a:lnTo>
                    <a:pt x="4141" y="813"/>
                  </a:lnTo>
                  <a:lnTo>
                    <a:pt x="4141" y="776"/>
                  </a:lnTo>
                  <a:lnTo>
                    <a:pt x="4116" y="776"/>
                  </a:lnTo>
                  <a:lnTo>
                    <a:pt x="4116" y="776"/>
                  </a:lnTo>
                  <a:lnTo>
                    <a:pt x="4100" y="790"/>
                  </a:lnTo>
                  <a:lnTo>
                    <a:pt x="4099" y="776"/>
                  </a:lnTo>
                  <a:lnTo>
                    <a:pt x="4125" y="753"/>
                  </a:lnTo>
                  <a:lnTo>
                    <a:pt x="4132" y="746"/>
                  </a:lnTo>
                  <a:lnTo>
                    <a:pt x="4123" y="746"/>
                  </a:lnTo>
                  <a:lnTo>
                    <a:pt x="4092" y="748"/>
                  </a:lnTo>
                  <a:lnTo>
                    <a:pt x="4092" y="748"/>
                  </a:lnTo>
                  <a:lnTo>
                    <a:pt x="4092" y="748"/>
                  </a:lnTo>
                  <a:lnTo>
                    <a:pt x="4000" y="796"/>
                  </a:lnTo>
                  <a:lnTo>
                    <a:pt x="3996" y="797"/>
                  </a:lnTo>
                  <a:lnTo>
                    <a:pt x="4000" y="799"/>
                  </a:lnTo>
                  <a:lnTo>
                    <a:pt x="4016" y="819"/>
                  </a:lnTo>
                  <a:lnTo>
                    <a:pt x="3991" y="842"/>
                  </a:lnTo>
                  <a:lnTo>
                    <a:pt x="3989" y="843"/>
                  </a:lnTo>
                  <a:lnTo>
                    <a:pt x="3991" y="845"/>
                  </a:lnTo>
                  <a:lnTo>
                    <a:pt x="4002" y="865"/>
                  </a:lnTo>
                  <a:lnTo>
                    <a:pt x="4002" y="866"/>
                  </a:lnTo>
                  <a:lnTo>
                    <a:pt x="4005" y="866"/>
                  </a:lnTo>
                  <a:lnTo>
                    <a:pt x="4019" y="859"/>
                  </a:lnTo>
                  <a:lnTo>
                    <a:pt x="4021" y="881"/>
                  </a:lnTo>
                  <a:lnTo>
                    <a:pt x="4021" y="881"/>
                  </a:lnTo>
                  <a:lnTo>
                    <a:pt x="4021" y="882"/>
                  </a:lnTo>
                  <a:lnTo>
                    <a:pt x="4040" y="904"/>
                  </a:lnTo>
                  <a:lnTo>
                    <a:pt x="4012" y="911"/>
                  </a:lnTo>
                  <a:lnTo>
                    <a:pt x="4010" y="911"/>
                  </a:lnTo>
                  <a:lnTo>
                    <a:pt x="4009" y="912"/>
                  </a:lnTo>
                  <a:lnTo>
                    <a:pt x="4000" y="927"/>
                  </a:lnTo>
                  <a:lnTo>
                    <a:pt x="3998" y="928"/>
                  </a:lnTo>
                  <a:lnTo>
                    <a:pt x="3998" y="930"/>
                  </a:lnTo>
                  <a:lnTo>
                    <a:pt x="4007" y="948"/>
                  </a:lnTo>
                  <a:lnTo>
                    <a:pt x="3984" y="951"/>
                  </a:lnTo>
                  <a:lnTo>
                    <a:pt x="3947" y="941"/>
                  </a:lnTo>
                  <a:lnTo>
                    <a:pt x="3945" y="939"/>
                  </a:lnTo>
                  <a:lnTo>
                    <a:pt x="3943" y="943"/>
                  </a:lnTo>
                  <a:lnTo>
                    <a:pt x="3933" y="982"/>
                  </a:lnTo>
                  <a:lnTo>
                    <a:pt x="3872" y="971"/>
                  </a:lnTo>
                  <a:lnTo>
                    <a:pt x="3869" y="971"/>
                  </a:lnTo>
                  <a:lnTo>
                    <a:pt x="3869" y="1063"/>
                  </a:lnTo>
                  <a:lnTo>
                    <a:pt x="3830" y="1056"/>
                  </a:lnTo>
                  <a:lnTo>
                    <a:pt x="3766" y="998"/>
                  </a:lnTo>
                  <a:lnTo>
                    <a:pt x="3788" y="983"/>
                  </a:lnTo>
                  <a:lnTo>
                    <a:pt x="3789" y="982"/>
                  </a:lnTo>
                  <a:lnTo>
                    <a:pt x="3788" y="978"/>
                  </a:lnTo>
                  <a:lnTo>
                    <a:pt x="3747" y="916"/>
                  </a:lnTo>
                  <a:lnTo>
                    <a:pt x="3745" y="916"/>
                  </a:lnTo>
                  <a:lnTo>
                    <a:pt x="3745" y="914"/>
                  </a:lnTo>
                  <a:lnTo>
                    <a:pt x="3719" y="902"/>
                  </a:lnTo>
                  <a:lnTo>
                    <a:pt x="3717" y="902"/>
                  </a:lnTo>
                  <a:lnTo>
                    <a:pt x="3715" y="902"/>
                  </a:lnTo>
                  <a:lnTo>
                    <a:pt x="3676" y="916"/>
                  </a:lnTo>
                  <a:lnTo>
                    <a:pt x="3632" y="898"/>
                  </a:lnTo>
                  <a:lnTo>
                    <a:pt x="3629" y="897"/>
                  </a:lnTo>
                  <a:lnTo>
                    <a:pt x="3627" y="902"/>
                  </a:lnTo>
                  <a:lnTo>
                    <a:pt x="3622" y="969"/>
                  </a:lnTo>
                  <a:lnTo>
                    <a:pt x="3542" y="1003"/>
                  </a:lnTo>
                  <a:lnTo>
                    <a:pt x="3516" y="983"/>
                  </a:lnTo>
                  <a:lnTo>
                    <a:pt x="3519" y="969"/>
                  </a:lnTo>
                  <a:lnTo>
                    <a:pt x="3521" y="966"/>
                  </a:lnTo>
                  <a:lnTo>
                    <a:pt x="3516" y="966"/>
                  </a:lnTo>
                  <a:lnTo>
                    <a:pt x="3432" y="964"/>
                  </a:lnTo>
                  <a:lnTo>
                    <a:pt x="3431" y="964"/>
                  </a:lnTo>
                  <a:lnTo>
                    <a:pt x="3429" y="966"/>
                  </a:lnTo>
                  <a:lnTo>
                    <a:pt x="3406" y="996"/>
                  </a:lnTo>
                  <a:lnTo>
                    <a:pt x="3406" y="996"/>
                  </a:lnTo>
                  <a:lnTo>
                    <a:pt x="3406" y="996"/>
                  </a:lnTo>
                  <a:lnTo>
                    <a:pt x="3404" y="1003"/>
                  </a:lnTo>
                  <a:lnTo>
                    <a:pt x="3402" y="987"/>
                  </a:lnTo>
                  <a:lnTo>
                    <a:pt x="3402" y="987"/>
                  </a:lnTo>
                  <a:lnTo>
                    <a:pt x="3401" y="985"/>
                  </a:lnTo>
                  <a:lnTo>
                    <a:pt x="3385" y="973"/>
                  </a:lnTo>
                  <a:lnTo>
                    <a:pt x="3383" y="969"/>
                  </a:lnTo>
                  <a:lnTo>
                    <a:pt x="3379" y="973"/>
                  </a:lnTo>
                  <a:lnTo>
                    <a:pt x="3362" y="990"/>
                  </a:lnTo>
                  <a:lnTo>
                    <a:pt x="3339" y="1003"/>
                  </a:lnTo>
                  <a:lnTo>
                    <a:pt x="3339" y="1003"/>
                  </a:lnTo>
                  <a:lnTo>
                    <a:pt x="3337" y="1003"/>
                  </a:lnTo>
                  <a:lnTo>
                    <a:pt x="3335" y="1005"/>
                  </a:lnTo>
                  <a:lnTo>
                    <a:pt x="3333" y="1005"/>
                  </a:lnTo>
                  <a:lnTo>
                    <a:pt x="3309" y="1017"/>
                  </a:lnTo>
                  <a:lnTo>
                    <a:pt x="3309" y="1017"/>
                  </a:lnTo>
                  <a:lnTo>
                    <a:pt x="3309" y="1019"/>
                  </a:lnTo>
                  <a:lnTo>
                    <a:pt x="3282" y="1038"/>
                  </a:lnTo>
                  <a:lnTo>
                    <a:pt x="3245" y="1049"/>
                  </a:lnTo>
                  <a:lnTo>
                    <a:pt x="3243" y="1051"/>
                  </a:lnTo>
                  <a:lnTo>
                    <a:pt x="3242" y="1051"/>
                  </a:lnTo>
                  <a:lnTo>
                    <a:pt x="3234" y="1065"/>
                  </a:lnTo>
                  <a:lnTo>
                    <a:pt x="3234" y="1044"/>
                  </a:lnTo>
                  <a:lnTo>
                    <a:pt x="3310" y="966"/>
                  </a:lnTo>
                  <a:lnTo>
                    <a:pt x="3310" y="964"/>
                  </a:lnTo>
                  <a:lnTo>
                    <a:pt x="3310" y="964"/>
                  </a:lnTo>
                  <a:lnTo>
                    <a:pt x="3353" y="888"/>
                  </a:lnTo>
                  <a:lnTo>
                    <a:pt x="3353" y="888"/>
                  </a:lnTo>
                  <a:lnTo>
                    <a:pt x="3355" y="886"/>
                  </a:lnTo>
                  <a:lnTo>
                    <a:pt x="3372" y="819"/>
                  </a:lnTo>
                  <a:lnTo>
                    <a:pt x="3374" y="817"/>
                  </a:lnTo>
                  <a:lnTo>
                    <a:pt x="3372" y="815"/>
                  </a:lnTo>
                  <a:lnTo>
                    <a:pt x="3314" y="748"/>
                  </a:lnTo>
                  <a:lnTo>
                    <a:pt x="3312" y="746"/>
                  </a:lnTo>
                  <a:lnTo>
                    <a:pt x="3310" y="746"/>
                  </a:lnTo>
                  <a:lnTo>
                    <a:pt x="3256" y="744"/>
                  </a:lnTo>
                  <a:lnTo>
                    <a:pt x="3254" y="744"/>
                  </a:lnTo>
                  <a:lnTo>
                    <a:pt x="3252" y="746"/>
                  </a:lnTo>
                  <a:lnTo>
                    <a:pt x="3234" y="773"/>
                  </a:lnTo>
                  <a:lnTo>
                    <a:pt x="3219" y="774"/>
                  </a:lnTo>
                  <a:lnTo>
                    <a:pt x="3234" y="734"/>
                  </a:lnTo>
                  <a:lnTo>
                    <a:pt x="3234" y="730"/>
                  </a:lnTo>
                  <a:lnTo>
                    <a:pt x="3231" y="728"/>
                  </a:lnTo>
                  <a:lnTo>
                    <a:pt x="3192" y="723"/>
                  </a:lnTo>
                  <a:lnTo>
                    <a:pt x="3203" y="707"/>
                  </a:lnTo>
                  <a:lnTo>
                    <a:pt x="3204" y="705"/>
                  </a:lnTo>
                  <a:lnTo>
                    <a:pt x="3203" y="703"/>
                  </a:lnTo>
                  <a:lnTo>
                    <a:pt x="3174" y="679"/>
                  </a:lnTo>
                  <a:lnTo>
                    <a:pt x="3173" y="679"/>
                  </a:lnTo>
                  <a:lnTo>
                    <a:pt x="3171" y="679"/>
                  </a:lnTo>
                  <a:lnTo>
                    <a:pt x="3146" y="687"/>
                  </a:lnTo>
                  <a:lnTo>
                    <a:pt x="3146" y="689"/>
                  </a:lnTo>
                  <a:lnTo>
                    <a:pt x="3144" y="689"/>
                  </a:lnTo>
                  <a:lnTo>
                    <a:pt x="3105" y="749"/>
                  </a:lnTo>
                  <a:lnTo>
                    <a:pt x="3104" y="749"/>
                  </a:lnTo>
                  <a:lnTo>
                    <a:pt x="3104" y="751"/>
                  </a:lnTo>
                  <a:lnTo>
                    <a:pt x="3113" y="783"/>
                  </a:lnTo>
                  <a:lnTo>
                    <a:pt x="3074" y="785"/>
                  </a:lnTo>
                  <a:lnTo>
                    <a:pt x="3070" y="785"/>
                  </a:lnTo>
                  <a:lnTo>
                    <a:pt x="3072" y="788"/>
                  </a:lnTo>
                  <a:lnTo>
                    <a:pt x="3072" y="799"/>
                  </a:lnTo>
                  <a:lnTo>
                    <a:pt x="3072" y="801"/>
                  </a:lnTo>
                  <a:lnTo>
                    <a:pt x="3072" y="801"/>
                  </a:lnTo>
                  <a:lnTo>
                    <a:pt x="3084" y="817"/>
                  </a:lnTo>
                  <a:lnTo>
                    <a:pt x="3061" y="813"/>
                  </a:lnTo>
                  <a:lnTo>
                    <a:pt x="3060" y="813"/>
                  </a:lnTo>
                  <a:lnTo>
                    <a:pt x="3058" y="813"/>
                  </a:lnTo>
                  <a:lnTo>
                    <a:pt x="3044" y="827"/>
                  </a:lnTo>
                  <a:lnTo>
                    <a:pt x="3012" y="822"/>
                  </a:lnTo>
                  <a:lnTo>
                    <a:pt x="3008" y="808"/>
                  </a:lnTo>
                  <a:lnTo>
                    <a:pt x="3008" y="806"/>
                  </a:lnTo>
                  <a:lnTo>
                    <a:pt x="3005" y="806"/>
                  </a:lnTo>
                  <a:lnTo>
                    <a:pt x="2955" y="806"/>
                  </a:lnTo>
                  <a:lnTo>
                    <a:pt x="2952" y="806"/>
                  </a:lnTo>
                  <a:lnTo>
                    <a:pt x="2952" y="810"/>
                  </a:lnTo>
                  <a:lnTo>
                    <a:pt x="2953" y="836"/>
                  </a:lnTo>
                  <a:lnTo>
                    <a:pt x="2895" y="843"/>
                  </a:lnTo>
                  <a:lnTo>
                    <a:pt x="2895" y="843"/>
                  </a:lnTo>
                  <a:lnTo>
                    <a:pt x="2895" y="843"/>
                  </a:lnTo>
                  <a:lnTo>
                    <a:pt x="2855" y="875"/>
                  </a:lnTo>
                  <a:lnTo>
                    <a:pt x="2824" y="877"/>
                  </a:lnTo>
                  <a:lnTo>
                    <a:pt x="2823" y="877"/>
                  </a:lnTo>
                  <a:lnTo>
                    <a:pt x="2823" y="877"/>
                  </a:lnTo>
                  <a:lnTo>
                    <a:pt x="2800" y="898"/>
                  </a:lnTo>
                  <a:lnTo>
                    <a:pt x="2798" y="898"/>
                  </a:lnTo>
                  <a:lnTo>
                    <a:pt x="2798" y="900"/>
                  </a:lnTo>
                  <a:lnTo>
                    <a:pt x="2787" y="941"/>
                  </a:lnTo>
                  <a:lnTo>
                    <a:pt x="2787" y="943"/>
                  </a:lnTo>
                  <a:lnTo>
                    <a:pt x="2789" y="944"/>
                  </a:lnTo>
                  <a:lnTo>
                    <a:pt x="2805" y="975"/>
                  </a:lnTo>
                  <a:lnTo>
                    <a:pt x="2780" y="982"/>
                  </a:lnTo>
                  <a:lnTo>
                    <a:pt x="2703" y="967"/>
                  </a:lnTo>
                  <a:lnTo>
                    <a:pt x="2703" y="967"/>
                  </a:lnTo>
                  <a:lnTo>
                    <a:pt x="2703" y="967"/>
                  </a:lnTo>
                  <a:lnTo>
                    <a:pt x="2658" y="967"/>
                  </a:lnTo>
                  <a:lnTo>
                    <a:pt x="2655" y="967"/>
                  </a:lnTo>
                  <a:lnTo>
                    <a:pt x="2655" y="969"/>
                  </a:lnTo>
                  <a:lnTo>
                    <a:pt x="2641" y="994"/>
                  </a:lnTo>
                  <a:lnTo>
                    <a:pt x="2641" y="994"/>
                  </a:lnTo>
                  <a:lnTo>
                    <a:pt x="2641" y="996"/>
                  </a:lnTo>
                  <a:lnTo>
                    <a:pt x="2639" y="1060"/>
                  </a:lnTo>
                  <a:lnTo>
                    <a:pt x="2639" y="1061"/>
                  </a:lnTo>
                  <a:lnTo>
                    <a:pt x="2639" y="1063"/>
                  </a:lnTo>
                  <a:lnTo>
                    <a:pt x="2667" y="1090"/>
                  </a:lnTo>
                  <a:lnTo>
                    <a:pt x="2680" y="1118"/>
                  </a:lnTo>
                  <a:lnTo>
                    <a:pt x="2646" y="1118"/>
                  </a:lnTo>
                  <a:lnTo>
                    <a:pt x="2614" y="1056"/>
                  </a:lnTo>
                  <a:lnTo>
                    <a:pt x="2612" y="1052"/>
                  </a:lnTo>
                  <a:lnTo>
                    <a:pt x="2611" y="1052"/>
                  </a:lnTo>
                  <a:lnTo>
                    <a:pt x="2586" y="1054"/>
                  </a:lnTo>
                  <a:lnTo>
                    <a:pt x="2586" y="1054"/>
                  </a:lnTo>
                  <a:lnTo>
                    <a:pt x="2584" y="1054"/>
                  </a:lnTo>
                  <a:lnTo>
                    <a:pt x="2582" y="1054"/>
                  </a:lnTo>
                  <a:lnTo>
                    <a:pt x="2563" y="1056"/>
                  </a:lnTo>
                  <a:lnTo>
                    <a:pt x="2561" y="1056"/>
                  </a:lnTo>
                  <a:lnTo>
                    <a:pt x="2559" y="1058"/>
                  </a:lnTo>
                  <a:lnTo>
                    <a:pt x="2552" y="1086"/>
                  </a:lnTo>
                  <a:lnTo>
                    <a:pt x="2526" y="1063"/>
                  </a:lnTo>
                  <a:lnTo>
                    <a:pt x="2522" y="1060"/>
                  </a:lnTo>
                  <a:lnTo>
                    <a:pt x="2521" y="1065"/>
                  </a:lnTo>
                  <a:lnTo>
                    <a:pt x="2512" y="1093"/>
                  </a:lnTo>
                  <a:lnTo>
                    <a:pt x="2512" y="1095"/>
                  </a:lnTo>
                  <a:lnTo>
                    <a:pt x="2513" y="1097"/>
                  </a:lnTo>
                  <a:lnTo>
                    <a:pt x="2543" y="1130"/>
                  </a:lnTo>
                  <a:lnTo>
                    <a:pt x="2545" y="1152"/>
                  </a:lnTo>
                  <a:lnTo>
                    <a:pt x="2494" y="1106"/>
                  </a:lnTo>
                  <a:lnTo>
                    <a:pt x="2492" y="1074"/>
                  </a:lnTo>
                  <a:lnTo>
                    <a:pt x="2517" y="1045"/>
                  </a:lnTo>
                  <a:lnTo>
                    <a:pt x="2517" y="1044"/>
                  </a:lnTo>
                  <a:lnTo>
                    <a:pt x="2517" y="1044"/>
                  </a:lnTo>
                  <a:lnTo>
                    <a:pt x="2521" y="994"/>
                  </a:lnTo>
                  <a:lnTo>
                    <a:pt x="2521" y="989"/>
                  </a:lnTo>
                  <a:lnTo>
                    <a:pt x="2515" y="990"/>
                  </a:lnTo>
                  <a:lnTo>
                    <a:pt x="2506" y="996"/>
                  </a:lnTo>
                  <a:lnTo>
                    <a:pt x="2505" y="996"/>
                  </a:lnTo>
                  <a:lnTo>
                    <a:pt x="2505" y="998"/>
                  </a:lnTo>
                  <a:lnTo>
                    <a:pt x="2492" y="1029"/>
                  </a:lnTo>
                  <a:lnTo>
                    <a:pt x="2475" y="1045"/>
                  </a:lnTo>
                  <a:lnTo>
                    <a:pt x="2457" y="1051"/>
                  </a:lnTo>
                  <a:lnTo>
                    <a:pt x="2455" y="1051"/>
                  </a:lnTo>
                  <a:lnTo>
                    <a:pt x="2455" y="1052"/>
                  </a:lnTo>
                  <a:lnTo>
                    <a:pt x="2436" y="1079"/>
                  </a:lnTo>
                  <a:lnTo>
                    <a:pt x="2436" y="1081"/>
                  </a:lnTo>
                  <a:lnTo>
                    <a:pt x="2436" y="1083"/>
                  </a:lnTo>
                  <a:lnTo>
                    <a:pt x="2436" y="1153"/>
                  </a:lnTo>
                  <a:lnTo>
                    <a:pt x="2391" y="1224"/>
                  </a:lnTo>
                  <a:lnTo>
                    <a:pt x="2391" y="1224"/>
                  </a:lnTo>
                  <a:lnTo>
                    <a:pt x="2391" y="1226"/>
                  </a:lnTo>
                  <a:lnTo>
                    <a:pt x="2393" y="1270"/>
                  </a:lnTo>
                  <a:lnTo>
                    <a:pt x="2393" y="1272"/>
                  </a:lnTo>
                  <a:lnTo>
                    <a:pt x="2441" y="1272"/>
                  </a:lnTo>
                  <a:lnTo>
                    <a:pt x="2478" y="1316"/>
                  </a:lnTo>
                  <a:lnTo>
                    <a:pt x="2478" y="1357"/>
                  </a:lnTo>
                  <a:lnTo>
                    <a:pt x="2452" y="1389"/>
                  </a:lnTo>
                  <a:lnTo>
                    <a:pt x="2450" y="1391"/>
                  </a:lnTo>
                  <a:lnTo>
                    <a:pt x="2452" y="1393"/>
                  </a:lnTo>
                  <a:lnTo>
                    <a:pt x="2459" y="1407"/>
                  </a:lnTo>
                  <a:lnTo>
                    <a:pt x="2459" y="1409"/>
                  </a:lnTo>
                  <a:lnTo>
                    <a:pt x="2460" y="1409"/>
                  </a:lnTo>
                  <a:lnTo>
                    <a:pt x="2475" y="1416"/>
                  </a:lnTo>
                  <a:lnTo>
                    <a:pt x="2446" y="1423"/>
                  </a:lnTo>
                  <a:lnTo>
                    <a:pt x="2436" y="1386"/>
                  </a:lnTo>
                  <a:lnTo>
                    <a:pt x="2466" y="1336"/>
                  </a:lnTo>
                  <a:lnTo>
                    <a:pt x="2466" y="1334"/>
                  </a:lnTo>
                  <a:lnTo>
                    <a:pt x="2466" y="1332"/>
                  </a:lnTo>
                  <a:lnTo>
                    <a:pt x="2452" y="1293"/>
                  </a:lnTo>
                  <a:lnTo>
                    <a:pt x="2452" y="1292"/>
                  </a:lnTo>
                  <a:lnTo>
                    <a:pt x="2450" y="1292"/>
                  </a:lnTo>
                  <a:lnTo>
                    <a:pt x="2404" y="1285"/>
                  </a:lnTo>
                  <a:lnTo>
                    <a:pt x="2402" y="1285"/>
                  </a:lnTo>
                  <a:lnTo>
                    <a:pt x="2402" y="1286"/>
                  </a:lnTo>
                  <a:lnTo>
                    <a:pt x="2376" y="1309"/>
                  </a:lnTo>
                  <a:lnTo>
                    <a:pt x="2376" y="1311"/>
                  </a:lnTo>
                  <a:lnTo>
                    <a:pt x="2376" y="1311"/>
                  </a:lnTo>
                  <a:lnTo>
                    <a:pt x="2372" y="1366"/>
                  </a:lnTo>
                  <a:lnTo>
                    <a:pt x="2333" y="1407"/>
                  </a:lnTo>
                  <a:lnTo>
                    <a:pt x="2296" y="1419"/>
                  </a:lnTo>
                  <a:lnTo>
                    <a:pt x="2294" y="1421"/>
                  </a:lnTo>
                  <a:lnTo>
                    <a:pt x="2294" y="1421"/>
                  </a:lnTo>
                  <a:lnTo>
                    <a:pt x="2270" y="1446"/>
                  </a:lnTo>
                  <a:lnTo>
                    <a:pt x="2188" y="1396"/>
                  </a:lnTo>
                  <a:lnTo>
                    <a:pt x="2188" y="1377"/>
                  </a:lnTo>
                  <a:lnTo>
                    <a:pt x="2241" y="1401"/>
                  </a:lnTo>
                  <a:lnTo>
                    <a:pt x="2243" y="1401"/>
                  </a:lnTo>
                  <a:lnTo>
                    <a:pt x="2243" y="1401"/>
                  </a:lnTo>
                  <a:lnTo>
                    <a:pt x="2275" y="1389"/>
                  </a:lnTo>
                  <a:lnTo>
                    <a:pt x="2275" y="1389"/>
                  </a:lnTo>
                  <a:lnTo>
                    <a:pt x="2275" y="1389"/>
                  </a:lnTo>
                  <a:lnTo>
                    <a:pt x="2324" y="1357"/>
                  </a:lnTo>
                  <a:lnTo>
                    <a:pt x="2324" y="1357"/>
                  </a:lnTo>
                  <a:lnTo>
                    <a:pt x="2324" y="1355"/>
                  </a:lnTo>
                  <a:lnTo>
                    <a:pt x="2358" y="1290"/>
                  </a:lnTo>
                  <a:lnTo>
                    <a:pt x="2358" y="1288"/>
                  </a:lnTo>
                  <a:lnTo>
                    <a:pt x="2358" y="1288"/>
                  </a:lnTo>
                  <a:lnTo>
                    <a:pt x="2353" y="1253"/>
                  </a:lnTo>
                  <a:lnTo>
                    <a:pt x="2409" y="1120"/>
                  </a:lnTo>
                  <a:lnTo>
                    <a:pt x="2409" y="1120"/>
                  </a:lnTo>
                  <a:lnTo>
                    <a:pt x="2409" y="1118"/>
                  </a:lnTo>
                  <a:lnTo>
                    <a:pt x="2416" y="1095"/>
                  </a:lnTo>
                  <a:lnTo>
                    <a:pt x="2416" y="1095"/>
                  </a:lnTo>
                  <a:lnTo>
                    <a:pt x="2416" y="1093"/>
                  </a:lnTo>
                  <a:lnTo>
                    <a:pt x="2409" y="1065"/>
                  </a:lnTo>
                  <a:lnTo>
                    <a:pt x="2445" y="1031"/>
                  </a:lnTo>
                  <a:lnTo>
                    <a:pt x="2446" y="1031"/>
                  </a:lnTo>
                  <a:lnTo>
                    <a:pt x="2446" y="1029"/>
                  </a:lnTo>
                  <a:lnTo>
                    <a:pt x="2453" y="980"/>
                  </a:lnTo>
                  <a:lnTo>
                    <a:pt x="2453" y="980"/>
                  </a:lnTo>
                  <a:lnTo>
                    <a:pt x="2453" y="978"/>
                  </a:lnTo>
                  <a:lnTo>
                    <a:pt x="2427" y="944"/>
                  </a:lnTo>
                  <a:lnTo>
                    <a:pt x="2452" y="941"/>
                  </a:lnTo>
                  <a:lnTo>
                    <a:pt x="2455" y="941"/>
                  </a:lnTo>
                  <a:lnTo>
                    <a:pt x="2453" y="937"/>
                  </a:lnTo>
                  <a:lnTo>
                    <a:pt x="2450" y="902"/>
                  </a:lnTo>
                  <a:lnTo>
                    <a:pt x="2450" y="900"/>
                  </a:lnTo>
                  <a:lnTo>
                    <a:pt x="2446" y="898"/>
                  </a:lnTo>
                  <a:lnTo>
                    <a:pt x="2418" y="897"/>
                  </a:lnTo>
                  <a:lnTo>
                    <a:pt x="2414" y="897"/>
                  </a:lnTo>
                  <a:lnTo>
                    <a:pt x="2414" y="900"/>
                  </a:lnTo>
                  <a:lnTo>
                    <a:pt x="2411" y="927"/>
                  </a:lnTo>
                  <a:lnTo>
                    <a:pt x="2411" y="927"/>
                  </a:lnTo>
                  <a:lnTo>
                    <a:pt x="2413" y="928"/>
                  </a:lnTo>
                  <a:lnTo>
                    <a:pt x="2414" y="936"/>
                  </a:lnTo>
                  <a:lnTo>
                    <a:pt x="2404" y="932"/>
                  </a:lnTo>
                  <a:lnTo>
                    <a:pt x="2402" y="930"/>
                  </a:lnTo>
                  <a:lnTo>
                    <a:pt x="2400" y="932"/>
                  </a:lnTo>
                  <a:lnTo>
                    <a:pt x="2374" y="953"/>
                  </a:lnTo>
                  <a:lnTo>
                    <a:pt x="2372" y="953"/>
                  </a:lnTo>
                  <a:lnTo>
                    <a:pt x="2372" y="953"/>
                  </a:lnTo>
                  <a:lnTo>
                    <a:pt x="2340" y="996"/>
                  </a:lnTo>
                  <a:lnTo>
                    <a:pt x="2314" y="1021"/>
                  </a:lnTo>
                  <a:lnTo>
                    <a:pt x="2277" y="1029"/>
                  </a:lnTo>
                  <a:lnTo>
                    <a:pt x="2275" y="1029"/>
                  </a:lnTo>
                  <a:lnTo>
                    <a:pt x="2275" y="1029"/>
                  </a:lnTo>
                  <a:lnTo>
                    <a:pt x="2255" y="1049"/>
                  </a:lnTo>
                  <a:lnTo>
                    <a:pt x="2252" y="1052"/>
                  </a:lnTo>
                  <a:lnTo>
                    <a:pt x="2254" y="1054"/>
                  </a:lnTo>
                  <a:lnTo>
                    <a:pt x="2273" y="1079"/>
                  </a:lnTo>
                  <a:lnTo>
                    <a:pt x="2254" y="1116"/>
                  </a:lnTo>
                  <a:lnTo>
                    <a:pt x="2224" y="1125"/>
                  </a:lnTo>
                  <a:lnTo>
                    <a:pt x="2222" y="1125"/>
                  </a:lnTo>
                  <a:lnTo>
                    <a:pt x="2222" y="1129"/>
                  </a:lnTo>
                  <a:lnTo>
                    <a:pt x="2220" y="1141"/>
                  </a:lnTo>
                  <a:lnTo>
                    <a:pt x="2220" y="1143"/>
                  </a:lnTo>
                  <a:lnTo>
                    <a:pt x="2222" y="1145"/>
                  </a:lnTo>
                  <a:lnTo>
                    <a:pt x="2247" y="1171"/>
                  </a:lnTo>
                  <a:lnTo>
                    <a:pt x="2238" y="1194"/>
                  </a:lnTo>
                  <a:lnTo>
                    <a:pt x="2238" y="1196"/>
                  </a:lnTo>
                  <a:lnTo>
                    <a:pt x="2238" y="1196"/>
                  </a:lnTo>
                  <a:lnTo>
                    <a:pt x="2243" y="1214"/>
                  </a:lnTo>
                  <a:lnTo>
                    <a:pt x="2243" y="1214"/>
                  </a:lnTo>
                  <a:lnTo>
                    <a:pt x="2243" y="1214"/>
                  </a:lnTo>
                  <a:lnTo>
                    <a:pt x="2252" y="1226"/>
                  </a:lnTo>
                  <a:lnTo>
                    <a:pt x="2222" y="1253"/>
                  </a:lnTo>
                  <a:lnTo>
                    <a:pt x="2215" y="1240"/>
                  </a:lnTo>
                  <a:lnTo>
                    <a:pt x="2204" y="1200"/>
                  </a:lnTo>
                  <a:lnTo>
                    <a:pt x="2204" y="1200"/>
                  </a:lnTo>
                  <a:lnTo>
                    <a:pt x="2204" y="1200"/>
                  </a:lnTo>
                  <a:lnTo>
                    <a:pt x="2169" y="1141"/>
                  </a:lnTo>
                  <a:lnTo>
                    <a:pt x="2167" y="1139"/>
                  </a:lnTo>
                  <a:lnTo>
                    <a:pt x="2167" y="1139"/>
                  </a:lnTo>
                  <a:lnTo>
                    <a:pt x="2149" y="1106"/>
                  </a:lnTo>
                  <a:lnTo>
                    <a:pt x="2149" y="1106"/>
                  </a:lnTo>
                  <a:lnTo>
                    <a:pt x="2149" y="1106"/>
                  </a:lnTo>
                  <a:lnTo>
                    <a:pt x="2103" y="1056"/>
                  </a:lnTo>
                  <a:lnTo>
                    <a:pt x="2102" y="1054"/>
                  </a:lnTo>
                  <a:lnTo>
                    <a:pt x="2063" y="1054"/>
                  </a:lnTo>
                  <a:lnTo>
                    <a:pt x="2061" y="1058"/>
                  </a:lnTo>
                  <a:lnTo>
                    <a:pt x="2057" y="1077"/>
                  </a:lnTo>
                  <a:lnTo>
                    <a:pt x="2057" y="1077"/>
                  </a:lnTo>
                  <a:lnTo>
                    <a:pt x="2057" y="1077"/>
                  </a:lnTo>
                  <a:lnTo>
                    <a:pt x="2056" y="1107"/>
                  </a:lnTo>
                  <a:lnTo>
                    <a:pt x="2034" y="1120"/>
                  </a:lnTo>
                  <a:lnTo>
                    <a:pt x="2022" y="1118"/>
                  </a:lnTo>
                  <a:lnTo>
                    <a:pt x="2019" y="1116"/>
                  </a:lnTo>
                  <a:lnTo>
                    <a:pt x="2019" y="1118"/>
                  </a:lnTo>
                  <a:lnTo>
                    <a:pt x="2012" y="1129"/>
                  </a:lnTo>
                  <a:lnTo>
                    <a:pt x="1999" y="1120"/>
                  </a:lnTo>
                  <a:lnTo>
                    <a:pt x="2017" y="1104"/>
                  </a:lnTo>
                  <a:lnTo>
                    <a:pt x="2019" y="1104"/>
                  </a:lnTo>
                  <a:lnTo>
                    <a:pt x="2019" y="1079"/>
                  </a:lnTo>
                  <a:lnTo>
                    <a:pt x="2015" y="1079"/>
                  </a:lnTo>
                  <a:lnTo>
                    <a:pt x="1950" y="1077"/>
                  </a:lnTo>
                  <a:lnTo>
                    <a:pt x="1918" y="1054"/>
                  </a:lnTo>
                  <a:lnTo>
                    <a:pt x="1918" y="1052"/>
                  </a:lnTo>
                  <a:lnTo>
                    <a:pt x="1916" y="1054"/>
                  </a:lnTo>
                  <a:lnTo>
                    <a:pt x="1868" y="1058"/>
                  </a:lnTo>
                  <a:lnTo>
                    <a:pt x="1856" y="1040"/>
                  </a:lnTo>
                  <a:lnTo>
                    <a:pt x="1879" y="1038"/>
                  </a:lnTo>
                  <a:lnTo>
                    <a:pt x="1881" y="1038"/>
                  </a:lnTo>
                  <a:lnTo>
                    <a:pt x="1883" y="1037"/>
                  </a:lnTo>
                  <a:lnTo>
                    <a:pt x="1897" y="1006"/>
                  </a:lnTo>
                  <a:lnTo>
                    <a:pt x="1900" y="1001"/>
                  </a:lnTo>
                  <a:lnTo>
                    <a:pt x="1895" y="1001"/>
                  </a:lnTo>
                  <a:lnTo>
                    <a:pt x="1856" y="992"/>
                  </a:lnTo>
                  <a:lnTo>
                    <a:pt x="1854" y="990"/>
                  </a:lnTo>
                  <a:lnTo>
                    <a:pt x="1852" y="992"/>
                  </a:lnTo>
                  <a:lnTo>
                    <a:pt x="1837" y="1012"/>
                  </a:lnTo>
                  <a:lnTo>
                    <a:pt x="1829" y="999"/>
                  </a:lnTo>
                  <a:lnTo>
                    <a:pt x="1829" y="998"/>
                  </a:lnTo>
                  <a:lnTo>
                    <a:pt x="1828" y="998"/>
                  </a:lnTo>
                  <a:lnTo>
                    <a:pt x="1727" y="973"/>
                  </a:lnTo>
                  <a:lnTo>
                    <a:pt x="1725" y="971"/>
                  </a:lnTo>
                  <a:lnTo>
                    <a:pt x="1713" y="983"/>
                  </a:lnTo>
                  <a:lnTo>
                    <a:pt x="1700" y="973"/>
                  </a:lnTo>
                  <a:lnTo>
                    <a:pt x="1699" y="971"/>
                  </a:lnTo>
                  <a:lnTo>
                    <a:pt x="1697" y="971"/>
                  </a:lnTo>
                  <a:lnTo>
                    <a:pt x="1646" y="1001"/>
                  </a:lnTo>
                  <a:lnTo>
                    <a:pt x="1621" y="978"/>
                  </a:lnTo>
                  <a:lnTo>
                    <a:pt x="1628" y="957"/>
                  </a:lnTo>
                  <a:lnTo>
                    <a:pt x="1628" y="955"/>
                  </a:lnTo>
                  <a:lnTo>
                    <a:pt x="1628" y="953"/>
                  </a:lnTo>
                  <a:lnTo>
                    <a:pt x="1621" y="934"/>
                  </a:lnTo>
                  <a:lnTo>
                    <a:pt x="1649" y="923"/>
                  </a:lnTo>
                  <a:lnTo>
                    <a:pt x="1677" y="944"/>
                  </a:lnTo>
                  <a:lnTo>
                    <a:pt x="1681" y="946"/>
                  </a:lnTo>
                  <a:lnTo>
                    <a:pt x="1683" y="943"/>
                  </a:lnTo>
                  <a:lnTo>
                    <a:pt x="1699" y="920"/>
                  </a:lnTo>
                  <a:lnTo>
                    <a:pt x="1699" y="918"/>
                  </a:lnTo>
                  <a:lnTo>
                    <a:pt x="1699" y="918"/>
                  </a:lnTo>
                  <a:lnTo>
                    <a:pt x="1697" y="874"/>
                  </a:lnTo>
                  <a:lnTo>
                    <a:pt x="1697" y="872"/>
                  </a:lnTo>
                  <a:lnTo>
                    <a:pt x="1697" y="872"/>
                  </a:lnTo>
                  <a:lnTo>
                    <a:pt x="1656" y="827"/>
                  </a:lnTo>
                  <a:lnTo>
                    <a:pt x="1653" y="822"/>
                  </a:lnTo>
                  <a:lnTo>
                    <a:pt x="1651" y="827"/>
                  </a:lnTo>
                  <a:lnTo>
                    <a:pt x="1639" y="870"/>
                  </a:lnTo>
                  <a:lnTo>
                    <a:pt x="1584" y="905"/>
                  </a:lnTo>
                  <a:lnTo>
                    <a:pt x="1584" y="907"/>
                  </a:lnTo>
                  <a:lnTo>
                    <a:pt x="1582" y="909"/>
                  </a:lnTo>
                  <a:lnTo>
                    <a:pt x="1579" y="936"/>
                  </a:lnTo>
                  <a:lnTo>
                    <a:pt x="1554" y="957"/>
                  </a:lnTo>
                  <a:lnTo>
                    <a:pt x="1552" y="959"/>
                  </a:lnTo>
                  <a:lnTo>
                    <a:pt x="1552" y="959"/>
                  </a:lnTo>
                  <a:lnTo>
                    <a:pt x="1552" y="959"/>
                  </a:lnTo>
                  <a:lnTo>
                    <a:pt x="1550" y="960"/>
                  </a:lnTo>
                  <a:lnTo>
                    <a:pt x="1526" y="983"/>
                  </a:lnTo>
                  <a:lnTo>
                    <a:pt x="1517" y="967"/>
                  </a:lnTo>
                  <a:lnTo>
                    <a:pt x="1531" y="964"/>
                  </a:lnTo>
                  <a:lnTo>
                    <a:pt x="1534" y="964"/>
                  </a:lnTo>
                  <a:lnTo>
                    <a:pt x="1533" y="959"/>
                  </a:lnTo>
                  <a:lnTo>
                    <a:pt x="1510" y="916"/>
                  </a:lnTo>
                  <a:lnTo>
                    <a:pt x="1510" y="912"/>
                  </a:lnTo>
                  <a:lnTo>
                    <a:pt x="1506" y="914"/>
                  </a:lnTo>
                  <a:lnTo>
                    <a:pt x="1472" y="920"/>
                  </a:lnTo>
                  <a:lnTo>
                    <a:pt x="1437" y="907"/>
                  </a:lnTo>
                  <a:lnTo>
                    <a:pt x="1437" y="907"/>
                  </a:lnTo>
                  <a:lnTo>
                    <a:pt x="1435" y="907"/>
                  </a:lnTo>
                  <a:lnTo>
                    <a:pt x="1393" y="914"/>
                  </a:lnTo>
                  <a:lnTo>
                    <a:pt x="1391" y="914"/>
                  </a:lnTo>
                  <a:lnTo>
                    <a:pt x="1389" y="916"/>
                  </a:lnTo>
                  <a:lnTo>
                    <a:pt x="1368" y="973"/>
                  </a:lnTo>
                  <a:lnTo>
                    <a:pt x="1354" y="964"/>
                  </a:lnTo>
                  <a:lnTo>
                    <a:pt x="1331" y="909"/>
                  </a:lnTo>
                  <a:lnTo>
                    <a:pt x="1335" y="863"/>
                  </a:lnTo>
                  <a:lnTo>
                    <a:pt x="1335" y="859"/>
                  </a:lnTo>
                  <a:lnTo>
                    <a:pt x="1329" y="859"/>
                  </a:lnTo>
                  <a:lnTo>
                    <a:pt x="1290" y="865"/>
                  </a:lnTo>
                  <a:lnTo>
                    <a:pt x="1287" y="865"/>
                  </a:lnTo>
                  <a:lnTo>
                    <a:pt x="1287" y="866"/>
                  </a:lnTo>
                  <a:lnTo>
                    <a:pt x="1276" y="905"/>
                  </a:lnTo>
                  <a:lnTo>
                    <a:pt x="1275" y="907"/>
                  </a:lnTo>
                  <a:lnTo>
                    <a:pt x="1276" y="909"/>
                  </a:lnTo>
                  <a:lnTo>
                    <a:pt x="1292" y="928"/>
                  </a:lnTo>
                  <a:lnTo>
                    <a:pt x="1278" y="946"/>
                  </a:lnTo>
                  <a:lnTo>
                    <a:pt x="1257" y="934"/>
                  </a:lnTo>
                  <a:lnTo>
                    <a:pt x="1252" y="904"/>
                  </a:lnTo>
                  <a:lnTo>
                    <a:pt x="1252" y="902"/>
                  </a:lnTo>
                  <a:lnTo>
                    <a:pt x="1252" y="900"/>
                  </a:lnTo>
                  <a:lnTo>
                    <a:pt x="1250" y="886"/>
                  </a:lnTo>
                  <a:lnTo>
                    <a:pt x="1252" y="874"/>
                  </a:lnTo>
                  <a:lnTo>
                    <a:pt x="1252" y="872"/>
                  </a:lnTo>
                  <a:lnTo>
                    <a:pt x="1252" y="870"/>
                  </a:lnTo>
                  <a:lnTo>
                    <a:pt x="1241" y="856"/>
                  </a:lnTo>
                  <a:lnTo>
                    <a:pt x="1250" y="838"/>
                  </a:lnTo>
                  <a:lnTo>
                    <a:pt x="1283" y="796"/>
                  </a:lnTo>
                  <a:lnTo>
                    <a:pt x="1312" y="787"/>
                  </a:lnTo>
                  <a:lnTo>
                    <a:pt x="1313" y="787"/>
                  </a:lnTo>
                  <a:lnTo>
                    <a:pt x="1313" y="785"/>
                  </a:lnTo>
                  <a:lnTo>
                    <a:pt x="1329" y="757"/>
                  </a:lnTo>
                  <a:lnTo>
                    <a:pt x="1329" y="757"/>
                  </a:lnTo>
                  <a:lnTo>
                    <a:pt x="1331" y="757"/>
                  </a:lnTo>
                  <a:lnTo>
                    <a:pt x="1336" y="714"/>
                  </a:lnTo>
                  <a:lnTo>
                    <a:pt x="1336" y="712"/>
                  </a:lnTo>
                  <a:lnTo>
                    <a:pt x="1336" y="712"/>
                  </a:lnTo>
                  <a:lnTo>
                    <a:pt x="1338" y="709"/>
                  </a:lnTo>
                  <a:lnTo>
                    <a:pt x="1343" y="670"/>
                  </a:lnTo>
                  <a:lnTo>
                    <a:pt x="1349" y="677"/>
                  </a:lnTo>
                  <a:lnTo>
                    <a:pt x="1345" y="709"/>
                  </a:lnTo>
                  <a:lnTo>
                    <a:pt x="1345" y="711"/>
                  </a:lnTo>
                  <a:lnTo>
                    <a:pt x="1345" y="711"/>
                  </a:lnTo>
                  <a:lnTo>
                    <a:pt x="1359" y="741"/>
                  </a:lnTo>
                  <a:lnTo>
                    <a:pt x="1363" y="788"/>
                  </a:lnTo>
                  <a:lnTo>
                    <a:pt x="1363" y="790"/>
                  </a:lnTo>
                  <a:lnTo>
                    <a:pt x="1363" y="790"/>
                  </a:lnTo>
                  <a:lnTo>
                    <a:pt x="1382" y="819"/>
                  </a:lnTo>
                  <a:lnTo>
                    <a:pt x="1386" y="849"/>
                  </a:lnTo>
                  <a:lnTo>
                    <a:pt x="1386" y="850"/>
                  </a:lnTo>
                  <a:lnTo>
                    <a:pt x="1388" y="852"/>
                  </a:lnTo>
                  <a:lnTo>
                    <a:pt x="1460" y="895"/>
                  </a:lnTo>
                  <a:lnTo>
                    <a:pt x="1460" y="897"/>
                  </a:lnTo>
                  <a:lnTo>
                    <a:pt x="1462" y="895"/>
                  </a:lnTo>
                  <a:lnTo>
                    <a:pt x="1506" y="888"/>
                  </a:lnTo>
                  <a:lnTo>
                    <a:pt x="1508" y="888"/>
                  </a:lnTo>
                  <a:lnTo>
                    <a:pt x="1508" y="886"/>
                  </a:lnTo>
                  <a:lnTo>
                    <a:pt x="1541" y="840"/>
                  </a:lnTo>
                  <a:lnTo>
                    <a:pt x="1543" y="840"/>
                  </a:lnTo>
                  <a:lnTo>
                    <a:pt x="1543" y="840"/>
                  </a:lnTo>
                  <a:lnTo>
                    <a:pt x="1552" y="790"/>
                  </a:lnTo>
                  <a:lnTo>
                    <a:pt x="1552" y="790"/>
                  </a:lnTo>
                  <a:lnTo>
                    <a:pt x="1552" y="790"/>
                  </a:lnTo>
                  <a:lnTo>
                    <a:pt x="1538" y="732"/>
                  </a:lnTo>
                  <a:lnTo>
                    <a:pt x="1540" y="650"/>
                  </a:lnTo>
                  <a:lnTo>
                    <a:pt x="1540" y="649"/>
                  </a:lnTo>
                  <a:lnTo>
                    <a:pt x="1538" y="649"/>
                  </a:lnTo>
                  <a:lnTo>
                    <a:pt x="1529" y="618"/>
                  </a:lnTo>
                  <a:lnTo>
                    <a:pt x="1529" y="618"/>
                  </a:lnTo>
                  <a:lnTo>
                    <a:pt x="1529" y="617"/>
                  </a:lnTo>
                  <a:lnTo>
                    <a:pt x="1506" y="581"/>
                  </a:lnTo>
                  <a:lnTo>
                    <a:pt x="1503" y="555"/>
                  </a:lnTo>
                  <a:lnTo>
                    <a:pt x="1508" y="551"/>
                  </a:lnTo>
                  <a:lnTo>
                    <a:pt x="1520" y="569"/>
                  </a:lnTo>
                  <a:lnTo>
                    <a:pt x="1522" y="571"/>
                  </a:lnTo>
                  <a:lnTo>
                    <a:pt x="1526" y="569"/>
                  </a:lnTo>
                  <a:lnTo>
                    <a:pt x="1540" y="560"/>
                  </a:lnTo>
                  <a:lnTo>
                    <a:pt x="1541" y="558"/>
                  </a:lnTo>
                  <a:lnTo>
                    <a:pt x="1540" y="556"/>
                  </a:lnTo>
                  <a:lnTo>
                    <a:pt x="1527" y="532"/>
                  </a:lnTo>
                  <a:lnTo>
                    <a:pt x="1527" y="530"/>
                  </a:lnTo>
                  <a:lnTo>
                    <a:pt x="1526" y="530"/>
                  </a:lnTo>
                  <a:lnTo>
                    <a:pt x="1478" y="496"/>
                  </a:lnTo>
                  <a:lnTo>
                    <a:pt x="1476" y="496"/>
                  </a:lnTo>
                  <a:lnTo>
                    <a:pt x="1476" y="496"/>
                  </a:lnTo>
                  <a:lnTo>
                    <a:pt x="1405" y="489"/>
                  </a:lnTo>
                  <a:lnTo>
                    <a:pt x="1404" y="489"/>
                  </a:lnTo>
                  <a:lnTo>
                    <a:pt x="1404" y="489"/>
                  </a:lnTo>
                  <a:lnTo>
                    <a:pt x="1389" y="500"/>
                  </a:lnTo>
                  <a:lnTo>
                    <a:pt x="1354" y="519"/>
                  </a:lnTo>
                  <a:lnTo>
                    <a:pt x="1352" y="521"/>
                  </a:lnTo>
                  <a:lnTo>
                    <a:pt x="1354" y="549"/>
                  </a:lnTo>
                  <a:lnTo>
                    <a:pt x="1331" y="586"/>
                  </a:lnTo>
                  <a:lnTo>
                    <a:pt x="1287" y="586"/>
                  </a:lnTo>
                  <a:lnTo>
                    <a:pt x="1285" y="586"/>
                  </a:lnTo>
                  <a:lnTo>
                    <a:pt x="1283" y="588"/>
                  </a:lnTo>
                  <a:lnTo>
                    <a:pt x="1269" y="608"/>
                  </a:lnTo>
                  <a:lnTo>
                    <a:pt x="1267" y="610"/>
                  </a:lnTo>
                  <a:lnTo>
                    <a:pt x="1266" y="610"/>
                  </a:lnTo>
                  <a:lnTo>
                    <a:pt x="1266" y="611"/>
                  </a:lnTo>
                  <a:lnTo>
                    <a:pt x="1227" y="659"/>
                  </a:lnTo>
                  <a:lnTo>
                    <a:pt x="1209" y="659"/>
                  </a:lnTo>
                  <a:lnTo>
                    <a:pt x="1207" y="659"/>
                  </a:lnTo>
                  <a:lnTo>
                    <a:pt x="1207" y="659"/>
                  </a:lnTo>
                  <a:lnTo>
                    <a:pt x="1183" y="675"/>
                  </a:lnTo>
                  <a:lnTo>
                    <a:pt x="1165" y="675"/>
                  </a:lnTo>
                  <a:lnTo>
                    <a:pt x="1161" y="675"/>
                  </a:lnTo>
                  <a:lnTo>
                    <a:pt x="1161" y="677"/>
                  </a:lnTo>
                  <a:lnTo>
                    <a:pt x="1154" y="696"/>
                  </a:lnTo>
                  <a:lnTo>
                    <a:pt x="1146" y="711"/>
                  </a:lnTo>
                  <a:lnTo>
                    <a:pt x="1130" y="723"/>
                  </a:lnTo>
                  <a:lnTo>
                    <a:pt x="1131" y="725"/>
                  </a:lnTo>
                  <a:lnTo>
                    <a:pt x="1138" y="739"/>
                  </a:lnTo>
                  <a:lnTo>
                    <a:pt x="1131" y="746"/>
                  </a:lnTo>
                  <a:lnTo>
                    <a:pt x="1098" y="741"/>
                  </a:lnTo>
                  <a:lnTo>
                    <a:pt x="1096" y="741"/>
                  </a:lnTo>
                  <a:lnTo>
                    <a:pt x="1094" y="742"/>
                  </a:lnTo>
                  <a:lnTo>
                    <a:pt x="1085" y="776"/>
                  </a:lnTo>
                  <a:lnTo>
                    <a:pt x="1085" y="776"/>
                  </a:lnTo>
                  <a:lnTo>
                    <a:pt x="1085" y="776"/>
                  </a:lnTo>
                  <a:lnTo>
                    <a:pt x="1078" y="824"/>
                  </a:lnTo>
                  <a:lnTo>
                    <a:pt x="1062" y="831"/>
                  </a:lnTo>
                  <a:lnTo>
                    <a:pt x="972" y="819"/>
                  </a:lnTo>
                  <a:lnTo>
                    <a:pt x="972" y="819"/>
                  </a:lnTo>
                  <a:lnTo>
                    <a:pt x="972" y="819"/>
                  </a:lnTo>
                  <a:lnTo>
                    <a:pt x="930" y="820"/>
                  </a:lnTo>
                  <a:lnTo>
                    <a:pt x="928" y="820"/>
                  </a:lnTo>
                  <a:lnTo>
                    <a:pt x="926" y="820"/>
                  </a:lnTo>
                  <a:lnTo>
                    <a:pt x="896" y="820"/>
                  </a:lnTo>
                  <a:lnTo>
                    <a:pt x="896" y="820"/>
                  </a:lnTo>
                  <a:lnTo>
                    <a:pt x="896" y="822"/>
                  </a:lnTo>
                  <a:lnTo>
                    <a:pt x="857" y="835"/>
                  </a:lnTo>
                  <a:lnTo>
                    <a:pt x="856" y="836"/>
                  </a:lnTo>
                  <a:lnTo>
                    <a:pt x="856" y="838"/>
                  </a:lnTo>
                  <a:lnTo>
                    <a:pt x="854" y="868"/>
                  </a:lnTo>
                  <a:lnTo>
                    <a:pt x="854" y="870"/>
                  </a:lnTo>
                  <a:lnTo>
                    <a:pt x="854" y="870"/>
                  </a:lnTo>
                  <a:lnTo>
                    <a:pt x="857" y="882"/>
                  </a:lnTo>
                  <a:lnTo>
                    <a:pt x="852" y="886"/>
                  </a:lnTo>
                  <a:lnTo>
                    <a:pt x="845" y="870"/>
                  </a:lnTo>
                  <a:lnTo>
                    <a:pt x="843" y="868"/>
                  </a:lnTo>
                  <a:lnTo>
                    <a:pt x="842" y="868"/>
                  </a:lnTo>
                  <a:lnTo>
                    <a:pt x="827" y="866"/>
                  </a:lnTo>
                  <a:lnTo>
                    <a:pt x="806" y="845"/>
                  </a:lnTo>
                  <a:lnTo>
                    <a:pt x="804" y="843"/>
                  </a:lnTo>
                  <a:lnTo>
                    <a:pt x="803" y="845"/>
                  </a:lnTo>
                  <a:lnTo>
                    <a:pt x="774" y="863"/>
                  </a:lnTo>
                  <a:lnTo>
                    <a:pt x="755" y="865"/>
                  </a:lnTo>
                  <a:lnTo>
                    <a:pt x="751" y="865"/>
                  </a:lnTo>
                  <a:lnTo>
                    <a:pt x="734" y="868"/>
                  </a:lnTo>
                  <a:lnTo>
                    <a:pt x="734" y="868"/>
                  </a:lnTo>
                  <a:lnTo>
                    <a:pt x="732" y="868"/>
                  </a:lnTo>
                  <a:lnTo>
                    <a:pt x="704" y="889"/>
                  </a:lnTo>
                  <a:lnTo>
                    <a:pt x="704" y="891"/>
                  </a:lnTo>
                  <a:lnTo>
                    <a:pt x="704" y="891"/>
                  </a:lnTo>
                  <a:lnTo>
                    <a:pt x="688" y="912"/>
                  </a:lnTo>
                  <a:lnTo>
                    <a:pt x="658" y="911"/>
                  </a:lnTo>
                  <a:lnTo>
                    <a:pt x="654" y="911"/>
                  </a:lnTo>
                  <a:lnTo>
                    <a:pt x="654" y="912"/>
                  </a:lnTo>
                  <a:lnTo>
                    <a:pt x="635" y="943"/>
                  </a:lnTo>
                  <a:lnTo>
                    <a:pt x="614" y="946"/>
                  </a:lnTo>
                  <a:lnTo>
                    <a:pt x="612" y="946"/>
                  </a:lnTo>
                  <a:lnTo>
                    <a:pt x="612" y="950"/>
                  </a:lnTo>
                  <a:lnTo>
                    <a:pt x="610" y="973"/>
                  </a:lnTo>
                  <a:lnTo>
                    <a:pt x="578" y="994"/>
                  </a:lnTo>
                  <a:lnTo>
                    <a:pt x="576" y="994"/>
                  </a:lnTo>
                  <a:lnTo>
                    <a:pt x="576" y="998"/>
                  </a:lnTo>
                  <a:lnTo>
                    <a:pt x="578" y="1029"/>
                  </a:lnTo>
                  <a:lnTo>
                    <a:pt x="578" y="1029"/>
                  </a:lnTo>
                  <a:lnTo>
                    <a:pt x="578" y="1031"/>
                  </a:lnTo>
                  <a:lnTo>
                    <a:pt x="591" y="1047"/>
                  </a:lnTo>
                  <a:lnTo>
                    <a:pt x="576" y="1063"/>
                  </a:lnTo>
                  <a:lnTo>
                    <a:pt x="576" y="1065"/>
                  </a:lnTo>
                  <a:lnTo>
                    <a:pt x="576" y="1067"/>
                  </a:lnTo>
                  <a:lnTo>
                    <a:pt x="580" y="1083"/>
                  </a:lnTo>
                  <a:lnTo>
                    <a:pt x="580" y="1084"/>
                  </a:lnTo>
                  <a:lnTo>
                    <a:pt x="582" y="1084"/>
                  </a:lnTo>
                  <a:lnTo>
                    <a:pt x="603" y="1090"/>
                  </a:lnTo>
                  <a:lnTo>
                    <a:pt x="607" y="1109"/>
                  </a:lnTo>
                  <a:lnTo>
                    <a:pt x="599" y="1122"/>
                  </a:lnTo>
                  <a:lnTo>
                    <a:pt x="599" y="1122"/>
                  </a:lnTo>
                  <a:lnTo>
                    <a:pt x="598" y="1125"/>
                  </a:lnTo>
                  <a:lnTo>
                    <a:pt x="598" y="1125"/>
                  </a:lnTo>
                  <a:lnTo>
                    <a:pt x="594" y="1130"/>
                  </a:lnTo>
                  <a:lnTo>
                    <a:pt x="564" y="1148"/>
                  </a:lnTo>
                  <a:lnTo>
                    <a:pt x="564" y="1148"/>
                  </a:lnTo>
                  <a:lnTo>
                    <a:pt x="564" y="1150"/>
                  </a:lnTo>
                  <a:lnTo>
                    <a:pt x="548" y="1175"/>
                  </a:lnTo>
                  <a:lnTo>
                    <a:pt x="548" y="1175"/>
                  </a:lnTo>
                  <a:lnTo>
                    <a:pt x="548" y="1175"/>
                  </a:lnTo>
                  <a:lnTo>
                    <a:pt x="531" y="1208"/>
                  </a:lnTo>
                  <a:lnTo>
                    <a:pt x="531" y="1210"/>
                  </a:lnTo>
                  <a:lnTo>
                    <a:pt x="531" y="1210"/>
                  </a:lnTo>
                  <a:lnTo>
                    <a:pt x="529" y="1238"/>
                  </a:lnTo>
                  <a:lnTo>
                    <a:pt x="529" y="1238"/>
                  </a:lnTo>
                  <a:lnTo>
                    <a:pt x="529" y="1238"/>
                  </a:lnTo>
                  <a:lnTo>
                    <a:pt x="534" y="1254"/>
                  </a:lnTo>
                  <a:lnTo>
                    <a:pt x="522" y="1267"/>
                  </a:lnTo>
                  <a:lnTo>
                    <a:pt x="522" y="1269"/>
                  </a:lnTo>
                  <a:lnTo>
                    <a:pt x="522" y="1269"/>
                  </a:lnTo>
                  <a:lnTo>
                    <a:pt x="522" y="1279"/>
                  </a:lnTo>
                  <a:lnTo>
                    <a:pt x="497" y="1277"/>
                  </a:lnTo>
                  <a:lnTo>
                    <a:pt x="481" y="1262"/>
                  </a:lnTo>
                  <a:lnTo>
                    <a:pt x="483" y="1247"/>
                  </a:lnTo>
                  <a:lnTo>
                    <a:pt x="483" y="1244"/>
                  </a:lnTo>
                  <a:lnTo>
                    <a:pt x="479" y="1244"/>
                  </a:lnTo>
                  <a:lnTo>
                    <a:pt x="462" y="1238"/>
                  </a:lnTo>
                  <a:lnTo>
                    <a:pt x="460" y="1238"/>
                  </a:lnTo>
                  <a:lnTo>
                    <a:pt x="458" y="1242"/>
                  </a:lnTo>
                  <a:lnTo>
                    <a:pt x="447" y="1265"/>
                  </a:lnTo>
                  <a:lnTo>
                    <a:pt x="412" y="1297"/>
                  </a:lnTo>
                  <a:lnTo>
                    <a:pt x="410" y="1297"/>
                  </a:lnTo>
                  <a:lnTo>
                    <a:pt x="410" y="1299"/>
                  </a:lnTo>
                  <a:lnTo>
                    <a:pt x="414" y="1320"/>
                  </a:lnTo>
                  <a:lnTo>
                    <a:pt x="414" y="1324"/>
                  </a:lnTo>
                  <a:lnTo>
                    <a:pt x="417" y="1324"/>
                  </a:lnTo>
                  <a:lnTo>
                    <a:pt x="435" y="1322"/>
                  </a:lnTo>
                  <a:lnTo>
                    <a:pt x="447" y="1332"/>
                  </a:lnTo>
                  <a:lnTo>
                    <a:pt x="453" y="1357"/>
                  </a:lnTo>
                  <a:lnTo>
                    <a:pt x="455" y="1361"/>
                  </a:lnTo>
                  <a:lnTo>
                    <a:pt x="456" y="1361"/>
                  </a:lnTo>
                  <a:lnTo>
                    <a:pt x="474" y="1359"/>
                  </a:lnTo>
                  <a:lnTo>
                    <a:pt x="490" y="1361"/>
                  </a:lnTo>
                  <a:lnTo>
                    <a:pt x="490" y="1370"/>
                  </a:lnTo>
                  <a:lnTo>
                    <a:pt x="465" y="1401"/>
                  </a:lnTo>
                  <a:lnTo>
                    <a:pt x="465" y="1403"/>
                  </a:lnTo>
                  <a:lnTo>
                    <a:pt x="463" y="1403"/>
                  </a:lnTo>
                  <a:lnTo>
                    <a:pt x="463" y="1403"/>
                  </a:lnTo>
                  <a:lnTo>
                    <a:pt x="462" y="1403"/>
                  </a:lnTo>
                  <a:lnTo>
                    <a:pt x="447" y="1410"/>
                  </a:lnTo>
                  <a:lnTo>
                    <a:pt x="446" y="1410"/>
                  </a:lnTo>
                  <a:lnTo>
                    <a:pt x="446" y="1412"/>
                  </a:lnTo>
                  <a:lnTo>
                    <a:pt x="439" y="1425"/>
                  </a:lnTo>
                  <a:lnTo>
                    <a:pt x="430" y="1426"/>
                  </a:lnTo>
                  <a:lnTo>
                    <a:pt x="426" y="1428"/>
                  </a:lnTo>
                  <a:lnTo>
                    <a:pt x="426" y="1430"/>
                  </a:lnTo>
                  <a:lnTo>
                    <a:pt x="426" y="1449"/>
                  </a:lnTo>
                  <a:lnTo>
                    <a:pt x="426" y="1451"/>
                  </a:lnTo>
                  <a:lnTo>
                    <a:pt x="428" y="1451"/>
                  </a:lnTo>
                  <a:lnTo>
                    <a:pt x="440" y="1460"/>
                  </a:lnTo>
                  <a:lnTo>
                    <a:pt x="437" y="1492"/>
                  </a:lnTo>
                  <a:lnTo>
                    <a:pt x="437" y="1494"/>
                  </a:lnTo>
                  <a:lnTo>
                    <a:pt x="437" y="1494"/>
                  </a:lnTo>
                  <a:lnTo>
                    <a:pt x="424" y="1511"/>
                  </a:lnTo>
                  <a:lnTo>
                    <a:pt x="423" y="1511"/>
                  </a:lnTo>
                  <a:lnTo>
                    <a:pt x="423" y="1511"/>
                  </a:lnTo>
                  <a:lnTo>
                    <a:pt x="417" y="1522"/>
                  </a:lnTo>
                  <a:lnTo>
                    <a:pt x="416" y="1522"/>
                  </a:lnTo>
                  <a:lnTo>
                    <a:pt x="416" y="1524"/>
                  </a:lnTo>
                  <a:lnTo>
                    <a:pt x="419" y="1538"/>
                  </a:lnTo>
                  <a:lnTo>
                    <a:pt x="419" y="1540"/>
                  </a:lnTo>
                  <a:lnTo>
                    <a:pt x="421" y="1540"/>
                  </a:lnTo>
                  <a:lnTo>
                    <a:pt x="433" y="1545"/>
                  </a:lnTo>
                  <a:lnTo>
                    <a:pt x="432" y="1564"/>
                  </a:lnTo>
                  <a:lnTo>
                    <a:pt x="432" y="1566"/>
                  </a:lnTo>
                  <a:lnTo>
                    <a:pt x="433" y="1568"/>
                  </a:lnTo>
                  <a:lnTo>
                    <a:pt x="467" y="1589"/>
                  </a:lnTo>
                  <a:lnTo>
                    <a:pt x="467" y="1628"/>
                  </a:lnTo>
                  <a:lnTo>
                    <a:pt x="467" y="1628"/>
                  </a:lnTo>
                  <a:lnTo>
                    <a:pt x="467" y="1628"/>
                  </a:lnTo>
                  <a:lnTo>
                    <a:pt x="495" y="1681"/>
                  </a:lnTo>
                  <a:lnTo>
                    <a:pt x="495" y="1683"/>
                  </a:lnTo>
                  <a:lnTo>
                    <a:pt x="497" y="1685"/>
                  </a:lnTo>
                  <a:lnTo>
                    <a:pt x="504" y="1699"/>
                  </a:lnTo>
                  <a:lnTo>
                    <a:pt x="502" y="1729"/>
                  </a:lnTo>
                  <a:lnTo>
                    <a:pt x="502" y="1729"/>
                  </a:lnTo>
                  <a:lnTo>
                    <a:pt x="502" y="1735"/>
                  </a:lnTo>
                  <a:lnTo>
                    <a:pt x="502" y="1735"/>
                  </a:lnTo>
                  <a:lnTo>
                    <a:pt x="502" y="1736"/>
                  </a:lnTo>
                  <a:lnTo>
                    <a:pt x="502" y="1742"/>
                  </a:lnTo>
                  <a:lnTo>
                    <a:pt x="477" y="1740"/>
                  </a:lnTo>
                  <a:lnTo>
                    <a:pt x="476" y="1740"/>
                  </a:lnTo>
                  <a:lnTo>
                    <a:pt x="474" y="1742"/>
                  </a:lnTo>
                  <a:lnTo>
                    <a:pt x="463" y="1758"/>
                  </a:lnTo>
                  <a:lnTo>
                    <a:pt x="451" y="1759"/>
                  </a:lnTo>
                  <a:lnTo>
                    <a:pt x="449" y="1759"/>
                  </a:lnTo>
                  <a:lnTo>
                    <a:pt x="447" y="1761"/>
                  </a:lnTo>
                  <a:lnTo>
                    <a:pt x="432" y="1791"/>
                  </a:lnTo>
                  <a:lnTo>
                    <a:pt x="405" y="1800"/>
                  </a:lnTo>
                  <a:lnTo>
                    <a:pt x="386" y="1772"/>
                  </a:lnTo>
                  <a:lnTo>
                    <a:pt x="386" y="1770"/>
                  </a:lnTo>
                  <a:lnTo>
                    <a:pt x="384" y="1770"/>
                  </a:lnTo>
                  <a:lnTo>
                    <a:pt x="334" y="1765"/>
                  </a:lnTo>
                  <a:lnTo>
                    <a:pt x="333" y="1763"/>
                  </a:lnTo>
                  <a:lnTo>
                    <a:pt x="331" y="1765"/>
                  </a:lnTo>
                  <a:lnTo>
                    <a:pt x="308" y="1790"/>
                  </a:lnTo>
                  <a:lnTo>
                    <a:pt x="304" y="1791"/>
                  </a:lnTo>
                  <a:lnTo>
                    <a:pt x="308" y="1795"/>
                  </a:lnTo>
                  <a:lnTo>
                    <a:pt x="354" y="1821"/>
                  </a:lnTo>
                  <a:lnTo>
                    <a:pt x="345" y="1827"/>
                  </a:lnTo>
                  <a:lnTo>
                    <a:pt x="320" y="1813"/>
                  </a:lnTo>
                  <a:lnTo>
                    <a:pt x="318" y="1811"/>
                  </a:lnTo>
                  <a:lnTo>
                    <a:pt x="317" y="1813"/>
                  </a:lnTo>
                  <a:lnTo>
                    <a:pt x="303" y="1823"/>
                  </a:lnTo>
                  <a:lnTo>
                    <a:pt x="303" y="1823"/>
                  </a:lnTo>
                  <a:lnTo>
                    <a:pt x="303" y="1823"/>
                  </a:lnTo>
                  <a:lnTo>
                    <a:pt x="303" y="1823"/>
                  </a:lnTo>
                  <a:lnTo>
                    <a:pt x="267" y="1791"/>
                  </a:lnTo>
                  <a:lnTo>
                    <a:pt x="264" y="1788"/>
                  </a:lnTo>
                  <a:lnTo>
                    <a:pt x="262" y="1793"/>
                  </a:lnTo>
                  <a:lnTo>
                    <a:pt x="258" y="1834"/>
                  </a:lnTo>
                  <a:lnTo>
                    <a:pt x="244" y="1827"/>
                  </a:lnTo>
                  <a:lnTo>
                    <a:pt x="244" y="1825"/>
                  </a:lnTo>
                  <a:lnTo>
                    <a:pt x="242" y="1825"/>
                  </a:lnTo>
                  <a:lnTo>
                    <a:pt x="207" y="1828"/>
                  </a:lnTo>
                  <a:lnTo>
                    <a:pt x="205" y="1828"/>
                  </a:lnTo>
                  <a:lnTo>
                    <a:pt x="205" y="1828"/>
                  </a:lnTo>
                  <a:lnTo>
                    <a:pt x="195" y="1841"/>
                  </a:lnTo>
                  <a:lnTo>
                    <a:pt x="172" y="1802"/>
                  </a:lnTo>
                  <a:lnTo>
                    <a:pt x="170" y="1798"/>
                  </a:lnTo>
                  <a:lnTo>
                    <a:pt x="166" y="1802"/>
                  </a:lnTo>
                  <a:lnTo>
                    <a:pt x="147" y="1820"/>
                  </a:lnTo>
                  <a:lnTo>
                    <a:pt x="145" y="1821"/>
                  </a:lnTo>
                  <a:lnTo>
                    <a:pt x="145" y="1823"/>
                  </a:lnTo>
                  <a:lnTo>
                    <a:pt x="147" y="1853"/>
                  </a:lnTo>
                  <a:lnTo>
                    <a:pt x="138" y="1866"/>
                  </a:lnTo>
                  <a:lnTo>
                    <a:pt x="136" y="1866"/>
                  </a:lnTo>
                  <a:lnTo>
                    <a:pt x="136" y="1867"/>
                  </a:lnTo>
                  <a:lnTo>
                    <a:pt x="142" y="1883"/>
                  </a:lnTo>
                  <a:lnTo>
                    <a:pt x="143" y="1883"/>
                  </a:lnTo>
                  <a:lnTo>
                    <a:pt x="156" y="1894"/>
                  </a:lnTo>
                  <a:lnTo>
                    <a:pt x="156" y="1915"/>
                  </a:lnTo>
                  <a:lnTo>
                    <a:pt x="156" y="1915"/>
                  </a:lnTo>
                  <a:lnTo>
                    <a:pt x="156" y="1915"/>
                  </a:lnTo>
                  <a:lnTo>
                    <a:pt x="163" y="1953"/>
                  </a:lnTo>
                  <a:lnTo>
                    <a:pt x="161" y="1986"/>
                  </a:lnTo>
                  <a:lnTo>
                    <a:pt x="154" y="2043"/>
                  </a:lnTo>
                  <a:lnTo>
                    <a:pt x="154" y="2045"/>
                  </a:lnTo>
                  <a:lnTo>
                    <a:pt x="156" y="2045"/>
                  </a:lnTo>
                  <a:lnTo>
                    <a:pt x="163" y="2055"/>
                  </a:lnTo>
                  <a:lnTo>
                    <a:pt x="165" y="2057"/>
                  </a:lnTo>
                  <a:lnTo>
                    <a:pt x="166" y="2057"/>
                  </a:lnTo>
                  <a:lnTo>
                    <a:pt x="179" y="2052"/>
                  </a:lnTo>
                  <a:lnTo>
                    <a:pt x="186" y="2064"/>
                  </a:lnTo>
                  <a:lnTo>
                    <a:pt x="188" y="2068"/>
                  </a:lnTo>
                  <a:lnTo>
                    <a:pt x="188" y="2068"/>
                  </a:lnTo>
                  <a:lnTo>
                    <a:pt x="211" y="2105"/>
                  </a:lnTo>
                  <a:lnTo>
                    <a:pt x="211" y="2128"/>
                  </a:lnTo>
                  <a:lnTo>
                    <a:pt x="211" y="2130"/>
                  </a:lnTo>
                  <a:lnTo>
                    <a:pt x="234" y="2154"/>
                  </a:lnTo>
                  <a:lnTo>
                    <a:pt x="234" y="2154"/>
                  </a:lnTo>
                  <a:lnTo>
                    <a:pt x="237" y="2156"/>
                  </a:lnTo>
                  <a:lnTo>
                    <a:pt x="255" y="2178"/>
                  </a:lnTo>
                  <a:lnTo>
                    <a:pt x="257" y="2206"/>
                  </a:lnTo>
                  <a:lnTo>
                    <a:pt x="257" y="2208"/>
                  </a:lnTo>
                  <a:lnTo>
                    <a:pt x="257" y="2208"/>
                  </a:lnTo>
                  <a:lnTo>
                    <a:pt x="262" y="2217"/>
                  </a:lnTo>
                  <a:lnTo>
                    <a:pt x="262" y="2218"/>
                  </a:lnTo>
                  <a:lnTo>
                    <a:pt x="262" y="2218"/>
                  </a:lnTo>
                  <a:lnTo>
                    <a:pt x="264" y="2250"/>
                  </a:lnTo>
                  <a:lnTo>
                    <a:pt x="264" y="2252"/>
                  </a:lnTo>
                  <a:lnTo>
                    <a:pt x="265" y="2254"/>
                  </a:lnTo>
                  <a:lnTo>
                    <a:pt x="301" y="2270"/>
                  </a:lnTo>
                  <a:lnTo>
                    <a:pt x="301" y="2273"/>
                  </a:lnTo>
                  <a:lnTo>
                    <a:pt x="301" y="2275"/>
                  </a:lnTo>
                  <a:lnTo>
                    <a:pt x="301" y="2275"/>
                  </a:lnTo>
                  <a:lnTo>
                    <a:pt x="301" y="2279"/>
                  </a:lnTo>
                  <a:lnTo>
                    <a:pt x="301" y="2279"/>
                  </a:lnTo>
                  <a:lnTo>
                    <a:pt x="303" y="2284"/>
                  </a:lnTo>
                  <a:lnTo>
                    <a:pt x="303" y="2286"/>
                  </a:lnTo>
                  <a:lnTo>
                    <a:pt x="303" y="2287"/>
                  </a:lnTo>
                  <a:lnTo>
                    <a:pt x="313" y="2294"/>
                  </a:lnTo>
                  <a:lnTo>
                    <a:pt x="313" y="2294"/>
                  </a:lnTo>
                  <a:lnTo>
                    <a:pt x="315" y="2296"/>
                  </a:lnTo>
                  <a:lnTo>
                    <a:pt x="320" y="2314"/>
                  </a:lnTo>
                  <a:lnTo>
                    <a:pt x="324" y="2326"/>
                  </a:lnTo>
                  <a:lnTo>
                    <a:pt x="324" y="2326"/>
                  </a:lnTo>
                  <a:lnTo>
                    <a:pt x="313" y="2337"/>
                  </a:lnTo>
                  <a:lnTo>
                    <a:pt x="311" y="2337"/>
                  </a:lnTo>
                  <a:lnTo>
                    <a:pt x="311" y="2339"/>
                  </a:lnTo>
                  <a:lnTo>
                    <a:pt x="313" y="2367"/>
                  </a:lnTo>
                  <a:lnTo>
                    <a:pt x="315" y="2367"/>
                  </a:lnTo>
                  <a:lnTo>
                    <a:pt x="315" y="2369"/>
                  </a:lnTo>
                  <a:lnTo>
                    <a:pt x="340" y="2404"/>
                  </a:lnTo>
                  <a:lnTo>
                    <a:pt x="338" y="2442"/>
                  </a:lnTo>
                  <a:lnTo>
                    <a:pt x="333" y="2461"/>
                  </a:lnTo>
                  <a:lnTo>
                    <a:pt x="333" y="2461"/>
                  </a:lnTo>
                  <a:lnTo>
                    <a:pt x="334" y="2463"/>
                  </a:lnTo>
                  <a:lnTo>
                    <a:pt x="357" y="2491"/>
                  </a:lnTo>
                  <a:lnTo>
                    <a:pt x="359" y="2495"/>
                  </a:lnTo>
                  <a:lnTo>
                    <a:pt x="361" y="2493"/>
                  </a:lnTo>
                  <a:lnTo>
                    <a:pt x="371" y="2488"/>
                  </a:lnTo>
                  <a:lnTo>
                    <a:pt x="373" y="2488"/>
                  </a:lnTo>
                  <a:lnTo>
                    <a:pt x="373" y="2488"/>
                  </a:lnTo>
                  <a:lnTo>
                    <a:pt x="379" y="2479"/>
                  </a:lnTo>
                  <a:lnTo>
                    <a:pt x="389" y="2484"/>
                  </a:lnTo>
                  <a:lnTo>
                    <a:pt x="389" y="2484"/>
                  </a:lnTo>
                  <a:lnTo>
                    <a:pt x="391" y="2484"/>
                  </a:lnTo>
                  <a:lnTo>
                    <a:pt x="405" y="2489"/>
                  </a:lnTo>
                  <a:lnTo>
                    <a:pt x="407" y="2489"/>
                  </a:lnTo>
                  <a:lnTo>
                    <a:pt x="409" y="2489"/>
                  </a:lnTo>
                  <a:lnTo>
                    <a:pt x="424" y="2477"/>
                  </a:lnTo>
                  <a:lnTo>
                    <a:pt x="426" y="2477"/>
                  </a:lnTo>
                  <a:lnTo>
                    <a:pt x="426" y="2426"/>
                  </a:lnTo>
                  <a:lnTo>
                    <a:pt x="439" y="2358"/>
                  </a:lnTo>
                  <a:lnTo>
                    <a:pt x="483" y="2316"/>
                  </a:lnTo>
                  <a:lnTo>
                    <a:pt x="483" y="2316"/>
                  </a:lnTo>
                  <a:lnTo>
                    <a:pt x="483" y="2314"/>
                  </a:lnTo>
                  <a:lnTo>
                    <a:pt x="486" y="2270"/>
                  </a:lnTo>
                  <a:lnTo>
                    <a:pt x="486" y="2270"/>
                  </a:lnTo>
                  <a:lnTo>
                    <a:pt x="486" y="2268"/>
                  </a:lnTo>
                  <a:lnTo>
                    <a:pt x="483" y="2252"/>
                  </a:lnTo>
                  <a:lnTo>
                    <a:pt x="502" y="2236"/>
                  </a:lnTo>
                  <a:lnTo>
                    <a:pt x="502" y="2236"/>
                  </a:lnTo>
                  <a:lnTo>
                    <a:pt x="504" y="2236"/>
                  </a:lnTo>
                  <a:lnTo>
                    <a:pt x="532" y="2238"/>
                  </a:lnTo>
                  <a:lnTo>
                    <a:pt x="532" y="2238"/>
                  </a:lnTo>
                  <a:lnTo>
                    <a:pt x="534" y="2236"/>
                  </a:lnTo>
                  <a:lnTo>
                    <a:pt x="561" y="2224"/>
                  </a:lnTo>
                  <a:lnTo>
                    <a:pt x="562" y="2224"/>
                  </a:lnTo>
                  <a:lnTo>
                    <a:pt x="562" y="2224"/>
                  </a:lnTo>
                  <a:lnTo>
                    <a:pt x="562" y="2224"/>
                  </a:lnTo>
                  <a:lnTo>
                    <a:pt x="592" y="2234"/>
                  </a:lnTo>
                  <a:lnTo>
                    <a:pt x="592" y="2234"/>
                  </a:lnTo>
                  <a:lnTo>
                    <a:pt x="594" y="2234"/>
                  </a:lnTo>
                  <a:lnTo>
                    <a:pt x="670" y="2232"/>
                  </a:lnTo>
                  <a:lnTo>
                    <a:pt x="675" y="2232"/>
                  </a:lnTo>
                  <a:lnTo>
                    <a:pt x="674" y="2229"/>
                  </a:lnTo>
                  <a:lnTo>
                    <a:pt x="668" y="2202"/>
                  </a:lnTo>
                  <a:lnTo>
                    <a:pt x="684" y="2199"/>
                  </a:lnTo>
                  <a:lnTo>
                    <a:pt x="686" y="2199"/>
                  </a:lnTo>
                  <a:lnTo>
                    <a:pt x="688" y="2197"/>
                  </a:lnTo>
                  <a:lnTo>
                    <a:pt x="702" y="2114"/>
                  </a:lnTo>
                  <a:lnTo>
                    <a:pt x="702" y="2112"/>
                  </a:lnTo>
                  <a:lnTo>
                    <a:pt x="702" y="2110"/>
                  </a:lnTo>
                  <a:lnTo>
                    <a:pt x="688" y="2092"/>
                  </a:lnTo>
                  <a:lnTo>
                    <a:pt x="688" y="2092"/>
                  </a:lnTo>
                  <a:lnTo>
                    <a:pt x="686" y="2091"/>
                  </a:lnTo>
                  <a:lnTo>
                    <a:pt x="670" y="2087"/>
                  </a:lnTo>
                  <a:lnTo>
                    <a:pt x="672" y="2077"/>
                  </a:lnTo>
                  <a:lnTo>
                    <a:pt x="695" y="2055"/>
                  </a:lnTo>
                  <a:lnTo>
                    <a:pt x="697" y="2053"/>
                  </a:lnTo>
                  <a:lnTo>
                    <a:pt x="695" y="2050"/>
                  </a:lnTo>
                  <a:lnTo>
                    <a:pt x="677" y="2023"/>
                  </a:lnTo>
                  <a:lnTo>
                    <a:pt x="684" y="2020"/>
                  </a:lnTo>
                  <a:lnTo>
                    <a:pt x="697" y="2015"/>
                  </a:lnTo>
                  <a:lnTo>
                    <a:pt x="698" y="2013"/>
                  </a:lnTo>
                  <a:lnTo>
                    <a:pt x="700" y="2013"/>
                  </a:lnTo>
                  <a:lnTo>
                    <a:pt x="730" y="2002"/>
                  </a:lnTo>
                  <a:lnTo>
                    <a:pt x="732" y="2002"/>
                  </a:lnTo>
                  <a:lnTo>
                    <a:pt x="734" y="2000"/>
                  </a:lnTo>
                  <a:lnTo>
                    <a:pt x="737" y="1977"/>
                  </a:lnTo>
                  <a:lnTo>
                    <a:pt x="762" y="1963"/>
                  </a:lnTo>
                  <a:lnTo>
                    <a:pt x="790" y="1956"/>
                  </a:lnTo>
                  <a:lnTo>
                    <a:pt x="790" y="1956"/>
                  </a:lnTo>
                  <a:lnTo>
                    <a:pt x="801" y="1953"/>
                  </a:lnTo>
                  <a:lnTo>
                    <a:pt x="801" y="1954"/>
                  </a:lnTo>
                  <a:lnTo>
                    <a:pt x="817" y="1968"/>
                  </a:lnTo>
                  <a:lnTo>
                    <a:pt x="817" y="1986"/>
                  </a:lnTo>
                  <a:lnTo>
                    <a:pt x="812" y="2000"/>
                  </a:lnTo>
                  <a:lnTo>
                    <a:pt x="812" y="2002"/>
                  </a:lnTo>
                  <a:lnTo>
                    <a:pt x="812" y="2002"/>
                  </a:lnTo>
                  <a:lnTo>
                    <a:pt x="822" y="2022"/>
                  </a:lnTo>
                  <a:lnTo>
                    <a:pt x="824" y="2023"/>
                  </a:lnTo>
                  <a:lnTo>
                    <a:pt x="826" y="2023"/>
                  </a:lnTo>
                  <a:lnTo>
                    <a:pt x="847" y="2015"/>
                  </a:lnTo>
                  <a:lnTo>
                    <a:pt x="847" y="2013"/>
                  </a:lnTo>
                  <a:lnTo>
                    <a:pt x="849" y="2013"/>
                  </a:lnTo>
                  <a:lnTo>
                    <a:pt x="857" y="1991"/>
                  </a:lnTo>
                  <a:lnTo>
                    <a:pt x="868" y="1981"/>
                  </a:lnTo>
                  <a:lnTo>
                    <a:pt x="895" y="1986"/>
                  </a:lnTo>
                  <a:lnTo>
                    <a:pt x="896" y="1986"/>
                  </a:lnTo>
                  <a:lnTo>
                    <a:pt x="898" y="1986"/>
                  </a:lnTo>
                  <a:lnTo>
                    <a:pt x="912" y="1974"/>
                  </a:lnTo>
                  <a:lnTo>
                    <a:pt x="921" y="1972"/>
                  </a:lnTo>
                  <a:lnTo>
                    <a:pt x="928" y="1977"/>
                  </a:lnTo>
                  <a:lnTo>
                    <a:pt x="930" y="1979"/>
                  </a:lnTo>
                  <a:lnTo>
                    <a:pt x="932" y="1979"/>
                  </a:lnTo>
                  <a:lnTo>
                    <a:pt x="960" y="1977"/>
                  </a:lnTo>
                  <a:lnTo>
                    <a:pt x="960" y="1977"/>
                  </a:lnTo>
                  <a:lnTo>
                    <a:pt x="960" y="1977"/>
                  </a:lnTo>
                  <a:lnTo>
                    <a:pt x="981" y="1972"/>
                  </a:lnTo>
                  <a:lnTo>
                    <a:pt x="994" y="1968"/>
                  </a:lnTo>
                  <a:lnTo>
                    <a:pt x="994" y="1988"/>
                  </a:lnTo>
                  <a:lnTo>
                    <a:pt x="994" y="1990"/>
                  </a:lnTo>
                  <a:lnTo>
                    <a:pt x="994" y="1990"/>
                  </a:lnTo>
                  <a:lnTo>
                    <a:pt x="1004" y="2016"/>
                  </a:lnTo>
                  <a:lnTo>
                    <a:pt x="1006" y="2020"/>
                  </a:lnTo>
                  <a:lnTo>
                    <a:pt x="1008" y="2018"/>
                  </a:lnTo>
                  <a:lnTo>
                    <a:pt x="1022" y="2016"/>
                  </a:lnTo>
                  <a:lnTo>
                    <a:pt x="1022" y="2016"/>
                  </a:lnTo>
                  <a:lnTo>
                    <a:pt x="1024" y="2015"/>
                  </a:lnTo>
                  <a:lnTo>
                    <a:pt x="1031" y="2007"/>
                  </a:lnTo>
                  <a:lnTo>
                    <a:pt x="1045" y="2016"/>
                  </a:lnTo>
                  <a:lnTo>
                    <a:pt x="1045" y="2025"/>
                  </a:lnTo>
                  <a:lnTo>
                    <a:pt x="1039" y="2038"/>
                  </a:lnTo>
                  <a:lnTo>
                    <a:pt x="1039" y="2039"/>
                  </a:lnTo>
                  <a:lnTo>
                    <a:pt x="1039" y="2041"/>
                  </a:lnTo>
                  <a:lnTo>
                    <a:pt x="1047" y="2048"/>
                  </a:lnTo>
                  <a:lnTo>
                    <a:pt x="1047" y="2048"/>
                  </a:lnTo>
                  <a:lnTo>
                    <a:pt x="1048" y="2048"/>
                  </a:lnTo>
                  <a:lnTo>
                    <a:pt x="1064" y="2055"/>
                  </a:lnTo>
                  <a:lnTo>
                    <a:pt x="1071" y="2078"/>
                  </a:lnTo>
                  <a:lnTo>
                    <a:pt x="1078" y="2110"/>
                  </a:lnTo>
                  <a:lnTo>
                    <a:pt x="1071" y="2130"/>
                  </a:lnTo>
                  <a:lnTo>
                    <a:pt x="1070" y="2131"/>
                  </a:lnTo>
                  <a:lnTo>
                    <a:pt x="1080" y="2149"/>
                  </a:lnTo>
                  <a:lnTo>
                    <a:pt x="1080" y="2153"/>
                  </a:lnTo>
                  <a:lnTo>
                    <a:pt x="1084" y="2151"/>
                  </a:lnTo>
                  <a:lnTo>
                    <a:pt x="1105" y="2139"/>
                  </a:lnTo>
                  <a:lnTo>
                    <a:pt x="1110" y="2140"/>
                  </a:lnTo>
                  <a:lnTo>
                    <a:pt x="1115" y="2153"/>
                  </a:lnTo>
                  <a:lnTo>
                    <a:pt x="1121" y="2176"/>
                  </a:lnTo>
                  <a:lnTo>
                    <a:pt x="1121" y="2178"/>
                  </a:lnTo>
                  <a:lnTo>
                    <a:pt x="1123" y="2178"/>
                  </a:lnTo>
                  <a:lnTo>
                    <a:pt x="1135" y="2188"/>
                  </a:lnTo>
                  <a:lnTo>
                    <a:pt x="1138" y="2190"/>
                  </a:lnTo>
                  <a:lnTo>
                    <a:pt x="1140" y="2188"/>
                  </a:lnTo>
                  <a:lnTo>
                    <a:pt x="1156" y="2178"/>
                  </a:lnTo>
                  <a:lnTo>
                    <a:pt x="1169" y="2179"/>
                  </a:lnTo>
                  <a:lnTo>
                    <a:pt x="1197" y="2190"/>
                  </a:lnTo>
                  <a:lnTo>
                    <a:pt x="1195" y="2202"/>
                  </a:lnTo>
                  <a:lnTo>
                    <a:pt x="1195" y="2202"/>
                  </a:lnTo>
                  <a:lnTo>
                    <a:pt x="1195" y="2204"/>
                  </a:lnTo>
                  <a:lnTo>
                    <a:pt x="1202" y="2215"/>
                  </a:lnTo>
                  <a:lnTo>
                    <a:pt x="1202" y="2217"/>
                  </a:lnTo>
                  <a:lnTo>
                    <a:pt x="1204" y="2217"/>
                  </a:lnTo>
                  <a:lnTo>
                    <a:pt x="1220" y="2220"/>
                  </a:lnTo>
                  <a:lnTo>
                    <a:pt x="1222" y="2220"/>
                  </a:lnTo>
                  <a:lnTo>
                    <a:pt x="1222" y="2218"/>
                  </a:lnTo>
                  <a:lnTo>
                    <a:pt x="1232" y="2208"/>
                  </a:lnTo>
                  <a:lnTo>
                    <a:pt x="1243" y="2218"/>
                  </a:lnTo>
                  <a:lnTo>
                    <a:pt x="1243" y="2218"/>
                  </a:lnTo>
                  <a:lnTo>
                    <a:pt x="1243" y="2218"/>
                  </a:lnTo>
                  <a:lnTo>
                    <a:pt x="1257" y="2227"/>
                  </a:lnTo>
                  <a:lnTo>
                    <a:pt x="1255" y="2252"/>
                  </a:lnTo>
                  <a:lnTo>
                    <a:pt x="1253" y="2252"/>
                  </a:lnTo>
                  <a:lnTo>
                    <a:pt x="1255" y="2252"/>
                  </a:lnTo>
                  <a:lnTo>
                    <a:pt x="1259" y="2268"/>
                  </a:lnTo>
                  <a:lnTo>
                    <a:pt x="1259" y="2268"/>
                  </a:lnTo>
                  <a:lnTo>
                    <a:pt x="1259" y="2270"/>
                  </a:lnTo>
                  <a:lnTo>
                    <a:pt x="1275" y="2287"/>
                  </a:lnTo>
                  <a:lnTo>
                    <a:pt x="1276" y="2287"/>
                  </a:lnTo>
                  <a:lnTo>
                    <a:pt x="1276" y="2289"/>
                  </a:lnTo>
                  <a:lnTo>
                    <a:pt x="1290" y="2293"/>
                  </a:lnTo>
                  <a:lnTo>
                    <a:pt x="1292" y="2294"/>
                  </a:lnTo>
                  <a:lnTo>
                    <a:pt x="1294" y="2293"/>
                  </a:lnTo>
                  <a:lnTo>
                    <a:pt x="1306" y="2286"/>
                  </a:lnTo>
                  <a:lnTo>
                    <a:pt x="1315" y="2287"/>
                  </a:lnTo>
                  <a:lnTo>
                    <a:pt x="1322" y="2303"/>
                  </a:lnTo>
                  <a:lnTo>
                    <a:pt x="1322" y="2305"/>
                  </a:lnTo>
                  <a:lnTo>
                    <a:pt x="1324" y="2305"/>
                  </a:lnTo>
                  <a:lnTo>
                    <a:pt x="1358" y="2316"/>
                  </a:lnTo>
                  <a:lnTo>
                    <a:pt x="1359" y="2317"/>
                  </a:lnTo>
                  <a:lnTo>
                    <a:pt x="1361" y="2316"/>
                  </a:lnTo>
                  <a:lnTo>
                    <a:pt x="1375" y="2305"/>
                  </a:lnTo>
                  <a:lnTo>
                    <a:pt x="1377" y="2305"/>
                  </a:lnTo>
                  <a:lnTo>
                    <a:pt x="1377" y="2303"/>
                  </a:lnTo>
                  <a:lnTo>
                    <a:pt x="1391" y="2282"/>
                  </a:lnTo>
                  <a:lnTo>
                    <a:pt x="1393" y="2280"/>
                  </a:lnTo>
                  <a:lnTo>
                    <a:pt x="1391" y="2279"/>
                  </a:lnTo>
                  <a:lnTo>
                    <a:pt x="1366" y="2222"/>
                  </a:lnTo>
                  <a:lnTo>
                    <a:pt x="1365" y="2222"/>
                  </a:lnTo>
                  <a:lnTo>
                    <a:pt x="1365" y="2220"/>
                  </a:lnTo>
                  <a:lnTo>
                    <a:pt x="1365" y="2220"/>
                  </a:lnTo>
                  <a:lnTo>
                    <a:pt x="1375" y="2208"/>
                  </a:lnTo>
                  <a:lnTo>
                    <a:pt x="1409" y="2206"/>
                  </a:lnTo>
                  <a:lnTo>
                    <a:pt x="1411" y="2206"/>
                  </a:lnTo>
                  <a:lnTo>
                    <a:pt x="1411" y="2202"/>
                  </a:lnTo>
                  <a:lnTo>
                    <a:pt x="1414" y="2179"/>
                  </a:lnTo>
                  <a:lnTo>
                    <a:pt x="1428" y="2170"/>
                  </a:lnTo>
                  <a:lnTo>
                    <a:pt x="1444" y="2172"/>
                  </a:lnTo>
                  <a:lnTo>
                    <a:pt x="1464" y="2188"/>
                  </a:lnTo>
                  <a:lnTo>
                    <a:pt x="1467" y="2190"/>
                  </a:lnTo>
                  <a:lnTo>
                    <a:pt x="1469" y="2188"/>
                  </a:lnTo>
                  <a:lnTo>
                    <a:pt x="1481" y="2176"/>
                  </a:lnTo>
                  <a:lnTo>
                    <a:pt x="1483" y="2174"/>
                  </a:lnTo>
                  <a:lnTo>
                    <a:pt x="1481" y="2172"/>
                  </a:lnTo>
                  <a:lnTo>
                    <a:pt x="1467" y="2146"/>
                  </a:lnTo>
                  <a:lnTo>
                    <a:pt x="1460" y="2123"/>
                  </a:lnTo>
                  <a:lnTo>
                    <a:pt x="1476" y="2107"/>
                  </a:lnTo>
                  <a:lnTo>
                    <a:pt x="1488" y="2103"/>
                  </a:lnTo>
                  <a:lnTo>
                    <a:pt x="1511" y="2126"/>
                  </a:lnTo>
                  <a:lnTo>
                    <a:pt x="1511" y="2128"/>
                  </a:lnTo>
                  <a:lnTo>
                    <a:pt x="1513" y="2128"/>
                  </a:lnTo>
                  <a:lnTo>
                    <a:pt x="1563" y="2131"/>
                  </a:lnTo>
                  <a:lnTo>
                    <a:pt x="1564" y="2131"/>
                  </a:lnTo>
                  <a:lnTo>
                    <a:pt x="1566" y="2131"/>
                  </a:lnTo>
                  <a:lnTo>
                    <a:pt x="1617" y="2144"/>
                  </a:lnTo>
                  <a:lnTo>
                    <a:pt x="1646" y="2162"/>
                  </a:lnTo>
                  <a:lnTo>
                    <a:pt x="1647" y="2163"/>
                  </a:lnTo>
                  <a:lnTo>
                    <a:pt x="1651" y="2162"/>
                  </a:lnTo>
                  <a:lnTo>
                    <a:pt x="1665" y="2149"/>
                  </a:lnTo>
                  <a:lnTo>
                    <a:pt x="1690" y="2162"/>
                  </a:lnTo>
                  <a:lnTo>
                    <a:pt x="1690" y="2162"/>
                  </a:lnTo>
                  <a:lnTo>
                    <a:pt x="1690" y="2162"/>
                  </a:lnTo>
                  <a:lnTo>
                    <a:pt x="1778" y="2179"/>
                  </a:lnTo>
                  <a:lnTo>
                    <a:pt x="1778" y="2179"/>
                  </a:lnTo>
                  <a:lnTo>
                    <a:pt x="1780" y="2178"/>
                  </a:lnTo>
                  <a:lnTo>
                    <a:pt x="1812" y="2163"/>
                  </a:lnTo>
                  <a:lnTo>
                    <a:pt x="1812" y="2163"/>
                  </a:lnTo>
                  <a:lnTo>
                    <a:pt x="1814" y="2163"/>
                  </a:lnTo>
                  <a:lnTo>
                    <a:pt x="1837" y="2163"/>
                  </a:lnTo>
                  <a:lnTo>
                    <a:pt x="1858" y="2197"/>
                  </a:lnTo>
                  <a:lnTo>
                    <a:pt x="1858" y="2199"/>
                  </a:lnTo>
                  <a:lnTo>
                    <a:pt x="1860" y="2199"/>
                  </a:lnTo>
                  <a:lnTo>
                    <a:pt x="1877" y="2202"/>
                  </a:lnTo>
                  <a:lnTo>
                    <a:pt x="1879" y="2202"/>
                  </a:lnTo>
                  <a:lnTo>
                    <a:pt x="1881" y="2202"/>
                  </a:lnTo>
                  <a:lnTo>
                    <a:pt x="1891" y="2206"/>
                  </a:lnTo>
                  <a:lnTo>
                    <a:pt x="1891" y="2225"/>
                  </a:lnTo>
                  <a:lnTo>
                    <a:pt x="1884" y="2234"/>
                  </a:lnTo>
                  <a:lnTo>
                    <a:pt x="1883" y="2236"/>
                  </a:lnTo>
                  <a:lnTo>
                    <a:pt x="1884" y="2238"/>
                  </a:lnTo>
                  <a:lnTo>
                    <a:pt x="1888" y="2252"/>
                  </a:lnTo>
                  <a:lnTo>
                    <a:pt x="1872" y="2271"/>
                  </a:lnTo>
                  <a:lnTo>
                    <a:pt x="1870" y="2273"/>
                  </a:lnTo>
                  <a:lnTo>
                    <a:pt x="1870" y="2275"/>
                  </a:lnTo>
                  <a:lnTo>
                    <a:pt x="1874" y="2291"/>
                  </a:lnTo>
                  <a:lnTo>
                    <a:pt x="1875" y="2293"/>
                  </a:lnTo>
                  <a:lnTo>
                    <a:pt x="1877" y="2293"/>
                  </a:lnTo>
                  <a:lnTo>
                    <a:pt x="1914" y="2302"/>
                  </a:lnTo>
                  <a:lnTo>
                    <a:pt x="1916" y="2321"/>
                  </a:lnTo>
                  <a:lnTo>
                    <a:pt x="1916" y="2325"/>
                  </a:lnTo>
                  <a:lnTo>
                    <a:pt x="1920" y="2325"/>
                  </a:lnTo>
                  <a:lnTo>
                    <a:pt x="1937" y="2325"/>
                  </a:lnTo>
                  <a:lnTo>
                    <a:pt x="1951" y="2328"/>
                  </a:lnTo>
                  <a:lnTo>
                    <a:pt x="1964" y="2341"/>
                  </a:lnTo>
                  <a:lnTo>
                    <a:pt x="1944" y="2356"/>
                  </a:lnTo>
                  <a:lnTo>
                    <a:pt x="1944" y="2358"/>
                  </a:lnTo>
                  <a:lnTo>
                    <a:pt x="1944" y="2380"/>
                  </a:lnTo>
                  <a:lnTo>
                    <a:pt x="1948" y="2378"/>
                  </a:lnTo>
                  <a:lnTo>
                    <a:pt x="1967" y="2371"/>
                  </a:lnTo>
                  <a:lnTo>
                    <a:pt x="1985" y="2381"/>
                  </a:lnTo>
                  <a:lnTo>
                    <a:pt x="1987" y="2381"/>
                  </a:lnTo>
                  <a:lnTo>
                    <a:pt x="1987" y="2381"/>
                  </a:lnTo>
                  <a:lnTo>
                    <a:pt x="2004" y="2378"/>
                  </a:lnTo>
                  <a:lnTo>
                    <a:pt x="2004" y="2378"/>
                  </a:lnTo>
                  <a:lnTo>
                    <a:pt x="2006" y="2376"/>
                  </a:lnTo>
                  <a:lnTo>
                    <a:pt x="2019" y="2365"/>
                  </a:lnTo>
                  <a:lnTo>
                    <a:pt x="2057" y="2358"/>
                  </a:lnTo>
                  <a:lnTo>
                    <a:pt x="2059" y="2358"/>
                  </a:lnTo>
                  <a:lnTo>
                    <a:pt x="2061" y="2358"/>
                  </a:lnTo>
                  <a:lnTo>
                    <a:pt x="2100" y="2358"/>
                  </a:lnTo>
                  <a:lnTo>
                    <a:pt x="2086" y="2374"/>
                  </a:lnTo>
                  <a:lnTo>
                    <a:pt x="2084" y="2376"/>
                  </a:lnTo>
                  <a:lnTo>
                    <a:pt x="2086" y="2378"/>
                  </a:lnTo>
                  <a:lnTo>
                    <a:pt x="2126" y="2443"/>
                  </a:lnTo>
                  <a:lnTo>
                    <a:pt x="2126" y="2445"/>
                  </a:lnTo>
                  <a:lnTo>
                    <a:pt x="2126" y="2447"/>
                  </a:lnTo>
                  <a:lnTo>
                    <a:pt x="2172" y="2661"/>
                  </a:lnTo>
                  <a:lnTo>
                    <a:pt x="2172" y="2663"/>
                  </a:lnTo>
                  <a:lnTo>
                    <a:pt x="2176" y="2663"/>
                  </a:lnTo>
                  <a:lnTo>
                    <a:pt x="2199" y="2659"/>
                  </a:lnTo>
                  <a:lnTo>
                    <a:pt x="2201" y="2659"/>
                  </a:lnTo>
                  <a:lnTo>
                    <a:pt x="2202" y="2658"/>
                  </a:lnTo>
                  <a:lnTo>
                    <a:pt x="2217" y="2636"/>
                  </a:lnTo>
                  <a:lnTo>
                    <a:pt x="2229" y="2642"/>
                  </a:lnTo>
                  <a:lnTo>
                    <a:pt x="2232" y="2665"/>
                  </a:lnTo>
                  <a:lnTo>
                    <a:pt x="2232" y="2667"/>
                  </a:lnTo>
                  <a:lnTo>
                    <a:pt x="2234" y="2667"/>
                  </a:lnTo>
                  <a:lnTo>
                    <a:pt x="2285" y="2695"/>
                  </a:lnTo>
                  <a:lnTo>
                    <a:pt x="2285" y="2695"/>
                  </a:lnTo>
                  <a:lnTo>
                    <a:pt x="2287" y="2695"/>
                  </a:lnTo>
                  <a:lnTo>
                    <a:pt x="2326" y="2681"/>
                  </a:lnTo>
                  <a:lnTo>
                    <a:pt x="2346" y="2688"/>
                  </a:lnTo>
                  <a:lnTo>
                    <a:pt x="2360" y="2718"/>
                  </a:lnTo>
                  <a:lnTo>
                    <a:pt x="2360" y="2720"/>
                  </a:lnTo>
                  <a:lnTo>
                    <a:pt x="2360" y="2721"/>
                  </a:lnTo>
                  <a:lnTo>
                    <a:pt x="2363" y="2753"/>
                  </a:lnTo>
                  <a:lnTo>
                    <a:pt x="2363" y="2755"/>
                  </a:lnTo>
                  <a:lnTo>
                    <a:pt x="2365" y="2755"/>
                  </a:lnTo>
                  <a:lnTo>
                    <a:pt x="2393" y="2771"/>
                  </a:lnTo>
                  <a:lnTo>
                    <a:pt x="2393" y="2801"/>
                  </a:lnTo>
                  <a:lnTo>
                    <a:pt x="2393" y="2803"/>
                  </a:lnTo>
                  <a:lnTo>
                    <a:pt x="2397" y="2805"/>
                  </a:lnTo>
                  <a:lnTo>
                    <a:pt x="2425" y="2810"/>
                  </a:lnTo>
                  <a:lnTo>
                    <a:pt x="2436" y="2824"/>
                  </a:lnTo>
                  <a:lnTo>
                    <a:pt x="2437" y="2826"/>
                  </a:lnTo>
                  <a:lnTo>
                    <a:pt x="2441" y="2824"/>
                  </a:lnTo>
                  <a:lnTo>
                    <a:pt x="2469" y="2810"/>
                  </a:lnTo>
                  <a:lnTo>
                    <a:pt x="2475" y="2828"/>
                  </a:lnTo>
                  <a:lnTo>
                    <a:pt x="2475" y="2830"/>
                  </a:lnTo>
                  <a:lnTo>
                    <a:pt x="2476" y="2830"/>
                  </a:lnTo>
                  <a:lnTo>
                    <a:pt x="2498" y="2861"/>
                  </a:lnTo>
                  <a:lnTo>
                    <a:pt x="2498" y="2861"/>
                  </a:lnTo>
                  <a:lnTo>
                    <a:pt x="2499" y="2861"/>
                  </a:lnTo>
                  <a:lnTo>
                    <a:pt x="2533" y="2867"/>
                  </a:lnTo>
                  <a:lnTo>
                    <a:pt x="2535" y="2867"/>
                  </a:lnTo>
                  <a:lnTo>
                    <a:pt x="2536" y="2863"/>
                  </a:lnTo>
                  <a:lnTo>
                    <a:pt x="2545" y="2844"/>
                  </a:lnTo>
                  <a:lnTo>
                    <a:pt x="2588" y="2842"/>
                  </a:lnTo>
                  <a:lnTo>
                    <a:pt x="2589" y="2842"/>
                  </a:lnTo>
                  <a:lnTo>
                    <a:pt x="2589" y="2842"/>
                  </a:lnTo>
                  <a:lnTo>
                    <a:pt x="2619" y="2819"/>
                  </a:lnTo>
                  <a:lnTo>
                    <a:pt x="2619" y="2819"/>
                  </a:lnTo>
                  <a:lnTo>
                    <a:pt x="2621" y="2819"/>
                  </a:lnTo>
                  <a:lnTo>
                    <a:pt x="2740" y="2773"/>
                  </a:lnTo>
                  <a:lnTo>
                    <a:pt x="2779" y="2771"/>
                  </a:lnTo>
                  <a:lnTo>
                    <a:pt x="2786" y="2780"/>
                  </a:lnTo>
                  <a:lnTo>
                    <a:pt x="2786" y="2782"/>
                  </a:lnTo>
                  <a:lnTo>
                    <a:pt x="2787" y="2782"/>
                  </a:lnTo>
                  <a:lnTo>
                    <a:pt x="2849" y="2796"/>
                  </a:lnTo>
                  <a:lnTo>
                    <a:pt x="2853" y="2821"/>
                  </a:lnTo>
                  <a:lnTo>
                    <a:pt x="2855" y="2822"/>
                  </a:lnTo>
                  <a:lnTo>
                    <a:pt x="2855" y="2824"/>
                  </a:lnTo>
                  <a:lnTo>
                    <a:pt x="2879" y="2837"/>
                  </a:lnTo>
                  <a:lnTo>
                    <a:pt x="2879" y="2837"/>
                  </a:lnTo>
                  <a:lnTo>
                    <a:pt x="2881" y="2837"/>
                  </a:lnTo>
                  <a:lnTo>
                    <a:pt x="2948" y="2844"/>
                  </a:lnTo>
                  <a:lnTo>
                    <a:pt x="2973" y="2847"/>
                  </a:lnTo>
                  <a:lnTo>
                    <a:pt x="2987" y="2860"/>
                  </a:lnTo>
                  <a:lnTo>
                    <a:pt x="2987" y="2861"/>
                  </a:lnTo>
                  <a:lnTo>
                    <a:pt x="2991" y="2860"/>
                  </a:lnTo>
                  <a:lnTo>
                    <a:pt x="3012" y="2853"/>
                  </a:lnTo>
                  <a:lnTo>
                    <a:pt x="3012" y="2853"/>
                  </a:lnTo>
                  <a:lnTo>
                    <a:pt x="3012" y="2853"/>
                  </a:lnTo>
                  <a:lnTo>
                    <a:pt x="3031" y="2835"/>
                  </a:lnTo>
                  <a:lnTo>
                    <a:pt x="3033" y="2835"/>
                  </a:lnTo>
                  <a:lnTo>
                    <a:pt x="3033" y="2835"/>
                  </a:lnTo>
                  <a:lnTo>
                    <a:pt x="3047" y="2799"/>
                  </a:lnTo>
                  <a:lnTo>
                    <a:pt x="3047" y="2798"/>
                  </a:lnTo>
                  <a:lnTo>
                    <a:pt x="3045" y="2796"/>
                  </a:lnTo>
                  <a:lnTo>
                    <a:pt x="3024" y="2769"/>
                  </a:lnTo>
                  <a:lnTo>
                    <a:pt x="3026" y="2730"/>
                  </a:lnTo>
                  <a:lnTo>
                    <a:pt x="3038" y="2727"/>
                  </a:lnTo>
                  <a:lnTo>
                    <a:pt x="3042" y="2727"/>
                  </a:lnTo>
                  <a:lnTo>
                    <a:pt x="3042" y="2723"/>
                  </a:lnTo>
                  <a:lnTo>
                    <a:pt x="3042" y="2707"/>
                  </a:lnTo>
                  <a:lnTo>
                    <a:pt x="3058" y="2707"/>
                  </a:lnTo>
                  <a:lnTo>
                    <a:pt x="3061" y="2707"/>
                  </a:lnTo>
                  <a:lnTo>
                    <a:pt x="3067" y="2684"/>
                  </a:lnTo>
                  <a:lnTo>
                    <a:pt x="3143" y="2716"/>
                  </a:lnTo>
                  <a:lnTo>
                    <a:pt x="3144" y="2716"/>
                  </a:lnTo>
                  <a:lnTo>
                    <a:pt x="3144" y="2716"/>
                  </a:lnTo>
                  <a:lnTo>
                    <a:pt x="3213" y="2732"/>
                  </a:lnTo>
                  <a:lnTo>
                    <a:pt x="3227" y="2787"/>
                  </a:lnTo>
                  <a:lnTo>
                    <a:pt x="3229" y="2789"/>
                  </a:lnTo>
                  <a:lnTo>
                    <a:pt x="3229" y="2791"/>
                  </a:lnTo>
                  <a:lnTo>
                    <a:pt x="3282" y="2817"/>
                  </a:lnTo>
                  <a:lnTo>
                    <a:pt x="3284" y="2817"/>
                  </a:lnTo>
                  <a:lnTo>
                    <a:pt x="3284" y="2817"/>
                  </a:lnTo>
                  <a:lnTo>
                    <a:pt x="3321" y="2817"/>
                  </a:lnTo>
                  <a:lnTo>
                    <a:pt x="3321" y="2817"/>
                  </a:lnTo>
                  <a:lnTo>
                    <a:pt x="3323" y="2817"/>
                  </a:lnTo>
                  <a:lnTo>
                    <a:pt x="3374" y="2785"/>
                  </a:lnTo>
                  <a:lnTo>
                    <a:pt x="3413" y="2798"/>
                  </a:lnTo>
                  <a:lnTo>
                    <a:pt x="3413" y="2798"/>
                  </a:lnTo>
                  <a:lnTo>
                    <a:pt x="3415" y="2798"/>
                  </a:lnTo>
                  <a:lnTo>
                    <a:pt x="3455" y="2796"/>
                  </a:lnTo>
                  <a:lnTo>
                    <a:pt x="3464" y="2814"/>
                  </a:lnTo>
                  <a:lnTo>
                    <a:pt x="3466" y="2815"/>
                  </a:lnTo>
                  <a:lnTo>
                    <a:pt x="3468" y="2815"/>
                  </a:lnTo>
                  <a:lnTo>
                    <a:pt x="3493" y="2815"/>
                  </a:lnTo>
                  <a:lnTo>
                    <a:pt x="3494" y="2817"/>
                  </a:lnTo>
                  <a:lnTo>
                    <a:pt x="3496" y="2817"/>
                  </a:lnTo>
                  <a:lnTo>
                    <a:pt x="3508" y="2817"/>
                  </a:lnTo>
                  <a:lnTo>
                    <a:pt x="3524" y="2845"/>
                  </a:lnTo>
                  <a:lnTo>
                    <a:pt x="3524" y="2845"/>
                  </a:lnTo>
                  <a:lnTo>
                    <a:pt x="3526" y="2847"/>
                  </a:lnTo>
                  <a:lnTo>
                    <a:pt x="3648" y="2858"/>
                  </a:lnTo>
                  <a:lnTo>
                    <a:pt x="3648" y="2858"/>
                  </a:lnTo>
                  <a:lnTo>
                    <a:pt x="3650" y="2858"/>
                  </a:lnTo>
                  <a:lnTo>
                    <a:pt x="3729" y="2808"/>
                  </a:lnTo>
                  <a:lnTo>
                    <a:pt x="3754" y="2808"/>
                  </a:lnTo>
                  <a:lnTo>
                    <a:pt x="3758" y="2808"/>
                  </a:lnTo>
                  <a:lnTo>
                    <a:pt x="3758" y="2805"/>
                  </a:lnTo>
                  <a:lnTo>
                    <a:pt x="3766" y="2780"/>
                  </a:lnTo>
                  <a:lnTo>
                    <a:pt x="3804" y="2744"/>
                  </a:lnTo>
                  <a:lnTo>
                    <a:pt x="3857" y="2741"/>
                  </a:lnTo>
                  <a:lnTo>
                    <a:pt x="3872" y="2755"/>
                  </a:lnTo>
                  <a:lnTo>
                    <a:pt x="3874" y="2759"/>
                  </a:lnTo>
                  <a:lnTo>
                    <a:pt x="3878" y="2755"/>
                  </a:lnTo>
                  <a:lnTo>
                    <a:pt x="3899" y="2736"/>
                  </a:lnTo>
                  <a:lnTo>
                    <a:pt x="3994" y="2752"/>
                  </a:lnTo>
                  <a:lnTo>
                    <a:pt x="3998" y="2752"/>
                  </a:lnTo>
                  <a:lnTo>
                    <a:pt x="3998" y="2750"/>
                  </a:lnTo>
                  <a:lnTo>
                    <a:pt x="4012" y="2713"/>
                  </a:lnTo>
                  <a:lnTo>
                    <a:pt x="4044" y="2690"/>
                  </a:lnTo>
                  <a:lnTo>
                    <a:pt x="4047" y="2688"/>
                  </a:lnTo>
                  <a:lnTo>
                    <a:pt x="4046" y="2686"/>
                  </a:lnTo>
                  <a:lnTo>
                    <a:pt x="4032" y="2652"/>
                  </a:lnTo>
                  <a:lnTo>
                    <a:pt x="4047" y="2562"/>
                  </a:lnTo>
                  <a:lnTo>
                    <a:pt x="4070" y="2537"/>
                  </a:lnTo>
                  <a:lnTo>
                    <a:pt x="4072" y="2535"/>
                  </a:lnTo>
                  <a:lnTo>
                    <a:pt x="4072" y="2534"/>
                  </a:lnTo>
                  <a:lnTo>
                    <a:pt x="4055" y="2489"/>
                  </a:lnTo>
                  <a:lnTo>
                    <a:pt x="4055" y="2488"/>
                  </a:lnTo>
                  <a:lnTo>
                    <a:pt x="4053" y="2488"/>
                  </a:lnTo>
                  <a:lnTo>
                    <a:pt x="4023" y="2484"/>
                  </a:lnTo>
                  <a:lnTo>
                    <a:pt x="4044" y="2443"/>
                  </a:lnTo>
                  <a:lnTo>
                    <a:pt x="4088" y="2413"/>
                  </a:lnTo>
                  <a:lnTo>
                    <a:pt x="4088" y="2411"/>
                  </a:lnTo>
                  <a:lnTo>
                    <a:pt x="4090" y="2411"/>
                  </a:lnTo>
                  <a:lnTo>
                    <a:pt x="4152" y="2380"/>
                  </a:lnTo>
                  <a:lnTo>
                    <a:pt x="4198" y="2395"/>
                  </a:lnTo>
                  <a:lnTo>
                    <a:pt x="4199" y="2395"/>
                  </a:lnTo>
                  <a:lnTo>
                    <a:pt x="4199" y="2395"/>
                  </a:lnTo>
                  <a:lnTo>
                    <a:pt x="4256" y="2387"/>
                  </a:lnTo>
                  <a:lnTo>
                    <a:pt x="4341" y="2470"/>
                  </a:lnTo>
                  <a:lnTo>
                    <a:pt x="4445" y="2580"/>
                  </a:lnTo>
                  <a:lnTo>
                    <a:pt x="4447" y="2581"/>
                  </a:lnTo>
                  <a:lnTo>
                    <a:pt x="4449" y="2580"/>
                  </a:lnTo>
                  <a:lnTo>
                    <a:pt x="4489" y="2564"/>
                  </a:lnTo>
                  <a:lnTo>
                    <a:pt x="4514" y="2574"/>
                  </a:lnTo>
                  <a:lnTo>
                    <a:pt x="4516" y="2576"/>
                  </a:lnTo>
                  <a:lnTo>
                    <a:pt x="4516" y="2574"/>
                  </a:lnTo>
                  <a:lnTo>
                    <a:pt x="4533" y="2567"/>
                  </a:lnTo>
                  <a:lnTo>
                    <a:pt x="4567" y="2578"/>
                  </a:lnTo>
                  <a:lnTo>
                    <a:pt x="4569" y="2578"/>
                  </a:lnTo>
                  <a:lnTo>
                    <a:pt x="4569" y="2578"/>
                  </a:lnTo>
                  <a:lnTo>
                    <a:pt x="4588" y="2574"/>
                  </a:lnTo>
                  <a:lnTo>
                    <a:pt x="4588" y="2574"/>
                  </a:lnTo>
                  <a:lnTo>
                    <a:pt x="4615" y="2619"/>
                  </a:lnTo>
                  <a:lnTo>
                    <a:pt x="4617" y="2619"/>
                  </a:lnTo>
                  <a:lnTo>
                    <a:pt x="4617" y="2619"/>
                  </a:lnTo>
                  <a:lnTo>
                    <a:pt x="4645" y="2645"/>
                  </a:lnTo>
                  <a:lnTo>
                    <a:pt x="4647" y="2647"/>
                  </a:lnTo>
                  <a:lnTo>
                    <a:pt x="4650" y="2645"/>
                  </a:lnTo>
                  <a:lnTo>
                    <a:pt x="4712" y="2615"/>
                  </a:lnTo>
                  <a:lnTo>
                    <a:pt x="4714" y="2615"/>
                  </a:lnTo>
                  <a:lnTo>
                    <a:pt x="4714" y="2613"/>
                  </a:lnTo>
                  <a:lnTo>
                    <a:pt x="4723" y="2587"/>
                  </a:lnTo>
                  <a:lnTo>
                    <a:pt x="4769" y="2535"/>
                  </a:lnTo>
                  <a:lnTo>
                    <a:pt x="4791" y="2525"/>
                  </a:lnTo>
                  <a:lnTo>
                    <a:pt x="4816" y="2564"/>
                  </a:lnTo>
                  <a:lnTo>
                    <a:pt x="4807" y="2592"/>
                  </a:lnTo>
                  <a:lnTo>
                    <a:pt x="4807" y="2592"/>
                  </a:lnTo>
                  <a:lnTo>
                    <a:pt x="4807" y="2594"/>
                  </a:lnTo>
                  <a:lnTo>
                    <a:pt x="4822" y="2636"/>
                  </a:lnTo>
                  <a:lnTo>
                    <a:pt x="4823" y="2638"/>
                  </a:lnTo>
                  <a:lnTo>
                    <a:pt x="4822" y="2638"/>
                  </a:lnTo>
                  <a:lnTo>
                    <a:pt x="4818" y="2746"/>
                  </a:lnTo>
                  <a:lnTo>
                    <a:pt x="4818" y="2748"/>
                  </a:lnTo>
                  <a:lnTo>
                    <a:pt x="4820" y="2748"/>
                  </a:lnTo>
                  <a:lnTo>
                    <a:pt x="4836" y="2776"/>
                  </a:lnTo>
                  <a:lnTo>
                    <a:pt x="4765" y="2783"/>
                  </a:lnTo>
                  <a:lnTo>
                    <a:pt x="4763" y="2783"/>
                  </a:lnTo>
                  <a:lnTo>
                    <a:pt x="4763" y="2785"/>
                  </a:lnTo>
                  <a:lnTo>
                    <a:pt x="4738" y="2840"/>
                  </a:lnTo>
                  <a:lnTo>
                    <a:pt x="4737" y="2842"/>
                  </a:lnTo>
                  <a:lnTo>
                    <a:pt x="4738" y="2844"/>
                  </a:lnTo>
                  <a:lnTo>
                    <a:pt x="4807" y="2915"/>
                  </a:lnTo>
                  <a:lnTo>
                    <a:pt x="4809" y="2941"/>
                  </a:lnTo>
                  <a:lnTo>
                    <a:pt x="4811" y="2948"/>
                  </a:lnTo>
                  <a:lnTo>
                    <a:pt x="4816" y="2943"/>
                  </a:lnTo>
                  <a:lnTo>
                    <a:pt x="4853" y="2907"/>
                  </a:lnTo>
                  <a:lnTo>
                    <a:pt x="4919" y="2907"/>
                  </a:lnTo>
                  <a:lnTo>
                    <a:pt x="4919" y="2907"/>
                  </a:lnTo>
                  <a:lnTo>
                    <a:pt x="4921" y="2907"/>
                  </a:lnTo>
                  <a:lnTo>
                    <a:pt x="4968" y="2869"/>
                  </a:lnTo>
                  <a:lnTo>
                    <a:pt x="4968" y="2867"/>
                  </a:lnTo>
                  <a:lnTo>
                    <a:pt x="4970" y="2867"/>
                  </a:lnTo>
                  <a:lnTo>
                    <a:pt x="4998" y="2810"/>
                  </a:lnTo>
                  <a:lnTo>
                    <a:pt x="4998" y="2808"/>
                  </a:lnTo>
                  <a:lnTo>
                    <a:pt x="4998" y="2808"/>
                  </a:lnTo>
                  <a:lnTo>
                    <a:pt x="5012" y="2651"/>
                  </a:lnTo>
                  <a:lnTo>
                    <a:pt x="5032" y="2569"/>
                  </a:lnTo>
                  <a:lnTo>
                    <a:pt x="5032" y="2569"/>
                  </a:lnTo>
                  <a:lnTo>
                    <a:pt x="5032" y="2567"/>
                  </a:lnTo>
                  <a:lnTo>
                    <a:pt x="5018" y="2472"/>
                  </a:lnTo>
                  <a:lnTo>
                    <a:pt x="5018" y="2470"/>
                  </a:lnTo>
                  <a:lnTo>
                    <a:pt x="5018" y="2468"/>
                  </a:lnTo>
                  <a:lnTo>
                    <a:pt x="5027" y="2360"/>
                  </a:lnTo>
                  <a:lnTo>
                    <a:pt x="5027" y="2358"/>
                  </a:lnTo>
                  <a:lnTo>
                    <a:pt x="5027" y="2358"/>
                  </a:lnTo>
                  <a:lnTo>
                    <a:pt x="5014" y="2325"/>
                  </a:lnTo>
                  <a:lnTo>
                    <a:pt x="5014" y="2325"/>
                  </a:lnTo>
                  <a:lnTo>
                    <a:pt x="5014" y="2323"/>
                  </a:lnTo>
                  <a:lnTo>
                    <a:pt x="4961" y="2215"/>
                  </a:lnTo>
                  <a:lnTo>
                    <a:pt x="4961" y="2215"/>
                  </a:lnTo>
                  <a:lnTo>
                    <a:pt x="4961" y="2213"/>
                  </a:lnTo>
                  <a:lnTo>
                    <a:pt x="4943" y="2193"/>
                  </a:lnTo>
                  <a:lnTo>
                    <a:pt x="4928" y="2117"/>
                  </a:lnTo>
                  <a:lnTo>
                    <a:pt x="4928" y="2117"/>
                  </a:lnTo>
                  <a:lnTo>
                    <a:pt x="4928" y="2117"/>
                  </a:lnTo>
                  <a:lnTo>
                    <a:pt x="4921" y="2096"/>
                  </a:lnTo>
                  <a:lnTo>
                    <a:pt x="4965" y="2121"/>
                  </a:lnTo>
                  <a:lnTo>
                    <a:pt x="4981" y="2167"/>
                  </a:lnTo>
                  <a:lnTo>
                    <a:pt x="4982" y="2167"/>
                  </a:lnTo>
                  <a:lnTo>
                    <a:pt x="4982" y="2167"/>
                  </a:lnTo>
                  <a:lnTo>
                    <a:pt x="5009" y="2201"/>
                  </a:lnTo>
                  <a:lnTo>
                    <a:pt x="5041" y="2254"/>
                  </a:lnTo>
                  <a:lnTo>
                    <a:pt x="5064" y="2291"/>
                  </a:lnTo>
                  <a:lnTo>
                    <a:pt x="5064" y="2291"/>
                  </a:lnTo>
                  <a:lnTo>
                    <a:pt x="5065" y="2291"/>
                  </a:lnTo>
                  <a:lnTo>
                    <a:pt x="5090" y="2312"/>
                  </a:lnTo>
                  <a:lnTo>
                    <a:pt x="5099" y="2335"/>
                  </a:lnTo>
                  <a:lnTo>
                    <a:pt x="5099" y="2335"/>
                  </a:lnTo>
                  <a:lnTo>
                    <a:pt x="5106" y="2356"/>
                  </a:lnTo>
                  <a:lnTo>
                    <a:pt x="5106" y="2356"/>
                  </a:lnTo>
                  <a:lnTo>
                    <a:pt x="5108" y="2358"/>
                  </a:lnTo>
                  <a:lnTo>
                    <a:pt x="5140" y="2372"/>
                  </a:lnTo>
                  <a:lnTo>
                    <a:pt x="5143" y="2404"/>
                  </a:lnTo>
                  <a:lnTo>
                    <a:pt x="5143" y="2404"/>
                  </a:lnTo>
                  <a:lnTo>
                    <a:pt x="5145" y="2406"/>
                  </a:lnTo>
                  <a:lnTo>
                    <a:pt x="5179" y="2449"/>
                  </a:lnTo>
                  <a:lnTo>
                    <a:pt x="5184" y="2456"/>
                  </a:lnTo>
                  <a:lnTo>
                    <a:pt x="5184" y="2447"/>
                  </a:lnTo>
                  <a:lnTo>
                    <a:pt x="5187" y="2410"/>
                  </a:lnTo>
                  <a:lnTo>
                    <a:pt x="5187" y="2410"/>
                  </a:lnTo>
                  <a:lnTo>
                    <a:pt x="5187" y="2408"/>
                  </a:lnTo>
                  <a:lnTo>
                    <a:pt x="5184" y="2383"/>
                  </a:lnTo>
                  <a:lnTo>
                    <a:pt x="5207" y="2381"/>
                  </a:lnTo>
                  <a:lnTo>
                    <a:pt x="5207" y="2381"/>
                  </a:lnTo>
                  <a:lnTo>
                    <a:pt x="5207" y="2381"/>
                  </a:lnTo>
                  <a:lnTo>
                    <a:pt x="5216" y="2378"/>
                  </a:lnTo>
                  <a:lnTo>
                    <a:pt x="5240" y="2390"/>
                  </a:lnTo>
                  <a:lnTo>
                    <a:pt x="5249" y="2395"/>
                  </a:lnTo>
                  <a:lnTo>
                    <a:pt x="5244" y="2385"/>
                  </a:lnTo>
                  <a:lnTo>
                    <a:pt x="5224" y="2342"/>
                  </a:lnTo>
                  <a:lnTo>
                    <a:pt x="5223" y="2341"/>
                  </a:lnTo>
                  <a:lnTo>
                    <a:pt x="5193" y="2341"/>
                  </a:lnTo>
                  <a:lnTo>
                    <a:pt x="5161" y="2328"/>
                  </a:lnTo>
                  <a:lnTo>
                    <a:pt x="5127" y="2303"/>
                  </a:lnTo>
                  <a:lnTo>
                    <a:pt x="5104" y="2245"/>
                  </a:lnTo>
                  <a:lnTo>
                    <a:pt x="5092" y="2209"/>
                  </a:lnTo>
                  <a:lnTo>
                    <a:pt x="5117" y="2195"/>
                  </a:lnTo>
                  <a:lnTo>
                    <a:pt x="5168" y="2192"/>
                  </a:lnTo>
                  <a:lnTo>
                    <a:pt x="5179" y="2192"/>
                  </a:lnTo>
                  <a:lnTo>
                    <a:pt x="5170" y="2186"/>
                  </a:lnTo>
                  <a:lnTo>
                    <a:pt x="5053" y="2108"/>
                  </a:lnTo>
                  <a:lnTo>
                    <a:pt x="4972" y="2034"/>
                  </a:lnTo>
                  <a:lnTo>
                    <a:pt x="4935" y="1963"/>
                  </a:lnTo>
                  <a:lnTo>
                    <a:pt x="4935" y="1963"/>
                  </a:lnTo>
                  <a:lnTo>
                    <a:pt x="4933" y="1963"/>
                  </a:lnTo>
                  <a:lnTo>
                    <a:pt x="4882" y="1926"/>
                  </a:lnTo>
                  <a:lnTo>
                    <a:pt x="4859" y="1896"/>
                  </a:lnTo>
                  <a:lnTo>
                    <a:pt x="4857" y="1894"/>
                  </a:lnTo>
                  <a:lnTo>
                    <a:pt x="4853" y="1896"/>
                  </a:lnTo>
                  <a:lnTo>
                    <a:pt x="4837" y="1903"/>
                  </a:lnTo>
                  <a:lnTo>
                    <a:pt x="4836" y="1903"/>
                  </a:lnTo>
                  <a:lnTo>
                    <a:pt x="4836" y="1905"/>
                  </a:lnTo>
                  <a:lnTo>
                    <a:pt x="4832" y="1922"/>
                  </a:lnTo>
                  <a:lnTo>
                    <a:pt x="4832" y="1926"/>
                  </a:lnTo>
                  <a:lnTo>
                    <a:pt x="4834" y="1926"/>
                  </a:lnTo>
                  <a:lnTo>
                    <a:pt x="4864" y="1947"/>
                  </a:lnTo>
                  <a:lnTo>
                    <a:pt x="4878" y="1970"/>
                  </a:lnTo>
                  <a:lnTo>
                    <a:pt x="4871" y="1977"/>
                  </a:lnTo>
                  <a:lnTo>
                    <a:pt x="4859" y="1976"/>
                  </a:lnTo>
                  <a:lnTo>
                    <a:pt x="4855" y="1974"/>
                  </a:lnTo>
                  <a:lnTo>
                    <a:pt x="4855" y="1977"/>
                  </a:lnTo>
                  <a:lnTo>
                    <a:pt x="4850" y="1999"/>
                  </a:lnTo>
                  <a:lnTo>
                    <a:pt x="4850" y="2000"/>
                  </a:lnTo>
                  <a:lnTo>
                    <a:pt x="4852" y="2002"/>
                  </a:lnTo>
                  <a:lnTo>
                    <a:pt x="4880" y="2023"/>
                  </a:lnTo>
                  <a:lnTo>
                    <a:pt x="4906" y="2084"/>
                  </a:lnTo>
                  <a:lnTo>
                    <a:pt x="4873" y="2069"/>
                  </a:lnTo>
                  <a:lnTo>
                    <a:pt x="4860" y="2055"/>
                  </a:lnTo>
                  <a:lnTo>
                    <a:pt x="4871" y="2032"/>
                  </a:lnTo>
                  <a:lnTo>
                    <a:pt x="4873" y="2029"/>
                  </a:lnTo>
                  <a:lnTo>
                    <a:pt x="4869" y="2027"/>
                  </a:lnTo>
                  <a:lnTo>
                    <a:pt x="4841" y="2016"/>
                  </a:lnTo>
                  <a:lnTo>
                    <a:pt x="4839" y="2016"/>
                  </a:lnTo>
                  <a:lnTo>
                    <a:pt x="4839" y="2016"/>
                  </a:lnTo>
                  <a:lnTo>
                    <a:pt x="4777" y="2004"/>
                  </a:lnTo>
                  <a:lnTo>
                    <a:pt x="4777" y="2004"/>
                  </a:lnTo>
                  <a:lnTo>
                    <a:pt x="4776" y="2004"/>
                  </a:lnTo>
                  <a:lnTo>
                    <a:pt x="4728" y="2030"/>
                  </a:lnTo>
                  <a:lnTo>
                    <a:pt x="4726" y="2030"/>
                  </a:lnTo>
                  <a:lnTo>
                    <a:pt x="4726" y="2032"/>
                  </a:lnTo>
                  <a:lnTo>
                    <a:pt x="4710" y="2098"/>
                  </a:lnTo>
                  <a:lnTo>
                    <a:pt x="4694" y="2078"/>
                  </a:lnTo>
                  <a:lnTo>
                    <a:pt x="4693" y="2075"/>
                  </a:lnTo>
                  <a:lnTo>
                    <a:pt x="4689" y="2078"/>
                  </a:lnTo>
                  <a:lnTo>
                    <a:pt x="4670" y="2103"/>
                  </a:lnTo>
                  <a:lnTo>
                    <a:pt x="4654" y="2052"/>
                  </a:lnTo>
                  <a:lnTo>
                    <a:pt x="4652" y="2048"/>
                  </a:lnTo>
                  <a:lnTo>
                    <a:pt x="4648" y="2050"/>
                  </a:lnTo>
                  <a:lnTo>
                    <a:pt x="4608" y="2075"/>
                  </a:lnTo>
                  <a:lnTo>
                    <a:pt x="4579" y="2069"/>
                  </a:lnTo>
                  <a:lnTo>
                    <a:pt x="4579" y="2041"/>
                  </a:lnTo>
                  <a:lnTo>
                    <a:pt x="4624" y="1931"/>
                  </a:lnTo>
                  <a:lnTo>
                    <a:pt x="4624" y="1929"/>
                  </a:lnTo>
                  <a:lnTo>
                    <a:pt x="4625" y="1929"/>
                  </a:lnTo>
                  <a:lnTo>
                    <a:pt x="4636" y="1818"/>
                  </a:lnTo>
                  <a:lnTo>
                    <a:pt x="4648" y="1765"/>
                  </a:lnTo>
                  <a:lnTo>
                    <a:pt x="4648" y="1765"/>
                  </a:lnTo>
                  <a:lnTo>
                    <a:pt x="4648" y="1763"/>
                  </a:lnTo>
                  <a:lnTo>
                    <a:pt x="4638" y="1720"/>
                  </a:lnTo>
                  <a:lnTo>
                    <a:pt x="4652" y="1681"/>
                  </a:lnTo>
                  <a:lnTo>
                    <a:pt x="4652" y="1681"/>
                  </a:lnTo>
                  <a:lnTo>
                    <a:pt x="4652" y="1680"/>
                  </a:lnTo>
                  <a:lnTo>
                    <a:pt x="4647" y="1639"/>
                  </a:lnTo>
                  <a:lnTo>
                    <a:pt x="4737" y="1550"/>
                  </a:lnTo>
                  <a:lnTo>
                    <a:pt x="4765" y="1556"/>
                  </a:lnTo>
                  <a:lnTo>
                    <a:pt x="4767" y="1556"/>
                  </a:lnTo>
                  <a:lnTo>
                    <a:pt x="4769" y="1552"/>
                  </a:lnTo>
                  <a:lnTo>
                    <a:pt x="4772" y="1541"/>
                  </a:lnTo>
                  <a:lnTo>
                    <a:pt x="4772" y="1540"/>
                  </a:lnTo>
                  <a:lnTo>
                    <a:pt x="4770" y="1538"/>
                  </a:lnTo>
                  <a:lnTo>
                    <a:pt x="4765" y="1529"/>
                  </a:lnTo>
                  <a:lnTo>
                    <a:pt x="4774" y="1522"/>
                  </a:lnTo>
                  <a:lnTo>
                    <a:pt x="4776" y="1522"/>
                  </a:lnTo>
                  <a:lnTo>
                    <a:pt x="4777" y="1520"/>
                  </a:lnTo>
                  <a:lnTo>
                    <a:pt x="4802" y="1504"/>
                  </a:lnTo>
                  <a:lnTo>
                    <a:pt x="4802" y="1504"/>
                  </a:lnTo>
                  <a:lnTo>
                    <a:pt x="4802" y="1504"/>
                  </a:lnTo>
                  <a:lnTo>
                    <a:pt x="4818" y="1490"/>
                  </a:lnTo>
                  <a:lnTo>
                    <a:pt x="4841" y="1485"/>
                  </a:lnTo>
                  <a:lnTo>
                    <a:pt x="4845" y="1485"/>
                  </a:lnTo>
                  <a:lnTo>
                    <a:pt x="4843" y="1481"/>
                  </a:lnTo>
                  <a:lnTo>
                    <a:pt x="4836" y="1437"/>
                  </a:lnTo>
                  <a:lnTo>
                    <a:pt x="4875" y="1425"/>
                  </a:lnTo>
                  <a:lnTo>
                    <a:pt x="4875" y="1425"/>
                  </a:lnTo>
                  <a:lnTo>
                    <a:pt x="4875" y="1425"/>
                  </a:lnTo>
                  <a:lnTo>
                    <a:pt x="4906" y="1396"/>
                  </a:lnTo>
                  <a:lnTo>
                    <a:pt x="4926" y="1396"/>
                  </a:lnTo>
                  <a:lnTo>
                    <a:pt x="4908" y="1421"/>
                  </a:lnTo>
                  <a:lnTo>
                    <a:pt x="4906" y="1425"/>
                  </a:lnTo>
                  <a:lnTo>
                    <a:pt x="4910" y="1426"/>
                  </a:lnTo>
                  <a:lnTo>
                    <a:pt x="4929" y="1444"/>
                  </a:lnTo>
                  <a:lnTo>
                    <a:pt x="4933" y="1446"/>
                  </a:lnTo>
                  <a:lnTo>
                    <a:pt x="4935" y="1442"/>
                  </a:lnTo>
                  <a:lnTo>
                    <a:pt x="4965" y="1410"/>
                  </a:lnTo>
                  <a:lnTo>
                    <a:pt x="4965" y="1409"/>
                  </a:lnTo>
                  <a:lnTo>
                    <a:pt x="4965" y="1409"/>
                  </a:lnTo>
                  <a:lnTo>
                    <a:pt x="4972" y="1357"/>
                  </a:lnTo>
                  <a:lnTo>
                    <a:pt x="4997" y="1348"/>
                  </a:lnTo>
                  <a:lnTo>
                    <a:pt x="4998" y="1347"/>
                  </a:lnTo>
                  <a:lnTo>
                    <a:pt x="4998" y="1347"/>
                  </a:lnTo>
                  <a:lnTo>
                    <a:pt x="5019" y="1318"/>
                  </a:lnTo>
                  <a:lnTo>
                    <a:pt x="5021" y="1316"/>
                  </a:lnTo>
                  <a:lnTo>
                    <a:pt x="5019" y="1315"/>
                  </a:lnTo>
                  <a:lnTo>
                    <a:pt x="4997" y="1297"/>
                  </a:lnTo>
                  <a:lnTo>
                    <a:pt x="4995" y="1295"/>
                  </a:lnTo>
                  <a:lnTo>
                    <a:pt x="4993" y="1299"/>
                  </a:lnTo>
                  <a:lnTo>
                    <a:pt x="4975" y="1318"/>
                  </a:lnTo>
                  <a:lnTo>
                    <a:pt x="4959" y="1302"/>
                  </a:lnTo>
                  <a:lnTo>
                    <a:pt x="4952" y="1208"/>
                  </a:lnTo>
                  <a:lnTo>
                    <a:pt x="4952" y="1208"/>
                  </a:lnTo>
                  <a:lnTo>
                    <a:pt x="4952" y="1208"/>
                  </a:lnTo>
                  <a:lnTo>
                    <a:pt x="4936" y="1153"/>
                  </a:lnTo>
                  <a:lnTo>
                    <a:pt x="4942" y="1113"/>
                  </a:lnTo>
                  <a:lnTo>
                    <a:pt x="4974" y="1065"/>
                  </a:lnTo>
                  <a:lnTo>
                    <a:pt x="4991" y="1065"/>
                  </a:lnTo>
                  <a:lnTo>
                    <a:pt x="4993" y="1065"/>
                  </a:lnTo>
                  <a:lnTo>
                    <a:pt x="4995" y="1063"/>
                  </a:lnTo>
                  <a:lnTo>
                    <a:pt x="5002" y="1042"/>
                  </a:lnTo>
                  <a:lnTo>
                    <a:pt x="5037" y="1090"/>
                  </a:lnTo>
                  <a:lnTo>
                    <a:pt x="5039" y="1091"/>
                  </a:lnTo>
                  <a:lnTo>
                    <a:pt x="5041" y="1091"/>
                  </a:lnTo>
                  <a:lnTo>
                    <a:pt x="5069" y="1086"/>
                  </a:lnTo>
                  <a:lnTo>
                    <a:pt x="5071" y="1086"/>
                  </a:lnTo>
                  <a:lnTo>
                    <a:pt x="5071" y="1084"/>
                  </a:lnTo>
                  <a:lnTo>
                    <a:pt x="5073" y="1063"/>
                  </a:lnTo>
                  <a:lnTo>
                    <a:pt x="5073" y="1063"/>
                  </a:lnTo>
                  <a:lnTo>
                    <a:pt x="5073" y="1063"/>
                  </a:lnTo>
                  <a:lnTo>
                    <a:pt x="5067" y="1021"/>
                  </a:lnTo>
                  <a:lnTo>
                    <a:pt x="5067" y="1021"/>
                  </a:lnTo>
                  <a:lnTo>
                    <a:pt x="5060" y="992"/>
                  </a:lnTo>
                  <a:lnTo>
                    <a:pt x="5060" y="990"/>
                  </a:lnTo>
                  <a:lnTo>
                    <a:pt x="5076" y="975"/>
                  </a:lnTo>
                  <a:lnTo>
                    <a:pt x="5080" y="973"/>
                  </a:lnTo>
                  <a:lnTo>
                    <a:pt x="5076" y="971"/>
                  </a:lnTo>
                  <a:lnTo>
                    <a:pt x="5030" y="916"/>
                  </a:lnTo>
                  <a:lnTo>
                    <a:pt x="5041" y="882"/>
                  </a:lnTo>
                  <a:lnTo>
                    <a:pt x="5074" y="870"/>
                  </a:lnTo>
                  <a:lnTo>
                    <a:pt x="5057" y="898"/>
                  </a:lnTo>
                  <a:lnTo>
                    <a:pt x="5057" y="898"/>
                  </a:lnTo>
                  <a:lnTo>
                    <a:pt x="5057" y="900"/>
                  </a:lnTo>
                  <a:lnTo>
                    <a:pt x="5062" y="928"/>
                  </a:lnTo>
                  <a:lnTo>
                    <a:pt x="5062" y="928"/>
                  </a:lnTo>
                  <a:lnTo>
                    <a:pt x="5064" y="930"/>
                  </a:lnTo>
                  <a:lnTo>
                    <a:pt x="5099" y="955"/>
                  </a:lnTo>
                  <a:lnTo>
                    <a:pt x="5099" y="955"/>
                  </a:lnTo>
                  <a:lnTo>
                    <a:pt x="5101" y="955"/>
                  </a:lnTo>
                  <a:lnTo>
                    <a:pt x="5113" y="957"/>
                  </a:lnTo>
                  <a:lnTo>
                    <a:pt x="5113" y="980"/>
                  </a:lnTo>
                  <a:lnTo>
                    <a:pt x="5113" y="982"/>
                  </a:lnTo>
                  <a:lnTo>
                    <a:pt x="5117" y="982"/>
                  </a:lnTo>
                  <a:lnTo>
                    <a:pt x="5129" y="985"/>
                  </a:lnTo>
                  <a:lnTo>
                    <a:pt x="5115" y="1056"/>
                  </a:lnTo>
                  <a:lnTo>
                    <a:pt x="5113" y="1058"/>
                  </a:lnTo>
                  <a:lnTo>
                    <a:pt x="5115" y="1058"/>
                  </a:lnTo>
                  <a:lnTo>
                    <a:pt x="5131" y="1086"/>
                  </a:lnTo>
                  <a:lnTo>
                    <a:pt x="5136" y="1171"/>
                  </a:lnTo>
                  <a:lnTo>
                    <a:pt x="5136" y="1171"/>
                  </a:lnTo>
                  <a:lnTo>
                    <a:pt x="5136" y="1171"/>
                  </a:lnTo>
                  <a:lnTo>
                    <a:pt x="5148" y="1226"/>
                  </a:lnTo>
                  <a:lnTo>
                    <a:pt x="5148" y="1228"/>
                  </a:lnTo>
                  <a:lnTo>
                    <a:pt x="5166" y="1281"/>
                  </a:lnTo>
                  <a:lnTo>
                    <a:pt x="5147" y="1302"/>
                  </a:lnTo>
                  <a:lnTo>
                    <a:pt x="5147" y="1302"/>
                  </a:lnTo>
                  <a:lnTo>
                    <a:pt x="5147" y="1304"/>
                  </a:lnTo>
                  <a:lnTo>
                    <a:pt x="5152" y="1324"/>
                  </a:lnTo>
                  <a:lnTo>
                    <a:pt x="5143" y="1338"/>
                  </a:lnTo>
                  <a:lnTo>
                    <a:pt x="5141" y="1339"/>
                  </a:lnTo>
                  <a:lnTo>
                    <a:pt x="5143" y="1341"/>
                  </a:lnTo>
                  <a:lnTo>
                    <a:pt x="5170" y="1375"/>
                  </a:lnTo>
                  <a:lnTo>
                    <a:pt x="5175" y="1426"/>
                  </a:lnTo>
                  <a:lnTo>
                    <a:pt x="5175" y="1428"/>
                  </a:lnTo>
                  <a:lnTo>
                    <a:pt x="5177" y="1428"/>
                  </a:lnTo>
                  <a:lnTo>
                    <a:pt x="5216" y="1472"/>
                  </a:lnTo>
                  <a:lnTo>
                    <a:pt x="5217" y="1476"/>
                  </a:lnTo>
                  <a:lnTo>
                    <a:pt x="5217" y="1476"/>
                  </a:lnTo>
                  <a:lnTo>
                    <a:pt x="5262" y="1526"/>
                  </a:lnTo>
                  <a:lnTo>
                    <a:pt x="5262" y="1526"/>
                  </a:lnTo>
                  <a:lnTo>
                    <a:pt x="5262" y="1526"/>
                  </a:lnTo>
                  <a:lnTo>
                    <a:pt x="5518" y="1697"/>
                  </a:lnTo>
                  <a:lnTo>
                    <a:pt x="5523" y="1701"/>
                  </a:lnTo>
                  <a:close/>
                  <a:moveTo>
                    <a:pt x="994" y="888"/>
                  </a:moveTo>
                  <a:lnTo>
                    <a:pt x="983" y="898"/>
                  </a:lnTo>
                  <a:lnTo>
                    <a:pt x="983" y="900"/>
                  </a:lnTo>
                  <a:lnTo>
                    <a:pt x="983" y="900"/>
                  </a:lnTo>
                  <a:lnTo>
                    <a:pt x="983" y="923"/>
                  </a:lnTo>
                  <a:lnTo>
                    <a:pt x="981" y="943"/>
                  </a:lnTo>
                  <a:lnTo>
                    <a:pt x="967" y="953"/>
                  </a:lnTo>
                  <a:lnTo>
                    <a:pt x="965" y="953"/>
                  </a:lnTo>
                  <a:lnTo>
                    <a:pt x="965" y="955"/>
                  </a:lnTo>
                  <a:lnTo>
                    <a:pt x="962" y="966"/>
                  </a:lnTo>
                  <a:lnTo>
                    <a:pt x="933" y="966"/>
                  </a:lnTo>
                  <a:lnTo>
                    <a:pt x="923" y="950"/>
                  </a:lnTo>
                  <a:lnTo>
                    <a:pt x="921" y="948"/>
                  </a:lnTo>
                  <a:lnTo>
                    <a:pt x="893" y="948"/>
                  </a:lnTo>
                  <a:lnTo>
                    <a:pt x="886" y="941"/>
                  </a:lnTo>
                  <a:lnTo>
                    <a:pt x="933" y="884"/>
                  </a:lnTo>
                  <a:lnTo>
                    <a:pt x="933" y="882"/>
                  </a:lnTo>
                  <a:lnTo>
                    <a:pt x="933" y="882"/>
                  </a:lnTo>
                  <a:lnTo>
                    <a:pt x="932" y="854"/>
                  </a:lnTo>
                  <a:lnTo>
                    <a:pt x="933" y="852"/>
                  </a:lnTo>
                  <a:lnTo>
                    <a:pt x="955" y="849"/>
                  </a:lnTo>
                  <a:lnTo>
                    <a:pt x="983" y="852"/>
                  </a:lnTo>
                  <a:lnTo>
                    <a:pt x="994" y="868"/>
                  </a:lnTo>
                  <a:lnTo>
                    <a:pt x="994" y="888"/>
                  </a:lnTo>
                  <a:close/>
                  <a:moveTo>
                    <a:pt x="1140" y="955"/>
                  </a:moveTo>
                  <a:lnTo>
                    <a:pt x="1124" y="969"/>
                  </a:lnTo>
                  <a:lnTo>
                    <a:pt x="1124" y="969"/>
                  </a:lnTo>
                  <a:lnTo>
                    <a:pt x="1098" y="1001"/>
                  </a:lnTo>
                  <a:lnTo>
                    <a:pt x="1096" y="1001"/>
                  </a:lnTo>
                  <a:lnTo>
                    <a:pt x="1096" y="1003"/>
                  </a:lnTo>
                  <a:lnTo>
                    <a:pt x="1089" y="1029"/>
                  </a:lnTo>
                  <a:lnTo>
                    <a:pt x="1089" y="1031"/>
                  </a:lnTo>
                  <a:lnTo>
                    <a:pt x="1089" y="1031"/>
                  </a:lnTo>
                  <a:lnTo>
                    <a:pt x="1077" y="1042"/>
                  </a:lnTo>
                  <a:lnTo>
                    <a:pt x="1052" y="1042"/>
                  </a:lnTo>
                  <a:lnTo>
                    <a:pt x="1043" y="1031"/>
                  </a:lnTo>
                  <a:lnTo>
                    <a:pt x="1052" y="1031"/>
                  </a:lnTo>
                  <a:lnTo>
                    <a:pt x="1052" y="1031"/>
                  </a:lnTo>
                  <a:lnTo>
                    <a:pt x="1054" y="1031"/>
                  </a:lnTo>
                  <a:lnTo>
                    <a:pt x="1066" y="1021"/>
                  </a:lnTo>
                  <a:lnTo>
                    <a:pt x="1068" y="1022"/>
                  </a:lnTo>
                  <a:lnTo>
                    <a:pt x="1068" y="1019"/>
                  </a:lnTo>
                  <a:lnTo>
                    <a:pt x="1070" y="1019"/>
                  </a:lnTo>
                  <a:lnTo>
                    <a:pt x="1068" y="1019"/>
                  </a:lnTo>
                  <a:lnTo>
                    <a:pt x="1070" y="1015"/>
                  </a:lnTo>
                  <a:lnTo>
                    <a:pt x="1073" y="1006"/>
                  </a:lnTo>
                  <a:lnTo>
                    <a:pt x="1073" y="1006"/>
                  </a:lnTo>
                  <a:lnTo>
                    <a:pt x="1073" y="1005"/>
                  </a:lnTo>
                  <a:lnTo>
                    <a:pt x="1071" y="976"/>
                  </a:lnTo>
                  <a:lnTo>
                    <a:pt x="1080" y="957"/>
                  </a:lnTo>
                  <a:lnTo>
                    <a:pt x="1117" y="918"/>
                  </a:lnTo>
                  <a:lnTo>
                    <a:pt x="1138" y="921"/>
                  </a:lnTo>
                  <a:lnTo>
                    <a:pt x="1144" y="934"/>
                  </a:lnTo>
                  <a:lnTo>
                    <a:pt x="1140" y="955"/>
                  </a:lnTo>
                  <a:close/>
                  <a:moveTo>
                    <a:pt x="3531" y="2509"/>
                  </a:moveTo>
                  <a:lnTo>
                    <a:pt x="3517" y="2521"/>
                  </a:lnTo>
                  <a:lnTo>
                    <a:pt x="3517" y="2521"/>
                  </a:lnTo>
                  <a:lnTo>
                    <a:pt x="3517" y="2521"/>
                  </a:lnTo>
                  <a:lnTo>
                    <a:pt x="3514" y="2530"/>
                  </a:lnTo>
                  <a:lnTo>
                    <a:pt x="3512" y="2530"/>
                  </a:lnTo>
                  <a:lnTo>
                    <a:pt x="3512" y="2532"/>
                  </a:lnTo>
                  <a:lnTo>
                    <a:pt x="3517" y="2546"/>
                  </a:lnTo>
                  <a:lnTo>
                    <a:pt x="3512" y="2558"/>
                  </a:lnTo>
                  <a:lnTo>
                    <a:pt x="3500" y="2562"/>
                  </a:lnTo>
                  <a:lnTo>
                    <a:pt x="3496" y="2562"/>
                  </a:lnTo>
                  <a:lnTo>
                    <a:pt x="3496" y="2566"/>
                  </a:lnTo>
                  <a:lnTo>
                    <a:pt x="3496" y="2580"/>
                  </a:lnTo>
                  <a:lnTo>
                    <a:pt x="3478" y="2608"/>
                  </a:lnTo>
                  <a:lnTo>
                    <a:pt x="3452" y="2617"/>
                  </a:lnTo>
                  <a:lnTo>
                    <a:pt x="3450" y="2617"/>
                  </a:lnTo>
                  <a:lnTo>
                    <a:pt x="3450" y="2619"/>
                  </a:lnTo>
                  <a:lnTo>
                    <a:pt x="3432" y="2642"/>
                  </a:lnTo>
                  <a:lnTo>
                    <a:pt x="3415" y="2640"/>
                  </a:lnTo>
                  <a:lnTo>
                    <a:pt x="3411" y="2640"/>
                  </a:lnTo>
                  <a:lnTo>
                    <a:pt x="3411" y="2643"/>
                  </a:lnTo>
                  <a:lnTo>
                    <a:pt x="3406" y="2674"/>
                  </a:lnTo>
                  <a:lnTo>
                    <a:pt x="3390" y="2690"/>
                  </a:lnTo>
                  <a:lnTo>
                    <a:pt x="3342" y="2711"/>
                  </a:lnTo>
                  <a:lnTo>
                    <a:pt x="3342" y="2711"/>
                  </a:lnTo>
                  <a:lnTo>
                    <a:pt x="3312" y="2711"/>
                  </a:lnTo>
                  <a:lnTo>
                    <a:pt x="3307" y="2698"/>
                  </a:lnTo>
                  <a:lnTo>
                    <a:pt x="3319" y="2691"/>
                  </a:lnTo>
                  <a:lnTo>
                    <a:pt x="3337" y="2688"/>
                  </a:lnTo>
                  <a:lnTo>
                    <a:pt x="3339" y="2688"/>
                  </a:lnTo>
                  <a:lnTo>
                    <a:pt x="3339" y="2688"/>
                  </a:lnTo>
                  <a:lnTo>
                    <a:pt x="3378" y="2661"/>
                  </a:lnTo>
                  <a:lnTo>
                    <a:pt x="3379" y="2661"/>
                  </a:lnTo>
                  <a:lnTo>
                    <a:pt x="3379" y="2659"/>
                  </a:lnTo>
                  <a:lnTo>
                    <a:pt x="3394" y="2638"/>
                  </a:lnTo>
                  <a:lnTo>
                    <a:pt x="3422" y="2613"/>
                  </a:lnTo>
                  <a:lnTo>
                    <a:pt x="3422" y="2612"/>
                  </a:lnTo>
                  <a:lnTo>
                    <a:pt x="3422" y="2612"/>
                  </a:lnTo>
                  <a:lnTo>
                    <a:pt x="3429" y="2592"/>
                  </a:lnTo>
                  <a:lnTo>
                    <a:pt x="3447" y="2564"/>
                  </a:lnTo>
                  <a:lnTo>
                    <a:pt x="3466" y="2532"/>
                  </a:lnTo>
                  <a:lnTo>
                    <a:pt x="3466" y="2530"/>
                  </a:lnTo>
                  <a:lnTo>
                    <a:pt x="3466" y="2530"/>
                  </a:lnTo>
                  <a:lnTo>
                    <a:pt x="3485" y="2482"/>
                  </a:lnTo>
                  <a:lnTo>
                    <a:pt x="3485" y="2482"/>
                  </a:lnTo>
                  <a:lnTo>
                    <a:pt x="3485" y="2482"/>
                  </a:lnTo>
                  <a:lnTo>
                    <a:pt x="3487" y="2477"/>
                  </a:lnTo>
                  <a:lnTo>
                    <a:pt x="3485" y="2477"/>
                  </a:lnTo>
                  <a:lnTo>
                    <a:pt x="3496" y="2445"/>
                  </a:lnTo>
                  <a:lnTo>
                    <a:pt x="3500" y="2438"/>
                  </a:lnTo>
                  <a:lnTo>
                    <a:pt x="3501" y="2431"/>
                  </a:lnTo>
                  <a:lnTo>
                    <a:pt x="3501" y="2431"/>
                  </a:lnTo>
                  <a:lnTo>
                    <a:pt x="3501" y="2431"/>
                  </a:lnTo>
                  <a:lnTo>
                    <a:pt x="3508" y="2385"/>
                  </a:lnTo>
                  <a:lnTo>
                    <a:pt x="3521" y="2364"/>
                  </a:lnTo>
                  <a:lnTo>
                    <a:pt x="3535" y="2365"/>
                  </a:lnTo>
                  <a:lnTo>
                    <a:pt x="3537" y="2381"/>
                  </a:lnTo>
                  <a:lnTo>
                    <a:pt x="3530" y="2424"/>
                  </a:lnTo>
                  <a:lnTo>
                    <a:pt x="3530" y="2424"/>
                  </a:lnTo>
                  <a:lnTo>
                    <a:pt x="3530" y="2424"/>
                  </a:lnTo>
                  <a:lnTo>
                    <a:pt x="3531" y="2466"/>
                  </a:lnTo>
                  <a:lnTo>
                    <a:pt x="3531" y="2466"/>
                  </a:lnTo>
                  <a:lnTo>
                    <a:pt x="3533" y="2466"/>
                  </a:lnTo>
                  <a:lnTo>
                    <a:pt x="3538" y="2488"/>
                  </a:lnTo>
                  <a:lnTo>
                    <a:pt x="3531" y="2509"/>
                  </a:lnTo>
                  <a:close/>
                  <a:moveTo>
                    <a:pt x="5560" y="2183"/>
                  </a:moveTo>
                  <a:lnTo>
                    <a:pt x="5560" y="2181"/>
                  </a:lnTo>
                  <a:lnTo>
                    <a:pt x="5560" y="2181"/>
                  </a:lnTo>
                  <a:lnTo>
                    <a:pt x="5548" y="2163"/>
                  </a:lnTo>
                  <a:lnTo>
                    <a:pt x="5546" y="2160"/>
                  </a:lnTo>
                  <a:lnTo>
                    <a:pt x="5543" y="2162"/>
                  </a:lnTo>
                  <a:lnTo>
                    <a:pt x="5530" y="2176"/>
                  </a:lnTo>
                  <a:lnTo>
                    <a:pt x="5530" y="2176"/>
                  </a:lnTo>
                  <a:lnTo>
                    <a:pt x="5530" y="2178"/>
                  </a:lnTo>
                  <a:lnTo>
                    <a:pt x="5530" y="2204"/>
                  </a:lnTo>
                  <a:lnTo>
                    <a:pt x="5530" y="2232"/>
                  </a:lnTo>
                  <a:lnTo>
                    <a:pt x="5530" y="2232"/>
                  </a:lnTo>
                  <a:lnTo>
                    <a:pt x="5532" y="2247"/>
                  </a:lnTo>
                  <a:lnTo>
                    <a:pt x="5532" y="2248"/>
                  </a:lnTo>
                  <a:lnTo>
                    <a:pt x="5551" y="2248"/>
                  </a:lnTo>
                  <a:lnTo>
                    <a:pt x="5551" y="2247"/>
                  </a:lnTo>
                  <a:lnTo>
                    <a:pt x="5562" y="2215"/>
                  </a:lnTo>
                  <a:lnTo>
                    <a:pt x="5562" y="2215"/>
                  </a:lnTo>
                  <a:lnTo>
                    <a:pt x="5562" y="2213"/>
                  </a:lnTo>
                  <a:lnTo>
                    <a:pt x="5560" y="2183"/>
                  </a:lnTo>
                  <a:close/>
                  <a:moveTo>
                    <a:pt x="5527" y="2433"/>
                  </a:moveTo>
                  <a:lnTo>
                    <a:pt x="5527" y="2431"/>
                  </a:lnTo>
                  <a:lnTo>
                    <a:pt x="5527" y="2431"/>
                  </a:lnTo>
                  <a:lnTo>
                    <a:pt x="5520" y="2420"/>
                  </a:lnTo>
                  <a:lnTo>
                    <a:pt x="5518" y="2417"/>
                  </a:lnTo>
                  <a:lnTo>
                    <a:pt x="5514" y="2420"/>
                  </a:lnTo>
                  <a:lnTo>
                    <a:pt x="5507" y="2427"/>
                  </a:lnTo>
                  <a:lnTo>
                    <a:pt x="5505" y="2429"/>
                  </a:lnTo>
                  <a:lnTo>
                    <a:pt x="5505" y="2429"/>
                  </a:lnTo>
                  <a:lnTo>
                    <a:pt x="5505" y="2442"/>
                  </a:lnTo>
                  <a:lnTo>
                    <a:pt x="5505" y="2443"/>
                  </a:lnTo>
                  <a:lnTo>
                    <a:pt x="5505" y="2443"/>
                  </a:lnTo>
                  <a:lnTo>
                    <a:pt x="5511" y="2454"/>
                  </a:lnTo>
                  <a:lnTo>
                    <a:pt x="5513" y="2457"/>
                  </a:lnTo>
                  <a:lnTo>
                    <a:pt x="5514" y="2456"/>
                  </a:lnTo>
                  <a:lnTo>
                    <a:pt x="5528" y="2450"/>
                  </a:lnTo>
                  <a:lnTo>
                    <a:pt x="5530" y="2450"/>
                  </a:lnTo>
                  <a:lnTo>
                    <a:pt x="5530" y="2447"/>
                  </a:lnTo>
                  <a:lnTo>
                    <a:pt x="5527" y="2433"/>
                  </a:lnTo>
                  <a:close/>
                  <a:moveTo>
                    <a:pt x="5470" y="2408"/>
                  </a:moveTo>
                  <a:lnTo>
                    <a:pt x="5468" y="2408"/>
                  </a:lnTo>
                  <a:lnTo>
                    <a:pt x="5468" y="2408"/>
                  </a:lnTo>
                  <a:lnTo>
                    <a:pt x="5454" y="2415"/>
                  </a:lnTo>
                  <a:lnTo>
                    <a:pt x="5454" y="2415"/>
                  </a:lnTo>
                  <a:lnTo>
                    <a:pt x="5452" y="2415"/>
                  </a:lnTo>
                  <a:lnTo>
                    <a:pt x="5445" y="2420"/>
                  </a:lnTo>
                  <a:lnTo>
                    <a:pt x="5444" y="2422"/>
                  </a:lnTo>
                  <a:lnTo>
                    <a:pt x="5445" y="2426"/>
                  </a:lnTo>
                  <a:lnTo>
                    <a:pt x="5451" y="2445"/>
                  </a:lnTo>
                  <a:lnTo>
                    <a:pt x="5449" y="2472"/>
                  </a:lnTo>
                  <a:lnTo>
                    <a:pt x="5449" y="2472"/>
                  </a:lnTo>
                  <a:lnTo>
                    <a:pt x="5449" y="2473"/>
                  </a:lnTo>
                  <a:lnTo>
                    <a:pt x="5456" y="2491"/>
                  </a:lnTo>
                  <a:lnTo>
                    <a:pt x="5456" y="2495"/>
                  </a:lnTo>
                  <a:lnTo>
                    <a:pt x="5460" y="2493"/>
                  </a:lnTo>
                  <a:lnTo>
                    <a:pt x="5467" y="2491"/>
                  </a:lnTo>
                  <a:lnTo>
                    <a:pt x="5468" y="2489"/>
                  </a:lnTo>
                  <a:lnTo>
                    <a:pt x="5468" y="2488"/>
                  </a:lnTo>
                  <a:lnTo>
                    <a:pt x="5472" y="2440"/>
                  </a:lnTo>
                  <a:lnTo>
                    <a:pt x="5479" y="2433"/>
                  </a:lnTo>
                  <a:lnTo>
                    <a:pt x="5479" y="2431"/>
                  </a:lnTo>
                  <a:lnTo>
                    <a:pt x="5479" y="2431"/>
                  </a:lnTo>
                  <a:lnTo>
                    <a:pt x="5481" y="2417"/>
                  </a:lnTo>
                  <a:lnTo>
                    <a:pt x="5481" y="2415"/>
                  </a:lnTo>
                  <a:lnTo>
                    <a:pt x="5479" y="2415"/>
                  </a:lnTo>
                  <a:lnTo>
                    <a:pt x="5470" y="2408"/>
                  </a:lnTo>
                  <a:close/>
                  <a:moveTo>
                    <a:pt x="5518" y="2307"/>
                  </a:moveTo>
                  <a:lnTo>
                    <a:pt x="5518" y="2307"/>
                  </a:lnTo>
                  <a:lnTo>
                    <a:pt x="5528" y="2291"/>
                  </a:lnTo>
                  <a:lnTo>
                    <a:pt x="5528" y="2289"/>
                  </a:lnTo>
                  <a:lnTo>
                    <a:pt x="5528" y="2287"/>
                  </a:lnTo>
                  <a:lnTo>
                    <a:pt x="5523" y="2270"/>
                  </a:lnTo>
                  <a:lnTo>
                    <a:pt x="5523" y="2268"/>
                  </a:lnTo>
                  <a:lnTo>
                    <a:pt x="5521" y="2268"/>
                  </a:lnTo>
                  <a:lnTo>
                    <a:pt x="5507" y="2266"/>
                  </a:lnTo>
                  <a:lnTo>
                    <a:pt x="5504" y="2266"/>
                  </a:lnTo>
                  <a:lnTo>
                    <a:pt x="5504" y="2271"/>
                  </a:lnTo>
                  <a:lnTo>
                    <a:pt x="5505" y="2284"/>
                  </a:lnTo>
                  <a:lnTo>
                    <a:pt x="5497" y="2289"/>
                  </a:lnTo>
                  <a:lnTo>
                    <a:pt x="5497" y="2289"/>
                  </a:lnTo>
                  <a:lnTo>
                    <a:pt x="5497" y="2291"/>
                  </a:lnTo>
                  <a:lnTo>
                    <a:pt x="5481" y="2307"/>
                  </a:lnTo>
                  <a:lnTo>
                    <a:pt x="5479" y="2309"/>
                  </a:lnTo>
                  <a:lnTo>
                    <a:pt x="5479" y="2310"/>
                  </a:lnTo>
                  <a:lnTo>
                    <a:pt x="5481" y="2351"/>
                  </a:lnTo>
                  <a:lnTo>
                    <a:pt x="5481" y="2351"/>
                  </a:lnTo>
                  <a:lnTo>
                    <a:pt x="5481" y="2351"/>
                  </a:lnTo>
                  <a:lnTo>
                    <a:pt x="5486" y="2385"/>
                  </a:lnTo>
                  <a:lnTo>
                    <a:pt x="5486" y="2387"/>
                  </a:lnTo>
                  <a:lnTo>
                    <a:pt x="5488" y="2387"/>
                  </a:lnTo>
                  <a:lnTo>
                    <a:pt x="5493" y="2390"/>
                  </a:lnTo>
                  <a:lnTo>
                    <a:pt x="5498" y="2392"/>
                  </a:lnTo>
                  <a:lnTo>
                    <a:pt x="5498" y="2388"/>
                  </a:lnTo>
                  <a:lnTo>
                    <a:pt x="5500" y="2369"/>
                  </a:lnTo>
                  <a:lnTo>
                    <a:pt x="5504" y="2344"/>
                  </a:lnTo>
                  <a:lnTo>
                    <a:pt x="5504" y="2342"/>
                  </a:lnTo>
                  <a:lnTo>
                    <a:pt x="5505" y="2325"/>
                  </a:lnTo>
                  <a:lnTo>
                    <a:pt x="5518" y="2307"/>
                  </a:lnTo>
                  <a:close/>
                  <a:moveTo>
                    <a:pt x="2513" y="960"/>
                  </a:moveTo>
                  <a:lnTo>
                    <a:pt x="2510" y="960"/>
                  </a:lnTo>
                  <a:lnTo>
                    <a:pt x="2501" y="964"/>
                  </a:lnTo>
                  <a:lnTo>
                    <a:pt x="2498" y="966"/>
                  </a:lnTo>
                  <a:lnTo>
                    <a:pt x="2498" y="967"/>
                  </a:lnTo>
                  <a:lnTo>
                    <a:pt x="2501" y="982"/>
                  </a:lnTo>
                  <a:lnTo>
                    <a:pt x="2503" y="983"/>
                  </a:lnTo>
                  <a:lnTo>
                    <a:pt x="2505" y="983"/>
                  </a:lnTo>
                  <a:lnTo>
                    <a:pt x="2517" y="985"/>
                  </a:lnTo>
                  <a:lnTo>
                    <a:pt x="2521" y="985"/>
                  </a:lnTo>
                  <a:lnTo>
                    <a:pt x="2521" y="983"/>
                  </a:lnTo>
                  <a:lnTo>
                    <a:pt x="2524" y="975"/>
                  </a:lnTo>
                  <a:lnTo>
                    <a:pt x="2524" y="973"/>
                  </a:lnTo>
                  <a:lnTo>
                    <a:pt x="2522" y="971"/>
                  </a:lnTo>
                  <a:lnTo>
                    <a:pt x="2515" y="962"/>
                  </a:lnTo>
                  <a:lnTo>
                    <a:pt x="2513" y="960"/>
                  </a:lnTo>
                  <a:close/>
                  <a:moveTo>
                    <a:pt x="2482" y="317"/>
                  </a:moveTo>
                  <a:lnTo>
                    <a:pt x="2480" y="319"/>
                  </a:lnTo>
                  <a:lnTo>
                    <a:pt x="2473" y="330"/>
                  </a:lnTo>
                  <a:lnTo>
                    <a:pt x="2471" y="333"/>
                  </a:lnTo>
                  <a:lnTo>
                    <a:pt x="2473" y="335"/>
                  </a:lnTo>
                  <a:lnTo>
                    <a:pt x="2483" y="346"/>
                  </a:lnTo>
                  <a:lnTo>
                    <a:pt x="2487" y="347"/>
                  </a:lnTo>
                  <a:lnTo>
                    <a:pt x="2489" y="346"/>
                  </a:lnTo>
                  <a:lnTo>
                    <a:pt x="2501" y="335"/>
                  </a:lnTo>
                  <a:lnTo>
                    <a:pt x="2498" y="338"/>
                  </a:lnTo>
                  <a:lnTo>
                    <a:pt x="2496" y="342"/>
                  </a:lnTo>
                  <a:lnTo>
                    <a:pt x="2498" y="344"/>
                  </a:lnTo>
                  <a:lnTo>
                    <a:pt x="2506" y="351"/>
                  </a:lnTo>
                  <a:lnTo>
                    <a:pt x="2508" y="353"/>
                  </a:lnTo>
                  <a:lnTo>
                    <a:pt x="2510" y="351"/>
                  </a:lnTo>
                  <a:lnTo>
                    <a:pt x="2526" y="344"/>
                  </a:lnTo>
                  <a:lnTo>
                    <a:pt x="2526" y="342"/>
                  </a:lnTo>
                  <a:lnTo>
                    <a:pt x="2528" y="342"/>
                  </a:lnTo>
                  <a:lnTo>
                    <a:pt x="2531" y="323"/>
                  </a:lnTo>
                  <a:lnTo>
                    <a:pt x="2533" y="321"/>
                  </a:lnTo>
                  <a:lnTo>
                    <a:pt x="2529" y="319"/>
                  </a:lnTo>
                  <a:lnTo>
                    <a:pt x="2517" y="315"/>
                  </a:lnTo>
                  <a:lnTo>
                    <a:pt x="2515" y="315"/>
                  </a:lnTo>
                  <a:lnTo>
                    <a:pt x="2513" y="317"/>
                  </a:lnTo>
                  <a:lnTo>
                    <a:pt x="2506" y="328"/>
                  </a:lnTo>
                  <a:lnTo>
                    <a:pt x="2505" y="328"/>
                  </a:lnTo>
                  <a:lnTo>
                    <a:pt x="2498" y="315"/>
                  </a:lnTo>
                  <a:lnTo>
                    <a:pt x="2496" y="314"/>
                  </a:lnTo>
                  <a:lnTo>
                    <a:pt x="2494" y="314"/>
                  </a:lnTo>
                  <a:lnTo>
                    <a:pt x="2482" y="317"/>
                  </a:lnTo>
                  <a:lnTo>
                    <a:pt x="2482" y="317"/>
                  </a:lnTo>
                  <a:close/>
                  <a:moveTo>
                    <a:pt x="5633" y="1116"/>
                  </a:moveTo>
                  <a:lnTo>
                    <a:pt x="5620" y="1113"/>
                  </a:lnTo>
                  <a:lnTo>
                    <a:pt x="5619" y="1113"/>
                  </a:lnTo>
                  <a:lnTo>
                    <a:pt x="5619" y="1113"/>
                  </a:lnTo>
                  <a:lnTo>
                    <a:pt x="5589" y="1125"/>
                  </a:lnTo>
                  <a:lnTo>
                    <a:pt x="5583" y="1127"/>
                  </a:lnTo>
                  <a:lnTo>
                    <a:pt x="5587" y="1130"/>
                  </a:lnTo>
                  <a:lnTo>
                    <a:pt x="5601" y="1145"/>
                  </a:lnTo>
                  <a:lnTo>
                    <a:pt x="5603" y="1146"/>
                  </a:lnTo>
                  <a:lnTo>
                    <a:pt x="5606" y="1145"/>
                  </a:lnTo>
                  <a:lnTo>
                    <a:pt x="5635" y="1122"/>
                  </a:lnTo>
                  <a:lnTo>
                    <a:pt x="5640" y="1116"/>
                  </a:lnTo>
                  <a:lnTo>
                    <a:pt x="5633" y="1116"/>
                  </a:lnTo>
                  <a:close/>
                  <a:moveTo>
                    <a:pt x="2478" y="271"/>
                  </a:moveTo>
                  <a:lnTo>
                    <a:pt x="2476" y="276"/>
                  </a:lnTo>
                  <a:lnTo>
                    <a:pt x="2471" y="284"/>
                  </a:lnTo>
                  <a:lnTo>
                    <a:pt x="2471" y="285"/>
                  </a:lnTo>
                  <a:lnTo>
                    <a:pt x="2471" y="287"/>
                  </a:lnTo>
                  <a:lnTo>
                    <a:pt x="2475" y="299"/>
                  </a:lnTo>
                  <a:lnTo>
                    <a:pt x="2475" y="305"/>
                  </a:lnTo>
                  <a:lnTo>
                    <a:pt x="2480" y="301"/>
                  </a:lnTo>
                  <a:lnTo>
                    <a:pt x="2487" y="296"/>
                  </a:lnTo>
                  <a:lnTo>
                    <a:pt x="2489" y="294"/>
                  </a:lnTo>
                  <a:lnTo>
                    <a:pt x="2489" y="291"/>
                  </a:lnTo>
                  <a:lnTo>
                    <a:pt x="2482" y="276"/>
                  </a:lnTo>
                  <a:lnTo>
                    <a:pt x="2478" y="271"/>
                  </a:lnTo>
                  <a:close/>
                  <a:moveTo>
                    <a:pt x="2531" y="376"/>
                  </a:moveTo>
                  <a:lnTo>
                    <a:pt x="2533" y="374"/>
                  </a:lnTo>
                  <a:lnTo>
                    <a:pt x="2531" y="372"/>
                  </a:lnTo>
                  <a:lnTo>
                    <a:pt x="2524" y="360"/>
                  </a:lnTo>
                  <a:lnTo>
                    <a:pt x="2522" y="354"/>
                  </a:lnTo>
                  <a:lnTo>
                    <a:pt x="2519" y="360"/>
                  </a:lnTo>
                  <a:lnTo>
                    <a:pt x="2512" y="369"/>
                  </a:lnTo>
                  <a:lnTo>
                    <a:pt x="2510" y="370"/>
                  </a:lnTo>
                  <a:lnTo>
                    <a:pt x="2512" y="374"/>
                  </a:lnTo>
                  <a:lnTo>
                    <a:pt x="2519" y="385"/>
                  </a:lnTo>
                  <a:lnTo>
                    <a:pt x="2521" y="388"/>
                  </a:lnTo>
                  <a:lnTo>
                    <a:pt x="2524" y="385"/>
                  </a:lnTo>
                  <a:lnTo>
                    <a:pt x="2531" y="376"/>
                  </a:lnTo>
                  <a:close/>
                  <a:moveTo>
                    <a:pt x="2547" y="257"/>
                  </a:moveTo>
                  <a:lnTo>
                    <a:pt x="2547" y="259"/>
                  </a:lnTo>
                  <a:lnTo>
                    <a:pt x="2549" y="259"/>
                  </a:lnTo>
                  <a:lnTo>
                    <a:pt x="2563" y="269"/>
                  </a:lnTo>
                  <a:lnTo>
                    <a:pt x="2565" y="271"/>
                  </a:lnTo>
                  <a:lnTo>
                    <a:pt x="2568" y="268"/>
                  </a:lnTo>
                  <a:lnTo>
                    <a:pt x="2575" y="255"/>
                  </a:lnTo>
                  <a:lnTo>
                    <a:pt x="2577" y="253"/>
                  </a:lnTo>
                  <a:lnTo>
                    <a:pt x="2575" y="252"/>
                  </a:lnTo>
                  <a:lnTo>
                    <a:pt x="2568" y="236"/>
                  </a:lnTo>
                  <a:lnTo>
                    <a:pt x="2566" y="232"/>
                  </a:lnTo>
                  <a:lnTo>
                    <a:pt x="2563" y="234"/>
                  </a:lnTo>
                  <a:lnTo>
                    <a:pt x="2547" y="243"/>
                  </a:lnTo>
                  <a:lnTo>
                    <a:pt x="2543" y="245"/>
                  </a:lnTo>
                  <a:lnTo>
                    <a:pt x="2545" y="246"/>
                  </a:lnTo>
                  <a:lnTo>
                    <a:pt x="2547" y="257"/>
                  </a:lnTo>
                  <a:close/>
                  <a:moveTo>
                    <a:pt x="2513" y="296"/>
                  </a:moveTo>
                  <a:lnTo>
                    <a:pt x="2515" y="296"/>
                  </a:lnTo>
                  <a:lnTo>
                    <a:pt x="2515" y="296"/>
                  </a:lnTo>
                  <a:lnTo>
                    <a:pt x="2543" y="305"/>
                  </a:lnTo>
                  <a:lnTo>
                    <a:pt x="2547" y="307"/>
                  </a:lnTo>
                  <a:lnTo>
                    <a:pt x="2547" y="303"/>
                  </a:lnTo>
                  <a:lnTo>
                    <a:pt x="2551" y="282"/>
                  </a:lnTo>
                  <a:lnTo>
                    <a:pt x="2551" y="280"/>
                  </a:lnTo>
                  <a:lnTo>
                    <a:pt x="2549" y="278"/>
                  </a:lnTo>
                  <a:lnTo>
                    <a:pt x="2522" y="255"/>
                  </a:lnTo>
                  <a:lnTo>
                    <a:pt x="2521" y="253"/>
                  </a:lnTo>
                  <a:lnTo>
                    <a:pt x="2519" y="255"/>
                  </a:lnTo>
                  <a:lnTo>
                    <a:pt x="2498" y="269"/>
                  </a:lnTo>
                  <a:lnTo>
                    <a:pt x="2494" y="271"/>
                  </a:lnTo>
                  <a:lnTo>
                    <a:pt x="2496" y="275"/>
                  </a:lnTo>
                  <a:lnTo>
                    <a:pt x="2513" y="296"/>
                  </a:lnTo>
                  <a:close/>
                  <a:moveTo>
                    <a:pt x="2467" y="232"/>
                  </a:moveTo>
                  <a:lnTo>
                    <a:pt x="2471" y="236"/>
                  </a:lnTo>
                  <a:lnTo>
                    <a:pt x="2473" y="234"/>
                  </a:lnTo>
                  <a:lnTo>
                    <a:pt x="2485" y="222"/>
                  </a:lnTo>
                  <a:lnTo>
                    <a:pt x="2482" y="220"/>
                  </a:lnTo>
                  <a:lnTo>
                    <a:pt x="2467" y="207"/>
                  </a:lnTo>
                  <a:lnTo>
                    <a:pt x="2464" y="204"/>
                  </a:lnTo>
                  <a:lnTo>
                    <a:pt x="2462" y="207"/>
                  </a:lnTo>
                  <a:lnTo>
                    <a:pt x="2459" y="216"/>
                  </a:lnTo>
                  <a:lnTo>
                    <a:pt x="2457" y="218"/>
                  </a:lnTo>
                  <a:lnTo>
                    <a:pt x="2459" y="220"/>
                  </a:lnTo>
                  <a:lnTo>
                    <a:pt x="2467" y="232"/>
                  </a:lnTo>
                  <a:close/>
                  <a:moveTo>
                    <a:pt x="2584" y="239"/>
                  </a:moveTo>
                  <a:lnTo>
                    <a:pt x="2584" y="239"/>
                  </a:lnTo>
                  <a:lnTo>
                    <a:pt x="2584" y="239"/>
                  </a:lnTo>
                  <a:lnTo>
                    <a:pt x="2591" y="246"/>
                  </a:lnTo>
                  <a:lnTo>
                    <a:pt x="2593" y="248"/>
                  </a:lnTo>
                  <a:lnTo>
                    <a:pt x="2596" y="246"/>
                  </a:lnTo>
                  <a:lnTo>
                    <a:pt x="2605" y="239"/>
                  </a:lnTo>
                  <a:lnTo>
                    <a:pt x="2609" y="237"/>
                  </a:lnTo>
                  <a:lnTo>
                    <a:pt x="2605" y="234"/>
                  </a:lnTo>
                  <a:lnTo>
                    <a:pt x="2591" y="222"/>
                  </a:lnTo>
                  <a:lnTo>
                    <a:pt x="2589" y="220"/>
                  </a:lnTo>
                  <a:lnTo>
                    <a:pt x="2588" y="222"/>
                  </a:lnTo>
                  <a:lnTo>
                    <a:pt x="2581" y="227"/>
                  </a:lnTo>
                  <a:lnTo>
                    <a:pt x="2579" y="229"/>
                  </a:lnTo>
                  <a:lnTo>
                    <a:pt x="2579" y="230"/>
                  </a:lnTo>
                  <a:lnTo>
                    <a:pt x="2584" y="239"/>
                  </a:lnTo>
                  <a:close/>
                  <a:moveTo>
                    <a:pt x="1971" y="863"/>
                  </a:moveTo>
                  <a:lnTo>
                    <a:pt x="1971" y="868"/>
                  </a:lnTo>
                  <a:lnTo>
                    <a:pt x="1976" y="865"/>
                  </a:lnTo>
                  <a:lnTo>
                    <a:pt x="1989" y="856"/>
                  </a:lnTo>
                  <a:lnTo>
                    <a:pt x="1989" y="856"/>
                  </a:lnTo>
                  <a:lnTo>
                    <a:pt x="1989" y="831"/>
                  </a:lnTo>
                  <a:lnTo>
                    <a:pt x="1987" y="831"/>
                  </a:lnTo>
                  <a:lnTo>
                    <a:pt x="1973" y="827"/>
                  </a:lnTo>
                  <a:lnTo>
                    <a:pt x="1967" y="827"/>
                  </a:lnTo>
                  <a:lnTo>
                    <a:pt x="1969" y="831"/>
                  </a:lnTo>
                  <a:lnTo>
                    <a:pt x="1971" y="863"/>
                  </a:lnTo>
                  <a:close/>
                  <a:moveTo>
                    <a:pt x="2377" y="209"/>
                  </a:moveTo>
                  <a:lnTo>
                    <a:pt x="2377" y="211"/>
                  </a:lnTo>
                  <a:lnTo>
                    <a:pt x="2379" y="213"/>
                  </a:lnTo>
                  <a:lnTo>
                    <a:pt x="2391" y="222"/>
                  </a:lnTo>
                  <a:lnTo>
                    <a:pt x="2393" y="223"/>
                  </a:lnTo>
                  <a:lnTo>
                    <a:pt x="2395" y="223"/>
                  </a:lnTo>
                  <a:lnTo>
                    <a:pt x="2411" y="222"/>
                  </a:lnTo>
                  <a:lnTo>
                    <a:pt x="2422" y="230"/>
                  </a:lnTo>
                  <a:lnTo>
                    <a:pt x="2425" y="232"/>
                  </a:lnTo>
                  <a:lnTo>
                    <a:pt x="2411" y="234"/>
                  </a:lnTo>
                  <a:lnTo>
                    <a:pt x="2409" y="234"/>
                  </a:lnTo>
                  <a:lnTo>
                    <a:pt x="2409" y="234"/>
                  </a:lnTo>
                  <a:lnTo>
                    <a:pt x="2400" y="237"/>
                  </a:lnTo>
                  <a:lnTo>
                    <a:pt x="2381" y="232"/>
                  </a:lnTo>
                  <a:lnTo>
                    <a:pt x="2377" y="230"/>
                  </a:lnTo>
                  <a:lnTo>
                    <a:pt x="2377" y="236"/>
                  </a:lnTo>
                  <a:lnTo>
                    <a:pt x="2376" y="250"/>
                  </a:lnTo>
                  <a:lnTo>
                    <a:pt x="2376" y="252"/>
                  </a:lnTo>
                  <a:lnTo>
                    <a:pt x="2377" y="253"/>
                  </a:lnTo>
                  <a:lnTo>
                    <a:pt x="2390" y="268"/>
                  </a:lnTo>
                  <a:lnTo>
                    <a:pt x="2404" y="284"/>
                  </a:lnTo>
                  <a:lnTo>
                    <a:pt x="2407" y="287"/>
                  </a:lnTo>
                  <a:lnTo>
                    <a:pt x="2409" y="284"/>
                  </a:lnTo>
                  <a:lnTo>
                    <a:pt x="2413" y="275"/>
                  </a:lnTo>
                  <a:lnTo>
                    <a:pt x="2414" y="275"/>
                  </a:lnTo>
                  <a:lnTo>
                    <a:pt x="2414" y="273"/>
                  </a:lnTo>
                  <a:lnTo>
                    <a:pt x="2411" y="260"/>
                  </a:lnTo>
                  <a:lnTo>
                    <a:pt x="2425" y="257"/>
                  </a:lnTo>
                  <a:lnTo>
                    <a:pt x="2448" y="264"/>
                  </a:lnTo>
                  <a:lnTo>
                    <a:pt x="2450" y="264"/>
                  </a:lnTo>
                  <a:lnTo>
                    <a:pt x="2452" y="264"/>
                  </a:lnTo>
                  <a:lnTo>
                    <a:pt x="2467" y="248"/>
                  </a:lnTo>
                  <a:lnTo>
                    <a:pt x="2469" y="246"/>
                  </a:lnTo>
                  <a:lnTo>
                    <a:pt x="2467" y="243"/>
                  </a:lnTo>
                  <a:lnTo>
                    <a:pt x="2453" y="227"/>
                  </a:lnTo>
                  <a:lnTo>
                    <a:pt x="2453" y="227"/>
                  </a:lnTo>
                  <a:lnTo>
                    <a:pt x="2452" y="227"/>
                  </a:lnTo>
                  <a:lnTo>
                    <a:pt x="2441" y="222"/>
                  </a:lnTo>
                  <a:lnTo>
                    <a:pt x="2439" y="222"/>
                  </a:lnTo>
                  <a:lnTo>
                    <a:pt x="2437" y="223"/>
                  </a:lnTo>
                  <a:lnTo>
                    <a:pt x="2425" y="232"/>
                  </a:lnTo>
                  <a:lnTo>
                    <a:pt x="2425" y="232"/>
                  </a:lnTo>
                  <a:lnTo>
                    <a:pt x="2427" y="229"/>
                  </a:lnTo>
                  <a:lnTo>
                    <a:pt x="2434" y="220"/>
                  </a:lnTo>
                  <a:lnTo>
                    <a:pt x="2436" y="218"/>
                  </a:lnTo>
                  <a:lnTo>
                    <a:pt x="2434" y="216"/>
                  </a:lnTo>
                  <a:lnTo>
                    <a:pt x="2420" y="204"/>
                  </a:lnTo>
                  <a:lnTo>
                    <a:pt x="2418" y="202"/>
                  </a:lnTo>
                  <a:lnTo>
                    <a:pt x="2416" y="202"/>
                  </a:lnTo>
                  <a:lnTo>
                    <a:pt x="2404" y="206"/>
                  </a:lnTo>
                  <a:lnTo>
                    <a:pt x="2379" y="190"/>
                  </a:lnTo>
                  <a:lnTo>
                    <a:pt x="2372" y="184"/>
                  </a:lnTo>
                  <a:lnTo>
                    <a:pt x="2374" y="193"/>
                  </a:lnTo>
                  <a:lnTo>
                    <a:pt x="2377" y="209"/>
                  </a:lnTo>
                  <a:close/>
                  <a:moveTo>
                    <a:pt x="347" y="879"/>
                  </a:moveTo>
                  <a:lnTo>
                    <a:pt x="347" y="881"/>
                  </a:lnTo>
                  <a:lnTo>
                    <a:pt x="350" y="879"/>
                  </a:lnTo>
                  <a:lnTo>
                    <a:pt x="389" y="859"/>
                  </a:lnTo>
                  <a:lnTo>
                    <a:pt x="391" y="858"/>
                  </a:lnTo>
                  <a:lnTo>
                    <a:pt x="391" y="856"/>
                  </a:lnTo>
                  <a:lnTo>
                    <a:pt x="394" y="781"/>
                  </a:lnTo>
                  <a:lnTo>
                    <a:pt x="394" y="781"/>
                  </a:lnTo>
                  <a:lnTo>
                    <a:pt x="394" y="780"/>
                  </a:lnTo>
                  <a:lnTo>
                    <a:pt x="375" y="751"/>
                  </a:lnTo>
                  <a:lnTo>
                    <a:pt x="371" y="744"/>
                  </a:lnTo>
                  <a:lnTo>
                    <a:pt x="370" y="753"/>
                  </a:lnTo>
                  <a:lnTo>
                    <a:pt x="363" y="781"/>
                  </a:lnTo>
                  <a:lnTo>
                    <a:pt x="348" y="773"/>
                  </a:lnTo>
                  <a:lnTo>
                    <a:pt x="334" y="730"/>
                  </a:lnTo>
                  <a:lnTo>
                    <a:pt x="333" y="726"/>
                  </a:lnTo>
                  <a:lnTo>
                    <a:pt x="329" y="728"/>
                  </a:lnTo>
                  <a:lnTo>
                    <a:pt x="311" y="739"/>
                  </a:lnTo>
                  <a:lnTo>
                    <a:pt x="287" y="737"/>
                  </a:lnTo>
                  <a:lnTo>
                    <a:pt x="281" y="737"/>
                  </a:lnTo>
                  <a:lnTo>
                    <a:pt x="283" y="742"/>
                  </a:lnTo>
                  <a:lnTo>
                    <a:pt x="347" y="879"/>
                  </a:lnTo>
                  <a:close/>
                  <a:moveTo>
                    <a:pt x="1780" y="939"/>
                  </a:moveTo>
                  <a:lnTo>
                    <a:pt x="1780" y="941"/>
                  </a:lnTo>
                  <a:lnTo>
                    <a:pt x="1782" y="941"/>
                  </a:lnTo>
                  <a:lnTo>
                    <a:pt x="1819" y="943"/>
                  </a:lnTo>
                  <a:lnTo>
                    <a:pt x="1822" y="943"/>
                  </a:lnTo>
                  <a:lnTo>
                    <a:pt x="1822" y="939"/>
                  </a:lnTo>
                  <a:lnTo>
                    <a:pt x="1828" y="925"/>
                  </a:lnTo>
                  <a:lnTo>
                    <a:pt x="1828" y="925"/>
                  </a:lnTo>
                  <a:lnTo>
                    <a:pt x="1828" y="925"/>
                  </a:lnTo>
                  <a:lnTo>
                    <a:pt x="1824" y="904"/>
                  </a:lnTo>
                  <a:lnTo>
                    <a:pt x="1824" y="902"/>
                  </a:lnTo>
                  <a:lnTo>
                    <a:pt x="1824" y="902"/>
                  </a:lnTo>
                  <a:lnTo>
                    <a:pt x="1805" y="881"/>
                  </a:lnTo>
                  <a:lnTo>
                    <a:pt x="1803" y="879"/>
                  </a:lnTo>
                  <a:lnTo>
                    <a:pt x="1799" y="879"/>
                  </a:lnTo>
                  <a:lnTo>
                    <a:pt x="1771" y="889"/>
                  </a:lnTo>
                  <a:lnTo>
                    <a:pt x="1769" y="889"/>
                  </a:lnTo>
                  <a:lnTo>
                    <a:pt x="1769" y="891"/>
                  </a:lnTo>
                  <a:lnTo>
                    <a:pt x="1762" y="916"/>
                  </a:lnTo>
                  <a:lnTo>
                    <a:pt x="1762" y="918"/>
                  </a:lnTo>
                  <a:lnTo>
                    <a:pt x="1764" y="920"/>
                  </a:lnTo>
                  <a:lnTo>
                    <a:pt x="1780" y="939"/>
                  </a:lnTo>
                  <a:close/>
                  <a:moveTo>
                    <a:pt x="2462" y="282"/>
                  </a:moveTo>
                  <a:lnTo>
                    <a:pt x="2460" y="278"/>
                  </a:lnTo>
                  <a:lnTo>
                    <a:pt x="2457" y="280"/>
                  </a:lnTo>
                  <a:lnTo>
                    <a:pt x="2437" y="289"/>
                  </a:lnTo>
                  <a:lnTo>
                    <a:pt x="2434" y="291"/>
                  </a:lnTo>
                  <a:lnTo>
                    <a:pt x="2436" y="294"/>
                  </a:lnTo>
                  <a:lnTo>
                    <a:pt x="2448" y="315"/>
                  </a:lnTo>
                  <a:lnTo>
                    <a:pt x="2450" y="319"/>
                  </a:lnTo>
                  <a:lnTo>
                    <a:pt x="2453" y="315"/>
                  </a:lnTo>
                  <a:lnTo>
                    <a:pt x="2467" y="301"/>
                  </a:lnTo>
                  <a:lnTo>
                    <a:pt x="2469" y="301"/>
                  </a:lnTo>
                  <a:lnTo>
                    <a:pt x="2469" y="298"/>
                  </a:lnTo>
                  <a:lnTo>
                    <a:pt x="2462" y="282"/>
                  </a:lnTo>
                  <a:close/>
                  <a:moveTo>
                    <a:pt x="1994" y="835"/>
                  </a:moveTo>
                  <a:lnTo>
                    <a:pt x="1994" y="863"/>
                  </a:lnTo>
                  <a:lnTo>
                    <a:pt x="1976" y="881"/>
                  </a:lnTo>
                  <a:lnTo>
                    <a:pt x="1974" y="882"/>
                  </a:lnTo>
                  <a:lnTo>
                    <a:pt x="1974" y="884"/>
                  </a:lnTo>
                  <a:lnTo>
                    <a:pt x="1990" y="918"/>
                  </a:lnTo>
                  <a:lnTo>
                    <a:pt x="1990" y="920"/>
                  </a:lnTo>
                  <a:lnTo>
                    <a:pt x="1992" y="920"/>
                  </a:lnTo>
                  <a:lnTo>
                    <a:pt x="2008" y="921"/>
                  </a:lnTo>
                  <a:lnTo>
                    <a:pt x="2008" y="934"/>
                  </a:lnTo>
                  <a:lnTo>
                    <a:pt x="2008" y="937"/>
                  </a:lnTo>
                  <a:lnTo>
                    <a:pt x="2012" y="937"/>
                  </a:lnTo>
                  <a:lnTo>
                    <a:pt x="2029" y="941"/>
                  </a:lnTo>
                  <a:lnTo>
                    <a:pt x="2042" y="948"/>
                  </a:lnTo>
                  <a:lnTo>
                    <a:pt x="2047" y="950"/>
                  </a:lnTo>
                  <a:lnTo>
                    <a:pt x="2047" y="944"/>
                  </a:lnTo>
                  <a:lnTo>
                    <a:pt x="2056" y="863"/>
                  </a:lnTo>
                  <a:lnTo>
                    <a:pt x="2063" y="833"/>
                  </a:lnTo>
                  <a:lnTo>
                    <a:pt x="2088" y="804"/>
                  </a:lnTo>
                  <a:lnTo>
                    <a:pt x="2119" y="794"/>
                  </a:lnTo>
                  <a:lnTo>
                    <a:pt x="2121" y="794"/>
                  </a:lnTo>
                  <a:lnTo>
                    <a:pt x="2121" y="794"/>
                  </a:lnTo>
                  <a:lnTo>
                    <a:pt x="2133" y="774"/>
                  </a:lnTo>
                  <a:lnTo>
                    <a:pt x="2135" y="773"/>
                  </a:lnTo>
                  <a:lnTo>
                    <a:pt x="2135" y="773"/>
                  </a:lnTo>
                  <a:lnTo>
                    <a:pt x="2130" y="758"/>
                  </a:lnTo>
                  <a:lnTo>
                    <a:pt x="2146" y="767"/>
                  </a:lnTo>
                  <a:lnTo>
                    <a:pt x="2146" y="769"/>
                  </a:lnTo>
                  <a:lnTo>
                    <a:pt x="2148" y="769"/>
                  </a:lnTo>
                  <a:lnTo>
                    <a:pt x="2169" y="767"/>
                  </a:lnTo>
                  <a:lnTo>
                    <a:pt x="2172" y="765"/>
                  </a:lnTo>
                  <a:lnTo>
                    <a:pt x="2178" y="751"/>
                  </a:lnTo>
                  <a:lnTo>
                    <a:pt x="2188" y="751"/>
                  </a:lnTo>
                  <a:lnTo>
                    <a:pt x="2192" y="751"/>
                  </a:lnTo>
                  <a:lnTo>
                    <a:pt x="2192" y="748"/>
                  </a:lnTo>
                  <a:lnTo>
                    <a:pt x="2194" y="737"/>
                  </a:lnTo>
                  <a:lnTo>
                    <a:pt x="2206" y="741"/>
                  </a:lnTo>
                  <a:lnTo>
                    <a:pt x="2209" y="742"/>
                  </a:lnTo>
                  <a:lnTo>
                    <a:pt x="2209" y="739"/>
                  </a:lnTo>
                  <a:lnTo>
                    <a:pt x="2213" y="730"/>
                  </a:lnTo>
                  <a:lnTo>
                    <a:pt x="2220" y="739"/>
                  </a:lnTo>
                  <a:lnTo>
                    <a:pt x="2224" y="741"/>
                  </a:lnTo>
                  <a:lnTo>
                    <a:pt x="2225" y="739"/>
                  </a:lnTo>
                  <a:lnTo>
                    <a:pt x="2236" y="725"/>
                  </a:lnTo>
                  <a:lnTo>
                    <a:pt x="2236" y="725"/>
                  </a:lnTo>
                  <a:lnTo>
                    <a:pt x="2236" y="723"/>
                  </a:lnTo>
                  <a:lnTo>
                    <a:pt x="2238" y="709"/>
                  </a:lnTo>
                  <a:lnTo>
                    <a:pt x="2252" y="719"/>
                  </a:lnTo>
                  <a:lnTo>
                    <a:pt x="2255" y="721"/>
                  </a:lnTo>
                  <a:lnTo>
                    <a:pt x="2257" y="719"/>
                  </a:lnTo>
                  <a:lnTo>
                    <a:pt x="2268" y="709"/>
                  </a:lnTo>
                  <a:lnTo>
                    <a:pt x="2291" y="714"/>
                  </a:lnTo>
                  <a:lnTo>
                    <a:pt x="2293" y="714"/>
                  </a:lnTo>
                  <a:lnTo>
                    <a:pt x="2294" y="714"/>
                  </a:lnTo>
                  <a:lnTo>
                    <a:pt x="2314" y="691"/>
                  </a:lnTo>
                  <a:lnTo>
                    <a:pt x="2469" y="687"/>
                  </a:lnTo>
                  <a:lnTo>
                    <a:pt x="2469" y="687"/>
                  </a:lnTo>
                  <a:lnTo>
                    <a:pt x="2471" y="687"/>
                  </a:lnTo>
                  <a:lnTo>
                    <a:pt x="2508" y="666"/>
                  </a:lnTo>
                  <a:lnTo>
                    <a:pt x="2510" y="666"/>
                  </a:lnTo>
                  <a:lnTo>
                    <a:pt x="2510" y="664"/>
                  </a:lnTo>
                  <a:lnTo>
                    <a:pt x="2515" y="636"/>
                  </a:lnTo>
                  <a:lnTo>
                    <a:pt x="2515" y="634"/>
                  </a:lnTo>
                  <a:lnTo>
                    <a:pt x="2513" y="633"/>
                  </a:lnTo>
                  <a:lnTo>
                    <a:pt x="2498" y="613"/>
                  </a:lnTo>
                  <a:lnTo>
                    <a:pt x="2496" y="611"/>
                  </a:lnTo>
                  <a:lnTo>
                    <a:pt x="2494" y="613"/>
                  </a:lnTo>
                  <a:lnTo>
                    <a:pt x="2457" y="622"/>
                  </a:lnTo>
                  <a:lnTo>
                    <a:pt x="2455" y="622"/>
                  </a:lnTo>
                  <a:lnTo>
                    <a:pt x="2453" y="624"/>
                  </a:lnTo>
                  <a:lnTo>
                    <a:pt x="2448" y="636"/>
                  </a:lnTo>
                  <a:lnTo>
                    <a:pt x="2388" y="631"/>
                  </a:lnTo>
                  <a:lnTo>
                    <a:pt x="2360" y="608"/>
                  </a:lnTo>
                  <a:lnTo>
                    <a:pt x="2358" y="606"/>
                  </a:lnTo>
                  <a:lnTo>
                    <a:pt x="2356" y="608"/>
                  </a:lnTo>
                  <a:lnTo>
                    <a:pt x="2333" y="620"/>
                  </a:lnTo>
                  <a:lnTo>
                    <a:pt x="2310" y="611"/>
                  </a:lnTo>
                  <a:lnTo>
                    <a:pt x="2308" y="610"/>
                  </a:lnTo>
                  <a:lnTo>
                    <a:pt x="2307" y="611"/>
                  </a:lnTo>
                  <a:lnTo>
                    <a:pt x="2277" y="631"/>
                  </a:lnTo>
                  <a:lnTo>
                    <a:pt x="2250" y="631"/>
                  </a:lnTo>
                  <a:lnTo>
                    <a:pt x="2248" y="631"/>
                  </a:lnTo>
                  <a:lnTo>
                    <a:pt x="2238" y="640"/>
                  </a:lnTo>
                  <a:lnTo>
                    <a:pt x="2224" y="624"/>
                  </a:lnTo>
                  <a:lnTo>
                    <a:pt x="2218" y="620"/>
                  </a:lnTo>
                  <a:lnTo>
                    <a:pt x="2218" y="625"/>
                  </a:lnTo>
                  <a:lnTo>
                    <a:pt x="2209" y="661"/>
                  </a:lnTo>
                  <a:lnTo>
                    <a:pt x="2192" y="663"/>
                  </a:lnTo>
                  <a:lnTo>
                    <a:pt x="2190" y="663"/>
                  </a:lnTo>
                  <a:lnTo>
                    <a:pt x="2190" y="664"/>
                  </a:lnTo>
                  <a:lnTo>
                    <a:pt x="2188" y="679"/>
                  </a:lnTo>
                  <a:lnTo>
                    <a:pt x="2142" y="693"/>
                  </a:lnTo>
                  <a:lnTo>
                    <a:pt x="2126" y="686"/>
                  </a:lnTo>
                  <a:lnTo>
                    <a:pt x="2125" y="684"/>
                  </a:lnTo>
                  <a:lnTo>
                    <a:pt x="2123" y="686"/>
                  </a:lnTo>
                  <a:lnTo>
                    <a:pt x="2112" y="700"/>
                  </a:lnTo>
                  <a:lnTo>
                    <a:pt x="2109" y="702"/>
                  </a:lnTo>
                  <a:lnTo>
                    <a:pt x="2123" y="716"/>
                  </a:lnTo>
                  <a:lnTo>
                    <a:pt x="2109" y="730"/>
                  </a:lnTo>
                  <a:lnTo>
                    <a:pt x="2079" y="718"/>
                  </a:lnTo>
                  <a:lnTo>
                    <a:pt x="2075" y="716"/>
                  </a:lnTo>
                  <a:lnTo>
                    <a:pt x="2073" y="719"/>
                  </a:lnTo>
                  <a:lnTo>
                    <a:pt x="2070" y="741"/>
                  </a:lnTo>
                  <a:lnTo>
                    <a:pt x="2050" y="741"/>
                  </a:lnTo>
                  <a:lnTo>
                    <a:pt x="2047" y="741"/>
                  </a:lnTo>
                  <a:lnTo>
                    <a:pt x="2047" y="744"/>
                  </a:lnTo>
                  <a:lnTo>
                    <a:pt x="2047" y="760"/>
                  </a:lnTo>
                  <a:lnTo>
                    <a:pt x="2019" y="774"/>
                  </a:lnTo>
                  <a:lnTo>
                    <a:pt x="1999" y="769"/>
                  </a:lnTo>
                  <a:lnTo>
                    <a:pt x="1997" y="767"/>
                  </a:lnTo>
                  <a:lnTo>
                    <a:pt x="1997" y="769"/>
                  </a:lnTo>
                  <a:lnTo>
                    <a:pt x="1974" y="785"/>
                  </a:lnTo>
                  <a:lnTo>
                    <a:pt x="1974" y="787"/>
                  </a:lnTo>
                  <a:lnTo>
                    <a:pt x="1974" y="788"/>
                  </a:lnTo>
                  <a:lnTo>
                    <a:pt x="1973" y="812"/>
                  </a:lnTo>
                  <a:lnTo>
                    <a:pt x="1973" y="813"/>
                  </a:lnTo>
                  <a:lnTo>
                    <a:pt x="1974" y="813"/>
                  </a:lnTo>
                  <a:lnTo>
                    <a:pt x="1994" y="835"/>
                  </a:lnTo>
                  <a:close/>
                  <a:moveTo>
                    <a:pt x="2079" y="983"/>
                  </a:moveTo>
                  <a:lnTo>
                    <a:pt x="2075" y="985"/>
                  </a:lnTo>
                  <a:lnTo>
                    <a:pt x="2050" y="990"/>
                  </a:lnTo>
                  <a:lnTo>
                    <a:pt x="2047" y="992"/>
                  </a:lnTo>
                  <a:lnTo>
                    <a:pt x="2047" y="994"/>
                  </a:lnTo>
                  <a:lnTo>
                    <a:pt x="2043" y="1019"/>
                  </a:lnTo>
                  <a:lnTo>
                    <a:pt x="2043" y="1021"/>
                  </a:lnTo>
                  <a:lnTo>
                    <a:pt x="2043" y="1021"/>
                  </a:lnTo>
                  <a:lnTo>
                    <a:pt x="2059" y="1049"/>
                  </a:lnTo>
                  <a:lnTo>
                    <a:pt x="2061" y="1051"/>
                  </a:lnTo>
                  <a:lnTo>
                    <a:pt x="2063" y="1049"/>
                  </a:lnTo>
                  <a:lnTo>
                    <a:pt x="2084" y="1047"/>
                  </a:lnTo>
                  <a:lnTo>
                    <a:pt x="2086" y="1047"/>
                  </a:lnTo>
                  <a:lnTo>
                    <a:pt x="2086" y="1044"/>
                  </a:lnTo>
                  <a:lnTo>
                    <a:pt x="2088" y="1017"/>
                  </a:lnTo>
                  <a:lnTo>
                    <a:pt x="2088" y="1015"/>
                  </a:lnTo>
                  <a:lnTo>
                    <a:pt x="2088" y="1015"/>
                  </a:lnTo>
                  <a:lnTo>
                    <a:pt x="2080" y="987"/>
                  </a:lnTo>
                  <a:lnTo>
                    <a:pt x="2079" y="983"/>
                  </a:lnTo>
                  <a:close/>
                  <a:moveTo>
                    <a:pt x="159" y="1772"/>
                  </a:moveTo>
                  <a:lnTo>
                    <a:pt x="113" y="1712"/>
                  </a:lnTo>
                  <a:lnTo>
                    <a:pt x="140" y="1635"/>
                  </a:lnTo>
                  <a:lnTo>
                    <a:pt x="117" y="1618"/>
                  </a:lnTo>
                  <a:lnTo>
                    <a:pt x="101" y="1628"/>
                  </a:lnTo>
                  <a:lnTo>
                    <a:pt x="34" y="1584"/>
                  </a:lnTo>
                  <a:lnTo>
                    <a:pt x="23" y="1600"/>
                  </a:lnTo>
                  <a:lnTo>
                    <a:pt x="25" y="1653"/>
                  </a:lnTo>
                  <a:lnTo>
                    <a:pt x="0" y="1680"/>
                  </a:lnTo>
                  <a:lnTo>
                    <a:pt x="7" y="1722"/>
                  </a:lnTo>
                  <a:lnTo>
                    <a:pt x="52" y="1719"/>
                  </a:lnTo>
                  <a:lnTo>
                    <a:pt x="99" y="1779"/>
                  </a:lnTo>
                  <a:lnTo>
                    <a:pt x="135" y="1800"/>
                  </a:lnTo>
                  <a:lnTo>
                    <a:pt x="136" y="1797"/>
                  </a:lnTo>
                  <a:lnTo>
                    <a:pt x="159" y="17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6" name="Freeform 6">
              <a:extLst>
                <a:ext uri="{FF2B5EF4-FFF2-40B4-BE49-F238E27FC236}">
                  <a16:creationId xmlns:a16="http://schemas.microsoft.com/office/drawing/2014/main" xmlns="" id="{8F80123A-9335-4412-9EE8-DE87E758F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1088" y="2012951"/>
              <a:ext cx="39688" cy="36513"/>
            </a:xfrm>
            <a:custGeom>
              <a:avLst/>
              <a:gdLst>
                <a:gd name="T0" fmla="*/ 4 w 25"/>
                <a:gd name="T1" fmla="*/ 3 h 23"/>
                <a:gd name="T2" fmla="*/ 0 w 25"/>
                <a:gd name="T3" fmla="*/ 16 h 23"/>
                <a:gd name="T4" fmla="*/ 11 w 25"/>
                <a:gd name="T5" fmla="*/ 23 h 23"/>
                <a:gd name="T6" fmla="*/ 25 w 25"/>
                <a:gd name="T7" fmla="*/ 16 h 23"/>
                <a:gd name="T8" fmla="*/ 19 w 25"/>
                <a:gd name="T9" fmla="*/ 0 h 23"/>
                <a:gd name="T10" fmla="*/ 4 w 25"/>
                <a:gd name="T11" fmla="*/ 3 h 23"/>
                <a:gd name="T12" fmla="*/ 4 w 25"/>
                <a:gd name="T1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3">
                  <a:moveTo>
                    <a:pt x="4" y="3"/>
                  </a:moveTo>
                  <a:lnTo>
                    <a:pt x="0" y="16"/>
                  </a:lnTo>
                  <a:lnTo>
                    <a:pt x="11" y="23"/>
                  </a:lnTo>
                  <a:lnTo>
                    <a:pt x="25" y="16"/>
                  </a:lnTo>
                  <a:lnTo>
                    <a:pt x="19" y="0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7" name="Freeform 7">
              <a:extLst>
                <a:ext uri="{FF2B5EF4-FFF2-40B4-BE49-F238E27FC236}">
                  <a16:creationId xmlns:a16="http://schemas.microsoft.com/office/drawing/2014/main" xmlns="" id="{E7C597D6-6C49-4D80-9C8F-7BB78E5D8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2544763"/>
              <a:ext cx="52388" cy="61913"/>
            </a:xfrm>
            <a:custGeom>
              <a:avLst/>
              <a:gdLst>
                <a:gd name="T0" fmla="*/ 0 w 33"/>
                <a:gd name="T1" fmla="*/ 21 h 39"/>
                <a:gd name="T2" fmla="*/ 21 w 33"/>
                <a:gd name="T3" fmla="*/ 39 h 39"/>
                <a:gd name="T4" fmla="*/ 30 w 33"/>
                <a:gd name="T5" fmla="*/ 23 h 39"/>
                <a:gd name="T6" fmla="*/ 33 w 33"/>
                <a:gd name="T7" fmla="*/ 10 h 39"/>
                <a:gd name="T8" fmla="*/ 21 w 33"/>
                <a:gd name="T9" fmla="*/ 3 h 39"/>
                <a:gd name="T10" fmla="*/ 7 w 33"/>
                <a:gd name="T11" fmla="*/ 0 h 39"/>
                <a:gd name="T12" fmla="*/ 0 w 33"/>
                <a:gd name="T13" fmla="*/ 21 h 39"/>
                <a:gd name="T14" fmla="*/ 0 w 33"/>
                <a:gd name="T15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9">
                  <a:moveTo>
                    <a:pt x="0" y="21"/>
                  </a:moveTo>
                  <a:lnTo>
                    <a:pt x="21" y="39"/>
                  </a:lnTo>
                  <a:lnTo>
                    <a:pt x="30" y="23"/>
                  </a:lnTo>
                  <a:lnTo>
                    <a:pt x="33" y="10"/>
                  </a:lnTo>
                  <a:lnTo>
                    <a:pt x="21" y="3"/>
                  </a:lnTo>
                  <a:lnTo>
                    <a:pt x="7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8" name="Freeform 8">
              <a:extLst>
                <a:ext uri="{FF2B5EF4-FFF2-40B4-BE49-F238E27FC236}">
                  <a16:creationId xmlns:a16="http://schemas.microsoft.com/office/drawing/2014/main" xmlns="" id="{B59677CA-C412-43B4-8168-1AC1AA0CA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050" y="2625726"/>
              <a:ext cx="50800" cy="46038"/>
            </a:xfrm>
            <a:custGeom>
              <a:avLst/>
              <a:gdLst>
                <a:gd name="T0" fmla="*/ 0 w 32"/>
                <a:gd name="T1" fmla="*/ 20 h 29"/>
                <a:gd name="T2" fmla="*/ 7 w 32"/>
                <a:gd name="T3" fmla="*/ 29 h 29"/>
                <a:gd name="T4" fmla="*/ 32 w 32"/>
                <a:gd name="T5" fmla="*/ 14 h 29"/>
                <a:gd name="T6" fmla="*/ 27 w 32"/>
                <a:gd name="T7" fmla="*/ 0 h 29"/>
                <a:gd name="T8" fmla="*/ 11 w 32"/>
                <a:gd name="T9" fmla="*/ 0 h 29"/>
                <a:gd name="T10" fmla="*/ 2 w 32"/>
                <a:gd name="T11" fmla="*/ 13 h 29"/>
                <a:gd name="T12" fmla="*/ 0 w 32"/>
                <a:gd name="T13" fmla="*/ 20 h 29"/>
                <a:gd name="T14" fmla="*/ 0 w 32"/>
                <a:gd name="T1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9">
                  <a:moveTo>
                    <a:pt x="0" y="20"/>
                  </a:moveTo>
                  <a:lnTo>
                    <a:pt x="7" y="29"/>
                  </a:lnTo>
                  <a:lnTo>
                    <a:pt x="32" y="14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2" y="13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9" name="Freeform 9">
              <a:extLst>
                <a:ext uri="{FF2B5EF4-FFF2-40B4-BE49-F238E27FC236}">
                  <a16:creationId xmlns:a16="http://schemas.microsoft.com/office/drawing/2014/main" xmlns="" id="{4779D927-1505-4D2D-B305-5297F2EC8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88" y="2308226"/>
              <a:ext cx="58738" cy="42863"/>
            </a:xfrm>
            <a:custGeom>
              <a:avLst/>
              <a:gdLst>
                <a:gd name="T0" fmla="*/ 0 w 37"/>
                <a:gd name="T1" fmla="*/ 0 h 27"/>
                <a:gd name="T2" fmla="*/ 35 w 37"/>
                <a:gd name="T3" fmla="*/ 4 h 27"/>
                <a:gd name="T4" fmla="*/ 37 w 37"/>
                <a:gd name="T5" fmla="*/ 23 h 27"/>
                <a:gd name="T6" fmla="*/ 23 w 37"/>
                <a:gd name="T7" fmla="*/ 27 h 27"/>
                <a:gd name="T8" fmla="*/ 7 w 37"/>
                <a:gd name="T9" fmla="*/ 16 h 27"/>
                <a:gd name="T10" fmla="*/ 0 w 37"/>
                <a:gd name="T11" fmla="*/ 0 h 27"/>
                <a:gd name="T12" fmla="*/ 0 w 37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7">
                  <a:moveTo>
                    <a:pt x="0" y="0"/>
                  </a:moveTo>
                  <a:lnTo>
                    <a:pt x="35" y="4"/>
                  </a:lnTo>
                  <a:lnTo>
                    <a:pt x="37" y="23"/>
                  </a:lnTo>
                  <a:lnTo>
                    <a:pt x="23" y="27"/>
                  </a:lnTo>
                  <a:lnTo>
                    <a:pt x="7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0" name="Freeform 10">
              <a:extLst>
                <a:ext uri="{FF2B5EF4-FFF2-40B4-BE49-F238E27FC236}">
                  <a16:creationId xmlns:a16="http://schemas.microsoft.com/office/drawing/2014/main" xmlns="" id="{C7B45FA0-2C02-418A-956D-D8A5AC619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713" y="2198688"/>
              <a:ext cx="39688" cy="61913"/>
            </a:xfrm>
            <a:custGeom>
              <a:avLst/>
              <a:gdLst>
                <a:gd name="T0" fmla="*/ 0 w 25"/>
                <a:gd name="T1" fmla="*/ 9 h 39"/>
                <a:gd name="T2" fmla="*/ 7 w 25"/>
                <a:gd name="T3" fmla="*/ 39 h 39"/>
                <a:gd name="T4" fmla="*/ 21 w 25"/>
                <a:gd name="T5" fmla="*/ 39 h 39"/>
                <a:gd name="T6" fmla="*/ 25 w 25"/>
                <a:gd name="T7" fmla="*/ 12 h 39"/>
                <a:gd name="T8" fmla="*/ 9 w 25"/>
                <a:gd name="T9" fmla="*/ 0 h 39"/>
                <a:gd name="T10" fmla="*/ 0 w 25"/>
                <a:gd name="T11" fmla="*/ 9 h 39"/>
                <a:gd name="T12" fmla="*/ 0 w 25"/>
                <a:gd name="T1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9">
                  <a:moveTo>
                    <a:pt x="0" y="9"/>
                  </a:moveTo>
                  <a:lnTo>
                    <a:pt x="7" y="39"/>
                  </a:lnTo>
                  <a:lnTo>
                    <a:pt x="21" y="39"/>
                  </a:lnTo>
                  <a:lnTo>
                    <a:pt x="25" y="12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1" name="Freeform 11">
              <a:extLst>
                <a:ext uri="{FF2B5EF4-FFF2-40B4-BE49-F238E27FC236}">
                  <a16:creationId xmlns:a16="http://schemas.microsoft.com/office/drawing/2014/main" xmlns="" id="{B8EAAB03-C830-4AF7-A366-EF8F065DC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0513" y="2209801"/>
              <a:ext cx="111125" cy="92075"/>
            </a:xfrm>
            <a:custGeom>
              <a:avLst/>
              <a:gdLst>
                <a:gd name="T0" fmla="*/ 0 w 70"/>
                <a:gd name="T1" fmla="*/ 27 h 58"/>
                <a:gd name="T2" fmla="*/ 0 w 70"/>
                <a:gd name="T3" fmla="*/ 58 h 58"/>
                <a:gd name="T4" fmla="*/ 37 w 70"/>
                <a:gd name="T5" fmla="*/ 51 h 58"/>
                <a:gd name="T6" fmla="*/ 70 w 70"/>
                <a:gd name="T7" fmla="*/ 34 h 58"/>
                <a:gd name="T8" fmla="*/ 60 w 70"/>
                <a:gd name="T9" fmla="*/ 7 h 58"/>
                <a:gd name="T10" fmla="*/ 37 w 70"/>
                <a:gd name="T11" fmla="*/ 4 h 58"/>
                <a:gd name="T12" fmla="*/ 19 w 70"/>
                <a:gd name="T13" fmla="*/ 0 h 58"/>
                <a:gd name="T14" fmla="*/ 7 w 70"/>
                <a:gd name="T15" fmla="*/ 19 h 58"/>
                <a:gd name="T16" fmla="*/ 0 w 70"/>
                <a:gd name="T17" fmla="*/ 27 h 58"/>
                <a:gd name="T18" fmla="*/ 0 w 70"/>
                <a:gd name="T19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58">
                  <a:moveTo>
                    <a:pt x="0" y="27"/>
                  </a:moveTo>
                  <a:lnTo>
                    <a:pt x="0" y="58"/>
                  </a:lnTo>
                  <a:lnTo>
                    <a:pt x="37" y="51"/>
                  </a:lnTo>
                  <a:lnTo>
                    <a:pt x="70" y="34"/>
                  </a:lnTo>
                  <a:lnTo>
                    <a:pt x="60" y="7"/>
                  </a:lnTo>
                  <a:lnTo>
                    <a:pt x="37" y="4"/>
                  </a:lnTo>
                  <a:lnTo>
                    <a:pt x="19" y="0"/>
                  </a:lnTo>
                  <a:lnTo>
                    <a:pt x="7" y="19"/>
                  </a:lnTo>
                  <a:lnTo>
                    <a:pt x="0" y="27"/>
                  </a:lnTo>
                  <a:lnTo>
                    <a:pt x="0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2" name="Freeform 12">
              <a:extLst>
                <a:ext uri="{FF2B5EF4-FFF2-40B4-BE49-F238E27FC236}">
                  <a16:creationId xmlns:a16="http://schemas.microsoft.com/office/drawing/2014/main" xmlns="" id="{4B761EA3-E952-4CEF-A8D0-4F5A00F11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563" y="1897063"/>
              <a:ext cx="160338" cy="104775"/>
            </a:xfrm>
            <a:custGeom>
              <a:avLst/>
              <a:gdLst>
                <a:gd name="T0" fmla="*/ 0 w 101"/>
                <a:gd name="T1" fmla="*/ 41 h 66"/>
                <a:gd name="T2" fmla="*/ 11 w 101"/>
                <a:gd name="T3" fmla="*/ 64 h 66"/>
                <a:gd name="T4" fmla="*/ 81 w 101"/>
                <a:gd name="T5" fmla="*/ 66 h 66"/>
                <a:gd name="T6" fmla="*/ 101 w 101"/>
                <a:gd name="T7" fmla="*/ 29 h 66"/>
                <a:gd name="T8" fmla="*/ 88 w 101"/>
                <a:gd name="T9" fmla="*/ 0 h 66"/>
                <a:gd name="T10" fmla="*/ 72 w 101"/>
                <a:gd name="T11" fmla="*/ 16 h 66"/>
                <a:gd name="T12" fmla="*/ 44 w 101"/>
                <a:gd name="T13" fmla="*/ 13 h 66"/>
                <a:gd name="T14" fmla="*/ 37 w 101"/>
                <a:gd name="T15" fmla="*/ 27 h 66"/>
                <a:gd name="T16" fmla="*/ 21 w 101"/>
                <a:gd name="T17" fmla="*/ 27 h 66"/>
                <a:gd name="T18" fmla="*/ 19 w 101"/>
                <a:gd name="T19" fmla="*/ 43 h 66"/>
                <a:gd name="T20" fmla="*/ 0 w 101"/>
                <a:gd name="T21" fmla="*/ 41 h 66"/>
                <a:gd name="T22" fmla="*/ 0 w 101"/>
                <a:gd name="T23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66">
                  <a:moveTo>
                    <a:pt x="0" y="41"/>
                  </a:moveTo>
                  <a:lnTo>
                    <a:pt x="11" y="64"/>
                  </a:lnTo>
                  <a:lnTo>
                    <a:pt x="81" y="66"/>
                  </a:lnTo>
                  <a:lnTo>
                    <a:pt x="101" y="29"/>
                  </a:lnTo>
                  <a:lnTo>
                    <a:pt x="88" y="0"/>
                  </a:lnTo>
                  <a:lnTo>
                    <a:pt x="72" y="16"/>
                  </a:lnTo>
                  <a:lnTo>
                    <a:pt x="44" y="13"/>
                  </a:lnTo>
                  <a:lnTo>
                    <a:pt x="37" y="27"/>
                  </a:lnTo>
                  <a:lnTo>
                    <a:pt x="21" y="27"/>
                  </a:lnTo>
                  <a:lnTo>
                    <a:pt x="19" y="43"/>
                  </a:lnTo>
                  <a:lnTo>
                    <a:pt x="0" y="41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3" name="Freeform 13">
              <a:extLst>
                <a:ext uri="{FF2B5EF4-FFF2-40B4-BE49-F238E27FC236}">
                  <a16:creationId xmlns:a16="http://schemas.microsoft.com/office/drawing/2014/main" xmlns="" id="{815CDB3C-7E5A-4343-9B9D-3898B2DC8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8763" y="1776413"/>
              <a:ext cx="31750" cy="33338"/>
            </a:xfrm>
            <a:custGeom>
              <a:avLst/>
              <a:gdLst>
                <a:gd name="T0" fmla="*/ 5 w 20"/>
                <a:gd name="T1" fmla="*/ 0 h 21"/>
                <a:gd name="T2" fmla="*/ 0 w 20"/>
                <a:gd name="T3" fmla="*/ 18 h 21"/>
                <a:gd name="T4" fmla="*/ 14 w 20"/>
                <a:gd name="T5" fmla="*/ 21 h 21"/>
                <a:gd name="T6" fmla="*/ 20 w 20"/>
                <a:gd name="T7" fmla="*/ 5 h 21"/>
                <a:gd name="T8" fmla="*/ 5 w 20"/>
                <a:gd name="T9" fmla="*/ 0 h 21"/>
                <a:gd name="T10" fmla="*/ 5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5" y="0"/>
                  </a:moveTo>
                  <a:lnTo>
                    <a:pt x="0" y="18"/>
                  </a:lnTo>
                  <a:lnTo>
                    <a:pt x="14" y="21"/>
                  </a:lnTo>
                  <a:lnTo>
                    <a:pt x="20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4" name="Freeform 14">
              <a:extLst>
                <a:ext uri="{FF2B5EF4-FFF2-40B4-BE49-F238E27FC236}">
                  <a16:creationId xmlns:a16="http://schemas.microsoft.com/office/drawing/2014/main" xmlns="" id="{B3FAFD34-C895-41B5-A8E0-AE831012F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1979613"/>
              <a:ext cx="234950" cy="222250"/>
            </a:xfrm>
            <a:custGeom>
              <a:avLst/>
              <a:gdLst>
                <a:gd name="T0" fmla="*/ 102 w 148"/>
                <a:gd name="T1" fmla="*/ 24 h 140"/>
                <a:gd name="T2" fmla="*/ 118 w 148"/>
                <a:gd name="T3" fmla="*/ 49 h 140"/>
                <a:gd name="T4" fmla="*/ 148 w 148"/>
                <a:gd name="T5" fmla="*/ 55 h 140"/>
                <a:gd name="T6" fmla="*/ 148 w 148"/>
                <a:gd name="T7" fmla="*/ 19 h 140"/>
                <a:gd name="T8" fmla="*/ 139 w 148"/>
                <a:gd name="T9" fmla="*/ 3 h 140"/>
                <a:gd name="T10" fmla="*/ 102 w 148"/>
                <a:gd name="T11" fmla="*/ 0 h 140"/>
                <a:gd name="T12" fmla="*/ 85 w 148"/>
                <a:gd name="T13" fmla="*/ 14 h 140"/>
                <a:gd name="T14" fmla="*/ 56 w 148"/>
                <a:gd name="T15" fmla="*/ 9 h 140"/>
                <a:gd name="T16" fmla="*/ 53 w 148"/>
                <a:gd name="T17" fmla="*/ 28 h 140"/>
                <a:gd name="T18" fmla="*/ 71 w 148"/>
                <a:gd name="T19" fmla="*/ 46 h 140"/>
                <a:gd name="T20" fmla="*/ 62 w 148"/>
                <a:gd name="T21" fmla="*/ 56 h 140"/>
                <a:gd name="T22" fmla="*/ 33 w 148"/>
                <a:gd name="T23" fmla="*/ 35 h 140"/>
                <a:gd name="T24" fmla="*/ 2 w 148"/>
                <a:gd name="T25" fmla="*/ 37 h 140"/>
                <a:gd name="T26" fmla="*/ 0 w 148"/>
                <a:gd name="T27" fmla="*/ 63 h 140"/>
                <a:gd name="T28" fmla="*/ 2 w 148"/>
                <a:gd name="T29" fmla="*/ 92 h 140"/>
                <a:gd name="T30" fmla="*/ 18 w 148"/>
                <a:gd name="T31" fmla="*/ 110 h 140"/>
                <a:gd name="T32" fmla="*/ 23 w 148"/>
                <a:gd name="T33" fmla="*/ 131 h 140"/>
                <a:gd name="T34" fmla="*/ 53 w 148"/>
                <a:gd name="T35" fmla="*/ 140 h 140"/>
                <a:gd name="T36" fmla="*/ 81 w 148"/>
                <a:gd name="T37" fmla="*/ 138 h 140"/>
                <a:gd name="T38" fmla="*/ 78 w 148"/>
                <a:gd name="T39" fmla="*/ 108 h 140"/>
                <a:gd name="T40" fmla="*/ 99 w 148"/>
                <a:gd name="T41" fmla="*/ 110 h 140"/>
                <a:gd name="T42" fmla="*/ 115 w 148"/>
                <a:gd name="T43" fmla="*/ 85 h 140"/>
                <a:gd name="T44" fmla="*/ 132 w 148"/>
                <a:gd name="T45" fmla="*/ 88 h 140"/>
                <a:gd name="T46" fmla="*/ 145 w 148"/>
                <a:gd name="T47" fmla="*/ 74 h 140"/>
                <a:gd name="T48" fmla="*/ 132 w 148"/>
                <a:gd name="T49" fmla="*/ 62 h 140"/>
                <a:gd name="T50" fmla="*/ 106 w 148"/>
                <a:gd name="T51" fmla="*/ 55 h 140"/>
                <a:gd name="T52" fmla="*/ 83 w 148"/>
                <a:gd name="T53" fmla="*/ 28 h 140"/>
                <a:gd name="T54" fmla="*/ 102 w 148"/>
                <a:gd name="T55" fmla="*/ 24 h 140"/>
                <a:gd name="T56" fmla="*/ 102 w 148"/>
                <a:gd name="T57" fmla="*/ 2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8" h="140">
                  <a:moveTo>
                    <a:pt x="102" y="24"/>
                  </a:moveTo>
                  <a:lnTo>
                    <a:pt x="118" y="49"/>
                  </a:lnTo>
                  <a:lnTo>
                    <a:pt x="148" y="55"/>
                  </a:lnTo>
                  <a:lnTo>
                    <a:pt x="148" y="19"/>
                  </a:lnTo>
                  <a:lnTo>
                    <a:pt x="139" y="3"/>
                  </a:lnTo>
                  <a:lnTo>
                    <a:pt x="102" y="0"/>
                  </a:lnTo>
                  <a:lnTo>
                    <a:pt x="85" y="14"/>
                  </a:lnTo>
                  <a:lnTo>
                    <a:pt x="56" y="9"/>
                  </a:lnTo>
                  <a:lnTo>
                    <a:pt x="53" y="28"/>
                  </a:lnTo>
                  <a:lnTo>
                    <a:pt x="71" y="46"/>
                  </a:lnTo>
                  <a:lnTo>
                    <a:pt x="62" y="56"/>
                  </a:lnTo>
                  <a:lnTo>
                    <a:pt x="33" y="35"/>
                  </a:lnTo>
                  <a:lnTo>
                    <a:pt x="2" y="37"/>
                  </a:lnTo>
                  <a:lnTo>
                    <a:pt x="0" y="63"/>
                  </a:lnTo>
                  <a:lnTo>
                    <a:pt x="2" y="92"/>
                  </a:lnTo>
                  <a:lnTo>
                    <a:pt x="18" y="110"/>
                  </a:lnTo>
                  <a:lnTo>
                    <a:pt x="23" y="131"/>
                  </a:lnTo>
                  <a:lnTo>
                    <a:pt x="53" y="140"/>
                  </a:lnTo>
                  <a:lnTo>
                    <a:pt x="81" y="138"/>
                  </a:lnTo>
                  <a:lnTo>
                    <a:pt x="78" y="108"/>
                  </a:lnTo>
                  <a:lnTo>
                    <a:pt x="99" y="110"/>
                  </a:lnTo>
                  <a:lnTo>
                    <a:pt x="115" y="85"/>
                  </a:lnTo>
                  <a:lnTo>
                    <a:pt x="132" y="88"/>
                  </a:lnTo>
                  <a:lnTo>
                    <a:pt x="145" y="74"/>
                  </a:lnTo>
                  <a:lnTo>
                    <a:pt x="132" y="62"/>
                  </a:lnTo>
                  <a:lnTo>
                    <a:pt x="106" y="55"/>
                  </a:lnTo>
                  <a:lnTo>
                    <a:pt x="83" y="28"/>
                  </a:lnTo>
                  <a:lnTo>
                    <a:pt x="102" y="24"/>
                  </a:lnTo>
                  <a:lnTo>
                    <a:pt x="102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5" name="Freeform 15">
              <a:extLst>
                <a:ext uri="{FF2B5EF4-FFF2-40B4-BE49-F238E27FC236}">
                  <a16:creationId xmlns:a16="http://schemas.microsoft.com/office/drawing/2014/main" xmlns="" id="{DCDB96B4-EA56-4926-997A-FA0036E00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0475" y="2119313"/>
              <a:ext cx="55563" cy="71438"/>
            </a:xfrm>
            <a:custGeom>
              <a:avLst/>
              <a:gdLst>
                <a:gd name="T0" fmla="*/ 0 w 35"/>
                <a:gd name="T1" fmla="*/ 0 h 45"/>
                <a:gd name="T2" fmla="*/ 5 w 35"/>
                <a:gd name="T3" fmla="*/ 22 h 45"/>
                <a:gd name="T4" fmla="*/ 23 w 35"/>
                <a:gd name="T5" fmla="*/ 45 h 45"/>
                <a:gd name="T6" fmla="*/ 35 w 35"/>
                <a:gd name="T7" fmla="*/ 39 h 45"/>
                <a:gd name="T8" fmla="*/ 21 w 35"/>
                <a:gd name="T9" fmla="*/ 13 h 45"/>
                <a:gd name="T10" fmla="*/ 0 w 35"/>
                <a:gd name="T11" fmla="*/ 0 h 45"/>
                <a:gd name="T12" fmla="*/ 0 w 35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0" y="0"/>
                  </a:moveTo>
                  <a:lnTo>
                    <a:pt x="5" y="22"/>
                  </a:lnTo>
                  <a:lnTo>
                    <a:pt x="23" y="45"/>
                  </a:lnTo>
                  <a:lnTo>
                    <a:pt x="35" y="39"/>
                  </a:lnTo>
                  <a:lnTo>
                    <a:pt x="21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6" name="Freeform 16">
              <a:extLst>
                <a:ext uri="{FF2B5EF4-FFF2-40B4-BE49-F238E27FC236}">
                  <a16:creationId xmlns:a16="http://schemas.microsoft.com/office/drawing/2014/main" xmlns="" id="{6E0B464C-6C8E-4E34-B1B8-C37A6ADE8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138" y="2046288"/>
              <a:ext cx="2284413" cy="2528888"/>
            </a:xfrm>
            <a:custGeom>
              <a:avLst/>
              <a:gdLst>
                <a:gd name="T0" fmla="*/ 1172 w 1439"/>
                <a:gd name="T1" fmla="*/ 9 h 1593"/>
                <a:gd name="T2" fmla="*/ 1018 w 1439"/>
                <a:gd name="T3" fmla="*/ 126 h 1593"/>
                <a:gd name="T4" fmla="*/ 935 w 1439"/>
                <a:gd name="T5" fmla="*/ 135 h 1593"/>
                <a:gd name="T6" fmla="*/ 865 w 1439"/>
                <a:gd name="T7" fmla="*/ 216 h 1593"/>
                <a:gd name="T8" fmla="*/ 850 w 1439"/>
                <a:gd name="T9" fmla="*/ 145 h 1593"/>
                <a:gd name="T10" fmla="*/ 730 w 1439"/>
                <a:gd name="T11" fmla="*/ 259 h 1593"/>
                <a:gd name="T12" fmla="*/ 729 w 1439"/>
                <a:gd name="T13" fmla="*/ 324 h 1593"/>
                <a:gd name="T14" fmla="*/ 599 w 1439"/>
                <a:gd name="T15" fmla="*/ 371 h 1593"/>
                <a:gd name="T16" fmla="*/ 470 w 1439"/>
                <a:gd name="T17" fmla="*/ 314 h 1593"/>
                <a:gd name="T18" fmla="*/ 269 w 1439"/>
                <a:gd name="T19" fmla="*/ 402 h 1593"/>
                <a:gd name="T20" fmla="*/ 131 w 1439"/>
                <a:gd name="T21" fmla="*/ 413 h 1593"/>
                <a:gd name="T22" fmla="*/ 64 w 1439"/>
                <a:gd name="T23" fmla="*/ 420 h 1593"/>
                <a:gd name="T24" fmla="*/ 121 w 1439"/>
                <a:gd name="T25" fmla="*/ 521 h 1593"/>
                <a:gd name="T26" fmla="*/ 144 w 1439"/>
                <a:gd name="T27" fmla="*/ 585 h 1593"/>
                <a:gd name="T28" fmla="*/ 92 w 1439"/>
                <a:gd name="T29" fmla="*/ 645 h 1593"/>
                <a:gd name="T30" fmla="*/ 50 w 1439"/>
                <a:gd name="T31" fmla="*/ 698 h 1593"/>
                <a:gd name="T32" fmla="*/ 29 w 1439"/>
                <a:gd name="T33" fmla="*/ 780 h 1593"/>
                <a:gd name="T34" fmla="*/ 39 w 1439"/>
                <a:gd name="T35" fmla="*/ 906 h 1593"/>
                <a:gd name="T36" fmla="*/ 23 w 1439"/>
                <a:gd name="T37" fmla="*/ 982 h 1593"/>
                <a:gd name="T38" fmla="*/ 57 w 1439"/>
                <a:gd name="T39" fmla="*/ 1035 h 1593"/>
                <a:gd name="T40" fmla="*/ 48 w 1439"/>
                <a:gd name="T41" fmla="*/ 1060 h 1593"/>
                <a:gd name="T42" fmla="*/ 64 w 1439"/>
                <a:gd name="T43" fmla="*/ 1115 h 1593"/>
                <a:gd name="T44" fmla="*/ 115 w 1439"/>
                <a:gd name="T45" fmla="*/ 1131 h 1593"/>
                <a:gd name="T46" fmla="*/ 131 w 1439"/>
                <a:gd name="T47" fmla="*/ 1157 h 1593"/>
                <a:gd name="T48" fmla="*/ 151 w 1439"/>
                <a:gd name="T49" fmla="*/ 1177 h 1593"/>
                <a:gd name="T50" fmla="*/ 168 w 1439"/>
                <a:gd name="T51" fmla="*/ 1260 h 1593"/>
                <a:gd name="T52" fmla="*/ 197 w 1439"/>
                <a:gd name="T53" fmla="*/ 1350 h 1593"/>
                <a:gd name="T54" fmla="*/ 200 w 1439"/>
                <a:gd name="T55" fmla="*/ 1487 h 1593"/>
                <a:gd name="T56" fmla="*/ 290 w 1439"/>
                <a:gd name="T57" fmla="*/ 1490 h 1593"/>
                <a:gd name="T58" fmla="*/ 354 w 1439"/>
                <a:gd name="T59" fmla="*/ 1455 h 1593"/>
                <a:gd name="T60" fmla="*/ 428 w 1439"/>
                <a:gd name="T61" fmla="*/ 1357 h 1593"/>
                <a:gd name="T62" fmla="*/ 497 w 1439"/>
                <a:gd name="T63" fmla="*/ 1418 h 1593"/>
                <a:gd name="T64" fmla="*/ 554 w 1439"/>
                <a:gd name="T65" fmla="*/ 1416 h 1593"/>
                <a:gd name="T66" fmla="*/ 670 w 1439"/>
                <a:gd name="T67" fmla="*/ 1572 h 1593"/>
                <a:gd name="T68" fmla="*/ 729 w 1439"/>
                <a:gd name="T69" fmla="*/ 1581 h 1593"/>
                <a:gd name="T70" fmla="*/ 782 w 1439"/>
                <a:gd name="T71" fmla="*/ 1568 h 1593"/>
                <a:gd name="T72" fmla="*/ 827 w 1439"/>
                <a:gd name="T73" fmla="*/ 1570 h 1593"/>
                <a:gd name="T74" fmla="*/ 930 w 1439"/>
                <a:gd name="T75" fmla="*/ 1586 h 1593"/>
                <a:gd name="T76" fmla="*/ 1052 w 1439"/>
                <a:gd name="T77" fmla="*/ 1547 h 1593"/>
                <a:gd name="T78" fmla="*/ 1094 w 1439"/>
                <a:gd name="T79" fmla="*/ 1457 h 1593"/>
                <a:gd name="T80" fmla="*/ 1068 w 1439"/>
                <a:gd name="T81" fmla="*/ 1389 h 1593"/>
                <a:gd name="T82" fmla="*/ 1048 w 1439"/>
                <a:gd name="T83" fmla="*/ 1322 h 1593"/>
                <a:gd name="T84" fmla="*/ 1068 w 1439"/>
                <a:gd name="T85" fmla="*/ 1216 h 1593"/>
                <a:gd name="T86" fmla="*/ 1186 w 1439"/>
                <a:gd name="T87" fmla="*/ 1152 h 1593"/>
                <a:gd name="T88" fmla="*/ 1216 w 1439"/>
                <a:gd name="T89" fmla="*/ 1086 h 1593"/>
                <a:gd name="T90" fmla="*/ 1192 w 1439"/>
                <a:gd name="T91" fmla="*/ 943 h 1593"/>
                <a:gd name="T92" fmla="*/ 1181 w 1439"/>
                <a:gd name="T93" fmla="*/ 852 h 1593"/>
                <a:gd name="T94" fmla="*/ 1276 w 1439"/>
                <a:gd name="T95" fmla="*/ 844 h 1593"/>
                <a:gd name="T96" fmla="*/ 1257 w 1439"/>
                <a:gd name="T97" fmla="*/ 681 h 1593"/>
                <a:gd name="T98" fmla="*/ 1308 w 1439"/>
                <a:gd name="T99" fmla="*/ 617 h 1593"/>
                <a:gd name="T100" fmla="*/ 1333 w 1439"/>
                <a:gd name="T101" fmla="*/ 544 h 1593"/>
                <a:gd name="T102" fmla="*/ 1372 w 1439"/>
                <a:gd name="T103" fmla="*/ 454 h 1593"/>
                <a:gd name="T104" fmla="*/ 1354 w 1439"/>
                <a:gd name="T105" fmla="*/ 402 h 1593"/>
                <a:gd name="T106" fmla="*/ 1354 w 1439"/>
                <a:gd name="T107" fmla="*/ 360 h 1593"/>
                <a:gd name="T108" fmla="*/ 1439 w 1439"/>
                <a:gd name="T109" fmla="*/ 284 h 1593"/>
                <a:gd name="T110" fmla="*/ 1342 w 1439"/>
                <a:gd name="T111" fmla="*/ 208 h 1593"/>
                <a:gd name="T112" fmla="*/ 1326 w 1439"/>
                <a:gd name="T113" fmla="*/ 165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39" h="1593">
                  <a:moveTo>
                    <a:pt x="1306" y="0"/>
                  </a:moveTo>
                  <a:lnTo>
                    <a:pt x="1298" y="20"/>
                  </a:lnTo>
                  <a:lnTo>
                    <a:pt x="1246" y="48"/>
                  </a:lnTo>
                  <a:lnTo>
                    <a:pt x="1209" y="13"/>
                  </a:lnTo>
                  <a:lnTo>
                    <a:pt x="1172" y="9"/>
                  </a:lnTo>
                  <a:lnTo>
                    <a:pt x="1121" y="43"/>
                  </a:lnTo>
                  <a:lnTo>
                    <a:pt x="1084" y="87"/>
                  </a:lnTo>
                  <a:lnTo>
                    <a:pt x="1071" y="133"/>
                  </a:lnTo>
                  <a:lnTo>
                    <a:pt x="1047" y="140"/>
                  </a:lnTo>
                  <a:lnTo>
                    <a:pt x="1018" y="126"/>
                  </a:lnTo>
                  <a:lnTo>
                    <a:pt x="988" y="128"/>
                  </a:lnTo>
                  <a:lnTo>
                    <a:pt x="974" y="147"/>
                  </a:lnTo>
                  <a:lnTo>
                    <a:pt x="962" y="137"/>
                  </a:lnTo>
                  <a:lnTo>
                    <a:pt x="949" y="149"/>
                  </a:lnTo>
                  <a:lnTo>
                    <a:pt x="935" y="135"/>
                  </a:lnTo>
                  <a:lnTo>
                    <a:pt x="956" y="114"/>
                  </a:lnTo>
                  <a:lnTo>
                    <a:pt x="905" y="110"/>
                  </a:lnTo>
                  <a:lnTo>
                    <a:pt x="877" y="135"/>
                  </a:lnTo>
                  <a:lnTo>
                    <a:pt x="893" y="190"/>
                  </a:lnTo>
                  <a:lnTo>
                    <a:pt x="865" y="216"/>
                  </a:lnTo>
                  <a:lnTo>
                    <a:pt x="865" y="176"/>
                  </a:lnTo>
                  <a:lnTo>
                    <a:pt x="845" y="176"/>
                  </a:lnTo>
                  <a:lnTo>
                    <a:pt x="826" y="193"/>
                  </a:lnTo>
                  <a:lnTo>
                    <a:pt x="820" y="172"/>
                  </a:lnTo>
                  <a:lnTo>
                    <a:pt x="850" y="145"/>
                  </a:lnTo>
                  <a:lnTo>
                    <a:pt x="819" y="147"/>
                  </a:lnTo>
                  <a:lnTo>
                    <a:pt x="729" y="193"/>
                  </a:lnTo>
                  <a:lnTo>
                    <a:pt x="746" y="215"/>
                  </a:lnTo>
                  <a:lnTo>
                    <a:pt x="720" y="239"/>
                  </a:lnTo>
                  <a:lnTo>
                    <a:pt x="730" y="259"/>
                  </a:lnTo>
                  <a:lnTo>
                    <a:pt x="750" y="250"/>
                  </a:lnTo>
                  <a:lnTo>
                    <a:pt x="751" y="277"/>
                  </a:lnTo>
                  <a:lnTo>
                    <a:pt x="773" y="301"/>
                  </a:lnTo>
                  <a:lnTo>
                    <a:pt x="739" y="310"/>
                  </a:lnTo>
                  <a:lnTo>
                    <a:pt x="729" y="324"/>
                  </a:lnTo>
                  <a:lnTo>
                    <a:pt x="737" y="346"/>
                  </a:lnTo>
                  <a:lnTo>
                    <a:pt x="711" y="351"/>
                  </a:lnTo>
                  <a:lnTo>
                    <a:pt x="674" y="340"/>
                  </a:lnTo>
                  <a:lnTo>
                    <a:pt x="663" y="381"/>
                  </a:lnTo>
                  <a:lnTo>
                    <a:pt x="599" y="371"/>
                  </a:lnTo>
                  <a:lnTo>
                    <a:pt x="599" y="463"/>
                  </a:lnTo>
                  <a:lnTo>
                    <a:pt x="555" y="456"/>
                  </a:lnTo>
                  <a:lnTo>
                    <a:pt x="486" y="394"/>
                  </a:lnTo>
                  <a:lnTo>
                    <a:pt x="511" y="376"/>
                  </a:lnTo>
                  <a:lnTo>
                    <a:pt x="470" y="314"/>
                  </a:lnTo>
                  <a:lnTo>
                    <a:pt x="444" y="301"/>
                  </a:lnTo>
                  <a:lnTo>
                    <a:pt x="403" y="316"/>
                  </a:lnTo>
                  <a:lnTo>
                    <a:pt x="357" y="298"/>
                  </a:lnTo>
                  <a:lnTo>
                    <a:pt x="352" y="369"/>
                  </a:lnTo>
                  <a:lnTo>
                    <a:pt x="269" y="402"/>
                  </a:lnTo>
                  <a:lnTo>
                    <a:pt x="237" y="381"/>
                  </a:lnTo>
                  <a:lnTo>
                    <a:pt x="243" y="365"/>
                  </a:lnTo>
                  <a:lnTo>
                    <a:pt x="158" y="363"/>
                  </a:lnTo>
                  <a:lnTo>
                    <a:pt x="136" y="394"/>
                  </a:lnTo>
                  <a:lnTo>
                    <a:pt x="131" y="413"/>
                  </a:lnTo>
                  <a:lnTo>
                    <a:pt x="126" y="385"/>
                  </a:lnTo>
                  <a:lnTo>
                    <a:pt x="110" y="371"/>
                  </a:lnTo>
                  <a:lnTo>
                    <a:pt x="91" y="390"/>
                  </a:lnTo>
                  <a:lnTo>
                    <a:pt x="66" y="402"/>
                  </a:lnTo>
                  <a:lnTo>
                    <a:pt x="64" y="420"/>
                  </a:lnTo>
                  <a:lnTo>
                    <a:pt x="76" y="436"/>
                  </a:lnTo>
                  <a:lnTo>
                    <a:pt x="76" y="436"/>
                  </a:lnTo>
                  <a:lnTo>
                    <a:pt x="76" y="438"/>
                  </a:lnTo>
                  <a:lnTo>
                    <a:pt x="82" y="466"/>
                  </a:lnTo>
                  <a:lnTo>
                    <a:pt x="121" y="521"/>
                  </a:lnTo>
                  <a:lnTo>
                    <a:pt x="122" y="523"/>
                  </a:lnTo>
                  <a:lnTo>
                    <a:pt x="122" y="523"/>
                  </a:lnTo>
                  <a:lnTo>
                    <a:pt x="122" y="560"/>
                  </a:lnTo>
                  <a:lnTo>
                    <a:pt x="142" y="583"/>
                  </a:lnTo>
                  <a:lnTo>
                    <a:pt x="144" y="585"/>
                  </a:lnTo>
                  <a:lnTo>
                    <a:pt x="142" y="587"/>
                  </a:lnTo>
                  <a:lnTo>
                    <a:pt x="96" y="622"/>
                  </a:lnTo>
                  <a:lnTo>
                    <a:pt x="92" y="643"/>
                  </a:lnTo>
                  <a:lnTo>
                    <a:pt x="92" y="645"/>
                  </a:lnTo>
                  <a:lnTo>
                    <a:pt x="92" y="645"/>
                  </a:lnTo>
                  <a:lnTo>
                    <a:pt x="82" y="661"/>
                  </a:lnTo>
                  <a:lnTo>
                    <a:pt x="73" y="700"/>
                  </a:lnTo>
                  <a:lnTo>
                    <a:pt x="73" y="702"/>
                  </a:lnTo>
                  <a:lnTo>
                    <a:pt x="71" y="702"/>
                  </a:lnTo>
                  <a:lnTo>
                    <a:pt x="50" y="698"/>
                  </a:lnTo>
                  <a:lnTo>
                    <a:pt x="13" y="728"/>
                  </a:lnTo>
                  <a:lnTo>
                    <a:pt x="13" y="728"/>
                  </a:lnTo>
                  <a:lnTo>
                    <a:pt x="13" y="728"/>
                  </a:lnTo>
                  <a:lnTo>
                    <a:pt x="0" y="735"/>
                  </a:lnTo>
                  <a:lnTo>
                    <a:pt x="29" y="780"/>
                  </a:lnTo>
                  <a:lnTo>
                    <a:pt x="29" y="780"/>
                  </a:lnTo>
                  <a:lnTo>
                    <a:pt x="29" y="780"/>
                  </a:lnTo>
                  <a:lnTo>
                    <a:pt x="39" y="904"/>
                  </a:lnTo>
                  <a:lnTo>
                    <a:pt x="39" y="906"/>
                  </a:lnTo>
                  <a:lnTo>
                    <a:pt x="39" y="906"/>
                  </a:lnTo>
                  <a:lnTo>
                    <a:pt x="13" y="934"/>
                  </a:lnTo>
                  <a:lnTo>
                    <a:pt x="30" y="946"/>
                  </a:lnTo>
                  <a:lnTo>
                    <a:pt x="30" y="948"/>
                  </a:lnTo>
                  <a:lnTo>
                    <a:pt x="30" y="948"/>
                  </a:lnTo>
                  <a:lnTo>
                    <a:pt x="23" y="982"/>
                  </a:lnTo>
                  <a:lnTo>
                    <a:pt x="39" y="998"/>
                  </a:lnTo>
                  <a:lnTo>
                    <a:pt x="39" y="998"/>
                  </a:lnTo>
                  <a:lnTo>
                    <a:pt x="39" y="999"/>
                  </a:lnTo>
                  <a:lnTo>
                    <a:pt x="39" y="1023"/>
                  </a:lnTo>
                  <a:lnTo>
                    <a:pt x="57" y="1035"/>
                  </a:lnTo>
                  <a:lnTo>
                    <a:pt x="59" y="1035"/>
                  </a:lnTo>
                  <a:lnTo>
                    <a:pt x="57" y="1037"/>
                  </a:lnTo>
                  <a:lnTo>
                    <a:pt x="48" y="1058"/>
                  </a:lnTo>
                  <a:lnTo>
                    <a:pt x="48" y="1060"/>
                  </a:lnTo>
                  <a:lnTo>
                    <a:pt x="48" y="1060"/>
                  </a:lnTo>
                  <a:lnTo>
                    <a:pt x="22" y="1092"/>
                  </a:lnTo>
                  <a:lnTo>
                    <a:pt x="20" y="1115"/>
                  </a:lnTo>
                  <a:lnTo>
                    <a:pt x="62" y="1115"/>
                  </a:lnTo>
                  <a:lnTo>
                    <a:pt x="64" y="1115"/>
                  </a:lnTo>
                  <a:lnTo>
                    <a:pt x="64" y="1115"/>
                  </a:lnTo>
                  <a:lnTo>
                    <a:pt x="83" y="1129"/>
                  </a:lnTo>
                  <a:lnTo>
                    <a:pt x="103" y="1116"/>
                  </a:lnTo>
                  <a:lnTo>
                    <a:pt x="105" y="1115"/>
                  </a:lnTo>
                  <a:lnTo>
                    <a:pt x="105" y="1116"/>
                  </a:lnTo>
                  <a:lnTo>
                    <a:pt x="115" y="1131"/>
                  </a:lnTo>
                  <a:lnTo>
                    <a:pt x="117" y="1131"/>
                  </a:lnTo>
                  <a:lnTo>
                    <a:pt x="117" y="1132"/>
                  </a:lnTo>
                  <a:lnTo>
                    <a:pt x="131" y="1154"/>
                  </a:lnTo>
                  <a:lnTo>
                    <a:pt x="133" y="1155"/>
                  </a:lnTo>
                  <a:lnTo>
                    <a:pt x="131" y="1157"/>
                  </a:lnTo>
                  <a:lnTo>
                    <a:pt x="115" y="1168"/>
                  </a:lnTo>
                  <a:lnTo>
                    <a:pt x="115" y="1187"/>
                  </a:lnTo>
                  <a:lnTo>
                    <a:pt x="133" y="1187"/>
                  </a:lnTo>
                  <a:lnTo>
                    <a:pt x="149" y="1177"/>
                  </a:lnTo>
                  <a:lnTo>
                    <a:pt x="151" y="1177"/>
                  </a:lnTo>
                  <a:lnTo>
                    <a:pt x="151" y="1178"/>
                  </a:lnTo>
                  <a:lnTo>
                    <a:pt x="170" y="1214"/>
                  </a:lnTo>
                  <a:lnTo>
                    <a:pt x="170" y="1216"/>
                  </a:lnTo>
                  <a:lnTo>
                    <a:pt x="170" y="1216"/>
                  </a:lnTo>
                  <a:lnTo>
                    <a:pt x="168" y="1260"/>
                  </a:lnTo>
                  <a:lnTo>
                    <a:pt x="193" y="1272"/>
                  </a:lnTo>
                  <a:lnTo>
                    <a:pt x="195" y="1274"/>
                  </a:lnTo>
                  <a:lnTo>
                    <a:pt x="195" y="1274"/>
                  </a:lnTo>
                  <a:lnTo>
                    <a:pt x="182" y="1320"/>
                  </a:lnTo>
                  <a:lnTo>
                    <a:pt x="197" y="1350"/>
                  </a:lnTo>
                  <a:lnTo>
                    <a:pt x="228" y="1361"/>
                  </a:lnTo>
                  <a:lnTo>
                    <a:pt x="230" y="1361"/>
                  </a:lnTo>
                  <a:lnTo>
                    <a:pt x="228" y="1363"/>
                  </a:lnTo>
                  <a:lnTo>
                    <a:pt x="205" y="1418"/>
                  </a:lnTo>
                  <a:lnTo>
                    <a:pt x="200" y="1487"/>
                  </a:lnTo>
                  <a:lnTo>
                    <a:pt x="225" y="1513"/>
                  </a:lnTo>
                  <a:lnTo>
                    <a:pt x="250" y="1494"/>
                  </a:lnTo>
                  <a:lnTo>
                    <a:pt x="250" y="1492"/>
                  </a:lnTo>
                  <a:lnTo>
                    <a:pt x="251" y="1492"/>
                  </a:lnTo>
                  <a:lnTo>
                    <a:pt x="290" y="1490"/>
                  </a:lnTo>
                  <a:lnTo>
                    <a:pt x="304" y="1467"/>
                  </a:lnTo>
                  <a:lnTo>
                    <a:pt x="304" y="1464"/>
                  </a:lnTo>
                  <a:lnTo>
                    <a:pt x="306" y="1465"/>
                  </a:lnTo>
                  <a:lnTo>
                    <a:pt x="327" y="1487"/>
                  </a:lnTo>
                  <a:lnTo>
                    <a:pt x="354" y="1455"/>
                  </a:lnTo>
                  <a:lnTo>
                    <a:pt x="398" y="1363"/>
                  </a:lnTo>
                  <a:lnTo>
                    <a:pt x="398" y="1363"/>
                  </a:lnTo>
                  <a:lnTo>
                    <a:pt x="398" y="1363"/>
                  </a:lnTo>
                  <a:lnTo>
                    <a:pt x="428" y="1357"/>
                  </a:lnTo>
                  <a:lnTo>
                    <a:pt x="428" y="1357"/>
                  </a:lnTo>
                  <a:lnTo>
                    <a:pt x="428" y="1357"/>
                  </a:lnTo>
                  <a:lnTo>
                    <a:pt x="485" y="1380"/>
                  </a:lnTo>
                  <a:lnTo>
                    <a:pt x="485" y="1380"/>
                  </a:lnTo>
                  <a:lnTo>
                    <a:pt x="485" y="1380"/>
                  </a:lnTo>
                  <a:lnTo>
                    <a:pt x="497" y="1418"/>
                  </a:lnTo>
                  <a:lnTo>
                    <a:pt x="531" y="1402"/>
                  </a:lnTo>
                  <a:lnTo>
                    <a:pt x="531" y="1402"/>
                  </a:lnTo>
                  <a:lnTo>
                    <a:pt x="532" y="1402"/>
                  </a:lnTo>
                  <a:lnTo>
                    <a:pt x="552" y="1416"/>
                  </a:lnTo>
                  <a:lnTo>
                    <a:pt x="554" y="1416"/>
                  </a:lnTo>
                  <a:lnTo>
                    <a:pt x="554" y="1418"/>
                  </a:lnTo>
                  <a:lnTo>
                    <a:pt x="591" y="1503"/>
                  </a:lnTo>
                  <a:lnTo>
                    <a:pt x="638" y="1593"/>
                  </a:lnTo>
                  <a:lnTo>
                    <a:pt x="670" y="1572"/>
                  </a:lnTo>
                  <a:lnTo>
                    <a:pt x="670" y="1572"/>
                  </a:lnTo>
                  <a:lnTo>
                    <a:pt x="670" y="1572"/>
                  </a:lnTo>
                  <a:lnTo>
                    <a:pt x="702" y="1559"/>
                  </a:lnTo>
                  <a:lnTo>
                    <a:pt x="704" y="1559"/>
                  </a:lnTo>
                  <a:lnTo>
                    <a:pt x="704" y="1559"/>
                  </a:lnTo>
                  <a:lnTo>
                    <a:pt x="729" y="1581"/>
                  </a:lnTo>
                  <a:lnTo>
                    <a:pt x="741" y="1568"/>
                  </a:lnTo>
                  <a:lnTo>
                    <a:pt x="743" y="1566"/>
                  </a:lnTo>
                  <a:lnTo>
                    <a:pt x="743" y="1568"/>
                  </a:lnTo>
                  <a:lnTo>
                    <a:pt x="764" y="1586"/>
                  </a:lnTo>
                  <a:lnTo>
                    <a:pt x="782" y="1568"/>
                  </a:lnTo>
                  <a:lnTo>
                    <a:pt x="782" y="1568"/>
                  </a:lnTo>
                  <a:lnTo>
                    <a:pt x="782" y="1568"/>
                  </a:lnTo>
                  <a:lnTo>
                    <a:pt x="827" y="1570"/>
                  </a:lnTo>
                  <a:lnTo>
                    <a:pt x="827" y="1570"/>
                  </a:lnTo>
                  <a:lnTo>
                    <a:pt x="827" y="1570"/>
                  </a:lnTo>
                  <a:lnTo>
                    <a:pt x="856" y="1591"/>
                  </a:lnTo>
                  <a:lnTo>
                    <a:pt x="911" y="1570"/>
                  </a:lnTo>
                  <a:lnTo>
                    <a:pt x="911" y="1570"/>
                  </a:lnTo>
                  <a:lnTo>
                    <a:pt x="912" y="1572"/>
                  </a:lnTo>
                  <a:lnTo>
                    <a:pt x="930" y="1586"/>
                  </a:lnTo>
                  <a:lnTo>
                    <a:pt x="1006" y="1552"/>
                  </a:lnTo>
                  <a:lnTo>
                    <a:pt x="1006" y="1552"/>
                  </a:lnTo>
                  <a:lnTo>
                    <a:pt x="1006" y="1552"/>
                  </a:lnTo>
                  <a:lnTo>
                    <a:pt x="1029" y="1556"/>
                  </a:lnTo>
                  <a:lnTo>
                    <a:pt x="1052" y="1547"/>
                  </a:lnTo>
                  <a:lnTo>
                    <a:pt x="1048" y="1529"/>
                  </a:lnTo>
                  <a:lnTo>
                    <a:pt x="1048" y="1529"/>
                  </a:lnTo>
                  <a:lnTo>
                    <a:pt x="1050" y="1527"/>
                  </a:lnTo>
                  <a:lnTo>
                    <a:pt x="1108" y="1497"/>
                  </a:lnTo>
                  <a:lnTo>
                    <a:pt x="1094" y="1457"/>
                  </a:lnTo>
                  <a:lnTo>
                    <a:pt x="1093" y="1455"/>
                  </a:lnTo>
                  <a:lnTo>
                    <a:pt x="1094" y="1455"/>
                  </a:lnTo>
                  <a:lnTo>
                    <a:pt x="1114" y="1434"/>
                  </a:lnTo>
                  <a:lnTo>
                    <a:pt x="1105" y="1414"/>
                  </a:lnTo>
                  <a:lnTo>
                    <a:pt x="1068" y="1389"/>
                  </a:lnTo>
                  <a:lnTo>
                    <a:pt x="1068" y="1387"/>
                  </a:lnTo>
                  <a:lnTo>
                    <a:pt x="1068" y="1386"/>
                  </a:lnTo>
                  <a:lnTo>
                    <a:pt x="1087" y="1349"/>
                  </a:lnTo>
                  <a:lnTo>
                    <a:pt x="1050" y="1324"/>
                  </a:lnTo>
                  <a:lnTo>
                    <a:pt x="1048" y="1322"/>
                  </a:lnTo>
                  <a:lnTo>
                    <a:pt x="1050" y="1320"/>
                  </a:lnTo>
                  <a:lnTo>
                    <a:pt x="1068" y="1301"/>
                  </a:lnTo>
                  <a:lnTo>
                    <a:pt x="1068" y="1217"/>
                  </a:lnTo>
                  <a:lnTo>
                    <a:pt x="1068" y="1216"/>
                  </a:lnTo>
                  <a:lnTo>
                    <a:pt x="1068" y="1216"/>
                  </a:lnTo>
                  <a:lnTo>
                    <a:pt x="1140" y="1189"/>
                  </a:lnTo>
                  <a:lnTo>
                    <a:pt x="1144" y="1155"/>
                  </a:lnTo>
                  <a:lnTo>
                    <a:pt x="1144" y="1154"/>
                  </a:lnTo>
                  <a:lnTo>
                    <a:pt x="1144" y="1154"/>
                  </a:lnTo>
                  <a:lnTo>
                    <a:pt x="1186" y="1152"/>
                  </a:lnTo>
                  <a:lnTo>
                    <a:pt x="1197" y="1125"/>
                  </a:lnTo>
                  <a:lnTo>
                    <a:pt x="1195" y="1099"/>
                  </a:lnTo>
                  <a:lnTo>
                    <a:pt x="1195" y="1097"/>
                  </a:lnTo>
                  <a:lnTo>
                    <a:pt x="1197" y="1097"/>
                  </a:lnTo>
                  <a:lnTo>
                    <a:pt x="1216" y="1086"/>
                  </a:lnTo>
                  <a:lnTo>
                    <a:pt x="1200" y="1031"/>
                  </a:lnTo>
                  <a:lnTo>
                    <a:pt x="1172" y="1012"/>
                  </a:lnTo>
                  <a:lnTo>
                    <a:pt x="1172" y="1012"/>
                  </a:lnTo>
                  <a:lnTo>
                    <a:pt x="1172" y="1010"/>
                  </a:lnTo>
                  <a:lnTo>
                    <a:pt x="1192" y="943"/>
                  </a:lnTo>
                  <a:lnTo>
                    <a:pt x="1165" y="874"/>
                  </a:lnTo>
                  <a:lnTo>
                    <a:pt x="1165" y="874"/>
                  </a:lnTo>
                  <a:lnTo>
                    <a:pt x="1165" y="872"/>
                  </a:lnTo>
                  <a:lnTo>
                    <a:pt x="1179" y="854"/>
                  </a:lnTo>
                  <a:lnTo>
                    <a:pt x="1181" y="852"/>
                  </a:lnTo>
                  <a:lnTo>
                    <a:pt x="1181" y="852"/>
                  </a:lnTo>
                  <a:lnTo>
                    <a:pt x="1232" y="870"/>
                  </a:lnTo>
                  <a:lnTo>
                    <a:pt x="1264" y="863"/>
                  </a:lnTo>
                  <a:lnTo>
                    <a:pt x="1275" y="844"/>
                  </a:lnTo>
                  <a:lnTo>
                    <a:pt x="1276" y="844"/>
                  </a:lnTo>
                  <a:lnTo>
                    <a:pt x="1276" y="844"/>
                  </a:lnTo>
                  <a:lnTo>
                    <a:pt x="1315" y="836"/>
                  </a:lnTo>
                  <a:lnTo>
                    <a:pt x="1321" y="813"/>
                  </a:lnTo>
                  <a:lnTo>
                    <a:pt x="1259" y="681"/>
                  </a:lnTo>
                  <a:lnTo>
                    <a:pt x="1257" y="681"/>
                  </a:lnTo>
                  <a:lnTo>
                    <a:pt x="1259" y="681"/>
                  </a:lnTo>
                  <a:lnTo>
                    <a:pt x="1264" y="647"/>
                  </a:lnTo>
                  <a:lnTo>
                    <a:pt x="1264" y="647"/>
                  </a:lnTo>
                  <a:lnTo>
                    <a:pt x="1266" y="647"/>
                  </a:lnTo>
                  <a:lnTo>
                    <a:pt x="1308" y="617"/>
                  </a:lnTo>
                  <a:lnTo>
                    <a:pt x="1292" y="585"/>
                  </a:lnTo>
                  <a:lnTo>
                    <a:pt x="1291" y="585"/>
                  </a:lnTo>
                  <a:lnTo>
                    <a:pt x="1292" y="583"/>
                  </a:lnTo>
                  <a:lnTo>
                    <a:pt x="1333" y="544"/>
                  </a:lnTo>
                  <a:lnTo>
                    <a:pt x="1333" y="544"/>
                  </a:lnTo>
                  <a:lnTo>
                    <a:pt x="1335" y="544"/>
                  </a:lnTo>
                  <a:lnTo>
                    <a:pt x="1370" y="541"/>
                  </a:lnTo>
                  <a:lnTo>
                    <a:pt x="1391" y="518"/>
                  </a:lnTo>
                  <a:lnTo>
                    <a:pt x="1395" y="477"/>
                  </a:lnTo>
                  <a:lnTo>
                    <a:pt x="1372" y="454"/>
                  </a:lnTo>
                  <a:lnTo>
                    <a:pt x="1372" y="454"/>
                  </a:lnTo>
                  <a:lnTo>
                    <a:pt x="1372" y="454"/>
                  </a:lnTo>
                  <a:lnTo>
                    <a:pt x="1370" y="427"/>
                  </a:lnTo>
                  <a:lnTo>
                    <a:pt x="1354" y="404"/>
                  </a:lnTo>
                  <a:lnTo>
                    <a:pt x="1354" y="402"/>
                  </a:lnTo>
                  <a:lnTo>
                    <a:pt x="1354" y="402"/>
                  </a:lnTo>
                  <a:lnTo>
                    <a:pt x="1374" y="385"/>
                  </a:lnTo>
                  <a:lnTo>
                    <a:pt x="1354" y="362"/>
                  </a:lnTo>
                  <a:lnTo>
                    <a:pt x="1352" y="360"/>
                  </a:lnTo>
                  <a:lnTo>
                    <a:pt x="1354" y="360"/>
                  </a:lnTo>
                  <a:lnTo>
                    <a:pt x="1402" y="316"/>
                  </a:lnTo>
                  <a:lnTo>
                    <a:pt x="1402" y="316"/>
                  </a:lnTo>
                  <a:lnTo>
                    <a:pt x="1402" y="316"/>
                  </a:lnTo>
                  <a:lnTo>
                    <a:pt x="1423" y="307"/>
                  </a:lnTo>
                  <a:lnTo>
                    <a:pt x="1439" y="284"/>
                  </a:lnTo>
                  <a:lnTo>
                    <a:pt x="1409" y="220"/>
                  </a:lnTo>
                  <a:lnTo>
                    <a:pt x="1372" y="220"/>
                  </a:lnTo>
                  <a:lnTo>
                    <a:pt x="1372" y="220"/>
                  </a:lnTo>
                  <a:lnTo>
                    <a:pt x="1370" y="220"/>
                  </a:lnTo>
                  <a:lnTo>
                    <a:pt x="1342" y="208"/>
                  </a:lnTo>
                  <a:lnTo>
                    <a:pt x="1340" y="208"/>
                  </a:lnTo>
                  <a:lnTo>
                    <a:pt x="1340" y="206"/>
                  </a:lnTo>
                  <a:lnTo>
                    <a:pt x="1324" y="167"/>
                  </a:lnTo>
                  <a:lnTo>
                    <a:pt x="1324" y="165"/>
                  </a:lnTo>
                  <a:lnTo>
                    <a:pt x="1326" y="165"/>
                  </a:lnTo>
                  <a:lnTo>
                    <a:pt x="1386" y="94"/>
                  </a:lnTo>
                  <a:lnTo>
                    <a:pt x="1386" y="60"/>
                  </a:lnTo>
                  <a:lnTo>
                    <a:pt x="1306" y="0"/>
                  </a:lnTo>
                  <a:lnTo>
                    <a:pt x="130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7" name="Freeform 17">
              <a:extLst>
                <a:ext uri="{FF2B5EF4-FFF2-40B4-BE49-F238E27FC236}">
                  <a16:creationId xmlns:a16="http://schemas.microsoft.com/office/drawing/2014/main" xmlns="" id="{99897596-7AAD-4D67-BDA5-5261EE014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638" y="1219201"/>
              <a:ext cx="115888" cy="171450"/>
            </a:xfrm>
            <a:custGeom>
              <a:avLst/>
              <a:gdLst>
                <a:gd name="T0" fmla="*/ 0 w 73"/>
                <a:gd name="T1" fmla="*/ 61 h 108"/>
                <a:gd name="T2" fmla="*/ 39 w 73"/>
                <a:gd name="T3" fmla="*/ 108 h 108"/>
                <a:gd name="T4" fmla="*/ 48 w 73"/>
                <a:gd name="T5" fmla="*/ 100 h 108"/>
                <a:gd name="T6" fmla="*/ 58 w 73"/>
                <a:gd name="T7" fmla="*/ 45 h 108"/>
                <a:gd name="T8" fmla="*/ 73 w 73"/>
                <a:gd name="T9" fmla="*/ 20 h 108"/>
                <a:gd name="T10" fmla="*/ 58 w 73"/>
                <a:gd name="T11" fmla="*/ 0 h 108"/>
                <a:gd name="T12" fmla="*/ 21 w 73"/>
                <a:gd name="T13" fmla="*/ 2 h 108"/>
                <a:gd name="T14" fmla="*/ 0 w 73"/>
                <a:gd name="T15" fmla="*/ 36 h 108"/>
                <a:gd name="T16" fmla="*/ 0 w 73"/>
                <a:gd name="T17" fmla="*/ 61 h 108"/>
                <a:gd name="T18" fmla="*/ 0 w 73"/>
                <a:gd name="T19" fmla="*/ 6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08">
                  <a:moveTo>
                    <a:pt x="0" y="61"/>
                  </a:moveTo>
                  <a:lnTo>
                    <a:pt x="39" y="108"/>
                  </a:lnTo>
                  <a:lnTo>
                    <a:pt x="48" y="100"/>
                  </a:lnTo>
                  <a:lnTo>
                    <a:pt x="58" y="45"/>
                  </a:lnTo>
                  <a:lnTo>
                    <a:pt x="73" y="20"/>
                  </a:lnTo>
                  <a:lnTo>
                    <a:pt x="58" y="0"/>
                  </a:lnTo>
                  <a:lnTo>
                    <a:pt x="21" y="2"/>
                  </a:lnTo>
                  <a:lnTo>
                    <a:pt x="0" y="36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8" name="Freeform 18">
              <a:extLst>
                <a:ext uri="{FF2B5EF4-FFF2-40B4-BE49-F238E27FC236}">
                  <a16:creationId xmlns:a16="http://schemas.microsoft.com/office/drawing/2014/main" xmlns="" id="{77C1D173-B69C-45B9-85F9-96CCEA495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1095376"/>
              <a:ext cx="1166813" cy="1398588"/>
            </a:xfrm>
            <a:custGeom>
              <a:avLst/>
              <a:gdLst>
                <a:gd name="T0" fmla="*/ 697 w 735"/>
                <a:gd name="T1" fmla="*/ 514 h 881"/>
                <a:gd name="T2" fmla="*/ 735 w 735"/>
                <a:gd name="T3" fmla="*/ 454 h 881"/>
                <a:gd name="T4" fmla="*/ 605 w 735"/>
                <a:gd name="T5" fmla="*/ 413 h 881"/>
                <a:gd name="T6" fmla="*/ 555 w 735"/>
                <a:gd name="T7" fmla="*/ 434 h 881"/>
                <a:gd name="T8" fmla="*/ 525 w 735"/>
                <a:gd name="T9" fmla="*/ 459 h 881"/>
                <a:gd name="T10" fmla="*/ 555 w 735"/>
                <a:gd name="T11" fmla="*/ 413 h 881"/>
                <a:gd name="T12" fmla="*/ 562 w 735"/>
                <a:gd name="T13" fmla="*/ 323 h 881"/>
                <a:gd name="T14" fmla="*/ 534 w 735"/>
                <a:gd name="T15" fmla="*/ 326 h 881"/>
                <a:gd name="T16" fmla="*/ 506 w 735"/>
                <a:gd name="T17" fmla="*/ 314 h 881"/>
                <a:gd name="T18" fmla="*/ 493 w 735"/>
                <a:gd name="T19" fmla="*/ 255 h 881"/>
                <a:gd name="T20" fmla="*/ 530 w 735"/>
                <a:gd name="T21" fmla="*/ 266 h 881"/>
                <a:gd name="T22" fmla="*/ 564 w 735"/>
                <a:gd name="T23" fmla="*/ 261 h 881"/>
                <a:gd name="T24" fmla="*/ 583 w 735"/>
                <a:gd name="T25" fmla="*/ 208 h 881"/>
                <a:gd name="T26" fmla="*/ 686 w 735"/>
                <a:gd name="T27" fmla="*/ 163 h 881"/>
                <a:gd name="T28" fmla="*/ 702 w 735"/>
                <a:gd name="T29" fmla="*/ 149 h 881"/>
                <a:gd name="T30" fmla="*/ 666 w 735"/>
                <a:gd name="T31" fmla="*/ 124 h 881"/>
                <a:gd name="T32" fmla="*/ 610 w 735"/>
                <a:gd name="T33" fmla="*/ 92 h 881"/>
                <a:gd name="T34" fmla="*/ 605 w 735"/>
                <a:gd name="T35" fmla="*/ 52 h 881"/>
                <a:gd name="T36" fmla="*/ 598 w 735"/>
                <a:gd name="T37" fmla="*/ 0 h 881"/>
                <a:gd name="T38" fmla="*/ 514 w 735"/>
                <a:gd name="T39" fmla="*/ 84 h 881"/>
                <a:gd name="T40" fmla="*/ 546 w 735"/>
                <a:gd name="T41" fmla="*/ 133 h 881"/>
                <a:gd name="T42" fmla="*/ 433 w 735"/>
                <a:gd name="T43" fmla="*/ 123 h 881"/>
                <a:gd name="T44" fmla="*/ 188 w 735"/>
                <a:gd name="T45" fmla="*/ 270 h 881"/>
                <a:gd name="T46" fmla="*/ 150 w 735"/>
                <a:gd name="T47" fmla="*/ 353 h 881"/>
                <a:gd name="T48" fmla="*/ 87 w 735"/>
                <a:gd name="T49" fmla="*/ 395 h 881"/>
                <a:gd name="T50" fmla="*/ 136 w 735"/>
                <a:gd name="T51" fmla="*/ 420 h 881"/>
                <a:gd name="T52" fmla="*/ 170 w 735"/>
                <a:gd name="T53" fmla="*/ 477 h 881"/>
                <a:gd name="T54" fmla="*/ 113 w 735"/>
                <a:gd name="T55" fmla="*/ 495 h 881"/>
                <a:gd name="T56" fmla="*/ 67 w 735"/>
                <a:gd name="T57" fmla="*/ 525 h 881"/>
                <a:gd name="T58" fmla="*/ 0 w 735"/>
                <a:gd name="T59" fmla="*/ 597 h 881"/>
                <a:gd name="T60" fmla="*/ 80 w 735"/>
                <a:gd name="T61" fmla="*/ 658 h 881"/>
                <a:gd name="T62" fmla="*/ 80 w 735"/>
                <a:gd name="T63" fmla="*/ 695 h 881"/>
                <a:gd name="T64" fmla="*/ 80 w 735"/>
                <a:gd name="T65" fmla="*/ 695 h 881"/>
                <a:gd name="T66" fmla="*/ 36 w 735"/>
                <a:gd name="T67" fmla="*/ 803 h 881"/>
                <a:gd name="T68" fmla="*/ 103 w 735"/>
                <a:gd name="T69" fmla="*/ 815 h 881"/>
                <a:gd name="T70" fmla="*/ 103 w 735"/>
                <a:gd name="T71" fmla="*/ 817 h 881"/>
                <a:gd name="T72" fmla="*/ 143 w 735"/>
                <a:gd name="T73" fmla="*/ 853 h 881"/>
                <a:gd name="T74" fmla="*/ 145 w 735"/>
                <a:gd name="T75" fmla="*/ 853 h 881"/>
                <a:gd name="T76" fmla="*/ 195 w 735"/>
                <a:gd name="T77" fmla="*/ 865 h 881"/>
                <a:gd name="T78" fmla="*/ 195 w 735"/>
                <a:gd name="T79" fmla="*/ 865 h 881"/>
                <a:gd name="T80" fmla="*/ 249 w 735"/>
                <a:gd name="T81" fmla="*/ 854 h 881"/>
                <a:gd name="T82" fmla="*/ 251 w 735"/>
                <a:gd name="T83" fmla="*/ 853 h 881"/>
                <a:gd name="T84" fmla="*/ 315 w 735"/>
                <a:gd name="T85" fmla="*/ 822 h 881"/>
                <a:gd name="T86" fmla="*/ 309 w 735"/>
                <a:gd name="T87" fmla="*/ 794 h 881"/>
                <a:gd name="T88" fmla="*/ 338 w 735"/>
                <a:gd name="T89" fmla="*/ 783 h 881"/>
                <a:gd name="T90" fmla="*/ 347 w 735"/>
                <a:gd name="T91" fmla="*/ 757 h 881"/>
                <a:gd name="T92" fmla="*/ 371 w 735"/>
                <a:gd name="T93" fmla="*/ 755 h 881"/>
                <a:gd name="T94" fmla="*/ 378 w 735"/>
                <a:gd name="T95" fmla="*/ 732 h 881"/>
                <a:gd name="T96" fmla="*/ 423 w 735"/>
                <a:gd name="T97" fmla="*/ 721 h 881"/>
                <a:gd name="T98" fmla="*/ 433 w 735"/>
                <a:gd name="T99" fmla="*/ 700 h 881"/>
                <a:gd name="T100" fmla="*/ 499 w 735"/>
                <a:gd name="T101" fmla="*/ 697 h 881"/>
                <a:gd name="T102" fmla="*/ 500 w 735"/>
                <a:gd name="T103" fmla="*/ 697 h 881"/>
                <a:gd name="T104" fmla="*/ 560 w 735"/>
                <a:gd name="T105" fmla="*/ 725 h 881"/>
                <a:gd name="T106" fmla="*/ 560 w 735"/>
                <a:gd name="T107" fmla="*/ 725 h 881"/>
                <a:gd name="T108" fmla="*/ 649 w 735"/>
                <a:gd name="T109" fmla="*/ 612 h 881"/>
                <a:gd name="T110" fmla="*/ 652 w 735"/>
                <a:gd name="T111" fmla="*/ 612 h 881"/>
                <a:gd name="T112" fmla="*/ 705 w 735"/>
                <a:gd name="T113" fmla="*/ 615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35" h="881">
                  <a:moveTo>
                    <a:pt x="705" y="615"/>
                  </a:moveTo>
                  <a:lnTo>
                    <a:pt x="697" y="514"/>
                  </a:lnTo>
                  <a:lnTo>
                    <a:pt x="670" y="498"/>
                  </a:lnTo>
                  <a:lnTo>
                    <a:pt x="735" y="454"/>
                  </a:lnTo>
                  <a:lnTo>
                    <a:pt x="725" y="422"/>
                  </a:lnTo>
                  <a:lnTo>
                    <a:pt x="605" y="413"/>
                  </a:lnTo>
                  <a:lnTo>
                    <a:pt x="589" y="433"/>
                  </a:lnTo>
                  <a:lnTo>
                    <a:pt x="555" y="434"/>
                  </a:lnTo>
                  <a:lnTo>
                    <a:pt x="552" y="461"/>
                  </a:lnTo>
                  <a:lnTo>
                    <a:pt x="525" y="459"/>
                  </a:lnTo>
                  <a:lnTo>
                    <a:pt x="525" y="422"/>
                  </a:lnTo>
                  <a:lnTo>
                    <a:pt x="555" y="413"/>
                  </a:lnTo>
                  <a:lnTo>
                    <a:pt x="567" y="388"/>
                  </a:lnTo>
                  <a:lnTo>
                    <a:pt x="562" y="323"/>
                  </a:lnTo>
                  <a:lnTo>
                    <a:pt x="550" y="318"/>
                  </a:lnTo>
                  <a:lnTo>
                    <a:pt x="534" y="326"/>
                  </a:lnTo>
                  <a:lnTo>
                    <a:pt x="534" y="303"/>
                  </a:lnTo>
                  <a:lnTo>
                    <a:pt x="506" y="314"/>
                  </a:lnTo>
                  <a:lnTo>
                    <a:pt x="486" y="291"/>
                  </a:lnTo>
                  <a:lnTo>
                    <a:pt x="493" y="255"/>
                  </a:lnTo>
                  <a:lnTo>
                    <a:pt x="516" y="277"/>
                  </a:lnTo>
                  <a:lnTo>
                    <a:pt x="530" y="266"/>
                  </a:lnTo>
                  <a:lnTo>
                    <a:pt x="552" y="287"/>
                  </a:lnTo>
                  <a:lnTo>
                    <a:pt x="564" y="261"/>
                  </a:lnTo>
                  <a:lnTo>
                    <a:pt x="560" y="227"/>
                  </a:lnTo>
                  <a:lnTo>
                    <a:pt x="583" y="208"/>
                  </a:lnTo>
                  <a:lnTo>
                    <a:pt x="621" y="211"/>
                  </a:lnTo>
                  <a:lnTo>
                    <a:pt x="686" y="163"/>
                  </a:lnTo>
                  <a:lnTo>
                    <a:pt x="670" y="144"/>
                  </a:lnTo>
                  <a:lnTo>
                    <a:pt x="702" y="149"/>
                  </a:lnTo>
                  <a:lnTo>
                    <a:pt x="702" y="117"/>
                  </a:lnTo>
                  <a:lnTo>
                    <a:pt x="666" y="124"/>
                  </a:lnTo>
                  <a:lnTo>
                    <a:pt x="656" y="101"/>
                  </a:lnTo>
                  <a:lnTo>
                    <a:pt x="610" y="92"/>
                  </a:lnTo>
                  <a:lnTo>
                    <a:pt x="628" y="69"/>
                  </a:lnTo>
                  <a:lnTo>
                    <a:pt x="605" y="52"/>
                  </a:lnTo>
                  <a:lnTo>
                    <a:pt x="626" y="36"/>
                  </a:lnTo>
                  <a:lnTo>
                    <a:pt x="598" y="0"/>
                  </a:lnTo>
                  <a:lnTo>
                    <a:pt x="520" y="46"/>
                  </a:lnTo>
                  <a:lnTo>
                    <a:pt x="514" y="84"/>
                  </a:lnTo>
                  <a:lnTo>
                    <a:pt x="493" y="112"/>
                  </a:lnTo>
                  <a:lnTo>
                    <a:pt x="546" y="133"/>
                  </a:lnTo>
                  <a:lnTo>
                    <a:pt x="518" y="146"/>
                  </a:lnTo>
                  <a:lnTo>
                    <a:pt x="433" y="123"/>
                  </a:lnTo>
                  <a:lnTo>
                    <a:pt x="334" y="188"/>
                  </a:lnTo>
                  <a:lnTo>
                    <a:pt x="188" y="270"/>
                  </a:lnTo>
                  <a:lnTo>
                    <a:pt x="147" y="333"/>
                  </a:lnTo>
                  <a:lnTo>
                    <a:pt x="150" y="353"/>
                  </a:lnTo>
                  <a:lnTo>
                    <a:pt x="124" y="362"/>
                  </a:lnTo>
                  <a:lnTo>
                    <a:pt x="87" y="395"/>
                  </a:lnTo>
                  <a:lnTo>
                    <a:pt x="113" y="429"/>
                  </a:lnTo>
                  <a:lnTo>
                    <a:pt x="136" y="420"/>
                  </a:lnTo>
                  <a:lnTo>
                    <a:pt x="173" y="442"/>
                  </a:lnTo>
                  <a:lnTo>
                    <a:pt x="170" y="477"/>
                  </a:lnTo>
                  <a:lnTo>
                    <a:pt x="136" y="481"/>
                  </a:lnTo>
                  <a:lnTo>
                    <a:pt x="113" y="495"/>
                  </a:lnTo>
                  <a:lnTo>
                    <a:pt x="67" y="465"/>
                  </a:lnTo>
                  <a:lnTo>
                    <a:pt x="67" y="525"/>
                  </a:lnTo>
                  <a:lnTo>
                    <a:pt x="18" y="560"/>
                  </a:lnTo>
                  <a:lnTo>
                    <a:pt x="0" y="597"/>
                  </a:lnTo>
                  <a:lnTo>
                    <a:pt x="80" y="656"/>
                  </a:lnTo>
                  <a:lnTo>
                    <a:pt x="80" y="658"/>
                  </a:lnTo>
                  <a:lnTo>
                    <a:pt x="80" y="658"/>
                  </a:lnTo>
                  <a:lnTo>
                    <a:pt x="80" y="695"/>
                  </a:lnTo>
                  <a:lnTo>
                    <a:pt x="80" y="695"/>
                  </a:lnTo>
                  <a:lnTo>
                    <a:pt x="80" y="695"/>
                  </a:lnTo>
                  <a:lnTo>
                    <a:pt x="20" y="766"/>
                  </a:lnTo>
                  <a:lnTo>
                    <a:pt x="36" y="803"/>
                  </a:lnTo>
                  <a:lnTo>
                    <a:pt x="64" y="815"/>
                  </a:lnTo>
                  <a:lnTo>
                    <a:pt x="103" y="815"/>
                  </a:lnTo>
                  <a:lnTo>
                    <a:pt x="103" y="815"/>
                  </a:lnTo>
                  <a:lnTo>
                    <a:pt x="103" y="817"/>
                  </a:lnTo>
                  <a:lnTo>
                    <a:pt x="119" y="849"/>
                  </a:lnTo>
                  <a:lnTo>
                    <a:pt x="143" y="853"/>
                  </a:lnTo>
                  <a:lnTo>
                    <a:pt x="143" y="853"/>
                  </a:lnTo>
                  <a:lnTo>
                    <a:pt x="145" y="853"/>
                  </a:lnTo>
                  <a:lnTo>
                    <a:pt x="161" y="881"/>
                  </a:lnTo>
                  <a:lnTo>
                    <a:pt x="195" y="865"/>
                  </a:lnTo>
                  <a:lnTo>
                    <a:pt x="195" y="865"/>
                  </a:lnTo>
                  <a:lnTo>
                    <a:pt x="195" y="865"/>
                  </a:lnTo>
                  <a:lnTo>
                    <a:pt x="226" y="876"/>
                  </a:lnTo>
                  <a:lnTo>
                    <a:pt x="249" y="854"/>
                  </a:lnTo>
                  <a:lnTo>
                    <a:pt x="251" y="854"/>
                  </a:lnTo>
                  <a:lnTo>
                    <a:pt x="251" y="853"/>
                  </a:lnTo>
                  <a:lnTo>
                    <a:pt x="288" y="851"/>
                  </a:lnTo>
                  <a:lnTo>
                    <a:pt x="315" y="822"/>
                  </a:lnTo>
                  <a:lnTo>
                    <a:pt x="309" y="794"/>
                  </a:lnTo>
                  <a:lnTo>
                    <a:pt x="309" y="794"/>
                  </a:lnTo>
                  <a:lnTo>
                    <a:pt x="311" y="792"/>
                  </a:lnTo>
                  <a:lnTo>
                    <a:pt x="338" y="783"/>
                  </a:lnTo>
                  <a:lnTo>
                    <a:pt x="347" y="759"/>
                  </a:lnTo>
                  <a:lnTo>
                    <a:pt x="347" y="757"/>
                  </a:lnTo>
                  <a:lnTo>
                    <a:pt x="347" y="757"/>
                  </a:lnTo>
                  <a:lnTo>
                    <a:pt x="371" y="755"/>
                  </a:lnTo>
                  <a:lnTo>
                    <a:pt x="378" y="732"/>
                  </a:lnTo>
                  <a:lnTo>
                    <a:pt x="378" y="732"/>
                  </a:lnTo>
                  <a:lnTo>
                    <a:pt x="380" y="730"/>
                  </a:lnTo>
                  <a:lnTo>
                    <a:pt x="423" y="721"/>
                  </a:lnTo>
                  <a:lnTo>
                    <a:pt x="433" y="700"/>
                  </a:lnTo>
                  <a:lnTo>
                    <a:pt x="433" y="700"/>
                  </a:lnTo>
                  <a:lnTo>
                    <a:pt x="435" y="700"/>
                  </a:lnTo>
                  <a:lnTo>
                    <a:pt x="499" y="697"/>
                  </a:lnTo>
                  <a:lnTo>
                    <a:pt x="500" y="697"/>
                  </a:lnTo>
                  <a:lnTo>
                    <a:pt x="500" y="697"/>
                  </a:lnTo>
                  <a:lnTo>
                    <a:pt x="516" y="739"/>
                  </a:lnTo>
                  <a:lnTo>
                    <a:pt x="560" y="725"/>
                  </a:lnTo>
                  <a:lnTo>
                    <a:pt x="560" y="725"/>
                  </a:lnTo>
                  <a:lnTo>
                    <a:pt x="560" y="725"/>
                  </a:lnTo>
                  <a:lnTo>
                    <a:pt x="610" y="725"/>
                  </a:lnTo>
                  <a:lnTo>
                    <a:pt x="649" y="612"/>
                  </a:lnTo>
                  <a:lnTo>
                    <a:pt x="651" y="610"/>
                  </a:lnTo>
                  <a:lnTo>
                    <a:pt x="652" y="612"/>
                  </a:lnTo>
                  <a:lnTo>
                    <a:pt x="675" y="624"/>
                  </a:lnTo>
                  <a:lnTo>
                    <a:pt x="705" y="615"/>
                  </a:lnTo>
                  <a:lnTo>
                    <a:pt x="705" y="6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" name="Freeform 19">
              <a:extLst>
                <a:ext uri="{FF2B5EF4-FFF2-40B4-BE49-F238E27FC236}">
                  <a16:creationId xmlns:a16="http://schemas.microsoft.com/office/drawing/2014/main" xmlns="" id="{3BA8C5F2-6DA7-4D22-B53D-8818D0C33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788" y="2859088"/>
              <a:ext cx="66675" cy="42863"/>
            </a:xfrm>
            <a:custGeom>
              <a:avLst/>
              <a:gdLst>
                <a:gd name="T0" fmla="*/ 0 w 42"/>
                <a:gd name="T1" fmla="*/ 11 h 27"/>
                <a:gd name="T2" fmla="*/ 14 w 42"/>
                <a:gd name="T3" fmla="*/ 27 h 27"/>
                <a:gd name="T4" fmla="*/ 42 w 42"/>
                <a:gd name="T5" fmla="*/ 4 h 27"/>
                <a:gd name="T6" fmla="*/ 30 w 42"/>
                <a:gd name="T7" fmla="*/ 0 h 27"/>
                <a:gd name="T8" fmla="*/ 0 w 42"/>
                <a:gd name="T9" fmla="*/ 11 h 27"/>
                <a:gd name="T10" fmla="*/ 0 w 42"/>
                <a:gd name="T11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7">
                  <a:moveTo>
                    <a:pt x="0" y="11"/>
                  </a:moveTo>
                  <a:lnTo>
                    <a:pt x="14" y="27"/>
                  </a:lnTo>
                  <a:lnTo>
                    <a:pt x="42" y="4"/>
                  </a:lnTo>
                  <a:lnTo>
                    <a:pt x="30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0" name="Freeform 20">
              <a:extLst>
                <a:ext uri="{FF2B5EF4-FFF2-40B4-BE49-F238E27FC236}">
                  <a16:creationId xmlns:a16="http://schemas.microsoft.com/office/drawing/2014/main" xmlns="" id="{9BA29180-002C-4719-B949-7F9CA3EAD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9700" y="3827463"/>
              <a:ext cx="36513" cy="44450"/>
            </a:xfrm>
            <a:custGeom>
              <a:avLst/>
              <a:gdLst>
                <a:gd name="T0" fmla="*/ 0 w 23"/>
                <a:gd name="T1" fmla="*/ 9 h 28"/>
                <a:gd name="T2" fmla="*/ 2 w 23"/>
                <a:gd name="T3" fmla="*/ 19 h 28"/>
                <a:gd name="T4" fmla="*/ 16 w 23"/>
                <a:gd name="T5" fmla="*/ 28 h 28"/>
                <a:gd name="T6" fmla="*/ 23 w 23"/>
                <a:gd name="T7" fmla="*/ 12 h 28"/>
                <a:gd name="T8" fmla="*/ 16 w 23"/>
                <a:gd name="T9" fmla="*/ 0 h 28"/>
                <a:gd name="T10" fmla="*/ 0 w 23"/>
                <a:gd name="T11" fmla="*/ 9 h 28"/>
                <a:gd name="T12" fmla="*/ 0 w 23"/>
                <a:gd name="T13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8">
                  <a:moveTo>
                    <a:pt x="0" y="9"/>
                  </a:moveTo>
                  <a:lnTo>
                    <a:pt x="2" y="19"/>
                  </a:lnTo>
                  <a:lnTo>
                    <a:pt x="16" y="28"/>
                  </a:lnTo>
                  <a:lnTo>
                    <a:pt x="23" y="12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1" name="Freeform 21">
              <a:extLst>
                <a:ext uri="{FF2B5EF4-FFF2-40B4-BE49-F238E27FC236}">
                  <a16:creationId xmlns:a16="http://schemas.microsoft.com/office/drawing/2014/main" xmlns="" id="{75CD40DA-D557-457A-89D8-C5E0A135D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7963" y="3798888"/>
              <a:ext cx="36513" cy="36513"/>
            </a:xfrm>
            <a:custGeom>
              <a:avLst/>
              <a:gdLst>
                <a:gd name="T0" fmla="*/ 2 w 23"/>
                <a:gd name="T1" fmla="*/ 7 h 23"/>
                <a:gd name="T2" fmla="*/ 0 w 23"/>
                <a:gd name="T3" fmla="*/ 16 h 23"/>
                <a:gd name="T4" fmla="*/ 14 w 23"/>
                <a:gd name="T5" fmla="*/ 23 h 23"/>
                <a:gd name="T6" fmla="*/ 23 w 23"/>
                <a:gd name="T7" fmla="*/ 14 h 23"/>
                <a:gd name="T8" fmla="*/ 9 w 23"/>
                <a:gd name="T9" fmla="*/ 0 h 23"/>
                <a:gd name="T10" fmla="*/ 2 w 23"/>
                <a:gd name="T11" fmla="*/ 7 h 23"/>
                <a:gd name="T12" fmla="*/ 2 w 23"/>
                <a:gd name="T1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2" y="7"/>
                  </a:moveTo>
                  <a:lnTo>
                    <a:pt x="0" y="16"/>
                  </a:lnTo>
                  <a:lnTo>
                    <a:pt x="14" y="23"/>
                  </a:lnTo>
                  <a:lnTo>
                    <a:pt x="23" y="14"/>
                  </a:lnTo>
                  <a:lnTo>
                    <a:pt x="9" y="0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2" name="Freeform 22">
              <a:extLst>
                <a:ext uri="{FF2B5EF4-FFF2-40B4-BE49-F238E27FC236}">
                  <a16:creationId xmlns:a16="http://schemas.microsoft.com/office/drawing/2014/main" xmlns="" id="{50138C0B-5964-407E-841A-61D9C5A92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0500" y="3843338"/>
              <a:ext cx="50800" cy="104775"/>
            </a:xfrm>
            <a:custGeom>
              <a:avLst/>
              <a:gdLst>
                <a:gd name="T0" fmla="*/ 4 w 32"/>
                <a:gd name="T1" fmla="*/ 0 h 66"/>
                <a:gd name="T2" fmla="*/ 0 w 32"/>
                <a:gd name="T3" fmla="*/ 43 h 66"/>
                <a:gd name="T4" fmla="*/ 16 w 32"/>
                <a:gd name="T5" fmla="*/ 66 h 66"/>
                <a:gd name="T6" fmla="*/ 32 w 32"/>
                <a:gd name="T7" fmla="*/ 59 h 66"/>
                <a:gd name="T8" fmla="*/ 28 w 32"/>
                <a:gd name="T9" fmla="*/ 16 h 66"/>
                <a:gd name="T10" fmla="*/ 16 w 32"/>
                <a:gd name="T11" fmla="*/ 4 h 66"/>
                <a:gd name="T12" fmla="*/ 4 w 32"/>
                <a:gd name="T13" fmla="*/ 0 h 66"/>
                <a:gd name="T14" fmla="*/ 4 w 32"/>
                <a:gd name="T1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66">
                  <a:moveTo>
                    <a:pt x="4" y="0"/>
                  </a:moveTo>
                  <a:lnTo>
                    <a:pt x="0" y="43"/>
                  </a:lnTo>
                  <a:lnTo>
                    <a:pt x="16" y="66"/>
                  </a:lnTo>
                  <a:lnTo>
                    <a:pt x="32" y="59"/>
                  </a:lnTo>
                  <a:lnTo>
                    <a:pt x="28" y="16"/>
                  </a:lnTo>
                  <a:lnTo>
                    <a:pt x="16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3" name="Freeform 23">
              <a:extLst>
                <a:ext uri="{FF2B5EF4-FFF2-40B4-BE49-F238E27FC236}">
                  <a16:creationId xmlns:a16="http://schemas.microsoft.com/office/drawing/2014/main" xmlns="" id="{C3FF3084-3333-45FD-89ED-F7F611D97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0188" y="3995738"/>
              <a:ext cx="47625" cy="50800"/>
            </a:xfrm>
            <a:custGeom>
              <a:avLst/>
              <a:gdLst>
                <a:gd name="T0" fmla="*/ 2 w 30"/>
                <a:gd name="T1" fmla="*/ 0 h 32"/>
                <a:gd name="T2" fmla="*/ 0 w 30"/>
                <a:gd name="T3" fmla="*/ 16 h 32"/>
                <a:gd name="T4" fmla="*/ 7 w 30"/>
                <a:gd name="T5" fmla="*/ 32 h 32"/>
                <a:gd name="T6" fmla="*/ 26 w 30"/>
                <a:gd name="T7" fmla="*/ 23 h 32"/>
                <a:gd name="T8" fmla="*/ 30 w 30"/>
                <a:gd name="T9" fmla="*/ 12 h 32"/>
                <a:gd name="T10" fmla="*/ 2 w 30"/>
                <a:gd name="T11" fmla="*/ 0 h 32"/>
                <a:gd name="T12" fmla="*/ 2 w 30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" y="0"/>
                  </a:moveTo>
                  <a:lnTo>
                    <a:pt x="0" y="16"/>
                  </a:lnTo>
                  <a:lnTo>
                    <a:pt x="7" y="32"/>
                  </a:lnTo>
                  <a:lnTo>
                    <a:pt x="26" y="23"/>
                  </a:lnTo>
                  <a:lnTo>
                    <a:pt x="30" y="1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4" name="Freeform 24">
              <a:extLst>
                <a:ext uri="{FF2B5EF4-FFF2-40B4-BE49-F238E27FC236}">
                  <a16:creationId xmlns:a16="http://schemas.microsoft.com/office/drawing/2014/main" xmlns="" id="{C998AF4C-01AC-4759-A453-7DE5B3232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0350" y="4192588"/>
              <a:ext cx="39688" cy="47625"/>
            </a:xfrm>
            <a:custGeom>
              <a:avLst/>
              <a:gdLst>
                <a:gd name="T0" fmla="*/ 9 w 25"/>
                <a:gd name="T1" fmla="*/ 0 h 30"/>
                <a:gd name="T2" fmla="*/ 0 w 25"/>
                <a:gd name="T3" fmla="*/ 14 h 30"/>
                <a:gd name="T4" fmla="*/ 13 w 25"/>
                <a:gd name="T5" fmla="*/ 30 h 30"/>
                <a:gd name="T6" fmla="*/ 25 w 25"/>
                <a:gd name="T7" fmla="*/ 18 h 30"/>
                <a:gd name="T8" fmla="*/ 16 w 25"/>
                <a:gd name="T9" fmla="*/ 2 h 30"/>
                <a:gd name="T10" fmla="*/ 9 w 25"/>
                <a:gd name="T11" fmla="*/ 0 h 30"/>
                <a:gd name="T12" fmla="*/ 9 w 25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0">
                  <a:moveTo>
                    <a:pt x="9" y="0"/>
                  </a:moveTo>
                  <a:lnTo>
                    <a:pt x="0" y="14"/>
                  </a:lnTo>
                  <a:lnTo>
                    <a:pt x="13" y="30"/>
                  </a:lnTo>
                  <a:lnTo>
                    <a:pt x="25" y="18"/>
                  </a:lnTo>
                  <a:lnTo>
                    <a:pt x="16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5" name="Freeform 25">
              <a:extLst>
                <a:ext uri="{FF2B5EF4-FFF2-40B4-BE49-F238E27FC236}">
                  <a16:creationId xmlns:a16="http://schemas.microsoft.com/office/drawing/2014/main" xmlns="" id="{64CD5474-90E9-4A6E-A6D4-814191F6E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4638" y="4297363"/>
              <a:ext cx="33338" cy="41275"/>
            </a:xfrm>
            <a:custGeom>
              <a:avLst/>
              <a:gdLst>
                <a:gd name="T0" fmla="*/ 0 w 21"/>
                <a:gd name="T1" fmla="*/ 14 h 26"/>
                <a:gd name="T2" fmla="*/ 7 w 21"/>
                <a:gd name="T3" fmla="*/ 26 h 26"/>
                <a:gd name="T4" fmla="*/ 18 w 21"/>
                <a:gd name="T5" fmla="*/ 23 h 26"/>
                <a:gd name="T6" fmla="*/ 21 w 21"/>
                <a:gd name="T7" fmla="*/ 3 h 26"/>
                <a:gd name="T8" fmla="*/ 7 w 21"/>
                <a:gd name="T9" fmla="*/ 0 h 26"/>
                <a:gd name="T10" fmla="*/ 0 w 21"/>
                <a:gd name="T11" fmla="*/ 14 h 26"/>
                <a:gd name="T12" fmla="*/ 0 w 21"/>
                <a:gd name="T13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6">
                  <a:moveTo>
                    <a:pt x="0" y="14"/>
                  </a:moveTo>
                  <a:lnTo>
                    <a:pt x="7" y="26"/>
                  </a:lnTo>
                  <a:lnTo>
                    <a:pt x="18" y="23"/>
                  </a:lnTo>
                  <a:lnTo>
                    <a:pt x="21" y="3"/>
                  </a:lnTo>
                  <a:lnTo>
                    <a:pt x="7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6" name="Freeform 26">
              <a:extLst>
                <a:ext uri="{FF2B5EF4-FFF2-40B4-BE49-F238E27FC236}">
                  <a16:creationId xmlns:a16="http://schemas.microsoft.com/office/drawing/2014/main" xmlns="" id="{384C74B5-DC6F-4026-B425-F0AF7F338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3" y="4370388"/>
              <a:ext cx="57150" cy="55563"/>
            </a:xfrm>
            <a:custGeom>
              <a:avLst/>
              <a:gdLst>
                <a:gd name="T0" fmla="*/ 11 w 36"/>
                <a:gd name="T1" fmla="*/ 0 h 35"/>
                <a:gd name="T2" fmla="*/ 0 w 36"/>
                <a:gd name="T3" fmla="*/ 12 h 35"/>
                <a:gd name="T4" fmla="*/ 9 w 36"/>
                <a:gd name="T5" fmla="*/ 35 h 35"/>
                <a:gd name="T6" fmla="*/ 36 w 36"/>
                <a:gd name="T7" fmla="*/ 28 h 35"/>
                <a:gd name="T8" fmla="*/ 27 w 36"/>
                <a:gd name="T9" fmla="*/ 5 h 35"/>
                <a:gd name="T10" fmla="*/ 11 w 36"/>
                <a:gd name="T11" fmla="*/ 0 h 35"/>
                <a:gd name="T12" fmla="*/ 11 w 36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5">
                  <a:moveTo>
                    <a:pt x="11" y="0"/>
                  </a:moveTo>
                  <a:lnTo>
                    <a:pt x="0" y="12"/>
                  </a:lnTo>
                  <a:lnTo>
                    <a:pt x="9" y="35"/>
                  </a:lnTo>
                  <a:lnTo>
                    <a:pt x="36" y="28"/>
                  </a:lnTo>
                  <a:lnTo>
                    <a:pt x="27" y="5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7" name="Freeform 27">
              <a:extLst>
                <a:ext uri="{FF2B5EF4-FFF2-40B4-BE49-F238E27FC236}">
                  <a16:creationId xmlns:a16="http://schemas.microsoft.com/office/drawing/2014/main" xmlns="" id="{443458FD-6315-41CC-A241-994110B8C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1300" y="4524376"/>
              <a:ext cx="42863" cy="130175"/>
            </a:xfrm>
            <a:custGeom>
              <a:avLst/>
              <a:gdLst>
                <a:gd name="T0" fmla="*/ 14 w 27"/>
                <a:gd name="T1" fmla="*/ 0 h 82"/>
                <a:gd name="T2" fmla="*/ 0 w 27"/>
                <a:gd name="T3" fmla="*/ 13 h 82"/>
                <a:gd name="T4" fmla="*/ 2 w 27"/>
                <a:gd name="T5" fmla="*/ 39 h 82"/>
                <a:gd name="T6" fmla="*/ 2 w 27"/>
                <a:gd name="T7" fmla="*/ 67 h 82"/>
                <a:gd name="T8" fmla="*/ 2 w 27"/>
                <a:gd name="T9" fmla="*/ 82 h 82"/>
                <a:gd name="T10" fmla="*/ 16 w 27"/>
                <a:gd name="T11" fmla="*/ 82 h 82"/>
                <a:gd name="T12" fmla="*/ 27 w 27"/>
                <a:gd name="T13" fmla="*/ 50 h 82"/>
                <a:gd name="T14" fmla="*/ 25 w 27"/>
                <a:gd name="T15" fmla="*/ 18 h 82"/>
                <a:gd name="T16" fmla="*/ 14 w 27"/>
                <a:gd name="T17" fmla="*/ 0 h 82"/>
                <a:gd name="T18" fmla="*/ 14 w 27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82">
                  <a:moveTo>
                    <a:pt x="14" y="0"/>
                  </a:moveTo>
                  <a:lnTo>
                    <a:pt x="0" y="13"/>
                  </a:lnTo>
                  <a:lnTo>
                    <a:pt x="2" y="39"/>
                  </a:lnTo>
                  <a:lnTo>
                    <a:pt x="2" y="67"/>
                  </a:lnTo>
                  <a:lnTo>
                    <a:pt x="2" y="82"/>
                  </a:lnTo>
                  <a:lnTo>
                    <a:pt x="16" y="82"/>
                  </a:lnTo>
                  <a:lnTo>
                    <a:pt x="27" y="50"/>
                  </a:lnTo>
                  <a:lnTo>
                    <a:pt x="25" y="18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8" name="Freeform 28">
              <a:extLst>
                <a:ext uri="{FF2B5EF4-FFF2-40B4-BE49-F238E27FC236}">
                  <a16:creationId xmlns:a16="http://schemas.microsoft.com/office/drawing/2014/main" xmlns="" id="{44366A00-663B-458C-9A3E-881BF4E48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4692651"/>
              <a:ext cx="66675" cy="184150"/>
            </a:xfrm>
            <a:custGeom>
              <a:avLst/>
              <a:gdLst>
                <a:gd name="T0" fmla="*/ 24 w 42"/>
                <a:gd name="T1" fmla="*/ 0 h 116"/>
                <a:gd name="T2" fmla="*/ 38 w 42"/>
                <a:gd name="T3" fmla="*/ 0 h 116"/>
                <a:gd name="T4" fmla="*/ 42 w 42"/>
                <a:gd name="T5" fmla="*/ 18 h 116"/>
                <a:gd name="T6" fmla="*/ 31 w 42"/>
                <a:gd name="T7" fmla="*/ 34 h 116"/>
                <a:gd name="T8" fmla="*/ 19 w 42"/>
                <a:gd name="T9" fmla="*/ 52 h 116"/>
                <a:gd name="T10" fmla="*/ 17 w 42"/>
                <a:gd name="T11" fmla="*/ 71 h 116"/>
                <a:gd name="T12" fmla="*/ 14 w 42"/>
                <a:gd name="T13" fmla="*/ 98 h 116"/>
                <a:gd name="T14" fmla="*/ 12 w 42"/>
                <a:gd name="T15" fmla="*/ 116 h 116"/>
                <a:gd name="T16" fmla="*/ 5 w 42"/>
                <a:gd name="T17" fmla="*/ 114 h 116"/>
                <a:gd name="T18" fmla="*/ 1 w 42"/>
                <a:gd name="T19" fmla="*/ 80 h 116"/>
                <a:gd name="T20" fmla="*/ 0 w 42"/>
                <a:gd name="T21" fmla="*/ 39 h 116"/>
                <a:gd name="T22" fmla="*/ 15 w 42"/>
                <a:gd name="T23" fmla="*/ 22 h 116"/>
                <a:gd name="T24" fmla="*/ 26 w 42"/>
                <a:gd name="T25" fmla="*/ 13 h 116"/>
                <a:gd name="T26" fmla="*/ 24 w 42"/>
                <a:gd name="T27" fmla="*/ 0 h 116"/>
                <a:gd name="T28" fmla="*/ 24 w 42"/>
                <a:gd name="T2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116">
                  <a:moveTo>
                    <a:pt x="24" y="0"/>
                  </a:moveTo>
                  <a:lnTo>
                    <a:pt x="38" y="0"/>
                  </a:lnTo>
                  <a:lnTo>
                    <a:pt x="42" y="18"/>
                  </a:lnTo>
                  <a:lnTo>
                    <a:pt x="31" y="34"/>
                  </a:lnTo>
                  <a:lnTo>
                    <a:pt x="19" y="52"/>
                  </a:lnTo>
                  <a:lnTo>
                    <a:pt x="17" y="71"/>
                  </a:lnTo>
                  <a:lnTo>
                    <a:pt x="14" y="98"/>
                  </a:lnTo>
                  <a:lnTo>
                    <a:pt x="12" y="116"/>
                  </a:lnTo>
                  <a:lnTo>
                    <a:pt x="5" y="114"/>
                  </a:lnTo>
                  <a:lnTo>
                    <a:pt x="1" y="80"/>
                  </a:lnTo>
                  <a:lnTo>
                    <a:pt x="0" y="39"/>
                  </a:lnTo>
                  <a:lnTo>
                    <a:pt x="15" y="22"/>
                  </a:lnTo>
                  <a:lnTo>
                    <a:pt x="26" y="13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9" name="Freeform 29">
              <a:extLst>
                <a:ext uri="{FF2B5EF4-FFF2-40B4-BE49-F238E27FC236}">
                  <a16:creationId xmlns:a16="http://schemas.microsoft.com/office/drawing/2014/main" xmlns="" id="{B48CFE0D-0D7D-469B-B1A9-CE8F9531F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6363" y="4914901"/>
              <a:ext cx="47625" cy="127000"/>
            </a:xfrm>
            <a:custGeom>
              <a:avLst/>
              <a:gdLst>
                <a:gd name="T0" fmla="*/ 11 w 30"/>
                <a:gd name="T1" fmla="*/ 80 h 80"/>
                <a:gd name="T2" fmla="*/ 18 w 30"/>
                <a:gd name="T3" fmla="*/ 77 h 80"/>
                <a:gd name="T4" fmla="*/ 21 w 30"/>
                <a:gd name="T5" fmla="*/ 29 h 80"/>
                <a:gd name="T6" fmla="*/ 28 w 30"/>
                <a:gd name="T7" fmla="*/ 18 h 80"/>
                <a:gd name="T8" fmla="*/ 30 w 30"/>
                <a:gd name="T9" fmla="*/ 6 h 80"/>
                <a:gd name="T10" fmla="*/ 21 w 30"/>
                <a:gd name="T11" fmla="*/ 0 h 80"/>
                <a:gd name="T12" fmla="*/ 9 w 30"/>
                <a:gd name="T13" fmla="*/ 7 h 80"/>
                <a:gd name="T14" fmla="*/ 0 w 30"/>
                <a:gd name="T15" fmla="*/ 13 h 80"/>
                <a:gd name="T16" fmla="*/ 7 w 30"/>
                <a:gd name="T17" fmla="*/ 34 h 80"/>
                <a:gd name="T18" fmla="*/ 5 w 30"/>
                <a:gd name="T19" fmla="*/ 61 h 80"/>
                <a:gd name="T20" fmla="*/ 11 w 30"/>
                <a:gd name="T21" fmla="*/ 80 h 80"/>
                <a:gd name="T22" fmla="*/ 11 w 30"/>
                <a:gd name="T2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80">
                  <a:moveTo>
                    <a:pt x="11" y="80"/>
                  </a:moveTo>
                  <a:lnTo>
                    <a:pt x="18" y="77"/>
                  </a:lnTo>
                  <a:lnTo>
                    <a:pt x="21" y="29"/>
                  </a:lnTo>
                  <a:lnTo>
                    <a:pt x="28" y="18"/>
                  </a:lnTo>
                  <a:lnTo>
                    <a:pt x="30" y="6"/>
                  </a:lnTo>
                  <a:lnTo>
                    <a:pt x="21" y="0"/>
                  </a:lnTo>
                  <a:lnTo>
                    <a:pt x="9" y="7"/>
                  </a:lnTo>
                  <a:lnTo>
                    <a:pt x="0" y="13"/>
                  </a:lnTo>
                  <a:lnTo>
                    <a:pt x="7" y="34"/>
                  </a:lnTo>
                  <a:lnTo>
                    <a:pt x="5" y="61"/>
                  </a:lnTo>
                  <a:lnTo>
                    <a:pt x="11" y="80"/>
                  </a:lnTo>
                  <a:lnTo>
                    <a:pt x="11" y="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0" name="Freeform 30">
              <a:extLst>
                <a:ext uri="{FF2B5EF4-FFF2-40B4-BE49-F238E27FC236}">
                  <a16:creationId xmlns:a16="http://schemas.microsoft.com/office/drawing/2014/main" xmlns="" id="{2665262B-A738-4985-AC8C-60D4AF358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4788" y="4932363"/>
              <a:ext cx="28575" cy="47625"/>
            </a:xfrm>
            <a:custGeom>
              <a:avLst/>
              <a:gdLst>
                <a:gd name="T0" fmla="*/ 0 w 18"/>
                <a:gd name="T1" fmla="*/ 20 h 30"/>
                <a:gd name="T2" fmla="*/ 4 w 18"/>
                <a:gd name="T3" fmla="*/ 30 h 30"/>
                <a:gd name="T4" fmla="*/ 18 w 18"/>
                <a:gd name="T5" fmla="*/ 25 h 30"/>
                <a:gd name="T6" fmla="*/ 14 w 18"/>
                <a:gd name="T7" fmla="*/ 11 h 30"/>
                <a:gd name="T8" fmla="*/ 7 w 18"/>
                <a:gd name="T9" fmla="*/ 0 h 30"/>
                <a:gd name="T10" fmla="*/ 0 w 18"/>
                <a:gd name="T11" fmla="*/ 9 h 30"/>
                <a:gd name="T12" fmla="*/ 0 w 18"/>
                <a:gd name="T13" fmla="*/ 20 h 30"/>
                <a:gd name="T14" fmla="*/ 0 w 18"/>
                <a:gd name="T15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0">
                  <a:moveTo>
                    <a:pt x="0" y="20"/>
                  </a:moveTo>
                  <a:lnTo>
                    <a:pt x="4" y="30"/>
                  </a:lnTo>
                  <a:lnTo>
                    <a:pt x="18" y="25"/>
                  </a:lnTo>
                  <a:lnTo>
                    <a:pt x="14" y="11"/>
                  </a:lnTo>
                  <a:lnTo>
                    <a:pt x="7" y="0"/>
                  </a:lnTo>
                  <a:lnTo>
                    <a:pt x="0" y="9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1" name="Freeform 31">
              <a:extLst>
                <a:ext uri="{FF2B5EF4-FFF2-40B4-BE49-F238E27FC236}">
                  <a16:creationId xmlns:a16="http://schemas.microsoft.com/office/drawing/2014/main" xmlns="" id="{81F1C363-4474-4C80-A069-F1E4B3D17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6163" y="2724151"/>
              <a:ext cx="73025" cy="127000"/>
            </a:xfrm>
            <a:custGeom>
              <a:avLst/>
              <a:gdLst>
                <a:gd name="T0" fmla="*/ 10 w 46"/>
                <a:gd name="T1" fmla="*/ 0 h 80"/>
                <a:gd name="T2" fmla="*/ 0 w 46"/>
                <a:gd name="T3" fmla="*/ 34 h 80"/>
                <a:gd name="T4" fmla="*/ 40 w 46"/>
                <a:gd name="T5" fmla="*/ 80 h 80"/>
                <a:gd name="T6" fmla="*/ 46 w 46"/>
                <a:gd name="T7" fmla="*/ 13 h 80"/>
                <a:gd name="T8" fmla="*/ 23 w 46"/>
                <a:gd name="T9" fmla="*/ 4 h 80"/>
                <a:gd name="T10" fmla="*/ 10 w 46"/>
                <a:gd name="T11" fmla="*/ 0 h 80"/>
                <a:gd name="T12" fmla="*/ 10 w 46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80">
                  <a:moveTo>
                    <a:pt x="10" y="0"/>
                  </a:moveTo>
                  <a:lnTo>
                    <a:pt x="0" y="34"/>
                  </a:lnTo>
                  <a:lnTo>
                    <a:pt x="40" y="80"/>
                  </a:lnTo>
                  <a:lnTo>
                    <a:pt x="46" y="13"/>
                  </a:lnTo>
                  <a:lnTo>
                    <a:pt x="23" y="4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2" name="Freeform 32">
              <a:extLst>
                <a:ext uri="{FF2B5EF4-FFF2-40B4-BE49-F238E27FC236}">
                  <a16:creationId xmlns:a16="http://schemas.microsoft.com/office/drawing/2014/main" xmlns="" id="{15D3029C-BA29-451F-8DB4-FC59A9DB0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9075" y="2906713"/>
              <a:ext cx="109538" cy="47625"/>
            </a:xfrm>
            <a:custGeom>
              <a:avLst/>
              <a:gdLst>
                <a:gd name="T0" fmla="*/ 0 w 69"/>
                <a:gd name="T1" fmla="*/ 7 h 30"/>
                <a:gd name="T2" fmla="*/ 12 w 69"/>
                <a:gd name="T3" fmla="*/ 23 h 30"/>
                <a:gd name="T4" fmla="*/ 53 w 69"/>
                <a:gd name="T5" fmla="*/ 30 h 30"/>
                <a:gd name="T6" fmla="*/ 69 w 69"/>
                <a:gd name="T7" fmla="*/ 22 h 30"/>
                <a:gd name="T8" fmla="*/ 58 w 69"/>
                <a:gd name="T9" fmla="*/ 4 h 30"/>
                <a:gd name="T10" fmla="*/ 28 w 69"/>
                <a:gd name="T11" fmla="*/ 0 h 30"/>
                <a:gd name="T12" fmla="*/ 0 w 69"/>
                <a:gd name="T13" fmla="*/ 7 h 30"/>
                <a:gd name="T14" fmla="*/ 0 w 69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0">
                  <a:moveTo>
                    <a:pt x="0" y="7"/>
                  </a:moveTo>
                  <a:lnTo>
                    <a:pt x="12" y="23"/>
                  </a:lnTo>
                  <a:lnTo>
                    <a:pt x="53" y="30"/>
                  </a:lnTo>
                  <a:lnTo>
                    <a:pt x="69" y="22"/>
                  </a:lnTo>
                  <a:lnTo>
                    <a:pt x="58" y="4"/>
                  </a:lnTo>
                  <a:lnTo>
                    <a:pt x="2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3" name="Freeform 33">
              <a:extLst>
                <a:ext uri="{FF2B5EF4-FFF2-40B4-BE49-F238E27FC236}">
                  <a16:creationId xmlns:a16="http://schemas.microsoft.com/office/drawing/2014/main" xmlns="" id="{29A923C6-A244-4BC7-9DEC-75AD181E8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2406651"/>
              <a:ext cx="847725" cy="1089025"/>
            </a:xfrm>
            <a:custGeom>
              <a:avLst/>
              <a:gdLst>
                <a:gd name="T0" fmla="*/ 265 w 534"/>
                <a:gd name="T1" fmla="*/ 670 h 686"/>
                <a:gd name="T2" fmla="*/ 304 w 534"/>
                <a:gd name="T3" fmla="*/ 650 h 686"/>
                <a:gd name="T4" fmla="*/ 338 w 534"/>
                <a:gd name="T5" fmla="*/ 590 h 686"/>
                <a:gd name="T6" fmla="*/ 398 w 534"/>
                <a:gd name="T7" fmla="*/ 562 h 686"/>
                <a:gd name="T8" fmla="*/ 396 w 534"/>
                <a:gd name="T9" fmla="*/ 609 h 686"/>
                <a:gd name="T10" fmla="*/ 433 w 534"/>
                <a:gd name="T11" fmla="*/ 524 h 686"/>
                <a:gd name="T12" fmla="*/ 481 w 534"/>
                <a:gd name="T13" fmla="*/ 485 h 686"/>
                <a:gd name="T14" fmla="*/ 440 w 534"/>
                <a:gd name="T15" fmla="*/ 493 h 686"/>
                <a:gd name="T16" fmla="*/ 414 w 534"/>
                <a:gd name="T17" fmla="*/ 379 h 686"/>
                <a:gd name="T18" fmla="*/ 403 w 534"/>
                <a:gd name="T19" fmla="*/ 280 h 686"/>
                <a:gd name="T20" fmla="*/ 456 w 534"/>
                <a:gd name="T21" fmla="*/ 230 h 686"/>
                <a:gd name="T22" fmla="*/ 506 w 534"/>
                <a:gd name="T23" fmla="*/ 257 h 686"/>
                <a:gd name="T24" fmla="*/ 534 w 534"/>
                <a:gd name="T25" fmla="*/ 232 h 686"/>
                <a:gd name="T26" fmla="*/ 522 w 534"/>
                <a:gd name="T27" fmla="*/ 161 h 686"/>
                <a:gd name="T28" fmla="*/ 493 w 534"/>
                <a:gd name="T29" fmla="*/ 145 h 686"/>
                <a:gd name="T30" fmla="*/ 488 w 534"/>
                <a:gd name="T31" fmla="*/ 119 h 686"/>
                <a:gd name="T32" fmla="*/ 444 w 534"/>
                <a:gd name="T33" fmla="*/ 105 h 686"/>
                <a:gd name="T34" fmla="*/ 442 w 534"/>
                <a:gd name="T35" fmla="*/ 105 h 686"/>
                <a:gd name="T36" fmla="*/ 401 w 534"/>
                <a:gd name="T37" fmla="*/ 55 h 686"/>
                <a:gd name="T38" fmla="*/ 400 w 534"/>
                <a:gd name="T39" fmla="*/ 55 h 686"/>
                <a:gd name="T40" fmla="*/ 336 w 534"/>
                <a:gd name="T41" fmla="*/ 28 h 686"/>
                <a:gd name="T42" fmla="*/ 334 w 534"/>
                <a:gd name="T43" fmla="*/ 28 h 686"/>
                <a:gd name="T44" fmla="*/ 274 w 534"/>
                <a:gd name="T45" fmla="*/ 53 h 686"/>
                <a:gd name="T46" fmla="*/ 272 w 534"/>
                <a:gd name="T47" fmla="*/ 53 h 686"/>
                <a:gd name="T48" fmla="*/ 207 w 534"/>
                <a:gd name="T49" fmla="*/ 58 h 686"/>
                <a:gd name="T50" fmla="*/ 203 w 534"/>
                <a:gd name="T51" fmla="*/ 58 h 686"/>
                <a:gd name="T52" fmla="*/ 166 w 534"/>
                <a:gd name="T53" fmla="*/ 27 h 686"/>
                <a:gd name="T54" fmla="*/ 181 w 534"/>
                <a:gd name="T55" fmla="*/ 57 h 686"/>
                <a:gd name="T56" fmla="*/ 163 w 534"/>
                <a:gd name="T57" fmla="*/ 81 h 686"/>
                <a:gd name="T58" fmla="*/ 163 w 534"/>
                <a:gd name="T59" fmla="*/ 81 h 686"/>
                <a:gd name="T60" fmla="*/ 96 w 534"/>
                <a:gd name="T61" fmla="*/ 133 h 686"/>
                <a:gd name="T62" fmla="*/ 115 w 534"/>
                <a:gd name="T63" fmla="*/ 158 h 686"/>
                <a:gd name="T64" fmla="*/ 96 w 534"/>
                <a:gd name="T65" fmla="*/ 177 h 686"/>
                <a:gd name="T66" fmla="*/ 112 w 534"/>
                <a:gd name="T67" fmla="*/ 198 h 686"/>
                <a:gd name="T68" fmla="*/ 112 w 534"/>
                <a:gd name="T69" fmla="*/ 225 h 686"/>
                <a:gd name="T70" fmla="*/ 136 w 534"/>
                <a:gd name="T71" fmla="*/ 248 h 686"/>
                <a:gd name="T72" fmla="*/ 133 w 534"/>
                <a:gd name="T73" fmla="*/ 291 h 686"/>
                <a:gd name="T74" fmla="*/ 133 w 534"/>
                <a:gd name="T75" fmla="*/ 292 h 686"/>
                <a:gd name="T76" fmla="*/ 110 w 534"/>
                <a:gd name="T77" fmla="*/ 317 h 686"/>
                <a:gd name="T78" fmla="*/ 73 w 534"/>
                <a:gd name="T79" fmla="*/ 321 h 686"/>
                <a:gd name="T80" fmla="*/ 50 w 534"/>
                <a:gd name="T81" fmla="*/ 390 h 686"/>
                <a:gd name="T82" fmla="*/ 48 w 534"/>
                <a:gd name="T83" fmla="*/ 392 h 686"/>
                <a:gd name="T84" fmla="*/ 0 w 534"/>
                <a:gd name="T85" fmla="*/ 454 h 686"/>
                <a:gd name="T86" fmla="*/ 90 w 534"/>
                <a:gd name="T87" fmla="*/ 563 h 686"/>
                <a:gd name="T88" fmla="*/ 92 w 534"/>
                <a:gd name="T89" fmla="*/ 563 h 686"/>
                <a:gd name="T90" fmla="*/ 159 w 534"/>
                <a:gd name="T91" fmla="*/ 586 h 686"/>
                <a:gd name="T92" fmla="*/ 166 w 534"/>
                <a:gd name="T93" fmla="*/ 624 h 686"/>
                <a:gd name="T94" fmla="*/ 166 w 534"/>
                <a:gd name="T95" fmla="*/ 624 h 686"/>
                <a:gd name="T96" fmla="*/ 163 w 534"/>
                <a:gd name="T97" fmla="*/ 677 h 686"/>
                <a:gd name="T98" fmla="*/ 188 w 534"/>
                <a:gd name="T99" fmla="*/ 657 h 686"/>
                <a:gd name="T100" fmla="*/ 223 w 534"/>
                <a:gd name="T101" fmla="*/ 657 h 686"/>
                <a:gd name="T102" fmla="*/ 225 w 534"/>
                <a:gd name="T103" fmla="*/ 657 h 686"/>
                <a:gd name="T104" fmla="*/ 241 w 534"/>
                <a:gd name="T105" fmla="*/ 686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4" h="686">
                  <a:moveTo>
                    <a:pt x="241" y="686"/>
                  </a:moveTo>
                  <a:lnTo>
                    <a:pt x="265" y="670"/>
                  </a:lnTo>
                  <a:lnTo>
                    <a:pt x="281" y="656"/>
                  </a:lnTo>
                  <a:lnTo>
                    <a:pt x="304" y="650"/>
                  </a:lnTo>
                  <a:lnTo>
                    <a:pt x="297" y="604"/>
                  </a:lnTo>
                  <a:lnTo>
                    <a:pt x="338" y="590"/>
                  </a:lnTo>
                  <a:lnTo>
                    <a:pt x="370" y="563"/>
                  </a:lnTo>
                  <a:lnTo>
                    <a:pt x="398" y="562"/>
                  </a:lnTo>
                  <a:lnTo>
                    <a:pt x="377" y="592"/>
                  </a:lnTo>
                  <a:lnTo>
                    <a:pt x="396" y="609"/>
                  </a:lnTo>
                  <a:lnTo>
                    <a:pt x="426" y="576"/>
                  </a:lnTo>
                  <a:lnTo>
                    <a:pt x="433" y="524"/>
                  </a:lnTo>
                  <a:lnTo>
                    <a:pt x="460" y="514"/>
                  </a:lnTo>
                  <a:lnTo>
                    <a:pt x="481" y="485"/>
                  </a:lnTo>
                  <a:lnTo>
                    <a:pt x="460" y="470"/>
                  </a:lnTo>
                  <a:lnTo>
                    <a:pt x="440" y="493"/>
                  </a:lnTo>
                  <a:lnTo>
                    <a:pt x="421" y="473"/>
                  </a:lnTo>
                  <a:lnTo>
                    <a:pt x="414" y="379"/>
                  </a:lnTo>
                  <a:lnTo>
                    <a:pt x="396" y="322"/>
                  </a:lnTo>
                  <a:lnTo>
                    <a:pt x="403" y="280"/>
                  </a:lnTo>
                  <a:lnTo>
                    <a:pt x="437" y="232"/>
                  </a:lnTo>
                  <a:lnTo>
                    <a:pt x="456" y="230"/>
                  </a:lnTo>
                  <a:lnTo>
                    <a:pt x="465" y="202"/>
                  </a:lnTo>
                  <a:lnTo>
                    <a:pt x="506" y="257"/>
                  </a:lnTo>
                  <a:lnTo>
                    <a:pt x="532" y="253"/>
                  </a:lnTo>
                  <a:lnTo>
                    <a:pt x="534" y="232"/>
                  </a:lnTo>
                  <a:lnTo>
                    <a:pt x="529" y="191"/>
                  </a:lnTo>
                  <a:lnTo>
                    <a:pt x="522" y="161"/>
                  </a:lnTo>
                  <a:lnTo>
                    <a:pt x="495" y="147"/>
                  </a:lnTo>
                  <a:lnTo>
                    <a:pt x="493" y="145"/>
                  </a:lnTo>
                  <a:lnTo>
                    <a:pt x="493" y="145"/>
                  </a:lnTo>
                  <a:lnTo>
                    <a:pt x="488" y="119"/>
                  </a:lnTo>
                  <a:lnTo>
                    <a:pt x="470" y="103"/>
                  </a:lnTo>
                  <a:lnTo>
                    <a:pt x="444" y="105"/>
                  </a:lnTo>
                  <a:lnTo>
                    <a:pt x="442" y="105"/>
                  </a:lnTo>
                  <a:lnTo>
                    <a:pt x="442" y="105"/>
                  </a:lnTo>
                  <a:lnTo>
                    <a:pt x="424" y="60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0" y="55"/>
                  </a:lnTo>
                  <a:lnTo>
                    <a:pt x="363" y="0"/>
                  </a:lnTo>
                  <a:lnTo>
                    <a:pt x="336" y="28"/>
                  </a:lnTo>
                  <a:lnTo>
                    <a:pt x="336" y="28"/>
                  </a:lnTo>
                  <a:lnTo>
                    <a:pt x="334" y="28"/>
                  </a:lnTo>
                  <a:lnTo>
                    <a:pt x="297" y="30"/>
                  </a:lnTo>
                  <a:lnTo>
                    <a:pt x="274" y="53"/>
                  </a:lnTo>
                  <a:lnTo>
                    <a:pt x="272" y="53"/>
                  </a:lnTo>
                  <a:lnTo>
                    <a:pt x="272" y="53"/>
                  </a:lnTo>
                  <a:lnTo>
                    <a:pt x="241" y="43"/>
                  </a:lnTo>
                  <a:lnTo>
                    <a:pt x="207" y="58"/>
                  </a:lnTo>
                  <a:lnTo>
                    <a:pt x="205" y="60"/>
                  </a:lnTo>
                  <a:lnTo>
                    <a:pt x="203" y="58"/>
                  </a:lnTo>
                  <a:lnTo>
                    <a:pt x="188" y="30"/>
                  </a:lnTo>
                  <a:lnTo>
                    <a:pt x="166" y="27"/>
                  </a:lnTo>
                  <a:lnTo>
                    <a:pt x="181" y="55"/>
                  </a:lnTo>
                  <a:lnTo>
                    <a:pt x="181" y="57"/>
                  </a:lnTo>
                  <a:lnTo>
                    <a:pt x="181" y="57"/>
                  </a:lnTo>
                  <a:lnTo>
                    <a:pt x="163" y="81"/>
                  </a:lnTo>
                  <a:lnTo>
                    <a:pt x="163" y="81"/>
                  </a:lnTo>
                  <a:lnTo>
                    <a:pt x="163" y="81"/>
                  </a:lnTo>
                  <a:lnTo>
                    <a:pt x="142" y="90"/>
                  </a:lnTo>
                  <a:lnTo>
                    <a:pt x="96" y="133"/>
                  </a:lnTo>
                  <a:lnTo>
                    <a:pt x="115" y="158"/>
                  </a:lnTo>
                  <a:lnTo>
                    <a:pt x="115" y="158"/>
                  </a:lnTo>
                  <a:lnTo>
                    <a:pt x="115" y="159"/>
                  </a:lnTo>
                  <a:lnTo>
                    <a:pt x="96" y="177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225"/>
                  </a:lnTo>
                  <a:lnTo>
                    <a:pt x="136" y="246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3" y="291"/>
                  </a:lnTo>
                  <a:lnTo>
                    <a:pt x="133" y="292"/>
                  </a:lnTo>
                  <a:lnTo>
                    <a:pt x="133" y="292"/>
                  </a:lnTo>
                  <a:lnTo>
                    <a:pt x="112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73" y="321"/>
                  </a:lnTo>
                  <a:lnTo>
                    <a:pt x="34" y="358"/>
                  </a:lnTo>
                  <a:lnTo>
                    <a:pt x="50" y="390"/>
                  </a:lnTo>
                  <a:lnTo>
                    <a:pt x="50" y="390"/>
                  </a:lnTo>
                  <a:lnTo>
                    <a:pt x="48" y="392"/>
                  </a:lnTo>
                  <a:lnTo>
                    <a:pt x="6" y="422"/>
                  </a:lnTo>
                  <a:lnTo>
                    <a:pt x="0" y="454"/>
                  </a:lnTo>
                  <a:lnTo>
                    <a:pt x="62" y="583"/>
                  </a:lnTo>
                  <a:lnTo>
                    <a:pt x="90" y="563"/>
                  </a:lnTo>
                  <a:lnTo>
                    <a:pt x="92" y="563"/>
                  </a:lnTo>
                  <a:lnTo>
                    <a:pt x="92" y="563"/>
                  </a:lnTo>
                  <a:lnTo>
                    <a:pt x="158" y="585"/>
                  </a:lnTo>
                  <a:lnTo>
                    <a:pt x="159" y="586"/>
                  </a:lnTo>
                  <a:lnTo>
                    <a:pt x="159" y="586"/>
                  </a:lnTo>
                  <a:lnTo>
                    <a:pt x="166" y="624"/>
                  </a:lnTo>
                  <a:lnTo>
                    <a:pt x="166" y="624"/>
                  </a:lnTo>
                  <a:lnTo>
                    <a:pt x="166" y="624"/>
                  </a:lnTo>
                  <a:lnTo>
                    <a:pt x="150" y="652"/>
                  </a:lnTo>
                  <a:lnTo>
                    <a:pt x="163" y="677"/>
                  </a:lnTo>
                  <a:lnTo>
                    <a:pt x="188" y="657"/>
                  </a:lnTo>
                  <a:lnTo>
                    <a:pt x="188" y="657"/>
                  </a:lnTo>
                  <a:lnTo>
                    <a:pt x="189" y="657"/>
                  </a:lnTo>
                  <a:lnTo>
                    <a:pt x="223" y="657"/>
                  </a:lnTo>
                  <a:lnTo>
                    <a:pt x="223" y="657"/>
                  </a:lnTo>
                  <a:lnTo>
                    <a:pt x="225" y="657"/>
                  </a:lnTo>
                  <a:lnTo>
                    <a:pt x="241" y="686"/>
                  </a:lnTo>
                  <a:lnTo>
                    <a:pt x="241" y="6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4" name="Freeform 34">
              <a:extLst>
                <a:ext uri="{FF2B5EF4-FFF2-40B4-BE49-F238E27FC236}">
                  <a16:creationId xmlns:a16="http://schemas.microsoft.com/office/drawing/2014/main" xmlns="" id="{6DE022F3-85B0-49FF-A06C-41FF5E099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4000" y="4929188"/>
              <a:ext cx="457200" cy="827088"/>
            </a:xfrm>
            <a:custGeom>
              <a:avLst/>
              <a:gdLst>
                <a:gd name="T0" fmla="*/ 85 w 288"/>
                <a:gd name="T1" fmla="*/ 220 h 521"/>
                <a:gd name="T2" fmla="*/ 82 w 288"/>
                <a:gd name="T3" fmla="*/ 326 h 521"/>
                <a:gd name="T4" fmla="*/ 101 w 288"/>
                <a:gd name="T5" fmla="*/ 360 h 521"/>
                <a:gd name="T6" fmla="*/ 25 w 288"/>
                <a:gd name="T7" fmla="*/ 367 h 521"/>
                <a:gd name="T8" fmla="*/ 0 w 288"/>
                <a:gd name="T9" fmla="*/ 422 h 521"/>
                <a:gd name="T10" fmla="*/ 71 w 288"/>
                <a:gd name="T11" fmla="*/ 493 h 521"/>
                <a:gd name="T12" fmla="*/ 73 w 288"/>
                <a:gd name="T13" fmla="*/ 521 h 521"/>
                <a:gd name="T14" fmla="*/ 112 w 288"/>
                <a:gd name="T15" fmla="*/ 484 h 521"/>
                <a:gd name="T16" fmla="*/ 179 w 288"/>
                <a:gd name="T17" fmla="*/ 484 h 521"/>
                <a:gd name="T18" fmla="*/ 226 w 288"/>
                <a:gd name="T19" fmla="*/ 445 h 521"/>
                <a:gd name="T20" fmla="*/ 255 w 288"/>
                <a:gd name="T21" fmla="*/ 388 h 521"/>
                <a:gd name="T22" fmla="*/ 269 w 288"/>
                <a:gd name="T23" fmla="*/ 231 h 521"/>
                <a:gd name="T24" fmla="*/ 288 w 288"/>
                <a:gd name="T25" fmla="*/ 149 h 521"/>
                <a:gd name="T26" fmla="*/ 274 w 288"/>
                <a:gd name="T27" fmla="*/ 52 h 521"/>
                <a:gd name="T28" fmla="*/ 257 w 288"/>
                <a:gd name="T29" fmla="*/ 46 h 521"/>
                <a:gd name="T30" fmla="*/ 255 w 288"/>
                <a:gd name="T31" fmla="*/ 46 h 521"/>
                <a:gd name="T32" fmla="*/ 255 w 288"/>
                <a:gd name="T33" fmla="*/ 46 h 521"/>
                <a:gd name="T34" fmla="*/ 249 w 288"/>
                <a:gd name="T35" fmla="*/ 23 h 521"/>
                <a:gd name="T36" fmla="*/ 219 w 288"/>
                <a:gd name="T37" fmla="*/ 0 h 521"/>
                <a:gd name="T38" fmla="*/ 184 w 288"/>
                <a:gd name="T39" fmla="*/ 27 h 521"/>
                <a:gd name="T40" fmla="*/ 203 w 288"/>
                <a:gd name="T41" fmla="*/ 50 h 521"/>
                <a:gd name="T42" fmla="*/ 237 w 288"/>
                <a:gd name="T43" fmla="*/ 52 h 521"/>
                <a:gd name="T44" fmla="*/ 239 w 288"/>
                <a:gd name="T45" fmla="*/ 52 h 521"/>
                <a:gd name="T46" fmla="*/ 239 w 288"/>
                <a:gd name="T47" fmla="*/ 53 h 521"/>
                <a:gd name="T48" fmla="*/ 232 w 288"/>
                <a:gd name="T49" fmla="*/ 107 h 521"/>
                <a:gd name="T50" fmla="*/ 232 w 288"/>
                <a:gd name="T51" fmla="*/ 108 h 521"/>
                <a:gd name="T52" fmla="*/ 230 w 288"/>
                <a:gd name="T53" fmla="*/ 108 h 521"/>
                <a:gd name="T54" fmla="*/ 207 w 288"/>
                <a:gd name="T55" fmla="*/ 108 h 521"/>
                <a:gd name="T56" fmla="*/ 211 w 288"/>
                <a:gd name="T57" fmla="*/ 142 h 521"/>
                <a:gd name="T58" fmla="*/ 211 w 288"/>
                <a:gd name="T59" fmla="*/ 142 h 521"/>
                <a:gd name="T60" fmla="*/ 209 w 288"/>
                <a:gd name="T61" fmla="*/ 144 h 521"/>
                <a:gd name="T62" fmla="*/ 175 w 288"/>
                <a:gd name="T63" fmla="*/ 167 h 521"/>
                <a:gd name="T64" fmla="*/ 175 w 288"/>
                <a:gd name="T65" fmla="*/ 167 h 521"/>
                <a:gd name="T66" fmla="*/ 173 w 288"/>
                <a:gd name="T67" fmla="*/ 167 h 521"/>
                <a:gd name="T68" fmla="*/ 119 w 288"/>
                <a:gd name="T69" fmla="*/ 170 h 521"/>
                <a:gd name="T70" fmla="*/ 105 w 288"/>
                <a:gd name="T71" fmla="*/ 188 h 521"/>
                <a:gd name="T72" fmla="*/ 115 w 288"/>
                <a:gd name="T73" fmla="*/ 211 h 521"/>
                <a:gd name="T74" fmla="*/ 117 w 288"/>
                <a:gd name="T75" fmla="*/ 213 h 521"/>
                <a:gd name="T76" fmla="*/ 113 w 288"/>
                <a:gd name="T77" fmla="*/ 213 h 521"/>
                <a:gd name="T78" fmla="*/ 85 w 288"/>
                <a:gd name="T79" fmla="*/ 220 h 521"/>
                <a:gd name="T80" fmla="*/ 85 w 288"/>
                <a:gd name="T81" fmla="*/ 22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8" h="521">
                  <a:moveTo>
                    <a:pt x="85" y="220"/>
                  </a:moveTo>
                  <a:lnTo>
                    <a:pt x="82" y="326"/>
                  </a:lnTo>
                  <a:lnTo>
                    <a:pt x="101" y="360"/>
                  </a:lnTo>
                  <a:lnTo>
                    <a:pt x="25" y="367"/>
                  </a:lnTo>
                  <a:lnTo>
                    <a:pt x="0" y="422"/>
                  </a:lnTo>
                  <a:lnTo>
                    <a:pt x="71" y="493"/>
                  </a:lnTo>
                  <a:lnTo>
                    <a:pt x="73" y="521"/>
                  </a:lnTo>
                  <a:lnTo>
                    <a:pt x="112" y="484"/>
                  </a:lnTo>
                  <a:lnTo>
                    <a:pt x="179" y="484"/>
                  </a:lnTo>
                  <a:lnTo>
                    <a:pt x="226" y="445"/>
                  </a:lnTo>
                  <a:lnTo>
                    <a:pt x="255" y="388"/>
                  </a:lnTo>
                  <a:lnTo>
                    <a:pt x="269" y="231"/>
                  </a:lnTo>
                  <a:lnTo>
                    <a:pt x="288" y="149"/>
                  </a:lnTo>
                  <a:lnTo>
                    <a:pt x="274" y="52"/>
                  </a:lnTo>
                  <a:lnTo>
                    <a:pt x="257" y="46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49" y="23"/>
                  </a:lnTo>
                  <a:lnTo>
                    <a:pt x="219" y="0"/>
                  </a:lnTo>
                  <a:lnTo>
                    <a:pt x="184" y="27"/>
                  </a:lnTo>
                  <a:lnTo>
                    <a:pt x="203" y="50"/>
                  </a:lnTo>
                  <a:lnTo>
                    <a:pt x="237" y="52"/>
                  </a:lnTo>
                  <a:lnTo>
                    <a:pt x="239" y="52"/>
                  </a:lnTo>
                  <a:lnTo>
                    <a:pt x="239" y="53"/>
                  </a:lnTo>
                  <a:lnTo>
                    <a:pt x="232" y="107"/>
                  </a:lnTo>
                  <a:lnTo>
                    <a:pt x="232" y="108"/>
                  </a:lnTo>
                  <a:lnTo>
                    <a:pt x="230" y="108"/>
                  </a:lnTo>
                  <a:lnTo>
                    <a:pt x="207" y="108"/>
                  </a:lnTo>
                  <a:lnTo>
                    <a:pt x="211" y="142"/>
                  </a:lnTo>
                  <a:lnTo>
                    <a:pt x="211" y="142"/>
                  </a:lnTo>
                  <a:lnTo>
                    <a:pt x="209" y="144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3" y="167"/>
                  </a:lnTo>
                  <a:lnTo>
                    <a:pt x="119" y="170"/>
                  </a:lnTo>
                  <a:lnTo>
                    <a:pt x="105" y="188"/>
                  </a:lnTo>
                  <a:lnTo>
                    <a:pt x="115" y="211"/>
                  </a:lnTo>
                  <a:lnTo>
                    <a:pt x="117" y="213"/>
                  </a:lnTo>
                  <a:lnTo>
                    <a:pt x="113" y="213"/>
                  </a:lnTo>
                  <a:lnTo>
                    <a:pt x="85" y="220"/>
                  </a:lnTo>
                  <a:lnTo>
                    <a:pt x="85" y="2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5" name="Freeform 35">
              <a:extLst>
                <a:ext uri="{FF2B5EF4-FFF2-40B4-BE49-F238E27FC236}">
                  <a16:creationId xmlns:a16="http://schemas.microsoft.com/office/drawing/2014/main" xmlns="" id="{2F09438F-2EFF-4AEB-B776-82A93EDA9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3" y="3306763"/>
              <a:ext cx="1104900" cy="1965325"/>
            </a:xfrm>
            <a:custGeom>
              <a:avLst/>
              <a:gdLst>
                <a:gd name="T0" fmla="*/ 484 w 696"/>
                <a:gd name="T1" fmla="*/ 1194 h 1238"/>
                <a:gd name="T2" fmla="*/ 514 w 696"/>
                <a:gd name="T3" fmla="*/ 1212 h 1238"/>
                <a:gd name="T4" fmla="*/ 530 w 696"/>
                <a:gd name="T5" fmla="*/ 1189 h 1238"/>
                <a:gd name="T6" fmla="*/ 586 w 696"/>
                <a:gd name="T7" fmla="*/ 1185 h 1238"/>
                <a:gd name="T8" fmla="*/ 615 w 696"/>
                <a:gd name="T9" fmla="*/ 1127 h 1238"/>
                <a:gd name="T10" fmla="*/ 648 w 696"/>
                <a:gd name="T11" fmla="*/ 1077 h 1238"/>
                <a:gd name="T12" fmla="*/ 615 w 696"/>
                <a:gd name="T13" fmla="*/ 1074 h 1238"/>
                <a:gd name="T14" fmla="*/ 594 w 696"/>
                <a:gd name="T15" fmla="*/ 1047 h 1238"/>
                <a:gd name="T16" fmla="*/ 632 w 696"/>
                <a:gd name="T17" fmla="*/ 1019 h 1238"/>
                <a:gd name="T18" fmla="*/ 666 w 696"/>
                <a:gd name="T19" fmla="*/ 1044 h 1238"/>
                <a:gd name="T20" fmla="*/ 696 w 696"/>
                <a:gd name="T21" fmla="*/ 962 h 1238"/>
                <a:gd name="T22" fmla="*/ 613 w 696"/>
                <a:gd name="T23" fmla="*/ 797 h 1238"/>
                <a:gd name="T24" fmla="*/ 583 w 696"/>
                <a:gd name="T25" fmla="*/ 691 h 1238"/>
                <a:gd name="T26" fmla="*/ 540 w 696"/>
                <a:gd name="T27" fmla="*/ 632 h 1238"/>
                <a:gd name="T28" fmla="*/ 403 w 696"/>
                <a:gd name="T29" fmla="*/ 634 h 1238"/>
                <a:gd name="T30" fmla="*/ 343 w 696"/>
                <a:gd name="T31" fmla="*/ 712 h 1238"/>
                <a:gd name="T32" fmla="*/ 247 w 696"/>
                <a:gd name="T33" fmla="*/ 675 h 1238"/>
                <a:gd name="T34" fmla="*/ 305 w 696"/>
                <a:gd name="T35" fmla="*/ 420 h 1238"/>
                <a:gd name="T36" fmla="*/ 321 w 696"/>
                <a:gd name="T37" fmla="*/ 282 h 1238"/>
                <a:gd name="T38" fmla="*/ 438 w 696"/>
                <a:gd name="T39" fmla="*/ 154 h 1238"/>
                <a:gd name="T40" fmla="*/ 445 w 696"/>
                <a:gd name="T41" fmla="*/ 120 h 1238"/>
                <a:gd name="T42" fmla="*/ 371 w 696"/>
                <a:gd name="T43" fmla="*/ 113 h 1238"/>
                <a:gd name="T44" fmla="*/ 355 w 696"/>
                <a:gd name="T45" fmla="*/ 87 h 1238"/>
                <a:gd name="T46" fmla="*/ 371 w 696"/>
                <a:gd name="T47" fmla="*/ 57 h 1238"/>
                <a:gd name="T48" fmla="*/ 270 w 696"/>
                <a:gd name="T49" fmla="*/ 19 h 1238"/>
                <a:gd name="T50" fmla="*/ 263 w 696"/>
                <a:gd name="T51" fmla="*/ 46 h 1238"/>
                <a:gd name="T52" fmla="*/ 212 w 696"/>
                <a:gd name="T53" fmla="*/ 73 h 1238"/>
                <a:gd name="T54" fmla="*/ 178 w 696"/>
                <a:gd name="T55" fmla="*/ 80 h 1238"/>
                <a:gd name="T56" fmla="*/ 115 w 696"/>
                <a:gd name="T57" fmla="*/ 80 h 1238"/>
                <a:gd name="T58" fmla="*/ 141 w 696"/>
                <a:gd name="T59" fmla="*/ 151 h 1238"/>
                <a:gd name="T60" fmla="*/ 150 w 696"/>
                <a:gd name="T61" fmla="*/ 236 h 1238"/>
                <a:gd name="T62" fmla="*/ 168 w 696"/>
                <a:gd name="T63" fmla="*/ 294 h 1238"/>
                <a:gd name="T64" fmla="*/ 146 w 696"/>
                <a:gd name="T65" fmla="*/ 331 h 1238"/>
                <a:gd name="T66" fmla="*/ 136 w 696"/>
                <a:gd name="T67" fmla="*/ 360 h 1238"/>
                <a:gd name="T68" fmla="*/ 92 w 696"/>
                <a:gd name="T69" fmla="*/ 363 h 1238"/>
                <a:gd name="T70" fmla="*/ 88 w 696"/>
                <a:gd name="T71" fmla="*/ 397 h 1238"/>
                <a:gd name="T72" fmla="*/ 17 w 696"/>
                <a:gd name="T73" fmla="*/ 508 h 1238"/>
                <a:gd name="T74" fmla="*/ 37 w 696"/>
                <a:gd name="T75" fmla="*/ 553 h 1238"/>
                <a:gd name="T76" fmla="*/ 17 w 696"/>
                <a:gd name="T77" fmla="*/ 593 h 1238"/>
                <a:gd name="T78" fmla="*/ 54 w 696"/>
                <a:gd name="T79" fmla="*/ 618 h 1238"/>
                <a:gd name="T80" fmla="*/ 63 w 696"/>
                <a:gd name="T81" fmla="*/ 641 h 1238"/>
                <a:gd name="T82" fmla="*/ 115 w 696"/>
                <a:gd name="T83" fmla="*/ 671 h 1238"/>
                <a:gd name="T84" fmla="*/ 136 w 696"/>
                <a:gd name="T85" fmla="*/ 693 h 1238"/>
                <a:gd name="T86" fmla="*/ 108 w 696"/>
                <a:gd name="T87" fmla="*/ 756 h 1238"/>
                <a:gd name="T88" fmla="*/ 111 w 696"/>
                <a:gd name="T89" fmla="*/ 788 h 1238"/>
                <a:gd name="T90" fmla="*/ 138 w 696"/>
                <a:gd name="T91" fmla="*/ 824 h 1238"/>
                <a:gd name="T92" fmla="*/ 162 w 696"/>
                <a:gd name="T93" fmla="*/ 857 h 1238"/>
                <a:gd name="T94" fmla="*/ 231 w 696"/>
                <a:gd name="T95" fmla="*/ 794 h 1238"/>
                <a:gd name="T96" fmla="*/ 261 w 696"/>
                <a:gd name="T97" fmla="*/ 792 h 1238"/>
                <a:gd name="T98" fmla="*/ 272 w 696"/>
                <a:gd name="T99" fmla="*/ 774 h 1238"/>
                <a:gd name="T100" fmla="*/ 295 w 696"/>
                <a:gd name="T101" fmla="*/ 778 h 1238"/>
                <a:gd name="T102" fmla="*/ 313 w 696"/>
                <a:gd name="T103" fmla="*/ 838 h 1238"/>
                <a:gd name="T104" fmla="*/ 298 w 696"/>
                <a:gd name="T105" fmla="*/ 852 h 1238"/>
                <a:gd name="T106" fmla="*/ 265 w 696"/>
                <a:gd name="T107" fmla="*/ 886 h 1238"/>
                <a:gd name="T108" fmla="*/ 240 w 696"/>
                <a:gd name="T109" fmla="*/ 934 h 1238"/>
                <a:gd name="T110" fmla="*/ 212 w 696"/>
                <a:gd name="T111" fmla="*/ 967 h 1238"/>
                <a:gd name="T112" fmla="*/ 224 w 696"/>
                <a:gd name="T113" fmla="*/ 983 h 1238"/>
                <a:gd name="T114" fmla="*/ 256 w 696"/>
                <a:gd name="T115" fmla="*/ 1063 h 1238"/>
                <a:gd name="T116" fmla="*/ 297 w 696"/>
                <a:gd name="T117" fmla="*/ 1120 h 1238"/>
                <a:gd name="T118" fmla="*/ 323 w 696"/>
                <a:gd name="T119" fmla="*/ 1097 h 1238"/>
                <a:gd name="T120" fmla="*/ 378 w 696"/>
                <a:gd name="T121" fmla="*/ 1097 h 1238"/>
                <a:gd name="T122" fmla="*/ 477 w 696"/>
                <a:gd name="T123" fmla="*/ 1091 h 1238"/>
                <a:gd name="T124" fmla="*/ 468 w 696"/>
                <a:gd name="T125" fmla="*/ 112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6" h="1238">
                  <a:moveTo>
                    <a:pt x="468" y="1125"/>
                  </a:moveTo>
                  <a:lnTo>
                    <a:pt x="493" y="1166"/>
                  </a:lnTo>
                  <a:lnTo>
                    <a:pt x="484" y="1194"/>
                  </a:lnTo>
                  <a:lnTo>
                    <a:pt x="498" y="1238"/>
                  </a:lnTo>
                  <a:lnTo>
                    <a:pt x="525" y="1231"/>
                  </a:lnTo>
                  <a:lnTo>
                    <a:pt x="514" y="1212"/>
                  </a:lnTo>
                  <a:lnTo>
                    <a:pt x="514" y="1210"/>
                  </a:lnTo>
                  <a:lnTo>
                    <a:pt x="514" y="1210"/>
                  </a:lnTo>
                  <a:lnTo>
                    <a:pt x="530" y="1189"/>
                  </a:lnTo>
                  <a:lnTo>
                    <a:pt x="530" y="1189"/>
                  </a:lnTo>
                  <a:lnTo>
                    <a:pt x="530" y="1189"/>
                  </a:lnTo>
                  <a:lnTo>
                    <a:pt x="586" y="1185"/>
                  </a:lnTo>
                  <a:lnTo>
                    <a:pt x="620" y="1162"/>
                  </a:lnTo>
                  <a:lnTo>
                    <a:pt x="616" y="1129"/>
                  </a:lnTo>
                  <a:lnTo>
                    <a:pt x="615" y="1127"/>
                  </a:lnTo>
                  <a:lnTo>
                    <a:pt x="618" y="1127"/>
                  </a:lnTo>
                  <a:lnTo>
                    <a:pt x="641" y="1127"/>
                  </a:lnTo>
                  <a:lnTo>
                    <a:pt x="648" y="1077"/>
                  </a:lnTo>
                  <a:lnTo>
                    <a:pt x="616" y="1075"/>
                  </a:lnTo>
                  <a:lnTo>
                    <a:pt x="616" y="1074"/>
                  </a:lnTo>
                  <a:lnTo>
                    <a:pt x="615" y="1074"/>
                  </a:lnTo>
                  <a:lnTo>
                    <a:pt x="592" y="1049"/>
                  </a:lnTo>
                  <a:lnTo>
                    <a:pt x="592" y="1049"/>
                  </a:lnTo>
                  <a:lnTo>
                    <a:pt x="594" y="1047"/>
                  </a:lnTo>
                  <a:lnTo>
                    <a:pt x="631" y="1019"/>
                  </a:lnTo>
                  <a:lnTo>
                    <a:pt x="632" y="1017"/>
                  </a:lnTo>
                  <a:lnTo>
                    <a:pt x="632" y="1019"/>
                  </a:lnTo>
                  <a:lnTo>
                    <a:pt x="666" y="1042"/>
                  </a:lnTo>
                  <a:lnTo>
                    <a:pt x="666" y="1042"/>
                  </a:lnTo>
                  <a:lnTo>
                    <a:pt x="666" y="1044"/>
                  </a:lnTo>
                  <a:lnTo>
                    <a:pt x="671" y="1067"/>
                  </a:lnTo>
                  <a:lnTo>
                    <a:pt x="687" y="1070"/>
                  </a:lnTo>
                  <a:lnTo>
                    <a:pt x="696" y="962"/>
                  </a:lnTo>
                  <a:lnTo>
                    <a:pt x="684" y="927"/>
                  </a:lnTo>
                  <a:lnTo>
                    <a:pt x="631" y="819"/>
                  </a:lnTo>
                  <a:lnTo>
                    <a:pt x="613" y="797"/>
                  </a:lnTo>
                  <a:lnTo>
                    <a:pt x="597" y="719"/>
                  </a:lnTo>
                  <a:lnTo>
                    <a:pt x="586" y="694"/>
                  </a:lnTo>
                  <a:lnTo>
                    <a:pt x="583" y="691"/>
                  </a:lnTo>
                  <a:lnTo>
                    <a:pt x="542" y="673"/>
                  </a:lnTo>
                  <a:lnTo>
                    <a:pt x="530" y="657"/>
                  </a:lnTo>
                  <a:lnTo>
                    <a:pt x="540" y="632"/>
                  </a:lnTo>
                  <a:lnTo>
                    <a:pt x="512" y="622"/>
                  </a:lnTo>
                  <a:lnTo>
                    <a:pt x="450" y="609"/>
                  </a:lnTo>
                  <a:lnTo>
                    <a:pt x="403" y="634"/>
                  </a:lnTo>
                  <a:lnTo>
                    <a:pt x="385" y="709"/>
                  </a:lnTo>
                  <a:lnTo>
                    <a:pt x="366" y="682"/>
                  </a:lnTo>
                  <a:lnTo>
                    <a:pt x="343" y="712"/>
                  </a:lnTo>
                  <a:lnTo>
                    <a:pt x="323" y="655"/>
                  </a:lnTo>
                  <a:lnTo>
                    <a:pt x="282" y="680"/>
                  </a:lnTo>
                  <a:lnTo>
                    <a:pt x="247" y="675"/>
                  </a:lnTo>
                  <a:lnTo>
                    <a:pt x="249" y="643"/>
                  </a:lnTo>
                  <a:lnTo>
                    <a:pt x="295" y="531"/>
                  </a:lnTo>
                  <a:lnTo>
                    <a:pt x="305" y="420"/>
                  </a:lnTo>
                  <a:lnTo>
                    <a:pt x="318" y="367"/>
                  </a:lnTo>
                  <a:lnTo>
                    <a:pt x="307" y="322"/>
                  </a:lnTo>
                  <a:lnTo>
                    <a:pt x="321" y="282"/>
                  </a:lnTo>
                  <a:lnTo>
                    <a:pt x="316" y="239"/>
                  </a:lnTo>
                  <a:lnTo>
                    <a:pt x="408" y="149"/>
                  </a:lnTo>
                  <a:lnTo>
                    <a:pt x="438" y="154"/>
                  </a:lnTo>
                  <a:lnTo>
                    <a:pt x="442" y="143"/>
                  </a:lnTo>
                  <a:lnTo>
                    <a:pt x="433" y="129"/>
                  </a:lnTo>
                  <a:lnTo>
                    <a:pt x="445" y="120"/>
                  </a:lnTo>
                  <a:lnTo>
                    <a:pt x="429" y="94"/>
                  </a:lnTo>
                  <a:lnTo>
                    <a:pt x="397" y="94"/>
                  </a:lnTo>
                  <a:lnTo>
                    <a:pt x="371" y="113"/>
                  </a:lnTo>
                  <a:lnTo>
                    <a:pt x="369" y="115"/>
                  </a:lnTo>
                  <a:lnTo>
                    <a:pt x="367" y="113"/>
                  </a:lnTo>
                  <a:lnTo>
                    <a:pt x="355" y="87"/>
                  </a:lnTo>
                  <a:lnTo>
                    <a:pt x="355" y="85"/>
                  </a:lnTo>
                  <a:lnTo>
                    <a:pt x="355" y="85"/>
                  </a:lnTo>
                  <a:lnTo>
                    <a:pt x="371" y="57"/>
                  </a:lnTo>
                  <a:lnTo>
                    <a:pt x="364" y="21"/>
                  </a:lnTo>
                  <a:lnTo>
                    <a:pt x="300" y="0"/>
                  </a:lnTo>
                  <a:lnTo>
                    <a:pt x="270" y="19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24" y="51"/>
                  </a:lnTo>
                  <a:lnTo>
                    <a:pt x="214" y="73"/>
                  </a:lnTo>
                  <a:lnTo>
                    <a:pt x="212" y="73"/>
                  </a:lnTo>
                  <a:lnTo>
                    <a:pt x="212" y="73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176" y="80"/>
                  </a:lnTo>
                  <a:lnTo>
                    <a:pt x="127" y="62"/>
                  </a:lnTo>
                  <a:lnTo>
                    <a:pt x="115" y="80"/>
                  </a:lnTo>
                  <a:lnTo>
                    <a:pt x="141" y="149"/>
                  </a:lnTo>
                  <a:lnTo>
                    <a:pt x="141" y="149"/>
                  </a:lnTo>
                  <a:lnTo>
                    <a:pt x="141" y="151"/>
                  </a:lnTo>
                  <a:lnTo>
                    <a:pt x="122" y="216"/>
                  </a:lnTo>
                  <a:lnTo>
                    <a:pt x="150" y="236"/>
                  </a:lnTo>
                  <a:lnTo>
                    <a:pt x="150" y="236"/>
                  </a:lnTo>
                  <a:lnTo>
                    <a:pt x="150" y="236"/>
                  </a:lnTo>
                  <a:lnTo>
                    <a:pt x="166" y="292"/>
                  </a:lnTo>
                  <a:lnTo>
                    <a:pt x="168" y="294"/>
                  </a:lnTo>
                  <a:lnTo>
                    <a:pt x="166" y="296"/>
                  </a:lnTo>
                  <a:lnTo>
                    <a:pt x="145" y="305"/>
                  </a:lnTo>
                  <a:lnTo>
                    <a:pt x="146" y="331"/>
                  </a:lnTo>
                  <a:lnTo>
                    <a:pt x="146" y="331"/>
                  </a:lnTo>
                  <a:lnTo>
                    <a:pt x="146" y="331"/>
                  </a:lnTo>
                  <a:lnTo>
                    <a:pt x="136" y="360"/>
                  </a:lnTo>
                  <a:lnTo>
                    <a:pt x="136" y="361"/>
                  </a:lnTo>
                  <a:lnTo>
                    <a:pt x="134" y="361"/>
                  </a:lnTo>
                  <a:lnTo>
                    <a:pt x="92" y="363"/>
                  </a:lnTo>
                  <a:lnTo>
                    <a:pt x="90" y="395"/>
                  </a:lnTo>
                  <a:lnTo>
                    <a:pt x="90" y="397"/>
                  </a:lnTo>
                  <a:lnTo>
                    <a:pt x="88" y="397"/>
                  </a:lnTo>
                  <a:lnTo>
                    <a:pt x="17" y="425"/>
                  </a:lnTo>
                  <a:lnTo>
                    <a:pt x="17" y="507"/>
                  </a:lnTo>
                  <a:lnTo>
                    <a:pt x="17" y="508"/>
                  </a:lnTo>
                  <a:lnTo>
                    <a:pt x="17" y="508"/>
                  </a:lnTo>
                  <a:lnTo>
                    <a:pt x="0" y="528"/>
                  </a:lnTo>
                  <a:lnTo>
                    <a:pt x="37" y="553"/>
                  </a:lnTo>
                  <a:lnTo>
                    <a:pt x="39" y="553"/>
                  </a:lnTo>
                  <a:lnTo>
                    <a:pt x="37" y="555"/>
                  </a:lnTo>
                  <a:lnTo>
                    <a:pt x="17" y="593"/>
                  </a:lnTo>
                  <a:lnTo>
                    <a:pt x="54" y="617"/>
                  </a:lnTo>
                  <a:lnTo>
                    <a:pt x="54" y="617"/>
                  </a:lnTo>
                  <a:lnTo>
                    <a:pt x="54" y="618"/>
                  </a:lnTo>
                  <a:lnTo>
                    <a:pt x="63" y="640"/>
                  </a:lnTo>
                  <a:lnTo>
                    <a:pt x="63" y="640"/>
                  </a:lnTo>
                  <a:lnTo>
                    <a:pt x="63" y="641"/>
                  </a:lnTo>
                  <a:lnTo>
                    <a:pt x="44" y="663"/>
                  </a:lnTo>
                  <a:lnTo>
                    <a:pt x="58" y="702"/>
                  </a:lnTo>
                  <a:lnTo>
                    <a:pt x="115" y="671"/>
                  </a:lnTo>
                  <a:lnTo>
                    <a:pt x="116" y="671"/>
                  </a:lnTo>
                  <a:lnTo>
                    <a:pt x="118" y="671"/>
                  </a:lnTo>
                  <a:lnTo>
                    <a:pt x="136" y="693"/>
                  </a:lnTo>
                  <a:lnTo>
                    <a:pt x="138" y="694"/>
                  </a:lnTo>
                  <a:lnTo>
                    <a:pt x="138" y="694"/>
                  </a:lnTo>
                  <a:lnTo>
                    <a:pt x="108" y="756"/>
                  </a:lnTo>
                  <a:lnTo>
                    <a:pt x="111" y="787"/>
                  </a:lnTo>
                  <a:lnTo>
                    <a:pt x="111" y="787"/>
                  </a:lnTo>
                  <a:lnTo>
                    <a:pt x="111" y="788"/>
                  </a:lnTo>
                  <a:lnTo>
                    <a:pt x="90" y="801"/>
                  </a:lnTo>
                  <a:lnTo>
                    <a:pt x="90" y="824"/>
                  </a:lnTo>
                  <a:lnTo>
                    <a:pt x="138" y="824"/>
                  </a:lnTo>
                  <a:lnTo>
                    <a:pt x="139" y="824"/>
                  </a:lnTo>
                  <a:lnTo>
                    <a:pt x="139" y="826"/>
                  </a:lnTo>
                  <a:lnTo>
                    <a:pt x="162" y="857"/>
                  </a:lnTo>
                  <a:lnTo>
                    <a:pt x="185" y="856"/>
                  </a:lnTo>
                  <a:lnTo>
                    <a:pt x="224" y="820"/>
                  </a:lnTo>
                  <a:lnTo>
                    <a:pt x="231" y="794"/>
                  </a:lnTo>
                  <a:lnTo>
                    <a:pt x="231" y="792"/>
                  </a:lnTo>
                  <a:lnTo>
                    <a:pt x="233" y="792"/>
                  </a:lnTo>
                  <a:lnTo>
                    <a:pt x="261" y="792"/>
                  </a:lnTo>
                  <a:lnTo>
                    <a:pt x="270" y="774"/>
                  </a:lnTo>
                  <a:lnTo>
                    <a:pt x="270" y="774"/>
                  </a:lnTo>
                  <a:lnTo>
                    <a:pt x="272" y="774"/>
                  </a:lnTo>
                  <a:lnTo>
                    <a:pt x="293" y="776"/>
                  </a:lnTo>
                  <a:lnTo>
                    <a:pt x="293" y="778"/>
                  </a:lnTo>
                  <a:lnTo>
                    <a:pt x="295" y="778"/>
                  </a:lnTo>
                  <a:lnTo>
                    <a:pt x="313" y="836"/>
                  </a:lnTo>
                  <a:lnTo>
                    <a:pt x="314" y="838"/>
                  </a:lnTo>
                  <a:lnTo>
                    <a:pt x="313" y="838"/>
                  </a:lnTo>
                  <a:lnTo>
                    <a:pt x="300" y="852"/>
                  </a:lnTo>
                  <a:lnTo>
                    <a:pt x="300" y="852"/>
                  </a:lnTo>
                  <a:lnTo>
                    <a:pt x="298" y="852"/>
                  </a:lnTo>
                  <a:lnTo>
                    <a:pt x="252" y="859"/>
                  </a:lnTo>
                  <a:lnTo>
                    <a:pt x="263" y="884"/>
                  </a:lnTo>
                  <a:lnTo>
                    <a:pt x="265" y="886"/>
                  </a:lnTo>
                  <a:lnTo>
                    <a:pt x="263" y="886"/>
                  </a:lnTo>
                  <a:lnTo>
                    <a:pt x="245" y="907"/>
                  </a:lnTo>
                  <a:lnTo>
                    <a:pt x="240" y="934"/>
                  </a:lnTo>
                  <a:lnTo>
                    <a:pt x="240" y="934"/>
                  </a:lnTo>
                  <a:lnTo>
                    <a:pt x="240" y="934"/>
                  </a:lnTo>
                  <a:lnTo>
                    <a:pt x="212" y="967"/>
                  </a:lnTo>
                  <a:lnTo>
                    <a:pt x="224" y="982"/>
                  </a:lnTo>
                  <a:lnTo>
                    <a:pt x="224" y="983"/>
                  </a:lnTo>
                  <a:lnTo>
                    <a:pt x="224" y="983"/>
                  </a:lnTo>
                  <a:lnTo>
                    <a:pt x="205" y="1008"/>
                  </a:lnTo>
                  <a:lnTo>
                    <a:pt x="205" y="1038"/>
                  </a:lnTo>
                  <a:lnTo>
                    <a:pt x="256" y="1063"/>
                  </a:lnTo>
                  <a:lnTo>
                    <a:pt x="256" y="1065"/>
                  </a:lnTo>
                  <a:lnTo>
                    <a:pt x="256" y="1065"/>
                  </a:lnTo>
                  <a:lnTo>
                    <a:pt x="297" y="1120"/>
                  </a:lnTo>
                  <a:lnTo>
                    <a:pt x="321" y="1097"/>
                  </a:lnTo>
                  <a:lnTo>
                    <a:pt x="321" y="1095"/>
                  </a:lnTo>
                  <a:lnTo>
                    <a:pt x="323" y="1097"/>
                  </a:lnTo>
                  <a:lnTo>
                    <a:pt x="376" y="1097"/>
                  </a:lnTo>
                  <a:lnTo>
                    <a:pt x="376" y="1097"/>
                  </a:lnTo>
                  <a:lnTo>
                    <a:pt x="378" y="1097"/>
                  </a:lnTo>
                  <a:lnTo>
                    <a:pt x="401" y="1116"/>
                  </a:lnTo>
                  <a:lnTo>
                    <a:pt x="473" y="1091"/>
                  </a:lnTo>
                  <a:lnTo>
                    <a:pt x="477" y="1091"/>
                  </a:lnTo>
                  <a:lnTo>
                    <a:pt x="475" y="1095"/>
                  </a:lnTo>
                  <a:lnTo>
                    <a:pt x="468" y="1125"/>
                  </a:lnTo>
                  <a:lnTo>
                    <a:pt x="468" y="11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6" name="Freeform 36">
              <a:extLst>
                <a:ext uri="{FF2B5EF4-FFF2-40B4-BE49-F238E27FC236}">
                  <a16:creationId xmlns:a16="http://schemas.microsoft.com/office/drawing/2014/main" xmlns="" id="{79CBA821-3380-4B88-8214-5EB9FD6E5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5048251"/>
              <a:ext cx="331788" cy="233363"/>
            </a:xfrm>
            <a:custGeom>
              <a:avLst/>
              <a:gdLst>
                <a:gd name="T0" fmla="*/ 0 w 209"/>
                <a:gd name="T1" fmla="*/ 78 h 147"/>
                <a:gd name="T2" fmla="*/ 28 w 209"/>
                <a:gd name="T3" fmla="*/ 122 h 147"/>
                <a:gd name="T4" fmla="*/ 58 w 209"/>
                <a:gd name="T5" fmla="*/ 147 h 147"/>
                <a:gd name="T6" fmla="*/ 120 w 209"/>
                <a:gd name="T7" fmla="*/ 117 h 147"/>
                <a:gd name="T8" fmla="*/ 129 w 209"/>
                <a:gd name="T9" fmla="*/ 92 h 147"/>
                <a:gd name="T10" fmla="*/ 175 w 209"/>
                <a:gd name="T11" fmla="*/ 39 h 147"/>
                <a:gd name="T12" fmla="*/ 201 w 209"/>
                <a:gd name="T13" fmla="*/ 26 h 147"/>
                <a:gd name="T14" fmla="*/ 209 w 209"/>
                <a:gd name="T15" fmla="*/ 0 h 147"/>
                <a:gd name="T16" fmla="*/ 138 w 209"/>
                <a:gd name="T17" fmla="*/ 23 h 147"/>
                <a:gd name="T18" fmla="*/ 138 w 209"/>
                <a:gd name="T19" fmla="*/ 23 h 147"/>
                <a:gd name="T20" fmla="*/ 136 w 209"/>
                <a:gd name="T21" fmla="*/ 23 h 147"/>
                <a:gd name="T22" fmla="*/ 113 w 209"/>
                <a:gd name="T23" fmla="*/ 3 h 147"/>
                <a:gd name="T24" fmla="*/ 60 w 209"/>
                <a:gd name="T25" fmla="*/ 1 h 147"/>
                <a:gd name="T26" fmla="*/ 34 w 209"/>
                <a:gd name="T27" fmla="*/ 26 h 147"/>
                <a:gd name="T28" fmla="*/ 0 w 209"/>
                <a:gd name="T29" fmla="*/ 78 h 147"/>
                <a:gd name="T30" fmla="*/ 0 w 209"/>
                <a:gd name="T31" fmla="*/ 7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47">
                  <a:moveTo>
                    <a:pt x="0" y="78"/>
                  </a:moveTo>
                  <a:lnTo>
                    <a:pt x="28" y="122"/>
                  </a:lnTo>
                  <a:lnTo>
                    <a:pt x="58" y="147"/>
                  </a:lnTo>
                  <a:lnTo>
                    <a:pt x="120" y="117"/>
                  </a:lnTo>
                  <a:lnTo>
                    <a:pt x="129" y="92"/>
                  </a:lnTo>
                  <a:lnTo>
                    <a:pt x="175" y="39"/>
                  </a:lnTo>
                  <a:lnTo>
                    <a:pt x="201" y="26"/>
                  </a:lnTo>
                  <a:lnTo>
                    <a:pt x="209" y="0"/>
                  </a:lnTo>
                  <a:lnTo>
                    <a:pt x="138" y="23"/>
                  </a:lnTo>
                  <a:lnTo>
                    <a:pt x="138" y="23"/>
                  </a:lnTo>
                  <a:lnTo>
                    <a:pt x="136" y="23"/>
                  </a:lnTo>
                  <a:lnTo>
                    <a:pt x="113" y="3"/>
                  </a:lnTo>
                  <a:lnTo>
                    <a:pt x="60" y="1"/>
                  </a:lnTo>
                  <a:lnTo>
                    <a:pt x="34" y="26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7" name="Freeform 37">
              <a:extLst>
                <a:ext uri="{FF2B5EF4-FFF2-40B4-BE49-F238E27FC236}">
                  <a16:creationId xmlns:a16="http://schemas.microsoft.com/office/drawing/2014/main" xmlns="" id="{B2EB736A-EAC4-4210-9541-B21A2097C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313" y="4378326"/>
              <a:ext cx="1144588" cy="798513"/>
            </a:xfrm>
            <a:custGeom>
              <a:avLst/>
              <a:gdLst>
                <a:gd name="T0" fmla="*/ 237 w 721"/>
                <a:gd name="T1" fmla="*/ 303 h 503"/>
                <a:gd name="T2" fmla="*/ 343 w 721"/>
                <a:gd name="T3" fmla="*/ 310 h 503"/>
                <a:gd name="T4" fmla="*/ 532 w 721"/>
                <a:gd name="T5" fmla="*/ 503 h 503"/>
                <a:gd name="T6" fmla="*/ 599 w 721"/>
                <a:gd name="T7" fmla="*/ 500 h 503"/>
                <a:gd name="T8" fmla="*/ 654 w 721"/>
                <a:gd name="T9" fmla="*/ 501 h 503"/>
                <a:gd name="T10" fmla="*/ 705 w 721"/>
                <a:gd name="T11" fmla="*/ 448 h 503"/>
                <a:gd name="T12" fmla="*/ 615 w 721"/>
                <a:gd name="T13" fmla="*/ 367 h 503"/>
                <a:gd name="T14" fmla="*/ 613 w 721"/>
                <a:gd name="T15" fmla="*/ 365 h 503"/>
                <a:gd name="T16" fmla="*/ 613 w 721"/>
                <a:gd name="T17" fmla="*/ 333 h 503"/>
                <a:gd name="T18" fmla="*/ 633 w 721"/>
                <a:gd name="T19" fmla="*/ 308 h 503"/>
                <a:gd name="T20" fmla="*/ 620 w 721"/>
                <a:gd name="T21" fmla="*/ 292 h 503"/>
                <a:gd name="T22" fmla="*/ 649 w 721"/>
                <a:gd name="T23" fmla="*/ 257 h 503"/>
                <a:gd name="T24" fmla="*/ 654 w 721"/>
                <a:gd name="T25" fmla="*/ 230 h 503"/>
                <a:gd name="T26" fmla="*/ 671 w 721"/>
                <a:gd name="T27" fmla="*/ 209 h 503"/>
                <a:gd name="T28" fmla="*/ 659 w 721"/>
                <a:gd name="T29" fmla="*/ 182 h 503"/>
                <a:gd name="T30" fmla="*/ 710 w 721"/>
                <a:gd name="T31" fmla="*/ 174 h 503"/>
                <a:gd name="T32" fmla="*/ 703 w 721"/>
                <a:gd name="T33" fmla="*/ 105 h 503"/>
                <a:gd name="T34" fmla="*/ 675 w 721"/>
                <a:gd name="T35" fmla="*/ 120 h 503"/>
                <a:gd name="T36" fmla="*/ 675 w 721"/>
                <a:gd name="T37" fmla="*/ 120 h 503"/>
                <a:gd name="T38" fmla="*/ 640 w 721"/>
                <a:gd name="T39" fmla="*/ 147 h 503"/>
                <a:gd name="T40" fmla="*/ 640 w 721"/>
                <a:gd name="T41" fmla="*/ 147 h 503"/>
                <a:gd name="T42" fmla="*/ 599 w 721"/>
                <a:gd name="T43" fmla="*/ 184 h 503"/>
                <a:gd name="T44" fmla="*/ 573 w 721"/>
                <a:gd name="T45" fmla="*/ 186 h 503"/>
                <a:gd name="T46" fmla="*/ 571 w 721"/>
                <a:gd name="T47" fmla="*/ 186 h 503"/>
                <a:gd name="T48" fmla="*/ 502 w 721"/>
                <a:gd name="T49" fmla="*/ 152 h 503"/>
                <a:gd name="T50" fmla="*/ 500 w 721"/>
                <a:gd name="T51" fmla="*/ 151 h 503"/>
                <a:gd name="T52" fmla="*/ 498 w 721"/>
                <a:gd name="T53" fmla="*/ 124 h 503"/>
                <a:gd name="T54" fmla="*/ 520 w 721"/>
                <a:gd name="T55" fmla="*/ 110 h 503"/>
                <a:gd name="T56" fmla="*/ 516 w 721"/>
                <a:gd name="T57" fmla="*/ 81 h 503"/>
                <a:gd name="T58" fmla="*/ 544 w 721"/>
                <a:gd name="T59" fmla="*/ 19 h 503"/>
                <a:gd name="T60" fmla="*/ 410 w 721"/>
                <a:gd name="T61" fmla="*/ 62 h 503"/>
                <a:gd name="T62" fmla="*/ 413 w 721"/>
                <a:gd name="T63" fmla="*/ 81 h 503"/>
                <a:gd name="T64" fmla="*/ 387 w 721"/>
                <a:gd name="T65" fmla="*/ 90 h 503"/>
                <a:gd name="T66" fmla="*/ 387 w 721"/>
                <a:gd name="T67" fmla="*/ 90 h 503"/>
                <a:gd name="T68" fmla="*/ 288 w 721"/>
                <a:gd name="T69" fmla="*/ 120 h 503"/>
                <a:gd name="T70" fmla="*/ 286 w 721"/>
                <a:gd name="T71" fmla="*/ 120 h 503"/>
                <a:gd name="T72" fmla="*/ 214 w 721"/>
                <a:gd name="T73" fmla="*/ 126 h 503"/>
                <a:gd name="T74" fmla="*/ 212 w 721"/>
                <a:gd name="T75" fmla="*/ 126 h 503"/>
                <a:gd name="T76" fmla="*/ 141 w 721"/>
                <a:gd name="T77" fmla="*/ 103 h 503"/>
                <a:gd name="T78" fmla="*/ 122 w 721"/>
                <a:gd name="T79" fmla="*/ 122 h 503"/>
                <a:gd name="T80" fmla="*/ 101 w 721"/>
                <a:gd name="T81" fmla="*/ 103 h 503"/>
                <a:gd name="T82" fmla="*/ 87 w 721"/>
                <a:gd name="T83" fmla="*/ 115 h 503"/>
                <a:gd name="T84" fmla="*/ 60 w 721"/>
                <a:gd name="T85" fmla="*/ 94 h 503"/>
                <a:gd name="T86" fmla="*/ 0 w 721"/>
                <a:gd name="T87" fmla="*/ 126 h 503"/>
                <a:gd name="T88" fmla="*/ 39 w 721"/>
                <a:gd name="T89" fmla="*/ 152 h 503"/>
                <a:gd name="T90" fmla="*/ 26 w 721"/>
                <a:gd name="T91" fmla="*/ 170 h 503"/>
                <a:gd name="T92" fmla="*/ 76 w 721"/>
                <a:gd name="T93" fmla="*/ 170 h 503"/>
                <a:gd name="T94" fmla="*/ 78 w 721"/>
                <a:gd name="T95" fmla="*/ 170 h 503"/>
                <a:gd name="T96" fmla="*/ 117 w 721"/>
                <a:gd name="T97" fmla="*/ 191 h 503"/>
                <a:gd name="T98" fmla="*/ 120 w 721"/>
                <a:gd name="T99" fmla="*/ 193 h 503"/>
                <a:gd name="T100" fmla="*/ 147 w 721"/>
                <a:gd name="T101" fmla="*/ 255 h 503"/>
                <a:gd name="T102" fmla="*/ 148 w 721"/>
                <a:gd name="T103" fmla="*/ 257 h 503"/>
                <a:gd name="T104" fmla="*/ 173 w 721"/>
                <a:gd name="T105" fmla="*/ 3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1" h="503">
                  <a:moveTo>
                    <a:pt x="173" y="335"/>
                  </a:moveTo>
                  <a:lnTo>
                    <a:pt x="237" y="303"/>
                  </a:lnTo>
                  <a:lnTo>
                    <a:pt x="284" y="319"/>
                  </a:lnTo>
                  <a:lnTo>
                    <a:pt x="343" y="310"/>
                  </a:lnTo>
                  <a:lnTo>
                    <a:pt x="428" y="395"/>
                  </a:lnTo>
                  <a:lnTo>
                    <a:pt x="532" y="503"/>
                  </a:lnTo>
                  <a:lnTo>
                    <a:pt x="574" y="487"/>
                  </a:lnTo>
                  <a:lnTo>
                    <a:pt x="599" y="500"/>
                  </a:lnTo>
                  <a:lnTo>
                    <a:pt x="618" y="491"/>
                  </a:lnTo>
                  <a:lnTo>
                    <a:pt x="654" y="501"/>
                  </a:lnTo>
                  <a:lnTo>
                    <a:pt x="671" y="498"/>
                  </a:lnTo>
                  <a:lnTo>
                    <a:pt x="705" y="448"/>
                  </a:lnTo>
                  <a:lnTo>
                    <a:pt x="664" y="392"/>
                  </a:lnTo>
                  <a:lnTo>
                    <a:pt x="615" y="367"/>
                  </a:lnTo>
                  <a:lnTo>
                    <a:pt x="613" y="367"/>
                  </a:lnTo>
                  <a:lnTo>
                    <a:pt x="613" y="365"/>
                  </a:lnTo>
                  <a:lnTo>
                    <a:pt x="613" y="333"/>
                  </a:lnTo>
                  <a:lnTo>
                    <a:pt x="613" y="333"/>
                  </a:lnTo>
                  <a:lnTo>
                    <a:pt x="615" y="331"/>
                  </a:lnTo>
                  <a:lnTo>
                    <a:pt x="633" y="308"/>
                  </a:lnTo>
                  <a:lnTo>
                    <a:pt x="620" y="292"/>
                  </a:lnTo>
                  <a:lnTo>
                    <a:pt x="620" y="292"/>
                  </a:lnTo>
                  <a:lnTo>
                    <a:pt x="620" y="291"/>
                  </a:lnTo>
                  <a:lnTo>
                    <a:pt x="649" y="257"/>
                  </a:lnTo>
                  <a:lnTo>
                    <a:pt x="654" y="230"/>
                  </a:lnTo>
                  <a:lnTo>
                    <a:pt x="654" y="230"/>
                  </a:lnTo>
                  <a:lnTo>
                    <a:pt x="654" y="230"/>
                  </a:lnTo>
                  <a:lnTo>
                    <a:pt x="671" y="209"/>
                  </a:lnTo>
                  <a:lnTo>
                    <a:pt x="661" y="184"/>
                  </a:lnTo>
                  <a:lnTo>
                    <a:pt x="659" y="182"/>
                  </a:lnTo>
                  <a:lnTo>
                    <a:pt x="661" y="181"/>
                  </a:lnTo>
                  <a:lnTo>
                    <a:pt x="710" y="174"/>
                  </a:lnTo>
                  <a:lnTo>
                    <a:pt x="721" y="161"/>
                  </a:lnTo>
                  <a:lnTo>
                    <a:pt x="703" y="105"/>
                  </a:lnTo>
                  <a:lnTo>
                    <a:pt x="686" y="103"/>
                  </a:lnTo>
                  <a:lnTo>
                    <a:pt x="675" y="120"/>
                  </a:lnTo>
                  <a:lnTo>
                    <a:pt x="675" y="120"/>
                  </a:lnTo>
                  <a:lnTo>
                    <a:pt x="675" y="120"/>
                  </a:lnTo>
                  <a:lnTo>
                    <a:pt x="645" y="120"/>
                  </a:lnTo>
                  <a:lnTo>
                    <a:pt x="640" y="147"/>
                  </a:lnTo>
                  <a:lnTo>
                    <a:pt x="640" y="147"/>
                  </a:lnTo>
                  <a:lnTo>
                    <a:pt x="640" y="147"/>
                  </a:lnTo>
                  <a:lnTo>
                    <a:pt x="599" y="184"/>
                  </a:lnTo>
                  <a:lnTo>
                    <a:pt x="599" y="184"/>
                  </a:lnTo>
                  <a:lnTo>
                    <a:pt x="597" y="184"/>
                  </a:lnTo>
                  <a:lnTo>
                    <a:pt x="573" y="186"/>
                  </a:lnTo>
                  <a:lnTo>
                    <a:pt x="573" y="186"/>
                  </a:lnTo>
                  <a:lnTo>
                    <a:pt x="571" y="186"/>
                  </a:lnTo>
                  <a:lnTo>
                    <a:pt x="550" y="152"/>
                  </a:lnTo>
                  <a:lnTo>
                    <a:pt x="502" y="152"/>
                  </a:lnTo>
                  <a:lnTo>
                    <a:pt x="500" y="152"/>
                  </a:lnTo>
                  <a:lnTo>
                    <a:pt x="500" y="151"/>
                  </a:lnTo>
                  <a:lnTo>
                    <a:pt x="498" y="124"/>
                  </a:lnTo>
                  <a:lnTo>
                    <a:pt x="498" y="124"/>
                  </a:lnTo>
                  <a:lnTo>
                    <a:pt x="498" y="122"/>
                  </a:lnTo>
                  <a:lnTo>
                    <a:pt x="520" y="110"/>
                  </a:lnTo>
                  <a:lnTo>
                    <a:pt x="516" y="81"/>
                  </a:lnTo>
                  <a:lnTo>
                    <a:pt x="516" y="81"/>
                  </a:lnTo>
                  <a:lnTo>
                    <a:pt x="518" y="80"/>
                  </a:lnTo>
                  <a:lnTo>
                    <a:pt x="544" y="19"/>
                  </a:lnTo>
                  <a:lnTo>
                    <a:pt x="528" y="0"/>
                  </a:lnTo>
                  <a:lnTo>
                    <a:pt x="410" y="62"/>
                  </a:lnTo>
                  <a:lnTo>
                    <a:pt x="413" y="80"/>
                  </a:lnTo>
                  <a:lnTo>
                    <a:pt x="413" y="81"/>
                  </a:lnTo>
                  <a:lnTo>
                    <a:pt x="413" y="81"/>
                  </a:lnTo>
                  <a:lnTo>
                    <a:pt x="387" y="90"/>
                  </a:lnTo>
                  <a:lnTo>
                    <a:pt x="387" y="90"/>
                  </a:lnTo>
                  <a:lnTo>
                    <a:pt x="387" y="90"/>
                  </a:lnTo>
                  <a:lnTo>
                    <a:pt x="364" y="87"/>
                  </a:lnTo>
                  <a:lnTo>
                    <a:pt x="288" y="120"/>
                  </a:lnTo>
                  <a:lnTo>
                    <a:pt x="288" y="122"/>
                  </a:lnTo>
                  <a:lnTo>
                    <a:pt x="286" y="120"/>
                  </a:lnTo>
                  <a:lnTo>
                    <a:pt x="269" y="106"/>
                  </a:lnTo>
                  <a:lnTo>
                    <a:pt x="214" y="126"/>
                  </a:lnTo>
                  <a:lnTo>
                    <a:pt x="214" y="126"/>
                  </a:lnTo>
                  <a:lnTo>
                    <a:pt x="212" y="126"/>
                  </a:lnTo>
                  <a:lnTo>
                    <a:pt x="184" y="103"/>
                  </a:lnTo>
                  <a:lnTo>
                    <a:pt x="141" y="103"/>
                  </a:lnTo>
                  <a:lnTo>
                    <a:pt x="122" y="120"/>
                  </a:lnTo>
                  <a:lnTo>
                    <a:pt x="122" y="122"/>
                  </a:lnTo>
                  <a:lnTo>
                    <a:pt x="120" y="120"/>
                  </a:lnTo>
                  <a:lnTo>
                    <a:pt x="101" y="103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5" y="115"/>
                  </a:lnTo>
                  <a:lnTo>
                    <a:pt x="60" y="94"/>
                  </a:lnTo>
                  <a:lnTo>
                    <a:pt x="30" y="106"/>
                  </a:lnTo>
                  <a:lnTo>
                    <a:pt x="0" y="126"/>
                  </a:lnTo>
                  <a:lnTo>
                    <a:pt x="37" y="151"/>
                  </a:lnTo>
                  <a:lnTo>
                    <a:pt x="39" y="152"/>
                  </a:lnTo>
                  <a:lnTo>
                    <a:pt x="39" y="154"/>
                  </a:lnTo>
                  <a:lnTo>
                    <a:pt x="26" y="170"/>
                  </a:lnTo>
                  <a:lnTo>
                    <a:pt x="44" y="188"/>
                  </a:lnTo>
                  <a:lnTo>
                    <a:pt x="76" y="170"/>
                  </a:lnTo>
                  <a:lnTo>
                    <a:pt x="78" y="168"/>
                  </a:lnTo>
                  <a:lnTo>
                    <a:pt x="78" y="170"/>
                  </a:lnTo>
                  <a:lnTo>
                    <a:pt x="94" y="197"/>
                  </a:lnTo>
                  <a:lnTo>
                    <a:pt x="117" y="191"/>
                  </a:lnTo>
                  <a:lnTo>
                    <a:pt x="118" y="191"/>
                  </a:lnTo>
                  <a:lnTo>
                    <a:pt x="120" y="193"/>
                  </a:lnTo>
                  <a:lnTo>
                    <a:pt x="124" y="241"/>
                  </a:lnTo>
                  <a:lnTo>
                    <a:pt x="147" y="255"/>
                  </a:lnTo>
                  <a:lnTo>
                    <a:pt x="148" y="255"/>
                  </a:lnTo>
                  <a:lnTo>
                    <a:pt x="148" y="257"/>
                  </a:lnTo>
                  <a:lnTo>
                    <a:pt x="134" y="276"/>
                  </a:lnTo>
                  <a:lnTo>
                    <a:pt x="173" y="335"/>
                  </a:lnTo>
                  <a:lnTo>
                    <a:pt x="173" y="33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8" name="Freeform 38">
              <a:extLst>
                <a:ext uri="{FF2B5EF4-FFF2-40B4-BE49-F238E27FC236}">
                  <a16:creationId xmlns:a16="http://schemas.microsoft.com/office/drawing/2014/main" xmlns="" id="{1721C6B4-646E-48F7-8C68-952A81608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6400" y="4102101"/>
              <a:ext cx="641350" cy="869950"/>
            </a:xfrm>
            <a:custGeom>
              <a:avLst/>
              <a:gdLst>
                <a:gd name="T0" fmla="*/ 77 w 404"/>
                <a:gd name="T1" fmla="*/ 193 h 548"/>
                <a:gd name="T2" fmla="*/ 77 w 404"/>
                <a:gd name="T3" fmla="*/ 190 h 548"/>
                <a:gd name="T4" fmla="*/ 130 w 404"/>
                <a:gd name="T5" fmla="*/ 220 h 548"/>
                <a:gd name="T6" fmla="*/ 148 w 404"/>
                <a:gd name="T7" fmla="*/ 266 h 548"/>
                <a:gd name="T8" fmla="*/ 175 w 404"/>
                <a:gd name="T9" fmla="*/ 300 h 548"/>
                <a:gd name="T10" fmla="*/ 208 w 404"/>
                <a:gd name="T11" fmla="*/ 353 h 548"/>
                <a:gd name="T12" fmla="*/ 231 w 404"/>
                <a:gd name="T13" fmla="*/ 390 h 548"/>
                <a:gd name="T14" fmla="*/ 258 w 404"/>
                <a:gd name="T15" fmla="*/ 411 h 548"/>
                <a:gd name="T16" fmla="*/ 267 w 404"/>
                <a:gd name="T17" fmla="*/ 434 h 548"/>
                <a:gd name="T18" fmla="*/ 274 w 404"/>
                <a:gd name="T19" fmla="*/ 456 h 548"/>
                <a:gd name="T20" fmla="*/ 307 w 404"/>
                <a:gd name="T21" fmla="*/ 472 h 548"/>
                <a:gd name="T22" fmla="*/ 311 w 404"/>
                <a:gd name="T23" fmla="*/ 505 h 548"/>
                <a:gd name="T24" fmla="*/ 344 w 404"/>
                <a:gd name="T25" fmla="*/ 548 h 548"/>
                <a:gd name="T26" fmla="*/ 348 w 404"/>
                <a:gd name="T27" fmla="*/ 511 h 548"/>
                <a:gd name="T28" fmla="*/ 343 w 404"/>
                <a:gd name="T29" fmla="*/ 482 h 548"/>
                <a:gd name="T30" fmla="*/ 371 w 404"/>
                <a:gd name="T31" fmla="*/ 481 h 548"/>
                <a:gd name="T32" fmla="*/ 380 w 404"/>
                <a:gd name="T33" fmla="*/ 475 h 548"/>
                <a:gd name="T34" fmla="*/ 404 w 404"/>
                <a:gd name="T35" fmla="*/ 488 h 548"/>
                <a:gd name="T36" fmla="*/ 385 w 404"/>
                <a:gd name="T37" fmla="*/ 445 h 548"/>
                <a:gd name="T38" fmla="*/ 355 w 404"/>
                <a:gd name="T39" fmla="*/ 445 h 548"/>
                <a:gd name="T40" fmla="*/ 323 w 404"/>
                <a:gd name="T41" fmla="*/ 433 h 548"/>
                <a:gd name="T42" fmla="*/ 288 w 404"/>
                <a:gd name="T43" fmla="*/ 406 h 548"/>
                <a:gd name="T44" fmla="*/ 265 w 404"/>
                <a:gd name="T45" fmla="*/ 346 h 548"/>
                <a:gd name="T46" fmla="*/ 252 w 404"/>
                <a:gd name="T47" fmla="*/ 309 h 548"/>
                <a:gd name="T48" fmla="*/ 279 w 404"/>
                <a:gd name="T49" fmla="*/ 293 h 548"/>
                <a:gd name="T50" fmla="*/ 332 w 404"/>
                <a:gd name="T51" fmla="*/ 291 h 548"/>
                <a:gd name="T52" fmla="*/ 215 w 404"/>
                <a:gd name="T53" fmla="*/ 211 h 548"/>
                <a:gd name="T54" fmla="*/ 132 w 404"/>
                <a:gd name="T55" fmla="*/ 137 h 548"/>
                <a:gd name="T56" fmla="*/ 95 w 404"/>
                <a:gd name="T57" fmla="*/ 66 h 548"/>
                <a:gd name="T58" fmla="*/ 44 w 404"/>
                <a:gd name="T59" fmla="*/ 30 h 548"/>
                <a:gd name="T60" fmla="*/ 19 w 404"/>
                <a:gd name="T61" fmla="*/ 0 h 548"/>
                <a:gd name="T62" fmla="*/ 3 w 404"/>
                <a:gd name="T63" fmla="*/ 7 h 548"/>
                <a:gd name="T64" fmla="*/ 0 w 404"/>
                <a:gd name="T65" fmla="*/ 25 h 548"/>
                <a:gd name="T66" fmla="*/ 30 w 404"/>
                <a:gd name="T67" fmla="*/ 46 h 548"/>
                <a:gd name="T68" fmla="*/ 46 w 404"/>
                <a:gd name="T69" fmla="*/ 71 h 548"/>
                <a:gd name="T70" fmla="*/ 37 w 404"/>
                <a:gd name="T71" fmla="*/ 84 h 548"/>
                <a:gd name="T72" fmla="*/ 23 w 404"/>
                <a:gd name="T73" fmla="*/ 80 h 548"/>
                <a:gd name="T74" fmla="*/ 17 w 404"/>
                <a:gd name="T75" fmla="*/ 101 h 548"/>
                <a:gd name="T76" fmla="*/ 47 w 404"/>
                <a:gd name="T77" fmla="*/ 123 h 548"/>
                <a:gd name="T78" fmla="*/ 77 w 404"/>
                <a:gd name="T79" fmla="*/ 190 h 548"/>
                <a:gd name="T80" fmla="*/ 74 w 404"/>
                <a:gd name="T81" fmla="*/ 190 h 548"/>
                <a:gd name="T82" fmla="*/ 77 w 404"/>
                <a:gd name="T83" fmla="*/ 193 h 548"/>
                <a:gd name="T84" fmla="*/ 77 w 404"/>
                <a:gd name="T85" fmla="*/ 193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4" h="548">
                  <a:moveTo>
                    <a:pt x="77" y="193"/>
                  </a:moveTo>
                  <a:lnTo>
                    <a:pt x="77" y="190"/>
                  </a:lnTo>
                  <a:lnTo>
                    <a:pt x="130" y="220"/>
                  </a:lnTo>
                  <a:lnTo>
                    <a:pt x="148" y="266"/>
                  </a:lnTo>
                  <a:lnTo>
                    <a:pt x="175" y="300"/>
                  </a:lnTo>
                  <a:lnTo>
                    <a:pt x="208" y="353"/>
                  </a:lnTo>
                  <a:lnTo>
                    <a:pt x="231" y="390"/>
                  </a:lnTo>
                  <a:lnTo>
                    <a:pt x="258" y="411"/>
                  </a:lnTo>
                  <a:lnTo>
                    <a:pt x="267" y="434"/>
                  </a:lnTo>
                  <a:lnTo>
                    <a:pt x="274" y="456"/>
                  </a:lnTo>
                  <a:lnTo>
                    <a:pt x="307" y="472"/>
                  </a:lnTo>
                  <a:lnTo>
                    <a:pt x="311" y="505"/>
                  </a:lnTo>
                  <a:lnTo>
                    <a:pt x="344" y="548"/>
                  </a:lnTo>
                  <a:lnTo>
                    <a:pt x="348" y="511"/>
                  </a:lnTo>
                  <a:lnTo>
                    <a:pt x="343" y="482"/>
                  </a:lnTo>
                  <a:lnTo>
                    <a:pt x="371" y="481"/>
                  </a:lnTo>
                  <a:lnTo>
                    <a:pt x="380" y="475"/>
                  </a:lnTo>
                  <a:lnTo>
                    <a:pt x="404" y="488"/>
                  </a:lnTo>
                  <a:lnTo>
                    <a:pt x="385" y="445"/>
                  </a:lnTo>
                  <a:lnTo>
                    <a:pt x="355" y="445"/>
                  </a:lnTo>
                  <a:lnTo>
                    <a:pt x="323" y="433"/>
                  </a:lnTo>
                  <a:lnTo>
                    <a:pt x="288" y="406"/>
                  </a:lnTo>
                  <a:lnTo>
                    <a:pt x="265" y="346"/>
                  </a:lnTo>
                  <a:lnTo>
                    <a:pt x="252" y="309"/>
                  </a:lnTo>
                  <a:lnTo>
                    <a:pt x="279" y="293"/>
                  </a:lnTo>
                  <a:lnTo>
                    <a:pt x="332" y="291"/>
                  </a:lnTo>
                  <a:lnTo>
                    <a:pt x="215" y="211"/>
                  </a:lnTo>
                  <a:lnTo>
                    <a:pt x="132" y="137"/>
                  </a:lnTo>
                  <a:lnTo>
                    <a:pt x="95" y="66"/>
                  </a:lnTo>
                  <a:lnTo>
                    <a:pt x="44" y="30"/>
                  </a:lnTo>
                  <a:lnTo>
                    <a:pt x="19" y="0"/>
                  </a:lnTo>
                  <a:lnTo>
                    <a:pt x="3" y="7"/>
                  </a:lnTo>
                  <a:lnTo>
                    <a:pt x="0" y="25"/>
                  </a:lnTo>
                  <a:lnTo>
                    <a:pt x="30" y="46"/>
                  </a:lnTo>
                  <a:lnTo>
                    <a:pt x="46" y="71"/>
                  </a:lnTo>
                  <a:lnTo>
                    <a:pt x="37" y="84"/>
                  </a:lnTo>
                  <a:lnTo>
                    <a:pt x="23" y="80"/>
                  </a:lnTo>
                  <a:lnTo>
                    <a:pt x="17" y="101"/>
                  </a:lnTo>
                  <a:lnTo>
                    <a:pt x="47" y="123"/>
                  </a:lnTo>
                  <a:lnTo>
                    <a:pt x="77" y="190"/>
                  </a:lnTo>
                  <a:lnTo>
                    <a:pt x="74" y="190"/>
                  </a:lnTo>
                  <a:lnTo>
                    <a:pt x="77" y="193"/>
                  </a:lnTo>
                  <a:lnTo>
                    <a:pt x="77" y="19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9" name="Freeform 39">
              <a:extLst>
                <a:ext uri="{FF2B5EF4-FFF2-40B4-BE49-F238E27FC236}">
                  <a16:creationId xmlns:a16="http://schemas.microsoft.com/office/drawing/2014/main" xmlns="" id="{CE208938-B71D-4CD8-AAF4-2F8E450B5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3557588"/>
              <a:ext cx="325438" cy="317500"/>
            </a:xfrm>
            <a:custGeom>
              <a:avLst/>
              <a:gdLst>
                <a:gd name="T0" fmla="*/ 8 w 205"/>
                <a:gd name="T1" fmla="*/ 141 h 200"/>
                <a:gd name="T2" fmla="*/ 29 w 205"/>
                <a:gd name="T3" fmla="*/ 189 h 200"/>
                <a:gd name="T4" fmla="*/ 46 w 205"/>
                <a:gd name="T5" fmla="*/ 200 h 200"/>
                <a:gd name="T6" fmla="*/ 62 w 205"/>
                <a:gd name="T7" fmla="*/ 189 h 200"/>
                <a:gd name="T8" fmla="*/ 87 w 205"/>
                <a:gd name="T9" fmla="*/ 189 h 200"/>
                <a:gd name="T10" fmla="*/ 115 w 205"/>
                <a:gd name="T11" fmla="*/ 156 h 200"/>
                <a:gd name="T12" fmla="*/ 117 w 205"/>
                <a:gd name="T13" fmla="*/ 154 h 200"/>
                <a:gd name="T14" fmla="*/ 160 w 205"/>
                <a:gd name="T15" fmla="*/ 154 h 200"/>
                <a:gd name="T16" fmla="*/ 161 w 205"/>
                <a:gd name="T17" fmla="*/ 154 h 200"/>
                <a:gd name="T18" fmla="*/ 197 w 205"/>
                <a:gd name="T19" fmla="*/ 186 h 200"/>
                <a:gd name="T20" fmla="*/ 205 w 205"/>
                <a:gd name="T21" fmla="*/ 152 h 200"/>
                <a:gd name="T22" fmla="*/ 188 w 205"/>
                <a:gd name="T23" fmla="*/ 140 h 200"/>
                <a:gd name="T24" fmla="*/ 186 w 205"/>
                <a:gd name="T25" fmla="*/ 120 h 200"/>
                <a:gd name="T26" fmla="*/ 161 w 205"/>
                <a:gd name="T27" fmla="*/ 101 h 200"/>
                <a:gd name="T28" fmla="*/ 161 w 205"/>
                <a:gd name="T29" fmla="*/ 99 h 200"/>
                <a:gd name="T30" fmla="*/ 131 w 205"/>
                <a:gd name="T31" fmla="*/ 47 h 200"/>
                <a:gd name="T32" fmla="*/ 131 w 205"/>
                <a:gd name="T33" fmla="*/ 46 h 200"/>
                <a:gd name="T34" fmla="*/ 115 w 205"/>
                <a:gd name="T35" fmla="*/ 23 h 200"/>
                <a:gd name="T36" fmla="*/ 115 w 205"/>
                <a:gd name="T37" fmla="*/ 21 h 200"/>
                <a:gd name="T38" fmla="*/ 110 w 205"/>
                <a:gd name="T39" fmla="*/ 1 h 200"/>
                <a:gd name="T40" fmla="*/ 91 w 205"/>
                <a:gd name="T41" fmla="*/ 7 h 200"/>
                <a:gd name="T42" fmla="*/ 89 w 205"/>
                <a:gd name="T43" fmla="*/ 8 h 200"/>
                <a:gd name="T44" fmla="*/ 80 w 205"/>
                <a:gd name="T45" fmla="*/ 8 h 200"/>
                <a:gd name="T46" fmla="*/ 75 w 205"/>
                <a:gd name="T47" fmla="*/ 3 h 200"/>
                <a:gd name="T48" fmla="*/ 55 w 205"/>
                <a:gd name="T49" fmla="*/ 12 h 200"/>
                <a:gd name="T50" fmla="*/ 55 w 205"/>
                <a:gd name="T51" fmla="*/ 33 h 200"/>
                <a:gd name="T52" fmla="*/ 48 w 205"/>
                <a:gd name="T53" fmla="*/ 42 h 200"/>
                <a:gd name="T54" fmla="*/ 55 w 205"/>
                <a:gd name="T55" fmla="*/ 47 h 200"/>
                <a:gd name="T56" fmla="*/ 55 w 205"/>
                <a:gd name="T57" fmla="*/ 58 h 200"/>
                <a:gd name="T58" fmla="*/ 53 w 205"/>
                <a:gd name="T59" fmla="*/ 60 h 200"/>
                <a:gd name="T60" fmla="*/ 36 w 205"/>
                <a:gd name="T61" fmla="*/ 69 h 200"/>
                <a:gd name="T62" fmla="*/ 39 w 205"/>
                <a:gd name="T63" fmla="*/ 86 h 200"/>
                <a:gd name="T64" fmla="*/ 0 w 205"/>
                <a:gd name="T65" fmla="*/ 12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5" h="200">
                  <a:moveTo>
                    <a:pt x="0" y="127"/>
                  </a:moveTo>
                  <a:lnTo>
                    <a:pt x="8" y="141"/>
                  </a:lnTo>
                  <a:lnTo>
                    <a:pt x="6" y="177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46" y="200"/>
                  </a:lnTo>
                  <a:lnTo>
                    <a:pt x="62" y="189"/>
                  </a:lnTo>
                  <a:lnTo>
                    <a:pt x="62" y="189"/>
                  </a:lnTo>
                  <a:lnTo>
                    <a:pt x="64" y="189"/>
                  </a:lnTo>
                  <a:lnTo>
                    <a:pt x="87" y="189"/>
                  </a:lnTo>
                  <a:lnTo>
                    <a:pt x="112" y="175"/>
                  </a:lnTo>
                  <a:lnTo>
                    <a:pt x="115" y="156"/>
                  </a:lnTo>
                  <a:lnTo>
                    <a:pt x="115" y="154"/>
                  </a:lnTo>
                  <a:lnTo>
                    <a:pt x="117" y="154"/>
                  </a:lnTo>
                  <a:lnTo>
                    <a:pt x="145" y="157"/>
                  </a:lnTo>
                  <a:lnTo>
                    <a:pt x="160" y="154"/>
                  </a:lnTo>
                  <a:lnTo>
                    <a:pt x="161" y="152"/>
                  </a:lnTo>
                  <a:lnTo>
                    <a:pt x="161" y="154"/>
                  </a:lnTo>
                  <a:lnTo>
                    <a:pt x="172" y="177"/>
                  </a:lnTo>
                  <a:lnTo>
                    <a:pt x="197" y="186"/>
                  </a:lnTo>
                  <a:lnTo>
                    <a:pt x="204" y="180"/>
                  </a:lnTo>
                  <a:lnTo>
                    <a:pt x="205" y="152"/>
                  </a:lnTo>
                  <a:lnTo>
                    <a:pt x="188" y="140"/>
                  </a:lnTo>
                  <a:lnTo>
                    <a:pt x="188" y="140"/>
                  </a:lnTo>
                  <a:lnTo>
                    <a:pt x="188" y="140"/>
                  </a:lnTo>
                  <a:lnTo>
                    <a:pt x="186" y="120"/>
                  </a:lnTo>
                  <a:lnTo>
                    <a:pt x="177" y="111"/>
                  </a:lnTo>
                  <a:lnTo>
                    <a:pt x="161" y="101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3" y="71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1" y="46"/>
                  </a:lnTo>
                  <a:lnTo>
                    <a:pt x="128" y="28"/>
                  </a:lnTo>
                  <a:lnTo>
                    <a:pt x="115" y="23"/>
                  </a:lnTo>
                  <a:lnTo>
                    <a:pt x="115" y="21"/>
                  </a:lnTo>
                  <a:lnTo>
                    <a:pt x="115" y="21"/>
                  </a:lnTo>
                  <a:lnTo>
                    <a:pt x="115" y="8"/>
                  </a:lnTo>
                  <a:lnTo>
                    <a:pt x="110" y="1"/>
                  </a:lnTo>
                  <a:lnTo>
                    <a:pt x="92" y="0"/>
                  </a:lnTo>
                  <a:lnTo>
                    <a:pt x="91" y="7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2" y="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75" y="3"/>
                  </a:lnTo>
                  <a:lnTo>
                    <a:pt x="68" y="3"/>
                  </a:lnTo>
                  <a:lnTo>
                    <a:pt x="55" y="12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48" y="42"/>
                  </a:lnTo>
                  <a:lnTo>
                    <a:pt x="55" y="47"/>
                  </a:lnTo>
                  <a:lnTo>
                    <a:pt x="55" y="47"/>
                  </a:lnTo>
                  <a:lnTo>
                    <a:pt x="55" y="49"/>
                  </a:lnTo>
                  <a:lnTo>
                    <a:pt x="55" y="58"/>
                  </a:lnTo>
                  <a:lnTo>
                    <a:pt x="55" y="60"/>
                  </a:lnTo>
                  <a:lnTo>
                    <a:pt x="53" y="60"/>
                  </a:lnTo>
                  <a:lnTo>
                    <a:pt x="41" y="60"/>
                  </a:lnTo>
                  <a:lnTo>
                    <a:pt x="36" y="69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0" y="127"/>
                  </a:lnTo>
                  <a:lnTo>
                    <a:pt x="0" y="1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0" name="Freeform 40">
              <a:extLst>
                <a:ext uri="{FF2B5EF4-FFF2-40B4-BE49-F238E27FC236}">
                  <a16:creationId xmlns:a16="http://schemas.microsoft.com/office/drawing/2014/main" xmlns="" id="{3E412685-9741-47E5-BE02-61985A956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3463926"/>
              <a:ext cx="211138" cy="290513"/>
            </a:xfrm>
            <a:custGeom>
              <a:avLst/>
              <a:gdLst>
                <a:gd name="T0" fmla="*/ 20 w 133"/>
                <a:gd name="T1" fmla="*/ 0 h 183"/>
                <a:gd name="T2" fmla="*/ 7 w 133"/>
                <a:gd name="T3" fmla="*/ 16 h 183"/>
                <a:gd name="T4" fmla="*/ 0 w 133"/>
                <a:gd name="T5" fmla="*/ 27 h 183"/>
                <a:gd name="T6" fmla="*/ 4 w 133"/>
                <a:gd name="T7" fmla="*/ 41 h 183"/>
                <a:gd name="T8" fmla="*/ 18 w 133"/>
                <a:gd name="T9" fmla="*/ 46 h 183"/>
                <a:gd name="T10" fmla="*/ 16 w 133"/>
                <a:gd name="T11" fmla="*/ 67 h 183"/>
                <a:gd name="T12" fmla="*/ 50 w 133"/>
                <a:gd name="T13" fmla="*/ 91 h 183"/>
                <a:gd name="T14" fmla="*/ 51 w 133"/>
                <a:gd name="T15" fmla="*/ 131 h 183"/>
                <a:gd name="T16" fmla="*/ 80 w 133"/>
                <a:gd name="T17" fmla="*/ 183 h 183"/>
                <a:gd name="T18" fmla="*/ 117 w 133"/>
                <a:gd name="T19" fmla="*/ 144 h 183"/>
                <a:gd name="T20" fmla="*/ 113 w 133"/>
                <a:gd name="T21" fmla="*/ 128 h 183"/>
                <a:gd name="T22" fmla="*/ 113 w 133"/>
                <a:gd name="T23" fmla="*/ 126 h 183"/>
                <a:gd name="T24" fmla="*/ 113 w 133"/>
                <a:gd name="T25" fmla="*/ 126 h 183"/>
                <a:gd name="T26" fmla="*/ 120 w 133"/>
                <a:gd name="T27" fmla="*/ 115 h 183"/>
                <a:gd name="T28" fmla="*/ 120 w 133"/>
                <a:gd name="T29" fmla="*/ 115 h 183"/>
                <a:gd name="T30" fmla="*/ 122 w 133"/>
                <a:gd name="T31" fmla="*/ 115 h 183"/>
                <a:gd name="T32" fmla="*/ 133 w 133"/>
                <a:gd name="T33" fmla="*/ 115 h 183"/>
                <a:gd name="T34" fmla="*/ 133 w 133"/>
                <a:gd name="T35" fmla="*/ 108 h 183"/>
                <a:gd name="T36" fmla="*/ 126 w 133"/>
                <a:gd name="T37" fmla="*/ 103 h 183"/>
                <a:gd name="T38" fmla="*/ 126 w 133"/>
                <a:gd name="T39" fmla="*/ 103 h 183"/>
                <a:gd name="T40" fmla="*/ 126 w 133"/>
                <a:gd name="T41" fmla="*/ 101 h 183"/>
                <a:gd name="T42" fmla="*/ 133 w 133"/>
                <a:gd name="T43" fmla="*/ 91 h 183"/>
                <a:gd name="T44" fmla="*/ 133 w 133"/>
                <a:gd name="T45" fmla="*/ 71 h 183"/>
                <a:gd name="T46" fmla="*/ 108 w 133"/>
                <a:gd name="T47" fmla="*/ 46 h 183"/>
                <a:gd name="T48" fmla="*/ 83 w 133"/>
                <a:gd name="T49" fmla="*/ 41 h 183"/>
                <a:gd name="T50" fmla="*/ 83 w 133"/>
                <a:gd name="T51" fmla="*/ 41 h 183"/>
                <a:gd name="T52" fmla="*/ 81 w 133"/>
                <a:gd name="T53" fmla="*/ 41 h 183"/>
                <a:gd name="T54" fmla="*/ 64 w 133"/>
                <a:gd name="T55" fmla="*/ 29 h 183"/>
                <a:gd name="T56" fmla="*/ 64 w 133"/>
                <a:gd name="T57" fmla="*/ 29 h 183"/>
                <a:gd name="T58" fmla="*/ 64 w 133"/>
                <a:gd name="T59" fmla="*/ 27 h 183"/>
                <a:gd name="T60" fmla="*/ 58 w 133"/>
                <a:gd name="T61" fmla="*/ 13 h 183"/>
                <a:gd name="T62" fmla="*/ 50 w 133"/>
                <a:gd name="T63" fmla="*/ 11 h 183"/>
                <a:gd name="T64" fmla="*/ 41 w 133"/>
                <a:gd name="T65" fmla="*/ 16 h 183"/>
                <a:gd name="T66" fmla="*/ 39 w 133"/>
                <a:gd name="T67" fmla="*/ 16 h 183"/>
                <a:gd name="T68" fmla="*/ 39 w 133"/>
                <a:gd name="T69" fmla="*/ 16 h 183"/>
                <a:gd name="T70" fmla="*/ 20 w 133"/>
                <a:gd name="T71" fmla="*/ 0 h 183"/>
                <a:gd name="T72" fmla="*/ 20 w 133"/>
                <a:gd name="T73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3" h="183">
                  <a:moveTo>
                    <a:pt x="20" y="0"/>
                  </a:moveTo>
                  <a:lnTo>
                    <a:pt x="7" y="16"/>
                  </a:lnTo>
                  <a:lnTo>
                    <a:pt x="0" y="27"/>
                  </a:lnTo>
                  <a:lnTo>
                    <a:pt x="4" y="41"/>
                  </a:lnTo>
                  <a:lnTo>
                    <a:pt x="18" y="46"/>
                  </a:lnTo>
                  <a:lnTo>
                    <a:pt x="16" y="67"/>
                  </a:lnTo>
                  <a:lnTo>
                    <a:pt x="50" y="91"/>
                  </a:lnTo>
                  <a:lnTo>
                    <a:pt x="51" y="131"/>
                  </a:lnTo>
                  <a:lnTo>
                    <a:pt x="80" y="183"/>
                  </a:lnTo>
                  <a:lnTo>
                    <a:pt x="117" y="144"/>
                  </a:lnTo>
                  <a:lnTo>
                    <a:pt x="113" y="128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2" y="115"/>
                  </a:lnTo>
                  <a:lnTo>
                    <a:pt x="133" y="115"/>
                  </a:lnTo>
                  <a:lnTo>
                    <a:pt x="133" y="108"/>
                  </a:lnTo>
                  <a:lnTo>
                    <a:pt x="126" y="103"/>
                  </a:lnTo>
                  <a:lnTo>
                    <a:pt x="126" y="103"/>
                  </a:lnTo>
                  <a:lnTo>
                    <a:pt x="126" y="101"/>
                  </a:lnTo>
                  <a:lnTo>
                    <a:pt x="133" y="91"/>
                  </a:lnTo>
                  <a:lnTo>
                    <a:pt x="133" y="71"/>
                  </a:lnTo>
                  <a:lnTo>
                    <a:pt x="108" y="46"/>
                  </a:lnTo>
                  <a:lnTo>
                    <a:pt x="83" y="41"/>
                  </a:lnTo>
                  <a:lnTo>
                    <a:pt x="83" y="41"/>
                  </a:lnTo>
                  <a:lnTo>
                    <a:pt x="81" y="41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27"/>
                  </a:lnTo>
                  <a:lnTo>
                    <a:pt x="58" y="13"/>
                  </a:lnTo>
                  <a:lnTo>
                    <a:pt x="50" y="11"/>
                  </a:lnTo>
                  <a:lnTo>
                    <a:pt x="41" y="16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1" name="Freeform 41">
              <a:extLst>
                <a:ext uri="{FF2B5EF4-FFF2-40B4-BE49-F238E27FC236}">
                  <a16:creationId xmlns:a16="http://schemas.microsoft.com/office/drawing/2014/main" xmlns="" id="{D1D4371D-03C0-4E64-81BF-CF34E9528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700" y="3321051"/>
              <a:ext cx="258763" cy="252413"/>
            </a:xfrm>
            <a:custGeom>
              <a:avLst/>
              <a:gdLst>
                <a:gd name="T0" fmla="*/ 35 w 163"/>
                <a:gd name="T1" fmla="*/ 0 h 159"/>
                <a:gd name="T2" fmla="*/ 19 w 163"/>
                <a:gd name="T3" fmla="*/ 7 h 159"/>
                <a:gd name="T4" fmla="*/ 12 w 163"/>
                <a:gd name="T5" fmla="*/ 21 h 159"/>
                <a:gd name="T6" fmla="*/ 2 w 163"/>
                <a:gd name="T7" fmla="*/ 23 h 159"/>
                <a:gd name="T8" fmla="*/ 0 w 163"/>
                <a:gd name="T9" fmla="*/ 42 h 159"/>
                <a:gd name="T10" fmla="*/ 16 w 163"/>
                <a:gd name="T11" fmla="*/ 51 h 159"/>
                <a:gd name="T12" fmla="*/ 12 w 163"/>
                <a:gd name="T13" fmla="*/ 87 h 159"/>
                <a:gd name="T14" fmla="*/ 32 w 163"/>
                <a:gd name="T15" fmla="*/ 103 h 159"/>
                <a:gd name="T16" fmla="*/ 41 w 163"/>
                <a:gd name="T17" fmla="*/ 97 h 159"/>
                <a:gd name="T18" fmla="*/ 41 w 163"/>
                <a:gd name="T19" fmla="*/ 97 h 159"/>
                <a:gd name="T20" fmla="*/ 41 w 163"/>
                <a:gd name="T21" fmla="*/ 97 h 159"/>
                <a:gd name="T22" fmla="*/ 51 w 163"/>
                <a:gd name="T23" fmla="*/ 99 h 159"/>
                <a:gd name="T24" fmla="*/ 53 w 163"/>
                <a:gd name="T25" fmla="*/ 99 h 159"/>
                <a:gd name="T26" fmla="*/ 53 w 163"/>
                <a:gd name="T27" fmla="*/ 101 h 159"/>
                <a:gd name="T28" fmla="*/ 58 w 163"/>
                <a:gd name="T29" fmla="*/ 115 h 159"/>
                <a:gd name="T30" fmla="*/ 74 w 163"/>
                <a:gd name="T31" fmla="*/ 127 h 159"/>
                <a:gd name="T32" fmla="*/ 101 w 163"/>
                <a:gd name="T33" fmla="*/ 133 h 159"/>
                <a:gd name="T34" fmla="*/ 101 w 163"/>
                <a:gd name="T35" fmla="*/ 133 h 159"/>
                <a:gd name="T36" fmla="*/ 101 w 163"/>
                <a:gd name="T37" fmla="*/ 133 h 159"/>
                <a:gd name="T38" fmla="*/ 125 w 163"/>
                <a:gd name="T39" fmla="*/ 159 h 159"/>
                <a:gd name="T40" fmla="*/ 138 w 163"/>
                <a:gd name="T41" fmla="*/ 149 h 159"/>
                <a:gd name="T42" fmla="*/ 138 w 163"/>
                <a:gd name="T43" fmla="*/ 149 h 159"/>
                <a:gd name="T44" fmla="*/ 138 w 163"/>
                <a:gd name="T45" fmla="*/ 149 h 159"/>
                <a:gd name="T46" fmla="*/ 148 w 163"/>
                <a:gd name="T47" fmla="*/ 149 h 159"/>
                <a:gd name="T48" fmla="*/ 148 w 163"/>
                <a:gd name="T49" fmla="*/ 149 h 159"/>
                <a:gd name="T50" fmla="*/ 148 w 163"/>
                <a:gd name="T51" fmla="*/ 149 h 159"/>
                <a:gd name="T52" fmla="*/ 154 w 163"/>
                <a:gd name="T53" fmla="*/ 154 h 159"/>
                <a:gd name="T54" fmla="*/ 159 w 163"/>
                <a:gd name="T55" fmla="*/ 154 h 159"/>
                <a:gd name="T56" fmla="*/ 163 w 163"/>
                <a:gd name="T57" fmla="*/ 147 h 159"/>
                <a:gd name="T58" fmla="*/ 150 w 163"/>
                <a:gd name="T59" fmla="*/ 131 h 159"/>
                <a:gd name="T60" fmla="*/ 150 w 163"/>
                <a:gd name="T61" fmla="*/ 131 h 159"/>
                <a:gd name="T62" fmla="*/ 150 w 163"/>
                <a:gd name="T63" fmla="*/ 131 h 159"/>
                <a:gd name="T64" fmla="*/ 148 w 163"/>
                <a:gd name="T65" fmla="*/ 115 h 159"/>
                <a:gd name="T66" fmla="*/ 136 w 163"/>
                <a:gd name="T67" fmla="*/ 111 h 159"/>
                <a:gd name="T68" fmla="*/ 136 w 163"/>
                <a:gd name="T69" fmla="*/ 111 h 159"/>
                <a:gd name="T70" fmla="*/ 136 w 163"/>
                <a:gd name="T71" fmla="*/ 111 h 159"/>
                <a:gd name="T72" fmla="*/ 133 w 163"/>
                <a:gd name="T73" fmla="*/ 103 h 159"/>
                <a:gd name="T74" fmla="*/ 133 w 163"/>
                <a:gd name="T75" fmla="*/ 103 h 159"/>
                <a:gd name="T76" fmla="*/ 133 w 163"/>
                <a:gd name="T77" fmla="*/ 103 h 159"/>
                <a:gd name="T78" fmla="*/ 133 w 163"/>
                <a:gd name="T79" fmla="*/ 90 h 159"/>
                <a:gd name="T80" fmla="*/ 127 w 163"/>
                <a:gd name="T81" fmla="*/ 83 h 159"/>
                <a:gd name="T82" fmla="*/ 125 w 163"/>
                <a:gd name="T83" fmla="*/ 81 h 159"/>
                <a:gd name="T84" fmla="*/ 125 w 163"/>
                <a:gd name="T85" fmla="*/ 81 h 159"/>
                <a:gd name="T86" fmla="*/ 125 w 163"/>
                <a:gd name="T87" fmla="*/ 55 h 159"/>
                <a:gd name="T88" fmla="*/ 87 w 163"/>
                <a:gd name="T89" fmla="*/ 2 h 159"/>
                <a:gd name="T90" fmla="*/ 35 w 163"/>
                <a:gd name="T91" fmla="*/ 0 h 159"/>
                <a:gd name="T92" fmla="*/ 35 w 163"/>
                <a:gd name="T9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3" h="159">
                  <a:moveTo>
                    <a:pt x="35" y="0"/>
                  </a:moveTo>
                  <a:lnTo>
                    <a:pt x="19" y="7"/>
                  </a:lnTo>
                  <a:lnTo>
                    <a:pt x="12" y="21"/>
                  </a:lnTo>
                  <a:lnTo>
                    <a:pt x="2" y="23"/>
                  </a:lnTo>
                  <a:lnTo>
                    <a:pt x="0" y="42"/>
                  </a:lnTo>
                  <a:lnTo>
                    <a:pt x="16" y="51"/>
                  </a:lnTo>
                  <a:lnTo>
                    <a:pt x="12" y="87"/>
                  </a:lnTo>
                  <a:lnTo>
                    <a:pt x="32" y="103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51" y="99"/>
                  </a:lnTo>
                  <a:lnTo>
                    <a:pt x="53" y="99"/>
                  </a:lnTo>
                  <a:lnTo>
                    <a:pt x="53" y="101"/>
                  </a:lnTo>
                  <a:lnTo>
                    <a:pt x="58" y="115"/>
                  </a:lnTo>
                  <a:lnTo>
                    <a:pt x="74" y="127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25" y="159"/>
                  </a:lnTo>
                  <a:lnTo>
                    <a:pt x="138" y="149"/>
                  </a:lnTo>
                  <a:lnTo>
                    <a:pt x="138" y="149"/>
                  </a:lnTo>
                  <a:lnTo>
                    <a:pt x="138" y="149"/>
                  </a:lnTo>
                  <a:lnTo>
                    <a:pt x="148" y="149"/>
                  </a:lnTo>
                  <a:lnTo>
                    <a:pt x="148" y="149"/>
                  </a:lnTo>
                  <a:lnTo>
                    <a:pt x="148" y="149"/>
                  </a:lnTo>
                  <a:lnTo>
                    <a:pt x="154" y="154"/>
                  </a:lnTo>
                  <a:lnTo>
                    <a:pt x="159" y="154"/>
                  </a:lnTo>
                  <a:lnTo>
                    <a:pt x="163" y="147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48" y="115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3" y="103"/>
                  </a:lnTo>
                  <a:lnTo>
                    <a:pt x="133" y="103"/>
                  </a:lnTo>
                  <a:lnTo>
                    <a:pt x="133" y="103"/>
                  </a:lnTo>
                  <a:lnTo>
                    <a:pt x="133" y="90"/>
                  </a:lnTo>
                  <a:lnTo>
                    <a:pt x="127" y="83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5" y="55"/>
                  </a:lnTo>
                  <a:lnTo>
                    <a:pt x="87" y="2"/>
                  </a:lnTo>
                  <a:lnTo>
                    <a:pt x="35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2" name="Freeform 42">
              <a:extLst>
                <a:ext uri="{FF2B5EF4-FFF2-40B4-BE49-F238E27FC236}">
                  <a16:creationId xmlns:a16="http://schemas.microsoft.com/office/drawing/2014/main" xmlns="" id="{AB83B045-9A9E-41F9-8745-9BB5521CB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475" y="3059113"/>
              <a:ext cx="269875" cy="258763"/>
            </a:xfrm>
            <a:custGeom>
              <a:avLst/>
              <a:gdLst>
                <a:gd name="T0" fmla="*/ 106 w 170"/>
                <a:gd name="T1" fmla="*/ 41 h 163"/>
                <a:gd name="T2" fmla="*/ 81 w 170"/>
                <a:gd name="T3" fmla="*/ 39 h 163"/>
                <a:gd name="T4" fmla="*/ 63 w 170"/>
                <a:gd name="T5" fmla="*/ 21 h 163"/>
                <a:gd name="T6" fmla="*/ 65 w 170"/>
                <a:gd name="T7" fmla="*/ 5 h 163"/>
                <a:gd name="T8" fmla="*/ 48 w 170"/>
                <a:gd name="T9" fmla="*/ 0 h 163"/>
                <a:gd name="T10" fmla="*/ 37 w 170"/>
                <a:gd name="T11" fmla="*/ 27 h 163"/>
                <a:gd name="T12" fmla="*/ 0 w 170"/>
                <a:gd name="T13" fmla="*/ 57 h 163"/>
                <a:gd name="T14" fmla="*/ 3 w 170"/>
                <a:gd name="T15" fmla="*/ 78 h 163"/>
                <a:gd name="T16" fmla="*/ 23 w 170"/>
                <a:gd name="T17" fmla="*/ 76 h 163"/>
                <a:gd name="T18" fmla="*/ 37 w 170"/>
                <a:gd name="T19" fmla="*/ 89 h 163"/>
                <a:gd name="T20" fmla="*/ 42 w 170"/>
                <a:gd name="T21" fmla="*/ 115 h 163"/>
                <a:gd name="T22" fmla="*/ 60 w 170"/>
                <a:gd name="T23" fmla="*/ 113 h 163"/>
                <a:gd name="T24" fmla="*/ 79 w 170"/>
                <a:gd name="T25" fmla="*/ 117 h 163"/>
                <a:gd name="T26" fmla="*/ 79 w 170"/>
                <a:gd name="T27" fmla="*/ 129 h 163"/>
                <a:gd name="T28" fmla="*/ 55 w 170"/>
                <a:gd name="T29" fmla="*/ 161 h 163"/>
                <a:gd name="T30" fmla="*/ 101 w 170"/>
                <a:gd name="T31" fmla="*/ 163 h 163"/>
                <a:gd name="T32" fmla="*/ 157 w 170"/>
                <a:gd name="T33" fmla="*/ 121 h 163"/>
                <a:gd name="T34" fmla="*/ 152 w 170"/>
                <a:gd name="T35" fmla="*/ 113 h 163"/>
                <a:gd name="T36" fmla="*/ 152 w 170"/>
                <a:gd name="T37" fmla="*/ 113 h 163"/>
                <a:gd name="T38" fmla="*/ 152 w 170"/>
                <a:gd name="T39" fmla="*/ 113 h 163"/>
                <a:gd name="T40" fmla="*/ 152 w 170"/>
                <a:gd name="T41" fmla="*/ 105 h 163"/>
                <a:gd name="T42" fmla="*/ 152 w 170"/>
                <a:gd name="T43" fmla="*/ 103 h 163"/>
                <a:gd name="T44" fmla="*/ 154 w 170"/>
                <a:gd name="T45" fmla="*/ 103 h 163"/>
                <a:gd name="T46" fmla="*/ 159 w 170"/>
                <a:gd name="T47" fmla="*/ 96 h 163"/>
                <a:gd name="T48" fmla="*/ 159 w 170"/>
                <a:gd name="T49" fmla="*/ 96 h 163"/>
                <a:gd name="T50" fmla="*/ 161 w 170"/>
                <a:gd name="T51" fmla="*/ 96 h 163"/>
                <a:gd name="T52" fmla="*/ 170 w 170"/>
                <a:gd name="T53" fmla="*/ 90 h 163"/>
                <a:gd name="T54" fmla="*/ 168 w 170"/>
                <a:gd name="T55" fmla="*/ 82 h 163"/>
                <a:gd name="T56" fmla="*/ 157 w 170"/>
                <a:gd name="T57" fmla="*/ 82 h 163"/>
                <a:gd name="T58" fmla="*/ 150 w 170"/>
                <a:gd name="T59" fmla="*/ 87 h 163"/>
                <a:gd name="T60" fmla="*/ 150 w 170"/>
                <a:gd name="T61" fmla="*/ 87 h 163"/>
                <a:gd name="T62" fmla="*/ 148 w 170"/>
                <a:gd name="T63" fmla="*/ 87 h 163"/>
                <a:gd name="T64" fmla="*/ 139 w 170"/>
                <a:gd name="T65" fmla="*/ 80 h 163"/>
                <a:gd name="T66" fmla="*/ 138 w 170"/>
                <a:gd name="T67" fmla="*/ 80 h 163"/>
                <a:gd name="T68" fmla="*/ 138 w 170"/>
                <a:gd name="T69" fmla="*/ 80 h 163"/>
                <a:gd name="T70" fmla="*/ 132 w 170"/>
                <a:gd name="T71" fmla="*/ 67 h 163"/>
                <a:gd name="T72" fmla="*/ 131 w 170"/>
                <a:gd name="T73" fmla="*/ 67 h 163"/>
                <a:gd name="T74" fmla="*/ 131 w 170"/>
                <a:gd name="T75" fmla="*/ 67 h 163"/>
                <a:gd name="T76" fmla="*/ 131 w 170"/>
                <a:gd name="T77" fmla="*/ 55 h 163"/>
                <a:gd name="T78" fmla="*/ 131 w 170"/>
                <a:gd name="T79" fmla="*/ 55 h 163"/>
                <a:gd name="T80" fmla="*/ 131 w 170"/>
                <a:gd name="T81" fmla="*/ 55 h 163"/>
                <a:gd name="T82" fmla="*/ 138 w 170"/>
                <a:gd name="T83" fmla="*/ 44 h 163"/>
                <a:gd name="T84" fmla="*/ 109 w 170"/>
                <a:gd name="T85" fmla="*/ 43 h 163"/>
                <a:gd name="T86" fmla="*/ 109 w 170"/>
                <a:gd name="T87" fmla="*/ 43 h 163"/>
                <a:gd name="T88" fmla="*/ 109 w 170"/>
                <a:gd name="T89" fmla="*/ 43 h 163"/>
                <a:gd name="T90" fmla="*/ 106 w 170"/>
                <a:gd name="T91" fmla="*/ 41 h 163"/>
                <a:gd name="T92" fmla="*/ 106 w 170"/>
                <a:gd name="T93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0" h="163">
                  <a:moveTo>
                    <a:pt x="106" y="41"/>
                  </a:moveTo>
                  <a:lnTo>
                    <a:pt x="81" y="39"/>
                  </a:lnTo>
                  <a:lnTo>
                    <a:pt x="63" y="21"/>
                  </a:lnTo>
                  <a:lnTo>
                    <a:pt x="65" y="5"/>
                  </a:lnTo>
                  <a:lnTo>
                    <a:pt x="48" y="0"/>
                  </a:lnTo>
                  <a:lnTo>
                    <a:pt x="37" y="27"/>
                  </a:lnTo>
                  <a:lnTo>
                    <a:pt x="0" y="57"/>
                  </a:lnTo>
                  <a:lnTo>
                    <a:pt x="3" y="78"/>
                  </a:lnTo>
                  <a:lnTo>
                    <a:pt x="23" y="76"/>
                  </a:lnTo>
                  <a:lnTo>
                    <a:pt x="37" y="89"/>
                  </a:lnTo>
                  <a:lnTo>
                    <a:pt x="42" y="115"/>
                  </a:lnTo>
                  <a:lnTo>
                    <a:pt x="60" y="113"/>
                  </a:lnTo>
                  <a:lnTo>
                    <a:pt x="79" y="117"/>
                  </a:lnTo>
                  <a:lnTo>
                    <a:pt x="79" y="129"/>
                  </a:lnTo>
                  <a:lnTo>
                    <a:pt x="55" y="161"/>
                  </a:lnTo>
                  <a:lnTo>
                    <a:pt x="101" y="163"/>
                  </a:lnTo>
                  <a:lnTo>
                    <a:pt x="157" y="121"/>
                  </a:lnTo>
                  <a:lnTo>
                    <a:pt x="152" y="113"/>
                  </a:lnTo>
                  <a:lnTo>
                    <a:pt x="152" y="113"/>
                  </a:lnTo>
                  <a:lnTo>
                    <a:pt x="152" y="113"/>
                  </a:lnTo>
                  <a:lnTo>
                    <a:pt x="152" y="105"/>
                  </a:lnTo>
                  <a:lnTo>
                    <a:pt x="152" y="103"/>
                  </a:lnTo>
                  <a:lnTo>
                    <a:pt x="154" y="103"/>
                  </a:lnTo>
                  <a:lnTo>
                    <a:pt x="159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70" y="90"/>
                  </a:lnTo>
                  <a:lnTo>
                    <a:pt x="168" y="82"/>
                  </a:lnTo>
                  <a:lnTo>
                    <a:pt x="157" y="82"/>
                  </a:lnTo>
                  <a:lnTo>
                    <a:pt x="150" y="87"/>
                  </a:lnTo>
                  <a:lnTo>
                    <a:pt x="150" y="87"/>
                  </a:lnTo>
                  <a:lnTo>
                    <a:pt x="148" y="87"/>
                  </a:lnTo>
                  <a:lnTo>
                    <a:pt x="139" y="80"/>
                  </a:lnTo>
                  <a:lnTo>
                    <a:pt x="138" y="80"/>
                  </a:lnTo>
                  <a:lnTo>
                    <a:pt x="138" y="80"/>
                  </a:lnTo>
                  <a:lnTo>
                    <a:pt x="132" y="67"/>
                  </a:lnTo>
                  <a:lnTo>
                    <a:pt x="131" y="67"/>
                  </a:lnTo>
                  <a:lnTo>
                    <a:pt x="131" y="67"/>
                  </a:lnTo>
                  <a:lnTo>
                    <a:pt x="131" y="55"/>
                  </a:lnTo>
                  <a:lnTo>
                    <a:pt x="131" y="55"/>
                  </a:lnTo>
                  <a:lnTo>
                    <a:pt x="131" y="55"/>
                  </a:lnTo>
                  <a:lnTo>
                    <a:pt x="138" y="44"/>
                  </a:lnTo>
                  <a:lnTo>
                    <a:pt x="109" y="43"/>
                  </a:lnTo>
                  <a:lnTo>
                    <a:pt x="109" y="43"/>
                  </a:lnTo>
                  <a:lnTo>
                    <a:pt x="109" y="43"/>
                  </a:lnTo>
                  <a:lnTo>
                    <a:pt x="106" y="41"/>
                  </a:lnTo>
                  <a:lnTo>
                    <a:pt x="106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3" name="Freeform 43">
              <a:extLst>
                <a:ext uri="{FF2B5EF4-FFF2-40B4-BE49-F238E27FC236}">
                  <a16:creationId xmlns:a16="http://schemas.microsoft.com/office/drawing/2014/main" xmlns="" id="{A1A7FEB9-F4BD-4B24-AEFA-6470CF7B2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513" y="2870201"/>
              <a:ext cx="331788" cy="282575"/>
            </a:xfrm>
            <a:custGeom>
              <a:avLst/>
              <a:gdLst>
                <a:gd name="T0" fmla="*/ 78 w 209"/>
                <a:gd name="T1" fmla="*/ 4 h 178"/>
                <a:gd name="T2" fmla="*/ 75 w 209"/>
                <a:gd name="T3" fmla="*/ 11 h 178"/>
                <a:gd name="T4" fmla="*/ 43 w 209"/>
                <a:gd name="T5" fmla="*/ 29 h 178"/>
                <a:gd name="T6" fmla="*/ 27 w 209"/>
                <a:gd name="T7" fmla="*/ 53 h 178"/>
                <a:gd name="T8" fmla="*/ 11 w 209"/>
                <a:gd name="T9" fmla="*/ 87 h 178"/>
                <a:gd name="T10" fmla="*/ 9 w 209"/>
                <a:gd name="T11" fmla="*/ 115 h 178"/>
                <a:gd name="T12" fmla="*/ 15 w 209"/>
                <a:gd name="T13" fmla="*/ 131 h 178"/>
                <a:gd name="T14" fmla="*/ 2 w 209"/>
                <a:gd name="T15" fmla="*/ 147 h 178"/>
                <a:gd name="T16" fmla="*/ 0 w 209"/>
                <a:gd name="T17" fmla="*/ 158 h 178"/>
                <a:gd name="T18" fmla="*/ 2 w 209"/>
                <a:gd name="T19" fmla="*/ 158 h 178"/>
                <a:gd name="T20" fmla="*/ 30 w 209"/>
                <a:gd name="T21" fmla="*/ 160 h 178"/>
                <a:gd name="T22" fmla="*/ 43 w 209"/>
                <a:gd name="T23" fmla="*/ 154 h 178"/>
                <a:gd name="T24" fmla="*/ 43 w 209"/>
                <a:gd name="T25" fmla="*/ 154 h 178"/>
                <a:gd name="T26" fmla="*/ 43 w 209"/>
                <a:gd name="T27" fmla="*/ 154 h 178"/>
                <a:gd name="T28" fmla="*/ 66 w 209"/>
                <a:gd name="T29" fmla="*/ 156 h 178"/>
                <a:gd name="T30" fmla="*/ 78 w 209"/>
                <a:gd name="T31" fmla="*/ 144 h 178"/>
                <a:gd name="T32" fmla="*/ 80 w 209"/>
                <a:gd name="T33" fmla="*/ 144 h 178"/>
                <a:gd name="T34" fmla="*/ 80 w 209"/>
                <a:gd name="T35" fmla="*/ 144 h 178"/>
                <a:gd name="T36" fmla="*/ 98 w 209"/>
                <a:gd name="T37" fmla="*/ 144 h 178"/>
                <a:gd name="T38" fmla="*/ 98 w 209"/>
                <a:gd name="T39" fmla="*/ 144 h 178"/>
                <a:gd name="T40" fmla="*/ 98 w 209"/>
                <a:gd name="T41" fmla="*/ 146 h 178"/>
                <a:gd name="T42" fmla="*/ 105 w 209"/>
                <a:gd name="T43" fmla="*/ 170 h 178"/>
                <a:gd name="T44" fmla="*/ 112 w 209"/>
                <a:gd name="T45" fmla="*/ 167 h 178"/>
                <a:gd name="T46" fmla="*/ 112 w 209"/>
                <a:gd name="T47" fmla="*/ 167 h 178"/>
                <a:gd name="T48" fmla="*/ 114 w 209"/>
                <a:gd name="T49" fmla="*/ 167 h 178"/>
                <a:gd name="T50" fmla="*/ 126 w 209"/>
                <a:gd name="T51" fmla="*/ 169 h 178"/>
                <a:gd name="T52" fmla="*/ 126 w 209"/>
                <a:gd name="T53" fmla="*/ 169 h 178"/>
                <a:gd name="T54" fmla="*/ 126 w 209"/>
                <a:gd name="T55" fmla="*/ 169 h 178"/>
                <a:gd name="T56" fmla="*/ 133 w 209"/>
                <a:gd name="T57" fmla="*/ 178 h 178"/>
                <a:gd name="T58" fmla="*/ 167 w 209"/>
                <a:gd name="T59" fmla="*/ 174 h 178"/>
                <a:gd name="T60" fmla="*/ 186 w 209"/>
                <a:gd name="T61" fmla="*/ 162 h 178"/>
                <a:gd name="T62" fmla="*/ 207 w 209"/>
                <a:gd name="T63" fmla="*/ 130 h 178"/>
                <a:gd name="T64" fmla="*/ 209 w 209"/>
                <a:gd name="T65" fmla="*/ 123 h 178"/>
                <a:gd name="T66" fmla="*/ 193 w 209"/>
                <a:gd name="T67" fmla="*/ 105 h 178"/>
                <a:gd name="T68" fmla="*/ 193 w 209"/>
                <a:gd name="T69" fmla="*/ 105 h 178"/>
                <a:gd name="T70" fmla="*/ 193 w 209"/>
                <a:gd name="T71" fmla="*/ 103 h 178"/>
                <a:gd name="T72" fmla="*/ 191 w 209"/>
                <a:gd name="T73" fmla="*/ 87 h 178"/>
                <a:gd name="T74" fmla="*/ 154 w 209"/>
                <a:gd name="T75" fmla="*/ 80 h 178"/>
                <a:gd name="T76" fmla="*/ 152 w 209"/>
                <a:gd name="T77" fmla="*/ 80 h 178"/>
                <a:gd name="T78" fmla="*/ 152 w 209"/>
                <a:gd name="T79" fmla="*/ 80 h 178"/>
                <a:gd name="T80" fmla="*/ 135 w 209"/>
                <a:gd name="T81" fmla="*/ 68 h 178"/>
                <a:gd name="T82" fmla="*/ 135 w 209"/>
                <a:gd name="T83" fmla="*/ 66 h 178"/>
                <a:gd name="T84" fmla="*/ 135 w 209"/>
                <a:gd name="T85" fmla="*/ 66 h 178"/>
                <a:gd name="T86" fmla="*/ 110 w 209"/>
                <a:gd name="T87" fmla="*/ 22 h 178"/>
                <a:gd name="T88" fmla="*/ 110 w 209"/>
                <a:gd name="T89" fmla="*/ 22 h 178"/>
                <a:gd name="T90" fmla="*/ 110 w 209"/>
                <a:gd name="T91" fmla="*/ 22 h 178"/>
                <a:gd name="T92" fmla="*/ 103 w 209"/>
                <a:gd name="T93" fmla="*/ 4 h 178"/>
                <a:gd name="T94" fmla="*/ 96 w 209"/>
                <a:gd name="T95" fmla="*/ 0 h 178"/>
                <a:gd name="T96" fmla="*/ 82 w 209"/>
                <a:gd name="T97" fmla="*/ 4 h 178"/>
                <a:gd name="T98" fmla="*/ 82 w 209"/>
                <a:gd name="T99" fmla="*/ 4 h 178"/>
                <a:gd name="T100" fmla="*/ 82 w 209"/>
                <a:gd name="T101" fmla="*/ 4 h 178"/>
                <a:gd name="T102" fmla="*/ 78 w 209"/>
                <a:gd name="T103" fmla="*/ 4 h 178"/>
                <a:gd name="T104" fmla="*/ 78 w 209"/>
                <a:gd name="T105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78">
                  <a:moveTo>
                    <a:pt x="78" y="4"/>
                  </a:moveTo>
                  <a:lnTo>
                    <a:pt x="75" y="11"/>
                  </a:lnTo>
                  <a:lnTo>
                    <a:pt x="43" y="29"/>
                  </a:lnTo>
                  <a:lnTo>
                    <a:pt x="27" y="53"/>
                  </a:lnTo>
                  <a:lnTo>
                    <a:pt x="11" y="87"/>
                  </a:lnTo>
                  <a:lnTo>
                    <a:pt x="9" y="115"/>
                  </a:lnTo>
                  <a:lnTo>
                    <a:pt x="15" y="131"/>
                  </a:lnTo>
                  <a:lnTo>
                    <a:pt x="2" y="147"/>
                  </a:lnTo>
                  <a:lnTo>
                    <a:pt x="0" y="158"/>
                  </a:lnTo>
                  <a:lnTo>
                    <a:pt x="2" y="158"/>
                  </a:lnTo>
                  <a:lnTo>
                    <a:pt x="30" y="160"/>
                  </a:lnTo>
                  <a:lnTo>
                    <a:pt x="43" y="154"/>
                  </a:lnTo>
                  <a:lnTo>
                    <a:pt x="43" y="154"/>
                  </a:lnTo>
                  <a:lnTo>
                    <a:pt x="43" y="154"/>
                  </a:lnTo>
                  <a:lnTo>
                    <a:pt x="66" y="156"/>
                  </a:lnTo>
                  <a:lnTo>
                    <a:pt x="78" y="144"/>
                  </a:lnTo>
                  <a:lnTo>
                    <a:pt x="80" y="144"/>
                  </a:lnTo>
                  <a:lnTo>
                    <a:pt x="80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8" y="146"/>
                  </a:lnTo>
                  <a:lnTo>
                    <a:pt x="105" y="170"/>
                  </a:lnTo>
                  <a:lnTo>
                    <a:pt x="112" y="167"/>
                  </a:lnTo>
                  <a:lnTo>
                    <a:pt x="112" y="167"/>
                  </a:lnTo>
                  <a:lnTo>
                    <a:pt x="114" y="167"/>
                  </a:lnTo>
                  <a:lnTo>
                    <a:pt x="126" y="169"/>
                  </a:lnTo>
                  <a:lnTo>
                    <a:pt x="126" y="169"/>
                  </a:lnTo>
                  <a:lnTo>
                    <a:pt x="126" y="169"/>
                  </a:lnTo>
                  <a:lnTo>
                    <a:pt x="133" y="178"/>
                  </a:lnTo>
                  <a:lnTo>
                    <a:pt x="167" y="174"/>
                  </a:lnTo>
                  <a:lnTo>
                    <a:pt x="186" y="162"/>
                  </a:lnTo>
                  <a:lnTo>
                    <a:pt x="207" y="130"/>
                  </a:lnTo>
                  <a:lnTo>
                    <a:pt x="209" y="123"/>
                  </a:lnTo>
                  <a:lnTo>
                    <a:pt x="193" y="105"/>
                  </a:lnTo>
                  <a:lnTo>
                    <a:pt x="193" y="105"/>
                  </a:lnTo>
                  <a:lnTo>
                    <a:pt x="193" y="103"/>
                  </a:lnTo>
                  <a:lnTo>
                    <a:pt x="191" y="87"/>
                  </a:lnTo>
                  <a:lnTo>
                    <a:pt x="154" y="80"/>
                  </a:lnTo>
                  <a:lnTo>
                    <a:pt x="152" y="80"/>
                  </a:lnTo>
                  <a:lnTo>
                    <a:pt x="152" y="80"/>
                  </a:lnTo>
                  <a:lnTo>
                    <a:pt x="135" y="68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03" y="4"/>
                  </a:lnTo>
                  <a:lnTo>
                    <a:pt x="96" y="0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78" y="4"/>
                  </a:lnTo>
                  <a:lnTo>
                    <a:pt x="7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4" name="Freeform 44">
              <a:extLst>
                <a:ext uri="{FF2B5EF4-FFF2-40B4-BE49-F238E27FC236}">
                  <a16:creationId xmlns:a16="http://schemas.microsoft.com/office/drawing/2014/main" xmlns="" id="{A53B871D-8BA1-4E28-A700-ABCE2F98D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400" y="3255963"/>
              <a:ext cx="200025" cy="244475"/>
            </a:xfrm>
            <a:custGeom>
              <a:avLst/>
              <a:gdLst>
                <a:gd name="T0" fmla="*/ 0 w 126"/>
                <a:gd name="T1" fmla="*/ 41 h 154"/>
                <a:gd name="T2" fmla="*/ 41 w 126"/>
                <a:gd name="T3" fmla="*/ 94 h 154"/>
                <a:gd name="T4" fmla="*/ 41 w 126"/>
                <a:gd name="T5" fmla="*/ 94 h 154"/>
                <a:gd name="T6" fmla="*/ 41 w 126"/>
                <a:gd name="T7" fmla="*/ 94 h 154"/>
                <a:gd name="T8" fmla="*/ 41 w 126"/>
                <a:gd name="T9" fmla="*/ 122 h 154"/>
                <a:gd name="T10" fmla="*/ 48 w 126"/>
                <a:gd name="T11" fmla="*/ 129 h 154"/>
                <a:gd name="T12" fmla="*/ 48 w 126"/>
                <a:gd name="T13" fmla="*/ 129 h 154"/>
                <a:gd name="T14" fmla="*/ 48 w 126"/>
                <a:gd name="T15" fmla="*/ 129 h 154"/>
                <a:gd name="T16" fmla="*/ 48 w 126"/>
                <a:gd name="T17" fmla="*/ 144 h 154"/>
                <a:gd name="T18" fmla="*/ 50 w 126"/>
                <a:gd name="T19" fmla="*/ 149 h 154"/>
                <a:gd name="T20" fmla="*/ 62 w 126"/>
                <a:gd name="T21" fmla="*/ 154 h 154"/>
                <a:gd name="T22" fmla="*/ 82 w 126"/>
                <a:gd name="T23" fmla="*/ 154 h 154"/>
                <a:gd name="T24" fmla="*/ 87 w 126"/>
                <a:gd name="T25" fmla="*/ 144 h 154"/>
                <a:gd name="T26" fmla="*/ 87 w 126"/>
                <a:gd name="T27" fmla="*/ 144 h 154"/>
                <a:gd name="T28" fmla="*/ 87 w 126"/>
                <a:gd name="T29" fmla="*/ 144 h 154"/>
                <a:gd name="T30" fmla="*/ 122 w 126"/>
                <a:gd name="T31" fmla="*/ 115 h 154"/>
                <a:gd name="T32" fmla="*/ 126 w 126"/>
                <a:gd name="T33" fmla="*/ 87 h 154"/>
                <a:gd name="T34" fmla="*/ 112 w 126"/>
                <a:gd name="T35" fmla="*/ 73 h 154"/>
                <a:gd name="T36" fmla="*/ 112 w 126"/>
                <a:gd name="T37" fmla="*/ 73 h 154"/>
                <a:gd name="T38" fmla="*/ 112 w 126"/>
                <a:gd name="T39" fmla="*/ 71 h 154"/>
                <a:gd name="T40" fmla="*/ 103 w 126"/>
                <a:gd name="T41" fmla="*/ 55 h 154"/>
                <a:gd name="T42" fmla="*/ 103 w 126"/>
                <a:gd name="T43" fmla="*/ 55 h 154"/>
                <a:gd name="T44" fmla="*/ 103 w 126"/>
                <a:gd name="T45" fmla="*/ 53 h 154"/>
                <a:gd name="T46" fmla="*/ 105 w 126"/>
                <a:gd name="T47" fmla="*/ 25 h 154"/>
                <a:gd name="T48" fmla="*/ 57 w 126"/>
                <a:gd name="T49" fmla="*/ 0 h 154"/>
                <a:gd name="T50" fmla="*/ 0 w 126"/>
                <a:gd name="T51" fmla="*/ 41 h 154"/>
                <a:gd name="T52" fmla="*/ 0 w 126"/>
                <a:gd name="T53" fmla="*/ 4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154">
                  <a:moveTo>
                    <a:pt x="0" y="41"/>
                  </a:moveTo>
                  <a:lnTo>
                    <a:pt x="41" y="94"/>
                  </a:lnTo>
                  <a:lnTo>
                    <a:pt x="41" y="94"/>
                  </a:lnTo>
                  <a:lnTo>
                    <a:pt x="41" y="94"/>
                  </a:lnTo>
                  <a:lnTo>
                    <a:pt x="41" y="122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44"/>
                  </a:lnTo>
                  <a:lnTo>
                    <a:pt x="50" y="149"/>
                  </a:lnTo>
                  <a:lnTo>
                    <a:pt x="62" y="154"/>
                  </a:lnTo>
                  <a:lnTo>
                    <a:pt x="82" y="154"/>
                  </a:lnTo>
                  <a:lnTo>
                    <a:pt x="87" y="144"/>
                  </a:lnTo>
                  <a:lnTo>
                    <a:pt x="87" y="144"/>
                  </a:lnTo>
                  <a:lnTo>
                    <a:pt x="87" y="144"/>
                  </a:lnTo>
                  <a:lnTo>
                    <a:pt x="122" y="115"/>
                  </a:lnTo>
                  <a:lnTo>
                    <a:pt x="126" y="87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3" y="53"/>
                  </a:lnTo>
                  <a:lnTo>
                    <a:pt x="105" y="25"/>
                  </a:lnTo>
                  <a:lnTo>
                    <a:pt x="57" y="0"/>
                  </a:lnTo>
                  <a:lnTo>
                    <a:pt x="0" y="41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5" name="Freeform 45">
              <a:extLst>
                <a:ext uri="{FF2B5EF4-FFF2-40B4-BE49-F238E27FC236}">
                  <a16:creationId xmlns:a16="http://schemas.microsoft.com/office/drawing/2014/main" xmlns="" id="{97EDCC73-0BBF-48D6-B211-773349B13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000" y="3444876"/>
              <a:ext cx="230188" cy="222250"/>
            </a:xfrm>
            <a:custGeom>
              <a:avLst/>
              <a:gdLst>
                <a:gd name="T0" fmla="*/ 60 w 145"/>
                <a:gd name="T1" fmla="*/ 0 h 140"/>
                <a:gd name="T2" fmla="*/ 27 w 145"/>
                <a:gd name="T3" fmla="*/ 28 h 140"/>
                <a:gd name="T4" fmla="*/ 19 w 145"/>
                <a:gd name="T5" fmla="*/ 39 h 140"/>
                <a:gd name="T6" fmla="*/ 19 w 145"/>
                <a:gd name="T7" fmla="*/ 39 h 140"/>
                <a:gd name="T8" fmla="*/ 18 w 145"/>
                <a:gd name="T9" fmla="*/ 39 h 140"/>
                <a:gd name="T10" fmla="*/ 0 w 145"/>
                <a:gd name="T11" fmla="*/ 39 h 140"/>
                <a:gd name="T12" fmla="*/ 2 w 145"/>
                <a:gd name="T13" fmla="*/ 51 h 140"/>
                <a:gd name="T14" fmla="*/ 12 w 145"/>
                <a:gd name="T15" fmla="*/ 67 h 140"/>
                <a:gd name="T16" fmla="*/ 32 w 145"/>
                <a:gd name="T17" fmla="*/ 69 h 140"/>
                <a:gd name="T18" fmla="*/ 32 w 145"/>
                <a:gd name="T19" fmla="*/ 69 h 140"/>
                <a:gd name="T20" fmla="*/ 34 w 145"/>
                <a:gd name="T21" fmla="*/ 69 h 140"/>
                <a:gd name="T22" fmla="*/ 39 w 145"/>
                <a:gd name="T23" fmla="*/ 79 h 140"/>
                <a:gd name="T24" fmla="*/ 39 w 145"/>
                <a:gd name="T25" fmla="*/ 79 h 140"/>
                <a:gd name="T26" fmla="*/ 39 w 145"/>
                <a:gd name="T27" fmla="*/ 79 h 140"/>
                <a:gd name="T28" fmla="*/ 39 w 145"/>
                <a:gd name="T29" fmla="*/ 90 h 140"/>
                <a:gd name="T30" fmla="*/ 49 w 145"/>
                <a:gd name="T31" fmla="*/ 95 h 140"/>
                <a:gd name="T32" fmla="*/ 51 w 145"/>
                <a:gd name="T33" fmla="*/ 97 h 140"/>
                <a:gd name="T34" fmla="*/ 51 w 145"/>
                <a:gd name="T35" fmla="*/ 97 h 140"/>
                <a:gd name="T36" fmla="*/ 55 w 145"/>
                <a:gd name="T37" fmla="*/ 115 h 140"/>
                <a:gd name="T38" fmla="*/ 85 w 145"/>
                <a:gd name="T39" fmla="*/ 140 h 140"/>
                <a:gd name="T40" fmla="*/ 99 w 145"/>
                <a:gd name="T41" fmla="*/ 133 h 140"/>
                <a:gd name="T42" fmla="*/ 102 w 145"/>
                <a:gd name="T43" fmla="*/ 124 h 140"/>
                <a:gd name="T44" fmla="*/ 101 w 145"/>
                <a:gd name="T45" fmla="*/ 108 h 140"/>
                <a:gd name="T46" fmla="*/ 95 w 145"/>
                <a:gd name="T47" fmla="*/ 99 h 140"/>
                <a:gd name="T48" fmla="*/ 95 w 145"/>
                <a:gd name="T49" fmla="*/ 99 h 140"/>
                <a:gd name="T50" fmla="*/ 97 w 145"/>
                <a:gd name="T51" fmla="*/ 97 h 140"/>
                <a:gd name="T52" fmla="*/ 102 w 145"/>
                <a:gd name="T53" fmla="*/ 87 h 140"/>
                <a:gd name="T54" fmla="*/ 102 w 145"/>
                <a:gd name="T55" fmla="*/ 87 h 140"/>
                <a:gd name="T56" fmla="*/ 104 w 145"/>
                <a:gd name="T57" fmla="*/ 87 h 140"/>
                <a:gd name="T58" fmla="*/ 129 w 145"/>
                <a:gd name="T59" fmla="*/ 74 h 140"/>
                <a:gd name="T60" fmla="*/ 145 w 145"/>
                <a:gd name="T61" fmla="*/ 60 h 140"/>
                <a:gd name="T62" fmla="*/ 145 w 145"/>
                <a:gd name="T63" fmla="*/ 44 h 140"/>
                <a:gd name="T64" fmla="*/ 141 w 145"/>
                <a:gd name="T65" fmla="*/ 32 h 140"/>
                <a:gd name="T66" fmla="*/ 127 w 145"/>
                <a:gd name="T67" fmla="*/ 21 h 140"/>
                <a:gd name="T68" fmla="*/ 127 w 145"/>
                <a:gd name="T69" fmla="*/ 21 h 140"/>
                <a:gd name="T70" fmla="*/ 127 w 145"/>
                <a:gd name="T71" fmla="*/ 21 h 140"/>
                <a:gd name="T72" fmla="*/ 122 w 145"/>
                <a:gd name="T73" fmla="*/ 9 h 140"/>
                <a:gd name="T74" fmla="*/ 110 w 145"/>
                <a:gd name="T75" fmla="*/ 7 h 140"/>
                <a:gd name="T76" fmla="*/ 90 w 145"/>
                <a:gd name="T77" fmla="*/ 16 h 140"/>
                <a:gd name="T78" fmla="*/ 88 w 145"/>
                <a:gd name="T79" fmla="*/ 17 h 140"/>
                <a:gd name="T80" fmla="*/ 88 w 145"/>
                <a:gd name="T81" fmla="*/ 17 h 140"/>
                <a:gd name="T82" fmla="*/ 74 w 145"/>
                <a:gd name="T83" fmla="*/ 16 h 140"/>
                <a:gd name="T84" fmla="*/ 72 w 145"/>
                <a:gd name="T85" fmla="*/ 16 h 140"/>
                <a:gd name="T86" fmla="*/ 72 w 145"/>
                <a:gd name="T87" fmla="*/ 14 h 140"/>
                <a:gd name="T88" fmla="*/ 60 w 145"/>
                <a:gd name="T89" fmla="*/ 0 h 140"/>
                <a:gd name="T90" fmla="*/ 60 w 145"/>
                <a:gd name="T9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5" h="140">
                  <a:moveTo>
                    <a:pt x="60" y="0"/>
                  </a:moveTo>
                  <a:lnTo>
                    <a:pt x="27" y="2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8" y="39"/>
                  </a:lnTo>
                  <a:lnTo>
                    <a:pt x="0" y="39"/>
                  </a:lnTo>
                  <a:lnTo>
                    <a:pt x="2" y="51"/>
                  </a:lnTo>
                  <a:lnTo>
                    <a:pt x="12" y="67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4" y="69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39" y="90"/>
                  </a:lnTo>
                  <a:lnTo>
                    <a:pt x="49" y="95"/>
                  </a:lnTo>
                  <a:lnTo>
                    <a:pt x="51" y="97"/>
                  </a:lnTo>
                  <a:lnTo>
                    <a:pt x="51" y="97"/>
                  </a:lnTo>
                  <a:lnTo>
                    <a:pt x="55" y="115"/>
                  </a:lnTo>
                  <a:lnTo>
                    <a:pt x="85" y="140"/>
                  </a:lnTo>
                  <a:lnTo>
                    <a:pt x="99" y="133"/>
                  </a:lnTo>
                  <a:lnTo>
                    <a:pt x="102" y="124"/>
                  </a:lnTo>
                  <a:lnTo>
                    <a:pt x="101" y="108"/>
                  </a:lnTo>
                  <a:lnTo>
                    <a:pt x="95" y="99"/>
                  </a:lnTo>
                  <a:lnTo>
                    <a:pt x="95" y="99"/>
                  </a:lnTo>
                  <a:lnTo>
                    <a:pt x="97" y="97"/>
                  </a:lnTo>
                  <a:lnTo>
                    <a:pt x="102" y="87"/>
                  </a:lnTo>
                  <a:lnTo>
                    <a:pt x="102" y="87"/>
                  </a:lnTo>
                  <a:lnTo>
                    <a:pt x="104" y="87"/>
                  </a:lnTo>
                  <a:lnTo>
                    <a:pt x="129" y="74"/>
                  </a:lnTo>
                  <a:lnTo>
                    <a:pt x="145" y="60"/>
                  </a:lnTo>
                  <a:lnTo>
                    <a:pt x="145" y="44"/>
                  </a:lnTo>
                  <a:lnTo>
                    <a:pt x="141" y="32"/>
                  </a:lnTo>
                  <a:lnTo>
                    <a:pt x="127" y="21"/>
                  </a:lnTo>
                  <a:lnTo>
                    <a:pt x="127" y="21"/>
                  </a:lnTo>
                  <a:lnTo>
                    <a:pt x="127" y="21"/>
                  </a:lnTo>
                  <a:lnTo>
                    <a:pt x="122" y="9"/>
                  </a:lnTo>
                  <a:lnTo>
                    <a:pt x="110" y="7"/>
                  </a:lnTo>
                  <a:lnTo>
                    <a:pt x="90" y="16"/>
                  </a:lnTo>
                  <a:lnTo>
                    <a:pt x="88" y="17"/>
                  </a:lnTo>
                  <a:lnTo>
                    <a:pt x="88" y="17"/>
                  </a:lnTo>
                  <a:lnTo>
                    <a:pt x="74" y="16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6" name="Freeform 46">
              <a:extLst>
                <a:ext uri="{FF2B5EF4-FFF2-40B4-BE49-F238E27FC236}">
                  <a16:creationId xmlns:a16="http://schemas.microsoft.com/office/drawing/2014/main" xmlns="" id="{6F353AC3-0FDD-4A86-BDFC-C4B96C278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4938" y="3536951"/>
              <a:ext cx="223838" cy="258763"/>
            </a:xfrm>
            <a:custGeom>
              <a:avLst/>
              <a:gdLst>
                <a:gd name="T0" fmla="*/ 63 w 141"/>
                <a:gd name="T1" fmla="*/ 0 h 163"/>
                <a:gd name="T2" fmla="*/ 63 w 141"/>
                <a:gd name="T3" fmla="*/ 4 h 163"/>
                <a:gd name="T4" fmla="*/ 63 w 141"/>
                <a:gd name="T5" fmla="*/ 4 h 163"/>
                <a:gd name="T6" fmla="*/ 62 w 141"/>
                <a:gd name="T7" fmla="*/ 4 h 163"/>
                <a:gd name="T8" fmla="*/ 46 w 141"/>
                <a:gd name="T9" fmla="*/ 20 h 163"/>
                <a:gd name="T10" fmla="*/ 46 w 141"/>
                <a:gd name="T11" fmla="*/ 20 h 163"/>
                <a:gd name="T12" fmla="*/ 46 w 141"/>
                <a:gd name="T13" fmla="*/ 20 h 163"/>
                <a:gd name="T14" fmla="*/ 21 w 141"/>
                <a:gd name="T15" fmla="*/ 30 h 163"/>
                <a:gd name="T16" fmla="*/ 14 w 141"/>
                <a:gd name="T17" fmla="*/ 41 h 163"/>
                <a:gd name="T18" fmla="*/ 19 w 141"/>
                <a:gd name="T19" fmla="*/ 50 h 163"/>
                <a:gd name="T20" fmla="*/ 19 w 141"/>
                <a:gd name="T21" fmla="*/ 50 h 163"/>
                <a:gd name="T22" fmla="*/ 19 w 141"/>
                <a:gd name="T23" fmla="*/ 50 h 163"/>
                <a:gd name="T24" fmla="*/ 21 w 141"/>
                <a:gd name="T25" fmla="*/ 66 h 163"/>
                <a:gd name="T26" fmla="*/ 21 w 141"/>
                <a:gd name="T27" fmla="*/ 66 h 163"/>
                <a:gd name="T28" fmla="*/ 21 w 141"/>
                <a:gd name="T29" fmla="*/ 66 h 163"/>
                <a:gd name="T30" fmla="*/ 17 w 141"/>
                <a:gd name="T31" fmla="*/ 76 h 163"/>
                <a:gd name="T32" fmla="*/ 16 w 141"/>
                <a:gd name="T33" fmla="*/ 76 h 163"/>
                <a:gd name="T34" fmla="*/ 16 w 141"/>
                <a:gd name="T35" fmla="*/ 78 h 163"/>
                <a:gd name="T36" fmla="*/ 0 w 141"/>
                <a:gd name="T37" fmla="*/ 85 h 163"/>
                <a:gd name="T38" fmla="*/ 0 w 141"/>
                <a:gd name="T39" fmla="*/ 110 h 163"/>
                <a:gd name="T40" fmla="*/ 14 w 141"/>
                <a:gd name="T41" fmla="*/ 121 h 163"/>
                <a:gd name="T42" fmla="*/ 14 w 141"/>
                <a:gd name="T43" fmla="*/ 122 h 163"/>
                <a:gd name="T44" fmla="*/ 14 w 141"/>
                <a:gd name="T45" fmla="*/ 122 h 163"/>
                <a:gd name="T46" fmla="*/ 25 w 141"/>
                <a:gd name="T47" fmla="*/ 131 h 163"/>
                <a:gd name="T48" fmla="*/ 25 w 141"/>
                <a:gd name="T49" fmla="*/ 133 h 163"/>
                <a:gd name="T50" fmla="*/ 25 w 141"/>
                <a:gd name="T51" fmla="*/ 133 h 163"/>
                <a:gd name="T52" fmla="*/ 26 w 141"/>
                <a:gd name="T53" fmla="*/ 151 h 163"/>
                <a:gd name="T54" fmla="*/ 42 w 141"/>
                <a:gd name="T55" fmla="*/ 163 h 163"/>
                <a:gd name="T56" fmla="*/ 65 w 141"/>
                <a:gd name="T57" fmla="*/ 158 h 163"/>
                <a:gd name="T58" fmla="*/ 109 w 141"/>
                <a:gd name="T59" fmla="*/ 135 h 163"/>
                <a:gd name="T60" fmla="*/ 116 w 141"/>
                <a:gd name="T61" fmla="*/ 128 h 163"/>
                <a:gd name="T62" fmla="*/ 116 w 141"/>
                <a:gd name="T63" fmla="*/ 89 h 163"/>
                <a:gd name="T64" fmla="*/ 116 w 141"/>
                <a:gd name="T65" fmla="*/ 89 h 163"/>
                <a:gd name="T66" fmla="*/ 116 w 141"/>
                <a:gd name="T67" fmla="*/ 89 h 163"/>
                <a:gd name="T68" fmla="*/ 120 w 141"/>
                <a:gd name="T69" fmla="*/ 64 h 163"/>
                <a:gd name="T70" fmla="*/ 120 w 141"/>
                <a:gd name="T71" fmla="*/ 62 h 163"/>
                <a:gd name="T72" fmla="*/ 120 w 141"/>
                <a:gd name="T73" fmla="*/ 62 h 163"/>
                <a:gd name="T74" fmla="*/ 141 w 141"/>
                <a:gd name="T75" fmla="*/ 39 h 163"/>
                <a:gd name="T76" fmla="*/ 125 w 141"/>
                <a:gd name="T77" fmla="*/ 21 h 163"/>
                <a:gd name="T78" fmla="*/ 115 w 141"/>
                <a:gd name="T79" fmla="*/ 27 h 163"/>
                <a:gd name="T80" fmla="*/ 115 w 141"/>
                <a:gd name="T81" fmla="*/ 27 h 163"/>
                <a:gd name="T82" fmla="*/ 115 w 141"/>
                <a:gd name="T83" fmla="*/ 27 h 163"/>
                <a:gd name="T84" fmla="*/ 106 w 141"/>
                <a:gd name="T85" fmla="*/ 30 h 163"/>
                <a:gd name="T86" fmla="*/ 106 w 141"/>
                <a:gd name="T87" fmla="*/ 30 h 163"/>
                <a:gd name="T88" fmla="*/ 106 w 141"/>
                <a:gd name="T89" fmla="*/ 30 h 163"/>
                <a:gd name="T90" fmla="*/ 93 w 141"/>
                <a:gd name="T91" fmla="*/ 23 h 163"/>
                <a:gd name="T92" fmla="*/ 92 w 141"/>
                <a:gd name="T93" fmla="*/ 21 h 163"/>
                <a:gd name="T94" fmla="*/ 92 w 141"/>
                <a:gd name="T95" fmla="*/ 21 h 163"/>
                <a:gd name="T96" fmla="*/ 81 w 141"/>
                <a:gd name="T97" fmla="*/ 2 h 163"/>
                <a:gd name="T98" fmla="*/ 63 w 141"/>
                <a:gd name="T99" fmla="*/ 0 h 163"/>
                <a:gd name="T100" fmla="*/ 63 w 141"/>
                <a:gd name="T10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1" h="163">
                  <a:moveTo>
                    <a:pt x="63" y="0"/>
                  </a:moveTo>
                  <a:lnTo>
                    <a:pt x="63" y="4"/>
                  </a:lnTo>
                  <a:lnTo>
                    <a:pt x="63" y="4"/>
                  </a:lnTo>
                  <a:lnTo>
                    <a:pt x="62" y="4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21" y="30"/>
                  </a:lnTo>
                  <a:lnTo>
                    <a:pt x="14" y="41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17" y="76"/>
                  </a:lnTo>
                  <a:lnTo>
                    <a:pt x="16" y="76"/>
                  </a:lnTo>
                  <a:lnTo>
                    <a:pt x="16" y="78"/>
                  </a:lnTo>
                  <a:lnTo>
                    <a:pt x="0" y="85"/>
                  </a:lnTo>
                  <a:lnTo>
                    <a:pt x="0" y="110"/>
                  </a:lnTo>
                  <a:lnTo>
                    <a:pt x="14" y="121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25" y="131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6" y="151"/>
                  </a:lnTo>
                  <a:lnTo>
                    <a:pt x="42" y="163"/>
                  </a:lnTo>
                  <a:lnTo>
                    <a:pt x="65" y="158"/>
                  </a:lnTo>
                  <a:lnTo>
                    <a:pt x="109" y="135"/>
                  </a:lnTo>
                  <a:lnTo>
                    <a:pt x="116" y="128"/>
                  </a:lnTo>
                  <a:lnTo>
                    <a:pt x="116" y="89"/>
                  </a:lnTo>
                  <a:lnTo>
                    <a:pt x="116" y="89"/>
                  </a:lnTo>
                  <a:lnTo>
                    <a:pt x="116" y="89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41" y="39"/>
                  </a:lnTo>
                  <a:lnTo>
                    <a:pt x="125" y="21"/>
                  </a:lnTo>
                  <a:lnTo>
                    <a:pt x="115" y="27"/>
                  </a:lnTo>
                  <a:lnTo>
                    <a:pt x="115" y="27"/>
                  </a:lnTo>
                  <a:lnTo>
                    <a:pt x="115" y="27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93" y="23"/>
                  </a:lnTo>
                  <a:lnTo>
                    <a:pt x="92" y="21"/>
                  </a:lnTo>
                  <a:lnTo>
                    <a:pt x="92" y="21"/>
                  </a:lnTo>
                  <a:lnTo>
                    <a:pt x="81" y="2"/>
                  </a:lnTo>
                  <a:lnTo>
                    <a:pt x="63" y="0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7" name="Freeform 47">
              <a:extLst>
                <a:ext uri="{FF2B5EF4-FFF2-40B4-BE49-F238E27FC236}">
                  <a16:creationId xmlns:a16="http://schemas.microsoft.com/office/drawing/2014/main" xmlns="" id="{B9FCDAA5-1BA1-4CA0-889D-C48455F72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675" y="3267076"/>
              <a:ext cx="192088" cy="200025"/>
            </a:xfrm>
            <a:custGeom>
              <a:avLst/>
              <a:gdLst>
                <a:gd name="T0" fmla="*/ 2 w 121"/>
                <a:gd name="T1" fmla="*/ 18 h 126"/>
                <a:gd name="T2" fmla="*/ 0 w 121"/>
                <a:gd name="T3" fmla="*/ 46 h 126"/>
                <a:gd name="T4" fmla="*/ 7 w 121"/>
                <a:gd name="T5" fmla="*/ 62 h 126"/>
                <a:gd name="T6" fmla="*/ 23 w 121"/>
                <a:gd name="T7" fmla="*/ 78 h 126"/>
                <a:gd name="T8" fmla="*/ 23 w 121"/>
                <a:gd name="T9" fmla="*/ 78 h 126"/>
                <a:gd name="T10" fmla="*/ 23 w 121"/>
                <a:gd name="T11" fmla="*/ 78 h 126"/>
                <a:gd name="T12" fmla="*/ 20 w 121"/>
                <a:gd name="T13" fmla="*/ 108 h 126"/>
                <a:gd name="T14" fmla="*/ 32 w 121"/>
                <a:gd name="T15" fmla="*/ 124 h 126"/>
                <a:gd name="T16" fmla="*/ 46 w 121"/>
                <a:gd name="T17" fmla="*/ 126 h 126"/>
                <a:gd name="T18" fmla="*/ 68 w 121"/>
                <a:gd name="T19" fmla="*/ 115 h 126"/>
                <a:gd name="T20" fmla="*/ 68 w 121"/>
                <a:gd name="T21" fmla="*/ 115 h 126"/>
                <a:gd name="T22" fmla="*/ 68 w 121"/>
                <a:gd name="T23" fmla="*/ 115 h 126"/>
                <a:gd name="T24" fmla="*/ 80 w 121"/>
                <a:gd name="T25" fmla="*/ 117 h 126"/>
                <a:gd name="T26" fmla="*/ 82 w 121"/>
                <a:gd name="T27" fmla="*/ 110 h 126"/>
                <a:gd name="T28" fmla="*/ 82 w 121"/>
                <a:gd name="T29" fmla="*/ 108 h 126"/>
                <a:gd name="T30" fmla="*/ 82 w 121"/>
                <a:gd name="T31" fmla="*/ 108 h 126"/>
                <a:gd name="T32" fmla="*/ 91 w 121"/>
                <a:gd name="T33" fmla="*/ 96 h 126"/>
                <a:gd name="T34" fmla="*/ 91 w 121"/>
                <a:gd name="T35" fmla="*/ 96 h 126"/>
                <a:gd name="T36" fmla="*/ 91 w 121"/>
                <a:gd name="T37" fmla="*/ 96 h 126"/>
                <a:gd name="T38" fmla="*/ 110 w 121"/>
                <a:gd name="T39" fmla="*/ 76 h 126"/>
                <a:gd name="T40" fmla="*/ 110 w 121"/>
                <a:gd name="T41" fmla="*/ 64 h 126"/>
                <a:gd name="T42" fmla="*/ 110 w 121"/>
                <a:gd name="T43" fmla="*/ 62 h 126"/>
                <a:gd name="T44" fmla="*/ 110 w 121"/>
                <a:gd name="T45" fmla="*/ 62 h 126"/>
                <a:gd name="T46" fmla="*/ 121 w 121"/>
                <a:gd name="T47" fmla="*/ 52 h 126"/>
                <a:gd name="T48" fmla="*/ 119 w 121"/>
                <a:gd name="T49" fmla="*/ 28 h 126"/>
                <a:gd name="T50" fmla="*/ 106 w 121"/>
                <a:gd name="T51" fmla="*/ 20 h 126"/>
                <a:gd name="T52" fmla="*/ 105 w 121"/>
                <a:gd name="T53" fmla="*/ 20 h 126"/>
                <a:gd name="T54" fmla="*/ 105 w 121"/>
                <a:gd name="T55" fmla="*/ 20 h 126"/>
                <a:gd name="T56" fmla="*/ 99 w 121"/>
                <a:gd name="T57" fmla="*/ 7 h 126"/>
                <a:gd name="T58" fmla="*/ 71 w 121"/>
                <a:gd name="T59" fmla="*/ 9 h 126"/>
                <a:gd name="T60" fmla="*/ 64 w 121"/>
                <a:gd name="T61" fmla="*/ 18 h 126"/>
                <a:gd name="T62" fmla="*/ 64 w 121"/>
                <a:gd name="T63" fmla="*/ 18 h 126"/>
                <a:gd name="T64" fmla="*/ 62 w 121"/>
                <a:gd name="T65" fmla="*/ 18 h 126"/>
                <a:gd name="T66" fmla="*/ 38 w 121"/>
                <a:gd name="T67" fmla="*/ 2 h 126"/>
                <a:gd name="T68" fmla="*/ 30 w 121"/>
                <a:gd name="T69" fmla="*/ 0 h 126"/>
                <a:gd name="T70" fmla="*/ 2 w 121"/>
                <a:gd name="T71" fmla="*/ 18 h 126"/>
                <a:gd name="T72" fmla="*/ 2 w 121"/>
                <a:gd name="T73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1" h="126">
                  <a:moveTo>
                    <a:pt x="2" y="18"/>
                  </a:moveTo>
                  <a:lnTo>
                    <a:pt x="0" y="46"/>
                  </a:lnTo>
                  <a:lnTo>
                    <a:pt x="7" y="62"/>
                  </a:lnTo>
                  <a:lnTo>
                    <a:pt x="23" y="78"/>
                  </a:lnTo>
                  <a:lnTo>
                    <a:pt x="23" y="78"/>
                  </a:lnTo>
                  <a:lnTo>
                    <a:pt x="23" y="78"/>
                  </a:lnTo>
                  <a:lnTo>
                    <a:pt x="20" y="108"/>
                  </a:lnTo>
                  <a:lnTo>
                    <a:pt x="32" y="124"/>
                  </a:lnTo>
                  <a:lnTo>
                    <a:pt x="46" y="126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80" y="117"/>
                  </a:lnTo>
                  <a:lnTo>
                    <a:pt x="82" y="110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110" y="76"/>
                  </a:lnTo>
                  <a:lnTo>
                    <a:pt x="110" y="64"/>
                  </a:lnTo>
                  <a:lnTo>
                    <a:pt x="110" y="62"/>
                  </a:lnTo>
                  <a:lnTo>
                    <a:pt x="110" y="62"/>
                  </a:lnTo>
                  <a:lnTo>
                    <a:pt x="121" y="52"/>
                  </a:lnTo>
                  <a:lnTo>
                    <a:pt x="119" y="28"/>
                  </a:lnTo>
                  <a:lnTo>
                    <a:pt x="106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99" y="7"/>
                  </a:lnTo>
                  <a:lnTo>
                    <a:pt x="71" y="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2" y="18"/>
                  </a:lnTo>
                  <a:lnTo>
                    <a:pt x="38" y="2"/>
                  </a:lnTo>
                  <a:lnTo>
                    <a:pt x="30" y="0"/>
                  </a:lnTo>
                  <a:lnTo>
                    <a:pt x="2" y="18"/>
                  </a:lnTo>
                  <a:lnTo>
                    <a:pt x="2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8" name="Freeform 48">
              <a:extLst>
                <a:ext uri="{FF2B5EF4-FFF2-40B4-BE49-F238E27FC236}">
                  <a16:creationId xmlns:a16="http://schemas.microsoft.com/office/drawing/2014/main" xmlns="" id="{8F7667E8-49B9-4972-8FBA-884172666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3373438"/>
              <a:ext cx="287338" cy="228600"/>
            </a:xfrm>
            <a:custGeom>
              <a:avLst/>
              <a:gdLst>
                <a:gd name="T0" fmla="*/ 29 w 181"/>
                <a:gd name="T1" fmla="*/ 11 h 144"/>
                <a:gd name="T2" fmla="*/ 11 w 181"/>
                <a:gd name="T3" fmla="*/ 31 h 144"/>
                <a:gd name="T4" fmla="*/ 2 w 181"/>
                <a:gd name="T5" fmla="*/ 43 h 144"/>
                <a:gd name="T6" fmla="*/ 0 w 181"/>
                <a:gd name="T7" fmla="*/ 52 h 144"/>
                <a:gd name="T8" fmla="*/ 6 w 181"/>
                <a:gd name="T9" fmla="*/ 64 h 144"/>
                <a:gd name="T10" fmla="*/ 18 w 181"/>
                <a:gd name="T11" fmla="*/ 75 h 144"/>
                <a:gd name="T12" fmla="*/ 20 w 181"/>
                <a:gd name="T13" fmla="*/ 75 h 144"/>
                <a:gd name="T14" fmla="*/ 20 w 181"/>
                <a:gd name="T15" fmla="*/ 75 h 144"/>
                <a:gd name="T16" fmla="*/ 23 w 181"/>
                <a:gd name="T17" fmla="*/ 87 h 144"/>
                <a:gd name="T18" fmla="*/ 23 w 181"/>
                <a:gd name="T19" fmla="*/ 87 h 144"/>
                <a:gd name="T20" fmla="*/ 23 w 181"/>
                <a:gd name="T21" fmla="*/ 89 h 144"/>
                <a:gd name="T22" fmla="*/ 23 w 181"/>
                <a:gd name="T23" fmla="*/ 100 h 144"/>
                <a:gd name="T24" fmla="*/ 43 w 181"/>
                <a:gd name="T25" fmla="*/ 101 h 144"/>
                <a:gd name="T26" fmla="*/ 43 w 181"/>
                <a:gd name="T27" fmla="*/ 101 h 144"/>
                <a:gd name="T28" fmla="*/ 43 w 181"/>
                <a:gd name="T29" fmla="*/ 101 h 144"/>
                <a:gd name="T30" fmla="*/ 55 w 181"/>
                <a:gd name="T31" fmla="*/ 123 h 144"/>
                <a:gd name="T32" fmla="*/ 66 w 181"/>
                <a:gd name="T33" fmla="*/ 130 h 144"/>
                <a:gd name="T34" fmla="*/ 73 w 181"/>
                <a:gd name="T35" fmla="*/ 128 h 144"/>
                <a:gd name="T36" fmla="*/ 84 w 181"/>
                <a:gd name="T37" fmla="*/ 121 h 144"/>
                <a:gd name="T38" fmla="*/ 85 w 181"/>
                <a:gd name="T39" fmla="*/ 119 h 144"/>
                <a:gd name="T40" fmla="*/ 87 w 181"/>
                <a:gd name="T41" fmla="*/ 121 h 144"/>
                <a:gd name="T42" fmla="*/ 105 w 181"/>
                <a:gd name="T43" fmla="*/ 140 h 144"/>
                <a:gd name="T44" fmla="*/ 115 w 181"/>
                <a:gd name="T45" fmla="*/ 144 h 144"/>
                <a:gd name="T46" fmla="*/ 126 w 181"/>
                <a:gd name="T47" fmla="*/ 144 h 144"/>
                <a:gd name="T48" fmla="*/ 161 w 181"/>
                <a:gd name="T49" fmla="*/ 112 h 144"/>
                <a:gd name="T50" fmla="*/ 161 w 181"/>
                <a:gd name="T51" fmla="*/ 112 h 144"/>
                <a:gd name="T52" fmla="*/ 161 w 181"/>
                <a:gd name="T53" fmla="*/ 112 h 144"/>
                <a:gd name="T54" fmla="*/ 181 w 181"/>
                <a:gd name="T55" fmla="*/ 100 h 144"/>
                <a:gd name="T56" fmla="*/ 177 w 181"/>
                <a:gd name="T57" fmla="*/ 87 h 144"/>
                <a:gd name="T58" fmla="*/ 177 w 181"/>
                <a:gd name="T59" fmla="*/ 87 h 144"/>
                <a:gd name="T60" fmla="*/ 168 w 181"/>
                <a:gd name="T61" fmla="*/ 68 h 144"/>
                <a:gd name="T62" fmla="*/ 133 w 181"/>
                <a:gd name="T63" fmla="*/ 6 h 144"/>
                <a:gd name="T64" fmla="*/ 110 w 181"/>
                <a:gd name="T65" fmla="*/ 6 h 144"/>
                <a:gd name="T66" fmla="*/ 103 w 181"/>
                <a:gd name="T67" fmla="*/ 13 h 144"/>
                <a:gd name="T68" fmla="*/ 103 w 181"/>
                <a:gd name="T69" fmla="*/ 13 h 144"/>
                <a:gd name="T70" fmla="*/ 101 w 181"/>
                <a:gd name="T71" fmla="*/ 13 h 144"/>
                <a:gd name="T72" fmla="*/ 92 w 181"/>
                <a:gd name="T73" fmla="*/ 6 h 144"/>
                <a:gd name="T74" fmla="*/ 92 w 181"/>
                <a:gd name="T75" fmla="*/ 6 h 144"/>
                <a:gd name="T76" fmla="*/ 84 w 181"/>
                <a:gd name="T77" fmla="*/ 0 h 144"/>
                <a:gd name="T78" fmla="*/ 80 w 181"/>
                <a:gd name="T79" fmla="*/ 4 h 144"/>
                <a:gd name="T80" fmla="*/ 78 w 181"/>
                <a:gd name="T81" fmla="*/ 4 h 144"/>
                <a:gd name="T82" fmla="*/ 78 w 181"/>
                <a:gd name="T83" fmla="*/ 4 h 144"/>
                <a:gd name="T84" fmla="*/ 64 w 181"/>
                <a:gd name="T85" fmla="*/ 8 h 144"/>
                <a:gd name="T86" fmla="*/ 62 w 181"/>
                <a:gd name="T87" fmla="*/ 9 h 144"/>
                <a:gd name="T88" fmla="*/ 62 w 181"/>
                <a:gd name="T89" fmla="*/ 8 h 144"/>
                <a:gd name="T90" fmla="*/ 53 w 181"/>
                <a:gd name="T91" fmla="*/ 4 h 144"/>
                <a:gd name="T92" fmla="*/ 48 w 181"/>
                <a:gd name="T93" fmla="*/ 9 h 144"/>
                <a:gd name="T94" fmla="*/ 46 w 181"/>
                <a:gd name="T95" fmla="*/ 11 h 144"/>
                <a:gd name="T96" fmla="*/ 46 w 181"/>
                <a:gd name="T97" fmla="*/ 11 h 144"/>
                <a:gd name="T98" fmla="*/ 29 w 181"/>
                <a:gd name="T99" fmla="*/ 11 h 144"/>
                <a:gd name="T100" fmla="*/ 29 w 181"/>
                <a:gd name="T101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1" h="144">
                  <a:moveTo>
                    <a:pt x="29" y="11"/>
                  </a:moveTo>
                  <a:lnTo>
                    <a:pt x="11" y="31"/>
                  </a:lnTo>
                  <a:lnTo>
                    <a:pt x="2" y="43"/>
                  </a:lnTo>
                  <a:lnTo>
                    <a:pt x="0" y="52"/>
                  </a:lnTo>
                  <a:lnTo>
                    <a:pt x="6" y="64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0" y="75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9"/>
                  </a:lnTo>
                  <a:lnTo>
                    <a:pt x="23" y="100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55" y="123"/>
                  </a:lnTo>
                  <a:lnTo>
                    <a:pt x="66" y="130"/>
                  </a:lnTo>
                  <a:lnTo>
                    <a:pt x="73" y="128"/>
                  </a:lnTo>
                  <a:lnTo>
                    <a:pt x="84" y="121"/>
                  </a:lnTo>
                  <a:lnTo>
                    <a:pt x="85" y="119"/>
                  </a:lnTo>
                  <a:lnTo>
                    <a:pt x="87" y="121"/>
                  </a:lnTo>
                  <a:lnTo>
                    <a:pt x="105" y="140"/>
                  </a:lnTo>
                  <a:lnTo>
                    <a:pt x="115" y="144"/>
                  </a:lnTo>
                  <a:lnTo>
                    <a:pt x="126" y="144"/>
                  </a:lnTo>
                  <a:lnTo>
                    <a:pt x="161" y="112"/>
                  </a:lnTo>
                  <a:lnTo>
                    <a:pt x="161" y="112"/>
                  </a:lnTo>
                  <a:lnTo>
                    <a:pt x="161" y="112"/>
                  </a:lnTo>
                  <a:lnTo>
                    <a:pt x="181" y="100"/>
                  </a:lnTo>
                  <a:lnTo>
                    <a:pt x="177" y="87"/>
                  </a:lnTo>
                  <a:lnTo>
                    <a:pt x="177" y="87"/>
                  </a:lnTo>
                  <a:lnTo>
                    <a:pt x="168" y="68"/>
                  </a:lnTo>
                  <a:lnTo>
                    <a:pt x="133" y="6"/>
                  </a:lnTo>
                  <a:lnTo>
                    <a:pt x="110" y="6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1" y="13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84" y="0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64" y="8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53" y="4"/>
                  </a:lnTo>
                  <a:lnTo>
                    <a:pt x="48" y="9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29" y="11"/>
                  </a:lnTo>
                  <a:lnTo>
                    <a:pt x="29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9" name="Freeform 49">
              <a:extLst>
                <a:ext uri="{FF2B5EF4-FFF2-40B4-BE49-F238E27FC236}">
                  <a16:creationId xmlns:a16="http://schemas.microsoft.com/office/drawing/2014/main" xmlns="" id="{7F7B1141-8247-4193-9854-FC7EC3EE5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200" y="3103563"/>
              <a:ext cx="298450" cy="185738"/>
            </a:xfrm>
            <a:custGeom>
              <a:avLst/>
              <a:gdLst>
                <a:gd name="T0" fmla="*/ 173 w 188"/>
                <a:gd name="T1" fmla="*/ 107 h 117"/>
                <a:gd name="T2" fmla="*/ 179 w 188"/>
                <a:gd name="T3" fmla="*/ 100 h 117"/>
                <a:gd name="T4" fmla="*/ 188 w 188"/>
                <a:gd name="T5" fmla="*/ 89 h 117"/>
                <a:gd name="T6" fmla="*/ 188 w 188"/>
                <a:gd name="T7" fmla="*/ 61 h 117"/>
                <a:gd name="T8" fmla="*/ 173 w 188"/>
                <a:gd name="T9" fmla="*/ 52 h 117"/>
                <a:gd name="T10" fmla="*/ 173 w 188"/>
                <a:gd name="T11" fmla="*/ 52 h 117"/>
                <a:gd name="T12" fmla="*/ 173 w 188"/>
                <a:gd name="T13" fmla="*/ 52 h 117"/>
                <a:gd name="T14" fmla="*/ 163 w 188"/>
                <a:gd name="T15" fmla="*/ 36 h 117"/>
                <a:gd name="T16" fmla="*/ 163 w 188"/>
                <a:gd name="T17" fmla="*/ 36 h 117"/>
                <a:gd name="T18" fmla="*/ 163 w 188"/>
                <a:gd name="T19" fmla="*/ 36 h 117"/>
                <a:gd name="T20" fmla="*/ 161 w 188"/>
                <a:gd name="T21" fmla="*/ 18 h 117"/>
                <a:gd name="T22" fmla="*/ 142 w 188"/>
                <a:gd name="T23" fmla="*/ 31 h 117"/>
                <a:gd name="T24" fmla="*/ 142 w 188"/>
                <a:gd name="T25" fmla="*/ 31 h 117"/>
                <a:gd name="T26" fmla="*/ 142 w 188"/>
                <a:gd name="T27" fmla="*/ 31 h 117"/>
                <a:gd name="T28" fmla="*/ 108 w 188"/>
                <a:gd name="T29" fmla="*/ 34 h 117"/>
                <a:gd name="T30" fmla="*/ 106 w 188"/>
                <a:gd name="T31" fmla="*/ 34 h 117"/>
                <a:gd name="T32" fmla="*/ 106 w 188"/>
                <a:gd name="T33" fmla="*/ 34 h 117"/>
                <a:gd name="T34" fmla="*/ 99 w 188"/>
                <a:gd name="T35" fmla="*/ 25 h 117"/>
                <a:gd name="T36" fmla="*/ 89 w 188"/>
                <a:gd name="T37" fmla="*/ 23 h 117"/>
                <a:gd name="T38" fmla="*/ 80 w 188"/>
                <a:gd name="T39" fmla="*/ 27 h 117"/>
                <a:gd name="T40" fmla="*/ 78 w 188"/>
                <a:gd name="T41" fmla="*/ 29 h 117"/>
                <a:gd name="T42" fmla="*/ 78 w 188"/>
                <a:gd name="T43" fmla="*/ 27 h 117"/>
                <a:gd name="T44" fmla="*/ 71 w 188"/>
                <a:gd name="T45" fmla="*/ 0 h 117"/>
                <a:gd name="T46" fmla="*/ 55 w 188"/>
                <a:gd name="T47" fmla="*/ 0 h 117"/>
                <a:gd name="T48" fmla="*/ 43 w 188"/>
                <a:gd name="T49" fmla="*/ 11 h 117"/>
                <a:gd name="T50" fmla="*/ 43 w 188"/>
                <a:gd name="T51" fmla="*/ 13 h 117"/>
                <a:gd name="T52" fmla="*/ 43 w 188"/>
                <a:gd name="T53" fmla="*/ 13 h 117"/>
                <a:gd name="T54" fmla="*/ 18 w 188"/>
                <a:gd name="T55" fmla="*/ 11 h 117"/>
                <a:gd name="T56" fmla="*/ 7 w 188"/>
                <a:gd name="T57" fmla="*/ 16 h 117"/>
                <a:gd name="T58" fmla="*/ 0 w 188"/>
                <a:gd name="T59" fmla="*/ 29 h 117"/>
                <a:gd name="T60" fmla="*/ 0 w 188"/>
                <a:gd name="T61" fmla="*/ 38 h 117"/>
                <a:gd name="T62" fmla="*/ 7 w 188"/>
                <a:gd name="T63" fmla="*/ 50 h 117"/>
                <a:gd name="T64" fmla="*/ 16 w 188"/>
                <a:gd name="T65" fmla="*/ 55 h 117"/>
                <a:gd name="T66" fmla="*/ 21 w 188"/>
                <a:gd name="T67" fmla="*/ 50 h 117"/>
                <a:gd name="T68" fmla="*/ 21 w 188"/>
                <a:gd name="T69" fmla="*/ 50 h 117"/>
                <a:gd name="T70" fmla="*/ 23 w 188"/>
                <a:gd name="T71" fmla="*/ 50 h 117"/>
                <a:gd name="T72" fmla="*/ 36 w 188"/>
                <a:gd name="T73" fmla="*/ 50 h 117"/>
                <a:gd name="T74" fmla="*/ 37 w 188"/>
                <a:gd name="T75" fmla="*/ 50 h 117"/>
                <a:gd name="T76" fmla="*/ 37 w 188"/>
                <a:gd name="T77" fmla="*/ 52 h 117"/>
                <a:gd name="T78" fmla="*/ 39 w 188"/>
                <a:gd name="T79" fmla="*/ 62 h 117"/>
                <a:gd name="T80" fmla="*/ 39 w 188"/>
                <a:gd name="T81" fmla="*/ 64 h 117"/>
                <a:gd name="T82" fmla="*/ 39 w 188"/>
                <a:gd name="T83" fmla="*/ 64 h 117"/>
                <a:gd name="T84" fmla="*/ 28 w 188"/>
                <a:gd name="T85" fmla="*/ 69 h 117"/>
                <a:gd name="T86" fmla="*/ 21 w 188"/>
                <a:gd name="T87" fmla="*/ 77 h 117"/>
                <a:gd name="T88" fmla="*/ 21 w 188"/>
                <a:gd name="T89" fmla="*/ 84 h 117"/>
                <a:gd name="T90" fmla="*/ 27 w 188"/>
                <a:gd name="T91" fmla="*/ 93 h 117"/>
                <a:gd name="T92" fmla="*/ 74 w 188"/>
                <a:gd name="T93" fmla="*/ 117 h 117"/>
                <a:gd name="T94" fmla="*/ 104 w 188"/>
                <a:gd name="T95" fmla="*/ 100 h 117"/>
                <a:gd name="T96" fmla="*/ 104 w 188"/>
                <a:gd name="T97" fmla="*/ 100 h 117"/>
                <a:gd name="T98" fmla="*/ 104 w 188"/>
                <a:gd name="T99" fmla="*/ 100 h 117"/>
                <a:gd name="T100" fmla="*/ 113 w 188"/>
                <a:gd name="T101" fmla="*/ 101 h 117"/>
                <a:gd name="T102" fmla="*/ 113 w 188"/>
                <a:gd name="T103" fmla="*/ 103 h 117"/>
                <a:gd name="T104" fmla="*/ 113 w 188"/>
                <a:gd name="T105" fmla="*/ 103 h 117"/>
                <a:gd name="T106" fmla="*/ 136 w 188"/>
                <a:gd name="T107" fmla="*/ 117 h 117"/>
                <a:gd name="T108" fmla="*/ 143 w 188"/>
                <a:gd name="T109" fmla="*/ 108 h 117"/>
                <a:gd name="T110" fmla="*/ 143 w 188"/>
                <a:gd name="T111" fmla="*/ 108 h 117"/>
                <a:gd name="T112" fmla="*/ 145 w 188"/>
                <a:gd name="T113" fmla="*/ 108 h 117"/>
                <a:gd name="T114" fmla="*/ 173 w 188"/>
                <a:gd name="T115" fmla="*/ 107 h 117"/>
                <a:gd name="T116" fmla="*/ 173 w 188"/>
                <a:gd name="T11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117">
                  <a:moveTo>
                    <a:pt x="173" y="107"/>
                  </a:moveTo>
                  <a:lnTo>
                    <a:pt x="179" y="100"/>
                  </a:lnTo>
                  <a:lnTo>
                    <a:pt x="188" y="89"/>
                  </a:lnTo>
                  <a:lnTo>
                    <a:pt x="188" y="61"/>
                  </a:lnTo>
                  <a:lnTo>
                    <a:pt x="173" y="52"/>
                  </a:lnTo>
                  <a:lnTo>
                    <a:pt x="173" y="52"/>
                  </a:lnTo>
                  <a:lnTo>
                    <a:pt x="173" y="52"/>
                  </a:lnTo>
                  <a:lnTo>
                    <a:pt x="163" y="36"/>
                  </a:lnTo>
                  <a:lnTo>
                    <a:pt x="163" y="36"/>
                  </a:lnTo>
                  <a:lnTo>
                    <a:pt x="163" y="36"/>
                  </a:lnTo>
                  <a:lnTo>
                    <a:pt x="161" y="18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99" y="25"/>
                  </a:lnTo>
                  <a:lnTo>
                    <a:pt x="89" y="23"/>
                  </a:lnTo>
                  <a:lnTo>
                    <a:pt x="80" y="27"/>
                  </a:lnTo>
                  <a:lnTo>
                    <a:pt x="78" y="29"/>
                  </a:lnTo>
                  <a:lnTo>
                    <a:pt x="78" y="27"/>
                  </a:lnTo>
                  <a:lnTo>
                    <a:pt x="71" y="0"/>
                  </a:lnTo>
                  <a:lnTo>
                    <a:pt x="55" y="0"/>
                  </a:lnTo>
                  <a:lnTo>
                    <a:pt x="43" y="11"/>
                  </a:lnTo>
                  <a:lnTo>
                    <a:pt x="43" y="13"/>
                  </a:lnTo>
                  <a:lnTo>
                    <a:pt x="43" y="13"/>
                  </a:lnTo>
                  <a:lnTo>
                    <a:pt x="18" y="11"/>
                  </a:lnTo>
                  <a:lnTo>
                    <a:pt x="7" y="16"/>
                  </a:lnTo>
                  <a:lnTo>
                    <a:pt x="0" y="29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6" y="55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3" y="50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52"/>
                  </a:lnTo>
                  <a:lnTo>
                    <a:pt x="39" y="62"/>
                  </a:lnTo>
                  <a:lnTo>
                    <a:pt x="39" y="64"/>
                  </a:lnTo>
                  <a:lnTo>
                    <a:pt x="39" y="64"/>
                  </a:lnTo>
                  <a:lnTo>
                    <a:pt x="28" y="69"/>
                  </a:lnTo>
                  <a:lnTo>
                    <a:pt x="21" y="77"/>
                  </a:lnTo>
                  <a:lnTo>
                    <a:pt x="21" y="84"/>
                  </a:lnTo>
                  <a:lnTo>
                    <a:pt x="27" y="93"/>
                  </a:lnTo>
                  <a:lnTo>
                    <a:pt x="74" y="117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13" y="101"/>
                  </a:lnTo>
                  <a:lnTo>
                    <a:pt x="113" y="103"/>
                  </a:lnTo>
                  <a:lnTo>
                    <a:pt x="113" y="103"/>
                  </a:lnTo>
                  <a:lnTo>
                    <a:pt x="136" y="117"/>
                  </a:lnTo>
                  <a:lnTo>
                    <a:pt x="143" y="108"/>
                  </a:lnTo>
                  <a:lnTo>
                    <a:pt x="143" y="108"/>
                  </a:lnTo>
                  <a:lnTo>
                    <a:pt x="145" y="108"/>
                  </a:lnTo>
                  <a:lnTo>
                    <a:pt x="173" y="107"/>
                  </a:lnTo>
                  <a:lnTo>
                    <a:pt x="173" y="10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0" name="Freeform 50">
              <a:extLst>
                <a:ext uri="{FF2B5EF4-FFF2-40B4-BE49-F238E27FC236}">
                  <a16:creationId xmlns:a16="http://schemas.microsoft.com/office/drawing/2014/main" xmlns="" id="{7B4F055D-D21F-4DE6-AA74-7DB99D1C3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63" y="3059113"/>
              <a:ext cx="249238" cy="328613"/>
            </a:xfrm>
            <a:custGeom>
              <a:avLst/>
              <a:gdLst>
                <a:gd name="T0" fmla="*/ 3 w 157"/>
                <a:gd name="T1" fmla="*/ 62 h 207"/>
                <a:gd name="T2" fmla="*/ 26 w 157"/>
                <a:gd name="T3" fmla="*/ 85 h 207"/>
                <a:gd name="T4" fmla="*/ 28 w 157"/>
                <a:gd name="T5" fmla="*/ 87 h 207"/>
                <a:gd name="T6" fmla="*/ 28 w 157"/>
                <a:gd name="T7" fmla="*/ 117 h 207"/>
                <a:gd name="T8" fmla="*/ 19 w 157"/>
                <a:gd name="T9" fmla="*/ 131 h 207"/>
                <a:gd name="T10" fmla="*/ 14 w 157"/>
                <a:gd name="T11" fmla="*/ 136 h 207"/>
                <a:gd name="T12" fmla="*/ 33 w 157"/>
                <a:gd name="T13" fmla="*/ 158 h 207"/>
                <a:gd name="T14" fmla="*/ 33 w 157"/>
                <a:gd name="T15" fmla="*/ 158 h 207"/>
                <a:gd name="T16" fmla="*/ 35 w 157"/>
                <a:gd name="T17" fmla="*/ 184 h 207"/>
                <a:gd name="T18" fmla="*/ 25 w 157"/>
                <a:gd name="T19" fmla="*/ 195 h 207"/>
                <a:gd name="T20" fmla="*/ 40 w 157"/>
                <a:gd name="T21" fmla="*/ 206 h 207"/>
                <a:gd name="T22" fmla="*/ 47 w 157"/>
                <a:gd name="T23" fmla="*/ 198 h 207"/>
                <a:gd name="T24" fmla="*/ 56 w 157"/>
                <a:gd name="T25" fmla="*/ 202 h 207"/>
                <a:gd name="T26" fmla="*/ 76 w 157"/>
                <a:gd name="T27" fmla="*/ 195 h 207"/>
                <a:gd name="T28" fmla="*/ 79 w 157"/>
                <a:gd name="T29" fmla="*/ 195 h 207"/>
                <a:gd name="T30" fmla="*/ 88 w 157"/>
                <a:gd name="T31" fmla="*/ 202 h 207"/>
                <a:gd name="T32" fmla="*/ 102 w 157"/>
                <a:gd name="T33" fmla="*/ 200 h 207"/>
                <a:gd name="T34" fmla="*/ 104 w 157"/>
                <a:gd name="T35" fmla="*/ 200 h 207"/>
                <a:gd name="T36" fmla="*/ 136 w 157"/>
                <a:gd name="T37" fmla="*/ 188 h 207"/>
                <a:gd name="T38" fmla="*/ 136 w 157"/>
                <a:gd name="T39" fmla="*/ 167 h 207"/>
                <a:gd name="T40" fmla="*/ 136 w 157"/>
                <a:gd name="T41" fmla="*/ 167 h 207"/>
                <a:gd name="T42" fmla="*/ 125 w 157"/>
                <a:gd name="T43" fmla="*/ 152 h 207"/>
                <a:gd name="T44" fmla="*/ 116 w 157"/>
                <a:gd name="T45" fmla="*/ 128 h 207"/>
                <a:gd name="T46" fmla="*/ 116 w 157"/>
                <a:gd name="T47" fmla="*/ 126 h 207"/>
                <a:gd name="T48" fmla="*/ 123 w 157"/>
                <a:gd name="T49" fmla="*/ 108 h 207"/>
                <a:gd name="T50" fmla="*/ 143 w 157"/>
                <a:gd name="T51" fmla="*/ 85 h 207"/>
                <a:gd name="T52" fmla="*/ 143 w 157"/>
                <a:gd name="T53" fmla="*/ 85 h 207"/>
                <a:gd name="T54" fmla="*/ 157 w 157"/>
                <a:gd name="T55" fmla="*/ 62 h 207"/>
                <a:gd name="T56" fmla="*/ 106 w 157"/>
                <a:gd name="T57" fmla="*/ 44 h 207"/>
                <a:gd name="T58" fmla="*/ 106 w 157"/>
                <a:gd name="T59" fmla="*/ 44 h 207"/>
                <a:gd name="T60" fmla="*/ 65 w 157"/>
                <a:gd name="T61" fmla="*/ 18 h 207"/>
                <a:gd name="T62" fmla="*/ 67 w 157"/>
                <a:gd name="T63" fmla="*/ 2 h 207"/>
                <a:gd name="T64" fmla="*/ 58 w 157"/>
                <a:gd name="T65" fmla="*/ 4 h 207"/>
                <a:gd name="T66" fmla="*/ 56 w 157"/>
                <a:gd name="T67" fmla="*/ 5 h 207"/>
                <a:gd name="T68" fmla="*/ 23 w 157"/>
                <a:gd name="T69" fmla="*/ 12 h 207"/>
                <a:gd name="T70" fmla="*/ 23 w 157"/>
                <a:gd name="T71" fmla="*/ 12 h 207"/>
                <a:gd name="T72" fmla="*/ 0 w 157"/>
                <a:gd name="T73" fmla="*/ 4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7" h="207">
                  <a:moveTo>
                    <a:pt x="0" y="44"/>
                  </a:moveTo>
                  <a:lnTo>
                    <a:pt x="3" y="62"/>
                  </a:lnTo>
                  <a:lnTo>
                    <a:pt x="12" y="78"/>
                  </a:lnTo>
                  <a:lnTo>
                    <a:pt x="26" y="85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4" y="136"/>
                  </a:lnTo>
                  <a:lnTo>
                    <a:pt x="19" y="149"/>
                  </a:lnTo>
                  <a:lnTo>
                    <a:pt x="33" y="158"/>
                  </a:lnTo>
                  <a:lnTo>
                    <a:pt x="33" y="158"/>
                  </a:lnTo>
                  <a:lnTo>
                    <a:pt x="33" y="158"/>
                  </a:lnTo>
                  <a:lnTo>
                    <a:pt x="35" y="183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25" y="195"/>
                  </a:lnTo>
                  <a:lnTo>
                    <a:pt x="25" y="206"/>
                  </a:lnTo>
                  <a:lnTo>
                    <a:pt x="40" y="206"/>
                  </a:lnTo>
                  <a:lnTo>
                    <a:pt x="46" y="198"/>
                  </a:lnTo>
                  <a:lnTo>
                    <a:pt x="47" y="198"/>
                  </a:lnTo>
                  <a:lnTo>
                    <a:pt x="47" y="198"/>
                  </a:lnTo>
                  <a:lnTo>
                    <a:pt x="56" y="202"/>
                  </a:lnTo>
                  <a:lnTo>
                    <a:pt x="72" y="198"/>
                  </a:lnTo>
                  <a:lnTo>
                    <a:pt x="76" y="195"/>
                  </a:lnTo>
                  <a:lnTo>
                    <a:pt x="78" y="195"/>
                  </a:lnTo>
                  <a:lnTo>
                    <a:pt x="79" y="195"/>
                  </a:lnTo>
                  <a:lnTo>
                    <a:pt x="88" y="202"/>
                  </a:lnTo>
                  <a:lnTo>
                    <a:pt x="88" y="202"/>
                  </a:lnTo>
                  <a:lnTo>
                    <a:pt x="95" y="207"/>
                  </a:lnTo>
                  <a:lnTo>
                    <a:pt x="102" y="200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27" y="200"/>
                  </a:lnTo>
                  <a:lnTo>
                    <a:pt x="136" y="188"/>
                  </a:lnTo>
                  <a:lnTo>
                    <a:pt x="141" y="172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25" y="152"/>
                  </a:lnTo>
                  <a:lnTo>
                    <a:pt x="125" y="152"/>
                  </a:lnTo>
                  <a:lnTo>
                    <a:pt x="125" y="152"/>
                  </a:lnTo>
                  <a:lnTo>
                    <a:pt x="116" y="128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23" y="108"/>
                  </a:lnTo>
                  <a:lnTo>
                    <a:pt x="123" y="108"/>
                  </a:lnTo>
                  <a:lnTo>
                    <a:pt x="123" y="108"/>
                  </a:lnTo>
                  <a:lnTo>
                    <a:pt x="143" y="85"/>
                  </a:lnTo>
                  <a:lnTo>
                    <a:pt x="143" y="85"/>
                  </a:lnTo>
                  <a:lnTo>
                    <a:pt x="143" y="85"/>
                  </a:lnTo>
                  <a:lnTo>
                    <a:pt x="154" y="74"/>
                  </a:lnTo>
                  <a:lnTo>
                    <a:pt x="157" y="62"/>
                  </a:lnTo>
                  <a:lnTo>
                    <a:pt x="141" y="44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65" y="20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7" y="2"/>
                  </a:lnTo>
                  <a:lnTo>
                    <a:pt x="62" y="0"/>
                  </a:lnTo>
                  <a:lnTo>
                    <a:pt x="58" y="4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1" name="Freeform 51">
              <a:extLst>
                <a:ext uri="{FF2B5EF4-FFF2-40B4-BE49-F238E27FC236}">
                  <a16:creationId xmlns:a16="http://schemas.microsoft.com/office/drawing/2014/main" xmlns="" id="{3B32CA56-409F-4491-84F1-B65945B59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463" y="3186113"/>
              <a:ext cx="215900" cy="288925"/>
            </a:xfrm>
            <a:custGeom>
              <a:avLst/>
              <a:gdLst>
                <a:gd name="T0" fmla="*/ 34 w 136"/>
                <a:gd name="T1" fmla="*/ 0 h 182"/>
                <a:gd name="T2" fmla="*/ 25 w 136"/>
                <a:gd name="T3" fmla="*/ 9 h 182"/>
                <a:gd name="T4" fmla="*/ 5 w 136"/>
                <a:gd name="T5" fmla="*/ 30 h 182"/>
                <a:gd name="T6" fmla="*/ 0 w 136"/>
                <a:gd name="T7" fmla="*/ 46 h 182"/>
                <a:gd name="T8" fmla="*/ 9 w 136"/>
                <a:gd name="T9" fmla="*/ 71 h 182"/>
                <a:gd name="T10" fmla="*/ 18 w 136"/>
                <a:gd name="T11" fmla="*/ 83 h 182"/>
                <a:gd name="T12" fmla="*/ 25 w 136"/>
                <a:gd name="T13" fmla="*/ 90 h 182"/>
                <a:gd name="T14" fmla="*/ 25 w 136"/>
                <a:gd name="T15" fmla="*/ 90 h 182"/>
                <a:gd name="T16" fmla="*/ 25 w 136"/>
                <a:gd name="T17" fmla="*/ 92 h 182"/>
                <a:gd name="T18" fmla="*/ 19 w 136"/>
                <a:gd name="T19" fmla="*/ 110 h 182"/>
                <a:gd name="T20" fmla="*/ 19 w 136"/>
                <a:gd name="T21" fmla="*/ 110 h 182"/>
                <a:gd name="T22" fmla="*/ 19 w 136"/>
                <a:gd name="T23" fmla="*/ 110 h 182"/>
                <a:gd name="T24" fmla="*/ 11 w 136"/>
                <a:gd name="T25" fmla="*/ 122 h 182"/>
                <a:gd name="T26" fmla="*/ 46 w 136"/>
                <a:gd name="T27" fmla="*/ 182 h 182"/>
                <a:gd name="T28" fmla="*/ 71 w 136"/>
                <a:gd name="T29" fmla="*/ 168 h 182"/>
                <a:gd name="T30" fmla="*/ 71 w 136"/>
                <a:gd name="T31" fmla="*/ 168 h 182"/>
                <a:gd name="T32" fmla="*/ 71 w 136"/>
                <a:gd name="T33" fmla="*/ 168 h 182"/>
                <a:gd name="T34" fmla="*/ 102 w 136"/>
                <a:gd name="T35" fmla="*/ 166 h 182"/>
                <a:gd name="T36" fmla="*/ 136 w 136"/>
                <a:gd name="T37" fmla="*/ 145 h 182"/>
                <a:gd name="T38" fmla="*/ 129 w 136"/>
                <a:gd name="T39" fmla="*/ 126 h 182"/>
                <a:gd name="T40" fmla="*/ 95 w 136"/>
                <a:gd name="T41" fmla="*/ 83 h 182"/>
                <a:gd name="T42" fmla="*/ 79 w 136"/>
                <a:gd name="T43" fmla="*/ 74 h 182"/>
                <a:gd name="T44" fmla="*/ 78 w 136"/>
                <a:gd name="T45" fmla="*/ 74 h 182"/>
                <a:gd name="T46" fmla="*/ 78 w 136"/>
                <a:gd name="T47" fmla="*/ 74 h 182"/>
                <a:gd name="T48" fmla="*/ 65 w 136"/>
                <a:gd name="T49" fmla="*/ 60 h 182"/>
                <a:gd name="T50" fmla="*/ 65 w 136"/>
                <a:gd name="T51" fmla="*/ 60 h 182"/>
                <a:gd name="T52" fmla="*/ 65 w 136"/>
                <a:gd name="T53" fmla="*/ 58 h 182"/>
                <a:gd name="T54" fmla="*/ 74 w 136"/>
                <a:gd name="T55" fmla="*/ 46 h 182"/>
                <a:gd name="T56" fmla="*/ 79 w 136"/>
                <a:gd name="T57" fmla="*/ 30 h 182"/>
                <a:gd name="T58" fmla="*/ 71 w 136"/>
                <a:gd name="T59" fmla="*/ 23 h 182"/>
                <a:gd name="T60" fmla="*/ 55 w 136"/>
                <a:gd name="T61" fmla="*/ 37 h 182"/>
                <a:gd name="T62" fmla="*/ 53 w 136"/>
                <a:gd name="T63" fmla="*/ 37 h 182"/>
                <a:gd name="T64" fmla="*/ 51 w 136"/>
                <a:gd name="T65" fmla="*/ 35 h 182"/>
                <a:gd name="T66" fmla="*/ 35 w 136"/>
                <a:gd name="T67" fmla="*/ 19 h 182"/>
                <a:gd name="T68" fmla="*/ 35 w 136"/>
                <a:gd name="T69" fmla="*/ 19 h 182"/>
                <a:gd name="T70" fmla="*/ 35 w 136"/>
                <a:gd name="T71" fmla="*/ 17 h 182"/>
                <a:gd name="T72" fmla="*/ 34 w 136"/>
                <a:gd name="T73" fmla="*/ 0 h 182"/>
                <a:gd name="T74" fmla="*/ 34 w 136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82">
                  <a:moveTo>
                    <a:pt x="34" y="0"/>
                  </a:moveTo>
                  <a:lnTo>
                    <a:pt x="25" y="9"/>
                  </a:lnTo>
                  <a:lnTo>
                    <a:pt x="5" y="30"/>
                  </a:lnTo>
                  <a:lnTo>
                    <a:pt x="0" y="46"/>
                  </a:lnTo>
                  <a:lnTo>
                    <a:pt x="9" y="71"/>
                  </a:lnTo>
                  <a:lnTo>
                    <a:pt x="18" y="83"/>
                  </a:lnTo>
                  <a:lnTo>
                    <a:pt x="25" y="90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19" y="110"/>
                  </a:lnTo>
                  <a:lnTo>
                    <a:pt x="19" y="110"/>
                  </a:lnTo>
                  <a:lnTo>
                    <a:pt x="19" y="110"/>
                  </a:lnTo>
                  <a:lnTo>
                    <a:pt x="11" y="122"/>
                  </a:lnTo>
                  <a:lnTo>
                    <a:pt x="46" y="182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102" y="166"/>
                  </a:lnTo>
                  <a:lnTo>
                    <a:pt x="136" y="145"/>
                  </a:lnTo>
                  <a:lnTo>
                    <a:pt x="129" y="126"/>
                  </a:lnTo>
                  <a:lnTo>
                    <a:pt x="95" y="83"/>
                  </a:lnTo>
                  <a:lnTo>
                    <a:pt x="79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74" y="46"/>
                  </a:lnTo>
                  <a:lnTo>
                    <a:pt x="79" y="30"/>
                  </a:lnTo>
                  <a:lnTo>
                    <a:pt x="71" y="23"/>
                  </a:lnTo>
                  <a:lnTo>
                    <a:pt x="55" y="37"/>
                  </a:lnTo>
                  <a:lnTo>
                    <a:pt x="53" y="37"/>
                  </a:lnTo>
                  <a:lnTo>
                    <a:pt x="51" y="35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7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2" name="Freeform 52">
              <a:extLst>
                <a:ext uri="{FF2B5EF4-FFF2-40B4-BE49-F238E27FC236}">
                  <a16:creationId xmlns:a16="http://schemas.microsoft.com/office/drawing/2014/main" xmlns="" id="{DF40A95C-2313-4061-9C21-65B85C6DE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000" y="3222626"/>
              <a:ext cx="219075" cy="193675"/>
            </a:xfrm>
            <a:custGeom>
              <a:avLst/>
              <a:gdLst>
                <a:gd name="T0" fmla="*/ 10 w 138"/>
                <a:gd name="T1" fmla="*/ 3 h 122"/>
                <a:gd name="T2" fmla="*/ 12 w 138"/>
                <a:gd name="T3" fmla="*/ 5 h 122"/>
                <a:gd name="T4" fmla="*/ 14 w 138"/>
                <a:gd name="T5" fmla="*/ 7 h 122"/>
                <a:gd name="T6" fmla="*/ 14 w 138"/>
                <a:gd name="T7" fmla="*/ 7 h 122"/>
                <a:gd name="T8" fmla="*/ 9 w 138"/>
                <a:gd name="T9" fmla="*/ 25 h 122"/>
                <a:gd name="T10" fmla="*/ 9 w 138"/>
                <a:gd name="T11" fmla="*/ 25 h 122"/>
                <a:gd name="T12" fmla="*/ 9 w 138"/>
                <a:gd name="T13" fmla="*/ 25 h 122"/>
                <a:gd name="T14" fmla="*/ 0 w 138"/>
                <a:gd name="T15" fmla="*/ 37 h 122"/>
                <a:gd name="T16" fmla="*/ 12 w 138"/>
                <a:gd name="T17" fmla="*/ 49 h 122"/>
                <a:gd name="T18" fmla="*/ 28 w 138"/>
                <a:gd name="T19" fmla="*/ 56 h 122"/>
                <a:gd name="T20" fmla="*/ 28 w 138"/>
                <a:gd name="T21" fmla="*/ 56 h 122"/>
                <a:gd name="T22" fmla="*/ 28 w 138"/>
                <a:gd name="T23" fmla="*/ 56 h 122"/>
                <a:gd name="T24" fmla="*/ 64 w 138"/>
                <a:gd name="T25" fmla="*/ 101 h 122"/>
                <a:gd name="T26" fmla="*/ 64 w 138"/>
                <a:gd name="T27" fmla="*/ 101 h 122"/>
                <a:gd name="T28" fmla="*/ 64 w 138"/>
                <a:gd name="T29" fmla="*/ 101 h 122"/>
                <a:gd name="T30" fmla="*/ 71 w 138"/>
                <a:gd name="T31" fmla="*/ 122 h 122"/>
                <a:gd name="T32" fmla="*/ 81 w 138"/>
                <a:gd name="T33" fmla="*/ 119 h 122"/>
                <a:gd name="T34" fmla="*/ 90 w 138"/>
                <a:gd name="T35" fmla="*/ 108 h 122"/>
                <a:gd name="T36" fmla="*/ 90 w 138"/>
                <a:gd name="T37" fmla="*/ 106 h 122"/>
                <a:gd name="T38" fmla="*/ 92 w 138"/>
                <a:gd name="T39" fmla="*/ 106 h 122"/>
                <a:gd name="T40" fmla="*/ 111 w 138"/>
                <a:gd name="T41" fmla="*/ 104 h 122"/>
                <a:gd name="T42" fmla="*/ 113 w 138"/>
                <a:gd name="T43" fmla="*/ 104 h 122"/>
                <a:gd name="T44" fmla="*/ 113 w 138"/>
                <a:gd name="T45" fmla="*/ 106 h 122"/>
                <a:gd name="T46" fmla="*/ 122 w 138"/>
                <a:gd name="T47" fmla="*/ 113 h 122"/>
                <a:gd name="T48" fmla="*/ 134 w 138"/>
                <a:gd name="T49" fmla="*/ 106 h 122"/>
                <a:gd name="T50" fmla="*/ 138 w 138"/>
                <a:gd name="T51" fmla="*/ 60 h 122"/>
                <a:gd name="T52" fmla="*/ 117 w 138"/>
                <a:gd name="T53" fmla="*/ 49 h 122"/>
                <a:gd name="T54" fmla="*/ 117 w 138"/>
                <a:gd name="T55" fmla="*/ 49 h 122"/>
                <a:gd name="T56" fmla="*/ 117 w 138"/>
                <a:gd name="T57" fmla="*/ 48 h 122"/>
                <a:gd name="T58" fmla="*/ 115 w 138"/>
                <a:gd name="T59" fmla="*/ 30 h 122"/>
                <a:gd name="T60" fmla="*/ 106 w 138"/>
                <a:gd name="T61" fmla="*/ 21 h 122"/>
                <a:gd name="T62" fmla="*/ 92 w 138"/>
                <a:gd name="T63" fmla="*/ 26 h 122"/>
                <a:gd name="T64" fmla="*/ 90 w 138"/>
                <a:gd name="T65" fmla="*/ 26 h 122"/>
                <a:gd name="T66" fmla="*/ 90 w 138"/>
                <a:gd name="T67" fmla="*/ 26 h 122"/>
                <a:gd name="T68" fmla="*/ 41 w 138"/>
                <a:gd name="T69" fmla="*/ 0 h 122"/>
                <a:gd name="T70" fmla="*/ 10 w 138"/>
                <a:gd name="T71" fmla="*/ 3 h 122"/>
                <a:gd name="T72" fmla="*/ 10 w 138"/>
                <a:gd name="T73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8" h="122">
                  <a:moveTo>
                    <a:pt x="10" y="3"/>
                  </a:moveTo>
                  <a:lnTo>
                    <a:pt x="12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0" y="37"/>
                  </a:lnTo>
                  <a:lnTo>
                    <a:pt x="12" y="49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71" y="122"/>
                  </a:lnTo>
                  <a:lnTo>
                    <a:pt x="81" y="119"/>
                  </a:lnTo>
                  <a:lnTo>
                    <a:pt x="90" y="108"/>
                  </a:lnTo>
                  <a:lnTo>
                    <a:pt x="90" y="106"/>
                  </a:lnTo>
                  <a:lnTo>
                    <a:pt x="92" y="106"/>
                  </a:lnTo>
                  <a:lnTo>
                    <a:pt x="111" y="104"/>
                  </a:lnTo>
                  <a:lnTo>
                    <a:pt x="113" y="104"/>
                  </a:lnTo>
                  <a:lnTo>
                    <a:pt x="113" y="106"/>
                  </a:lnTo>
                  <a:lnTo>
                    <a:pt x="122" y="113"/>
                  </a:lnTo>
                  <a:lnTo>
                    <a:pt x="134" y="106"/>
                  </a:lnTo>
                  <a:lnTo>
                    <a:pt x="138" y="60"/>
                  </a:lnTo>
                  <a:lnTo>
                    <a:pt x="117" y="49"/>
                  </a:lnTo>
                  <a:lnTo>
                    <a:pt x="117" y="49"/>
                  </a:lnTo>
                  <a:lnTo>
                    <a:pt x="117" y="48"/>
                  </a:lnTo>
                  <a:lnTo>
                    <a:pt x="115" y="30"/>
                  </a:lnTo>
                  <a:lnTo>
                    <a:pt x="106" y="21"/>
                  </a:lnTo>
                  <a:lnTo>
                    <a:pt x="92" y="26"/>
                  </a:lnTo>
                  <a:lnTo>
                    <a:pt x="90" y="26"/>
                  </a:lnTo>
                  <a:lnTo>
                    <a:pt x="90" y="26"/>
                  </a:lnTo>
                  <a:lnTo>
                    <a:pt x="41" y="0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3" name="Freeform 53">
              <a:extLst>
                <a:ext uri="{FF2B5EF4-FFF2-40B4-BE49-F238E27FC236}">
                  <a16:creationId xmlns:a16="http://schemas.microsoft.com/office/drawing/2014/main" xmlns="" id="{4D0F1B61-22EF-4C8F-83A7-8CAD32CE9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3163888"/>
              <a:ext cx="465138" cy="280988"/>
            </a:xfrm>
            <a:custGeom>
              <a:avLst/>
              <a:gdLst>
                <a:gd name="T0" fmla="*/ 0 w 293"/>
                <a:gd name="T1" fmla="*/ 44 h 177"/>
                <a:gd name="T2" fmla="*/ 28 w 293"/>
                <a:gd name="T3" fmla="*/ 60 h 177"/>
                <a:gd name="T4" fmla="*/ 44 w 293"/>
                <a:gd name="T5" fmla="*/ 55 h 177"/>
                <a:gd name="T6" fmla="*/ 46 w 293"/>
                <a:gd name="T7" fmla="*/ 55 h 177"/>
                <a:gd name="T8" fmla="*/ 46 w 293"/>
                <a:gd name="T9" fmla="*/ 55 h 177"/>
                <a:gd name="T10" fmla="*/ 56 w 293"/>
                <a:gd name="T11" fmla="*/ 65 h 177"/>
                <a:gd name="T12" fmla="*/ 56 w 293"/>
                <a:gd name="T13" fmla="*/ 65 h 177"/>
                <a:gd name="T14" fmla="*/ 56 w 293"/>
                <a:gd name="T15" fmla="*/ 65 h 177"/>
                <a:gd name="T16" fmla="*/ 58 w 293"/>
                <a:gd name="T17" fmla="*/ 85 h 177"/>
                <a:gd name="T18" fmla="*/ 77 w 293"/>
                <a:gd name="T19" fmla="*/ 95 h 177"/>
                <a:gd name="T20" fmla="*/ 79 w 293"/>
                <a:gd name="T21" fmla="*/ 95 h 177"/>
                <a:gd name="T22" fmla="*/ 79 w 293"/>
                <a:gd name="T23" fmla="*/ 97 h 177"/>
                <a:gd name="T24" fmla="*/ 76 w 293"/>
                <a:gd name="T25" fmla="*/ 141 h 177"/>
                <a:gd name="T26" fmla="*/ 136 w 293"/>
                <a:gd name="T27" fmla="*/ 143 h 177"/>
                <a:gd name="T28" fmla="*/ 145 w 293"/>
                <a:gd name="T29" fmla="*/ 138 h 177"/>
                <a:gd name="T30" fmla="*/ 145 w 293"/>
                <a:gd name="T31" fmla="*/ 138 h 177"/>
                <a:gd name="T32" fmla="*/ 145 w 293"/>
                <a:gd name="T33" fmla="*/ 138 h 177"/>
                <a:gd name="T34" fmla="*/ 166 w 293"/>
                <a:gd name="T35" fmla="*/ 138 h 177"/>
                <a:gd name="T36" fmla="*/ 166 w 293"/>
                <a:gd name="T37" fmla="*/ 138 h 177"/>
                <a:gd name="T38" fmla="*/ 166 w 293"/>
                <a:gd name="T39" fmla="*/ 140 h 177"/>
                <a:gd name="T40" fmla="*/ 173 w 293"/>
                <a:gd name="T41" fmla="*/ 156 h 177"/>
                <a:gd name="T42" fmla="*/ 189 w 293"/>
                <a:gd name="T43" fmla="*/ 163 h 177"/>
                <a:gd name="T44" fmla="*/ 189 w 293"/>
                <a:gd name="T45" fmla="*/ 163 h 177"/>
                <a:gd name="T46" fmla="*/ 189 w 293"/>
                <a:gd name="T47" fmla="*/ 163 h 177"/>
                <a:gd name="T48" fmla="*/ 203 w 293"/>
                <a:gd name="T49" fmla="*/ 177 h 177"/>
                <a:gd name="T50" fmla="*/ 226 w 293"/>
                <a:gd name="T51" fmla="*/ 154 h 177"/>
                <a:gd name="T52" fmla="*/ 226 w 293"/>
                <a:gd name="T53" fmla="*/ 154 h 177"/>
                <a:gd name="T54" fmla="*/ 226 w 293"/>
                <a:gd name="T55" fmla="*/ 154 h 177"/>
                <a:gd name="T56" fmla="*/ 281 w 293"/>
                <a:gd name="T57" fmla="*/ 154 h 177"/>
                <a:gd name="T58" fmla="*/ 283 w 293"/>
                <a:gd name="T59" fmla="*/ 120 h 177"/>
                <a:gd name="T60" fmla="*/ 283 w 293"/>
                <a:gd name="T61" fmla="*/ 118 h 177"/>
                <a:gd name="T62" fmla="*/ 283 w 293"/>
                <a:gd name="T63" fmla="*/ 118 h 177"/>
                <a:gd name="T64" fmla="*/ 293 w 293"/>
                <a:gd name="T65" fmla="*/ 106 h 177"/>
                <a:gd name="T66" fmla="*/ 281 w 293"/>
                <a:gd name="T67" fmla="*/ 95 h 177"/>
                <a:gd name="T68" fmla="*/ 252 w 293"/>
                <a:gd name="T69" fmla="*/ 102 h 177"/>
                <a:gd name="T70" fmla="*/ 252 w 293"/>
                <a:gd name="T71" fmla="*/ 102 h 177"/>
                <a:gd name="T72" fmla="*/ 251 w 293"/>
                <a:gd name="T73" fmla="*/ 102 h 177"/>
                <a:gd name="T74" fmla="*/ 208 w 293"/>
                <a:gd name="T75" fmla="*/ 76 h 177"/>
                <a:gd name="T76" fmla="*/ 207 w 293"/>
                <a:gd name="T77" fmla="*/ 76 h 177"/>
                <a:gd name="T78" fmla="*/ 207 w 293"/>
                <a:gd name="T79" fmla="*/ 76 h 177"/>
                <a:gd name="T80" fmla="*/ 180 w 293"/>
                <a:gd name="T81" fmla="*/ 26 h 177"/>
                <a:gd name="T82" fmla="*/ 141 w 293"/>
                <a:gd name="T83" fmla="*/ 3 h 177"/>
                <a:gd name="T84" fmla="*/ 79 w 293"/>
                <a:gd name="T85" fmla="*/ 0 h 177"/>
                <a:gd name="T86" fmla="*/ 60 w 293"/>
                <a:gd name="T87" fmla="*/ 14 h 177"/>
                <a:gd name="T88" fmla="*/ 58 w 293"/>
                <a:gd name="T89" fmla="*/ 14 h 177"/>
                <a:gd name="T90" fmla="*/ 58 w 293"/>
                <a:gd name="T91" fmla="*/ 14 h 177"/>
                <a:gd name="T92" fmla="*/ 35 w 293"/>
                <a:gd name="T93" fmla="*/ 16 h 177"/>
                <a:gd name="T94" fmla="*/ 28 w 293"/>
                <a:gd name="T95" fmla="*/ 26 h 177"/>
                <a:gd name="T96" fmla="*/ 28 w 293"/>
                <a:gd name="T97" fmla="*/ 26 h 177"/>
                <a:gd name="T98" fmla="*/ 28 w 293"/>
                <a:gd name="T99" fmla="*/ 26 h 177"/>
                <a:gd name="T100" fmla="*/ 0 w 293"/>
                <a:gd name="T101" fmla="*/ 44 h 177"/>
                <a:gd name="T102" fmla="*/ 0 w 293"/>
                <a:gd name="T103" fmla="*/ 4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3" h="177">
                  <a:moveTo>
                    <a:pt x="0" y="44"/>
                  </a:moveTo>
                  <a:lnTo>
                    <a:pt x="28" y="60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56" y="65"/>
                  </a:lnTo>
                  <a:lnTo>
                    <a:pt x="56" y="65"/>
                  </a:lnTo>
                  <a:lnTo>
                    <a:pt x="56" y="65"/>
                  </a:lnTo>
                  <a:lnTo>
                    <a:pt x="58" y="85"/>
                  </a:lnTo>
                  <a:lnTo>
                    <a:pt x="77" y="95"/>
                  </a:lnTo>
                  <a:lnTo>
                    <a:pt x="79" y="95"/>
                  </a:lnTo>
                  <a:lnTo>
                    <a:pt x="79" y="97"/>
                  </a:lnTo>
                  <a:lnTo>
                    <a:pt x="76" y="141"/>
                  </a:lnTo>
                  <a:lnTo>
                    <a:pt x="136" y="143"/>
                  </a:lnTo>
                  <a:lnTo>
                    <a:pt x="145" y="138"/>
                  </a:lnTo>
                  <a:lnTo>
                    <a:pt x="145" y="138"/>
                  </a:lnTo>
                  <a:lnTo>
                    <a:pt x="145" y="138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66" y="140"/>
                  </a:lnTo>
                  <a:lnTo>
                    <a:pt x="173" y="156"/>
                  </a:lnTo>
                  <a:lnTo>
                    <a:pt x="189" y="163"/>
                  </a:lnTo>
                  <a:lnTo>
                    <a:pt x="189" y="163"/>
                  </a:lnTo>
                  <a:lnTo>
                    <a:pt x="189" y="163"/>
                  </a:lnTo>
                  <a:lnTo>
                    <a:pt x="203" y="177"/>
                  </a:lnTo>
                  <a:lnTo>
                    <a:pt x="226" y="154"/>
                  </a:lnTo>
                  <a:lnTo>
                    <a:pt x="226" y="154"/>
                  </a:lnTo>
                  <a:lnTo>
                    <a:pt x="226" y="154"/>
                  </a:lnTo>
                  <a:lnTo>
                    <a:pt x="281" y="154"/>
                  </a:lnTo>
                  <a:lnTo>
                    <a:pt x="283" y="120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93" y="106"/>
                  </a:lnTo>
                  <a:lnTo>
                    <a:pt x="281" y="95"/>
                  </a:lnTo>
                  <a:lnTo>
                    <a:pt x="252" y="102"/>
                  </a:lnTo>
                  <a:lnTo>
                    <a:pt x="252" y="102"/>
                  </a:lnTo>
                  <a:lnTo>
                    <a:pt x="251" y="102"/>
                  </a:lnTo>
                  <a:lnTo>
                    <a:pt x="208" y="76"/>
                  </a:lnTo>
                  <a:lnTo>
                    <a:pt x="207" y="76"/>
                  </a:lnTo>
                  <a:lnTo>
                    <a:pt x="207" y="76"/>
                  </a:lnTo>
                  <a:lnTo>
                    <a:pt x="180" y="26"/>
                  </a:lnTo>
                  <a:lnTo>
                    <a:pt x="141" y="3"/>
                  </a:lnTo>
                  <a:lnTo>
                    <a:pt x="79" y="0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35" y="1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4" name="Freeform 54">
              <a:extLst>
                <a:ext uri="{FF2B5EF4-FFF2-40B4-BE49-F238E27FC236}">
                  <a16:creationId xmlns:a16="http://schemas.microsoft.com/office/drawing/2014/main" xmlns="" id="{7B236D60-DE02-40DE-8723-36D8016D0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7788" y="2778126"/>
              <a:ext cx="514350" cy="374650"/>
            </a:xfrm>
            <a:custGeom>
              <a:avLst/>
              <a:gdLst>
                <a:gd name="T0" fmla="*/ 267 w 324"/>
                <a:gd name="T1" fmla="*/ 225 h 236"/>
                <a:gd name="T2" fmla="*/ 264 w 324"/>
                <a:gd name="T3" fmla="*/ 211 h 236"/>
                <a:gd name="T4" fmla="*/ 271 w 324"/>
                <a:gd name="T5" fmla="*/ 166 h 236"/>
                <a:gd name="T6" fmla="*/ 273 w 324"/>
                <a:gd name="T7" fmla="*/ 165 h 236"/>
                <a:gd name="T8" fmla="*/ 324 w 324"/>
                <a:gd name="T9" fmla="*/ 140 h 236"/>
                <a:gd name="T10" fmla="*/ 292 w 324"/>
                <a:gd name="T11" fmla="*/ 106 h 236"/>
                <a:gd name="T12" fmla="*/ 290 w 324"/>
                <a:gd name="T13" fmla="*/ 106 h 236"/>
                <a:gd name="T14" fmla="*/ 241 w 324"/>
                <a:gd name="T15" fmla="*/ 80 h 236"/>
                <a:gd name="T16" fmla="*/ 239 w 324"/>
                <a:gd name="T17" fmla="*/ 80 h 236"/>
                <a:gd name="T18" fmla="*/ 218 w 324"/>
                <a:gd name="T19" fmla="*/ 60 h 236"/>
                <a:gd name="T20" fmla="*/ 213 w 324"/>
                <a:gd name="T21" fmla="*/ 44 h 236"/>
                <a:gd name="T22" fmla="*/ 191 w 324"/>
                <a:gd name="T23" fmla="*/ 37 h 236"/>
                <a:gd name="T24" fmla="*/ 188 w 324"/>
                <a:gd name="T25" fmla="*/ 53 h 236"/>
                <a:gd name="T26" fmla="*/ 145 w 324"/>
                <a:gd name="T27" fmla="*/ 49 h 236"/>
                <a:gd name="T28" fmla="*/ 144 w 324"/>
                <a:gd name="T29" fmla="*/ 49 h 236"/>
                <a:gd name="T30" fmla="*/ 91 w 324"/>
                <a:gd name="T31" fmla="*/ 26 h 236"/>
                <a:gd name="T32" fmla="*/ 91 w 324"/>
                <a:gd name="T33" fmla="*/ 26 h 236"/>
                <a:gd name="T34" fmla="*/ 69 w 324"/>
                <a:gd name="T35" fmla="*/ 10 h 236"/>
                <a:gd name="T36" fmla="*/ 59 w 324"/>
                <a:gd name="T37" fmla="*/ 0 h 236"/>
                <a:gd name="T38" fmla="*/ 41 w 324"/>
                <a:gd name="T39" fmla="*/ 37 h 236"/>
                <a:gd name="T40" fmla="*/ 41 w 324"/>
                <a:gd name="T41" fmla="*/ 37 h 236"/>
                <a:gd name="T42" fmla="*/ 29 w 324"/>
                <a:gd name="T43" fmla="*/ 57 h 236"/>
                <a:gd name="T44" fmla="*/ 0 w 324"/>
                <a:gd name="T45" fmla="*/ 62 h 236"/>
                <a:gd name="T46" fmla="*/ 31 w 324"/>
                <a:gd name="T47" fmla="*/ 122 h 236"/>
                <a:gd name="T48" fmla="*/ 87 w 324"/>
                <a:gd name="T49" fmla="*/ 142 h 236"/>
                <a:gd name="T50" fmla="*/ 87 w 324"/>
                <a:gd name="T51" fmla="*/ 143 h 236"/>
                <a:gd name="T52" fmla="*/ 105 w 324"/>
                <a:gd name="T53" fmla="*/ 179 h 236"/>
                <a:gd name="T54" fmla="*/ 107 w 324"/>
                <a:gd name="T55" fmla="*/ 181 h 236"/>
                <a:gd name="T56" fmla="*/ 138 w 324"/>
                <a:gd name="T57" fmla="*/ 179 h 236"/>
                <a:gd name="T58" fmla="*/ 144 w 324"/>
                <a:gd name="T59" fmla="*/ 173 h 236"/>
                <a:gd name="T60" fmla="*/ 151 w 324"/>
                <a:gd name="T61" fmla="*/ 177 h 236"/>
                <a:gd name="T62" fmla="*/ 152 w 324"/>
                <a:gd name="T63" fmla="*/ 179 h 236"/>
                <a:gd name="T64" fmla="*/ 188 w 324"/>
                <a:gd name="T65" fmla="*/ 218 h 236"/>
                <a:gd name="T66" fmla="*/ 225 w 324"/>
                <a:gd name="T67" fmla="*/ 218 h 236"/>
                <a:gd name="T68" fmla="*/ 241 w 324"/>
                <a:gd name="T6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4" h="236">
                  <a:moveTo>
                    <a:pt x="241" y="236"/>
                  </a:moveTo>
                  <a:lnTo>
                    <a:pt x="267" y="225"/>
                  </a:lnTo>
                  <a:lnTo>
                    <a:pt x="264" y="212"/>
                  </a:lnTo>
                  <a:lnTo>
                    <a:pt x="264" y="211"/>
                  </a:lnTo>
                  <a:lnTo>
                    <a:pt x="264" y="211"/>
                  </a:lnTo>
                  <a:lnTo>
                    <a:pt x="271" y="166"/>
                  </a:lnTo>
                  <a:lnTo>
                    <a:pt x="271" y="165"/>
                  </a:lnTo>
                  <a:lnTo>
                    <a:pt x="273" y="165"/>
                  </a:lnTo>
                  <a:lnTo>
                    <a:pt x="296" y="166"/>
                  </a:lnTo>
                  <a:lnTo>
                    <a:pt x="324" y="140"/>
                  </a:lnTo>
                  <a:lnTo>
                    <a:pt x="320" y="106"/>
                  </a:lnTo>
                  <a:lnTo>
                    <a:pt x="292" y="106"/>
                  </a:lnTo>
                  <a:lnTo>
                    <a:pt x="292" y="108"/>
                  </a:lnTo>
                  <a:lnTo>
                    <a:pt x="290" y="106"/>
                  </a:lnTo>
                  <a:lnTo>
                    <a:pt x="259" y="78"/>
                  </a:lnTo>
                  <a:lnTo>
                    <a:pt x="241" y="80"/>
                  </a:lnTo>
                  <a:lnTo>
                    <a:pt x="241" y="80"/>
                  </a:lnTo>
                  <a:lnTo>
                    <a:pt x="239" y="80"/>
                  </a:lnTo>
                  <a:lnTo>
                    <a:pt x="218" y="60"/>
                  </a:lnTo>
                  <a:lnTo>
                    <a:pt x="218" y="60"/>
                  </a:lnTo>
                  <a:lnTo>
                    <a:pt x="216" y="60"/>
                  </a:lnTo>
                  <a:lnTo>
                    <a:pt x="213" y="44"/>
                  </a:lnTo>
                  <a:lnTo>
                    <a:pt x="197" y="32"/>
                  </a:lnTo>
                  <a:lnTo>
                    <a:pt x="191" y="37"/>
                  </a:lnTo>
                  <a:lnTo>
                    <a:pt x="188" y="51"/>
                  </a:lnTo>
                  <a:lnTo>
                    <a:pt x="188" y="53"/>
                  </a:lnTo>
                  <a:lnTo>
                    <a:pt x="186" y="53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31" y="37"/>
                  </a:lnTo>
                  <a:lnTo>
                    <a:pt x="91" y="26"/>
                  </a:lnTo>
                  <a:lnTo>
                    <a:pt x="91" y="26"/>
                  </a:lnTo>
                  <a:lnTo>
                    <a:pt x="91" y="26"/>
                  </a:lnTo>
                  <a:lnTo>
                    <a:pt x="69" y="12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59" y="0"/>
                  </a:lnTo>
                  <a:lnTo>
                    <a:pt x="48" y="10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0" y="62"/>
                  </a:lnTo>
                  <a:lnTo>
                    <a:pt x="8" y="78"/>
                  </a:lnTo>
                  <a:lnTo>
                    <a:pt x="31" y="122"/>
                  </a:lnTo>
                  <a:lnTo>
                    <a:pt x="48" y="135"/>
                  </a:lnTo>
                  <a:lnTo>
                    <a:pt x="87" y="142"/>
                  </a:lnTo>
                  <a:lnTo>
                    <a:pt x="87" y="142"/>
                  </a:lnTo>
                  <a:lnTo>
                    <a:pt x="87" y="143"/>
                  </a:lnTo>
                  <a:lnTo>
                    <a:pt x="91" y="161"/>
                  </a:lnTo>
                  <a:lnTo>
                    <a:pt x="105" y="179"/>
                  </a:lnTo>
                  <a:lnTo>
                    <a:pt x="107" y="181"/>
                  </a:lnTo>
                  <a:lnTo>
                    <a:pt x="107" y="181"/>
                  </a:lnTo>
                  <a:lnTo>
                    <a:pt x="105" y="182"/>
                  </a:lnTo>
                  <a:lnTo>
                    <a:pt x="138" y="179"/>
                  </a:lnTo>
                  <a:lnTo>
                    <a:pt x="142" y="173"/>
                  </a:lnTo>
                  <a:lnTo>
                    <a:pt x="144" y="173"/>
                  </a:lnTo>
                  <a:lnTo>
                    <a:pt x="144" y="173"/>
                  </a:lnTo>
                  <a:lnTo>
                    <a:pt x="151" y="177"/>
                  </a:lnTo>
                  <a:lnTo>
                    <a:pt x="152" y="177"/>
                  </a:lnTo>
                  <a:lnTo>
                    <a:pt x="152" y="179"/>
                  </a:lnTo>
                  <a:lnTo>
                    <a:pt x="151" y="193"/>
                  </a:lnTo>
                  <a:lnTo>
                    <a:pt x="188" y="218"/>
                  </a:lnTo>
                  <a:lnTo>
                    <a:pt x="225" y="218"/>
                  </a:lnTo>
                  <a:lnTo>
                    <a:pt x="225" y="218"/>
                  </a:lnTo>
                  <a:lnTo>
                    <a:pt x="225" y="218"/>
                  </a:lnTo>
                  <a:lnTo>
                    <a:pt x="241" y="236"/>
                  </a:lnTo>
                  <a:lnTo>
                    <a:pt x="241" y="23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5" name="Freeform 55">
              <a:extLst>
                <a:ext uri="{FF2B5EF4-FFF2-40B4-BE49-F238E27FC236}">
                  <a16:creationId xmlns:a16="http://schemas.microsoft.com/office/drawing/2014/main" xmlns="" id="{F7910B1C-CB75-487E-B09F-990D9457D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200" y="3003551"/>
              <a:ext cx="271463" cy="234950"/>
            </a:xfrm>
            <a:custGeom>
              <a:avLst/>
              <a:gdLst>
                <a:gd name="T0" fmla="*/ 171 w 171"/>
                <a:gd name="T1" fmla="*/ 99 h 148"/>
                <a:gd name="T2" fmla="*/ 149 w 171"/>
                <a:gd name="T3" fmla="*/ 78 h 148"/>
                <a:gd name="T4" fmla="*/ 149 w 171"/>
                <a:gd name="T5" fmla="*/ 76 h 148"/>
                <a:gd name="T6" fmla="*/ 149 w 171"/>
                <a:gd name="T7" fmla="*/ 76 h 148"/>
                <a:gd name="T8" fmla="*/ 157 w 171"/>
                <a:gd name="T9" fmla="*/ 44 h 148"/>
                <a:gd name="T10" fmla="*/ 140 w 171"/>
                <a:gd name="T11" fmla="*/ 24 h 148"/>
                <a:gd name="T12" fmla="*/ 126 w 171"/>
                <a:gd name="T13" fmla="*/ 24 h 148"/>
                <a:gd name="T14" fmla="*/ 126 w 171"/>
                <a:gd name="T15" fmla="*/ 24 h 148"/>
                <a:gd name="T16" fmla="*/ 126 w 171"/>
                <a:gd name="T17" fmla="*/ 24 h 148"/>
                <a:gd name="T18" fmla="*/ 87 w 171"/>
                <a:gd name="T19" fmla="*/ 0 h 148"/>
                <a:gd name="T20" fmla="*/ 58 w 171"/>
                <a:gd name="T21" fmla="*/ 28 h 148"/>
                <a:gd name="T22" fmla="*/ 58 w 171"/>
                <a:gd name="T23" fmla="*/ 28 h 148"/>
                <a:gd name="T24" fmla="*/ 57 w 171"/>
                <a:gd name="T25" fmla="*/ 28 h 148"/>
                <a:gd name="T26" fmla="*/ 35 w 171"/>
                <a:gd name="T27" fmla="*/ 26 h 148"/>
                <a:gd name="T28" fmla="*/ 28 w 171"/>
                <a:gd name="T29" fmla="*/ 69 h 148"/>
                <a:gd name="T30" fmla="*/ 32 w 171"/>
                <a:gd name="T31" fmla="*/ 83 h 148"/>
                <a:gd name="T32" fmla="*/ 32 w 171"/>
                <a:gd name="T33" fmla="*/ 85 h 148"/>
                <a:gd name="T34" fmla="*/ 30 w 171"/>
                <a:gd name="T35" fmla="*/ 85 h 148"/>
                <a:gd name="T36" fmla="*/ 4 w 171"/>
                <a:gd name="T37" fmla="*/ 97 h 148"/>
                <a:gd name="T38" fmla="*/ 0 w 171"/>
                <a:gd name="T39" fmla="*/ 111 h 148"/>
                <a:gd name="T40" fmla="*/ 2 w 171"/>
                <a:gd name="T41" fmla="*/ 132 h 148"/>
                <a:gd name="T42" fmla="*/ 16 w 171"/>
                <a:gd name="T43" fmla="*/ 148 h 148"/>
                <a:gd name="T44" fmla="*/ 34 w 171"/>
                <a:gd name="T45" fmla="*/ 134 h 148"/>
                <a:gd name="T46" fmla="*/ 34 w 171"/>
                <a:gd name="T47" fmla="*/ 132 h 148"/>
                <a:gd name="T48" fmla="*/ 35 w 171"/>
                <a:gd name="T49" fmla="*/ 134 h 148"/>
                <a:gd name="T50" fmla="*/ 39 w 171"/>
                <a:gd name="T51" fmla="*/ 138 h 148"/>
                <a:gd name="T52" fmla="*/ 73 w 171"/>
                <a:gd name="T53" fmla="*/ 134 h 148"/>
                <a:gd name="T54" fmla="*/ 73 w 171"/>
                <a:gd name="T55" fmla="*/ 134 h 148"/>
                <a:gd name="T56" fmla="*/ 73 w 171"/>
                <a:gd name="T57" fmla="*/ 134 h 148"/>
                <a:gd name="T58" fmla="*/ 90 w 171"/>
                <a:gd name="T59" fmla="*/ 143 h 148"/>
                <a:gd name="T60" fmla="*/ 118 w 171"/>
                <a:gd name="T61" fmla="*/ 125 h 148"/>
                <a:gd name="T62" fmla="*/ 126 w 171"/>
                <a:gd name="T63" fmla="*/ 113 h 148"/>
                <a:gd name="T64" fmla="*/ 127 w 171"/>
                <a:gd name="T65" fmla="*/ 113 h 148"/>
                <a:gd name="T66" fmla="*/ 127 w 171"/>
                <a:gd name="T67" fmla="*/ 113 h 148"/>
                <a:gd name="T68" fmla="*/ 152 w 171"/>
                <a:gd name="T69" fmla="*/ 111 h 148"/>
                <a:gd name="T70" fmla="*/ 171 w 171"/>
                <a:gd name="T71" fmla="*/ 99 h 148"/>
                <a:gd name="T72" fmla="*/ 171 w 171"/>
                <a:gd name="T73" fmla="*/ 9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" h="148">
                  <a:moveTo>
                    <a:pt x="171" y="99"/>
                  </a:moveTo>
                  <a:lnTo>
                    <a:pt x="149" y="78"/>
                  </a:lnTo>
                  <a:lnTo>
                    <a:pt x="149" y="76"/>
                  </a:lnTo>
                  <a:lnTo>
                    <a:pt x="149" y="76"/>
                  </a:lnTo>
                  <a:lnTo>
                    <a:pt x="157" y="44"/>
                  </a:lnTo>
                  <a:lnTo>
                    <a:pt x="140" y="24"/>
                  </a:lnTo>
                  <a:lnTo>
                    <a:pt x="126" y="24"/>
                  </a:lnTo>
                  <a:lnTo>
                    <a:pt x="126" y="24"/>
                  </a:lnTo>
                  <a:lnTo>
                    <a:pt x="126" y="24"/>
                  </a:lnTo>
                  <a:lnTo>
                    <a:pt x="87" y="0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7" y="28"/>
                  </a:lnTo>
                  <a:lnTo>
                    <a:pt x="35" y="26"/>
                  </a:lnTo>
                  <a:lnTo>
                    <a:pt x="28" y="69"/>
                  </a:lnTo>
                  <a:lnTo>
                    <a:pt x="32" y="83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4" y="97"/>
                  </a:lnTo>
                  <a:lnTo>
                    <a:pt x="0" y="111"/>
                  </a:lnTo>
                  <a:lnTo>
                    <a:pt x="2" y="132"/>
                  </a:lnTo>
                  <a:lnTo>
                    <a:pt x="16" y="148"/>
                  </a:lnTo>
                  <a:lnTo>
                    <a:pt x="34" y="134"/>
                  </a:lnTo>
                  <a:lnTo>
                    <a:pt x="34" y="132"/>
                  </a:lnTo>
                  <a:lnTo>
                    <a:pt x="35" y="134"/>
                  </a:lnTo>
                  <a:lnTo>
                    <a:pt x="39" y="138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90" y="143"/>
                  </a:lnTo>
                  <a:lnTo>
                    <a:pt x="118" y="125"/>
                  </a:lnTo>
                  <a:lnTo>
                    <a:pt x="126" y="113"/>
                  </a:lnTo>
                  <a:lnTo>
                    <a:pt x="127" y="113"/>
                  </a:lnTo>
                  <a:lnTo>
                    <a:pt x="127" y="113"/>
                  </a:lnTo>
                  <a:lnTo>
                    <a:pt x="152" y="111"/>
                  </a:lnTo>
                  <a:lnTo>
                    <a:pt x="171" y="99"/>
                  </a:lnTo>
                  <a:lnTo>
                    <a:pt x="171" y="9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6" name="Freeform 56">
              <a:extLst>
                <a:ext uri="{FF2B5EF4-FFF2-40B4-BE49-F238E27FC236}">
                  <a16:creationId xmlns:a16="http://schemas.microsoft.com/office/drawing/2014/main" xmlns="" id="{43A667DF-805A-45EC-881B-6F7D908B7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988" y="4027488"/>
              <a:ext cx="622300" cy="733425"/>
            </a:xfrm>
            <a:custGeom>
              <a:avLst/>
              <a:gdLst>
                <a:gd name="T0" fmla="*/ 0 w 392"/>
                <a:gd name="T1" fmla="*/ 136 h 462"/>
                <a:gd name="T2" fmla="*/ 23 w 392"/>
                <a:gd name="T3" fmla="*/ 161 h 462"/>
                <a:gd name="T4" fmla="*/ 51 w 392"/>
                <a:gd name="T5" fmla="*/ 161 h 462"/>
                <a:gd name="T6" fmla="*/ 46 w 392"/>
                <a:gd name="T7" fmla="*/ 187 h 462"/>
                <a:gd name="T8" fmla="*/ 71 w 392"/>
                <a:gd name="T9" fmla="*/ 200 h 462"/>
                <a:gd name="T10" fmla="*/ 85 w 392"/>
                <a:gd name="T11" fmla="*/ 258 h 462"/>
                <a:gd name="T12" fmla="*/ 85 w 392"/>
                <a:gd name="T13" fmla="*/ 295 h 462"/>
                <a:gd name="T14" fmla="*/ 115 w 392"/>
                <a:gd name="T15" fmla="*/ 285 h 462"/>
                <a:gd name="T16" fmla="*/ 127 w 392"/>
                <a:gd name="T17" fmla="*/ 324 h 462"/>
                <a:gd name="T18" fmla="*/ 157 w 392"/>
                <a:gd name="T19" fmla="*/ 322 h 462"/>
                <a:gd name="T20" fmla="*/ 202 w 392"/>
                <a:gd name="T21" fmla="*/ 336 h 462"/>
                <a:gd name="T22" fmla="*/ 209 w 392"/>
                <a:gd name="T23" fmla="*/ 361 h 462"/>
                <a:gd name="T24" fmla="*/ 235 w 392"/>
                <a:gd name="T25" fmla="*/ 350 h 462"/>
                <a:gd name="T26" fmla="*/ 263 w 392"/>
                <a:gd name="T27" fmla="*/ 375 h 462"/>
                <a:gd name="T28" fmla="*/ 263 w 392"/>
                <a:gd name="T29" fmla="*/ 414 h 462"/>
                <a:gd name="T30" fmla="*/ 295 w 392"/>
                <a:gd name="T31" fmla="*/ 439 h 462"/>
                <a:gd name="T32" fmla="*/ 320 w 392"/>
                <a:gd name="T33" fmla="*/ 434 h 462"/>
                <a:gd name="T34" fmla="*/ 362 w 392"/>
                <a:gd name="T35" fmla="*/ 462 h 462"/>
                <a:gd name="T36" fmla="*/ 392 w 392"/>
                <a:gd name="T37" fmla="*/ 428 h 462"/>
                <a:gd name="T38" fmla="*/ 362 w 392"/>
                <a:gd name="T39" fmla="*/ 370 h 462"/>
                <a:gd name="T40" fmla="*/ 362 w 392"/>
                <a:gd name="T41" fmla="*/ 370 h 462"/>
                <a:gd name="T42" fmla="*/ 357 w 392"/>
                <a:gd name="T43" fmla="*/ 350 h 462"/>
                <a:gd name="T44" fmla="*/ 371 w 392"/>
                <a:gd name="T45" fmla="*/ 340 h 462"/>
                <a:gd name="T46" fmla="*/ 368 w 392"/>
                <a:gd name="T47" fmla="*/ 313 h 462"/>
                <a:gd name="T48" fmla="*/ 315 w 392"/>
                <a:gd name="T49" fmla="*/ 306 h 462"/>
                <a:gd name="T50" fmla="*/ 306 w 392"/>
                <a:gd name="T51" fmla="*/ 329 h 462"/>
                <a:gd name="T52" fmla="*/ 281 w 392"/>
                <a:gd name="T53" fmla="*/ 326 h 462"/>
                <a:gd name="T54" fmla="*/ 281 w 392"/>
                <a:gd name="T55" fmla="*/ 326 h 462"/>
                <a:gd name="T56" fmla="*/ 223 w 392"/>
                <a:gd name="T57" fmla="*/ 297 h 462"/>
                <a:gd name="T58" fmla="*/ 223 w 392"/>
                <a:gd name="T59" fmla="*/ 297 h 462"/>
                <a:gd name="T60" fmla="*/ 214 w 392"/>
                <a:gd name="T61" fmla="*/ 279 h 462"/>
                <a:gd name="T62" fmla="*/ 228 w 392"/>
                <a:gd name="T63" fmla="*/ 264 h 462"/>
                <a:gd name="T64" fmla="*/ 219 w 392"/>
                <a:gd name="T65" fmla="*/ 253 h 462"/>
                <a:gd name="T66" fmla="*/ 219 w 392"/>
                <a:gd name="T67" fmla="*/ 242 h 462"/>
                <a:gd name="T68" fmla="*/ 221 w 392"/>
                <a:gd name="T69" fmla="*/ 240 h 462"/>
                <a:gd name="T70" fmla="*/ 235 w 392"/>
                <a:gd name="T71" fmla="*/ 214 h 462"/>
                <a:gd name="T72" fmla="*/ 207 w 392"/>
                <a:gd name="T73" fmla="*/ 221 h 462"/>
                <a:gd name="T74" fmla="*/ 205 w 392"/>
                <a:gd name="T75" fmla="*/ 221 h 462"/>
                <a:gd name="T76" fmla="*/ 202 w 392"/>
                <a:gd name="T77" fmla="*/ 193 h 462"/>
                <a:gd name="T78" fmla="*/ 210 w 392"/>
                <a:gd name="T79" fmla="*/ 187 h 462"/>
                <a:gd name="T80" fmla="*/ 203 w 392"/>
                <a:gd name="T81" fmla="*/ 163 h 462"/>
                <a:gd name="T82" fmla="*/ 203 w 392"/>
                <a:gd name="T83" fmla="*/ 161 h 462"/>
                <a:gd name="T84" fmla="*/ 194 w 392"/>
                <a:gd name="T85" fmla="*/ 109 h 462"/>
                <a:gd name="T86" fmla="*/ 193 w 392"/>
                <a:gd name="T87" fmla="*/ 108 h 462"/>
                <a:gd name="T88" fmla="*/ 184 w 392"/>
                <a:gd name="T89" fmla="*/ 35 h 462"/>
                <a:gd name="T90" fmla="*/ 184 w 392"/>
                <a:gd name="T91" fmla="*/ 33 h 462"/>
                <a:gd name="T92" fmla="*/ 175 w 392"/>
                <a:gd name="T93" fmla="*/ 0 h 462"/>
                <a:gd name="T94" fmla="*/ 173 w 392"/>
                <a:gd name="T95" fmla="*/ 1 h 462"/>
                <a:gd name="T96" fmla="*/ 166 w 392"/>
                <a:gd name="T97" fmla="*/ 24 h 462"/>
                <a:gd name="T98" fmla="*/ 161 w 392"/>
                <a:gd name="T99" fmla="*/ 35 h 462"/>
                <a:gd name="T100" fmla="*/ 161 w 392"/>
                <a:gd name="T101" fmla="*/ 35 h 462"/>
                <a:gd name="T102" fmla="*/ 111 w 392"/>
                <a:gd name="T103" fmla="*/ 76 h 462"/>
                <a:gd name="T104" fmla="*/ 111 w 392"/>
                <a:gd name="T105" fmla="*/ 76 h 462"/>
                <a:gd name="T106" fmla="*/ 83 w 392"/>
                <a:gd name="T107" fmla="*/ 85 h 462"/>
                <a:gd name="T108" fmla="*/ 71 w 392"/>
                <a:gd name="T109" fmla="*/ 86 h 462"/>
                <a:gd name="T110" fmla="*/ 42 w 392"/>
                <a:gd name="T111" fmla="*/ 111 h 462"/>
                <a:gd name="T112" fmla="*/ 2 w 392"/>
                <a:gd name="T113" fmla="*/ 115 h 462"/>
                <a:gd name="T114" fmla="*/ 0 w 392"/>
                <a:gd name="T115" fmla="*/ 115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2" h="462">
                  <a:moveTo>
                    <a:pt x="0" y="115"/>
                  </a:moveTo>
                  <a:lnTo>
                    <a:pt x="0" y="136"/>
                  </a:lnTo>
                  <a:lnTo>
                    <a:pt x="11" y="163"/>
                  </a:lnTo>
                  <a:lnTo>
                    <a:pt x="23" y="161"/>
                  </a:lnTo>
                  <a:lnTo>
                    <a:pt x="32" y="152"/>
                  </a:lnTo>
                  <a:lnTo>
                    <a:pt x="51" y="161"/>
                  </a:lnTo>
                  <a:lnTo>
                    <a:pt x="51" y="175"/>
                  </a:lnTo>
                  <a:lnTo>
                    <a:pt x="46" y="187"/>
                  </a:lnTo>
                  <a:lnTo>
                    <a:pt x="51" y="194"/>
                  </a:lnTo>
                  <a:lnTo>
                    <a:pt x="71" y="200"/>
                  </a:lnTo>
                  <a:lnTo>
                    <a:pt x="78" y="226"/>
                  </a:lnTo>
                  <a:lnTo>
                    <a:pt x="85" y="258"/>
                  </a:lnTo>
                  <a:lnTo>
                    <a:pt x="76" y="279"/>
                  </a:lnTo>
                  <a:lnTo>
                    <a:pt x="85" y="295"/>
                  </a:lnTo>
                  <a:lnTo>
                    <a:pt x="106" y="283"/>
                  </a:lnTo>
                  <a:lnTo>
                    <a:pt x="115" y="285"/>
                  </a:lnTo>
                  <a:lnTo>
                    <a:pt x="122" y="299"/>
                  </a:lnTo>
                  <a:lnTo>
                    <a:pt x="127" y="324"/>
                  </a:lnTo>
                  <a:lnTo>
                    <a:pt x="140" y="334"/>
                  </a:lnTo>
                  <a:lnTo>
                    <a:pt x="157" y="322"/>
                  </a:lnTo>
                  <a:lnTo>
                    <a:pt x="173" y="324"/>
                  </a:lnTo>
                  <a:lnTo>
                    <a:pt x="202" y="336"/>
                  </a:lnTo>
                  <a:lnTo>
                    <a:pt x="202" y="350"/>
                  </a:lnTo>
                  <a:lnTo>
                    <a:pt x="209" y="361"/>
                  </a:lnTo>
                  <a:lnTo>
                    <a:pt x="223" y="365"/>
                  </a:lnTo>
                  <a:lnTo>
                    <a:pt x="235" y="350"/>
                  </a:lnTo>
                  <a:lnTo>
                    <a:pt x="248" y="365"/>
                  </a:lnTo>
                  <a:lnTo>
                    <a:pt x="263" y="375"/>
                  </a:lnTo>
                  <a:lnTo>
                    <a:pt x="260" y="400"/>
                  </a:lnTo>
                  <a:lnTo>
                    <a:pt x="263" y="414"/>
                  </a:lnTo>
                  <a:lnTo>
                    <a:pt x="281" y="434"/>
                  </a:lnTo>
                  <a:lnTo>
                    <a:pt x="295" y="439"/>
                  </a:lnTo>
                  <a:lnTo>
                    <a:pt x="309" y="430"/>
                  </a:lnTo>
                  <a:lnTo>
                    <a:pt x="320" y="434"/>
                  </a:lnTo>
                  <a:lnTo>
                    <a:pt x="327" y="450"/>
                  </a:lnTo>
                  <a:lnTo>
                    <a:pt x="362" y="462"/>
                  </a:lnTo>
                  <a:lnTo>
                    <a:pt x="377" y="450"/>
                  </a:lnTo>
                  <a:lnTo>
                    <a:pt x="392" y="428"/>
                  </a:lnTo>
                  <a:lnTo>
                    <a:pt x="366" y="372"/>
                  </a:lnTo>
                  <a:lnTo>
                    <a:pt x="362" y="370"/>
                  </a:lnTo>
                  <a:lnTo>
                    <a:pt x="362" y="370"/>
                  </a:lnTo>
                  <a:lnTo>
                    <a:pt x="362" y="370"/>
                  </a:lnTo>
                  <a:lnTo>
                    <a:pt x="357" y="352"/>
                  </a:lnTo>
                  <a:lnTo>
                    <a:pt x="357" y="350"/>
                  </a:lnTo>
                  <a:lnTo>
                    <a:pt x="357" y="350"/>
                  </a:lnTo>
                  <a:lnTo>
                    <a:pt x="371" y="340"/>
                  </a:lnTo>
                  <a:lnTo>
                    <a:pt x="375" y="329"/>
                  </a:lnTo>
                  <a:lnTo>
                    <a:pt x="368" y="313"/>
                  </a:lnTo>
                  <a:lnTo>
                    <a:pt x="331" y="302"/>
                  </a:lnTo>
                  <a:lnTo>
                    <a:pt x="315" y="306"/>
                  </a:lnTo>
                  <a:lnTo>
                    <a:pt x="306" y="327"/>
                  </a:lnTo>
                  <a:lnTo>
                    <a:pt x="306" y="329"/>
                  </a:lnTo>
                  <a:lnTo>
                    <a:pt x="304" y="329"/>
                  </a:lnTo>
                  <a:lnTo>
                    <a:pt x="281" y="326"/>
                  </a:lnTo>
                  <a:lnTo>
                    <a:pt x="281" y="326"/>
                  </a:lnTo>
                  <a:lnTo>
                    <a:pt x="281" y="326"/>
                  </a:lnTo>
                  <a:lnTo>
                    <a:pt x="260" y="306"/>
                  </a:lnTo>
                  <a:lnTo>
                    <a:pt x="223" y="297"/>
                  </a:lnTo>
                  <a:lnTo>
                    <a:pt x="223" y="297"/>
                  </a:lnTo>
                  <a:lnTo>
                    <a:pt x="223" y="297"/>
                  </a:lnTo>
                  <a:lnTo>
                    <a:pt x="214" y="281"/>
                  </a:lnTo>
                  <a:lnTo>
                    <a:pt x="214" y="279"/>
                  </a:lnTo>
                  <a:lnTo>
                    <a:pt x="214" y="279"/>
                  </a:lnTo>
                  <a:lnTo>
                    <a:pt x="228" y="264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9" y="242"/>
                  </a:lnTo>
                  <a:lnTo>
                    <a:pt x="219" y="240"/>
                  </a:lnTo>
                  <a:lnTo>
                    <a:pt x="221" y="240"/>
                  </a:lnTo>
                  <a:lnTo>
                    <a:pt x="235" y="237"/>
                  </a:lnTo>
                  <a:lnTo>
                    <a:pt x="235" y="214"/>
                  </a:lnTo>
                  <a:lnTo>
                    <a:pt x="217" y="216"/>
                  </a:lnTo>
                  <a:lnTo>
                    <a:pt x="207" y="221"/>
                  </a:lnTo>
                  <a:lnTo>
                    <a:pt x="205" y="223"/>
                  </a:lnTo>
                  <a:lnTo>
                    <a:pt x="205" y="221"/>
                  </a:lnTo>
                  <a:lnTo>
                    <a:pt x="202" y="193"/>
                  </a:lnTo>
                  <a:lnTo>
                    <a:pt x="202" y="193"/>
                  </a:lnTo>
                  <a:lnTo>
                    <a:pt x="203" y="191"/>
                  </a:lnTo>
                  <a:lnTo>
                    <a:pt x="210" y="187"/>
                  </a:lnTo>
                  <a:lnTo>
                    <a:pt x="212" y="171"/>
                  </a:lnTo>
                  <a:lnTo>
                    <a:pt x="203" y="163"/>
                  </a:lnTo>
                  <a:lnTo>
                    <a:pt x="203" y="163"/>
                  </a:lnTo>
                  <a:lnTo>
                    <a:pt x="203" y="161"/>
                  </a:lnTo>
                  <a:lnTo>
                    <a:pt x="203" y="124"/>
                  </a:lnTo>
                  <a:lnTo>
                    <a:pt x="194" y="109"/>
                  </a:lnTo>
                  <a:lnTo>
                    <a:pt x="193" y="108"/>
                  </a:lnTo>
                  <a:lnTo>
                    <a:pt x="193" y="108"/>
                  </a:lnTo>
                  <a:lnTo>
                    <a:pt x="193" y="58"/>
                  </a:lnTo>
                  <a:lnTo>
                    <a:pt x="184" y="35"/>
                  </a:lnTo>
                  <a:lnTo>
                    <a:pt x="184" y="35"/>
                  </a:lnTo>
                  <a:lnTo>
                    <a:pt x="184" y="33"/>
                  </a:lnTo>
                  <a:lnTo>
                    <a:pt x="187" y="14"/>
                  </a:lnTo>
                  <a:lnTo>
                    <a:pt x="175" y="0"/>
                  </a:lnTo>
                  <a:lnTo>
                    <a:pt x="173" y="1"/>
                  </a:lnTo>
                  <a:lnTo>
                    <a:pt x="173" y="1"/>
                  </a:lnTo>
                  <a:lnTo>
                    <a:pt x="168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22" y="56"/>
                  </a:lnTo>
                  <a:lnTo>
                    <a:pt x="111" y="76"/>
                  </a:lnTo>
                  <a:lnTo>
                    <a:pt x="111" y="76"/>
                  </a:lnTo>
                  <a:lnTo>
                    <a:pt x="111" y="76"/>
                  </a:lnTo>
                  <a:lnTo>
                    <a:pt x="85" y="85"/>
                  </a:lnTo>
                  <a:lnTo>
                    <a:pt x="83" y="85"/>
                  </a:lnTo>
                  <a:lnTo>
                    <a:pt x="83" y="85"/>
                  </a:lnTo>
                  <a:lnTo>
                    <a:pt x="71" y="86"/>
                  </a:lnTo>
                  <a:lnTo>
                    <a:pt x="42" y="111"/>
                  </a:lnTo>
                  <a:lnTo>
                    <a:pt x="42" y="111"/>
                  </a:lnTo>
                  <a:lnTo>
                    <a:pt x="41" y="111"/>
                  </a:lnTo>
                  <a:lnTo>
                    <a:pt x="2" y="115"/>
                  </a:lnTo>
                  <a:lnTo>
                    <a:pt x="0" y="115"/>
                  </a:lnTo>
                  <a:lnTo>
                    <a:pt x="0" y="1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7" name="Freeform 57">
              <a:extLst>
                <a:ext uri="{FF2B5EF4-FFF2-40B4-BE49-F238E27FC236}">
                  <a16:creationId xmlns:a16="http://schemas.microsoft.com/office/drawing/2014/main" xmlns="" id="{83DCB8C2-EC19-4AC9-929C-41D245D58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500" y="3762376"/>
              <a:ext cx="471488" cy="531813"/>
            </a:xfrm>
            <a:custGeom>
              <a:avLst/>
              <a:gdLst>
                <a:gd name="T0" fmla="*/ 120 w 297"/>
                <a:gd name="T1" fmla="*/ 283 h 335"/>
                <a:gd name="T2" fmla="*/ 115 w 297"/>
                <a:gd name="T3" fmla="*/ 317 h 335"/>
                <a:gd name="T4" fmla="*/ 145 w 297"/>
                <a:gd name="T5" fmla="*/ 326 h 335"/>
                <a:gd name="T6" fmla="*/ 168 w 297"/>
                <a:gd name="T7" fmla="*/ 292 h 335"/>
                <a:gd name="T8" fmla="*/ 212 w 297"/>
                <a:gd name="T9" fmla="*/ 285 h 335"/>
                <a:gd name="T10" fmla="*/ 232 w 297"/>
                <a:gd name="T11" fmla="*/ 291 h 335"/>
                <a:gd name="T12" fmla="*/ 281 w 297"/>
                <a:gd name="T13" fmla="*/ 283 h 335"/>
                <a:gd name="T14" fmla="*/ 295 w 297"/>
                <a:gd name="T15" fmla="*/ 278 h 335"/>
                <a:gd name="T16" fmla="*/ 295 w 297"/>
                <a:gd name="T17" fmla="*/ 255 h 335"/>
                <a:gd name="T18" fmla="*/ 281 w 297"/>
                <a:gd name="T19" fmla="*/ 236 h 335"/>
                <a:gd name="T20" fmla="*/ 283 w 297"/>
                <a:gd name="T21" fmla="*/ 209 h 335"/>
                <a:gd name="T22" fmla="*/ 267 w 297"/>
                <a:gd name="T23" fmla="*/ 190 h 335"/>
                <a:gd name="T24" fmla="*/ 260 w 297"/>
                <a:gd name="T25" fmla="*/ 167 h 335"/>
                <a:gd name="T26" fmla="*/ 260 w 297"/>
                <a:gd name="T27" fmla="*/ 165 h 335"/>
                <a:gd name="T28" fmla="*/ 246 w 297"/>
                <a:gd name="T29" fmla="*/ 149 h 335"/>
                <a:gd name="T30" fmla="*/ 246 w 297"/>
                <a:gd name="T31" fmla="*/ 149 h 335"/>
                <a:gd name="T32" fmla="*/ 205 w 297"/>
                <a:gd name="T33" fmla="*/ 126 h 335"/>
                <a:gd name="T34" fmla="*/ 205 w 297"/>
                <a:gd name="T35" fmla="*/ 105 h 335"/>
                <a:gd name="T36" fmla="*/ 166 w 297"/>
                <a:gd name="T37" fmla="*/ 97 h 335"/>
                <a:gd name="T38" fmla="*/ 126 w 297"/>
                <a:gd name="T39" fmla="*/ 73 h 335"/>
                <a:gd name="T40" fmla="*/ 126 w 297"/>
                <a:gd name="T41" fmla="*/ 71 h 335"/>
                <a:gd name="T42" fmla="*/ 119 w 297"/>
                <a:gd name="T43" fmla="*/ 48 h 335"/>
                <a:gd name="T44" fmla="*/ 99 w 297"/>
                <a:gd name="T45" fmla="*/ 46 h 335"/>
                <a:gd name="T46" fmla="*/ 69 w 297"/>
                <a:gd name="T47" fmla="*/ 0 h 335"/>
                <a:gd name="T48" fmla="*/ 30 w 297"/>
                <a:gd name="T49" fmla="*/ 19 h 335"/>
                <a:gd name="T50" fmla="*/ 7 w 297"/>
                <a:gd name="T51" fmla="*/ 23 h 335"/>
                <a:gd name="T52" fmla="*/ 5 w 297"/>
                <a:gd name="T53" fmla="*/ 53 h 335"/>
                <a:gd name="T54" fmla="*/ 0 w 297"/>
                <a:gd name="T55" fmla="*/ 58 h 335"/>
                <a:gd name="T56" fmla="*/ 13 w 297"/>
                <a:gd name="T57" fmla="*/ 96 h 335"/>
                <a:gd name="T58" fmla="*/ 30 w 297"/>
                <a:gd name="T59" fmla="*/ 99 h 335"/>
                <a:gd name="T60" fmla="*/ 62 w 297"/>
                <a:gd name="T61" fmla="*/ 131 h 335"/>
                <a:gd name="T62" fmla="*/ 62 w 297"/>
                <a:gd name="T63" fmla="*/ 131 h 335"/>
                <a:gd name="T64" fmla="*/ 62 w 297"/>
                <a:gd name="T65" fmla="*/ 156 h 335"/>
                <a:gd name="T66" fmla="*/ 48 w 297"/>
                <a:gd name="T67" fmla="*/ 172 h 335"/>
                <a:gd name="T68" fmla="*/ 58 w 297"/>
                <a:gd name="T69" fmla="*/ 186 h 335"/>
                <a:gd name="T70" fmla="*/ 74 w 297"/>
                <a:gd name="T71" fmla="*/ 181 h 335"/>
                <a:gd name="T72" fmla="*/ 74 w 297"/>
                <a:gd name="T73" fmla="*/ 207 h 335"/>
                <a:gd name="T74" fmla="*/ 101 w 297"/>
                <a:gd name="T75" fmla="*/ 223 h 335"/>
                <a:gd name="T76" fmla="*/ 103 w 297"/>
                <a:gd name="T77" fmla="*/ 225 h 335"/>
                <a:gd name="T78" fmla="*/ 103 w 297"/>
                <a:gd name="T79" fmla="*/ 26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7" h="335">
                  <a:moveTo>
                    <a:pt x="103" y="266"/>
                  </a:moveTo>
                  <a:lnTo>
                    <a:pt x="120" y="283"/>
                  </a:lnTo>
                  <a:lnTo>
                    <a:pt x="119" y="301"/>
                  </a:lnTo>
                  <a:lnTo>
                    <a:pt x="115" y="317"/>
                  </a:lnTo>
                  <a:lnTo>
                    <a:pt x="124" y="335"/>
                  </a:lnTo>
                  <a:lnTo>
                    <a:pt x="145" y="326"/>
                  </a:lnTo>
                  <a:lnTo>
                    <a:pt x="156" y="305"/>
                  </a:lnTo>
                  <a:lnTo>
                    <a:pt x="168" y="292"/>
                  </a:lnTo>
                  <a:lnTo>
                    <a:pt x="196" y="298"/>
                  </a:lnTo>
                  <a:lnTo>
                    <a:pt x="212" y="285"/>
                  </a:lnTo>
                  <a:lnTo>
                    <a:pt x="223" y="283"/>
                  </a:lnTo>
                  <a:lnTo>
                    <a:pt x="232" y="291"/>
                  </a:lnTo>
                  <a:lnTo>
                    <a:pt x="260" y="289"/>
                  </a:lnTo>
                  <a:lnTo>
                    <a:pt x="281" y="283"/>
                  </a:lnTo>
                  <a:lnTo>
                    <a:pt x="295" y="280"/>
                  </a:lnTo>
                  <a:lnTo>
                    <a:pt x="295" y="278"/>
                  </a:lnTo>
                  <a:lnTo>
                    <a:pt x="297" y="266"/>
                  </a:lnTo>
                  <a:lnTo>
                    <a:pt x="295" y="255"/>
                  </a:lnTo>
                  <a:lnTo>
                    <a:pt x="281" y="236"/>
                  </a:lnTo>
                  <a:lnTo>
                    <a:pt x="281" y="236"/>
                  </a:lnTo>
                  <a:lnTo>
                    <a:pt x="281" y="234"/>
                  </a:lnTo>
                  <a:lnTo>
                    <a:pt x="283" y="209"/>
                  </a:lnTo>
                  <a:lnTo>
                    <a:pt x="267" y="190"/>
                  </a:lnTo>
                  <a:lnTo>
                    <a:pt x="267" y="190"/>
                  </a:lnTo>
                  <a:lnTo>
                    <a:pt x="267" y="190"/>
                  </a:lnTo>
                  <a:lnTo>
                    <a:pt x="260" y="167"/>
                  </a:lnTo>
                  <a:lnTo>
                    <a:pt x="260" y="167"/>
                  </a:lnTo>
                  <a:lnTo>
                    <a:pt x="260" y="165"/>
                  </a:lnTo>
                  <a:lnTo>
                    <a:pt x="260" y="152"/>
                  </a:lnTo>
                  <a:lnTo>
                    <a:pt x="246" y="149"/>
                  </a:lnTo>
                  <a:lnTo>
                    <a:pt x="246" y="149"/>
                  </a:lnTo>
                  <a:lnTo>
                    <a:pt x="246" y="149"/>
                  </a:lnTo>
                  <a:lnTo>
                    <a:pt x="207" y="128"/>
                  </a:lnTo>
                  <a:lnTo>
                    <a:pt x="205" y="126"/>
                  </a:lnTo>
                  <a:lnTo>
                    <a:pt x="205" y="126"/>
                  </a:lnTo>
                  <a:lnTo>
                    <a:pt x="205" y="105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26" y="73"/>
                  </a:lnTo>
                  <a:lnTo>
                    <a:pt x="126" y="73"/>
                  </a:lnTo>
                  <a:lnTo>
                    <a:pt x="126" y="71"/>
                  </a:lnTo>
                  <a:lnTo>
                    <a:pt x="126" y="58"/>
                  </a:lnTo>
                  <a:lnTo>
                    <a:pt x="119" y="48"/>
                  </a:lnTo>
                  <a:lnTo>
                    <a:pt x="99" y="46"/>
                  </a:lnTo>
                  <a:lnTo>
                    <a:pt x="99" y="46"/>
                  </a:lnTo>
                  <a:lnTo>
                    <a:pt x="99" y="46"/>
                  </a:lnTo>
                  <a:lnTo>
                    <a:pt x="69" y="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7" y="23"/>
                  </a:lnTo>
                  <a:lnTo>
                    <a:pt x="5" y="51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0" y="58"/>
                  </a:lnTo>
                  <a:lnTo>
                    <a:pt x="2" y="81"/>
                  </a:lnTo>
                  <a:lnTo>
                    <a:pt x="13" y="96"/>
                  </a:lnTo>
                  <a:lnTo>
                    <a:pt x="30" y="99"/>
                  </a:lnTo>
                  <a:lnTo>
                    <a:pt x="30" y="99"/>
                  </a:lnTo>
                  <a:lnTo>
                    <a:pt x="32" y="101"/>
                  </a:lnTo>
                  <a:lnTo>
                    <a:pt x="62" y="131"/>
                  </a:lnTo>
                  <a:lnTo>
                    <a:pt x="62" y="131"/>
                  </a:lnTo>
                  <a:lnTo>
                    <a:pt x="62" y="131"/>
                  </a:lnTo>
                  <a:lnTo>
                    <a:pt x="62" y="154"/>
                  </a:lnTo>
                  <a:lnTo>
                    <a:pt x="62" y="156"/>
                  </a:lnTo>
                  <a:lnTo>
                    <a:pt x="62" y="156"/>
                  </a:lnTo>
                  <a:lnTo>
                    <a:pt x="48" y="172"/>
                  </a:lnTo>
                  <a:lnTo>
                    <a:pt x="48" y="186"/>
                  </a:lnTo>
                  <a:lnTo>
                    <a:pt x="58" y="186"/>
                  </a:lnTo>
                  <a:lnTo>
                    <a:pt x="71" y="181"/>
                  </a:lnTo>
                  <a:lnTo>
                    <a:pt x="74" y="181"/>
                  </a:lnTo>
                  <a:lnTo>
                    <a:pt x="74" y="182"/>
                  </a:lnTo>
                  <a:lnTo>
                    <a:pt x="74" y="207"/>
                  </a:lnTo>
                  <a:lnTo>
                    <a:pt x="83" y="220"/>
                  </a:lnTo>
                  <a:lnTo>
                    <a:pt x="101" y="223"/>
                  </a:lnTo>
                  <a:lnTo>
                    <a:pt x="103" y="223"/>
                  </a:lnTo>
                  <a:lnTo>
                    <a:pt x="103" y="225"/>
                  </a:lnTo>
                  <a:lnTo>
                    <a:pt x="103" y="266"/>
                  </a:lnTo>
                  <a:lnTo>
                    <a:pt x="103" y="2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8" name="Freeform 58">
              <a:extLst>
                <a:ext uri="{FF2B5EF4-FFF2-40B4-BE49-F238E27FC236}">
                  <a16:creationId xmlns:a16="http://schemas.microsoft.com/office/drawing/2014/main" xmlns="" id="{CDFE418D-1B29-4B0C-AA44-763CDFB7E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600" y="3925888"/>
              <a:ext cx="327025" cy="277813"/>
            </a:xfrm>
            <a:custGeom>
              <a:avLst/>
              <a:gdLst>
                <a:gd name="T0" fmla="*/ 0 w 206"/>
                <a:gd name="T1" fmla="*/ 49 h 175"/>
                <a:gd name="T2" fmla="*/ 0 w 206"/>
                <a:gd name="T3" fmla="*/ 62 h 175"/>
                <a:gd name="T4" fmla="*/ 5 w 206"/>
                <a:gd name="T5" fmla="*/ 85 h 175"/>
                <a:gd name="T6" fmla="*/ 22 w 206"/>
                <a:gd name="T7" fmla="*/ 104 h 175"/>
                <a:gd name="T8" fmla="*/ 22 w 206"/>
                <a:gd name="T9" fmla="*/ 106 h 175"/>
                <a:gd name="T10" fmla="*/ 22 w 206"/>
                <a:gd name="T11" fmla="*/ 106 h 175"/>
                <a:gd name="T12" fmla="*/ 21 w 206"/>
                <a:gd name="T13" fmla="*/ 131 h 175"/>
                <a:gd name="T14" fmla="*/ 33 w 206"/>
                <a:gd name="T15" fmla="*/ 150 h 175"/>
                <a:gd name="T16" fmla="*/ 35 w 206"/>
                <a:gd name="T17" fmla="*/ 152 h 175"/>
                <a:gd name="T18" fmla="*/ 35 w 206"/>
                <a:gd name="T19" fmla="*/ 152 h 175"/>
                <a:gd name="T20" fmla="*/ 37 w 206"/>
                <a:gd name="T21" fmla="*/ 163 h 175"/>
                <a:gd name="T22" fmla="*/ 37 w 206"/>
                <a:gd name="T23" fmla="*/ 163 h 175"/>
                <a:gd name="T24" fmla="*/ 37 w 206"/>
                <a:gd name="T25" fmla="*/ 163 h 175"/>
                <a:gd name="T26" fmla="*/ 35 w 206"/>
                <a:gd name="T27" fmla="*/ 175 h 175"/>
                <a:gd name="T28" fmla="*/ 74 w 206"/>
                <a:gd name="T29" fmla="*/ 172 h 175"/>
                <a:gd name="T30" fmla="*/ 102 w 206"/>
                <a:gd name="T31" fmla="*/ 147 h 175"/>
                <a:gd name="T32" fmla="*/ 102 w 206"/>
                <a:gd name="T33" fmla="*/ 147 h 175"/>
                <a:gd name="T34" fmla="*/ 102 w 206"/>
                <a:gd name="T35" fmla="*/ 147 h 175"/>
                <a:gd name="T36" fmla="*/ 116 w 206"/>
                <a:gd name="T37" fmla="*/ 145 h 175"/>
                <a:gd name="T38" fmla="*/ 143 w 206"/>
                <a:gd name="T39" fmla="*/ 136 h 175"/>
                <a:gd name="T40" fmla="*/ 151 w 206"/>
                <a:gd name="T41" fmla="*/ 118 h 175"/>
                <a:gd name="T42" fmla="*/ 151 w 206"/>
                <a:gd name="T43" fmla="*/ 118 h 175"/>
                <a:gd name="T44" fmla="*/ 153 w 206"/>
                <a:gd name="T45" fmla="*/ 118 h 175"/>
                <a:gd name="T46" fmla="*/ 192 w 206"/>
                <a:gd name="T47" fmla="*/ 95 h 175"/>
                <a:gd name="T48" fmla="*/ 197 w 206"/>
                <a:gd name="T49" fmla="*/ 87 h 175"/>
                <a:gd name="T50" fmla="*/ 205 w 206"/>
                <a:gd name="T51" fmla="*/ 64 h 175"/>
                <a:gd name="T52" fmla="*/ 206 w 206"/>
                <a:gd name="T53" fmla="*/ 55 h 175"/>
                <a:gd name="T54" fmla="*/ 187 w 206"/>
                <a:gd name="T55" fmla="*/ 26 h 175"/>
                <a:gd name="T56" fmla="*/ 178 w 206"/>
                <a:gd name="T57" fmla="*/ 17 h 175"/>
                <a:gd name="T58" fmla="*/ 169 w 206"/>
                <a:gd name="T59" fmla="*/ 25 h 175"/>
                <a:gd name="T60" fmla="*/ 169 w 206"/>
                <a:gd name="T61" fmla="*/ 25 h 175"/>
                <a:gd name="T62" fmla="*/ 169 w 206"/>
                <a:gd name="T63" fmla="*/ 25 h 175"/>
                <a:gd name="T64" fmla="*/ 160 w 206"/>
                <a:gd name="T65" fmla="*/ 26 h 175"/>
                <a:gd name="T66" fmla="*/ 160 w 206"/>
                <a:gd name="T67" fmla="*/ 26 h 175"/>
                <a:gd name="T68" fmla="*/ 159 w 206"/>
                <a:gd name="T69" fmla="*/ 25 h 175"/>
                <a:gd name="T70" fmla="*/ 143 w 206"/>
                <a:gd name="T71" fmla="*/ 3 h 175"/>
                <a:gd name="T72" fmla="*/ 139 w 206"/>
                <a:gd name="T73" fmla="*/ 7 h 175"/>
                <a:gd name="T74" fmla="*/ 118 w 206"/>
                <a:gd name="T75" fmla="*/ 26 h 175"/>
                <a:gd name="T76" fmla="*/ 118 w 206"/>
                <a:gd name="T77" fmla="*/ 28 h 175"/>
                <a:gd name="T78" fmla="*/ 118 w 206"/>
                <a:gd name="T79" fmla="*/ 28 h 175"/>
                <a:gd name="T80" fmla="*/ 106 w 206"/>
                <a:gd name="T81" fmla="*/ 35 h 175"/>
                <a:gd name="T82" fmla="*/ 106 w 206"/>
                <a:gd name="T83" fmla="*/ 35 h 175"/>
                <a:gd name="T84" fmla="*/ 106 w 206"/>
                <a:gd name="T85" fmla="*/ 35 h 175"/>
                <a:gd name="T86" fmla="*/ 90 w 206"/>
                <a:gd name="T87" fmla="*/ 32 h 175"/>
                <a:gd name="T88" fmla="*/ 90 w 206"/>
                <a:gd name="T89" fmla="*/ 30 h 175"/>
                <a:gd name="T90" fmla="*/ 90 w 206"/>
                <a:gd name="T91" fmla="*/ 30 h 175"/>
                <a:gd name="T92" fmla="*/ 67 w 206"/>
                <a:gd name="T93" fmla="*/ 10 h 175"/>
                <a:gd name="T94" fmla="*/ 51 w 206"/>
                <a:gd name="T95" fmla="*/ 0 h 175"/>
                <a:gd name="T96" fmla="*/ 37 w 206"/>
                <a:gd name="T97" fmla="*/ 0 h 175"/>
                <a:gd name="T98" fmla="*/ 14 w 206"/>
                <a:gd name="T99" fmla="*/ 3 h 175"/>
                <a:gd name="T100" fmla="*/ 5 w 206"/>
                <a:gd name="T101" fmla="*/ 17 h 175"/>
                <a:gd name="T102" fmla="*/ 5 w 206"/>
                <a:gd name="T103" fmla="*/ 23 h 175"/>
                <a:gd name="T104" fmla="*/ 12 w 206"/>
                <a:gd name="T105" fmla="*/ 26 h 175"/>
                <a:gd name="T106" fmla="*/ 12 w 206"/>
                <a:gd name="T107" fmla="*/ 26 h 175"/>
                <a:gd name="T108" fmla="*/ 12 w 206"/>
                <a:gd name="T109" fmla="*/ 28 h 175"/>
                <a:gd name="T110" fmla="*/ 10 w 206"/>
                <a:gd name="T111" fmla="*/ 44 h 175"/>
                <a:gd name="T112" fmla="*/ 10 w 206"/>
                <a:gd name="T113" fmla="*/ 44 h 175"/>
                <a:gd name="T114" fmla="*/ 8 w 206"/>
                <a:gd name="T115" fmla="*/ 46 h 175"/>
                <a:gd name="T116" fmla="*/ 0 w 206"/>
                <a:gd name="T117" fmla="*/ 49 h 175"/>
                <a:gd name="T118" fmla="*/ 0 w 206"/>
                <a:gd name="T119" fmla="*/ 4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5">
                  <a:moveTo>
                    <a:pt x="0" y="49"/>
                  </a:moveTo>
                  <a:lnTo>
                    <a:pt x="0" y="62"/>
                  </a:lnTo>
                  <a:lnTo>
                    <a:pt x="5" y="85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1" y="131"/>
                  </a:lnTo>
                  <a:lnTo>
                    <a:pt x="33" y="150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5" y="175"/>
                  </a:lnTo>
                  <a:lnTo>
                    <a:pt x="74" y="172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16" y="145"/>
                  </a:lnTo>
                  <a:lnTo>
                    <a:pt x="143" y="136"/>
                  </a:lnTo>
                  <a:lnTo>
                    <a:pt x="151" y="118"/>
                  </a:lnTo>
                  <a:lnTo>
                    <a:pt x="151" y="118"/>
                  </a:lnTo>
                  <a:lnTo>
                    <a:pt x="153" y="118"/>
                  </a:lnTo>
                  <a:lnTo>
                    <a:pt x="192" y="95"/>
                  </a:lnTo>
                  <a:lnTo>
                    <a:pt x="197" y="87"/>
                  </a:lnTo>
                  <a:lnTo>
                    <a:pt x="205" y="64"/>
                  </a:lnTo>
                  <a:lnTo>
                    <a:pt x="206" y="55"/>
                  </a:lnTo>
                  <a:lnTo>
                    <a:pt x="187" y="26"/>
                  </a:lnTo>
                  <a:lnTo>
                    <a:pt x="178" y="17"/>
                  </a:lnTo>
                  <a:lnTo>
                    <a:pt x="169" y="25"/>
                  </a:lnTo>
                  <a:lnTo>
                    <a:pt x="169" y="25"/>
                  </a:lnTo>
                  <a:lnTo>
                    <a:pt x="169" y="25"/>
                  </a:lnTo>
                  <a:lnTo>
                    <a:pt x="160" y="26"/>
                  </a:lnTo>
                  <a:lnTo>
                    <a:pt x="160" y="26"/>
                  </a:lnTo>
                  <a:lnTo>
                    <a:pt x="159" y="25"/>
                  </a:lnTo>
                  <a:lnTo>
                    <a:pt x="143" y="3"/>
                  </a:lnTo>
                  <a:lnTo>
                    <a:pt x="139" y="7"/>
                  </a:lnTo>
                  <a:lnTo>
                    <a:pt x="118" y="26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67" y="10"/>
                  </a:lnTo>
                  <a:lnTo>
                    <a:pt x="51" y="0"/>
                  </a:lnTo>
                  <a:lnTo>
                    <a:pt x="37" y="0"/>
                  </a:lnTo>
                  <a:lnTo>
                    <a:pt x="14" y="3"/>
                  </a:lnTo>
                  <a:lnTo>
                    <a:pt x="5" y="17"/>
                  </a:lnTo>
                  <a:lnTo>
                    <a:pt x="5" y="2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6"/>
                  </a:lnTo>
                  <a:lnTo>
                    <a:pt x="0" y="49"/>
                  </a:lnTo>
                  <a:lnTo>
                    <a:pt x="0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9" name="Freeform 59">
              <a:extLst>
                <a:ext uri="{FF2B5EF4-FFF2-40B4-BE49-F238E27FC236}">
                  <a16:creationId xmlns:a16="http://schemas.microsoft.com/office/drawing/2014/main" xmlns="" id="{762E5BC0-9A17-419F-8583-D2CDBA56F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3733801"/>
              <a:ext cx="311150" cy="265113"/>
            </a:xfrm>
            <a:custGeom>
              <a:avLst/>
              <a:gdLst>
                <a:gd name="T0" fmla="*/ 0 w 196"/>
                <a:gd name="T1" fmla="*/ 142 h 167"/>
                <a:gd name="T2" fmla="*/ 53 w 196"/>
                <a:gd name="T3" fmla="*/ 167 h 167"/>
                <a:gd name="T4" fmla="*/ 63 w 196"/>
                <a:gd name="T5" fmla="*/ 151 h 167"/>
                <a:gd name="T6" fmla="*/ 56 w 196"/>
                <a:gd name="T7" fmla="*/ 146 h 167"/>
                <a:gd name="T8" fmla="*/ 56 w 196"/>
                <a:gd name="T9" fmla="*/ 137 h 167"/>
                <a:gd name="T10" fmla="*/ 56 w 196"/>
                <a:gd name="T11" fmla="*/ 137 h 167"/>
                <a:gd name="T12" fmla="*/ 67 w 196"/>
                <a:gd name="T13" fmla="*/ 121 h 167"/>
                <a:gd name="T14" fmla="*/ 92 w 196"/>
                <a:gd name="T15" fmla="*/ 119 h 167"/>
                <a:gd name="T16" fmla="*/ 108 w 196"/>
                <a:gd name="T17" fmla="*/ 117 h 167"/>
                <a:gd name="T18" fmla="*/ 108 w 196"/>
                <a:gd name="T19" fmla="*/ 117 h 167"/>
                <a:gd name="T20" fmla="*/ 123 w 196"/>
                <a:gd name="T21" fmla="*/ 128 h 167"/>
                <a:gd name="T22" fmla="*/ 146 w 196"/>
                <a:gd name="T23" fmla="*/ 149 h 167"/>
                <a:gd name="T24" fmla="*/ 171 w 196"/>
                <a:gd name="T25" fmla="*/ 146 h 167"/>
                <a:gd name="T26" fmla="*/ 191 w 196"/>
                <a:gd name="T27" fmla="*/ 124 h 167"/>
                <a:gd name="T28" fmla="*/ 196 w 196"/>
                <a:gd name="T29" fmla="*/ 121 h 167"/>
                <a:gd name="T30" fmla="*/ 180 w 196"/>
                <a:gd name="T31" fmla="*/ 101 h 167"/>
                <a:gd name="T32" fmla="*/ 187 w 196"/>
                <a:gd name="T33" fmla="*/ 92 h 167"/>
                <a:gd name="T34" fmla="*/ 157 w 196"/>
                <a:gd name="T35" fmla="*/ 75 h 167"/>
                <a:gd name="T36" fmla="*/ 155 w 196"/>
                <a:gd name="T37" fmla="*/ 75 h 167"/>
                <a:gd name="T38" fmla="*/ 116 w 196"/>
                <a:gd name="T39" fmla="*/ 50 h 167"/>
                <a:gd name="T40" fmla="*/ 115 w 196"/>
                <a:gd name="T41" fmla="*/ 48 h 167"/>
                <a:gd name="T42" fmla="*/ 85 w 196"/>
                <a:gd name="T43" fmla="*/ 0 h 167"/>
                <a:gd name="T44" fmla="*/ 77 w 196"/>
                <a:gd name="T45" fmla="*/ 25 h 167"/>
                <a:gd name="T46" fmla="*/ 77 w 196"/>
                <a:gd name="T47" fmla="*/ 27 h 167"/>
                <a:gd name="T48" fmla="*/ 70 w 196"/>
                <a:gd name="T49" fmla="*/ 36 h 167"/>
                <a:gd name="T50" fmla="*/ 33 w 196"/>
                <a:gd name="T51" fmla="*/ 22 h 167"/>
                <a:gd name="T52" fmla="*/ 33 w 196"/>
                <a:gd name="T53" fmla="*/ 60 h 167"/>
                <a:gd name="T54" fmla="*/ 26 w 196"/>
                <a:gd name="T55" fmla="*/ 69 h 167"/>
                <a:gd name="T56" fmla="*/ 33 w 196"/>
                <a:gd name="T57" fmla="*/ 84 h 167"/>
                <a:gd name="T58" fmla="*/ 30 w 196"/>
                <a:gd name="T59" fmla="*/ 92 h 167"/>
                <a:gd name="T60" fmla="*/ 30 w 196"/>
                <a:gd name="T61" fmla="*/ 94 h 167"/>
                <a:gd name="T62" fmla="*/ 0 w 196"/>
                <a:gd name="T63" fmla="*/ 12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6" h="167">
                  <a:moveTo>
                    <a:pt x="0" y="121"/>
                  </a:moveTo>
                  <a:lnTo>
                    <a:pt x="0" y="142"/>
                  </a:lnTo>
                  <a:lnTo>
                    <a:pt x="39" y="163"/>
                  </a:lnTo>
                  <a:lnTo>
                    <a:pt x="53" y="167"/>
                  </a:lnTo>
                  <a:lnTo>
                    <a:pt x="62" y="163"/>
                  </a:lnTo>
                  <a:lnTo>
                    <a:pt x="63" y="151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67" y="123"/>
                  </a:lnTo>
                  <a:lnTo>
                    <a:pt x="67" y="121"/>
                  </a:lnTo>
                  <a:lnTo>
                    <a:pt x="67" y="121"/>
                  </a:lnTo>
                  <a:lnTo>
                    <a:pt x="92" y="119"/>
                  </a:lnTo>
                  <a:lnTo>
                    <a:pt x="92" y="119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46" y="149"/>
                  </a:lnTo>
                  <a:lnTo>
                    <a:pt x="161" y="153"/>
                  </a:lnTo>
                  <a:lnTo>
                    <a:pt x="171" y="146"/>
                  </a:lnTo>
                  <a:lnTo>
                    <a:pt x="191" y="124"/>
                  </a:lnTo>
                  <a:lnTo>
                    <a:pt x="191" y="124"/>
                  </a:lnTo>
                  <a:lnTo>
                    <a:pt x="191" y="124"/>
                  </a:lnTo>
                  <a:lnTo>
                    <a:pt x="196" y="121"/>
                  </a:lnTo>
                  <a:lnTo>
                    <a:pt x="182" y="103"/>
                  </a:lnTo>
                  <a:lnTo>
                    <a:pt x="180" y="101"/>
                  </a:lnTo>
                  <a:lnTo>
                    <a:pt x="182" y="99"/>
                  </a:lnTo>
                  <a:lnTo>
                    <a:pt x="187" y="92"/>
                  </a:lnTo>
                  <a:lnTo>
                    <a:pt x="187" y="76"/>
                  </a:lnTo>
                  <a:lnTo>
                    <a:pt x="157" y="75"/>
                  </a:lnTo>
                  <a:lnTo>
                    <a:pt x="155" y="75"/>
                  </a:lnTo>
                  <a:lnTo>
                    <a:pt x="155" y="75"/>
                  </a:lnTo>
                  <a:lnTo>
                    <a:pt x="138" y="50"/>
                  </a:lnTo>
                  <a:lnTo>
                    <a:pt x="116" y="50"/>
                  </a:lnTo>
                  <a:lnTo>
                    <a:pt x="116" y="48"/>
                  </a:lnTo>
                  <a:lnTo>
                    <a:pt x="115" y="48"/>
                  </a:lnTo>
                  <a:lnTo>
                    <a:pt x="108" y="29"/>
                  </a:lnTo>
                  <a:lnTo>
                    <a:pt x="85" y="0"/>
                  </a:lnTo>
                  <a:lnTo>
                    <a:pt x="81" y="4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7" y="27"/>
                  </a:lnTo>
                  <a:lnTo>
                    <a:pt x="72" y="34"/>
                  </a:lnTo>
                  <a:lnTo>
                    <a:pt x="70" y="36"/>
                  </a:lnTo>
                  <a:lnTo>
                    <a:pt x="69" y="34"/>
                  </a:lnTo>
                  <a:lnTo>
                    <a:pt x="33" y="22"/>
                  </a:lnTo>
                  <a:lnTo>
                    <a:pt x="33" y="59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26" y="69"/>
                  </a:lnTo>
                  <a:lnTo>
                    <a:pt x="33" y="82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0" y="92"/>
                  </a:lnTo>
                  <a:lnTo>
                    <a:pt x="30" y="92"/>
                  </a:lnTo>
                  <a:lnTo>
                    <a:pt x="30" y="94"/>
                  </a:lnTo>
                  <a:lnTo>
                    <a:pt x="0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0" name="Freeform 60">
              <a:extLst>
                <a:ext uri="{FF2B5EF4-FFF2-40B4-BE49-F238E27FC236}">
                  <a16:creationId xmlns:a16="http://schemas.microsoft.com/office/drawing/2014/main" xmlns="" id="{E55BC085-1DAA-4FE3-B3CE-F25994C56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6388" y="3602038"/>
              <a:ext cx="263525" cy="320675"/>
            </a:xfrm>
            <a:custGeom>
              <a:avLst/>
              <a:gdLst>
                <a:gd name="T0" fmla="*/ 58 w 166"/>
                <a:gd name="T1" fmla="*/ 4 h 202"/>
                <a:gd name="T2" fmla="*/ 47 w 166"/>
                <a:gd name="T3" fmla="*/ 4 h 202"/>
                <a:gd name="T4" fmla="*/ 47 w 166"/>
                <a:gd name="T5" fmla="*/ 4 h 202"/>
                <a:gd name="T6" fmla="*/ 47 w 166"/>
                <a:gd name="T7" fmla="*/ 4 h 202"/>
                <a:gd name="T8" fmla="*/ 35 w 166"/>
                <a:gd name="T9" fmla="*/ 0 h 202"/>
                <a:gd name="T10" fmla="*/ 16 w 166"/>
                <a:gd name="T11" fmla="*/ 23 h 202"/>
                <a:gd name="T12" fmla="*/ 12 w 166"/>
                <a:gd name="T13" fmla="*/ 48 h 202"/>
                <a:gd name="T14" fmla="*/ 10 w 166"/>
                <a:gd name="T15" fmla="*/ 87 h 202"/>
                <a:gd name="T16" fmla="*/ 10 w 166"/>
                <a:gd name="T17" fmla="*/ 87 h 202"/>
                <a:gd name="T18" fmla="*/ 10 w 166"/>
                <a:gd name="T19" fmla="*/ 89 h 202"/>
                <a:gd name="T20" fmla="*/ 5 w 166"/>
                <a:gd name="T21" fmla="*/ 96 h 202"/>
                <a:gd name="T22" fmla="*/ 5 w 166"/>
                <a:gd name="T23" fmla="*/ 97 h 202"/>
                <a:gd name="T24" fmla="*/ 3 w 166"/>
                <a:gd name="T25" fmla="*/ 97 h 202"/>
                <a:gd name="T26" fmla="*/ 0 w 166"/>
                <a:gd name="T27" fmla="*/ 99 h 202"/>
                <a:gd name="T28" fmla="*/ 28 w 166"/>
                <a:gd name="T29" fmla="*/ 143 h 202"/>
                <a:gd name="T30" fmla="*/ 47 w 166"/>
                <a:gd name="T31" fmla="*/ 145 h 202"/>
                <a:gd name="T32" fmla="*/ 49 w 166"/>
                <a:gd name="T33" fmla="*/ 145 h 202"/>
                <a:gd name="T34" fmla="*/ 49 w 166"/>
                <a:gd name="T35" fmla="*/ 147 h 202"/>
                <a:gd name="T36" fmla="*/ 54 w 166"/>
                <a:gd name="T37" fmla="*/ 158 h 202"/>
                <a:gd name="T38" fmla="*/ 56 w 166"/>
                <a:gd name="T39" fmla="*/ 158 h 202"/>
                <a:gd name="T40" fmla="*/ 56 w 166"/>
                <a:gd name="T41" fmla="*/ 159 h 202"/>
                <a:gd name="T42" fmla="*/ 56 w 166"/>
                <a:gd name="T43" fmla="*/ 172 h 202"/>
                <a:gd name="T44" fmla="*/ 95 w 166"/>
                <a:gd name="T45" fmla="*/ 195 h 202"/>
                <a:gd name="T46" fmla="*/ 134 w 166"/>
                <a:gd name="T47" fmla="*/ 202 h 202"/>
                <a:gd name="T48" fmla="*/ 162 w 166"/>
                <a:gd name="T49" fmla="*/ 174 h 202"/>
                <a:gd name="T50" fmla="*/ 166 w 166"/>
                <a:gd name="T51" fmla="*/ 167 h 202"/>
                <a:gd name="T52" fmla="*/ 159 w 166"/>
                <a:gd name="T53" fmla="*/ 152 h 202"/>
                <a:gd name="T54" fmla="*/ 157 w 166"/>
                <a:gd name="T55" fmla="*/ 152 h 202"/>
                <a:gd name="T56" fmla="*/ 159 w 166"/>
                <a:gd name="T57" fmla="*/ 151 h 202"/>
                <a:gd name="T58" fmla="*/ 166 w 166"/>
                <a:gd name="T59" fmla="*/ 142 h 202"/>
                <a:gd name="T60" fmla="*/ 166 w 166"/>
                <a:gd name="T61" fmla="*/ 105 h 202"/>
                <a:gd name="T62" fmla="*/ 152 w 166"/>
                <a:gd name="T63" fmla="*/ 103 h 202"/>
                <a:gd name="T64" fmla="*/ 152 w 166"/>
                <a:gd name="T65" fmla="*/ 103 h 202"/>
                <a:gd name="T66" fmla="*/ 152 w 166"/>
                <a:gd name="T67" fmla="*/ 103 h 202"/>
                <a:gd name="T68" fmla="*/ 141 w 166"/>
                <a:gd name="T69" fmla="*/ 81 h 202"/>
                <a:gd name="T70" fmla="*/ 120 w 166"/>
                <a:gd name="T71" fmla="*/ 78 h 202"/>
                <a:gd name="T72" fmla="*/ 113 w 166"/>
                <a:gd name="T73" fmla="*/ 83 h 202"/>
                <a:gd name="T74" fmla="*/ 111 w 166"/>
                <a:gd name="T75" fmla="*/ 85 h 202"/>
                <a:gd name="T76" fmla="*/ 109 w 166"/>
                <a:gd name="T77" fmla="*/ 83 h 202"/>
                <a:gd name="T78" fmla="*/ 95 w 166"/>
                <a:gd name="T79" fmla="*/ 60 h 202"/>
                <a:gd name="T80" fmla="*/ 95 w 166"/>
                <a:gd name="T81" fmla="*/ 60 h 202"/>
                <a:gd name="T82" fmla="*/ 95 w 166"/>
                <a:gd name="T83" fmla="*/ 60 h 202"/>
                <a:gd name="T84" fmla="*/ 93 w 166"/>
                <a:gd name="T85" fmla="*/ 34 h 202"/>
                <a:gd name="T86" fmla="*/ 70 w 166"/>
                <a:gd name="T87" fmla="*/ 34 h 202"/>
                <a:gd name="T88" fmla="*/ 69 w 166"/>
                <a:gd name="T89" fmla="*/ 34 h 202"/>
                <a:gd name="T90" fmla="*/ 69 w 166"/>
                <a:gd name="T91" fmla="*/ 34 h 202"/>
                <a:gd name="T92" fmla="*/ 58 w 166"/>
                <a:gd name="T93" fmla="*/ 4 h 202"/>
                <a:gd name="T94" fmla="*/ 58 w 166"/>
                <a:gd name="T95" fmla="*/ 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202">
                  <a:moveTo>
                    <a:pt x="58" y="4"/>
                  </a:moveTo>
                  <a:lnTo>
                    <a:pt x="47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35" y="0"/>
                  </a:lnTo>
                  <a:lnTo>
                    <a:pt x="16" y="23"/>
                  </a:lnTo>
                  <a:lnTo>
                    <a:pt x="12" y="48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0" y="89"/>
                  </a:lnTo>
                  <a:lnTo>
                    <a:pt x="5" y="96"/>
                  </a:lnTo>
                  <a:lnTo>
                    <a:pt x="5" y="97"/>
                  </a:lnTo>
                  <a:lnTo>
                    <a:pt x="3" y="97"/>
                  </a:lnTo>
                  <a:lnTo>
                    <a:pt x="0" y="99"/>
                  </a:lnTo>
                  <a:lnTo>
                    <a:pt x="28" y="143"/>
                  </a:lnTo>
                  <a:lnTo>
                    <a:pt x="47" y="145"/>
                  </a:lnTo>
                  <a:lnTo>
                    <a:pt x="49" y="145"/>
                  </a:lnTo>
                  <a:lnTo>
                    <a:pt x="49" y="147"/>
                  </a:lnTo>
                  <a:lnTo>
                    <a:pt x="54" y="158"/>
                  </a:lnTo>
                  <a:lnTo>
                    <a:pt x="56" y="158"/>
                  </a:lnTo>
                  <a:lnTo>
                    <a:pt x="56" y="159"/>
                  </a:lnTo>
                  <a:lnTo>
                    <a:pt x="56" y="172"/>
                  </a:lnTo>
                  <a:lnTo>
                    <a:pt x="95" y="195"/>
                  </a:lnTo>
                  <a:lnTo>
                    <a:pt x="134" y="202"/>
                  </a:lnTo>
                  <a:lnTo>
                    <a:pt x="162" y="174"/>
                  </a:lnTo>
                  <a:lnTo>
                    <a:pt x="166" y="167"/>
                  </a:lnTo>
                  <a:lnTo>
                    <a:pt x="159" y="152"/>
                  </a:lnTo>
                  <a:lnTo>
                    <a:pt x="157" y="152"/>
                  </a:lnTo>
                  <a:lnTo>
                    <a:pt x="159" y="151"/>
                  </a:lnTo>
                  <a:lnTo>
                    <a:pt x="166" y="142"/>
                  </a:lnTo>
                  <a:lnTo>
                    <a:pt x="166" y="105"/>
                  </a:lnTo>
                  <a:lnTo>
                    <a:pt x="152" y="103"/>
                  </a:lnTo>
                  <a:lnTo>
                    <a:pt x="152" y="103"/>
                  </a:lnTo>
                  <a:lnTo>
                    <a:pt x="152" y="103"/>
                  </a:lnTo>
                  <a:lnTo>
                    <a:pt x="141" y="81"/>
                  </a:lnTo>
                  <a:lnTo>
                    <a:pt x="120" y="78"/>
                  </a:lnTo>
                  <a:lnTo>
                    <a:pt x="113" y="83"/>
                  </a:lnTo>
                  <a:lnTo>
                    <a:pt x="111" y="85"/>
                  </a:lnTo>
                  <a:lnTo>
                    <a:pt x="109" y="83"/>
                  </a:lnTo>
                  <a:lnTo>
                    <a:pt x="95" y="60"/>
                  </a:lnTo>
                  <a:lnTo>
                    <a:pt x="95" y="60"/>
                  </a:lnTo>
                  <a:lnTo>
                    <a:pt x="95" y="60"/>
                  </a:lnTo>
                  <a:lnTo>
                    <a:pt x="93" y="34"/>
                  </a:lnTo>
                  <a:lnTo>
                    <a:pt x="70" y="34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58" y="4"/>
                  </a:lnTo>
                  <a:lnTo>
                    <a:pt x="5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1" name="Freeform 61">
              <a:extLst>
                <a:ext uri="{FF2B5EF4-FFF2-40B4-BE49-F238E27FC236}">
                  <a16:creationId xmlns:a16="http://schemas.microsoft.com/office/drawing/2014/main" xmlns="" id="{17EBA6B2-E79D-4230-BBC1-68C239172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5" y="3533776"/>
              <a:ext cx="265113" cy="247650"/>
            </a:xfrm>
            <a:custGeom>
              <a:avLst/>
              <a:gdLst>
                <a:gd name="T0" fmla="*/ 54 w 167"/>
                <a:gd name="T1" fmla="*/ 0 h 156"/>
                <a:gd name="T2" fmla="*/ 36 w 167"/>
                <a:gd name="T3" fmla="*/ 15 h 156"/>
                <a:gd name="T4" fmla="*/ 0 w 167"/>
                <a:gd name="T5" fmla="*/ 45 h 156"/>
                <a:gd name="T6" fmla="*/ 11 w 167"/>
                <a:gd name="T7" fmla="*/ 75 h 156"/>
                <a:gd name="T8" fmla="*/ 34 w 167"/>
                <a:gd name="T9" fmla="*/ 75 h 156"/>
                <a:gd name="T10" fmla="*/ 36 w 167"/>
                <a:gd name="T11" fmla="*/ 75 h 156"/>
                <a:gd name="T12" fmla="*/ 36 w 167"/>
                <a:gd name="T13" fmla="*/ 75 h 156"/>
                <a:gd name="T14" fmla="*/ 38 w 167"/>
                <a:gd name="T15" fmla="*/ 101 h 156"/>
                <a:gd name="T16" fmla="*/ 50 w 167"/>
                <a:gd name="T17" fmla="*/ 123 h 156"/>
                <a:gd name="T18" fmla="*/ 57 w 167"/>
                <a:gd name="T19" fmla="*/ 117 h 156"/>
                <a:gd name="T20" fmla="*/ 57 w 167"/>
                <a:gd name="T21" fmla="*/ 117 h 156"/>
                <a:gd name="T22" fmla="*/ 59 w 167"/>
                <a:gd name="T23" fmla="*/ 117 h 156"/>
                <a:gd name="T24" fmla="*/ 82 w 167"/>
                <a:gd name="T25" fmla="*/ 121 h 156"/>
                <a:gd name="T26" fmla="*/ 84 w 167"/>
                <a:gd name="T27" fmla="*/ 121 h 156"/>
                <a:gd name="T28" fmla="*/ 84 w 167"/>
                <a:gd name="T29" fmla="*/ 123 h 156"/>
                <a:gd name="T30" fmla="*/ 92 w 167"/>
                <a:gd name="T31" fmla="*/ 142 h 156"/>
                <a:gd name="T32" fmla="*/ 105 w 167"/>
                <a:gd name="T33" fmla="*/ 144 h 156"/>
                <a:gd name="T34" fmla="*/ 105 w 167"/>
                <a:gd name="T35" fmla="*/ 144 h 156"/>
                <a:gd name="T36" fmla="*/ 108 w 167"/>
                <a:gd name="T37" fmla="*/ 144 h 156"/>
                <a:gd name="T38" fmla="*/ 144 w 167"/>
                <a:gd name="T39" fmla="*/ 156 h 156"/>
                <a:gd name="T40" fmla="*/ 149 w 167"/>
                <a:gd name="T41" fmla="*/ 151 h 156"/>
                <a:gd name="T42" fmla="*/ 152 w 167"/>
                <a:gd name="T43" fmla="*/ 130 h 156"/>
                <a:gd name="T44" fmla="*/ 152 w 167"/>
                <a:gd name="T45" fmla="*/ 130 h 156"/>
                <a:gd name="T46" fmla="*/ 152 w 167"/>
                <a:gd name="T47" fmla="*/ 128 h 156"/>
                <a:gd name="T48" fmla="*/ 158 w 167"/>
                <a:gd name="T49" fmla="*/ 123 h 156"/>
                <a:gd name="T50" fmla="*/ 165 w 167"/>
                <a:gd name="T51" fmla="*/ 110 h 156"/>
                <a:gd name="T52" fmla="*/ 167 w 167"/>
                <a:gd name="T53" fmla="*/ 101 h 156"/>
                <a:gd name="T54" fmla="*/ 156 w 167"/>
                <a:gd name="T55" fmla="*/ 96 h 156"/>
                <a:gd name="T56" fmla="*/ 154 w 167"/>
                <a:gd name="T57" fmla="*/ 94 h 156"/>
                <a:gd name="T58" fmla="*/ 154 w 167"/>
                <a:gd name="T59" fmla="*/ 94 h 156"/>
                <a:gd name="T60" fmla="*/ 154 w 167"/>
                <a:gd name="T61" fmla="*/ 84 h 156"/>
                <a:gd name="T62" fmla="*/ 147 w 167"/>
                <a:gd name="T63" fmla="*/ 80 h 156"/>
                <a:gd name="T64" fmla="*/ 144 w 167"/>
                <a:gd name="T65" fmla="*/ 86 h 156"/>
                <a:gd name="T66" fmla="*/ 144 w 167"/>
                <a:gd name="T67" fmla="*/ 86 h 156"/>
                <a:gd name="T68" fmla="*/ 142 w 167"/>
                <a:gd name="T69" fmla="*/ 86 h 156"/>
                <a:gd name="T70" fmla="*/ 117 w 167"/>
                <a:gd name="T71" fmla="*/ 87 h 156"/>
                <a:gd name="T72" fmla="*/ 115 w 167"/>
                <a:gd name="T73" fmla="*/ 94 h 156"/>
                <a:gd name="T74" fmla="*/ 114 w 167"/>
                <a:gd name="T75" fmla="*/ 94 h 156"/>
                <a:gd name="T76" fmla="*/ 114 w 167"/>
                <a:gd name="T77" fmla="*/ 94 h 156"/>
                <a:gd name="T78" fmla="*/ 99 w 167"/>
                <a:gd name="T79" fmla="*/ 93 h 156"/>
                <a:gd name="T80" fmla="*/ 99 w 167"/>
                <a:gd name="T81" fmla="*/ 93 h 156"/>
                <a:gd name="T82" fmla="*/ 99 w 167"/>
                <a:gd name="T83" fmla="*/ 93 h 156"/>
                <a:gd name="T84" fmla="*/ 85 w 167"/>
                <a:gd name="T85" fmla="*/ 68 h 156"/>
                <a:gd name="T86" fmla="*/ 85 w 167"/>
                <a:gd name="T87" fmla="*/ 66 h 156"/>
                <a:gd name="T88" fmla="*/ 85 w 167"/>
                <a:gd name="T89" fmla="*/ 66 h 156"/>
                <a:gd name="T90" fmla="*/ 82 w 167"/>
                <a:gd name="T91" fmla="*/ 31 h 156"/>
                <a:gd name="T92" fmla="*/ 54 w 167"/>
                <a:gd name="T93" fmla="*/ 0 h 156"/>
                <a:gd name="T94" fmla="*/ 54 w 167"/>
                <a:gd name="T9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56">
                  <a:moveTo>
                    <a:pt x="54" y="0"/>
                  </a:moveTo>
                  <a:lnTo>
                    <a:pt x="36" y="15"/>
                  </a:lnTo>
                  <a:lnTo>
                    <a:pt x="0" y="45"/>
                  </a:lnTo>
                  <a:lnTo>
                    <a:pt x="11" y="75"/>
                  </a:lnTo>
                  <a:lnTo>
                    <a:pt x="34" y="75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38" y="101"/>
                  </a:lnTo>
                  <a:lnTo>
                    <a:pt x="50" y="123"/>
                  </a:lnTo>
                  <a:lnTo>
                    <a:pt x="57" y="117"/>
                  </a:lnTo>
                  <a:lnTo>
                    <a:pt x="57" y="117"/>
                  </a:lnTo>
                  <a:lnTo>
                    <a:pt x="59" y="117"/>
                  </a:lnTo>
                  <a:lnTo>
                    <a:pt x="82" y="121"/>
                  </a:lnTo>
                  <a:lnTo>
                    <a:pt x="84" y="121"/>
                  </a:lnTo>
                  <a:lnTo>
                    <a:pt x="84" y="123"/>
                  </a:lnTo>
                  <a:lnTo>
                    <a:pt x="92" y="142"/>
                  </a:lnTo>
                  <a:lnTo>
                    <a:pt x="105" y="144"/>
                  </a:lnTo>
                  <a:lnTo>
                    <a:pt x="105" y="144"/>
                  </a:lnTo>
                  <a:lnTo>
                    <a:pt x="108" y="144"/>
                  </a:lnTo>
                  <a:lnTo>
                    <a:pt x="144" y="156"/>
                  </a:lnTo>
                  <a:lnTo>
                    <a:pt x="149" y="151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28"/>
                  </a:lnTo>
                  <a:lnTo>
                    <a:pt x="158" y="123"/>
                  </a:lnTo>
                  <a:lnTo>
                    <a:pt x="165" y="110"/>
                  </a:lnTo>
                  <a:lnTo>
                    <a:pt x="167" y="101"/>
                  </a:lnTo>
                  <a:lnTo>
                    <a:pt x="156" y="96"/>
                  </a:lnTo>
                  <a:lnTo>
                    <a:pt x="154" y="94"/>
                  </a:lnTo>
                  <a:lnTo>
                    <a:pt x="154" y="94"/>
                  </a:lnTo>
                  <a:lnTo>
                    <a:pt x="154" y="84"/>
                  </a:lnTo>
                  <a:lnTo>
                    <a:pt x="147" y="80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17" y="87"/>
                  </a:lnTo>
                  <a:lnTo>
                    <a:pt x="115" y="94"/>
                  </a:lnTo>
                  <a:lnTo>
                    <a:pt x="114" y="94"/>
                  </a:lnTo>
                  <a:lnTo>
                    <a:pt x="114" y="94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85" y="68"/>
                  </a:lnTo>
                  <a:lnTo>
                    <a:pt x="85" y="66"/>
                  </a:lnTo>
                  <a:lnTo>
                    <a:pt x="85" y="66"/>
                  </a:lnTo>
                  <a:lnTo>
                    <a:pt x="82" y="3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2" name="Freeform 62">
              <a:extLst>
                <a:ext uri="{FF2B5EF4-FFF2-40B4-BE49-F238E27FC236}">
                  <a16:creationId xmlns:a16="http://schemas.microsoft.com/office/drawing/2014/main" xmlns="" id="{2E190C5D-0C28-418E-B74D-DC57F6E81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8813" y="3613151"/>
              <a:ext cx="177800" cy="177800"/>
            </a:xfrm>
            <a:custGeom>
              <a:avLst/>
              <a:gdLst>
                <a:gd name="T0" fmla="*/ 9 w 112"/>
                <a:gd name="T1" fmla="*/ 51 h 112"/>
                <a:gd name="T2" fmla="*/ 7 w 112"/>
                <a:gd name="T3" fmla="*/ 60 h 112"/>
                <a:gd name="T4" fmla="*/ 7 w 112"/>
                <a:gd name="T5" fmla="*/ 62 h 112"/>
                <a:gd name="T6" fmla="*/ 7 w 112"/>
                <a:gd name="T7" fmla="*/ 62 h 112"/>
                <a:gd name="T8" fmla="*/ 0 w 112"/>
                <a:gd name="T9" fmla="*/ 74 h 112"/>
                <a:gd name="T10" fmla="*/ 25 w 112"/>
                <a:gd name="T11" fmla="*/ 103 h 112"/>
                <a:gd name="T12" fmla="*/ 25 w 112"/>
                <a:gd name="T13" fmla="*/ 103 h 112"/>
                <a:gd name="T14" fmla="*/ 25 w 112"/>
                <a:gd name="T15" fmla="*/ 103 h 112"/>
                <a:gd name="T16" fmla="*/ 29 w 112"/>
                <a:gd name="T17" fmla="*/ 112 h 112"/>
                <a:gd name="T18" fmla="*/ 46 w 112"/>
                <a:gd name="T19" fmla="*/ 106 h 112"/>
                <a:gd name="T20" fmla="*/ 46 w 112"/>
                <a:gd name="T21" fmla="*/ 106 h 112"/>
                <a:gd name="T22" fmla="*/ 46 w 112"/>
                <a:gd name="T23" fmla="*/ 106 h 112"/>
                <a:gd name="T24" fmla="*/ 69 w 112"/>
                <a:gd name="T25" fmla="*/ 103 h 112"/>
                <a:gd name="T26" fmla="*/ 73 w 112"/>
                <a:gd name="T27" fmla="*/ 85 h 112"/>
                <a:gd name="T28" fmla="*/ 73 w 112"/>
                <a:gd name="T29" fmla="*/ 83 h 112"/>
                <a:gd name="T30" fmla="*/ 73 w 112"/>
                <a:gd name="T31" fmla="*/ 83 h 112"/>
                <a:gd name="T32" fmla="*/ 85 w 112"/>
                <a:gd name="T33" fmla="*/ 76 h 112"/>
                <a:gd name="T34" fmla="*/ 85 w 112"/>
                <a:gd name="T35" fmla="*/ 76 h 112"/>
                <a:gd name="T36" fmla="*/ 85 w 112"/>
                <a:gd name="T37" fmla="*/ 76 h 112"/>
                <a:gd name="T38" fmla="*/ 110 w 112"/>
                <a:gd name="T39" fmla="*/ 71 h 112"/>
                <a:gd name="T40" fmla="*/ 112 w 112"/>
                <a:gd name="T41" fmla="*/ 50 h 112"/>
                <a:gd name="T42" fmla="*/ 106 w 112"/>
                <a:gd name="T43" fmla="*/ 14 h 112"/>
                <a:gd name="T44" fmla="*/ 60 w 112"/>
                <a:gd name="T45" fmla="*/ 0 h 112"/>
                <a:gd name="T46" fmla="*/ 34 w 112"/>
                <a:gd name="T47" fmla="*/ 7 h 112"/>
                <a:gd name="T48" fmla="*/ 30 w 112"/>
                <a:gd name="T49" fmla="*/ 34 h 112"/>
                <a:gd name="T50" fmla="*/ 30 w 112"/>
                <a:gd name="T51" fmla="*/ 36 h 112"/>
                <a:gd name="T52" fmla="*/ 30 w 112"/>
                <a:gd name="T53" fmla="*/ 36 h 112"/>
                <a:gd name="T54" fmla="*/ 9 w 112"/>
                <a:gd name="T55" fmla="*/ 51 h 112"/>
                <a:gd name="T56" fmla="*/ 9 w 112"/>
                <a:gd name="T57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2" h="112">
                  <a:moveTo>
                    <a:pt x="9" y="51"/>
                  </a:moveTo>
                  <a:lnTo>
                    <a:pt x="7" y="60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0" y="7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9" y="112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69" y="103"/>
                  </a:lnTo>
                  <a:lnTo>
                    <a:pt x="73" y="85"/>
                  </a:lnTo>
                  <a:lnTo>
                    <a:pt x="73" y="83"/>
                  </a:lnTo>
                  <a:lnTo>
                    <a:pt x="73" y="83"/>
                  </a:lnTo>
                  <a:lnTo>
                    <a:pt x="85" y="76"/>
                  </a:lnTo>
                  <a:lnTo>
                    <a:pt x="85" y="76"/>
                  </a:lnTo>
                  <a:lnTo>
                    <a:pt x="85" y="76"/>
                  </a:lnTo>
                  <a:lnTo>
                    <a:pt x="110" y="71"/>
                  </a:lnTo>
                  <a:lnTo>
                    <a:pt x="112" y="50"/>
                  </a:lnTo>
                  <a:lnTo>
                    <a:pt x="106" y="14"/>
                  </a:lnTo>
                  <a:lnTo>
                    <a:pt x="60" y="0"/>
                  </a:lnTo>
                  <a:lnTo>
                    <a:pt x="34" y="7"/>
                  </a:lnTo>
                  <a:lnTo>
                    <a:pt x="30" y="34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9" y="51"/>
                  </a:lnTo>
                  <a:lnTo>
                    <a:pt x="9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3" name="Freeform 63">
              <a:extLst>
                <a:ext uri="{FF2B5EF4-FFF2-40B4-BE49-F238E27FC236}">
                  <a16:creationId xmlns:a16="http://schemas.microsoft.com/office/drawing/2014/main" xmlns="" id="{1758B8C4-8A19-4DAF-AD52-427973F6B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663" y="3387726"/>
              <a:ext cx="498475" cy="301625"/>
            </a:xfrm>
            <a:custGeom>
              <a:avLst/>
              <a:gdLst>
                <a:gd name="T0" fmla="*/ 5 w 314"/>
                <a:gd name="T1" fmla="*/ 77 h 190"/>
                <a:gd name="T2" fmla="*/ 10 w 314"/>
                <a:gd name="T3" fmla="*/ 91 h 190"/>
                <a:gd name="T4" fmla="*/ 40 w 314"/>
                <a:gd name="T5" fmla="*/ 121 h 190"/>
                <a:gd name="T6" fmla="*/ 44 w 314"/>
                <a:gd name="T7" fmla="*/ 158 h 190"/>
                <a:gd name="T8" fmla="*/ 67 w 314"/>
                <a:gd name="T9" fmla="*/ 183 h 190"/>
                <a:gd name="T10" fmla="*/ 70 w 314"/>
                <a:gd name="T11" fmla="*/ 176 h 190"/>
                <a:gd name="T12" fmla="*/ 97 w 314"/>
                <a:gd name="T13" fmla="*/ 174 h 190"/>
                <a:gd name="T14" fmla="*/ 100 w 314"/>
                <a:gd name="T15" fmla="*/ 167 h 190"/>
                <a:gd name="T16" fmla="*/ 111 w 314"/>
                <a:gd name="T17" fmla="*/ 172 h 190"/>
                <a:gd name="T18" fmla="*/ 111 w 314"/>
                <a:gd name="T19" fmla="*/ 174 h 190"/>
                <a:gd name="T20" fmla="*/ 123 w 314"/>
                <a:gd name="T21" fmla="*/ 190 h 190"/>
                <a:gd name="T22" fmla="*/ 146 w 314"/>
                <a:gd name="T23" fmla="*/ 147 h 190"/>
                <a:gd name="T24" fmla="*/ 146 w 314"/>
                <a:gd name="T25" fmla="*/ 146 h 190"/>
                <a:gd name="T26" fmla="*/ 175 w 314"/>
                <a:gd name="T27" fmla="*/ 98 h 190"/>
                <a:gd name="T28" fmla="*/ 176 w 314"/>
                <a:gd name="T29" fmla="*/ 96 h 190"/>
                <a:gd name="T30" fmla="*/ 214 w 314"/>
                <a:gd name="T31" fmla="*/ 85 h 190"/>
                <a:gd name="T32" fmla="*/ 215 w 314"/>
                <a:gd name="T33" fmla="*/ 85 h 190"/>
                <a:gd name="T34" fmla="*/ 263 w 314"/>
                <a:gd name="T35" fmla="*/ 73 h 190"/>
                <a:gd name="T36" fmla="*/ 265 w 314"/>
                <a:gd name="T37" fmla="*/ 71 h 190"/>
                <a:gd name="T38" fmla="*/ 307 w 314"/>
                <a:gd name="T39" fmla="*/ 82 h 190"/>
                <a:gd name="T40" fmla="*/ 300 w 314"/>
                <a:gd name="T41" fmla="*/ 55 h 190"/>
                <a:gd name="T42" fmla="*/ 252 w 314"/>
                <a:gd name="T43" fmla="*/ 16 h 190"/>
                <a:gd name="T44" fmla="*/ 252 w 314"/>
                <a:gd name="T45" fmla="*/ 16 h 190"/>
                <a:gd name="T46" fmla="*/ 228 w 314"/>
                <a:gd name="T47" fmla="*/ 0 h 190"/>
                <a:gd name="T48" fmla="*/ 221 w 314"/>
                <a:gd name="T49" fmla="*/ 6 h 190"/>
                <a:gd name="T50" fmla="*/ 157 w 314"/>
                <a:gd name="T51" fmla="*/ 4 h 190"/>
                <a:gd name="T52" fmla="*/ 141 w 314"/>
                <a:gd name="T53" fmla="*/ 13 h 190"/>
                <a:gd name="T54" fmla="*/ 132 w 314"/>
                <a:gd name="T55" fmla="*/ 4 h 190"/>
                <a:gd name="T56" fmla="*/ 106 w 314"/>
                <a:gd name="T57" fmla="*/ 18 h 190"/>
                <a:gd name="T58" fmla="*/ 104 w 314"/>
                <a:gd name="T59" fmla="*/ 18 h 190"/>
                <a:gd name="T60" fmla="*/ 56 w 314"/>
                <a:gd name="T61" fmla="*/ 43 h 190"/>
                <a:gd name="T62" fmla="*/ 54 w 314"/>
                <a:gd name="T63" fmla="*/ 43 h 190"/>
                <a:gd name="T64" fmla="*/ 0 w 314"/>
                <a:gd name="T65" fmla="*/ 5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4" h="190">
                  <a:moveTo>
                    <a:pt x="0" y="59"/>
                  </a:moveTo>
                  <a:lnTo>
                    <a:pt x="5" y="77"/>
                  </a:lnTo>
                  <a:lnTo>
                    <a:pt x="5" y="77"/>
                  </a:lnTo>
                  <a:lnTo>
                    <a:pt x="10" y="91"/>
                  </a:lnTo>
                  <a:lnTo>
                    <a:pt x="40" y="119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4" y="158"/>
                  </a:lnTo>
                  <a:lnTo>
                    <a:pt x="56" y="181"/>
                  </a:lnTo>
                  <a:lnTo>
                    <a:pt x="67" y="183"/>
                  </a:lnTo>
                  <a:lnTo>
                    <a:pt x="70" y="178"/>
                  </a:lnTo>
                  <a:lnTo>
                    <a:pt x="70" y="176"/>
                  </a:lnTo>
                  <a:lnTo>
                    <a:pt x="72" y="176"/>
                  </a:lnTo>
                  <a:lnTo>
                    <a:pt x="97" y="174"/>
                  </a:lnTo>
                  <a:lnTo>
                    <a:pt x="100" y="169"/>
                  </a:lnTo>
                  <a:lnTo>
                    <a:pt x="100" y="167"/>
                  </a:lnTo>
                  <a:lnTo>
                    <a:pt x="102" y="169"/>
                  </a:lnTo>
                  <a:lnTo>
                    <a:pt x="111" y="172"/>
                  </a:lnTo>
                  <a:lnTo>
                    <a:pt x="111" y="172"/>
                  </a:lnTo>
                  <a:lnTo>
                    <a:pt x="111" y="174"/>
                  </a:lnTo>
                  <a:lnTo>
                    <a:pt x="113" y="185"/>
                  </a:lnTo>
                  <a:lnTo>
                    <a:pt x="123" y="190"/>
                  </a:lnTo>
                  <a:lnTo>
                    <a:pt x="143" y="176"/>
                  </a:lnTo>
                  <a:lnTo>
                    <a:pt x="146" y="147"/>
                  </a:lnTo>
                  <a:lnTo>
                    <a:pt x="146" y="146"/>
                  </a:lnTo>
                  <a:lnTo>
                    <a:pt x="146" y="146"/>
                  </a:lnTo>
                  <a:lnTo>
                    <a:pt x="175" y="139"/>
                  </a:lnTo>
                  <a:lnTo>
                    <a:pt x="175" y="98"/>
                  </a:lnTo>
                  <a:lnTo>
                    <a:pt x="175" y="96"/>
                  </a:lnTo>
                  <a:lnTo>
                    <a:pt x="176" y="96"/>
                  </a:lnTo>
                  <a:lnTo>
                    <a:pt x="201" y="96"/>
                  </a:lnTo>
                  <a:lnTo>
                    <a:pt x="214" y="85"/>
                  </a:lnTo>
                  <a:lnTo>
                    <a:pt x="215" y="84"/>
                  </a:lnTo>
                  <a:lnTo>
                    <a:pt x="215" y="85"/>
                  </a:lnTo>
                  <a:lnTo>
                    <a:pt x="242" y="101"/>
                  </a:lnTo>
                  <a:lnTo>
                    <a:pt x="263" y="73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90" y="89"/>
                  </a:lnTo>
                  <a:lnTo>
                    <a:pt x="307" y="82"/>
                  </a:lnTo>
                  <a:lnTo>
                    <a:pt x="314" y="73"/>
                  </a:lnTo>
                  <a:lnTo>
                    <a:pt x="300" y="55"/>
                  </a:lnTo>
                  <a:lnTo>
                    <a:pt x="270" y="23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47" y="0"/>
                  </a:lnTo>
                  <a:lnTo>
                    <a:pt x="228" y="0"/>
                  </a:lnTo>
                  <a:lnTo>
                    <a:pt x="221" y="6"/>
                  </a:lnTo>
                  <a:lnTo>
                    <a:pt x="221" y="6"/>
                  </a:lnTo>
                  <a:lnTo>
                    <a:pt x="221" y="6"/>
                  </a:lnTo>
                  <a:lnTo>
                    <a:pt x="157" y="4"/>
                  </a:lnTo>
                  <a:lnTo>
                    <a:pt x="143" y="13"/>
                  </a:lnTo>
                  <a:lnTo>
                    <a:pt x="141" y="13"/>
                  </a:lnTo>
                  <a:lnTo>
                    <a:pt x="141" y="13"/>
                  </a:lnTo>
                  <a:lnTo>
                    <a:pt x="132" y="4"/>
                  </a:lnTo>
                  <a:lnTo>
                    <a:pt x="113" y="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92" y="22"/>
                  </a:lnTo>
                  <a:lnTo>
                    <a:pt x="56" y="43"/>
                  </a:lnTo>
                  <a:lnTo>
                    <a:pt x="54" y="43"/>
                  </a:lnTo>
                  <a:lnTo>
                    <a:pt x="54" y="43"/>
                  </a:lnTo>
                  <a:lnTo>
                    <a:pt x="23" y="45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4" name="Freeform 64">
              <a:extLst>
                <a:ext uri="{FF2B5EF4-FFF2-40B4-BE49-F238E27FC236}">
                  <a16:creationId xmlns:a16="http://schemas.microsoft.com/office/drawing/2014/main" xmlns="" id="{1BDE8BCA-37F5-4AB3-9907-4ACD3E5FE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238" y="3529013"/>
              <a:ext cx="247650" cy="215900"/>
            </a:xfrm>
            <a:custGeom>
              <a:avLst/>
              <a:gdLst>
                <a:gd name="T0" fmla="*/ 64 w 156"/>
                <a:gd name="T1" fmla="*/ 16 h 136"/>
                <a:gd name="T2" fmla="*/ 37 w 156"/>
                <a:gd name="T3" fmla="*/ 0 h 136"/>
                <a:gd name="T4" fmla="*/ 25 w 156"/>
                <a:gd name="T5" fmla="*/ 9 h 136"/>
                <a:gd name="T6" fmla="*/ 25 w 156"/>
                <a:gd name="T7" fmla="*/ 11 h 136"/>
                <a:gd name="T8" fmla="*/ 23 w 156"/>
                <a:gd name="T9" fmla="*/ 11 h 136"/>
                <a:gd name="T10" fmla="*/ 0 w 156"/>
                <a:gd name="T11" fmla="*/ 11 h 136"/>
                <a:gd name="T12" fmla="*/ 0 w 156"/>
                <a:gd name="T13" fmla="*/ 50 h 136"/>
                <a:gd name="T14" fmla="*/ 46 w 156"/>
                <a:gd name="T15" fmla="*/ 64 h 136"/>
                <a:gd name="T16" fmla="*/ 46 w 156"/>
                <a:gd name="T17" fmla="*/ 65 h 136"/>
                <a:gd name="T18" fmla="*/ 46 w 156"/>
                <a:gd name="T19" fmla="*/ 65 h 136"/>
                <a:gd name="T20" fmla="*/ 53 w 156"/>
                <a:gd name="T21" fmla="*/ 103 h 136"/>
                <a:gd name="T22" fmla="*/ 53 w 156"/>
                <a:gd name="T23" fmla="*/ 103 h 136"/>
                <a:gd name="T24" fmla="*/ 53 w 156"/>
                <a:gd name="T25" fmla="*/ 103 h 136"/>
                <a:gd name="T26" fmla="*/ 51 w 156"/>
                <a:gd name="T27" fmla="*/ 122 h 136"/>
                <a:gd name="T28" fmla="*/ 64 w 156"/>
                <a:gd name="T29" fmla="*/ 117 h 136"/>
                <a:gd name="T30" fmla="*/ 64 w 156"/>
                <a:gd name="T31" fmla="*/ 117 h 136"/>
                <a:gd name="T32" fmla="*/ 64 w 156"/>
                <a:gd name="T33" fmla="*/ 117 h 136"/>
                <a:gd name="T34" fmla="*/ 103 w 156"/>
                <a:gd name="T35" fmla="*/ 112 h 136"/>
                <a:gd name="T36" fmla="*/ 103 w 156"/>
                <a:gd name="T37" fmla="*/ 112 h 136"/>
                <a:gd name="T38" fmla="*/ 104 w 156"/>
                <a:gd name="T39" fmla="*/ 112 h 136"/>
                <a:gd name="T40" fmla="*/ 131 w 156"/>
                <a:gd name="T41" fmla="*/ 120 h 136"/>
                <a:gd name="T42" fmla="*/ 133 w 156"/>
                <a:gd name="T43" fmla="*/ 120 h 136"/>
                <a:gd name="T44" fmla="*/ 133 w 156"/>
                <a:gd name="T45" fmla="*/ 120 h 136"/>
                <a:gd name="T46" fmla="*/ 142 w 156"/>
                <a:gd name="T47" fmla="*/ 136 h 136"/>
                <a:gd name="T48" fmla="*/ 156 w 156"/>
                <a:gd name="T49" fmla="*/ 122 h 136"/>
                <a:gd name="T50" fmla="*/ 154 w 156"/>
                <a:gd name="T51" fmla="*/ 92 h 136"/>
                <a:gd name="T52" fmla="*/ 147 w 156"/>
                <a:gd name="T53" fmla="*/ 76 h 136"/>
                <a:gd name="T54" fmla="*/ 129 w 156"/>
                <a:gd name="T55" fmla="*/ 55 h 136"/>
                <a:gd name="T56" fmla="*/ 80 w 156"/>
                <a:gd name="T57" fmla="*/ 48 h 136"/>
                <a:gd name="T58" fmla="*/ 80 w 156"/>
                <a:gd name="T59" fmla="*/ 48 h 136"/>
                <a:gd name="T60" fmla="*/ 80 w 156"/>
                <a:gd name="T61" fmla="*/ 46 h 136"/>
                <a:gd name="T62" fmla="*/ 69 w 156"/>
                <a:gd name="T63" fmla="*/ 37 h 136"/>
                <a:gd name="T64" fmla="*/ 67 w 156"/>
                <a:gd name="T65" fmla="*/ 37 h 136"/>
                <a:gd name="T66" fmla="*/ 67 w 156"/>
                <a:gd name="T67" fmla="*/ 37 h 136"/>
                <a:gd name="T68" fmla="*/ 64 w 156"/>
                <a:gd name="T69" fmla="*/ 16 h 136"/>
                <a:gd name="T70" fmla="*/ 64 w 156"/>
                <a:gd name="T71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36">
                  <a:moveTo>
                    <a:pt x="64" y="16"/>
                  </a:moveTo>
                  <a:lnTo>
                    <a:pt x="37" y="0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0" y="11"/>
                  </a:lnTo>
                  <a:lnTo>
                    <a:pt x="0" y="50"/>
                  </a:lnTo>
                  <a:lnTo>
                    <a:pt x="46" y="64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53" y="103"/>
                  </a:lnTo>
                  <a:lnTo>
                    <a:pt x="53" y="103"/>
                  </a:lnTo>
                  <a:lnTo>
                    <a:pt x="53" y="103"/>
                  </a:lnTo>
                  <a:lnTo>
                    <a:pt x="51" y="122"/>
                  </a:lnTo>
                  <a:lnTo>
                    <a:pt x="64" y="117"/>
                  </a:lnTo>
                  <a:lnTo>
                    <a:pt x="64" y="117"/>
                  </a:lnTo>
                  <a:lnTo>
                    <a:pt x="64" y="117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4" y="112"/>
                  </a:lnTo>
                  <a:lnTo>
                    <a:pt x="131" y="120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42" y="136"/>
                  </a:lnTo>
                  <a:lnTo>
                    <a:pt x="156" y="122"/>
                  </a:lnTo>
                  <a:lnTo>
                    <a:pt x="154" y="92"/>
                  </a:lnTo>
                  <a:lnTo>
                    <a:pt x="147" y="76"/>
                  </a:lnTo>
                  <a:lnTo>
                    <a:pt x="129" y="55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6"/>
                  </a:lnTo>
                  <a:lnTo>
                    <a:pt x="69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4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5" name="Freeform 65">
              <a:extLst>
                <a:ext uri="{FF2B5EF4-FFF2-40B4-BE49-F238E27FC236}">
                  <a16:creationId xmlns:a16="http://schemas.microsoft.com/office/drawing/2014/main" xmlns="" id="{8AD526D0-375A-4774-A165-403D5578C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850" y="3711576"/>
              <a:ext cx="434975" cy="401638"/>
            </a:xfrm>
            <a:custGeom>
              <a:avLst/>
              <a:gdLst>
                <a:gd name="T0" fmla="*/ 175 w 274"/>
                <a:gd name="T1" fmla="*/ 25 h 253"/>
                <a:gd name="T2" fmla="*/ 173 w 274"/>
                <a:gd name="T3" fmla="*/ 25 h 253"/>
                <a:gd name="T4" fmla="*/ 136 w 274"/>
                <a:gd name="T5" fmla="*/ 0 h 253"/>
                <a:gd name="T6" fmla="*/ 84 w 274"/>
                <a:gd name="T7" fmla="*/ 11 h 253"/>
                <a:gd name="T8" fmla="*/ 83 w 274"/>
                <a:gd name="T9" fmla="*/ 11 h 253"/>
                <a:gd name="T10" fmla="*/ 47 w 274"/>
                <a:gd name="T11" fmla="*/ 25 h 253"/>
                <a:gd name="T12" fmla="*/ 44 w 274"/>
                <a:gd name="T13" fmla="*/ 44 h 253"/>
                <a:gd name="T14" fmla="*/ 17 w 274"/>
                <a:gd name="T15" fmla="*/ 48 h 253"/>
                <a:gd name="T16" fmla="*/ 3 w 274"/>
                <a:gd name="T17" fmla="*/ 60 h 253"/>
                <a:gd name="T18" fmla="*/ 24 w 274"/>
                <a:gd name="T19" fmla="*/ 60 h 253"/>
                <a:gd name="T20" fmla="*/ 42 w 274"/>
                <a:gd name="T21" fmla="*/ 85 h 253"/>
                <a:gd name="T22" fmla="*/ 74 w 274"/>
                <a:gd name="T23" fmla="*/ 87 h 253"/>
                <a:gd name="T24" fmla="*/ 76 w 274"/>
                <a:gd name="T25" fmla="*/ 106 h 253"/>
                <a:gd name="T26" fmla="*/ 76 w 274"/>
                <a:gd name="T27" fmla="*/ 108 h 253"/>
                <a:gd name="T28" fmla="*/ 84 w 274"/>
                <a:gd name="T29" fmla="*/ 133 h 253"/>
                <a:gd name="T30" fmla="*/ 84 w 274"/>
                <a:gd name="T31" fmla="*/ 135 h 253"/>
                <a:gd name="T32" fmla="*/ 107 w 274"/>
                <a:gd name="T33" fmla="*/ 156 h 253"/>
                <a:gd name="T34" fmla="*/ 118 w 274"/>
                <a:gd name="T35" fmla="*/ 149 h 253"/>
                <a:gd name="T36" fmla="*/ 129 w 274"/>
                <a:gd name="T37" fmla="*/ 158 h 253"/>
                <a:gd name="T38" fmla="*/ 129 w 274"/>
                <a:gd name="T39" fmla="*/ 158 h 253"/>
                <a:gd name="T40" fmla="*/ 150 w 274"/>
                <a:gd name="T41" fmla="*/ 188 h 253"/>
                <a:gd name="T42" fmla="*/ 148 w 274"/>
                <a:gd name="T43" fmla="*/ 193 h 253"/>
                <a:gd name="T44" fmla="*/ 164 w 274"/>
                <a:gd name="T45" fmla="*/ 211 h 253"/>
                <a:gd name="T46" fmla="*/ 160 w 274"/>
                <a:gd name="T47" fmla="*/ 232 h 253"/>
                <a:gd name="T48" fmla="*/ 173 w 274"/>
                <a:gd name="T49" fmla="*/ 253 h 253"/>
                <a:gd name="T50" fmla="*/ 180 w 274"/>
                <a:gd name="T51" fmla="*/ 241 h 253"/>
                <a:gd name="T52" fmla="*/ 187 w 274"/>
                <a:gd name="T53" fmla="*/ 223 h 253"/>
                <a:gd name="T54" fmla="*/ 201 w 274"/>
                <a:gd name="T55" fmla="*/ 223 h 253"/>
                <a:gd name="T56" fmla="*/ 203 w 274"/>
                <a:gd name="T57" fmla="*/ 223 h 253"/>
                <a:gd name="T58" fmla="*/ 224 w 274"/>
                <a:gd name="T59" fmla="*/ 229 h 253"/>
                <a:gd name="T60" fmla="*/ 208 w 274"/>
                <a:gd name="T61" fmla="*/ 199 h 253"/>
                <a:gd name="T62" fmla="*/ 208 w 274"/>
                <a:gd name="T63" fmla="*/ 197 h 253"/>
                <a:gd name="T64" fmla="*/ 212 w 274"/>
                <a:gd name="T65" fmla="*/ 175 h 253"/>
                <a:gd name="T66" fmla="*/ 243 w 274"/>
                <a:gd name="T67" fmla="*/ 179 h 253"/>
                <a:gd name="T68" fmla="*/ 274 w 274"/>
                <a:gd name="T69" fmla="*/ 151 h 253"/>
                <a:gd name="T70" fmla="*/ 263 w 274"/>
                <a:gd name="T71" fmla="*/ 149 h 253"/>
                <a:gd name="T72" fmla="*/ 258 w 274"/>
                <a:gd name="T73" fmla="*/ 142 h 253"/>
                <a:gd name="T74" fmla="*/ 258 w 274"/>
                <a:gd name="T75" fmla="*/ 138 h 253"/>
                <a:gd name="T76" fmla="*/ 272 w 274"/>
                <a:gd name="T77" fmla="*/ 124 h 253"/>
                <a:gd name="T78" fmla="*/ 258 w 274"/>
                <a:gd name="T79" fmla="*/ 122 h 253"/>
                <a:gd name="T80" fmla="*/ 256 w 274"/>
                <a:gd name="T81" fmla="*/ 113 h 253"/>
                <a:gd name="T82" fmla="*/ 256 w 274"/>
                <a:gd name="T83" fmla="*/ 113 h 253"/>
                <a:gd name="T84" fmla="*/ 259 w 274"/>
                <a:gd name="T85" fmla="*/ 98 h 253"/>
                <a:gd name="T86" fmla="*/ 236 w 274"/>
                <a:gd name="T87" fmla="*/ 110 h 253"/>
                <a:gd name="T88" fmla="*/ 208 w 274"/>
                <a:gd name="T89" fmla="*/ 105 h 253"/>
                <a:gd name="T90" fmla="*/ 206 w 274"/>
                <a:gd name="T91" fmla="*/ 105 h 253"/>
                <a:gd name="T92" fmla="*/ 196 w 274"/>
                <a:gd name="T93" fmla="*/ 85 h 253"/>
                <a:gd name="T94" fmla="*/ 189 w 274"/>
                <a:gd name="T95" fmla="*/ 64 h 253"/>
                <a:gd name="T96" fmla="*/ 189 w 274"/>
                <a:gd name="T97" fmla="*/ 62 h 253"/>
                <a:gd name="T98" fmla="*/ 189 w 274"/>
                <a:gd name="T99" fmla="*/ 1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4" h="253">
                  <a:moveTo>
                    <a:pt x="189" y="12"/>
                  </a:moveTo>
                  <a:lnTo>
                    <a:pt x="175" y="25"/>
                  </a:lnTo>
                  <a:lnTo>
                    <a:pt x="173" y="27"/>
                  </a:lnTo>
                  <a:lnTo>
                    <a:pt x="173" y="25"/>
                  </a:lnTo>
                  <a:lnTo>
                    <a:pt x="162" y="9"/>
                  </a:lnTo>
                  <a:lnTo>
                    <a:pt x="136" y="0"/>
                  </a:lnTo>
                  <a:lnTo>
                    <a:pt x="99" y="5"/>
                  </a:lnTo>
                  <a:lnTo>
                    <a:pt x="84" y="11"/>
                  </a:lnTo>
                  <a:lnTo>
                    <a:pt x="84" y="11"/>
                  </a:lnTo>
                  <a:lnTo>
                    <a:pt x="83" y="11"/>
                  </a:lnTo>
                  <a:lnTo>
                    <a:pt x="58" y="18"/>
                  </a:lnTo>
                  <a:lnTo>
                    <a:pt x="47" y="25"/>
                  </a:lnTo>
                  <a:lnTo>
                    <a:pt x="44" y="43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17" y="48"/>
                  </a:lnTo>
                  <a:lnTo>
                    <a:pt x="0" y="53"/>
                  </a:lnTo>
                  <a:lnTo>
                    <a:pt x="3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6" y="62"/>
                  </a:lnTo>
                  <a:lnTo>
                    <a:pt x="42" y="85"/>
                  </a:lnTo>
                  <a:lnTo>
                    <a:pt x="74" y="87"/>
                  </a:lnTo>
                  <a:lnTo>
                    <a:pt x="74" y="87"/>
                  </a:lnTo>
                  <a:lnTo>
                    <a:pt x="74" y="89"/>
                  </a:lnTo>
                  <a:lnTo>
                    <a:pt x="76" y="106"/>
                  </a:lnTo>
                  <a:lnTo>
                    <a:pt x="76" y="108"/>
                  </a:lnTo>
                  <a:lnTo>
                    <a:pt x="76" y="108"/>
                  </a:lnTo>
                  <a:lnTo>
                    <a:pt x="70" y="115"/>
                  </a:lnTo>
                  <a:lnTo>
                    <a:pt x="84" y="133"/>
                  </a:lnTo>
                  <a:lnTo>
                    <a:pt x="84" y="133"/>
                  </a:lnTo>
                  <a:lnTo>
                    <a:pt x="84" y="135"/>
                  </a:lnTo>
                  <a:lnTo>
                    <a:pt x="100" y="158"/>
                  </a:lnTo>
                  <a:lnTo>
                    <a:pt x="107" y="156"/>
                  </a:lnTo>
                  <a:lnTo>
                    <a:pt x="118" y="149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9" y="158"/>
                  </a:lnTo>
                  <a:lnTo>
                    <a:pt x="129" y="158"/>
                  </a:lnTo>
                  <a:lnTo>
                    <a:pt x="129" y="158"/>
                  </a:lnTo>
                  <a:lnTo>
                    <a:pt x="150" y="188"/>
                  </a:lnTo>
                  <a:lnTo>
                    <a:pt x="150" y="188"/>
                  </a:lnTo>
                  <a:lnTo>
                    <a:pt x="150" y="190"/>
                  </a:lnTo>
                  <a:lnTo>
                    <a:pt x="148" y="19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4" y="213"/>
                  </a:lnTo>
                  <a:lnTo>
                    <a:pt x="160" y="232"/>
                  </a:lnTo>
                  <a:lnTo>
                    <a:pt x="169" y="253"/>
                  </a:lnTo>
                  <a:lnTo>
                    <a:pt x="173" y="253"/>
                  </a:lnTo>
                  <a:lnTo>
                    <a:pt x="180" y="241"/>
                  </a:lnTo>
                  <a:lnTo>
                    <a:pt x="180" y="241"/>
                  </a:lnTo>
                  <a:lnTo>
                    <a:pt x="187" y="223"/>
                  </a:lnTo>
                  <a:lnTo>
                    <a:pt x="187" y="223"/>
                  </a:lnTo>
                  <a:lnTo>
                    <a:pt x="189" y="223"/>
                  </a:lnTo>
                  <a:lnTo>
                    <a:pt x="201" y="223"/>
                  </a:lnTo>
                  <a:lnTo>
                    <a:pt x="203" y="223"/>
                  </a:lnTo>
                  <a:lnTo>
                    <a:pt x="203" y="223"/>
                  </a:lnTo>
                  <a:lnTo>
                    <a:pt x="219" y="234"/>
                  </a:lnTo>
                  <a:lnTo>
                    <a:pt x="224" y="229"/>
                  </a:lnTo>
                  <a:lnTo>
                    <a:pt x="221" y="209"/>
                  </a:lnTo>
                  <a:lnTo>
                    <a:pt x="208" y="199"/>
                  </a:lnTo>
                  <a:lnTo>
                    <a:pt x="208" y="197"/>
                  </a:lnTo>
                  <a:lnTo>
                    <a:pt x="208" y="197"/>
                  </a:lnTo>
                  <a:lnTo>
                    <a:pt x="210" y="177"/>
                  </a:lnTo>
                  <a:lnTo>
                    <a:pt x="212" y="175"/>
                  </a:lnTo>
                  <a:lnTo>
                    <a:pt x="212" y="175"/>
                  </a:lnTo>
                  <a:lnTo>
                    <a:pt x="243" y="179"/>
                  </a:lnTo>
                  <a:lnTo>
                    <a:pt x="270" y="172"/>
                  </a:lnTo>
                  <a:lnTo>
                    <a:pt x="274" y="151"/>
                  </a:lnTo>
                  <a:lnTo>
                    <a:pt x="263" y="149"/>
                  </a:lnTo>
                  <a:lnTo>
                    <a:pt x="263" y="149"/>
                  </a:lnTo>
                  <a:lnTo>
                    <a:pt x="263" y="149"/>
                  </a:lnTo>
                  <a:lnTo>
                    <a:pt x="258" y="142"/>
                  </a:lnTo>
                  <a:lnTo>
                    <a:pt x="256" y="140"/>
                  </a:lnTo>
                  <a:lnTo>
                    <a:pt x="258" y="138"/>
                  </a:lnTo>
                  <a:lnTo>
                    <a:pt x="270" y="129"/>
                  </a:lnTo>
                  <a:lnTo>
                    <a:pt x="272" y="124"/>
                  </a:lnTo>
                  <a:lnTo>
                    <a:pt x="259" y="124"/>
                  </a:lnTo>
                  <a:lnTo>
                    <a:pt x="258" y="122"/>
                  </a:lnTo>
                  <a:lnTo>
                    <a:pt x="258" y="122"/>
                  </a:lnTo>
                  <a:lnTo>
                    <a:pt x="256" y="113"/>
                  </a:lnTo>
                  <a:lnTo>
                    <a:pt x="256" y="113"/>
                  </a:lnTo>
                  <a:lnTo>
                    <a:pt x="256" y="113"/>
                  </a:lnTo>
                  <a:lnTo>
                    <a:pt x="263" y="101"/>
                  </a:lnTo>
                  <a:lnTo>
                    <a:pt x="259" y="98"/>
                  </a:lnTo>
                  <a:lnTo>
                    <a:pt x="236" y="110"/>
                  </a:lnTo>
                  <a:lnTo>
                    <a:pt x="236" y="110"/>
                  </a:lnTo>
                  <a:lnTo>
                    <a:pt x="235" y="110"/>
                  </a:lnTo>
                  <a:lnTo>
                    <a:pt x="208" y="105"/>
                  </a:lnTo>
                  <a:lnTo>
                    <a:pt x="208" y="105"/>
                  </a:lnTo>
                  <a:lnTo>
                    <a:pt x="206" y="10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89" y="64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9" y="12"/>
                  </a:lnTo>
                  <a:lnTo>
                    <a:pt x="189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6" name="Freeform 66">
              <a:extLst>
                <a:ext uri="{FF2B5EF4-FFF2-40B4-BE49-F238E27FC236}">
                  <a16:creationId xmlns:a16="http://schemas.microsoft.com/office/drawing/2014/main" xmlns="" id="{00E2B220-E67C-4FFC-A4AA-5AA3DBF39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000" y="3644901"/>
              <a:ext cx="293688" cy="300038"/>
            </a:xfrm>
            <a:custGeom>
              <a:avLst/>
              <a:gdLst>
                <a:gd name="T0" fmla="*/ 0 w 185"/>
                <a:gd name="T1" fmla="*/ 116 h 189"/>
                <a:gd name="T2" fmla="*/ 3 w 185"/>
                <a:gd name="T3" fmla="*/ 125 h 189"/>
                <a:gd name="T4" fmla="*/ 14 w 185"/>
                <a:gd name="T5" fmla="*/ 143 h 189"/>
                <a:gd name="T6" fmla="*/ 39 w 185"/>
                <a:gd name="T7" fmla="*/ 148 h 189"/>
                <a:gd name="T8" fmla="*/ 62 w 185"/>
                <a:gd name="T9" fmla="*/ 136 h 189"/>
                <a:gd name="T10" fmla="*/ 63 w 185"/>
                <a:gd name="T11" fmla="*/ 136 h 189"/>
                <a:gd name="T12" fmla="*/ 63 w 185"/>
                <a:gd name="T13" fmla="*/ 136 h 189"/>
                <a:gd name="T14" fmla="*/ 70 w 185"/>
                <a:gd name="T15" fmla="*/ 141 h 189"/>
                <a:gd name="T16" fmla="*/ 72 w 185"/>
                <a:gd name="T17" fmla="*/ 141 h 189"/>
                <a:gd name="T18" fmla="*/ 70 w 185"/>
                <a:gd name="T19" fmla="*/ 143 h 189"/>
                <a:gd name="T20" fmla="*/ 63 w 185"/>
                <a:gd name="T21" fmla="*/ 155 h 189"/>
                <a:gd name="T22" fmla="*/ 65 w 185"/>
                <a:gd name="T23" fmla="*/ 163 h 189"/>
                <a:gd name="T24" fmla="*/ 78 w 185"/>
                <a:gd name="T25" fmla="*/ 163 h 189"/>
                <a:gd name="T26" fmla="*/ 79 w 185"/>
                <a:gd name="T27" fmla="*/ 164 h 189"/>
                <a:gd name="T28" fmla="*/ 79 w 185"/>
                <a:gd name="T29" fmla="*/ 166 h 189"/>
                <a:gd name="T30" fmla="*/ 78 w 185"/>
                <a:gd name="T31" fmla="*/ 173 h 189"/>
                <a:gd name="T32" fmla="*/ 78 w 185"/>
                <a:gd name="T33" fmla="*/ 173 h 189"/>
                <a:gd name="T34" fmla="*/ 78 w 185"/>
                <a:gd name="T35" fmla="*/ 173 h 189"/>
                <a:gd name="T36" fmla="*/ 65 w 185"/>
                <a:gd name="T37" fmla="*/ 182 h 189"/>
                <a:gd name="T38" fmla="*/ 69 w 185"/>
                <a:gd name="T39" fmla="*/ 187 h 189"/>
                <a:gd name="T40" fmla="*/ 79 w 185"/>
                <a:gd name="T41" fmla="*/ 189 h 189"/>
                <a:gd name="T42" fmla="*/ 95 w 185"/>
                <a:gd name="T43" fmla="*/ 189 h 189"/>
                <a:gd name="T44" fmla="*/ 111 w 185"/>
                <a:gd name="T45" fmla="*/ 175 h 189"/>
                <a:gd name="T46" fmla="*/ 111 w 185"/>
                <a:gd name="T47" fmla="*/ 138 h 189"/>
                <a:gd name="T48" fmla="*/ 111 w 185"/>
                <a:gd name="T49" fmla="*/ 136 h 189"/>
                <a:gd name="T50" fmla="*/ 113 w 185"/>
                <a:gd name="T51" fmla="*/ 136 h 189"/>
                <a:gd name="T52" fmla="*/ 129 w 185"/>
                <a:gd name="T53" fmla="*/ 138 h 189"/>
                <a:gd name="T54" fmla="*/ 143 w 185"/>
                <a:gd name="T55" fmla="*/ 120 h 189"/>
                <a:gd name="T56" fmla="*/ 154 w 185"/>
                <a:gd name="T57" fmla="*/ 95 h 189"/>
                <a:gd name="T58" fmla="*/ 154 w 185"/>
                <a:gd name="T59" fmla="*/ 95 h 189"/>
                <a:gd name="T60" fmla="*/ 154 w 185"/>
                <a:gd name="T61" fmla="*/ 93 h 189"/>
                <a:gd name="T62" fmla="*/ 168 w 185"/>
                <a:gd name="T63" fmla="*/ 78 h 189"/>
                <a:gd name="T64" fmla="*/ 185 w 185"/>
                <a:gd name="T65" fmla="*/ 33 h 189"/>
                <a:gd name="T66" fmla="*/ 176 w 185"/>
                <a:gd name="T67" fmla="*/ 28 h 189"/>
                <a:gd name="T68" fmla="*/ 176 w 185"/>
                <a:gd name="T69" fmla="*/ 28 h 189"/>
                <a:gd name="T70" fmla="*/ 176 w 185"/>
                <a:gd name="T71" fmla="*/ 26 h 189"/>
                <a:gd name="T72" fmla="*/ 166 w 185"/>
                <a:gd name="T73" fmla="*/ 16 h 189"/>
                <a:gd name="T74" fmla="*/ 154 w 185"/>
                <a:gd name="T75" fmla="*/ 17 h 189"/>
                <a:gd name="T76" fmla="*/ 152 w 185"/>
                <a:gd name="T77" fmla="*/ 17 h 189"/>
                <a:gd name="T78" fmla="*/ 152 w 185"/>
                <a:gd name="T79" fmla="*/ 17 h 189"/>
                <a:gd name="T80" fmla="*/ 134 w 185"/>
                <a:gd name="T81" fmla="*/ 1 h 189"/>
                <a:gd name="T82" fmla="*/ 106 w 185"/>
                <a:gd name="T83" fmla="*/ 0 h 189"/>
                <a:gd name="T84" fmla="*/ 106 w 185"/>
                <a:gd name="T85" fmla="*/ 8 h 189"/>
                <a:gd name="T86" fmla="*/ 106 w 185"/>
                <a:gd name="T87" fmla="*/ 10 h 189"/>
                <a:gd name="T88" fmla="*/ 104 w 185"/>
                <a:gd name="T89" fmla="*/ 23 h 189"/>
                <a:gd name="T90" fmla="*/ 104 w 185"/>
                <a:gd name="T91" fmla="*/ 24 h 189"/>
                <a:gd name="T92" fmla="*/ 102 w 185"/>
                <a:gd name="T93" fmla="*/ 24 h 189"/>
                <a:gd name="T94" fmla="*/ 83 w 185"/>
                <a:gd name="T95" fmla="*/ 40 h 189"/>
                <a:gd name="T96" fmla="*/ 83 w 185"/>
                <a:gd name="T97" fmla="*/ 42 h 189"/>
                <a:gd name="T98" fmla="*/ 81 w 185"/>
                <a:gd name="T99" fmla="*/ 40 h 189"/>
                <a:gd name="T100" fmla="*/ 65 w 185"/>
                <a:gd name="T101" fmla="*/ 33 h 189"/>
                <a:gd name="T102" fmla="*/ 53 w 185"/>
                <a:gd name="T103" fmla="*/ 33 h 189"/>
                <a:gd name="T104" fmla="*/ 40 w 185"/>
                <a:gd name="T105" fmla="*/ 78 h 189"/>
                <a:gd name="T106" fmla="*/ 40 w 185"/>
                <a:gd name="T107" fmla="*/ 79 h 189"/>
                <a:gd name="T108" fmla="*/ 39 w 185"/>
                <a:gd name="T109" fmla="*/ 79 h 189"/>
                <a:gd name="T110" fmla="*/ 12 w 185"/>
                <a:gd name="T111" fmla="*/ 83 h 189"/>
                <a:gd name="T112" fmla="*/ 0 w 185"/>
                <a:gd name="T113" fmla="*/ 116 h 189"/>
                <a:gd name="T114" fmla="*/ 0 w 185"/>
                <a:gd name="T115" fmla="*/ 11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5" h="189">
                  <a:moveTo>
                    <a:pt x="0" y="116"/>
                  </a:moveTo>
                  <a:lnTo>
                    <a:pt x="3" y="125"/>
                  </a:lnTo>
                  <a:lnTo>
                    <a:pt x="14" y="143"/>
                  </a:lnTo>
                  <a:lnTo>
                    <a:pt x="39" y="148"/>
                  </a:lnTo>
                  <a:lnTo>
                    <a:pt x="62" y="136"/>
                  </a:lnTo>
                  <a:lnTo>
                    <a:pt x="63" y="136"/>
                  </a:lnTo>
                  <a:lnTo>
                    <a:pt x="63" y="136"/>
                  </a:lnTo>
                  <a:lnTo>
                    <a:pt x="70" y="141"/>
                  </a:lnTo>
                  <a:lnTo>
                    <a:pt x="72" y="141"/>
                  </a:lnTo>
                  <a:lnTo>
                    <a:pt x="70" y="143"/>
                  </a:lnTo>
                  <a:lnTo>
                    <a:pt x="63" y="155"/>
                  </a:lnTo>
                  <a:lnTo>
                    <a:pt x="65" y="163"/>
                  </a:lnTo>
                  <a:lnTo>
                    <a:pt x="78" y="163"/>
                  </a:lnTo>
                  <a:lnTo>
                    <a:pt x="79" y="164"/>
                  </a:lnTo>
                  <a:lnTo>
                    <a:pt x="79" y="166"/>
                  </a:lnTo>
                  <a:lnTo>
                    <a:pt x="78" y="173"/>
                  </a:lnTo>
                  <a:lnTo>
                    <a:pt x="78" y="173"/>
                  </a:lnTo>
                  <a:lnTo>
                    <a:pt x="78" y="173"/>
                  </a:lnTo>
                  <a:lnTo>
                    <a:pt x="65" y="182"/>
                  </a:lnTo>
                  <a:lnTo>
                    <a:pt x="69" y="187"/>
                  </a:lnTo>
                  <a:lnTo>
                    <a:pt x="79" y="189"/>
                  </a:lnTo>
                  <a:lnTo>
                    <a:pt x="95" y="189"/>
                  </a:lnTo>
                  <a:lnTo>
                    <a:pt x="111" y="175"/>
                  </a:lnTo>
                  <a:lnTo>
                    <a:pt x="111" y="138"/>
                  </a:lnTo>
                  <a:lnTo>
                    <a:pt x="111" y="136"/>
                  </a:lnTo>
                  <a:lnTo>
                    <a:pt x="113" y="136"/>
                  </a:lnTo>
                  <a:lnTo>
                    <a:pt x="129" y="138"/>
                  </a:lnTo>
                  <a:lnTo>
                    <a:pt x="143" y="120"/>
                  </a:lnTo>
                  <a:lnTo>
                    <a:pt x="154" y="95"/>
                  </a:lnTo>
                  <a:lnTo>
                    <a:pt x="154" y="95"/>
                  </a:lnTo>
                  <a:lnTo>
                    <a:pt x="154" y="93"/>
                  </a:lnTo>
                  <a:lnTo>
                    <a:pt x="168" y="78"/>
                  </a:lnTo>
                  <a:lnTo>
                    <a:pt x="185" y="33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6" y="26"/>
                  </a:lnTo>
                  <a:lnTo>
                    <a:pt x="166" y="16"/>
                  </a:lnTo>
                  <a:lnTo>
                    <a:pt x="154" y="17"/>
                  </a:lnTo>
                  <a:lnTo>
                    <a:pt x="152" y="17"/>
                  </a:lnTo>
                  <a:lnTo>
                    <a:pt x="152" y="17"/>
                  </a:lnTo>
                  <a:lnTo>
                    <a:pt x="134" y="1"/>
                  </a:lnTo>
                  <a:lnTo>
                    <a:pt x="106" y="0"/>
                  </a:lnTo>
                  <a:lnTo>
                    <a:pt x="106" y="8"/>
                  </a:lnTo>
                  <a:lnTo>
                    <a:pt x="106" y="10"/>
                  </a:lnTo>
                  <a:lnTo>
                    <a:pt x="104" y="23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83" y="40"/>
                  </a:lnTo>
                  <a:lnTo>
                    <a:pt x="83" y="42"/>
                  </a:lnTo>
                  <a:lnTo>
                    <a:pt x="81" y="40"/>
                  </a:lnTo>
                  <a:lnTo>
                    <a:pt x="65" y="33"/>
                  </a:lnTo>
                  <a:lnTo>
                    <a:pt x="53" y="33"/>
                  </a:lnTo>
                  <a:lnTo>
                    <a:pt x="40" y="78"/>
                  </a:lnTo>
                  <a:lnTo>
                    <a:pt x="40" y="79"/>
                  </a:lnTo>
                  <a:lnTo>
                    <a:pt x="39" y="79"/>
                  </a:lnTo>
                  <a:lnTo>
                    <a:pt x="12" y="83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7" name="Freeform 67">
              <a:extLst>
                <a:ext uri="{FF2B5EF4-FFF2-40B4-BE49-F238E27FC236}">
                  <a16:creationId xmlns:a16="http://schemas.microsoft.com/office/drawing/2014/main" xmlns="" id="{38222978-85AC-4C42-92B6-5E028FA69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3138" y="3925888"/>
              <a:ext cx="466725" cy="619125"/>
            </a:xfrm>
            <a:custGeom>
              <a:avLst/>
              <a:gdLst>
                <a:gd name="T0" fmla="*/ 124 w 294"/>
                <a:gd name="T1" fmla="*/ 16 h 390"/>
                <a:gd name="T2" fmla="*/ 105 w 294"/>
                <a:gd name="T3" fmla="*/ 39 h 390"/>
                <a:gd name="T4" fmla="*/ 76 w 294"/>
                <a:gd name="T5" fmla="*/ 48 h 390"/>
                <a:gd name="T6" fmla="*/ 44 w 294"/>
                <a:gd name="T7" fmla="*/ 44 h 390"/>
                <a:gd name="T8" fmla="*/ 55 w 294"/>
                <a:gd name="T9" fmla="*/ 72 h 390"/>
                <a:gd name="T10" fmla="*/ 59 w 294"/>
                <a:gd name="T11" fmla="*/ 94 h 390"/>
                <a:gd name="T12" fmla="*/ 52 w 294"/>
                <a:gd name="T13" fmla="*/ 104 h 390"/>
                <a:gd name="T14" fmla="*/ 21 w 294"/>
                <a:gd name="T15" fmla="*/ 92 h 390"/>
                <a:gd name="T16" fmla="*/ 7 w 294"/>
                <a:gd name="T17" fmla="*/ 122 h 390"/>
                <a:gd name="T18" fmla="*/ 0 w 294"/>
                <a:gd name="T19" fmla="*/ 122 h 390"/>
                <a:gd name="T20" fmla="*/ 11 w 294"/>
                <a:gd name="T21" fmla="*/ 186 h 390"/>
                <a:gd name="T22" fmla="*/ 20 w 294"/>
                <a:gd name="T23" fmla="*/ 234 h 390"/>
                <a:gd name="T24" fmla="*/ 18 w 294"/>
                <a:gd name="T25" fmla="*/ 253 h 390"/>
                <a:gd name="T26" fmla="*/ 9 w 294"/>
                <a:gd name="T27" fmla="*/ 258 h 390"/>
                <a:gd name="T28" fmla="*/ 20 w 294"/>
                <a:gd name="T29" fmla="*/ 276 h 390"/>
                <a:gd name="T30" fmla="*/ 43 w 294"/>
                <a:gd name="T31" fmla="*/ 274 h 390"/>
                <a:gd name="T32" fmla="*/ 41 w 294"/>
                <a:gd name="T33" fmla="*/ 303 h 390"/>
                <a:gd name="T34" fmla="*/ 27 w 294"/>
                <a:gd name="T35" fmla="*/ 315 h 390"/>
                <a:gd name="T36" fmla="*/ 36 w 294"/>
                <a:gd name="T37" fmla="*/ 328 h 390"/>
                <a:gd name="T38" fmla="*/ 66 w 294"/>
                <a:gd name="T39" fmla="*/ 366 h 390"/>
                <a:gd name="T40" fmla="*/ 87 w 294"/>
                <a:gd name="T41" fmla="*/ 388 h 390"/>
                <a:gd name="T42" fmla="*/ 115 w 294"/>
                <a:gd name="T43" fmla="*/ 368 h 390"/>
                <a:gd name="T44" fmla="*/ 136 w 294"/>
                <a:gd name="T45" fmla="*/ 347 h 390"/>
                <a:gd name="T46" fmla="*/ 140 w 294"/>
                <a:gd name="T47" fmla="*/ 329 h 390"/>
                <a:gd name="T48" fmla="*/ 165 w 294"/>
                <a:gd name="T49" fmla="*/ 306 h 390"/>
                <a:gd name="T50" fmla="*/ 182 w 294"/>
                <a:gd name="T51" fmla="*/ 274 h 390"/>
                <a:gd name="T52" fmla="*/ 216 w 294"/>
                <a:gd name="T53" fmla="*/ 257 h 390"/>
                <a:gd name="T54" fmla="*/ 239 w 294"/>
                <a:gd name="T55" fmla="*/ 265 h 390"/>
                <a:gd name="T56" fmla="*/ 246 w 294"/>
                <a:gd name="T57" fmla="*/ 244 h 390"/>
                <a:gd name="T58" fmla="*/ 257 w 294"/>
                <a:gd name="T59" fmla="*/ 219 h 390"/>
                <a:gd name="T60" fmla="*/ 239 w 294"/>
                <a:gd name="T61" fmla="*/ 230 h 390"/>
                <a:gd name="T62" fmla="*/ 188 w 294"/>
                <a:gd name="T63" fmla="*/ 212 h 390"/>
                <a:gd name="T64" fmla="*/ 177 w 294"/>
                <a:gd name="T65" fmla="*/ 203 h 390"/>
                <a:gd name="T66" fmla="*/ 163 w 294"/>
                <a:gd name="T67" fmla="*/ 173 h 390"/>
                <a:gd name="T68" fmla="*/ 170 w 294"/>
                <a:gd name="T69" fmla="*/ 156 h 390"/>
                <a:gd name="T70" fmla="*/ 193 w 294"/>
                <a:gd name="T71" fmla="*/ 140 h 390"/>
                <a:gd name="T72" fmla="*/ 207 w 294"/>
                <a:gd name="T73" fmla="*/ 141 h 390"/>
                <a:gd name="T74" fmla="*/ 219 w 294"/>
                <a:gd name="T75" fmla="*/ 156 h 390"/>
                <a:gd name="T76" fmla="*/ 228 w 294"/>
                <a:gd name="T77" fmla="*/ 186 h 390"/>
                <a:gd name="T78" fmla="*/ 242 w 294"/>
                <a:gd name="T79" fmla="*/ 180 h 390"/>
                <a:gd name="T80" fmla="*/ 253 w 294"/>
                <a:gd name="T81" fmla="*/ 182 h 390"/>
                <a:gd name="T82" fmla="*/ 262 w 294"/>
                <a:gd name="T83" fmla="*/ 188 h 390"/>
                <a:gd name="T84" fmla="*/ 292 w 294"/>
                <a:gd name="T85" fmla="*/ 189 h 390"/>
                <a:gd name="T86" fmla="*/ 281 w 294"/>
                <a:gd name="T87" fmla="*/ 173 h 390"/>
                <a:gd name="T88" fmla="*/ 279 w 294"/>
                <a:gd name="T89" fmla="*/ 161 h 390"/>
                <a:gd name="T90" fmla="*/ 285 w 294"/>
                <a:gd name="T91" fmla="*/ 122 h 390"/>
                <a:gd name="T92" fmla="*/ 253 w 294"/>
                <a:gd name="T93" fmla="*/ 108 h 390"/>
                <a:gd name="T94" fmla="*/ 239 w 294"/>
                <a:gd name="T95" fmla="*/ 97 h 390"/>
                <a:gd name="T96" fmla="*/ 234 w 294"/>
                <a:gd name="T97" fmla="*/ 81 h 390"/>
                <a:gd name="T98" fmla="*/ 218 w 294"/>
                <a:gd name="T99" fmla="*/ 83 h 390"/>
                <a:gd name="T100" fmla="*/ 212 w 294"/>
                <a:gd name="T101" fmla="*/ 74 h 390"/>
                <a:gd name="T102" fmla="*/ 209 w 294"/>
                <a:gd name="T103" fmla="*/ 53 h 390"/>
                <a:gd name="T104" fmla="*/ 193 w 294"/>
                <a:gd name="T105" fmla="*/ 48 h 390"/>
                <a:gd name="T106" fmla="*/ 156 w 294"/>
                <a:gd name="T107" fmla="*/ 26 h 390"/>
                <a:gd name="T108" fmla="*/ 140 w 294"/>
                <a:gd name="T109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4" h="390">
                  <a:moveTo>
                    <a:pt x="140" y="0"/>
                  </a:moveTo>
                  <a:lnTo>
                    <a:pt x="124" y="16"/>
                  </a:lnTo>
                  <a:lnTo>
                    <a:pt x="124" y="16"/>
                  </a:lnTo>
                  <a:lnTo>
                    <a:pt x="122" y="16"/>
                  </a:lnTo>
                  <a:lnTo>
                    <a:pt x="108" y="16"/>
                  </a:lnTo>
                  <a:lnTo>
                    <a:pt x="105" y="39"/>
                  </a:lnTo>
                  <a:lnTo>
                    <a:pt x="103" y="39"/>
                  </a:lnTo>
                  <a:lnTo>
                    <a:pt x="103" y="39"/>
                  </a:lnTo>
                  <a:lnTo>
                    <a:pt x="76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44" y="44"/>
                  </a:lnTo>
                  <a:lnTo>
                    <a:pt x="43" y="62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9" y="94"/>
                  </a:lnTo>
                  <a:lnTo>
                    <a:pt x="59" y="94"/>
                  </a:lnTo>
                  <a:lnTo>
                    <a:pt x="57" y="95"/>
                  </a:lnTo>
                  <a:lnTo>
                    <a:pt x="52" y="102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32" y="92"/>
                  </a:lnTo>
                  <a:lnTo>
                    <a:pt x="21" y="92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7" y="122"/>
                  </a:lnTo>
                  <a:lnTo>
                    <a:pt x="7" y="122"/>
                  </a:lnTo>
                  <a:lnTo>
                    <a:pt x="6" y="122"/>
                  </a:lnTo>
                  <a:lnTo>
                    <a:pt x="0" y="122"/>
                  </a:lnTo>
                  <a:lnTo>
                    <a:pt x="0" y="172"/>
                  </a:lnTo>
                  <a:lnTo>
                    <a:pt x="11" y="186"/>
                  </a:lnTo>
                  <a:lnTo>
                    <a:pt x="11" y="186"/>
                  </a:lnTo>
                  <a:lnTo>
                    <a:pt x="11" y="188"/>
                  </a:lnTo>
                  <a:lnTo>
                    <a:pt x="11" y="225"/>
                  </a:lnTo>
                  <a:lnTo>
                    <a:pt x="20" y="234"/>
                  </a:lnTo>
                  <a:lnTo>
                    <a:pt x="20" y="235"/>
                  </a:lnTo>
                  <a:lnTo>
                    <a:pt x="20" y="235"/>
                  </a:lnTo>
                  <a:lnTo>
                    <a:pt x="18" y="253"/>
                  </a:lnTo>
                  <a:lnTo>
                    <a:pt x="18" y="255"/>
                  </a:lnTo>
                  <a:lnTo>
                    <a:pt x="18" y="255"/>
                  </a:lnTo>
                  <a:lnTo>
                    <a:pt x="9" y="258"/>
                  </a:lnTo>
                  <a:lnTo>
                    <a:pt x="13" y="281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41" y="274"/>
                  </a:lnTo>
                  <a:lnTo>
                    <a:pt x="43" y="274"/>
                  </a:lnTo>
                  <a:lnTo>
                    <a:pt x="43" y="276"/>
                  </a:lnTo>
                  <a:lnTo>
                    <a:pt x="41" y="303"/>
                  </a:lnTo>
                  <a:lnTo>
                    <a:pt x="41" y="303"/>
                  </a:lnTo>
                  <a:lnTo>
                    <a:pt x="41" y="304"/>
                  </a:lnTo>
                  <a:lnTo>
                    <a:pt x="27" y="308"/>
                  </a:lnTo>
                  <a:lnTo>
                    <a:pt x="27" y="315"/>
                  </a:lnTo>
                  <a:lnTo>
                    <a:pt x="36" y="326"/>
                  </a:lnTo>
                  <a:lnTo>
                    <a:pt x="37" y="328"/>
                  </a:lnTo>
                  <a:lnTo>
                    <a:pt x="36" y="328"/>
                  </a:lnTo>
                  <a:lnTo>
                    <a:pt x="21" y="343"/>
                  </a:lnTo>
                  <a:lnTo>
                    <a:pt x="29" y="358"/>
                  </a:lnTo>
                  <a:lnTo>
                    <a:pt x="66" y="366"/>
                  </a:lnTo>
                  <a:lnTo>
                    <a:pt x="66" y="366"/>
                  </a:lnTo>
                  <a:lnTo>
                    <a:pt x="67" y="366"/>
                  </a:lnTo>
                  <a:lnTo>
                    <a:pt x="87" y="388"/>
                  </a:lnTo>
                  <a:lnTo>
                    <a:pt x="106" y="390"/>
                  </a:lnTo>
                  <a:lnTo>
                    <a:pt x="115" y="368"/>
                  </a:lnTo>
                  <a:lnTo>
                    <a:pt x="115" y="368"/>
                  </a:lnTo>
                  <a:lnTo>
                    <a:pt x="117" y="368"/>
                  </a:lnTo>
                  <a:lnTo>
                    <a:pt x="135" y="363"/>
                  </a:lnTo>
                  <a:lnTo>
                    <a:pt x="136" y="347"/>
                  </a:lnTo>
                  <a:lnTo>
                    <a:pt x="138" y="331"/>
                  </a:lnTo>
                  <a:lnTo>
                    <a:pt x="138" y="329"/>
                  </a:lnTo>
                  <a:lnTo>
                    <a:pt x="140" y="329"/>
                  </a:lnTo>
                  <a:lnTo>
                    <a:pt x="161" y="324"/>
                  </a:lnTo>
                  <a:lnTo>
                    <a:pt x="165" y="306"/>
                  </a:lnTo>
                  <a:lnTo>
                    <a:pt x="165" y="306"/>
                  </a:lnTo>
                  <a:lnTo>
                    <a:pt x="165" y="306"/>
                  </a:lnTo>
                  <a:lnTo>
                    <a:pt x="182" y="274"/>
                  </a:lnTo>
                  <a:lnTo>
                    <a:pt x="182" y="274"/>
                  </a:lnTo>
                  <a:lnTo>
                    <a:pt x="184" y="274"/>
                  </a:lnTo>
                  <a:lnTo>
                    <a:pt x="214" y="257"/>
                  </a:lnTo>
                  <a:lnTo>
                    <a:pt x="216" y="257"/>
                  </a:lnTo>
                  <a:lnTo>
                    <a:pt x="216" y="257"/>
                  </a:lnTo>
                  <a:lnTo>
                    <a:pt x="232" y="265"/>
                  </a:lnTo>
                  <a:lnTo>
                    <a:pt x="239" y="265"/>
                  </a:lnTo>
                  <a:lnTo>
                    <a:pt x="244" y="246"/>
                  </a:lnTo>
                  <a:lnTo>
                    <a:pt x="244" y="244"/>
                  </a:lnTo>
                  <a:lnTo>
                    <a:pt x="246" y="244"/>
                  </a:lnTo>
                  <a:lnTo>
                    <a:pt x="260" y="239"/>
                  </a:lnTo>
                  <a:lnTo>
                    <a:pt x="269" y="232"/>
                  </a:lnTo>
                  <a:lnTo>
                    <a:pt x="257" y="219"/>
                  </a:lnTo>
                  <a:lnTo>
                    <a:pt x="249" y="223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7" y="230"/>
                  </a:lnTo>
                  <a:lnTo>
                    <a:pt x="189" y="214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77" y="203"/>
                  </a:lnTo>
                  <a:lnTo>
                    <a:pt x="177" y="203"/>
                  </a:lnTo>
                  <a:lnTo>
                    <a:pt x="177" y="203"/>
                  </a:lnTo>
                  <a:lnTo>
                    <a:pt x="163" y="173"/>
                  </a:lnTo>
                  <a:lnTo>
                    <a:pt x="163" y="173"/>
                  </a:lnTo>
                  <a:lnTo>
                    <a:pt x="163" y="173"/>
                  </a:lnTo>
                  <a:lnTo>
                    <a:pt x="170" y="156"/>
                  </a:lnTo>
                  <a:lnTo>
                    <a:pt x="170" y="156"/>
                  </a:lnTo>
                  <a:lnTo>
                    <a:pt x="170" y="154"/>
                  </a:lnTo>
                  <a:lnTo>
                    <a:pt x="193" y="140"/>
                  </a:lnTo>
                  <a:lnTo>
                    <a:pt x="193" y="140"/>
                  </a:lnTo>
                  <a:lnTo>
                    <a:pt x="195" y="140"/>
                  </a:lnTo>
                  <a:lnTo>
                    <a:pt x="207" y="141"/>
                  </a:lnTo>
                  <a:lnTo>
                    <a:pt x="207" y="141"/>
                  </a:lnTo>
                  <a:lnTo>
                    <a:pt x="209" y="141"/>
                  </a:lnTo>
                  <a:lnTo>
                    <a:pt x="219" y="156"/>
                  </a:lnTo>
                  <a:lnTo>
                    <a:pt x="219" y="156"/>
                  </a:lnTo>
                  <a:lnTo>
                    <a:pt x="219" y="156"/>
                  </a:lnTo>
                  <a:lnTo>
                    <a:pt x="219" y="179"/>
                  </a:lnTo>
                  <a:lnTo>
                    <a:pt x="228" y="186"/>
                  </a:lnTo>
                  <a:lnTo>
                    <a:pt x="241" y="180"/>
                  </a:lnTo>
                  <a:lnTo>
                    <a:pt x="241" y="180"/>
                  </a:lnTo>
                  <a:lnTo>
                    <a:pt x="242" y="180"/>
                  </a:lnTo>
                  <a:lnTo>
                    <a:pt x="253" y="182"/>
                  </a:lnTo>
                  <a:lnTo>
                    <a:pt x="253" y="182"/>
                  </a:lnTo>
                  <a:lnTo>
                    <a:pt x="253" y="182"/>
                  </a:lnTo>
                  <a:lnTo>
                    <a:pt x="262" y="188"/>
                  </a:lnTo>
                  <a:lnTo>
                    <a:pt x="262" y="188"/>
                  </a:lnTo>
                  <a:lnTo>
                    <a:pt x="262" y="188"/>
                  </a:lnTo>
                  <a:lnTo>
                    <a:pt x="279" y="205"/>
                  </a:lnTo>
                  <a:lnTo>
                    <a:pt x="287" y="200"/>
                  </a:lnTo>
                  <a:lnTo>
                    <a:pt x="292" y="189"/>
                  </a:lnTo>
                  <a:lnTo>
                    <a:pt x="281" y="175"/>
                  </a:lnTo>
                  <a:lnTo>
                    <a:pt x="281" y="173"/>
                  </a:lnTo>
                  <a:lnTo>
                    <a:pt x="281" y="173"/>
                  </a:lnTo>
                  <a:lnTo>
                    <a:pt x="279" y="163"/>
                  </a:lnTo>
                  <a:lnTo>
                    <a:pt x="279" y="161"/>
                  </a:lnTo>
                  <a:lnTo>
                    <a:pt x="279" y="161"/>
                  </a:lnTo>
                  <a:lnTo>
                    <a:pt x="292" y="140"/>
                  </a:lnTo>
                  <a:lnTo>
                    <a:pt x="294" y="124"/>
                  </a:lnTo>
                  <a:lnTo>
                    <a:pt x="285" y="122"/>
                  </a:lnTo>
                  <a:lnTo>
                    <a:pt x="285" y="122"/>
                  </a:lnTo>
                  <a:lnTo>
                    <a:pt x="285" y="122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39" y="97"/>
                  </a:lnTo>
                  <a:lnTo>
                    <a:pt x="239" y="97"/>
                  </a:lnTo>
                  <a:lnTo>
                    <a:pt x="239" y="95"/>
                  </a:lnTo>
                  <a:lnTo>
                    <a:pt x="234" y="81"/>
                  </a:lnTo>
                  <a:lnTo>
                    <a:pt x="221" y="85"/>
                  </a:lnTo>
                  <a:lnTo>
                    <a:pt x="219" y="85"/>
                  </a:lnTo>
                  <a:lnTo>
                    <a:pt x="218" y="83"/>
                  </a:lnTo>
                  <a:lnTo>
                    <a:pt x="212" y="76"/>
                  </a:lnTo>
                  <a:lnTo>
                    <a:pt x="212" y="76"/>
                  </a:lnTo>
                  <a:lnTo>
                    <a:pt x="212" y="74"/>
                  </a:lnTo>
                  <a:lnTo>
                    <a:pt x="211" y="60"/>
                  </a:lnTo>
                  <a:lnTo>
                    <a:pt x="211" y="60"/>
                  </a:lnTo>
                  <a:lnTo>
                    <a:pt x="209" y="53"/>
                  </a:lnTo>
                  <a:lnTo>
                    <a:pt x="193" y="49"/>
                  </a:lnTo>
                  <a:lnTo>
                    <a:pt x="193" y="48"/>
                  </a:lnTo>
                  <a:lnTo>
                    <a:pt x="193" y="48"/>
                  </a:lnTo>
                  <a:lnTo>
                    <a:pt x="191" y="28"/>
                  </a:lnTo>
                  <a:lnTo>
                    <a:pt x="158" y="26"/>
                  </a:lnTo>
                  <a:lnTo>
                    <a:pt x="156" y="26"/>
                  </a:lnTo>
                  <a:lnTo>
                    <a:pt x="156" y="25"/>
                  </a:lnTo>
                  <a:lnTo>
                    <a:pt x="156" y="0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8" name="Freeform 68">
              <a:extLst>
                <a:ext uri="{FF2B5EF4-FFF2-40B4-BE49-F238E27FC236}">
                  <a16:creationId xmlns:a16="http://schemas.microsoft.com/office/drawing/2014/main" xmlns="" id="{4BDC5693-F7E3-4E4E-9BC5-293CF27D7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3600" y="3216276"/>
              <a:ext cx="547688" cy="604838"/>
            </a:xfrm>
            <a:custGeom>
              <a:avLst/>
              <a:gdLst>
                <a:gd name="T0" fmla="*/ 292 w 345"/>
                <a:gd name="T1" fmla="*/ 165 h 381"/>
                <a:gd name="T2" fmla="*/ 290 w 345"/>
                <a:gd name="T3" fmla="*/ 165 h 381"/>
                <a:gd name="T4" fmla="*/ 204 w 345"/>
                <a:gd name="T5" fmla="*/ 165 h 381"/>
                <a:gd name="T6" fmla="*/ 202 w 345"/>
                <a:gd name="T7" fmla="*/ 165 h 381"/>
                <a:gd name="T8" fmla="*/ 191 w 345"/>
                <a:gd name="T9" fmla="*/ 156 h 381"/>
                <a:gd name="T10" fmla="*/ 191 w 345"/>
                <a:gd name="T11" fmla="*/ 115 h 381"/>
                <a:gd name="T12" fmla="*/ 184 w 345"/>
                <a:gd name="T13" fmla="*/ 103 h 381"/>
                <a:gd name="T14" fmla="*/ 237 w 345"/>
                <a:gd name="T15" fmla="*/ 43 h 381"/>
                <a:gd name="T16" fmla="*/ 219 w 345"/>
                <a:gd name="T17" fmla="*/ 0 h 381"/>
                <a:gd name="T18" fmla="*/ 170 w 345"/>
                <a:gd name="T19" fmla="*/ 23 h 381"/>
                <a:gd name="T20" fmla="*/ 170 w 345"/>
                <a:gd name="T21" fmla="*/ 23 h 381"/>
                <a:gd name="T22" fmla="*/ 140 w 345"/>
                <a:gd name="T23" fmla="*/ 30 h 381"/>
                <a:gd name="T24" fmla="*/ 159 w 345"/>
                <a:gd name="T25" fmla="*/ 50 h 381"/>
                <a:gd name="T26" fmla="*/ 135 w 345"/>
                <a:gd name="T27" fmla="*/ 75 h 381"/>
                <a:gd name="T28" fmla="*/ 124 w 345"/>
                <a:gd name="T29" fmla="*/ 87 h 381"/>
                <a:gd name="T30" fmla="*/ 122 w 345"/>
                <a:gd name="T31" fmla="*/ 124 h 381"/>
                <a:gd name="T32" fmla="*/ 66 w 345"/>
                <a:gd name="T33" fmla="*/ 123 h 381"/>
                <a:gd name="T34" fmla="*/ 57 w 345"/>
                <a:gd name="T35" fmla="*/ 160 h 381"/>
                <a:gd name="T36" fmla="*/ 57 w 345"/>
                <a:gd name="T37" fmla="*/ 160 h 381"/>
                <a:gd name="T38" fmla="*/ 73 w 345"/>
                <a:gd name="T39" fmla="*/ 181 h 381"/>
                <a:gd name="T40" fmla="*/ 64 w 345"/>
                <a:gd name="T41" fmla="*/ 193 h 381"/>
                <a:gd name="T42" fmla="*/ 64 w 345"/>
                <a:gd name="T43" fmla="*/ 193 h 381"/>
                <a:gd name="T44" fmla="*/ 45 w 345"/>
                <a:gd name="T45" fmla="*/ 202 h 381"/>
                <a:gd name="T46" fmla="*/ 20 w 345"/>
                <a:gd name="T47" fmla="*/ 185 h 381"/>
                <a:gd name="T48" fmla="*/ 4 w 345"/>
                <a:gd name="T49" fmla="*/ 232 h 381"/>
                <a:gd name="T50" fmla="*/ 62 w 345"/>
                <a:gd name="T51" fmla="*/ 250 h 381"/>
                <a:gd name="T52" fmla="*/ 64 w 345"/>
                <a:gd name="T53" fmla="*/ 250 h 381"/>
                <a:gd name="T54" fmla="*/ 83 w 345"/>
                <a:gd name="T55" fmla="*/ 271 h 381"/>
                <a:gd name="T56" fmla="*/ 90 w 345"/>
                <a:gd name="T57" fmla="*/ 287 h 381"/>
                <a:gd name="T58" fmla="*/ 90 w 345"/>
                <a:gd name="T59" fmla="*/ 289 h 381"/>
                <a:gd name="T60" fmla="*/ 92 w 345"/>
                <a:gd name="T61" fmla="*/ 321 h 381"/>
                <a:gd name="T62" fmla="*/ 92 w 345"/>
                <a:gd name="T63" fmla="*/ 374 h 381"/>
                <a:gd name="T64" fmla="*/ 105 w 345"/>
                <a:gd name="T65" fmla="*/ 351 h 381"/>
                <a:gd name="T66" fmla="*/ 106 w 345"/>
                <a:gd name="T67" fmla="*/ 351 h 381"/>
                <a:gd name="T68" fmla="*/ 147 w 345"/>
                <a:gd name="T69" fmla="*/ 300 h 381"/>
                <a:gd name="T70" fmla="*/ 149 w 345"/>
                <a:gd name="T71" fmla="*/ 300 h 381"/>
                <a:gd name="T72" fmla="*/ 163 w 345"/>
                <a:gd name="T73" fmla="*/ 300 h 381"/>
                <a:gd name="T74" fmla="*/ 177 w 345"/>
                <a:gd name="T75" fmla="*/ 307 h 381"/>
                <a:gd name="T76" fmla="*/ 198 w 345"/>
                <a:gd name="T77" fmla="*/ 278 h 381"/>
                <a:gd name="T78" fmla="*/ 198 w 345"/>
                <a:gd name="T79" fmla="*/ 266 h 381"/>
                <a:gd name="T80" fmla="*/ 230 w 345"/>
                <a:gd name="T81" fmla="*/ 268 h 381"/>
                <a:gd name="T82" fmla="*/ 232 w 345"/>
                <a:gd name="T83" fmla="*/ 268 h 381"/>
                <a:gd name="T84" fmla="*/ 262 w 345"/>
                <a:gd name="T85" fmla="*/ 282 h 381"/>
                <a:gd name="T86" fmla="*/ 264 w 345"/>
                <a:gd name="T87" fmla="*/ 282 h 381"/>
                <a:gd name="T88" fmla="*/ 283 w 345"/>
                <a:gd name="T89" fmla="*/ 301 h 381"/>
                <a:gd name="T90" fmla="*/ 308 w 345"/>
                <a:gd name="T91" fmla="*/ 270 h 381"/>
                <a:gd name="T92" fmla="*/ 295 w 345"/>
                <a:gd name="T93" fmla="*/ 259 h 381"/>
                <a:gd name="T94" fmla="*/ 295 w 345"/>
                <a:gd name="T95" fmla="*/ 239 h 381"/>
                <a:gd name="T96" fmla="*/ 297 w 345"/>
                <a:gd name="T97" fmla="*/ 238 h 381"/>
                <a:gd name="T98" fmla="*/ 343 w 345"/>
                <a:gd name="T99" fmla="*/ 192 h 381"/>
                <a:gd name="T100" fmla="*/ 315 w 345"/>
                <a:gd name="T101" fmla="*/ 15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5" h="381">
                  <a:moveTo>
                    <a:pt x="315" y="154"/>
                  </a:moveTo>
                  <a:lnTo>
                    <a:pt x="292" y="165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25" y="140"/>
                  </a:lnTo>
                  <a:lnTo>
                    <a:pt x="204" y="165"/>
                  </a:lnTo>
                  <a:lnTo>
                    <a:pt x="202" y="165"/>
                  </a:lnTo>
                  <a:lnTo>
                    <a:pt x="202" y="165"/>
                  </a:lnTo>
                  <a:lnTo>
                    <a:pt x="191" y="156"/>
                  </a:lnTo>
                  <a:lnTo>
                    <a:pt x="191" y="156"/>
                  </a:lnTo>
                  <a:lnTo>
                    <a:pt x="191" y="154"/>
                  </a:lnTo>
                  <a:lnTo>
                    <a:pt x="191" y="115"/>
                  </a:lnTo>
                  <a:lnTo>
                    <a:pt x="184" y="103"/>
                  </a:lnTo>
                  <a:lnTo>
                    <a:pt x="184" y="103"/>
                  </a:lnTo>
                  <a:lnTo>
                    <a:pt x="186" y="101"/>
                  </a:lnTo>
                  <a:lnTo>
                    <a:pt x="237" y="43"/>
                  </a:lnTo>
                  <a:lnTo>
                    <a:pt x="235" y="18"/>
                  </a:lnTo>
                  <a:lnTo>
                    <a:pt x="219" y="0"/>
                  </a:lnTo>
                  <a:lnTo>
                    <a:pt x="200" y="4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43" y="22"/>
                  </a:lnTo>
                  <a:lnTo>
                    <a:pt x="140" y="30"/>
                  </a:lnTo>
                  <a:lnTo>
                    <a:pt x="158" y="48"/>
                  </a:lnTo>
                  <a:lnTo>
                    <a:pt x="159" y="50"/>
                  </a:lnTo>
                  <a:lnTo>
                    <a:pt x="158" y="52"/>
                  </a:lnTo>
                  <a:lnTo>
                    <a:pt x="135" y="75"/>
                  </a:lnTo>
                  <a:lnTo>
                    <a:pt x="135" y="75"/>
                  </a:lnTo>
                  <a:lnTo>
                    <a:pt x="124" y="87"/>
                  </a:lnTo>
                  <a:lnTo>
                    <a:pt x="122" y="123"/>
                  </a:lnTo>
                  <a:lnTo>
                    <a:pt x="122" y="124"/>
                  </a:lnTo>
                  <a:lnTo>
                    <a:pt x="121" y="124"/>
                  </a:lnTo>
                  <a:lnTo>
                    <a:pt x="66" y="123"/>
                  </a:lnTo>
                  <a:lnTo>
                    <a:pt x="43" y="146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73" y="181"/>
                  </a:lnTo>
                  <a:lnTo>
                    <a:pt x="73" y="181"/>
                  </a:lnTo>
                  <a:lnTo>
                    <a:pt x="73" y="183"/>
                  </a:lnTo>
                  <a:lnTo>
                    <a:pt x="64" y="193"/>
                  </a:lnTo>
                  <a:lnTo>
                    <a:pt x="64" y="193"/>
                  </a:lnTo>
                  <a:lnTo>
                    <a:pt x="64" y="193"/>
                  </a:lnTo>
                  <a:lnTo>
                    <a:pt x="45" y="202"/>
                  </a:lnTo>
                  <a:lnTo>
                    <a:pt x="45" y="202"/>
                  </a:lnTo>
                  <a:lnTo>
                    <a:pt x="43" y="200"/>
                  </a:lnTo>
                  <a:lnTo>
                    <a:pt x="20" y="185"/>
                  </a:lnTo>
                  <a:lnTo>
                    <a:pt x="0" y="213"/>
                  </a:lnTo>
                  <a:lnTo>
                    <a:pt x="4" y="232"/>
                  </a:lnTo>
                  <a:lnTo>
                    <a:pt x="14" y="241"/>
                  </a:lnTo>
                  <a:lnTo>
                    <a:pt x="62" y="25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83" y="271"/>
                  </a:lnTo>
                  <a:lnTo>
                    <a:pt x="83" y="271"/>
                  </a:lnTo>
                  <a:lnTo>
                    <a:pt x="83" y="271"/>
                  </a:lnTo>
                  <a:lnTo>
                    <a:pt x="90" y="287"/>
                  </a:lnTo>
                  <a:lnTo>
                    <a:pt x="90" y="287"/>
                  </a:lnTo>
                  <a:lnTo>
                    <a:pt x="90" y="289"/>
                  </a:lnTo>
                  <a:lnTo>
                    <a:pt x="92" y="321"/>
                  </a:lnTo>
                  <a:lnTo>
                    <a:pt x="92" y="321"/>
                  </a:lnTo>
                  <a:lnTo>
                    <a:pt x="92" y="321"/>
                  </a:lnTo>
                  <a:lnTo>
                    <a:pt x="92" y="374"/>
                  </a:lnTo>
                  <a:lnTo>
                    <a:pt x="94" y="381"/>
                  </a:lnTo>
                  <a:lnTo>
                    <a:pt x="105" y="351"/>
                  </a:lnTo>
                  <a:lnTo>
                    <a:pt x="106" y="351"/>
                  </a:lnTo>
                  <a:lnTo>
                    <a:pt x="106" y="351"/>
                  </a:lnTo>
                  <a:lnTo>
                    <a:pt x="133" y="346"/>
                  </a:lnTo>
                  <a:lnTo>
                    <a:pt x="147" y="300"/>
                  </a:lnTo>
                  <a:lnTo>
                    <a:pt x="147" y="300"/>
                  </a:lnTo>
                  <a:lnTo>
                    <a:pt x="149" y="300"/>
                  </a:lnTo>
                  <a:lnTo>
                    <a:pt x="161" y="300"/>
                  </a:lnTo>
                  <a:lnTo>
                    <a:pt x="163" y="300"/>
                  </a:lnTo>
                  <a:lnTo>
                    <a:pt x="163" y="300"/>
                  </a:lnTo>
                  <a:lnTo>
                    <a:pt x="177" y="307"/>
                  </a:lnTo>
                  <a:lnTo>
                    <a:pt x="196" y="293"/>
                  </a:lnTo>
                  <a:lnTo>
                    <a:pt x="198" y="278"/>
                  </a:lnTo>
                  <a:lnTo>
                    <a:pt x="198" y="268"/>
                  </a:lnTo>
                  <a:lnTo>
                    <a:pt x="198" y="266"/>
                  </a:lnTo>
                  <a:lnTo>
                    <a:pt x="200" y="266"/>
                  </a:lnTo>
                  <a:lnTo>
                    <a:pt x="230" y="268"/>
                  </a:lnTo>
                  <a:lnTo>
                    <a:pt x="230" y="268"/>
                  </a:lnTo>
                  <a:lnTo>
                    <a:pt x="232" y="268"/>
                  </a:lnTo>
                  <a:lnTo>
                    <a:pt x="250" y="284"/>
                  </a:lnTo>
                  <a:lnTo>
                    <a:pt x="262" y="282"/>
                  </a:lnTo>
                  <a:lnTo>
                    <a:pt x="264" y="282"/>
                  </a:lnTo>
                  <a:lnTo>
                    <a:pt x="264" y="282"/>
                  </a:lnTo>
                  <a:lnTo>
                    <a:pt x="274" y="294"/>
                  </a:lnTo>
                  <a:lnTo>
                    <a:pt x="283" y="301"/>
                  </a:lnTo>
                  <a:lnTo>
                    <a:pt x="297" y="286"/>
                  </a:lnTo>
                  <a:lnTo>
                    <a:pt x="308" y="270"/>
                  </a:lnTo>
                  <a:lnTo>
                    <a:pt x="295" y="259"/>
                  </a:lnTo>
                  <a:lnTo>
                    <a:pt x="295" y="259"/>
                  </a:lnTo>
                  <a:lnTo>
                    <a:pt x="295" y="257"/>
                  </a:lnTo>
                  <a:lnTo>
                    <a:pt x="295" y="239"/>
                  </a:lnTo>
                  <a:lnTo>
                    <a:pt x="295" y="239"/>
                  </a:lnTo>
                  <a:lnTo>
                    <a:pt x="297" y="238"/>
                  </a:lnTo>
                  <a:lnTo>
                    <a:pt x="345" y="218"/>
                  </a:lnTo>
                  <a:lnTo>
                    <a:pt x="343" y="192"/>
                  </a:lnTo>
                  <a:lnTo>
                    <a:pt x="315" y="154"/>
                  </a:lnTo>
                  <a:lnTo>
                    <a:pt x="315" y="1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9" name="Freeform 69">
              <a:extLst>
                <a:ext uri="{FF2B5EF4-FFF2-40B4-BE49-F238E27FC236}">
                  <a16:creationId xmlns:a16="http://schemas.microsoft.com/office/drawing/2014/main" xmlns="" id="{2E48E759-B55C-41AE-B061-7AD6F45E9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588" y="2617788"/>
              <a:ext cx="31750" cy="28575"/>
            </a:xfrm>
            <a:custGeom>
              <a:avLst/>
              <a:gdLst>
                <a:gd name="T0" fmla="*/ 4 w 20"/>
                <a:gd name="T1" fmla="*/ 16 h 18"/>
                <a:gd name="T2" fmla="*/ 16 w 20"/>
                <a:gd name="T3" fmla="*/ 18 h 18"/>
                <a:gd name="T4" fmla="*/ 20 w 20"/>
                <a:gd name="T5" fmla="*/ 9 h 18"/>
                <a:gd name="T6" fmla="*/ 11 w 20"/>
                <a:gd name="T7" fmla="*/ 0 h 18"/>
                <a:gd name="T8" fmla="*/ 0 w 20"/>
                <a:gd name="T9" fmla="*/ 3 h 18"/>
                <a:gd name="T10" fmla="*/ 4 w 20"/>
                <a:gd name="T11" fmla="*/ 16 h 18"/>
                <a:gd name="T12" fmla="*/ 4 w 20"/>
                <a:gd name="T1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8">
                  <a:moveTo>
                    <a:pt x="4" y="16"/>
                  </a:moveTo>
                  <a:lnTo>
                    <a:pt x="16" y="18"/>
                  </a:lnTo>
                  <a:lnTo>
                    <a:pt x="20" y="9"/>
                  </a:lnTo>
                  <a:lnTo>
                    <a:pt x="11" y="0"/>
                  </a:lnTo>
                  <a:lnTo>
                    <a:pt x="0" y="3"/>
                  </a:lnTo>
                  <a:lnTo>
                    <a:pt x="4" y="16"/>
                  </a:lnTo>
                  <a:lnTo>
                    <a:pt x="4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" name="Freeform 70">
              <a:extLst>
                <a:ext uri="{FF2B5EF4-FFF2-40B4-BE49-F238E27FC236}">
                  <a16:creationId xmlns:a16="http://schemas.microsoft.com/office/drawing/2014/main" xmlns="" id="{6B0F16B7-D4A6-433E-BCE8-7070C0CB3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438" y="2716213"/>
              <a:ext cx="50800" cy="41275"/>
            </a:xfrm>
            <a:custGeom>
              <a:avLst/>
              <a:gdLst>
                <a:gd name="T0" fmla="*/ 0 w 32"/>
                <a:gd name="T1" fmla="*/ 21 h 26"/>
                <a:gd name="T2" fmla="*/ 16 w 32"/>
                <a:gd name="T3" fmla="*/ 26 h 26"/>
                <a:gd name="T4" fmla="*/ 32 w 32"/>
                <a:gd name="T5" fmla="*/ 25 h 26"/>
                <a:gd name="T6" fmla="*/ 25 w 32"/>
                <a:gd name="T7" fmla="*/ 0 h 26"/>
                <a:gd name="T8" fmla="*/ 6 w 32"/>
                <a:gd name="T9" fmla="*/ 11 h 26"/>
                <a:gd name="T10" fmla="*/ 0 w 32"/>
                <a:gd name="T11" fmla="*/ 21 h 26"/>
                <a:gd name="T12" fmla="*/ 0 w 32"/>
                <a:gd name="T13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6">
                  <a:moveTo>
                    <a:pt x="0" y="21"/>
                  </a:moveTo>
                  <a:lnTo>
                    <a:pt x="16" y="26"/>
                  </a:lnTo>
                  <a:lnTo>
                    <a:pt x="32" y="25"/>
                  </a:lnTo>
                  <a:lnTo>
                    <a:pt x="25" y="0"/>
                  </a:lnTo>
                  <a:lnTo>
                    <a:pt x="6" y="11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" name="Freeform 71">
              <a:extLst>
                <a:ext uri="{FF2B5EF4-FFF2-40B4-BE49-F238E27FC236}">
                  <a16:creationId xmlns:a16="http://schemas.microsoft.com/office/drawing/2014/main" xmlns="" id="{5277C9FF-6C8C-4B59-A27C-85E30AC00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2516188"/>
              <a:ext cx="1108075" cy="1504950"/>
            </a:xfrm>
            <a:custGeom>
              <a:avLst/>
              <a:gdLst>
                <a:gd name="T0" fmla="*/ 617 w 698"/>
                <a:gd name="T1" fmla="*/ 193 h 948"/>
                <a:gd name="T2" fmla="*/ 610 w 698"/>
                <a:gd name="T3" fmla="*/ 229 h 948"/>
                <a:gd name="T4" fmla="*/ 552 w 698"/>
                <a:gd name="T5" fmla="*/ 174 h 948"/>
                <a:gd name="T6" fmla="*/ 569 w 698"/>
                <a:gd name="T7" fmla="*/ 99 h 948"/>
                <a:gd name="T8" fmla="*/ 520 w 698"/>
                <a:gd name="T9" fmla="*/ 154 h 948"/>
                <a:gd name="T10" fmla="*/ 458 w 698"/>
                <a:gd name="T11" fmla="*/ 326 h 948"/>
                <a:gd name="T12" fmla="*/ 545 w 698"/>
                <a:gd name="T13" fmla="*/ 415 h 948"/>
                <a:gd name="T14" fmla="*/ 525 w 698"/>
                <a:gd name="T15" fmla="*/ 505 h 948"/>
                <a:gd name="T16" fmla="*/ 495 w 698"/>
                <a:gd name="T17" fmla="*/ 486 h 948"/>
                <a:gd name="T18" fmla="*/ 467 w 698"/>
                <a:gd name="T19" fmla="*/ 388 h 948"/>
                <a:gd name="T20" fmla="*/ 398 w 698"/>
                <a:gd name="T21" fmla="*/ 509 h 948"/>
                <a:gd name="T22" fmla="*/ 248 w 698"/>
                <a:gd name="T23" fmla="*/ 498 h 948"/>
                <a:gd name="T24" fmla="*/ 336 w 698"/>
                <a:gd name="T25" fmla="*/ 486 h 948"/>
                <a:gd name="T26" fmla="*/ 412 w 698"/>
                <a:gd name="T27" fmla="*/ 353 h 948"/>
                <a:gd name="T28" fmla="*/ 469 w 698"/>
                <a:gd name="T29" fmla="*/ 165 h 948"/>
                <a:gd name="T30" fmla="*/ 485 w 698"/>
                <a:gd name="T31" fmla="*/ 43 h 948"/>
                <a:gd name="T32" fmla="*/ 479 w 698"/>
                <a:gd name="T33" fmla="*/ 0 h 948"/>
                <a:gd name="T34" fmla="*/ 465 w 698"/>
                <a:gd name="T35" fmla="*/ 36 h 948"/>
                <a:gd name="T36" fmla="*/ 378 w 698"/>
                <a:gd name="T37" fmla="*/ 124 h 948"/>
                <a:gd name="T38" fmla="*/ 340 w 698"/>
                <a:gd name="T39" fmla="*/ 179 h 948"/>
                <a:gd name="T40" fmla="*/ 287 w 698"/>
                <a:gd name="T41" fmla="*/ 243 h 948"/>
                <a:gd name="T42" fmla="*/ 310 w 698"/>
                <a:gd name="T43" fmla="*/ 312 h 948"/>
                <a:gd name="T44" fmla="*/ 274 w 698"/>
                <a:gd name="T45" fmla="*/ 340 h 948"/>
                <a:gd name="T46" fmla="*/ 207 w 698"/>
                <a:gd name="T47" fmla="*/ 261 h 948"/>
                <a:gd name="T48" fmla="*/ 219 w 698"/>
                <a:gd name="T49" fmla="*/ 284 h 948"/>
                <a:gd name="T50" fmla="*/ 205 w 698"/>
                <a:gd name="T51" fmla="*/ 362 h 948"/>
                <a:gd name="T52" fmla="*/ 188 w 698"/>
                <a:gd name="T53" fmla="*/ 386 h 948"/>
                <a:gd name="T54" fmla="*/ 145 w 698"/>
                <a:gd name="T55" fmla="*/ 415 h 948"/>
                <a:gd name="T56" fmla="*/ 82 w 698"/>
                <a:gd name="T57" fmla="*/ 418 h 948"/>
                <a:gd name="T58" fmla="*/ 48 w 698"/>
                <a:gd name="T59" fmla="*/ 447 h 948"/>
                <a:gd name="T60" fmla="*/ 25 w 698"/>
                <a:gd name="T61" fmla="*/ 501 h 948"/>
                <a:gd name="T62" fmla="*/ 16 w 698"/>
                <a:gd name="T63" fmla="*/ 571 h 948"/>
                <a:gd name="T64" fmla="*/ 78 w 698"/>
                <a:gd name="T65" fmla="*/ 576 h 948"/>
                <a:gd name="T66" fmla="*/ 108 w 698"/>
                <a:gd name="T67" fmla="*/ 599 h 948"/>
                <a:gd name="T68" fmla="*/ 189 w 698"/>
                <a:gd name="T69" fmla="*/ 641 h 948"/>
                <a:gd name="T70" fmla="*/ 212 w 698"/>
                <a:gd name="T71" fmla="*/ 670 h 948"/>
                <a:gd name="T72" fmla="*/ 214 w 698"/>
                <a:gd name="T73" fmla="*/ 716 h 948"/>
                <a:gd name="T74" fmla="*/ 227 w 698"/>
                <a:gd name="T75" fmla="*/ 734 h 948"/>
                <a:gd name="T76" fmla="*/ 272 w 698"/>
                <a:gd name="T77" fmla="*/ 762 h 948"/>
                <a:gd name="T78" fmla="*/ 373 w 698"/>
                <a:gd name="T79" fmla="*/ 827 h 948"/>
                <a:gd name="T80" fmla="*/ 396 w 698"/>
                <a:gd name="T81" fmla="*/ 863 h 948"/>
                <a:gd name="T82" fmla="*/ 504 w 698"/>
                <a:gd name="T83" fmla="*/ 866 h 948"/>
                <a:gd name="T84" fmla="*/ 534 w 698"/>
                <a:gd name="T85" fmla="*/ 893 h 948"/>
                <a:gd name="T86" fmla="*/ 566 w 698"/>
                <a:gd name="T87" fmla="*/ 893 h 948"/>
                <a:gd name="T88" fmla="*/ 599 w 698"/>
                <a:gd name="T89" fmla="*/ 927 h 948"/>
                <a:gd name="T90" fmla="*/ 665 w 698"/>
                <a:gd name="T91" fmla="*/ 893 h 948"/>
                <a:gd name="T92" fmla="*/ 668 w 698"/>
                <a:gd name="T93" fmla="*/ 856 h 948"/>
                <a:gd name="T94" fmla="*/ 659 w 698"/>
                <a:gd name="T95" fmla="*/ 758 h 948"/>
                <a:gd name="T96" fmla="*/ 667 w 698"/>
                <a:gd name="T97" fmla="*/ 709 h 948"/>
                <a:gd name="T98" fmla="*/ 644 w 698"/>
                <a:gd name="T99" fmla="*/ 677 h 948"/>
                <a:gd name="T100" fmla="*/ 622 w 698"/>
                <a:gd name="T101" fmla="*/ 576 h 948"/>
                <a:gd name="T102" fmla="*/ 624 w 698"/>
                <a:gd name="T103" fmla="*/ 516 h 948"/>
                <a:gd name="T104" fmla="*/ 659 w 698"/>
                <a:gd name="T105" fmla="*/ 503 h 948"/>
                <a:gd name="T106" fmla="*/ 629 w 698"/>
                <a:gd name="T107" fmla="*/ 409 h 948"/>
                <a:gd name="T108" fmla="*/ 594 w 698"/>
                <a:gd name="T109" fmla="*/ 363 h 948"/>
                <a:gd name="T110" fmla="*/ 601 w 698"/>
                <a:gd name="T111" fmla="*/ 335 h 948"/>
                <a:gd name="T112" fmla="*/ 654 w 698"/>
                <a:gd name="T113" fmla="*/ 310 h 948"/>
                <a:gd name="T114" fmla="*/ 637 w 698"/>
                <a:gd name="T115" fmla="*/ 243 h 948"/>
                <a:gd name="T116" fmla="*/ 642 w 698"/>
                <a:gd name="T117" fmla="*/ 211 h 948"/>
                <a:gd name="T118" fmla="*/ 645 w 698"/>
                <a:gd name="T119" fmla="*/ 163 h 948"/>
                <a:gd name="T120" fmla="*/ 645 w 698"/>
                <a:gd name="T121" fmla="*/ 158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8" h="948">
                  <a:moveTo>
                    <a:pt x="645" y="158"/>
                  </a:moveTo>
                  <a:lnTo>
                    <a:pt x="626" y="160"/>
                  </a:lnTo>
                  <a:lnTo>
                    <a:pt x="617" y="193"/>
                  </a:lnTo>
                  <a:lnTo>
                    <a:pt x="587" y="165"/>
                  </a:lnTo>
                  <a:lnTo>
                    <a:pt x="578" y="193"/>
                  </a:lnTo>
                  <a:lnTo>
                    <a:pt x="610" y="229"/>
                  </a:lnTo>
                  <a:lnTo>
                    <a:pt x="612" y="259"/>
                  </a:lnTo>
                  <a:lnTo>
                    <a:pt x="553" y="207"/>
                  </a:lnTo>
                  <a:lnTo>
                    <a:pt x="552" y="174"/>
                  </a:lnTo>
                  <a:lnTo>
                    <a:pt x="576" y="144"/>
                  </a:lnTo>
                  <a:lnTo>
                    <a:pt x="580" y="94"/>
                  </a:lnTo>
                  <a:lnTo>
                    <a:pt x="569" y="99"/>
                  </a:lnTo>
                  <a:lnTo>
                    <a:pt x="559" y="131"/>
                  </a:lnTo>
                  <a:lnTo>
                    <a:pt x="539" y="149"/>
                  </a:lnTo>
                  <a:lnTo>
                    <a:pt x="520" y="154"/>
                  </a:lnTo>
                  <a:lnTo>
                    <a:pt x="502" y="183"/>
                  </a:lnTo>
                  <a:lnTo>
                    <a:pt x="502" y="255"/>
                  </a:lnTo>
                  <a:lnTo>
                    <a:pt x="458" y="326"/>
                  </a:lnTo>
                  <a:lnTo>
                    <a:pt x="460" y="370"/>
                  </a:lnTo>
                  <a:lnTo>
                    <a:pt x="506" y="370"/>
                  </a:lnTo>
                  <a:lnTo>
                    <a:pt x="545" y="415"/>
                  </a:lnTo>
                  <a:lnTo>
                    <a:pt x="545" y="459"/>
                  </a:lnTo>
                  <a:lnTo>
                    <a:pt x="518" y="491"/>
                  </a:lnTo>
                  <a:lnTo>
                    <a:pt x="525" y="505"/>
                  </a:lnTo>
                  <a:lnTo>
                    <a:pt x="546" y="517"/>
                  </a:lnTo>
                  <a:lnTo>
                    <a:pt x="506" y="526"/>
                  </a:lnTo>
                  <a:lnTo>
                    <a:pt x="495" y="486"/>
                  </a:lnTo>
                  <a:lnTo>
                    <a:pt x="525" y="434"/>
                  </a:lnTo>
                  <a:lnTo>
                    <a:pt x="511" y="395"/>
                  </a:lnTo>
                  <a:lnTo>
                    <a:pt x="467" y="388"/>
                  </a:lnTo>
                  <a:lnTo>
                    <a:pt x="442" y="413"/>
                  </a:lnTo>
                  <a:lnTo>
                    <a:pt x="439" y="466"/>
                  </a:lnTo>
                  <a:lnTo>
                    <a:pt x="398" y="509"/>
                  </a:lnTo>
                  <a:lnTo>
                    <a:pt x="359" y="523"/>
                  </a:lnTo>
                  <a:lnTo>
                    <a:pt x="334" y="551"/>
                  </a:lnTo>
                  <a:lnTo>
                    <a:pt x="248" y="498"/>
                  </a:lnTo>
                  <a:lnTo>
                    <a:pt x="248" y="471"/>
                  </a:lnTo>
                  <a:lnTo>
                    <a:pt x="304" y="498"/>
                  </a:lnTo>
                  <a:lnTo>
                    <a:pt x="336" y="486"/>
                  </a:lnTo>
                  <a:lnTo>
                    <a:pt x="384" y="455"/>
                  </a:lnTo>
                  <a:lnTo>
                    <a:pt x="417" y="388"/>
                  </a:lnTo>
                  <a:lnTo>
                    <a:pt x="412" y="353"/>
                  </a:lnTo>
                  <a:lnTo>
                    <a:pt x="469" y="218"/>
                  </a:lnTo>
                  <a:lnTo>
                    <a:pt x="476" y="195"/>
                  </a:lnTo>
                  <a:lnTo>
                    <a:pt x="469" y="165"/>
                  </a:lnTo>
                  <a:lnTo>
                    <a:pt x="506" y="129"/>
                  </a:lnTo>
                  <a:lnTo>
                    <a:pt x="513" y="80"/>
                  </a:lnTo>
                  <a:lnTo>
                    <a:pt x="485" y="43"/>
                  </a:lnTo>
                  <a:lnTo>
                    <a:pt x="513" y="39"/>
                  </a:lnTo>
                  <a:lnTo>
                    <a:pt x="509" y="2"/>
                  </a:lnTo>
                  <a:lnTo>
                    <a:pt x="479" y="0"/>
                  </a:lnTo>
                  <a:lnTo>
                    <a:pt x="477" y="27"/>
                  </a:lnTo>
                  <a:lnTo>
                    <a:pt x="485" y="43"/>
                  </a:lnTo>
                  <a:lnTo>
                    <a:pt x="465" y="36"/>
                  </a:lnTo>
                  <a:lnTo>
                    <a:pt x="439" y="57"/>
                  </a:lnTo>
                  <a:lnTo>
                    <a:pt x="405" y="99"/>
                  </a:lnTo>
                  <a:lnTo>
                    <a:pt x="378" y="124"/>
                  </a:lnTo>
                  <a:lnTo>
                    <a:pt x="340" y="133"/>
                  </a:lnTo>
                  <a:lnTo>
                    <a:pt x="320" y="152"/>
                  </a:lnTo>
                  <a:lnTo>
                    <a:pt x="340" y="179"/>
                  </a:lnTo>
                  <a:lnTo>
                    <a:pt x="318" y="220"/>
                  </a:lnTo>
                  <a:lnTo>
                    <a:pt x="288" y="229"/>
                  </a:lnTo>
                  <a:lnTo>
                    <a:pt x="287" y="243"/>
                  </a:lnTo>
                  <a:lnTo>
                    <a:pt x="313" y="269"/>
                  </a:lnTo>
                  <a:lnTo>
                    <a:pt x="304" y="296"/>
                  </a:lnTo>
                  <a:lnTo>
                    <a:pt x="310" y="312"/>
                  </a:lnTo>
                  <a:lnTo>
                    <a:pt x="318" y="328"/>
                  </a:lnTo>
                  <a:lnTo>
                    <a:pt x="285" y="358"/>
                  </a:lnTo>
                  <a:lnTo>
                    <a:pt x="274" y="340"/>
                  </a:lnTo>
                  <a:lnTo>
                    <a:pt x="264" y="301"/>
                  </a:lnTo>
                  <a:lnTo>
                    <a:pt x="228" y="243"/>
                  </a:lnTo>
                  <a:lnTo>
                    <a:pt x="207" y="261"/>
                  </a:lnTo>
                  <a:lnTo>
                    <a:pt x="219" y="282"/>
                  </a:lnTo>
                  <a:lnTo>
                    <a:pt x="221" y="284"/>
                  </a:lnTo>
                  <a:lnTo>
                    <a:pt x="219" y="284"/>
                  </a:lnTo>
                  <a:lnTo>
                    <a:pt x="195" y="330"/>
                  </a:lnTo>
                  <a:lnTo>
                    <a:pt x="205" y="362"/>
                  </a:lnTo>
                  <a:lnTo>
                    <a:pt x="205" y="362"/>
                  </a:lnTo>
                  <a:lnTo>
                    <a:pt x="204" y="363"/>
                  </a:lnTo>
                  <a:lnTo>
                    <a:pt x="189" y="386"/>
                  </a:lnTo>
                  <a:lnTo>
                    <a:pt x="188" y="386"/>
                  </a:lnTo>
                  <a:lnTo>
                    <a:pt x="188" y="388"/>
                  </a:lnTo>
                  <a:lnTo>
                    <a:pt x="163" y="395"/>
                  </a:lnTo>
                  <a:lnTo>
                    <a:pt x="145" y="415"/>
                  </a:lnTo>
                  <a:lnTo>
                    <a:pt x="145" y="416"/>
                  </a:lnTo>
                  <a:lnTo>
                    <a:pt x="145" y="416"/>
                  </a:lnTo>
                  <a:lnTo>
                    <a:pt x="82" y="418"/>
                  </a:lnTo>
                  <a:lnTo>
                    <a:pt x="48" y="445"/>
                  </a:lnTo>
                  <a:lnTo>
                    <a:pt x="48" y="447"/>
                  </a:lnTo>
                  <a:lnTo>
                    <a:pt x="48" y="447"/>
                  </a:lnTo>
                  <a:lnTo>
                    <a:pt x="27" y="447"/>
                  </a:lnTo>
                  <a:lnTo>
                    <a:pt x="25" y="500"/>
                  </a:lnTo>
                  <a:lnTo>
                    <a:pt x="25" y="501"/>
                  </a:lnTo>
                  <a:lnTo>
                    <a:pt x="25" y="501"/>
                  </a:lnTo>
                  <a:lnTo>
                    <a:pt x="0" y="537"/>
                  </a:lnTo>
                  <a:lnTo>
                    <a:pt x="16" y="571"/>
                  </a:lnTo>
                  <a:lnTo>
                    <a:pt x="76" y="576"/>
                  </a:lnTo>
                  <a:lnTo>
                    <a:pt x="78" y="576"/>
                  </a:lnTo>
                  <a:lnTo>
                    <a:pt x="78" y="576"/>
                  </a:lnTo>
                  <a:lnTo>
                    <a:pt x="106" y="599"/>
                  </a:lnTo>
                  <a:lnTo>
                    <a:pt x="108" y="599"/>
                  </a:lnTo>
                  <a:lnTo>
                    <a:pt x="108" y="599"/>
                  </a:lnTo>
                  <a:lnTo>
                    <a:pt x="108" y="629"/>
                  </a:lnTo>
                  <a:lnTo>
                    <a:pt x="119" y="638"/>
                  </a:lnTo>
                  <a:lnTo>
                    <a:pt x="189" y="641"/>
                  </a:lnTo>
                  <a:lnTo>
                    <a:pt x="189" y="641"/>
                  </a:lnTo>
                  <a:lnTo>
                    <a:pt x="191" y="643"/>
                  </a:lnTo>
                  <a:lnTo>
                    <a:pt x="212" y="670"/>
                  </a:lnTo>
                  <a:lnTo>
                    <a:pt x="212" y="672"/>
                  </a:lnTo>
                  <a:lnTo>
                    <a:pt x="212" y="672"/>
                  </a:lnTo>
                  <a:lnTo>
                    <a:pt x="214" y="716"/>
                  </a:lnTo>
                  <a:lnTo>
                    <a:pt x="227" y="732"/>
                  </a:lnTo>
                  <a:lnTo>
                    <a:pt x="227" y="732"/>
                  </a:lnTo>
                  <a:lnTo>
                    <a:pt x="227" y="734"/>
                  </a:lnTo>
                  <a:lnTo>
                    <a:pt x="227" y="762"/>
                  </a:lnTo>
                  <a:lnTo>
                    <a:pt x="272" y="762"/>
                  </a:lnTo>
                  <a:lnTo>
                    <a:pt x="272" y="762"/>
                  </a:lnTo>
                  <a:lnTo>
                    <a:pt x="272" y="762"/>
                  </a:lnTo>
                  <a:lnTo>
                    <a:pt x="315" y="801"/>
                  </a:lnTo>
                  <a:lnTo>
                    <a:pt x="373" y="827"/>
                  </a:lnTo>
                  <a:lnTo>
                    <a:pt x="373" y="827"/>
                  </a:lnTo>
                  <a:lnTo>
                    <a:pt x="375" y="827"/>
                  </a:lnTo>
                  <a:lnTo>
                    <a:pt x="396" y="863"/>
                  </a:lnTo>
                  <a:lnTo>
                    <a:pt x="433" y="886"/>
                  </a:lnTo>
                  <a:lnTo>
                    <a:pt x="472" y="890"/>
                  </a:lnTo>
                  <a:lnTo>
                    <a:pt x="504" y="866"/>
                  </a:lnTo>
                  <a:lnTo>
                    <a:pt x="504" y="866"/>
                  </a:lnTo>
                  <a:lnTo>
                    <a:pt x="506" y="866"/>
                  </a:lnTo>
                  <a:lnTo>
                    <a:pt x="534" y="893"/>
                  </a:lnTo>
                  <a:lnTo>
                    <a:pt x="564" y="893"/>
                  </a:lnTo>
                  <a:lnTo>
                    <a:pt x="566" y="893"/>
                  </a:lnTo>
                  <a:lnTo>
                    <a:pt x="566" y="893"/>
                  </a:lnTo>
                  <a:lnTo>
                    <a:pt x="587" y="925"/>
                  </a:lnTo>
                  <a:lnTo>
                    <a:pt x="599" y="927"/>
                  </a:lnTo>
                  <a:lnTo>
                    <a:pt x="599" y="927"/>
                  </a:lnTo>
                  <a:lnTo>
                    <a:pt x="599" y="927"/>
                  </a:lnTo>
                  <a:lnTo>
                    <a:pt x="621" y="948"/>
                  </a:lnTo>
                  <a:lnTo>
                    <a:pt x="665" y="893"/>
                  </a:lnTo>
                  <a:lnTo>
                    <a:pt x="668" y="856"/>
                  </a:lnTo>
                  <a:lnTo>
                    <a:pt x="668" y="856"/>
                  </a:lnTo>
                  <a:lnTo>
                    <a:pt x="668" y="856"/>
                  </a:lnTo>
                  <a:lnTo>
                    <a:pt x="698" y="815"/>
                  </a:lnTo>
                  <a:lnTo>
                    <a:pt x="691" y="783"/>
                  </a:lnTo>
                  <a:lnTo>
                    <a:pt x="659" y="758"/>
                  </a:lnTo>
                  <a:lnTo>
                    <a:pt x="658" y="757"/>
                  </a:lnTo>
                  <a:lnTo>
                    <a:pt x="658" y="757"/>
                  </a:lnTo>
                  <a:lnTo>
                    <a:pt x="667" y="709"/>
                  </a:lnTo>
                  <a:lnTo>
                    <a:pt x="645" y="679"/>
                  </a:lnTo>
                  <a:lnTo>
                    <a:pt x="644" y="679"/>
                  </a:lnTo>
                  <a:lnTo>
                    <a:pt x="644" y="677"/>
                  </a:lnTo>
                  <a:lnTo>
                    <a:pt x="651" y="611"/>
                  </a:lnTo>
                  <a:lnTo>
                    <a:pt x="624" y="576"/>
                  </a:lnTo>
                  <a:lnTo>
                    <a:pt x="622" y="576"/>
                  </a:lnTo>
                  <a:lnTo>
                    <a:pt x="622" y="574"/>
                  </a:lnTo>
                  <a:lnTo>
                    <a:pt x="635" y="540"/>
                  </a:lnTo>
                  <a:lnTo>
                    <a:pt x="624" y="516"/>
                  </a:lnTo>
                  <a:lnTo>
                    <a:pt x="622" y="514"/>
                  </a:lnTo>
                  <a:lnTo>
                    <a:pt x="624" y="512"/>
                  </a:lnTo>
                  <a:lnTo>
                    <a:pt x="659" y="503"/>
                  </a:lnTo>
                  <a:lnTo>
                    <a:pt x="675" y="464"/>
                  </a:lnTo>
                  <a:lnTo>
                    <a:pt x="667" y="420"/>
                  </a:lnTo>
                  <a:lnTo>
                    <a:pt x="629" y="409"/>
                  </a:lnTo>
                  <a:lnTo>
                    <a:pt x="629" y="409"/>
                  </a:lnTo>
                  <a:lnTo>
                    <a:pt x="629" y="409"/>
                  </a:lnTo>
                  <a:lnTo>
                    <a:pt x="594" y="363"/>
                  </a:lnTo>
                  <a:lnTo>
                    <a:pt x="594" y="363"/>
                  </a:lnTo>
                  <a:lnTo>
                    <a:pt x="594" y="363"/>
                  </a:lnTo>
                  <a:lnTo>
                    <a:pt x="601" y="335"/>
                  </a:lnTo>
                  <a:lnTo>
                    <a:pt x="601" y="335"/>
                  </a:lnTo>
                  <a:lnTo>
                    <a:pt x="603" y="333"/>
                  </a:lnTo>
                  <a:lnTo>
                    <a:pt x="654" y="310"/>
                  </a:lnTo>
                  <a:lnTo>
                    <a:pt x="659" y="291"/>
                  </a:lnTo>
                  <a:lnTo>
                    <a:pt x="637" y="245"/>
                  </a:lnTo>
                  <a:lnTo>
                    <a:pt x="637" y="243"/>
                  </a:lnTo>
                  <a:lnTo>
                    <a:pt x="637" y="243"/>
                  </a:lnTo>
                  <a:lnTo>
                    <a:pt x="642" y="213"/>
                  </a:lnTo>
                  <a:lnTo>
                    <a:pt x="642" y="211"/>
                  </a:lnTo>
                  <a:lnTo>
                    <a:pt x="644" y="211"/>
                  </a:lnTo>
                  <a:lnTo>
                    <a:pt x="667" y="207"/>
                  </a:lnTo>
                  <a:lnTo>
                    <a:pt x="645" y="163"/>
                  </a:lnTo>
                  <a:lnTo>
                    <a:pt x="645" y="163"/>
                  </a:lnTo>
                  <a:lnTo>
                    <a:pt x="645" y="163"/>
                  </a:lnTo>
                  <a:lnTo>
                    <a:pt x="645" y="158"/>
                  </a:lnTo>
                  <a:lnTo>
                    <a:pt x="645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" name="Freeform 72">
              <a:extLst>
                <a:ext uri="{FF2B5EF4-FFF2-40B4-BE49-F238E27FC236}">
                  <a16:creationId xmlns:a16="http://schemas.microsoft.com/office/drawing/2014/main" xmlns="" id="{D5135B4F-5A23-42AE-95DE-E8FFCBDA6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4035426"/>
              <a:ext cx="681038" cy="542925"/>
            </a:xfrm>
            <a:custGeom>
              <a:avLst/>
              <a:gdLst>
                <a:gd name="T0" fmla="*/ 118 w 429"/>
                <a:gd name="T1" fmla="*/ 303 h 342"/>
                <a:gd name="T2" fmla="*/ 157 w 429"/>
                <a:gd name="T3" fmla="*/ 342 h 342"/>
                <a:gd name="T4" fmla="*/ 163 w 429"/>
                <a:gd name="T5" fmla="*/ 326 h 342"/>
                <a:gd name="T6" fmla="*/ 164 w 429"/>
                <a:gd name="T7" fmla="*/ 326 h 342"/>
                <a:gd name="T8" fmla="*/ 200 w 429"/>
                <a:gd name="T9" fmla="*/ 274 h 342"/>
                <a:gd name="T10" fmla="*/ 200 w 429"/>
                <a:gd name="T11" fmla="*/ 274 h 342"/>
                <a:gd name="T12" fmla="*/ 217 w 429"/>
                <a:gd name="T13" fmla="*/ 253 h 342"/>
                <a:gd name="T14" fmla="*/ 242 w 429"/>
                <a:gd name="T15" fmla="*/ 259 h 342"/>
                <a:gd name="T16" fmla="*/ 251 w 429"/>
                <a:gd name="T17" fmla="*/ 232 h 342"/>
                <a:gd name="T18" fmla="*/ 226 w 429"/>
                <a:gd name="T19" fmla="*/ 207 h 342"/>
                <a:gd name="T20" fmla="*/ 224 w 429"/>
                <a:gd name="T21" fmla="*/ 207 h 342"/>
                <a:gd name="T22" fmla="*/ 221 w 429"/>
                <a:gd name="T23" fmla="*/ 195 h 342"/>
                <a:gd name="T24" fmla="*/ 231 w 429"/>
                <a:gd name="T25" fmla="*/ 184 h 342"/>
                <a:gd name="T26" fmla="*/ 235 w 429"/>
                <a:gd name="T27" fmla="*/ 154 h 342"/>
                <a:gd name="T28" fmla="*/ 267 w 429"/>
                <a:gd name="T29" fmla="*/ 122 h 342"/>
                <a:gd name="T30" fmla="*/ 270 w 429"/>
                <a:gd name="T31" fmla="*/ 122 h 342"/>
                <a:gd name="T32" fmla="*/ 290 w 429"/>
                <a:gd name="T33" fmla="*/ 142 h 342"/>
                <a:gd name="T34" fmla="*/ 279 w 429"/>
                <a:gd name="T35" fmla="*/ 158 h 342"/>
                <a:gd name="T36" fmla="*/ 292 w 429"/>
                <a:gd name="T37" fmla="*/ 159 h 342"/>
                <a:gd name="T38" fmla="*/ 325 w 429"/>
                <a:gd name="T39" fmla="*/ 182 h 342"/>
                <a:gd name="T40" fmla="*/ 350 w 429"/>
                <a:gd name="T41" fmla="*/ 179 h 342"/>
                <a:gd name="T42" fmla="*/ 375 w 429"/>
                <a:gd name="T43" fmla="*/ 193 h 342"/>
                <a:gd name="T44" fmla="*/ 429 w 429"/>
                <a:gd name="T45" fmla="*/ 172 h 342"/>
                <a:gd name="T46" fmla="*/ 373 w 429"/>
                <a:gd name="T47" fmla="*/ 131 h 342"/>
                <a:gd name="T48" fmla="*/ 346 w 429"/>
                <a:gd name="T49" fmla="*/ 78 h 342"/>
                <a:gd name="T50" fmla="*/ 325 w 429"/>
                <a:gd name="T51" fmla="*/ 32 h 342"/>
                <a:gd name="T52" fmla="*/ 311 w 429"/>
                <a:gd name="T53" fmla="*/ 28 h 342"/>
                <a:gd name="T54" fmla="*/ 277 w 429"/>
                <a:gd name="T55" fmla="*/ 16 h 342"/>
                <a:gd name="T56" fmla="*/ 277 w 429"/>
                <a:gd name="T57" fmla="*/ 14 h 342"/>
                <a:gd name="T58" fmla="*/ 256 w 429"/>
                <a:gd name="T59" fmla="*/ 12 h 342"/>
                <a:gd name="T60" fmla="*/ 254 w 429"/>
                <a:gd name="T61" fmla="*/ 14 h 342"/>
                <a:gd name="T62" fmla="*/ 223 w 429"/>
                <a:gd name="T63" fmla="*/ 19 h 342"/>
                <a:gd name="T64" fmla="*/ 221 w 429"/>
                <a:gd name="T65" fmla="*/ 19 h 342"/>
                <a:gd name="T66" fmla="*/ 205 w 429"/>
                <a:gd name="T67" fmla="*/ 28 h 342"/>
                <a:gd name="T68" fmla="*/ 191 w 429"/>
                <a:gd name="T69" fmla="*/ 26 h 342"/>
                <a:gd name="T70" fmla="*/ 184 w 429"/>
                <a:gd name="T71" fmla="*/ 33 h 342"/>
                <a:gd name="T72" fmla="*/ 166 w 429"/>
                <a:gd name="T73" fmla="*/ 33 h 342"/>
                <a:gd name="T74" fmla="*/ 166 w 429"/>
                <a:gd name="T75" fmla="*/ 32 h 342"/>
                <a:gd name="T76" fmla="*/ 136 w 429"/>
                <a:gd name="T77" fmla="*/ 41 h 342"/>
                <a:gd name="T78" fmla="*/ 134 w 429"/>
                <a:gd name="T79" fmla="*/ 41 h 342"/>
                <a:gd name="T80" fmla="*/ 87 w 429"/>
                <a:gd name="T81" fmla="*/ 80 h 342"/>
                <a:gd name="T82" fmla="*/ 85 w 429"/>
                <a:gd name="T83" fmla="*/ 81 h 342"/>
                <a:gd name="T84" fmla="*/ 19 w 429"/>
                <a:gd name="T85" fmla="*/ 110 h 342"/>
                <a:gd name="T86" fmla="*/ 19 w 429"/>
                <a:gd name="T87" fmla="*/ 140 h 342"/>
                <a:gd name="T88" fmla="*/ 5 w 429"/>
                <a:gd name="T89" fmla="*/ 143 h 342"/>
                <a:gd name="T90" fmla="*/ 12 w 429"/>
                <a:gd name="T91" fmla="*/ 195 h 342"/>
                <a:gd name="T92" fmla="*/ 12 w 429"/>
                <a:gd name="T93" fmla="*/ 195 h 342"/>
                <a:gd name="T94" fmla="*/ 39 w 429"/>
                <a:gd name="T95" fmla="*/ 220 h 342"/>
                <a:gd name="T96" fmla="*/ 39 w 429"/>
                <a:gd name="T97" fmla="*/ 220 h 342"/>
                <a:gd name="T98" fmla="*/ 60 w 429"/>
                <a:gd name="T99" fmla="*/ 239 h 342"/>
                <a:gd name="T100" fmla="*/ 60 w 429"/>
                <a:gd name="T101" fmla="*/ 259 h 342"/>
                <a:gd name="T102" fmla="*/ 92 w 429"/>
                <a:gd name="T103" fmla="*/ 285 h 342"/>
                <a:gd name="T104" fmla="*/ 94 w 429"/>
                <a:gd name="T105" fmla="*/ 303 h 342"/>
                <a:gd name="T106" fmla="*/ 94 w 429"/>
                <a:gd name="T107" fmla="*/ 303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9" h="342">
                  <a:moveTo>
                    <a:pt x="94" y="303"/>
                  </a:moveTo>
                  <a:lnTo>
                    <a:pt x="118" y="303"/>
                  </a:lnTo>
                  <a:lnTo>
                    <a:pt x="140" y="338"/>
                  </a:lnTo>
                  <a:lnTo>
                    <a:pt x="157" y="342"/>
                  </a:lnTo>
                  <a:lnTo>
                    <a:pt x="157" y="340"/>
                  </a:lnTo>
                  <a:lnTo>
                    <a:pt x="163" y="326"/>
                  </a:lnTo>
                  <a:lnTo>
                    <a:pt x="164" y="326"/>
                  </a:lnTo>
                  <a:lnTo>
                    <a:pt x="164" y="326"/>
                  </a:lnTo>
                  <a:lnTo>
                    <a:pt x="194" y="297"/>
                  </a:lnTo>
                  <a:lnTo>
                    <a:pt x="200" y="274"/>
                  </a:lnTo>
                  <a:lnTo>
                    <a:pt x="200" y="274"/>
                  </a:lnTo>
                  <a:lnTo>
                    <a:pt x="200" y="274"/>
                  </a:lnTo>
                  <a:lnTo>
                    <a:pt x="217" y="253"/>
                  </a:lnTo>
                  <a:lnTo>
                    <a:pt x="217" y="253"/>
                  </a:lnTo>
                  <a:lnTo>
                    <a:pt x="219" y="253"/>
                  </a:lnTo>
                  <a:lnTo>
                    <a:pt x="242" y="259"/>
                  </a:lnTo>
                  <a:lnTo>
                    <a:pt x="247" y="248"/>
                  </a:lnTo>
                  <a:lnTo>
                    <a:pt x="251" y="232"/>
                  </a:lnTo>
                  <a:lnTo>
                    <a:pt x="246" y="216"/>
                  </a:lnTo>
                  <a:lnTo>
                    <a:pt x="226" y="207"/>
                  </a:lnTo>
                  <a:lnTo>
                    <a:pt x="224" y="207"/>
                  </a:lnTo>
                  <a:lnTo>
                    <a:pt x="224" y="207"/>
                  </a:lnTo>
                  <a:lnTo>
                    <a:pt x="223" y="196"/>
                  </a:lnTo>
                  <a:lnTo>
                    <a:pt x="221" y="195"/>
                  </a:lnTo>
                  <a:lnTo>
                    <a:pt x="223" y="195"/>
                  </a:lnTo>
                  <a:lnTo>
                    <a:pt x="231" y="184"/>
                  </a:lnTo>
                  <a:lnTo>
                    <a:pt x="235" y="156"/>
                  </a:lnTo>
                  <a:lnTo>
                    <a:pt x="235" y="154"/>
                  </a:lnTo>
                  <a:lnTo>
                    <a:pt x="235" y="154"/>
                  </a:lnTo>
                  <a:lnTo>
                    <a:pt x="267" y="122"/>
                  </a:lnTo>
                  <a:lnTo>
                    <a:pt x="269" y="120"/>
                  </a:lnTo>
                  <a:lnTo>
                    <a:pt x="270" y="122"/>
                  </a:lnTo>
                  <a:lnTo>
                    <a:pt x="288" y="140"/>
                  </a:lnTo>
                  <a:lnTo>
                    <a:pt x="290" y="142"/>
                  </a:lnTo>
                  <a:lnTo>
                    <a:pt x="288" y="143"/>
                  </a:lnTo>
                  <a:lnTo>
                    <a:pt x="279" y="158"/>
                  </a:lnTo>
                  <a:lnTo>
                    <a:pt x="292" y="159"/>
                  </a:lnTo>
                  <a:lnTo>
                    <a:pt x="292" y="159"/>
                  </a:lnTo>
                  <a:lnTo>
                    <a:pt x="292" y="159"/>
                  </a:lnTo>
                  <a:lnTo>
                    <a:pt x="325" y="182"/>
                  </a:lnTo>
                  <a:lnTo>
                    <a:pt x="350" y="179"/>
                  </a:lnTo>
                  <a:lnTo>
                    <a:pt x="350" y="179"/>
                  </a:lnTo>
                  <a:lnTo>
                    <a:pt x="352" y="179"/>
                  </a:lnTo>
                  <a:lnTo>
                    <a:pt x="375" y="193"/>
                  </a:lnTo>
                  <a:lnTo>
                    <a:pt x="398" y="193"/>
                  </a:lnTo>
                  <a:lnTo>
                    <a:pt x="429" y="172"/>
                  </a:lnTo>
                  <a:lnTo>
                    <a:pt x="373" y="131"/>
                  </a:lnTo>
                  <a:lnTo>
                    <a:pt x="373" y="131"/>
                  </a:lnTo>
                  <a:lnTo>
                    <a:pt x="373" y="129"/>
                  </a:lnTo>
                  <a:lnTo>
                    <a:pt x="346" y="78"/>
                  </a:lnTo>
                  <a:lnTo>
                    <a:pt x="346" y="76"/>
                  </a:lnTo>
                  <a:lnTo>
                    <a:pt x="325" y="32"/>
                  </a:lnTo>
                  <a:lnTo>
                    <a:pt x="311" y="28"/>
                  </a:lnTo>
                  <a:lnTo>
                    <a:pt x="311" y="28"/>
                  </a:lnTo>
                  <a:lnTo>
                    <a:pt x="311" y="28"/>
                  </a:lnTo>
                  <a:lnTo>
                    <a:pt x="277" y="16"/>
                  </a:lnTo>
                  <a:lnTo>
                    <a:pt x="277" y="16"/>
                  </a:lnTo>
                  <a:lnTo>
                    <a:pt x="277" y="14"/>
                  </a:lnTo>
                  <a:lnTo>
                    <a:pt x="261" y="0"/>
                  </a:lnTo>
                  <a:lnTo>
                    <a:pt x="256" y="12"/>
                  </a:lnTo>
                  <a:lnTo>
                    <a:pt x="256" y="14"/>
                  </a:lnTo>
                  <a:lnTo>
                    <a:pt x="254" y="14"/>
                  </a:lnTo>
                  <a:lnTo>
                    <a:pt x="228" y="12"/>
                  </a:lnTo>
                  <a:lnTo>
                    <a:pt x="223" y="19"/>
                  </a:lnTo>
                  <a:lnTo>
                    <a:pt x="223" y="19"/>
                  </a:lnTo>
                  <a:lnTo>
                    <a:pt x="221" y="19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3" y="28"/>
                  </a:lnTo>
                  <a:lnTo>
                    <a:pt x="191" y="26"/>
                  </a:lnTo>
                  <a:lnTo>
                    <a:pt x="184" y="32"/>
                  </a:lnTo>
                  <a:lnTo>
                    <a:pt x="184" y="33"/>
                  </a:lnTo>
                  <a:lnTo>
                    <a:pt x="182" y="33"/>
                  </a:lnTo>
                  <a:lnTo>
                    <a:pt x="166" y="33"/>
                  </a:lnTo>
                  <a:lnTo>
                    <a:pt x="166" y="33"/>
                  </a:lnTo>
                  <a:lnTo>
                    <a:pt x="166" y="32"/>
                  </a:lnTo>
                  <a:lnTo>
                    <a:pt x="145" y="23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34" y="41"/>
                  </a:lnTo>
                  <a:lnTo>
                    <a:pt x="106" y="48"/>
                  </a:lnTo>
                  <a:lnTo>
                    <a:pt x="87" y="80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33" y="80"/>
                  </a:lnTo>
                  <a:lnTo>
                    <a:pt x="19" y="110"/>
                  </a:lnTo>
                  <a:lnTo>
                    <a:pt x="19" y="138"/>
                  </a:lnTo>
                  <a:lnTo>
                    <a:pt x="19" y="140"/>
                  </a:lnTo>
                  <a:lnTo>
                    <a:pt x="18" y="140"/>
                  </a:lnTo>
                  <a:lnTo>
                    <a:pt x="5" y="143"/>
                  </a:lnTo>
                  <a:lnTo>
                    <a:pt x="0" y="166"/>
                  </a:lnTo>
                  <a:lnTo>
                    <a:pt x="12" y="195"/>
                  </a:lnTo>
                  <a:lnTo>
                    <a:pt x="12" y="195"/>
                  </a:lnTo>
                  <a:lnTo>
                    <a:pt x="12" y="195"/>
                  </a:lnTo>
                  <a:lnTo>
                    <a:pt x="16" y="212"/>
                  </a:lnTo>
                  <a:lnTo>
                    <a:pt x="39" y="220"/>
                  </a:lnTo>
                  <a:lnTo>
                    <a:pt x="39" y="220"/>
                  </a:lnTo>
                  <a:lnTo>
                    <a:pt x="39" y="220"/>
                  </a:lnTo>
                  <a:lnTo>
                    <a:pt x="60" y="239"/>
                  </a:lnTo>
                  <a:lnTo>
                    <a:pt x="60" y="239"/>
                  </a:lnTo>
                  <a:lnTo>
                    <a:pt x="60" y="239"/>
                  </a:lnTo>
                  <a:lnTo>
                    <a:pt x="60" y="259"/>
                  </a:lnTo>
                  <a:lnTo>
                    <a:pt x="90" y="285"/>
                  </a:lnTo>
                  <a:lnTo>
                    <a:pt x="92" y="285"/>
                  </a:lnTo>
                  <a:lnTo>
                    <a:pt x="92" y="285"/>
                  </a:lnTo>
                  <a:lnTo>
                    <a:pt x="94" y="303"/>
                  </a:lnTo>
                  <a:lnTo>
                    <a:pt x="94" y="303"/>
                  </a:lnTo>
                  <a:lnTo>
                    <a:pt x="94" y="303"/>
                  </a:lnTo>
                  <a:lnTo>
                    <a:pt x="94" y="30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" name="Freeform 73">
              <a:extLst>
                <a:ext uri="{FF2B5EF4-FFF2-40B4-BE49-F238E27FC236}">
                  <a16:creationId xmlns:a16="http://schemas.microsoft.com/office/drawing/2014/main" xmlns="" id="{F6308CA9-B983-42D4-BAB3-2676E5C37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763" y="4210051"/>
              <a:ext cx="423863" cy="331788"/>
            </a:xfrm>
            <a:custGeom>
              <a:avLst/>
              <a:gdLst>
                <a:gd name="T0" fmla="*/ 23 w 267"/>
                <a:gd name="T1" fmla="*/ 161 h 209"/>
                <a:gd name="T2" fmla="*/ 76 w 267"/>
                <a:gd name="T3" fmla="*/ 173 h 209"/>
                <a:gd name="T4" fmla="*/ 104 w 267"/>
                <a:gd name="T5" fmla="*/ 191 h 209"/>
                <a:gd name="T6" fmla="*/ 122 w 267"/>
                <a:gd name="T7" fmla="*/ 179 h 209"/>
                <a:gd name="T8" fmla="*/ 149 w 267"/>
                <a:gd name="T9" fmla="*/ 191 h 209"/>
                <a:gd name="T10" fmla="*/ 235 w 267"/>
                <a:gd name="T11" fmla="*/ 209 h 209"/>
                <a:gd name="T12" fmla="*/ 267 w 267"/>
                <a:gd name="T13" fmla="*/ 195 h 209"/>
                <a:gd name="T14" fmla="*/ 267 w 267"/>
                <a:gd name="T15" fmla="*/ 193 h 209"/>
                <a:gd name="T16" fmla="*/ 265 w 267"/>
                <a:gd name="T17" fmla="*/ 177 h 209"/>
                <a:gd name="T18" fmla="*/ 235 w 267"/>
                <a:gd name="T19" fmla="*/ 150 h 209"/>
                <a:gd name="T20" fmla="*/ 233 w 267"/>
                <a:gd name="T21" fmla="*/ 150 h 209"/>
                <a:gd name="T22" fmla="*/ 233 w 267"/>
                <a:gd name="T23" fmla="*/ 149 h 209"/>
                <a:gd name="T24" fmla="*/ 233 w 267"/>
                <a:gd name="T25" fmla="*/ 131 h 209"/>
                <a:gd name="T26" fmla="*/ 214 w 267"/>
                <a:gd name="T27" fmla="*/ 113 h 209"/>
                <a:gd name="T28" fmla="*/ 191 w 267"/>
                <a:gd name="T29" fmla="*/ 106 h 209"/>
                <a:gd name="T30" fmla="*/ 191 w 267"/>
                <a:gd name="T31" fmla="*/ 106 h 209"/>
                <a:gd name="T32" fmla="*/ 191 w 267"/>
                <a:gd name="T33" fmla="*/ 104 h 209"/>
                <a:gd name="T34" fmla="*/ 186 w 267"/>
                <a:gd name="T35" fmla="*/ 86 h 209"/>
                <a:gd name="T36" fmla="*/ 173 w 267"/>
                <a:gd name="T37" fmla="*/ 58 h 209"/>
                <a:gd name="T38" fmla="*/ 173 w 267"/>
                <a:gd name="T39" fmla="*/ 58 h 209"/>
                <a:gd name="T40" fmla="*/ 173 w 267"/>
                <a:gd name="T41" fmla="*/ 56 h 209"/>
                <a:gd name="T42" fmla="*/ 179 w 267"/>
                <a:gd name="T43" fmla="*/ 33 h 209"/>
                <a:gd name="T44" fmla="*/ 154 w 267"/>
                <a:gd name="T45" fmla="*/ 21 h 209"/>
                <a:gd name="T46" fmla="*/ 134 w 267"/>
                <a:gd name="T47" fmla="*/ 32 h 209"/>
                <a:gd name="T48" fmla="*/ 134 w 267"/>
                <a:gd name="T49" fmla="*/ 32 h 209"/>
                <a:gd name="T50" fmla="*/ 133 w 267"/>
                <a:gd name="T51" fmla="*/ 30 h 209"/>
                <a:gd name="T52" fmla="*/ 119 w 267"/>
                <a:gd name="T53" fmla="*/ 10 h 209"/>
                <a:gd name="T54" fmla="*/ 87 w 267"/>
                <a:gd name="T55" fmla="*/ 0 h 209"/>
                <a:gd name="T56" fmla="*/ 50 w 267"/>
                <a:gd name="T57" fmla="*/ 10 h 209"/>
                <a:gd name="T58" fmla="*/ 51 w 267"/>
                <a:gd name="T59" fmla="*/ 21 h 209"/>
                <a:gd name="T60" fmla="*/ 51 w 267"/>
                <a:gd name="T61" fmla="*/ 21 h 209"/>
                <a:gd name="T62" fmla="*/ 51 w 267"/>
                <a:gd name="T63" fmla="*/ 21 h 209"/>
                <a:gd name="T64" fmla="*/ 51 w 267"/>
                <a:gd name="T65" fmla="*/ 55 h 209"/>
                <a:gd name="T66" fmla="*/ 51 w 267"/>
                <a:gd name="T67" fmla="*/ 55 h 209"/>
                <a:gd name="T68" fmla="*/ 50 w 267"/>
                <a:gd name="T69" fmla="*/ 56 h 209"/>
                <a:gd name="T70" fmla="*/ 2 w 267"/>
                <a:gd name="T71" fmla="*/ 94 h 209"/>
                <a:gd name="T72" fmla="*/ 0 w 267"/>
                <a:gd name="T73" fmla="*/ 111 h 209"/>
                <a:gd name="T74" fmla="*/ 37 w 267"/>
                <a:gd name="T75" fmla="*/ 133 h 209"/>
                <a:gd name="T76" fmla="*/ 39 w 267"/>
                <a:gd name="T77" fmla="*/ 134 h 209"/>
                <a:gd name="T78" fmla="*/ 37 w 267"/>
                <a:gd name="T79" fmla="*/ 136 h 209"/>
                <a:gd name="T80" fmla="*/ 23 w 267"/>
                <a:gd name="T81" fmla="*/ 161 h 209"/>
                <a:gd name="T82" fmla="*/ 23 w 267"/>
                <a:gd name="T83" fmla="*/ 16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7" h="209">
                  <a:moveTo>
                    <a:pt x="23" y="161"/>
                  </a:moveTo>
                  <a:lnTo>
                    <a:pt x="76" y="173"/>
                  </a:lnTo>
                  <a:lnTo>
                    <a:pt x="104" y="191"/>
                  </a:lnTo>
                  <a:lnTo>
                    <a:pt x="122" y="179"/>
                  </a:lnTo>
                  <a:lnTo>
                    <a:pt x="149" y="191"/>
                  </a:lnTo>
                  <a:lnTo>
                    <a:pt x="235" y="209"/>
                  </a:lnTo>
                  <a:lnTo>
                    <a:pt x="267" y="195"/>
                  </a:lnTo>
                  <a:lnTo>
                    <a:pt x="267" y="193"/>
                  </a:lnTo>
                  <a:lnTo>
                    <a:pt x="265" y="177"/>
                  </a:lnTo>
                  <a:lnTo>
                    <a:pt x="235" y="150"/>
                  </a:lnTo>
                  <a:lnTo>
                    <a:pt x="233" y="150"/>
                  </a:lnTo>
                  <a:lnTo>
                    <a:pt x="233" y="149"/>
                  </a:lnTo>
                  <a:lnTo>
                    <a:pt x="233" y="131"/>
                  </a:lnTo>
                  <a:lnTo>
                    <a:pt x="214" y="113"/>
                  </a:lnTo>
                  <a:lnTo>
                    <a:pt x="191" y="106"/>
                  </a:lnTo>
                  <a:lnTo>
                    <a:pt x="191" y="106"/>
                  </a:lnTo>
                  <a:lnTo>
                    <a:pt x="191" y="104"/>
                  </a:lnTo>
                  <a:lnTo>
                    <a:pt x="186" y="86"/>
                  </a:lnTo>
                  <a:lnTo>
                    <a:pt x="173" y="58"/>
                  </a:lnTo>
                  <a:lnTo>
                    <a:pt x="173" y="58"/>
                  </a:lnTo>
                  <a:lnTo>
                    <a:pt x="173" y="56"/>
                  </a:lnTo>
                  <a:lnTo>
                    <a:pt x="179" y="33"/>
                  </a:lnTo>
                  <a:lnTo>
                    <a:pt x="154" y="21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0"/>
                  </a:lnTo>
                  <a:lnTo>
                    <a:pt x="119" y="10"/>
                  </a:lnTo>
                  <a:lnTo>
                    <a:pt x="87" y="0"/>
                  </a:lnTo>
                  <a:lnTo>
                    <a:pt x="50" y="10"/>
                  </a:lnTo>
                  <a:lnTo>
                    <a:pt x="51" y="21"/>
                  </a:lnTo>
                  <a:lnTo>
                    <a:pt x="51" y="21"/>
                  </a:lnTo>
                  <a:lnTo>
                    <a:pt x="51" y="21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50" y="56"/>
                  </a:lnTo>
                  <a:lnTo>
                    <a:pt x="2" y="94"/>
                  </a:lnTo>
                  <a:lnTo>
                    <a:pt x="0" y="111"/>
                  </a:lnTo>
                  <a:lnTo>
                    <a:pt x="37" y="133"/>
                  </a:lnTo>
                  <a:lnTo>
                    <a:pt x="39" y="134"/>
                  </a:lnTo>
                  <a:lnTo>
                    <a:pt x="37" y="136"/>
                  </a:lnTo>
                  <a:lnTo>
                    <a:pt x="23" y="161"/>
                  </a:lnTo>
                  <a:lnTo>
                    <a:pt x="23" y="1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4" name="Freeform 74">
              <a:extLst>
                <a:ext uri="{FF2B5EF4-FFF2-40B4-BE49-F238E27FC236}">
                  <a16:creationId xmlns:a16="http://schemas.microsoft.com/office/drawing/2014/main" xmlns="" id="{382D63AD-9862-41AE-BD2E-6DA5649DF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213" y="4116388"/>
              <a:ext cx="412750" cy="492125"/>
            </a:xfrm>
            <a:custGeom>
              <a:avLst/>
              <a:gdLst>
                <a:gd name="T0" fmla="*/ 43 w 260"/>
                <a:gd name="T1" fmla="*/ 298 h 310"/>
                <a:gd name="T2" fmla="*/ 80 w 260"/>
                <a:gd name="T3" fmla="*/ 270 h 310"/>
                <a:gd name="T4" fmla="*/ 113 w 260"/>
                <a:gd name="T5" fmla="*/ 261 h 310"/>
                <a:gd name="T6" fmla="*/ 149 w 260"/>
                <a:gd name="T7" fmla="*/ 266 h 310"/>
                <a:gd name="T8" fmla="*/ 126 w 260"/>
                <a:gd name="T9" fmla="*/ 215 h 310"/>
                <a:gd name="T10" fmla="*/ 157 w 260"/>
                <a:gd name="T11" fmla="*/ 190 h 310"/>
                <a:gd name="T12" fmla="*/ 232 w 260"/>
                <a:gd name="T13" fmla="*/ 220 h 310"/>
                <a:gd name="T14" fmla="*/ 232 w 260"/>
                <a:gd name="T15" fmla="*/ 220 h 310"/>
                <a:gd name="T16" fmla="*/ 246 w 260"/>
                <a:gd name="T17" fmla="*/ 195 h 310"/>
                <a:gd name="T18" fmla="*/ 209 w 260"/>
                <a:gd name="T19" fmla="*/ 172 h 310"/>
                <a:gd name="T20" fmla="*/ 210 w 260"/>
                <a:gd name="T21" fmla="*/ 151 h 310"/>
                <a:gd name="T22" fmla="*/ 210 w 260"/>
                <a:gd name="T23" fmla="*/ 149 h 310"/>
                <a:gd name="T24" fmla="*/ 260 w 260"/>
                <a:gd name="T25" fmla="*/ 80 h 310"/>
                <a:gd name="T26" fmla="*/ 242 w 260"/>
                <a:gd name="T27" fmla="*/ 45 h 310"/>
                <a:gd name="T28" fmla="*/ 235 w 260"/>
                <a:gd name="T29" fmla="*/ 50 h 310"/>
                <a:gd name="T30" fmla="*/ 221 w 260"/>
                <a:gd name="T31" fmla="*/ 46 h 310"/>
                <a:gd name="T32" fmla="*/ 221 w 260"/>
                <a:gd name="T33" fmla="*/ 46 h 310"/>
                <a:gd name="T34" fmla="*/ 159 w 260"/>
                <a:gd name="T35" fmla="*/ 4 h 310"/>
                <a:gd name="T36" fmla="*/ 157 w 260"/>
                <a:gd name="T37" fmla="*/ 21 h 310"/>
                <a:gd name="T38" fmla="*/ 145 w 260"/>
                <a:gd name="T39" fmla="*/ 43 h 310"/>
                <a:gd name="T40" fmla="*/ 157 w 260"/>
                <a:gd name="T41" fmla="*/ 68 h 310"/>
                <a:gd name="T42" fmla="*/ 157 w 260"/>
                <a:gd name="T43" fmla="*/ 69 h 310"/>
                <a:gd name="T44" fmla="*/ 152 w 260"/>
                <a:gd name="T45" fmla="*/ 82 h 310"/>
                <a:gd name="T46" fmla="*/ 141 w 260"/>
                <a:gd name="T47" fmla="*/ 89 h 310"/>
                <a:gd name="T48" fmla="*/ 140 w 260"/>
                <a:gd name="T49" fmla="*/ 89 h 310"/>
                <a:gd name="T50" fmla="*/ 115 w 260"/>
                <a:gd name="T51" fmla="*/ 66 h 310"/>
                <a:gd name="T52" fmla="*/ 92 w 260"/>
                <a:gd name="T53" fmla="*/ 69 h 310"/>
                <a:gd name="T54" fmla="*/ 90 w 260"/>
                <a:gd name="T55" fmla="*/ 69 h 310"/>
                <a:gd name="T56" fmla="*/ 78 w 260"/>
                <a:gd name="T57" fmla="*/ 60 h 310"/>
                <a:gd name="T58" fmla="*/ 78 w 260"/>
                <a:gd name="T59" fmla="*/ 37 h 310"/>
                <a:gd name="T60" fmla="*/ 57 w 260"/>
                <a:gd name="T61" fmla="*/ 23 h 310"/>
                <a:gd name="T62" fmla="*/ 28 w 260"/>
                <a:gd name="T63" fmla="*/ 53 h 310"/>
                <a:gd name="T64" fmla="*/ 51 w 260"/>
                <a:gd name="T65" fmla="*/ 91 h 310"/>
                <a:gd name="T66" fmla="*/ 111 w 260"/>
                <a:gd name="T67" fmla="*/ 101 h 310"/>
                <a:gd name="T68" fmla="*/ 119 w 260"/>
                <a:gd name="T69" fmla="*/ 96 h 310"/>
                <a:gd name="T70" fmla="*/ 120 w 260"/>
                <a:gd name="T71" fmla="*/ 98 h 310"/>
                <a:gd name="T72" fmla="*/ 136 w 260"/>
                <a:gd name="T73" fmla="*/ 114 h 310"/>
                <a:gd name="T74" fmla="*/ 124 w 260"/>
                <a:gd name="T75" fmla="*/ 122 h 310"/>
                <a:gd name="T76" fmla="*/ 124 w 260"/>
                <a:gd name="T77" fmla="*/ 122 h 310"/>
                <a:gd name="T78" fmla="*/ 103 w 260"/>
                <a:gd name="T79" fmla="*/ 147 h 310"/>
                <a:gd name="T80" fmla="*/ 103 w 260"/>
                <a:gd name="T81" fmla="*/ 149 h 310"/>
                <a:gd name="T82" fmla="*/ 92 w 260"/>
                <a:gd name="T83" fmla="*/ 149 h 310"/>
                <a:gd name="T84" fmla="*/ 78 w 260"/>
                <a:gd name="T85" fmla="*/ 140 h 310"/>
                <a:gd name="T86" fmla="*/ 30 w 260"/>
                <a:gd name="T87" fmla="*/ 188 h 310"/>
                <a:gd name="T88" fmla="*/ 27 w 260"/>
                <a:gd name="T89" fmla="*/ 208 h 310"/>
                <a:gd name="T90" fmla="*/ 4 w 260"/>
                <a:gd name="T91" fmla="*/ 213 h 310"/>
                <a:gd name="T92" fmla="*/ 2 w 260"/>
                <a:gd name="T93" fmla="*/ 229 h 310"/>
                <a:gd name="T94" fmla="*/ 35 w 260"/>
                <a:gd name="T95" fmla="*/ 254 h 310"/>
                <a:gd name="T96" fmla="*/ 37 w 260"/>
                <a:gd name="T97" fmla="*/ 255 h 310"/>
                <a:gd name="T98" fmla="*/ 44 w 260"/>
                <a:gd name="T99" fmla="*/ 273 h 310"/>
                <a:gd name="T100" fmla="*/ 41 w 260"/>
                <a:gd name="T101" fmla="*/ 284 h 310"/>
                <a:gd name="T102" fmla="*/ 41 w 260"/>
                <a:gd name="T103" fmla="*/ 285 h 310"/>
                <a:gd name="T104" fmla="*/ 32 w 260"/>
                <a:gd name="T105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0" h="310">
                  <a:moveTo>
                    <a:pt x="32" y="310"/>
                  </a:moveTo>
                  <a:lnTo>
                    <a:pt x="43" y="298"/>
                  </a:lnTo>
                  <a:lnTo>
                    <a:pt x="76" y="294"/>
                  </a:lnTo>
                  <a:lnTo>
                    <a:pt x="80" y="270"/>
                  </a:lnTo>
                  <a:lnTo>
                    <a:pt x="96" y="261"/>
                  </a:lnTo>
                  <a:lnTo>
                    <a:pt x="113" y="261"/>
                  </a:lnTo>
                  <a:lnTo>
                    <a:pt x="134" y="278"/>
                  </a:lnTo>
                  <a:lnTo>
                    <a:pt x="149" y="266"/>
                  </a:lnTo>
                  <a:lnTo>
                    <a:pt x="133" y="239"/>
                  </a:lnTo>
                  <a:lnTo>
                    <a:pt x="126" y="215"/>
                  </a:lnTo>
                  <a:lnTo>
                    <a:pt x="143" y="195"/>
                  </a:lnTo>
                  <a:lnTo>
                    <a:pt x="157" y="190"/>
                  </a:lnTo>
                  <a:lnTo>
                    <a:pt x="182" y="216"/>
                  </a:lnTo>
                  <a:lnTo>
                    <a:pt x="232" y="220"/>
                  </a:lnTo>
                  <a:lnTo>
                    <a:pt x="232" y="220"/>
                  </a:lnTo>
                  <a:lnTo>
                    <a:pt x="232" y="220"/>
                  </a:lnTo>
                  <a:lnTo>
                    <a:pt x="232" y="218"/>
                  </a:lnTo>
                  <a:lnTo>
                    <a:pt x="246" y="195"/>
                  </a:lnTo>
                  <a:lnTo>
                    <a:pt x="209" y="172"/>
                  </a:lnTo>
                  <a:lnTo>
                    <a:pt x="209" y="172"/>
                  </a:lnTo>
                  <a:lnTo>
                    <a:pt x="209" y="170"/>
                  </a:lnTo>
                  <a:lnTo>
                    <a:pt x="210" y="151"/>
                  </a:lnTo>
                  <a:lnTo>
                    <a:pt x="210" y="151"/>
                  </a:lnTo>
                  <a:lnTo>
                    <a:pt x="210" y="149"/>
                  </a:lnTo>
                  <a:lnTo>
                    <a:pt x="260" y="112"/>
                  </a:lnTo>
                  <a:lnTo>
                    <a:pt x="260" y="80"/>
                  </a:lnTo>
                  <a:lnTo>
                    <a:pt x="256" y="59"/>
                  </a:lnTo>
                  <a:lnTo>
                    <a:pt x="242" y="45"/>
                  </a:lnTo>
                  <a:lnTo>
                    <a:pt x="235" y="50"/>
                  </a:lnTo>
                  <a:lnTo>
                    <a:pt x="235" y="50"/>
                  </a:lnTo>
                  <a:lnTo>
                    <a:pt x="235" y="50"/>
                  </a:lnTo>
                  <a:lnTo>
                    <a:pt x="221" y="46"/>
                  </a:lnTo>
                  <a:lnTo>
                    <a:pt x="221" y="46"/>
                  </a:lnTo>
                  <a:lnTo>
                    <a:pt x="221" y="46"/>
                  </a:lnTo>
                  <a:lnTo>
                    <a:pt x="168" y="0"/>
                  </a:lnTo>
                  <a:lnTo>
                    <a:pt x="159" y="4"/>
                  </a:lnTo>
                  <a:lnTo>
                    <a:pt x="157" y="21"/>
                  </a:lnTo>
                  <a:lnTo>
                    <a:pt x="157" y="21"/>
                  </a:lnTo>
                  <a:lnTo>
                    <a:pt x="157" y="21"/>
                  </a:lnTo>
                  <a:lnTo>
                    <a:pt x="145" y="43"/>
                  </a:lnTo>
                  <a:lnTo>
                    <a:pt x="147" y="53"/>
                  </a:lnTo>
                  <a:lnTo>
                    <a:pt x="157" y="68"/>
                  </a:lnTo>
                  <a:lnTo>
                    <a:pt x="159" y="68"/>
                  </a:lnTo>
                  <a:lnTo>
                    <a:pt x="157" y="69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0" y="83"/>
                  </a:lnTo>
                  <a:lnTo>
                    <a:pt x="141" y="89"/>
                  </a:lnTo>
                  <a:lnTo>
                    <a:pt x="140" y="89"/>
                  </a:lnTo>
                  <a:lnTo>
                    <a:pt x="140" y="89"/>
                  </a:lnTo>
                  <a:lnTo>
                    <a:pt x="122" y="71"/>
                  </a:lnTo>
                  <a:lnTo>
                    <a:pt x="115" y="66"/>
                  </a:lnTo>
                  <a:lnTo>
                    <a:pt x="104" y="64"/>
                  </a:lnTo>
                  <a:lnTo>
                    <a:pt x="92" y="69"/>
                  </a:lnTo>
                  <a:lnTo>
                    <a:pt x="90" y="71"/>
                  </a:lnTo>
                  <a:lnTo>
                    <a:pt x="90" y="69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37"/>
                  </a:lnTo>
                  <a:lnTo>
                    <a:pt x="67" y="25"/>
                  </a:lnTo>
                  <a:lnTo>
                    <a:pt x="57" y="23"/>
                  </a:lnTo>
                  <a:lnTo>
                    <a:pt x="34" y="37"/>
                  </a:lnTo>
                  <a:lnTo>
                    <a:pt x="28" y="53"/>
                  </a:lnTo>
                  <a:lnTo>
                    <a:pt x="41" y="82"/>
                  </a:lnTo>
                  <a:lnTo>
                    <a:pt x="51" y="91"/>
                  </a:lnTo>
                  <a:lnTo>
                    <a:pt x="101" y="107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9" y="96"/>
                  </a:lnTo>
                  <a:lnTo>
                    <a:pt x="120" y="96"/>
                  </a:lnTo>
                  <a:lnTo>
                    <a:pt x="120" y="98"/>
                  </a:lnTo>
                  <a:lnTo>
                    <a:pt x="134" y="112"/>
                  </a:lnTo>
                  <a:lnTo>
                    <a:pt x="136" y="114"/>
                  </a:lnTo>
                  <a:lnTo>
                    <a:pt x="134" y="114"/>
                  </a:lnTo>
                  <a:lnTo>
                    <a:pt x="124" y="122"/>
                  </a:lnTo>
                  <a:lnTo>
                    <a:pt x="124" y="122"/>
                  </a:lnTo>
                  <a:lnTo>
                    <a:pt x="124" y="122"/>
                  </a:lnTo>
                  <a:lnTo>
                    <a:pt x="110" y="128"/>
                  </a:lnTo>
                  <a:lnTo>
                    <a:pt x="103" y="147"/>
                  </a:lnTo>
                  <a:lnTo>
                    <a:pt x="103" y="149"/>
                  </a:lnTo>
                  <a:lnTo>
                    <a:pt x="103" y="149"/>
                  </a:lnTo>
                  <a:lnTo>
                    <a:pt x="92" y="149"/>
                  </a:lnTo>
                  <a:lnTo>
                    <a:pt x="92" y="149"/>
                  </a:lnTo>
                  <a:lnTo>
                    <a:pt x="92" y="149"/>
                  </a:lnTo>
                  <a:lnTo>
                    <a:pt x="78" y="140"/>
                  </a:lnTo>
                  <a:lnTo>
                    <a:pt x="48" y="158"/>
                  </a:lnTo>
                  <a:lnTo>
                    <a:pt x="30" y="188"/>
                  </a:lnTo>
                  <a:lnTo>
                    <a:pt x="27" y="206"/>
                  </a:lnTo>
                  <a:lnTo>
                    <a:pt x="27" y="208"/>
                  </a:lnTo>
                  <a:lnTo>
                    <a:pt x="27" y="208"/>
                  </a:lnTo>
                  <a:lnTo>
                    <a:pt x="4" y="213"/>
                  </a:lnTo>
                  <a:lnTo>
                    <a:pt x="2" y="227"/>
                  </a:lnTo>
                  <a:lnTo>
                    <a:pt x="2" y="229"/>
                  </a:lnTo>
                  <a:lnTo>
                    <a:pt x="0" y="243"/>
                  </a:lnTo>
                  <a:lnTo>
                    <a:pt x="35" y="254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44" y="271"/>
                  </a:lnTo>
                  <a:lnTo>
                    <a:pt x="44" y="273"/>
                  </a:lnTo>
                  <a:lnTo>
                    <a:pt x="44" y="273"/>
                  </a:lnTo>
                  <a:lnTo>
                    <a:pt x="41" y="284"/>
                  </a:lnTo>
                  <a:lnTo>
                    <a:pt x="41" y="285"/>
                  </a:lnTo>
                  <a:lnTo>
                    <a:pt x="41" y="285"/>
                  </a:lnTo>
                  <a:lnTo>
                    <a:pt x="27" y="296"/>
                  </a:lnTo>
                  <a:lnTo>
                    <a:pt x="32" y="310"/>
                  </a:lnTo>
                  <a:lnTo>
                    <a:pt x="32" y="3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5" name="Freeform 75">
              <a:extLst>
                <a:ext uri="{FF2B5EF4-FFF2-40B4-BE49-F238E27FC236}">
                  <a16:creationId xmlns:a16="http://schemas.microsoft.com/office/drawing/2014/main" xmlns="" id="{4E12C2F1-72D0-4D35-8628-DD87C08F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375" y="3546476"/>
              <a:ext cx="622300" cy="711200"/>
            </a:xfrm>
            <a:custGeom>
              <a:avLst/>
              <a:gdLst>
                <a:gd name="T0" fmla="*/ 292 w 392"/>
                <a:gd name="T1" fmla="*/ 15 h 448"/>
                <a:gd name="T2" fmla="*/ 285 w 392"/>
                <a:gd name="T3" fmla="*/ 30 h 448"/>
                <a:gd name="T4" fmla="*/ 255 w 392"/>
                <a:gd name="T5" fmla="*/ 70 h 448"/>
                <a:gd name="T6" fmla="*/ 255 w 392"/>
                <a:gd name="T7" fmla="*/ 70 h 448"/>
                <a:gd name="T8" fmla="*/ 210 w 392"/>
                <a:gd name="T9" fmla="*/ 113 h 448"/>
                <a:gd name="T10" fmla="*/ 173 w 392"/>
                <a:gd name="T11" fmla="*/ 131 h 448"/>
                <a:gd name="T12" fmla="*/ 184 w 392"/>
                <a:gd name="T13" fmla="*/ 171 h 448"/>
                <a:gd name="T14" fmla="*/ 184 w 392"/>
                <a:gd name="T15" fmla="*/ 173 h 448"/>
                <a:gd name="T16" fmla="*/ 164 w 392"/>
                <a:gd name="T17" fmla="*/ 216 h 448"/>
                <a:gd name="T18" fmla="*/ 164 w 392"/>
                <a:gd name="T19" fmla="*/ 217 h 448"/>
                <a:gd name="T20" fmla="*/ 154 w 392"/>
                <a:gd name="T21" fmla="*/ 232 h 448"/>
                <a:gd name="T22" fmla="*/ 117 w 392"/>
                <a:gd name="T23" fmla="*/ 233 h 448"/>
                <a:gd name="T24" fmla="*/ 113 w 392"/>
                <a:gd name="T25" fmla="*/ 256 h 448"/>
                <a:gd name="T26" fmla="*/ 97 w 392"/>
                <a:gd name="T27" fmla="*/ 265 h 448"/>
                <a:gd name="T28" fmla="*/ 96 w 392"/>
                <a:gd name="T29" fmla="*/ 265 h 448"/>
                <a:gd name="T30" fmla="*/ 60 w 392"/>
                <a:gd name="T31" fmla="*/ 281 h 448"/>
                <a:gd name="T32" fmla="*/ 60 w 392"/>
                <a:gd name="T33" fmla="*/ 281 h 448"/>
                <a:gd name="T34" fmla="*/ 0 w 392"/>
                <a:gd name="T35" fmla="*/ 318 h 448"/>
                <a:gd name="T36" fmla="*/ 18 w 392"/>
                <a:gd name="T37" fmla="*/ 343 h 448"/>
                <a:gd name="T38" fmla="*/ 58 w 392"/>
                <a:gd name="T39" fmla="*/ 359 h 448"/>
                <a:gd name="T40" fmla="*/ 71 w 392"/>
                <a:gd name="T41" fmla="*/ 356 h 448"/>
                <a:gd name="T42" fmla="*/ 124 w 392"/>
                <a:gd name="T43" fmla="*/ 402 h 448"/>
                <a:gd name="T44" fmla="*/ 143 w 392"/>
                <a:gd name="T45" fmla="*/ 400 h 448"/>
                <a:gd name="T46" fmla="*/ 145 w 392"/>
                <a:gd name="T47" fmla="*/ 400 h 448"/>
                <a:gd name="T48" fmla="*/ 161 w 392"/>
                <a:gd name="T49" fmla="*/ 416 h 448"/>
                <a:gd name="T50" fmla="*/ 163 w 392"/>
                <a:gd name="T51" fmla="*/ 425 h 448"/>
                <a:gd name="T52" fmla="*/ 200 w 392"/>
                <a:gd name="T53" fmla="*/ 414 h 448"/>
                <a:gd name="T54" fmla="*/ 233 w 392"/>
                <a:gd name="T55" fmla="*/ 427 h 448"/>
                <a:gd name="T56" fmla="*/ 233 w 392"/>
                <a:gd name="T57" fmla="*/ 427 h 448"/>
                <a:gd name="T58" fmla="*/ 265 w 392"/>
                <a:gd name="T59" fmla="*/ 435 h 448"/>
                <a:gd name="T60" fmla="*/ 267 w 392"/>
                <a:gd name="T61" fmla="*/ 435 h 448"/>
                <a:gd name="T62" fmla="*/ 306 w 392"/>
                <a:gd name="T63" fmla="*/ 444 h 448"/>
                <a:gd name="T64" fmla="*/ 306 w 392"/>
                <a:gd name="T65" fmla="*/ 416 h 448"/>
                <a:gd name="T66" fmla="*/ 320 w 392"/>
                <a:gd name="T67" fmla="*/ 384 h 448"/>
                <a:gd name="T68" fmla="*/ 322 w 392"/>
                <a:gd name="T69" fmla="*/ 384 h 448"/>
                <a:gd name="T70" fmla="*/ 392 w 392"/>
                <a:gd name="T71" fmla="*/ 354 h 448"/>
                <a:gd name="T72" fmla="*/ 378 w 392"/>
                <a:gd name="T73" fmla="*/ 333 h 448"/>
                <a:gd name="T74" fmla="*/ 380 w 392"/>
                <a:gd name="T75" fmla="*/ 313 h 448"/>
                <a:gd name="T76" fmla="*/ 385 w 392"/>
                <a:gd name="T77" fmla="*/ 278 h 448"/>
                <a:gd name="T78" fmla="*/ 350 w 392"/>
                <a:gd name="T79" fmla="*/ 255 h 448"/>
                <a:gd name="T80" fmla="*/ 343 w 392"/>
                <a:gd name="T81" fmla="*/ 239 h 448"/>
                <a:gd name="T82" fmla="*/ 343 w 392"/>
                <a:gd name="T83" fmla="*/ 237 h 448"/>
                <a:gd name="T84" fmla="*/ 359 w 392"/>
                <a:gd name="T85" fmla="*/ 191 h 448"/>
                <a:gd name="T86" fmla="*/ 352 w 392"/>
                <a:gd name="T87" fmla="*/ 154 h 448"/>
                <a:gd name="T88" fmla="*/ 354 w 392"/>
                <a:gd name="T89" fmla="*/ 152 h 448"/>
                <a:gd name="T90" fmla="*/ 369 w 392"/>
                <a:gd name="T91" fmla="*/ 101 h 448"/>
                <a:gd name="T92" fmla="*/ 316 w 392"/>
                <a:gd name="T93" fmla="*/ 33 h 448"/>
                <a:gd name="T94" fmla="*/ 315 w 392"/>
                <a:gd name="T95" fmla="*/ 31 h 448"/>
                <a:gd name="T96" fmla="*/ 301 w 392"/>
                <a:gd name="T9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2" h="448">
                  <a:moveTo>
                    <a:pt x="301" y="0"/>
                  </a:moveTo>
                  <a:lnTo>
                    <a:pt x="292" y="15"/>
                  </a:lnTo>
                  <a:lnTo>
                    <a:pt x="285" y="30"/>
                  </a:lnTo>
                  <a:lnTo>
                    <a:pt x="285" y="30"/>
                  </a:lnTo>
                  <a:lnTo>
                    <a:pt x="285" y="30"/>
                  </a:lnTo>
                  <a:lnTo>
                    <a:pt x="255" y="70"/>
                  </a:lnTo>
                  <a:lnTo>
                    <a:pt x="255" y="70"/>
                  </a:lnTo>
                  <a:lnTo>
                    <a:pt x="255" y="70"/>
                  </a:lnTo>
                  <a:lnTo>
                    <a:pt x="210" y="113"/>
                  </a:lnTo>
                  <a:lnTo>
                    <a:pt x="210" y="113"/>
                  </a:lnTo>
                  <a:lnTo>
                    <a:pt x="210" y="113"/>
                  </a:lnTo>
                  <a:lnTo>
                    <a:pt x="173" y="131"/>
                  </a:lnTo>
                  <a:lnTo>
                    <a:pt x="172" y="148"/>
                  </a:lnTo>
                  <a:lnTo>
                    <a:pt x="184" y="171"/>
                  </a:lnTo>
                  <a:lnTo>
                    <a:pt x="184" y="171"/>
                  </a:lnTo>
                  <a:lnTo>
                    <a:pt x="184" y="173"/>
                  </a:lnTo>
                  <a:lnTo>
                    <a:pt x="168" y="191"/>
                  </a:lnTo>
                  <a:lnTo>
                    <a:pt x="164" y="216"/>
                  </a:lnTo>
                  <a:lnTo>
                    <a:pt x="164" y="217"/>
                  </a:lnTo>
                  <a:lnTo>
                    <a:pt x="164" y="217"/>
                  </a:lnTo>
                  <a:lnTo>
                    <a:pt x="154" y="230"/>
                  </a:lnTo>
                  <a:lnTo>
                    <a:pt x="154" y="232"/>
                  </a:lnTo>
                  <a:lnTo>
                    <a:pt x="152" y="232"/>
                  </a:lnTo>
                  <a:lnTo>
                    <a:pt x="117" y="233"/>
                  </a:lnTo>
                  <a:lnTo>
                    <a:pt x="113" y="255"/>
                  </a:lnTo>
                  <a:lnTo>
                    <a:pt x="113" y="256"/>
                  </a:lnTo>
                  <a:lnTo>
                    <a:pt x="111" y="256"/>
                  </a:lnTo>
                  <a:lnTo>
                    <a:pt x="97" y="265"/>
                  </a:lnTo>
                  <a:lnTo>
                    <a:pt x="96" y="267"/>
                  </a:lnTo>
                  <a:lnTo>
                    <a:pt x="96" y="265"/>
                  </a:lnTo>
                  <a:lnTo>
                    <a:pt x="81" y="249"/>
                  </a:lnTo>
                  <a:lnTo>
                    <a:pt x="60" y="281"/>
                  </a:lnTo>
                  <a:lnTo>
                    <a:pt x="60" y="281"/>
                  </a:lnTo>
                  <a:lnTo>
                    <a:pt x="60" y="281"/>
                  </a:lnTo>
                  <a:lnTo>
                    <a:pt x="27" y="285"/>
                  </a:lnTo>
                  <a:lnTo>
                    <a:pt x="0" y="318"/>
                  </a:lnTo>
                  <a:lnTo>
                    <a:pt x="4" y="334"/>
                  </a:lnTo>
                  <a:lnTo>
                    <a:pt x="18" y="343"/>
                  </a:lnTo>
                  <a:lnTo>
                    <a:pt x="48" y="357"/>
                  </a:lnTo>
                  <a:lnTo>
                    <a:pt x="58" y="359"/>
                  </a:lnTo>
                  <a:lnTo>
                    <a:pt x="69" y="356"/>
                  </a:lnTo>
                  <a:lnTo>
                    <a:pt x="71" y="356"/>
                  </a:lnTo>
                  <a:lnTo>
                    <a:pt x="71" y="357"/>
                  </a:lnTo>
                  <a:lnTo>
                    <a:pt x="124" y="402"/>
                  </a:lnTo>
                  <a:lnTo>
                    <a:pt x="136" y="405"/>
                  </a:lnTo>
                  <a:lnTo>
                    <a:pt x="143" y="400"/>
                  </a:lnTo>
                  <a:lnTo>
                    <a:pt x="145" y="400"/>
                  </a:lnTo>
                  <a:lnTo>
                    <a:pt x="145" y="400"/>
                  </a:lnTo>
                  <a:lnTo>
                    <a:pt x="159" y="414"/>
                  </a:lnTo>
                  <a:lnTo>
                    <a:pt x="161" y="416"/>
                  </a:lnTo>
                  <a:lnTo>
                    <a:pt x="161" y="416"/>
                  </a:lnTo>
                  <a:lnTo>
                    <a:pt x="163" y="425"/>
                  </a:lnTo>
                  <a:lnTo>
                    <a:pt x="198" y="414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33" y="427"/>
                  </a:lnTo>
                  <a:lnTo>
                    <a:pt x="233" y="427"/>
                  </a:lnTo>
                  <a:lnTo>
                    <a:pt x="233" y="427"/>
                  </a:lnTo>
                  <a:lnTo>
                    <a:pt x="247" y="444"/>
                  </a:lnTo>
                  <a:lnTo>
                    <a:pt x="265" y="435"/>
                  </a:lnTo>
                  <a:lnTo>
                    <a:pt x="267" y="435"/>
                  </a:lnTo>
                  <a:lnTo>
                    <a:pt x="267" y="435"/>
                  </a:lnTo>
                  <a:lnTo>
                    <a:pt x="293" y="448"/>
                  </a:lnTo>
                  <a:lnTo>
                    <a:pt x="306" y="444"/>
                  </a:lnTo>
                  <a:lnTo>
                    <a:pt x="306" y="416"/>
                  </a:lnTo>
                  <a:lnTo>
                    <a:pt x="306" y="416"/>
                  </a:lnTo>
                  <a:lnTo>
                    <a:pt x="306" y="416"/>
                  </a:lnTo>
                  <a:lnTo>
                    <a:pt x="320" y="384"/>
                  </a:lnTo>
                  <a:lnTo>
                    <a:pt x="322" y="384"/>
                  </a:lnTo>
                  <a:lnTo>
                    <a:pt x="322" y="384"/>
                  </a:lnTo>
                  <a:lnTo>
                    <a:pt x="375" y="386"/>
                  </a:lnTo>
                  <a:lnTo>
                    <a:pt x="392" y="354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80" y="313"/>
                  </a:lnTo>
                  <a:lnTo>
                    <a:pt x="380" y="313"/>
                  </a:lnTo>
                  <a:lnTo>
                    <a:pt x="385" y="278"/>
                  </a:lnTo>
                  <a:lnTo>
                    <a:pt x="350" y="255"/>
                  </a:lnTo>
                  <a:lnTo>
                    <a:pt x="350" y="255"/>
                  </a:lnTo>
                  <a:lnTo>
                    <a:pt x="348" y="255"/>
                  </a:lnTo>
                  <a:lnTo>
                    <a:pt x="343" y="239"/>
                  </a:lnTo>
                  <a:lnTo>
                    <a:pt x="343" y="237"/>
                  </a:lnTo>
                  <a:lnTo>
                    <a:pt x="343" y="237"/>
                  </a:lnTo>
                  <a:lnTo>
                    <a:pt x="364" y="212"/>
                  </a:lnTo>
                  <a:lnTo>
                    <a:pt x="359" y="191"/>
                  </a:lnTo>
                  <a:lnTo>
                    <a:pt x="359" y="191"/>
                  </a:lnTo>
                  <a:lnTo>
                    <a:pt x="352" y="154"/>
                  </a:lnTo>
                  <a:lnTo>
                    <a:pt x="352" y="154"/>
                  </a:lnTo>
                  <a:lnTo>
                    <a:pt x="354" y="152"/>
                  </a:lnTo>
                  <a:lnTo>
                    <a:pt x="369" y="129"/>
                  </a:lnTo>
                  <a:lnTo>
                    <a:pt x="369" y="101"/>
                  </a:lnTo>
                  <a:lnTo>
                    <a:pt x="350" y="53"/>
                  </a:lnTo>
                  <a:lnTo>
                    <a:pt x="316" y="33"/>
                  </a:lnTo>
                  <a:lnTo>
                    <a:pt x="315" y="33"/>
                  </a:lnTo>
                  <a:lnTo>
                    <a:pt x="315" y="31"/>
                  </a:lnTo>
                  <a:lnTo>
                    <a:pt x="309" y="8"/>
                  </a:lnTo>
                  <a:lnTo>
                    <a:pt x="301" y="0"/>
                  </a:lnTo>
                  <a:lnTo>
                    <a:pt x="30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6" name="Freeform 76">
              <a:extLst>
                <a:ext uri="{FF2B5EF4-FFF2-40B4-BE49-F238E27FC236}">
                  <a16:creationId xmlns:a16="http://schemas.microsoft.com/office/drawing/2014/main" xmlns="" id="{02B4D3F8-A125-4715-B5EA-9E57F2984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8800" y="3225801"/>
              <a:ext cx="1370013" cy="1079500"/>
            </a:xfrm>
            <a:custGeom>
              <a:avLst/>
              <a:gdLst>
                <a:gd name="T0" fmla="*/ 179 w 863"/>
                <a:gd name="T1" fmla="*/ 26 h 680"/>
                <a:gd name="T2" fmla="*/ 152 w 863"/>
                <a:gd name="T3" fmla="*/ 28 h 680"/>
                <a:gd name="T4" fmla="*/ 142 w 863"/>
                <a:gd name="T5" fmla="*/ 14 h 680"/>
                <a:gd name="T6" fmla="*/ 94 w 863"/>
                <a:gd name="T7" fmla="*/ 76 h 680"/>
                <a:gd name="T8" fmla="*/ 0 w 863"/>
                <a:gd name="T9" fmla="*/ 198 h 680"/>
                <a:gd name="T10" fmla="*/ 11 w 863"/>
                <a:gd name="T11" fmla="*/ 210 h 680"/>
                <a:gd name="T12" fmla="*/ 50 w 863"/>
                <a:gd name="T13" fmla="*/ 253 h 680"/>
                <a:gd name="T14" fmla="*/ 71 w 863"/>
                <a:gd name="T15" fmla="*/ 301 h 680"/>
                <a:gd name="T16" fmla="*/ 71 w 863"/>
                <a:gd name="T17" fmla="*/ 331 h 680"/>
                <a:gd name="T18" fmla="*/ 60 w 863"/>
                <a:gd name="T19" fmla="*/ 393 h 680"/>
                <a:gd name="T20" fmla="*/ 66 w 863"/>
                <a:gd name="T21" fmla="*/ 416 h 680"/>
                <a:gd name="T22" fmla="*/ 50 w 863"/>
                <a:gd name="T23" fmla="*/ 455 h 680"/>
                <a:gd name="T24" fmla="*/ 87 w 863"/>
                <a:gd name="T25" fmla="*/ 480 h 680"/>
                <a:gd name="T26" fmla="*/ 80 w 863"/>
                <a:gd name="T27" fmla="*/ 535 h 680"/>
                <a:gd name="T28" fmla="*/ 131 w 863"/>
                <a:gd name="T29" fmla="*/ 531 h 680"/>
                <a:gd name="T30" fmla="*/ 154 w 863"/>
                <a:gd name="T31" fmla="*/ 540 h 680"/>
                <a:gd name="T32" fmla="*/ 179 w 863"/>
                <a:gd name="T33" fmla="*/ 533 h 680"/>
                <a:gd name="T34" fmla="*/ 207 w 863"/>
                <a:gd name="T35" fmla="*/ 528 h 680"/>
                <a:gd name="T36" fmla="*/ 216 w 863"/>
                <a:gd name="T37" fmla="*/ 519 h 680"/>
                <a:gd name="T38" fmla="*/ 248 w 863"/>
                <a:gd name="T39" fmla="*/ 503 h 680"/>
                <a:gd name="T40" fmla="*/ 299 w 863"/>
                <a:gd name="T41" fmla="*/ 535 h 680"/>
                <a:gd name="T42" fmla="*/ 317 w 863"/>
                <a:gd name="T43" fmla="*/ 540 h 680"/>
                <a:gd name="T44" fmla="*/ 364 w 863"/>
                <a:gd name="T45" fmla="*/ 637 h 680"/>
                <a:gd name="T46" fmla="*/ 454 w 863"/>
                <a:gd name="T47" fmla="*/ 643 h 680"/>
                <a:gd name="T48" fmla="*/ 474 w 863"/>
                <a:gd name="T49" fmla="*/ 630 h 680"/>
                <a:gd name="T50" fmla="*/ 497 w 863"/>
                <a:gd name="T51" fmla="*/ 632 h 680"/>
                <a:gd name="T52" fmla="*/ 518 w 863"/>
                <a:gd name="T53" fmla="*/ 570 h 680"/>
                <a:gd name="T54" fmla="*/ 546 w 863"/>
                <a:gd name="T55" fmla="*/ 549 h 680"/>
                <a:gd name="T56" fmla="*/ 576 w 863"/>
                <a:gd name="T57" fmla="*/ 558 h 680"/>
                <a:gd name="T58" fmla="*/ 675 w 863"/>
                <a:gd name="T59" fmla="*/ 584 h 680"/>
                <a:gd name="T60" fmla="*/ 767 w 863"/>
                <a:gd name="T61" fmla="*/ 586 h 680"/>
                <a:gd name="T62" fmla="*/ 796 w 863"/>
                <a:gd name="T63" fmla="*/ 606 h 680"/>
                <a:gd name="T64" fmla="*/ 863 w 863"/>
                <a:gd name="T65" fmla="*/ 574 h 680"/>
                <a:gd name="T66" fmla="*/ 826 w 863"/>
                <a:gd name="T67" fmla="*/ 551 h 680"/>
                <a:gd name="T68" fmla="*/ 792 w 863"/>
                <a:gd name="T69" fmla="*/ 481 h 680"/>
                <a:gd name="T70" fmla="*/ 769 w 863"/>
                <a:gd name="T71" fmla="*/ 450 h 680"/>
                <a:gd name="T72" fmla="*/ 737 w 863"/>
                <a:gd name="T73" fmla="*/ 450 h 680"/>
                <a:gd name="T74" fmla="*/ 679 w 863"/>
                <a:gd name="T75" fmla="*/ 446 h 680"/>
                <a:gd name="T76" fmla="*/ 638 w 863"/>
                <a:gd name="T77" fmla="*/ 443 h 680"/>
                <a:gd name="T78" fmla="*/ 598 w 863"/>
                <a:gd name="T79" fmla="*/ 418 h 680"/>
                <a:gd name="T80" fmla="*/ 518 w 863"/>
                <a:gd name="T81" fmla="*/ 357 h 680"/>
                <a:gd name="T82" fmla="*/ 476 w 863"/>
                <a:gd name="T83" fmla="*/ 318 h 680"/>
                <a:gd name="T84" fmla="*/ 428 w 863"/>
                <a:gd name="T85" fmla="*/ 317 h 680"/>
                <a:gd name="T86" fmla="*/ 416 w 863"/>
                <a:gd name="T87" fmla="*/ 271 h 680"/>
                <a:gd name="T88" fmla="*/ 393 w 863"/>
                <a:gd name="T89" fmla="*/ 198 h 680"/>
                <a:gd name="T90" fmla="*/ 322 w 863"/>
                <a:gd name="T91" fmla="*/ 194 h 680"/>
                <a:gd name="T92" fmla="*/ 310 w 863"/>
                <a:gd name="T93" fmla="*/ 182 h 680"/>
                <a:gd name="T94" fmla="*/ 219 w 863"/>
                <a:gd name="T95" fmla="*/ 127 h 680"/>
                <a:gd name="T96" fmla="*/ 202 w 863"/>
                <a:gd name="T97" fmla="*/ 90 h 680"/>
                <a:gd name="T98" fmla="*/ 226 w 863"/>
                <a:gd name="T99" fmla="*/ 53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3" h="680">
                  <a:moveTo>
                    <a:pt x="228" y="0"/>
                  </a:moveTo>
                  <a:lnTo>
                    <a:pt x="209" y="0"/>
                  </a:lnTo>
                  <a:lnTo>
                    <a:pt x="179" y="26"/>
                  </a:lnTo>
                  <a:lnTo>
                    <a:pt x="179" y="26"/>
                  </a:lnTo>
                  <a:lnTo>
                    <a:pt x="179" y="26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1" y="26"/>
                  </a:lnTo>
                  <a:lnTo>
                    <a:pt x="142" y="14"/>
                  </a:lnTo>
                  <a:lnTo>
                    <a:pt x="101" y="51"/>
                  </a:lnTo>
                  <a:lnTo>
                    <a:pt x="94" y="74"/>
                  </a:lnTo>
                  <a:lnTo>
                    <a:pt x="94" y="76"/>
                  </a:lnTo>
                  <a:lnTo>
                    <a:pt x="94" y="76"/>
                  </a:lnTo>
                  <a:lnTo>
                    <a:pt x="50" y="115"/>
                  </a:lnTo>
                  <a:lnTo>
                    <a:pt x="0" y="198"/>
                  </a:lnTo>
                  <a:lnTo>
                    <a:pt x="11" y="209"/>
                  </a:lnTo>
                  <a:lnTo>
                    <a:pt x="11" y="209"/>
                  </a:lnTo>
                  <a:lnTo>
                    <a:pt x="11" y="210"/>
                  </a:lnTo>
                  <a:lnTo>
                    <a:pt x="16" y="233"/>
                  </a:lnTo>
                  <a:lnTo>
                    <a:pt x="50" y="253"/>
                  </a:lnTo>
                  <a:lnTo>
                    <a:pt x="50" y="253"/>
                  </a:lnTo>
                  <a:lnTo>
                    <a:pt x="50" y="253"/>
                  </a:lnTo>
                  <a:lnTo>
                    <a:pt x="71" y="301"/>
                  </a:lnTo>
                  <a:lnTo>
                    <a:pt x="71" y="301"/>
                  </a:lnTo>
                  <a:lnTo>
                    <a:pt x="71" y="303"/>
                  </a:lnTo>
                  <a:lnTo>
                    <a:pt x="71" y="331"/>
                  </a:lnTo>
                  <a:lnTo>
                    <a:pt x="71" y="331"/>
                  </a:lnTo>
                  <a:lnTo>
                    <a:pt x="71" y="333"/>
                  </a:lnTo>
                  <a:lnTo>
                    <a:pt x="53" y="356"/>
                  </a:lnTo>
                  <a:lnTo>
                    <a:pt x="60" y="393"/>
                  </a:lnTo>
                  <a:lnTo>
                    <a:pt x="60" y="393"/>
                  </a:lnTo>
                  <a:lnTo>
                    <a:pt x="66" y="414"/>
                  </a:lnTo>
                  <a:lnTo>
                    <a:pt x="66" y="416"/>
                  </a:lnTo>
                  <a:lnTo>
                    <a:pt x="66" y="416"/>
                  </a:lnTo>
                  <a:lnTo>
                    <a:pt x="44" y="441"/>
                  </a:lnTo>
                  <a:lnTo>
                    <a:pt x="50" y="455"/>
                  </a:lnTo>
                  <a:lnTo>
                    <a:pt x="87" y="478"/>
                  </a:lnTo>
                  <a:lnTo>
                    <a:pt x="87" y="478"/>
                  </a:lnTo>
                  <a:lnTo>
                    <a:pt x="87" y="480"/>
                  </a:lnTo>
                  <a:lnTo>
                    <a:pt x="82" y="515"/>
                  </a:lnTo>
                  <a:lnTo>
                    <a:pt x="82" y="515"/>
                  </a:lnTo>
                  <a:lnTo>
                    <a:pt x="80" y="535"/>
                  </a:lnTo>
                  <a:lnTo>
                    <a:pt x="94" y="554"/>
                  </a:lnTo>
                  <a:lnTo>
                    <a:pt x="120" y="549"/>
                  </a:lnTo>
                  <a:lnTo>
                    <a:pt x="131" y="531"/>
                  </a:lnTo>
                  <a:lnTo>
                    <a:pt x="131" y="529"/>
                  </a:lnTo>
                  <a:lnTo>
                    <a:pt x="133" y="529"/>
                  </a:lnTo>
                  <a:lnTo>
                    <a:pt x="154" y="540"/>
                  </a:lnTo>
                  <a:lnTo>
                    <a:pt x="170" y="540"/>
                  </a:lnTo>
                  <a:lnTo>
                    <a:pt x="177" y="533"/>
                  </a:lnTo>
                  <a:lnTo>
                    <a:pt x="179" y="533"/>
                  </a:lnTo>
                  <a:lnTo>
                    <a:pt x="179" y="533"/>
                  </a:lnTo>
                  <a:lnTo>
                    <a:pt x="193" y="535"/>
                  </a:lnTo>
                  <a:lnTo>
                    <a:pt x="207" y="528"/>
                  </a:lnTo>
                  <a:lnTo>
                    <a:pt x="214" y="520"/>
                  </a:lnTo>
                  <a:lnTo>
                    <a:pt x="214" y="519"/>
                  </a:lnTo>
                  <a:lnTo>
                    <a:pt x="216" y="519"/>
                  </a:lnTo>
                  <a:lnTo>
                    <a:pt x="241" y="520"/>
                  </a:lnTo>
                  <a:lnTo>
                    <a:pt x="246" y="506"/>
                  </a:lnTo>
                  <a:lnTo>
                    <a:pt x="248" y="503"/>
                  </a:lnTo>
                  <a:lnTo>
                    <a:pt x="249" y="505"/>
                  </a:lnTo>
                  <a:lnTo>
                    <a:pt x="267" y="522"/>
                  </a:lnTo>
                  <a:lnTo>
                    <a:pt x="299" y="535"/>
                  </a:lnTo>
                  <a:lnTo>
                    <a:pt x="315" y="540"/>
                  </a:lnTo>
                  <a:lnTo>
                    <a:pt x="317" y="540"/>
                  </a:lnTo>
                  <a:lnTo>
                    <a:pt x="317" y="540"/>
                  </a:lnTo>
                  <a:lnTo>
                    <a:pt x="336" y="586"/>
                  </a:lnTo>
                  <a:lnTo>
                    <a:pt x="336" y="586"/>
                  </a:lnTo>
                  <a:lnTo>
                    <a:pt x="364" y="637"/>
                  </a:lnTo>
                  <a:lnTo>
                    <a:pt x="419" y="680"/>
                  </a:lnTo>
                  <a:lnTo>
                    <a:pt x="451" y="662"/>
                  </a:lnTo>
                  <a:lnTo>
                    <a:pt x="454" y="643"/>
                  </a:lnTo>
                  <a:lnTo>
                    <a:pt x="454" y="643"/>
                  </a:lnTo>
                  <a:lnTo>
                    <a:pt x="454" y="643"/>
                  </a:lnTo>
                  <a:lnTo>
                    <a:pt x="474" y="630"/>
                  </a:lnTo>
                  <a:lnTo>
                    <a:pt x="474" y="630"/>
                  </a:lnTo>
                  <a:lnTo>
                    <a:pt x="476" y="630"/>
                  </a:lnTo>
                  <a:lnTo>
                    <a:pt x="497" y="632"/>
                  </a:lnTo>
                  <a:lnTo>
                    <a:pt x="516" y="570"/>
                  </a:lnTo>
                  <a:lnTo>
                    <a:pt x="516" y="570"/>
                  </a:lnTo>
                  <a:lnTo>
                    <a:pt x="518" y="570"/>
                  </a:lnTo>
                  <a:lnTo>
                    <a:pt x="545" y="549"/>
                  </a:lnTo>
                  <a:lnTo>
                    <a:pt x="545" y="549"/>
                  </a:lnTo>
                  <a:lnTo>
                    <a:pt x="546" y="549"/>
                  </a:lnTo>
                  <a:lnTo>
                    <a:pt x="575" y="558"/>
                  </a:lnTo>
                  <a:lnTo>
                    <a:pt x="576" y="558"/>
                  </a:lnTo>
                  <a:lnTo>
                    <a:pt x="576" y="558"/>
                  </a:lnTo>
                  <a:lnTo>
                    <a:pt x="615" y="584"/>
                  </a:lnTo>
                  <a:lnTo>
                    <a:pt x="675" y="584"/>
                  </a:lnTo>
                  <a:lnTo>
                    <a:pt x="675" y="584"/>
                  </a:lnTo>
                  <a:lnTo>
                    <a:pt x="675" y="584"/>
                  </a:lnTo>
                  <a:lnTo>
                    <a:pt x="718" y="616"/>
                  </a:lnTo>
                  <a:lnTo>
                    <a:pt x="767" y="586"/>
                  </a:lnTo>
                  <a:lnTo>
                    <a:pt x="769" y="586"/>
                  </a:lnTo>
                  <a:lnTo>
                    <a:pt x="769" y="586"/>
                  </a:lnTo>
                  <a:lnTo>
                    <a:pt x="796" y="606"/>
                  </a:lnTo>
                  <a:lnTo>
                    <a:pt x="824" y="602"/>
                  </a:lnTo>
                  <a:lnTo>
                    <a:pt x="856" y="588"/>
                  </a:lnTo>
                  <a:lnTo>
                    <a:pt x="863" y="574"/>
                  </a:lnTo>
                  <a:lnTo>
                    <a:pt x="826" y="552"/>
                  </a:lnTo>
                  <a:lnTo>
                    <a:pt x="826" y="551"/>
                  </a:lnTo>
                  <a:lnTo>
                    <a:pt x="826" y="551"/>
                  </a:lnTo>
                  <a:lnTo>
                    <a:pt x="826" y="505"/>
                  </a:lnTo>
                  <a:lnTo>
                    <a:pt x="803" y="483"/>
                  </a:lnTo>
                  <a:lnTo>
                    <a:pt x="792" y="481"/>
                  </a:lnTo>
                  <a:lnTo>
                    <a:pt x="790" y="481"/>
                  </a:lnTo>
                  <a:lnTo>
                    <a:pt x="790" y="481"/>
                  </a:lnTo>
                  <a:lnTo>
                    <a:pt x="769" y="450"/>
                  </a:lnTo>
                  <a:lnTo>
                    <a:pt x="739" y="450"/>
                  </a:lnTo>
                  <a:lnTo>
                    <a:pt x="739" y="450"/>
                  </a:lnTo>
                  <a:lnTo>
                    <a:pt x="737" y="450"/>
                  </a:lnTo>
                  <a:lnTo>
                    <a:pt x="709" y="423"/>
                  </a:lnTo>
                  <a:lnTo>
                    <a:pt x="679" y="446"/>
                  </a:lnTo>
                  <a:lnTo>
                    <a:pt x="679" y="446"/>
                  </a:lnTo>
                  <a:lnTo>
                    <a:pt x="677" y="446"/>
                  </a:lnTo>
                  <a:lnTo>
                    <a:pt x="638" y="443"/>
                  </a:lnTo>
                  <a:lnTo>
                    <a:pt x="638" y="443"/>
                  </a:lnTo>
                  <a:lnTo>
                    <a:pt x="637" y="443"/>
                  </a:lnTo>
                  <a:lnTo>
                    <a:pt x="599" y="418"/>
                  </a:lnTo>
                  <a:lnTo>
                    <a:pt x="598" y="418"/>
                  </a:lnTo>
                  <a:lnTo>
                    <a:pt x="598" y="418"/>
                  </a:lnTo>
                  <a:lnTo>
                    <a:pt x="576" y="382"/>
                  </a:lnTo>
                  <a:lnTo>
                    <a:pt x="518" y="357"/>
                  </a:lnTo>
                  <a:lnTo>
                    <a:pt x="518" y="357"/>
                  </a:lnTo>
                  <a:lnTo>
                    <a:pt x="518" y="357"/>
                  </a:lnTo>
                  <a:lnTo>
                    <a:pt x="476" y="318"/>
                  </a:lnTo>
                  <a:lnTo>
                    <a:pt x="430" y="318"/>
                  </a:lnTo>
                  <a:lnTo>
                    <a:pt x="428" y="318"/>
                  </a:lnTo>
                  <a:lnTo>
                    <a:pt x="428" y="317"/>
                  </a:lnTo>
                  <a:lnTo>
                    <a:pt x="428" y="287"/>
                  </a:lnTo>
                  <a:lnTo>
                    <a:pt x="416" y="271"/>
                  </a:lnTo>
                  <a:lnTo>
                    <a:pt x="416" y="271"/>
                  </a:lnTo>
                  <a:lnTo>
                    <a:pt x="416" y="271"/>
                  </a:lnTo>
                  <a:lnTo>
                    <a:pt x="414" y="225"/>
                  </a:lnTo>
                  <a:lnTo>
                    <a:pt x="393" y="198"/>
                  </a:lnTo>
                  <a:lnTo>
                    <a:pt x="324" y="194"/>
                  </a:lnTo>
                  <a:lnTo>
                    <a:pt x="322" y="194"/>
                  </a:lnTo>
                  <a:lnTo>
                    <a:pt x="322" y="194"/>
                  </a:lnTo>
                  <a:lnTo>
                    <a:pt x="311" y="184"/>
                  </a:lnTo>
                  <a:lnTo>
                    <a:pt x="310" y="184"/>
                  </a:lnTo>
                  <a:lnTo>
                    <a:pt x="310" y="182"/>
                  </a:lnTo>
                  <a:lnTo>
                    <a:pt x="310" y="154"/>
                  </a:lnTo>
                  <a:lnTo>
                    <a:pt x="281" y="132"/>
                  </a:lnTo>
                  <a:lnTo>
                    <a:pt x="219" y="127"/>
                  </a:lnTo>
                  <a:lnTo>
                    <a:pt x="219" y="127"/>
                  </a:lnTo>
                  <a:lnTo>
                    <a:pt x="218" y="125"/>
                  </a:lnTo>
                  <a:lnTo>
                    <a:pt x="202" y="90"/>
                  </a:lnTo>
                  <a:lnTo>
                    <a:pt x="200" y="90"/>
                  </a:lnTo>
                  <a:lnTo>
                    <a:pt x="202" y="88"/>
                  </a:lnTo>
                  <a:lnTo>
                    <a:pt x="226" y="53"/>
                  </a:lnTo>
                  <a:lnTo>
                    <a:pt x="228" y="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7" name="Freeform 77">
              <a:extLst>
                <a:ext uri="{FF2B5EF4-FFF2-40B4-BE49-F238E27FC236}">
                  <a16:creationId xmlns:a16="http://schemas.microsoft.com/office/drawing/2014/main" xmlns="" id="{EE2B91CB-932B-442A-8719-1AC46E23A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625" y="2600326"/>
              <a:ext cx="363538" cy="338138"/>
            </a:xfrm>
            <a:custGeom>
              <a:avLst/>
              <a:gdLst>
                <a:gd name="T0" fmla="*/ 60 w 229"/>
                <a:gd name="T1" fmla="*/ 7 h 213"/>
                <a:gd name="T2" fmla="*/ 54 w 229"/>
                <a:gd name="T3" fmla="*/ 64 h 213"/>
                <a:gd name="T4" fmla="*/ 54 w 229"/>
                <a:gd name="T5" fmla="*/ 66 h 213"/>
                <a:gd name="T6" fmla="*/ 21 w 229"/>
                <a:gd name="T7" fmla="*/ 91 h 213"/>
                <a:gd name="T8" fmla="*/ 19 w 229"/>
                <a:gd name="T9" fmla="*/ 92 h 213"/>
                <a:gd name="T10" fmla="*/ 5 w 229"/>
                <a:gd name="T11" fmla="*/ 105 h 213"/>
                <a:gd name="T12" fmla="*/ 5 w 229"/>
                <a:gd name="T13" fmla="*/ 105 h 213"/>
                <a:gd name="T14" fmla="*/ 10 w 229"/>
                <a:gd name="T15" fmla="*/ 121 h 213"/>
                <a:gd name="T16" fmla="*/ 70 w 229"/>
                <a:gd name="T17" fmla="*/ 146 h 213"/>
                <a:gd name="T18" fmla="*/ 72 w 229"/>
                <a:gd name="T19" fmla="*/ 146 h 213"/>
                <a:gd name="T20" fmla="*/ 123 w 229"/>
                <a:gd name="T21" fmla="*/ 161 h 213"/>
                <a:gd name="T22" fmla="*/ 127 w 229"/>
                <a:gd name="T23" fmla="*/ 147 h 213"/>
                <a:gd name="T24" fmla="*/ 134 w 229"/>
                <a:gd name="T25" fmla="*/ 140 h 213"/>
                <a:gd name="T26" fmla="*/ 137 w 229"/>
                <a:gd name="T27" fmla="*/ 140 h 213"/>
                <a:gd name="T28" fmla="*/ 155 w 229"/>
                <a:gd name="T29" fmla="*/ 154 h 213"/>
                <a:gd name="T30" fmla="*/ 159 w 229"/>
                <a:gd name="T31" fmla="*/ 170 h 213"/>
                <a:gd name="T32" fmla="*/ 199 w 229"/>
                <a:gd name="T33" fmla="*/ 186 h 213"/>
                <a:gd name="T34" fmla="*/ 199 w 229"/>
                <a:gd name="T35" fmla="*/ 188 h 213"/>
                <a:gd name="T36" fmla="*/ 229 w 229"/>
                <a:gd name="T37" fmla="*/ 200 h 213"/>
                <a:gd name="T38" fmla="*/ 212 w 229"/>
                <a:gd name="T39" fmla="*/ 169 h 213"/>
                <a:gd name="T40" fmla="*/ 212 w 229"/>
                <a:gd name="T41" fmla="*/ 167 h 213"/>
                <a:gd name="T42" fmla="*/ 222 w 229"/>
                <a:gd name="T43" fmla="*/ 126 h 213"/>
                <a:gd name="T44" fmla="*/ 210 w 229"/>
                <a:gd name="T45" fmla="*/ 103 h 213"/>
                <a:gd name="T46" fmla="*/ 213 w 229"/>
                <a:gd name="T47" fmla="*/ 87 h 213"/>
                <a:gd name="T48" fmla="*/ 201 w 229"/>
                <a:gd name="T49" fmla="*/ 85 h 213"/>
                <a:gd name="T50" fmla="*/ 199 w 229"/>
                <a:gd name="T51" fmla="*/ 75 h 213"/>
                <a:gd name="T52" fmla="*/ 178 w 229"/>
                <a:gd name="T53" fmla="*/ 73 h 213"/>
                <a:gd name="T54" fmla="*/ 171 w 229"/>
                <a:gd name="T55" fmla="*/ 62 h 213"/>
                <a:gd name="T56" fmla="*/ 171 w 229"/>
                <a:gd name="T57" fmla="*/ 60 h 213"/>
                <a:gd name="T58" fmla="*/ 176 w 229"/>
                <a:gd name="T59" fmla="*/ 39 h 213"/>
                <a:gd name="T60" fmla="*/ 157 w 229"/>
                <a:gd name="T61" fmla="*/ 39 h 213"/>
                <a:gd name="T62" fmla="*/ 155 w 229"/>
                <a:gd name="T63" fmla="*/ 41 h 213"/>
                <a:gd name="T64" fmla="*/ 143 w 229"/>
                <a:gd name="T65" fmla="*/ 39 h 213"/>
                <a:gd name="T66" fmla="*/ 132 w 229"/>
                <a:gd name="T67" fmla="*/ 29 h 213"/>
                <a:gd name="T68" fmla="*/ 114 w 229"/>
                <a:gd name="T69" fmla="*/ 32 h 213"/>
                <a:gd name="T70" fmla="*/ 106 w 229"/>
                <a:gd name="T71" fmla="*/ 14 h 213"/>
                <a:gd name="T72" fmla="*/ 76 w 229"/>
                <a:gd name="T73" fmla="*/ 18 h 213"/>
                <a:gd name="T74" fmla="*/ 72 w 229"/>
                <a:gd name="T75" fmla="*/ 16 h 213"/>
                <a:gd name="T76" fmla="*/ 67 w 229"/>
                <a:gd name="T7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9" h="213">
                  <a:moveTo>
                    <a:pt x="67" y="0"/>
                  </a:moveTo>
                  <a:lnTo>
                    <a:pt x="60" y="7"/>
                  </a:lnTo>
                  <a:lnTo>
                    <a:pt x="54" y="22"/>
                  </a:lnTo>
                  <a:lnTo>
                    <a:pt x="54" y="64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23" y="76"/>
                  </a:lnTo>
                  <a:lnTo>
                    <a:pt x="21" y="91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8" y="94"/>
                  </a:lnTo>
                  <a:lnTo>
                    <a:pt x="5" y="105"/>
                  </a:lnTo>
                  <a:lnTo>
                    <a:pt x="5" y="105"/>
                  </a:lnTo>
                  <a:lnTo>
                    <a:pt x="5" y="105"/>
                  </a:lnTo>
                  <a:lnTo>
                    <a:pt x="0" y="110"/>
                  </a:lnTo>
                  <a:lnTo>
                    <a:pt x="10" y="121"/>
                  </a:lnTo>
                  <a:lnTo>
                    <a:pt x="31" y="135"/>
                  </a:lnTo>
                  <a:lnTo>
                    <a:pt x="70" y="146"/>
                  </a:lnTo>
                  <a:lnTo>
                    <a:pt x="72" y="146"/>
                  </a:lnTo>
                  <a:lnTo>
                    <a:pt x="72" y="146"/>
                  </a:lnTo>
                  <a:lnTo>
                    <a:pt x="84" y="158"/>
                  </a:lnTo>
                  <a:lnTo>
                    <a:pt x="123" y="161"/>
                  </a:lnTo>
                  <a:lnTo>
                    <a:pt x="127" y="147"/>
                  </a:lnTo>
                  <a:lnTo>
                    <a:pt x="127" y="147"/>
                  </a:lnTo>
                  <a:lnTo>
                    <a:pt x="127" y="146"/>
                  </a:lnTo>
                  <a:lnTo>
                    <a:pt x="134" y="140"/>
                  </a:lnTo>
                  <a:lnTo>
                    <a:pt x="136" y="140"/>
                  </a:lnTo>
                  <a:lnTo>
                    <a:pt x="137" y="140"/>
                  </a:lnTo>
                  <a:lnTo>
                    <a:pt x="155" y="153"/>
                  </a:lnTo>
                  <a:lnTo>
                    <a:pt x="155" y="154"/>
                  </a:lnTo>
                  <a:lnTo>
                    <a:pt x="155" y="154"/>
                  </a:lnTo>
                  <a:lnTo>
                    <a:pt x="159" y="170"/>
                  </a:lnTo>
                  <a:lnTo>
                    <a:pt x="180" y="188"/>
                  </a:lnTo>
                  <a:lnTo>
                    <a:pt x="199" y="186"/>
                  </a:lnTo>
                  <a:lnTo>
                    <a:pt x="199" y="186"/>
                  </a:lnTo>
                  <a:lnTo>
                    <a:pt x="199" y="188"/>
                  </a:lnTo>
                  <a:lnTo>
                    <a:pt x="229" y="213"/>
                  </a:lnTo>
                  <a:lnTo>
                    <a:pt x="229" y="200"/>
                  </a:lnTo>
                  <a:lnTo>
                    <a:pt x="226" y="183"/>
                  </a:lnTo>
                  <a:lnTo>
                    <a:pt x="212" y="169"/>
                  </a:lnTo>
                  <a:lnTo>
                    <a:pt x="212" y="169"/>
                  </a:lnTo>
                  <a:lnTo>
                    <a:pt x="212" y="167"/>
                  </a:lnTo>
                  <a:lnTo>
                    <a:pt x="224" y="147"/>
                  </a:lnTo>
                  <a:lnTo>
                    <a:pt x="222" y="126"/>
                  </a:lnTo>
                  <a:lnTo>
                    <a:pt x="210" y="105"/>
                  </a:lnTo>
                  <a:lnTo>
                    <a:pt x="210" y="103"/>
                  </a:lnTo>
                  <a:lnTo>
                    <a:pt x="210" y="103"/>
                  </a:lnTo>
                  <a:lnTo>
                    <a:pt x="213" y="87"/>
                  </a:lnTo>
                  <a:lnTo>
                    <a:pt x="203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199" y="75"/>
                  </a:lnTo>
                  <a:lnTo>
                    <a:pt x="180" y="73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71" y="62"/>
                  </a:lnTo>
                  <a:lnTo>
                    <a:pt x="171" y="62"/>
                  </a:lnTo>
                  <a:lnTo>
                    <a:pt x="171" y="60"/>
                  </a:lnTo>
                  <a:lnTo>
                    <a:pt x="176" y="52"/>
                  </a:lnTo>
                  <a:lnTo>
                    <a:pt x="176" y="39"/>
                  </a:lnTo>
                  <a:lnTo>
                    <a:pt x="160" y="34"/>
                  </a:lnTo>
                  <a:lnTo>
                    <a:pt x="157" y="39"/>
                  </a:lnTo>
                  <a:lnTo>
                    <a:pt x="155" y="41"/>
                  </a:lnTo>
                  <a:lnTo>
                    <a:pt x="155" y="41"/>
                  </a:lnTo>
                  <a:lnTo>
                    <a:pt x="144" y="39"/>
                  </a:lnTo>
                  <a:lnTo>
                    <a:pt x="143" y="39"/>
                  </a:lnTo>
                  <a:lnTo>
                    <a:pt x="143" y="39"/>
                  </a:lnTo>
                  <a:lnTo>
                    <a:pt x="132" y="29"/>
                  </a:lnTo>
                  <a:lnTo>
                    <a:pt x="116" y="32"/>
                  </a:lnTo>
                  <a:lnTo>
                    <a:pt x="114" y="32"/>
                  </a:lnTo>
                  <a:lnTo>
                    <a:pt x="114" y="30"/>
                  </a:lnTo>
                  <a:lnTo>
                    <a:pt x="106" y="14"/>
                  </a:lnTo>
                  <a:lnTo>
                    <a:pt x="93" y="9"/>
                  </a:lnTo>
                  <a:lnTo>
                    <a:pt x="76" y="18"/>
                  </a:lnTo>
                  <a:lnTo>
                    <a:pt x="74" y="20"/>
                  </a:lnTo>
                  <a:lnTo>
                    <a:pt x="72" y="16"/>
                  </a:lnTo>
                  <a:lnTo>
                    <a:pt x="6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8" name="Freeform 78">
              <a:extLst>
                <a:ext uri="{FF2B5EF4-FFF2-40B4-BE49-F238E27FC236}">
                  <a16:creationId xmlns:a16="http://schemas.microsoft.com/office/drawing/2014/main" xmlns="" id="{86DFD1CC-C5B2-4270-ACF0-643CDC85E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938" y="2724151"/>
              <a:ext cx="658813" cy="604838"/>
            </a:xfrm>
            <a:custGeom>
              <a:avLst/>
              <a:gdLst>
                <a:gd name="T0" fmla="*/ 89 w 415"/>
                <a:gd name="T1" fmla="*/ 197 h 381"/>
                <a:gd name="T2" fmla="*/ 104 w 415"/>
                <a:gd name="T3" fmla="*/ 197 h 381"/>
                <a:gd name="T4" fmla="*/ 122 w 415"/>
                <a:gd name="T5" fmla="*/ 218 h 381"/>
                <a:gd name="T6" fmla="*/ 124 w 415"/>
                <a:gd name="T7" fmla="*/ 220 h 381"/>
                <a:gd name="T8" fmla="*/ 138 w 415"/>
                <a:gd name="T9" fmla="*/ 273 h 381"/>
                <a:gd name="T10" fmla="*/ 198 w 415"/>
                <a:gd name="T11" fmla="*/ 277 h 381"/>
                <a:gd name="T12" fmla="*/ 241 w 415"/>
                <a:gd name="T13" fmla="*/ 301 h 381"/>
                <a:gd name="T14" fmla="*/ 241 w 415"/>
                <a:gd name="T15" fmla="*/ 301 h 381"/>
                <a:gd name="T16" fmla="*/ 309 w 415"/>
                <a:gd name="T17" fmla="*/ 376 h 381"/>
                <a:gd name="T18" fmla="*/ 340 w 415"/>
                <a:gd name="T19" fmla="*/ 367 h 381"/>
                <a:gd name="T20" fmla="*/ 354 w 415"/>
                <a:gd name="T21" fmla="*/ 381 h 381"/>
                <a:gd name="T22" fmla="*/ 355 w 415"/>
                <a:gd name="T23" fmla="*/ 342 h 381"/>
                <a:gd name="T24" fmla="*/ 355 w 415"/>
                <a:gd name="T25" fmla="*/ 340 h 381"/>
                <a:gd name="T26" fmla="*/ 359 w 415"/>
                <a:gd name="T27" fmla="*/ 328 h 381"/>
                <a:gd name="T28" fmla="*/ 387 w 415"/>
                <a:gd name="T29" fmla="*/ 330 h 381"/>
                <a:gd name="T30" fmla="*/ 415 w 415"/>
                <a:gd name="T31" fmla="*/ 291 h 381"/>
                <a:gd name="T32" fmla="*/ 396 w 415"/>
                <a:gd name="T33" fmla="*/ 280 h 381"/>
                <a:gd name="T34" fmla="*/ 401 w 415"/>
                <a:gd name="T35" fmla="*/ 262 h 381"/>
                <a:gd name="T36" fmla="*/ 371 w 415"/>
                <a:gd name="T37" fmla="*/ 262 h 381"/>
                <a:gd name="T38" fmla="*/ 370 w 415"/>
                <a:gd name="T39" fmla="*/ 261 h 381"/>
                <a:gd name="T40" fmla="*/ 320 w 415"/>
                <a:gd name="T41" fmla="*/ 223 h 381"/>
                <a:gd name="T42" fmla="*/ 318 w 415"/>
                <a:gd name="T43" fmla="*/ 223 h 381"/>
                <a:gd name="T44" fmla="*/ 274 w 415"/>
                <a:gd name="T45" fmla="*/ 183 h 381"/>
                <a:gd name="T46" fmla="*/ 274 w 415"/>
                <a:gd name="T47" fmla="*/ 183 h 381"/>
                <a:gd name="T48" fmla="*/ 253 w 415"/>
                <a:gd name="T49" fmla="*/ 163 h 381"/>
                <a:gd name="T50" fmla="*/ 193 w 415"/>
                <a:gd name="T51" fmla="*/ 94 h 381"/>
                <a:gd name="T52" fmla="*/ 193 w 415"/>
                <a:gd name="T53" fmla="*/ 92 h 381"/>
                <a:gd name="T54" fmla="*/ 196 w 415"/>
                <a:gd name="T55" fmla="*/ 59 h 381"/>
                <a:gd name="T56" fmla="*/ 219 w 415"/>
                <a:gd name="T57" fmla="*/ 32 h 381"/>
                <a:gd name="T58" fmla="*/ 203 w 415"/>
                <a:gd name="T59" fmla="*/ 27 h 381"/>
                <a:gd name="T60" fmla="*/ 203 w 415"/>
                <a:gd name="T61" fmla="*/ 2 h 381"/>
                <a:gd name="T62" fmla="*/ 173 w 415"/>
                <a:gd name="T63" fmla="*/ 14 h 381"/>
                <a:gd name="T64" fmla="*/ 172 w 415"/>
                <a:gd name="T65" fmla="*/ 14 h 381"/>
                <a:gd name="T66" fmla="*/ 147 w 415"/>
                <a:gd name="T67" fmla="*/ 14 h 381"/>
                <a:gd name="T68" fmla="*/ 133 w 415"/>
                <a:gd name="T69" fmla="*/ 0 h 381"/>
                <a:gd name="T70" fmla="*/ 104 w 415"/>
                <a:gd name="T71" fmla="*/ 6 h 381"/>
                <a:gd name="T72" fmla="*/ 60 w 415"/>
                <a:gd name="T73" fmla="*/ 64 h 381"/>
                <a:gd name="T74" fmla="*/ 59 w 415"/>
                <a:gd name="T75" fmla="*/ 66 h 381"/>
                <a:gd name="T76" fmla="*/ 13 w 415"/>
                <a:gd name="T77" fmla="*/ 71 h 381"/>
                <a:gd name="T78" fmla="*/ 13 w 415"/>
                <a:gd name="T79" fmla="*/ 103 h 381"/>
                <a:gd name="T80" fmla="*/ 13 w 415"/>
                <a:gd name="T81" fmla="*/ 105 h 381"/>
                <a:gd name="T82" fmla="*/ 18 w 415"/>
                <a:gd name="T83" fmla="*/ 121 h 381"/>
                <a:gd name="T84" fmla="*/ 18 w 415"/>
                <a:gd name="T85" fmla="*/ 137 h 381"/>
                <a:gd name="T86" fmla="*/ 48 w 415"/>
                <a:gd name="T87" fmla="*/ 137 h 381"/>
                <a:gd name="T88" fmla="*/ 51 w 415"/>
                <a:gd name="T89" fmla="*/ 17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5" h="381">
                  <a:moveTo>
                    <a:pt x="51" y="172"/>
                  </a:moveTo>
                  <a:lnTo>
                    <a:pt x="89" y="197"/>
                  </a:lnTo>
                  <a:lnTo>
                    <a:pt x="104" y="197"/>
                  </a:lnTo>
                  <a:lnTo>
                    <a:pt x="104" y="197"/>
                  </a:lnTo>
                  <a:lnTo>
                    <a:pt x="104" y="197"/>
                  </a:lnTo>
                  <a:lnTo>
                    <a:pt x="122" y="218"/>
                  </a:lnTo>
                  <a:lnTo>
                    <a:pt x="124" y="220"/>
                  </a:lnTo>
                  <a:lnTo>
                    <a:pt x="124" y="220"/>
                  </a:lnTo>
                  <a:lnTo>
                    <a:pt x="115" y="252"/>
                  </a:lnTo>
                  <a:lnTo>
                    <a:pt x="138" y="273"/>
                  </a:lnTo>
                  <a:lnTo>
                    <a:pt x="198" y="277"/>
                  </a:lnTo>
                  <a:lnTo>
                    <a:pt x="198" y="277"/>
                  </a:lnTo>
                  <a:lnTo>
                    <a:pt x="200" y="277"/>
                  </a:lnTo>
                  <a:lnTo>
                    <a:pt x="241" y="301"/>
                  </a:lnTo>
                  <a:lnTo>
                    <a:pt x="241" y="301"/>
                  </a:lnTo>
                  <a:lnTo>
                    <a:pt x="241" y="301"/>
                  </a:lnTo>
                  <a:lnTo>
                    <a:pt x="267" y="351"/>
                  </a:lnTo>
                  <a:lnTo>
                    <a:pt x="309" y="376"/>
                  </a:lnTo>
                  <a:lnTo>
                    <a:pt x="338" y="369"/>
                  </a:lnTo>
                  <a:lnTo>
                    <a:pt x="340" y="367"/>
                  </a:lnTo>
                  <a:lnTo>
                    <a:pt x="340" y="369"/>
                  </a:lnTo>
                  <a:lnTo>
                    <a:pt x="354" y="381"/>
                  </a:lnTo>
                  <a:lnTo>
                    <a:pt x="373" y="360"/>
                  </a:lnTo>
                  <a:lnTo>
                    <a:pt x="355" y="342"/>
                  </a:lnTo>
                  <a:lnTo>
                    <a:pt x="354" y="342"/>
                  </a:lnTo>
                  <a:lnTo>
                    <a:pt x="355" y="340"/>
                  </a:lnTo>
                  <a:lnTo>
                    <a:pt x="359" y="330"/>
                  </a:lnTo>
                  <a:lnTo>
                    <a:pt x="359" y="328"/>
                  </a:lnTo>
                  <a:lnTo>
                    <a:pt x="361" y="328"/>
                  </a:lnTo>
                  <a:lnTo>
                    <a:pt x="387" y="330"/>
                  </a:lnTo>
                  <a:lnTo>
                    <a:pt x="415" y="310"/>
                  </a:lnTo>
                  <a:lnTo>
                    <a:pt x="415" y="291"/>
                  </a:lnTo>
                  <a:lnTo>
                    <a:pt x="396" y="282"/>
                  </a:lnTo>
                  <a:lnTo>
                    <a:pt x="396" y="280"/>
                  </a:lnTo>
                  <a:lnTo>
                    <a:pt x="396" y="278"/>
                  </a:lnTo>
                  <a:lnTo>
                    <a:pt x="401" y="262"/>
                  </a:lnTo>
                  <a:lnTo>
                    <a:pt x="384" y="257"/>
                  </a:lnTo>
                  <a:lnTo>
                    <a:pt x="371" y="262"/>
                  </a:lnTo>
                  <a:lnTo>
                    <a:pt x="370" y="262"/>
                  </a:lnTo>
                  <a:lnTo>
                    <a:pt x="370" y="261"/>
                  </a:lnTo>
                  <a:lnTo>
                    <a:pt x="355" y="223"/>
                  </a:lnTo>
                  <a:lnTo>
                    <a:pt x="320" y="223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295" y="197"/>
                  </a:lnTo>
                  <a:lnTo>
                    <a:pt x="274" y="183"/>
                  </a:lnTo>
                  <a:lnTo>
                    <a:pt x="274" y="183"/>
                  </a:lnTo>
                  <a:lnTo>
                    <a:pt x="274" y="183"/>
                  </a:lnTo>
                  <a:lnTo>
                    <a:pt x="253" y="163"/>
                  </a:lnTo>
                  <a:lnTo>
                    <a:pt x="253" y="163"/>
                  </a:lnTo>
                  <a:lnTo>
                    <a:pt x="253" y="163"/>
                  </a:lnTo>
                  <a:lnTo>
                    <a:pt x="193" y="94"/>
                  </a:lnTo>
                  <a:lnTo>
                    <a:pt x="193" y="94"/>
                  </a:lnTo>
                  <a:lnTo>
                    <a:pt x="193" y="92"/>
                  </a:lnTo>
                  <a:lnTo>
                    <a:pt x="196" y="59"/>
                  </a:lnTo>
                  <a:lnTo>
                    <a:pt x="196" y="59"/>
                  </a:lnTo>
                  <a:lnTo>
                    <a:pt x="198" y="59"/>
                  </a:lnTo>
                  <a:lnTo>
                    <a:pt x="219" y="32"/>
                  </a:lnTo>
                  <a:lnTo>
                    <a:pt x="205" y="27"/>
                  </a:lnTo>
                  <a:lnTo>
                    <a:pt x="203" y="27"/>
                  </a:lnTo>
                  <a:lnTo>
                    <a:pt x="203" y="25"/>
                  </a:lnTo>
                  <a:lnTo>
                    <a:pt x="203" y="2"/>
                  </a:lnTo>
                  <a:lnTo>
                    <a:pt x="186" y="2"/>
                  </a:lnTo>
                  <a:lnTo>
                    <a:pt x="173" y="14"/>
                  </a:lnTo>
                  <a:lnTo>
                    <a:pt x="173" y="14"/>
                  </a:lnTo>
                  <a:lnTo>
                    <a:pt x="172" y="14"/>
                  </a:lnTo>
                  <a:lnTo>
                    <a:pt x="147" y="14"/>
                  </a:lnTo>
                  <a:lnTo>
                    <a:pt x="147" y="14"/>
                  </a:lnTo>
                  <a:lnTo>
                    <a:pt x="145" y="13"/>
                  </a:lnTo>
                  <a:lnTo>
                    <a:pt x="133" y="0"/>
                  </a:lnTo>
                  <a:lnTo>
                    <a:pt x="122" y="0"/>
                  </a:lnTo>
                  <a:lnTo>
                    <a:pt x="104" y="6"/>
                  </a:lnTo>
                  <a:lnTo>
                    <a:pt x="78" y="27"/>
                  </a:lnTo>
                  <a:lnTo>
                    <a:pt x="60" y="64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28" y="62"/>
                  </a:lnTo>
                  <a:lnTo>
                    <a:pt x="13" y="71"/>
                  </a:lnTo>
                  <a:lnTo>
                    <a:pt x="0" y="91"/>
                  </a:lnTo>
                  <a:lnTo>
                    <a:pt x="13" y="103"/>
                  </a:lnTo>
                  <a:lnTo>
                    <a:pt x="13" y="103"/>
                  </a:lnTo>
                  <a:lnTo>
                    <a:pt x="13" y="105"/>
                  </a:lnTo>
                  <a:lnTo>
                    <a:pt x="18" y="121"/>
                  </a:lnTo>
                  <a:lnTo>
                    <a:pt x="18" y="121"/>
                  </a:lnTo>
                  <a:lnTo>
                    <a:pt x="18" y="122"/>
                  </a:lnTo>
                  <a:lnTo>
                    <a:pt x="18" y="137"/>
                  </a:lnTo>
                  <a:lnTo>
                    <a:pt x="46" y="137"/>
                  </a:lnTo>
                  <a:lnTo>
                    <a:pt x="48" y="137"/>
                  </a:lnTo>
                  <a:lnTo>
                    <a:pt x="48" y="138"/>
                  </a:lnTo>
                  <a:lnTo>
                    <a:pt x="51" y="172"/>
                  </a:lnTo>
                  <a:lnTo>
                    <a:pt x="51" y="1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9" name="Freeform 79">
              <a:extLst>
                <a:ext uri="{FF2B5EF4-FFF2-40B4-BE49-F238E27FC236}">
                  <a16:creationId xmlns:a16="http://schemas.microsoft.com/office/drawing/2014/main" xmlns="" id="{B08A8E80-71B1-4C70-9CA6-07E79F6C2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000" y="2465388"/>
              <a:ext cx="296863" cy="404813"/>
            </a:xfrm>
            <a:custGeom>
              <a:avLst/>
              <a:gdLst>
                <a:gd name="T0" fmla="*/ 171 w 187"/>
                <a:gd name="T1" fmla="*/ 0 h 255"/>
                <a:gd name="T2" fmla="*/ 154 w 187"/>
                <a:gd name="T3" fmla="*/ 4 h 255"/>
                <a:gd name="T4" fmla="*/ 125 w 187"/>
                <a:gd name="T5" fmla="*/ 25 h 255"/>
                <a:gd name="T6" fmla="*/ 110 w 187"/>
                <a:gd name="T7" fmla="*/ 48 h 255"/>
                <a:gd name="T8" fmla="*/ 76 w 187"/>
                <a:gd name="T9" fmla="*/ 46 h 255"/>
                <a:gd name="T10" fmla="*/ 57 w 187"/>
                <a:gd name="T11" fmla="*/ 78 h 255"/>
                <a:gd name="T12" fmla="*/ 34 w 187"/>
                <a:gd name="T13" fmla="*/ 82 h 255"/>
                <a:gd name="T14" fmla="*/ 34 w 187"/>
                <a:gd name="T15" fmla="*/ 107 h 255"/>
                <a:gd name="T16" fmla="*/ 0 w 187"/>
                <a:gd name="T17" fmla="*/ 130 h 255"/>
                <a:gd name="T18" fmla="*/ 2 w 187"/>
                <a:gd name="T19" fmla="*/ 161 h 255"/>
                <a:gd name="T20" fmla="*/ 14 w 187"/>
                <a:gd name="T21" fmla="*/ 179 h 255"/>
                <a:gd name="T22" fmla="*/ 0 w 187"/>
                <a:gd name="T23" fmla="*/ 199 h 255"/>
                <a:gd name="T24" fmla="*/ 4 w 187"/>
                <a:gd name="T25" fmla="*/ 215 h 255"/>
                <a:gd name="T26" fmla="*/ 25 w 187"/>
                <a:gd name="T27" fmla="*/ 220 h 255"/>
                <a:gd name="T28" fmla="*/ 30 w 187"/>
                <a:gd name="T29" fmla="*/ 243 h 255"/>
                <a:gd name="T30" fmla="*/ 23 w 187"/>
                <a:gd name="T31" fmla="*/ 255 h 255"/>
                <a:gd name="T32" fmla="*/ 25 w 187"/>
                <a:gd name="T33" fmla="*/ 255 h 255"/>
                <a:gd name="T34" fmla="*/ 39 w 187"/>
                <a:gd name="T35" fmla="*/ 252 h 255"/>
                <a:gd name="T36" fmla="*/ 39 w 187"/>
                <a:gd name="T37" fmla="*/ 252 h 255"/>
                <a:gd name="T38" fmla="*/ 41 w 187"/>
                <a:gd name="T39" fmla="*/ 252 h 255"/>
                <a:gd name="T40" fmla="*/ 48 w 187"/>
                <a:gd name="T41" fmla="*/ 255 h 255"/>
                <a:gd name="T42" fmla="*/ 76 w 187"/>
                <a:gd name="T43" fmla="*/ 250 h 255"/>
                <a:gd name="T44" fmla="*/ 87 w 187"/>
                <a:gd name="T45" fmla="*/ 232 h 255"/>
                <a:gd name="T46" fmla="*/ 94 w 187"/>
                <a:gd name="T47" fmla="*/ 206 h 255"/>
                <a:gd name="T48" fmla="*/ 94 w 187"/>
                <a:gd name="T49" fmla="*/ 206 h 255"/>
                <a:gd name="T50" fmla="*/ 94 w 187"/>
                <a:gd name="T51" fmla="*/ 206 h 255"/>
                <a:gd name="T52" fmla="*/ 111 w 187"/>
                <a:gd name="T53" fmla="*/ 188 h 255"/>
                <a:gd name="T54" fmla="*/ 115 w 187"/>
                <a:gd name="T55" fmla="*/ 177 h 255"/>
                <a:gd name="T56" fmla="*/ 115 w 187"/>
                <a:gd name="T57" fmla="*/ 176 h 255"/>
                <a:gd name="T58" fmla="*/ 117 w 187"/>
                <a:gd name="T59" fmla="*/ 176 h 255"/>
                <a:gd name="T60" fmla="*/ 127 w 187"/>
                <a:gd name="T61" fmla="*/ 174 h 255"/>
                <a:gd name="T62" fmla="*/ 129 w 187"/>
                <a:gd name="T63" fmla="*/ 160 h 255"/>
                <a:gd name="T64" fmla="*/ 129 w 187"/>
                <a:gd name="T65" fmla="*/ 158 h 255"/>
                <a:gd name="T66" fmla="*/ 129 w 187"/>
                <a:gd name="T67" fmla="*/ 158 h 255"/>
                <a:gd name="T68" fmla="*/ 161 w 187"/>
                <a:gd name="T69" fmla="*/ 147 h 255"/>
                <a:gd name="T70" fmla="*/ 161 w 187"/>
                <a:gd name="T71" fmla="*/ 105 h 255"/>
                <a:gd name="T72" fmla="*/ 161 w 187"/>
                <a:gd name="T73" fmla="*/ 105 h 255"/>
                <a:gd name="T74" fmla="*/ 161 w 187"/>
                <a:gd name="T75" fmla="*/ 105 h 255"/>
                <a:gd name="T76" fmla="*/ 166 w 187"/>
                <a:gd name="T77" fmla="*/ 91 h 255"/>
                <a:gd name="T78" fmla="*/ 166 w 187"/>
                <a:gd name="T79" fmla="*/ 91 h 255"/>
                <a:gd name="T80" fmla="*/ 166 w 187"/>
                <a:gd name="T81" fmla="*/ 91 h 255"/>
                <a:gd name="T82" fmla="*/ 177 w 187"/>
                <a:gd name="T83" fmla="*/ 82 h 255"/>
                <a:gd name="T84" fmla="*/ 187 w 187"/>
                <a:gd name="T85" fmla="*/ 50 h 255"/>
                <a:gd name="T86" fmla="*/ 173 w 187"/>
                <a:gd name="T87" fmla="*/ 29 h 255"/>
                <a:gd name="T88" fmla="*/ 173 w 187"/>
                <a:gd name="T89" fmla="*/ 29 h 255"/>
                <a:gd name="T90" fmla="*/ 173 w 187"/>
                <a:gd name="T91" fmla="*/ 29 h 255"/>
                <a:gd name="T92" fmla="*/ 171 w 187"/>
                <a:gd name="T93" fmla="*/ 0 h 255"/>
                <a:gd name="T94" fmla="*/ 171 w 187"/>
                <a:gd name="T9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255">
                  <a:moveTo>
                    <a:pt x="171" y="0"/>
                  </a:moveTo>
                  <a:lnTo>
                    <a:pt x="154" y="4"/>
                  </a:lnTo>
                  <a:lnTo>
                    <a:pt x="125" y="25"/>
                  </a:lnTo>
                  <a:lnTo>
                    <a:pt x="110" y="48"/>
                  </a:lnTo>
                  <a:lnTo>
                    <a:pt x="76" y="46"/>
                  </a:lnTo>
                  <a:lnTo>
                    <a:pt x="57" y="78"/>
                  </a:lnTo>
                  <a:lnTo>
                    <a:pt x="34" y="82"/>
                  </a:lnTo>
                  <a:lnTo>
                    <a:pt x="34" y="107"/>
                  </a:lnTo>
                  <a:lnTo>
                    <a:pt x="0" y="130"/>
                  </a:lnTo>
                  <a:lnTo>
                    <a:pt x="2" y="161"/>
                  </a:lnTo>
                  <a:lnTo>
                    <a:pt x="14" y="179"/>
                  </a:lnTo>
                  <a:lnTo>
                    <a:pt x="0" y="199"/>
                  </a:lnTo>
                  <a:lnTo>
                    <a:pt x="4" y="215"/>
                  </a:lnTo>
                  <a:lnTo>
                    <a:pt x="25" y="220"/>
                  </a:lnTo>
                  <a:lnTo>
                    <a:pt x="30" y="243"/>
                  </a:lnTo>
                  <a:lnTo>
                    <a:pt x="23" y="255"/>
                  </a:lnTo>
                  <a:lnTo>
                    <a:pt x="25" y="255"/>
                  </a:lnTo>
                  <a:lnTo>
                    <a:pt x="39" y="252"/>
                  </a:lnTo>
                  <a:lnTo>
                    <a:pt x="39" y="252"/>
                  </a:lnTo>
                  <a:lnTo>
                    <a:pt x="41" y="252"/>
                  </a:lnTo>
                  <a:lnTo>
                    <a:pt x="48" y="255"/>
                  </a:lnTo>
                  <a:lnTo>
                    <a:pt x="76" y="250"/>
                  </a:lnTo>
                  <a:lnTo>
                    <a:pt x="87" y="232"/>
                  </a:lnTo>
                  <a:lnTo>
                    <a:pt x="94" y="206"/>
                  </a:lnTo>
                  <a:lnTo>
                    <a:pt x="94" y="206"/>
                  </a:lnTo>
                  <a:lnTo>
                    <a:pt x="94" y="206"/>
                  </a:lnTo>
                  <a:lnTo>
                    <a:pt x="111" y="188"/>
                  </a:lnTo>
                  <a:lnTo>
                    <a:pt x="115" y="177"/>
                  </a:lnTo>
                  <a:lnTo>
                    <a:pt x="115" y="176"/>
                  </a:lnTo>
                  <a:lnTo>
                    <a:pt x="117" y="176"/>
                  </a:lnTo>
                  <a:lnTo>
                    <a:pt x="127" y="174"/>
                  </a:lnTo>
                  <a:lnTo>
                    <a:pt x="129" y="160"/>
                  </a:lnTo>
                  <a:lnTo>
                    <a:pt x="129" y="158"/>
                  </a:lnTo>
                  <a:lnTo>
                    <a:pt x="129" y="158"/>
                  </a:lnTo>
                  <a:lnTo>
                    <a:pt x="161" y="147"/>
                  </a:lnTo>
                  <a:lnTo>
                    <a:pt x="161" y="105"/>
                  </a:lnTo>
                  <a:lnTo>
                    <a:pt x="161" y="105"/>
                  </a:lnTo>
                  <a:lnTo>
                    <a:pt x="161" y="105"/>
                  </a:lnTo>
                  <a:lnTo>
                    <a:pt x="166" y="91"/>
                  </a:lnTo>
                  <a:lnTo>
                    <a:pt x="166" y="91"/>
                  </a:lnTo>
                  <a:lnTo>
                    <a:pt x="166" y="91"/>
                  </a:lnTo>
                  <a:lnTo>
                    <a:pt x="177" y="82"/>
                  </a:lnTo>
                  <a:lnTo>
                    <a:pt x="187" y="50"/>
                  </a:lnTo>
                  <a:lnTo>
                    <a:pt x="173" y="29"/>
                  </a:lnTo>
                  <a:lnTo>
                    <a:pt x="173" y="29"/>
                  </a:lnTo>
                  <a:lnTo>
                    <a:pt x="173" y="29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0" name="Freeform 80">
              <a:extLst>
                <a:ext uri="{FF2B5EF4-FFF2-40B4-BE49-F238E27FC236}">
                  <a16:creationId xmlns:a16="http://schemas.microsoft.com/office/drawing/2014/main" xmlns="" id="{3455F8E3-1BED-4830-AB2A-8BBD9370A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813" y="2395538"/>
              <a:ext cx="490538" cy="436563"/>
            </a:xfrm>
            <a:custGeom>
              <a:avLst/>
              <a:gdLst>
                <a:gd name="T0" fmla="*/ 141 w 309"/>
                <a:gd name="T1" fmla="*/ 0 h 275"/>
                <a:gd name="T2" fmla="*/ 102 w 309"/>
                <a:gd name="T3" fmla="*/ 46 h 275"/>
                <a:gd name="T4" fmla="*/ 95 w 309"/>
                <a:gd name="T5" fmla="*/ 69 h 275"/>
                <a:gd name="T6" fmla="*/ 72 w 309"/>
                <a:gd name="T7" fmla="*/ 46 h 275"/>
                <a:gd name="T8" fmla="*/ 19 w 309"/>
                <a:gd name="T9" fmla="*/ 42 h 275"/>
                <a:gd name="T10" fmla="*/ 2 w 309"/>
                <a:gd name="T11" fmla="*/ 71 h 275"/>
                <a:gd name="T12" fmla="*/ 16 w 309"/>
                <a:gd name="T13" fmla="*/ 94 h 275"/>
                <a:gd name="T14" fmla="*/ 5 w 309"/>
                <a:gd name="T15" fmla="*/ 127 h 275"/>
                <a:gd name="T16" fmla="*/ 28 w 309"/>
                <a:gd name="T17" fmla="*/ 135 h 275"/>
                <a:gd name="T18" fmla="*/ 30 w 309"/>
                <a:gd name="T19" fmla="*/ 135 h 275"/>
                <a:gd name="T20" fmla="*/ 42 w 309"/>
                <a:gd name="T21" fmla="*/ 140 h 275"/>
                <a:gd name="T22" fmla="*/ 51 w 309"/>
                <a:gd name="T23" fmla="*/ 158 h 275"/>
                <a:gd name="T24" fmla="*/ 69 w 309"/>
                <a:gd name="T25" fmla="*/ 154 h 275"/>
                <a:gd name="T26" fmla="*/ 79 w 309"/>
                <a:gd name="T27" fmla="*/ 165 h 275"/>
                <a:gd name="T28" fmla="*/ 94 w 309"/>
                <a:gd name="T29" fmla="*/ 159 h 275"/>
                <a:gd name="T30" fmla="*/ 95 w 309"/>
                <a:gd name="T31" fmla="*/ 159 h 275"/>
                <a:gd name="T32" fmla="*/ 115 w 309"/>
                <a:gd name="T33" fmla="*/ 165 h 275"/>
                <a:gd name="T34" fmla="*/ 115 w 309"/>
                <a:gd name="T35" fmla="*/ 181 h 275"/>
                <a:gd name="T36" fmla="*/ 115 w 309"/>
                <a:gd name="T37" fmla="*/ 181 h 275"/>
                <a:gd name="T38" fmla="*/ 115 w 309"/>
                <a:gd name="T39" fmla="*/ 200 h 275"/>
                <a:gd name="T40" fmla="*/ 136 w 309"/>
                <a:gd name="T41" fmla="*/ 200 h 275"/>
                <a:gd name="T42" fmla="*/ 140 w 309"/>
                <a:gd name="T43" fmla="*/ 211 h 275"/>
                <a:gd name="T44" fmla="*/ 152 w 309"/>
                <a:gd name="T45" fmla="*/ 214 h 275"/>
                <a:gd name="T46" fmla="*/ 148 w 309"/>
                <a:gd name="T47" fmla="*/ 232 h 275"/>
                <a:gd name="T48" fmla="*/ 161 w 309"/>
                <a:gd name="T49" fmla="*/ 255 h 275"/>
                <a:gd name="T50" fmla="*/ 163 w 309"/>
                <a:gd name="T51" fmla="*/ 275 h 275"/>
                <a:gd name="T52" fmla="*/ 178 w 309"/>
                <a:gd name="T53" fmla="*/ 266 h 275"/>
                <a:gd name="T54" fmla="*/ 207 w 309"/>
                <a:gd name="T55" fmla="*/ 269 h 275"/>
                <a:gd name="T56" fmla="*/ 224 w 309"/>
                <a:gd name="T57" fmla="*/ 232 h 275"/>
                <a:gd name="T58" fmla="*/ 253 w 309"/>
                <a:gd name="T59" fmla="*/ 211 h 275"/>
                <a:gd name="T60" fmla="*/ 254 w 309"/>
                <a:gd name="T61" fmla="*/ 209 h 275"/>
                <a:gd name="T62" fmla="*/ 272 w 309"/>
                <a:gd name="T63" fmla="*/ 204 h 275"/>
                <a:gd name="T64" fmla="*/ 297 w 309"/>
                <a:gd name="T65" fmla="*/ 204 h 275"/>
                <a:gd name="T66" fmla="*/ 284 w 309"/>
                <a:gd name="T67" fmla="*/ 163 h 275"/>
                <a:gd name="T68" fmla="*/ 269 w 309"/>
                <a:gd name="T69" fmla="*/ 161 h 275"/>
                <a:gd name="T70" fmla="*/ 262 w 309"/>
                <a:gd name="T71" fmla="*/ 136 h 275"/>
                <a:gd name="T72" fmla="*/ 251 w 309"/>
                <a:gd name="T73" fmla="*/ 151 h 275"/>
                <a:gd name="T74" fmla="*/ 249 w 309"/>
                <a:gd name="T75" fmla="*/ 152 h 275"/>
                <a:gd name="T76" fmla="*/ 240 w 309"/>
                <a:gd name="T77" fmla="*/ 151 h 275"/>
                <a:gd name="T78" fmla="*/ 235 w 309"/>
                <a:gd name="T79" fmla="*/ 140 h 275"/>
                <a:gd name="T80" fmla="*/ 226 w 309"/>
                <a:gd name="T81" fmla="*/ 159 h 275"/>
                <a:gd name="T82" fmla="*/ 224 w 309"/>
                <a:gd name="T83" fmla="*/ 161 h 275"/>
                <a:gd name="T84" fmla="*/ 212 w 309"/>
                <a:gd name="T85" fmla="*/ 158 h 275"/>
                <a:gd name="T86" fmla="*/ 207 w 309"/>
                <a:gd name="T87" fmla="*/ 145 h 275"/>
                <a:gd name="T88" fmla="*/ 177 w 309"/>
                <a:gd name="T89" fmla="*/ 145 h 275"/>
                <a:gd name="T90" fmla="*/ 164 w 309"/>
                <a:gd name="T91" fmla="*/ 127 h 275"/>
                <a:gd name="T92" fmla="*/ 136 w 309"/>
                <a:gd name="T93" fmla="*/ 127 h 275"/>
                <a:gd name="T94" fmla="*/ 127 w 309"/>
                <a:gd name="T95" fmla="*/ 117 h 275"/>
                <a:gd name="T96" fmla="*/ 127 w 309"/>
                <a:gd name="T97" fmla="*/ 115 h 275"/>
                <a:gd name="T98" fmla="*/ 171 w 309"/>
                <a:gd name="T9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275">
                  <a:moveTo>
                    <a:pt x="171" y="0"/>
                  </a:moveTo>
                  <a:lnTo>
                    <a:pt x="141" y="0"/>
                  </a:lnTo>
                  <a:lnTo>
                    <a:pt x="104" y="14"/>
                  </a:lnTo>
                  <a:lnTo>
                    <a:pt x="102" y="46"/>
                  </a:lnTo>
                  <a:lnTo>
                    <a:pt x="106" y="58"/>
                  </a:lnTo>
                  <a:lnTo>
                    <a:pt x="95" y="69"/>
                  </a:lnTo>
                  <a:lnTo>
                    <a:pt x="87" y="48"/>
                  </a:lnTo>
                  <a:lnTo>
                    <a:pt x="72" y="46"/>
                  </a:lnTo>
                  <a:lnTo>
                    <a:pt x="48" y="25"/>
                  </a:lnTo>
                  <a:lnTo>
                    <a:pt x="19" y="42"/>
                  </a:lnTo>
                  <a:lnTo>
                    <a:pt x="0" y="44"/>
                  </a:lnTo>
                  <a:lnTo>
                    <a:pt x="2" y="71"/>
                  </a:lnTo>
                  <a:lnTo>
                    <a:pt x="16" y="94"/>
                  </a:lnTo>
                  <a:lnTo>
                    <a:pt x="16" y="94"/>
                  </a:lnTo>
                  <a:lnTo>
                    <a:pt x="16" y="94"/>
                  </a:lnTo>
                  <a:lnTo>
                    <a:pt x="5" y="127"/>
                  </a:lnTo>
                  <a:lnTo>
                    <a:pt x="11" y="143"/>
                  </a:lnTo>
                  <a:lnTo>
                    <a:pt x="28" y="135"/>
                  </a:lnTo>
                  <a:lnTo>
                    <a:pt x="28" y="135"/>
                  </a:lnTo>
                  <a:lnTo>
                    <a:pt x="30" y="135"/>
                  </a:lnTo>
                  <a:lnTo>
                    <a:pt x="42" y="140"/>
                  </a:lnTo>
                  <a:lnTo>
                    <a:pt x="42" y="140"/>
                  </a:lnTo>
                  <a:lnTo>
                    <a:pt x="42" y="140"/>
                  </a:lnTo>
                  <a:lnTo>
                    <a:pt x="51" y="158"/>
                  </a:lnTo>
                  <a:lnTo>
                    <a:pt x="69" y="154"/>
                  </a:lnTo>
                  <a:lnTo>
                    <a:pt x="69" y="154"/>
                  </a:lnTo>
                  <a:lnTo>
                    <a:pt x="69" y="156"/>
                  </a:lnTo>
                  <a:lnTo>
                    <a:pt x="79" y="165"/>
                  </a:lnTo>
                  <a:lnTo>
                    <a:pt x="88" y="166"/>
                  </a:lnTo>
                  <a:lnTo>
                    <a:pt x="94" y="159"/>
                  </a:lnTo>
                  <a:lnTo>
                    <a:pt x="94" y="159"/>
                  </a:lnTo>
                  <a:lnTo>
                    <a:pt x="95" y="159"/>
                  </a:lnTo>
                  <a:lnTo>
                    <a:pt x="113" y="165"/>
                  </a:lnTo>
                  <a:lnTo>
                    <a:pt x="115" y="165"/>
                  </a:lnTo>
                  <a:lnTo>
                    <a:pt x="115" y="166"/>
                  </a:lnTo>
                  <a:lnTo>
                    <a:pt x="115" y="181"/>
                  </a:lnTo>
                  <a:lnTo>
                    <a:pt x="115" y="181"/>
                  </a:lnTo>
                  <a:lnTo>
                    <a:pt x="115" y="181"/>
                  </a:lnTo>
                  <a:lnTo>
                    <a:pt x="110" y="191"/>
                  </a:lnTo>
                  <a:lnTo>
                    <a:pt x="115" y="200"/>
                  </a:lnTo>
                  <a:lnTo>
                    <a:pt x="134" y="200"/>
                  </a:lnTo>
                  <a:lnTo>
                    <a:pt x="136" y="200"/>
                  </a:lnTo>
                  <a:lnTo>
                    <a:pt x="136" y="202"/>
                  </a:lnTo>
                  <a:lnTo>
                    <a:pt x="140" y="211"/>
                  </a:lnTo>
                  <a:lnTo>
                    <a:pt x="150" y="213"/>
                  </a:lnTo>
                  <a:lnTo>
                    <a:pt x="152" y="214"/>
                  </a:lnTo>
                  <a:lnTo>
                    <a:pt x="152" y="216"/>
                  </a:lnTo>
                  <a:lnTo>
                    <a:pt x="148" y="232"/>
                  </a:lnTo>
                  <a:lnTo>
                    <a:pt x="161" y="255"/>
                  </a:lnTo>
                  <a:lnTo>
                    <a:pt x="161" y="255"/>
                  </a:lnTo>
                  <a:lnTo>
                    <a:pt x="161" y="255"/>
                  </a:lnTo>
                  <a:lnTo>
                    <a:pt x="163" y="275"/>
                  </a:lnTo>
                  <a:lnTo>
                    <a:pt x="178" y="266"/>
                  </a:lnTo>
                  <a:lnTo>
                    <a:pt x="178" y="266"/>
                  </a:lnTo>
                  <a:lnTo>
                    <a:pt x="178" y="266"/>
                  </a:lnTo>
                  <a:lnTo>
                    <a:pt x="207" y="269"/>
                  </a:lnTo>
                  <a:lnTo>
                    <a:pt x="224" y="232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53" y="211"/>
                  </a:lnTo>
                  <a:lnTo>
                    <a:pt x="254" y="211"/>
                  </a:lnTo>
                  <a:lnTo>
                    <a:pt x="254" y="209"/>
                  </a:lnTo>
                  <a:lnTo>
                    <a:pt x="272" y="204"/>
                  </a:lnTo>
                  <a:lnTo>
                    <a:pt x="272" y="204"/>
                  </a:lnTo>
                  <a:lnTo>
                    <a:pt x="272" y="204"/>
                  </a:lnTo>
                  <a:lnTo>
                    <a:pt x="297" y="204"/>
                  </a:lnTo>
                  <a:lnTo>
                    <a:pt x="309" y="195"/>
                  </a:lnTo>
                  <a:lnTo>
                    <a:pt x="284" y="163"/>
                  </a:lnTo>
                  <a:lnTo>
                    <a:pt x="270" y="161"/>
                  </a:lnTo>
                  <a:lnTo>
                    <a:pt x="269" y="161"/>
                  </a:lnTo>
                  <a:lnTo>
                    <a:pt x="269" y="159"/>
                  </a:lnTo>
                  <a:lnTo>
                    <a:pt x="262" y="136"/>
                  </a:lnTo>
                  <a:lnTo>
                    <a:pt x="253" y="136"/>
                  </a:lnTo>
                  <a:lnTo>
                    <a:pt x="251" y="151"/>
                  </a:lnTo>
                  <a:lnTo>
                    <a:pt x="251" y="152"/>
                  </a:lnTo>
                  <a:lnTo>
                    <a:pt x="249" y="152"/>
                  </a:lnTo>
                  <a:lnTo>
                    <a:pt x="242" y="151"/>
                  </a:lnTo>
                  <a:lnTo>
                    <a:pt x="240" y="151"/>
                  </a:lnTo>
                  <a:lnTo>
                    <a:pt x="240" y="151"/>
                  </a:lnTo>
                  <a:lnTo>
                    <a:pt x="235" y="140"/>
                  </a:lnTo>
                  <a:lnTo>
                    <a:pt x="228" y="142"/>
                  </a:lnTo>
                  <a:lnTo>
                    <a:pt x="226" y="159"/>
                  </a:lnTo>
                  <a:lnTo>
                    <a:pt x="226" y="161"/>
                  </a:lnTo>
                  <a:lnTo>
                    <a:pt x="224" y="161"/>
                  </a:lnTo>
                  <a:lnTo>
                    <a:pt x="214" y="158"/>
                  </a:lnTo>
                  <a:lnTo>
                    <a:pt x="212" y="158"/>
                  </a:lnTo>
                  <a:lnTo>
                    <a:pt x="212" y="158"/>
                  </a:lnTo>
                  <a:lnTo>
                    <a:pt x="207" y="145"/>
                  </a:lnTo>
                  <a:lnTo>
                    <a:pt x="177" y="145"/>
                  </a:lnTo>
                  <a:lnTo>
                    <a:pt x="177" y="145"/>
                  </a:lnTo>
                  <a:lnTo>
                    <a:pt x="177" y="145"/>
                  </a:lnTo>
                  <a:lnTo>
                    <a:pt x="164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27" y="117"/>
                  </a:lnTo>
                  <a:lnTo>
                    <a:pt x="127" y="117"/>
                  </a:lnTo>
                  <a:lnTo>
                    <a:pt x="127" y="115"/>
                  </a:lnTo>
                  <a:lnTo>
                    <a:pt x="175" y="58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1" name="Freeform 81">
              <a:extLst>
                <a:ext uri="{FF2B5EF4-FFF2-40B4-BE49-F238E27FC236}">
                  <a16:creationId xmlns:a16="http://schemas.microsoft.com/office/drawing/2014/main" xmlns="" id="{2BE6CF84-89BF-4DF1-848E-1267C0C46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963" y="1870076"/>
              <a:ext cx="439738" cy="635000"/>
            </a:xfrm>
            <a:custGeom>
              <a:avLst/>
              <a:gdLst>
                <a:gd name="T0" fmla="*/ 64 w 277"/>
                <a:gd name="T1" fmla="*/ 216 h 400"/>
                <a:gd name="T2" fmla="*/ 71 w 277"/>
                <a:gd name="T3" fmla="*/ 168 h 400"/>
                <a:gd name="T4" fmla="*/ 81 w 277"/>
                <a:gd name="T5" fmla="*/ 184 h 400"/>
                <a:gd name="T6" fmla="*/ 78 w 277"/>
                <a:gd name="T7" fmla="*/ 218 h 400"/>
                <a:gd name="T8" fmla="*/ 90 w 277"/>
                <a:gd name="T9" fmla="*/ 246 h 400"/>
                <a:gd name="T10" fmla="*/ 94 w 277"/>
                <a:gd name="T11" fmla="*/ 295 h 400"/>
                <a:gd name="T12" fmla="*/ 113 w 277"/>
                <a:gd name="T13" fmla="*/ 326 h 400"/>
                <a:gd name="T14" fmla="*/ 118 w 277"/>
                <a:gd name="T15" fmla="*/ 356 h 400"/>
                <a:gd name="T16" fmla="*/ 191 w 277"/>
                <a:gd name="T17" fmla="*/ 400 h 400"/>
                <a:gd name="T18" fmla="*/ 235 w 277"/>
                <a:gd name="T19" fmla="*/ 391 h 400"/>
                <a:gd name="T20" fmla="*/ 269 w 277"/>
                <a:gd name="T21" fmla="*/ 345 h 400"/>
                <a:gd name="T22" fmla="*/ 277 w 277"/>
                <a:gd name="T23" fmla="*/ 297 h 400"/>
                <a:gd name="T24" fmla="*/ 262 w 277"/>
                <a:gd name="T25" fmla="*/ 241 h 400"/>
                <a:gd name="T26" fmla="*/ 265 w 277"/>
                <a:gd name="T27" fmla="*/ 157 h 400"/>
                <a:gd name="T28" fmla="*/ 255 w 277"/>
                <a:gd name="T29" fmla="*/ 127 h 400"/>
                <a:gd name="T30" fmla="*/ 232 w 277"/>
                <a:gd name="T31" fmla="*/ 90 h 400"/>
                <a:gd name="T32" fmla="*/ 228 w 277"/>
                <a:gd name="T33" fmla="*/ 62 h 400"/>
                <a:gd name="T34" fmla="*/ 239 w 277"/>
                <a:gd name="T35" fmla="*/ 55 h 400"/>
                <a:gd name="T36" fmla="*/ 253 w 277"/>
                <a:gd name="T37" fmla="*/ 74 h 400"/>
                <a:gd name="T38" fmla="*/ 267 w 277"/>
                <a:gd name="T39" fmla="*/ 65 h 400"/>
                <a:gd name="T40" fmla="*/ 253 w 277"/>
                <a:gd name="T41" fmla="*/ 39 h 400"/>
                <a:gd name="T42" fmla="*/ 205 w 277"/>
                <a:gd name="T43" fmla="*/ 7 h 400"/>
                <a:gd name="T44" fmla="*/ 134 w 277"/>
                <a:gd name="T45" fmla="*/ 0 h 400"/>
                <a:gd name="T46" fmla="*/ 120 w 277"/>
                <a:gd name="T47" fmla="*/ 10 h 400"/>
                <a:gd name="T48" fmla="*/ 85 w 277"/>
                <a:gd name="T49" fmla="*/ 30 h 400"/>
                <a:gd name="T50" fmla="*/ 87 w 277"/>
                <a:gd name="T51" fmla="*/ 58 h 400"/>
                <a:gd name="T52" fmla="*/ 62 w 277"/>
                <a:gd name="T53" fmla="*/ 97 h 400"/>
                <a:gd name="T54" fmla="*/ 16 w 277"/>
                <a:gd name="T55" fmla="*/ 97 h 400"/>
                <a:gd name="T56" fmla="*/ 0 w 277"/>
                <a:gd name="T57" fmla="*/ 118 h 400"/>
                <a:gd name="T58" fmla="*/ 34 w 277"/>
                <a:gd name="T59" fmla="*/ 164 h 400"/>
                <a:gd name="T60" fmla="*/ 34 w 277"/>
                <a:gd name="T61" fmla="*/ 164 h 400"/>
                <a:gd name="T62" fmla="*/ 34 w 277"/>
                <a:gd name="T63" fmla="*/ 164 h 400"/>
                <a:gd name="T64" fmla="*/ 28 w 277"/>
                <a:gd name="T65" fmla="*/ 193 h 400"/>
                <a:gd name="T66" fmla="*/ 57 w 277"/>
                <a:gd name="T67" fmla="*/ 207 h 400"/>
                <a:gd name="T68" fmla="*/ 58 w 277"/>
                <a:gd name="T69" fmla="*/ 207 h 400"/>
                <a:gd name="T70" fmla="*/ 58 w 277"/>
                <a:gd name="T71" fmla="*/ 207 h 400"/>
                <a:gd name="T72" fmla="*/ 64 w 277"/>
                <a:gd name="T73" fmla="*/ 216 h 400"/>
                <a:gd name="T74" fmla="*/ 64 w 277"/>
                <a:gd name="T75" fmla="*/ 21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7" h="400">
                  <a:moveTo>
                    <a:pt x="64" y="216"/>
                  </a:moveTo>
                  <a:lnTo>
                    <a:pt x="71" y="168"/>
                  </a:lnTo>
                  <a:lnTo>
                    <a:pt x="81" y="184"/>
                  </a:lnTo>
                  <a:lnTo>
                    <a:pt x="78" y="218"/>
                  </a:lnTo>
                  <a:lnTo>
                    <a:pt x="90" y="246"/>
                  </a:lnTo>
                  <a:lnTo>
                    <a:pt x="94" y="295"/>
                  </a:lnTo>
                  <a:lnTo>
                    <a:pt x="113" y="326"/>
                  </a:lnTo>
                  <a:lnTo>
                    <a:pt x="118" y="356"/>
                  </a:lnTo>
                  <a:lnTo>
                    <a:pt x="191" y="400"/>
                  </a:lnTo>
                  <a:lnTo>
                    <a:pt x="235" y="391"/>
                  </a:lnTo>
                  <a:lnTo>
                    <a:pt x="269" y="345"/>
                  </a:lnTo>
                  <a:lnTo>
                    <a:pt x="277" y="297"/>
                  </a:lnTo>
                  <a:lnTo>
                    <a:pt x="262" y="241"/>
                  </a:lnTo>
                  <a:lnTo>
                    <a:pt x="265" y="157"/>
                  </a:lnTo>
                  <a:lnTo>
                    <a:pt x="255" y="127"/>
                  </a:lnTo>
                  <a:lnTo>
                    <a:pt x="232" y="90"/>
                  </a:lnTo>
                  <a:lnTo>
                    <a:pt x="228" y="62"/>
                  </a:lnTo>
                  <a:lnTo>
                    <a:pt x="239" y="55"/>
                  </a:lnTo>
                  <a:lnTo>
                    <a:pt x="253" y="74"/>
                  </a:lnTo>
                  <a:lnTo>
                    <a:pt x="267" y="65"/>
                  </a:lnTo>
                  <a:lnTo>
                    <a:pt x="253" y="39"/>
                  </a:lnTo>
                  <a:lnTo>
                    <a:pt x="205" y="7"/>
                  </a:lnTo>
                  <a:lnTo>
                    <a:pt x="134" y="0"/>
                  </a:lnTo>
                  <a:lnTo>
                    <a:pt x="120" y="10"/>
                  </a:lnTo>
                  <a:lnTo>
                    <a:pt x="85" y="30"/>
                  </a:lnTo>
                  <a:lnTo>
                    <a:pt x="87" y="58"/>
                  </a:lnTo>
                  <a:lnTo>
                    <a:pt x="62" y="97"/>
                  </a:lnTo>
                  <a:lnTo>
                    <a:pt x="16" y="97"/>
                  </a:lnTo>
                  <a:lnTo>
                    <a:pt x="0" y="118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28" y="193"/>
                  </a:lnTo>
                  <a:lnTo>
                    <a:pt x="57" y="207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64" y="216"/>
                  </a:lnTo>
                  <a:lnTo>
                    <a:pt x="64" y="2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2" name="Freeform 82">
              <a:extLst>
                <a:ext uri="{FF2B5EF4-FFF2-40B4-BE49-F238E27FC236}">
                  <a16:creationId xmlns:a16="http://schemas.microsoft.com/office/drawing/2014/main" xmlns="" id="{04807F49-D067-468A-B18D-ABCAC8744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2060576"/>
              <a:ext cx="639763" cy="711200"/>
            </a:xfrm>
            <a:custGeom>
              <a:avLst/>
              <a:gdLst>
                <a:gd name="T0" fmla="*/ 316 w 403"/>
                <a:gd name="T1" fmla="*/ 273 h 448"/>
                <a:gd name="T2" fmla="*/ 306 w 403"/>
                <a:gd name="T3" fmla="*/ 243 h 448"/>
                <a:gd name="T4" fmla="*/ 352 w 403"/>
                <a:gd name="T5" fmla="*/ 181 h 448"/>
                <a:gd name="T6" fmla="*/ 398 w 403"/>
                <a:gd name="T7" fmla="*/ 142 h 448"/>
                <a:gd name="T8" fmla="*/ 396 w 403"/>
                <a:gd name="T9" fmla="*/ 89 h 448"/>
                <a:gd name="T10" fmla="*/ 366 w 403"/>
                <a:gd name="T11" fmla="*/ 74 h 448"/>
                <a:gd name="T12" fmla="*/ 371 w 403"/>
                <a:gd name="T13" fmla="*/ 44 h 448"/>
                <a:gd name="T14" fmla="*/ 299 w 403"/>
                <a:gd name="T15" fmla="*/ 50 h 448"/>
                <a:gd name="T16" fmla="*/ 253 w 403"/>
                <a:gd name="T17" fmla="*/ 67 h 448"/>
                <a:gd name="T18" fmla="*/ 226 w 403"/>
                <a:gd name="T19" fmla="*/ 83 h 448"/>
                <a:gd name="T20" fmla="*/ 203 w 403"/>
                <a:gd name="T21" fmla="*/ 112 h 448"/>
                <a:gd name="T22" fmla="*/ 201 w 403"/>
                <a:gd name="T23" fmla="*/ 136 h 448"/>
                <a:gd name="T24" fmla="*/ 159 w 403"/>
                <a:gd name="T25" fmla="*/ 163 h 448"/>
                <a:gd name="T26" fmla="*/ 132 w 403"/>
                <a:gd name="T27" fmla="*/ 222 h 448"/>
                <a:gd name="T28" fmla="*/ 0 w 403"/>
                <a:gd name="T29" fmla="*/ 211 h 448"/>
                <a:gd name="T30" fmla="*/ 25 w 403"/>
                <a:gd name="T31" fmla="*/ 232 h 448"/>
                <a:gd name="T32" fmla="*/ 25 w 403"/>
                <a:gd name="T33" fmla="*/ 232 h 448"/>
                <a:gd name="T34" fmla="*/ 55 w 403"/>
                <a:gd name="T35" fmla="*/ 237 h 448"/>
                <a:gd name="T36" fmla="*/ 67 w 403"/>
                <a:gd name="T37" fmla="*/ 253 h 448"/>
                <a:gd name="T38" fmla="*/ 67 w 403"/>
                <a:gd name="T39" fmla="*/ 255 h 448"/>
                <a:gd name="T40" fmla="*/ 65 w 403"/>
                <a:gd name="T41" fmla="*/ 276 h 448"/>
                <a:gd name="T42" fmla="*/ 56 w 403"/>
                <a:gd name="T43" fmla="*/ 287 h 448"/>
                <a:gd name="T44" fmla="*/ 56 w 403"/>
                <a:gd name="T45" fmla="*/ 310 h 448"/>
                <a:gd name="T46" fmla="*/ 55 w 403"/>
                <a:gd name="T47" fmla="*/ 331 h 448"/>
                <a:gd name="T48" fmla="*/ 53 w 403"/>
                <a:gd name="T49" fmla="*/ 331 h 448"/>
                <a:gd name="T50" fmla="*/ 34 w 403"/>
                <a:gd name="T51" fmla="*/ 354 h 448"/>
                <a:gd name="T52" fmla="*/ 48 w 403"/>
                <a:gd name="T53" fmla="*/ 369 h 448"/>
                <a:gd name="T54" fmla="*/ 49 w 403"/>
                <a:gd name="T55" fmla="*/ 351 h 448"/>
                <a:gd name="T56" fmla="*/ 60 w 403"/>
                <a:gd name="T57" fmla="*/ 347 h 448"/>
                <a:gd name="T58" fmla="*/ 62 w 403"/>
                <a:gd name="T59" fmla="*/ 347 h 448"/>
                <a:gd name="T60" fmla="*/ 72 w 403"/>
                <a:gd name="T61" fmla="*/ 360 h 448"/>
                <a:gd name="T62" fmla="*/ 74 w 403"/>
                <a:gd name="T63" fmla="*/ 344 h 448"/>
                <a:gd name="T64" fmla="*/ 88 w 403"/>
                <a:gd name="T65" fmla="*/ 344 h 448"/>
                <a:gd name="T66" fmla="*/ 90 w 403"/>
                <a:gd name="T67" fmla="*/ 344 h 448"/>
                <a:gd name="T68" fmla="*/ 111 w 403"/>
                <a:gd name="T69" fmla="*/ 370 h 448"/>
                <a:gd name="T70" fmla="*/ 113 w 403"/>
                <a:gd name="T71" fmla="*/ 372 h 448"/>
                <a:gd name="T72" fmla="*/ 140 w 403"/>
                <a:gd name="T73" fmla="*/ 392 h 448"/>
                <a:gd name="T74" fmla="*/ 136 w 403"/>
                <a:gd name="T75" fmla="*/ 363 h 448"/>
                <a:gd name="T76" fmla="*/ 148 w 403"/>
                <a:gd name="T77" fmla="*/ 342 h 448"/>
                <a:gd name="T78" fmla="*/ 148 w 403"/>
                <a:gd name="T79" fmla="*/ 342 h 448"/>
                <a:gd name="T80" fmla="*/ 185 w 403"/>
                <a:gd name="T81" fmla="*/ 301 h 448"/>
                <a:gd name="T82" fmla="*/ 208 w 403"/>
                <a:gd name="T83" fmla="*/ 307 h 448"/>
                <a:gd name="T84" fmla="*/ 210 w 403"/>
                <a:gd name="T85" fmla="*/ 307 h 448"/>
                <a:gd name="T86" fmla="*/ 217 w 403"/>
                <a:gd name="T87" fmla="*/ 321 h 448"/>
                <a:gd name="T88" fmla="*/ 214 w 403"/>
                <a:gd name="T89" fmla="*/ 342 h 448"/>
                <a:gd name="T90" fmla="*/ 214 w 403"/>
                <a:gd name="T91" fmla="*/ 344 h 448"/>
                <a:gd name="T92" fmla="*/ 170 w 403"/>
                <a:gd name="T93" fmla="*/ 390 h 448"/>
                <a:gd name="T94" fmla="*/ 180 w 403"/>
                <a:gd name="T95" fmla="*/ 416 h 448"/>
                <a:gd name="T96" fmla="*/ 182 w 403"/>
                <a:gd name="T97" fmla="*/ 418 h 448"/>
                <a:gd name="T98" fmla="*/ 198 w 403"/>
                <a:gd name="T99" fmla="*/ 448 h 448"/>
                <a:gd name="T100" fmla="*/ 208 w 403"/>
                <a:gd name="T101" fmla="*/ 436 h 448"/>
                <a:gd name="T102" fmla="*/ 223 w 403"/>
                <a:gd name="T103" fmla="*/ 436 h 448"/>
                <a:gd name="T104" fmla="*/ 228 w 403"/>
                <a:gd name="T105" fmla="*/ 409 h 448"/>
                <a:gd name="T106" fmla="*/ 254 w 403"/>
                <a:gd name="T107" fmla="*/ 383 h 448"/>
                <a:gd name="T108" fmla="*/ 247 w 403"/>
                <a:gd name="T109" fmla="*/ 372 h 448"/>
                <a:gd name="T110" fmla="*/ 239 w 403"/>
                <a:gd name="T111" fmla="*/ 358 h 448"/>
                <a:gd name="T112" fmla="*/ 246 w 403"/>
                <a:gd name="T113" fmla="*/ 337 h 448"/>
                <a:gd name="T114" fmla="*/ 246 w 403"/>
                <a:gd name="T115" fmla="*/ 337 h 448"/>
                <a:gd name="T116" fmla="*/ 272 w 403"/>
                <a:gd name="T117" fmla="*/ 298 h 448"/>
                <a:gd name="T118" fmla="*/ 274 w 403"/>
                <a:gd name="T119" fmla="*/ 298 h 448"/>
                <a:gd name="T120" fmla="*/ 302 w 403"/>
                <a:gd name="T121" fmla="*/ 303 h 448"/>
                <a:gd name="T122" fmla="*/ 316 w 403"/>
                <a:gd name="T123" fmla="*/ 289 h 448"/>
                <a:gd name="T124" fmla="*/ 318 w 403"/>
                <a:gd name="T125" fmla="*/ 289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3" h="448">
                  <a:moveTo>
                    <a:pt x="318" y="289"/>
                  </a:moveTo>
                  <a:lnTo>
                    <a:pt x="316" y="273"/>
                  </a:lnTo>
                  <a:lnTo>
                    <a:pt x="318" y="261"/>
                  </a:lnTo>
                  <a:lnTo>
                    <a:pt x="306" y="243"/>
                  </a:lnTo>
                  <a:lnTo>
                    <a:pt x="318" y="223"/>
                  </a:lnTo>
                  <a:lnTo>
                    <a:pt x="352" y="181"/>
                  </a:lnTo>
                  <a:lnTo>
                    <a:pt x="380" y="172"/>
                  </a:lnTo>
                  <a:lnTo>
                    <a:pt x="398" y="142"/>
                  </a:lnTo>
                  <a:lnTo>
                    <a:pt x="403" y="101"/>
                  </a:lnTo>
                  <a:lnTo>
                    <a:pt x="396" y="89"/>
                  </a:lnTo>
                  <a:lnTo>
                    <a:pt x="368" y="74"/>
                  </a:lnTo>
                  <a:lnTo>
                    <a:pt x="366" y="74"/>
                  </a:lnTo>
                  <a:lnTo>
                    <a:pt x="366" y="73"/>
                  </a:lnTo>
                  <a:lnTo>
                    <a:pt x="371" y="44"/>
                  </a:lnTo>
                  <a:lnTo>
                    <a:pt x="337" y="0"/>
                  </a:lnTo>
                  <a:lnTo>
                    <a:pt x="299" y="50"/>
                  </a:lnTo>
                  <a:lnTo>
                    <a:pt x="279" y="50"/>
                  </a:lnTo>
                  <a:lnTo>
                    <a:pt x="253" y="67"/>
                  </a:lnTo>
                  <a:lnTo>
                    <a:pt x="235" y="66"/>
                  </a:lnTo>
                  <a:lnTo>
                    <a:pt x="226" y="83"/>
                  </a:lnTo>
                  <a:lnTo>
                    <a:pt x="219" y="99"/>
                  </a:lnTo>
                  <a:lnTo>
                    <a:pt x="203" y="112"/>
                  </a:lnTo>
                  <a:lnTo>
                    <a:pt x="212" y="126"/>
                  </a:lnTo>
                  <a:lnTo>
                    <a:pt x="201" y="136"/>
                  </a:lnTo>
                  <a:lnTo>
                    <a:pt x="168" y="131"/>
                  </a:lnTo>
                  <a:lnTo>
                    <a:pt x="159" y="163"/>
                  </a:lnTo>
                  <a:lnTo>
                    <a:pt x="152" y="213"/>
                  </a:lnTo>
                  <a:lnTo>
                    <a:pt x="132" y="222"/>
                  </a:lnTo>
                  <a:lnTo>
                    <a:pt x="42" y="209"/>
                  </a:lnTo>
                  <a:lnTo>
                    <a:pt x="0" y="211"/>
                  </a:lnTo>
                  <a:lnTo>
                    <a:pt x="2" y="237"/>
                  </a:lnTo>
                  <a:lnTo>
                    <a:pt x="25" y="232"/>
                  </a:lnTo>
                  <a:lnTo>
                    <a:pt x="25" y="232"/>
                  </a:lnTo>
                  <a:lnTo>
                    <a:pt x="25" y="232"/>
                  </a:lnTo>
                  <a:lnTo>
                    <a:pt x="53" y="236"/>
                  </a:lnTo>
                  <a:lnTo>
                    <a:pt x="55" y="237"/>
                  </a:lnTo>
                  <a:lnTo>
                    <a:pt x="55" y="237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5"/>
                  </a:lnTo>
                  <a:lnTo>
                    <a:pt x="65" y="275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56" y="287"/>
                  </a:lnTo>
                  <a:lnTo>
                    <a:pt x="56" y="310"/>
                  </a:lnTo>
                  <a:lnTo>
                    <a:pt x="56" y="310"/>
                  </a:lnTo>
                  <a:lnTo>
                    <a:pt x="56" y="310"/>
                  </a:lnTo>
                  <a:lnTo>
                    <a:pt x="55" y="331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39" y="344"/>
                  </a:lnTo>
                  <a:lnTo>
                    <a:pt x="34" y="354"/>
                  </a:lnTo>
                  <a:lnTo>
                    <a:pt x="41" y="367"/>
                  </a:lnTo>
                  <a:lnTo>
                    <a:pt x="48" y="369"/>
                  </a:lnTo>
                  <a:lnTo>
                    <a:pt x="49" y="353"/>
                  </a:lnTo>
                  <a:lnTo>
                    <a:pt x="49" y="351"/>
                  </a:lnTo>
                  <a:lnTo>
                    <a:pt x="49" y="351"/>
                  </a:lnTo>
                  <a:lnTo>
                    <a:pt x="60" y="347"/>
                  </a:lnTo>
                  <a:lnTo>
                    <a:pt x="62" y="347"/>
                  </a:lnTo>
                  <a:lnTo>
                    <a:pt x="62" y="347"/>
                  </a:lnTo>
                  <a:lnTo>
                    <a:pt x="67" y="358"/>
                  </a:lnTo>
                  <a:lnTo>
                    <a:pt x="72" y="360"/>
                  </a:lnTo>
                  <a:lnTo>
                    <a:pt x="74" y="346"/>
                  </a:lnTo>
                  <a:lnTo>
                    <a:pt x="74" y="344"/>
                  </a:lnTo>
                  <a:lnTo>
                    <a:pt x="76" y="344"/>
                  </a:lnTo>
                  <a:lnTo>
                    <a:pt x="88" y="344"/>
                  </a:lnTo>
                  <a:lnTo>
                    <a:pt x="90" y="344"/>
                  </a:lnTo>
                  <a:lnTo>
                    <a:pt x="90" y="344"/>
                  </a:lnTo>
                  <a:lnTo>
                    <a:pt x="97" y="369"/>
                  </a:lnTo>
                  <a:lnTo>
                    <a:pt x="111" y="370"/>
                  </a:lnTo>
                  <a:lnTo>
                    <a:pt x="113" y="372"/>
                  </a:lnTo>
                  <a:lnTo>
                    <a:pt x="113" y="372"/>
                  </a:lnTo>
                  <a:lnTo>
                    <a:pt x="136" y="402"/>
                  </a:lnTo>
                  <a:lnTo>
                    <a:pt x="140" y="392"/>
                  </a:lnTo>
                  <a:lnTo>
                    <a:pt x="136" y="363"/>
                  </a:lnTo>
                  <a:lnTo>
                    <a:pt x="136" y="363"/>
                  </a:lnTo>
                  <a:lnTo>
                    <a:pt x="138" y="363"/>
                  </a:lnTo>
                  <a:lnTo>
                    <a:pt x="148" y="342"/>
                  </a:lnTo>
                  <a:lnTo>
                    <a:pt x="148" y="342"/>
                  </a:lnTo>
                  <a:lnTo>
                    <a:pt x="148" y="342"/>
                  </a:lnTo>
                  <a:lnTo>
                    <a:pt x="185" y="301"/>
                  </a:lnTo>
                  <a:lnTo>
                    <a:pt x="185" y="301"/>
                  </a:lnTo>
                  <a:lnTo>
                    <a:pt x="187" y="301"/>
                  </a:lnTo>
                  <a:lnTo>
                    <a:pt x="208" y="307"/>
                  </a:lnTo>
                  <a:lnTo>
                    <a:pt x="210" y="307"/>
                  </a:lnTo>
                  <a:lnTo>
                    <a:pt x="210" y="307"/>
                  </a:lnTo>
                  <a:lnTo>
                    <a:pt x="217" y="319"/>
                  </a:lnTo>
                  <a:lnTo>
                    <a:pt x="217" y="321"/>
                  </a:lnTo>
                  <a:lnTo>
                    <a:pt x="217" y="321"/>
                  </a:lnTo>
                  <a:lnTo>
                    <a:pt x="214" y="342"/>
                  </a:lnTo>
                  <a:lnTo>
                    <a:pt x="214" y="344"/>
                  </a:lnTo>
                  <a:lnTo>
                    <a:pt x="214" y="344"/>
                  </a:lnTo>
                  <a:lnTo>
                    <a:pt x="198" y="360"/>
                  </a:lnTo>
                  <a:lnTo>
                    <a:pt x="170" y="390"/>
                  </a:lnTo>
                  <a:lnTo>
                    <a:pt x="163" y="416"/>
                  </a:lnTo>
                  <a:lnTo>
                    <a:pt x="180" y="416"/>
                  </a:lnTo>
                  <a:lnTo>
                    <a:pt x="182" y="416"/>
                  </a:lnTo>
                  <a:lnTo>
                    <a:pt x="182" y="418"/>
                  </a:lnTo>
                  <a:lnTo>
                    <a:pt x="182" y="443"/>
                  </a:lnTo>
                  <a:lnTo>
                    <a:pt x="198" y="448"/>
                  </a:lnTo>
                  <a:lnTo>
                    <a:pt x="208" y="436"/>
                  </a:lnTo>
                  <a:lnTo>
                    <a:pt x="208" y="436"/>
                  </a:lnTo>
                  <a:lnTo>
                    <a:pt x="208" y="436"/>
                  </a:lnTo>
                  <a:lnTo>
                    <a:pt x="223" y="436"/>
                  </a:lnTo>
                  <a:lnTo>
                    <a:pt x="228" y="411"/>
                  </a:lnTo>
                  <a:lnTo>
                    <a:pt x="228" y="409"/>
                  </a:lnTo>
                  <a:lnTo>
                    <a:pt x="228" y="409"/>
                  </a:lnTo>
                  <a:lnTo>
                    <a:pt x="254" y="383"/>
                  </a:lnTo>
                  <a:lnTo>
                    <a:pt x="247" y="372"/>
                  </a:lnTo>
                  <a:lnTo>
                    <a:pt x="247" y="372"/>
                  </a:lnTo>
                  <a:lnTo>
                    <a:pt x="240" y="360"/>
                  </a:lnTo>
                  <a:lnTo>
                    <a:pt x="239" y="358"/>
                  </a:lnTo>
                  <a:lnTo>
                    <a:pt x="240" y="358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70" y="312"/>
                  </a:lnTo>
                  <a:lnTo>
                    <a:pt x="272" y="298"/>
                  </a:lnTo>
                  <a:lnTo>
                    <a:pt x="272" y="296"/>
                  </a:lnTo>
                  <a:lnTo>
                    <a:pt x="274" y="298"/>
                  </a:lnTo>
                  <a:lnTo>
                    <a:pt x="292" y="301"/>
                  </a:lnTo>
                  <a:lnTo>
                    <a:pt x="302" y="303"/>
                  </a:lnTo>
                  <a:lnTo>
                    <a:pt x="315" y="289"/>
                  </a:lnTo>
                  <a:lnTo>
                    <a:pt x="316" y="289"/>
                  </a:lnTo>
                  <a:lnTo>
                    <a:pt x="316" y="289"/>
                  </a:lnTo>
                  <a:lnTo>
                    <a:pt x="318" y="289"/>
                  </a:lnTo>
                  <a:lnTo>
                    <a:pt x="318" y="28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3" name="Freeform 83">
              <a:extLst>
                <a:ext uri="{FF2B5EF4-FFF2-40B4-BE49-F238E27FC236}">
                  <a16:creationId xmlns:a16="http://schemas.microsoft.com/office/drawing/2014/main" xmlns="" id="{EB3C0FF0-3F0A-4755-BC7E-E19505DC0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638" y="2814638"/>
              <a:ext cx="1314450" cy="750888"/>
            </a:xfrm>
            <a:custGeom>
              <a:avLst/>
              <a:gdLst>
                <a:gd name="T0" fmla="*/ 301 w 828"/>
                <a:gd name="T1" fmla="*/ 64 h 473"/>
                <a:gd name="T2" fmla="*/ 294 w 828"/>
                <a:gd name="T3" fmla="*/ 80 h 473"/>
                <a:gd name="T4" fmla="*/ 299 w 828"/>
                <a:gd name="T5" fmla="*/ 104 h 473"/>
                <a:gd name="T6" fmla="*/ 274 w 828"/>
                <a:gd name="T7" fmla="*/ 117 h 473"/>
                <a:gd name="T8" fmla="*/ 218 w 828"/>
                <a:gd name="T9" fmla="*/ 99 h 473"/>
                <a:gd name="T10" fmla="*/ 145 w 828"/>
                <a:gd name="T11" fmla="*/ 26 h 473"/>
                <a:gd name="T12" fmla="*/ 158 w 828"/>
                <a:gd name="T13" fmla="*/ 69 h 473"/>
                <a:gd name="T14" fmla="*/ 152 w 828"/>
                <a:gd name="T15" fmla="*/ 97 h 473"/>
                <a:gd name="T16" fmla="*/ 142 w 828"/>
                <a:gd name="T17" fmla="*/ 126 h 473"/>
                <a:gd name="T18" fmla="*/ 144 w 828"/>
                <a:gd name="T19" fmla="*/ 140 h 473"/>
                <a:gd name="T20" fmla="*/ 115 w 828"/>
                <a:gd name="T21" fmla="*/ 143 h 473"/>
                <a:gd name="T22" fmla="*/ 119 w 828"/>
                <a:gd name="T23" fmla="*/ 198 h 473"/>
                <a:gd name="T24" fmla="*/ 131 w 828"/>
                <a:gd name="T25" fmla="*/ 184 h 473"/>
                <a:gd name="T26" fmla="*/ 156 w 828"/>
                <a:gd name="T27" fmla="*/ 177 h 473"/>
                <a:gd name="T28" fmla="*/ 170 w 828"/>
                <a:gd name="T29" fmla="*/ 209 h 473"/>
                <a:gd name="T30" fmla="*/ 114 w 828"/>
                <a:gd name="T31" fmla="*/ 278 h 473"/>
                <a:gd name="T32" fmla="*/ 94 w 828"/>
                <a:gd name="T33" fmla="*/ 294 h 473"/>
                <a:gd name="T34" fmla="*/ 52 w 828"/>
                <a:gd name="T35" fmla="*/ 299 h 473"/>
                <a:gd name="T36" fmla="*/ 4 w 828"/>
                <a:gd name="T37" fmla="*/ 368 h 473"/>
                <a:gd name="T38" fmla="*/ 13 w 828"/>
                <a:gd name="T39" fmla="*/ 414 h 473"/>
                <a:gd name="T40" fmla="*/ 36 w 828"/>
                <a:gd name="T41" fmla="*/ 390 h 473"/>
                <a:gd name="T42" fmla="*/ 137 w 828"/>
                <a:gd name="T43" fmla="*/ 372 h 473"/>
                <a:gd name="T44" fmla="*/ 182 w 828"/>
                <a:gd name="T45" fmla="*/ 376 h 473"/>
                <a:gd name="T46" fmla="*/ 214 w 828"/>
                <a:gd name="T47" fmla="*/ 413 h 473"/>
                <a:gd name="T48" fmla="*/ 319 w 828"/>
                <a:gd name="T49" fmla="*/ 425 h 473"/>
                <a:gd name="T50" fmla="*/ 373 w 828"/>
                <a:gd name="T51" fmla="*/ 469 h 473"/>
                <a:gd name="T52" fmla="*/ 465 w 828"/>
                <a:gd name="T53" fmla="*/ 372 h 473"/>
                <a:gd name="T54" fmla="*/ 516 w 828"/>
                <a:gd name="T55" fmla="*/ 308 h 473"/>
                <a:gd name="T56" fmla="*/ 561 w 828"/>
                <a:gd name="T57" fmla="*/ 267 h 473"/>
                <a:gd name="T58" fmla="*/ 573 w 828"/>
                <a:gd name="T59" fmla="*/ 283 h 473"/>
                <a:gd name="T60" fmla="*/ 626 w 828"/>
                <a:gd name="T61" fmla="*/ 255 h 473"/>
                <a:gd name="T62" fmla="*/ 704 w 828"/>
                <a:gd name="T63" fmla="*/ 228 h 473"/>
                <a:gd name="T64" fmla="*/ 767 w 828"/>
                <a:gd name="T65" fmla="*/ 225 h 473"/>
                <a:gd name="T66" fmla="*/ 785 w 828"/>
                <a:gd name="T67" fmla="*/ 205 h 473"/>
                <a:gd name="T68" fmla="*/ 815 w 828"/>
                <a:gd name="T69" fmla="*/ 142 h 473"/>
                <a:gd name="T70" fmla="*/ 828 w 828"/>
                <a:gd name="T71" fmla="*/ 119 h 473"/>
                <a:gd name="T72" fmla="*/ 806 w 828"/>
                <a:gd name="T73" fmla="*/ 129 h 473"/>
                <a:gd name="T74" fmla="*/ 771 w 828"/>
                <a:gd name="T75" fmla="*/ 147 h 473"/>
                <a:gd name="T76" fmla="*/ 746 w 828"/>
                <a:gd name="T77" fmla="*/ 143 h 473"/>
                <a:gd name="T78" fmla="*/ 727 w 828"/>
                <a:gd name="T79" fmla="*/ 165 h 473"/>
                <a:gd name="T80" fmla="*/ 674 w 828"/>
                <a:gd name="T81" fmla="*/ 168 h 473"/>
                <a:gd name="T82" fmla="*/ 423 w 828"/>
                <a:gd name="T83" fmla="*/ 11 h 473"/>
                <a:gd name="T84" fmla="*/ 324 w 828"/>
                <a:gd name="T85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8" h="473">
                  <a:moveTo>
                    <a:pt x="324" y="0"/>
                  </a:moveTo>
                  <a:lnTo>
                    <a:pt x="289" y="44"/>
                  </a:lnTo>
                  <a:lnTo>
                    <a:pt x="301" y="64"/>
                  </a:lnTo>
                  <a:lnTo>
                    <a:pt x="303" y="64"/>
                  </a:lnTo>
                  <a:lnTo>
                    <a:pt x="301" y="65"/>
                  </a:lnTo>
                  <a:lnTo>
                    <a:pt x="294" y="80"/>
                  </a:lnTo>
                  <a:lnTo>
                    <a:pt x="299" y="103"/>
                  </a:lnTo>
                  <a:lnTo>
                    <a:pt x="299" y="103"/>
                  </a:lnTo>
                  <a:lnTo>
                    <a:pt x="299" y="104"/>
                  </a:lnTo>
                  <a:lnTo>
                    <a:pt x="276" y="117"/>
                  </a:lnTo>
                  <a:lnTo>
                    <a:pt x="276" y="117"/>
                  </a:lnTo>
                  <a:lnTo>
                    <a:pt x="274" y="117"/>
                  </a:lnTo>
                  <a:lnTo>
                    <a:pt x="246" y="99"/>
                  </a:lnTo>
                  <a:lnTo>
                    <a:pt x="220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4" y="78"/>
                  </a:lnTo>
                  <a:lnTo>
                    <a:pt x="145" y="26"/>
                  </a:lnTo>
                  <a:lnTo>
                    <a:pt x="138" y="37"/>
                  </a:lnTo>
                  <a:lnTo>
                    <a:pt x="158" y="69"/>
                  </a:lnTo>
                  <a:lnTo>
                    <a:pt x="158" y="69"/>
                  </a:lnTo>
                  <a:lnTo>
                    <a:pt x="158" y="69"/>
                  </a:lnTo>
                  <a:lnTo>
                    <a:pt x="152" y="96"/>
                  </a:lnTo>
                  <a:lnTo>
                    <a:pt x="152" y="97"/>
                  </a:lnTo>
                  <a:lnTo>
                    <a:pt x="151" y="97"/>
                  </a:lnTo>
                  <a:lnTo>
                    <a:pt x="135" y="113"/>
                  </a:lnTo>
                  <a:lnTo>
                    <a:pt x="142" y="126"/>
                  </a:lnTo>
                  <a:lnTo>
                    <a:pt x="144" y="126"/>
                  </a:lnTo>
                  <a:lnTo>
                    <a:pt x="144" y="127"/>
                  </a:lnTo>
                  <a:lnTo>
                    <a:pt x="144" y="140"/>
                  </a:lnTo>
                  <a:lnTo>
                    <a:pt x="144" y="142"/>
                  </a:lnTo>
                  <a:lnTo>
                    <a:pt x="142" y="142"/>
                  </a:lnTo>
                  <a:lnTo>
                    <a:pt x="115" y="143"/>
                  </a:lnTo>
                  <a:lnTo>
                    <a:pt x="94" y="170"/>
                  </a:lnTo>
                  <a:lnTo>
                    <a:pt x="94" y="188"/>
                  </a:lnTo>
                  <a:lnTo>
                    <a:pt x="119" y="198"/>
                  </a:lnTo>
                  <a:lnTo>
                    <a:pt x="129" y="186"/>
                  </a:lnTo>
                  <a:lnTo>
                    <a:pt x="129" y="184"/>
                  </a:lnTo>
                  <a:lnTo>
                    <a:pt x="131" y="184"/>
                  </a:lnTo>
                  <a:lnTo>
                    <a:pt x="154" y="177"/>
                  </a:lnTo>
                  <a:lnTo>
                    <a:pt x="156" y="175"/>
                  </a:lnTo>
                  <a:lnTo>
                    <a:pt x="156" y="177"/>
                  </a:lnTo>
                  <a:lnTo>
                    <a:pt x="172" y="207"/>
                  </a:lnTo>
                  <a:lnTo>
                    <a:pt x="172" y="209"/>
                  </a:lnTo>
                  <a:lnTo>
                    <a:pt x="170" y="209"/>
                  </a:lnTo>
                  <a:lnTo>
                    <a:pt x="115" y="253"/>
                  </a:lnTo>
                  <a:lnTo>
                    <a:pt x="114" y="278"/>
                  </a:lnTo>
                  <a:lnTo>
                    <a:pt x="114" y="278"/>
                  </a:lnTo>
                  <a:lnTo>
                    <a:pt x="114" y="280"/>
                  </a:lnTo>
                  <a:lnTo>
                    <a:pt x="94" y="294"/>
                  </a:lnTo>
                  <a:lnTo>
                    <a:pt x="94" y="294"/>
                  </a:lnTo>
                  <a:lnTo>
                    <a:pt x="92" y="294"/>
                  </a:lnTo>
                  <a:lnTo>
                    <a:pt x="68" y="285"/>
                  </a:lnTo>
                  <a:lnTo>
                    <a:pt x="52" y="299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4" y="368"/>
                  </a:lnTo>
                  <a:lnTo>
                    <a:pt x="4" y="368"/>
                  </a:lnTo>
                  <a:lnTo>
                    <a:pt x="4" y="407"/>
                  </a:lnTo>
                  <a:lnTo>
                    <a:pt x="13" y="414"/>
                  </a:lnTo>
                  <a:lnTo>
                    <a:pt x="34" y="390"/>
                  </a:lnTo>
                  <a:lnTo>
                    <a:pt x="36" y="388"/>
                  </a:lnTo>
                  <a:lnTo>
                    <a:pt x="36" y="390"/>
                  </a:lnTo>
                  <a:lnTo>
                    <a:pt x="101" y="414"/>
                  </a:lnTo>
                  <a:lnTo>
                    <a:pt x="124" y="404"/>
                  </a:lnTo>
                  <a:lnTo>
                    <a:pt x="137" y="372"/>
                  </a:lnTo>
                  <a:lnTo>
                    <a:pt x="138" y="372"/>
                  </a:lnTo>
                  <a:lnTo>
                    <a:pt x="138" y="372"/>
                  </a:lnTo>
                  <a:lnTo>
                    <a:pt x="182" y="376"/>
                  </a:lnTo>
                  <a:lnTo>
                    <a:pt x="182" y="376"/>
                  </a:lnTo>
                  <a:lnTo>
                    <a:pt x="182" y="376"/>
                  </a:lnTo>
                  <a:lnTo>
                    <a:pt x="214" y="413"/>
                  </a:lnTo>
                  <a:lnTo>
                    <a:pt x="250" y="430"/>
                  </a:lnTo>
                  <a:lnTo>
                    <a:pt x="299" y="436"/>
                  </a:lnTo>
                  <a:lnTo>
                    <a:pt x="319" y="425"/>
                  </a:lnTo>
                  <a:lnTo>
                    <a:pt x="320" y="425"/>
                  </a:lnTo>
                  <a:lnTo>
                    <a:pt x="320" y="425"/>
                  </a:lnTo>
                  <a:lnTo>
                    <a:pt x="373" y="469"/>
                  </a:lnTo>
                  <a:lnTo>
                    <a:pt x="407" y="473"/>
                  </a:lnTo>
                  <a:lnTo>
                    <a:pt x="465" y="372"/>
                  </a:lnTo>
                  <a:lnTo>
                    <a:pt x="465" y="372"/>
                  </a:lnTo>
                  <a:lnTo>
                    <a:pt x="465" y="372"/>
                  </a:lnTo>
                  <a:lnTo>
                    <a:pt x="509" y="333"/>
                  </a:lnTo>
                  <a:lnTo>
                    <a:pt x="516" y="308"/>
                  </a:lnTo>
                  <a:lnTo>
                    <a:pt x="516" y="308"/>
                  </a:lnTo>
                  <a:lnTo>
                    <a:pt x="516" y="306"/>
                  </a:lnTo>
                  <a:lnTo>
                    <a:pt x="561" y="267"/>
                  </a:lnTo>
                  <a:lnTo>
                    <a:pt x="562" y="267"/>
                  </a:lnTo>
                  <a:lnTo>
                    <a:pt x="562" y="269"/>
                  </a:lnTo>
                  <a:lnTo>
                    <a:pt x="573" y="283"/>
                  </a:lnTo>
                  <a:lnTo>
                    <a:pt x="596" y="282"/>
                  </a:lnTo>
                  <a:lnTo>
                    <a:pt x="626" y="255"/>
                  </a:lnTo>
                  <a:lnTo>
                    <a:pt x="626" y="255"/>
                  </a:lnTo>
                  <a:lnTo>
                    <a:pt x="626" y="255"/>
                  </a:lnTo>
                  <a:lnTo>
                    <a:pt x="670" y="255"/>
                  </a:lnTo>
                  <a:lnTo>
                    <a:pt x="704" y="228"/>
                  </a:lnTo>
                  <a:lnTo>
                    <a:pt x="704" y="227"/>
                  </a:lnTo>
                  <a:lnTo>
                    <a:pt x="704" y="227"/>
                  </a:lnTo>
                  <a:lnTo>
                    <a:pt x="767" y="225"/>
                  </a:lnTo>
                  <a:lnTo>
                    <a:pt x="783" y="205"/>
                  </a:lnTo>
                  <a:lnTo>
                    <a:pt x="785" y="205"/>
                  </a:lnTo>
                  <a:lnTo>
                    <a:pt x="785" y="205"/>
                  </a:lnTo>
                  <a:lnTo>
                    <a:pt x="810" y="197"/>
                  </a:lnTo>
                  <a:lnTo>
                    <a:pt x="826" y="174"/>
                  </a:lnTo>
                  <a:lnTo>
                    <a:pt x="815" y="142"/>
                  </a:lnTo>
                  <a:lnTo>
                    <a:pt x="815" y="140"/>
                  </a:lnTo>
                  <a:lnTo>
                    <a:pt x="815" y="140"/>
                  </a:lnTo>
                  <a:lnTo>
                    <a:pt x="828" y="119"/>
                  </a:lnTo>
                  <a:lnTo>
                    <a:pt x="815" y="117"/>
                  </a:lnTo>
                  <a:lnTo>
                    <a:pt x="806" y="129"/>
                  </a:lnTo>
                  <a:lnTo>
                    <a:pt x="806" y="129"/>
                  </a:lnTo>
                  <a:lnTo>
                    <a:pt x="805" y="129"/>
                  </a:lnTo>
                  <a:lnTo>
                    <a:pt x="790" y="129"/>
                  </a:lnTo>
                  <a:lnTo>
                    <a:pt x="771" y="147"/>
                  </a:lnTo>
                  <a:lnTo>
                    <a:pt x="771" y="149"/>
                  </a:lnTo>
                  <a:lnTo>
                    <a:pt x="769" y="149"/>
                  </a:lnTo>
                  <a:lnTo>
                    <a:pt x="746" y="143"/>
                  </a:lnTo>
                  <a:lnTo>
                    <a:pt x="729" y="163"/>
                  </a:lnTo>
                  <a:lnTo>
                    <a:pt x="729" y="163"/>
                  </a:lnTo>
                  <a:lnTo>
                    <a:pt x="727" y="165"/>
                  </a:lnTo>
                  <a:lnTo>
                    <a:pt x="674" y="168"/>
                  </a:lnTo>
                  <a:lnTo>
                    <a:pt x="674" y="168"/>
                  </a:lnTo>
                  <a:lnTo>
                    <a:pt x="674" y="168"/>
                  </a:lnTo>
                  <a:lnTo>
                    <a:pt x="444" y="3"/>
                  </a:lnTo>
                  <a:lnTo>
                    <a:pt x="423" y="11"/>
                  </a:lnTo>
                  <a:lnTo>
                    <a:pt x="423" y="11"/>
                  </a:lnTo>
                  <a:lnTo>
                    <a:pt x="423" y="11"/>
                  </a:lnTo>
                  <a:lnTo>
                    <a:pt x="324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4" name="Freeform 84">
              <a:extLst>
                <a:ext uri="{FF2B5EF4-FFF2-40B4-BE49-F238E27FC236}">
                  <a16:creationId xmlns:a16="http://schemas.microsoft.com/office/drawing/2014/main" xmlns="" id="{7FA3A18F-4C36-4263-B558-EFC0928EA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363" y="2392363"/>
              <a:ext cx="28575" cy="36513"/>
            </a:xfrm>
            <a:custGeom>
              <a:avLst/>
              <a:gdLst>
                <a:gd name="T0" fmla="*/ 0 w 18"/>
                <a:gd name="T1" fmla="*/ 14 h 23"/>
                <a:gd name="T2" fmla="*/ 7 w 18"/>
                <a:gd name="T3" fmla="*/ 23 h 23"/>
                <a:gd name="T4" fmla="*/ 18 w 18"/>
                <a:gd name="T5" fmla="*/ 16 h 23"/>
                <a:gd name="T6" fmla="*/ 14 w 18"/>
                <a:gd name="T7" fmla="*/ 5 h 23"/>
                <a:gd name="T8" fmla="*/ 7 w 18"/>
                <a:gd name="T9" fmla="*/ 0 h 23"/>
                <a:gd name="T10" fmla="*/ 2 w 18"/>
                <a:gd name="T11" fmla="*/ 7 h 23"/>
                <a:gd name="T12" fmla="*/ 0 w 18"/>
                <a:gd name="T13" fmla="*/ 14 h 23"/>
                <a:gd name="T14" fmla="*/ 0 w 18"/>
                <a:gd name="T1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3">
                  <a:moveTo>
                    <a:pt x="0" y="14"/>
                  </a:moveTo>
                  <a:lnTo>
                    <a:pt x="7" y="23"/>
                  </a:lnTo>
                  <a:lnTo>
                    <a:pt x="18" y="16"/>
                  </a:lnTo>
                  <a:lnTo>
                    <a:pt x="14" y="5"/>
                  </a:lnTo>
                  <a:lnTo>
                    <a:pt x="7" y="0"/>
                  </a:lnTo>
                  <a:lnTo>
                    <a:pt x="2" y="7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5" name="Freeform 85">
              <a:extLst>
                <a:ext uri="{FF2B5EF4-FFF2-40B4-BE49-F238E27FC236}">
                  <a16:creationId xmlns:a16="http://schemas.microsoft.com/office/drawing/2014/main" xmlns="" id="{05EE6F2E-203A-45E7-ACA7-57461C3A4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2406651"/>
              <a:ext cx="22225" cy="50800"/>
            </a:xfrm>
            <a:custGeom>
              <a:avLst/>
              <a:gdLst>
                <a:gd name="T0" fmla="*/ 3 w 14"/>
                <a:gd name="T1" fmla="*/ 32 h 32"/>
                <a:gd name="T2" fmla="*/ 14 w 14"/>
                <a:gd name="T3" fmla="*/ 23 h 32"/>
                <a:gd name="T4" fmla="*/ 14 w 14"/>
                <a:gd name="T5" fmla="*/ 4 h 32"/>
                <a:gd name="T6" fmla="*/ 0 w 14"/>
                <a:gd name="T7" fmla="*/ 0 h 32"/>
                <a:gd name="T8" fmla="*/ 3 w 14"/>
                <a:gd name="T9" fmla="*/ 32 h 32"/>
                <a:gd name="T10" fmla="*/ 3 w 1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3" y="32"/>
                  </a:moveTo>
                  <a:lnTo>
                    <a:pt x="14" y="23"/>
                  </a:lnTo>
                  <a:lnTo>
                    <a:pt x="14" y="4"/>
                  </a:lnTo>
                  <a:lnTo>
                    <a:pt x="0" y="0"/>
                  </a:lnTo>
                  <a:lnTo>
                    <a:pt x="3" y="32"/>
                  </a:lnTo>
                  <a:lnTo>
                    <a:pt x="3" y="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6" name="Freeform 86">
              <a:extLst>
                <a:ext uri="{FF2B5EF4-FFF2-40B4-BE49-F238E27FC236}">
                  <a16:creationId xmlns:a16="http://schemas.microsoft.com/office/drawing/2014/main" xmlns="" id="{A7F01B85-136B-46A1-A078-F108EABC2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400" y="2403476"/>
              <a:ext cx="965200" cy="673100"/>
            </a:xfrm>
            <a:custGeom>
              <a:avLst/>
              <a:gdLst>
                <a:gd name="T0" fmla="*/ 590 w 608"/>
                <a:gd name="T1" fmla="*/ 278 h 424"/>
                <a:gd name="T2" fmla="*/ 509 w 608"/>
                <a:gd name="T3" fmla="*/ 229 h 424"/>
                <a:gd name="T4" fmla="*/ 503 w 608"/>
                <a:gd name="T5" fmla="*/ 280 h 424"/>
                <a:gd name="T6" fmla="*/ 464 w 608"/>
                <a:gd name="T7" fmla="*/ 293 h 424"/>
                <a:gd name="T8" fmla="*/ 438 w 608"/>
                <a:gd name="T9" fmla="*/ 293 h 424"/>
                <a:gd name="T10" fmla="*/ 459 w 608"/>
                <a:gd name="T11" fmla="*/ 254 h 424"/>
                <a:gd name="T12" fmla="*/ 360 w 608"/>
                <a:gd name="T13" fmla="*/ 229 h 424"/>
                <a:gd name="T14" fmla="*/ 293 w 608"/>
                <a:gd name="T15" fmla="*/ 209 h 424"/>
                <a:gd name="T16" fmla="*/ 339 w 608"/>
                <a:gd name="T17" fmla="*/ 176 h 424"/>
                <a:gd name="T18" fmla="*/ 281 w 608"/>
                <a:gd name="T19" fmla="*/ 188 h 424"/>
                <a:gd name="T20" fmla="*/ 169 w 608"/>
                <a:gd name="T21" fmla="*/ 147 h 424"/>
                <a:gd name="T22" fmla="*/ 141 w 608"/>
                <a:gd name="T23" fmla="*/ 146 h 424"/>
                <a:gd name="T24" fmla="*/ 60 w 608"/>
                <a:gd name="T25" fmla="*/ 151 h 424"/>
                <a:gd name="T26" fmla="*/ 60 w 608"/>
                <a:gd name="T27" fmla="*/ 103 h 424"/>
                <a:gd name="T28" fmla="*/ 125 w 608"/>
                <a:gd name="T29" fmla="*/ 112 h 424"/>
                <a:gd name="T30" fmla="*/ 137 w 608"/>
                <a:gd name="T31" fmla="*/ 45 h 424"/>
                <a:gd name="T32" fmla="*/ 86 w 608"/>
                <a:gd name="T33" fmla="*/ 45 h 424"/>
                <a:gd name="T34" fmla="*/ 26 w 608"/>
                <a:gd name="T35" fmla="*/ 108 h 424"/>
                <a:gd name="T36" fmla="*/ 10 w 608"/>
                <a:gd name="T37" fmla="*/ 186 h 424"/>
                <a:gd name="T38" fmla="*/ 65 w 608"/>
                <a:gd name="T39" fmla="*/ 234 h 424"/>
                <a:gd name="T40" fmla="*/ 67 w 608"/>
                <a:gd name="T41" fmla="*/ 234 h 424"/>
                <a:gd name="T42" fmla="*/ 180 w 608"/>
                <a:gd name="T43" fmla="*/ 266 h 424"/>
                <a:gd name="T44" fmla="*/ 203 w 608"/>
                <a:gd name="T45" fmla="*/ 259 h 424"/>
                <a:gd name="T46" fmla="*/ 433 w 608"/>
                <a:gd name="T47" fmla="*/ 424 h 424"/>
                <a:gd name="T48" fmla="*/ 501 w 608"/>
                <a:gd name="T49" fmla="*/ 399 h 424"/>
                <a:gd name="T50" fmla="*/ 503 w 608"/>
                <a:gd name="T51" fmla="*/ 399 h 424"/>
                <a:gd name="T52" fmla="*/ 546 w 608"/>
                <a:gd name="T53" fmla="*/ 385 h 424"/>
                <a:gd name="T54" fmla="*/ 547 w 608"/>
                <a:gd name="T55" fmla="*/ 385 h 424"/>
                <a:gd name="T56" fmla="*/ 570 w 608"/>
                <a:gd name="T57" fmla="*/ 372 h 424"/>
                <a:gd name="T58" fmla="*/ 570 w 608"/>
                <a:gd name="T59" fmla="*/ 372 h 424"/>
                <a:gd name="T60" fmla="*/ 597 w 608"/>
                <a:gd name="T61" fmla="*/ 355 h 424"/>
                <a:gd name="T62" fmla="*/ 585 w 608"/>
                <a:gd name="T63" fmla="*/ 332 h 424"/>
                <a:gd name="T64" fmla="*/ 608 w 608"/>
                <a:gd name="T65" fmla="*/ 3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8" h="424">
                  <a:moveTo>
                    <a:pt x="608" y="312"/>
                  </a:moveTo>
                  <a:lnTo>
                    <a:pt x="590" y="278"/>
                  </a:lnTo>
                  <a:lnTo>
                    <a:pt x="544" y="229"/>
                  </a:lnTo>
                  <a:lnTo>
                    <a:pt x="509" y="229"/>
                  </a:lnTo>
                  <a:lnTo>
                    <a:pt x="505" y="250"/>
                  </a:lnTo>
                  <a:lnTo>
                    <a:pt x="503" y="280"/>
                  </a:lnTo>
                  <a:lnTo>
                    <a:pt x="478" y="294"/>
                  </a:lnTo>
                  <a:lnTo>
                    <a:pt x="464" y="293"/>
                  </a:lnTo>
                  <a:lnTo>
                    <a:pt x="456" y="305"/>
                  </a:lnTo>
                  <a:lnTo>
                    <a:pt x="438" y="293"/>
                  </a:lnTo>
                  <a:lnTo>
                    <a:pt x="459" y="273"/>
                  </a:lnTo>
                  <a:lnTo>
                    <a:pt x="459" y="254"/>
                  </a:lnTo>
                  <a:lnTo>
                    <a:pt x="392" y="252"/>
                  </a:lnTo>
                  <a:lnTo>
                    <a:pt x="360" y="229"/>
                  </a:lnTo>
                  <a:lnTo>
                    <a:pt x="311" y="232"/>
                  </a:lnTo>
                  <a:lnTo>
                    <a:pt x="293" y="209"/>
                  </a:lnTo>
                  <a:lnTo>
                    <a:pt x="323" y="206"/>
                  </a:lnTo>
                  <a:lnTo>
                    <a:pt x="339" y="176"/>
                  </a:lnTo>
                  <a:lnTo>
                    <a:pt x="298" y="167"/>
                  </a:lnTo>
                  <a:lnTo>
                    <a:pt x="281" y="188"/>
                  </a:lnTo>
                  <a:lnTo>
                    <a:pt x="272" y="172"/>
                  </a:lnTo>
                  <a:lnTo>
                    <a:pt x="169" y="147"/>
                  </a:lnTo>
                  <a:lnTo>
                    <a:pt x="157" y="160"/>
                  </a:lnTo>
                  <a:lnTo>
                    <a:pt x="141" y="146"/>
                  </a:lnTo>
                  <a:lnTo>
                    <a:pt x="88" y="177"/>
                  </a:lnTo>
                  <a:lnTo>
                    <a:pt x="60" y="151"/>
                  </a:lnTo>
                  <a:lnTo>
                    <a:pt x="68" y="126"/>
                  </a:lnTo>
                  <a:lnTo>
                    <a:pt x="60" y="103"/>
                  </a:lnTo>
                  <a:lnTo>
                    <a:pt x="93" y="91"/>
                  </a:lnTo>
                  <a:lnTo>
                    <a:pt x="125" y="112"/>
                  </a:lnTo>
                  <a:lnTo>
                    <a:pt x="139" y="89"/>
                  </a:lnTo>
                  <a:lnTo>
                    <a:pt x="137" y="45"/>
                  </a:lnTo>
                  <a:lnTo>
                    <a:pt x="97" y="0"/>
                  </a:lnTo>
                  <a:lnTo>
                    <a:pt x="86" y="45"/>
                  </a:lnTo>
                  <a:lnTo>
                    <a:pt x="30" y="80"/>
                  </a:lnTo>
                  <a:lnTo>
                    <a:pt x="26" y="108"/>
                  </a:lnTo>
                  <a:lnTo>
                    <a:pt x="0" y="131"/>
                  </a:lnTo>
                  <a:lnTo>
                    <a:pt x="10" y="186"/>
                  </a:lnTo>
                  <a:lnTo>
                    <a:pt x="38" y="231"/>
                  </a:lnTo>
                  <a:lnTo>
                    <a:pt x="65" y="234"/>
                  </a:lnTo>
                  <a:lnTo>
                    <a:pt x="65" y="234"/>
                  </a:lnTo>
                  <a:lnTo>
                    <a:pt x="67" y="234"/>
                  </a:lnTo>
                  <a:lnTo>
                    <a:pt x="81" y="255"/>
                  </a:lnTo>
                  <a:lnTo>
                    <a:pt x="180" y="266"/>
                  </a:lnTo>
                  <a:lnTo>
                    <a:pt x="201" y="259"/>
                  </a:lnTo>
                  <a:lnTo>
                    <a:pt x="203" y="259"/>
                  </a:lnTo>
                  <a:lnTo>
                    <a:pt x="203" y="259"/>
                  </a:lnTo>
                  <a:lnTo>
                    <a:pt x="433" y="424"/>
                  </a:lnTo>
                  <a:lnTo>
                    <a:pt x="484" y="420"/>
                  </a:lnTo>
                  <a:lnTo>
                    <a:pt x="501" y="399"/>
                  </a:lnTo>
                  <a:lnTo>
                    <a:pt x="501" y="397"/>
                  </a:lnTo>
                  <a:lnTo>
                    <a:pt x="503" y="399"/>
                  </a:lnTo>
                  <a:lnTo>
                    <a:pt x="526" y="404"/>
                  </a:lnTo>
                  <a:lnTo>
                    <a:pt x="546" y="385"/>
                  </a:lnTo>
                  <a:lnTo>
                    <a:pt x="546" y="385"/>
                  </a:lnTo>
                  <a:lnTo>
                    <a:pt x="547" y="385"/>
                  </a:lnTo>
                  <a:lnTo>
                    <a:pt x="562" y="385"/>
                  </a:lnTo>
                  <a:lnTo>
                    <a:pt x="570" y="372"/>
                  </a:lnTo>
                  <a:lnTo>
                    <a:pt x="570" y="372"/>
                  </a:lnTo>
                  <a:lnTo>
                    <a:pt x="570" y="372"/>
                  </a:lnTo>
                  <a:lnTo>
                    <a:pt x="586" y="374"/>
                  </a:lnTo>
                  <a:lnTo>
                    <a:pt x="597" y="355"/>
                  </a:lnTo>
                  <a:lnTo>
                    <a:pt x="585" y="332"/>
                  </a:lnTo>
                  <a:lnTo>
                    <a:pt x="585" y="332"/>
                  </a:lnTo>
                  <a:lnTo>
                    <a:pt x="586" y="330"/>
                  </a:lnTo>
                  <a:lnTo>
                    <a:pt x="608" y="312"/>
                  </a:lnTo>
                  <a:lnTo>
                    <a:pt x="608" y="3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7" name="Freeform 87">
              <a:extLst>
                <a:ext uri="{FF2B5EF4-FFF2-40B4-BE49-F238E27FC236}">
                  <a16:creationId xmlns:a16="http://schemas.microsoft.com/office/drawing/2014/main" xmlns="" id="{20C5B766-0460-48A0-9963-35715A966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5688" y="2657476"/>
              <a:ext cx="61913" cy="92075"/>
            </a:xfrm>
            <a:custGeom>
              <a:avLst/>
              <a:gdLst>
                <a:gd name="T0" fmla="*/ 37 w 39"/>
                <a:gd name="T1" fmla="*/ 55 h 58"/>
                <a:gd name="T2" fmla="*/ 18 w 39"/>
                <a:gd name="T3" fmla="*/ 58 h 58"/>
                <a:gd name="T4" fmla="*/ 0 w 39"/>
                <a:gd name="T5" fmla="*/ 30 h 58"/>
                <a:gd name="T6" fmla="*/ 5 w 39"/>
                <a:gd name="T7" fmla="*/ 5 h 58"/>
                <a:gd name="T8" fmla="*/ 32 w 39"/>
                <a:gd name="T9" fmla="*/ 0 h 58"/>
                <a:gd name="T10" fmla="*/ 39 w 39"/>
                <a:gd name="T11" fmla="*/ 28 h 58"/>
                <a:gd name="T12" fmla="*/ 37 w 39"/>
                <a:gd name="T13" fmla="*/ 55 h 58"/>
                <a:gd name="T14" fmla="*/ 37 w 39"/>
                <a:gd name="T15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8">
                  <a:moveTo>
                    <a:pt x="37" y="55"/>
                  </a:moveTo>
                  <a:lnTo>
                    <a:pt x="18" y="58"/>
                  </a:lnTo>
                  <a:lnTo>
                    <a:pt x="0" y="30"/>
                  </a:lnTo>
                  <a:lnTo>
                    <a:pt x="5" y="5"/>
                  </a:lnTo>
                  <a:lnTo>
                    <a:pt x="32" y="0"/>
                  </a:lnTo>
                  <a:lnTo>
                    <a:pt x="39" y="28"/>
                  </a:lnTo>
                  <a:lnTo>
                    <a:pt x="37" y="55"/>
                  </a:lnTo>
                  <a:lnTo>
                    <a:pt x="37" y="5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8" name="Freeform 88">
              <a:extLst>
                <a:ext uri="{FF2B5EF4-FFF2-40B4-BE49-F238E27FC236}">
                  <a16:creationId xmlns:a16="http://schemas.microsoft.com/office/drawing/2014/main" xmlns="" id="{3CB9BEB6-7F7E-4A3D-80F6-6BE315668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775" y="2487613"/>
              <a:ext cx="92075" cy="90488"/>
            </a:xfrm>
            <a:custGeom>
              <a:avLst/>
              <a:gdLst>
                <a:gd name="T0" fmla="*/ 0 w 58"/>
                <a:gd name="T1" fmla="*/ 36 h 57"/>
                <a:gd name="T2" fmla="*/ 16 w 58"/>
                <a:gd name="T3" fmla="*/ 55 h 57"/>
                <a:gd name="T4" fmla="*/ 53 w 58"/>
                <a:gd name="T5" fmla="*/ 57 h 57"/>
                <a:gd name="T6" fmla="*/ 58 w 58"/>
                <a:gd name="T7" fmla="*/ 43 h 57"/>
                <a:gd name="T8" fmla="*/ 55 w 58"/>
                <a:gd name="T9" fmla="*/ 22 h 57"/>
                <a:gd name="T10" fmla="*/ 35 w 58"/>
                <a:gd name="T11" fmla="*/ 0 h 57"/>
                <a:gd name="T12" fmla="*/ 7 w 58"/>
                <a:gd name="T13" fmla="*/ 11 h 57"/>
                <a:gd name="T14" fmla="*/ 0 w 58"/>
                <a:gd name="T15" fmla="*/ 36 h 57"/>
                <a:gd name="T16" fmla="*/ 0 w 58"/>
                <a:gd name="T17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7">
                  <a:moveTo>
                    <a:pt x="0" y="36"/>
                  </a:moveTo>
                  <a:lnTo>
                    <a:pt x="16" y="55"/>
                  </a:lnTo>
                  <a:lnTo>
                    <a:pt x="53" y="57"/>
                  </a:lnTo>
                  <a:lnTo>
                    <a:pt x="58" y="43"/>
                  </a:lnTo>
                  <a:lnTo>
                    <a:pt x="55" y="22"/>
                  </a:lnTo>
                  <a:lnTo>
                    <a:pt x="35" y="0"/>
                  </a:lnTo>
                  <a:lnTo>
                    <a:pt x="7" y="11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9" name="Freeform 89">
              <a:extLst>
                <a:ext uri="{FF2B5EF4-FFF2-40B4-BE49-F238E27FC236}">
                  <a16:creationId xmlns:a16="http://schemas.microsoft.com/office/drawing/2014/main" xmlns="" id="{B1C12973-FD9F-48BE-87F7-D151A336A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150" y="2057401"/>
              <a:ext cx="850900" cy="528638"/>
            </a:xfrm>
            <a:custGeom>
              <a:avLst/>
              <a:gdLst>
                <a:gd name="T0" fmla="*/ 67 w 536"/>
                <a:gd name="T1" fmla="*/ 333 h 333"/>
                <a:gd name="T2" fmla="*/ 76 w 536"/>
                <a:gd name="T3" fmla="*/ 252 h 333"/>
                <a:gd name="T4" fmla="*/ 83 w 536"/>
                <a:gd name="T5" fmla="*/ 220 h 333"/>
                <a:gd name="T6" fmla="*/ 110 w 536"/>
                <a:gd name="T7" fmla="*/ 192 h 333"/>
                <a:gd name="T8" fmla="*/ 142 w 536"/>
                <a:gd name="T9" fmla="*/ 181 h 333"/>
                <a:gd name="T10" fmla="*/ 156 w 536"/>
                <a:gd name="T11" fmla="*/ 162 h 333"/>
                <a:gd name="T12" fmla="*/ 147 w 536"/>
                <a:gd name="T13" fmla="*/ 138 h 333"/>
                <a:gd name="T14" fmla="*/ 172 w 536"/>
                <a:gd name="T15" fmla="*/ 154 h 333"/>
                <a:gd name="T16" fmla="*/ 193 w 536"/>
                <a:gd name="T17" fmla="*/ 153 h 333"/>
                <a:gd name="T18" fmla="*/ 198 w 536"/>
                <a:gd name="T19" fmla="*/ 137 h 333"/>
                <a:gd name="T20" fmla="*/ 212 w 536"/>
                <a:gd name="T21" fmla="*/ 137 h 333"/>
                <a:gd name="T22" fmla="*/ 214 w 536"/>
                <a:gd name="T23" fmla="*/ 121 h 333"/>
                <a:gd name="T24" fmla="*/ 230 w 536"/>
                <a:gd name="T25" fmla="*/ 128 h 333"/>
                <a:gd name="T26" fmla="*/ 233 w 536"/>
                <a:gd name="T27" fmla="*/ 112 h 333"/>
                <a:gd name="T28" fmla="*/ 248 w 536"/>
                <a:gd name="T29" fmla="*/ 124 h 333"/>
                <a:gd name="T30" fmla="*/ 256 w 536"/>
                <a:gd name="T31" fmla="*/ 112 h 333"/>
                <a:gd name="T32" fmla="*/ 260 w 536"/>
                <a:gd name="T33" fmla="*/ 92 h 333"/>
                <a:gd name="T34" fmla="*/ 278 w 536"/>
                <a:gd name="T35" fmla="*/ 105 h 333"/>
                <a:gd name="T36" fmla="*/ 290 w 536"/>
                <a:gd name="T37" fmla="*/ 94 h 333"/>
                <a:gd name="T38" fmla="*/ 315 w 536"/>
                <a:gd name="T39" fmla="*/ 100 h 333"/>
                <a:gd name="T40" fmla="*/ 336 w 536"/>
                <a:gd name="T41" fmla="*/ 76 h 333"/>
                <a:gd name="T42" fmla="*/ 493 w 536"/>
                <a:gd name="T43" fmla="*/ 73 h 333"/>
                <a:gd name="T44" fmla="*/ 530 w 536"/>
                <a:gd name="T45" fmla="*/ 53 h 333"/>
                <a:gd name="T46" fmla="*/ 536 w 536"/>
                <a:gd name="T47" fmla="*/ 25 h 333"/>
                <a:gd name="T48" fmla="*/ 518 w 536"/>
                <a:gd name="T49" fmla="*/ 6 h 333"/>
                <a:gd name="T50" fmla="*/ 481 w 536"/>
                <a:gd name="T51" fmla="*/ 14 h 333"/>
                <a:gd name="T52" fmla="*/ 474 w 536"/>
                <a:gd name="T53" fmla="*/ 29 h 333"/>
                <a:gd name="T54" fmla="*/ 410 w 536"/>
                <a:gd name="T55" fmla="*/ 23 h 333"/>
                <a:gd name="T56" fmla="*/ 382 w 536"/>
                <a:gd name="T57" fmla="*/ 0 h 333"/>
                <a:gd name="T58" fmla="*/ 357 w 536"/>
                <a:gd name="T59" fmla="*/ 14 h 333"/>
                <a:gd name="T60" fmla="*/ 332 w 536"/>
                <a:gd name="T61" fmla="*/ 2 h 333"/>
                <a:gd name="T62" fmla="*/ 301 w 536"/>
                <a:gd name="T63" fmla="*/ 23 h 333"/>
                <a:gd name="T64" fmla="*/ 274 w 536"/>
                <a:gd name="T65" fmla="*/ 23 h 333"/>
                <a:gd name="T66" fmla="*/ 262 w 536"/>
                <a:gd name="T67" fmla="*/ 34 h 333"/>
                <a:gd name="T68" fmla="*/ 244 w 536"/>
                <a:gd name="T69" fmla="*/ 16 h 333"/>
                <a:gd name="T70" fmla="*/ 235 w 536"/>
                <a:gd name="T71" fmla="*/ 53 h 333"/>
                <a:gd name="T72" fmla="*/ 216 w 536"/>
                <a:gd name="T73" fmla="*/ 55 h 333"/>
                <a:gd name="T74" fmla="*/ 214 w 536"/>
                <a:gd name="T75" fmla="*/ 69 h 333"/>
                <a:gd name="T76" fmla="*/ 166 w 536"/>
                <a:gd name="T77" fmla="*/ 85 h 333"/>
                <a:gd name="T78" fmla="*/ 149 w 536"/>
                <a:gd name="T79" fmla="*/ 78 h 333"/>
                <a:gd name="T80" fmla="*/ 138 w 536"/>
                <a:gd name="T81" fmla="*/ 91 h 333"/>
                <a:gd name="T82" fmla="*/ 152 w 536"/>
                <a:gd name="T83" fmla="*/ 105 h 333"/>
                <a:gd name="T84" fmla="*/ 133 w 536"/>
                <a:gd name="T85" fmla="*/ 123 h 333"/>
                <a:gd name="T86" fmla="*/ 101 w 536"/>
                <a:gd name="T87" fmla="*/ 110 h 333"/>
                <a:gd name="T88" fmla="*/ 97 w 536"/>
                <a:gd name="T89" fmla="*/ 133 h 333"/>
                <a:gd name="T90" fmla="*/ 74 w 536"/>
                <a:gd name="T91" fmla="*/ 133 h 333"/>
                <a:gd name="T92" fmla="*/ 73 w 536"/>
                <a:gd name="T93" fmla="*/ 151 h 333"/>
                <a:gd name="T94" fmla="*/ 43 w 536"/>
                <a:gd name="T95" fmla="*/ 167 h 333"/>
                <a:gd name="T96" fmla="*/ 23 w 536"/>
                <a:gd name="T97" fmla="*/ 162 h 333"/>
                <a:gd name="T98" fmla="*/ 0 w 536"/>
                <a:gd name="T99" fmla="*/ 177 h 333"/>
                <a:gd name="T100" fmla="*/ 0 w 536"/>
                <a:gd name="T101" fmla="*/ 201 h 333"/>
                <a:gd name="T102" fmla="*/ 20 w 536"/>
                <a:gd name="T103" fmla="*/ 222 h 333"/>
                <a:gd name="T104" fmla="*/ 21 w 536"/>
                <a:gd name="T105" fmla="*/ 254 h 333"/>
                <a:gd name="T106" fmla="*/ 2 w 536"/>
                <a:gd name="T107" fmla="*/ 271 h 333"/>
                <a:gd name="T108" fmla="*/ 18 w 536"/>
                <a:gd name="T109" fmla="*/ 305 h 333"/>
                <a:gd name="T110" fmla="*/ 34 w 536"/>
                <a:gd name="T111" fmla="*/ 309 h 333"/>
                <a:gd name="T112" fmla="*/ 36 w 536"/>
                <a:gd name="T113" fmla="*/ 323 h 333"/>
                <a:gd name="T114" fmla="*/ 55 w 536"/>
                <a:gd name="T115" fmla="*/ 328 h 333"/>
                <a:gd name="T116" fmla="*/ 67 w 536"/>
                <a:gd name="T117" fmla="*/ 333 h 333"/>
                <a:gd name="T118" fmla="*/ 67 w 536"/>
                <a:gd name="T119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6" h="333">
                  <a:moveTo>
                    <a:pt x="67" y="333"/>
                  </a:moveTo>
                  <a:lnTo>
                    <a:pt x="76" y="252"/>
                  </a:lnTo>
                  <a:lnTo>
                    <a:pt x="83" y="220"/>
                  </a:lnTo>
                  <a:lnTo>
                    <a:pt x="110" y="192"/>
                  </a:lnTo>
                  <a:lnTo>
                    <a:pt x="142" y="181"/>
                  </a:lnTo>
                  <a:lnTo>
                    <a:pt x="156" y="162"/>
                  </a:lnTo>
                  <a:lnTo>
                    <a:pt x="147" y="138"/>
                  </a:lnTo>
                  <a:lnTo>
                    <a:pt x="172" y="154"/>
                  </a:lnTo>
                  <a:lnTo>
                    <a:pt x="193" y="153"/>
                  </a:lnTo>
                  <a:lnTo>
                    <a:pt x="198" y="137"/>
                  </a:lnTo>
                  <a:lnTo>
                    <a:pt x="212" y="137"/>
                  </a:lnTo>
                  <a:lnTo>
                    <a:pt x="214" y="121"/>
                  </a:lnTo>
                  <a:lnTo>
                    <a:pt x="230" y="128"/>
                  </a:lnTo>
                  <a:lnTo>
                    <a:pt x="233" y="112"/>
                  </a:lnTo>
                  <a:lnTo>
                    <a:pt x="248" y="124"/>
                  </a:lnTo>
                  <a:lnTo>
                    <a:pt x="256" y="112"/>
                  </a:lnTo>
                  <a:lnTo>
                    <a:pt x="260" y="92"/>
                  </a:lnTo>
                  <a:lnTo>
                    <a:pt x="278" y="105"/>
                  </a:lnTo>
                  <a:lnTo>
                    <a:pt x="290" y="94"/>
                  </a:lnTo>
                  <a:lnTo>
                    <a:pt x="315" y="100"/>
                  </a:lnTo>
                  <a:lnTo>
                    <a:pt x="336" y="76"/>
                  </a:lnTo>
                  <a:lnTo>
                    <a:pt x="493" y="73"/>
                  </a:lnTo>
                  <a:lnTo>
                    <a:pt x="530" y="53"/>
                  </a:lnTo>
                  <a:lnTo>
                    <a:pt x="536" y="25"/>
                  </a:lnTo>
                  <a:lnTo>
                    <a:pt x="518" y="6"/>
                  </a:lnTo>
                  <a:lnTo>
                    <a:pt x="481" y="14"/>
                  </a:lnTo>
                  <a:lnTo>
                    <a:pt x="474" y="29"/>
                  </a:lnTo>
                  <a:lnTo>
                    <a:pt x="410" y="23"/>
                  </a:lnTo>
                  <a:lnTo>
                    <a:pt x="382" y="0"/>
                  </a:lnTo>
                  <a:lnTo>
                    <a:pt x="357" y="14"/>
                  </a:lnTo>
                  <a:lnTo>
                    <a:pt x="332" y="2"/>
                  </a:lnTo>
                  <a:lnTo>
                    <a:pt x="301" y="23"/>
                  </a:lnTo>
                  <a:lnTo>
                    <a:pt x="274" y="23"/>
                  </a:lnTo>
                  <a:lnTo>
                    <a:pt x="262" y="34"/>
                  </a:lnTo>
                  <a:lnTo>
                    <a:pt x="244" y="16"/>
                  </a:lnTo>
                  <a:lnTo>
                    <a:pt x="235" y="53"/>
                  </a:lnTo>
                  <a:lnTo>
                    <a:pt x="216" y="55"/>
                  </a:lnTo>
                  <a:lnTo>
                    <a:pt x="214" y="69"/>
                  </a:lnTo>
                  <a:lnTo>
                    <a:pt x="166" y="85"/>
                  </a:lnTo>
                  <a:lnTo>
                    <a:pt x="149" y="78"/>
                  </a:lnTo>
                  <a:lnTo>
                    <a:pt x="138" y="91"/>
                  </a:lnTo>
                  <a:lnTo>
                    <a:pt x="152" y="105"/>
                  </a:lnTo>
                  <a:lnTo>
                    <a:pt x="133" y="123"/>
                  </a:lnTo>
                  <a:lnTo>
                    <a:pt x="101" y="110"/>
                  </a:lnTo>
                  <a:lnTo>
                    <a:pt x="97" y="133"/>
                  </a:lnTo>
                  <a:lnTo>
                    <a:pt x="74" y="133"/>
                  </a:lnTo>
                  <a:lnTo>
                    <a:pt x="73" y="151"/>
                  </a:lnTo>
                  <a:lnTo>
                    <a:pt x="43" y="167"/>
                  </a:lnTo>
                  <a:lnTo>
                    <a:pt x="23" y="162"/>
                  </a:lnTo>
                  <a:lnTo>
                    <a:pt x="0" y="177"/>
                  </a:lnTo>
                  <a:lnTo>
                    <a:pt x="0" y="201"/>
                  </a:lnTo>
                  <a:lnTo>
                    <a:pt x="20" y="222"/>
                  </a:lnTo>
                  <a:lnTo>
                    <a:pt x="21" y="254"/>
                  </a:lnTo>
                  <a:lnTo>
                    <a:pt x="2" y="271"/>
                  </a:lnTo>
                  <a:lnTo>
                    <a:pt x="18" y="305"/>
                  </a:lnTo>
                  <a:lnTo>
                    <a:pt x="34" y="309"/>
                  </a:lnTo>
                  <a:lnTo>
                    <a:pt x="36" y="323"/>
                  </a:lnTo>
                  <a:lnTo>
                    <a:pt x="55" y="328"/>
                  </a:lnTo>
                  <a:lnTo>
                    <a:pt x="67" y="333"/>
                  </a:lnTo>
                  <a:lnTo>
                    <a:pt x="67" y="33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0" name="Freeform 90">
              <a:extLst>
                <a:ext uri="{FF2B5EF4-FFF2-40B4-BE49-F238E27FC236}">
                  <a16:creationId xmlns:a16="http://schemas.microsoft.com/office/drawing/2014/main" xmlns="" id="{958FB5FE-3440-43CF-A9CF-2BCA5D281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088" y="2457451"/>
              <a:ext cx="844550" cy="823913"/>
            </a:xfrm>
            <a:custGeom>
              <a:avLst/>
              <a:gdLst>
                <a:gd name="T0" fmla="*/ 410 w 532"/>
                <a:gd name="T1" fmla="*/ 101 h 519"/>
                <a:gd name="T2" fmla="*/ 371 w 532"/>
                <a:gd name="T3" fmla="*/ 60 h 519"/>
                <a:gd name="T4" fmla="*/ 269 w 532"/>
                <a:gd name="T5" fmla="*/ 115 h 519"/>
                <a:gd name="T6" fmla="*/ 230 w 532"/>
                <a:gd name="T7" fmla="*/ 0 h 519"/>
                <a:gd name="T8" fmla="*/ 195 w 532"/>
                <a:gd name="T9" fmla="*/ 65 h 519"/>
                <a:gd name="T10" fmla="*/ 147 w 532"/>
                <a:gd name="T11" fmla="*/ 42 h 519"/>
                <a:gd name="T12" fmla="*/ 133 w 532"/>
                <a:gd name="T13" fmla="*/ 57 h 519"/>
                <a:gd name="T14" fmla="*/ 121 w 532"/>
                <a:gd name="T15" fmla="*/ 55 h 519"/>
                <a:gd name="T16" fmla="*/ 103 w 532"/>
                <a:gd name="T17" fmla="*/ 64 h 519"/>
                <a:gd name="T18" fmla="*/ 73 w 532"/>
                <a:gd name="T19" fmla="*/ 108 h 519"/>
                <a:gd name="T20" fmla="*/ 87 w 532"/>
                <a:gd name="T21" fmla="*/ 133 h 519"/>
                <a:gd name="T22" fmla="*/ 55 w 532"/>
                <a:gd name="T23" fmla="*/ 188 h 519"/>
                <a:gd name="T24" fmla="*/ 39 w 532"/>
                <a:gd name="T25" fmla="*/ 189 h 519"/>
                <a:gd name="T26" fmla="*/ 4 w 532"/>
                <a:gd name="T27" fmla="*/ 228 h 519"/>
                <a:gd name="T28" fmla="*/ 80 w 532"/>
                <a:gd name="T29" fmla="*/ 349 h 519"/>
                <a:gd name="T30" fmla="*/ 103 w 532"/>
                <a:gd name="T31" fmla="*/ 361 h 519"/>
                <a:gd name="T32" fmla="*/ 161 w 532"/>
                <a:gd name="T33" fmla="*/ 390 h 519"/>
                <a:gd name="T34" fmla="*/ 188 w 532"/>
                <a:gd name="T35" fmla="*/ 422 h 519"/>
                <a:gd name="T36" fmla="*/ 209 w 532"/>
                <a:gd name="T37" fmla="*/ 429 h 519"/>
                <a:gd name="T38" fmla="*/ 204 w 532"/>
                <a:gd name="T39" fmla="*/ 446 h 519"/>
                <a:gd name="T40" fmla="*/ 223 w 532"/>
                <a:gd name="T41" fmla="*/ 459 h 519"/>
                <a:gd name="T42" fmla="*/ 244 w 532"/>
                <a:gd name="T43" fmla="*/ 475 h 519"/>
                <a:gd name="T44" fmla="*/ 262 w 532"/>
                <a:gd name="T45" fmla="*/ 496 h 519"/>
                <a:gd name="T46" fmla="*/ 280 w 532"/>
                <a:gd name="T47" fmla="*/ 507 h 519"/>
                <a:gd name="T48" fmla="*/ 304 w 532"/>
                <a:gd name="T49" fmla="*/ 515 h 519"/>
                <a:gd name="T50" fmla="*/ 324 w 532"/>
                <a:gd name="T51" fmla="*/ 476 h 519"/>
                <a:gd name="T52" fmla="*/ 366 w 532"/>
                <a:gd name="T53" fmla="*/ 406 h 519"/>
                <a:gd name="T54" fmla="*/ 333 w 532"/>
                <a:gd name="T55" fmla="*/ 427 h 519"/>
                <a:gd name="T56" fmla="*/ 303 w 532"/>
                <a:gd name="T57" fmla="*/ 414 h 519"/>
                <a:gd name="T58" fmla="*/ 304 w 532"/>
                <a:gd name="T59" fmla="*/ 395 h 519"/>
                <a:gd name="T60" fmla="*/ 326 w 532"/>
                <a:gd name="T61" fmla="*/ 365 h 519"/>
                <a:gd name="T62" fmla="*/ 352 w 532"/>
                <a:gd name="T63" fmla="*/ 352 h 519"/>
                <a:gd name="T64" fmla="*/ 343 w 532"/>
                <a:gd name="T65" fmla="*/ 337 h 519"/>
                <a:gd name="T66" fmla="*/ 347 w 532"/>
                <a:gd name="T67" fmla="*/ 264 h 519"/>
                <a:gd name="T68" fmla="*/ 356 w 532"/>
                <a:gd name="T69" fmla="*/ 248 h 519"/>
                <a:gd name="T70" fmla="*/ 428 w 532"/>
                <a:gd name="T71" fmla="*/ 301 h 519"/>
                <a:gd name="T72" fmla="*/ 433 w 532"/>
                <a:gd name="T73" fmla="*/ 321 h 519"/>
                <a:gd name="T74" fmla="*/ 460 w 532"/>
                <a:gd name="T75" fmla="*/ 321 h 519"/>
                <a:gd name="T76" fmla="*/ 502 w 532"/>
                <a:gd name="T77" fmla="*/ 305 h 519"/>
                <a:gd name="T78" fmla="*/ 509 w 532"/>
                <a:gd name="T79" fmla="*/ 289 h 519"/>
                <a:gd name="T80" fmla="*/ 499 w 532"/>
                <a:gd name="T81" fmla="*/ 267 h 519"/>
                <a:gd name="T82" fmla="*/ 492 w 532"/>
                <a:gd name="T83" fmla="*/ 200 h 519"/>
                <a:gd name="T84" fmla="*/ 462 w 532"/>
                <a:gd name="T85" fmla="*/ 154 h 519"/>
                <a:gd name="T86" fmla="*/ 451 w 532"/>
                <a:gd name="T87" fmla="*/ 101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2" h="519">
                  <a:moveTo>
                    <a:pt x="451" y="101"/>
                  </a:moveTo>
                  <a:lnTo>
                    <a:pt x="423" y="126"/>
                  </a:lnTo>
                  <a:lnTo>
                    <a:pt x="410" y="101"/>
                  </a:lnTo>
                  <a:lnTo>
                    <a:pt x="428" y="97"/>
                  </a:lnTo>
                  <a:lnTo>
                    <a:pt x="405" y="55"/>
                  </a:lnTo>
                  <a:lnTo>
                    <a:pt x="371" y="60"/>
                  </a:lnTo>
                  <a:lnTo>
                    <a:pt x="336" y="48"/>
                  </a:lnTo>
                  <a:lnTo>
                    <a:pt x="292" y="55"/>
                  </a:lnTo>
                  <a:lnTo>
                    <a:pt x="269" y="115"/>
                  </a:lnTo>
                  <a:lnTo>
                    <a:pt x="251" y="104"/>
                  </a:lnTo>
                  <a:lnTo>
                    <a:pt x="227" y="46"/>
                  </a:lnTo>
                  <a:lnTo>
                    <a:pt x="230" y="0"/>
                  </a:lnTo>
                  <a:lnTo>
                    <a:pt x="189" y="5"/>
                  </a:lnTo>
                  <a:lnTo>
                    <a:pt x="177" y="44"/>
                  </a:lnTo>
                  <a:lnTo>
                    <a:pt x="195" y="65"/>
                  </a:lnTo>
                  <a:lnTo>
                    <a:pt x="179" y="87"/>
                  </a:lnTo>
                  <a:lnTo>
                    <a:pt x="152" y="73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33" y="57"/>
                  </a:lnTo>
                  <a:lnTo>
                    <a:pt x="133" y="57"/>
                  </a:lnTo>
                  <a:lnTo>
                    <a:pt x="131" y="57"/>
                  </a:lnTo>
                  <a:lnTo>
                    <a:pt x="121" y="55"/>
                  </a:lnTo>
                  <a:lnTo>
                    <a:pt x="121" y="55"/>
                  </a:lnTo>
                  <a:lnTo>
                    <a:pt x="105" y="51"/>
                  </a:lnTo>
                  <a:lnTo>
                    <a:pt x="103" y="62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78" y="88"/>
                  </a:lnTo>
                  <a:lnTo>
                    <a:pt x="73" y="108"/>
                  </a:lnTo>
                  <a:lnTo>
                    <a:pt x="80" y="120"/>
                  </a:lnTo>
                  <a:lnTo>
                    <a:pt x="87" y="133"/>
                  </a:lnTo>
                  <a:lnTo>
                    <a:pt x="87" y="133"/>
                  </a:lnTo>
                  <a:lnTo>
                    <a:pt x="87" y="135"/>
                  </a:lnTo>
                  <a:lnTo>
                    <a:pt x="60" y="161"/>
                  </a:lnTo>
                  <a:lnTo>
                    <a:pt x="55" y="188"/>
                  </a:lnTo>
                  <a:lnTo>
                    <a:pt x="55" y="189"/>
                  </a:lnTo>
                  <a:lnTo>
                    <a:pt x="53" y="189"/>
                  </a:lnTo>
                  <a:lnTo>
                    <a:pt x="39" y="189"/>
                  </a:lnTo>
                  <a:lnTo>
                    <a:pt x="29" y="200"/>
                  </a:lnTo>
                  <a:lnTo>
                    <a:pt x="29" y="200"/>
                  </a:lnTo>
                  <a:lnTo>
                    <a:pt x="4" y="228"/>
                  </a:lnTo>
                  <a:lnTo>
                    <a:pt x="0" y="260"/>
                  </a:lnTo>
                  <a:lnTo>
                    <a:pt x="60" y="329"/>
                  </a:lnTo>
                  <a:lnTo>
                    <a:pt x="80" y="349"/>
                  </a:lnTo>
                  <a:lnTo>
                    <a:pt x="101" y="361"/>
                  </a:lnTo>
                  <a:lnTo>
                    <a:pt x="103" y="361"/>
                  </a:lnTo>
                  <a:lnTo>
                    <a:pt x="103" y="361"/>
                  </a:lnTo>
                  <a:lnTo>
                    <a:pt x="124" y="388"/>
                  </a:lnTo>
                  <a:lnTo>
                    <a:pt x="161" y="390"/>
                  </a:lnTo>
                  <a:lnTo>
                    <a:pt x="161" y="390"/>
                  </a:lnTo>
                  <a:lnTo>
                    <a:pt x="161" y="390"/>
                  </a:lnTo>
                  <a:lnTo>
                    <a:pt x="175" y="427"/>
                  </a:lnTo>
                  <a:lnTo>
                    <a:pt x="188" y="422"/>
                  </a:lnTo>
                  <a:lnTo>
                    <a:pt x="188" y="422"/>
                  </a:lnTo>
                  <a:lnTo>
                    <a:pt x="188" y="422"/>
                  </a:lnTo>
                  <a:lnTo>
                    <a:pt x="209" y="429"/>
                  </a:lnTo>
                  <a:lnTo>
                    <a:pt x="211" y="429"/>
                  </a:lnTo>
                  <a:lnTo>
                    <a:pt x="211" y="430"/>
                  </a:lnTo>
                  <a:lnTo>
                    <a:pt x="204" y="446"/>
                  </a:lnTo>
                  <a:lnTo>
                    <a:pt x="223" y="457"/>
                  </a:lnTo>
                  <a:lnTo>
                    <a:pt x="223" y="457"/>
                  </a:lnTo>
                  <a:lnTo>
                    <a:pt x="223" y="459"/>
                  </a:lnTo>
                  <a:lnTo>
                    <a:pt x="223" y="478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4" y="475"/>
                  </a:lnTo>
                  <a:lnTo>
                    <a:pt x="260" y="494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4" y="519"/>
                  </a:lnTo>
                  <a:lnTo>
                    <a:pt x="280" y="507"/>
                  </a:lnTo>
                  <a:lnTo>
                    <a:pt x="280" y="505"/>
                  </a:lnTo>
                  <a:lnTo>
                    <a:pt x="281" y="507"/>
                  </a:lnTo>
                  <a:lnTo>
                    <a:pt x="304" y="515"/>
                  </a:lnTo>
                  <a:lnTo>
                    <a:pt x="324" y="501"/>
                  </a:lnTo>
                  <a:lnTo>
                    <a:pt x="324" y="478"/>
                  </a:lnTo>
                  <a:lnTo>
                    <a:pt x="324" y="476"/>
                  </a:lnTo>
                  <a:lnTo>
                    <a:pt x="326" y="476"/>
                  </a:lnTo>
                  <a:lnTo>
                    <a:pt x="380" y="432"/>
                  </a:lnTo>
                  <a:lnTo>
                    <a:pt x="366" y="406"/>
                  </a:lnTo>
                  <a:lnTo>
                    <a:pt x="343" y="413"/>
                  </a:lnTo>
                  <a:lnTo>
                    <a:pt x="333" y="427"/>
                  </a:lnTo>
                  <a:lnTo>
                    <a:pt x="333" y="427"/>
                  </a:lnTo>
                  <a:lnTo>
                    <a:pt x="331" y="427"/>
                  </a:lnTo>
                  <a:lnTo>
                    <a:pt x="303" y="414"/>
                  </a:lnTo>
                  <a:lnTo>
                    <a:pt x="303" y="414"/>
                  </a:lnTo>
                  <a:lnTo>
                    <a:pt x="303" y="413"/>
                  </a:lnTo>
                  <a:lnTo>
                    <a:pt x="304" y="395"/>
                  </a:lnTo>
                  <a:lnTo>
                    <a:pt x="304" y="395"/>
                  </a:lnTo>
                  <a:lnTo>
                    <a:pt x="304" y="395"/>
                  </a:lnTo>
                  <a:lnTo>
                    <a:pt x="326" y="365"/>
                  </a:lnTo>
                  <a:lnTo>
                    <a:pt x="326" y="365"/>
                  </a:lnTo>
                  <a:lnTo>
                    <a:pt x="327" y="365"/>
                  </a:lnTo>
                  <a:lnTo>
                    <a:pt x="352" y="363"/>
                  </a:lnTo>
                  <a:lnTo>
                    <a:pt x="352" y="352"/>
                  </a:lnTo>
                  <a:lnTo>
                    <a:pt x="343" y="338"/>
                  </a:lnTo>
                  <a:lnTo>
                    <a:pt x="343" y="338"/>
                  </a:lnTo>
                  <a:lnTo>
                    <a:pt x="343" y="337"/>
                  </a:lnTo>
                  <a:lnTo>
                    <a:pt x="361" y="321"/>
                  </a:lnTo>
                  <a:lnTo>
                    <a:pt x="366" y="294"/>
                  </a:lnTo>
                  <a:lnTo>
                    <a:pt x="347" y="264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56" y="248"/>
                  </a:lnTo>
                  <a:lnTo>
                    <a:pt x="357" y="246"/>
                  </a:lnTo>
                  <a:lnTo>
                    <a:pt x="359" y="248"/>
                  </a:lnTo>
                  <a:lnTo>
                    <a:pt x="428" y="301"/>
                  </a:lnTo>
                  <a:lnTo>
                    <a:pt x="428" y="301"/>
                  </a:lnTo>
                  <a:lnTo>
                    <a:pt x="430" y="303"/>
                  </a:lnTo>
                  <a:lnTo>
                    <a:pt x="433" y="321"/>
                  </a:lnTo>
                  <a:lnTo>
                    <a:pt x="460" y="321"/>
                  </a:lnTo>
                  <a:lnTo>
                    <a:pt x="460" y="321"/>
                  </a:lnTo>
                  <a:lnTo>
                    <a:pt x="460" y="321"/>
                  </a:lnTo>
                  <a:lnTo>
                    <a:pt x="488" y="338"/>
                  </a:lnTo>
                  <a:lnTo>
                    <a:pt x="508" y="328"/>
                  </a:lnTo>
                  <a:lnTo>
                    <a:pt x="502" y="305"/>
                  </a:lnTo>
                  <a:lnTo>
                    <a:pt x="502" y="303"/>
                  </a:lnTo>
                  <a:lnTo>
                    <a:pt x="502" y="303"/>
                  </a:lnTo>
                  <a:lnTo>
                    <a:pt x="509" y="289"/>
                  </a:lnTo>
                  <a:lnTo>
                    <a:pt x="497" y="271"/>
                  </a:lnTo>
                  <a:lnTo>
                    <a:pt x="497" y="269"/>
                  </a:lnTo>
                  <a:lnTo>
                    <a:pt x="499" y="267"/>
                  </a:lnTo>
                  <a:lnTo>
                    <a:pt x="532" y="223"/>
                  </a:lnTo>
                  <a:lnTo>
                    <a:pt x="518" y="204"/>
                  </a:lnTo>
                  <a:lnTo>
                    <a:pt x="492" y="200"/>
                  </a:lnTo>
                  <a:lnTo>
                    <a:pt x="492" y="200"/>
                  </a:lnTo>
                  <a:lnTo>
                    <a:pt x="492" y="200"/>
                  </a:lnTo>
                  <a:lnTo>
                    <a:pt x="462" y="154"/>
                  </a:lnTo>
                  <a:lnTo>
                    <a:pt x="462" y="154"/>
                  </a:lnTo>
                  <a:lnTo>
                    <a:pt x="462" y="154"/>
                  </a:lnTo>
                  <a:lnTo>
                    <a:pt x="451" y="101"/>
                  </a:lnTo>
                  <a:lnTo>
                    <a:pt x="451" y="10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1" name="Freeform 91">
              <a:extLst>
                <a:ext uri="{FF2B5EF4-FFF2-40B4-BE49-F238E27FC236}">
                  <a16:creationId xmlns:a16="http://schemas.microsoft.com/office/drawing/2014/main" xmlns="" id="{C5ADF113-33CD-4EC5-9C75-B5C660D9C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313" y="1590676"/>
              <a:ext cx="44450" cy="39688"/>
            </a:xfrm>
            <a:custGeom>
              <a:avLst/>
              <a:gdLst>
                <a:gd name="T0" fmla="*/ 0 w 28"/>
                <a:gd name="T1" fmla="*/ 14 h 25"/>
                <a:gd name="T2" fmla="*/ 12 w 28"/>
                <a:gd name="T3" fmla="*/ 25 h 25"/>
                <a:gd name="T4" fmla="*/ 28 w 28"/>
                <a:gd name="T5" fmla="*/ 13 h 25"/>
                <a:gd name="T6" fmla="*/ 19 w 28"/>
                <a:gd name="T7" fmla="*/ 0 h 25"/>
                <a:gd name="T8" fmla="*/ 8 w 28"/>
                <a:gd name="T9" fmla="*/ 4 h 25"/>
                <a:gd name="T10" fmla="*/ 0 w 28"/>
                <a:gd name="T11" fmla="*/ 14 h 25"/>
                <a:gd name="T12" fmla="*/ 0 w 28"/>
                <a:gd name="T13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0" y="14"/>
                  </a:moveTo>
                  <a:lnTo>
                    <a:pt x="12" y="25"/>
                  </a:lnTo>
                  <a:lnTo>
                    <a:pt x="28" y="13"/>
                  </a:lnTo>
                  <a:lnTo>
                    <a:pt x="19" y="0"/>
                  </a:lnTo>
                  <a:lnTo>
                    <a:pt x="8" y="4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2" name="Freeform 92">
              <a:extLst>
                <a:ext uri="{FF2B5EF4-FFF2-40B4-BE49-F238E27FC236}">
                  <a16:creationId xmlns:a16="http://schemas.microsoft.com/office/drawing/2014/main" xmlns="" id="{C5F74BD7-86F2-46AA-8345-567FE685E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1593851"/>
              <a:ext cx="46038" cy="47625"/>
            </a:xfrm>
            <a:custGeom>
              <a:avLst/>
              <a:gdLst>
                <a:gd name="T0" fmla="*/ 0 w 29"/>
                <a:gd name="T1" fmla="*/ 23 h 30"/>
                <a:gd name="T2" fmla="*/ 9 w 29"/>
                <a:gd name="T3" fmla="*/ 30 h 30"/>
                <a:gd name="T4" fmla="*/ 25 w 29"/>
                <a:gd name="T5" fmla="*/ 21 h 30"/>
                <a:gd name="T6" fmla="*/ 29 w 29"/>
                <a:gd name="T7" fmla="*/ 4 h 30"/>
                <a:gd name="T8" fmla="*/ 18 w 29"/>
                <a:gd name="T9" fmla="*/ 0 h 30"/>
                <a:gd name="T10" fmla="*/ 0 w 29"/>
                <a:gd name="T11" fmla="*/ 23 h 30"/>
                <a:gd name="T12" fmla="*/ 0 w 29"/>
                <a:gd name="T13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0">
                  <a:moveTo>
                    <a:pt x="0" y="23"/>
                  </a:moveTo>
                  <a:lnTo>
                    <a:pt x="9" y="30"/>
                  </a:lnTo>
                  <a:lnTo>
                    <a:pt x="25" y="21"/>
                  </a:lnTo>
                  <a:lnTo>
                    <a:pt x="29" y="4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3" name="Freeform 93">
              <a:extLst>
                <a:ext uri="{FF2B5EF4-FFF2-40B4-BE49-F238E27FC236}">
                  <a16:creationId xmlns:a16="http://schemas.microsoft.com/office/drawing/2014/main" xmlns="" id="{1B5F443E-9B0E-43D1-84DF-CE51D55B5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500" y="1582738"/>
              <a:ext cx="73025" cy="65088"/>
            </a:xfrm>
            <a:custGeom>
              <a:avLst/>
              <a:gdLst>
                <a:gd name="T0" fmla="*/ 0 w 46"/>
                <a:gd name="T1" fmla="*/ 26 h 41"/>
                <a:gd name="T2" fmla="*/ 16 w 46"/>
                <a:gd name="T3" fmla="*/ 41 h 41"/>
                <a:gd name="T4" fmla="*/ 46 w 46"/>
                <a:gd name="T5" fmla="*/ 26 h 41"/>
                <a:gd name="T6" fmla="*/ 41 w 46"/>
                <a:gd name="T7" fmla="*/ 9 h 41"/>
                <a:gd name="T8" fmla="*/ 19 w 46"/>
                <a:gd name="T9" fmla="*/ 0 h 41"/>
                <a:gd name="T10" fmla="*/ 2 w 46"/>
                <a:gd name="T11" fmla="*/ 16 h 41"/>
                <a:gd name="T12" fmla="*/ 0 w 46"/>
                <a:gd name="T13" fmla="*/ 26 h 41"/>
                <a:gd name="T14" fmla="*/ 0 w 46"/>
                <a:gd name="T15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1">
                  <a:moveTo>
                    <a:pt x="0" y="26"/>
                  </a:moveTo>
                  <a:lnTo>
                    <a:pt x="16" y="41"/>
                  </a:lnTo>
                  <a:lnTo>
                    <a:pt x="46" y="26"/>
                  </a:lnTo>
                  <a:lnTo>
                    <a:pt x="41" y="9"/>
                  </a:lnTo>
                  <a:lnTo>
                    <a:pt x="19" y="0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4" name="Freeform 94">
              <a:extLst>
                <a:ext uri="{FF2B5EF4-FFF2-40B4-BE49-F238E27FC236}">
                  <a16:creationId xmlns:a16="http://schemas.microsoft.com/office/drawing/2014/main" xmlns="" id="{86D7D117-9A5B-489A-A9E5-9D1D188DD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5" y="1550988"/>
              <a:ext cx="33338" cy="34925"/>
            </a:xfrm>
            <a:custGeom>
              <a:avLst/>
              <a:gdLst>
                <a:gd name="T0" fmla="*/ 0 w 21"/>
                <a:gd name="T1" fmla="*/ 15 h 22"/>
                <a:gd name="T2" fmla="*/ 12 w 21"/>
                <a:gd name="T3" fmla="*/ 22 h 22"/>
                <a:gd name="T4" fmla="*/ 21 w 21"/>
                <a:gd name="T5" fmla="*/ 11 h 22"/>
                <a:gd name="T6" fmla="*/ 10 w 21"/>
                <a:gd name="T7" fmla="*/ 0 h 22"/>
                <a:gd name="T8" fmla="*/ 0 w 21"/>
                <a:gd name="T9" fmla="*/ 15 h 22"/>
                <a:gd name="T10" fmla="*/ 0 w 21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2">
                  <a:moveTo>
                    <a:pt x="0" y="15"/>
                  </a:moveTo>
                  <a:lnTo>
                    <a:pt x="12" y="22"/>
                  </a:lnTo>
                  <a:lnTo>
                    <a:pt x="21" y="11"/>
                  </a:lnTo>
                  <a:lnTo>
                    <a:pt x="10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5" name="Freeform 95">
              <a:extLst>
                <a:ext uri="{FF2B5EF4-FFF2-40B4-BE49-F238E27FC236}">
                  <a16:creationId xmlns:a16="http://schemas.microsoft.com/office/drawing/2014/main" xmlns="" id="{72D2323D-E51E-41AC-8A2A-27D2983F5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375" y="1503363"/>
              <a:ext cx="25400" cy="36513"/>
            </a:xfrm>
            <a:custGeom>
              <a:avLst/>
              <a:gdLst>
                <a:gd name="T0" fmla="*/ 0 w 16"/>
                <a:gd name="T1" fmla="*/ 9 h 23"/>
                <a:gd name="T2" fmla="*/ 4 w 16"/>
                <a:gd name="T3" fmla="*/ 23 h 23"/>
                <a:gd name="T4" fmla="*/ 16 w 16"/>
                <a:gd name="T5" fmla="*/ 18 h 23"/>
                <a:gd name="T6" fmla="*/ 12 w 16"/>
                <a:gd name="T7" fmla="*/ 0 h 23"/>
                <a:gd name="T8" fmla="*/ 0 w 16"/>
                <a:gd name="T9" fmla="*/ 9 h 23"/>
                <a:gd name="T10" fmla="*/ 0 w 16"/>
                <a:gd name="T1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3">
                  <a:moveTo>
                    <a:pt x="0" y="9"/>
                  </a:moveTo>
                  <a:lnTo>
                    <a:pt x="4" y="23"/>
                  </a:lnTo>
                  <a:lnTo>
                    <a:pt x="16" y="18"/>
                  </a:lnTo>
                  <a:lnTo>
                    <a:pt x="12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6" name="Freeform 96">
              <a:extLst>
                <a:ext uri="{FF2B5EF4-FFF2-40B4-BE49-F238E27FC236}">
                  <a16:creationId xmlns:a16="http://schemas.microsoft.com/office/drawing/2014/main" xmlns="" id="{C582C106-2A15-4D05-B637-762FB3997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175" y="1441451"/>
              <a:ext cx="34925" cy="34925"/>
            </a:xfrm>
            <a:custGeom>
              <a:avLst/>
              <a:gdLst>
                <a:gd name="T0" fmla="*/ 4 w 22"/>
                <a:gd name="T1" fmla="*/ 14 h 22"/>
                <a:gd name="T2" fmla="*/ 11 w 22"/>
                <a:gd name="T3" fmla="*/ 22 h 22"/>
                <a:gd name="T4" fmla="*/ 22 w 22"/>
                <a:gd name="T5" fmla="*/ 13 h 22"/>
                <a:gd name="T6" fmla="*/ 7 w 22"/>
                <a:gd name="T7" fmla="*/ 0 h 22"/>
                <a:gd name="T8" fmla="*/ 0 w 22"/>
                <a:gd name="T9" fmla="*/ 6 h 22"/>
                <a:gd name="T10" fmla="*/ 4 w 22"/>
                <a:gd name="T11" fmla="*/ 14 h 22"/>
                <a:gd name="T12" fmla="*/ 4 w 22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4" y="14"/>
                  </a:moveTo>
                  <a:lnTo>
                    <a:pt x="11" y="22"/>
                  </a:lnTo>
                  <a:lnTo>
                    <a:pt x="22" y="13"/>
                  </a:lnTo>
                  <a:lnTo>
                    <a:pt x="7" y="0"/>
                  </a:lnTo>
                  <a:lnTo>
                    <a:pt x="0" y="6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7" name="Freeform 97">
              <a:extLst>
                <a:ext uri="{FF2B5EF4-FFF2-40B4-BE49-F238E27FC236}">
                  <a16:creationId xmlns:a16="http://schemas.microsoft.com/office/drawing/2014/main" xmlns="" id="{E346C1C9-673F-4F48-9DD6-3736AF529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613" y="1463676"/>
              <a:ext cx="42863" cy="46038"/>
            </a:xfrm>
            <a:custGeom>
              <a:avLst/>
              <a:gdLst>
                <a:gd name="T0" fmla="*/ 0 w 27"/>
                <a:gd name="T1" fmla="*/ 9 h 29"/>
                <a:gd name="T2" fmla="*/ 4 w 27"/>
                <a:gd name="T3" fmla="*/ 20 h 29"/>
                <a:gd name="T4" fmla="*/ 18 w 27"/>
                <a:gd name="T5" fmla="*/ 29 h 29"/>
                <a:gd name="T6" fmla="*/ 27 w 27"/>
                <a:gd name="T7" fmla="*/ 16 h 29"/>
                <a:gd name="T8" fmla="*/ 18 w 27"/>
                <a:gd name="T9" fmla="*/ 0 h 29"/>
                <a:gd name="T10" fmla="*/ 0 w 27"/>
                <a:gd name="T11" fmla="*/ 9 h 29"/>
                <a:gd name="T12" fmla="*/ 0 w 27"/>
                <a:gd name="T13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9">
                  <a:moveTo>
                    <a:pt x="0" y="9"/>
                  </a:moveTo>
                  <a:lnTo>
                    <a:pt x="4" y="20"/>
                  </a:lnTo>
                  <a:lnTo>
                    <a:pt x="18" y="29"/>
                  </a:lnTo>
                  <a:lnTo>
                    <a:pt x="27" y="16"/>
                  </a:lnTo>
                  <a:lnTo>
                    <a:pt x="1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8" name="Freeform 98">
              <a:extLst>
                <a:ext uri="{FF2B5EF4-FFF2-40B4-BE49-F238E27FC236}">
                  <a16:creationId xmlns:a16="http://schemas.microsoft.com/office/drawing/2014/main" xmlns="" id="{4BC523DE-1A2C-49E5-99AA-3442C8BFF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1495426"/>
              <a:ext cx="76200" cy="73025"/>
            </a:xfrm>
            <a:custGeom>
              <a:avLst/>
              <a:gdLst>
                <a:gd name="T0" fmla="*/ 22 w 48"/>
                <a:gd name="T1" fmla="*/ 0 h 46"/>
                <a:gd name="T2" fmla="*/ 48 w 48"/>
                <a:gd name="T3" fmla="*/ 25 h 46"/>
                <a:gd name="T4" fmla="*/ 44 w 48"/>
                <a:gd name="T5" fmla="*/ 46 h 46"/>
                <a:gd name="T6" fmla="*/ 18 w 48"/>
                <a:gd name="T7" fmla="*/ 35 h 46"/>
                <a:gd name="T8" fmla="*/ 0 w 48"/>
                <a:gd name="T9" fmla="*/ 16 h 46"/>
                <a:gd name="T10" fmla="*/ 22 w 48"/>
                <a:gd name="T11" fmla="*/ 0 h 46"/>
                <a:gd name="T12" fmla="*/ 22 w 48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22" y="0"/>
                  </a:moveTo>
                  <a:lnTo>
                    <a:pt x="48" y="25"/>
                  </a:lnTo>
                  <a:lnTo>
                    <a:pt x="44" y="46"/>
                  </a:lnTo>
                  <a:lnTo>
                    <a:pt x="18" y="35"/>
                  </a:lnTo>
                  <a:lnTo>
                    <a:pt x="0" y="16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9" name="Freeform 99">
              <a:extLst>
                <a:ext uri="{FF2B5EF4-FFF2-40B4-BE49-F238E27FC236}">
                  <a16:creationId xmlns:a16="http://schemas.microsoft.com/office/drawing/2014/main" xmlns="" id="{2D071590-58EE-46EE-A249-08F5B158E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400" y="1585913"/>
              <a:ext cx="73025" cy="58738"/>
            </a:xfrm>
            <a:custGeom>
              <a:avLst/>
              <a:gdLst>
                <a:gd name="T0" fmla="*/ 0 w 46"/>
                <a:gd name="T1" fmla="*/ 21 h 37"/>
                <a:gd name="T2" fmla="*/ 4 w 46"/>
                <a:gd name="T3" fmla="*/ 37 h 37"/>
                <a:gd name="T4" fmla="*/ 34 w 46"/>
                <a:gd name="T5" fmla="*/ 37 h 37"/>
                <a:gd name="T6" fmla="*/ 46 w 46"/>
                <a:gd name="T7" fmla="*/ 17 h 37"/>
                <a:gd name="T8" fmla="*/ 36 w 46"/>
                <a:gd name="T9" fmla="*/ 0 h 37"/>
                <a:gd name="T10" fmla="*/ 23 w 46"/>
                <a:gd name="T11" fmla="*/ 19 h 37"/>
                <a:gd name="T12" fmla="*/ 4 w 46"/>
                <a:gd name="T13" fmla="*/ 14 h 37"/>
                <a:gd name="T14" fmla="*/ 0 w 46"/>
                <a:gd name="T15" fmla="*/ 21 h 37"/>
                <a:gd name="T16" fmla="*/ 0 w 46"/>
                <a:gd name="T17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7">
                  <a:moveTo>
                    <a:pt x="0" y="21"/>
                  </a:moveTo>
                  <a:lnTo>
                    <a:pt x="4" y="37"/>
                  </a:lnTo>
                  <a:lnTo>
                    <a:pt x="34" y="37"/>
                  </a:lnTo>
                  <a:lnTo>
                    <a:pt x="46" y="17"/>
                  </a:lnTo>
                  <a:lnTo>
                    <a:pt x="36" y="0"/>
                  </a:lnTo>
                  <a:lnTo>
                    <a:pt x="23" y="19"/>
                  </a:lnTo>
                  <a:lnTo>
                    <a:pt x="4" y="14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0" name="Freeform 100">
              <a:extLst>
                <a:ext uri="{FF2B5EF4-FFF2-40B4-BE49-F238E27FC236}">
                  <a16:creationId xmlns:a16="http://schemas.microsoft.com/office/drawing/2014/main" xmlns="" id="{46E04E9D-CCB0-4C6A-8FB6-0498FC86B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638" y="1660526"/>
              <a:ext cx="25400" cy="34925"/>
            </a:xfrm>
            <a:custGeom>
              <a:avLst/>
              <a:gdLst>
                <a:gd name="T0" fmla="*/ 0 w 16"/>
                <a:gd name="T1" fmla="*/ 11 h 22"/>
                <a:gd name="T2" fmla="*/ 8 w 16"/>
                <a:gd name="T3" fmla="*/ 22 h 22"/>
                <a:gd name="T4" fmla="*/ 16 w 16"/>
                <a:gd name="T5" fmla="*/ 13 h 22"/>
                <a:gd name="T6" fmla="*/ 8 w 16"/>
                <a:gd name="T7" fmla="*/ 0 h 22"/>
                <a:gd name="T8" fmla="*/ 0 w 16"/>
                <a:gd name="T9" fmla="*/ 11 h 22"/>
                <a:gd name="T10" fmla="*/ 0 w 16"/>
                <a:gd name="T11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0" y="11"/>
                  </a:moveTo>
                  <a:lnTo>
                    <a:pt x="8" y="22"/>
                  </a:lnTo>
                  <a:lnTo>
                    <a:pt x="16" y="13"/>
                  </a:lnTo>
                  <a:lnTo>
                    <a:pt x="8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1" name="Freeform 101">
              <a:extLst>
                <a:ext uri="{FF2B5EF4-FFF2-40B4-BE49-F238E27FC236}">
                  <a16:creationId xmlns:a16="http://schemas.microsoft.com/office/drawing/2014/main" xmlns="" id="{C16C12D7-EFAC-4C3F-A83E-9BA8690A1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1163" y="1535113"/>
              <a:ext cx="42863" cy="50800"/>
            </a:xfrm>
            <a:custGeom>
              <a:avLst/>
              <a:gdLst>
                <a:gd name="T0" fmla="*/ 0 w 27"/>
                <a:gd name="T1" fmla="*/ 10 h 32"/>
                <a:gd name="T2" fmla="*/ 13 w 27"/>
                <a:gd name="T3" fmla="*/ 32 h 32"/>
                <a:gd name="T4" fmla="*/ 27 w 27"/>
                <a:gd name="T5" fmla="*/ 17 h 32"/>
                <a:gd name="T6" fmla="*/ 20 w 27"/>
                <a:gd name="T7" fmla="*/ 0 h 32"/>
                <a:gd name="T8" fmla="*/ 0 w 27"/>
                <a:gd name="T9" fmla="*/ 10 h 32"/>
                <a:gd name="T10" fmla="*/ 0 w 27"/>
                <a:gd name="T11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2">
                  <a:moveTo>
                    <a:pt x="0" y="10"/>
                  </a:moveTo>
                  <a:lnTo>
                    <a:pt x="13" y="32"/>
                  </a:lnTo>
                  <a:lnTo>
                    <a:pt x="27" y="17"/>
                  </a:lnTo>
                  <a:lnTo>
                    <a:pt x="20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2" name="Freeform 102">
              <a:extLst>
                <a:ext uri="{FF2B5EF4-FFF2-40B4-BE49-F238E27FC236}">
                  <a16:creationId xmlns:a16="http://schemas.microsoft.com/office/drawing/2014/main" xmlns="" id="{C54CFB2B-EFE9-4A6E-B698-4DA26D08E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313" y="1528763"/>
              <a:ext cx="15875" cy="31750"/>
            </a:xfrm>
            <a:custGeom>
              <a:avLst/>
              <a:gdLst>
                <a:gd name="T0" fmla="*/ 0 w 10"/>
                <a:gd name="T1" fmla="*/ 7 h 20"/>
                <a:gd name="T2" fmla="*/ 1 w 10"/>
                <a:gd name="T3" fmla="*/ 20 h 20"/>
                <a:gd name="T4" fmla="*/ 10 w 10"/>
                <a:gd name="T5" fmla="*/ 14 h 20"/>
                <a:gd name="T6" fmla="*/ 3 w 10"/>
                <a:gd name="T7" fmla="*/ 0 h 20"/>
                <a:gd name="T8" fmla="*/ 0 w 10"/>
                <a:gd name="T9" fmla="*/ 7 h 20"/>
                <a:gd name="T10" fmla="*/ 0 w 10"/>
                <a:gd name="T11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0">
                  <a:moveTo>
                    <a:pt x="0" y="7"/>
                  </a:moveTo>
                  <a:lnTo>
                    <a:pt x="1" y="20"/>
                  </a:lnTo>
                  <a:lnTo>
                    <a:pt x="10" y="14"/>
                  </a:lnTo>
                  <a:lnTo>
                    <a:pt x="3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3" name="Freeform 103">
              <a:extLst>
                <a:ext uri="{FF2B5EF4-FFF2-40B4-BE49-F238E27FC236}">
                  <a16:creationId xmlns:a16="http://schemas.microsoft.com/office/drawing/2014/main" xmlns="" id="{48E7AA34-BCB5-4E69-A5B7-A91A12FF8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500" y="1419226"/>
              <a:ext cx="31750" cy="33338"/>
            </a:xfrm>
            <a:custGeom>
              <a:avLst/>
              <a:gdLst>
                <a:gd name="T0" fmla="*/ 0 w 20"/>
                <a:gd name="T1" fmla="*/ 9 h 21"/>
                <a:gd name="T2" fmla="*/ 11 w 20"/>
                <a:gd name="T3" fmla="*/ 21 h 21"/>
                <a:gd name="T4" fmla="*/ 20 w 20"/>
                <a:gd name="T5" fmla="*/ 13 h 21"/>
                <a:gd name="T6" fmla="*/ 4 w 20"/>
                <a:gd name="T7" fmla="*/ 0 h 21"/>
                <a:gd name="T8" fmla="*/ 0 w 20"/>
                <a:gd name="T9" fmla="*/ 9 h 21"/>
                <a:gd name="T10" fmla="*/ 0 w 20"/>
                <a:gd name="T11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9"/>
                  </a:moveTo>
                  <a:lnTo>
                    <a:pt x="11" y="21"/>
                  </a:lnTo>
                  <a:lnTo>
                    <a:pt x="20" y="13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4" name="Freeform 104">
              <a:extLst>
                <a:ext uri="{FF2B5EF4-FFF2-40B4-BE49-F238E27FC236}">
                  <a16:creationId xmlns:a16="http://schemas.microsoft.com/office/drawing/2014/main" xmlns="" id="{44690A80-3293-46DC-B471-1A855A98E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2738" y="1390651"/>
              <a:ext cx="84138" cy="57150"/>
            </a:xfrm>
            <a:custGeom>
              <a:avLst/>
              <a:gdLst>
                <a:gd name="T0" fmla="*/ 0 w 53"/>
                <a:gd name="T1" fmla="*/ 0 h 36"/>
                <a:gd name="T2" fmla="*/ 4 w 53"/>
                <a:gd name="T3" fmla="*/ 18 h 36"/>
                <a:gd name="T4" fmla="*/ 16 w 53"/>
                <a:gd name="T5" fmla="*/ 29 h 36"/>
                <a:gd name="T6" fmla="*/ 36 w 53"/>
                <a:gd name="T7" fmla="*/ 27 h 36"/>
                <a:gd name="T8" fmla="*/ 46 w 53"/>
                <a:gd name="T9" fmla="*/ 36 h 36"/>
                <a:gd name="T10" fmla="*/ 53 w 53"/>
                <a:gd name="T11" fmla="*/ 27 h 36"/>
                <a:gd name="T12" fmla="*/ 39 w 53"/>
                <a:gd name="T13" fmla="*/ 15 h 36"/>
                <a:gd name="T14" fmla="*/ 27 w 53"/>
                <a:gd name="T15" fmla="*/ 18 h 36"/>
                <a:gd name="T16" fmla="*/ 0 w 53"/>
                <a:gd name="T17" fmla="*/ 0 h 36"/>
                <a:gd name="T18" fmla="*/ 0 w 53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36">
                  <a:moveTo>
                    <a:pt x="0" y="0"/>
                  </a:moveTo>
                  <a:lnTo>
                    <a:pt x="4" y="18"/>
                  </a:lnTo>
                  <a:lnTo>
                    <a:pt x="16" y="29"/>
                  </a:lnTo>
                  <a:lnTo>
                    <a:pt x="36" y="27"/>
                  </a:lnTo>
                  <a:lnTo>
                    <a:pt x="46" y="36"/>
                  </a:lnTo>
                  <a:lnTo>
                    <a:pt x="53" y="27"/>
                  </a:lnTo>
                  <a:lnTo>
                    <a:pt x="39" y="15"/>
                  </a:lnTo>
                  <a:lnTo>
                    <a:pt x="27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" name="Freeform 105">
              <a:extLst>
                <a:ext uri="{FF2B5EF4-FFF2-40B4-BE49-F238E27FC236}">
                  <a16:creationId xmlns:a16="http://schemas.microsoft.com/office/drawing/2014/main" xmlns="" id="{C672AD94-6102-4F1B-BA3F-B6E9A44F6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5913" y="1444626"/>
              <a:ext cx="134938" cy="90488"/>
            </a:xfrm>
            <a:custGeom>
              <a:avLst/>
              <a:gdLst>
                <a:gd name="T0" fmla="*/ 2 w 85"/>
                <a:gd name="T1" fmla="*/ 11 h 57"/>
                <a:gd name="T2" fmla="*/ 0 w 85"/>
                <a:gd name="T3" fmla="*/ 27 h 57"/>
                <a:gd name="T4" fmla="*/ 14 w 85"/>
                <a:gd name="T5" fmla="*/ 39 h 57"/>
                <a:gd name="T6" fmla="*/ 27 w 85"/>
                <a:gd name="T7" fmla="*/ 57 h 57"/>
                <a:gd name="T8" fmla="*/ 32 w 85"/>
                <a:gd name="T9" fmla="*/ 50 h 57"/>
                <a:gd name="T10" fmla="*/ 28 w 85"/>
                <a:gd name="T11" fmla="*/ 32 h 57"/>
                <a:gd name="T12" fmla="*/ 46 w 85"/>
                <a:gd name="T13" fmla="*/ 28 h 57"/>
                <a:gd name="T14" fmla="*/ 71 w 85"/>
                <a:gd name="T15" fmla="*/ 35 h 57"/>
                <a:gd name="T16" fmla="*/ 85 w 85"/>
                <a:gd name="T17" fmla="*/ 21 h 57"/>
                <a:gd name="T18" fmla="*/ 71 w 85"/>
                <a:gd name="T19" fmla="*/ 5 h 57"/>
                <a:gd name="T20" fmla="*/ 60 w 85"/>
                <a:gd name="T21" fmla="*/ 0 h 57"/>
                <a:gd name="T22" fmla="*/ 48 w 85"/>
                <a:gd name="T23" fmla="*/ 11 h 57"/>
                <a:gd name="T24" fmla="*/ 32 w 85"/>
                <a:gd name="T25" fmla="*/ 12 h 57"/>
                <a:gd name="T26" fmla="*/ 21 w 85"/>
                <a:gd name="T27" fmla="*/ 16 h 57"/>
                <a:gd name="T28" fmla="*/ 2 w 85"/>
                <a:gd name="T29" fmla="*/ 11 h 57"/>
                <a:gd name="T30" fmla="*/ 2 w 85"/>
                <a:gd name="T31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5" h="57">
                  <a:moveTo>
                    <a:pt x="2" y="11"/>
                  </a:moveTo>
                  <a:lnTo>
                    <a:pt x="0" y="27"/>
                  </a:lnTo>
                  <a:lnTo>
                    <a:pt x="14" y="39"/>
                  </a:lnTo>
                  <a:lnTo>
                    <a:pt x="27" y="57"/>
                  </a:lnTo>
                  <a:lnTo>
                    <a:pt x="32" y="50"/>
                  </a:lnTo>
                  <a:lnTo>
                    <a:pt x="28" y="32"/>
                  </a:lnTo>
                  <a:lnTo>
                    <a:pt x="46" y="28"/>
                  </a:lnTo>
                  <a:lnTo>
                    <a:pt x="71" y="35"/>
                  </a:lnTo>
                  <a:lnTo>
                    <a:pt x="85" y="21"/>
                  </a:lnTo>
                  <a:lnTo>
                    <a:pt x="71" y="5"/>
                  </a:lnTo>
                  <a:lnTo>
                    <a:pt x="60" y="0"/>
                  </a:lnTo>
                  <a:lnTo>
                    <a:pt x="48" y="11"/>
                  </a:lnTo>
                  <a:lnTo>
                    <a:pt x="32" y="12"/>
                  </a:lnTo>
                  <a:lnTo>
                    <a:pt x="21" y="16"/>
                  </a:lnTo>
                  <a:lnTo>
                    <a:pt x="2" y="11"/>
                  </a:lnTo>
                  <a:lnTo>
                    <a:pt x="2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6" name="Freeform 106">
              <a:extLst>
                <a:ext uri="{FF2B5EF4-FFF2-40B4-BE49-F238E27FC236}">
                  <a16:creationId xmlns:a16="http://schemas.microsoft.com/office/drawing/2014/main" xmlns="" id="{C35D36E1-8F14-4A3F-B438-58CDAA8C4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363" y="1550988"/>
              <a:ext cx="17463" cy="25400"/>
            </a:xfrm>
            <a:custGeom>
              <a:avLst/>
              <a:gdLst>
                <a:gd name="T0" fmla="*/ 2 w 11"/>
                <a:gd name="T1" fmla="*/ 0 h 16"/>
                <a:gd name="T2" fmla="*/ 0 w 11"/>
                <a:gd name="T3" fmla="*/ 11 h 16"/>
                <a:gd name="T4" fmla="*/ 11 w 11"/>
                <a:gd name="T5" fmla="*/ 16 h 16"/>
                <a:gd name="T6" fmla="*/ 11 w 11"/>
                <a:gd name="T7" fmla="*/ 4 h 16"/>
                <a:gd name="T8" fmla="*/ 2 w 11"/>
                <a:gd name="T9" fmla="*/ 0 h 16"/>
                <a:gd name="T10" fmla="*/ 2 w 1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2" y="0"/>
                  </a:moveTo>
                  <a:lnTo>
                    <a:pt x="0" y="11"/>
                  </a:lnTo>
                  <a:lnTo>
                    <a:pt x="11" y="16"/>
                  </a:lnTo>
                  <a:lnTo>
                    <a:pt x="11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7" name="Freeform 107">
              <a:extLst>
                <a:ext uri="{FF2B5EF4-FFF2-40B4-BE49-F238E27FC236}">
                  <a16:creationId xmlns:a16="http://schemas.microsoft.com/office/drawing/2014/main" xmlns="" id="{F858F3FA-A3FB-4B22-8477-D3BC2A344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4863" y="2249488"/>
              <a:ext cx="165100" cy="230188"/>
            </a:xfrm>
            <a:custGeom>
              <a:avLst/>
              <a:gdLst>
                <a:gd name="T0" fmla="*/ 0 w 104"/>
                <a:gd name="T1" fmla="*/ 9 h 145"/>
                <a:gd name="T2" fmla="*/ 61 w 104"/>
                <a:gd name="T3" fmla="*/ 145 h 145"/>
                <a:gd name="T4" fmla="*/ 100 w 104"/>
                <a:gd name="T5" fmla="*/ 124 h 145"/>
                <a:gd name="T6" fmla="*/ 104 w 104"/>
                <a:gd name="T7" fmla="*/ 49 h 145"/>
                <a:gd name="T8" fmla="*/ 86 w 104"/>
                <a:gd name="T9" fmla="*/ 21 h 145"/>
                <a:gd name="T10" fmla="*/ 77 w 104"/>
                <a:gd name="T11" fmla="*/ 55 h 145"/>
                <a:gd name="T12" fmla="*/ 58 w 104"/>
                <a:gd name="T13" fmla="*/ 44 h 145"/>
                <a:gd name="T14" fmla="*/ 44 w 104"/>
                <a:gd name="T15" fmla="*/ 0 h 145"/>
                <a:gd name="T16" fmla="*/ 24 w 104"/>
                <a:gd name="T17" fmla="*/ 10 h 145"/>
                <a:gd name="T18" fmla="*/ 0 w 104"/>
                <a:gd name="T19" fmla="*/ 9 h 145"/>
                <a:gd name="T20" fmla="*/ 0 w 104"/>
                <a:gd name="T21" fmla="*/ 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45">
                  <a:moveTo>
                    <a:pt x="0" y="9"/>
                  </a:moveTo>
                  <a:lnTo>
                    <a:pt x="61" y="145"/>
                  </a:lnTo>
                  <a:lnTo>
                    <a:pt x="100" y="124"/>
                  </a:lnTo>
                  <a:lnTo>
                    <a:pt x="104" y="49"/>
                  </a:lnTo>
                  <a:lnTo>
                    <a:pt x="86" y="21"/>
                  </a:lnTo>
                  <a:lnTo>
                    <a:pt x="77" y="55"/>
                  </a:lnTo>
                  <a:lnTo>
                    <a:pt x="58" y="44"/>
                  </a:lnTo>
                  <a:lnTo>
                    <a:pt x="44" y="0"/>
                  </a:lnTo>
                  <a:lnTo>
                    <a:pt x="24" y="1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8" name="Freeform 108">
              <a:extLst>
                <a:ext uri="{FF2B5EF4-FFF2-40B4-BE49-F238E27FC236}">
                  <a16:creationId xmlns:a16="http://schemas.microsoft.com/office/drawing/2014/main" xmlns="" id="{0F79598E-9971-4736-94C9-7E8E12F82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1850" y="3843338"/>
              <a:ext cx="455613" cy="481013"/>
            </a:xfrm>
            <a:custGeom>
              <a:avLst/>
              <a:gdLst>
                <a:gd name="T0" fmla="*/ 202 w 287"/>
                <a:gd name="T1" fmla="*/ 9 h 303"/>
                <a:gd name="T2" fmla="*/ 161 w 287"/>
                <a:gd name="T3" fmla="*/ 25 h 303"/>
                <a:gd name="T4" fmla="*/ 129 w 287"/>
                <a:gd name="T5" fmla="*/ 59 h 303"/>
                <a:gd name="T6" fmla="*/ 78 w 287"/>
                <a:gd name="T7" fmla="*/ 38 h 303"/>
                <a:gd name="T8" fmla="*/ 6 w 287"/>
                <a:gd name="T9" fmla="*/ 55 h 303"/>
                <a:gd name="T10" fmla="*/ 41 w 287"/>
                <a:gd name="T11" fmla="*/ 96 h 303"/>
                <a:gd name="T12" fmla="*/ 0 w 287"/>
                <a:gd name="T13" fmla="*/ 91 h 303"/>
                <a:gd name="T14" fmla="*/ 27 w 287"/>
                <a:gd name="T15" fmla="*/ 108 h 303"/>
                <a:gd name="T16" fmla="*/ 29 w 287"/>
                <a:gd name="T17" fmla="*/ 110 h 303"/>
                <a:gd name="T18" fmla="*/ 52 w 287"/>
                <a:gd name="T19" fmla="*/ 137 h 303"/>
                <a:gd name="T20" fmla="*/ 34 w 287"/>
                <a:gd name="T21" fmla="*/ 169 h 303"/>
                <a:gd name="T22" fmla="*/ 57 w 287"/>
                <a:gd name="T23" fmla="*/ 197 h 303"/>
                <a:gd name="T24" fmla="*/ 52 w 287"/>
                <a:gd name="T25" fmla="*/ 208 h 303"/>
                <a:gd name="T26" fmla="*/ 62 w 287"/>
                <a:gd name="T27" fmla="*/ 243 h 303"/>
                <a:gd name="T28" fmla="*/ 75 w 287"/>
                <a:gd name="T29" fmla="*/ 229 h 303"/>
                <a:gd name="T30" fmla="*/ 94 w 287"/>
                <a:gd name="T31" fmla="*/ 236 h 303"/>
                <a:gd name="T32" fmla="*/ 103 w 287"/>
                <a:gd name="T33" fmla="*/ 224 h 303"/>
                <a:gd name="T34" fmla="*/ 119 w 287"/>
                <a:gd name="T35" fmla="*/ 231 h 303"/>
                <a:gd name="T36" fmla="*/ 120 w 287"/>
                <a:gd name="T37" fmla="*/ 232 h 303"/>
                <a:gd name="T38" fmla="*/ 138 w 287"/>
                <a:gd name="T39" fmla="*/ 264 h 303"/>
                <a:gd name="T40" fmla="*/ 140 w 287"/>
                <a:gd name="T41" fmla="*/ 266 h 303"/>
                <a:gd name="T42" fmla="*/ 149 w 287"/>
                <a:gd name="T43" fmla="*/ 303 h 303"/>
                <a:gd name="T44" fmla="*/ 179 w 287"/>
                <a:gd name="T45" fmla="*/ 287 h 303"/>
                <a:gd name="T46" fmla="*/ 181 w 287"/>
                <a:gd name="T47" fmla="*/ 287 h 303"/>
                <a:gd name="T48" fmla="*/ 239 w 287"/>
                <a:gd name="T49" fmla="*/ 263 h 303"/>
                <a:gd name="T50" fmla="*/ 216 w 287"/>
                <a:gd name="T51" fmla="*/ 248 h 303"/>
                <a:gd name="T52" fmla="*/ 216 w 287"/>
                <a:gd name="T53" fmla="*/ 247 h 303"/>
                <a:gd name="T54" fmla="*/ 195 w 287"/>
                <a:gd name="T55" fmla="*/ 202 h 303"/>
                <a:gd name="T56" fmla="*/ 195 w 287"/>
                <a:gd name="T57" fmla="*/ 201 h 303"/>
                <a:gd name="T58" fmla="*/ 193 w 287"/>
                <a:gd name="T59" fmla="*/ 146 h 303"/>
                <a:gd name="T60" fmla="*/ 193 w 287"/>
                <a:gd name="T61" fmla="*/ 144 h 303"/>
                <a:gd name="T62" fmla="*/ 221 w 287"/>
                <a:gd name="T63" fmla="*/ 128 h 303"/>
                <a:gd name="T64" fmla="*/ 232 w 287"/>
                <a:gd name="T65" fmla="*/ 139 h 303"/>
                <a:gd name="T66" fmla="*/ 262 w 287"/>
                <a:gd name="T67" fmla="*/ 116 h 303"/>
                <a:gd name="T68" fmla="*/ 258 w 287"/>
                <a:gd name="T69" fmla="*/ 78 h 303"/>
                <a:gd name="T70" fmla="*/ 287 w 287"/>
                <a:gd name="T71" fmla="*/ 59 h 303"/>
                <a:gd name="T72" fmla="*/ 260 w 287"/>
                <a:gd name="T73" fmla="*/ 13 h 303"/>
                <a:gd name="T74" fmla="*/ 242 w 287"/>
                <a:gd name="T75" fmla="*/ 23 h 303"/>
                <a:gd name="T76" fmla="*/ 223 w 287"/>
                <a:gd name="T77" fmla="*/ 11 h 303"/>
                <a:gd name="T78" fmla="*/ 202 w 287"/>
                <a:gd name="T7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7" h="303">
                  <a:moveTo>
                    <a:pt x="202" y="0"/>
                  </a:moveTo>
                  <a:lnTo>
                    <a:pt x="202" y="9"/>
                  </a:lnTo>
                  <a:lnTo>
                    <a:pt x="173" y="7"/>
                  </a:lnTo>
                  <a:lnTo>
                    <a:pt x="161" y="25"/>
                  </a:lnTo>
                  <a:lnTo>
                    <a:pt x="147" y="27"/>
                  </a:lnTo>
                  <a:lnTo>
                    <a:pt x="129" y="59"/>
                  </a:lnTo>
                  <a:lnTo>
                    <a:pt x="99" y="69"/>
                  </a:lnTo>
                  <a:lnTo>
                    <a:pt x="78" y="38"/>
                  </a:lnTo>
                  <a:lnTo>
                    <a:pt x="29" y="32"/>
                  </a:lnTo>
                  <a:lnTo>
                    <a:pt x="6" y="55"/>
                  </a:lnTo>
                  <a:lnTo>
                    <a:pt x="55" y="85"/>
                  </a:lnTo>
                  <a:lnTo>
                    <a:pt x="41" y="96"/>
                  </a:lnTo>
                  <a:lnTo>
                    <a:pt x="14" y="80"/>
                  </a:lnTo>
                  <a:lnTo>
                    <a:pt x="0" y="91"/>
                  </a:lnTo>
                  <a:lnTo>
                    <a:pt x="9" y="108"/>
                  </a:lnTo>
                  <a:lnTo>
                    <a:pt x="27" y="108"/>
                  </a:lnTo>
                  <a:lnTo>
                    <a:pt x="29" y="108"/>
                  </a:lnTo>
                  <a:lnTo>
                    <a:pt x="29" y="110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0" y="139"/>
                  </a:lnTo>
                  <a:lnTo>
                    <a:pt x="34" y="169"/>
                  </a:lnTo>
                  <a:lnTo>
                    <a:pt x="55" y="195"/>
                  </a:lnTo>
                  <a:lnTo>
                    <a:pt x="57" y="197"/>
                  </a:lnTo>
                  <a:lnTo>
                    <a:pt x="55" y="197"/>
                  </a:lnTo>
                  <a:lnTo>
                    <a:pt x="52" y="208"/>
                  </a:lnTo>
                  <a:lnTo>
                    <a:pt x="50" y="229"/>
                  </a:lnTo>
                  <a:lnTo>
                    <a:pt x="62" y="243"/>
                  </a:lnTo>
                  <a:lnTo>
                    <a:pt x="73" y="231"/>
                  </a:lnTo>
                  <a:lnTo>
                    <a:pt x="75" y="229"/>
                  </a:lnTo>
                  <a:lnTo>
                    <a:pt x="75" y="229"/>
                  </a:lnTo>
                  <a:lnTo>
                    <a:pt x="94" y="236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5"/>
                  </a:lnTo>
                  <a:lnTo>
                    <a:pt x="119" y="231"/>
                  </a:lnTo>
                  <a:lnTo>
                    <a:pt x="120" y="231"/>
                  </a:lnTo>
                  <a:lnTo>
                    <a:pt x="120" y="232"/>
                  </a:lnTo>
                  <a:lnTo>
                    <a:pt x="120" y="255"/>
                  </a:lnTo>
                  <a:lnTo>
                    <a:pt x="138" y="264"/>
                  </a:lnTo>
                  <a:lnTo>
                    <a:pt x="140" y="264"/>
                  </a:lnTo>
                  <a:lnTo>
                    <a:pt x="140" y="266"/>
                  </a:lnTo>
                  <a:lnTo>
                    <a:pt x="140" y="289"/>
                  </a:lnTo>
                  <a:lnTo>
                    <a:pt x="149" y="303"/>
                  </a:lnTo>
                  <a:lnTo>
                    <a:pt x="172" y="302"/>
                  </a:lnTo>
                  <a:lnTo>
                    <a:pt x="179" y="287"/>
                  </a:lnTo>
                  <a:lnTo>
                    <a:pt x="179" y="287"/>
                  </a:lnTo>
                  <a:lnTo>
                    <a:pt x="181" y="287"/>
                  </a:lnTo>
                  <a:lnTo>
                    <a:pt x="216" y="287"/>
                  </a:lnTo>
                  <a:lnTo>
                    <a:pt x="239" y="263"/>
                  </a:lnTo>
                  <a:lnTo>
                    <a:pt x="237" y="250"/>
                  </a:lnTo>
                  <a:lnTo>
                    <a:pt x="216" y="248"/>
                  </a:lnTo>
                  <a:lnTo>
                    <a:pt x="216" y="248"/>
                  </a:lnTo>
                  <a:lnTo>
                    <a:pt x="216" y="247"/>
                  </a:lnTo>
                  <a:lnTo>
                    <a:pt x="214" y="229"/>
                  </a:lnTo>
                  <a:lnTo>
                    <a:pt x="195" y="202"/>
                  </a:lnTo>
                  <a:lnTo>
                    <a:pt x="195" y="202"/>
                  </a:lnTo>
                  <a:lnTo>
                    <a:pt x="195" y="201"/>
                  </a:lnTo>
                  <a:lnTo>
                    <a:pt x="205" y="165"/>
                  </a:lnTo>
                  <a:lnTo>
                    <a:pt x="193" y="146"/>
                  </a:lnTo>
                  <a:lnTo>
                    <a:pt x="191" y="144"/>
                  </a:lnTo>
                  <a:lnTo>
                    <a:pt x="193" y="144"/>
                  </a:lnTo>
                  <a:lnTo>
                    <a:pt x="219" y="128"/>
                  </a:lnTo>
                  <a:lnTo>
                    <a:pt x="221" y="128"/>
                  </a:lnTo>
                  <a:lnTo>
                    <a:pt x="221" y="128"/>
                  </a:lnTo>
                  <a:lnTo>
                    <a:pt x="232" y="139"/>
                  </a:lnTo>
                  <a:lnTo>
                    <a:pt x="251" y="137"/>
                  </a:lnTo>
                  <a:lnTo>
                    <a:pt x="262" y="116"/>
                  </a:lnTo>
                  <a:lnTo>
                    <a:pt x="258" y="78"/>
                  </a:lnTo>
                  <a:lnTo>
                    <a:pt x="258" y="78"/>
                  </a:lnTo>
                  <a:lnTo>
                    <a:pt x="258" y="77"/>
                  </a:lnTo>
                  <a:lnTo>
                    <a:pt x="287" y="59"/>
                  </a:lnTo>
                  <a:lnTo>
                    <a:pt x="281" y="13"/>
                  </a:lnTo>
                  <a:lnTo>
                    <a:pt x="260" y="13"/>
                  </a:lnTo>
                  <a:lnTo>
                    <a:pt x="244" y="23"/>
                  </a:lnTo>
                  <a:lnTo>
                    <a:pt x="242" y="23"/>
                  </a:lnTo>
                  <a:lnTo>
                    <a:pt x="242" y="23"/>
                  </a:lnTo>
                  <a:lnTo>
                    <a:pt x="223" y="11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9" name="Freeform 109">
              <a:extLst>
                <a:ext uri="{FF2B5EF4-FFF2-40B4-BE49-F238E27FC236}">
                  <a16:creationId xmlns:a16="http://schemas.microsoft.com/office/drawing/2014/main" xmlns="" id="{6383EF1D-9452-4260-87E1-E4793F325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3806826"/>
              <a:ext cx="474663" cy="469900"/>
            </a:xfrm>
            <a:custGeom>
              <a:avLst/>
              <a:gdLst>
                <a:gd name="T0" fmla="*/ 230 w 299"/>
                <a:gd name="T1" fmla="*/ 287 h 296"/>
                <a:gd name="T2" fmla="*/ 260 w 299"/>
                <a:gd name="T3" fmla="*/ 248 h 296"/>
                <a:gd name="T4" fmla="*/ 299 w 299"/>
                <a:gd name="T5" fmla="*/ 238 h 296"/>
                <a:gd name="T6" fmla="*/ 281 w 299"/>
                <a:gd name="T7" fmla="*/ 195 h 296"/>
                <a:gd name="T8" fmla="*/ 280 w 299"/>
                <a:gd name="T9" fmla="*/ 193 h 296"/>
                <a:gd name="T10" fmla="*/ 271 w 299"/>
                <a:gd name="T11" fmla="*/ 181 h 296"/>
                <a:gd name="T12" fmla="*/ 271 w 299"/>
                <a:gd name="T13" fmla="*/ 158 h 296"/>
                <a:gd name="T14" fmla="*/ 260 w 299"/>
                <a:gd name="T15" fmla="*/ 162 h 296"/>
                <a:gd name="T16" fmla="*/ 246 w 299"/>
                <a:gd name="T17" fmla="*/ 162 h 296"/>
                <a:gd name="T18" fmla="*/ 244 w 299"/>
                <a:gd name="T19" fmla="*/ 160 h 296"/>
                <a:gd name="T20" fmla="*/ 244 w 299"/>
                <a:gd name="T21" fmla="*/ 142 h 296"/>
                <a:gd name="T22" fmla="*/ 258 w 299"/>
                <a:gd name="T23" fmla="*/ 126 h 296"/>
                <a:gd name="T24" fmla="*/ 228 w 299"/>
                <a:gd name="T25" fmla="*/ 75 h 296"/>
                <a:gd name="T26" fmla="*/ 211 w 299"/>
                <a:gd name="T27" fmla="*/ 71 h 296"/>
                <a:gd name="T28" fmla="*/ 198 w 299"/>
                <a:gd name="T29" fmla="*/ 55 h 296"/>
                <a:gd name="T30" fmla="*/ 198 w 299"/>
                <a:gd name="T31" fmla="*/ 53 h 296"/>
                <a:gd name="T32" fmla="*/ 170 w 299"/>
                <a:gd name="T33" fmla="*/ 22 h 296"/>
                <a:gd name="T34" fmla="*/ 170 w 299"/>
                <a:gd name="T35" fmla="*/ 22 h 296"/>
                <a:gd name="T36" fmla="*/ 145 w 299"/>
                <a:gd name="T37" fmla="*/ 4 h 296"/>
                <a:gd name="T38" fmla="*/ 145 w 299"/>
                <a:gd name="T39" fmla="*/ 4 h 296"/>
                <a:gd name="T40" fmla="*/ 115 w 299"/>
                <a:gd name="T41" fmla="*/ 18 h 296"/>
                <a:gd name="T42" fmla="*/ 115 w 299"/>
                <a:gd name="T43" fmla="*/ 20 h 296"/>
                <a:gd name="T44" fmla="*/ 94 w 299"/>
                <a:gd name="T45" fmla="*/ 82 h 296"/>
                <a:gd name="T46" fmla="*/ 94 w 299"/>
                <a:gd name="T47" fmla="*/ 84 h 296"/>
                <a:gd name="T48" fmla="*/ 69 w 299"/>
                <a:gd name="T49" fmla="*/ 139 h 296"/>
                <a:gd name="T50" fmla="*/ 69 w 299"/>
                <a:gd name="T51" fmla="*/ 139 h 296"/>
                <a:gd name="T52" fmla="*/ 57 w 299"/>
                <a:gd name="T53" fmla="*/ 163 h 296"/>
                <a:gd name="T54" fmla="*/ 36 w 299"/>
                <a:gd name="T55" fmla="*/ 165 h 296"/>
                <a:gd name="T56" fmla="*/ 34 w 299"/>
                <a:gd name="T57" fmla="*/ 163 h 296"/>
                <a:gd name="T58" fmla="*/ 0 w 299"/>
                <a:gd name="T59" fmla="*/ 169 h 296"/>
                <a:gd name="T60" fmla="*/ 13 w 299"/>
                <a:gd name="T61" fmla="*/ 186 h 296"/>
                <a:gd name="T62" fmla="*/ 2 w 299"/>
                <a:gd name="T63" fmla="*/ 224 h 296"/>
                <a:gd name="T64" fmla="*/ 66 w 299"/>
                <a:gd name="T65" fmla="*/ 255 h 296"/>
                <a:gd name="T66" fmla="*/ 71 w 299"/>
                <a:gd name="T67" fmla="*/ 241 h 296"/>
                <a:gd name="T68" fmla="*/ 87 w 299"/>
                <a:gd name="T69" fmla="*/ 243 h 296"/>
                <a:gd name="T70" fmla="*/ 89 w 299"/>
                <a:gd name="T71" fmla="*/ 243 h 296"/>
                <a:gd name="T72" fmla="*/ 112 w 299"/>
                <a:gd name="T73" fmla="*/ 270 h 296"/>
                <a:gd name="T74" fmla="*/ 128 w 299"/>
                <a:gd name="T75" fmla="*/ 259 h 296"/>
                <a:gd name="T76" fmla="*/ 182 w 299"/>
                <a:gd name="T77" fmla="*/ 270 h 296"/>
                <a:gd name="T78" fmla="*/ 184 w 299"/>
                <a:gd name="T79" fmla="*/ 271 h 296"/>
                <a:gd name="T80" fmla="*/ 198 w 299"/>
                <a:gd name="T81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9" h="296">
                  <a:moveTo>
                    <a:pt x="198" y="296"/>
                  </a:moveTo>
                  <a:lnTo>
                    <a:pt x="230" y="287"/>
                  </a:lnTo>
                  <a:lnTo>
                    <a:pt x="234" y="263"/>
                  </a:lnTo>
                  <a:lnTo>
                    <a:pt x="260" y="248"/>
                  </a:lnTo>
                  <a:lnTo>
                    <a:pt x="290" y="240"/>
                  </a:lnTo>
                  <a:lnTo>
                    <a:pt x="299" y="238"/>
                  </a:lnTo>
                  <a:lnTo>
                    <a:pt x="299" y="199"/>
                  </a:lnTo>
                  <a:lnTo>
                    <a:pt x="281" y="195"/>
                  </a:lnTo>
                  <a:lnTo>
                    <a:pt x="281" y="193"/>
                  </a:lnTo>
                  <a:lnTo>
                    <a:pt x="280" y="193"/>
                  </a:lnTo>
                  <a:lnTo>
                    <a:pt x="273" y="181"/>
                  </a:lnTo>
                  <a:lnTo>
                    <a:pt x="271" y="181"/>
                  </a:lnTo>
                  <a:lnTo>
                    <a:pt x="271" y="181"/>
                  </a:lnTo>
                  <a:lnTo>
                    <a:pt x="271" y="158"/>
                  </a:lnTo>
                  <a:lnTo>
                    <a:pt x="260" y="162"/>
                  </a:lnTo>
                  <a:lnTo>
                    <a:pt x="260" y="162"/>
                  </a:lnTo>
                  <a:lnTo>
                    <a:pt x="258" y="162"/>
                  </a:lnTo>
                  <a:lnTo>
                    <a:pt x="246" y="162"/>
                  </a:lnTo>
                  <a:lnTo>
                    <a:pt x="244" y="162"/>
                  </a:lnTo>
                  <a:lnTo>
                    <a:pt x="244" y="160"/>
                  </a:lnTo>
                  <a:lnTo>
                    <a:pt x="244" y="142"/>
                  </a:lnTo>
                  <a:lnTo>
                    <a:pt x="244" y="142"/>
                  </a:lnTo>
                  <a:lnTo>
                    <a:pt x="246" y="142"/>
                  </a:lnTo>
                  <a:lnTo>
                    <a:pt x="258" y="126"/>
                  </a:lnTo>
                  <a:lnTo>
                    <a:pt x="258" y="105"/>
                  </a:lnTo>
                  <a:lnTo>
                    <a:pt x="228" y="75"/>
                  </a:lnTo>
                  <a:lnTo>
                    <a:pt x="211" y="71"/>
                  </a:lnTo>
                  <a:lnTo>
                    <a:pt x="211" y="71"/>
                  </a:lnTo>
                  <a:lnTo>
                    <a:pt x="211" y="71"/>
                  </a:lnTo>
                  <a:lnTo>
                    <a:pt x="198" y="55"/>
                  </a:lnTo>
                  <a:lnTo>
                    <a:pt x="198" y="53"/>
                  </a:lnTo>
                  <a:lnTo>
                    <a:pt x="198" y="53"/>
                  </a:lnTo>
                  <a:lnTo>
                    <a:pt x="197" y="30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60" y="0"/>
                  </a:lnTo>
                  <a:lnTo>
                    <a:pt x="145" y="4"/>
                  </a:lnTo>
                  <a:lnTo>
                    <a:pt x="145" y="4"/>
                  </a:lnTo>
                  <a:lnTo>
                    <a:pt x="145" y="4"/>
                  </a:lnTo>
                  <a:lnTo>
                    <a:pt x="119" y="0"/>
                  </a:lnTo>
                  <a:lnTo>
                    <a:pt x="115" y="18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89" y="36"/>
                  </a:lnTo>
                  <a:lnTo>
                    <a:pt x="94" y="82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66" y="101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57" y="163"/>
                  </a:lnTo>
                  <a:lnTo>
                    <a:pt x="57" y="163"/>
                  </a:lnTo>
                  <a:lnTo>
                    <a:pt x="55" y="163"/>
                  </a:lnTo>
                  <a:lnTo>
                    <a:pt x="36" y="165"/>
                  </a:lnTo>
                  <a:lnTo>
                    <a:pt x="34" y="165"/>
                  </a:lnTo>
                  <a:lnTo>
                    <a:pt x="34" y="163"/>
                  </a:lnTo>
                  <a:lnTo>
                    <a:pt x="25" y="154"/>
                  </a:lnTo>
                  <a:lnTo>
                    <a:pt x="0" y="169"/>
                  </a:lnTo>
                  <a:lnTo>
                    <a:pt x="13" y="186"/>
                  </a:lnTo>
                  <a:lnTo>
                    <a:pt x="13" y="186"/>
                  </a:lnTo>
                  <a:lnTo>
                    <a:pt x="13" y="188"/>
                  </a:lnTo>
                  <a:lnTo>
                    <a:pt x="2" y="224"/>
                  </a:lnTo>
                  <a:lnTo>
                    <a:pt x="20" y="250"/>
                  </a:lnTo>
                  <a:lnTo>
                    <a:pt x="66" y="255"/>
                  </a:lnTo>
                  <a:lnTo>
                    <a:pt x="71" y="241"/>
                  </a:lnTo>
                  <a:lnTo>
                    <a:pt x="71" y="241"/>
                  </a:lnTo>
                  <a:lnTo>
                    <a:pt x="73" y="241"/>
                  </a:lnTo>
                  <a:lnTo>
                    <a:pt x="87" y="243"/>
                  </a:lnTo>
                  <a:lnTo>
                    <a:pt x="89" y="243"/>
                  </a:lnTo>
                  <a:lnTo>
                    <a:pt x="89" y="243"/>
                  </a:lnTo>
                  <a:lnTo>
                    <a:pt x="94" y="266"/>
                  </a:lnTo>
                  <a:lnTo>
                    <a:pt x="112" y="270"/>
                  </a:lnTo>
                  <a:lnTo>
                    <a:pt x="128" y="259"/>
                  </a:lnTo>
                  <a:lnTo>
                    <a:pt x="128" y="259"/>
                  </a:lnTo>
                  <a:lnTo>
                    <a:pt x="128" y="259"/>
                  </a:lnTo>
                  <a:lnTo>
                    <a:pt x="182" y="270"/>
                  </a:lnTo>
                  <a:lnTo>
                    <a:pt x="184" y="271"/>
                  </a:lnTo>
                  <a:lnTo>
                    <a:pt x="184" y="271"/>
                  </a:lnTo>
                  <a:lnTo>
                    <a:pt x="198" y="296"/>
                  </a:lnTo>
                  <a:lnTo>
                    <a:pt x="198" y="2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0" name="Freeform 110">
              <a:extLst>
                <a:ext uri="{FF2B5EF4-FFF2-40B4-BE49-F238E27FC236}">
                  <a16:creationId xmlns:a16="http://schemas.microsoft.com/office/drawing/2014/main" xmlns="" id="{E4C8CFD8-5871-428B-A692-0D3029333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38" y="4224338"/>
              <a:ext cx="242888" cy="406400"/>
            </a:xfrm>
            <a:custGeom>
              <a:avLst/>
              <a:gdLst>
                <a:gd name="T0" fmla="*/ 19 w 153"/>
                <a:gd name="T1" fmla="*/ 246 h 256"/>
                <a:gd name="T2" fmla="*/ 47 w 153"/>
                <a:gd name="T3" fmla="*/ 256 h 256"/>
                <a:gd name="T4" fmla="*/ 125 w 153"/>
                <a:gd name="T5" fmla="*/ 255 h 256"/>
                <a:gd name="T6" fmla="*/ 120 w 153"/>
                <a:gd name="T7" fmla="*/ 223 h 256"/>
                <a:gd name="T8" fmla="*/ 139 w 153"/>
                <a:gd name="T9" fmla="*/ 219 h 256"/>
                <a:gd name="T10" fmla="*/ 153 w 153"/>
                <a:gd name="T11" fmla="*/ 136 h 256"/>
                <a:gd name="T12" fmla="*/ 141 w 153"/>
                <a:gd name="T13" fmla="*/ 118 h 256"/>
                <a:gd name="T14" fmla="*/ 122 w 153"/>
                <a:gd name="T15" fmla="*/ 115 h 256"/>
                <a:gd name="T16" fmla="*/ 123 w 153"/>
                <a:gd name="T17" fmla="*/ 99 h 256"/>
                <a:gd name="T18" fmla="*/ 148 w 153"/>
                <a:gd name="T19" fmla="*/ 76 h 256"/>
                <a:gd name="T20" fmla="*/ 127 w 153"/>
                <a:gd name="T21" fmla="*/ 47 h 256"/>
                <a:gd name="T22" fmla="*/ 137 w 153"/>
                <a:gd name="T23" fmla="*/ 42 h 256"/>
                <a:gd name="T24" fmla="*/ 150 w 153"/>
                <a:gd name="T25" fmla="*/ 35 h 256"/>
                <a:gd name="T26" fmla="*/ 136 w 153"/>
                <a:gd name="T27" fmla="*/ 10 h 256"/>
                <a:gd name="T28" fmla="*/ 83 w 153"/>
                <a:gd name="T29" fmla="*/ 0 h 256"/>
                <a:gd name="T30" fmla="*/ 69 w 153"/>
                <a:gd name="T31" fmla="*/ 8 h 256"/>
                <a:gd name="T32" fmla="*/ 79 w 153"/>
                <a:gd name="T33" fmla="*/ 35 h 256"/>
                <a:gd name="T34" fmla="*/ 79 w 153"/>
                <a:gd name="T35" fmla="*/ 35 h 256"/>
                <a:gd name="T36" fmla="*/ 79 w 153"/>
                <a:gd name="T37" fmla="*/ 35 h 256"/>
                <a:gd name="T38" fmla="*/ 69 w 153"/>
                <a:gd name="T39" fmla="*/ 83 h 256"/>
                <a:gd name="T40" fmla="*/ 81 w 153"/>
                <a:gd name="T41" fmla="*/ 106 h 256"/>
                <a:gd name="T42" fmla="*/ 81 w 153"/>
                <a:gd name="T43" fmla="*/ 106 h 256"/>
                <a:gd name="T44" fmla="*/ 81 w 153"/>
                <a:gd name="T45" fmla="*/ 108 h 256"/>
                <a:gd name="T46" fmla="*/ 69 w 153"/>
                <a:gd name="T47" fmla="*/ 145 h 256"/>
                <a:gd name="T48" fmla="*/ 74 w 153"/>
                <a:gd name="T49" fmla="*/ 166 h 256"/>
                <a:gd name="T50" fmla="*/ 74 w 153"/>
                <a:gd name="T51" fmla="*/ 170 h 256"/>
                <a:gd name="T52" fmla="*/ 72 w 153"/>
                <a:gd name="T53" fmla="*/ 170 h 256"/>
                <a:gd name="T54" fmla="*/ 49 w 153"/>
                <a:gd name="T55" fmla="*/ 166 h 256"/>
                <a:gd name="T56" fmla="*/ 37 w 153"/>
                <a:gd name="T57" fmla="*/ 171 h 256"/>
                <a:gd name="T58" fmla="*/ 37 w 153"/>
                <a:gd name="T59" fmla="*/ 171 h 256"/>
                <a:gd name="T60" fmla="*/ 35 w 153"/>
                <a:gd name="T61" fmla="*/ 171 h 256"/>
                <a:gd name="T62" fmla="*/ 28 w 153"/>
                <a:gd name="T63" fmla="*/ 159 h 256"/>
                <a:gd name="T64" fmla="*/ 19 w 153"/>
                <a:gd name="T65" fmla="*/ 168 h 256"/>
                <a:gd name="T66" fmla="*/ 31 w 153"/>
                <a:gd name="T67" fmla="*/ 196 h 256"/>
                <a:gd name="T68" fmla="*/ 31 w 153"/>
                <a:gd name="T69" fmla="*/ 198 h 256"/>
                <a:gd name="T70" fmla="*/ 31 w 153"/>
                <a:gd name="T71" fmla="*/ 198 h 256"/>
                <a:gd name="T72" fmla="*/ 16 w 153"/>
                <a:gd name="T73" fmla="*/ 210 h 256"/>
                <a:gd name="T74" fmla="*/ 16 w 153"/>
                <a:gd name="T75" fmla="*/ 212 h 256"/>
                <a:gd name="T76" fmla="*/ 16 w 153"/>
                <a:gd name="T77" fmla="*/ 212 h 256"/>
                <a:gd name="T78" fmla="*/ 0 w 153"/>
                <a:gd name="T79" fmla="*/ 219 h 256"/>
                <a:gd name="T80" fmla="*/ 19 w 153"/>
                <a:gd name="T81" fmla="*/ 246 h 256"/>
                <a:gd name="T82" fmla="*/ 19 w 153"/>
                <a:gd name="T83" fmla="*/ 24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3" h="256">
                  <a:moveTo>
                    <a:pt x="19" y="246"/>
                  </a:moveTo>
                  <a:lnTo>
                    <a:pt x="47" y="256"/>
                  </a:lnTo>
                  <a:lnTo>
                    <a:pt x="125" y="255"/>
                  </a:lnTo>
                  <a:lnTo>
                    <a:pt x="120" y="223"/>
                  </a:lnTo>
                  <a:lnTo>
                    <a:pt x="139" y="219"/>
                  </a:lnTo>
                  <a:lnTo>
                    <a:pt x="153" y="136"/>
                  </a:lnTo>
                  <a:lnTo>
                    <a:pt x="141" y="118"/>
                  </a:lnTo>
                  <a:lnTo>
                    <a:pt x="122" y="115"/>
                  </a:lnTo>
                  <a:lnTo>
                    <a:pt x="123" y="99"/>
                  </a:lnTo>
                  <a:lnTo>
                    <a:pt x="148" y="76"/>
                  </a:lnTo>
                  <a:lnTo>
                    <a:pt x="127" y="47"/>
                  </a:lnTo>
                  <a:lnTo>
                    <a:pt x="137" y="42"/>
                  </a:lnTo>
                  <a:lnTo>
                    <a:pt x="150" y="35"/>
                  </a:lnTo>
                  <a:lnTo>
                    <a:pt x="136" y="10"/>
                  </a:lnTo>
                  <a:lnTo>
                    <a:pt x="83" y="0"/>
                  </a:lnTo>
                  <a:lnTo>
                    <a:pt x="69" y="8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69" y="83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8"/>
                  </a:lnTo>
                  <a:lnTo>
                    <a:pt x="69" y="145"/>
                  </a:lnTo>
                  <a:lnTo>
                    <a:pt x="74" y="166"/>
                  </a:lnTo>
                  <a:lnTo>
                    <a:pt x="74" y="170"/>
                  </a:lnTo>
                  <a:lnTo>
                    <a:pt x="72" y="170"/>
                  </a:lnTo>
                  <a:lnTo>
                    <a:pt x="49" y="166"/>
                  </a:lnTo>
                  <a:lnTo>
                    <a:pt x="37" y="171"/>
                  </a:lnTo>
                  <a:lnTo>
                    <a:pt x="37" y="171"/>
                  </a:lnTo>
                  <a:lnTo>
                    <a:pt x="35" y="171"/>
                  </a:lnTo>
                  <a:lnTo>
                    <a:pt x="28" y="159"/>
                  </a:lnTo>
                  <a:lnTo>
                    <a:pt x="19" y="168"/>
                  </a:lnTo>
                  <a:lnTo>
                    <a:pt x="31" y="196"/>
                  </a:lnTo>
                  <a:lnTo>
                    <a:pt x="31" y="198"/>
                  </a:lnTo>
                  <a:lnTo>
                    <a:pt x="31" y="198"/>
                  </a:lnTo>
                  <a:lnTo>
                    <a:pt x="16" y="210"/>
                  </a:lnTo>
                  <a:lnTo>
                    <a:pt x="16" y="212"/>
                  </a:lnTo>
                  <a:lnTo>
                    <a:pt x="16" y="212"/>
                  </a:lnTo>
                  <a:lnTo>
                    <a:pt x="0" y="219"/>
                  </a:lnTo>
                  <a:lnTo>
                    <a:pt x="19" y="246"/>
                  </a:lnTo>
                  <a:lnTo>
                    <a:pt x="19" y="2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1" name="Freeform 111">
              <a:extLst>
                <a:ext uri="{FF2B5EF4-FFF2-40B4-BE49-F238E27FC236}">
                  <a16:creationId xmlns:a16="http://schemas.microsoft.com/office/drawing/2014/main" xmlns="" id="{38DB3162-E6ED-4FAE-BAC9-AF1B2E3A1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3450" y="4195763"/>
              <a:ext cx="403225" cy="438150"/>
            </a:xfrm>
            <a:custGeom>
              <a:avLst/>
              <a:gdLst>
                <a:gd name="T0" fmla="*/ 164 w 254"/>
                <a:gd name="T1" fmla="*/ 276 h 276"/>
                <a:gd name="T2" fmla="*/ 173 w 254"/>
                <a:gd name="T3" fmla="*/ 237 h 276"/>
                <a:gd name="T4" fmla="*/ 175 w 254"/>
                <a:gd name="T5" fmla="*/ 235 h 276"/>
                <a:gd name="T6" fmla="*/ 205 w 254"/>
                <a:gd name="T7" fmla="*/ 214 h 276"/>
                <a:gd name="T8" fmla="*/ 193 w 254"/>
                <a:gd name="T9" fmla="*/ 184 h 276"/>
                <a:gd name="T10" fmla="*/ 203 w 254"/>
                <a:gd name="T11" fmla="*/ 173 h 276"/>
                <a:gd name="T12" fmla="*/ 205 w 254"/>
                <a:gd name="T13" fmla="*/ 173 h 276"/>
                <a:gd name="T14" fmla="*/ 226 w 254"/>
                <a:gd name="T15" fmla="*/ 181 h 276"/>
                <a:gd name="T16" fmla="*/ 226 w 254"/>
                <a:gd name="T17" fmla="*/ 181 h 276"/>
                <a:gd name="T18" fmla="*/ 242 w 254"/>
                <a:gd name="T19" fmla="*/ 163 h 276"/>
                <a:gd name="T20" fmla="*/ 242 w 254"/>
                <a:gd name="T21" fmla="*/ 161 h 276"/>
                <a:gd name="T22" fmla="*/ 242 w 254"/>
                <a:gd name="T23" fmla="*/ 103 h 276"/>
                <a:gd name="T24" fmla="*/ 242 w 254"/>
                <a:gd name="T25" fmla="*/ 101 h 276"/>
                <a:gd name="T26" fmla="*/ 242 w 254"/>
                <a:gd name="T27" fmla="*/ 28 h 276"/>
                <a:gd name="T28" fmla="*/ 223 w 254"/>
                <a:gd name="T29" fmla="*/ 25 h 276"/>
                <a:gd name="T30" fmla="*/ 219 w 254"/>
                <a:gd name="T31" fmla="*/ 0 h 276"/>
                <a:gd name="T32" fmla="*/ 201 w 254"/>
                <a:gd name="T33" fmla="*/ 12 h 276"/>
                <a:gd name="T34" fmla="*/ 200 w 254"/>
                <a:gd name="T35" fmla="*/ 14 h 276"/>
                <a:gd name="T36" fmla="*/ 155 w 254"/>
                <a:gd name="T37" fmla="*/ 23 h 276"/>
                <a:gd name="T38" fmla="*/ 177 w 254"/>
                <a:gd name="T39" fmla="*/ 26 h 276"/>
                <a:gd name="T40" fmla="*/ 178 w 254"/>
                <a:gd name="T41" fmla="*/ 41 h 276"/>
                <a:gd name="T42" fmla="*/ 177 w 254"/>
                <a:gd name="T43" fmla="*/ 42 h 276"/>
                <a:gd name="T44" fmla="*/ 154 w 254"/>
                <a:gd name="T45" fmla="*/ 69 h 276"/>
                <a:gd name="T46" fmla="*/ 117 w 254"/>
                <a:gd name="T47" fmla="*/ 69 h 276"/>
                <a:gd name="T48" fmla="*/ 109 w 254"/>
                <a:gd name="T49" fmla="*/ 83 h 276"/>
                <a:gd name="T50" fmla="*/ 85 w 254"/>
                <a:gd name="T51" fmla="*/ 85 h 276"/>
                <a:gd name="T52" fmla="*/ 83 w 254"/>
                <a:gd name="T53" fmla="*/ 85 h 276"/>
                <a:gd name="T54" fmla="*/ 72 w 254"/>
                <a:gd name="T55" fmla="*/ 67 h 276"/>
                <a:gd name="T56" fmla="*/ 72 w 254"/>
                <a:gd name="T57" fmla="*/ 44 h 276"/>
                <a:gd name="T58" fmla="*/ 53 w 254"/>
                <a:gd name="T59" fmla="*/ 35 h 276"/>
                <a:gd name="T60" fmla="*/ 53 w 254"/>
                <a:gd name="T61" fmla="*/ 12 h 276"/>
                <a:gd name="T62" fmla="*/ 33 w 254"/>
                <a:gd name="T63" fmla="*/ 18 h 276"/>
                <a:gd name="T64" fmla="*/ 30 w 254"/>
                <a:gd name="T65" fmla="*/ 19 h 276"/>
                <a:gd name="T66" fmla="*/ 0 w 254"/>
                <a:gd name="T67" fmla="*/ 25 h 276"/>
                <a:gd name="T68" fmla="*/ 26 w 254"/>
                <a:gd name="T69" fmla="*/ 37 h 276"/>
                <a:gd name="T70" fmla="*/ 28 w 254"/>
                <a:gd name="T71" fmla="*/ 37 h 276"/>
                <a:gd name="T72" fmla="*/ 53 w 254"/>
                <a:gd name="T73" fmla="*/ 55 h 276"/>
                <a:gd name="T74" fmla="*/ 55 w 254"/>
                <a:gd name="T75" fmla="*/ 57 h 276"/>
                <a:gd name="T76" fmla="*/ 79 w 254"/>
                <a:gd name="T77" fmla="*/ 108 h 276"/>
                <a:gd name="T78" fmla="*/ 79 w 254"/>
                <a:gd name="T79" fmla="*/ 108 h 276"/>
                <a:gd name="T80" fmla="*/ 94 w 254"/>
                <a:gd name="T81" fmla="*/ 173 h 276"/>
                <a:gd name="T82" fmla="*/ 94 w 254"/>
                <a:gd name="T83" fmla="*/ 173 h 276"/>
                <a:gd name="T84" fmla="*/ 101 w 254"/>
                <a:gd name="T85" fmla="*/ 200 h 276"/>
                <a:gd name="T86" fmla="*/ 99 w 254"/>
                <a:gd name="T87" fmla="*/ 228 h 276"/>
                <a:gd name="T88" fmla="*/ 129 w 254"/>
                <a:gd name="T89" fmla="*/ 257 h 276"/>
                <a:gd name="T90" fmla="*/ 136 w 254"/>
                <a:gd name="T91" fmla="*/ 27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4" h="276">
                  <a:moveTo>
                    <a:pt x="136" y="274"/>
                  </a:moveTo>
                  <a:lnTo>
                    <a:pt x="164" y="276"/>
                  </a:lnTo>
                  <a:lnTo>
                    <a:pt x="193" y="264"/>
                  </a:lnTo>
                  <a:lnTo>
                    <a:pt x="173" y="237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91" y="227"/>
                  </a:lnTo>
                  <a:lnTo>
                    <a:pt x="205" y="214"/>
                  </a:lnTo>
                  <a:lnTo>
                    <a:pt x="193" y="186"/>
                  </a:lnTo>
                  <a:lnTo>
                    <a:pt x="193" y="184"/>
                  </a:lnTo>
                  <a:lnTo>
                    <a:pt x="194" y="184"/>
                  </a:lnTo>
                  <a:lnTo>
                    <a:pt x="203" y="173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14" y="186"/>
                  </a:lnTo>
                  <a:lnTo>
                    <a:pt x="226" y="181"/>
                  </a:lnTo>
                  <a:lnTo>
                    <a:pt x="226" y="181"/>
                  </a:lnTo>
                  <a:lnTo>
                    <a:pt x="226" y="181"/>
                  </a:lnTo>
                  <a:lnTo>
                    <a:pt x="247" y="184"/>
                  </a:lnTo>
                  <a:lnTo>
                    <a:pt x="242" y="163"/>
                  </a:lnTo>
                  <a:lnTo>
                    <a:pt x="242" y="163"/>
                  </a:lnTo>
                  <a:lnTo>
                    <a:pt x="242" y="161"/>
                  </a:lnTo>
                  <a:lnTo>
                    <a:pt x="254" y="126"/>
                  </a:lnTo>
                  <a:lnTo>
                    <a:pt x="242" y="103"/>
                  </a:lnTo>
                  <a:lnTo>
                    <a:pt x="242" y="103"/>
                  </a:lnTo>
                  <a:lnTo>
                    <a:pt x="242" y="101"/>
                  </a:lnTo>
                  <a:lnTo>
                    <a:pt x="253" y="53"/>
                  </a:lnTo>
                  <a:lnTo>
                    <a:pt x="242" y="28"/>
                  </a:lnTo>
                  <a:lnTo>
                    <a:pt x="224" y="25"/>
                  </a:lnTo>
                  <a:lnTo>
                    <a:pt x="223" y="25"/>
                  </a:lnTo>
                  <a:lnTo>
                    <a:pt x="223" y="23"/>
                  </a:lnTo>
                  <a:lnTo>
                    <a:pt x="219" y="0"/>
                  </a:lnTo>
                  <a:lnTo>
                    <a:pt x="205" y="0"/>
                  </a:lnTo>
                  <a:lnTo>
                    <a:pt x="201" y="12"/>
                  </a:lnTo>
                  <a:lnTo>
                    <a:pt x="200" y="14"/>
                  </a:lnTo>
                  <a:lnTo>
                    <a:pt x="200" y="14"/>
                  </a:lnTo>
                  <a:lnTo>
                    <a:pt x="154" y="9"/>
                  </a:lnTo>
                  <a:lnTo>
                    <a:pt x="155" y="23"/>
                  </a:lnTo>
                  <a:lnTo>
                    <a:pt x="175" y="25"/>
                  </a:lnTo>
                  <a:lnTo>
                    <a:pt x="177" y="26"/>
                  </a:lnTo>
                  <a:lnTo>
                    <a:pt x="177" y="26"/>
                  </a:lnTo>
                  <a:lnTo>
                    <a:pt x="178" y="41"/>
                  </a:lnTo>
                  <a:lnTo>
                    <a:pt x="178" y="42"/>
                  </a:lnTo>
                  <a:lnTo>
                    <a:pt x="177" y="42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17" y="69"/>
                  </a:lnTo>
                  <a:lnTo>
                    <a:pt x="109" y="81"/>
                  </a:lnTo>
                  <a:lnTo>
                    <a:pt x="109" y="83"/>
                  </a:lnTo>
                  <a:lnTo>
                    <a:pt x="108" y="83"/>
                  </a:lnTo>
                  <a:lnTo>
                    <a:pt x="85" y="85"/>
                  </a:lnTo>
                  <a:lnTo>
                    <a:pt x="83" y="85"/>
                  </a:lnTo>
                  <a:lnTo>
                    <a:pt x="83" y="85"/>
                  </a:lnTo>
                  <a:lnTo>
                    <a:pt x="72" y="67"/>
                  </a:lnTo>
                  <a:lnTo>
                    <a:pt x="72" y="67"/>
                  </a:lnTo>
                  <a:lnTo>
                    <a:pt x="72" y="67"/>
                  </a:lnTo>
                  <a:lnTo>
                    <a:pt x="72" y="44"/>
                  </a:lnTo>
                  <a:lnTo>
                    <a:pt x="53" y="37"/>
                  </a:lnTo>
                  <a:lnTo>
                    <a:pt x="53" y="35"/>
                  </a:lnTo>
                  <a:lnTo>
                    <a:pt x="53" y="35"/>
                  </a:lnTo>
                  <a:lnTo>
                    <a:pt x="53" y="12"/>
                  </a:lnTo>
                  <a:lnTo>
                    <a:pt x="39" y="7"/>
                  </a:lnTo>
                  <a:lnTo>
                    <a:pt x="33" y="18"/>
                  </a:lnTo>
                  <a:lnTo>
                    <a:pt x="32" y="19"/>
                  </a:lnTo>
                  <a:lnTo>
                    <a:pt x="30" y="19"/>
                  </a:lnTo>
                  <a:lnTo>
                    <a:pt x="11" y="10"/>
                  </a:lnTo>
                  <a:lnTo>
                    <a:pt x="0" y="25"/>
                  </a:lnTo>
                  <a:lnTo>
                    <a:pt x="12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7"/>
                  </a:lnTo>
                  <a:lnTo>
                    <a:pt x="35" y="49"/>
                  </a:lnTo>
                  <a:lnTo>
                    <a:pt x="53" y="55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62" y="76"/>
                  </a:lnTo>
                  <a:lnTo>
                    <a:pt x="79" y="108"/>
                  </a:lnTo>
                  <a:lnTo>
                    <a:pt x="81" y="108"/>
                  </a:lnTo>
                  <a:lnTo>
                    <a:pt x="79" y="108"/>
                  </a:lnTo>
                  <a:lnTo>
                    <a:pt x="76" y="138"/>
                  </a:lnTo>
                  <a:lnTo>
                    <a:pt x="94" y="173"/>
                  </a:lnTo>
                  <a:lnTo>
                    <a:pt x="94" y="173"/>
                  </a:lnTo>
                  <a:lnTo>
                    <a:pt x="94" y="173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99" y="228"/>
                  </a:lnTo>
                  <a:lnTo>
                    <a:pt x="129" y="257"/>
                  </a:lnTo>
                  <a:lnTo>
                    <a:pt x="129" y="257"/>
                  </a:lnTo>
                  <a:lnTo>
                    <a:pt x="129" y="259"/>
                  </a:lnTo>
                  <a:lnTo>
                    <a:pt x="136" y="274"/>
                  </a:lnTo>
                  <a:lnTo>
                    <a:pt x="136" y="2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2" name="Freeform 112">
              <a:extLst>
                <a:ext uri="{FF2B5EF4-FFF2-40B4-BE49-F238E27FC236}">
                  <a16:creationId xmlns:a16="http://schemas.microsoft.com/office/drawing/2014/main" xmlns="" id="{4FCA947A-0C75-4443-9429-1B596B281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313" y="4564063"/>
              <a:ext cx="293688" cy="474663"/>
            </a:xfrm>
            <a:custGeom>
              <a:avLst/>
              <a:gdLst>
                <a:gd name="T0" fmla="*/ 11 w 185"/>
                <a:gd name="T1" fmla="*/ 140 h 299"/>
                <a:gd name="T2" fmla="*/ 0 w 185"/>
                <a:gd name="T3" fmla="*/ 149 h 299"/>
                <a:gd name="T4" fmla="*/ 2 w 185"/>
                <a:gd name="T5" fmla="*/ 177 h 299"/>
                <a:gd name="T6" fmla="*/ 28 w 185"/>
                <a:gd name="T7" fmla="*/ 214 h 299"/>
                <a:gd name="T8" fmla="*/ 26 w 185"/>
                <a:gd name="T9" fmla="*/ 253 h 299"/>
                <a:gd name="T10" fmla="*/ 21 w 185"/>
                <a:gd name="T11" fmla="*/ 271 h 299"/>
                <a:gd name="T12" fmla="*/ 44 w 185"/>
                <a:gd name="T13" fmla="*/ 299 h 299"/>
                <a:gd name="T14" fmla="*/ 56 w 185"/>
                <a:gd name="T15" fmla="*/ 296 h 299"/>
                <a:gd name="T16" fmla="*/ 62 w 185"/>
                <a:gd name="T17" fmla="*/ 283 h 299"/>
                <a:gd name="T18" fmla="*/ 76 w 185"/>
                <a:gd name="T19" fmla="*/ 292 h 299"/>
                <a:gd name="T20" fmla="*/ 90 w 185"/>
                <a:gd name="T21" fmla="*/ 296 h 299"/>
                <a:gd name="T22" fmla="*/ 108 w 185"/>
                <a:gd name="T23" fmla="*/ 285 h 299"/>
                <a:gd name="T24" fmla="*/ 108 w 185"/>
                <a:gd name="T25" fmla="*/ 236 h 299"/>
                <a:gd name="T26" fmla="*/ 120 w 185"/>
                <a:gd name="T27" fmla="*/ 166 h 299"/>
                <a:gd name="T28" fmla="*/ 164 w 185"/>
                <a:gd name="T29" fmla="*/ 124 h 299"/>
                <a:gd name="T30" fmla="*/ 168 w 185"/>
                <a:gd name="T31" fmla="*/ 80 h 299"/>
                <a:gd name="T32" fmla="*/ 164 w 185"/>
                <a:gd name="T33" fmla="*/ 60 h 299"/>
                <a:gd name="T34" fmla="*/ 185 w 185"/>
                <a:gd name="T35" fmla="*/ 44 h 299"/>
                <a:gd name="T36" fmla="*/ 178 w 185"/>
                <a:gd name="T37" fmla="*/ 28 h 299"/>
                <a:gd name="T38" fmla="*/ 150 w 185"/>
                <a:gd name="T39" fmla="*/ 0 h 299"/>
                <a:gd name="T40" fmla="*/ 140 w 185"/>
                <a:gd name="T41" fmla="*/ 7 h 299"/>
                <a:gd name="T42" fmla="*/ 140 w 185"/>
                <a:gd name="T43" fmla="*/ 7 h 299"/>
                <a:gd name="T44" fmla="*/ 140 w 185"/>
                <a:gd name="T45" fmla="*/ 7 h 299"/>
                <a:gd name="T46" fmla="*/ 109 w 185"/>
                <a:gd name="T47" fmla="*/ 7 h 299"/>
                <a:gd name="T48" fmla="*/ 94 w 185"/>
                <a:gd name="T49" fmla="*/ 19 h 299"/>
                <a:gd name="T50" fmla="*/ 99 w 185"/>
                <a:gd name="T51" fmla="*/ 30 h 299"/>
                <a:gd name="T52" fmla="*/ 99 w 185"/>
                <a:gd name="T53" fmla="*/ 32 h 299"/>
                <a:gd name="T54" fmla="*/ 97 w 185"/>
                <a:gd name="T55" fmla="*/ 34 h 299"/>
                <a:gd name="T56" fmla="*/ 83 w 185"/>
                <a:gd name="T57" fmla="*/ 42 h 299"/>
                <a:gd name="T58" fmla="*/ 102 w 185"/>
                <a:gd name="T59" fmla="*/ 69 h 299"/>
                <a:gd name="T60" fmla="*/ 122 w 185"/>
                <a:gd name="T61" fmla="*/ 73 h 299"/>
                <a:gd name="T62" fmla="*/ 124 w 185"/>
                <a:gd name="T63" fmla="*/ 73 h 299"/>
                <a:gd name="T64" fmla="*/ 124 w 185"/>
                <a:gd name="T65" fmla="*/ 74 h 299"/>
                <a:gd name="T66" fmla="*/ 129 w 185"/>
                <a:gd name="T67" fmla="*/ 97 h 299"/>
                <a:gd name="T68" fmla="*/ 131 w 185"/>
                <a:gd name="T69" fmla="*/ 99 h 299"/>
                <a:gd name="T70" fmla="*/ 129 w 185"/>
                <a:gd name="T71" fmla="*/ 101 h 299"/>
                <a:gd name="T72" fmla="*/ 113 w 185"/>
                <a:gd name="T73" fmla="*/ 106 h 299"/>
                <a:gd name="T74" fmla="*/ 113 w 185"/>
                <a:gd name="T75" fmla="*/ 106 h 299"/>
                <a:gd name="T76" fmla="*/ 113 w 185"/>
                <a:gd name="T77" fmla="*/ 106 h 299"/>
                <a:gd name="T78" fmla="*/ 97 w 185"/>
                <a:gd name="T79" fmla="*/ 106 h 299"/>
                <a:gd name="T80" fmla="*/ 76 w 185"/>
                <a:gd name="T81" fmla="*/ 143 h 299"/>
                <a:gd name="T82" fmla="*/ 76 w 185"/>
                <a:gd name="T83" fmla="*/ 147 h 299"/>
                <a:gd name="T84" fmla="*/ 74 w 185"/>
                <a:gd name="T85" fmla="*/ 145 h 299"/>
                <a:gd name="T86" fmla="*/ 58 w 185"/>
                <a:gd name="T87" fmla="*/ 131 h 299"/>
                <a:gd name="T88" fmla="*/ 49 w 185"/>
                <a:gd name="T89" fmla="*/ 142 h 299"/>
                <a:gd name="T90" fmla="*/ 49 w 185"/>
                <a:gd name="T91" fmla="*/ 143 h 299"/>
                <a:gd name="T92" fmla="*/ 48 w 185"/>
                <a:gd name="T93" fmla="*/ 143 h 299"/>
                <a:gd name="T94" fmla="*/ 11 w 185"/>
                <a:gd name="T95" fmla="*/ 140 h 299"/>
                <a:gd name="T96" fmla="*/ 11 w 185"/>
                <a:gd name="T97" fmla="*/ 14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299">
                  <a:moveTo>
                    <a:pt x="11" y="140"/>
                  </a:moveTo>
                  <a:lnTo>
                    <a:pt x="0" y="149"/>
                  </a:lnTo>
                  <a:lnTo>
                    <a:pt x="2" y="177"/>
                  </a:lnTo>
                  <a:lnTo>
                    <a:pt x="28" y="214"/>
                  </a:lnTo>
                  <a:lnTo>
                    <a:pt x="26" y="253"/>
                  </a:lnTo>
                  <a:lnTo>
                    <a:pt x="21" y="271"/>
                  </a:lnTo>
                  <a:lnTo>
                    <a:pt x="44" y="299"/>
                  </a:lnTo>
                  <a:lnTo>
                    <a:pt x="56" y="296"/>
                  </a:lnTo>
                  <a:lnTo>
                    <a:pt x="62" y="283"/>
                  </a:lnTo>
                  <a:lnTo>
                    <a:pt x="76" y="292"/>
                  </a:lnTo>
                  <a:lnTo>
                    <a:pt x="90" y="296"/>
                  </a:lnTo>
                  <a:lnTo>
                    <a:pt x="108" y="285"/>
                  </a:lnTo>
                  <a:lnTo>
                    <a:pt x="108" y="236"/>
                  </a:lnTo>
                  <a:lnTo>
                    <a:pt x="120" y="166"/>
                  </a:lnTo>
                  <a:lnTo>
                    <a:pt x="164" y="124"/>
                  </a:lnTo>
                  <a:lnTo>
                    <a:pt x="168" y="80"/>
                  </a:lnTo>
                  <a:lnTo>
                    <a:pt x="164" y="60"/>
                  </a:lnTo>
                  <a:lnTo>
                    <a:pt x="185" y="44"/>
                  </a:lnTo>
                  <a:lnTo>
                    <a:pt x="178" y="28"/>
                  </a:lnTo>
                  <a:lnTo>
                    <a:pt x="150" y="0"/>
                  </a:lnTo>
                  <a:lnTo>
                    <a:pt x="140" y="7"/>
                  </a:lnTo>
                  <a:lnTo>
                    <a:pt x="140" y="7"/>
                  </a:lnTo>
                  <a:lnTo>
                    <a:pt x="140" y="7"/>
                  </a:lnTo>
                  <a:lnTo>
                    <a:pt x="109" y="7"/>
                  </a:lnTo>
                  <a:lnTo>
                    <a:pt x="94" y="19"/>
                  </a:lnTo>
                  <a:lnTo>
                    <a:pt x="99" y="30"/>
                  </a:lnTo>
                  <a:lnTo>
                    <a:pt x="99" y="32"/>
                  </a:lnTo>
                  <a:lnTo>
                    <a:pt x="97" y="34"/>
                  </a:lnTo>
                  <a:lnTo>
                    <a:pt x="83" y="42"/>
                  </a:lnTo>
                  <a:lnTo>
                    <a:pt x="102" y="69"/>
                  </a:lnTo>
                  <a:lnTo>
                    <a:pt x="122" y="73"/>
                  </a:lnTo>
                  <a:lnTo>
                    <a:pt x="124" y="73"/>
                  </a:lnTo>
                  <a:lnTo>
                    <a:pt x="124" y="74"/>
                  </a:lnTo>
                  <a:lnTo>
                    <a:pt x="129" y="97"/>
                  </a:lnTo>
                  <a:lnTo>
                    <a:pt x="131" y="99"/>
                  </a:lnTo>
                  <a:lnTo>
                    <a:pt x="129" y="101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97" y="106"/>
                  </a:lnTo>
                  <a:lnTo>
                    <a:pt x="76" y="143"/>
                  </a:lnTo>
                  <a:lnTo>
                    <a:pt x="76" y="147"/>
                  </a:lnTo>
                  <a:lnTo>
                    <a:pt x="74" y="145"/>
                  </a:lnTo>
                  <a:lnTo>
                    <a:pt x="58" y="131"/>
                  </a:lnTo>
                  <a:lnTo>
                    <a:pt x="49" y="142"/>
                  </a:lnTo>
                  <a:lnTo>
                    <a:pt x="49" y="143"/>
                  </a:lnTo>
                  <a:lnTo>
                    <a:pt x="48" y="143"/>
                  </a:lnTo>
                  <a:lnTo>
                    <a:pt x="11" y="140"/>
                  </a:lnTo>
                  <a:lnTo>
                    <a:pt x="11" y="1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3" name="Freeform 113">
              <a:extLst>
                <a:ext uri="{FF2B5EF4-FFF2-40B4-BE49-F238E27FC236}">
                  <a16:creationId xmlns:a16="http://schemas.microsoft.com/office/drawing/2014/main" xmlns="" id="{EBF38FFE-1057-4267-9C3B-B9720779A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488" y="4614863"/>
              <a:ext cx="195263" cy="171450"/>
            </a:xfrm>
            <a:custGeom>
              <a:avLst/>
              <a:gdLst>
                <a:gd name="T0" fmla="*/ 0 w 123"/>
                <a:gd name="T1" fmla="*/ 72 h 108"/>
                <a:gd name="T2" fmla="*/ 7 w 123"/>
                <a:gd name="T3" fmla="*/ 90 h 108"/>
                <a:gd name="T4" fmla="*/ 10 w 123"/>
                <a:gd name="T5" fmla="*/ 104 h 108"/>
                <a:gd name="T6" fmla="*/ 46 w 123"/>
                <a:gd name="T7" fmla="*/ 108 h 108"/>
                <a:gd name="T8" fmla="*/ 54 w 123"/>
                <a:gd name="T9" fmla="*/ 95 h 108"/>
                <a:gd name="T10" fmla="*/ 56 w 123"/>
                <a:gd name="T11" fmla="*/ 95 h 108"/>
                <a:gd name="T12" fmla="*/ 58 w 123"/>
                <a:gd name="T13" fmla="*/ 95 h 108"/>
                <a:gd name="T14" fmla="*/ 72 w 123"/>
                <a:gd name="T15" fmla="*/ 108 h 108"/>
                <a:gd name="T16" fmla="*/ 92 w 123"/>
                <a:gd name="T17" fmla="*/ 71 h 108"/>
                <a:gd name="T18" fmla="*/ 93 w 123"/>
                <a:gd name="T19" fmla="*/ 69 h 108"/>
                <a:gd name="T20" fmla="*/ 93 w 123"/>
                <a:gd name="T21" fmla="*/ 71 h 108"/>
                <a:gd name="T22" fmla="*/ 111 w 123"/>
                <a:gd name="T23" fmla="*/ 71 h 108"/>
                <a:gd name="T24" fmla="*/ 123 w 123"/>
                <a:gd name="T25" fmla="*/ 65 h 108"/>
                <a:gd name="T26" fmla="*/ 118 w 123"/>
                <a:gd name="T27" fmla="*/ 44 h 108"/>
                <a:gd name="T28" fmla="*/ 99 w 123"/>
                <a:gd name="T29" fmla="*/ 41 h 108"/>
                <a:gd name="T30" fmla="*/ 99 w 123"/>
                <a:gd name="T31" fmla="*/ 41 h 108"/>
                <a:gd name="T32" fmla="*/ 97 w 123"/>
                <a:gd name="T33" fmla="*/ 39 h 108"/>
                <a:gd name="T34" fmla="*/ 70 w 123"/>
                <a:gd name="T35" fmla="*/ 2 h 108"/>
                <a:gd name="T36" fmla="*/ 51 w 123"/>
                <a:gd name="T37" fmla="*/ 0 h 108"/>
                <a:gd name="T38" fmla="*/ 40 w 123"/>
                <a:gd name="T39" fmla="*/ 5 h 108"/>
                <a:gd name="T40" fmla="*/ 53 w 123"/>
                <a:gd name="T41" fmla="*/ 46 h 108"/>
                <a:gd name="T42" fmla="*/ 53 w 123"/>
                <a:gd name="T43" fmla="*/ 48 h 108"/>
                <a:gd name="T44" fmla="*/ 51 w 123"/>
                <a:gd name="T45" fmla="*/ 49 h 108"/>
                <a:gd name="T46" fmla="*/ 0 w 123"/>
                <a:gd name="T47" fmla="*/ 72 h 108"/>
                <a:gd name="T48" fmla="*/ 0 w 123"/>
                <a:gd name="T49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3" h="108">
                  <a:moveTo>
                    <a:pt x="0" y="72"/>
                  </a:moveTo>
                  <a:lnTo>
                    <a:pt x="7" y="90"/>
                  </a:lnTo>
                  <a:lnTo>
                    <a:pt x="10" y="104"/>
                  </a:lnTo>
                  <a:lnTo>
                    <a:pt x="46" y="108"/>
                  </a:lnTo>
                  <a:lnTo>
                    <a:pt x="54" y="95"/>
                  </a:lnTo>
                  <a:lnTo>
                    <a:pt x="56" y="95"/>
                  </a:lnTo>
                  <a:lnTo>
                    <a:pt x="58" y="95"/>
                  </a:lnTo>
                  <a:lnTo>
                    <a:pt x="72" y="108"/>
                  </a:lnTo>
                  <a:lnTo>
                    <a:pt x="92" y="71"/>
                  </a:lnTo>
                  <a:lnTo>
                    <a:pt x="93" y="69"/>
                  </a:lnTo>
                  <a:lnTo>
                    <a:pt x="93" y="71"/>
                  </a:lnTo>
                  <a:lnTo>
                    <a:pt x="111" y="71"/>
                  </a:lnTo>
                  <a:lnTo>
                    <a:pt x="123" y="65"/>
                  </a:lnTo>
                  <a:lnTo>
                    <a:pt x="118" y="44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7" y="39"/>
                  </a:lnTo>
                  <a:lnTo>
                    <a:pt x="70" y="2"/>
                  </a:lnTo>
                  <a:lnTo>
                    <a:pt x="51" y="0"/>
                  </a:lnTo>
                  <a:lnTo>
                    <a:pt x="40" y="5"/>
                  </a:lnTo>
                  <a:lnTo>
                    <a:pt x="53" y="46"/>
                  </a:lnTo>
                  <a:lnTo>
                    <a:pt x="53" y="48"/>
                  </a:lnTo>
                  <a:lnTo>
                    <a:pt x="51" y="49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4" name="Freeform 114">
              <a:extLst>
                <a:ext uri="{FF2B5EF4-FFF2-40B4-BE49-F238E27FC236}">
                  <a16:creationId xmlns:a16="http://schemas.microsoft.com/office/drawing/2014/main" xmlns="" id="{9AB2DEAB-34BA-48EE-AB5E-937E81047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1850" y="4622801"/>
              <a:ext cx="95250" cy="101600"/>
            </a:xfrm>
            <a:custGeom>
              <a:avLst/>
              <a:gdLst>
                <a:gd name="T0" fmla="*/ 0 w 60"/>
                <a:gd name="T1" fmla="*/ 50 h 64"/>
                <a:gd name="T2" fmla="*/ 2 w 60"/>
                <a:gd name="T3" fmla="*/ 57 h 64"/>
                <a:gd name="T4" fmla="*/ 11 w 60"/>
                <a:gd name="T5" fmla="*/ 64 h 64"/>
                <a:gd name="T6" fmla="*/ 60 w 60"/>
                <a:gd name="T7" fmla="*/ 41 h 64"/>
                <a:gd name="T8" fmla="*/ 50 w 60"/>
                <a:gd name="T9" fmla="*/ 0 h 64"/>
                <a:gd name="T10" fmla="*/ 41 w 60"/>
                <a:gd name="T11" fmla="*/ 5 h 64"/>
                <a:gd name="T12" fmla="*/ 32 w 60"/>
                <a:gd name="T13" fmla="*/ 32 h 64"/>
                <a:gd name="T14" fmla="*/ 32 w 60"/>
                <a:gd name="T15" fmla="*/ 34 h 64"/>
                <a:gd name="T16" fmla="*/ 32 w 60"/>
                <a:gd name="T17" fmla="*/ 34 h 64"/>
                <a:gd name="T18" fmla="*/ 20 w 60"/>
                <a:gd name="T19" fmla="*/ 43 h 64"/>
                <a:gd name="T20" fmla="*/ 20 w 60"/>
                <a:gd name="T21" fmla="*/ 44 h 64"/>
                <a:gd name="T22" fmla="*/ 18 w 60"/>
                <a:gd name="T23" fmla="*/ 44 h 64"/>
                <a:gd name="T24" fmla="*/ 0 w 60"/>
                <a:gd name="T25" fmla="*/ 50 h 64"/>
                <a:gd name="T26" fmla="*/ 0 w 60"/>
                <a:gd name="T2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4">
                  <a:moveTo>
                    <a:pt x="0" y="50"/>
                  </a:moveTo>
                  <a:lnTo>
                    <a:pt x="2" y="57"/>
                  </a:lnTo>
                  <a:lnTo>
                    <a:pt x="11" y="64"/>
                  </a:lnTo>
                  <a:lnTo>
                    <a:pt x="60" y="41"/>
                  </a:lnTo>
                  <a:lnTo>
                    <a:pt x="50" y="0"/>
                  </a:lnTo>
                  <a:lnTo>
                    <a:pt x="41" y="5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20" y="43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5" name="Freeform 115">
              <a:extLst>
                <a:ext uri="{FF2B5EF4-FFF2-40B4-BE49-F238E27FC236}">
                  <a16:creationId xmlns:a16="http://schemas.microsoft.com/office/drawing/2014/main" xmlns="" id="{EC642EFB-A323-496F-97C3-F4EEFFD37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938" y="4592638"/>
              <a:ext cx="157163" cy="103188"/>
            </a:xfrm>
            <a:custGeom>
              <a:avLst/>
              <a:gdLst>
                <a:gd name="T0" fmla="*/ 0 w 99"/>
                <a:gd name="T1" fmla="*/ 10 h 65"/>
                <a:gd name="T2" fmla="*/ 2 w 99"/>
                <a:gd name="T3" fmla="*/ 42 h 65"/>
                <a:gd name="T4" fmla="*/ 39 w 99"/>
                <a:gd name="T5" fmla="*/ 60 h 65"/>
                <a:gd name="T6" fmla="*/ 39 w 99"/>
                <a:gd name="T7" fmla="*/ 65 h 65"/>
                <a:gd name="T8" fmla="*/ 57 w 99"/>
                <a:gd name="T9" fmla="*/ 60 h 65"/>
                <a:gd name="T10" fmla="*/ 69 w 99"/>
                <a:gd name="T11" fmla="*/ 49 h 65"/>
                <a:gd name="T12" fmla="*/ 78 w 99"/>
                <a:gd name="T13" fmla="*/ 23 h 65"/>
                <a:gd name="T14" fmla="*/ 78 w 99"/>
                <a:gd name="T15" fmla="*/ 21 h 65"/>
                <a:gd name="T16" fmla="*/ 78 w 99"/>
                <a:gd name="T17" fmla="*/ 21 h 65"/>
                <a:gd name="T18" fmla="*/ 99 w 99"/>
                <a:gd name="T19" fmla="*/ 12 h 65"/>
                <a:gd name="T20" fmla="*/ 83 w 99"/>
                <a:gd name="T21" fmla="*/ 0 h 65"/>
                <a:gd name="T22" fmla="*/ 76 w 99"/>
                <a:gd name="T23" fmla="*/ 9 h 65"/>
                <a:gd name="T24" fmla="*/ 76 w 99"/>
                <a:gd name="T25" fmla="*/ 10 h 65"/>
                <a:gd name="T26" fmla="*/ 75 w 99"/>
                <a:gd name="T27" fmla="*/ 10 h 65"/>
                <a:gd name="T28" fmla="*/ 32 w 99"/>
                <a:gd name="T29" fmla="*/ 0 h 65"/>
                <a:gd name="T30" fmla="*/ 2 w 99"/>
                <a:gd name="T31" fmla="*/ 10 h 65"/>
                <a:gd name="T32" fmla="*/ 0 w 99"/>
                <a:gd name="T33" fmla="*/ 10 h 65"/>
                <a:gd name="T34" fmla="*/ 0 w 99"/>
                <a:gd name="T35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9" h="65">
                  <a:moveTo>
                    <a:pt x="0" y="10"/>
                  </a:moveTo>
                  <a:lnTo>
                    <a:pt x="2" y="42"/>
                  </a:lnTo>
                  <a:lnTo>
                    <a:pt x="39" y="60"/>
                  </a:lnTo>
                  <a:lnTo>
                    <a:pt x="39" y="65"/>
                  </a:lnTo>
                  <a:lnTo>
                    <a:pt x="57" y="60"/>
                  </a:lnTo>
                  <a:lnTo>
                    <a:pt x="69" y="49"/>
                  </a:lnTo>
                  <a:lnTo>
                    <a:pt x="78" y="23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99" y="12"/>
                  </a:lnTo>
                  <a:lnTo>
                    <a:pt x="83" y="0"/>
                  </a:lnTo>
                  <a:lnTo>
                    <a:pt x="76" y="9"/>
                  </a:lnTo>
                  <a:lnTo>
                    <a:pt x="76" y="10"/>
                  </a:lnTo>
                  <a:lnTo>
                    <a:pt x="75" y="10"/>
                  </a:lnTo>
                  <a:lnTo>
                    <a:pt x="32" y="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6" name="Freeform 116">
              <a:extLst>
                <a:ext uri="{FF2B5EF4-FFF2-40B4-BE49-F238E27FC236}">
                  <a16:creationId xmlns:a16="http://schemas.microsoft.com/office/drawing/2014/main" xmlns="" id="{B83FC664-A229-4716-8251-7842FEAEB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8663" y="4479926"/>
              <a:ext cx="179388" cy="123825"/>
            </a:xfrm>
            <a:custGeom>
              <a:avLst/>
              <a:gdLst>
                <a:gd name="T0" fmla="*/ 0 w 113"/>
                <a:gd name="T1" fmla="*/ 17 h 78"/>
                <a:gd name="T2" fmla="*/ 19 w 113"/>
                <a:gd name="T3" fmla="*/ 39 h 78"/>
                <a:gd name="T4" fmla="*/ 19 w 113"/>
                <a:gd name="T5" fmla="*/ 69 h 78"/>
                <a:gd name="T6" fmla="*/ 26 w 113"/>
                <a:gd name="T7" fmla="*/ 78 h 78"/>
                <a:gd name="T8" fmla="*/ 26 w 113"/>
                <a:gd name="T9" fmla="*/ 78 h 78"/>
                <a:gd name="T10" fmla="*/ 26 w 113"/>
                <a:gd name="T11" fmla="*/ 78 h 78"/>
                <a:gd name="T12" fmla="*/ 58 w 113"/>
                <a:gd name="T13" fmla="*/ 67 h 78"/>
                <a:gd name="T14" fmla="*/ 58 w 113"/>
                <a:gd name="T15" fmla="*/ 67 h 78"/>
                <a:gd name="T16" fmla="*/ 60 w 113"/>
                <a:gd name="T17" fmla="*/ 67 h 78"/>
                <a:gd name="T18" fmla="*/ 101 w 113"/>
                <a:gd name="T19" fmla="*/ 78 h 78"/>
                <a:gd name="T20" fmla="*/ 113 w 113"/>
                <a:gd name="T21" fmla="*/ 55 h 78"/>
                <a:gd name="T22" fmla="*/ 108 w 113"/>
                <a:gd name="T23" fmla="*/ 37 h 78"/>
                <a:gd name="T24" fmla="*/ 88 w 113"/>
                <a:gd name="T25" fmla="*/ 37 h 78"/>
                <a:gd name="T26" fmla="*/ 88 w 113"/>
                <a:gd name="T27" fmla="*/ 37 h 78"/>
                <a:gd name="T28" fmla="*/ 87 w 113"/>
                <a:gd name="T29" fmla="*/ 35 h 78"/>
                <a:gd name="T30" fmla="*/ 49 w 113"/>
                <a:gd name="T31" fmla="*/ 2 h 78"/>
                <a:gd name="T32" fmla="*/ 23 w 113"/>
                <a:gd name="T33" fmla="*/ 0 h 78"/>
                <a:gd name="T34" fmla="*/ 0 w 113"/>
                <a:gd name="T35" fmla="*/ 17 h 78"/>
                <a:gd name="T36" fmla="*/ 0 w 113"/>
                <a:gd name="T37" fmla="*/ 1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78">
                  <a:moveTo>
                    <a:pt x="0" y="17"/>
                  </a:moveTo>
                  <a:lnTo>
                    <a:pt x="19" y="39"/>
                  </a:lnTo>
                  <a:lnTo>
                    <a:pt x="19" y="69"/>
                  </a:lnTo>
                  <a:lnTo>
                    <a:pt x="26" y="78"/>
                  </a:lnTo>
                  <a:lnTo>
                    <a:pt x="26" y="78"/>
                  </a:lnTo>
                  <a:lnTo>
                    <a:pt x="26" y="78"/>
                  </a:lnTo>
                  <a:lnTo>
                    <a:pt x="58" y="67"/>
                  </a:lnTo>
                  <a:lnTo>
                    <a:pt x="58" y="67"/>
                  </a:lnTo>
                  <a:lnTo>
                    <a:pt x="60" y="67"/>
                  </a:lnTo>
                  <a:lnTo>
                    <a:pt x="101" y="78"/>
                  </a:lnTo>
                  <a:lnTo>
                    <a:pt x="113" y="55"/>
                  </a:lnTo>
                  <a:lnTo>
                    <a:pt x="108" y="37"/>
                  </a:lnTo>
                  <a:lnTo>
                    <a:pt x="88" y="37"/>
                  </a:lnTo>
                  <a:lnTo>
                    <a:pt x="88" y="37"/>
                  </a:lnTo>
                  <a:lnTo>
                    <a:pt x="87" y="35"/>
                  </a:lnTo>
                  <a:lnTo>
                    <a:pt x="49" y="2"/>
                  </a:lnTo>
                  <a:lnTo>
                    <a:pt x="23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7" name="Freeform 117">
              <a:extLst>
                <a:ext uri="{FF2B5EF4-FFF2-40B4-BE49-F238E27FC236}">
                  <a16:creationId xmlns:a16="http://schemas.microsoft.com/office/drawing/2014/main" xmlns="" id="{948D83E5-4ABF-416D-8107-1E91F88A1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3" y="4344988"/>
              <a:ext cx="174625" cy="160338"/>
            </a:xfrm>
            <a:custGeom>
              <a:avLst/>
              <a:gdLst>
                <a:gd name="T0" fmla="*/ 0 w 110"/>
                <a:gd name="T1" fmla="*/ 14 h 101"/>
                <a:gd name="T2" fmla="*/ 23 w 110"/>
                <a:gd name="T3" fmla="*/ 53 h 101"/>
                <a:gd name="T4" fmla="*/ 23 w 110"/>
                <a:gd name="T5" fmla="*/ 76 h 101"/>
                <a:gd name="T6" fmla="*/ 46 w 110"/>
                <a:gd name="T7" fmla="*/ 101 h 101"/>
                <a:gd name="T8" fmla="*/ 69 w 110"/>
                <a:gd name="T9" fmla="*/ 83 h 101"/>
                <a:gd name="T10" fmla="*/ 69 w 110"/>
                <a:gd name="T11" fmla="*/ 81 h 101"/>
                <a:gd name="T12" fmla="*/ 69 w 110"/>
                <a:gd name="T13" fmla="*/ 81 h 101"/>
                <a:gd name="T14" fmla="*/ 96 w 110"/>
                <a:gd name="T15" fmla="*/ 83 h 101"/>
                <a:gd name="T16" fmla="*/ 96 w 110"/>
                <a:gd name="T17" fmla="*/ 55 h 101"/>
                <a:gd name="T18" fmla="*/ 96 w 110"/>
                <a:gd name="T19" fmla="*/ 55 h 101"/>
                <a:gd name="T20" fmla="*/ 96 w 110"/>
                <a:gd name="T21" fmla="*/ 55 h 101"/>
                <a:gd name="T22" fmla="*/ 110 w 110"/>
                <a:gd name="T23" fmla="*/ 44 h 101"/>
                <a:gd name="T24" fmla="*/ 90 w 110"/>
                <a:gd name="T25" fmla="*/ 7 h 101"/>
                <a:gd name="T26" fmla="*/ 83 w 110"/>
                <a:gd name="T27" fmla="*/ 19 h 101"/>
                <a:gd name="T28" fmla="*/ 81 w 110"/>
                <a:gd name="T29" fmla="*/ 21 h 101"/>
                <a:gd name="T30" fmla="*/ 81 w 110"/>
                <a:gd name="T31" fmla="*/ 21 h 101"/>
                <a:gd name="T32" fmla="*/ 57 w 110"/>
                <a:gd name="T33" fmla="*/ 19 h 101"/>
                <a:gd name="T34" fmla="*/ 57 w 110"/>
                <a:gd name="T35" fmla="*/ 19 h 101"/>
                <a:gd name="T36" fmla="*/ 55 w 110"/>
                <a:gd name="T37" fmla="*/ 17 h 101"/>
                <a:gd name="T38" fmla="*/ 43 w 110"/>
                <a:gd name="T39" fmla="*/ 0 h 101"/>
                <a:gd name="T40" fmla="*/ 0 w 110"/>
                <a:gd name="T41" fmla="*/ 14 h 101"/>
                <a:gd name="T42" fmla="*/ 0 w 110"/>
                <a:gd name="T43" fmla="*/ 1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0" h="101">
                  <a:moveTo>
                    <a:pt x="0" y="14"/>
                  </a:moveTo>
                  <a:lnTo>
                    <a:pt x="23" y="53"/>
                  </a:lnTo>
                  <a:lnTo>
                    <a:pt x="23" y="76"/>
                  </a:lnTo>
                  <a:lnTo>
                    <a:pt x="46" y="101"/>
                  </a:lnTo>
                  <a:lnTo>
                    <a:pt x="69" y="83"/>
                  </a:lnTo>
                  <a:lnTo>
                    <a:pt x="69" y="81"/>
                  </a:lnTo>
                  <a:lnTo>
                    <a:pt x="69" y="81"/>
                  </a:lnTo>
                  <a:lnTo>
                    <a:pt x="96" y="8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110" y="44"/>
                  </a:lnTo>
                  <a:lnTo>
                    <a:pt x="90" y="7"/>
                  </a:lnTo>
                  <a:lnTo>
                    <a:pt x="83" y="19"/>
                  </a:lnTo>
                  <a:lnTo>
                    <a:pt x="81" y="21"/>
                  </a:lnTo>
                  <a:lnTo>
                    <a:pt x="81" y="21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55" y="17"/>
                  </a:lnTo>
                  <a:lnTo>
                    <a:pt x="43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8" name="Freeform 118">
              <a:extLst>
                <a:ext uri="{FF2B5EF4-FFF2-40B4-BE49-F238E27FC236}">
                  <a16:creationId xmlns:a16="http://schemas.microsoft.com/office/drawing/2014/main" xmlns="" id="{0CF8A382-C319-4312-AC0D-7346590A4B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1500" y="3937001"/>
              <a:ext cx="342900" cy="434975"/>
            </a:xfrm>
            <a:custGeom>
              <a:avLst/>
              <a:gdLst>
                <a:gd name="T0" fmla="*/ 0 w 216"/>
                <a:gd name="T1" fmla="*/ 72 h 274"/>
                <a:gd name="T2" fmla="*/ 19 w 216"/>
                <a:gd name="T3" fmla="*/ 120 h 274"/>
                <a:gd name="T4" fmla="*/ 18 w 216"/>
                <a:gd name="T5" fmla="*/ 248 h 274"/>
                <a:gd name="T6" fmla="*/ 49 w 216"/>
                <a:gd name="T7" fmla="*/ 267 h 274"/>
                <a:gd name="T8" fmla="*/ 95 w 216"/>
                <a:gd name="T9" fmla="*/ 253 h 274"/>
                <a:gd name="T10" fmla="*/ 147 w 216"/>
                <a:gd name="T11" fmla="*/ 243 h 274"/>
                <a:gd name="T12" fmla="*/ 166 w 216"/>
                <a:gd name="T13" fmla="*/ 234 h 274"/>
                <a:gd name="T14" fmla="*/ 159 w 216"/>
                <a:gd name="T15" fmla="*/ 223 h 274"/>
                <a:gd name="T16" fmla="*/ 157 w 216"/>
                <a:gd name="T17" fmla="*/ 195 h 274"/>
                <a:gd name="T18" fmla="*/ 171 w 216"/>
                <a:gd name="T19" fmla="*/ 170 h 274"/>
                <a:gd name="T20" fmla="*/ 187 w 216"/>
                <a:gd name="T21" fmla="*/ 161 h 274"/>
                <a:gd name="T22" fmla="*/ 198 w 216"/>
                <a:gd name="T23" fmla="*/ 179 h 274"/>
                <a:gd name="T24" fmla="*/ 212 w 216"/>
                <a:gd name="T25" fmla="*/ 147 h 274"/>
                <a:gd name="T26" fmla="*/ 194 w 216"/>
                <a:gd name="T27" fmla="*/ 111 h 274"/>
                <a:gd name="T28" fmla="*/ 210 w 216"/>
                <a:gd name="T29" fmla="*/ 78 h 274"/>
                <a:gd name="T30" fmla="*/ 171 w 216"/>
                <a:gd name="T31" fmla="*/ 53 h 274"/>
                <a:gd name="T32" fmla="*/ 125 w 216"/>
                <a:gd name="T33" fmla="*/ 0 h 274"/>
                <a:gd name="T34" fmla="*/ 67 w 216"/>
                <a:gd name="T35" fmla="*/ 37 h 274"/>
                <a:gd name="T36" fmla="*/ 9 w 216"/>
                <a:gd name="T37" fmla="*/ 28 h 274"/>
                <a:gd name="T38" fmla="*/ 42 w 216"/>
                <a:gd name="T39" fmla="*/ 209 h 274"/>
                <a:gd name="T40" fmla="*/ 42 w 216"/>
                <a:gd name="T41" fmla="*/ 207 h 274"/>
                <a:gd name="T42" fmla="*/ 67 w 216"/>
                <a:gd name="T43" fmla="*/ 204 h 274"/>
                <a:gd name="T44" fmla="*/ 67 w 216"/>
                <a:gd name="T45" fmla="*/ 189 h 274"/>
                <a:gd name="T46" fmla="*/ 69 w 216"/>
                <a:gd name="T47" fmla="*/ 188 h 274"/>
                <a:gd name="T48" fmla="*/ 78 w 216"/>
                <a:gd name="T49" fmla="*/ 159 h 274"/>
                <a:gd name="T50" fmla="*/ 78 w 216"/>
                <a:gd name="T51" fmla="*/ 158 h 274"/>
                <a:gd name="T52" fmla="*/ 78 w 216"/>
                <a:gd name="T53" fmla="*/ 158 h 274"/>
                <a:gd name="T54" fmla="*/ 56 w 216"/>
                <a:gd name="T55" fmla="*/ 133 h 274"/>
                <a:gd name="T56" fmla="*/ 56 w 216"/>
                <a:gd name="T57" fmla="*/ 131 h 274"/>
                <a:gd name="T58" fmla="*/ 58 w 216"/>
                <a:gd name="T59" fmla="*/ 110 h 274"/>
                <a:gd name="T60" fmla="*/ 64 w 216"/>
                <a:gd name="T61" fmla="*/ 108 h 274"/>
                <a:gd name="T62" fmla="*/ 81 w 216"/>
                <a:gd name="T63" fmla="*/ 115 h 274"/>
                <a:gd name="T64" fmla="*/ 83 w 216"/>
                <a:gd name="T65" fmla="*/ 117 h 274"/>
                <a:gd name="T66" fmla="*/ 117 w 216"/>
                <a:gd name="T67" fmla="*/ 140 h 274"/>
                <a:gd name="T68" fmla="*/ 120 w 216"/>
                <a:gd name="T69" fmla="*/ 140 h 274"/>
                <a:gd name="T70" fmla="*/ 122 w 216"/>
                <a:gd name="T71" fmla="*/ 163 h 274"/>
                <a:gd name="T72" fmla="*/ 138 w 216"/>
                <a:gd name="T73" fmla="*/ 175 h 274"/>
                <a:gd name="T74" fmla="*/ 136 w 216"/>
                <a:gd name="T75" fmla="*/ 205 h 274"/>
                <a:gd name="T76" fmla="*/ 136 w 216"/>
                <a:gd name="T77" fmla="*/ 207 h 274"/>
                <a:gd name="T78" fmla="*/ 111 w 216"/>
                <a:gd name="T79" fmla="*/ 237 h 274"/>
                <a:gd name="T80" fmla="*/ 108 w 216"/>
                <a:gd name="T81" fmla="*/ 234 h 274"/>
                <a:gd name="T82" fmla="*/ 72 w 216"/>
                <a:gd name="T83" fmla="*/ 246 h 274"/>
                <a:gd name="T84" fmla="*/ 69 w 216"/>
                <a:gd name="T85" fmla="*/ 246 h 274"/>
                <a:gd name="T86" fmla="*/ 42 w 216"/>
                <a:gd name="T87" fmla="*/ 234 h 274"/>
                <a:gd name="T88" fmla="*/ 42 w 216"/>
                <a:gd name="T89" fmla="*/ 23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6" h="274">
                  <a:moveTo>
                    <a:pt x="9" y="28"/>
                  </a:moveTo>
                  <a:lnTo>
                    <a:pt x="11" y="60"/>
                  </a:lnTo>
                  <a:lnTo>
                    <a:pt x="0" y="72"/>
                  </a:lnTo>
                  <a:lnTo>
                    <a:pt x="5" y="87"/>
                  </a:lnTo>
                  <a:lnTo>
                    <a:pt x="19" y="97"/>
                  </a:lnTo>
                  <a:lnTo>
                    <a:pt x="19" y="120"/>
                  </a:lnTo>
                  <a:lnTo>
                    <a:pt x="26" y="158"/>
                  </a:lnTo>
                  <a:lnTo>
                    <a:pt x="25" y="191"/>
                  </a:lnTo>
                  <a:lnTo>
                    <a:pt x="18" y="248"/>
                  </a:lnTo>
                  <a:lnTo>
                    <a:pt x="25" y="258"/>
                  </a:lnTo>
                  <a:lnTo>
                    <a:pt x="41" y="251"/>
                  </a:lnTo>
                  <a:lnTo>
                    <a:pt x="49" y="267"/>
                  </a:lnTo>
                  <a:lnTo>
                    <a:pt x="94" y="253"/>
                  </a:lnTo>
                  <a:lnTo>
                    <a:pt x="95" y="253"/>
                  </a:lnTo>
                  <a:lnTo>
                    <a:pt x="95" y="253"/>
                  </a:lnTo>
                  <a:lnTo>
                    <a:pt x="110" y="273"/>
                  </a:lnTo>
                  <a:lnTo>
                    <a:pt x="131" y="274"/>
                  </a:lnTo>
                  <a:lnTo>
                    <a:pt x="147" y="243"/>
                  </a:lnTo>
                  <a:lnTo>
                    <a:pt x="148" y="241"/>
                  </a:lnTo>
                  <a:lnTo>
                    <a:pt x="148" y="241"/>
                  </a:lnTo>
                  <a:lnTo>
                    <a:pt x="166" y="234"/>
                  </a:lnTo>
                  <a:lnTo>
                    <a:pt x="159" y="225"/>
                  </a:lnTo>
                  <a:lnTo>
                    <a:pt x="159" y="223"/>
                  </a:lnTo>
                  <a:lnTo>
                    <a:pt x="159" y="223"/>
                  </a:lnTo>
                  <a:lnTo>
                    <a:pt x="168" y="205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7" y="193"/>
                  </a:lnTo>
                  <a:lnTo>
                    <a:pt x="170" y="181"/>
                  </a:lnTo>
                  <a:lnTo>
                    <a:pt x="171" y="170"/>
                  </a:lnTo>
                  <a:lnTo>
                    <a:pt x="171" y="168"/>
                  </a:lnTo>
                  <a:lnTo>
                    <a:pt x="173" y="168"/>
                  </a:lnTo>
                  <a:lnTo>
                    <a:pt x="187" y="161"/>
                  </a:lnTo>
                  <a:lnTo>
                    <a:pt x="187" y="161"/>
                  </a:lnTo>
                  <a:lnTo>
                    <a:pt x="189" y="163"/>
                  </a:lnTo>
                  <a:lnTo>
                    <a:pt x="198" y="179"/>
                  </a:lnTo>
                  <a:lnTo>
                    <a:pt x="210" y="168"/>
                  </a:lnTo>
                  <a:lnTo>
                    <a:pt x="212" y="147"/>
                  </a:lnTo>
                  <a:lnTo>
                    <a:pt x="212" y="147"/>
                  </a:lnTo>
                  <a:lnTo>
                    <a:pt x="212" y="147"/>
                  </a:lnTo>
                  <a:lnTo>
                    <a:pt x="216" y="138"/>
                  </a:lnTo>
                  <a:lnTo>
                    <a:pt x="194" y="111"/>
                  </a:lnTo>
                  <a:lnTo>
                    <a:pt x="194" y="111"/>
                  </a:lnTo>
                  <a:lnTo>
                    <a:pt x="194" y="110"/>
                  </a:lnTo>
                  <a:lnTo>
                    <a:pt x="210" y="78"/>
                  </a:lnTo>
                  <a:lnTo>
                    <a:pt x="191" y="53"/>
                  </a:lnTo>
                  <a:lnTo>
                    <a:pt x="171" y="53"/>
                  </a:lnTo>
                  <a:lnTo>
                    <a:pt x="171" y="53"/>
                  </a:lnTo>
                  <a:lnTo>
                    <a:pt x="171" y="53"/>
                  </a:lnTo>
                  <a:lnTo>
                    <a:pt x="159" y="30"/>
                  </a:lnTo>
                  <a:lnTo>
                    <a:pt x="125" y="0"/>
                  </a:lnTo>
                  <a:lnTo>
                    <a:pt x="120" y="44"/>
                  </a:lnTo>
                  <a:lnTo>
                    <a:pt x="102" y="35"/>
                  </a:lnTo>
                  <a:lnTo>
                    <a:pt x="67" y="37"/>
                  </a:lnTo>
                  <a:lnTo>
                    <a:pt x="55" y="53"/>
                  </a:lnTo>
                  <a:lnTo>
                    <a:pt x="28" y="9"/>
                  </a:lnTo>
                  <a:lnTo>
                    <a:pt x="9" y="28"/>
                  </a:lnTo>
                  <a:lnTo>
                    <a:pt x="9" y="28"/>
                  </a:lnTo>
                  <a:close/>
                  <a:moveTo>
                    <a:pt x="42" y="232"/>
                  </a:moveTo>
                  <a:lnTo>
                    <a:pt x="42" y="209"/>
                  </a:lnTo>
                  <a:lnTo>
                    <a:pt x="42" y="209"/>
                  </a:lnTo>
                  <a:lnTo>
                    <a:pt x="42" y="209"/>
                  </a:lnTo>
                  <a:lnTo>
                    <a:pt x="42" y="207"/>
                  </a:lnTo>
                  <a:lnTo>
                    <a:pt x="42" y="205"/>
                  </a:lnTo>
                  <a:lnTo>
                    <a:pt x="44" y="205"/>
                  </a:lnTo>
                  <a:lnTo>
                    <a:pt x="67" y="204"/>
                  </a:lnTo>
                  <a:lnTo>
                    <a:pt x="67" y="189"/>
                  </a:lnTo>
                  <a:lnTo>
                    <a:pt x="67" y="189"/>
                  </a:lnTo>
                  <a:lnTo>
                    <a:pt x="67" y="189"/>
                  </a:lnTo>
                  <a:lnTo>
                    <a:pt x="67" y="188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94" y="168"/>
                  </a:lnTo>
                  <a:lnTo>
                    <a:pt x="78" y="159"/>
                  </a:lnTo>
                  <a:lnTo>
                    <a:pt x="78" y="159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56" y="133"/>
                  </a:lnTo>
                  <a:lnTo>
                    <a:pt x="56" y="133"/>
                  </a:lnTo>
                  <a:lnTo>
                    <a:pt x="56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1"/>
                  </a:lnTo>
                  <a:lnTo>
                    <a:pt x="58" y="111"/>
                  </a:lnTo>
                  <a:lnTo>
                    <a:pt x="58" y="111"/>
                  </a:lnTo>
                  <a:lnTo>
                    <a:pt x="58" y="110"/>
                  </a:lnTo>
                  <a:lnTo>
                    <a:pt x="58" y="108"/>
                  </a:lnTo>
                  <a:lnTo>
                    <a:pt x="62" y="108"/>
                  </a:lnTo>
                  <a:lnTo>
                    <a:pt x="64" y="108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97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18" y="140"/>
                  </a:lnTo>
                  <a:lnTo>
                    <a:pt x="120" y="140"/>
                  </a:lnTo>
                  <a:lnTo>
                    <a:pt x="120" y="142"/>
                  </a:lnTo>
                  <a:lnTo>
                    <a:pt x="120" y="143"/>
                  </a:lnTo>
                  <a:lnTo>
                    <a:pt x="122" y="163"/>
                  </a:lnTo>
                  <a:lnTo>
                    <a:pt x="136" y="175"/>
                  </a:lnTo>
                  <a:lnTo>
                    <a:pt x="136" y="175"/>
                  </a:lnTo>
                  <a:lnTo>
                    <a:pt x="138" y="175"/>
                  </a:lnTo>
                  <a:lnTo>
                    <a:pt x="138" y="177"/>
                  </a:lnTo>
                  <a:lnTo>
                    <a:pt x="138" y="177"/>
                  </a:lnTo>
                  <a:lnTo>
                    <a:pt x="136" y="205"/>
                  </a:lnTo>
                  <a:lnTo>
                    <a:pt x="136" y="207"/>
                  </a:lnTo>
                  <a:lnTo>
                    <a:pt x="136" y="207"/>
                  </a:lnTo>
                  <a:lnTo>
                    <a:pt x="136" y="207"/>
                  </a:lnTo>
                  <a:lnTo>
                    <a:pt x="134" y="207"/>
                  </a:lnTo>
                  <a:lnTo>
                    <a:pt x="115" y="235"/>
                  </a:lnTo>
                  <a:lnTo>
                    <a:pt x="111" y="237"/>
                  </a:lnTo>
                  <a:lnTo>
                    <a:pt x="110" y="241"/>
                  </a:lnTo>
                  <a:lnTo>
                    <a:pt x="110" y="237"/>
                  </a:lnTo>
                  <a:lnTo>
                    <a:pt x="108" y="234"/>
                  </a:lnTo>
                  <a:lnTo>
                    <a:pt x="106" y="209"/>
                  </a:lnTo>
                  <a:lnTo>
                    <a:pt x="74" y="244"/>
                  </a:lnTo>
                  <a:lnTo>
                    <a:pt x="72" y="246"/>
                  </a:lnTo>
                  <a:lnTo>
                    <a:pt x="72" y="248"/>
                  </a:lnTo>
                  <a:lnTo>
                    <a:pt x="71" y="246"/>
                  </a:lnTo>
                  <a:lnTo>
                    <a:pt x="69" y="246"/>
                  </a:lnTo>
                  <a:lnTo>
                    <a:pt x="44" y="234"/>
                  </a:lnTo>
                  <a:lnTo>
                    <a:pt x="44" y="234"/>
                  </a:lnTo>
                  <a:lnTo>
                    <a:pt x="42" y="234"/>
                  </a:lnTo>
                  <a:lnTo>
                    <a:pt x="42" y="232"/>
                  </a:lnTo>
                  <a:lnTo>
                    <a:pt x="42" y="232"/>
                  </a:lnTo>
                  <a:lnTo>
                    <a:pt x="42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9" name="Freeform 119">
              <a:extLst>
                <a:ext uri="{FF2B5EF4-FFF2-40B4-BE49-F238E27FC236}">
                  <a16:creationId xmlns:a16="http://schemas.microsoft.com/office/drawing/2014/main" xmlns="" id="{263BA883-FDA2-4B87-996B-34ECF55F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8513" y="4198938"/>
              <a:ext cx="288925" cy="427038"/>
            </a:xfrm>
            <a:custGeom>
              <a:avLst/>
              <a:gdLst>
                <a:gd name="T0" fmla="*/ 57 w 182"/>
                <a:gd name="T1" fmla="*/ 17 h 269"/>
                <a:gd name="T2" fmla="*/ 53 w 182"/>
                <a:gd name="T3" fmla="*/ 17 h 269"/>
                <a:gd name="T4" fmla="*/ 32 w 182"/>
                <a:gd name="T5" fmla="*/ 7 h 269"/>
                <a:gd name="T6" fmla="*/ 30 w 182"/>
                <a:gd name="T7" fmla="*/ 17 h 269"/>
                <a:gd name="T8" fmla="*/ 20 w 182"/>
                <a:gd name="T9" fmla="*/ 30 h 269"/>
                <a:gd name="T10" fmla="*/ 30 w 182"/>
                <a:gd name="T11" fmla="*/ 39 h 269"/>
                <a:gd name="T12" fmla="*/ 20 w 182"/>
                <a:gd name="T13" fmla="*/ 58 h 269"/>
                <a:gd name="T14" fmla="*/ 28 w 182"/>
                <a:gd name="T15" fmla="*/ 70 h 269"/>
                <a:gd name="T16" fmla="*/ 7 w 182"/>
                <a:gd name="T17" fmla="*/ 79 h 269"/>
                <a:gd name="T18" fmla="*/ 21 w 182"/>
                <a:gd name="T19" fmla="*/ 136 h 269"/>
                <a:gd name="T20" fmla="*/ 21 w 182"/>
                <a:gd name="T21" fmla="*/ 138 h 269"/>
                <a:gd name="T22" fmla="*/ 7 w 182"/>
                <a:gd name="T23" fmla="*/ 177 h 269"/>
                <a:gd name="T24" fmla="*/ 65 w 182"/>
                <a:gd name="T25" fmla="*/ 210 h 269"/>
                <a:gd name="T26" fmla="*/ 67 w 182"/>
                <a:gd name="T27" fmla="*/ 210 h 269"/>
                <a:gd name="T28" fmla="*/ 73 w 182"/>
                <a:gd name="T29" fmla="*/ 232 h 269"/>
                <a:gd name="T30" fmla="*/ 67 w 182"/>
                <a:gd name="T31" fmla="*/ 244 h 269"/>
                <a:gd name="T32" fmla="*/ 106 w 182"/>
                <a:gd name="T33" fmla="*/ 260 h 269"/>
                <a:gd name="T34" fmla="*/ 108 w 182"/>
                <a:gd name="T35" fmla="*/ 260 h 269"/>
                <a:gd name="T36" fmla="*/ 127 w 182"/>
                <a:gd name="T37" fmla="*/ 262 h 269"/>
                <a:gd name="T38" fmla="*/ 120 w 182"/>
                <a:gd name="T39" fmla="*/ 248 h 269"/>
                <a:gd name="T40" fmla="*/ 140 w 182"/>
                <a:gd name="T41" fmla="*/ 233 h 269"/>
                <a:gd name="T42" fmla="*/ 141 w 182"/>
                <a:gd name="T43" fmla="*/ 233 h 269"/>
                <a:gd name="T44" fmla="*/ 180 w 182"/>
                <a:gd name="T45" fmla="*/ 226 h 269"/>
                <a:gd name="T46" fmla="*/ 177 w 182"/>
                <a:gd name="T47" fmla="*/ 171 h 269"/>
                <a:gd name="T48" fmla="*/ 157 w 182"/>
                <a:gd name="T49" fmla="*/ 138 h 269"/>
                <a:gd name="T50" fmla="*/ 163 w 182"/>
                <a:gd name="T51" fmla="*/ 106 h 269"/>
                <a:gd name="T52" fmla="*/ 145 w 182"/>
                <a:gd name="T53" fmla="*/ 76 h 269"/>
                <a:gd name="T54" fmla="*/ 136 w 182"/>
                <a:gd name="T55" fmla="*/ 56 h 269"/>
                <a:gd name="T56" fmla="*/ 118 w 182"/>
                <a:gd name="T57" fmla="*/ 51 h 269"/>
                <a:gd name="T58" fmla="*/ 110 w 182"/>
                <a:gd name="T59" fmla="*/ 39 h 269"/>
                <a:gd name="T60" fmla="*/ 96 w 182"/>
                <a:gd name="T61" fmla="*/ 40 h 269"/>
                <a:gd name="T62" fmla="*/ 69 w 182"/>
                <a:gd name="T63" fmla="*/ 7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2" h="269">
                  <a:moveTo>
                    <a:pt x="69" y="7"/>
                  </a:moveTo>
                  <a:lnTo>
                    <a:pt x="57" y="17"/>
                  </a:lnTo>
                  <a:lnTo>
                    <a:pt x="55" y="19"/>
                  </a:lnTo>
                  <a:lnTo>
                    <a:pt x="53" y="17"/>
                  </a:lnTo>
                  <a:lnTo>
                    <a:pt x="44" y="0"/>
                  </a:lnTo>
                  <a:lnTo>
                    <a:pt x="32" y="7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0" y="30"/>
                  </a:lnTo>
                  <a:lnTo>
                    <a:pt x="28" y="39"/>
                  </a:lnTo>
                  <a:lnTo>
                    <a:pt x="30" y="39"/>
                  </a:lnTo>
                  <a:lnTo>
                    <a:pt x="30" y="40"/>
                  </a:lnTo>
                  <a:lnTo>
                    <a:pt x="20" y="58"/>
                  </a:lnTo>
                  <a:lnTo>
                    <a:pt x="27" y="69"/>
                  </a:lnTo>
                  <a:lnTo>
                    <a:pt x="28" y="70"/>
                  </a:lnTo>
                  <a:lnTo>
                    <a:pt x="27" y="72"/>
                  </a:lnTo>
                  <a:lnTo>
                    <a:pt x="7" y="79"/>
                  </a:lnTo>
                  <a:lnTo>
                    <a:pt x="0" y="95"/>
                  </a:lnTo>
                  <a:lnTo>
                    <a:pt x="21" y="136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7" y="148"/>
                  </a:lnTo>
                  <a:lnTo>
                    <a:pt x="7" y="177"/>
                  </a:lnTo>
                  <a:lnTo>
                    <a:pt x="44" y="210"/>
                  </a:lnTo>
                  <a:lnTo>
                    <a:pt x="65" y="210"/>
                  </a:lnTo>
                  <a:lnTo>
                    <a:pt x="65" y="210"/>
                  </a:lnTo>
                  <a:lnTo>
                    <a:pt x="67" y="210"/>
                  </a:lnTo>
                  <a:lnTo>
                    <a:pt x="73" y="232"/>
                  </a:lnTo>
                  <a:lnTo>
                    <a:pt x="73" y="232"/>
                  </a:lnTo>
                  <a:lnTo>
                    <a:pt x="73" y="233"/>
                  </a:lnTo>
                  <a:lnTo>
                    <a:pt x="67" y="244"/>
                  </a:lnTo>
                  <a:lnTo>
                    <a:pt x="85" y="258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8" y="260"/>
                  </a:lnTo>
                  <a:lnTo>
                    <a:pt x="113" y="269"/>
                  </a:lnTo>
                  <a:lnTo>
                    <a:pt x="127" y="262"/>
                  </a:lnTo>
                  <a:lnTo>
                    <a:pt x="120" y="249"/>
                  </a:lnTo>
                  <a:lnTo>
                    <a:pt x="120" y="248"/>
                  </a:lnTo>
                  <a:lnTo>
                    <a:pt x="122" y="248"/>
                  </a:lnTo>
                  <a:lnTo>
                    <a:pt x="140" y="233"/>
                  </a:lnTo>
                  <a:lnTo>
                    <a:pt x="140" y="233"/>
                  </a:lnTo>
                  <a:lnTo>
                    <a:pt x="141" y="233"/>
                  </a:lnTo>
                  <a:lnTo>
                    <a:pt x="172" y="233"/>
                  </a:lnTo>
                  <a:lnTo>
                    <a:pt x="180" y="226"/>
                  </a:lnTo>
                  <a:lnTo>
                    <a:pt x="182" y="198"/>
                  </a:lnTo>
                  <a:lnTo>
                    <a:pt x="177" y="171"/>
                  </a:lnTo>
                  <a:lnTo>
                    <a:pt x="157" y="138"/>
                  </a:lnTo>
                  <a:lnTo>
                    <a:pt x="157" y="138"/>
                  </a:lnTo>
                  <a:lnTo>
                    <a:pt x="157" y="136"/>
                  </a:lnTo>
                  <a:lnTo>
                    <a:pt x="163" y="106"/>
                  </a:lnTo>
                  <a:lnTo>
                    <a:pt x="145" y="76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36" y="56"/>
                  </a:lnTo>
                  <a:lnTo>
                    <a:pt x="120" y="51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0" y="39"/>
                  </a:lnTo>
                  <a:lnTo>
                    <a:pt x="97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69" y="7"/>
                  </a:lnTo>
                  <a:lnTo>
                    <a:pt x="69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0" name="Freeform 120">
              <a:extLst>
                <a:ext uri="{FF2B5EF4-FFF2-40B4-BE49-F238E27FC236}">
                  <a16:creationId xmlns:a16="http://schemas.microsoft.com/office/drawing/2014/main" xmlns="" id="{01AA18EF-75E8-403D-9108-386B96B8E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525" y="4113213"/>
              <a:ext cx="139700" cy="209550"/>
            </a:xfrm>
            <a:custGeom>
              <a:avLst/>
              <a:gdLst>
                <a:gd name="T0" fmla="*/ 0 w 88"/>
                <a:gd name="T1" fmla="*/ 98 h 132"/>
                <a:gd name="T2" fmla="*/ 0 w 88"/>
                <a:gd name="T3" fmla="*/ 121 h 132"/>
                <a:gd name="T4" fmla="*/ 25 w 88"/>
                <a:gd name="T5" fmla="*/ 132 h 132"/>
                <a:gd name="T6" fmla="*/ 60 w 88"/>
                <a:gd name="T7" fmla="*/ 94 h 132"/>
                <a:gd name="T8" fmla="*/ 62 w 88"/>
                <a:gd name="T9" fmla="*/ 91 h 132"/>
                <a:gd name="T10" fmla="*/ 62 w 88"/>
                <a:gd name="T11" fmla="*/ 94 h 132"/>
                <a:gd name="T12" fmla="*/ 65 w 88"/>
                <a:gd name="T13" fmla="*/ 121 h 132"/>
                <a:gd name="T14" fmla="*/ 86 w 88"/>
                <a:gd name="T15" fmla="*/ 94 h 132"/>
                <a:gd name="T16" fmla="*/ 88 w 88"/>
                <a:gd name="T17" fmla="*/ 66 h 132"/>
                <a:gd name="T18" fmla="*/ 72 w 88"/>
                <a:gd name="T19" fmla="*/ 54 h 132"/>
                <a:gd name="T20" fmla="*/ 72 w 88"/>
                <a:gd name="T21" fmla="*/ 54 h 132"/>
                <a:gd name="T22" fmla="*/ 72 w 88"/>
                <a:gd name="T23" fmla="*/ 54 h 132"/>
                <a:gd name="T24" fmla="*/ 71 w 88"/>
                <a:gd name="T25" fmla="*/ 32 h 132"/>
                <a:gd name="T26" fmla="*/ 71 w 88"/>
                <a:gd name="T27" fmla="*/ 32 h 132"/>
                <a:gd name="T28" fmla="*/ 49 w 88"/>
                <a:gd name="T29" fmla="*/ 32 h 132"/>
                <a:gd name="T30" fmla="*/ 49 w 88"/>
                <a:gd name="T31" fmla="*/ 32 h 132"/>
                <a:gd name="T32" fmla="*/ 49 w 88"/>
                <a:gd name="T33" fmla="*/ 31 h 132"/>
                <a:gd name="T34" fmla="*/ 33 w 88"/>
                <a:gd name="T35" fmla="*/ 8 h 132"/>
                <a:gd name="T36" fmla="*/ 16 w 88"/>
                <a:gd name="T37" fmla="*/ 0 h 132"/>
                <a:gd name="T38" fmla="*/ 16 w 88"/>
                <a:gd name="T39" fmla="*/ 0 h 132"/>
                <a:gd name="T40" fmla="*/ 14 w 88"/>
                <a:gd name="T41" fmla="*/ 20 h 132"/>
                <a:gd name="T42" fmla="*/ 14 w 88"/>
                <a:gd name="T43" fmla="*/ 20 h 132"/>
                <a:gd name="T44" fmla="*/ 14 w 88"/>
                <a:gd name="T45" fmla="*/ 20 h 132"/>
                <a:gd name="T46" fmla="*/ 33 w 88"/>
                <a:gd name="T47" fmla="*/ 45 h 132"/>
                <a:gd name="T48" fmla="*/ 33 w 88"/>
                <a:gd name="T49" fmla="*/ 45 h 132"/>
                <a:gd name="T50" fmla="*/ 33 w 88"/>
                <a:gd name="T51" fmla="*/ 45 h 132"/>
                <a:gd name="T52" fmla="*/ 53 w 88"/>
                <a:gd name="T53" fmla="*/ 55 h 132"/>
                <a:gd name="T54" fmla="*/ 55 w 88"/>
                <a:gd name="T55" fmla="*/ 57 h 132"/>
                <a:gd name="T56" fmla="*/ 53 w 88"/>
                <a:gd name="T57" fmla="*/ 59 h 132"/>
                <a:gd name="T58" fmla="*/ 25 w 88"/>
                <a:gd name="T59" fmla="*/ 78 h 132"/>
                <a:gd name="T60" fmla="*/ 25 w 88"/>
                <a:gd name="T61" fmla="*/ 78 h 132"/>
                <a:gd name="T62" fmla="*/ 25 w 88"/>
                <a:gd name="T63" fmla="*/ 94 h 132"/>
                <a:gd name="T64" fmla="*/ 25 w 88"/>
                <a:gd name="T65" fmla="*/ 96 h 132"/>
                <a:gd name="T66" fmla="*/ 23 w 88"/>
                <a:gd name="T67" fmla="*/ 96 h 132"/>
                <a:gd name="T68" fmla="*/ 0 w 88"/>
                <a:gd name="T69" fmla="*/ 98 h 132"/>
                <a:gd name="T70" fmla="*/ 0 w 88"/>
                <a:gd name="T71" fmla="*/ 9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132">
                  <a:moveTo>
                    <a:pt x="0" y="98"/>
                  </a:moveTo>
                  <a:lnTo>
                    <a:pt x="0" y="121"/>
                  </a:lnTo>
                  <a:lnTo>
                    <a:pt x="25" y="132"/>
                  </a:lnTo>
                  <a:lnTo>
                    <a:pt x="60" y="94"/>
                  </a:lnTo>
                  <a:lnTo>
                    <a:pt x="62" y="91"/>
                  </a:lnTo>
                  <a:lnTo>
                    <a:pt x="62" y="94"/>
                  </a:lnTo>
                  <a:lnTo>
                    <a:pt x="65" y="121"/>
                  </a:lnTo>
                  <a:lnTo>
                    <a:pt x="86" y="94"/>
                  </a:lnTo>
                  <a:lnTo>
                    <a:pt x="88" y="66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1" y="32"/>
                  </a:lnTo>
                  <a:lnTo>
                    <a:pt x="71" y="32"/>
                  </a:lnTo>
                  <a:lnTo>
                    <a:pt x="49" y="32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33" y="8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53" y="55"/>
                  </a:lnTo>
                  <a:lnTo>
                    <a:pt x="55" y="57"/>
                  </a:lnTo>
                  <a:lnTo>
                    <a:pt x="53" y="59"/>
                  </a:lnTo>
                  <a:lnTo>
                    <a:pt x="25" y="78"/>
                  </a:lnTo>
                  <a:lnTo>
                    <a:pt x="25" y="78"/>
                  </a:lnTo>
                  <a:lnTo>
                    <a:pt x="25" y="94"/>
                  </a:lnTo>
                  <a:lnTo>
                    <a:pt x="25" y="96"/>
                  </a:lnTo>
                  <a:lnTo>
                    <a:pt x="23" y="96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1" name="Freeform 121">
              <a:extLst>
                <a:ext uri="{FF2B5EF4-FFF2-40B4-BE49-F238E27FC236}">
                  <a16:creationId xmlns:a16="http://schemas.microsoft.com/office/drawing/2014/main" xmlns="" id="{2907920C-F8C5-4829-9472-0F3F3AD33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5" y="4600576"/>
              <a:ext cx="1243013" cy="955675"/>
            </a:xfrm>
            <a:custGeom>
              <a:avLst/>
              <a:gdLst>
                <a:gd name="T0" fmla="*/ 163 w 783"/>
                <a:gd name="T1" fmla="*/ 517 h 602"/>
                <a:gd name="T2" fmla="*/ 267 w 783"/>
                <a:gd name="T3" fmla="*/ 601 h 602"/>
                <a:gd name="T4" fmla="*/ 403 w 783"/>
                <a:gd name="T5" fmla="*/ 579 h 602"/>
                <a:gd name="T6" fmla="*/ 446 w 783"/>
                <a:gd name="T7" fmla="*/ 570 h 602"/>
                <a:gd name="T8" fmla="*/ 470 w 783"/>
                <a:gd name="T9" fmla="*/ 556 h 602"/>
                <a:gd name="T10" fmla="*/ 446 w 783"/>
                <a:gd name="T11" fmla="*/ 526 h 602"/>
                <a:gd name="T12" fmla="*/ 460 w 783"/>
                <a:gd name="T13" fmla="*/ 477 h 602"/>
                <a:gd name="T14" fmla="*/ 537 w 783"/>
                <a:gd name="T15" fmla="*/ 454 h 602"/>
                <a:gd name="T16" fmla="*/ 564 w 783"/>
                <a:gd name="T17" fmla="*/ 455 h 602"/>
                <a:gd name="T18" fmla="*/ 613 w 783"/>
                <a:gd name="T19" fmla="*/ 392 h 602"/>
                <a:gd name="T20" fmla="*/ 654 w 783"/>
                <a:gd name="T21" fmla="*/ 374 h 602"/>
                <a:gd name="T22" fmla="*/ 700 w 783"/>
                <a:gd name="T23" fmla="*/ 338 h 602"/>
                <a:gd name="T24" fmla="*/ 681 w 783"/>
                <a:gd name="T25" fmla="*/ 298 h 602"/>
                <a:gd name="T26" fmla="*/ 681 w 783"/>
                <a:gd name="T27" fmla="*/ 271 h 602"/>
                <a:gd name="T28" fmla="*/ 743 w 783"/>
                <a:gd name="T29" fmla="*/ 198 h 602"/>
                <a:gd name="T30" fmla="*/ 783 w 783"/>
                <a:gd name="T31" fmla="*/ 184 h 602"/>
                <a:gd name="T32" fmla="*/ 728 w 783"/>
                <a:gd name="T33" fmla="*/ 126 h 602"/>
                <a:gd name="T34" fmla="*/ 705 w 783"/>
                <a:gd name="T35" fmla="*/ 55 h 602"/>
                <a:gd name="T36" fmla="*/ 691 w 783"/>
                <a:gd name="T37" fmla="*/ 39 h 602"/>
                <a:gd name="T38" fmla="*/ 686 w 783"/>
                <a:gd name="T39" fmla="*/ 19 h 602"/>
                <a:gd name="T40" fmla="*/ 670 w 783"/>
                <a:gd name="T41" fmla="*/ 18 h 602"/>
                <a:gd name="T42" fmla="*/ 661 w 783"/>
                <a:gd name="T43" fmla="*/ 50 h 602"/>
                <a:gd name="T44" fmla="*/ 583 w 783"/>
                <a:gd name="T45" fmla="*/ 69 h 602"/>
                <a:gd name="T46" fmla="*/ 552 w 783"/>
                <a:gd name="T47" fmla="*/ 51 h 602"/>
                <a:gd name="T48" fmla="*/ 527 w 783"/>
                <a:gd name="T49" fmla="*/ 64 h 602"/>
                <a:gd name="T50" fmla="*/ 490 w 783"/>
                <a:gd name="T51" fmla="*/ 78 h 602"/>
                <a:gd name="T52" fmla="*/ 469 w 783"/>
                <a:gd name="T53" fmla="*/ 71 h 602"/>
                <a:gd name="T54" fmla="*/ 463 w 783"/>
                <a:gd name="T55" fmla="*/ 94 h 602"/>
                <a:gd name="T56" fmla="*/ 453 w 783"/>
                <a:gd name="T57" fmla="*/ 135 h 602"/>
                <a:gd name="T58" fmla="*/ 433 w 783"/>
                <a:gd name="T59" fmla="*/ 159 h 602"/>
                <a:gd name="T60" fmla="*/ 444 w 783"/>
                <a:gd name="T61" fmla="*/ 218 h 602"/>
                <a:gd name="T62" fmla="*/ 453 w 783"/>
                <a:gd name="T63" fmla="*/ 170 h 602"/>
                <a:gd name="T64" fmla="*/ 465 w 783"/>
                <a:gd name="T65" fmla="*/ 147 h 602"/>
                <a:gd name="T66" fmla="*/ 483 w 783"/>
                <a:gd name="T67" fmla="*/ 151 h 602"/>
                <a:gd name="T68" fmla="*/ 486 w 783"/>
                <a:gd name="T69" fmla="*/ 170 h 602"/>
                <a:gd name="T70" fmla="*/ 488 w 783"/>
                <a:gd name="T71" fmla="*/ 275 h 602"/>
                <a:gd name="T72" fmla="*/ 479 w 783"/>
                <a:gd name="T73" fmla="*/ 298 h 602"/>
                <a:gd name="T74" fmla="*/ 467 w 783"/>
                <a:gd name="T75" fmla="*/ 310 h 602"/>
                <a:gd name="T76" fmla="*/ 467 w 783"/>
                <a:gd name="T77" fmla="*/ 333 h 602"/>
                <a:gd name="T78" fmla="*/ 460 w 783"/>
                <a:gd name="T79" fmla="*/ 349 h 602"/>
                <a:gd name="T80" fmla="*/ 446 w 783"/>
                <a:gd name="T81" fmla="*/ 368 h 602"/>
                <a:gd name="T82" fmla="*/ 426 w 783"/>
                <a:gd name="T83" fmla="*/ 399 h 602"/>
                <a:gd name="T84" fmla="*/ 400 w 783"/>
                <a:gd name="T85" fmla="*/ 407 h 602"/>
                <a:gd name="T86" fmla="*/ 380 w 783"/>
                <a:gd name="T87" fmla="*/ 432 h 602"/>
                <a:gd name="T88" fmla="*/ 354 w 783"/>
                <a:gd name="T89" fmla="*/ 462 h 602"/>
                <a:gd name="T90" fmla="*/ 338 w 783"/>
                <a:gd name="T91" fmla="*/ 480 h 602"/>
                <a:gd name="T92" fmla="*/ 283 w 783"/>
                <a:gd name="T93" fmla="*/ 523 h 602"/>
                <a:gd name="T94" fmla="*/ 251 w 783"/>
                <a:gd name="T95" fmla="*/ 535 h 602"/>
                <a:gd name="T96" fmla="*/ 244 w 783"/>
                <a:gd name="T97" fmla="*/ 516 h 602"/>
                <a:gd name="T98" fmla="*/ 211 w 783"/>
                <a:gd name="T99" fmla="*/ 507 h 602"/>
                <a:gd name="T100" fmla="*/ 154 w 783"/>
                <a:gd name="T101" fmla="*/ 454 h 602"/>
                <a:gd name="T102" fmla="*/ 90 w 783"/>
                <a:gd name="T103" fmla="*/ 404 h 602"/>
                <a:gd name="T104" fmla="*/ 71 w 783"/>
                <a:gd name="T105" fmla="*/ 376 h 602"/>
                <a:gd name="T106" fmla="*/ 37 w 783"/>
                <a:gd name="T107" fmla="*/ 399 h 602"/>
                <a:gd name="T108" fmla="*/ 21 w 783"/>
                <a:gd name="T109" fmla="*/ 404 h 602"/>
                <a:gd name="T110" fmla="*/ 14 w 783"/>
                <a:gd name="T111" fmla="*/ 429 h 602"/>
                <a:gd name="T112" fmla="*/ 0 w 783"/>
                <a:gd name="T113" fmla="*/ 445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602">
                  <a:moveTo>
                    <a:pt x="13" y="468"/>
                  </a:moveTo>
                  <a:lnTo>
                    <a:pt x="90" y="500"/>
                  </a:lnTo>
                  <a:lnTo>
                    <a:pt x="163" y="517"/>
                  </a:lnTo>
                  <a:lnTo>
                    <a:pt x="177" y="574"/>
                  </a:lnTo>
                  <a:lnTo>
                    <a:pt x="230" y="602"/>
                  </a:lnTo>
                  <a:lnTo>
                    <a:pt x="267" y="601"/>
                  </a:lnTo>
                  <a:lnTo>
                    <a:pt x="320" y="569"/>
                  </a:lnTo>
                  <a:lnTo>
                    <a:pt x="361" y="583"/>
                  </a:lnTo>
                  <a:lnTo>
                    <a:pt x="403" y="579"/>
                  </a:lnTo>
                  <a:lnTo>
                    <a:pt x="414" y="599"/>
                  </a:lnTo>
                  <a:lnTo>
                    <a:pt x="439" y="601"/>
                  </a:lnTo>
                  <a:lnTo>
                    <a:pt x="446" y="570"/>
                  </a:lnTo>
                  <a:lnTo>
                    <a:pt x="446" y="569"/>
                  </a:lnTo>
                  <a:lnTo>
                    <a:pt x="447" y="569"/>
                  </a:lnTo>
                  <a:lnTo>
                    <a:pt x="470" y="556"/>
                  </a:lnTo>
                  <a:lnTo>
                    <a:pt x="446" y="530"/>
                  </a:lnTo>
                  <a:lnTo>
                    <a:pt x="444" y="528"/>
                  </a:lnTo>
                  <a:lnTo>
                    <a:pt x="446" y="526"/>
                  </a:lnTo>
                  <a:lnTo>
                    <a:pt x="470" y="507"/>
                  </a:lnTo>
                  <a:lnTo>
                    <a:pt x="460" y="478"/>
                  </a:lnTo>
                  <a:lnTo>
                    <a:pt x="460" y="477"/>
                  </a:lnTo>
                  <a:lnTo>
                    <a:pt x="462" y="477"/>
                  </a:lnTo>
                  <a:lnTo>
                    <a:pt x="509" y="477"/>
                  </a:lnTo>
                  <a:lnTo>
                    <a:pt x="537" y="454"/>
                  </a:lnTo>
                  <a:lnTo>
                    <a:pt x="537" y="452"/>
                  </a:lnTo>
                  <a:lnTo>
                    <a:pt x="539" y="452"/>
                  </a:lnTo>
                  <a:lnTo>
                    <a:pt x="564" y="455"/>
                  </a:lnTo>
                  <a:lnTo>
                    <a:pt x="612" y="393"/>
                  </a:lnTo>
                  <a:lnTo>
                    <a:pt x="612" y="392"/>
                  </a:lnTo>
                  <a:lnTo>
                    <a:pt x="613" y="392"/>
                  </a:lnTo>
                  <a:lnTo>
                    <a:pt x="644" y="390"/>
                  </a:lnTo>
                  <a:lnTo>
                    <a:pt x="652" y="374"/>
                  </a:lnTo>
                  <a:lnTo>
                    <a:pt x="654" y="374"/>
                  </a:lnTo>
                  <a:lnTo>
                    <a:pt x="654" y="374"/>
                  </a:lnTo>
                  <a:lnTo>
                    <a:pt x="681" y="363"/>
                  </a:lnTo>
                  <a:lnTo>
                    <a:pt x="700" y="338"/>
                  </a:lnTo>
                  <a:lnTo>
                    <a:pt x="702" y="312"/>
                  </a:lnTo>
                  <a:lnTo>
                    <a:pt x="681" y="298"/>
                  </a:lnTo>
                  <a:lnTo>
                    <a:pt x="681" y="298"/>
                  </a:lnTo>
                  <a:lnTo>
                    <a:pt x="681" y="296"/>
                  </a:lnTo>
                  <a:lnTo>
                    <a:pt x="681" y="271"/>
                  </a:lnTo>
                  <a:lnTo>
                    <a:pt x="681" y="271"/>
                  </a:lnTo>
                  <a:lnTo>
                    <a:pt x="681" y="269"/>
                  </a:lnTo>
                  <a:lnTo>
                    <a:pt x="727" y="236"/>
                  </a:lnTo>
                  <a:lnTo>
                    <a:pt x="743" y="198"/>
                  </a:lnTo>
                  <a:lnTo>
                    <a:pt x="743" y="198"/>
                  </a:lnTo>
                  <a:lnTo>
                    <a:pt x="743" y="198"/>
                  </a:lnTo>
                  <a:lnTo>
                    <a:pt x="783" y="184"/>
                  </a:lnTo>
                  <a:lnTo>
                    <a:pt x="781" y="152"/>
                  </a:lnTo>
                  <a:lnTo>
                    <a:pt x="757" y="129"/>
                  </a:lnTo>
                  <a:lnTo>
                    <a:pt x="728" y="126"/>
                  </a:lnTo>
                  <a:lnTo>
                    <a:pt x="728" y="124"/>
                  </a:lnTo>
                  <a:lnTo>
                    <a:pt x="728" y="124"/>
                  </a:lnTo>
                  <a:lnTo>
                    <a:pt x="705" y="55"/>
                  </a:lnTo>
                  <a:lnTo>
                    <a:pt x="691" y="42"/>
                  </a:lnTo>
                  <a:lnTo>
                    <a:pt x="689" y="41"/>
                  </a:lnTo>
                  <a:lnTo>
                    <a:pt x="691" y="39"/>
                  </a:lnTo>
                  <a:lnTo>
                    <a:pt x="705" y="19"/>
                  </a:lnTo>
                  <a:lnTo>
                    <a:pt x="702" y="0"/>
                  </a:lnTo>
                  <a:lnTo>
                    <a:pt x="686" y="19"/>
                  </a:lnTo>
                  <a:lnTo>
                    <a:pt x="686" y="19"/>
                  </a:lnTo>
                  <a:lnTo>
                    <a:pt x="684" y="19"/>
                  </a:lnTo>
                  <a:lnTo>
                    <a:pt x="670" y="18"/>
                  </a:lnTo>
                  <a:lnTo>
                    <a:pt x="663" y="48"/>
                  </a:lnTo>
                  <a:lnTo>
                    <a:pt x="661" y="50"/>
                  </a:lnTo>
                  <a:lnTo>
                    <a:pt x="661" y="50"/>
                  </a:lnTo>
                  <a:lnTo>
                    <a:pt x="585" y="71"/>
                  </a:lnTo>
                  <a:lnTo>
                    <a:pt x="583" y="71"/>
                  </a:lnTo>
                  <a:lnTo>
                    <a:pt x="583" y="69"/>
                  </a:lnTo>
                  <a:lnTo>
                    <a:pt x="569" y="51"/>
                  </a:lnTo>
                  <a:lnTo>
                    <a:pt x="553" y="51"/>
                  </a:lnTo>
                  <a:lnTo>
                    <a:pt x="552" y="51"/>
                  </a:lnTo>
                  <a:lnTo>
                    <a:pt x="552" y="51"/>
                  </a:lnTo>
                  <a:lnTo>
                    <a:pt x="536" y="42"/>
                  </a:lnTo>
                  <a:lnTo>
                    <a:pt x="527" y="64"/>
                  </a:lnTo>
                  <a:lnTo>
                    <a:pt x="527" y="66"/>
                  </a:lnTo>
                  <a:lnTo>
                    <a:pt x="525" y="66"/>
                  </a:lnTo>
                  <a:lnTo>
                    <a:pt x="490" y="78"/>
                  </a:lnTo>
                  <a:lnTo>
                    <a:pt x="488" y="78"/>
                  </a:lnTo>
                  <a:lnTo>
                    <a:pt x="488" y="78"/>
                  </a:lnTo>
                  <a:lnTo>
                    <a:pt x="469" y="71"/>
                  </a:lnTo>
                  <a:lnTo>
                    <a:pt x="465" y="92"/>
                  </a:lnTo>
                  <a:lnTo>
                    <a:pt x="465" y="94"/>
                  </a:lnTo>
                  <a:lnTo>
                    <a:pt x="463" y="94"/>
                  </a:lnTo>
                  <a:lnTo>
                    <a:pt x="426" y="97"/>
                  </a:lnTo>
                  <a:lnTo>
                    <a:pt x="430" y="117"/>
                  </a:lnTo>
                  <a:lnTo>
                    <a:pt x="453" y="135"/>
                  </a:lnTo>
                  <a:lnTo>
                    <a:pt x="454" y="136"/>
                  </a:lnTo>
                  <a:lnTo>
                    <a:pt x="453" y="138"/>
                  </a:lnTo>
                  <a:lnTo>
                    <a:pt x="433" y="159"/>
                  </a:lnTo>
                  <a:lnTo>
                    <a:pt x="430" y="195"/>
                  </a:lnTo>
                  <a:lnTo>
                    <a:pt x="442" y="223"/>
                  </a:lnTo>
                  <a:lnTo>
                    <a:pt x="444" y="218"/>
                  </a:lnTo>
                  <a:lnTo>
                    <a:pt x="451" y="170"/>
                  </a:lnTo>
                  <a:lnTo>
                    <a:pt x="451" y="170"/>
                  </a:lnTo>
                  <a:lnTo>
                    <a:pt x="453" y="170"/>
                  </a:lnTo>
                  <a:lnTo>
                    <a:pt x="465" y="149"/>
                  </a:lnTo>
                  <a:lnTo>
                    <a:pt x="465" y="147"/>
                  </a:lnTo>
                  <a:lnTo>
                    <a:pt x="465" y="147"/>
                  </a:lnTo>
                  <a:lnTo>
                    <a:pt x="483" y="149"/>
                  </a:lnTo>
                  <a:lnTo>
                    <a:pt x="483" y="149"/>
                  </a:lnTo>
                  <a:lnTo>
                    <a:pt x="483" y="151"/>
                  </a:lnTo>
                  <a:lnTo>
                    <a:pt x="486" y="168"/>
                  </a:lnTo>
                  <a:lnTo>
                    <a:pt x="486" y="168"/>
                  </a:lnTo>
                  <a:lnTo>
                    <a:pt x="486" y="170"/>
                  </a:lnTo>
                  <a:lnTo>
                    <a:pt x="479" y="211"/>
                  </a:lnTo>
                  <a:lnTo>
                    <a:pt x="481" y="253"/>
                  </a:lnTo>
                  <a:lnTo>
                    <a:pt x="488" y="275"/>
                  </a:lnTo>
                  <a:lnTo>
                    <a:pt x="488" y="276"/>
                  </a:lnTo>
                  <a:lnTo>
                    <a:pt x="488" y="276"/>
                  </a:lnTo>
                  <a:lnTo>
                    <a:pt x="479" y="298"/>
                  </a:lnTo>
                  <a:lnTo>
                    <a:pt x="479" y="298"/>
                  </a:lnTo>
                  <a:lnTo>
                    <a:pt x="479" y="299"/>
                  </a:lnTo>
                  <a:lnTo>
                    <a:pt x="467" y="310"/>
                  </a:lnTo>
                  <a:lnTo>
                    <a:pt x="462" y="319"/>
                  </a:lnTo>
                  <a:lnTo>
                    <a:pt x="467" y="333"/>
                  </a:lnTo>
                  <a:lnTo>
                    <a:pt x="467" y="333"/>
                  </a:lnTo>
                  <a:lnTo>
                    <a:pt x="467" y="333"/>
                  </a:lnTo>
                  <a:lnTo>
                    <a:pt x="462" y="347"/>
                  </a:lnTo>
                  <a:lnTo>
                    <a:pt x="460" y="349"/>
                  </a:lnTo>
                  <a:lnTo>
                    <a:pt x="460" y="349"/>
                  </a:lnTo>
                  <a:lnTo>
                    <a:pt x="446" y="353"/>
                  </a:lnTo>
                  <a:lnTo>
                    <a:pt x="446" y="368"/>
                  </a:lnTo>
                  <a:lnTo>
                    <a:pt x="446" y="368"/>
                  </a:lnTo>
                  <a:lnTo>
                    <a:pt x="444" y="368"/>
                  </a:lnTo>
                  <a:lnTo>
                    <a:pt x="426" y="399"/>
                  </a:lnTo>
                  <a:lnTo>
                    <a:pt x="426" y="399"/>
                  </a:lnTo>
                  <a:lnTo>
                    <a:pt x="426" y="399"/>
                  </a:lnTo>
                  <a:lnTo>
                    <a:pt x="400" y="407"/>
                  </a:lnTo>
                  <a:lnTo>
                    <a:pt x="382" y="432"/>
                  </a:lnTo>
                  <a:lnTo>
                    <a:pt x="380" y="432"/>
                  </a:lnTo>
                  <a:lnTo>
                    <a:pt x="380" y="432"/>
                  </a:lnTo>
                  <a:lnTo>
                    <a:pt x="359" y="430"/>
                  </a:lnTo>
                  <a:lnTo>
                    <a:pt x="354" y="461"/>
                  </a:lnTo>
                  <a:lnTo>
                    <a:pt x="354" y="462"/>
                  </a:lnTo>
                  <a:lnTo>
                    <a:pt x="354" y="462"/>
                  </a:lnTo>
                  <a:lnTo>
                    <a:pt x="340" y="478"/>
                  </a:lnTo>
                  <a:lnTo>
                    <a:pt x="338" y="480"/>
                  </a:lnTo>
                  <a:lnTo>
                    <a:pt x="338" y="480"/>
                  </a:lnTo>
                  <a:lnTo>
                    <a:pt x="290" y="501"/>
                  </a:lnTo>
                  <a:lnTo>
                    <a:pt x="283" y="523"/>
                  </a:lnTo>
                  <a:lnTo>
                    <a:pt x="283" y="524"/>
                  </a:lnTo>
                  <a:lnTo>
                    <a:pt x="283" y="524"/>
                  </a:lnTo>
                  <a:lnTo>
                    <a:pt x="251" y="535"/>
                  </a:lnTo>
                  <a:lnTo>
                    <a:pt x="249" y="535"/>
                  </a:lnTo>
                  <a:lnTo>
                    <a:pt x="249" y="533"/>
                  </a:lnTo>
                  <a:lnTo>
                    <a:pt x="244" y="516"/>
                  </a:lnTo>
                  <a:lnTo>
                    <a:pt x="212" y="508"/>
                  </a:lnTo>
                  <a:lnTo>
                    <a:pt x="211" y="508"/>
                  </a:lnTo>
                  <a:lnTo>
                    <a:pt x="211" y="507"/>
                  </a:lnTo>
                  <a:lnTo>
                    <a:pt x="207" y="484"/>
                  </a:lnTo>
                  <a:lnTo>
                    <a:pt x="186" y="454"/>
                  </a:lnTo>
                  <a:lnTo>
                    <a:pt x="154" y="454"/>
                  </a:lnTo>
                  <a:lnTo>
                    <a:pt x="154" y="454"/>
                  </a:lnTo>
                  <a:lnTo>
                    <a:pt x="154" y="454"/>
                  </a:lnTo>
                  <a:lnTo>
                    <a:pt x="90" y="404"/>
                  </a:lnTo>
                  <a:lnTo>
                    <a:pt x="90" y="404"/>
                  </a:lnTo>
                  <a:lnTo>
                    <a:pt x="90" y="404"/>
                  </a:lnTo>
                  <a:lnTo>
                    <a:pt x="71" y="376"/>
                  </a:lnTo>
                  <a:lnTo>
                    <a:pt x="39" y="399"/>
                  </a:lnTo>
                  <a:lnTo>
                    <a:pt x="39" y="399"/>
                  </a:lnTo>
                  <a:lnTo>
                    <a:pt x="37" y="399"/>
                  </a:lnTo>
                  <a:lnTo>
                    <a:pt x="20" y="399"/>
                  </a:lnTo>
                  <a:lnTo>
                    <a:pt x="21" y="402"/>
                  </a:lnTo>
                  <a:lnTo>
                    <a:pt x="21" y="404"/>
                  </a:lnTo>
                  <a:lnTo>
                    <a:pt x="20" y="404"/>
                  </a:lnTo>
                  <a:lnTo>
                    <a:pt x="11" y="415"/>
                  </a:lnTo>
                  <a:lnTo>
                    <a:pt x="14" y="429"/>
                  </a:lnTo>
                  <a:lnTo>
                    <a:pt x="14" y="429"/>
                  </a:lnTo>
                  <a:lnTo>
                    <a:pt x="14" y="430"/>
                  </a:lnTo>
                  <a:lnTo>
                    <a:pt x="0" y="445"/>
                  </a:lnTo>
                  <a:lnTo>
                    <a:pt x="13" y="468"/>
                  </a:lnTo>
                  <a:lnTo>
                    <a:pt x="13" y="4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2" name="Freeform 122">
              <a:extLst>
                <a:ext uri="{FF2B5EF4-FFF2-40B4-BE49-F238E27FC236}">
                  <a16:creationId xmlns:a16="http://schemas.microsoft.com/office/drawing/2014/main" xmlns="" id="{8B44B8FF-199B-4D50-8466-7F11B3A8B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4688" y="5148263"/>
              <a:ext cx="741363" cy="476250"/>
            </a:xfrm>
            <a:custGeom>
              <a:avLst/>
              <a:gdLst>
                <a:gd name="T0" fmla="*/ 133 w 467"/>
                <a:gd name="T1" fmla="*/ 213 h 300"/>
                <a:gd name="T2" fmla="*/ 184 w 467"/>
                <a:gd name="T3" fmla="*/ 220 h 300"/>
                <a:gd name="T4" fmla="*/ 251 w 467"/>
                <a:gd name="T5" fmla="*/ 263 h 300"/>
                <a:gd name="T6" fmla="*/ 343 w 467"/>
                <a:gd name="T7" fmla="*/ 282 h 300"/>
                <a:gd name="T8" fmla="*/ 384 w 467"/>
                <a:gd name="T9" fmla="*/ 300 h 300"/>
                <a:gd name="T10" fmla="*/ 424 w 467"/>
                <a:gd name="T11" fmla="*/ 275 h 300"/>
                <a:gd name="T12" fmla="*/ 416 w 467"/>
                <a:gd name="T13" fmla="*/ 213 h 300"/>
                <a:gd name="T14" fmla="*/ 433 w 467"/>
                <a:gd name="T15" fmla="*/ 165 h 300"/>
                <a:gd name="T16" fmla="*/ 453 w 467"/>
                <a:gd name="T17" fmla="*/ 146 h 300"/>
                <a:gd name="T18" fmla="*/ 446 w 467"/>
                <a:gd name="T19" fmla="*/ 100 h 300"/>
                <a:gd name="T20" fmla="*/ 446 w 467"/>
                <a:gd name="T21" fmla="*/ 98 h 300"/>
                <a:gd name="T22" fmla="*/ 456 w 467"/>
                <a:gd name="T23" fmla="*/ 70 h 300"/>
                <a:gd name="T24" fmla="*/ 456 w 467"/>
                <a:gd name="T25" fmla="*/ 68 h 300"/>
                <a:gd name="T26" fmla="*/ 463 w 467"/>
                <a:gd name="T27" fmla="*/ 48 h 300"/>
                <a:gd name="T28" fmla="*/ 435 w 467"/>
                <a:gd name="T29" fmla="*/ 50 h 300"/>
                <a:gd name="T30" fmla="*/ 366 w 467"/>
                <a:gd name="T31" fmla="*/ 0 h 300"/>
                <a:gd name="T32" fmla="*/ 361 w 467"/>
                <a:gd name="T33" fmla="*/ 22 h 300"/>
                <a:gd name="T34" fmla="*/ 276 w 467"/>
                <a:gd name="T35" fmla="*/ 29 h 300"/>
                <a:gd name="T36" fmla="*/ 269 w 467"/>
                <a:gd name="T37" fmla="*/ 52 h 300"/>
                <a:gd name="T38" fmla="*/ 253 w 467"/>
                <a:gd name="T39" fmla="*/ 57 h 300"/>
                <a:gd name="T40" fmla="*/ 255 w 467"/>
                <a:gd name="T41" fmla="*/ 73 h 300"/>
                <a:gd name="T42" fmla="*/ 230 w 467"/>
                <a:gd name="T43" fmla="*/ 89 h 300"/>
                <a:gd name="T44" fmla="*/ 230 w 467"/>
                <a:gd name="T45" fmla="*/ 105 h 300"/>
                <a:gd name="T46" fmla="*/ 212 w 467"/>
                <a:gd name="T47" fmla="*/ 109 h 300"/>
                <a:gd name="T48" fmla="*/ 184 w 467"/>
                <a:gd name="T49" fmla="*/ 133 h 300"/>
                <a:gd name="T50" fmla="*/ 119 w 467"/>
                <a:gd name="T51" fmla="*/ 124 h 300"/>
                <a:gd name="T52" fmla="*/ 117 w 467"/>
                <a:gd name="T53" fmla="*/ 124 h 300"/>
                <a:gd name="T54" fmla="*/ 59 w 467"/>
                <a:gd name="T55" fmla="*/ 94 h 300"/>
                <a:gd name="T56" fmla="*/ 46 w 467"/>
                <a:gd name="T57" fmla="*/ 126 h 300"/>
                <a:gd name="T58" fmla="*/ 0 w 467"/>
                <a:gd name="T59" fmla="*/ 130 h 300"/>
                <a:gd name="T60" fmla="*/ 30 w 467"/>
                <a:gd name="T61" fmla="*/ 211 h 300"/>
                <a:gd name="T62" fmla="*/ 30 w 467"/>
                <a:gd name="T63" fmla="*/ 213 h 300"/>
                <a:gd name="T64" fmla="*/ 14 w 467"/>
                <a:gd name="T65" fmla="*/ 25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7" h="300">
                  <a:moveTo>
                    <a:pt x="14" y="257"/>
                  </a:moveTo>
                  <a:lnTo>
                    <a:pt x="133" y="213"/>
                  </a:lnTo>
                  <a:lnTo>
                    <a:pt x="175" y="210"/>
                  </a:lnTo>
                  <a:lnTo>
                    <a:pt x="184" y="220"/>
                  </a:lnTo>
                  <a:lnTo>
                    <a:pt x="248" y="234"/>
                  </a:lnTo>
                  <a:lnTo>
                    <a:pt x="251" y="263"/>
                  </a:lnTo>
                  <a:lnTo>
                    <a:pt x="276" y="275"/>
                  </a:lnTo>
                  <a:lnTo>
                    <a:pt x="343" y="282"/>
                  </a:lnTo>
                  <a:lnTo>
                    <a:pt x="370" y="286"/>
                  </a:lnTo>
                  <a:lnTo>
                    <a:pt x="384" y="300"/>
                  </a:lnTo>
                  <a:lnTo>
                    <a:pt x="405" y="291"/>
                  </a:lnTo>
                  <a:lnTo>
                    <a:pt x="424" y="275"/>
                  </a:lnTo>
                  <a:lnTo>
                    <a:pt x="439" y="241"/>
                  </a:lnTo>
                  <a:lnTo>
                    <a:pt x="416" y="213"/>
                  </a:lnTo>
                  <a:lnTo>
                    <a:pt x="417" y="171"/>
                  </a:lnTo>
                  <a:lnTo>
                    <a:pt x="433" y="165"/>
                  </a:lnTo>
                  <a:lnTo>
                    <a:pt x="433" y="146"/>
                  </a:lnTo>
                  <a:lnTo>
                    <a:pt x="453" y="146"/>
                  </a:lnTo>
                  <a:lnTo>
                    <a:pt x="458" y="124"/>
                  </a:lnTo>
                  <a:lnTo>
                    <a:pt x="446" y="100"/>
                  </a:lnTo>
                  <a:lnTo>
                    <a:pt x="446" y="100"/>
                  </a:lnTo>
                  <a:lnTo>
                    <a:pt x="446" y="98"/>
                  </a:lnTo>
                  <a:lnTo>
                    <a:pt x="460" y="84"/>
                  </a:lnTo>
                  <a:lnTo>
                    <a:pt x="456" y="70"/>
                  </a:lnTo>
                  <a:lnTo>
                    <a:pt x="456" y="68"/>
                  </a:lnTo>
                  <a:lnTo>
                    <a:pt x="456" y="68"/>
                  </a:lnTo>
                  <a:lnTo>
                    <a:pt x="467" y="57"/>
                  </a:lnTo>
                  <a:lnTo>
                    <a:pt x="463" y="48"/>
                  </a:lnTo>
                  <a:lnTo>
                    <a:pt x="437" y="50"/>
                  </a:lnTo>
                  <a:lnTo>
                    <a:pt x="435" y="50"/>
                  </a:lnTo>
                  <a:lnTo>
                    <a:pt x="435" y="50"/>
                  </a:lnTo>
                  <a:lnTo>
                    <a:pt x="366" y="0"/>
                  </a:lnTo>
                  <a:lnTo>
                    <a:pt x="361" y="20"/>
                  </a:lnTo>
                  <a:lnTo>
                    <a:pt x="361" y="22"/>
                  </a:lnTo>
                  <a:lnTo>
                    <a:pt x="359" y="22"/>
                  </a:lnTo>
                  <a:lnTo>
                    <a:pt x="276" y="29"/>
                  </a:lnTo>
                  <a:lnTo>
                    <a:pt x="271" y="52"/>
                  </a:lnTo>
                  <a:lnTo>
                    <a:pt x="269" y="52"/>
                  </a:lnTo>
                  <a:lnTo>
                    <a:pt x="269" y="52"/>
                  </a:lnTo>
                  <a:lnTo>
                    <a:pt x="253" y="57"/>
                  </a:lnTo>
                  <a:lnTo>
                    <a:pt x="255" y="71"/>
                  </a:lnTo>
                  <a:lnTo>
                    <a:pt x="255" y="73"/>
                  </a:lnTo>
                  <a:lnTo>
                    <a:pt x="253" y="73"/>
                  </a:lnTo>
                  <a:lnTo>
                    <a:pt x="230" y="89"/>
                  </a:lnTo>
                  <a:lnTo>
                    <a:pt x="230" y="103"/>
                  </a:lnTo>
                  <a:lnTo>
                    <a:pt x="230" y="105"/>
                  </a:lnTo>
                  <a:lnTo>
                    <a:pt x="228" y="105"/>
                  </a:lnTo>
                  <a:lnTo>
                    <a:pt x="212" y="109"/>
                  </a:lnTo>
                  <a:lnTo>
                    <a:pt x="184" y="132"/>
                  </a:lnTo>
                  <a:lnTo>
                    <a:pt x="184" y="133"/>
                  </a:lnTo>
                  <a:lnTo>
                    <a:pt x="182" y="133"/>
                  </a:lnTo>
                  <a:lnTo>
                    <a:pt x="119" y="124"/>
                  </a:lnTo>
                  <a:lnTo>
                    <a:pt x="117" y="124"/>
                  </a:lnTo>
                  <a:lnTo>
                    <a:pt x="117" y="124"/>
                  </a:lnTo>
                  <a:lnTo>
                    <a:pt x="78" y="96"/>
                  </a:lnTo>
                  <a:lnTo>
                    <a:pt x="59" y="94"/>
                  </a:lnTo>
                  <a:lnTo>
                    <a:pt x="4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0" y="130"/>
                  </a:lnTo>
                  <a:lnTo>
                    <a:pt x="2" y="162"/>
                  </a:lnTo>
                  <a:lnTo>
                    <a:pt x="30" y="211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11" y="227"/>
                  </a:lnTo>
                  <a:lnTo>
                    <a:pt x="14" y="257"/>
                  </a:lnTo>
                  <a:lnTo>
                    <a:pt x="14" y="25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3" name="Freeform 123">
              <a:extLst>
                <a:ext uri="{FF2B5EF4-FFF2-40B4-BE49-F238E27FC236}">
                  <a16:creationId xmlns:a16="http://schemas.microsoft.com/office/drawing/2014/main" xmlns="" id="{21D3B748-A3C3-427B-A9A5-F4B12F0CFF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0513" y="4724401"/>
              <a:ext cx="479425" cy="908050"/>
            </a:xfrm>
            <a:custGeom>
              <a:avLst/>
              <a:gdLst>
                <a:gd name="T0" fmla="*/ 4 w 302"/>
                <a:gd name="T1" fmla="*/ 462 h 572"/>
                <a:gd name="T2" fmla="*/ 34 w 302"/>
                <a:gd name="T3" fmla="*/ 510 h 572"/>
                <a:gd name="T4" fmla="*/ 76 w 302"/>
                <a:gd name="T5" fmla="*/ 531 h 572"/>
                <a:gd name="T6" fmla="*/ 115 w 302"/>
                <a:gd name="T7" fmla="*/ 537 h 572"/>
                <a:gd name="T8" fmla="*/ 170 w 302"/>
                <a:gd name="T9" fmla="*/ 572 h 572"/>
                <a:gd name="T10" fmla="*/ 225 w 302"/>
                <a:gd name="T11" fmla="*/ 547 h 572"/>
                <a:gd name="T12" fmla="*/ 249 w 302"/>
                <a:gd name="T13" fmla="*/ 492 h 572"/>
                <a:gd name="T14" fmla="*/ 249 w 302"/>
                <a:gd name="T15" fmla="*/ 491 h 572"/>
                <a:gd name="T16" fmla="*/ 241 w 302"/>
                <a:gd name="T17" fmla="*/ 430 h 572"/>
                <a:gd name="T18" fmla="*/ 241 w 302"/>
                <a:gd name="T19" fmla="*/ 429 h 572"/>
                <a:gd name="T20" fmla="*/ 214 w 302"/>
                <a:gd name="T21" fmla="*/ 416 h 572"/>
                <a:gd name="T22" fmla="*/ 212 w 302"/>
                <a:gd name="T23" fmla="*/ 416 h 572"/>
                <a:gd name="T24" fmla="*/ 189 w 302"/>
                <a:gd name="T25" fmla="*/ 388 h 572"/>
                <a:gd name="T26" fmla="*/ 198 w 302"/>
                <a:gd name="T27" fmla="*/ 354 h 572"/>
                <a:gd name="T28" fmla="*/ 149 w 302"/>
                <a:gd name="T29" fmla="*/ 338 h 572"/>
                <a:gd name="T30" fmla="*/ 147 w 302"/>
                <a:gd name="T31" fmla="*/ 340 h 572"/>
                <a:gd name="T32" fmla="*/ 124 w 302"/>
                <a:gd name="T33" fmla="*/ 344 h 572"/>
                <a:gd name="T34" fmla="*/ 103 w 302"/>
                <a:gd name="T35" fmla="*/ 329 h 572"/>
                <a:gd name="T36" fmla="*/ 103 w 302"/>
                <a:gd name="T37" fmla="*/ 344 h 572"/>
                <a:gd name="T38" fmla="*/ 83 w 302"/>
                <a:gd name="T39" fmla="*/ 372 h 572"/>
                <a:gd name="T40" fmla="*/ 82 w 302"/>
                <a:gd name="T41" fmla="*/ 374 h 572"/>
                <a:gd name="T42" fmla="*/ 21 w 302"/>
                <a:gd name="T43" fmla="*/ 379 h 572"/>
                <a:gd name="T44" fmla="*/ 27 w 302"/>
                <a:gd name="T45" fmla="*/ 402 h 572"/>
                <a:gd name="T46" fmla="*/ 28 w 302"/>
                <a:gd name="T47" fmla="*/ 404 h 572"/>
                <a:gd name="T48" fmla="*/ 34 w 302"/>
                <a:gd name="T49" fmla="*/ 427 h 572"/>
                <a:gd name="T50" fmla="*/ 0 w 302"/>
                <a:gd name="T51" fmla="*/ 430 h 572"/>
                <a:gd name="T52" fmla="*/ 200 w 302"/>
                <a:gd name="T53" fmla="*/ 351 h 572"/>
                <a:gd name="T54" fmla="*/ 235 w 302"/>
                <a:gd name="T55" fmla="*/ 337 h 572"/>
                <a:gd name="T56" fmla="*/ 255 w 302"/>
                <a:gd name="T57" fmla="*/ 294 h 572"/>
                <a:gd name="T58" fmla="*/ 255 w 302"/>
                <a:gd name="T59" fmla="*/ 294 h 572"/>
                <a:gd name="T60" fmla="*/ 253 w 302"/>
                <a:gd name="T61" fmla="*/ 252 h 572"/>
                <a:gd name="T62" fmla="*/ 253 w 302"/>
                <a:gd name="T63" fmla="*/ 250 h 572"/>
                <a:gd name="T64" fmla="*/ 279 w 302"/>
                <a:gd name="T65" fmla="*/ 202 h 572"/>
                <a:gd name="T66" fmla="*/ 253 w 302"/>
                <a:gd name="T67" fmla="*/ 193 h 572"/>
                <a:gd name="T68" fmla="*/ 249 w 302"/>
                <a:gd name="T69" fmla="*/ 177 h 572"/>
                <a:gd name="T70" fmla="*/ 249 w 302"/>
                <a:gd name="T71" fmla="*/ 175 h 572"/>
                <a:gd name="T72" fmla="*/ 258 w 302"/>
                <a:gd name="T73" fmla="*/ 124 h 572"/>
                <a:gd name="T74" fmla="*/ 258 w 302"/>
                <a:gd name="T75" fmla="*/ 124 h 572"/>
                <a:gd name="T76" fmla="*/ 264 w 302"/>
                <a:gd name="T77" fmla="*/ 103 h 572"/>
                <a:gd name="T78" fmla="*/ 290 w 302"/>
                <a:gd name="T79" fmla="*/ 90 h 572"/>
                <a:gd name="T80" fmla="*/ 276 w 302"/>
                <a:gd name="T81" fmla="*/ 23 h 572"/>
                <a:gd name="T82" fmla="*/ 276 w 302"/>
                <a:gd name="T83" fmla="*/ 23 h 572"/>
                <a:gd name="T84" fmla="*/ 249 w 302"/>
                <a:gd name="T85" fmla="*/ 16 h 572"/>
                <a:gd name="T86" fmla="*/ 248 w 302"/>
                <a:gd name="T87" fmla="*/ 16 h 572"/>
                <a:gd name="T88" fmla="*/ 166 w 302"/>
                <a:gd name="T89" fmla="*/ 5 h 572"/>
                <a:gd name="T90" fmla="*/ 149 w 302"/>
                <a:gd name="T91" fmla="*/ 26 h 572"/>
                <a:gd name="T92" fmla="*/ 103 w 302"/>
                <a:gd name="T93" fmla="*/ 26 h 572"/>
                <a:gd name="T94" fmla="*/ 119 w 302"/>
                <a:gd name="T95" fmla="*/ 145 h 572"/>
                <a:gd name="T96" fmla="*/ 120 w 302"/>
                <a:gd name="T97" fmla="*/ 147 h 572"/>
                <a:gd name="T98" fmla="*/ 147 w 302"/>
                <a:gd name="T99" fmla="*/ 195 h 572"/>
                <a:gd name="T100" fmla="*/ 147 w 302"/>
                <a:gd name="T101" fmla="*/ 197 h 572"/>
                <a:gd name="T102" fmla="*/ 175 w 302"/>
                <a:gd name="T103" fmla="*/ 232 h 572"/>
                <a:gd name="T104" fmla="*/ 175 w 302"/>
                <a:gd name="T105" fmla="*/ 236 h 572"/>
                <a:gd name="T106" fmla="*/ 173 w 302"/>
                <a:gd name="T107" fmla="*/ 267 h 572"/>
                <a:gd name="T108" fmla="*/ 173 w 302"/>
                <a:gd name="T109" fmla="*/ 269 h 572"/>
                <a:gd name="T110" fmla="*/ 166 w 302"/>
                <a:gd name="T111" fmla="*/ 296 h 572"/>
                <a:gd name="T112" fmla="*/ 150 w 302"/>
                <a:gd name="T113" fmla="*/ 306 h 572"/>
                <a:gd name="T114" fmla="*/ 186 w 302"/>
                <a:gd name="T115" fmla="*/ 337 h 572"/>
                <a:gd name="T116" fmla="*/ 188 w 302"/>
                <a:gd name="T117" fmla="*/ 337 h 572"/>
                <a:gd name="T118" fmla="*/ 200 w 302"/>
                <a:gd name="T119" fmla="*/ 35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2" h="572">
                  <a:moveTo>
                    <a:pt x="0" y="430"/>
                  </a:moveTo>
                  <a:lnTo>
                    <a:pt x="4" y="462"/>
                  </a:lnTo>
                  <a:lnTo>
                    <a:pt x="34" y="478"/>
                  </a:lnTo>
                  <a:lnTo>
                    <a:pt x="34" y="510"/>
                  </a:lnTo>
                  <a:lnTo>
                    <a:pt x="64" y="515"/>
                  </a:lnTo>
                  <a:lnTo>
                    <a:pt x="76" y="531"/>
                  </a:lnTo>
                  <a:lnTo>
                    <a:pt x="108" y="514"/>
                  </a:lnTo>
                  <a:lnTo>
                    <a:pt x="115" y="537"/>
                  </a:lnTo>
                  <a:lnTo>
                    <a:pt x="136" y="569"/>
                  </a:lnTo>
                  <a:lnTo>
                    <a:pt x="170" y="572"/>
                  </a:lnTo>
                  <a:lnTo>
                    <a:pt x="180" y="549"/>
                  </a:lnTo>
                  <a:lnTo>
                    <a:pt x="225" y="547"/>
                  </a:lnTo>
                  <a:lnTo>
                    <a:pt x="253" y="526"/>
                  </a:lnTo>
                  <a:lnTo>
                    <a:pt x="249" y="492"/>
                  </a:lnTo>
                  <a:lnTo>
                    <a:pt x="249" y="492"/>
                  </a:lnTo>
                  <a:lnTo>
                    <a:pt x="249" y="491"/>
                  </a:lnTo>
                  <a:lnTo>
                    <a:pt x="269" y="478"/>
                  </a:lnTo>
                  <a:lnTo>
                    <a:pt x="241" y="430"/>
                  </a:lnTo>
                  <a:lnTo>
                    <a:pt x="241" y="430"/>
                  </a:lnTo>
                  <a:lnTo>
                    <a:pt x="241" y="429"/>
                  </a:lnTo>
                  <a:lnTo>
                    <a:pt x="239" y="399"/>
                  </a:lnTo>
                  <a:lnTo>
                    <a:pt x="214" y="416"/>
                  </a:lnTo>
                  <a:lnTo>
                    <a:pt x="212" y="418"/>
                  </a:lnTo>
                  <a:lnTo>
                    <a:pt x="212" y="416"/>
                  </a:lnTo>
                  <a:lnTo>
                    <a:pt x="191" y="388"/>
                  </a:lnTo>
                  <a:lnTo>
                    <a:pt x="189" y="388"/>
                  </a:lnTo>
                  <a:lnTo>
                    <a:pt x="189" y="386"/>
                  </a:lnTo>
                  <a:lnTo>
                    <a:pt x="198" y="354"/>
                  </a:lnTo>
                  <a:lnTo>
                    <a:pt x="186" y="340"/>
                  </a:lnTo>
                  <a:lnTo>
                    <a:pt x="149" y="338"/>
                  </a:lnTo>
                  <a:lnTo>
                    <a:pt x="149" y="338"/>
                  </a:lnTo>
                  <a:lnTo>
                    <a:pt x="147" y="340"/>
                  </a:lnTo>
                  <a:lnTo>
                    <a:pt x="124" y="344"/>
                  </a:lnTo>
                  <a:lnTo>
                    <a:pt x="124" y="344"/>
                  </a:lnTo>
                  <a:lnTo>
                    <a:pt x="122" y="344"/>
                  </a:lnTo>
                  <a:lnTo>
                    <a:pt x="103" y="329"/>
                  </a:lnTo>
                  <a:lnTo>
                    <a:pt x="103" y="344"/>
                  </a:lnTo>
                  <a:lnTo>
                    <a:pt x="103" y="344"/>
                  </a:lnTo>
                  <a:lnTo>
                    <a:pt x="103" y="345"/>
                  </a:lnTo>
                  <a:lnTo>
                    <a:pt x="83" y="372"/>
                  </a:lnTo>
                  <a:lnTo>
                    <a:pt x="83" y="374"/>
                  </a:lnTo>
                  <a:lnTo>
                    <a:pt x="82" y="374"/>
                  </a:lnTo>
                  <a:lnTo>
                    <a:pt x="48" y="370"/>
                  </a:lnTo>
                  <a:lnTo>
                    <a:pt x="21" y="379"/>
                  </a:lnTo>
                  <a:lnTo>
                    <a:pt x="11" y="395"/>
                  </a:lnTo>
                  <a:lnTo>
                    <a:pt x="27" y="402"/>
                  </a:lnTo>
                  <a:lnTo>
                    <a:pt x="28" y="404"/>
                  </a:lnTo>
                  <a:lnTo>
                    <a:pt x="28" y="404"/>
                  </a:lnTo>
                  <a:lnTo>
                    <a:pt x="32" y="423"/>
                  </a:lnTo>
                  <a:lnTo>
                    <a:pt x="34" y="427"/>
                  </a:lnTo>
                  <a:lnTo>
                    <a:pt x="30" y="427"/>
                  </a:lnTo>
                  <a:lnTo>
                    <a:pt x="0" y="430"/>
                  </a:lnTo>
                  <a:lnTo>
                    <a:pt x="0" y="430"/>
                  </a:lnTo>
                  <a:close/>
                  <a:moveTo>
                    <a:pt x="200" y="351"/>
                  </a:moveTo>
                  <a:lnTo>
                    <a:pt x="221" y="344"/>
                  </a:lnTo>
                  <a:lnTo>
                    <a:pt x="235" y="337"/>
                  </a:lnTo>
                  <a:lnTo>
                    <a:pt x="262" y="312"/>
                  </a:lnTo>
                  <a:lnTo>
                    <a:pt x="255" y="294"/>
                  </a:lnTo>
                  <a:lnTo>
                    <a:pt x="255" y="294"/>
                  </a:lnTo>
                  <a:lnTo>
                    <a:pt x="255" y="294"/>
                  </a:lnTo>
                  <a:lnTo>
                    <a:pt x="260" y="276"/>
                  </a:lnTo>
                  <a:lnTo>
                    <a:pt x="253" y="252"/>
                  </a:lnTo>
                  <a:lnTo>
                    <a:pt x="253" y="250"/>
                  </a:lnTo>
                  <a:lnTo>
                    <a:pt x="253" y="250"/>
                  </a:lnTo>
                  <a:lnTo>
                    <a:pt x="271" y="228"/>
                  </a:lnTo>
                  <a:lnTo>
                    <a:pt x="279" y="202"/>
                  </a:lnTo>
                  <a:lnTo>
                    <a:pt x="255" y="193"/>
                  </a:lnTo>
                  <a:lnTo>
                    <a:pt x="253" y="193"/>
                  </a:lnTo>
                  <a:lnTo>
                    <a:pt x="253" y="193"/>
                  </a:lnTo>
                  <a:lnTo>
                    <a:pt x="249" y="177"/>
                  </a:lnTo>
                  <a:lnTo>
                    <a:pt x="249" y="175"/>
                  </a:lnTo>
                  <a:lnTo>
                    <a:pt x="249" y="175"/>
                  </a:lnTo>
                  <a:lnTo>
                    <a:pt x="269" y="151"/>
                  </a:lnTo>
                  <a:lnTo>
                    <a:pt x="258" y="124"/>
                  </a:lnTo>
                  <a:lnTo>
                    <a:pt x="258" y="124"/>
                  </a:lnTo>
                  <a:lnTo>
                    <a:pt x="258" y="124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90" y="90"/>
                  </a:lnTo>
                  <a:lnTo>
                    <a:pt x="302" y="76"/>
                  </a:lnTo>
                  <a:lnTo>
                    <a:pt x="276" y="23"/>
                  </a:lnTo>
                  <a:lnTo>
                    <a:pt x="274" y="23"/>
                  </a:lnTo>
                  <a:lnTo>
                    <a:pt x="276" y="23"/>
                  </a:lnTo>
                  <a:lnTo>
                    <a:pt x="279" y="3"/>
                  </a:lnTo>
                  <a:lnTo>
                    <a:pt x="249" y="16"/>
                  </a:lnTo>
                  <a:lnTo>
                    <a:pt x="249" y="18"/>
                  </a:lnTo>
                  <a:lnTo>
                    <a:pt x="248" y="16"/>
                  </a:lnTo>
                  <a:lnTo>
                    <a:pt x="211" y="0"/>
                  </a:lnTo>
                  <a:lnTo>
                    <a:pt x="166" y="5"/>
                  </a:lnTo>
                  <a:lnTo>
                    <a:pt x="150" y="25"/>
                  </a:lnTo>
                  <a:lnTo>
                    <a:pt x="149" y="26"/>
                  </a:lnTo>
                  <a:lnTo>
                    <a:pt x="149" y="26"/>
                  </a:lnTo>
                  <a:lnTo>
                    <a:pt x="103" y="26"/>
                  </a:lnTo>
                  <a:lnTo>
                    <a:pt x="103" y="147"/>
                  </a:lnTo>
                  <a:lnTo>
                    <a:pt x="119" y="145"/>
                  </a:lnTo>
                  <a:lnTo>
                    <a:pt x="120" y="145"/>
                  </a:lnTo>
                  <a:lnTo>
                    <a:pt x="120" y="147"/>
                  </a:lnTo>
                  <a:lnTo>
                    <a:pt x="124" y="172"/>
                  </a:lnTo>
                  <a:lnTo>
                    <a:pt x="147" y="195"/>
                  </a:lnTo>
                  <a:lnTo>
                    <a:pt x="147" y="195"/>
                  </a:lnTo>
                  <a:lnTo>
                    <a:pt x="147" y="197"/>
                  </a:lnTo>
                  <a:lnTo>
                    <a:pt x="154" y="218"/>
                  </a:lnTo>
                  <a:lnTo>
                    <a:pt x="175" y="232"/>
                  </a:lnTo>
                  <a:lnTo>
                    <a:pt x="177" y="234"/>
                  </a:lnTo>
                  <a:lnTo>
                    <a:pt x="175" y="236"/>
                  </a:lnTo>
                  <a:lnTo>
                    <a:pt x="159" y="253"/>
                  </a:lnTo>
                  <a:lnTo>
                    <a:pt x="173" y="267"/>
                  </a:lnTo>
                  <a:lnTo>
                    <a:pt x="173" y="269"/>
                  </a:lnTo>
                  <a:lnTo>
                    <a:pt x="173" y="269"/>
                  </a:lnTo>
                  <a:lnTo>
                    <a:pt x="166" y="294"/>
                  </a:lnTo>
                  <a:lnTo>
                    <a:pt x="166" y="296"/>
                  </a:lnTo>
                  <a:lnTo>
                    <a:pt x="166" y="296"/>
                  </a:lnTo>
                  <a:lnTo>
                    <a:pt x="150" y="306"/>
                  </a:lnTo>
                  <a:lnTo>
                    <a:pt x="149" y="335"/>
                  </a:lnTo>
                  <a:lnTo>
                    <a:pt x="186" y="337"/>
                  </a:lnTo>
                  <a:lnTo>
                    <a:pt x="188" y="337"/>
                  </a:lnTo>
                  <a:lnTo>
                    <a:pt x="188" y="337"/>
                  </a:lnTo>
                  <a:lnTo>
                    <a:pt x="200" y="351"/>
                  </a:lnTo>
                  <a:lnTo>
                    <a:pt x="200" y="3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4" name="Freeform 124">
              <a:extLst>
                <a:ext uri="{FF2B5EF4-FFF2-40B4-BE49-F238E27FC236}">
                  <a16:creationId xmlns:a16="http://schemas.microsoft.com/office/drawing/2014/main" xmlns="" id="{DB2C7402-3C97-40CD-98B2-5504ECC88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0625" y="4921251"/>
              <a:ext cx="642938" cy="481013"/>
            </a:xfrm>
            <a:custGeom>
              <a:avLst/>
              <a:gdLst>
                <a:gd name="T0" fmla="*/ 44 w 405"/>
                <a:gd name="T1" fmla="*/ 244 h 303"/>
                <a:gd name="T2" fmla="*/ 85 w 405"/>
                <a:gd name="T3" fmla="*/ 218 h 303"/>
                <a:gd name="T4" fmla="*/ 106 w 405"/>
                <a:gd name="T5" fmla="*/ 248 h 303"/>
                <a:gd name="T6" fmla="*/ 196 w 405"/>
                <a:gd name="T7" fmla="*/ 262 h 303"/>
                <a:gd name="T8" fmla="*/ 233 w 405"/>
                <a:gd name="T9" fmla="*/ 303 h 303"/>
                <a:gd name="T10" fmla="*/ 258 w 405"/>
                <a:gd name="T11" fmla="*/ 282 h 303"/>
                <a:gd name="T12" fmla="*/ 239 w 405"/>
                <a:gd name="T13" fmla="*/ 271 h 303"/>
                <a:gd name="T14" fmla="*/ 251 w 405"/>
                <a:gd name="T15" fmla="*/ 253 h 303"/>
                <a:gd name="T16" fmla="*/ 253 w 405"/>
                <a:gd name="T17" fmla="*/ 252 h 303"/>
                <a:gd name="T18" fmla="*/ 281 w 405"/>
                <a:gd name="T19" fmla="*/ 243 h 303"/>
                <a:gd name="T20" fmla="*/ 315 w 405"/>
                <a:gd name="T21" fmla="*/ 246 h 303"/>
                <a:gd name="T22" fmla="*/ 334 w 405"/>
                <a:gd name="T23" fmla="*/ 202 h 303"/>
                <a:gd name="T24" fmla="*/ 336 w 405"/>
                <a:gd name="T25" fmla="*/ 200 h 303"/>
                <a:gd name="T26" fmla="*/ 378 w 405"/>
                <a:gd name="T27" fmla="*/ 213 h 303"/>
                <a:gd name="T28" fmla="*/ 380 w 405"/>
                <a:gd name="T29" fmla="*/ 181 h 303"/>
                <a:gd name="T30" fmla="*/ 398 w 405"/>
                <a:gd name="T31" fmla="*/ 170 h 303"/>
                <a:gd name="T32" fmla="*/ 389 w 405"/>
                <a:gd name="T33" fmla="*/ 131 h 303"/>
                <a:gd name="T34" fmla="*/ 389 w 405"/>
                <a:gd name="T35" fmla="*/ 129 h 303"/>
                <a:gd name="T36" fmla="*/ 385 w 405"/>
                <a:gd name="T37" fmla="*/ 96 h 303"/>
                <a:gd name="T38" fmla="*/ 385 w 405"/>
                <a:gd name="T39" fmla="*/ 96 h 303"/>
                <a:gd name="T40" fmla="*/ 353 w 405"/>
                <a:gd name="T41" fmla="*/ 50 h 303"/>
                <a:gd name="T42" fmla="*/ 353 w 405"/>
                <a:gd name="T43" fmla="*/ 48 h 303"/>
                <a:gd name="T44" fmla="*/ 334 w 405"/>
                <a:gd name="T45" fmla="*/ 27 h 303"/>
                <a:gd name="T46" fmla="*/ 313 w 405"/>
                <a:gd name="T47" fmla="*/ 46 h 303"/>
                <a:gd name="T48" fmla="*/ 272 w 405"/>
                <a:gd name="T49" fmla="*/ 42 h 303"/>
                <a:gd name="T50" fmla="*/ 260 w 405"/>
                <a:gd name="T51" fmla="*/ 53 h 303"/>
                <a:gd name="T52" fmla="*/ 247 w 405"/>
                <a:gd name="T53" fmla="*/ 42 h 303"/>
                <a:gd name="T54" fmla="*/ 210 w 405"/>
                <a:gd name="T55" fmla="*/ 76 h 303"/>
                <a:gd name="T56" fmla="*/ 184 w 405"/>
                <a:gd name="T57" fmla="*/ 50 h 303"/>
                <a:gd name="T58" fmla="*/ 182 w 405"/>
                <a:gd name="T59" fmla="*/ 50 h 303"/>
                <a:gd name="T60" fmla="*/ 155 w 405"/>
                <a:gd name="T61" fmla="*/ 0 h 303"/>
                <a:gd name="T62" fmla="*/ 64 w 405"/>
                <a:gd name="T63" fmla="*/ 32 h 303"/>
                <a:gd name="T64" fmla="*/ 44 w 405"/>
                <a:gd name="T65" fmla="*/ 23 h 303"/>
                <a:gd name="T66" fmla="*/ 34 w 405"/>
                <a:gd name="T67" fmla="*/ 30 h 303"/>
                <a:gd name="T68" fmla="*/ 19 w 405"/>
                <a:gd name="T69" fmla="*/ 19 h 303"/>
                <a:gd name="T70" fmla="*/ 0 w 405"/>
                <a:gd name="T71" fmla="*/ 3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5" h="303">
                  <a:moveTo>
                    <a:pt x="0" y="30"/>
                  </a:moveTo>
                  <a:lnTo>
                    <a:pt x="44" y="244"/>
                  </a:lnTo>
                  <a:lnTo>
                    <a:pt x="69" y="241"/>
                  </a:lnTo>
                  <a:lnTo>
                    <a:pt x="85" y="218"/>
                  </a:lnTo>
                  <a:lnTo>
                    <a:pt x="101" y="223"/>
                  </a:lnTo>
                  <a:lnTo>
                    <a:pt x="106" y="248"/>
                  </a:lnTo>
                  <a:lnTo>
                    <a:pt x="157" y="276"/>
                  </a:lnTo>
                  <a:lnTo>
                    <a:pt x="196" y="262"/>
                  </a:lnTo>
                  <a:lnTo>
                    <a:pt x="217" y="271"/>
                  </a:lnTo>
                  <a:lnTo>
                    <a:pt x="233" y="303"/>
                  </a:lnTo>
                  <a:lnTo>
                    <a:pt x="261" y="299"/>
                  </a:lnTo>
                  <a:lnTo>
                    <a:pt x="258" y="282"/>
                  </a:lnTo>
                  <a:lnTo>
                    <a:pt x="240" y="273"/>
                  </a:lnTo>
                  <a:lnTo>
                    <a:pt x="239" y="271"/>
                  </a:lnTo>
                  <a:lnTo>
                    <a:pt x="239" y="269"/>
                  </a:lnTo>
                  <a:lnTo>
                    <a:pt x="251" y="253"/>
                  </a:lnTo>
                  <a:lnTo>
                    <a:pt x="253" y="253"/>
                  </a:lnTo>
                  <a:lnTo>
                    <a:pt x="253" y="252"/>
                  </a:lnTo>
                  <a:lnTo>
                    <a:pt x="281" y="243"/>
                  </a:lnTo>
                  <a:lnTo>
                    <a:pt x="281" y="243"/>
                  </a:lnTo>
                  <a:lnTo>
                    <a:pt x="281" y="243"/>
                  </a:lnTo>
                  <a:lnTo>
                    <a:pt x="315" y="246"/>
                  </a:lnTo>
                  <a:lnTo>
                    <a:pt x="332" y="220"/>
                  </a:lnTo>
                  <a:lnTo>
                    <a:pt x="334" y="202"/>
                  </a:lnTo>
                  <a:lnTo>
                    <a:pt x="334" y="198"/>
                  </a:lnTo>
                  <a:lnTo>
                    <a:pt x="336" y="200"/>
                  </a:lnTo>
                  <a:lnTo>
                    <a:pt x="357" y="216"/>
                  </a:lnTo>
                  <a:lnTo>
                    <a:pt x="378" y="213"/>
                  </a:lnTo>
                  <a:lnTo>
                    <a:pt x="380" y="181"/>
                  </a:lnTo>
                  <a:lnTo>
                    <a:pt x="380" y="181"/>
                  </a:lnTo>
                  <a:lnTo>
                    <a:pt x="380" y="179"/>
                  </a:lnTo>
                  <a:lnTo>
                    <a:pt x="398" y="170"/>
                  </a:lnTo>
                  <a:lnTo>
                    <a:pt x="403" y="145"/>
                  </a:lnTo>
                  <a:lnTo>
                    <a:pt x="389" y="131"/>
                  </a:lnTo>
                  <a:lnTo>
                    <a:pt x="389" y="129"/>
                  </a:lnTo>
                  <a:lnTo>
                    <a:pt x="389" y="129"/>
                  </a:lnTo>
                  <a:lnTo>
                    <a:pt x="405" y="110"/>
                  </a:lnTo>
                  <a:lnTo>
                    <a:pt x="385" y="96"/>
                  </a:lnTo>
                  <a:lnTo>
                    <a:pt x="385" y="96"/>
                  </a:lnTo>
                  <a:lnTo>
                    <a:pt x="385" y="96"/>
                  </a:lnTo>
                  <a:lnTo>
                    <a:pt x="376" y="74"/>
                  </a:lnTo>
                  <a:lnTo>
                    <a:pt x="353" y="50"/>
                  </a:lnTo>
                  <a:lnTo>
                    <a:pt x="353" y="48"/>
                  </a:lnTo>
                  <a:lnTo>
                    <a:pt x="353" y="48"/>
                  </a:lnTo>
                  <a:lnTo>
                    <a:pt x="350" y="25"/>
                  </a:lnTo>
                  <a:lnTo>
                    <a:pt x="334" y="27"/>
                  </a:lnTo>
                  <a:lnTo>
                    <a:pt x="315" y="46"/>
                  </a:lnTo>
                  <a:lnTo>
                    <a:pt x="313" y="46"/>
                  </a:lnTo>
                  <a:lnTo>
                    <a:pt x="313" y="46"/>
                  </a:lnTo>
                  <a:lnTo>
                    <a:pt x="272" y="42"/>
                  </a:lnTo>
                  <a:lnTo>
                    <a:pt x="261" y="51"/>
                  </a:lnTo>
                  <a:lnTo>
                    <a:pt x="260" y="53"/>
                  </a:lnTo>
                  <a:lnTo>
                    <a:pt x="258" y="51"/>
                  </a:lnTo>
                  <a:lnTo>
                    <a:pt x="247" y="42"/>
                  </a:lnTo>
                  <a:lnTo>
                    <a:pt x="212" y="76"/>
                  </a:lnTo>
                  <a:lnTo>
                    <a:pt x="210" y="76"/>
                  </a:lnTo>
                  <a:lnTo>
                    <a:pt x="210" y="76"/>
                  </a:lnTo>
                  <a:lnTo>
                    <a:pt x="184" y="50"/>
                  </a:lnTo>
                  <a:lnTo>
                    <a:pt x="182" y="50"/>
                  </a:lnTo>
                  <a:lnTo>
                    <a:pt x="182" y="50"/>
                  </a:lnTo>
                  <a:lnTo>
                    <a:pt x="178" y="28"/>
                  </a:lnTo>
                  <a:lnTo>
                    <a:pt x="155" y="0"/>
                  </a:lnTo>
                  <a:lnTo>
                    <a:pt x="65" y="30"/>
                  </a:lnTo>
                  <a:lnTo>
                    <a:pt x="64" y="32"/>
                  </a:lnTo>
                  <a:lnTo>
                    <a:pt x="64" y="30"/>
                  </a:lnTo>
                  <a:lnTo>
                    <a:pt x="44" y="23"/>
                  </a:lnTo>
                  <a:lnTo>
                    <a:pt x="35" y="28"/>
                  </a:lnTo>
                  <a:lnTo>
                    <a:pt x="34" y="30"/>
                  </a:lnTo>
                  <a:lnTo>
                    <a:pt x="34" y="28"/>
                  </a:lnTo>
                  <a:lnTo>
                    <a:pt x="19" y="19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5" name="Freeform 125">
              <a:extLst>
                <a:ext uri="{FF2B5EF4-FFF2-40B4-BE49-F238E27FC236}">
                  <a16:creationId xmlns:a16="http://schemas.microsoft.com/office/drawing/2014/main" xmlns="" id="{490336F2-7E19-4E18-A373-306052F9A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088" y="4487863"/>
              <a:ext cx="636588" cy="549275"/>
            </a:xfrm>
            <a:custGeom>
              <a:avLst/>
              <a:gdLst>
                <a:gd name="T0" fmla="*/ 0 w 401"/>
                <a:gd name="T1" fmla="*/ 213 h 346"/>
                <a:gd name="T2" fmla="*/ 48 w 401"/>
                <a:gd name="T3" fmla="*/ 214 h 346"/>
                <a:gd name="T4" fmla="*/ 28 w 401"/>
                <a:gd name="T5" fmla="*/ 234 h 346"/>
                <a:gd name="T6" fmla="*/ 67 w 401"/>
                <a:gd name="T7" fmla="*/ 300 h 346"/>
                <a:gd name="T8" fmla="*/ 87 w 401"/>
                <a:gd name="T9" fmla="*/ 289 h 346"/>
                <a:gd name="T10" fmla="*/ 88 w 401"/>
                <a:gd name="T11" fmla="*/ 289 h 346"/>
                <a:gd name="T12" fmla="*/ 88 w 401"/>
                <a:gd name="T13" fmla="*/ 289 h 346"/>
                <a:gd name="T14" fmla="*/ 103 w 401"/>
                <a:gd name="T15" fmla="*/ 298 h 346"/>
                <a:gd name="T16" fmla="*/ 111 w 401"/>
                <a:gd name="T17" fmla="*/ 292 h 346"/>
                <a:gd name="T18" fmla="*/ 113 w 401"/>
                <a:gd name="T19" fmla="*/ 291 h 346"/>
                <a:gd name="T20" fmla="*/ 113 w 401"/>
                <a:gd name="T21" fmla="*/ 292 h 346"/>
                <a:gd name="T22" fmla="*/ 133 w 401"/>
                <a:gd name="T23" fmla="*/ 300 h 346"/>
                <a:gd name="T24" fmla="*/ 224 w 401"/>
                <a:gd name="T25" fmla="*/ 269 h 346"/>
                <a:gd name="T26" fmla="*/ 226 w 401"/>
                <a:gd name="T27" fmla="*/ 268 h 346"/>
                <a:gd name="T28" fmla="*/ 226 w 401"/>
                <a:gd name="T29" fmla="*/ 269 h 346"/>
                <a:gd name="T30" fmla="*/ 249 w 401"/>
                <a:gd name="T31" fmla="*/ 300 h 346"/>
                <a:gd name="T32" fmla="*/ 249 w 401"/>
                <a:gd name="T33" fmla="*/ 301 h 346"/>
                <a:gd name="T34" fmla="*/ 249 w 401"/>
                <a:gd name="T35" fmla="*/ 301 h 346"/>
                <a:gd name="T36" fmla="*/ 254 w 401"/>
                <a:gd name="T37" fmla="*/ 321 h 346"/>
                <a:gd name="T38" fmla="*/ 279 w 401"/>
                <a:gd name="T39" fmla="*/ 346 h 346"/>
                <a:gd name="T40" fmla="*/ 315 w 401"/>
                <a:gd name="T41" fmla="*/ 312 h 346"/>
                <a:gd name="T42" fmla="*/ 315 w 401"/>
                <a:gd name="T43" fmla="*/ 310 h 346"/>
                <a:gd name="T44" fmla="*/ 316 w 401"/>
                <a:gd name="T45" fmla="*/ 312 h 346"/>
                <a:gd name="T46" fmla="*/ 329 w 401"/>
                <a:gd name="T47" fmla="*/ 321 h 346"/>
                <a:gd name="T48" fmla="*/ 341 w 401"/>
                <a:gd name="T49" fmla="*/ 312 h 346"/>
                <a:gd name="T50" fmla="*/ 341 w 401"/>
                <a:gd name="T51" fmla="*/ 312 h 346"/>
                <a:gd name="T52" fmla="*/ 341 w 401"/>
                <a:gd name="T53" fmla="*/ 312 h 346"/>
                <a:gd name="T54" fmla="*/ 382 w 401"/>
                <a:gd name="T55" fmla="*/ 315 h 346"/>
                <a:gd name="T56" fmla="*/ 401 w 401"/>
                <a:gd name="T57" fmla="*/ 298 h 346"/>
                <a:gd name="T58" fmla="*/ 401 w 401"/>
                <a:gd name="T59" fmla="*/ 175 h 346"/>
                <a:gd name="T60" fmla="*/ 385 w 401"/>
                <a:gd name="T61" fmla="*/ 175 h 346"/>
                <a:gd name="T62" fmla="*/ 364 w 401"/>
                <a:gd name="T63" fmla="*/ 193 h 346"/>
                <a:gd name="T64" fmla="*/ 362 w 401"/>
                <a:gd name="T65" fmla="*/ 195 h 346"/>
                <a:gd name="T66" fmla="*/ 361 w 401"/>
                <a:gd name="T67" fmla="*/ 193 h 346"/>
                <a:gd name="T68" fmla="*/ 352 w 401"/>
                <a:gd name="T69" fmla="*/ 181 h 346"/>
                <a:gd name="T70" fmla="*/ 352 w 401"/>
                <a:gd name="T71" fmla="*/ 181 h 346"/>
                <a:gd name="T72" fmla="*/ 352 w 401"/>
                <a:gd name="T73" fmla="*/ 179 h 346"/>
                <a:gd name="T74" fmla="*/ 353 w 401"/>
                <a:gd name="T75" fmla="*/ 133 h 346"/>
                <a:gd name="T76" fmla="*/ 288 w 401"/>
                <a:gd name="T77" fmla="*/ 131 h 346"/>
                <a:gd name="T78" fmla="*/ 286 w 401"/>
                <a:gd name="T79" fmla="*/ 131 h 346"/>
                <a:gd name="T80" fmla="*/ 286 w 401"/>
                <a:gd name="T81" fmla="*/ 131 h 346"/>
                <a:gd name="T82" fmla="*/ 274 w 401"/>
                <a:gd name="T83" fmla="*/ 108 h 346"/>
                <a:gd name="T84" fmla="*/ 240 w 401"/>
                <a:gd name="T85" fmla="*/ 110 h 346"/>
                <a:gd name="T86" fmla="*/ 239 w 401"/>
                <a:gd name="T87" fmla="*/ 110 h 346"/>
                <a:gd name="T88" fmla="*/ 239 w 401"/>
                <a:gd name="T89" fmla="*/ 108 h 346"/>
                <a:gd name="T90" fmla="*/ 232 w 401"/>
                <a:gd name="T91" fmla="*/ 83 h 346"/>
                <a:gd name="T92" fmla="*/ 210 w 401"/>
                <a:gd name="T93" fmla="*/ 55 h 346"/>
                <a:gd name="T94" fmla="*/ 94 w 401"/>
                <a:gd name="T95" fmla="*/ 0 h 346"/>
                <a:gd name="T96" fmla="*/ 94 w 401"/>
                <a:gd name="T97" fmla="*/ 37 h 346"/>
                <a:gd name="T98" fmla="*/ 94 w 401"/>
                <a:gd name="T99" fmla="*/ 39 h 346"/>
                <a:gd name="T100" fmla="*/ 92 w 401"/>
                <a:gd name="T101" fmla="*/ 39 h 346"/>
                <a:gd name="T102" fmla="*/ 71 w 401"/>
                <a:gd name="T103" fmla="*/ 51 h 346"/>
                <a:gd name="T104" fmla="*/ 78 w 401"/>
                <a:gd name="T105" fmla="*/ 76 h 346"/>
                <a:gd name="T106" fmla="*/ 78 w 401"/>
                <a:gd name="T107" fmla="*/ 78 h 346"/>
                <a:gd name="T108" fmla="*/ 76 w 401"/>
                <a:gd name="T109" fmla="*/ 78 h 346"/>
                <a:gd name="T110" fmla="*/ 48 w 401"/>
                <a:gd name="T111" fmla="*/ 76 h 346"/>
                <a:gd name="T112" fmla="*/ 25 w 401"/>
                <a:gd name="T113" fmla="*/ 87 h 346"/>
                <a:gd name="T114" fmla="*/ 12 w 401"/>
                <a:gd name="T115" fmla="*/ 110 h 346"/>
                <a:gd name="T116" fmla="*/ 14 w 401"/>
                <a:gd name="T117" fmla="*/ 175 h 346"/>
                <a:gd name="T118" fmla="*/ 14 w 401"/>
                <a:gd name="T119" fmla="*/ 177 h 346"/>
                <a:gd name="T120" fmla="*/ 14 w 401"/>
                <a:gd name="T121" fmla="*/ 177 h 346"/>
                <a:gd name="T122" fmla="*/ 0 w 401"/>
                <a:gd name="T123" fmla="*/ 213 h 346"/>
                <a:gd name="T124" fmla="*/ 0 w 401"/>
                <a:gd name="T125" fmla="*/ 21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1" h="346">
                  <a:moveTo>
                    <a:pt x="0" y="213"/>
                  </a:moveTo>
                  <a:lnTo>
                    <a:pt x="48" y="214"/>
                  </a:lnTo>
                  <a:lnTo>
                    <a:pt x="28" y="234"/>
                  </a:lnTo>
                  <a:lnTo>
                    <a:pt x="67" y="300"/>
                  </a:lnTo>
                  <a:lnTo>
                    <a:pt x="87" y="289"/>
                  </a:lnTo>
                  <a:lnTo>
                    <a:pt x="88" y="289"/>
                  </a:lnTo>
                  <a:lnTo>
                    <a:pt x="88" y="289"/>
                  </a:lnTo>
                  <a:lnTo>
                    <a:pt x="103" y="298"/>
                  </a:lnTo>
                  <a:lnTo>
                    <a:pt x="111" y="292"/>
                  </a:lnTo>
                  <a:lnTo>
                    <a:pt x="113" y="291"/>
                  </a:lnTo>
                  <a:lnTo>
                    <a:pt x="113" y="292"/>
                  </a:lnTo>
                  <a:lnTo>
                    <a:pt x="133" y="300"/>
                  </a:lnTo>
                  <a:lnTo>
                    <a:pt x="224" y="269"/>
                  </a:lnTo>
                  <a:lnTo>
                    <a:pt x="226" y="268"/>
                  </a:lnTo>
                  <a:lnTo>
                    <a:pt x="226" y="269"/>
                  </a:lnTo>
                  <a:lnTo>
                    <a:pt x="249" y="300"/>
                  </a:lnTo>
                  <a:lnTo>
                    <a:pt x="249" y="301"/>
                  </a:lnTo>
                  <a:lnTo>
                    <a:pt x="249" y="301"/>
                  </a:lnTo>
                  <a:lnTo>
                    <a:pt x="254" y="321"/>
                  </a:lnTo>
                  <a:lnTo>
                    <a:pt x="279" y="346"/>
                  </a:lnTo>
                  <a:lnTo>
                    <a:pt x="315" y="312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29" y="321"/>
                  </a:lnTo>
                  <a:lnTo>
                    <a:pt x="341" y="312"/>
                  </a:lnTo>
                  <a:lnTo>
                    <a:pt x="341" y="312"/>
                  </a:lnTo>
                  <a:lnTo>
                    <a:pt x="341" y="312"/>
                  </a:lnTo>
                  <a:lnTo>
                    <a:pt x="382" y="315"/>
                  </a:lnTo>
                  <a:lnTo>
                    <a:pt x="401" y="298"/>
                  </a:lnTo>
                  <a:lnTo>
                    <a:pt x="401" y="175"/>
                  </a:lnTo>
                  <a:lnTo>
                    <a:pt x="385" y="175"/>
                  </a:lnTo>
                  <a:lnTo>
                    <a:pt x="364" y="193"/>
                  </a:lnTo>
                  <a:lnTo>
                    <a:pt x="362" y="195"/>
                  </a:lnTo>
                  <a:lnTo>
                    <a:pt x="361" y="193"/>
                  </a:lnTo>
                  <a:lnTo>
                    <a:pt x="352" y="181"/>
                  </a:lnTo>
                  <a:lnTo>
                    <a:pt x="352" y="181"/>
                  </a:lnTo>
                  <a:lnTo>
                    <a:pt x="352" y="179"/>
                  </a:lnTo>
                  <a:lnTo>
                    <a:pt x="353" y="133"/>
                  </a:lnTo>
                  <a:lnTo>
                    <a:pt x="288" y="131"/>
                  </a:lnTo>
                  <a:lnTo>
                    <a:pt x="286" y="131"/>
                  </a:lnTo>
                  <a:lnTo>
                    <a:pt x="286" y="131"/>
                  </a:lnTo>
                  <a:lnTo>
                    <a:pt x="274" y="108"/>
                  </a:lnTo>
                  <a:lnTo>
                    <a:pt x="240" y="110"/>
                  </a:lnTo>
                  <a:lnTo>
                    <a:pt x="239" y="110"/>
                  </a:lnTo>
                  <a:lnTo>
                    <a:pt x="239" y="108"/>
                  </a:lnTo>
                  <a:lnTo>
                    <a:pt x="232" y="83"/>
                  </a:lnTo>
                  <a:lnTo>
                    <a:pt x="210" y="55"/>
                  </a:lnTo>
                  <a:lnTo>
                    <a:pt x="94" y="0"/>
                  </a:lnTo>
                  <a:lnTo>
                    <a:pt x="94" y="37"/>
                  </a:lnTo>
                  <a:lnTo>
                    <a:pt x="94" y="39"/>
                  </a:lnTo>
                  <a:lnTo>
                    <a:pt x="92" y="39"/>
                  </a:lnTo>
                  <a:lnTo>
                    <a:pt x="71" y="51"/>
                  </a:lnTo>
                  <a:lnTo>
                    <a:pt x="78" y="76"/>
                  </a:lnTo>
                  <a:lnTo>
                    <a:pt x="78" y="78"/>
                  </a:lnTo>
                  <a:lnTo>
                    <a:pt x="76" y="78"/>
                  </a:lnTo>
                  <a:lnTo>
                    <a:pt x="48" y="76"/>
                  </a:lnTo>
                  <a:lnTo>
                    <a:pt x="25" y="87"/>
                  </a:lnTo>
                  <a:lnTo>
                    <a:pt x="12" y="110"/>
                  </a:lnTo>
                  <a:lnTo>
                    <a:pt x="14" y="175"/>
                  </a:lnTo>
                  <a:lnTo>
                    <a:pt x="14" y="177"/>
                  </a:lnTo>
                  <a:lnTo>
                    <a:pt x="14" y="177"/>
                  </a:lnTo>
                  <a:lnTo>
                    <a:pt x="0" y="213"/>
                  </a:lnTo>
                  <a:lnTo>
                    <a:pt x="0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6" name="Freeform 126">
              <a:extLst>
                <a:ext uri="{FF2B5EF4-FFF2-40B4-BE49-F238E27FC236}">
                  <a16:creationId xmlns:a16="http://schemas.microsoft.com/office/drawing/2014/main" xmlns="" id="{28DD21BE-9674-48BD-9D11-DCEC081EB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225" y="4235451"/>
              <a:ext cx="439738" cy="627063"/>
            </a:xfrm>
            <a:custGeom>
              <a:avLst/>
              <a:gdLst>
                <a:gd name="T0" fmla="*/ 21 w 277"/>
                <a:gd name="T1" fmla="*/ 219 h 395"/>
                <a:gd name="T2" fmla="*/ 12 w 277"/>
                <a:gd name="T3" fmla="*/ 253 h 395"/>
                <a:gd name="T4" fmla="*/ 0 w 277"/>
                <a:gd name="T5" fmla="*/ 292 h 395"/>
                <a:gd name="T6" fmla="*/ 44 w 277"/>
                <a:gd name="T7" fmla="*/ 317 h 395"/>
                <a:gd name="T8" fmla="*/ 65 w 277"/>
                <a:gd name="T9" fmla="*/ 338 h 395"/>
                <a:gd name="T10" fmla="*/ 93 w 277"/>
                <a:gd name="T11" fmla="*/ 359 h 395"/>
                <a:gd name="T12" fmla="*/ 72 w 277"/>
                <a:gd name="T13" fmla="*/ 391 h 395"/>
                <a:gd name="T14" fmla="*/ 113 w 277"/>
                <a:gd name="T15" fmla="*/ 395 h 395"/>
                <a:gd name="T16" fmla="*/ 143 w 277"/>
                <a:gd name="T17" fmla="*/ 379 h 395"/>
                <a:gd name="T18" fmla="*/ 198 w 277"/>
                <a:gd name="T19" fmla="*/ 334 h 395"/>
                <a:gd name="T20" fmla="*/ 196 w 277"/>
                <a:gd name="T21" fmla="*/ 267 h 395"/>
                <a:gd name="T22" fmla="*/ 210 w 277"/>
                <a:gd name="T23" fmla="*/ 242 h 395"/>
                <a:gd name="T24" fmla="*/ 210 w 277"/>
                <a:gd name="T25" fmla="*/ 242 h 395"/>
                <a:gd name="T26" fmla="*/ 233 w 277"/>
                <a:gd name="T27" fmla="*/ 232 h 395"/>
                <a:gd name="T28" fmla="*/ 259 w 277"/>
                <a:gd name="T29" fmla="*/ 234 h 395"/>
                <a:gd name="T30" fmla="*/ 254 w 277"/>
                <a:gd name="T31" fmla="*/ 209 h 395"/>
                <a:gd name="T32" fmla="*/ 277 w 277"/>
                <a:gd name="T33" fmla="*/ 196 h 395"/>
                <a:gd name="T34" fmla="*/ 261 w 277"/>
                <a:gd name="T35" fmla="*/ 85 h 395"/>
                <a:gd name="T36" fmla="*/ 261 w 277"/>
                <a:gd name="T37" fmla="*/ 83 h 395"/>
                <a:gd name="T38" fmla="*/ 277 w 277"/>
                <a:gd name="T39" fmla="*/ 49 h 395"/>
                <a:gd name="T40" fmla="*/ 245 w 277"/>
                <a:gd name="T41" fmla="*/ 70 h 395"/>
                <a:gd name="T42" fmla="*/ 221 w 277"/>
                <a:gd name="T43" fmla="*/ 70 h 395"/>
                <a:gd name="T44" fmla="*/ 219 w 277"/>
                <a:gd name="T45" fmla="*/ 70 h 395"/>
                <a:gd name="T46" fmla="*/ 171 w 277"/>
                <a:gd name="T47" fmla="*/ 60 h 395"/>
                <a:gd name="T48" fmla="*/ 169 w 277"/>
                <a:gd name="T49" fmla="*/ 60 h 395"/>
                <a:gd name="T50" fmla="*/ 122 w 277"/>
                <a:gd name="T51" fmla="*/ 33 h 395"/>
                <a:gd name="T52" fmla="*/ 120 w 277"/>
                <a:gd name="T53" fmla="*/ 32 h 395"/>
                <a:gd name="T54" fmla="*/ 115 w 277"/>
                <a:gd name="T55" fmla="*/ 0 h 395"/>
                <a:gd name="T56" fmla="*/ 81 w 277"/>
                <a:gd name="T57" fmla="*/ 58 h 395"/>
                <a:gd name="T58" fmla="*/ 81 w 277"/>
                <a:gd name="T59" fmla="*/ 60 h 395"/>
                <a:gd name="T60" fmla="*/ 74 w 277"/>
                <a:gd name="T61" fmla="*/ 79 h 395"/>
                <a:gd name="T62" fmla="*/ 93 w 277"/>
                <a:gd name="T63" fmla="*/ 86 h 395"/>
                <a:gd name="T64" fmla="*/ 100 w 277"/>
                <a:gd name="T65" fmla="*/ 106 h 395"/>
                <a:gd name="T66" fmla="*/ 100 w 277"/>
                <a:gd name="T67" fmla="*/ 106 h 395"/>
                <a:gd name="T68" fmla="*/ 97 w 277"/>
                <a:gd name="T69" fmla="*/ 124 h 395"/>
                <a:gd name="T70" fmla="*/ 90 w 277"/>
                <a:gd name="T71" fmla="*/ 134 h 395"/>
                <a:gd name="T72" fmla="*/ 88 w 277"/>
                <a:gd name="T73" fmla="*/ 136 h 395"/>
                <a:gd name="T74" fmla="*/ 47 w 277"/>
                <a:gd name="T75" fmla="*/ 150 h 395"/>
                <a:gd name="T76" fmla="*/ 44 w 277"/>
                <a:gd name="T77" fmla="*/ 173 h 395"/>
                <a:gd name="T78" fmla="*/ 12 w 277"/>
                <a:gd name="T79" fmla="*/ 202 h 395"/>
                <a:gd name="T80" fmla="*/ 7 w 277"/>
                <a:gd name="T81" fmla="*/ 216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7" h="395">
                  <a:moveTo>
                    <a:pt x="7" y="216"/>
                  </a:moveTo>
                  <a:lnTo>
                    <a:pt x="21" y="219"/>
                  </a:lnTo>
                  <a:lnTo>
                    <a:pt x="21" y="244"/>
                  </a:lnTo>
                  <a:lnTo>
                    <a:pt x="12" y="253"/>
                  </a:lnTo>
                  <a:lnTo>
                    <a:pt x="19" y="271"/>
                  </a:lnTo>
                  <a:lnTo>
                    <a:pt x="0" y="292"/>
                  </a:lnTo>
                  <a:lnTo>
                    <a:pt x="3" y="308"/>
                  </a:lnTo>
                  <a:lnTo>
                    <a:pt x="44" y="317"/>
                  </a:lnTo>
                  <a:lnTo>
                    <a:pt x="46" y="338"/>
                  </a:lnTo>
                  <a:lnTo>
                    <a:pt x="65" y="338"/>
                  </a:lnTo>
                  <a:lnTo>
                    <a:pt x="79" y="342"/>
                  </a:lnTo>
                  <a:lnTo>
                    <a:pt x="93" y="359"/>
                  </a:lnTo>
                  <a:lnTo>
                    <a:pt x="72" y="377"/>
                  </a:lnTo>
                  <a:lnTo>
                    <a:pt x="72" y="391"/>
                  </a:lnTo>
                  <a:lnTo>
                    <a:pt x="93" y="384"/>
                  </a:lnTo>
                  <a:lnTo>
                    <a:pt x="113" y="395"/>
                  </a:lnTo>
                  <a:lnTo>
                    <a:pt x="129" y="391"/>
                  </a:lnTo>
                  <a:lnTo>
                    <a:pt x="143" y="379"/>
                  </a:lnTo>
                  <a:lnTo>
                    <a:pt x="183" y="372"/>
                  </a:lnTo>
                  <a:lnTo>
                    <a:pt x="198" y="334"/>
                  </a:lnTo>
                  <a:lnTo>
                    <a:pt x="196" y="267"/>
                  </a:lnTo>
                  <a:lnTo>
                    <a:pt x="196" y="267"/>
                  </a:lnTo>
                  <a:lnTo>
                    <a:pt x="196" y="267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33" y="232"/>
                  </a:lnTo>
                  <a:lnTo>
                    <a:pt x="233" y="232"/>
                  </a:lnTo>
                  <a:lnTo>
                    <a:pt x="233" y="232"/>
                  </a:lnTo>
                  <a:lnTo>
                    <a:pt x="259" y="234"/>
                  </a:lnTo>
                  <a:lnTo>
                    <a:pt x="254" y="210"/>
                  </a:lnTo>
                  <a:lnTo>
                    <a:pt x="254" y="209"/>
                  </a:lnTo>
                  <a:lnTo>
                    <a:pt x="254" y="209"/>
                  </a:lnTo>
                  <a:lnTo>
                    <a:pt x="277" y="196"/>
                  </a:lnTo>
                  <a:lnTo>
                    <a:pt x="277" y="102"/>
                  </a:lnTo>
                  <a:lnTo>
                    <a:pt x="261" y="85"/>
                  </a:lnTo>
                  <a:lnTo>
                    <a:pt x="259" y="85"/>
                  </a:lnTo>
                  <a:lnTo>
                    <a:pt x="261" y="83"/>
                  </a:lnTo>
                  <a:lnTo>
                    <a:pt x="277" y="62"/>
                  </a:lnTo>
                  <a:lnTo>
                    <a:pt x="277" y="49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4" y="70"/>
                  </a:lnTo>
                  <a:lnTo>
                    <a:pt x="221" y="70"/>
                  </a:lnTo>
                  <a:lnTo>
                    <a:pt x="221" y="70"/>
                  </a:lnTo>
                  <a:lnTo>
                    <a:pt x="219" y="70"/>
                  </a:lnTo>
                  <a:lnTo>
                    <a:pt x="196" y="56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69" y="60"/>
                  </a:lnTo>
                  <a:lnTo>
                    <a:pt x="136" y="37"/>
                  </a:lnTo>
                  <a:lnTo>
                    <a:pt x="122" y="33"/>
                  </a:lnTo>
                  <a:lnTo>
                    <a:pt x="118" y="33"/>
                  </a:lnTo>
                  <a:lnTo>
                    <a:pt x="120" y="32"/>
                  </a:lnTo>
                  <a:lnTo>
                    <a:pt x="130" y="16"/>
                  </a:lnTo>
                  <a:lnTo>
                    <a:pt x="115" y="0"/>
                  </a:lnTo>
                  <a:lnTo>
                    <a:pt x="84" y="30"/>
                  </a:lnTo>
                  <a:lnTo>
                    <a:pt x="81" y="58"/>
                  </a:lnTo>
                  <a:lnTo>
                    <a:pt x="81" y="58"/>
                  </a:lnTo>
                  <a:lnTo>
                    <a:pt x="81" y="60"/>
                  </a:lnTo>
                  <a:lnTo>
                    <a:pt x="72" y="70"/>
                  </a:lnTo>
                  <a:lnTo>
                    <a:pt x="74" y="79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0" y="134"/>
                  </a:lnTo>
                  <a:lnTo>
                    <a:pt x="90" y="136"/>
                  </a:lnTo>
                  <a:lnTo>
                    <a:pt x="88" y="136"/>
                  </a:lnTo>
                  <a:lnTo>
                    <a:pt x="65" y="131"/>
                  </a:lnTo>
                  <a:lnTo>
                    <a:pt x="47" y="150"/>
                  </a:lnTo>
                  <a:lnTo>
                    <a:pt x="44" y="171"/>
                  </a:lnTo>
                  <a:lnTo>
                    <a:pt x="44" y="173"/>
                  </a:lnTo>
                  <a:lnTo>
                    <a:pt x="42" y="173"/>
                  </a:lnTo>
                  <a:lnTo>
                    <a:pt x="12" y="202"/>
                  </a:lnTo>
                  <a:lnTo>
                    <a:pt x="7" y="216"/>
                  </a:lnTo>
                  <a:lnTo>
                    <a:pt x="7" y="2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7" name="Freeform 127">
              <a:extLst>
                <a:ext uri="{FF2B5EF4-FFF2-40B4-BE49-F238E27FC236}">
                  <a16:creationId xmlns:a16="http://schemas.microsoft.com/office/drawing/2014/main" xmlns="" id="{BF8CFB12-2B27-481C-846F-E7701A7E5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913" y="4102101"/>
              <a:ext cx="860425" cy="687388"/>
            </a:xfrm>
            <a:custGeom>
              <a:avLst/>
              <a:gdLst>
                <a:gd name="T0" fmla="*/ 360 w 542"/>
                <a:gd name="T1" fmla="*/ 38 h 433"/>
                <a:gd name="T2" fmla="*/ 311 w 542"/>
                <a:gd name="T3" fmla="*/ 68 h 433"/>
                <a:gd name="T4" fmla="*/ 267 w 542"/>
                <a:gd name="T5" fmla="*/ 36 h 433"/>
                <a:gd name="T6" fmla="*/ 207 w 542"/>
                <a:gd name="T7" fmla="*/ 36 h 433"/>
                <a:gd name="T8" fmla="*/ 168 w 542"/>
                <a:gd name="T9" fmla="*/ 9 h 433"/>
                <a:gd name="T10" fmla="*/ 113 w 542"/>
                <a:gd name="T11" fmla="*/ 20 h 433"/>
                <a:gd name="T12" fmla="*/ 93 w 542"/>
                <a:gd name="T13" fmla="*/ 84 h 433"/>
                <a:gd name="T14" fmla="*/ 69 w 542"/>
                <a:gd name="T15" fmla="*/ 82 h 433"/>
                <a:gd name="T16" fmla="*/ 47 w 542"/>
                <a:gd name="T17" fmla="*/ 112 h 433"/>
                <a:gd name="T18" fmla="*/ 46 w 542"/>
                <a:gd name="T19" fmla="*/ 114 h 433"/>
                <a:gd name="T20" fmla="*/ 16 w 542"/>
                <a:gd name="T21" fmla="*/ 147 h 433"/>
                <a:gd name="T22" fmla="*/ 16 w 542"/>
                <a:gd name="T23" fmla="*/ 147 h 433"/>
                <a:gd name="T24" fmla="*/ 16 w 542"/>
                <a:gd name="T25" fmla="*/ 185 h 433"/>
                <a:gd name="T26" fmla="*/ 16 w 542"/>
                <a:gd name="T27" fmla="*/ 185 h 433"/>
                <a:gd name="T28" fmla="*/ 134 w 542"/>
                <a:gd name="T29" fmla="*/ 294 h 433"/>
                <a:gd name="T30" fmla="*/ 134 w 542"/>
                <a:gd name="T31" fmla="*/ 296 h 433"/>
                <a:gd name="T32" fmla="*/ 157 w 542"/>
                <a:gd name="T33" fmla="*/ 325 h 433"/>
                <a:gd name="T34" fmla="*/ 162 w 542"/>
                <a:gd name="T35" fmla="*/ 349 h 433"/>
                <a:gd name="T36" fmla="*/ 198 w 542"/>
                <a:gd name="T37" fmla="*/ 348 h 433"/>
                <a:gd name="T38" fmla="*/ 210 w 542"/>
                <a:gd name="T39" fmla="*/ 371 h 433"/>
                <a:gd name="T40" fmla="*/ 279 w 542"/>
                <a:gd name="T41" fmla="*/ 372 h 433"/>
                <a:gd name="T42" fmla="*/ 277 w 542"/>
                <a:gd name="T43" fmla="*/ 422 h 433"/>
                <a:gd name="T44" fmla="*/ 306 w 542"/>
                <a:gd name="T45" fmla="*/ 415 h 433"/>
                <a:gd name="T46" fmla="*/ 307 w 542"/>
                <a:gd name="T47" fmla="*/ 415 h 433"/>
                <a:gd name="T48" fmla="*/ 327 w 542"/>
                <a:gd name="T49" fmla="*/ 415 h 433"/>
                <a:gd name="T50" fmla="*/ 371 w 542"/>
                <a:gd name="T51" fmla="*/ 415 h 433"/>
                <a:gd name="T52" fmla="*/ 389 w 542"/>
                <a:gd name="T53" fmla="*/ 395 h 433"/>
                <a:gd name="T54" fmla="*/ 435 w 542"/>
                <a:gd name="T55" fmla="*/ 388 h 433"/>
                <a:gd name="T56" fmla="*/ 435 w 542"/>
                <a:gd name="T57" fmla="*/ 388 h 433"/>
                <a:gd name="T58" fmla="*/ 503 w 542"/>
                <a:gd name="T59" fmla="*/ 392 h 433"/>
                <a:gd name="T60" fmla="*/ 505 w 542"/>
                <a:gd name="T61" fmla="*/ 360 h 433"/>
                <a:gd name="T62" fmla="*/ 539 w 542"/>
                <a:gd name="T63" fmla="*/ 335 h 433"/>
                <a:gd name="T64" fmla="*/ 514 w 542"/>
                <a:gd name="T65" fmla="*/ 310 h 433"/>
                <a:gd name="T66" fmla="*/ 514 w 542"/>
                <a:gd name="T67" fmla="*/ 310 h 433"/>
                <a:gd name="T68" fmla="*/ 493 w 542"/>
                <a:gd name="T69" fmla="*/ 291 h 433"/>
                <a:gd name="T70" fmla="*/ 489 w 542"/>
                <a:gd name="T71" fmla="*/ 263 h 433"/>
                <a:gd name="T72" fmla="*/ 491 w 542"/>
                <a:gd name="T73" fmla="*/ 261 h 433"/>
                <a:gd name="T74" fmla="*/ 526 w 542"/>
                <a:gd name="T75" fmla="*/ 213 h 433"/>
                <a:gd name="T76" fmla="*/ 503 w 542"/>
                <a:gd name="T77" fmla="*/ 209 h 433"/>
                <a:gd name="T78" fmla="*/ 477 w 542"/>
                <a:gd name="T79" fmla="*/ 156 h 433"/>
                <a:gd name="T80" fmla="*/ 387 w 542"/>
                <a:gd name="T81" fmla="*/ 142 h 433"/>
                <a:gd name="T82" fmla="*/ 387 w 542"/>
                <a:gd name="T83" fmla="*/ 116 h 433"/>
                <a:gd name="T84" fmla="*/ 387 w 542"/>
                <a:gd name="T85" fmla="*/ 114 h 433"/>
                <a:gd name="T86" fmla="*/ 387 w 542"/>
                <a:gd name="T87" fmla="*/ 55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2" h="433">
                  <a:moveTo>
                    <a:pt x="387" y="55"/>
                  </a:moveTo>
                  <a:lnTo>
                    <a:pt x="360" y="38"/>
                  </a:lnTo>
                  <a:lnTo>
                    <a:pt x="311" y="68"/>
                  </a:lnTo>
                  <a:lnTo>
                    <a:pt x="311" y="68"/>
                  </a:lnTo>
                  <a:lnTo>
                    <a:pt x="309" y="66"/>
                  </a:lnTo>
                  <a:lnTo>
                    <a:pt x="267" y="36"/>
                  </a:lnTo>
                  <a:lnTo>
                    <a:pt x="208" y="36"/>
                  </a:lnTo>
                  <a:lnTo>
                    <a:pt x="207" y="36"/>
                  </a:lnTo>
                  <a:lnTo>
                    <a:pt x="207" y="34"/>
                  </a:lnTo>
                  <a:lnTo>
                    <a:pt x="168" y="9"/>
                  </a:lnTo>
                  <a:lnTo>
                    <a:pt x="139" y="0"/>
                  </a:lnTo>
                  <a:lnTo>
                    <a:pt x="113" y="20"/>
                  </a:lnTo>
                  <a:lnTo>
                    <a:pt x="93" y="84"/>
                  </a:lnTo>
                  <a:lnTo>
                    <a:pt x="93" y="84"/>
                  </a:lnTo>
                  <a:lnTo>
                    <a:pt x="92" y="84"/>
                  </a:lnTo>
                  <a:lnTo>
                    <a:pt x="69" y="82"/>
                  </a:lnTo>
                  <a:lnTo>
                    <a:pt x="51" y="92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6" y="114"/>
                  </a:lnTo>
                  <a:lnTo>
                    <a:pt x="14" y="131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0" y="169"/>
                  </a:lnTo>
                  <a:lnTo>
                    <a:pt x="16" y="185"/>
                  </a:lnTo>
                  <a:lnTo>
                    <a:pt x="16" y="185"/>
                  </a:lnTo>
                  <a:lnTo>
                    <a:pt x="16" y="185"/>
                  </a:lnTo>
                  <a:lnTo>
                    <a:pt x="16" y="240"/>
                  </a:lnTo>
                  <a:lnTo>
                    <a:pt x="134" y="294"/>
                  </a:lnTo>
                  <a:lnTo>
                    <a:pt x="134" y="296"/>
                  </a:lnTo>
                  <a:lnTo>
                    <a:pt x="134" y="296"/>
                  </a:lnTo>
                  <a:lnTo>
                    <a:pt x="157" y="325"/>
                  </a:lnTo>
                  <a:lnTo>
                    <a:pt x="157" y="325"/>
                  </a:lnTo>
                  <a:lnTo>
                    <a:pt x="157" y="325"/>
                  </a:lnTo>
                  <a:lnTo>
                    <a:pt x="162" y="349"/>
                  </a:lnTo>
                  <a:lnTo>
                    <a:pt x="198" y="348"/>
                  </a:lnTo>
                  <a:lnTo>
                    <a:pt x="198" y="348"/>
                  </a:lnTo>
                  <a:lnTo>
                    <a:pt x="199" y="349"/>
                  </a:lnTo>
                  <a:lnTo>
                    <a:pt x="210" y="371"/>
                  </a:lnTo>
                  <a:lnTo>
                    <a:pt x="277" y="372"/>
                  </a:lnTo>
                  <a:lnTo>
                    <a:pt x="279" y="372"/>
                  </a:lnTo>
                  <a:lnTo>
                    <a:pt x="279" y="374"/>
                  </a:lnTo>
                  <a:lnTo>
                    <a:pt x="277" y="422"/>
                  </a:lnTo>
                  <a:lnTo>
                    <a:pt x="284" y="433"/>
                  </a:lnTo>
                  <a:lnTo>
                    <a:pt x="306" y="415"/>
                  </a:lnTo>
                  <a:lnTo>
                    <a:pt x="307" y="415"/>
                  </a:lnTo>
                  <a:lnTo>
                    <a:pt x="307" y="415"/>
                  </a:lnTo>
                  <a:lnTo>
                    <a:pt x="325" y="415"/>
                  </a:lnTo>
                  <a:lnTo>
                    <a:pt x="327" y="415"/>
                  </a:lnTo>
                  <a:lnTo>
                    <a:pt x="327" y="415"/>
                  </a:lnTo>
                  <a:lnTo>
                    <a:pt x="371" y="415"/>
                  </a:lnTo>
                  <a:lnTo>
                    <a:pt x="389" y="395"/>
                  </a:lnTo>
                  <a:lnTo>
                    <a:pt x="389" y="395"/>
                  </a:lnTo>
                  <a:lnTo>
                    <a:pt x="389" y="394"/>
                  </a:lnTo>
                  <a:lnTo>
                    <a:pt x="435" y="388"/>
                  </a:lnTo>
                  <a:lnTo>
                    <a:pt x="435" y="388"/>
                  </a:lnTo>
                  <a:lnTo>
                    <a:pt x="435" y="388"/>
                  </a:lnTo>
                  <a:lnTo>
                    <a:pt x="473" y="406"/>
                  </a:lnTo>
                  <a:lnTo>
                    <a:pt x="503" y="392"/>
                  </a:lnTo>
                  <a:lnTo>
                    <a:pt x="505" y="360"/>
                  </a:lnTo>
                  <a:lnTo>
                    <a:pt x="505" y="360"/>
                  </a:lnTo>
                  <a:lnTo>
                    <a:pt x="505" y="360"/>
                  </a:lnTo>
                  <a:lnTo>
                    <a:pt x="539" y="335"/>
                  </a:lnTo>
                  <a:lnTo>
                    <a:pt x="542" y="319"/>
                  </a:lnTo>
                  <a:lnTo>
                    <a:pt x="514" y="310"/>
                  </a:lnTo>
                  <a:lnTo>
                    <a:pt x="514" y="310"/>
                  </a:lnTo>
                  <a:lnTo>
                    <a:pt x="514" y="310"/>
                  </a:lnTo>
                  <a:lnTo>
                    <a:pt x="493" y="291"/>
                  </a:lnTo>
                  <a:lnTo>
                    <a:pt x="493" y="291"/>
                  </a:lnTo>
                  <a:lnTo>
                    <a:pt x="493" y="289"/>
                  </a:lnTo>
                  <a:lnTo>
                    <a:pt x="489" y="263"/>
                  </a:lnTo>
                  <a:lnTo>
                    <a:pt x="489" y="263"/>
                  </a:lnTo>
                  <a:lnTo>
                    <a:pt x="491" y="261"/>
                  </a:lnTo>
                  <a:lnTo>
                    <a:pt x="525" y="231"/>
                  </a:lnTo>
                  <a:lnTo>
                    <a:pt x="526" y="213"/>
                  </a:lnTo>
                  <a:lnTo>
                    <a:pt x="503" y="209"/>
                  </a:lnTo>
                  <a:lnTo>
                    <a:pt x="503" y="209"/>
                  </a:lnTo>
                  <a:lnTo>
                    <a:pt x="502" y="209"/>
                  </a:lnTo>
                  <a:lnTo>
                    <a:pt x="477" y="156"/>
                  </a:lnTo>
                  <a:lnTo>
                    <a:pt x="387" y="142"/>
                  </a:lnTo>
                  <a:lnTo>
                    <a:pt x="387" y="142"/>
                  </a:lnTo>
                  <a:lnTo>
                    <a:pt x="387" y="140"/>
                  </a:lnTo>
                  <a:lnTo>
                    <a:pt x="387" y="116"/>
                  </a:lnTo>
                  <a:lnTo>
                    <a:pt x="387" y="116"/>
                  </a:lnTo>
                  <a:lnTo>
                    <a:pt x="387" y="114"/>
                  </a:lnTo>
                  <a:lnTo>
                    <a:pt x="399" y="100"/>
                  </a:lnTo>
                  <a:lnTo>
                    <a:pt x="387" y="55"/>
                  </a:lnTo>
                  <a:lnTo>
                    <a:pt x="387" y="5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8" name="Freeform 128">
              <a:extLst>
                <a:ext uri="{FF2B5EF4-FFF2-40B4-BE49-F238E27FC236}">
                  <a16:creationId xmlns:a16="http://schemas.microsoft.com/office/drawing/2014/main" xmlns="" id="{BB24E8BA-9C45-4C0A-87AF-3470C729A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4881563"/>
              <a:ext cx="307975" cy="498475"/>
            </a:xfrm>
            <a:custGeom>
              <a:avLst/>
              <a:gdLst>
                <a:gd name="T0" fmla="*/ 72 w 194"/>
                <a:gd name="T1" fmla="*/ 5 h 314"/>
                <a:gd name="T2" fmla="*/ 79 w 194"/>
                <a:gd name="T3" fmla="*/ 50 h 314"/>
                <a:gd name="T4" fmla="*/ 79 w 194"/>
                <a:gd name="T5" fmla="*/ 52 h 314"/>
                <a:gd name="T6" fmla="*/ 63 w 194"/>
                <a:gd name="T7" fmla="*/ 92 h 314"/>
                <a:gd name="T8" fmla="*/ 90 w 194"/>
                <a:gd name="T9" fmla="*/ 101 h 314"/>
                <a:gd name="T10" fmla="*/ 81 w 194"/>
                <a:gd name="T11" fmla="*/ 131 h 314"/>
                <a:gd name="T12" fmla="*/ 81 w 194"/>
                <a:gd name="T13" fmla="*/ 131 h 314"/>
                <a:gd name="T14" fmla="*/ 71 w 194"/>
                <a:gd name="T15" fmla="*/ 176 h 314"/>
                <a:gd name="T16" fmla="*/ 71 w 194"/>
                <a:gd name="T17" fmla="*/ 177 h 314"/>
                <a:gd name="T18" fmla="*/ 72 w 194"/>
                <a:gd name="T19" fmla="*/ 211 h 314"/>
                <a:gd name="T20" fmla="*/ 71 w 194"/>
                <a:gd name="T21" fmla="*/ 213 h 314"/>
                <a:gd name="T22" fmla="*/ 44 w 194"/>
                <a:gd name="T23" fmla="*/ 239 h 314"/>
                <a:gd name="T24" fmla="*/ 28 w 194"/>
                <a:gd name="T25" fmla="*/ 248 h 314"/>
                <a:gd name="T26" fmla="*/ 28 w 194"/>
                <a:gd name="T27" fmla="*/ 248 h 314"/>
                <a:gd name="T28" fmla="*/ 0 w 194"/>
                <a:gd name="T29" fmla="*/ 287 h 314"/>
                <a:gd name="T30" fmla="*/ 46 w 194"/>
                <a:gd name="T31" fmla="*/ 294 h 314"/>
                <a:gd name="T32" fmla="*/ 48 w 194"/>
                <a:gd name="T33" fmla="*/ 294 h 314"/>
                <a:gd name="T34" fmla="*/ 106 w 194"/>
                <a:gd name="T35" fmla="*/ 261 h 314"/>
                <a:gd name="T36" fmla="*/ 108 w 194"/>
                <a:gd name="T37" fmla="*/ 259 h 314"/>
                <a:gd name="T38" fmla="*/ 139 w 194"/>
                <a:gd name="T39" fmla="*/ 232 h 314"/>
                <a:gd name="T40" fmla="*/ 141 w 194"/>
                <a:gd name="T41" fmla="*/ 230 h 314"/>
                <a:gd name="T42" fmla="*/ 171 w 194"/>
                <a:gd name="T43" fmla="*/ 206 h 314"/>
                <a:gd name="T44" fmla="*/ 171 w 194"/>
                <a:gd name="T45" fmla="*/ 186 h 314"/>
                <a:gd name="T46" fmla="*/ 194 w 194"/>
                <a:gd name="T47" fmla="*/ 174 h 314"/>
                <a:gd name="T48" fmla="*/ 184 w 194"/>
                <a:gd name="T49" fmla="*/ 128 h 314"/>
                <a:gd name="T50" fmla="*/ 184 w 194"/>
                <a:gd name="T51" fmla="*/ 128 h 314"/>
                <a:gd name="T52" fmla="*/ 159 w 194"/>
                <a:gd name="T53" fmla="*/ 71 h 314"/>
                <a:gd name="T54" fmla="*/ 159 w 194"/>
                <a:gd name="T55" fmla="*/ 69 h 314"/>
                <a:gd name="T56" fmla="*/ 154 w 194"/>
                <a:gd name="T57" fmla="*/ 41 h 314"/>
                <a:gd name="T58" fmla="*/ 127 w 194"/>
                <a:gd name="T59" fmla="*/ 43 h 314"/>
                <a:gd name="T60" fmla="*/ 99 w 194"/>
                <a:gd name="T61" fmla="*/ 43 h 314"/>
                <a:gd name="T62" fmla="*/ 97 w 194"/>
                <a:gd name="T63" fmla="*/ 43 h 314"/>
                <a:gd name="T64" fmla="*/ 83 w 194"/>
                <a:gd name="T6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4" h="314">
                  <a:moveTo>
                    <a:pt x="83" y="0"/>
                  </a:moveTo>
                  <a:lnTo>
                    <a:pt x="72" y="5"/>
                  </a:lnTo>
                  <a:lnTo>
                    <a:pt x="69" y="25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9" y="52"/>
                  </a:lnTo>
                  <a:lnTo>
                    <a:pt x="60" y="78"/>
                  </a:lnTo>
                  <a:lnTo>
                    <a:pt x="63" y="92"/>
                  </a:lnTo>
                  <a:lnTo>
                    <a:pt x="88" y="101"/>
                  </a:lnTo>
                  <a:lnTo>
                    <a:pt x="90" y="101"/>
                  </a:lnTo>
                  <a:lnTo>
                    <a:pt x="90" y="103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63" y="153"/>
                  </a:lnTo>
                  <a:lnTo>
                    <a:pt x="71" y="176"/>
                  </a:lnTo>
                  <a:lnTo>
                    <a:pt x="71" y="177"/>
                  </a:lnTo>
                  <a:lnTo>
                    <a:pt x="71" y="177"/>
                  </a:lnTo>
                  <a:lnTo>
                    <a:pt x="65" y="195"/>
                  </a:lnTo>
                  <a:lnTo>
                    <a:pt x="72" y="211"/>
                  </a:lnTo>
                  <a:lnTo>
                    <a:pt x="72" y="213"/>
                  </a:lnTo>
                  <a:lnTo>
                    <a:pt x="71" y="213"/>
                  </a:lnTo>
                  <a:lnTo>
                    <a:pt x="44" y="239"/>
                  </a:lnTo>
                  <a:lnTo>
                    <a:pt x="44" y="239"/>
                  </a:lnTo>
                  <a:lnTo>
                    <a:pt x="44" y="241"/>
                  </a:lnTo>
                  <a:lnTo>
                    <a:pt x="28" y="248"/>
                  </a:lnTo>
                  <a:lnTo>
                    <a:pt x="28" y="248"/>
                  </a:lnTo>
                  <a:lnTo>
                    <a:pt x="28" y="248"/>
                  </a:lnTo>
                  <a:lnTo>
                    <a:pt x="9" y="255"/>
                  </a:lnTo>
                  <a:lnTo>
                    <a:pt x="0" y="287"/>
                  </a:lnTo>
                  <a:lnTo>
                    <a:pt x="21" y="314"/>
                  </a:lnTo>
                  <a:lnTo>
                    <a:pt x="46" y="294"/>
                  </a:lnTo>
                  <a:lnTo>
                    <a:pt x="48" y="292"/>
                  </a:lnTo>
                  <a:lnTo>
                    <a:pt x="48" y="294"/>
                  </a:lnTo>
                  <a:lnTo>
                    <a:pt x="94" y="291"/>
                  </a:lnTo>
                  <a:lnTo>
                    <a:pt x="106" y="261"/>
                  </a:lnTo>
                  <a:lnTo>
                    <a:pt x="106" y="259"/>
                  </a:lnTo>
                  <a:lnTo>
                    <a:pt x="108" y="259"/>
                  </a:lnTo>
                  <a:lnTo>
                    <a:pt x="125" y="261"/>
                  </a:lnTo>
                  <a:lnTo>
                    <a:pt x="139" y="232"/>
                  </a:lnTo>
                  <a:lnTo>
                    <a:pt x="139" y="230"/>
                  </a:lnTo>
                  <a:lnTo>
                    <a:pt x="141" y="230"/>
                  </a:lnTo>
                  <a:lnTo>
                    <a:pt x="164" y="222"/>
                  </a:lnTo>
                  <a:lnTo>
                    <a:pt x="171" y="206"/>
                  </a:lnTo>
                  <a:lnTo>
                    <a:pt x="171" y="188"/>
                  </a:lnTo>
                  <a:lnTo>
                    <a:pt x="171" y="186"/>
                  </a:lnTo>
                  <a:lnTo>
                    <a:pt x="173" y="186"/>
                  </a:lnTo>
                  <a:lnTo>
                    <a:pt x="194" y="174"/>
                  </a:lnTo>
                  <a:lnTo>
                    <a:pt x="194" y="156"/>
                  </a:lnTo>
                  <a:lnTo>
                    <a:pt x="184" y="128"/>
                  </a:lnTo>
                  <a:lnTo>
                    <a:pt x="184" y="128"/>
                  </a:lnTo>
                  <a:lnTo>
                    <a:pt x="184" y="128"/>
                  </a:lnTo>
                  <a:lnTo>
                    <a:pt x="180" y="101"/>
                  </a:lnTo>
                  <a:lnTo>
                    <a:pt x="159" y="71"/>
                  </a:lnTo>
                  <a:lnTo>
                    <a:pt x="159" y="69"/>
                  </a:lnTo>
                  <a:lnTo>
                    <a:pt x="159" y="69"/>
                  </a:lnTo>
                  <a:lnTo>
                    <a:pt x="168" y="50"/>
                  </a:lnTo>
                  <a:lnTo>
                    <a:pt x="154" y="41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97" y="43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9" name="Freeform 129">
              <a:extLst>
                <a:ext uri="{FF2B5EF4-FFF2-40B4-BE49-F238E27FC236}">
                  <a16:creationId xmlns:a16="http://schemas.microsoft.com/office/drawing/2014/main" xmlns="" id="{31BAD355-DBC8-4AD0-95C7-9AD9BF1F7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400" y="2673351"/>
              <a:ext cx="46038" cy="61913"/>
            </a:xfrm>
            <a:custGeom>
              <a:avLst/>
              <a:gdLst>
                <a:gd name="T0" fmla="*/ 0 w 29"/>
                <a:gd name="T1" fmla="*/ 18 h 39"/>
                <a:gd name="T2" fmla="*/ 16 w 29"/>
                <a:gd name="T3" fmla="*/ 39 h 39"/>
                <a:gd name="T4" fmla="*/ 29 w 29"/>
                <a:gd name="T5" fmla="*/ 34 h 39"/>
                <a:gd name="T6" fmla="*/ 25 w 29"/>
                <a:gd name="T7" fmla="*/ 6 h 39"/>
                <a:gd name="T8" fmla="*/ 13 w 29"/>
                <a:gd name="T9" fmla="*/ 0 h 39"/>
                <a:gd name="T10" fmla="*/ 0 w 29"/>
                <a:gd name="T11" fmla="*/ 18 h 39"/>
                <a:gd name="T12" fmla="*/ 0 w 29"/>
                <a:gd name="T13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9">
                  <a:moveTo>
                    <a:pt x="0" y="18"/>
                  </a:moveTo>
                  <a:lnTo>
                    <a:pt x="16" y="39"/>
                  </a:lnTo>
                  <a:lnTo>
                    <a:pt x="29" y="34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0" name="Freeform 130">
              <a:extLst>
                <a:ext uri="{FF2B5EF4-FFF2-40B4-BE49-F238E27FC236}">
                  <a16:creationId xmlns:a16="http://schemas.microsoft.com/office/drawing/2014/main" xmlns="" id="{2E4D070E-9633-4A2C-A730-D66864B85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1838" y="2476501"/>
              <a:ext cx="26988" cy="36513"/>
            </a:xfrm>
            <a:custGeom>
              <a:avLst/>
              <a:gdLst>
                <a:gd name="T0" fmla="*/ 0 w 17"/>
                <a:gd name="T1" fmla="*/ 13 h 23"/>
                <a:gd name="T2" fmla="*/ 9 w 17"/>
                <a:gd name="T3" fmla="*/ 23 h 23"/>
                <a:gd name="T4" fmla="*/ 17 w 17"/>
                <a:gd name="T5" fmla="*/ 14 h 23"/>
                <a:gd name="T6" fmla="*/ 14 w 17"/>
                <a:gd name="T7" fmla="*/ 0 h 23"/>
                <a:gd name="T8" fmla="*/ 1 w 17"/>
                <a:gd name="T9" fmla="*/ 4 h 23"/>
                <a:gd name="T10" fmla="*/ 0 w 17"/>
                <a:gd name="T11" fmla="*/ 13 h 23"/>
                <a:gd name="T12" fmla="*/ 0 w 17"/>
                <a:gd name="T13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">
                  <a:moveTo>
                    <a:pt x="0" y="13"/>
                  </a:moveTo>
                  <a:lnTo>
                    <a:pt x="9" y="23"/>
                  </a:lnTo>
                  <a:lnTo>
                    <a:pt x="17" y="14"/>
                  </a:lnTo>
                  <a:lnTo>
                    <a:pt x="14" y="0"/>
                  </a:lnTo>
                  <a:lnTo>
                    <a:pt x="1" y="4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1" name="Freeform 131">
              <a:extLst>
                <a:ext uri="{FF2B5EF4-FFF2-40B4-BE49-F238E27FC236}">
                  <a16:creationId xmlns:a16="http://schemas.microsoft.com/office/drawing/2014/main" xmlns="" id="{8B657810-0940-4B78-8C3B-6ADBFEE78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088" y="1660526"/>
              <a:ext cx="55563" cy="42863"/>
            </a:xfrm>
            <a:custGeom>
              <a:avLst/>
              <a:gdLst>
                <a:gd name="T0" fmla="*/ 0 w 35"/>
                <a:gd name="T1" fmla="*/ 22 h 27"/>
                <a:gd name="T2" fmla="*/ 35 w 35"/>
                <a:gd name="T3" fmla="*/ 27 h 27"/>
                <a:gd name="T4" fmla="*/ 27 w 35"/>
                <a:gd name="T5" fmla="*/ 0 h 27"/>
                <a:gd name="T6" fmla="*/ 4 w 35"/>
                <a:gd name="T7" fmla="*/ 2 h 27"/>
                <a:gd name="T8" fmla="*/ 0 w 35"/>
                <a:gd name="T9" fmla="*/ 22 h 27"/>
                <a:gd name="T10" fmla="*/ 0 w 35"/>
                <a:gd name="T11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7">
                  <a:moveTo>
                    <a:pt x="0" y="22"/>
                  </a:moveTo>
                  <a:lnTo>
                    <a:pt x="35" y="27"/>
                  </a:lnTo>
                  <a:lnTo>
                    <a:pt x="27" y="0"/>
                  </a:lnTo>
                  <a:lnTo>
                    <a:pt x="4" y="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2" name="Freeform 132">
              <a:extLst>
                <a:ext uri="{FF2B5EF4-FFF2-40B4-BE49-F238E27FC236}">
                  <a16:creationId xmlns:a16="http://schemas.microsoft.com/office/drawing/2014/main" xmlns="" id="{F02F71DA-AA1C-422A-A5A1-B275B5082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5713" y="1673226"/>
              <a:ext cx="142875" cy="182563"/>
            </a:xfrm>
            <a:custGeom>
              <a:avLst/>
              <a:gdLst>
                <a:gd name="T0" fmla="*/ 0 w 90"/>
                <a:gd name="T1" fmla="*/ 78 h 115"/>
                <a:gd name="T2" fmla="*/ 20 w 90"/>
                <a:gd name="T3" fmla="*/ 53 h 115"/>
                <a:gd name="T4" fmla="*/ 14 w 90"/>
                <a:gd name="T5" fmla="*/ 30 h 115"/>
                <a:gd name="T6" fmla="*/ 32 w 90"/>
                <a:gd name="T7" fmla="*/ 17 h 115"/>
                <a:gd name="T8" fmla="*/ 51 w 90"/>
                <a:gd name="T9" fmla="*/ 0 h 115"/>
                <a:gd name="T10" fmla="*/ 71 w 90"/>
                <a:gd name="T11" fmla="*/ 17 h 115"/>
                <a:gd name="T12" fmla="*/ 83 w 90"/>
                <a:gd name="T13" fmla="*/ 51 h 115"/>
                <a:gd name="T14" fmla="*/ 90 w 90"/>
                <a:gd name="T15" fmla="*/ 65 h 115"/>
                <a:gd name="T16" fmla="*/ 71 w 90"/>
                <a:gd name="T17" fmla="*/ 76 h 115"/>
                <a:gd name="T18" fmla="*/ 71 w 90"/>
                <a:gd name="T19" fmla="*/ 93 h 115"/>
                <a:gd name="T20" fmla="*/ 23 w 90"/>
                <a:gd name="T21" fmla="*/ 115 h 115"/>
                <a:gd name="T22" fmla="*/ 0 w 90"/>
                <a:gd name="T23" fmla="*/ 93 h 115"/>
                <a:gd name="T24" fmla="*/ 0 w 90"/>
                <a:gd name="T25" fmla="*/ 78 h 115"/>
                <a:gd name="T26" fmla="*/ 0 w 90"/>
                <a:gd name="T27" fmla="*/ 7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15">
                  <a:moveTo>
                    <a:pt x="0" y="78"/>
                  </a:moveTo>
                  <a:lnTo>
                    <a:pt x="20" y="53"/>
                  </a:lnTo>
                  <a:lnTo>
                    <a:pt x="14" y="30"/>
                  </a:lnTo>
                  <a:lnTo>
                    <a:pt x="32" y="17"/>
                  </a:lnTo>
                  <a:lnTo>
                    <a:pt x="51" y="0"/>
                  </a:lnTo>
                  <a:lnTo>
                    <a:pt x="71" y="17"/>
                  </a:lnTo>
                  <a:lnTo>
                    <a:pt x="83" y="51"/>
                  </a:lnTo>
                  <a:lnTo>
                    <a:pt x="90" y="65"/>
                  </a:lnTo>
                  <a:lnTo>
                    <a:pt x="71" y="76"/>
                  </a:lnTo>
                  <a:lnTo>
                    <a:pt x="71" y="93"/>
                  </a:lnTo>
                  <a:lnTo>
                    <a:pt x="23" y="115"/>
                  </a:lnTo>
                  <a:lnTo>
                    <a:pt x="0" y="93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3" name="Freeform 133">
              <a:extLst>
                <a:ext uri="{FF2B5EF4-FFF2-40B4-BE49-F238E27FC236}">
                  <a16:creationId xmlns:a16="http://schemas.microsoft.com/office/drawing/2014/main" xmlns="" id="{60FA327B-3B5F-4A60-9579-AE6ADC761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4913" y="1841501"/>
              <a:ext cx="82550" cy="65088"/>
            </a:xfrm>
            <a:custGeom>
              <a:avLst/>
              <a:gdLst>
                <a:gd name="T0" fmla="*/ 14 w 52"/>
                <a:gd name="T1" fmla="*/ 0 h 41"/>
                <a:gd name="T2" fmla="*/ 52 w 52"/>
                <a:gd name="T3" fmla="*/ 14 h 41"/>
                <a:gd name="T4" fmla="*/ 46 w 52"/>
                <a:gd name="T5" fmla="*/ 32 h 41"/>
                <a:gd name="T6" fmla="*/ 29 w 52"/>
                <a:gd name="T7" fmla="*/ 41 h 41"/>
                <a:gd name="T8" fmla="*/ 4 w 52"/>
                <a:gd name="T9" fmla="*/ 25 h 41"/>
                <a:gd name="T10" fmla="*/ 0 w 52"/>
                <a:gd name="T11" fmla="*/ 7 h 41"/>
                <a:gd name="T12" fmla="*/ 14 w 52"/>
                <a:gd name="T13" fmla="*/ 0 h 41"/>
                <a:gd name="T14" fmla="*/ 14 w 52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41">
                  <a:moveTo>
                    <a:pt x="14" y="0"/>
                  </a:moveTo>
                  <a:lnTo>
                    <a:pt x="52" y="14"/>
                  </a:lnTo>
                  <a:lnTo>
                    <a:pt x="46" y="32"/>
                  </a:lnTo>
                  <a:lnTo>
                    <a:pt x="29" y="41"/>
                  </a:lnTo>
                  <a:lnTo>
                    <a:pt x="4" y="25"/>
                  </a:lnTo>
                  <a:lnTo>
                    <a:pt x="0" y="7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4" name="Freeform 134">
              <a:extLst>
                <a:ext uri="{FF2B5EF4-FFF2-40B4-BE49-F238E27FC236}">
                  <a16:creationId xmlns:a16="http://schemas.microsoft.com/office/drawing/2014/main" xmlns="" id="{5339674C-9EFF-4FFE-B794-F8F83B22F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38" y="1835151"/>
              <a:ext cx="163513" cy="206375"/>
            </a:xfrm>
            <a:custGeom>
              <a:avLst/>
              <a:gdLst>
                <a:gd name="T0" fmla="*/ 0 w 103"/>
                <a:gd name="T1" fmla="*/ 62 h 130"/>
                <a:gd name="T2" fmla="*/ 16 w 103"/>
                <a:gd name="T3" fmla="*/ 22 h 130"/>
                <a:gd name="T4" fmla="*/ 60 w 103"/>
                <a:gd name="T5" fmla="*/ 0 h 130"/>
                <a:gd name="T6" fmla="*/ 69 w 103"/>
                <a:gd name="T7" fmla="*/ 30 h 130"/>
                <a:gd name="T8" fmla="*/ 82 w 103"/>
                <a:gd name="T9" fmla="*/ 27 h 130"/>
                <a:gd name="T10" fmla="*/ 82 w 103"/>
                <a:gd name="T11" fmla="*/ 15 h 130"/>
                <a:gd name="T12" fmla="*/ 103 w 103"/>
                <a:gd name="T13" fmla="*/ 34 h 130"/>
                <a:gd name="T14" fmla="*/ 101 w 103"/>
                <a:gd name="T15" fmla="*/ 61 h 130"/>
                <a:gd name="T16" fmla="*/ 85 w 103"/>
                <a:gd name="T17" fmla="*/ 84 h 130"/>
                <a:gd name="T18" fmla="*/ 99 w 103"/>
                <a:gd name="T19" fmla="*/ 100 h 130"/>
                <a:gd name="T20" fmla="*/ 96 w 103"/>
                <a:gd name="T21" fmla="*/ 121 h 130"/>
                <a:gd name="T22" fmla="*/ 80 w 103"/>
                <a:gd name="T23" fmla="*/ 130 h 130"/>
                <a:gd name="T24" fmla="*/ 46 w 103"/>
                <a:gd name="T25" fmla="*/ 108 h 130"/>
                <a:gd name="T26" fmla="*/ 16 w 103"/>
                <a:gd name="T27" fmla="*/ 82 h 130"/>
                <a:gd name="T28" fmla="*/ 0 w 103"/>
                <a:gd name="T29" fmla="*/ 75 h 130"/>
                <a:gd name="T30" fmla="*/ 0 w 103"/>
                <a:gd name="T31" fmla="*/ 62 h 130"/>
                <a:gd name="T32" fmla="*/ 0 w 103"/>
                <a:gd name="T33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30">
                  <a:moveTo>
                    <a:pt x="0" y="62"/>
                  </a:moveTo>
                  <a:lnTo>
                    <a:pt x="16" y="22"/>
                  </a:lnTo>
                  <a:lnTo>
                    <a:pt x="60" y="0"/>
                  </a:lnTo>
                  <a:lnTo>
                    <a:pt x="69" y="30"/>
                  </a:lnTo>
                  <a:lnTo>
                    <a:pt x="82" y="27"/>
                  </a:lnTo>
                  <a:lnTo>
                    <a:pt x="82" y="15"/>
                  </a:lnTo>
                  <a:lnTo>
                    <a:pt x="103" y="34"/>
                  </a:lnTo>
                  <a:lnTo>
                    <a:pt x="101" y="61"/>
                  </a:lnTo>
                  <a:lnTo>
                    <a:pt x="85" y="84"/>
                  </a:lnTo>
                  <a:lnTo>
                    <a:pt x="99" y="100"/>
                  </a:lnTo>
                  <a:lnTo>
                    <a:pt x="96" y="121"/>
                  </a:lnTo>
                  <a:lnTo>
                    <a:pt x="80" y="130"/>
                  </a:lnTo>
                  <a:lnTo>
                    <a:pt x="46" y="108"/>
                  </a:lnTo>
                  <a:lnTo>
                    <a:pt x="16" y="82"/>
                  </a:lnTo>
                  <a:lnTo>
                    <a:pt x="0" y="75"/>
                  </a:lnTo>
                  <a:lnTo>
                    <a:pt x="0" y="62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5" name="Freeform 135">
              <a:extLst>
                <a:ext uri="{FF2B5EF4-FFF2-40B4-BE49-F238E27FC236}">
                  <a16:creationId xmlns:a16="http://schemas.microsoft.com/office/drawing/2014/main" xmlns="" id="{11E701C4-B38D-43F9-A9F1-51CFB01D2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3988" y="1944688"/>
              <a:ext cx="149225" cy="206375"/>
            </a:xfrm>
            <a:custGeom>
              <a:avLst/>
              <a:gdLst>
                <a:gd name="T0" fmla="*/ 25 w 94"/>
                <a:gd name="T1" fmla="*/ 16 h 130"/>
                <a:gd name="T2" fmla="*/ 20 w 94"/>
                <a:gd name="T3" fmla="*/ 68 h 130"/>
                <a:gd name="T4" fmla="*/ 0 w 94"/>
                <a:gd name="T5" fmla="*/ 103 h 130"/>
                <a:gd name="T6" fmla="*/ 9 w 94"/>
                <a:gd name="T7" fmla="*/ 130 h 130"/>
                <a:gd name="T8" fmla="*/ 41 w 94"/>
                <a:gd name="T9" fmla="*/ 105 h 130"/>
                <a:gd name="T10" fmla="*/ 74 w 94"/>
                <a:gd name="T11" fmla="*/ 101 h 130"/>
                <a:gd name="T12" fmla="*/ 92 w 94"/>
                <a:gd name="T13" fmla="*/ 84 h 130"/>
                <a:gd name="T14" fmla="*/ 94 w 94"/>
                <a:gd name="T15" fmla="*/ 43 h 130"/>
                <a:gd name="T16" fmla="*/ 76 w 94"/>
                <a:gd name="T17" fmla="*/ 18 h 130"/>
                <a:gd name="T18" fmla="*/ 60 w 94"/>
                <a:gd name="T19" fmla="*/ 34 h 130"/>
                <a:gd name="T20" fmla="*/ 51 w 94"/>
                <a:gd name="T21" fmla="*/ 25 h 130"/>
                <a:gd name="T22" fmla="*/ 51 w 94"/>
                <a:gd name="T23" fmla="*/ 0 h 130"/>
                <a:gd name="T24" fmla="*/ 25 w 94"/>
                <a:gd name="T25" fmla="*/ 16 h 130"/>
                <a:gd name="T26" fmla="*/ 25 w 94"/>
                <a:gd name="T27" fmla="*/ 1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130">
                  <a:moveTo>
                    <a:pt x="25" y="16"/>
                  </a:moveTo>
                  <a:lnTo>
                    <a:pt x="20" y="68"/>
                  </a:lnTo>
                  <a:lnTo>
                    <a:pt x="0" y="103"/>
                  </a:lnTo>
                  <a:lnTo>
                    <a:pt x="9" y="130"/>
                  </a:lnTo>
                  <a:lnTo>
                    <a:pt x="41" y="105"/>
                  </a:lnTo>
                  <a:lnTo>
                    <a:pt x="74" y="101"/>
                  </a:lnTo>
                  <a:lnTo>
                    <a:pt x="92" y="84"/>
                  </a:lnTo>
                  <a:lnTo>
                    <a:pt x="94" y="43"/>
                  </a:lnTo>
                  <a:lnTo>
                    <a:pt x="76" y="18"/>
                  </a:lnTo>
                  <a:lnTo>
                    <a:pt x="60" y="34"/>
                  </a:lnTo>
                  <a:lnTo>
                    <a:pt x="51" y="25"/>
                  </a:lnTo>
                  <a:lnTo>
                    <a:pt x="51" y="0"/>
                  </a:lnTo>
                  <a:lnTo>
                    <a:pt x="25" y="16"/>
                  </a:lnTo>
                  <a:lnTo>
                    <a:pt x="25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6" name="Freeform 136">
              <a:extLst>
                <a:ext uri="{FF2B5EF4-FFF2-40B4-BE49-F238E27FC236}">
                  <a16:creationId xmlns:a16="http://schemas.microsoft.com/office/drawing/2014/main" xmlns="" id="{C8D37500-1A62-4467-8180-2B9948D0F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900" y="2079626"/>
              <a:ext cx="44450" cy="39688"/>
            </a:xfrm>
            <a:custGeom>
              <a:avLst/>
              <a:gdLst>
                <a:gd name="T0" fmla="*/ 0 w 28"/>
                <a:gd name="T1" fmla="*/ 6 h 25"/>
                <a:gd name="T2" fmla="*/ 3 w 28"/>
                <a:gd name="T3" fmla="*/ 20 h 25"/>
                <a:gd name="T4" fmla="*/ 28 w 28"/>
                <a:gd name="T5" fmla="*/ 25 h 25"/>
                <a:gd name="T6" fmla="*/ 28 w 28"/>
                <a:gd name="T7" fmla="*/ 15 h 25"/>
                <a:gd name="T8" fmla="*/ 1 w 28"/>
                <a:gd name="T9" fmla="*/ 0 h 25"/>
                <a:gd name="T10" fmla="*/ 0 w 28"/>
                <a:gd name="T11" fmla="*/ 6 h 25"/>
                <a:gd name="T12" fmla="*/ 0 w 28"/>
                <a:gd name="T1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0" y="6"/>
                  </a:moveTo>
                  <a:lnTo>
                    <a:pt x="3" y="20"/>
                  </a:lnTo>
                  <a:lnTo>
                    <a:pt x="28" y="25"/>
                  </a:lnTo>
                  <a:lnTo>
                    <a:pt x="28" y="15"/>
                  </a:lnTo>
                  <a:lnTo>
                    <a:pt x="1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7" name="Freeform 137">
              <a:extLst>
                <a:ext uri="{FF2B5EF4-FFF2-40B4-BE49-F238E27FC236}">
                  <a16:creationId xmlns:a16="http://schemas.microsoft.com/office/drawing/2014/main" xmlns="" id="{5E5429E2-CA8B-4910-908D-D4F5D7BEF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9688" y="2238376"/>
              <a:ext cx="36513" cy="30163"/>
            </a:xfrm>
            <a:custGeom>
              <a:avLst/>
              <a:gdLst>
                <a:gd name="T0" fmla="*/ 0 w 23"/>
                <a:gd name="T1" fmla="*/ 9 h 19"/>
                <a:gd name="T2" fmla="*/ 12 w 23"/>
                <a:gd name="T3" fmla="*/ 19 h 19"/>
                <a:gd name="T4" fmla="*/ 23 w 23"/>
                <a:gd name="T5" fmla="*/ 14 h 19"/>
                <a:gd name="T6" fmla="*/ 16 w 23"/>
                <a:gd name="T7" fmla="*/ 0 h 19"/>
                <a:gd name="T8" fmla="*/ 0 w 23"/>
                <a:gd name="T9" fmla="*/ 9 h 19"/>
                <a:gd name="T10" fmla="*/ 0 w 23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9"/>
                  </a:moveTo>
                  <a:lnTo>
                    <a:pt x="12" y="19"/>
                  </a:lnTo>
                  <a:lnTo>
                    <a:pt x="23" y="14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8" name="Freeform 138">
              <a:extLst>
                <a:ext uri="{FF2B5EF4-FFF2-40B4-BE49-F238E27FC236}">
                  <a16:creationId xmlns:a16="http://schemas.microsoft.com/office/drawing/2014/main" xmlns="" id="{7EC258A3-3C5B-41FB-A4EB-17BCEDCCB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775" y="2195513"/>
              <a:ext cx="31750" cy="42863"/>
            </a:xfrm>
            <a:custGeom>
              <a:avLst/>
              <a:gdLst>
                <a:gd name="T0" fmla="*/ 2 w 20"/>
                <a:gd name="T1" fmla="*/ 18 h 27"/>
                <a:gd name="T2" fmla="*/ 18 w 20"/>
                <a:gd name="T3" fmla="*/ 27 h 27"/>
                <a:gd name="T4" fmla="*/ 20 w 20"/>
                <a:gd name="T5" fmla="*/ 13 h 27"/>
                <a:gd name="T6" fmla="*/ 7 w 20"/>
                <a:gd name="T7" fmla="*/ 0 h 27"/>
                <a:gd name="T8" fmla="*/ 0 w 20"/>
                <a:gd name="T9" fmla="*/ 7 h 27"/>
                <a:gd name="T10" fmla="*/ 2 w 20"/>
                <a:gd name="T11" fmla="*/ 18 h 27"/>
                <a:gd name="T12" fmla="*/ 2 w 20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7">
                  <a:moveTo>
                    <a:pt x="2" y="18"/>
                  </a:moveTo>
                  <a:lnTo>
                    <a:pt x="18" y="27"/>
                  </a:lnTo>
                  <a:lnTo>
                    <a:pt x="20" y="13"/>
                  </a:lnTo>
                  <a:lnTo>
                    <a:pt x="7" y="0"/>
                  </a:lnTo>
                  <a:lnTo>
                    <a:pt x="0" y="7"/>
                  </a:lnTo>
                  <a:lnTo>
                    <a:pt x="2" y="18"/>
                  </a:lnTo>
                  <a:lnTo>
                    <a:pt x="2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9" name="Freeform 139">
              <a:extLst>
                <a:ext uri="{FF2B5EF4-FFF2-40B4-BE49-F238E27FC236}">
                  <a16:creationId xmlns:a16="http://schemas.microsoft.com/office/drawing/2014/main" xmlns="" id="{0BA7F35A-2760-4E79-88BD-3E06B7D82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2293938"/>
              <a:ext cx="22225" cy="28575"/>
            </a:xfrm>
            <a:custGeom>
              <a:avLst/>
              <a:gdLst>
                <a:gd name="T0" fmla="*/ 0 w 14"/>
                <a:gd name="T1" fmla="*/ 11 h 18"/>
                <a:gd name="T2" fmla="*/ 5 w 14"/>
                <a:gd name="T3" fmla="*/ 18 h 18"/>
                <a:gd name="T4" fmla="*/ 14 w 14"/>
                <a:gd name="T5" fmla="*/ 11 h 18"/>
                <a:gd name="T6" fmla="*/ 5 w 14"/>
                <a:gd name="T7" fmla="*/ 0 h 18"/>
                <a:gd name="T8" fmla="*/ 0 w 14"/>
                <a:gd name="T9" fmla="*/ 11 h 18"/>
                <a:gd name="T10" fmla="*/ 0 w 14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0" y="11"/>
                  </a:moveTo>
                  <a:lnTo>
                    <a:pt x="5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0" name="Freeform 140">
              <a:extLst>
                <a:ext uri="{FF2B5EF4-FFF2-40B4-BE49-F238E27FC236}">
                  <a16:creationId xmlns:a16="http://schemas.microsoft.com/office/drawing/2014/main" xmlns="" id="{2DEB2D85-4F66-472A-816E-E36218085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375" y="2566988"/>
              <a:ext cx="33338" cy="39688"/>
            </a:xfrm>
            <a:custGeom>
              <a:avLst/>
              <a:gdLst>
                <a:gd name="T0" fmla="*/ 0 w 21"/>
                <a:gd name="T1" fmla="*/ 12 h 25"/>
                <a:gd name="T2" fmla="*/ 12 w 21"/>
                <a:gd name="T3" fmla="*/ 25 h 25"/>
                <a:gd name="T4" fmla="*/ 21 w 21"/>
                <a:gd name="T5" fmla="*/ 16 h 25"/>
                <a:gd name="T6" fmla="*/ 17 w 21"/>
                <a:gd name="T7" fmla="*/ 4 h 25"/>
                <a:gd name="T8" fmla="*/ 7 w 21"/>
                <a:gd name="T9" fmla="*/ 0 h 25"/>
                <a:gd name="T10" fmla="*/ 0 w 21"/>
                <a:gd name="T11" fmla="*/ 12 h 25"/>
                <a:gd name="T12" fmla="*/ 0 w 21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5">
                  <a:moveTo>
                    <a:pt x="0" y="12"/>
                  </a:moveTo>
                  <a:lnTo>
                    <a:pt x="12" y="25"/>
                  </a:lnTo>
                  <a:lnTo>
                    <a:pt x="21" y="16"/>
                  </a:lnTo>
                  <a:lnTo>
                    <a:pt x="17" y="4"/>
                  </a:ln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1" name="Freeform 141">
              <a:extLst>
                <a:ext uri="{FF2B5EF4-FFF2-40B4-BE49-F238E27FC236}">
                  <a16:creationId xmlns:a16="http://schemas.microsoft.com/office/drawing/2014/main" xmlns="" id="{0064539C-6563-4538-AB16-E39E7148B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9000" y="2592388"/>
              <a:ext cx="19050" cy="28575"/>
            </a:xfrm>
            <a:custGeom>
              <a:avLst/>
              <a:gdLst>
                <a:gd name="T0" fmla="*/ 0 w 12"/>
                <a:gd name="T1" fmla="*/ 12 h 18"/>
                <a:gd name="T2" fmla="*/ 7 w 12"/>
                <a:gd name="T3" fmla="*/ 18 h 18"/>
                <a:gd name="T4" fmla="*/ 12 w 12"/>
                <a:gd name="T5" fmla="*/ 9 h 18"/>
                <a:gd name="T6" fmla="*/ 3 w 12"/>
                <a:gd name="T7" fmla="*/ 0 h 18"/>
                <a:gd name="T8" fmla="*/ 0 w 12"/>
                <a:gd name="T9" fmla="*/ 12 h 18"/>
                <a:gd name="T10" fmla="*/ 0 w 12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8">
                  <a:moveTo>
                    <a:pt x="0" y="12"/>
                  </a:moveTo>
                  <a:lnTo>
                    <a:pt x="7" y="18"/>
                  </a:lnTo>
                  <a:lnTo>
                    <a:pt x="12" y="9"/>
                  </a:lnTo>
                  <a:lnTo>
                    <a:pt x="3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2" name="Freeform 142">
              <a:extLst>
                <a:ext uri="{FF2B5EF4-FFF2-40B4-BE49-F238E27FC236}">
                  <a16:creationId xmlns:a16="http://schemas.microsoft.com/office/drawing/2014/main" xmlns="" id="{27B93D4E-55FF-4C08-9441-9180E2EE5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2538413"/>
              <a:ext cx="17463" cy="25400"/>
            </a:xfrm>
            <a:custGeom>
              <a:avLst/>
              <a:gdLst>
                <a:gd name="T0" fmla="*/ 0 w 11"/>
                <a:gd name="T1" fmla="*/ 11 h 16"/>
                <a:gd name="T2" fmla="*/ 7 w 11"/>
                <a:gd name="T3" fmla="*/ 16 h 16"/>
                <a:gd name="T4" fmla="*/ 11 w 11"/>
                <a:gd name="T5" fmla="*/ 7 h 16"/>
                <a:gd name="T6" fmla="*/ 0 w 11"/>
                <a:gd name="T7" fmla="*/ 0 h 16"/>
                <a:gd name="T8" fmla="*/ 0 w 11"/>
                <a:gd name="T9" fmla="*/ 11 h 16"/>
                <a:gd name="T10" fmla="*/ 0 w 11"/>
                <a:gd name="T11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1"/>
                  </a:moveTo>
                  <a:lnTo>
                    <a:pt x="7" y="16"/>
                  </a:lnTo>
                  <a:lnTo>
                    <a:pt x="11" y="7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3" name="Freeform 143">
              <a:extLst>
                <a:ext uri="{FF2B5EF4-FFF2-40B4-BE49-F238E27FC236}">
                  <a16:creationId xmlns:a16="http://schemas.microsoft.com/office/drawing/2014/main" xmlns="" id="{23CADA02-D89E-48B6-8C3A-360C7EE49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3450" y="2505076"/>
              <a:ext cx="30163" cy="30163"/>
            </a:xfrm>
            <a:custGeom>
              <a:avLst/>
              <a:gdLst>
                <a:gd name="T0" fmla="*/ 3 w 19"/>
                <a:gd name="T1" fmla="*/ 12 h 19"/>
                <a:gd name="T2" fmla="*/ 12 w 19"/>
                <a:gd name="T3" fmla="*/ 19 h 19"/>
                <a:gd name="T4" fmla="*/ 19 w 19"/>
                <a:gd name="T5" fmla="*/ 9 h 19"/>
                <a:gd name="T6" fmla="*/ 7 w 19"/>
                <a:gd name="T7" fmla="*/ 0 h 19"/>
                <a:gd name="T8" fmla="*/ 0 w 19"/>
                <a:gd name="T9" fmla="*/ 4 h 19"/>
                <a:gd name="T10" fmla="*/ 3 w 19"/>
                <a:gd name="T11" fmla="*/ 12 h 19"/>
                <a:gd name="T12" fmla="*/ 3 w 19"/>
                <a:gd name="T13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9">
                  <a:moveTo>
                    <a:pt x="3" y="12"/>
                  </a:moveTo>
                  <a:lnTo>
                    <a:pt x="12" y="19"/>
                  </a:lnTo>
                  <a:lnTo>
                    <a:pt x="19" y="9"/>
                  </a:lnTo>
                  <a:lnTo>
                    <a:pt x="7" y="0"/>
                  </a:lnTo>
                  <a:lnTo>
                    <a:pt x="0" y="4"/>
                  </a:lnTo>
                  <a:lnTo>
                    <a:pt x="3" y="12"/>
                  </a:lnTo>
                  <a:lnTo>
                    <a:pt x="3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4" name="Freeform 144">
              <a:extLst>
                <a:ext uri="{FF2B5EF4-FFF2-40B4-BE49-F238E27FC236}">
                  <a16:creationId xmlns:a16="http://schemas.microsoft.com/office/drawing/2014/main" xmlns="" id="{752112C2-41C7-4156-B2AE-7B4443ECD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025" y="2392363"/>
              <a:ext cx="47625" cy="39688"/>
            </a:xfrm>
            <a:custGeom>
              <a:avLst/>
              <a:gdLst>
                <a:gd name="T0" fmla="*/ 7 w 30"/>
                <a:gd name="T1" fmla="*/ 18 h 25"/>
                <a:gd name="T2" fmla="*/ 18 w 30"/>
                <a:gd name="T3" fmla="*/ 25 h 25"/>
                <a:gd name="T4" fmla="*/ 30 w 30"/>
                <a:gd name="T5" fmla="*/ 16 h 25"/>
                <a:gd name="T6" fmla="*/ 23 w 30"/>
                <a:gd name="T7" fmla="*/ 4 h 25"/>
                <a:gd name="T8" fmla="*/ 11 w 30"/>
                <a:gd name="T9" fmla="*/ 0 h 25"/>
                <a:gd name="T10" fmla="*/ 0 w 30"/>
                <a:gd name="T11" fmla="*/ 9 h 25"/>
                <a:gd name="T12" fmla="*/ 7 w 30"/>
                <a:gd name="T13" fmla="*/ 18 h 25"/>
                <a:gd name="T14" fmla="*/ 7 w 30"/>
                <a:gd name="T1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5">
                  <a:moveTo>
                    <a:pt x="7" y="18"/>
                  </a:moveTo>
                  <a:lnTo>
                    <a:pt x="18" y="25"/>
                  </a:lnTo>
                  <a:lnTo>
                    <a:pt x="30" y="16"/>
                  </a:lnTo>
                  <a:lnTo>
                    <a:pt x="23" y="4"/>
                  </a:lnTo>
                  <a:lnTo>
                    <a:pt x="11" y="0"/>
                  </a:lnTo>
                  <a:lnTo>
                    <a:pt x="0" y="9"/>
                  </a:lnTo>
                  <a:lnTo>
                    <a:pt x="7" y="18"/>
                  </a:lnTo>
                  <a:lnTo>
                    <a:pt x="7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5" name="Freeform 145">
              <a:extLst>
                <a:ext uri="{FF2B5EF4-FFF2-40B4-BE49-F238E27FC236}">
                  <a16:creationId xmlns:a16="http://schemas.microsoft.com/office/drawing/2014/main" xmlns="" id="{4D85452F-CC08-4575-97F3-ABCBE4F04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9000" y="2347913"/>
              <a:ext cx="22225" cy="28575"/>
            </a:xfrm>
            <a:custGeom>
              <a:avLst/>
              <a:gdLst>
                <a:gd name="T0" fmla="*/ 3 w 14"/>
                <a:gd name="T1" fmla="*/ 0 h 18"/>
                <a:gd name="T2" fmla="*/ 0 w 14"/>
                <a:gd name="T3" fmla="*/ 7 h 18"/>
                <a:gd name="T4" fmla="*/ 7 w 14"/>
                <a:gd name="T5" fmla="*/ 18 h 18"/>
                <a:gd name="T6" fmla="*/ 14 w 14"/>
                <a:gd name="T7" fmla="*/ 10 h 18"/>
                <a:gd name="T8" fmla="*/ 14 w 14"/>
                <a:gd name="T9" fmla="*/ 0 h 18"/>
                <a:gd name="T10" fmla="*/ 3 w 14"/>
                <a:gd name="T11" fmla="*/ 0 h 18"/>
                <a:gd name="T12" fmla="*/ 3 w 1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8">
                  <a:moveTo>
                    <a:pt x="3" y="0"/>
                  </a:moveTo>
                  <a:lnTo>
                    <a:pt x="0" y="7"/>
                  </a:lnTo>
                  <a:lnTo>
                    <a:pt x="7" y="18"/>
                  </a:lnTo>
                  <a:lnTo>
                    <a:pt x="14" y="10"/>
                  </a:lnTo>
                  <a:lnTo>
                    <a:pt x="14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6" name="Freeform 146">
              <a:extLst>
                <a:ext uri="{FF2B5EF4-FFF2-40B4-BE49-F238E27FC236}">
                  <a16:creationId xmlns:a16="http://schemas.microsoft.com/office/drawing/2014/main" xmlns="" id="{9E3923AB-4D56-4736-A695-948DABBD0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075" y="1816101"/>
              <a:ext cx="42863" cy="44450"/>
            </a:xfrm>
            <a:custGeom>
              <a:avLst/>
              <a:gdLst>
                <a:gd name="T0" fmla="*/ 2 w 27"/>
                <a:gd name="T1" fmla="*/ 7 h 28"/>
                <a:gd name="T2" fmla="*/ 0 w 27"/>
                <a:gd name="T3" fmla="*/ 18 h 28"/>
                <a:gd name="T4" fmla="*/ 13 w 27"/>
                <a:gd name="T5" fmla="*/ 28 h 28"/>
                <a:gd name="T6" fmla="*/ 27 w 27"/>
                <a:gd name="T7" fmla="*/ 28 h 28"/>
                <a:gd name="T8" fmla="*/ 27 w 27"/>
                <a:gd name="T9" fmla="*/ 14 h 28"/>
                <a:gd name="T10" fmla="*/ 16 w 27"/>
                <a:gd name="T11" fmla="*/ 0 h 28"/>
                <a:gd name="T12" fmla="*/ 2 w 27"/>
                <a:gd name="T13" fmla="*/ 7 h 28"/>
                <a:gd name="T14" fmla="*/ 2 w 27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8">
                  <a:moveTo>
                    <a:pt x="2" y="7"/>
                  </a:moveTo>
                  <a:lnTo>
                    <a:pt x="0" y="18"/>
                  </a:lnTo>
                  <a:lnTo>
                    <a:pt x="13" y="28"/>
                  </a:lnTo>
                  <a:lnTo>
                    <a:pt x="27" y="28"/>
                  </a:lnTo>
                  <a:lnTo>
                    <a:pt x="27" y="14"/>
                  </a:lnTo>
                  <a:lnTo>
                    <a:pt x="16" y="0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7" name="Freeform 147">
              <a:extLst>
                <a:ext uri="{FF2B5EF4-FFF2-40B4-BE49-F238E27FC236}">
                  <a16:creationId xmlns:a16="http://schemas.microsoft.com/office/drawing/2014/main" xmlns="" id="{D945FEA5-9208-4F6E-BC3F-2BF1BD58A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788" y="1644651"/>
              <a:ext cx="50800" cy="53975"/>
            </a:xfrm>
            <a:custGeom>
              <a:avLst/>
              <a:gdLst>
                <a:gd name="T0" fmla="*/ 2 w 32"/>
                <a:gd name="T1" fmla="*/ 30 h 34"/>
                <a:gd name="T2" fmla="*/ 16 w 32"/>
                <a:gd name="T3" fmla="*/ 34 h 34"/>
                <a:gd name="T4" fmla="*/ 32 w 32"/>
                <a:gd name="T5" fmla="*/ 30 h 34"/>
                <a:gd name="T6" fmla="*/ 23 w 32"/>
                <a:gd name="T7" fmla="*/ 9 h 34"/>
                <a:gd name="T8" fmla="*/ 11 w 32"/>
                <a:gd name="T9" fmla="*/ 0 h 34"/>
                <a:gd name="T10" fmla="*/ 2 w 32"/>
                <a:gd name="T11" fmla="*/ 7 h 34"/>
                <a:gd name="T12" fmla="*/ 0 w 32"/>
                <a:gd name="T13" fmla="*/ 21 h 34"/>
                <a:gd name="T14" fmla="*/ 2 w 32"/>
                <a:gd name="T15" fmla="*/ 30 h 34"/>
                <a:gd name="T16" fmla="*/ 2 w 32"/>
                <a:gd name="T17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2" y="30"/>
                  </a:moveTo>
                  <a:lnTo>
                    <a:pt x="16" y="34"/>
                  </a:lnTo>
                  <a:lnTo>
                    <a:pt x="32" y="30"/>
                  </a:lnTo>
                  <a:lnTo>
                    <a:pt x="23" y="9"/>
                  </a:lnTo>
                  <a:lnTo>
                    <a:pt x="11" y="0"/>
                  </a:lnTo>
                  <a:lnTo>
                    <a:pt x="2" y="7"/>
                  </a:lnTo>
                  <a:lnTo>
                    <a:pt x="0" y="21"/>
                  </a:lnTo>
                  <a:lnTo>
                    <a:pt x="2" y="30"/>
                  </a:lnTo>
                  <a:lnTo>
                    <a:pt x="2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8" name="Freeform 148">
              <a:extLst>
                <a:ext uri="{FF2B5EF4-FFF2-40B4-BE49-F238E27FC236}">
                  <a16:creationId xmlns:a16="http://schemas.microsoft.com/office/drawing/2014/main" xmlns="" id="{82E262A6-A433-4FC4-A411-FD55018D1F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9513" y="3846513"/>
              <a:ext cx="1487488" cy="1595438"/>
            </a:xfrm>
            <a:custGeom>
              <a:avLst/>
              <a:gdLst>
                <a:gd name="T0" fmla="*/ 426 w 937"/>
                <a:gd name="T1" fmla="*/ 20 h 1005"/>
                <a:gd name="T2" fmla="*/ 410 w 937"/>
                <a:gd name="T3" fmla="*/ 76 h 1005"/>
                <a:gd name="T4" fmla="*/ 414 w 937"/>
                <a:gd name="T5" fmla="*/ 161 h 1005"/>
                <a:gd name="T6" fmla="*/ 391 w 937"/>
                <a:gd name="T7" fmla="*/ 204 h 1005"/>
                <a:gd name="T8" fmla="*/ 354 w 937"/>
                <a:gd name="T9" fmla="*/ 269 h 1005"/>
                <a:gd name="T10" fmla="*/ 398 w 937"/>
                <a:gd name="T11" fmla="*/ 326 h 1005"/>
                <a:gd name="T12" fmla="*/ 387 w 937"/>
                <a:gd name="T13" fmla="*/ 372 h 1005"/>
                <a:gd name="T14" fmla="*/ 396 w 937"/>
                <a:gd name="T15" fmla="*/ 395 h 1005"/>
                <a:gd name="T16" fmla="*/ 340 w 937"/>
                <a:gd name="T17" fmla="*/ 420 h 1005"/>
                <a:gd name="T18" fmla="*/ 290 w 937"/>
                <a:gd name="T19" fmla="*/ 427 h 1005"/>
                <a:gd name="T20" fmla="*/ 230 w 937"/>
                <a:gd name="T21" fmla="*/ 530 h 1005"/>
                <a:gd name="T22" fmla="*/ 186 w 937"/>
                <a:gd name="T23" fmla="*/ 484 h 1005"/>
                <a:gd name="T24" fmla="*/ 78 w 937"/>
                <a:gd name="T25" fmla="*/ 556 h 1005"/>
                <a:gd name="T26" fmla="*/ 101 w 937"/>
                <a:gd name="T27" fmla="*/ 629 h 1005"/>
                <a:gd name="T28" fmla="*/ 50 w 937"/>
                <a:gd name="T29" fmla="*/ 751 h 1005"/>
                <a:gd name="T30" fmla="*/ 48 w 937"/>
                <a:gd name="T31" fmla="*/ 817 h 1005"/>
                <a:gd name="T32" fmla="*/ 151 w 937"/>
                <a:gd name="T33" fmla="*/ 870 h 1005"/>
                <a:gd name="T34" fmla="*/ 223 w 937"/>
                <a:gd name="T35" fmla="*/ 875 h 1005"/>
                <a:gd name="T36" fmla="*/ 342 w 937"/>
                <a:gd name="T37" fmla="*/ 957 h 1005"/>
                <a:gd name="T38" fmla="*/ 379 w 937"/>
                <a:gd name="T39" fmla="*/ 987 h 1005"/>
                <a:gd name="T40" fmla="*/ 387 w 937"/>
                <a:gd name="T41" fmla="*/ 976 h 1005"/>
                <a:gd name="T42" fmla="*/ 380 w 937"/>
                <a:gd name="T43" fmla="*/ 959 h 1005"/>
                <a:gd name="T44" fmla="*/ 453 w 937"/>
                <a:gd name="T45" fmla="*/ 920 h 1005"/>
                <a:gd name="T46" fmla="*/ 502 w 937"/>
                <a:gd name="T47" fmla="*/ 852 h 1005"/>
                <a:gd name="T48" fmla="*/ 541 w 937"/>
                <a:gd name="T49" fmla="*/ 792 h 1005"/>
                <a:gd name="T50" fmla="*/ 557 w 937"/>
                <a:gd name="T51" fmla="*/ 670 h 1005"/>
                <a:gd name="T52" fmla="*/ 580 w 937"/>
                <a:gd name="T53" fmla="*/ 611 h 1005"/>
                <a:gd name="T54" fmla="*/ 554 w 937"/>
                <a:gd name="T55" fmla="*/ 571 h 1005"/>
                <a:gd name="T56" fmla="*/ 600 w 937"/>
                <a:gd name="T57" fmla="*/ 542 h 1005"/>
                <a:gd name="T58" fmla="*/ 667 w 937"/>
                <a:gd name="T59" fmla="*/ 514 h 1005"/>
                <a:gd name="T60" fmla="*/ 716 w 937"/>
                <a:gd name="T61" fmla="*/ 542 h 1005"/>
                <a:gd name="T62" fmla="*/ 815 w 937"/>
                <a:gd name="T63" fmla="*/ 491 h 1005"/>
                <a:gd name="T64" fmla="*/ 884 w 937"/>
                <a:gd name="T65" fmla="*/ 500 h 1005"/>
                <a:gd name="T66" fmla="*/ 882 w 937"/>
                <a:gd name="T67" fmla="*/ 425 h 1005"/>
                <a:gd name="T68" fmla="*/ 896 w 937"/>
                <a:gd name="T69" fmla="*/ 369 h 1005"/>
                <a:gd name="T70" fmla="*/ 847 w 937"/>
                <a:gd name="T71" fmla="*/ 287 h 1005"/>
                <a:gd name="T72" fmla="*/ 750 w 937"/>
                <a:gd name="T73" fmla="*/ 230 h 1005"/>
                <a:gd name="T74" fmla="*/ 677 w 937"/>
                <a:gd name="T75" fmla="*/ 358 h 1005"/>
                <a:gd name="T76" fmla="*/ 640 w 937"/>
                <a:gd name="T77" fmla="*/ 360 h 1005"/>
                <a:gd name="T78" fmla="*/ 547 w 937"/>
                <a:gd name="T79" fmla="*/ 354 h 1005"/>
                <a:gd name="T80" fmla="*/ 552 w 937"/>
                <a:gd name="T81" fmla="*/ 284 h 1005"/>
                <a:gd name="T82" fmla="*/ 529 w 937"/>
                <a:gd name="T83" fmla="*/ 188 h 1005"/>
                <a:gd name="T84" fmla="*/ 515 w 937"/>
                <a:gd name="T85" fmla="*/ 128 h 1005"/>
                <a:gd name="T86" fmla="*/ 485 w 937"/>
                <a:gd name="T87" fmla="*/ 57 h 1005"/>
                <a:gd name="T88" fmla="*/ 462 w 937"/>
                <a:gd name="T89" fmla="*/ 32 h 1005"/>
                <a:gd name="T90" fmla="*/ 465 w 937"/>
                <a:gd name="T91" fmla="*/ 0 h 1005"/>
                <a:gd name="T92" fmla="*/ 311 w 937"/>
                <a:gd name="T93" fmla="*/ 828 h 1005"/>
                <a:gd name="T94" fmla="*/ 327 w 937"/>
                <a:gd name="T95" fmla="*/ 794 h 1005"/>
                <a:gd name="T96" fmla="*/ 384 w 937"/>
                <a:gd name="T97" fmla="*/ 803 h 1005"/>
                <a:gd name="T98" fmla="*/ 423 w 937"/>
                <a:gd name="T99" fmla="*/ 826 h 1005"/>
                <a:gd name="T100" fmla="*/ 446 w 937"/>
                <a:gd name="T101" fmla="*/ 828 h 1005"/>
                <a:gd name="T102" fmla="*/ 414 w 937"/>
                <a:gd name="T103" fmla="*/ 897 h 1005"/>
                <a:gd name="T104" fmla="*/ 359 w 937"/>
                <a:gd name="T105" fmla="*/ 882 h 1005"/>
                <a:gd name="T106" fmla="*/ 297 w 937"/>
                <a:gd name="T107" fmla="*/ 854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7" h="1005">
                  <a:moveTo>
                    <a:pt x="465" y="0"/>
                  </a:moveTo>
                  <a:lnTo>
                    <a:pt x="453" y="13"/>
                  </a:lnTo>
                  <a:lnTo>
                    <a:pt x="453" y="13"/>
                  </a:lnTo>
                  <a:lnTo>
                    <a:pt x="453" y="13"/>
                  </a:lnTo>
                  <a:lnTo>
                    <a:pt x="426" y="20"/>
                  </a:lnTo>
                  <a:lnTo>
                    <a:pt x="402" y="30"/>
                  </a:lnTo>
                  <a:lnTo>
                    <a:pt x="403" y="57"/>
                  </a:lnTo>
                  <a:lnTo>
                    <a:pt x="410" y="75"/>
                  </a:lnTo>
                  <a:lnTo>
                    <a:pt x="410" y="75"/>
                  </a:lnTo>
                  <a:lnTo>
                    <a:pt x="410" y="76"/>
                  </a:lnTo>
                  <a:lnTo>
                    <a:pt x="396" y="106"/>
                  </a:lnTo>
                  <a:lnTo>
                    <a:pt x="410" y="128"/>
                  </a:lnTo>
                  <a:lnTo>
                    <a:pt x="410" y="128"/>
                  </a:lnTo>
                  <a:lnTo>
                    <a:pt x="410" y="128"/>
                  </a:lnTo>
                  <a:lnTo>
                    <a:pt x="414" y="161"/>
                  </a:lnTo>
                  <a:lnTo>
                    <a:pt x="414" y="161"/>
                  </a:lnTo>
                  <a:lnTo>
                    <a:pt x="412" y="161"/>
                  </a:lnTo>
                  <a:lnTo>
                    <a:pt x="391" y="202"/>
                  </a:lnTo>
                  <a:lnTo>
                    <a:pt x="391" y="202"/>
                  </a:lnTo>
                  <a:lnTo>
                    <a:pt x="391" y="204"/>
                  </a:lnTo>
                  <a:lnTo>
                    <a:pt x="356" y="225"/>
                  </a:lnTo>
                  <a:lnTo>
                    <a:pt x="370" y="246"/>
                  </a:lnTo>
                  <a:lnTo>
                    <a:pt x="370" y="248"/>
                  </a:lnTo>
                  <a:lnTo>
                    <a:pt x="370" y="248"/>
                  </a:lnTo>
                  <a:lnTo>
                    <a:pt x="354" y="269"/>
                  </a:lnTo>
                  <a:lnTo>
                    <a:pt x="363" y="296"/>
                  </a:lnTo>
                  <a:lnTo>
                    <a:pt x="393" y="305"/>
                  </a:lnTo>
                  <a:lnTo>
                    <a:pt x="393" y="307"/>
                  </a:lnTo>
                  <a:lnTo>
                    <a:pt x="393" y="307"/>
                  </a:lnTo>
                  <a:lnTo>
                    <a:pt x="398" y="326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375" y="351"/>
                  </a:lnTo>
                  <a:lnTo>
                    <a:pt x="373" y="369"/>
                  </a:lnTo>
                  <a:lnTo>
                    <a:pt x="387" y="372"/>
                  </a:lnTo>
                  <a:lnTo>
                    <a:pt x="389" y="372"/>
                  </a:lnTo>
                  <a:lnTo>
                    <a:pt x="389" y="372"/>
                  </a:lnTo>
                  <a:lnTo>
                    <a:pt x="396" y="393"/>
                  </a:lnTo>
                  <a:lnTo>
                    <a:pt x="396" y="395"/>
                  </a:lnTo>
                  <a:lnTo>
                    <a:pt x="396" y="395"/>
                  </a:lnTo>
                  <a:lnTo>
                    <a:pt x="379" y="413"/>
                  </a:lnTo>
                  <a:lnTo>
                    <a:pt x="372" y="438"/>
                  </a:lnTo>
                  <a:lnTo>
                    <a:pt x="372" y="440"/>
                  </a:lnTo>
                  <a:lnTo>
                    <a:pt x="370" y="438"/>
                  </a:lnTo>
                  <a:lnTo>
                    <a:pt x="340" y="420"/>
                  </a:lnTo>
                  <a:lnTo>
                    <a:pt x="338" y="420"/>
                  </a:lnTo>
                  <a:lnTo>
                    <a:pt x="338" y="418"/>
                  </a:lnTo>
                  <a:lnTo>
                    <a:pt x="324" y="386"/>
                  </a:lnTo>
                  <a:lnTo>
                    <a:pt x="296" y="401"/>
                  </a:lnTo>
                  <a:lnTo>
                    <a:pt x="290" y="427"/>
                  </a:lnTo>
                  <a:lnTo>
                    <a:pt x="290" y="427"/>
                  </a:lnTo>
                  <a:lnTo>
                    <a:pt x="290" y="429"/>
                  </a:lnTo>
                  <a:lnTo>
                    <a:pt x="228" y="496"/>
                  </a:lnTo>
                  <a:lnTo>
                    <a:pt x="230" y="528"/>
                  </a:lnTo>
                  <a:lnTo>
                    <a:pt x="230" y="530"/>
                  </a:lnTo>
                  <a:lnTo>
                    <a:pt x="230" y="530"/>
                  </a:lnTo>
                  <a:lnTo>
                    <a:pt x="213" y="537"/>
                  </a:lnTo>
                  <a:lnTo>
                    <a:pt x="211" y="537"/>
                  </a:lnTo>
                  <a:lnTo>
                    <a:pt x="211" y="535"/>
                  </a:lnTo>
                  <a:lnTo>
                    <a:pt x="186" y="484"/>
                  </a:lnTo>
                  <a:lnTo>
                    <a:pt x="170" y="505"/>
                  </a:lnTo>
                  <a:lnTo>
                    <a:pt x="170" y="507"/>
                  </a:lnTo>
                  <a:lnTo>
                    <a:pt x="168" y="507"/>
                  </a:lnTo>
                  <a:lnTo>
                    <a:pt x="103" y="509"/>
                  </a:lnTo>
                  <a:lnTo>
                    <a:pt x="78" y="556"/>
                  </a:lnTo>
                  <a:lnTo>
                    <a:pt x="106" y="603"/>
                  </a:lnTo>
                  <a:lnTo>
                    <a:pt x="106" y="603"/>
                  </a:lnTo>
                  <a:lnTo>
                    <a:pt x="106" y="603"/>
                  </a:lnTo>
                  <a:lnTo>
                    <a:pt x="101" y="629"/>
                  </a:lnTo>
                  <a:lnTo>
                    <a:pt x="101" y="629"/>
                  </a:lnTo>
                  <a:lnTo>
                    <a:pt x="99" y="629"/>
                  </a:lnTo>
                  <a:lnTo>
                    <a:pt x="71" y="634"/>
                  </a:lnTo>
                  <a:lnTo>
                    <a:pt x="55" y="665"/>
                  </a:lnTo>
                  <a:lnTo>
                    <a:pt x="50" y="750"/>
                  </a:lnTo>
                  <a:lnTo>
                    <a:pt x="50" y="751"/>
                  </a:lnTo>
                  <a:lnTo>
                    <a:pt x="48" y="751"/>
                  </a:lnTo>
                  <a:lnTo>
                    <a:pt x="20" y="748"/>
                  </a:lnTo>
                  <a:lnTo>
                    <a:pt x="0" y="757"/>
                  </a:lnTo>
                  <a:lnTo>
                    <a:pt x="0" y="774"/>
                  </a:lnTo>
                  <a:lnTo>
                    <a:pt x="48" y="817"/>
                  </a:lnTo>
                  <a:lnTo>
                    <a:pt x="119" y="867"/>
                  </a:lnTo>
                  <a:lnTo>
                    <a:pt x="147" y="865"/>
                  </a:lnTo>
                  <a:lnTo>
                    <a:pt x="149" y="865"/>
                  </a:lnTo>
                  <a:lnTo>
                    <a:pt x="149" y="865"/>
                  </a:lnTo>
                  <a:lnTo>
                    <a:pt x="151" y="870"/>
                  </a:lnTo>
                  <a:lnTo>
                    <a:pt x="168" y="870"/>
                  </a:lnTo>
                  <a:lnTo>
                    <a:pt x="200" y="847"/>
                  </a:lnTo>
                  <a:lnTo>
                    <a:pt x="202" y="847"/>
                  </a:lnTo>
                  <a:lnTo>
                    <a:pt x="204" y="847"/>
                  </a:lnTo>
                  <a:lnTo>
                    <a:pt x="223" y="875"/>
                  </a:lnTo>
                  <a:lnTo>
                    <a:pt x="287" y="925"/>
                  </a:lnTo>
                  <a:lnTo>
                    <a:pt x="317" y="925"/>
                  </a:lnTo>
                  <a:lnTo>
                    <a:pt x="317" y="925"/>
                  </a:lnTo>
                  <a:lnTo>
                    <a:pt x="319" y="927"/>
                  </a:lnTo>
                  <a:lnTo>
                    <a:pt x="342" y="957"/>
                  </a:lnTo>
                  <a:lnTo>
                    <a:pt x="342" y="957"/>
                  </a:lnTo>
                  <a:lnTo>
                    <a:pt x="342" y="957"/>
                  </a:lnTo>
                  <a:lnTo>
                    <a:pt x="345" y="980"/>
                  </a:lnTo>
                  <a:lnTo>
                    <a:pt x="377" y="987"/>
                  </a:lnTo>
                  <a:lnTo>
                    <a:pt x="379" y="987"/>
                  </a:lnTo>
                  <a:lnTo>
                    <a:pt x="379" y="989"/>
                  </a:lnTo>
                  <a:lnTo>
                    <a:pt x="382" y="1005"/>
                  </a:lnTo>
                  <a:lnTo>
                    <a:pt x="412" y="996"/>
                  </a:lnTo>
                  <a:lnTo>
                    <a:pt x="418" y="976"/>
                  </a:lnTo>
                  <a:lnTo>
                    <a:pt x="387" y="976"/>
                  </a:lnTo>
                  <a:lnTo>
                    <a:pt x="386" y="976"/>
                  </a:lnTo>
                  <a:lnTo>
                    <a:pt x="386" y="975"/>
                  </a:lnTo>
                  <a:lnTo>
                    <a:pt x="379" y="960"/>
                  </a:lnTo>
                  <a:lnTo>
                    <a:pt x="379" y="960"/>
                  </a:lnTo>
                  <a:lnTo>
                    <a:pt x="380" y="959"/>
                  </a:lnTo>
                  <a:lnTo>
                    <a:pt x="395" y="950"/>
                  </a:lnTo>
                  <a:lnTo>
                    <a:pt x="395" y="950"/>
                  </a:lnTo>
                  <a:lnTo>
                    <a:pt x="395" y="950"/>
                  </a:lnTo>
                  <a:lnTo>
                    <a:pt x="414" y="948"/>
                  </a:lnTo>
                  <a:lnTo>
                    <a:pt x="453" y="920"/>
                  </a:lnTo>
                  <a:lnTo>
                    <a:pt x="467" y="898"/>
                  </a:lnTo>
                  <a:lnTo>
                    <a:pt x="467" y="898"/>
                  </a:lnTo>
                  <a:lnTo>
                    <a:pt x="467" y="898"/>
                  </a:lnTo>
                  <a:lnTo>
                    <a:pt x="497" y="872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520" y="824"/>
                  </a:lnTo>
                  <a:lnTo>
                    <a:pt x="520" y="824"/>
                  </a:lnTo>
                  <a:lnTo>
                    <a:pt x="541" y="792"/>
                  </a:lnTo>
                  <a:lnTo>
                    <a:pt x="559" y="742"/>
                  </a:lnTo>
                  <a:lnTo>
                    <a:pt x="559" y="742"/>
                  </a:lnTo>
                  <a:lnTo>
                    <a:pt x="571" y="704"/>
                  </a:lnTo>
                  <a:lnTo>
                    <a:pt x="557" y="670"/>
                  </a:lnTo>
                  <a:lnTo>
                    <a:pt x="557" y="670"/>
                  </a:lnTo>
                  <a:lnTo>
                    <a:pt x="557" y="670"/>
                  </a:lnTo>
                  <a:lnTo>
                    <a:pt x="561" y="634"/>
                  </a:lnTo>
                  <a:lnTo>
                    <a:pt x="561" y="634"/>
                  </a:lnTo>
                  <a:lnTo>
                    <a:pt x="561" y="633"/>
                  </a:lnTo>
                  <a:lnTo>
                    <a:pt x="580" y="611"/>
                  </a:lnTo>
                  <a:lnTo>
                    <a:pt x="559" y="594"/>
                  </a:lnTo>
                  <a:lnTo>
                    <a:pt x="557" y="594"/>
                  </a:lnTo>
                  <a:lnTo>
                    <a:pt x="557" y="592"/>
                  </a:lnTo>
                  <a:lnTo>
                    <a:pt x="554" y="572"/>
                  </a:lnTo>
                  <a:lnTo>
                    <a:pt x="554" y="571"/>
                  </a:lnTo>
                  <a:lnTo>
                    <a:pt x="555" y="571"/>
                  </a:lnTo>
                  <a:lnTo>
                    <a:pt x="593" y="565"/>
                  </a:lnTo>
                  <a:lnTo>
                    <a:pt x="598" y="544"/>
                  </a:lnTo>
                  <a:lnTo>
                    <a:pt x="598" y="541"/>
                  </a:lnTo>
                  <a:lnTo>
                    <a:pt x="600" y="542"/>
                  </a:lnTo>
                  <a:lnTo>
                    <a:pt x="619" y="549"/>
                  </a:lnTo>
                  <a:lnTo>
                    <a:pt x="654" y="537"/>
                  </a:lnTo>
                  <a:lnTo>
                    <a:pt x="665" y="516"/>
                  </a:lnTo>
                  <a:lnTo>
                    <a:pt x="665" y="514"/>
                  </a:lnTo>
                  <a:lnTo>
                    <a:pt x="667" y="514"/>
                  </a:lnTo>
                  <a:lnTo>
                    <a:pt x="684" y="525"/>
                  </a:lnTo>
                  <a:lnTo>
                    <a:pt x="702" y="525"/>
                  </a:lnTo>
                  <a:lnTo>
                    <a:pt x="702" y="525"/>
                  </a:lnTo>
                  <a:lnTo>
                    <a:pt x="704" y="525"/>
                  </a:lnTo>
                  <a:lnTo>
                    <a:pt x="716" y="542"/>
                  </a:lnTo>
                  <a:lnTo>
                    <a:pt x="790" y="521"/>
                  </a:lnTo>
                  <a:lnTo>
                    <a:pt x="798" y="489"/>
                  </a:lnTo>
                  <a:lnTo>
                    <a:pt x="799" y="489"/>
                  </a:lnTo>
                  <a:lnTo>
                    <a:pt x="801" y="489"/>
                  </a:lnTo>
                  <a:lnTo>
                    <a:pt x="815" y="491"/>
                  </a:lnTo>
                  <a:lnTo>
                    <a:pt x="833" y="470"/>
                  </a:lnTo>
                  <a:lnTo>
                    <a:pt x="836" y="466"/>
                  </a:lnTo>
                  <a:lnTo>
                    <a:pt x="836" y="471"/>
                  </a:lnTo>
                  <a:lnTo>
                    <a:pt x="838" y="494"/>
                  </a:lnTo>
                  <a:lnTo>
                    <a:pt x="884" y="500"/>
                  </a:lnTo>
                  <a:lnTo>
                    <a:pt x="911" y="482"/>
                  </a:lnTo>
                  <a:lnTo>
                    <a:pt x="912" y="448"/>
                  </a:lnTo>
                  <a:lnTo>
                    <a:pt x="884" y="427"/>
                  </a:lnTo>
                  <a:lnTo>
                    <a:pt x="882" y="427"/>
                  </a:lnTo>
                  <a:lnTo>
                    <a:pt x="882" y="425"/>
                  </a:lnTo>
                  <a:lnTo>
                    <a:pt x="881" y="383"/>
                  </a:lnTo>
                  <a:lnTo>
                    <a:pt x="881" y="381"/>
                  </a:lnTo>
                  <a:lnTo>
                    <a:pt x="881" y="381"/>
                  </a:lnTo>
                  <a:lnTo>
                    <a:pt x="896" y="369"/>
                  </a:lnTo>
                  <a:lnTo>
                    <a:pt x="896" y="369"/>
                  </a:lnTo>
                  <a:lnTo>
                    <a:pt x="898" y="369"/>
                  </a:lnTo>
                  <a:lnTo>
                    <a:pt x="937" y="367"/>
                  </a:lnTo>
                  <a:lnTo>
                    <a:pt x="900" y="285"/>
                  </a:lnTo>
                  <a:lnTo>
                    <a:pt x="881" y="271"/>
                  </a:lnTo>
                  <a:lnTo>
                    <a:pt x="847" y="287"/>
                  </a:lnTo>
                  <a:lnTo>
                    <a:pt x="845" y="287"/>
                  </a:lnTo>
                  <a:lnTo>
                    <a:pt x="843" y="285"/>
                  </a:lnTo>
                  <a:lnTo>
                    <a:pt x="831" y="248"/>
                  </a:lnTo>
                  <a:lnTo>
                    <a:pt x="778" y="227"/>
                  </a:lnTo>
                  <a:lnTo>
                    <a:pt x="750" y="230"/>
                  </a:lnTo>
                  <a:lnTo>
                    <a:pt x="707" y="323"/>
                  </a:lnTo>
                  <a:lnTo>
                    <a:pt x="707" y="323"/>
                  </a:lnTo>
                  <a:lnTo>
                    <a:pt x="707" y="323"/>
                  </a:lnTo>
                  <a:lnTo>
                    <a:pt x="679" y="356"/>
                  </a:lnTo>
                  <a:lnTo>
                    <a:pt x="677" y="358"/>
                  </a:lnTo>
                  <a:lnTo>
                    <a:pt x="676" y="356"/>
                  </a:lnTo>
                  <a:lnTo>
                    <a:pt x="656" y="337"/>
                  </a:lnTo>
                  <a:lnTo>
                    <a:pt x="642" y="360"/>
                  </a:lnTo>
                  <a:lnTo>
                    <a:pt x="642" y="360"/>
                  </a:lnTo>
                  <a:lnTo>
                    <a:pt x="640" y="360"/>
                  </a:lnTo>
                  <a:lnTo>
                    <a:pt x="601" y="362"/>
                  </a:lnTo>
                  <a:lnTo>
                    <a:pt x="575" y="383"/>
                  </a:lnTo>
                  <a:lnTo>
                    <a:pt x="573" y="383"/>
                  </a:lnTo>
                  <a:lnTo>
                    <a:pt x="573" y="383"/>
                  </a:lnTo>
                  <a:lnTo>
                    <a:pt x="547" y="354"/>
                  </a:lnTo>
                  <a:lnTo>
                    <a:pt x="547" y="354"/>
                  </a:lnTo>
                  <a:lnTo>
                    <a:pt x="547" y="354"/>
                  </a:lnTo>
                  <a:lnTo>
                    <a:pt x="552" y="284"/>
                  </a:lnTo>
                  <a:lnTo>
                    <a:pt x="552" y="284"/>
                  </a:lnTo>
                  <a:lnTo>
                    <a:pt x="552" y="284"/>
                  </a:lnTo>
                  <a:lnTo>
                    <a:pt x="575" y="229"/>
                  </a:lnTo>
                  <a:lnTo>
                    <a:pt x="545" y="220"/>
                  </a:lnTo>
                  <a:lnTo>
                    <a:pt x="545" y="220"/>
                  </a:lnTo>
                  <a:lnTo>
                    <a:pt x="543" y="220"/>
                  </a:lnTo>
                  <a:lnTo>
                    <a:pt x="529" y="188"/>
                  </a:lnTo>
                  <a:lnTo>
                    <a:pt x="529" y="186"/>
                  </a:lnTo>
                  <a:lnTo>
                    <a:pt x="529" y="186"/>
                  </a:lnTo>
                  <a:lnTo>
                    <a:pt x="539" y="142"/>
                  </a:lnTo>
                  <a:lnTo>
                    <a:pt x="517" y="128"/>
                  </a:lnTo>
                  <a:lnTo>
                    <a:pt x="515" y="128"/>
                  </a:lnTo>
                  <a:lnTo>
                    <a:pt x="515" y="126"/>
                  </a:lnTo>
                  <a:lnTo>
                    <a:pt x="517" y="82"/>
                  </a:lnTo>
                  <a:lnTo>
                    <a:pt x="499" y="48"/>
                  </a:lnTo>
                  <a:lnTo>
                    <a:pt x="485" y="57"/>
                  </a:lnTo>
                  <a:lnTo>
                    <a:pt x="485" y="57"/>
                  </a:lnTo>
                  <a:lnTo>
                    <a:pt x="483" y="57"/>
                  </a:lnTo>
                  <a:lnTo>
                    <a:pt x="463" y="57"/>
                  </a:lnTo>
                  <a:lnTo>
                    <a:pt x="462" y="55"/>
                  </a:lnTo>
                  <a:lnTo>
                    <a:pt x="462" y="55"/>
                  </a:lnTo>
                  <a:lnTo>
                    <a:pt x="462" y="32"/>
                  </a:lnTo>
                  <a:lnTo>
                    <a:pt x="462" y="30"/>
                  </a:lnTo>
                  <a:lnTo>
                    <a:pt x="462" y="30"/>
                  </a:lnTo>
                  <a:lnTo>
                    <a:pt x="478" y="20"/>
                  </a:lnTo>
                  <a:lnTo>
                    <a:pt x="465" y="0"/>
                  </a:lnTo>
                  <a:lnTo>
                    <a:pt x="465" y="0"/>
                  </a:lnTo>
                  <a:close/>
                  <a:moveTo>
                    <a:pt x="297" y="852"/>
                  </a:moveTo>
                  <a:lnTo>
                    <a:pt x="294" y="835"/>
                  </a:lnTo>
                  <a:lnTo>
                    <a:pt x="294" y="835"/>
                  </a:lnTo>
                  <a:lnTo>
                    <a:pt x="296" y="833"/>
                  </a:lnTo>
                  <a:lnTo>
                    <a:pt x="311" y="828"/>
                  </a:lnTo>
                  <a:lnTo>
                    <a:pt x="304" y="803"/>
                  </a:lnTo>
                  <a:lnTo>
                    <a:pt x="304" y="801"/>
                  </a:lnTo>
                  <a:lnTo>
                    <a:pt x="306" y="801"/>
                  </a:lnTo>
                  <a:lnTo>
                    <a:pt x="326" y="794"/>
                  </a:lnTo>
                  <a:lnTo>
                    <a:pt x="327" y="794"/>
                  </a:lnTo>
                  <a:lnTo>
                    <a:pt x="327" y="794"/>
                  </a:lnTo>
                  <a:lnTo>
                    <a:pt x="343" y="826"/>
                  </a:lnTo>
                  <a:lnTo>
                    <a:pt x="382" y="803"/>
                  </a:lnTo>
                  <a:lnTo>
                    <a:pt x="382" y="801"/>
                  </a:lnTo>
                  <a:lnTo>
                    <a:pt x="384" y="803"/>
                  </a:lnTo>
                  <a:lnTo>
                    <a:pt x="396" y="822"/>
                  </a:lnTo>
                  <a:lnTo>
                    <a:pt x="396" y="822"/>
                  </a:lnTo>
                  <a:lnTo>
                    <a:pt x="396" y="822"/>
                  </a:lnTo>
                  <a:lnTo>
                    <a:pt x="409" y="831"/>
                  </a:lnTo>
                  <a:lnTo>
                    <a:pt x="423" y="826"/>
                  </a:lnTo>
                  <a:lnTo>
                    <a:pt x="423" y="826"/>
                  </a:lnTo>
                  <a:lnTo>
                    <a:pt x="423" y="826"/>
                  </a:lnTo>
                  <a:lnTo>
                    <a:pt x="444" y="826"/>
                  </a:lnTo>
                  <a:lnTo>
                    <a:pt x="446" y="826"/>
                  </a:lnTo>
                  <a:lnTo>
                    <a:pt x="446" y="828"/>
                  </a:lnTo>
                  <a:lnTo>
                    <a:pt x="456" y="843"/>
                  </a:lnTo>
                  <a:lnTo>
                    <a:pt x="456" y="843"/>
                  </a:lnTo>
                  <a:lnTo>
                    <a:pt x="455" y="845"/>
                  </a:lnTo>
                  <a:lnTo>
                    <a:pt x="416" y="897"/>
                  </a:lnTo>
                  <a:lnTo>
                    <a:pt x="414" y="897"/>
                  </a:lnTo>
                  <a:lnTo>
                    <a:pt x="414" y="897"/>
                  </a:lnTo>
                  <a:lnTo>
                    <a:pt x="389" y="879"/>
                  </a:lnTo>
                  <a:lnTo>
                    <a:pt x="359" y="882"/>
                  </a:lnTo>
                  <a:lnTo>
                    <a:pt x="359" y="882"/>
                  </a:lnTo>
                  <a:lnTo>
                    <a:pt x="359" y="882"/>
                  </a:lnTo>
                  <a:lnTo>
                    <a:pt x="342" y="870"/>
                  </a:lnTo>
                  <a:lnTo>
                    <a:pt x="342" y="870"/>
                  </a:lnTo>
                  <a:lnTo>
                    <a:pt x="320" y="856"/>
                  </a:lnTo>
                  <a:lnTo>
                    <a:pt x="299" y="854"/>
                  </a:lnTo>
                  <a:lnTo>
                    <a:pt x="297" y="854"/>
                  </a:lnTo>
                  <a:lnTo>
                    <a:pt x="297" y="852"/>
                  </a:lnTo>
                  <a:lnTo>
                    <a:pt x="297" y="8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9" name="Freeform 149">
              <a:extLst>
                <a:ext uri="{FF2B5EF4-FFF2-40B4-BE49-F238E27FC236}">
                  <a16:creationId xmlns:a16="http://schemas.microsoft.com/office/drawing/2014/main" xmlns="" id="{A141C91A-ACBF-4E9C-BB60-E1FAE7721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0" y="5111751"/>
              <a:ext cx="247650" cy="152400"/>
            </a:xfrm>
            <a:custGeom>
              <a:avLst/>
              <a:gdLst>
                <a:gd name="T0" fmla="*/ 0 w 156"/>
                <a:gd name="T1" fmla="*/ 39 h 96"/>
                <a:gd name="T2" fmla="*/ 4 w 156"/>
                <a:gd name="T3" fmla="*/ 54 h 96"/>
                <a:gd name="T4" fmla="*/ 23 w 156"/>
                <a:gd name="T5" fmla="*/ 55 h 96"/>
                <a:gd name="T6" fmla="*/ 25 w 156"/>
                <a:gd name="T7" fmla="*/ 55 h 96"/>
                <a:gd name="T8" fmla="*/ 25 w 156"/>
                <a:gd name="T9" fmla="*/ 55 h 96"/>
                <a:gd name="T10" fmla="*/ 25 w 156"/>
                <a:gd name="T11" fmla="*/ 55 h 96"/>
                <a:gd name="T12" fmla="*/ 25 w 156"/>
                <a:gd name="T13" fmla="*/ 55 h 96"/>
                <a:gd name="T14" fmla="*/ 25 w 156"/>
                <a:gd name="T15" fmla="*/ 55 h 96"/>
                <a:gd name="T16" fmla="*/ 46 w 156"/>
                <a:gd name="T17" fmla="*/ 71 h 96"/>
                <a:gd name="T18" fmla="*/ 62 w 156"/>
                <a:gd name="T19" fmla="*/ 82 h 96"/>
                <a:gd name="T20" fmla="*/ 92 w 156"/>
                <a:gd name="T21" fmla="*/ 78 h 96"/>
                <a:gd name="T22" fmla="*/ 92 w 156"/>
                <a:gd name="T23" fmla="*/ 78 h 96"/>
                <a:gd name="T24" fmla="*/ 94 w 156"/>
                <a:gd name="T25" fmla="*/ 78 h 96"/>
                <a:gd name="T26" fmla="*/ 94 w 156"/>
                <a:gd name="T27" fmla="*/ 78 h 96"/>
                <a:gd name="T28" fmla="*/ 94 w 156"/>
                <a:gd name="T29" fmla="*/ 80 h 96"/>
                <a:gd name="T30" fmla="*/ 117 w 156"/>
                <a:gd name="T31" fmla="*/ 96 h 96"/>
                <a:gd name="T32" fmla="*/ 156 w 156"/>
                <a:gd name="T33" fmla="*/ 46 h 96"/>
                <a:gd name="T34" fmla="*/ 145 w 156"/>
                <a:gd name="T35" fmla="*/ 32 h 96"/>
                <a:gd name="T36" fmla="*/ 128 w 156"/>
                <a:gd name="T37" fmla="*/ 32 h 96"/>
                <a:gd name="T38" fmla="*/ 112 w 156"/>
                <a:gd name="T39" fmla="*/ 38 h 96"/>
                <a:gd name="T40" fmla="*/ 112 w 156"/>
                <a:gd name="T41" fmla="*/ 38 h 96"/>
                <a:gd name="T42" fmla="*/ 110 w 156"/>
                <a:gd name="T43" fmla="*/ 39 h 96"/>
                <a:gd name="T44" fmla="*/ 110 w 156"/>
                <a:gd name="T45" fmla="*/ 38 h 96"/>
                <a:gd name="T46" fmla="*/ 108 w 156"/>
                <a:gd name="T47" fmla="*/ 38 h 96"/>
                <a:gd name="T48" fmla="*/ 98 w 156"/>
                <a:gd name="T49" fmla="*/ 27 h 96"/>
                <a:gd name="T50" fmla="*/ 98 w 156"/>
                <a:gd name="T51" fmla="*/ 27 h 96"/>
                <a:gd name="T52" fmla="*/ 98 w 156"/>
                <a:gd name="T53" fmla="*/ 27 h 96"/>
                <a:gd name="T54" fmla="*/ 98 w 156"/>
                <a:gd name="T55" fmla="*/ 27 h 96"/>
                <a:gd name="T56" fmla="*/ 98 w 156"/>
                <a:gd name="T57" fmla="*/ 27 h 96"/>
                <a:gd name="T58" fmla="*/ 98 w 156"/>
                <a:gd name="T59" fmla="*/ 27 h 96"/>
                <a:gd name="T60" fmla="*/ 85 w 156"/>
                <a:gd name="T61" fmla="*/ 9 h 96"/>
                <a:gd name="T62" fmla="*/ 48 w 156"/>
                <a:gd name="T63" fmla="*/ 31 h 96"/>
                <a:gd name="T64" fmla="*/ 46 w 156"/>
                <a:gd name="T65" fmla="*/ 32 h 96"/>
                <a:gd name="T66" fmla="*/ 45 w 156"/>
                <a:gd name="T67" fmla="*/ 32 h 96"/>
                <a:gd name="T68" fmla="*/ 45 w 156"/>
                <a:gd name="T69" fmla="*/ 32 h 96"/>
                <a:gd name="T70" fmla="*/ 43 w 156"/>
                <a:gd name="T71" fmla="*/ 31 h 96"/>
                <a:gd name="T72" fmla="*/ 29 w 156"/>
                <a:gd name="T73" fmla="*/ 0 h 96"/>
                <a:gd name="T74" fmla="*/ 11 w 156"/>
                <a:gd name="T75" fmla="*/ 8 h 96"/>
                <a:gd name="T76" fmla="*/ 18 w 156"/>
                <a:gd name="T77" fmla="*/ 31 h 96"/>
                <a:gd name="T78" fmla="*/ 18 w 156"/>
                <a:gd name="T79" fmla="*/ 32 h 96"/>
                <a:gd name="T80" fmla="*/ 20 w 156"/>
                <a:gd name="T81" fmla="*/ 34 h 96"/>
                <a:gd name="T82" fmla="*/ 18 w 156"/>
                <a:gd name="T83" fmla="*/ 34 h 96"/>
                <a:gd name="T84" fmla="*/ 16 w 156"/>
                <a:gd name="T85" fmla="*/ 34 h 96"/>
                <a:gd name="T86" fmla="*/ 0 w 156"/>
                <a:gd name="T87" fmla="*/ 39 h 96"/>
                <a:gd name="T88" fmla="*/ 0 w 156"/>
                <a:gd name="T89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6" h="96">
                  <a:moveTo>
                    <a:pt x="0" y="39"/>
                  </a:moveTo>
                  <a:lnTo>
                    <a:pt x="4" y="54"/>
                  </a:lnTo>
                  <a:lnTo>
                    <a:pt x="23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46" y="71"/>
                  </a:lnTo>
                  <a:lnTo>
                    <a:pt x="62" y="82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4" y="78"/>
                  </a:lnTo>
                  <a:lnTo>
                    <a:pt x="94" y="78"/>
                  </a:lnTo>
                  <a:lnTo>
                    <a:pt x="94" y="80"/>
                  </a:lnTo>
                  <a:lnTo>
                    <a:pt x="117" y="96"/>
                  </a:lnTo>
                  <a:lnTo>
                    <a:pt x="156" y="46"/>
                  </a:lnTo>
                  <a:lnTo>
                    <a:pt x="145" y="32"/>
                  </a:lnTo>
                  <a:lnTo>
                    <a:pt x="128" y="32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8"/>
                  </a:lnTo>
                  <a:lnTo>
                    <a:pt x="108" y="38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85" y="9"/>
                  </a:lnTo>
                  <a:lnTo>
                    <a:pt x="48" y="31"/>
                  </a:lnTo>
                  <a:lnTo>
                    <a:pt x="46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3" y="31"/>
                  </a:lnTo>
                  <a:lnTo>
                    <a:pt x="29" y="0"/>
                  </a:lnTo>
                  <a:lnTo>
                    <a:pt x="11" y="8"/>
                  </a:lnTo>
                  <a:lnTo>
                    <a:pt x="18" y="31"/>
                  </a:lnTo>
                  <a:lnTo>
                    <a:pt x="18" y="32"/>
                  </a:lnTo>
                  <a:lnTo>
                    <a:pt x="20" y="34"/>
                  </a:lnTo>
                  <a:lnTo>
                    <a:pt x="18" y="34"/>
                  </a:lnTo>
                  <a:lnTo>
                    <a:pt x="16" y="34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90" name="Freeform 150">
              <a:extLst>
                <a:ext uri="{FF2B5EF4-FFF2-40B4-BE49-F238E27FC236}">
                  <a16:creationId xmlns:a16="http://schemas.microsoft.com/office/drawing/2014/main" xmlns="" id="{CD3A4A1E-6A10-4B2D-8777-4554FB9DE3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9150" y="4433888"/>
              <a:ext cx="935038" cy="1184275"/>
            </a:xfrm>
            <a:custGeom>
              <a:avLst/>
              <a:gdLst>
                <a:gd name="T0" fmla="*/ 30 w 589"/>
                <a:gd name="T1" fmla="*/ 736 h 746"/>
                <a:gd name="T2" fmla="*/ 258 w 589"/>
                <a:gd name="T3" fmla="*/ 697 h 746"/>
                <a:gd name="T4" fmla="*/ 362 w 589"/>
                <a:gd name="T5" fmla="*/ 629 h 746"/>
                <a:gd name="T6" fmla="*/ 500 w 589"/>
                <a:gd name="T7" fmla="*/ 640 h 746"/>
                <a:gd name="T8" fmla="*/ 532 w 589"/>
                <a:gd name="T9" fmla="*/ 544 h 746"/>
                <a:gd name="T10" fmla="*/ 555 w 589"/>
                <a:gd name="T11" fmla="*/ 383 h 746"/>
                <a:gd name="T12" fmla="*/ 589 w 589"/>
                <a:gd name="T13" fmla="*/ 302 h 746"/>
                <a:gd name="T14" fmla="*/ 550 w 589"/>
                <a:gd name="T15" fmla="*/ 241 h 746"/>
                <a:gd name="T16" fmla="*/ 539 w 589"/>
                <a:gd name="T17" fmla="*/ 208 h 746"/>
                <a:gd name="T18" fmla="*/ 511 w 589"/>
                <a:gd name="T19" fmla="*/ 165 h 746"/>
                <a:gd name="T20" fmla="*/ 495 w 589"/>
                <a:gd name="T21" fmla="*/ 139 h 746"/>
                <a:gd name="T22" fmla="*/ 461 w 589"/>
                <a:gd name="T23" fmla="*/ 155 h 746"/>
                <a:gd name="T24" fmla="*/ 442 w 589"/>
                <a:gd name="T25" fmla="*/ 133 h 746"/>
                <a:gd name="T26" fmla="*/ 414 w 589"/>
                <a:gd name="T27" fmla="*/ 93 h 746"/>
                <a:gd name="T28" fmla="*/ 325 w 589"/>
                <a:gd name="T29" fmla="*/ 2 h 746"/>
                <a:gd name="T30" fmla="*/ 341 w 589"/>
                <a:gd name="T31" fmla="*/ 75 h 746"/>
                <a:gd name="T32" fmla="*/ 341 w 589"/>
                <a:gd name="T33" fmla="*/ 114 h 746"/>
                <a:gd name="T34" fmla="*/ 313 w 589"/>
                <a:gd name="T35" fmla="*/ 133 h 746"/>
                <a:gd name="T36" fmla="*/ 265 w 589"/>
                <a:gd name="T37" fmla="*/ 126 h 746"/>
                <a:gd name="T38" fmla="*/ 265 w 589"/>
                <a:gd name="T39" fmla="*/ 158 h 746"/>
                <a:gd name="T40" fmla="*/ 316 w 589"/>
                <a:gd name="T41" fmla="*/ 231 h 746"/>
                <a:gd name="T42" fmla="*/ 341 w 589"/>
                <a:gd name="T43" fmla="*/ 256 h 746"/>
                <a:gd name="T44" fmla="*/ 345 w 589"/>
                <a:gd name="T45" fmla="*/ 289 h 746"/>
                <a:gd name="T46" fmla="*/ 304 w 589"/>
                <a:gd name="T47" fmla="*/ 305 h 746"/>
                <a:gd name="T48" fmla="*/ 288 w 589"/>
                <a:gd name="T49" fmla="*/ 342 h 746"/>
                <a:gd name="T50" fmla="*/ 263 w 589"/>
                <a:gd name="T51" fmla="*/ 415 h 746"/>
                <a:gd name="T52" fmla="*/ 262 w 589"/>
                <a:gd name="T53" fmla="*/ 443 h 746"/>
                <a:gd name="T54" fmla="*/ 240 w 589"/>
                <a:gd name="T55" fmla="*/ 470 h 746"/>
                <a:gd name="T56" fmla="*/ 214 w 589"/>
                <a:gd name="T57" fmla="*/ 482 h 746"/>
                <a:gd name="T58" fmla="*/ 203 w 589"/>
                <a:gd name="T59" fmla="*/ 498 h 746"/>
                <a:gd name="T60" fmla="*/ 124 w 589"/>
                <a:gd name="T61" fmla="*/ 564 h 746"/>
                <a:gd name="T62" fmla="*/ 69 w 589"/>
                <a:gd name="T63" fmla="*/ 585 h 746"/>
                <a:gd name="T64" fmla="*/ 23 w 589"/>
                <a:gd name="T65" fmla="*/ 585 h 746"/>
                <a:gd name="T66" fmla="*/ 30 w 589"/>
                <a:gd name="T67" fmla="*/ 613 h 746"/>
                <a:gd name="T68" fmla="*/ 34 w 589"/>
                <a:gd name="T69" fmla="*/ 663 h 746"/>
                <a:gd name="T70" fmla="*/ 0 w 589"/>
                <a:gd name="T71" fmla="*/ 706 h 746"/>
                <a:gd name="T72" fmla="*/ 216 w 589"/>
                <a:gd name="T73" fmla="*/ 574 h 746"/>
                <a:gd name="T74" fmla="*/ 217 w 589"/>
                <a:gd name="T75" fmla="*/ 573 h 746"/>
                <a:gd name="T76" fmla="*/ 281 w 589"/>
                <a:gd name="T77" fmla="*/ 539 h 746"/>
                <a:gd name="T78" fmla="*/ 285 w 589"/>
                <a:gd name="T79" fmla="*/ 535 h 746"/>
                <a:gd name="T80" fmla="*/ 308 w 589"/>
                <a:gd name="T81" fmla="*/ 520 h 746"/>
                <a:gd name="T82" fmla="*/ 309 w 589"/>
                <a:gd name="T83" fmla="*/ 518 h 746"/>
                <a:gd name="T84" fmla="*/ 336 w 589"/>
                <a:gd name="T85" fmla="*/ 514 h 746"/>
                <a:gd name="T86" fmla="*/ 336 w 589"/>
                <a:gd name="T87" fmla="*/ 512 h 746"/>
                <a:gd name="T88" fmla="*/ 338 w 589"/>
                <a:gd name="T89" fmla="*/ 514 h 746"/>
                <a:gd name="T90" fmla="*/ 369 w 589"/>
                <a:gd name="T91" fmla="*/ 534 h 746"/>
                <a:gd name="T92" fmla="*/ 368 w 589"/>
                <a:gd name="T93" fmla="*/ 535 h 746"/>
                <a:gd name="T94" fmla="*/ 364 w 589"/>
                <a:gd name="T95" fmla="*/ 557 h 746"/>
                <a:gd name="T96" fmla="*/ 348 w 589"/>
                <a:gd name="T97" fmla="*/ 560 h 746"/>
                <a:gd name="T98" fmla="*/ 373 w 589"/>
                <a:gd name="T99" fmla="*/ 585 h 746"/>
                <a:gd name="T100" fmla="*/ 371 w 589"/>
                <a:gd name="T101" fmla="*/ 589 h 746"/>
                <a:gd name="T102" fmla="*/ 270 w 589"/>
                <a:gd name="T103" fmla="*/ 638 h 746"/>
                <a:gd name="T104" fmla="*/ 267 w 589"/>
                <a:gd name="T105" fmla="*/ 636 h 746"/>
                <a:gd name="T106" fmla="*/ 207 w 589"/>
                <a:gd name="T107" fmla="*/ 599 h 746"/>
                <a:gd name="T108" fmla="*/ 209 w 589"/>
                <a:gd name="T109" fmla="*/ 598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89" h="746">
                  <a:moveTo>
                    <a:pt x="0" y="706"/>
                  </a:moveTo>
                  <a:lnTo>
                    <a:pt x="14" y="706"/>
                  </a:lnTo>
                  <a:lnTo>
                    <a:pt x="30" y="736"/>
                  </a:lnTo>
                  <a:lnTo>
                    <a:pt x="152" y="746"/>
                  </a:lnTo>
                  <a:lnTo>
                    <a:pt x="233" y="697"/>
                  </a:lnTo>
                  <a:lnTo>
                    <a:pt x="258" y="697"/>
                  </a:lnTo>
                  <a:lnTo>
                    <a:pt x="267" y="670"/>
                  </a:lnTo>
                  <a:lnTo>
                    <a:pt x="306" y="633"/>
                  </a:lnTo>
                  <a:lnTo>
                    <a:pt x="362" y="629"/>
                  </a:lnTo>
                  <a:lnTo>
                    <a:pt x="378" y="645"/>
                  </a:lnTo>
                  <a:lnTo>
                    <a:pt x="401" y="624"/>
                  </a:lnTo>
                  <a:lnTo>
                    <a:pt x="500" y="640"/>
                  </a:lnTo>
                  <a:lnTo>
                    <a:pt x="513" y="603"/>
                  </a:lnTo>
                  <a:lnTo>
                    <a:pt x="546" y="580"/>
                  </a:lnTo>
                  <a:lnTo>
                    <a:pt x="532" y="544"/>
                  </a:lnTo>
                  <a:lnTo>
                    <a:pt x="548" y="452"/>
                  </a:lnTo>
                  <a:lnTo>
                    <a:pt x="573" y="427"/>
                  </a:lnTo>
                  <a:lnTo>
                    <a:pt x="555" y="383"/>
                  </a:lnTo>
                  <a:lnTo>
                    <a:pt x="521" y="380"/>
                  </a:lnTo>
                  <a:lnTo>
                    <a:pt x="546" y="334"/>
                  </a:lnTo>
                  <a:lnTo>
                    <a:pt x="589" y="302"/>
                  </a:lnTo>
                  <a:lnTo>
                    <a:pt x="550" y="243"/>
                  </a:lnTo>
                  <a:lnTo>
                    <a:pt x="550" y="241"/>
                  </a:lnTo>
                  <a:lnTo>
                    <a:pt x="550" y="241"/>
                  </a:lnTo>
                  <a:lnTo>
                    <a:pt x="564" y="222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6"/>
                  </a:lnTo>
                  <a:lnTo>
                    <a:pt x="536" y="160"/>
                  </a:lnTo>
                  <a:lnTo>
                    <a:pt x="511" y="165"/>
                  </a:lnTo>
                  <a:lnTo>
                    <a:pt x="511" y="165"/>
                  </a:lnTo>
                  <a:lnTo>
                    <a:pt x="509" y="165"/>
                  </a:lnTo>
                  <a:lnTo>
                    <a:pt x="495" y="139"/>
                  </a:lnTo>
                  <a:lnTo>
                    <a:pt x="463" y="156"/>
                  </a:lnTo>
                  <a:lnTo>
                    <a:pt x="463" y="156"/>
                  </a:lnTo>
                  <a:lnTo>
                    <a:pt x="461" y="155"/>
                  </a:lnTo>
                  <a:lnTo>
                    <a:pt x="442" y="137"/>
                  </a:lnTo>
                  <a:lnTo>
                    <a:pt x="442" y="135"/>
                  </a:lnTo>
                  <a:lnTo>
                    <a:pt x="442" y="133"/>
                  </a:lnTo>
                  <a:lnTo>
                    <a:pt x="452" y="119"/>
                  </a:lnTo>
                  <a:lnTo>
                    <a:pt x="415" y="93"/>
                  </a:lnTo>
                  <a:lnTo>
                    <a:pt x="414" y="93"/>
                  </a:lnTo>
                  <a:lnTo>
                    <a:pt x="414" y="93"/>
                  </a:lnTo>
                  <a:lnTo>
                    <a:pt x="366" y="0"/>
                  </a:lnTo>
                  <a:lnTo>
                    <a:pt x="325" y="2"/>
                  </a:lnTo>
                  <a:lnTo>
                    <a:pt x="311" y="13"/>
                  </a:lnTo>
                  <a:lnTo>
                    <a:pt x="313" y="55"/>
                  </a:lnTo>
                  <a:lnTo>
                    <a:pt x="341" y="75"/>
                  </a:lnTo>
                  <a:lnTo>
                    <a:pt x="343" y="77"/>
                  </a:lnTo>
                  <a:lnTo>
                    <a:pt x="343" y="77"/>
                  </a:lnTo>
                  <a:lnTo>
                    <a:pt x="341" y="114"/>
                  </a:lnTo>
                  <a:lnTo>
                    <a:pt x="341" y="114"/>
                  </a:lnTo>
                  <a:lnTo>
                    <a:pt x="341" y="114"/>
                  </a:lnTo>
                  <a:lnTo>
                    <a:pt x="313" y="133"/>
                  </a:lnTo>
                  <a:lnTo>
                    <a:pt x="313" y="135"/>
                  </a:lnTo>
                  <a:lnTo>
                    <a:pt x="311" y="133"/>
                  </a:lnTo>
                  <a:lnTo>
                    <a:pt x="265" y="126"/>
                  </a:lnTo>
                  <a:lnTo>
                    <a:pt x="253" y="146"/>
                  </a:lnTo>
                  <a:lnTo>
                    <a:pt x="265" y="158"/>
                  </a:lnTo>
                  <a:lnTo>
                    <a:pt x="265" y="158"/>
                  </a:lnTo>
                  <a:lnTo>
                    <a:pt x="267" y="158"/>
                  </a:lnTo>
                  <a:lnTo>
                    <a:pt x="288" y="227"/>
                  </a:lnTo>
                  <a:lnTo>
                    <a:pt x="316" y="231"/>
                  </a:lnTo>
                  <a:lnTo>
                    <a:pt x="316" y="231"/>
                  </a:lnTo>
                  <a:lnTo>
                    <a:pt x="316" y="233"/>
                  </a:lnTo>
                  <a:lnTo>
                    <a:pt x="341" y="256"/>
                  </a:lnTo>
                  <a:lnTo>
                    <a:pt x="343" y="256"/>
                  </a:lnTo>
                  <a:lnTo>
                    <a:pt x="343" y="256"/>
                  </a:lnTo>
                  <a:lnTo>
                    <a:pt x="345" y="289"/>
                  </a:lnTo>
                  <a:lnTo>
                    <a:pt x="345" y="291"/>
                  </a:lnTo>
                  <a:lnTo>
                    <a:pt x="343" y="291"/>
                  </a:lnTo>
                  <a:lnTo>
                    <a:pt x="304" y="305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42" y="378"/>
                  </a:lnTo>
                  <a:lnTo>
                    <a:pt x="242" y="401"/>
                  </a:lnTo>
                  <a:lnTo>
                    <a:pt x="263" y="415"/>
                  </a:lnTo>
                  <a:lnTo>
                    <a:pt x="263" y="415"/>
                  </a:lnTo>
                  <a:lnTo>
                    <a:pt x="263" y="417"/>
                  </a:lnTo>
                  <a:lnTo>
                    <a:pt x="262" y="443"/>
                  </a:lnTo>
                  <a:lnTo>
                    <a:pt x="262" y="445"/>
                  </a:lnTo>
                  <a:lnTo>
                    <a:pt x="262" y="445"/>
                  </a:lnTo>
                  <a:lnTo>
                    <a:pt x="240" y="470"/>
                  </a:lnTo>
                  <a:lnTo>
                    <a:pt x="240" y="472"/>
                  </a:lnTo>
                  <a:lnTo>
                    <a:pt x="240" y="472"/>
                  </a:lnTo>
                  <a:lnTo>
                    <a:pt x="214" y="482"/>
                  </a:lnTo>
                  <a:lnTo>
                    <a:pt x="205" y="497"/>
                  </a:lnTo>
                  <a:lnTo>
                    <a:pt x="203" y="498"/>
                  </a:lnTo>
                  <a:lnTo>
                    <a:pt x="203" y="498"/>
                  </a:lnTo>
                  <a:lnTo>
                    <a:pt x="171" y="500"/>
                  </a:lnTo>
                  <a:lnTo>
                    <a:pt x="124" y="564"/>
                  </a:lnTo>
                  <a:lnTo>
                    <a:pt x="124" y="564"/>
                  </a:lnTo>
                  <a:lnTo>
                    <a:pt x="122" y="564"/>
                  </a:lnTo>
                  <a:lnTo>
                    <a:pt x="97" y="560"/>
                  </a:lnTo>
                  <a:lnTo>
                    <a:pt x="69" y="585"/>
                  </a:lnTo>
                  <a:lnTo>
                    <a:pt x="67" y="585"/>
                  </a:lnTo>
                  <a:lnTo>
                    <a:pt x="67" y="585"/>
                  </a:lnTo>
                  <a:lnTo>
                    <a:pt x="23" y="585"/>
                  </a:lnTo>
                  <a:lnTo>
                    <a:pt x="32" y="612"/>
                  </a:lnTo>
                  <a:lnTo>
                    <a:pt x="32" y="613"/>
                  </a:lnTo>
                  <a:lnTo>
                    <a:pt x="30" y="613"/>
                  </a:lnTo>
                  <a:lnTo>
                    <a:pt x="7" y="633"/>
                  </a:lnTo>
                  <a:lnTo>
                    <a:pt x="32" y="661"/>
                  </a:lnTo>
                  <a:lnTo>
                    <a:pt x="34" y="663"/>
                  </a:lnTo>
                  <a:lnTo>
                    <a:pt x="32" y="663"/>
                  </a:lnTo>
                  <a:lnTo>
                    <a:pt x="7" y="677"/>
                  </a:lnTo>
                  <a:lnTo>
                    <a:pt x="0" y="706"/>
                  </a:lnTo>
                  <a:lnTo>
                    <a:pt x="0" y="706"/>
                  </a:lnTo>
                  <a:close/>
                  <a:moveTo>
                    <a:pt x="209" y="598"/>
                  </a:moveTo>
                  <a:lnTo>
                    <a:pt x="216" y="574"/>
                  </a:lnTo>
                  <a:lnTo>
                    <a:pt x="217" y="574"/>
                  </a:lnTo>
                  <a:lnTo>
                    <a:pt x="217" y="573"/>
                  </a:lnTo>
                  <a:lnTo>
                    <a:pt x="217" y="573"/>
                  </a:lnTo>
                  <a:lnTo>
                    <a:pt x="219" y="573"/>
                  </a:lnTo>
                  <a:lnTo>
                    <a:pt x="267" y="567"/>
                  </a:lnTo>
                  <a:lnTo>
                    <a:pt x="281" y="539"/>
                  </a:lnTo>
                  <a:lnTo>
                    <a:pt x="281" y="535"/>
                  </a:lnTo>
                  <a:lnTo>
                    <a:pt x="283" y="534"/>
                  </a:lnTo>
                  <a:lnTo>
                    <a:pt x="285" y="535"/>
                  </a:lnTo>
                  <a:lnTo>
                    <a:pt x="286" y="537"/>
                  </a:lnTo>
                  <a:lnTo>
                    <a:pt x="297" y="548"/>
                  </a:lnTo>
                  <a:lnTo>
                    <a:pt x="308" y="520"/>
                  </a:lnTo>
                  <a:lnTo>
                    <a:pt x="309" y="520"/>
                  </a:lnTo>
                  <a:lnTo>
                    <a:pt x="309" y="518"/>
                  </a:lnTo>
                  <a:lnTo>
                    <a:pt x="309" y="518"/>
                  </a:lnTo>
                  <a:lnTo>
                    <a:pt x="311" y="518"/>
                  </a:lnTo>
                  <a:lnTo>
                    <a:pt x="311" y="518"/>
                  </a:lnTo>
                  <a:lnTo>
                    <a:pt x="336" y="514"/>
                  </a:lnTo>
                  <a:lnTo>
                    <a:pt x="336" y="514"/>
                  </a:lnTo>
                  <a:lnTo>
                    <a:pt x="336" y="512"/>
                  </a:lnTo>
                  <a:lnTo>
                    <a:pt x="336" y="512"/>
                  </a:lnTo>
                  <a:lnTo>
                    <a:pt x="338" y="514"/>
                  </a:lnTo>
                  <a:lnTo>
                    <a:pt x="338" y="514"/>
                  </a:lnTo>
                  <a:lnTo>
                    <a:pt x="338" y="514"/>
                  </a:lnTo>
                  <a:lnTo>
                    <a:pt x="366" y="532"/>
                  </a:lnTo>
                  <a:lnTo>
                    <a:pt x="368" y="532"/>
                  </a:lnTo>
                  <a:lnTo>
                    <a:pt x="369" y="534"/>
                  </a:lnTo>
                  <a:lnTo>
                    <a:pt x="368" y="534"/>
                  </a:lnTo>
                  <a:lnTo>
                    <a:pt x="368" y="535"/>
                  </a:lnTo>
                  <a:lnTo>
                    <a:pt x="368" y="535"/>
                  </a:lnTo>
                  <a:lnTo>
                    <a:pt x="364" y="555"/>
                  </a:lnTo>
                  <a:lnTo>
                    <a:pt x="364" y="557"/>
                  </a:lnTo>
                  <a:lnTo>
                    <a:pt x="364" y="557"/>
                  </a:lnTo>
                  <a:lnTo>
                    <a:pt x="362" y="557"/>
                  </a:lnTo>
                  <a:lnTo>
                    <a:pt x="362" y="559"/>
                  </a:lnTo>
                  <a:lnTo>
                    <a:pt x="348" y="560"/>
                  </a:lnTo>
                  <a:lnTo>
                    <a:pt x="371" y="583"/>
                  </a:lnTo>
                  <a:lnTo>
                    <a:pt x="371" y="583"/>
                  </a:lnTo>
                  <a:lnTo>
                    <a:pt x="373" y="585"/>
                  </a:lnTo>
                  <a:lnTo>
                    <a:pt x="376" y="587"/>
                  </a:lnTo>
                  <a:lnTo>
                    <a:pt x="373" y="589"/>
                  </a:lnTo>
                  <a:lnTo>
                    <a:pt x="371" y="589"/>
                  </a:lnTo>
                  <a:lnTo>
                    <a:pt x="270" y="638"/>
                  </a:lnTo>
                  <a:lnTo>
                    <a:pt x="270" y="638"/>
                  </a:lnTo>
                  <a:lnTo>
                    <a:pt x="270" y="638"/>
                  </a:lnTo>
                  <a:lnTo>
                    <a:pt x="269" y="638"/>
                  </a:lnTo>
                  <a:lnTo>
                    <a:pt x="269" y="638"/>
                  </a:lnTo>
                  <a:lnTo>
                    <a:pt x="267" y="636"/>
                  </a:lnTo>
                  <a:lnTo>
                    <a:pt x="209" y="601"/>
                  </a:lnTo>
                  <a:lnTo>
                    <a:pt x="209" y="601"/>
                  </a:lnTo>
                  <a:lnTo>
                    <a:pt x="207" y="599"/>
                  </a:lnTo>
                  <a:lnTo>
                    <a:pt x="207" y="598"/>
                  </a:lnTo>
                  <a:lnTo>
                    <a:pt x="209" y="598"/>
                  </a:lnTo>
                  <a:lnTo>
                    <a:pt x="209" y="5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91" name="Freeform 151">
              <a:extLst>
                <a:ext uri="{FF2B5EF4-FFF2-40B4-BE49-F238E27FC236}">
                  <a16:creationId xmlns:a16="http://schemas.microsoft.com/office/drawing/2014/main" xmlns="" id="{E717C7BB-1089-412B-95D7-B52CB2650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525" y="5253038"/>
              <a:ext cx="252413" cy="188913"/>
            </a:xfrm>
            <a:custGeom>
              <a:avLst/>
              <a:gdLst>
                <a:gd name="T0" fmla="*/ 9 w 159"/>
                <a:gd name="T1" fmla="*/ 60 h 119"/>
                <a:gd name="T2" fmla="*/ 0 w 159"/>
                <a:gd name="T3" fmla="*/ 82 h 119"/>
                <a:gd name="T4" fmla="*/ 59 w 159"/>
                <a:gd name="T5" fmla="*/ 119 h 119"/>
                <a:gd name="T6" fmla="*/ 159 w 159"/>
                <a:gd name="T7" fmla="*/ 69 h 119"/>
                <a:gd name="T8" fmla="*/ 159 w 159"/>
                <a:gd name="T9" fmla="*/ 69 h 119"/>
                <a:gd name="T10" fmla="*/ 159 w 159"/>
                <a:gd name="T11" fmla="*/ 69 h 119"/>
                <a:gd name="T12" fmla="*/ 133 w 159"/>
                <a:gd name="T13" fmla="*/ 46 h 119"/>
                <a:gd name="T14" fmla="*/ 131 w 159"/>
                <a:gd name="T15" fmla="*/ 43 h 119"/>
                <a:gd name="T16" fmla="*/ 135 w 159"/>
                <a:gd name="T17" fmla="*/ 43 h 119"/>
                <a:gd name="T18" fmla="*/ 151 w 159"/>
                <a:gd name="T19" fmla="*/ 39 h 119"/>
                <a:gd name="T20" fmla="*/ 154 w 159"/>
                <a:gd name="T21" fmla="*/ 19 h 119"/>
                <a:gd name="T22" fmla="*/ 126 w 159"/>
                <a:gd name="T23" fmla="*/ 0 h 119"/>
                <a:gd name="T24" fmla="*/ 101 w 159"/>
                <a:gd name="T25" fmla="*/ 5 h 119"/>
                <a:gd name="T26" fmla="*/ 89 w 159"/>
                <a:gd name="T27" fmla="*/ 35 h 119"/>
                <a:gd name="T28" fmla="*/ 89 w 159"/>
                <a:gd name="T29" fmla="*/ 37 h 119"/>
                <a:gd name="T30" fmla="*/ 87 w 159"/>
                <a:gd name="T31" fmla="*/ 35 h 119"/>
                <a:gd name="T32" fmla="*/ 75 w 159"/>
                <a:gd name="T33" fmla="*/ 23 h 119"/>
                <a:gd name="T34" fmla="*/ 60 w 159"/>
                <a:gd name="T35" fmla="*/ 53 h 119"/>
                <a:gd name="T36" fmla="*/ 59 w 159"/>
                <a:gd name="T37" fmla="*/ 55 h 119"/>
                <a:gd name="T38" fmla="*/ 59 w 159"/>
                <a:gd name="T39" fmla="*/ 55 h 119"/>
                <a:gd name="T40" fmla="*/ 9 w 159"/>
                <a:gd name="T41" fmla="*/ 60 h 119"/>
                <a:gd name="T42" fmla="*/ 9 w 159"/>
                <a:gd name="T43" fmla="*/ 6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19">
                  <a:moveTo>
                    <a:pt x="9" y="60"/>
                  </a:moveTo>
                  <a:lnTo>
                    <a:pt x="0" y="82"/>
                  </a:lnTo>
                  <a:lnTo>
                    <a:pt x="59" y="119"/>
                  </a:lnTo>
                  <a:lnTo>
                    <a:pt x="159" y="69"/>
                  </a:lnTo>
                  <a:lnTo>
                    <a:pt x="159" y="69"/>
                  </a:lnTo>
                  <a:lnTo>
                    <a:pt x="159" y="69"/>
                  </a:lnTo>
                  <a:lnTo>
                    <a:pt x="133" y="46"/>
                  </a:lnTo>
                  <a:lnTo>
                    <a:pt x="131" y="43"/>
                  </a:lnTo>
                  <a:lnTo>
                    <a:pt x="135" y="43"/>
                  </a:lnTo>
                  <a:lnTo>
                    <a:pt x="151" y="39"/>
                  </a:lnTo>
                  <a:lnTo>
                    <a:pt x="154" y="19"/>
                  </a:lnTo>
                  <a:lnTo>
                    <a:pt x="126" y="0"/>
                  </a:lnTo>
                  <a:lnTo>
                    <a:pt x="101" y="5"/>
                  </a:lnTo>
                  <a:lnTo>
                    <a:pt x="89" y="35"/>
                  </a:lnTo>
                  <a:lnTo>
                    <a:pt x="89" y="37"/>
                  </a:lnTo>
                  <a:lnTo>
                    <a:pt x="87" y="35"/>
                  </a:lnTo>
                  <a:lnTo>
                    <a:pt x="75" y="23"/>
                  </a:lnTo>
                  <a:lnTo>
                    <a:pt x="60" y="53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9" y="60"/>
                  </a:lnTo>
                  <a:lnTo>
                    <a:pt x="9" y="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92" name="Freeform 152">
              <a:extLst>
                <a:ext uri="{FF2B5EF4-FFF2-40B4-BE49-F238E27FC236}">
                  <a16:creationId xmlns:a16="http://schemas.microsoft.com/office/drawing/2014/main" xmlns="" id="{856C608B-8F28-4FC8-9485-2243D2219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038" y="2170113"/>
              <a:ext cx="1400175" cy="3184525"/>
            </a:xfrm>
            <a:custGeom>
              <a:avLst/>
              <a:gdLst>
                <a:gd name="T0" fmla="*/ 760 w 882"/>
                <a:gd name="T1" fmla="*/ 1040 h 2006"/>
                <a:gd name="T2" fmla="*/ 790 w 882"/>
                <a:gd name="T3" fmla="*/ 980 h 2006"/>
                <a:gd name="T4" fmla="*/ 766 w 882"/>
                <a:gd name="T5" fmla="*/ 906 h 2006"/>
                <a:gd name="T6" fmla="*/ 751 w 882"/>
                <a:gd name="T7" fmla="*/ 856 h 2006"/>
                <a:gd name="T8" fmla="*/ 755 w 882"/>
                <a:gd name="T9" fmla="*/ 649 h 2006"/>
                <a:gd name="T10" fmla="*/ 822 w 882"/>
                <a:gd name="T11" fmla="*/ 581 h 2006"/>
                <a:gd name="T12" fmla="*/ 836 w 882"/>
                <a:gd name="T13" fmla="*/ 542 h 2006"/>
                <a:gd name="T14" fmla="*/ 863 w 882"/>
                <a:gd name="T15" fmla="*/ 445 h 2006"/>
                <a:gd name="T16" fmla="*/ 804 w 882"/>
                <a:gd name="T17" fmla="*/ 344 h 2006"/>
                <a:gd name="T18" fmla="*/ 753 w 882"/>
                <a:gd name="T19" fmla="*/ 360 h 2006"/>
                <a:gd name="T20" fmla="*/ 822 w 882"/>
                <a:gd name="T21" fmla="*/ 204 h 2006"/>
                <a:gd name="T22" fmla="*/ 684 w 882"/>
                <a:gd name="T23" fmla="*/ 98 h 2006"/>
                <a:gd name="T24" fmla="*/ 619 w 882"/>
                <a:gd name="T25" fmla="*/ 9 h 2006"/>
                <a:gd name="T26" fmla="*/ 562 w 882"/>
                <a:gd name="T27" fmla="*/ 140 h 2006"/>
                <a:gd name="T28" fmla="*/ 426 w 882"/>
                <a:gd name="T29" fmla="*/ 128 h 2006"/>
                <a:gd name="T30" fmla="*/ 273 w 882"/>
                <a:gd name="T31" fmla="*/ 218 h 2006"/>
                <a:gd name="T32" fmla="*/ 128 w 882"/>
                <a:gd name="T33" fmla="*/ 289 h 2006"/>
                <a:gd name="T34" fmla="*/ 115 w 882"/>
                <a:gd name="T35" fmla="*/ 440 h 2006"/>
                <a:gd name="T36" fmla="*/ 80 w 882"/>
                <a:gd name="T37" fmla="*/ 429 h 2006"/>
                <a:gd name="T38" fmla="*/ 71 w 882"/>
                <a:gd name="T39" fmla="*/ 509 h 2006"/>
                <a:gd name="T40" fmla="*/ 13 w 882"/>
                <a:gd name="T41" fmla="*/ 555 h 2006"/>
                <a:gd name="T42" fmla="*/ 78 w 882"/>
                <a:gd name="T43" fmla="*/ 636 h 2006"/>
                <a:gd name="T44" fmla="*/ 71 w 882"/>
                <a:gd name="T45" fmla="*/ 723 h 2006"/>
                <a:gd name="T46" fmla="*/ 46 w 882"/>
                <a:gd name="T47" fmla="*/ 760 h 2006"/>
                <a:gd name="T48" fmla="*/ 55 w 882"/>
                <a:gd name="T49" fmla="*/ 895 h 2006"/>
                <a:gd name="T50" fmla="*/ 103 w 882"/>
                <a:gd name="T51" fmla="*/ 998 h 2006"/>
                <a:gd name="T52" fmla="*/ 108 w 882"/>
                <a:gd name="T53" fmla="*/ 1035 h 2006"/>
                <a:gd name="T54" fmla="*/ 32 w 882"/>
                <a:gd name="T55" fmla="*/ 1170 h 2006"/>
                <a:gd name="T56" fmla="*/ 62 w 882"/>
                <a:gd name="T57" fmla="*/ 1255 h 2006"/>
                <a:gd name="T58" fmla="*/ 29 w 882"/>
                <a:gd name="T59" fmla="*/ 1271 h 2006"/>
                <a:gd name="T60" fmla="*/ 0 w 882"/>
                <a:gd name="T61" fmla="*/ 1333 h 2006"/>
                <a:gd name="T62" fmla="*/ 115 w 882"/>
                <a:gd name="T63" fmla="*/ 1425 h 2006"/>
                <a:gd name="T64" fmla="*/ 138 w 882"/>
                <a:gd name="T65" fmla="*/ 1449 h 2006"/>
                <a:gd name="T66" fmla="*/ 154 w 882"/>
                <a:gd name="T67" fmla="*/ 1535 h 2006"/>
                <a:gd name="T68" fmla="*/ 151 w 882"/>
                <a:gd name="T69" fmla="*/ 1554 h 2006"/>
                <a:gd name="T70" fmla="*/ 113 w 882"/>
                <a:gd name="T71" fmla="*/ 1632 h 2006"/>
                <a:gd name="T72" fmla="*/ 126 w 882"/>
                <a:gd name="T73" fmla="*/ 1701 h 2006"/>
                <a:gd name="T74" fmla="*/ 181 w 882"/>
                <a:gd name="T75" fmla="*/ 1745 h 2006"/>
                <a:gd name="T76" fmla="*/ 198 w 882"/>
                <a:gd name="T77" fmla="*/ 1758 h 2006"/>
                <a:gd name="T78" fmla="*/ 214 w 882"/>
                <a:gd name="T79" fmla="*/ 1834 h 2006"/>
                <a:gd name="T80" fmla="*/ 225 w 882"/>
                <a:gd name="T81" fmla="*/ 1884 h 2006"/>
                <a:gd name="T82" fmla="*/ 195 w 882"/>
                <a:gd name="T83" fmla="*/ 1931 h 2006"/>
                <a:gd name="T84" fmla="*/ 195 w 882"/>
                <a:gd name="T85" fmla="*/ 1997 h 2006"/>
                <a:gd name="T86" fmla="*/ 303 w 882"/>
                <a:gd name="T87" fmla="*/ 1977 h 2006"/>
                <a:gd name="T88" fmla="*/ 326 w 882"/>
                <a:gd name="T89" fmla="*/ 1931 h 2006"/>
                <a:gd name="T90" fmla="*/ 349 w 882"/>
                <a:gd name="T91" fmla="*/ 1901 h 2006"/>
                <a:gd name="T92" fmla="*/ 391 w 882"/>
                <a:gd name="T93" fmla="*/ 1832 h 2006"/>
                <a:gd name="T94" fmla="*/ 414 w 882"/>
                <a:gd name="T95" fmla="*/ 1800 h 2006"/>
                <a:gd name="T96" fmla="*/ 463 w 882"/>
                <a:gd name="T97" fmla="*/ 1687 h 2006"/>
                <a:gd name="T98" fmla="*/ 469 w 882"/>
                <a:gd name="T99" fmla="*/ 1614 h 2006"/>
                <a:gd name="T100" fmla="*/ 497 w 882"/>
                <a:gd name="T101" fmla="*/ 1561 h 2006"/>
                <a:gd name="T102" fmla="*/ 607 w 882"/>
                <a:gd name="T103" fmla="*/ 1589 h 2006"/>
                <a:gd name="T104" fmla="*/ 681 w 882"/>
                <a:gd name="T105" fmla="*/ 1481 h 2006"/>
                <a:gd name="T106" fmla="*/ 736 w 882"/>
                <a:gd name="T107" fmla="*/ 1472 h 2006"/>
                <a:gd name="T108" fmla="*/ 787 w 882"/>
                <a:gd name="T109" fmla="*/ 1449 h 2006"/>
                <a:gd name="T110" fmla="*/ 766 w 882"/>
                <a:gd name="T111" fmla="*/ 1407 h 2006"/>
                <a:gd name="T112" fmla="*/ 755 w 882"/>
                <a:gd name="T113" fmla="*/ 1356 h 2006"/>
                <a:gd name="T114" fmla="*/ 744 w 882"/>
                <a:gd name="T115" fmla="*/ 1324 h 2006"/>
                <a:gd name="T116" fmla="*/ 783 w 882"/>
                <a:gd name="T117" fmla="*/ 1256 h 2006"/>
                <a:gd name="T118" fmla="*/ 787 w 882"/>
                <a:gd name="T119" fmla="*/ 1161 h 2006"/>
                <a:gd name="T120" fmla="*/ 792 w 882"/>
                <a:gd name="T121" fmla="*/ 1084 h 2006"/>
                <a:gd name="T122" fmla="*/ 819 w 882"/>
                <a:gd name="T123" fmla="*/ 1072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2" h="2006">
                  <a:moveTo>
                    <a:pt x="827" y="1054"/>
                  </a:moveTo>
                  <a:lnTo>
                    <a:pt x="826" y="1056"/>
                  </a:lnTo>
                  <a:lnTo>
                    <a:pt x="826" y="1054"/>
                  </a:lnTo>
                  <a:lnTo>
                    <a:pt x="806" y="1040"/>
                  </a:lnTo>
                  <a:lnTo>
                    <a:pt x="760" y="1040"/>
                  </a:lnTo>
                  <a:lnTo>
                    <a:pt x="760" y="1038"/>
                  </a:lnTo>
                  <a:lnTo>
                    <a:pt x="764" y="1012"/>
                  </a:lnTo>
                  <a:lnTo>
                    <a:pt x="764" y="1012"/>
                  </a:lnTo>
                  <a:lnTo>
                    <a:pt x="764" y="1012"/>
                  </a:lnTo>
                  <a:lnTo>
                    <a:pt x="790" y="980"/>
                  </a:lnTo>
                  <a:lnTo>
                    <a:pt x="797" y="959"/>
                  </a:lnTo>
                  <a:lnTo>
                    <a:pt x="780" y="946"/>
                  </a:lnTo>
                  <a:lnTo>
                    <a:pt x="780" y="946"/>
                  </a:lnTo>
                  <a:lnTo>
                    <a:pt x="780" y="921"/>
                  </a:lnTo>
                  <a:lnTo>
                    <a:pt x="766" y="906"/>
                  </a:lnTo>
                  <a:lnTo>
                    <a:pt x="764" y="904"/>
                  </a:lnTo>
                  <a:lnTo>
                    <a:pt x="764" y="904"/>
                  </a:lnTo>
                  <a:lnTo>
                    <a:pt x="771" y="872"/>
                  </a:lnTo>
                  <a:lnTo>
                    <a:pt x="753" y="858"/>
                  </a:lnTo>
                  <a:lnTo>
                    <a:pt x="751" y="856"/>
                  </a:lnTo>
                  <a:lnTo>
                    <a:pt x="753" y="856"/>
                  </a:lnTo>
                  <a:lnTo>
                    <a:pt x="780" y="826"/>
                  </a:lnTo>
                  <a:lnTo>
                    <a:pt x="771" y="704"/>
                  </a:lnTo>
                  <a:lnTo>
                    <a:pt x="739" y="656"/>
                  </a:lnTo>
                  <a:lnTo>
                    <a:pt x="755" y="649"/>
                  </a:lnTo>
                  <a:lnTo>
                    <a:pt x="792" y="619"/>
                  </a:lnTo>
                  <a:lnTo>
                    <a:pt x="792" y="617"/>
                  </a:lnTo>
                  <a:lnTo>
                    <a:pt x="792" y="619"/>
                  </a:lnTo>
                  <a:lnTo>
                    <a:pt x="815" y="620"/>
                  </a:lnTo>
                  <a:lnTo>
                    <a:pt x="822" y="581"/>
                  </a:lnTo>
                  <a:lnTo>
                    <a:pt x="822" y="581"/>
                  </a:lnTo>
                  <a:lnTo>
                    <a:pt x="822" y="581"/>
                  </a:lnTo>
                  <a:lnTo>
                    <a:pt x="833" y="565"/>
                  </a:lnTo>
                  <a:lnTo>
                    <a:pt x="836" y="544"/>
                  </a:lnTo>
                  <a:lnTo>
                    <a:pt x="836" y="542"/>
                  </a:lnTo>
                  <a:lnTo>
                    <a:pt x="836" y="542"/>
                  </a:lnTo>
                  <a:lnTo>
                    <a:pt x="882" y="507"/>
                  </a:lnTo>
                  <a:lnTo>
                    <a:pt x="863" y="484"/>
                  </a:lnTo>
                  <a:lnTo>
                    <a:pt x="863" y="482"/>
                  </a:lnTo>
                  <a:lnTo>
                    <a:pt x="863" y="445"/>
                  </a:lnTo>
                  <a:lnTo>
                    <a:pt x="822" y="390"/>
                  </a:lnTo>
                  <a:lnTo>
                    <a:pt x="822" y="390"/>
                  </a:lnTo>
                  <a:lnTo>
                    <a:pt x="822" y="388"/>
                  </a:lnTo>
                  <a:lnTo>
                    <a:pt x="817" y="360"/>
                  </a:lnTo>
                  <a:lnTo>
                    <a:pt x="804" y="344"/>
                  </a:lnTo>
                  <a:lnTo>
                    <a:pt x="804" y="344"/>
                  </a:lnTo>
                  <a:lnTo>
                    <a:pt x="804" y="342"/>
                  </a:lnTo>
                  <a:lnTo>
                    <a:pt x="806" y="326"/>
                  </a:lnTo>
                  <a:lnTo>
                    <a:pt x="781" y="339"/>
                  </a:lnTo>
                  <a:lnTo>
                    <a:pt x="753" y="360"/>
                  </a:lnTo>
                  <a:lnTo>
                    <a:pt x="716" y="370"/>
                  </a:lnTo>
                  <a:lnTo>
                    <a:pt x="702" y="397"/>
                  </a:lnTo>
                  <a:lnTo>
                    <a:pt x="702" y="360"/>
                  </a:lnTo>
                  <a:lnTo>
                    <a:pt x="780" y="280"/>
                  </a:lnTo>
                  <a:lnTo>
                    <a:pt x="822" y="204"/>
                  </a:lnTo>
                  <a:lnTo>
                    <a:pt x="842" y="135"/>
                  </a:lnTo>
                  <a:lnTo>
                    <a:pt x="781" y="67"/>
                  </a:lnTo>
                  <a:lnTo>
                    <a:pt x="727" y="66"/>
                  </a:lnTo>
                  <a:lnTo>
                    <a:pt x="707" y="94"/>
                  </a:lnTo>
                  <a:lnTo>
                    <a:pt x="684" y="98"/>
                  </a:lnTo>
                  <a:lnTo>
                    <a:pt x="702" y="50"/>
                  </a:lnTo>
                  <a:lnTo>
                    <a:pt x="656" y="44"/>
                  </a:lnTo>
                  <a:lnTo>
                    <a:pt x="670" y="23"/>
                  </a:lnTo>
                  <a:lnTo>
                    <a:pt x="644" y="0"/>
                  </a:lnTo>
                  <a:lnTo>
                    <a:pt x="619" y="9"/>
                  </a:lnTo>
                  <a:lnTo>
                    <a:pt x="578" y="69"/>
                  </a:lnTo>
                  <a:lnTo>
                    <a:pt x="587" y="105"/>
                  </a:lnTo>
                  <a:lnTo>
                    <a:pt x="545" y="106"/>
                  </a:lnTo>
                  <a:lnTo>
                    <a:pt x="546" y="117"/>
                  </a:lnTo>
                  <a:lnTo>
                    <a:pt x="562" y="140"/>
                  </a:lnTo>
                  <a:lnTo>
                    <a:pt x="532" y="135"/>
                  </a:lnTo>
                  <a:lnTo>
                    <a:pt x="516" y="149"/>
                  </a:lnTo>
                  <a:lnTo>
                    <a:pt x="481" y="142"/>
                  </a:lnTo>
                  <a:lnTo>
                    <a:pt x="476" y="128"/>
                  </a:lnTo>
                  <a:lnTo>
                    <a:pt x="426" y="128"/>
                  </a:lnTo>
                  <a:lnTo>
                    <a:pt x="428" y="156"/>
                  </a:lnTo>
                  <a:lnTo>
                    <a:pt x="368" y="165"/>
                  </a:lnTo>
                  <a:lnTo>
                    <a:pt x="327" y="197"/>
                  </a:lnTo>
                  <a:lnTo>
                    <a:pt x="295" y="199"/>
                  </a:lnTo>
                  <a:lnTo>
                    <a:pt x="273" y="218"/>
                  </a:lnTo>
                  <a:lnTo>
                    <a:pt x="262" y="261"/>
                  </a:lnTo>
                  <a:lnTo>
                    <a:pt x="281" y="296"/>
                  </a:lnTo>
                  <a:lnTo>
                    <a:pt x="251" y="303"/>
                  </a:lnTo>
                  <a:lnTo>
                    <a:pt x="174" y="291"/>
                  </a:lnTo>
                  <a:lnTo>
                    <a:pt x="128" y="289"/>
                  </a:lnTo>
                  <a:lnTo>
                    <a:pt x="115" y="314"/>
                  </a:lnTo>
                  <a:lnTo>
                    <a:pt x="113" y="379"/>
                  </a:lnTo>
                  <a:lnTo>
                    <a:pt x="142" y="406"/>
                  </a:lnTo>
                  <a:lnTo>
                    <a:pt x="156" y="440"/>
                  </a:lnTo>
                  <a:lnTo>
                    <a:pt x="115" y="440"/>
                  </a:lnTo>
                  <a:lnTo>
                    <a:pt x="82" y="376"/>
                  </a:lnTo>
                  <a:lnTo>
                    <a:pt x="57" y="376"/>
                  </a:lnTo>
                  <a:lnTo>
                    <a:pt x="57" y="379"/>
                  </a:lnTo>
                  <a:lnTo>
                    <a:pt x="78" y="425"/>
                  </a:lnTo>
                  <a:lnTo>
                    <a:pt x="80" y="429"/>
                  </a:lnTo>
                  <a:lnTo>
                    <a:pt x="76" y="429"/>
                  </a:lnTo>
                  <a:lnTo>
                    <a:pt x="53" y="432"/>
                  </a:lnTo>
                  <a:lnTo>
                    <a:pt x="48" y="461"/>
                  </a:lnTo>
                  <a:lnTo>
                    <a:pt x="69" y="507"/>
                  </a:lnTo>
                  <a:lnTo>
                    <a:pt x="71" y="509"/>
                  </a:lnTo>
                  <a:lnTo>
                    <a:pt x="71" y="509"/>
                  </a:lnTo>
                  <a:lnTo>
                    <a:pt x="64" y="530"/>
                  </a:lnTo>
                  <a:lnTo>
                    <a:pt x="64" y="532"/>
                  </a:lnTo>
                  <a:lnTo>
                    <a:pt x="64" y="532"/>
                  </a:lnTo>
                  <a:lnTo>
                    <a:pt x="13" y="555"/>
                  </a:lnTo>
                  <a:lnTo>
                    <a:pt x="6" y="581"/>
                  </a:lnTo>
                  <a:lnTo>
                    <a:pt x="39" y="626"/>
                  </a:lnTo>
                  <a:lnTo>
                    <a:pt x="78" y="634"/>
                  </a:lnTo>
                  <a:lnTo>
                    <a:pt x="78" y="634"/>
                  </a:lnTo>
                  <a:lnTo>
                    <a:pt x="78" y="636"/>
                  </a:lnTo>
                  <a:lnTo>
                    <a:pt x="87" y="682"/>
                  </a:lnTo>
                  <a:lnTo>
                    <a:pt x="85" y="689"/>
                  </a:lnTo>
                  <a:lnTo>
                    <a:pt x="85" y="689"/>
                  </a:lnTo>
                  <a:lnTo>
                    <a:pt x="71" y="723"/>
                  </a:lnTo>
                  <a:lnTo>
                    <a:pt x="71" y="723"/>
                  </a:lnTo>
                  <a:lnTo>
                    <a:pt x="69" y="725"/>
                  </a:lnTo>
                  <a:lnTo>
                    <a:pt x="36" y="734"/>
                  </a:lnTo>
                  <a:lnTo>
                    <a:pt x="46" y="758"/>
                  </a:lnTo>
                  <a:lnTo>
                    <a:pt x="46" y="758"/>
                  </a:lnTo>
                  <a:lnTo>
                    <a:pt x="46" y="760"/>
                  </a:lnTo>
                  <a:lnTo>
                    <a:pt x="34" y="792"/>
                  </a:lnTo>
                  <a:lnTo>
                    <a:pt x="62" y="828"/>
                  </a:lnTo>
                  <a:lnTo>
                    <a:pt x="62" y="829"/>
                  </a:lnTo>
                  <a:lnTo>
                    <a:pt x="62" y="829"/>
                  </a:lnTo>
                  <a:lnTo>
                    <a:pt x="55" y="895"/>
                  </a:lnTo>
                  <a:lnTo>
                    <a:pt x="78" y="925"/>
                  </a:lnTo>
                  <a:lnTo>
                    <a:pt x="78" y="927"/>
                  </a:lnTo>
                  <a:lnTo>
                    <a:pt x="78" y="927"/>
                  </a:lnTo>
                  <a:lnTo>
                    <a:pt x="69" y="975"/>
                  </a:lnTo>
                  <a:lnTo>
                    <a:pt x="103" y="998"/>
                  </a:lnTo>
                  <a:lnTo>
                    <a:pt x="103" y="999"/>
                  </a:lnTo>
                  <a:lnTo>
                    <a:pt x="103" y="999"/>
                  </a:lnTo>
                  <a:lnTo>
                    <a:pt x="108" y="1033"/>
                  </a:lnTo>
                  <a:lnTo>
                    <a:pt x="110" y="1035"/>
                  </a:lnTo>
                  <a:lnTo>
                    <a:pt x="108" y="1035"/>
                  </a:lnTo>
                  <a:lnTo>
                    <a:pt x="80" y="1076"/>
                  </a:lnTo>
                  <a:lnTo>
                    <a:pt x="76" y="1111"/>
                  </a:lnTo>
                  <a:lnTo>
                    <a:pt x="76" y="1111"/>
                  </a:lnTo>
                  <a:lnTo>
                    <a:pt x="76" y="1113"/>
                  </a:lnTo>
                  <a:lnTo>
                    <a:pt x="32" y="1170"/>
                  </a:lnTo>
                  <a:lnTo>
                    <a:pt x="32" y="1214"/>
                  </a:lnTo>
                  <a:lnTo>
                    <a:pt x="67" y="1235"/>
                  </a:lnTo>
                  <a:lnTo>
                    <a:pt x="69" y="1237"/>
                  </a:lnTo>
                  <a:lnTo>
                    <a:pt x="69" y="1237"/>
                  </a:lnTo>
                  <a:lnTo>
                    <a:pt x="62" y="1255"/>
                  </a:lnTo>
                  <a:lnTo>
                    <a:pt x="62" y="1255"/>
                  </a:lnTo>
                  <a:lnTo>
                    <a:pt x="62" y="1256"/>
                  </a:lnTo>
                  <a:lnTo>
                    <a:pt x="29" y="1271"/>
                  </a:lnTo>
                  <a:lnTo>
                    <a:pt x="29" y="1271"/>
                  </a:lnTo>
                  <a:lnTo>
                    <a:pt x="29" y="1271"/>
                  </a:lnTo>
                  <a:lnTo>
                    <a:pt x="0" y="1274"/>
                  </a:lnTo>
                  <a:lnTo>
                    <a:pt x="13" y="1317"/>
                  </a:lnTo>
                  <a:lnTo>
                    <a:pt x="13" y="1317"/>
                  </a:lnTo>
                  <a:lnTo>
                    <a:pt x="11" y="1318"/>
                  </a:lnTo>
                  <a:lnTo>
                    <a:pt x="0" y="1333"/>
                  </a:lnTo>
                  <a:lnTo>
                    <a:pt x="0" y="1356"/>
                  </a:lnTo>
                  <a:lnTo>
                    <a:pt x="89" y="1370"/>
                  </a:lnTo>
                  <a:lnTo>
                    <a:pt x="89" y="1370"/>
                  </a:lnTo>
                  <a:lnTo>
                    <a:pt x="89" y="1370"/>
                  </a:lnTo>
                  <a:lnTo>
                    <a:pt x="115" y="1425"/>
                  </a:lnTo>
                  <a:lnTo>
                    <a:pt x="138" y="1426"/>
                  </a:lnTo>
                  <a:lnTo>
                    <a:pt x="140" y="1426"/>
                  </a:lnTo>
                  <a:lnTo>
                    <a:pt x="140" y="1428"/>
                  </a:lnTo>
                  <a:lnTo>
                    <a:pt x="138" y="1449"/>
                  </a:lnTo>
                  <a:lnTo>
                    <a:pt x="138" y="1449"/>
                  </a:lnTo>
                  <a:lnTo>
                    <a:pt x="138" y="1449"/>
                  </a:lnTo>
                  <a:lnTo>
                    <a:pt x="103" y="1481"/>
                  </a:lnTo>
                  <a:lnTo>
                    <a:pt x="106" y="1506"/>
                  </a:lnTo>
                  <a:lnTo>
                    <a:pt x="126" y="1526"/>
                  </a:lnTo>
                  <a:lnTo>
                    <a:pt x="154" y="1535"/>
                  </a:lnTo>
                  <a:lnTo>
                    <a:pt x="156" y="1535"/>
                  </a:lnTo>
                  <a:lnTo>
                    <a:pt x="156" y="1536"/>
                  </a:lnTo>
                  <a:lnTo>
                    <a:pt x="151" y="1554"/>
                  </a:lnTo>
                  <a:lnTo>
                    <a:pt x="151" y="1554"/>
                  </a:lnTo>
                  <a:lnTo>
                    <a:pt x="151" y="1554"/>
                  </a:lnTo>
                  <a:lnTo>
                    <a:pt x="119" y="1579"/>
                  </a:lnTo>
                  <a:lnTo>
                    <a:pt x="117" y="1611"/>
                  </a:lnTo>
                  <a:lnTo>
                    <a:pt x="117" y="1611"/>
                  </a:lnTo>
                  <a:lnTo>
                    <a:pt x="117" y="1611"/>
                  </a:lnTo>
                  <a:lnTo>
                    <a:pt x="113" y="1632"/>
                  </a:lnTo>
                  <a:lnTo>
                    <a:pt x="140" y="1685"/>
                  </a:lnTo>
                  <a:lnTo>
                    <a:pt x="140" y="1687"/>
                  </a:lnTo>
                  <a:lnTo>
                    <a:pt x="140" y="1687"/>
                  </a:lnTo>
                  <a:lnTo>
                    <a:pt x="126" y="1701"/>
                  </a:lnTo>
                  <a:lnTo>
                    <a:pt x="126" y="1701"/>
                  </a:lnTo>
                  <a:lnTo>
                    <a:pt x="126" y="1701"/>
                  </a:lnTo>
                  <a:lnTo>
                    <a:pt x="113" y="1706"/>
                  </a:lnTo>
                  <a:lnTo>
                    <a:pt x="128" y="1749"/>
                  </a:lnTo>
                  <a:lnTo>
                    <a:pt x="154" y="1749"/>
                  </a:lnTo>
                  <a:lnTo>
                    <a:pt x="181" y="1745"/>
                  </a:lnTo>
                  <a:lnTo>
                    <a:pt x="181" y="1745"/>
                  </a:lnTo>
                  <a:lnTo>
                    <a:pt x="181" y="1745"/>
                  </a:lnTo>
                  <a:lnTo>
                    <a:pt x="198" y="1756"/>
                  </a:lnTo>
                  <a:lnTo>
                    <a:pt x="200" y="1758"/>
                  </a:lnTo>
                  <a:lnTo>
                    <a:pt x="198" y="1758"/>
                  </a:lnTo>
                  <a:lnTo>
                    <a:pt x="189" y="1777"/>
                  </a:lnTo>
                  <a:lnTo>
                    <a:pt x="209" y="1807"/>
                  </a:lnTo>
                  <a:lnTo>
                    <a:pt x="211" y="1807"/>
                  </a:lnTo>
                  <a:lnTo>
                    <a:pt x="211" y="1809"/>
                  </a:lnTo>
                  <a:lnTo>
                    <a:pt x="214" y="1834"/>
                  </a:lnTo>
                  <a:lnTo>
                    <a:pt x="223" y="1862"/>
                  </a:lnTo>
                  <a:lnTo>
                    <a:pt x="223" y="1862"/>
                  </a:lnTo>
                  <a:lnTo>
                    <a:pt x="225" y="1862"/>
                  </a:lnTo>
                  <a:lnTo>
                    <a:pt x="225" y="1884"/>
                  </a:lnTo>
                  <a:lnTo>
                    <a:pt x="225" y="1884"/>
                  </a:lnTo>
                  <a:lnTo>
                    <a:pt x="225" y="1885"/>
                  </a:lnTo>
                  <a:lnTo>
                    <a:pt x="202" y="1896"/>
                  </a:lnTo>
                  <a:lnTo>
                    <a:pt x="202" y="1914"/>
                  </a:lnTo>
                  <a:lnTo>
                    <a:pt x="202" y="1915"/>
                  </a:lnTo>
                  <a:lnTo>
                    <a:pt x="195" y="1931"/>
                  </a:lnTo>
                  <a:lnTo>
                    <a:pt x="195" y="1933"/>
                  </a:lnTo>
                  <a:lnTo>
                    <a:pt x="193" y="1933"/>
                  </a:lnTo>
                  <a:lnTo>
                    <a:pt x="170" y="1942"/>
                  </a:lnTo>
                  <a:lnTo>
                    <a:pt x="156" y="1969"/>
                  </a:lnTo>
                  <a:lnTo>
                    <a:pt x="195" y="1997"/>
                  </a:lnTo>
                  <a:lnTo>
                    <a:pt x="258" y="2006"/>
                  </a:lnTo>
                  <a:lnTo>
                    <a:pt x="287" y="1983"/>
                  </a:lnTo>
                  <a:lnTo>
                    <a:pt x="287" y="1981"/>
                  </a:lnTo>
                  <a:lnTo>
                    <a:pt x="287" y="1981"/>
                  </a:lnTo>
                  <a:lnTo>
                    <a:pt x="303" y="1977"/>
                  </a:lnTo>
                  <a:lnTo>
                    <a:pt x="303" y="1963"/>
                  </a:lnTo>
                  <a:lnTo>
                    <a:pt x="303" y="1963"/>
                  </a:lnTo>
                  <a:lnTo>
                    <a:pt x="304" y="1961"/>
                  </a:lnTo>
                  <a:lnTo>
                    <a:pt x="327" y="1947"/>
                  </a:lnTo>
                  <a:lnTo>
                    <a:pt x="326" y="1931"/>
                  </a:lnTo>
                  <a:lnTo>
                    <a:pt x="324" y="1930"/>
                  </a:lnTo>
                  <a:lnTo>
                    <a:pt x="326" y="1930"/>
                  </a:lnTo>
                  <a:lnTo>
                    <a:pt x="343" y="1926"/>
                  </a:lnTo>
                  <a:lnTo>
                    <a:pt x="349" y="1903"/>
                  </a:lnTo>
                  <a:lnTo>
                    <a:pt x="349" y="1901"/>
                  </a:lnTo>
                  <a:lnTo>
                    <a:pt x="350" y="1901"/>
                  </a:lnTo>
                  <a:lnTo>
                    <a:pt x="435" y="1894"/>
                  </a:lnTo>
                  <a:lnTo>
                    <a:pt x="439" y="1875"/>
                  </a:lnTo>
                  <a:lnTo>
                    <a:pt x="391" y="1832"/>
                  </a:lnTo>
                  <a:lnTo>
                    <a:pt x="391" y="1832"/>
                  </a:lnTo>
                  <a:lnTo>
                    <a:pt x="391" y="1811"/>
                  </a:lnTo>
                  <a:lnTo>
                    <a:pt x="391" y="1811"/>
                  </a:lnTo>
                  <a:lnTo>
                    <a:pt x="412" y="1800"/>
                  </a:lnTo>
                  <a:lnTo>
                    <a:pt x="414" y="1800"/>
                  </a:lnTo>
                  <a:lnTo>
                    <a:pt x="414" y="1800"/>
                  </a:lnTo>
                  <a:lnTo>
                    <a:pt x="440" y="1804"/>
                  </a:lnTo>
                  <a:lnTo>
                    <a:pt x="446" y="1721"/>
                  </a:lnTo>
                  <a:lnTo>
                    <a:pt x="446" y="1721"/>
                  </a:lnTo>
                  <a:lnTo>
                    <a:pt x="446" y="1721"/>
                  </a:lnTo>
                  <a:lnTo>
                    <a:pt x="463" y="1687"/>
                  </a:lnTo>
                  <a:lnTo>
                    <a:pt x="463" y="1687"/>
                  </a:lnTo>
                  <a:lnTo>
                    <a:pt x="463" y="1687"/>
                  </a:lnTo>
                  <a:lnTo>
                    <a:pt x="492" y="1683"/>
                  </a:lnTo>
                  <a:lnTo>
                    <a:pt x="497" y="1659"/>
                  </a:lnTo>
                  <a:lnTo>
                    <a:pt x="469" y="1614"/>
                  </a:lnTo>
                  <a:lnTo>
                    <a:pt x="467" y="1612"/>
                  </a:lnTo>
                  <a:lnTo>
                    <a:pt x="469" y="1612"/>
                  </a:lnTo>
                  <a:lnTo>
                    <a:pt x="495" y="1563"/>
                  </a:lnTo>
                  <a:lnTo>
                    <a:pt x="495" y="1561"/>
                  </a:lnTo>
                  <a:lnTo>
                    <a:pt x="497" y="1561"/>
                  </a:lnTo>
                  <a:lnTo>
                    <a:pt x="562" y="1559"/>
                  </a:lnTo>
                  <a:lnTo>
                    <a:pt x="580" y="1535"/>
                  </a:lnTo>
                  <a:lnTo>
                    <a:pt x="582" y="1533"/>
                  </a:lnTo>
                  <a:lnTo>
                    <a:pt x="582" y="1536"/>
                  </a:lnTo>
                  <a:lnTo>
                    <a:pt x="607" y="1589"/>
                  </a:lnTo>
                  <a:lnTo>
                    <a:pt x="621" y="1582"/>
                  </a:lnTo>
                  <a:lnTo>
                    <a:pt x="619" y="1552"/>
                  </a:lnTo>
                  <a:lnTo>
                    <a:pt x="619" y="1550"/>
                  </a:lnTo>
                  <a:lnTo>
                    <a:pt x="619" y="1550"/>
                  </a:lnTo>
                  <a:lnTo>
                    <a:pt x="681" y="1481"/>
                  </a:lnTo>
                  <a:lnTo>
                    <a:pt x="686" y="1455"/>
                  </a:lnTo>
                  <a:lnTo>
                    <a:pt x="686" y="1453"/>
                  </a:lnTo>
                  <a:lnTo>
                    <a:pt x="720" y="1439"/>
                  </a:lnTo>
                  <a:lnTo>
                    <a:pt x="720" y="1441"/>
                  </a:lnTo>
                  <a:lnTo>
                    <a:pt x="736" y="1472"/>
                  </a:lnTo>
                  <a:lnTo>
                    <a:pt x="764" y="1490"/>
                  </a:lnTo>
                  <a:lnTo>
                    <a:pt x="771" y="1467"/>
                  </a:lnTo>
                  <a:lnTo>
                    <a:pt x="771" y="1467"/>
                  </a:lnTo>
                  <a:lnTo>
                    <a:pt x="771" y="1465"/>
                  </a:lnTo>
                  <a:lnTo>
                    <a:pt x="787" y="1449"/>
                  </a:lnTo>
                  <a:lnTo>
                    <a:pt x="780" y="1430"/>
                  </a:lnTo>
                  <a:lnTo>
                    <a:pt x="766" y="1426"/>
                  </a:lnTo>
                  <a:lnTo>
                    <a:pt x="764" y="1426"/>
                  </a:lnTo>
                  <a:lnTo>
                    <a:pt x="764" y="1425"/>
                  </a:lnTo>
                  <a:lnTo>
                    <a:pt x="766" y="1407"/>
                  </a:lnTo>
                  <a:lnTo>
                    <a:pt x="766" y="1407"/>
                  </a:lnTo>
                  <a:lnTo>
                    <a:pt x="766" y="1405"/>
                  </a:lnTo>
                  <a:lnTo>
                    <a:pt x="789" y="1382"/>
                  </a:lnTo>
                  <a:lnTo>
                    <a:pt x="785" y="1364"/>
                  </a:lnTo>
                  <a:lnTo>
                    <a:pt x="755" y="1356"/>
                  </a:lnTo>
                  <a:lnTo>
                    <a:pt x="753" y="1356"/>
                  </a:lnTo>
                  <a:lnTo>
                    <a:pt x="753" y="1354"/>
                  </a:lnTo>
                  <a:lnTo>
                    <a:pt x="744" y="1325"/>
                  </a:lnTo>
                  <a:lnTo>
                    <a:pt x="744" y="1325"/>
                  </a:lnTo>
                  <a:lnTo>
                    <a:pt x="744" y="1324"/>
                  </a:lnTo>
                  <a:lnTo>
                    <a:pt x="760" y="1304"/>
                  </a:lnTo>
                  <a:lnTo>
                    <a:pt x="746" y="1281"/>
                  </a:lnTo>
                  <a:lnTo>
                    <a:pt x="746" y="1279"/>
                  </a:lnTo>
                  <a:lnTo>
                    <a:pt x="746" y="1279"/>
                  </a:lnTo>
                  <a:lnTo>
                    <a:pt x="783" y="1256"/>
                  </a:lnTo>
                  <a:lnTo>
                    <a:pt x="804" y="1216"/>
                  </a:lnTo>
                  <a:lnTo>
                    <a:pt x="801" y="1185"/>
                  </a:lnTo>
                  <a:lnTo>
                    <a:pt x="787" y="1162"/>
                  </a:lnTo>
                  <a:lnTo>
                    <a:pt x="787" y="1162"/>
                  </a:lnTo>
                  <a:lnTo>
                    <a:pt x="787" y="1161"/>
                  </a:lnTo>
                  <a:lnTo>
                    <a:pt x="801" y="1131"/>
                  </a:lnTo>
                  <a:lnTo>
                    <a:pt x="794" y="1113"/>
                  </a:lnTo>
                  <a:lnTo>
                    <a:pt x="794" y="1113"/>
                  </a:lnTo>
                  <a:lnTo>
                    <a:pt x="794" y="1113"/>
                  </a:lnTo>
                  <a:lnTo>
                    <a:pt x="792" y="1084"/>
                  </a:lnTo>
                  <a:lnTo>
                    <a:pt x="792" y="1083"/>
                  </a:lnTo>
                  <a:lnTo>
                    <a:pt x="794" y="1083"/>
                  </a:lnTo>
                  <a:lnTo>
                    <a:pt x="819" y="1072"/>
                  </a:lnTo>
                  <a:lnTo>
                    <a:pt x="819" y="1072"/>
                  </a:lnTo>
                  <a:lnTo>
                    <a:pt x="819" y="1072"/>
                  </a:lnTo>
                  <a:lnTo>
                    <a:pt x="845" y="1067"/>
                  </a:lnTo>
                  <a:lnTo>
                    <a:pt x="856" y="1053"/>
                  </a:lnTo>
                  <a:lnTo>
                    <a:pt x="847" y="1042"/>
                  </a:lnTo>
                  <a:lnTo>
                    <a:pt x="827" y="10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93" name="Freeform 153">
              <a:extLst>
                <a:ext uri="{FF2B5EF4-FFF2-40B4-BE49-F238E27FC236}">
                  <a16:creationId xmlns:a16="http://schemas.microsoft.com/office/drawing/2014/main" xmlns="" id="{CE5F8B0B-A04F-498D-AD44-6B7328E67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8475" y="2071688"/>
              <a:ext cx="993775" cy="1704975"/>
            </a:xfrm>
            <a:custGeom>
              <a:avLst/>
              <a:gdLst>
                <a:gd name="T0" fmla="*/ 617 w 626"/>
                <a:gd name="T1" fmla="*/ 982 h 1074"/>
                <a:gd name="T2" fmla="*/ 576 w 626"/>
                <a:gd name="T3" fmla="*/ 909 h 1074"/>
                <a:gd name="T4" fmla="*/ 596 w 626"/>
                <a:gd name="T5" fmla="*/ 851 h 1074"/>
                <a:gd name="T6" fmla="*/ 544 w 626"/>
                <a:gd name="T7" fmla="*/ 746 h 1074"/>
                <a:gd name="T8" fmla="*/ 560 w 626"/>
                <a:gd name="T9" fmla="*/ 698 h 1074"/>
                <a:gd name="T10" fmla="*/ 470 w 626"/>
                <a:gd name="T11" fmla="*/ 606 h 1074"/>
                <a:gd name="T12" fmla="*/ 495 w 626"/>
                <a:gd name="T13" fmla="*/ 617 h 1074"/>
                <a:gd name="T14" fmla="*/ 484 w 626"/>
                <a:gd name="T15" fmla="*/ 571 h 1074"/>
                <a:gd name="T16" fmla="*/ 437 w 626"/>
                <a:gd name="T17" fmla="*/ 562 h 1074"/>
                <a:gd name="T18" fmla="*/ 421 w 626"/>
                <a:gd name="T19" fmla="*/ 526 h 1074"/>
                <a:gd name="T20" fmla="*/ 385 w 626"/>
                <a:gd name="T21" fmla="*/ 548 h 1074"/>
                <a:gd name="T22" fmla="*/ 304 w 626"/>
                <a:gd name="T23" fmla="*/ 420 h 1074"/>
                <a:gd name="T24" fmla="*/ 332 w 626"/>
                <a:gd name="T25" fmla="*/ 376 h 1074"/>
                <a:gd name="T26" fmla="*/ 353 w 626"/>
                <a:gd name="T27" fmla="*/ 333 h 1074"/>
                <a:gd name="T28" fmla="*/ 385 w 626"/>
                <a:gd name="T29" fmla="*/ 211 h 1074"/>
                <a:gd name="T30" fmla="*/ 406 w 626"/>
                <a:gd name="T31" fmla="*/ 145 h 1074"/>
                <a:gd name="T32" fmla="*/ 362 w 626"/>
                <a:gd name="T33" fmla="*/ 13 h 1074"/>
                <a:gd name="T34" fmla="*/ 362 w 626"/>
                <a:gd name="T35" fmla="*/ 13 h 1074"/>
                <a:gd name="T36" fmla="*/ 300 w 626"/>
                <a:gd name="T37" fmla="*/ 114 h 1074"/>
                <a:gd name="T38" fmla="*/ 299 w 626"/>
                <a:gd name="T39" fmla="*/ 114 h 1074"/>
                <a:gd name="T40" fmla="*/ 201 w 626"/>
                <a:gd name="T41" fmla="*/ 128 h 1074"/>
                <a:gd name="T42" fmla="*/ 200 w 626"/>
                <a:gd name="T43" fmla="*/ 126 h 1074"/>
                <a:gd name="T44" fmla="*/ 124 w 626"/>
                <a:gd name="T45" fmla="*/ 89 h 1074"/>
                <a:gd name="T46" fmla="*/ 111 w 626"/>
                <a:gd name="T47" fmla="*/ 108 h 1074"/>
                <a:gd name="T48" fmla="*/ 67 w 626"/>
                <a:gd name="T49" fmla="*/ 119 h 1074"/>
                <a:gd name="T50" fmla="*/ 60 w 626"/>
                <a:gd name="T51" fmla="*/ 142 h 1074"/>
                <a:gd name="T52" fmla="*/ 35 w 626"/>
                <a:gd name="T53" fmla="*/ 145 h 1074"/>
                <a:gd name="T54" fmla="*/ 28 w 626"/>
                <a:gd name="T55" fmla="*/ 172 h 1074"/>
                <a:gd name="T56" fmla="*/ 0 w 626"/>
                <a:gd name="T57" fmla="*/ 181 h 1074"/>
                <a:gd name="T58" fmla="*/ 44 w 626"/>
                <a:gd name="T59" fmla="*/ 264 h 1074"/>
                <a:gd name="T60" fmla="*/ 69 w 626"/>
                <a:gd name="T61" fmla="*/ 269 h 1074"/>
                <a:gd name="T62" fmla="*/ 85 w 626"/>
                <a:gd name="T63" fmla="*/ 312 h 1074"/>
                <a:gd name="T64" fmla="*/ 113 w 626"/>
                <a:gd name="T65" fmla="*/ 310 h 1074"/>
                <a:gd name="T66" fmla="*/ 133 w 626"/>
                <a:gd name="T67" fmla="*/ 328 h 1074"/>
                <a:gd name="T68" fmla="*/ 133 w 626"/>
                <a:gd name="T69" fmla="*/ 328 h 1074"/>
                <a:gd name="T70" fmla="*/ 163 w 626"/>
                <a:gd name="T71" fmla="*/ 369 h 1074"/>
                <a:gd name="T72" fmla="*/ 133 w 626"/>
                <a:gd name="T73" fmla="*/ 296 h 1074"/>
                <a:gd name="T74" fmla="*/ 189 w 626"/>
                <a:gd name="T75" fmla="*/ 243 h 1074"/>
                <a:gd name="T76" fmla="*/ 171 w 626"/>
                <a:gd name="T77" fmla="*/ 307 h 1074"/>
                <a:gd name="T78" fmla="*/ 223 w 626"/>
                <a:gd name="T79" fmla="*/ 333 h 1074"/>
                <a:gd name="T80" fmla="*/ 239 w 626"/>
                <a:gd name="T81" fmla="*/ 363 h 1074"/>
                <a:gd name="T82" fmla="*/ 240 w 626"/>
                <a:gd name="T83" fmla="*/ 464 h 1074"/>
                <a:gd name="T84" fmla="*/ 258 w 626"/>
                <a:gd name="T85" fmla="*/ 606 h 1074"/>
                <a:gd name="T86" fmla="*/ 256 w 626"/>
                <a:gd name="T87" fmla="*/ 684 h 1074"/>
                <a:gd name="T88" fmla="*/ 251 w 626"/>
                <a:gd name="T89" fmla="*/ 719 h 1074"/>
                <a:gd name="T90" fmla="*/ 285 w 626"/>
                <a:gd name="T91" fmla="*/ 806 h 1074"/>
                <a:gd name="T92" fmla="*/ 323 w 626"/>
                <a:gd name="T93" fmla="*/ 851 h 1074"/>
                <a:gd name="T94" fmla="*/ 626 w 626"/>
                <a:gd name="T95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6" h="1074">
                  <a:moveTo>
                    <a:pt x="626" y="1074"/>
                  </a:moveTo>
                  <a:lnTo>
                    <a:pt x="617" y="982"/>
                  </a:lnTo>
                  <a:lnTo>
                    <a:pt x="608" y="939"/>
                  </a:lnTo>
                  <a:lnTo>
                    <a:pt x="576" y="909"/>
                  </a:lnTo>
                  <a:lnTo>
                    <a:pt x="580" y="863"/>
                  </a:lnTo>
                  <a:lnTo>
                    <a:pt x="596" y="851"/>
                  </a:lnTo>
                  <a:lnTo>
                    <a:pt x="543" y="789"/>
                  </a:lnTo>
                  <a:lnTo>
                    <a:pt x="544" y="746"/>
                  </a:lnTo>
                  <a:lnTo>
                    <a:pt x="566" y="723"/>
                  </a:lnTo>
                  <a:lnTo>
                    <a:pt x="560" y="698"/>
                  </a:lnTo>
                  <a:lnTo>
                    <a:pt x="516" y="686"/>
                  </a:lnTo>
                  <a:lnTo>
                    <a:pt x="470" y="606"/>
                  </a:lnTo>
                  <a:lnTo>
                    <a:pt x="482" y="597"/>
                  </a:lnTo>
                  <a:lnTo>
                    <a:pt x="495" y="617"/>
                  </a:lnTo>
                  <a:lnTo>
                    <a:pt x="518" y="604"/>
                  </a:lnTo>
                  <a:lnTo>
                    <a:pt x="484" y="571"/>
                  </a:lnTo>
                  <a:lnTo>
                    <a:pt x="465" y="581"/>
                  </a:lnTo>
                  <a:lnTo>
                    <a:pt x="437" y="562"/>
                  </a:lnTo>
                  <a:lnTo>
                    <a:pt x="435" y="562"/>
                  </a:lnTo>
                  <a:lnTo>
                    <a:pt x="421" y="526"/>
                  </a:lnTo>
                  <a:lnTo>
                    <a:pt x="389" y="526"/>
                  </a:lnTo>
                  <a:lnTo>
                    <a:pt x="385" y="548"/>
                  </a:lnTo>
                  <a:lnTo>
                    <a:pt x="366" y="546"/>
                  </a:lnTo>
                  <a:lnTo>
                    <a:pt x="304" y="420"/>
                  </a:lnTo>
                  <a:lnTo>
                    <a:pt x="308" y="381"/>
                  </a:lnTo>
                  <a:lnTo>
                    <a:pt x="332" y="376"/>
                  </a:lnTo>
                  <a:lnTo>
                    <a:pt x="315" y="301"/>
                  </a:lnTo>
                  <a:lnTo>
                    <a:pt x="353" y="333"/>
                  </a:lnTo>
                  <a:lnTo>
                    <a:pt x="355" y="243"/>
                  </a:lnTo>
                  <a:lnTo>
                    <a:pt x="385" y="211"/>
                  </a:lnTo>
                  <a:lnTo>
                    <a:pt x="433" y="211"/>
                  </a:lnTo>
                  <a:lnTo>
                    <a:pt x="406" y="145"/>
                  </a:lnTo>
                  <a:lnTo>
                    <a:pt x="394" y="4"/>
                  </a:lnTo>
                  <a:lnTo>
                    <a:pt x="362" y="13"/>
                  </a:lnTo>
                  <a:lnTo>
                    <a:pt x="362" y="13"/>
                  </a:lnTo>
                  <a:lnTo>
                    <a:pt x="362" y="13"/>
                  </a:lnTo>
                  <a:lnTo>
                    <a:pt x="339" y="0"/>
                  </a:lnTo>
                  <a:lnTo>
                    <a:pt x="300" y="114"/>
                  </a:lnTo>
                  <a:lnTo>
                    <a:pt x="299" y="114"/>
                  </a:lnTo>
                  <a:lnTo>
                    <a:pt x="299" y="114"/>
                  </a:lnTo>
                  <a:lnTo>
                    <a:pt x="247" y="114"/>
                  </a:lnTo>
                  <a:lnTo>
                    <a:pt x="201" y="128"/>
                  </a:lnTo>
                  <a:lnTo>
                    <a:pt x="201" y="128"/>
                  </a:lnTo>
                  <a:lnTo>
                    <a:pt x="200" y="126"/>
                  </a:lnTo>
                  <a:lnTo>
                    <a:pt x="186" y="85"/>
                  </a:lnTo>
                  <a:lnTo>
                    <a:pt x="124" y="89"/>
                  </a:lnTo>
                  <a:lnTo>
                    <a:pt x="111" y="108"/>
                  </a:lnTo>
                  <a:lnTo>
                    <a:pt x="111" y="108"/>
                  </a:lnTo>
                  <a:lnTo>
                    <a:pt x="111" y="108"/>
                  </a:lnTo>
                  <a:lnTo>
                    <a:pt x="67" y="119"/>
                  </a:lnTo>
                  <a:lnTo>
                    <a:pt x="60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35" y="145"/>
                  </a:lnTo>
                  <a:lnTo>
                    <a:pt x="28" y="170"/>
                  </a:lnTo>
                  <a:lnTo>
                    <a:pt x="28" y="172"/>
                  </a:lnTo>
                  <a:lnTo>
                    <a:pt x="27" y="172"/>
                  </a:lnTo>
                  <a:lnTo>
                    <a:pt x="0" y="181"/>
                  </a:lnTo>
                  <a:lnTo>
                    <a:pt x="5" y="207"/>
                  </a:lnTo>
                  <a:lnTo>
                    <a:pt x="44" y="264"/>
                  </a:lnTo>
                  <a:lnTo>
                    <a:pt x="67" y="268"/>
                  </a:lnTo>
                  <a:lnTo>
                    <a:pt x="69" y="269"/>
                  </a:lnTo>
                  <a:lnTo>
                    <a:pt x="69" y="269"/>
                  </a:lnTo>
                  <a:lnTo>
                    <a:pt x="85" y="312"/>
                  </a:lnTo>
                  <a:lnTo>
                    <a:pt x="113" y="310"/>
                  </a:lnTo>
                  <a:lnTo>
                    <a:pt x="113" y="310"/>
                  </a:lnTo>
                  <a:lnTo>
                    <a:pt x="113" y="310"/>
                  </a:lnTo>
                  <a:lnTo>
                    <a:pt x="133" y="328"/>
                  </a:lnTo>
                  <a:lnTo>
                    <a:pt x="133" y="328"/>
                  </a:lnTo>
                  <a:lnTo>
                    <a:pt x="133" y="328"/>
                  </a:lnTo>
                  <a:lnTo>
                    <a:pt x="138" y="355"/>
                  </a:lnTo>
                  <a:lnTo>
                    <a:pt x="163" y="369"/>
                  </a:lnTo>
                  <a:lnTo>
                    <a:pt x="180" y="353"/>
                  </a:lnTo>
                  <a:lnTo>
                    <a:pt x="133" y="296"/>
                  </a:lnTo>
                  <a:lnTo>
                    <a:pt x="145" y="259"/>
                  </a:lnTo>
                  <a:lnTo>
                    <a:pt x="189" y="243"/>
                  </a:lnTo>
                  <a:lnTo>
                    <a:pt x="166" y="280"/>
                  </a:lnTo>
                  <a:lnTo>
                    <a:pt x="171" y="307"/>
                  </a:lnTo>
                  <a:lnTo>
                    <a:pt x="207" y="333"/>
                  </a:lnTo>
                  <a:lnTo>
                    <a:pt x="223" y="333"/>
                  </a:lnTo>
                  <a:lnTo>
                    <a:pt x="223" y="360"/>
                  </a:lnTo>
                  <a:lnTo>
                    <a:pt x="239" y="363"/>
                  </a:lnTo>
                  <a:lnTo>
                    <a:pt x="223" y="438"/>
                  </a:lnTo>
                  <a:lnTo>
                    <a:pt x="240" y="464"/>
                  </a:lnTo>
                  <a:lnTo>
                    <a:pt x="246" y="551"/>
                  </a:lnTo>
                  <a:lnTo>
                    <a:pt x="258" y="606"/>
                  </a:lnTo>
                  <a:lnTo>
                    <a:pt x="276" y="661"/>
                  </a:lnTo>
                  <a:lnTo>
                    <a:pt x="256" y="684"/>
                  </a:lnTo>
                  <a:lnTo>
                    <a:pt x="262" y="705"/>
                  </a:lnTo>
                  <a:lnTo>
                    <a:pt x="251" y="719"/>
                  </a:lnTo>
                  <a:lnTo>
                    <a:pt x="279" y="753"/>
                  </a:lnTo>
                  <a:lnTo>
                    <a:pt x="285" y="806"/>
                  </a:lnTo>
                  <a:lnTo>
                    <a:pt x="323" y="851"/>
                  </a:lnTo>
                  <a:lnTo>
                    <a:pt x="323" y="851"/>
                  </a:lnTo>
                  <a:lnTo>
                    <a:pt x="369" y="904"/>
                  </a:lnTo>
                  <a:lnTo>
                    <a:pt x="626" y="10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94" name="Freeform 154">
              <a:extLst>
                <a:ext uri="{FF2B5EF4-FFF2-40B4-BE49-F238E27FC236}">
                  <a16:creationId xmlns:a16="http://schemas.microsoft.com/office/drawing/2014/main" xmlns="" id="{0D86EFF3-1DA3-4D81-8D8F-A45D7F21A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563" y="3411538"/>
              <a:ext cx="608013" cy="642938"/>
            </a:xfrm>
            <a:custGeom>
              <a:avLst/>
              <a:gdLst>
                <a:gd name="T0" fmla="*/ 350 w 383"/>
                <a:gd name="T1" fmla="*/ 95 h 405"/>
                <a:gd name="T2" fmla="*/ 297 w 383"/>
                <a:gd name="T3" fmla="*/ 53 h 405"/>
                <a:gd name="T4" fmla="*/ 277 w 383"/>
                <a:gd name="T5" fmla="*/ 63 h 405"/>
                <a:gd name="T6" fmla="*/ 226 w 383"/>
                <a:gd name="T7" fmla="*/ 58 h 405"/>
                <a:gd name="T8" fmla="*/ 191 w 383"/>
                <a:gd name="T9" fmla="*/ 38 h 405"/>
                <a:gd name="T10" fmla="*/ 191 w 383"/>
                <a:gd name="T11" fmla="*/ 38 h 405"/>
                <a:gd name="T12" fmla="*/ 118 w 383"/>
                <a:gd name="T13" fmla="*/ 0 h 405"/>
                <a:gd name="T14" fmla="*/ 134 w 383"/>
                <a:gd name="T15" fmla="*/ 67 h 405"/>
                <a:gd name="T16" fmla="*/ 136 w 383"/>
                <a:gd name="T17" fmla="*/ 69 h 405"/>
                <a:gd name="T18" fmla="*/ 137 w 383"/>
                <a:gd name="T19" fmla="*/ 97 h 405"/>
                <a:gd name="T20" fmla="*/ 88 w 383"/>
                <a:gd name="T21" fmla="*/ 118 h 405"/>
                <a:gd name="T22" fmla="*/ 100 w 383"/>
                <a:gd name="T23" fmla="*/ 145 h 405"/>
                <a:gd name="T24" fmla="*/ 86 w 383"/>
                <a:gd name="T25" fmla="*/ 166 h 405"/>
                <a:gd name="T26" fmla="*/ 74 w 383"/>
                <a:gd name="T27" fmla="*/ 182 h 405"/>
                <a:gd name="T28" fmla="*/ 56 w 383"/>
                <a:gd name="T29" fmla="*/ 228 h 405"/>
                <a:gd name="T30" fmla="*/ 40 w 383"/>
                <a:gd name="T31" fmla="*/ 244 h 405"/>
                <a:gd name="T32" fmla="*/ 31 w 383"/>
                <a:gd name="T33" fmla="*/ 269 h 405"/>
                <a:gd name="T34" fmla="*/ 16 w 383"/>
                <a:gd name="T35" fmla="*/ 287 h 405"/>
                <a:gd name="T36" fmla="*/ 14 w 383"/>
                <a:gd name="T37" fmla="*/ 287 h 405"/>
                <a:gd name="T38" fmla="*/ 0 w 383"/>
                <a:gd name="T39" fmla="*/ 320 h 405"/>
                <a:gd name="T40" fmla="*/ 17 w 383"/>
                <a:gd name="T41" fmla="*/ 320 h 405"/>
                <a:gd name="T42" fmla="*/ 51 w 383"/>
                <a:gd name="T43" fmla="*/ 349 h 405"/>
                <a:gd name="T44" fmla="*/ 53 w 383"/>
                <a:gd name="T45" fmla="*/ 350 h 405"/>
                <a:gd name="T46" fmla="*/ 69 w 383"/>
                <a:gd name="T47" fmla="*/ 373 h 405"/>
                <a:gd name="T48" fmla="*/ 69 w 383"/>
                <a:gd name="T49" fmla="*/ 375 h 405"/>
                <a:gd name="T50" fmla="*/ 72 w 383"/>
                <a:gd name="T51" fmla="*/ 384 h 405"/>
                <a:gd name="T52" fmla="*/ 79 w 383"/>
                <a:gd name="T53" fmla="*/ 405 h 405"/>
                <a:gd name="T54" fmla="*/ 120 w 383"/>
                <a:gd name="T55" fmla="*/ 368 h 405"/>
                <a:gd name="T56" fmla="*/ 122 w 383"/>
                <a:gd name="T57" fmla="*/ 366 h 405"/>
                <a:gd name="T58" fmla="*/ 175 w 383"/>
                <a:gd name="T59" fmla="*/ 331 h 405"/>
                <a:gd name="T60" fmla="*/ 176 w 383"/>
                <a:gd name="T61" fmla="*/ 331 h 405"/>
                <a:gd name="T62" fmla="*/ 205 w 383"/>
                <a:gd name="T63" fmla="*/ 338 h 405"/>
                <a:gd name="T64" fmla="*/ 210 w 383"/>
                <a:gd name="T65" fmla="*/ 315 h 405"/>
                <a:gd name="T66" fmla="*/ 247 w 383"/>
                <a:gd name="T67" fmla="*/ 313 h 405"/>
                <a:gd name="T68" fmla="*/ 259 w 383"/>
                <a:gd name="T69" fmla="*/ 276 h 405"/>
                <a:gd name="T70" fmla="*/ 259 w 383"/>
                <a:gd name="T71" fmla="*/ 274 h 405"/>
                <a:gd name="T72" fmla="*/ 263 w 383"/>
                <a:gd name="T73" fmla="*/ 233 h 405"/>
                <a:gd name="T74" fmla="*/ 263 w 383"/>
                <a:gd name="T75" fmla="*/ 233 h 405"/>
                <a:gd name="T76" fmla="*/ 265 w 383"/>
                <a:gd name="T77" fmla="*/ 214 h 405"/>
                <a:gd name="T78" fmla="*/ 304 w 383"/>
                <a:gd name="T79" fmla="*/ 196 h 405"/>
                <a:gd name="T80" fmla="*/ 378 w 383"/>
                <a:gd name="T81" fmla="*/ 113 h 405"/>
                <a:gd name="T82" fmla="*/ 351 w 383"/>
                <a:gd name="T83" fmla="*/ 97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3" h="405">
                  <a:moveTo>
                    <a:pt x="351" y="97"/>
                  </a:moveTo>
                  <a:lnTo>
                    <a:pt x="350" y="95"/>
                  </a:lnTo>
                  <a:lnTo>
                    <a:pt x="350" y="95"/>
                  </a:lnTo>
                  <a:lnTo>
                    <a:pt x="297" y="53"/>
                  </a:lnTo>
                  <a:lnTo>
                    <a:pt x="279" y="63"/>
                  </a:lnTo>
                  <a:lnTo>
                    <a:pt x="277" y="63"/>
                  </a:lnTo>
                  <a:lnTo>
                    <a:pt x="277" y="63"/>
                  </a:lnTo>
                  <a:lnTo>
                    <a:pt x="226" y="58"/>
                  </a:lnTo>
                  <a:lnTo>
                    <a:pt x="226" y="56"/>
                  </a:lnTo>
                  <a:lnTo>
                    <a:pt x="191" y="38"/>
                  </a:lnTo>
                  <a:lnTo>
                    <a:pt x="191" y="38"/>
                  </a:lnTo>
                  <a:lnTo>
                    <a:pt x="191" y="38"/>
                  </a:lnTo>
                  <a:lnTo>
                    <a:pt x="159" y="3"/>
                  </a:lnTo>
                  <a:lnTo>
                    <a:pt x="118" y="0"/>
                  </a:lnTo>
                  <a:lnTo>
                    <a:pt x="106" y="30"/>
                  </a:lnTo>
                  <a:lnTo>
                    <a:pt x="134" y="67"/>
                  </a:lnTo>
                  <a:lnTo>
                    <a:pt x="136" y="69"/>
                  </a:lnTo>
                  <a:lnTo>
                    <a:pt x="136" y="69"/>
                  </a:lnTo>
                  <a:lnTo>
                    <a:pt x="137" y="95"/>
                  </a:lnTo>
                  <a:lnTo>
                    <a:pt x="137" y="97"/>
                  </a:lnTo>
                  <a:lnTo>
                    <a:pt x="136" y="97"/>
                  </a:lnTo>
                  <a:lnTo>
                    <a:pt x="88" y="118"/>
                  </a:lnTo>
                  <a:lnTo>
                    <a:pt x="88" y="134"/>
                  </a:lnTo>
                  <a:lnTo>
                    <a:pt x="100" y="145"/>
                  </a:lnTo>
                  <a:lnTo>
                    <a:pt x="102" y="147"/>
                  </a:lnTo>
                  <a:lnTo>
                    <a:pt x="86" y="166"/>
                  </a:lnTo>
                  <a:lnTo>
                    <a:pt x="86" y="166"/>
                  </a:lnTo>
                  <a:lnTo>
                    <a:pt x="74" y="182"/>
                  </a:lnTo>
                  <a:lnTo>
                    <a:pt x="56" y="226"/>
                  </a:lnTo>
                  <a:lnTo>
                    <a:pt x="56" y="228"/>
                  </a:lnTo>
                  <a:lnTo>
                    <a:pt x="56" y="228"/>
                  </a:lnTo>
                  <a:lnTo>
                    <a:pt x="40" y="244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16" y="287"/>
                  </a:lnTo>
                  <a:lnTo>
                    <a:pt x="14" y="288"/>
                  </a:lnTo>
                  <a:lnTo>
                    <a:pt x="14" y="287"/>
                  </a:lnTo>
                  <a:lnTo>
                    <a:pt x="0" y="287"/>
                  </a:lnTo>
                  <a:lnTo>
                    <a:pt x="0" y="320"/>
                  </a:lnTo>
                  <a:lnTo>
                    <a:pt x="16" y="320"/>
                  </a:lnTo>
                  <a:lnTo>
                    <a:pt x="17" y="320"/>
                  </a:lnTo>
                  <a:lnTo>
                    <a:pt x="17" y="347"/>
                  </a:lnTo>
                  <a:lnTo>
                    <a:pt x="51" y="349"/>
                  </a:lnTo>
                  <a:lnTo>
                    <a:pt x="53" y="349"/>
                  </a:lnTo>
                  <a:lnTo>
                    <a:pt x="53" y="350"/>
                  </a:lnTo>
                  <a:lnTo>
                    <a:pt x="54" y="370"/>
                  </a:lnTo>
                  <a:lnTo>
                    <a:pt x="69" y="373"/>
                  </a:lnTo>
                  <a:lnTo>
                    <a:pt x="69" y="373"/>
                  </a:lnTo>
                  <a:lnTo>
                    <a:pt x="69" y="375"/>
                  </a:lnTo>
                  <a:lnTo>
                    <a:pt x="72" y="384"/>
                  </a:lnTo>
                  <a:lnTo>
                    <a:pt x="72" y="384"/>
                  </a:lnTo>
                  <a:lnTo>
                    <a:pt x="74" y="398"/>
                  </a:lnTo>
                  <a:lnTo>
                    <a:pt x="79" y="405"/>
                  </a:lnTo>
                  <a:lnTo>
                    <a:pt x="92" y="402"/>
                  </a:lnTo>
                  <a:lnTo>
                    <a:pt x="120" y="368"/>
                  </a:lnTo>
                  <a:lnTo>
                    <a:pt x="120" y="366"/>
                  </a:lnTo>
                  <a:lnTo>
                    <a:pt x="122" y="366"/>
                  </a:lnTo>
                  <a:lnTo>
                    <a:pt x="153" y="363"/>
                  </a:lnTo>
                  <a:lnTo>
                    <a:pt x="175" y="331"/>
                  </a:lnTo>
                  <a:lnTo>
                    <a:pt x="175" y="329"/>
                  </a:lnTo>
                  <a:lnTo>
                    <a:pt x="176" y="331"/>
                  </a:lnTo>
                  <a:lnTo>
                    <a:pt x="191" y="347"/>
                  </a:lnTo>
                  <a:lnTo>
                    <a:pt x="205" y="338"/>
                  </a:lnTo>
                  <a:lnTo>
                    <a:pt x="210" y="315"/>
                  </a:lnTo>
                  <a:lnTo>
                    <a:pt x="210" y="315"/>
                  </a:lnTo>
                  <a:lnTo>
                    <a:pt x="212" y="315"/>
                  </a:lnTo>
                  <a:lnTo>
                    <a:pt x="247" y="313"/>
                  </a:lnTo>
                  <a:lnTo>
                    <a:pt x="256" y="301"/>
                  </a:lnTo>
                  <a:lnTo>
                    <a:pt x="259" y="276"/>
                  </a:lnTo>
                  <a:lnTo>
                    <a:pt x="259" y="276"/>
                  </a:lnTo>
                  <a:lnTo>
                    <a:pt x="259" y="274"/>
                  </a:lnTo>
                  <a:lnTo>
                    <a:pt x="275" y="256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5" y="214"/>
                  </a:lnTo>
                  <a:lnTo>
                    <a:pt x="265" y="214"/>
                  </a:lnTo>
                  <a:lnTo>
                    <a:pt x="265" y="214"/>
                  </a:lnTo>
                  <a:lnTo>
                    <a:pt x="304" y="196"/>
                  </a:lnTo>
                  <a:lnTo>
                    <a:pt x="348" y="152"/>
                  </a:lnTo>
                  <a:lnTo>
                    <a:pt x="378" y="113"/>
                  </a:lnTo>
                  <a:lnTo>
                    <a:pt x="383" y="100"/>
                  </a:lnTo>
                  <a:lnTo>
                    <a:pt x="351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95" name="Freeform 155">
              <a:extLst>
                <a:ext uri="{FF2B5EF4-FFF2-40B4-BE49-F238E27FC236}">
                  <a16:creationId xmlns:a16="http://schemas.microsoft.com/office/drawing/2014/main" xmlns="" id="{7DE1AEC2-3F53-46EB-9153-2D54BED17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5600" y="3609976"/>
              <a:ext cx="238125" cy="327025"/>
            </a:xfrm>
            <a:custGeom>
              <a:avLst/>
              <a:gdLst>
                <a:gd name="T0" fmla="*/ 131 w 150"/>
                <a:gd name="T1" fmla="*/ 206 h 206"/>
                <a:gd name="T2" fmla="*/ 150 w 150"/>
                <a:gd name="T3" fmla="*/ 183 h 206"/>
                <a:gd name="T4" fmla="*/ 106 w 150"/>
                <a:gd name="T5" fmla="*/ 124 h 206"/>
                <a:gd name="T6" fmla="*/ 132 w 150"/>
                <a:gd name="T7" fmla="*/ 48 h 206"/>
                <a:gd name="T8" fmla="*/ 113 w 150"/>
                <a:gd name="T9" fmla="*/ 32 h 206"/>
                <a:gd name="T10" fmla="*/ 97 w 150"/>
                <a:gd name="T11" fmla="*/ 45 h 206"/>
                <a:gd name="T12" fmla="*/ 32 w 150"/>
                <a:gd name="T13" fmla="*/ 0 h 206"/>
                <a:gd name="T14" fmla="*/ 23 w 150"/>
                <a:gd name="T15" fmla="*/ 13 h 206"/>
                <a:gd name="T16" fmla="*/ 25 w 150"/>
                <a:gd name="T17" fmla="*/ 66 h 206"/>
                <a:gd name="T18" fmla="*/ 0 w 150"/>
                <a:gd name="T19" fmla="*/ 92 h 206"/>
                <a:gd name="T20" fmla="*/ 7 w 150"/>
                <a:gd name="T21" fmla="*/ 128 h 206"/>
                <a:gd name="T22" fmla="*/ 49 w 150"/>
                <a:gd name="T23" fmla="*/ 126 h 206"/>
                <a:gd name="T24" fmla="*/ 97 w 150"/>
                <a:gd name="T25" fmla="*/ 186 h 206"/>
                <a:gd name="T26" fmla="*/ 131 w 150"/>
                <a:gd name="T2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0" h="206">
                  <a:moveTo>
                    <a:pt x="131" y="206"/>
                  </a:moveTo>
                  <a:lnTo>
                    <a:pt x="150" y="183"/>
                  </a:lnTo>
                  <a:lnTo>
                    <a:pt x="106" y="124"/>
                  </a:lnTo>
                  <a:lnTo>
                    <a:pt x="132" y="48"/>
                  </a:lnTo>
                  <a:lnTo>
                    <a:pt x="113" y="32"/>
                  </a:lnTo>
                  <a:lnTo>
                    <a:pt x="97" y="45"/>
                  </a:lnTo>
                  <a:lnTo>
                    <a:pt x="32" y="0"/>
                  </a:lnTo>
                  <a:lnTo>
                    <a:pt x="23" y="13"/>
                  </a:lnTo>
                  <a:lnTo>
                    <a:pt x="25" y="66"/>
                  </a:lnTo>
                  <a:lnTo>
                    <a:pt x="0" y="92"/>
                  </a:lnTo>
                  <a:lnTo>
                    <a:pt x="7" y="128"/>
                  </a:lnTo>
                  <a:lnTo>
                    <a:pt x="49" y="126"/>
                  </a:lnTo>
                  <a:lnTo>
                    <a:pt x="97" y="186"/>
                  </a:lnTo>
                  <a:lnTo>
                    <a:pt x="131" y="20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96" name="Freeform 156">
              <a:extLst>
                <a:ext uri="{FF2B5EF4-FFF2-40B4-BE49-F238E27FC236}">
                  <a16:creationId xmlns:a16="http://schemas.microsoft.com/office/drawing/2014/main" xmlns="" id="{5C645550-510E-444B-AF92-4D18477AB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100" y="3186113"/>
              <a:ext cx="76200" cy="69850"/>
            </a:xfrm>
            <a:custGeom>
              <a:avLst/>
              <a:gdLst>
                <a:gd name="T0" fmla="*/ 39 w 48"/>
                <a:gd name="T1" fmla="*/ 44 h 44"/>
                <a:gd name="T2" fmla="*/ 25 w 48"/>
                <a:gd name="T3" fmla="*/ 37 h 44"/>
                <a:gd name="T4" fmla="*/ 9 w 48"/>
                <a:gd name="T5" fmla="*/ 44 h 44"/>
                <a:gd name="T6" fmla="*/ 12 w 48"/>
                <a:gd name="T7" fmla="*/ 28 h 44"/>
                <a:gd name="T8" fmla="*/ 0 w 48"/>
                <a:gd name="T9" fmla="*/ 17 h 44"/>
                <a:gd name="T10" fmla="*/ 17 w 48"/>
                <a:gd name="T11" fmla="*/ 14 h 44"/>
                <a:gd name="T12" fmla="*/ 25 w 48"/>
                <a:gd name="T13" fmla="*/ 0 h 44"/>
                <a:gd name="T14" fmla="*/ 32 w 48"/>
                <a:gd name="T15" fmla="*/ 14 h 44"/>
                <a:gd name="T16" fmla="*/ 48 w 48"/>
                <a:gd name="T17" fmla="*/ 17 h 44"/>
                <a:gd name="T18" fmla="*/ 35 w 48"/>
                <a:gd name="T19" fmla="*/ 28 h 44"/>
                <a:gd name="T20" fmla="*/ 39 w 48"/>
                <a:gd name="T2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44">
                  <a:moveTo>
                    <a:pt x="39" y="44"/>
                  </a:moveTo>
                  <a:lnTo>
                    <a:pt x="25" y="37"/>
                  </a:lnTo>
                  <a:lnTo>
                    <a:pt x="9" y="44"/>
                  </a:lnTo>
                  <a:lnTo>
                    <a:pt x="12" y="28"/>
                  </a:lnTo>
                  <a:lnTo>
                    <a:pt x="0" y="17"/>
                  </a:lnTo>
                  <a:lnTo>
                    <a:pt x="17" y="14"/>
                  </a:lnTo>
                  <a:lnTo>
                    <a:pt x="25" y="0"/>
                  </a:lnTo>
                  <a:lnTo>
                    <a:pt x="32" y="14"/>
                  </a:lnTo>
                  <a:lnTo>
                    <a:pt x="48" y="17"/>
                  </a:lnTo>
                  <a:lnTo>
                    <a:pt x="35" y="28"/>
                  </a:lnTo>
                  <a:lnTo>
                    <a:pt x="39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499" name="Овал 498">
            <a:extLst>
              <a:ext uri="{FF2B5EF4-FFF2-40B4-BE49-F238E27FC236}">
                <a16:creationId xmlns:a16="http://schemas.microsoft.com/office/drawing/2014/main" xmlns="" id="{FC2212EC-58D9-4608-8D2D-D893EA7C8EDE}"/>
              </a:ext>
            </a:extLst>
          </p:cNvPr>
          <p:cNvSpPr/>
          <p:nvPr/>
        </p:nvSpPr>
        <p:spPr>
          <a:xfrm>
            <a:off x="-915988" y="2213316"/>
            <a:ext cx="2846388" cy="2846386"/>
          </a:xfrm>
          <a:prstGeom prst="ellipse">
            <a:avLst/>
          </a:prstGeom>
          <a:noFill/>
          <a:ln w="12700" cap="flat" cmpd="sng" algn="ctr">
            <a:solidFill>
              <a:schemeClr val="bg1">
                <a:lumMod val="75000"/>
                <a:alpha val="70000"/>
              </a:scheme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0" name="Овал 499">
            <a:extLst>
              <a:ext uri="{FF2B5EF4-FFF2-40B4-BE49-F238E27FC236}">
                <a16:creationId xmlns:a16="http://schemas.microsoft.com/office/drawing/2014/main" xmlns="" id="{742CFEA2-D417-4E45-9A5B-457A45691EA2}"/>
              </a:ext>
            </a:extLst>
          </p:cNvPr>
          <p:cNvSpPr/>
          <p:nvPr/>
        </p:nvSpPr>
        <p:spPr>
          <a:xfrm>
            <a:off x="-982518" y="2146785"/>
            <a:ext cx="2979447" cy="2979447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8" name="Равнобедренный треугольник 507">
            <a:extLst>
              <a:ext uri="{FF2B5EF4-FFF2-40B4-BE49-F238E27FC236}">
                <a16:creationId xmlns:a16="http://schemas.microsoft.com/office/drawing/2014/main" xmlns="" id="{881B2E3D-4E4B-4A83-A473-DADB3A3F5657}"/>
              </a:ext>
            </a:extLst>
          </p:cNvPr>
          <p:cNvSpPr/>
          <p:nvPr/>
        </p:nvSpPr>
        <p:spPr>
          <a:xfrm>
            <a:off x="1808221" y="2245405"/>
            <a:ext cx="81636" cy="70375"/>
          </a:xfrm>
          <a:prstGeom prst="triangle">
            <a:avLst/>
          </a:prstGeom>
          <a:solidFill>
            <a:srgbClr val="02D4CA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err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9" name="Дуга 508">
            <a:extLst>
              <a:ext uri="{FF2B5EF4-FFF2-40B4-BE49-F238E27FC236}">
                <a16:creationId xmlns:a16="http://schemas.microsoft.com/office/drawing/2014/main" xmlns="" id="{2E0C5B7A-01C0-4637-BFD9-A1BEB8D35E23}"/>
              </a:ext>
            </a:extLst>
          </p:cNvPr>
          <p:cNvSpPr/>
          <p:nvPr/>
        </p:nvSpPr>
        <p:spPr>
          <a:xfrm>
            <a:off x="-1068832" y="2060471"/>
            <a:ext cx="3152075" cy="3152075"/>
          </a:xfrm>
          <a:prstGeom prst="arc">
            <a:avLst>
              <a:gd name="adj1" fmla="val 20167314"/>
              <a:gd name="adj2" fmla="val 20519065"/>
            </a:avLst>
          </a:prstGeom>
          <a:noFill/>
          <a:ln w="38100" cap="flat" cmpd="sng" algn="ctr">
            <a:solidFill>
              <a:schemeClr val="accent1">
                <a:alpha val="34000"/>
              </a:schemeClr>
            </a:solidFill>
            <a:prstDash val="solid"/>
            <a:tailEnd type="none" w="lg" len="lg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Равнобедренный треугольник 511">
            <a:extLst>
              <a:ext uri="{FF2B5EF4-FFF2-40B4-BE49-F238E27FC236}">
                <a16:creationId xmlns:a16="http://schemas.microsoft.com/office/drawing/2014/main" xmlns="" id="{DA37AFCE-E5F7-4DA6-9DDC-F5A26398EFB7}"/>
              </a:ext>
            </a:extLst>
          </p:cNvPr>
          <p:cNvSpPr/>
          <p:nvPr/>
        </p:nvSpPr>
        <p:spPr>
          <a:xfrm>
            <a:off x="-1239940" y="4400670"/>
            <a:ext cx="81636" cy="70375"/>
          </a:xfrm>
          <a:prstGeom prst="triangle">
            <a:avLst/>
          </a:prstGeom>
          <a:solidFill>
            <a:srgbClr val="02D4CA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err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" name="Овал 516">
            <a:extLst>
              <a:ext uri="{FF2B5EF4-FFF2-40B4-BE49-F238E27FC236}">
                <a16:creationId xmlns:a16="http://schemas.microsoft.com/office/drawing/2014/main" xmlns="" id="{7F463E58-8955-4F0F-923C-123DE8F6CA22}"/>
              </a:ext>
            </a:extLst>
          </p:cNvPr>
          <p:cNvSpPr/>
          <p:nvPr/>
        </p:nvSpPr>
        <p:spPr>
          <a:xfrm>
            <a:off x="1608089" y="4588487"/>
            <a:ext cx="51098" cy="51503"/>
          </a:xfrm>
          <a:prstGeom prst="ellipse">
            <a:avLst/>
          </a:prstGeom>
          <a:solidFill>
            <a:srgbClr val="02D4CA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err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8" name="Овал 517">
            <a:extLst>
              <a:ext uri="{FF2B5EF4-FFF2-40B4-BE49-F238E27FC236}">
                <a16:creationId xmlns:a16="http://schemas.microsoft.com/office/drawing/2014/main" xmlns="" id="{ACF38670-F9B3-4A98-8357-806F7A77D457}"/>
              </a:ext>
            </a:extLst>
          </p:cNvPr>
          <p:cNvSpPr/>
          <p:nvPr/>
        </p:nvSpPr>
        <p:spPr>
          <a:xfrm>
            <a:off x="-202334" y="4945645"/>
            <a:ext cx="51098" cy="51503"/>
          </a:xfrm>
          <a:prstGeom prst="ellipse">
            <a:avLst/>
          </a:prstGeom>
          <a:solidFill>
            <a:srgbClr val="02D4CA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err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9" name="Овал 518">
            <a:extLst>
              <a:ext uri="{FF2B5EF4-FFF2-40B4-BE49-F238E27FC236}">
                <a16:creationId xmlns:a16="http://schemas.microsoft.com/office/drawing/2014/main" xmlns="" id="{57F729FE-FC20-400C-A1A7-7EF0192A8391}"/>
              </a:ext>
            </a:extLst>
          </p:cNvPr>
          <p:cNvSpPr/>
          <p:nvPr/>
        </p:nvSpPr>
        <p:spPr>
          <a:xfrm>
            <a:off x="284141" y="2131485"/>
            <a:ext cx="51098" cy="51503"/>
          </a:xfrm>
          <a:prstGeom prst="ellipse">
            <a:avLst/>
          </a:prstGeom>
          <a:solidFill>
            <a:srgbClr val="02D4CA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err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xmlns="" id="{0AD7229A-8658-4F26-89EF-6FB0915147B4}"/>
              </a:ext>
            </a:extLst>
          </p:cNvPr>
          <p:cNvGrpSpPr/>
          <p:nvPr/>
        </p:nvGrpSpPr>
        <p:grpSpPr>
          <a:xfrm rot="20668928" flipH="1">
            <a:off x="1565072" y="3221811"/>
            <a:ext cx="829432" cy="829394"/>
            <a:chOff x="-22982" y="5016060"/>
            <a:chExt cx="829432" cy="829394"/>
          </a:xfrm>
        </p:grpSpPr>
        <p:grpSp>
          <p:nvGrpSpPr>
            <p:cNvPr id="548" name="Группа 547">
              <a:extLst>
                <a:ext uri="{FF2B5EF4-FFF2-40B4-BE49-F238E27FC236}">
                  <a16:creationId xmlns:a16="http://schemas.microsoft.com/office/drawing/2014/main" xmlns="" id="{85419C18-132E-4DC1-813D-DB8E18D9CAB2}"/>
                </a:ext>
              </a:extLst>
            </p:cNvPr>
            <p:cNvGrpSpPr/>
            <p:nvPr/>
          </p:nvGrpSpPr>
          <p:grpSpPr>
            <a:xfrm flipH="1">
              <a:off x="190947" y="5229971"/>
              <a:ext cx="401572" cy="401572"/>
              <a:chOff x="566108" y="1567332"/>
              <a:chExt cx="214974" cy="214974"/>
            </a:xfrm>
          </p:grpSpPr>
          <p:sp>
            <p:nvSpPr>
              <p:cNvPr id="553" name="Овал 552">
                <a:extLst>
                  <a:ext uri="{FF2B5EF4-FFF2-40B4-BE49-F238E27FC236}">
                    <a16:creationId xmlns:a16="http://schemas.microsoft.com/office/drawing/2014/main" xmlns="" id="{A35C2281-3C6D-44E4-B3BD-80C61A684061}"/>
                  </a:ext>
                </a:extLst>
              </p:cNvPr>
              <p:cNvSpPr/>
              <p:nvPr/>
            </p:nvSpPr>
            <p:spPr>
              <a:xfrm>
                <a:off x="640258" y="1641482"/>
                <a:ext cx="66675" cy="66675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>
                <a:glow rad="101600">
                  <a:srgbClr val="02D4CA">
                    <a:alpha val="8000"/>
                  </a:srgbClr>
                </a:glo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4" name="Овал 553">
                <a:extLst>
                  <a:ext uri="{FF2B5EF4-FFF2-40B4-BE49-F238E27FC236}">
                    <a16:creationId xmlns:a16="http://schemas.microsoft.com/office/drawing/2014/main" xmlns="" id="{104A3223-25C0-4F8D-B7A2-715E4627608D}"/>
                  </a:ext>
                </a:extLst>
              </p:cNvPr>
              <p:cNvSpPr/>
              <p:nvPr/>
            </p:nvSpPr>
            <p:spPr>
              <a:xfrm>
                <a:off x="597395" y="1598619"/>
                <a:ext cx="152400" cy="152400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2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5" name="Овал 554">
                <a:extLst>
                  <a:ext uri="{FF2B5EF4-FFF2-40B4-BE49-F238E27FC236}">
                    <a16:creationId xmlns:a16="http://schemas.microsoft.com/office/drawing/2014/main" xmlns="" id="{ACCCED1E-3F11-43B9-8F85-7B8C5E1F583C}"/>
                  </a:ext>
                </a:extLst>
              </p:cNvPr>
              <p:cNvSpPr/>
              <p:nvPr/>
            </p:nvSpPr>
            <p:spPr>
              <a:xfrm>
                <a:off x="566108" y="1567332"/>
                <a:ext cx="214974" cy="214974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549" name="Группа 548">
              <a:extLst>
                <a:ext uri="{FF2B5EF4-FFF2-40B4-BE49-F238E27FC236}">
                  <a16:creationId xmlns:a16="http://schemas.microsoft.com/office/drawing/2014/main" xmlns="" id="{1614273F-F105-4D91-8E4B-A26A8924986F}"/>
                </a:ext>
              </a:extLst>
            </p:cNvPr>
            <p:cNvGrpSpPr/>
            <p:nvPr/>
          </p:nvGrpSpPr>
          <p:grpSpPr>
            <a:xfrm>
              <a:off x="-22982" y="5016060"/>
              <a:ext cx="829432" cy="829394"/>
              <a:chOff x="-22982" y="3180198"/>
              <a:chExt cx="829432" cy="829394"/>
            </a:xfrm>
          </p:grpSpPr>
          <p:sp>
            <p:nvSpPr>
              <p:cNvPr id="550" name="Дуга 549">
                <a:extLst>
                  <a:ext uri="{FF2B5EF4-FFF2-40B4-BE49-F238E27FC236}">
                    <a16:creationId xmlns:a16="http://schemas.microsoft.com/office/drawing/2014/main" xmlns="" id="{533D72B9-9C3C-4523-9B13-304769A682E6}"/>
                  </a:ext>
                </a:extLst>
              </p:cNvPr>
              <p:cNvSpPr/>
              <p:nvPr/>
            </p:nvSpPr>
            <p:spPr>
              <a:xfrm>
                <a:off x="164870" y="3368041"/>
                <a:ext cx="453728" cy="453708"/>
              </a:xfrm>
              <a:prstGeom prst="arc">
                <a:avLst>
                  <a:gd name="adj1" fmla="val 16200000"/>
                  <a:gd name="adj2" fmla="val 3907529"/>
                </a:avLst>
              </a:prstGeom>
              <a:noFill/>
              <a:ln w="12700" cap="flat" cmpd="sng" algn="ctr">
                <a:solidFill>
                  <a:srgbClr val="FFFFFF">
                    <a:alpha val="21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1" name="Дуга 550">
                <a:extLst>
                  <a:ext uri="{FF2B5EF4-FFF2-40B4-BE49-F238E27FC236}">
                    <a16:creationId xmlns:a16="http://schemas.microsoft.com/office/drawing/2014/main" xmlns="" id="{1134DE56-0A7E-451C-A128-CA29B0BA9C5D}"/>
                  </a:ext>
                </a:extLst>
              </p:cNvPr>
              <p:cNvSpPr/>
              <p:nvPr/>
            </p:nvSpPr>
            <p:spPr>
              <a:xfrm>
                <a:off x="72268" y="3275443"/>
                <a:ext cx="638932" cy="638904"/>
              </a:xfrm>
              <a:prstGeom prst="arc">
                <a:avLst>
                  <a:gd name="adj1" fmla="val 16200000"/>
                  <a:gd name="adj2" fmla="val 3858290"/>
                </a:avLst>
              </a:prstGeom>
              <a:noFill/>
              <a:ln w="12700" cap="flat" cmpd="sng" algn="ctr">
                <a:solidFill>
                  <a:srgbClr val="FFFFFF">
                    <a:alpha val="1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2" name="Дуга 551">
                <a:extLst>
                  <a:ext uri="{FF2B5EF4-FFF2-40B4-BE49-F238E27FC236}">
                    <a16:creationId xmlns:a16="http://schemas.microsoft.com/office/drawing/2014/main" xmlns="" id="{BC892092-01E0-49AF-8804-AA0922E1A9AC}"/>
                  </a:ext>
                </a:extLst>
              </p:cNvPr>
              <p:cNvSpPr/>
              <p:nvPr/>
            </p:nvSpPr>
            <p:spPr>
              <a:xfrm>
                <a:off x="-22982" y="3180198"/>
                <a:ext cx="829432" cy="829394"/>
              </a:xfrm>
              <a:prstGeom prst="arc">
                <a:avLst>
                  <a:gd name="adj1" fmla="val 16200000"/>
                  <a:gd name="adj2" fmla="val 3804762"/>
                </a:avLst>
              </a:prstGeom>
              <a:noFill/>
              <a:ln w="12700" cap="flat" cmpd="sng" algn="ctr">
                <a:solidFill>
                  <a:srgbClr val="FFFFFF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56" name="Группа 555">
            <a:extLst>
              <a:ext uri="{FF2B5EF4-FFF2-40B4-BE49-F238E27FC236}">
                <a16:creationId xmlns:a16="http://schemas.microsoft.com/office/drawing/2014/main" xmlns="" id="{5C04D301-8F8C-48A5-9F04-D9AA93CE586F}"/>
              </a:ext>
            </a:extLst>
          </p:cNvPr>
          <p:cNvGrpSpPr/>
          <p:nvPr/>
        </p:nvGrpSpPr>
        <p:grpSpPr>
          <a:xfrm rot="3901729">
            <a:off x="-823338" y="2088038"/>
            <a:ext cx="829432" cy="829394"/>
            <a:chOff x="-22982" y="5016060"/>
            <a:chExt cx="829432" cy="829394"/>
          </a:xfrm>
        </p:grpSpPr>
        <p:grpSp>
          <p:nvGrpSpPr>
            <p:cNvPr id="557" name="Группа 556">
              <a:extLst>
                <a:ext uri="{FF2B5EF4-FFF2-40B4-BE49-F238E27FC236}">
                  <a16:creationId xmlns:a16="http://schemas.microsoft.com/office/drawing/2014/main" xmlns="" id="{CFC735E9-A6CF-489C-986A-80261086AE9B}"/>
                </a:ext>
              </a:extLst>
            </p:cNvPr>
            <p:cNvGrpSpPr/>
            <p:nvPr/>
          </p:nvGrpSpPr>
          <p:grpSpPr>
            <a:xfrm flipH="1">
              <a:off x="190947" y="5229971"/>
              <a:ext cx="401572" cy="401572"/>
              <a:chOff x="566108" y="1567332"/>
              <a:chExt cx="214974" cy="214974"/>
            </a:xfrm>
          </p:grpSpPr>
          <p:sp>
            <p:nvSpPr>
              <p:cNvPr id="562" name="Овал 561">
                <a:extLst>
                  <a:ext uri="{FF2B5EF4-FFF2-40B4-BE49-F238E27FC236}">
                    <a16:creationId xmlns:a16="http://schemas.microsoft.com/office/drawing/2014/main" xmlns="" id="{E3DCDE8F-8F04-4B1D-9826-CA7967EDD1DA}"/>
                  </a:ext>
                </a:extLst>
              </p:cNvPr>
              <p:cNvSpPr/>
              <p:nvPr/>
            </p:nvSpPr>
            <p:spPr>
              <a:xfrm>
                <a:off x="640258" y="1641482"/>
                <a:ext cx="66675" cy="66675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02D4CA"/>
                </a:solidFill>
                <a:prstDash val="solid"/>
              </a:ln>
              <a:effectLst>
                <a:glow rad="101600">
                  <a:srgbClr val="02D4CA">
                    <a:alpha val="8000"/>
                  </a:srgbClr>
                </a:glo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3" name="Овал 562">
                <a:extLst>
                  <a:ext uri="{FF2B5EF4-FFF2-40B4-BE49-F238E27FC236}">
                    <a16:creationId xmlns:a16="http://schemas.microsoft.com/office/drawing/2014/main" xmlns="" id="{EE7018C2-0DA5-412A-A18C-35D53529AF3E}"/>
                  </a:ext>
                </a:extLst>
              </p:cNvPr>
              <p:cNvSpPr/>
              <p:nvPr/>
            </p:nvSpPr>
            <p:spPr>
              <a:xfrm>
                <a:off x="597395" y="1598619"/>
                <a:ext cx="152400" cy="152400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2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4" name="Овал 563">
                <a:extLst>
                  <a:ext uri="{FF2B5EF4-FFF2-40B4-BE49-F238E27FC236}">
                    <a16:creationId xmlns:a16="http://schemas.microsoft.com/office/drawing/2014/main" xmlns="" id="{FFCE5E02-CAC2-47BF-B7DA-B7EE3190C495}"/>
                  </a:ext>
                </a:extLst>
              </p:cNvPr>
              <p:cNvSpPr/>
              <p:nvPr/>
            </p:nvSpPr>
            <p:spPr>
              <a:xfrm>
                <a:off x="566108" y="1567332"/>
                <a:ext cx="214974" cy="214974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558" name="Группа 557">
              <a:extLst>
                <a:ext uri="{FF2B5EF4-FFF2-40B4-BE49-F238E27FC236}">
                  <a16:creationId xmlns:a16="http://schemas.microsoft.com/office/drawing/2014/main" xmlns="" id="{0480B4DD-BAD0-4BC8-A64F-42815CB42B5C}"/>
                </a:ext>
              </a:extLst>
            </p:cNvPr>
            <p:cNvGrpSpPr/>
            <p:nvPr/>
          </p:nvGrpSpPr>
          <p:grpSpPr>
            <a:xfrm>
              <a:off x="-22982" y="5016060"/>
              <a:ext cx="829432" cy="829394"/>
              <a:chOff x="-22982" y="3180198"/>
              <a:chExt cx="829432" cy="829394"/>
            </a:xfrm>
          </p:grpSpPr>
          <p:sp>
            <p:nvSpPr>
              <p:cNvPr id="559" name="Дуга 558">
                <a:extLst>
                  <a:ext uri="{FF2B5EF4-FFF2-40B4-BE49-F238E27FC236}">
                    <a16:creationId xmlns:a16="http://schemas.microsoft.com/office/drawing/2014/main" xmlns="" id="{460FD90A-3965-455F-86EE-80735824A2A5}"/>
                  </a:ext>
                </a:extLst>
              </p:cNvPr>
              <p:cNvSpPr/>
              <p:nvPr/>
            </p:nvSpPr>
            <p:spPr>
              <a:xfrm>
                <a:off x="164870" y="3368041"/>
                <a:ext cx="453728" cy="453708"/>
              </a:xfrm>
              <a:prstGeom prst="arc">
                <a:avLst>
                  <a:gd name="adj1" fmla="val 16200000"/>
                  <a:gd name="adj2" fmla="val 3907529"/>
                </a:avLst>
              </a:prstGeom>
              <a:noFill/>
              <a:ln w="12700" cap="flat" cmpd="sng" algn="ctr">
                <a:solidFill>
                  <a:srgbClr val="FFFFFF">
                    <a:alpha val="21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0" name="Дуга 559">
                <a:extLst>
                  <a:ext uri="{FF2B5EF4-FFF2-40B4-BE49-F238E27FC236}">
                    <a16:creationId xmlns:a16="http://schemas.microsoft.com/office/drawing/2014/main" xmlns="" id="{20DBC9FA-0B22-4097-896A-DBCC02452921}"/>
                  </a:ext>
                </a:extLst>
              </p:cNvPr>
              <p:cNvSpPr/>
              <p:nvPr/>
            </p:nvSpPr>
            <p:spPr>
              <a:xfrm>
                <a:off x="72268" y="3275443"/>
                <a:ext cx="638932" cy="638904"/>
              </a:xfrm>
              <a:prstGeom prst="arc">
                <a:avLst>
                  <a:gd name="adj1" fmla="val 16200000"/>
                  <a:gd name="adj2" fmla="val 3858290"/>
                </a:avLst>
              </a:prstGeom>
              <a:noFill/>
              <a:ln w="12700" cap="flat" cmpd="sng" algn="ctr">
                <a:solidFill>
                  <a:srgbClr val="FFFFFF">
                    <a:alpha val="1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1" name="Дуга 560">
                <a:extLst>
                  <a:ext uri="{FF2B5EF4-FFF2-40B4-BE49-F238E27FC236}">
                    <a16:creationId xmlns:a16="http://schemas.microsoft.com/office/drawing/2014/main" xmlns="" id="{B3471A6C-8053-4A8E-9731-79514568CBBD}"/>
                  </a:ext>
                </a:extLst>
              </p:cNvPr>
              <p:cNvSpPr/>
              <p:nvPr/>
            </p:nvSpPr>
            <p:spPr>
              <a:xfrm>
                <a:off x="-22982" y="3180198"/>
                <a:ext cx="829432" cy="829394"/>
              </a:xfrm>
              <a:prstGeom prst="arc">
                <a:avLst>
                  <a:gd name="adj1" fmla="val 16200000"/>
                  <a:gd name="adj2" fmla="val 3804762"/>
                </a:avLst>
              </a:prstGeom>
              <a:noFill/>
              <a:ln w="12700" cap="flat" cmpd="sng" algn="ctr">
                <a:solidFill>
                  <a:srgbClr val="FFFFFF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79" name="Группа 578">
            <a:extLst>
              <a:ext uri="{FF2B5EF4-FFF2-40B4-BE49-F238E27FC236}">
                <a16:creationId xmlns:a16="http://schemas.microsoft.com/office/drawing/2014/main" xmlns="" id="{F71EE6BE-43FB-4C35-A9D8-D43E1AB081D6}"/>
              </a:ext>
            </a:extLst>
          </p:cNvPr>
          <p:cNvGrpSpPr/>
          <p:nvPr/>
        </p:nvGrpSpPr>
        <p:grpSpPr>
          <a:xfrm rot="5400000" flipH="1" flipV="1">
            <a:off x="527370" y="4654744"/>
            <a:ext cx="829432" cy="829394"/>
            <a:chOff x="-22982" y="5016060"/>
            <a:chExt cx="829432" cy="829394"/>
          </a:xfrm>
        </p:grpSpPr>
        <p:grpSp>
          <p:nvGrpSpPr>
            <p:cNvPr id="580" name="Группа 579">
              <a:extLst>
                <a:ext uri="{FF2B5EF4-FFF2-40B4-BE49-F238E27FC236}">
                  <a16:creationId xmlns:a16="http://schemas.microsoft.com/office/drawing/2014/main" xmlns="" id="{97E6A69E-C5DA-4E7C-AC32-F1850F544F5F}"/>
                </a:ext>
              </a:extLst>
            </p:cNvPr>
            <p:cNvGrpSpPr/>
            <p:nvPr/>
          </p:nvGrpSpPr>
          <p:grpSpPr>
            <a:xfrm flipH="1">
              <a:off x="190947" y="5229971"/>
              <a:ext cx="401572" cy="401572"/>
              <a:chOff x="566108" y="1567332"/>
              <a:chExt cx="214974" cy="214974"/>
            </a:xfrm>
          </p:grpSpPr>
          <p:sp>
            <p:nvSpPr>
              <p:cNvPr id="585" name="Овал 584">
                <a:extLst>
                  <a:ext uri="{FF2B5EF4-FFF2-40B4-BE49-F238E27FC236}">
                    <a16:creationId xmlns:a16="http://schemas.microsoft.com/office/drawing/2014/main" xmlns="" id="{4785DDE4-C3E8-4937-BB98-147B9C198379}"/>
                  </a:ext>
                </a:extLst>
              </p:cNvPr>
              <p:cNvSpPr/>
              <p:nvPr/>
            </p:nvSpPr>
            <p:spPr>
              <a:xfrm>
                <a:off x="640258" y="1641482"/>
                <a:ext cx="66675" cy="66675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>
                <a:glow rad="101600">
                  <a:srgbClr val="02D4CA">
                    <a:alpha val="8000"/>
                  </a:srgbClr>
                </a:glow>
              </a:effectLst>
            </p:spPr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000" kern="0" dirty="0" err="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86" name="Овал 585">
                <a:extLst>
                  <a:ext uri="{FF2B5EF4-FFF2-40B4-BE49-F238E27FC236}">
                    <a16:creationId xmlns:a16="http://schemas.microsoft.com/office/drawing/2014/main" xmlns="" id="{75709321-0DF3-4319-AD8B-93E1D64F09D8}"/>
                  </a:ext>
                </a:extLst>
              </p:cNvPr>
              <p:cNvSpPr/>
              <p:nvPr/>
            </p:nvSpPr>
            <p:spPr>
              <a:xfrm>
                <a:off x="597395" y="1598619"/>
                <a:ext cx="152400" cy="152400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2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7" name="Овал 586">
                <a:extLst>
                  <a:ext uri="{FF2B5EF4-FFF2-40B4-BE49-F238E27FC236}">
                    <a16:creationId xmlns:a16="http://schemas.microsoft.com/office/drawing/2014/main" xmlns="" id="{6F517D2A-7066-496C-8336-73EFAF0A672D}"/>
                  </a:ext>
                </a:extLst>
              </p:cNvPr>
              <p:cNvSpPr/>
              <p:nvPr/>
            </p:nvSpPr>
            <p:spPr>
              <a:xfrm>
                <a:off x="566108" y="1567332"/>
                <a:ext cx="214974" cy="214974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581" name="Группа 580">
              <a:extLst>
                <a:ext uri="{FF2B5EF4-FFF2-40B4-BE49-F238E27FC236}">
                  <a16:creationId xmlns:a16="http://schemas.microsoft.com/office/drawing/2014/main" xmlns="" id="{A84BFC25-FA42-440E-8DF8-253E63347F00}"/>
                </a:ext>
              </a:extLst>
            </p:cNvPr>
            <p:cNvGrpSpPr/>
            <p:nvPr/>
          </p:nvGrpSpPr>
          <p:grpSpPr>
            <a:xfrm>
              <a:off x="-22982" y="5016060"/>
              <a:ext cx="829432" cy="829394"/>
              <a:chOff x="-22982" y="3180198"/>
              <a:chExt cx="829432" cy="829394"/>
            </a:xfrm>
          </p:grpSpPr>
          <p:sp>
            <p:nvSpPr>
              <p:cNvPr id="582" name="Дуга 581">
                <a:extLst>
                  <a:ext uri="{FF2B5EF4-FFF2-40B4-BE49-F238E27FC236}">
                    <a16:creationId xmlns:a16="http://schemas.microsoft.com/office/drawing/2014/main" xmlns="" id="{0F02D40E-B150-4440-B7F0-6ECD9775BD72}"/>
                  </a:ext>
                </a:extLst>
              </p:cNvPr>
              <p:cNvSpPr/>
              <p:nvPr/>
            </p:nvSpPr>
            <p:spPr>
              <a:xfrm>
                <a:off x="164870" y="3368041"/>
                <a:ext cx="453728" cy="453708"/>
              </a:xfrm>
              <a:prstGeom prst="arc">
                <a:avLst>
                  <a:gd name="adj1" fmla="val 16200000"/>
                  <a:gd name="adj2" fmla="val 3907529"/>
                </a:avLst>
              </a:prstGeom>
              <a:noFill/>
              <a:ln w="12700" cap="flat" cmpd="sng" algn="ctr">
                <a:solidFill>
                  <a:srgbClr val="FFFFFF">
                    <a:alpha val="21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3" name="Дуга 582">
                <a:extLst>
                  <a:ext uri="{FF2B5EF4-FFF2-40B4-BE49-F238E27FC236}">
                    <a16:creationId xmlns:a16="http://schemas.microsoft.com/office/drawing/2014/main" xmlns="" id="{CEC591FF-A3C6-498F-A23C-13C60A1B97B3}"/>
                  </a:ext>
                </a:extLst>
              </p:cNvPr>
              <p:cNvSpPr/>
              <p:nvPr/>
            </p:nvSpPr>
            <p:spPr>
              <a:xfrm>
                <a:off x="72268" y="3275443"/>
                <a:ext cx="638932" cy="638904"/>
              </a:xfrm>
              <a:prstGeom prst="arc">
                <a:avLst>
                  <a:gd name="adj1" fmla="val 16200000"/>
                  <a:gd name="adj2" fmla="val 3858290"/>
                </a:avLst>
              </a:prstGeom>
              <a:noFill/>
              <a:ln w="12700" cap="flat" cmpd="sng" algn="ctr">
                <a:solidFill>
                  <a:srgbClr val="FFFFFF">
                    <a:alpha val="1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4" name="Дуга 583">
                <a:extLst>
                  <a:ext uri="{FF2B5EF4-FFF2-40B4-BE49-F238E27FC236}">
                    <a16:creationId xmlns:a16="http://schemas.microsoft.com/office/drawing/2014/main" xmlns="" id="{F160E58A-DB6F-49D3-8589-58F7256C2A89}"/>
                  </a:ext>
                </a:extLst>
              </p:cNvPr>
              <p:cNvSpPr/>
              <p:nvPr/>
            </p:nvSpPr>
            <p:spPr>
              <a:xfrm>
                <a:off x="-22982" y="3180198"/>
                <a:ext cx="829432" cy="829394"/>
              </a:xfrm>
              <a:prstGeom prst="arc">
                <a:avLst>
                  <a:gd name="adj1" fmla="val 16200000"/>
                  <a:gd name="adj2" fmla="val 3804762"/>
                </a:avLst>
              </a:prstGeom>
              <a:noFill/>
              <a:ln w="12700" cap="flat" cmpd="sng" algn="ctr">
                <a:solidFill>
                  <a:srgbClr val="FFFFFF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91" name="Группа 590">
            <a:extLst>
              <a:ext uri="{FF2B5EF4-FFF2-40B4-BE49-F238E27FC236}">
                <a16:creationId xmlns:a16="http://schemas.microsoft.com/office/drawing/2014/main" xmlns="" id="{EC622827-9DB6-4EAB-ACB3-9921B1088D51}"/>
              </a:ext>
            </a:extLst>
          </p:cNvPr>
          <p:cNvGrpSpPr/>
          <p:nvPr/>
        </p:nvGrpSpPr>
        <p:grpSpPr>
          <a:xfrm rot="17698271" flipV="1">
            <a:off x="-823337" y="4355750"/>
            <a:ext cx="829432" cy="829394"/>
            <a:chOff x="-22982" y="5016060"/>
            <a:chExt cx="829432" cy="829394"/>
          </a:xfrm>
        </p:grpSpPr>
        <p:grpSp>
          <p:nvGrpSpPr>
            <p:cNvPr id="592" name="Группа 591">
              <a:extLst>
                <a:ext uri="{FF2B5EF4-FFF2-40B4-BE49-F238E27FC236}">
                  <a16:creationId xmlns:a16="http://schemas.microsoft.com/office/drawing/2014/main" xmlns="" id="{FE2D393F-C9C4-41AD-8C18-86707D655D95}"/>
                </a:ext>
              </a:extLst>
            </p:cNvPr>
            <p:cNvGrpSpPr/>
            <p:nvPr/>
          </p:nvGrpSpPr>
          <p:grpSpPr>
            <a:xfrm flipH="1">
              <a:off x="190947" y="5229971"/>
              <a:ext cx="401572" cy="401572"/>
              <a:chOff x="566108" y="1567332"/>
              <a:chExt cx="214974" cy="214974"/>
            </a:xfrm>
          </p:grpSpPr>
          <p:sp>
            <p:nvSpPr>
              <p:cNvPr id="597" name="Овал 596">
                <a:extLst>
                  <a:ext uri="{FF2B5EF4-FFF2-40B4-BE49-F238E27FC236}">
                    <a16:creationId xmlns:a16="http://schemas.microsoft.com/office/drawing/2014/main" xmlns="" id="{21E8786B-3A58-4DD3-A38C-E249BD466CAC}"/>
                  </a:ext>
                </a:extLst>
              </p:cNvPr>
              <p:cNvSpPr/>
              <p:nvPr/>
            </p:nvSpPr>
            <p:spPr>
              <a:xfrm>
                <a:off x="640258" y="1641482"/>
                <a:ext cx="66675" cy="66675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02D4CA"/>
                </a:solidFill>
                <a:prstDash val="solid"/>
              </a:ln>
              <a:effectLst>
                <a:glow rad="101600">
                  <a:srgbClr val="02D4CA">
                    <a:alpha val="8000"/>
                  </a:srgbClr>
                </a:glo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8" name="Овал 597">
                <a:extLst>
                  <a:ext uri="{FF2B5EF4-FFF2-40B4-BE49-F238E27FC236}">
                    <a16:creationId xmlns:a16="http://schemas.microsoft.com/office/drawing/2014/main" xmlns="" id="{260A194B-C329-40E3-AB4B-D54D0CF23375}"/>
                  </a:ext>
                </a:extLst>
              </p:cNvPr>
              <p:cNvSpPr/>
              <p:nvPr/>
            </p:nvSpPr>
            <p:spPr>
              <a:xfrm>
                <a:off x="597395" y="1598619"/>
                <a:ext cx="152400" cy="152400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2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9" name="Овал 598">
                <a:extLst>
                  <a:ext uri="{FF2B5EF4-FFF2-40B4-BE49-F238E27FC236}">
                    <a16:creationId xmlns:a16="http://schemas.microsoft.com/office/drawing/2014/main" xmlns="" id="{C87FF27F-99C7-416A-9B10-0F66A35C8260}"/>
                  </a:ext>
                </a:extLst>
              </p:cNvPr>
              <p:cNvSpPr/>
              <p:nvPr/>
            </p:nvSpPr>
            <p:spPr>
              <a:xfrm>
                <a:off x="566108" y="1567332"/>
                <a:ext cx="214974" cy="214974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593" name="Группа 592">
              <a:extLst>
                <a:ext uri="{FF2B5EF4-FFF2-40B4-BE49-F238E27FC236}">
                  <a16:creationId xmlns:a16="http://schemas.microsoft.com/office/drawing/2014/main" xmlns="" id="{2C71B15B-C917-48D8-AC5C-B52A99FA86BD}"/>
                </a:ext>
              </a:extLst>
            </p:cNvPr>
            <p:cNvGrpSpPr/>
            <p:nvPr/>
          </p:nvGrpSpPr>
          <p:grpSpPr>
            <a:xfrm>
              <a:off x="-22982" y="5016060"/>
              <a:ext cx="829432" cy="829394"/>
              <a:chOff x="-22982" y="3180198"/>
              <a:chExt cx="829432" cy="829394"/>
            </a:xfrm>
          </p:grpSpPr>
          <p:sp>
            <p:nvSpPr>
              <p:cNvPr id="594" name="Дуга 593">
                <a:extLst>
                  <a:ext uri="{FF2B5EF4-FFF2-40B4-BE49-F238E27FC236}">
                    <a16:creationId xmlns:a16="http://schemas.microsoft.com/office/drawing/2014/main" xmlns="" id="{7830E426-524A-4C1F-BEF3-B74512168423}"/>
                  </a:ext>
                </a:extLst>
              </p:cNvPr>
              <p:cNvSpPr/>
              <p:nvPr/>
            </p:nvSpPr>
            <p:spPr>
              <a:xfrm>
                <a:off x="164870" y="3368041"/>
                <a:ext cx="453728" cy="453708"/>
              </a:xfrm>
              <a:prstGeom prst="arc">
                <a:avLst>
                  <a:gd name="adj1" fmla="val 16200000"/>
                  <a:gd name="adj2" fmla="val 3907529"/>
                </a:avLst>
              </a:prstGeom>
              <a:noFill/>
              <a:ln w="12700" cap="flat" cmpd="sng" algn="ctr">
                <a:solidFill>
                  <a:srgbClr val="FFFFFF">
                    <a:alpha val="21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5" name="Дуга 594">
                <a:extLst>
                  <a:ext uri="{FF2B5EF4-FFF2-40B4-BE49-F238E27FC236}">
                    <a16:creationId xmlns:a16="http://schemas.microsoft.com/office/drawing/2014/main" xmlns="" id="{74A0924B-1CA0-41AC-9EF5-566B427C1E2C}"/>
                  </a:ext>
                </a:extLst>
              </p:cNvPr>
              <p:cNvSpPr/>
              <p:nvPr/>
            </p:nvSpPr>
            <p:spPr>
              <a:xfrm>
                <a:off x="72268" y="3275443"/>
                <a:ext cx="638932" cy="638904"/>
              </a:xfrm>
              <a:prstGeom prst="arc">
                <a:avLst>
                  <a:gd name="adj1" fmla="val 16200000"/>
                  <a:gd name="adj2" fmla="val 3858290"/>
                </a:avLst>
              </a:prstGeom>
              <a:noFill/>
              <a:ln w="12700" cap="flat" cmpd="sng" algn="ctr">
                <a:solidFill>
                  <a:srgbClr val="FFFFFF">
                    <a:alpha val="1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6" name="Дуга 595">
                <a:extLst>
                  <a:ext uri="{FF2B5EF4-FFF2-40B4-BE49-F238E27FC236}">
                    <a16:creationId xmlns:a16="http://schemas.microsoft.com/office/drawing/2014/main" xmlns="" id="{FF99E174-5C11-430B-BCD2-E46221BD05E5}"/>
                  </a:ext>
                </a:extLst>
              </p:cNvPr>
              <p:cNvSpPr/>
              <p:nvPr/>
            </p:nvSpPr>
            <p:spPr>
              <a:xfrm>
                <a:off x="-22982" y="3180198"/>
                <a:ext cx="829432" cy="829394"/>
              </a:xfrm>
              <a:prstGeom prst="arc">
                <a:avLst>
                  <a:gd name="adj1" fmla="val 16200000"/>
                  <a:gd name="adj2" fmla="val 3804762"/>
                </a:avLst>
              </a:prstGeom>
              <a:noFill/>
              <a:ln w="12700" cap="flat" cmpd="sng" algn="ctr">
                <a:solidFill>
                  <a:srgbClr val="FFFFFF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00" name="Группа 599">
            <a:extLst>
              <a:ext uri="{FF2B5EF4-FFF2-40B4-BE49-F238E27FC236}">
                <a16:creationId xmlns:a16="http://schemas.microsoft.com/office/drawing/2014/main" xmlns="" id="{8F816F96-0742-4406-8759-1726F50F54F1}"/>
              </a:ext>
            </a:extLst>
          </p:cNvPr>
          <p:cNvGrpSpPr/>
          <p:nvPr/>
        </p:nvGrpSpPr>
        <p:grpSpPr>
          <a:xfrm rot="16200000" flipH="1">
            <a:off x="527370" y="1826200"/>
            <a:ext cx="829432" cy="829394"/>
            <a:chOff x="-22982" y="5016060"/>
            <a:chExt cx="829432" cy="829394"/>
          </a:xfrm>
        </p:grpSpPr>
        <p:grpSp>
          <p:nvGrpSpPr>
            <p:cNvPr id="601" name="Группа 600">
              <a:extLst>
                <a:ext uri="{FF2B5EF4-FFF2-40B4-BE49-F238E27FC236}">
                  <a16:creationId xmlns:a16="http://schemas.microsoft.com/office/drawing/2014/main" xmlns="" id="{7090955B-8478-466C-A39A-39975A64C5E1}"/>
                </a:ext>
              </a:extLst>
            </p:cNvPr>
            <p:cNvGrpSpPr/>
            <p:nvPr/>
          </p:nvGrpSpPr>
          <p:grpSpPr>
            <a:xfrm flipH="1">
              <a:off x="190947" y="5229971"/>
              <a:ext cx="401572" cy="401572"/>
              <a:chOff x="566108" y="1567332"/>
              <a:chExt cx="214974" cy="214974"/>
            </a:xfrm>
          </p:grpSpPr>
          <p:sp>
            <p:nvSpPr>
              <p:cNvPr id="606" name="Овал 605">
                <a:extLst>
                  <a:ext uri="{FF2B5EF4-FFF2-40B4-BE49-F238E27FC236}">
                    <a16:creationId xmlns:a16="http://schemas.microsoft.com/office/drawing/2014/main" xmlns="" id="{10091F17-8830-4785-A6E9-A127060AA6D2}"/>
                  </a:ext>
                </a:extLst>
              </p:cNvPr>
              <p:cNvSpPr/>
              <p:nvPr/>
            </p:nvSpPr>
            <p:spPr>
              <a:xfrm>
                <a:off x="640258" y="1641482"/>
                <a:ext cx="66675" cy="66675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>
                <a:glow rad="101600">
                  <a:srgbClr val="02D4CA">
                    <a:alpha val="8000"/>
                  </a:srgbClr>
                </a:glow>
              </a:effectLst>
            </p:spPr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000" kern="0" dirty="0" err="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07" name="Овал 606">
                <a:extLst>
                  <a:ext uri="{FF2B5EF4-FFF2-40B4-BE49-F238E27FC236}">
                    <a16:creationId xmlns:a16="http://schemas.microsoft.com/office/drawing/2014/main" xmlns="" id="{AED49F8E-156C-4ABD-AEE2-F3170EA971BE}"/>
                  </a:ext>
                </a:extLst>
              </p:cNvPr>
              <p:cNvSpPr/>
              <p:nvPr/>
            </p:nvSpPr>
            <p:spPr>
              <a:xfrm>
                <a:off x="597395" y="1598619"/>
                <a:ext cx="152400" cy="152400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2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8" name="Овал 607">
                <a:extLst>
                  <a:ext uri="{FF2B5EF4-FFF2-40B4-BE49-F238E27FC236}">
                    <a16:creationId xmlns:a16="http://schemas.microsoft.com/office/drawing/2014/main" xmlns="" id="{EA0A3A57-4D51-492A-938D-B72B80C3656E}"/>
                  </a:ext>
                </a:extLst>
              </p:cNvPr>
              <p:cNvSpPr/>
              <p:nvPr/>
            </p:nvSpPr>
            <p:spPr>
              <a:xfrm>
                <a:off x="566108" y="1567332"/>
                <a:ext cx="214974" cy="214974"/>
              </a:xfrm>
              <a:prstGeom prst="ellipse">
                <a:avLst/>
              </a:prstGeom>
              <a:noFill/>
              <a:ln w="3175" cap="flat" cmpd="sng" algn="ctr">
                <a:solidFill>
                  <a:srgbClr val="3E96D2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602" name="Группа 601">
              <a:extLst>
                <a:ext uri="{FF2B5EF4-FFF2-40B4-BE49-F238E27FC236}">
                  <a16:creationId xmlns:a16="http://schemas.microsoft.com/office/drawing/2014/main" xmlns="" id="{3F7C464F-2C30-406D-B27F-3357A1A05551}"/>
                </a:ext>
              </a:extLst>
            </p:cNvPr>
            <p:cNvGrpSpPr/>
            <p:nvPr/>
          </p:nvGrpSpPr>
          <p:grpSpPr>
            <a:xfrm>
              <a:off x="-22982" y="5016060"/>
              <a:ext cx="829432" cy="829394"/>
              <a:chOff x="-22982" y="3180198"/>
              <a:chExt cx="829432" cy="829394"/>
            </a:xfrm>
          </p:grpSpPr>
          <p:sp>
            <p:nvSpPr>
              <p:cNvPr id="603" name="Дуга 602">
                <a:extLst>
                  <a:ext uri="{FF2B5EF4-FFF2-40B4-BE49-F238E27FC236}">
                    <a16:creationId xmlns:a16="http://schemas.microsoft.com/office/drawing/2014/main" xmlns="" id="{77831516-0E97-4D90-B886-5932B7EA9D1D}"/>
                  </a:ext>
                </a:extLst>
              </p:cNvPr>
              <p:cNvSpPr/>
              <p:nvPr/>
            </p:nvSpPr>
            <p:spPr>
              <a:xfrm>
                <a:off x="164870" y="3368041"/>
                <a:ext cx="453728" cy="453708"/>
              </a:xfrm>
              <a:prstGeom prst="arc">
                <a:avLst>
                  <a:gd name="adj1" fmla="val 16200000"/>
                  <a:gd name="adj2" fmla="val 3907529"/>
                </a:avLst>
              </a:prstGeom>
              <a:noFill/>
              <a:ln w="12700" cap="flat" cmpd="sng" algn="ctr">
                <a:solidFill>
                  <a:srgbClr val="FFFFFF">
                    <a:alpha val="21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4" name="Дуга 603">
                <a:extLst>
                  <a:ext uri="{FF2B5EF4-FFF2-40B4-BE49-F238E27FC236}">
                    <a16:creationId xmlns:a16="http://schemas.microsoft.com/office/drawing/2014/main" xmlns="" id="{17C539D2-9E09-4CBA-9757-8F01D8C5D79A}"/>
                  </a:ext>
                </a:extLst>
              </p:cNvPr>
              <p:cNvSpPr/>
              <p:nvPr/>
            </p:nvSpPr>
            <p:spPr>
              <a:xfrm>
                <a:off x="72268" y="3275443"/>
                <a:ext cx="638932" cy="638904"/>
              </a:xfrm>
              <a:prstGeom prst="arc">
                <a:avLst>
                  <a:gd name="adj1" fmla="val 16200000"/>
                  <a:gd name="adj2" fmla="val 3858290"/>
                </a:avLst>
              </a:prstGeom>
              <a:noFill/>
              <a:ln w="12700" cap="flat" cmpd="sng" algn="ctr">
                <a:solidFill>
                  <a:srgbClr val="FFFFFF">
                    <a:alpha val="1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5" name="Дуга 604">
                <a:extLst>
                  <a:ext uri="{FF2B5EF4-FFF2-40B4-BE49-F238E27FC236}">
                    <a16:creationId xmlns:a16="http://schemas.microsoft.com/office/drawing/2014/main" xmlns="" id="{873E01D7-074C-4FF7-B65C-0EE899CBE6E2}"/>
                  </a:ext>
                </a:extLst>
              </p:cNvPr>
              <p:cNvSpPr/>
              <p:nvPr/>
            </p:nvSpPr>
            <p:spPr>
              <a:xfrm>
                <a:off x="-22982" y="3180198"/>
                <a:ext cx="829432" cy="829394"/>
              </a:xfrm>
              <a:prstGeom prst="arc">
                <a:avLst>
                  <a:gd name="adj1" fmla="val 16200000"/>
                  <a:gd name="adj2" fmla="val 3804762"/>
                </a:avLst>
              </a:prstGeom>
              <a:noFill/>
              <a:ln w="12700" cap="flat" cmpd="sng" algn="ctr">
                <a:solidFill>
                  <a:srgbClr val="FFFFFF">
                    <a:alpha val="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0" name="TextBox 609">
            <a:extLst>
              <a:ext uri="{FF2B5EF4-FFF2-40B4-BE49-F238E27FC236}">
                <a16:creationId xmlns:a16="http://schemas.microsoft.com/office/drawing/2014/main" xmlns="" id="{68D911FE-D659-4307-97C5-B4FEAAEF388E}"/>
              </a:ext>
            </a:extLst>
          </p:cNvPr>
          <p:cNvSpPr txBox="1"/>
          <p:nvPr/>
        </p:nvSpPr>
        <p:spPr>
          <a:xfrm>
            <a:off x="652350" y="1401739"/>
            <a:ext cx="943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chemeClr val="accent1"/>
                </a:solidFill>
                <a:latin typeface="Arial"/>
              </a:rPr>
              <a:t>01</a:t>
            </a:r>
            <a:endParaRPr lang="ru-RU" sz="4400" b="1" dirty="0">
              <a:solidFill>
                <a:schemeClr val="accent1"/>
              </a:solidFill>
              <a:latin typeface="Arial"/>
            </a:endParaRPr>
          </a:p>
        </p:txBody>
      </p:sp>
      <p:sp>
        <p:nvSpPr>
          <p:cNvPr id="611" name="TextBox 610">
            <a:extLst>
              <a:ext uri="{FF2B5EF4-FFF2-40B4-BE49-F238E27FC236}">
                <a16:creationId xmlns:a16="http://schemas.microsoft.com/office/drawing/2014/main" xmlns="" id="{D90D134A-0919-4720-9781-12D07BBD7CB6}"/>
              </a:ext>
            </a:extLst>
          </p:cNvPr>
          <p:cNvSpPr txBox="1"/>
          <p:nvPr/>
        </p:nvSpPr>
        <p:spPr>
          <a:xfrm>
            <a:off x="2629636" y="3786346"/>
            <a:ext cx="994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Инновации</a:t>
            </a:r>
          </a:p>
        </p:txBody>
      </p:sp>
      <p:sp>
        <p:nvSpPr>
          <p:cNvPr id="613" name="TextBox 612">
            <a:extLst>
              <a:ext uri="{FF2B5EF4-FFF2-40B4-BE49-F238E27FC236}">
                <a16:creationId xmlns:a16="http://schemas.microsoft.com/office/drawing/2014/main" xmlns="" id="{3BCB05BF-4AF6-4432-90CF-6A6B4D39708B}"/>
              </a:ext>
            </a:extLst>
          </p:cNvPr>
          <p:cNvSpPr txBox="1"/>
          <p:nvPr/>
        </p:nvSpPr>
        <p:spPr>
          <a:xfrm>
            <a:off x="1989406" y="3113763"/>
            <a:ext cx="943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95" name="Рисунок 94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2" b="-21026"/>
          <a:stretch/>
        </p:blipFill>
        <p:spPr>
          <a:xfrm>
            <a:off x="3714749" y="4954967"/>
            <a:ext cx="1757364" cy="1110189"/>
          </a:xfrm>
          <a:prstGeom prst="rect">
            <a:avLst/>
          </a:prstGeom>
          <a:ln>
            <a:noFill/>
          </a:ln>
        </p:spPr>
      </p:pic>
      <p:pic>
        <p:nvPicPr>
          <p:cNvPr id="96" name="Рисунок 95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3700" y="4954967"/>
            <a:ext cx="1701800" cy="976916"/>
          </a:xfrm>
          <a:prstGeom prst="rect">
            <a:avLst/>
          </a:prstGeom>
          <a:ln>
            <a:noFill/>
          </a:ln>
        </p:spPr>
      </p:pic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xmlns="" id="{73E93DE9-6816-47FC-A3DA-A1DAC2567D36}"/>
              </a:ext>
            </a:extLst>
          </p:cNvPr>
          <p:cNvCxnSpPr/>
          <p:nvPr/>
        </p:nvCxnSpPr>
        <p:spPr>
          <a:xfrm flipV="1">
            <a:off x="5473469" y="4958840"/>
            <a:ext cx="0" cy="87815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1" name="Прямая соединительная линия 620">
            <a:extLst>
              <a:ext uri="{FF2B5EF4-FFF2-40B4-BE49-F238E27FC236}">
                <a16:creationId xmlns:a16="http://schemas.microsoft.com/office/drawing/2014/main" xmlns="" id="{D47EF02D-D407-4842-81D0-B4536B18104F}"/>
              </a:ext>
            </a:extLst>
          </p:cNvPr>
          <p:cNvCxnSpPr/>
          <p:nvPr/>
        </p:nvCxnSpPr>
        <p:spPr>
          <a:xfrm flipV="1">
            <a:off x="7185852" y="4958840"/>
            <a:ext cx="0" cy="87815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Таблица 57">
            <a:extLst>
              <a:ext uri="{FF2B5EF4-FFF2-40B4-BE49-F238E27FC236}">
                <a16:creationId xmlns:a16="http://schemas.microsoft.com/office/drawing/2014/main" xmlns="" id="{6CE1FE6A-3D37-4ACF-B43D-802234EB0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912367"/>
              </p:ext>
            </p:extLst>
          </p:nvPr>
        </p:nvGraphicFramePr>
        <p:xfrm>
          <a:off x="3716958" y="3966663"/>
          <a:ext cx="5211755" cy="460117"/>
        </p:xfrm>
        <a:graphic>
          <a:graphicData uri="http://schemas.openxmlformats.org/drawingml/2006/table">
            <a:tbl>
              <a:tblPr>
                <a:effectLst>
                  <a:outerShdw blurRad="50800" dist="12700" dir="5400000" algn="t" rotWithShape="0">
                    <a:prstClr val="black">
                      <a:alpha val="10000"/>
                    </a:prstClr>
                  </a:outerShdw>
                </a:effectLst>
                <a:tableStyleId>{5C22544A-7EE6-4342-B048-85BDC9FD1C3A}</a:tableStyleId>
              </a:tblPr>
              <a:tblGrid>
                <a:gridCol w="1042351">
                  <a:extLst>
                    <a:ext uri="{9D8B030D-6E8A-4147-A177-3AD203B41FA5}">
                      <a16:colId xmlns:a16="http://schemas.microsoft.com/office/drawing/2014/main" xmlns="" val="3642119889"/>
                    </a:ext>
                  </a:extLst>
                </a:gridCol>
                <a:gridCol w="1042351">
                  <a:extLst>
                    <a:ext uri="{9D8B030D-6E8A-4147-A177-3AD203B41FA5}">
                      <a16:colId xmlns:a16="http://schemas.microsoft.com/office/drawing/2014/main" xmlns="" val="792286561"/>
                    </a:ext>
                  </a:extLst>
                </a:gridCol>
                <a:gridCol w="1042351">
                  <a:extLst>
                    <a:ext uri="{9D8B030D-6E8A-4147-A177-3AD203B41FA5}">
                      <a16:colId xmlns:a16="http://schemas.microsoft.com/office/drawing/2014/main" xmlns="" val="908932346"/>
                    </a:ext>
                  </a:extLst>
                </a:gridCol>
                <a:gridCol w="1042351">
                  <a:extLst>
                    <a:ext uri="{9D8B030D-6E8A-4147-A177-3AD203B41FA5}">
                      <a16:colId xmlns:a16="http://schemas.microsoft.com/office/drawing/2014/main" xmlns="" val="1346847987"/>
                    </a:ext>
                  </a:extLst>
                </a:gridCol>
                <a:gridCol w="1042351">
                  <a:extLst>
                    <a:ext uri="{9D8B030D-6E8A-4147-A177-3AD203B41FA5}">
                      <a16:colId xmlns:a16="http://schemas.microsoft.com/office/drawing/2014/main" xmlns="" val="40128911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Космос и</a:t>
                      </a:r>
                      <a:b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11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телекомму</a:t>
                      </a: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b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11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никации</a:t>
                      </a:r>
                      <a:endParaRPr kumimoji="0" lang="ru-RU" sz="11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Биомеди</a:t>
                      </a:r>
                      <a:r>
                        <a:rPr kumimoji="0" lang="ru-RU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br>
                        <a:rPr kumimoji="0" lang="ru-RU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115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цинские</a:t>
                      </a:r>
                      <a:r>
                        <a:rPr kumimoji="0" lang="ru-RU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br>
                        <a:rPr kumimoji="0" lang="ru-RU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технологии</a:t>
                      </a:r>
                    </a:p>
                  </a:txBody>
                  <a:tcPr marL="0" marR="0" marT="3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Технологии </a:t>
                      </a:r>
                      <a:r>
                        <a:rPr kumimoji="0" lang="ru-RU" sz="115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энергоэффек</a:t>
                      </a:r>
                      <a:r>
                        <a:rPr kumimoji="0" lang="en-US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ru-RU" sz="115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тивности</a:t>
                      </a:r>
                      <a:endParaRPr kumimoji="0" lang="ru-RU" sz="11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Информац</a:t>
                      </a:r>
                      <a:r>
                        <a:rPr kumimoji="0" lang="ru-RU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 и компьютерные технологии</a:t>
                      </a:r>
                    </a:p>
                  </a:txBody>
                  <a:tcPr marL="0" marR="0" marT="3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Ядерные технологии</a:t>
                      </a:r>
                    </a:p>
                  </a:txBody>
                  <a:tcPr marL="0" marR="0" marT="3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4515439"/>
                  </a:ext>
                </a:extLst>
              </a:tr>
            </a:tbl>
          </a:graphicData>
        </a:graphic>
      </p:graphicFrame>
      <p:cxnSp>
        <p:nvCxnSpPr>
          <p:cNvPr id="637" name="Прямая соединительная линия 636">
            <a:extLst>
              <a:ext uri="{FF2B5EF4-FFF2-40B4-BE49-F238E27FC236}">
                <a16:creationId xmlns:a16="http://schemas.microsoft.com/office/drawing/2014/main" xmlns="" id="{90E8DA99-7F38-4002-9429-61238B470D87}"/>
              </a:ext>
            </a:extLst>
          </p:cNvPr>
          <p:cNvCxnSpPr/>
          <p:nvPr/>
        </p:nvCxnSpPr>
        <p:spPr>
          <a:xfrm flipV="1">
            <a:off x="7874380" y="3101012"/>
            <a:ext cx="0" cy="87815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8" name="Прямая соединительная линия 637">
            <a:extLst>
              <a:ext uri="{FF2B5EF4-FFF2-40B4-BE49-F238E27FC236}">
                <a16:creationId xmlns:a16="http://schemas.microsoft.com/office/drawing/2014/main" xmlns="" id="{DB47F2EE-DF11-481F-A2A4-B051CFF7DAE9}"/>
              </a:ext>
            </a:extLst>
          </p:cNvPr>
          <p:cNvCxnSpPr/>
          <p:nvPr/>
        </p:nvCxnSpPr>
        <p:spPr>
          <a:xfrm flipV="1">
            <a:off x="6835327" y="3101012"/>
            <a:ext cx="0" cy="87815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9" name="Прямая соединительная линия 638">
            <a:extLst>
              <a:ext uri="{FF2B5EF4-FFF2-40B4-BE49-F238E27FC236}">
                <a16:creationId xmlns:a16="http://schemas.microsoft.com/office/drawing/2014/main" xmlns="" id="{1BD4D25E-F74D-4BE0-A2B5-4D17641CCD6E}"/>
              </a:ext>
            </a:extLst>
          </p:cNvPr>
          <p:cNvCxnSpPr/>
          <p:nvPr/>
        </p:nvCxnSpPr>
        <p:spPr>
          <a:xfrm flipV="1">
            <a:off x="5796274" y="3101012"/>
            <a:ext cx="0" cy="87815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0" name="Прямая соединительная линия 639">
            <a:extLst>
              <a:ext uri="{FF2B5EF4-FFF2-40B4-BE49-F238E27FC236}">
                <a16:creationId xmlns:a16="http://schemas.microsoft.com/office/drawing/2014/main" xmlns="" id="{0C9E6C27-067A-4BF2-A4E8-5D4754D8957A}"/>
              </a:ext>
            </a:extLst>
          </p:cNvPr>
          <p:cNvCxnSpPr/>
          <p:nvPr/>
        </p:nvCxnSpPr>
        <p:spPr>
          <a:xfrm flipV="1">
            <a:off x="4757221" y="3101012"/>
            <a:ext cx="0" cy="87815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8" name="Таблица 647">
            <a:extLst>
              <a:ext uri="{FF2B5EF4-FFF2-40B4-BE49-F238E27FC236}">
                <a16:creationId xmlns:a16="http://schemas.microsoft.com/office/drawing/2014/main" xmlns="" id="{D8FC9CEE-D1E0-49DA-B73C-61898053E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736470"/>
              </p:ext>
            </p:extLst>
          </p:nvPr>
        </p:nvGraphicFramePr>
        <p:xfrm>
          <a:off x="2674620" y="2039892"/>
          <a:ext cx="6254100" cy="496044"/>
        </p:xfrm>
        <a:graphic>
          <a:graphicData uri="http://schemas.openxmlformats.org/drawingml/2006/table">
            <a:tbl>
              <a:tblPr>
                <a:effectLst>
                  <a:outerShdw blurRad="50800" dist="12700" dir="5400000" algn="t" rotWithShape="0">
                    <a:prstClr val="black">
                      <a:alpha val="10000"/>
                    </a:prstClr>
                  </a:outerShdw>
                </a:effectLst>
                <a:tableStyleId>{5C22544A-7EE6-4342-B048-85BDC9FD1C3A}</a:tableStyleId>
              </a:tblPr>
              <a:tblGrid>
                <a:gridCol w="1042350">
                  <a:extLst>
                    <a:ext uri="{9D8B030D-6E8A-4147-A177-3AD203B41FA5}">
                      <a16:colId xmlns:a16="http://schemas.microsoft.com/office/drawing/2014/main" xmlns="" val="3642119889"/>
                    </a:ext>
                  </a:extLst>
                </a:gridCol>
                <a:gridCol w="1042350">
                  <a:extLst>
                    <a:ext uri="{9D8B030D-6E8A-4147-A177-3AD203B41FA5}">
                      <a16:colId xmlns:a16="http://schemas.microsoft.com/office/drawing/2014/main" xmlns="" val="792286561"/>
                    </a:ext>
                  </a:extLst>
                </a:gridCol>
                <a:gridCol w="1042350">
                  <a:extLst>
                    <a:ext uri="{9D8B030D-6E8A-4147-A177-3AD203B41FA5}">
                      <a16:colId xmlns:a16="http://schemas.microsoft.com/office/drawing/2014/main" xmlns="" val="908932346"/>
                    </a:ext>
                  </a:extLst>
                </a:gridCol>
                <a:gridCol w="1042350">
                  <a:extLst>
                    <a:ext uri="{9D8B030D-6E8A-4147-A177-3AD203B41FA5}">
                      <a16:colId xmlns:a16="http://schemas.microsoft.com/office/drawing/2014/main" xmlns="" val="1346847987"/>
                    </a:ext>
                  </a:extLst>
                </a:gridCol>
                <a:gridCol w="1042350">
                  <a:extLst>
                    <a:ext uri="{9D8B030D-6E8A-4147-A177-3AD203B41FA5}">
                      <a16:colId xmlns:a16="http://schemas.microsoft.com/office/drawing/2014/main" xmlns="" val="4012891117"/>
                    </a:ext>
                  </a:extLst>
                </a:gridCol>
                <a:gridCol w="1042350">
                  <a:extLst>
                    <a:ext uri="{9D8B030D-6E8A-4147-A177-3AD203B41FA5}">
                      <a16:colId xmlns:a16="http://schemas.microsoft.com/office/drawing/2014/main" xmlns="" val="665732339"/>
                    </a:ext>
                  </a:extLst>
                </a:gridCol>
              </a:tblGrid>
              <a:tr h="496044"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Лизинг</a:t>
                      </a:r>
                      <a:r>
                        <a:rPr kumimoji="0" 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автотранспорта и спецтехники</a:t>
                      </a:r>
                    </a:p>
                  </a:txBody>
                  <a:tcPr marL="0" marR="0" marT="468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Лизинг </a:t>
                      </a:r>
                    </a:p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оборудования</a:t>
                      </a:r>
                    </a:p>
                  </a:txBody>
                  <a:tcPr marL="0" marR="0" marT="468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Лизинг </a:t>
                      </a:r>
                      <a:b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подвижного состава</a:t>
                      </a:r>
                    </a:p>
                  </a:txBody>
                  <a:tcPr marL="0" marR="0" marT="468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Лизинг морских </a:t>
                      </a:r>
                      <a:r>
                        <a:rPr kumimoji="0" 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и речных </a:t>
                      </a:r>
                      <a:b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судов</a:t>
                      </a:r>
                    </a:p>
                  </a:txBody>
                  <a:tcPr marL="0" marR="0" marT="468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Лизинг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авиа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ru-RU" sz="10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ционной</a:t>
                      </a: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техники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и агрегатов</a:t>
                      </a:r>
                    </a:p>
                  </a:txBody>
                  <a:tcPr marL="0" marR="0" marT="468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Лизинг </a:t>
                      </a:r>
                    </a:p>
                    <a:p>
                      <a:pPr marL="0" marR="0" lvl="0" indent="0" algn="ctr" defTabSz="3429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6CD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недвижимости</a:t>
                      </a:r>
                    </a:p>
                  </a:txBody>
                  <a:tcPr marL="0" marR="0" marT="468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4515439"/>
                  </a:ext>
                </a:extLst>
              </a:tr>
            </a:tbl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2762DB7A-089D-43C6-8E49-655C71C8AEAD}"/>
              </a:ext>
            </a:extLst>
          </p:cNvPr>
          <p:cNvGrpSpPr/>
          <p:nvPr/>
        </p:nvGrpSpPr>
        <p:grpSpPr>
          <a:xfrm>
            <a:off x="3710940" y="1196012"/>
            <a:ext cx="4175760" cy="712616"/>
            <a:chOff x="3825240" y="1196012"/>
            <a:chExt cx="4069080" cy="712616"/>
          </a:xfrm>
        </p:grpSpPr>
        <p:cxnSp>
          <p:nvCxnSpPr>
            <p:cNvPr id="657" name="Прямая соединительная линия 656">
              <a:extLst>
                <a:ext uri="{FF2B5EF4-FFF2-40B4-BE49-F238E27FC236}">
                  <a16:creationId xmlns:a16="http://schemas.microsoft.com/office/drawing/2014/main" xmlns="" id="{E8B2B332-880A-4C73-A5C6-66C67FCBE302}"/>
                </a:ext>
              </a:extLst>
            </p:cNvPr>
            <p:cNvCxnSpPr/>
            <p:nvPr/>
          </p:nvCxnSpPr>
          <p:spPr>
            <a:xfrm flipV="1">
              <a:off x="7894320" y="1196012"/>
              <a:ext cx="0" cy="71261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8" name="Прямая соединительная линия 657">
              <a:extLst>
                <a:ext uri="{FF2B5EF4-FFF2-40B4-BE49-F238E27FC236}">
                  <a16:creationId xmlns:a16="http://schemas.microsoft.com/office/drawing/2014/main" xmlns="" id="{77CDE2FE-EEDA-4816-9E20-E89404C81165}"/>
                </a:ext>
              </a:extLst>
            </p:cNvPr>
            <p:cNvCxnSpPr/>
            <p:nvPr/>
          </p:nvCxnSpPr>
          <p:spPr>
            <a:xfrm flipV="1">
              <a:off x="6877050" y="1196012"/>
              <a:ext cx="0" cy="71261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9" name="Прямая соединительная линия 658">
              <a:extLst>
                <a:ext uri="{FF2B5EF4-FFF2-40B4-BE49-F238E27FC236}">
                  <a16:creationId xmlns:a16="http://schemas.microsoft.com/office/drawing/2014/main" xmlns="" id="{1B441D12-3F50-4EB7-9C05-1872A4199193}"/>
                </a:ext>
              </a:extLst>
            </p:cNvPr>
            <p:cNvCxnSpPr/>
            <p:nvPr/>
          </p:nvCxnSpPr>
          <p:spPr>
            <a:xfrm flipV="1">
              <a:off x="5859780" y="1196012"/>
              <a:ext cx="0" cy="71261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0" name="Прямая соединительная линия 659">
              <a:extLst>
                <a:ext uri="{FF2B5EF4-FFF2-40B4-BE49-F238E27FC236}">
                  <a16:creationId xmlns:a16="http://schemas.microsoft.com/office/drawing/2014/main" xmlns="" id="{120ECCDF-B9A0-48A9-AB30-15642A90CE74}"/>
                </a:ext>
              </a:extLst>
            </p:cNvPr>
            <p:cNvCxnSpPr/>
            <p:nvPr/>
          </p:nvCxnSpPr>
          <p:spPr>
            <a:xfrm flipV="1">
              <a:off x="4842510" y="1196012"/>
              <a:ext cx="0" cy="71261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1" name="Прямая соединительная линия 660">
              <a:extLst>
                <a:ext uri="{FF2B5EF4-FFF2-40B4-BE49-F238E27FC236}">
                  <a16:creationId xmlns:a16="http://schemas.microsoft.com/office/drawing/2014/main" xmlns="" id="{422FFB00-3159-4696-8117-26CC56A6D309}"/>
                </a:ext>
              </a:extLst>
            </p:cNvPr>
            <p:cNvCxnSpPr/>
            <p:nvPr/>
          </p:nvCxnSpPr>
          <p:spPr>
            <a:xfrm flipV="1">
              <a:off x="3825240" y="1196012"/>
              <a:ext cx="0" cy="71261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3AF1E818-E18F-4148-8EEB-5C81DE32FC98}"/>
              </a:ext>
            </a:extLst>
          </p:cNvPr>
          <p:cNvSpPr/>
          <p:nvPr/>
        </p:nvSpPr>
        <p:spPr>
          <a:xfrm>
            <a:off x="2674620" y="1200987"/>
            <a:ext cx="6250303" cy="543993"/>
          </a:xfrm>
          <a:prstGeom prst="rect">
            <a:avLst/>
          </a:prstGeom>
          <a:gradFill flip="none" rotWithShape="1">
            <a:gsLst>
              <a:gs pos="100000">
                <a:schemeClr val="tx2">
                  <a:alpha val="0"/>
                </a:schemeClr>
              </a:gs>
              <a:gs pos="0">
                <a:schemeClr val="tx2">
                  <a:alpha val="59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7" name="Прямоугольник 1036">
            <a:extLst>
              <a:ext uri="{FF2B5EF4-FFF2-40B4-BE49-F238E27FC236}">
                <a16:creationId xmlns:a16="http://schemas.microsoft.com/office/drawing/2014/main" xmlns="" id="{4D668F8A-0754-4F7A-A51F-6719A7BF7E37}"/>
              </a:ext>
            </a:extLst>
          </p:cNvPr>
          <p:cNvSpPr/>
          <p:nvPr/>
        </p:nvSpPr>
        <p:spPr>
          <a:xfrm>
            <a:off x="3710609" y="3087845"/>
            <a:ext cx="5214313" cy="526212"/>
          </a:xfrm>
          <a:prstGeom prst="rect">
            <a:avLst/>
          </a:prstGeom>
          <a:gradFill flip="none" rotWithShape="1">
            <a:gsLst>
              <a:gs pos="100000">
                <a:schemeClr val="tx2">
                  <a:alpha val="0"/>
                </a:schemeClr>
              </a:gs>
              <a:gs pos="0">
                <a:schemeClr val="tx2">
                  <a:alpha val="59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0" name="Прямоугольник 619">
            <a:extLst>
              <a:ext uri="{FF2B5EF4-FFF2-40B4-BE49-F238E27FC236}">
                <a16:creationId xmlns:a16="http://schemas.microsoft.com/office/drawing/2014/main" xmlns="" id="{DC6B0AA6-02E2-4439-86BB-F1A8FD7A5A2B}"/>
              </a:ext>
            </a:extLst>
          </p:cNvPr>
          <p:cNvSpPr/>
          <p:nvPr/>
        </p:nvSpPr>
        <p:spPr>
          <a:xfrm>
            <a:off x="2548547" y="868901"/>
            <a:ext cx="5553689" cy="314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135731" defTabSz="342900">
              <a:lnSpc>
                <a:spcPct val="150000"/>
              </a:lnSpc>
              <a:buClr>
                <a:srgbClr val="0086CD"/>
              </a:buClr>
              <a:defRPr/>
            </a:pPr>
            <a:r>
              <a:rPr lang="en-US" sz="1100" b="1" dirty="0">
                <a:solidFill>
                  <a:schemeClr val="accent2"/>
                </a:solidFill>
                <a:latin typeface="Arial" pitchFamily="34" charset="0"/>
                <a:cs typeface="Arial" panose="020B0604020202020204" pitchFamily="34" charset="0"/>
              </a:rPr>
              <a:t>&gt;&gt;&gt; </a:t>
            </a:r>
            <a:r>
              <a:rPr lang="ru-RU" sz="1100" b="1" dirty="0">
                <a:solidFill>
                  <a:schemeClr val="accent2"/>
                </a:solidFill>
                <a:latin typeface="Arial" pitchFamily="34" charset="0"/>
                <a:cs typeface="Arial" panose="020B0604020202020204" pitchFamily="34" charset="0"/>
              </a:rPr>
              <a:t>ОСНОВНЫЕ НАПРАВЛЕНИЯ ДЕЯТЕЛЬНОСТИ ВЭБ-ЛИЗИНГА</a:t>
            </a:r>
          </a:p>
        </p:txBody>
      </p:sp>
      <p:sp>
        <p:nvSpPr>
          <p:cNvPr id="619" name="Прямоугольник 618">
            <a:extLst>
              <a:ext uri="{FF2B5EF4-FFF2-40B4-BE49-F238E27FC236}">
                <a16:creationId xmlns:a16="http://schemas.microsoft.com/office/drawing/2014/main" xmlns="" id="{D29515F7-DA49-4781-B6F7-27E5EF492834}"/>
              </a:ext>
            </a:extLst>
          </p:cNvPr>
          <p:cNvSpPr/>
          <p:nvPr/>
        </p:nvSpPr>
        <p:spPr>
          <a:xfrm>
            <a:off x="3546767" y="2772886"/>
            <a:ext cx="5754489" cy="314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135731" marR="0" lvl="0" indent="0" algn="l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86C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&gt;&gt;&gt;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ОСНОВНЫЕ НАПРАВЛЕНИЯ ДЕЯТЕЛЬНОСТИ ВЭБ-ИННОВАЦИЙ</a:t>
            </a:r>
          </a:p>
        </p:txBody>
      </p:sp>
      <p:cxnSp>
        <p:nvCxnSpPr>
          <p:cNvPr id="635" name="Прямая соединительная линия 634">
            <a:extLst>
              <a:ext uri="{FF2B5EF4-FFF2-40B4-BE49-F238E27FC236}">
                <a16:creationId xmlns:a16="http://schemas.microsoft.com/office/drawing/2014/main" xmlns="" id="{B3AC573B-5996-411D-9D69-2F0949B32BCF}"/>
              </a:ext>
            </a:extLst>
          </p:cNvPr>
          <p:cNvCxnSpPr>
            <a:cxnSpLocks/>
          </p:cNvCxnSpPr>
          <p:nvPr/>
        </p:nvCxnSpPr>
        <p:spPr>
          <a:xfrm>
            <a:off x="3714750" y="3096187"/>
            <a:ext cx="5205748" cy="0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9" name="Группа 1028">
            <a:extLst>
              <a:ext uri="{FF2B5EF4-FFF2-40B4-BE49-F238E27FC236}">
                <a16:creationId xmlns:a16="http://schemas.microsoft.com/office/drawing/2014/main" xmlns="" id="{9CD3AB65-3B35-4571-9EB6-205D6FFC279E}"/>
              </a:ext>
            </a:extLst>
          </p:cNvPr>
          <p:cNvGrpSpPr/>
          <p:nvPr/>
        </p:nvGrpSpPr>
        <p:grpSpPr>
          <a:xfrm flipV="1">
            <a:off x="8399514" y="2586399"/>
            <a:ext cx="533058" cy="44337"/>
            <a:chOff x="518940" y="1524944"/>
            <a:chExt cx="667064" cy="62180"/>
          </a:xfrm>
          <a:solidFill>
            <a:schemeClr val="bg1">
              <a:alpha val="36000"/>
            </a:schemeClr>
          </a:solidFill>
        </p:grpSpPr>
        <p:sp>
          <p:nvSpPr>
            <p:cNvPr id="1030" name="Параллелограмм 1029">
              <a:extLst>
                <a:ext uri="{FF2B5EF4-FFF2-40B4-BE49-F238E27FC236}">
                  <a16:creationId xmlns:a16="http://schemas.microsoft.com/office/drawing/2014/main" xmlns="" id="{BD98680A-4FF2-4AB1-84CE-CBE1D4F1078D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1" name="Параллелограмм 1030">
              <a:extLst>
                <a:ext uri="{FF2B5EF4-FFF2-40B4-BE49-F238E27FC236}">
                  <a16:creationId xmlns:a16="http://schemas.microsoft.com/office/drawing/2014/main" xmlns="" id="{CD94F894-938C-4BF6-B06C-B01B08121BE5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3" name="Параллелограмм 1032">
              <a:extLst>
                <a:ext uri="{FF2B5EF4-FFF2-40B4-BE49-F238E27FC236}">
                  <a16:creationId xmlns:a16="http://schemas.microsoft.com/office/drawing/2014/main" xmlns="" id="{DA8E075B-8969-43B4-B910-F12CCDEA4AF7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4" name="Параллелограмм 1033">
              <a:extLst>
                <a:ext uri="{FF2B5EF4-FFF2-40B4-BE49-F238E27FC236}">
                  <a16:creationId xmlns:a16="http://schemas.microsoft.com/office/drawing/2014/main" xmlns="" id="{93844161-C2F8-4C96-B768-DBFABDD0E46C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5" name="Параллелограмм 1034">
              <a:extLst>
                <a:ext uri="{FF2B5EF4-FFF2-40B4-BE49-F238E27FC236}">
                  <a16:creationId xmlns:a16="http://schemas.microsoft.com/office/drawing/2014/main" xmlns="" id="{820C08A4-6725-49D5-802B-906577BA0E35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39" name="Прямоугольник 1038">
            <a:extLst>
              <a:ext uri="{FF2B5EF4-FFF2-40B4-BE49-F238E27FC236}">
                <a16:creationId xmlns:a16="http://schemas.microsoft.com/office/drawing/2014/main" xmlns="" id="{16A907B2-C7E5-4FF4-A8AD-94315C2D625F}"/>
              </a:ext>
            </a:extLst>
          </p:cNvPr>
          <p:cNvSpPr/>
          <p:nvPr/>
        </p:nvSpPr>
        <p:spPr>
          <a:xfrm>
            <a:off x="3710177" y="4945673"/>
            <a:ext cx="5214745" cy="526212"/>
          </a:xfrm>
          <a:prstGeom prst="rect">
            <a:avLst/>
          </a:prstGeom>
          <a:gradFill flip="none" rotWithShape="1">
            <a:gsLst>
              <a:gs pos="100000">
                <a:schemeClr val="tx2">
                  <a:alpha val="0"/>
                </a:schemeClr>
              </a:gs>
              <a:gs pos="0">
                <a:schemeClr val="tx2">
                  <a:alpha val="59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2633C3FF-F492-4FBB-B4D3-696619A387CF}"/>
              </a:ext>
            </a:extLst>
          </p:cNvPr>
          <p:cNvSpPr/>
          <p:nvPr/>
        </p:nvSpPr>
        <p:spPr>
          <a:xfrm>
            <a:off x="3546768" y="4631729"/>
            <a:ext cx="5205346" cy="314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135731" defTabSz="342900">
              <a:lnSpc>
                <a:spcPct val="150000"/>
              </a:lnSpc>
              <a:buClr>
                <a:srgbClr val="0086CD"/>
              </a:buClr>
              <a:defRPr/>
            </a:pPr>
            <a:r>
              <a:rPr lang="en-US" sz="1100" b="1" dirty="0">
                <a:solidFill>
                  <a:schemeClr val="accent2"/>
                </a:solidFill>
                <a:latin typeface="Arial" pitchFamily="34" charset="0"/>
                <a:cs typeface="Arial" panose="020B0604020202020204" pitchFamily="34" charset="0"/>
              </a:rPr>
              <a:t>&gt;&gt;&gt; </a:t>
            </a:r>
            <a:r>
              <a:rPr lang="ru-RU" sz="1100" b="1" dirty="0">
                <a:solidFill>
                  <a:schemeClr val="accent2"/>
                </a:solidFill>
                <a:latin typeface="Arial" pitchFamily="34" charset="0"/>
                <a:cs typeface="Arial" panose="020B0604020202020204" pitchFamily="34" charset="0"/>
              </a:rPr>
              <a:t>ОСНОВНЫЕ НАПРАВЛЕНИЯ ДЕЯТЕЛЬНОСТИ ФЦПФ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41BFC50C-EE7A-4460-82F6-BDF63C6C6256}"/>
              </a:ext>
            </a:extLst>
          </p:cNvPr>
          <p:cNvCxnSpPr>
            <a:cxnSpLocks/>
          </p:cNvCxnSpPr>
          <p:nvPr/>
        </p:nvCxnSpPr>
        <p:spPr>
          <a:xfrm>
            <a:off x="3714750" y="4954015"/>
            <a:ext cx="5205600" cy="0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1" name="Группа 1020">
            <a:extLst>
              <a:ext uri="{FF2B5EF4-FFF2-40B4-BE49-F238E27FC236}">
                <a16:creationId xmlns:a16="http://schemas.microsoft.com/office/drawing/2014/main" xmlns="" id="{21C6C4AF-0665-4FED-85E0-F91484BB942C}"/>
              </a:ext>
            </a:extLst>
          </p:cNvPr>
          <p:cNvGrpSpPr/>
          <p:nvPr/>
        </p:nvGrpSpPr>
        <p:grpSpPr>
          <a:xfrm flipV="1">
            <a:off x="8399514" y="4471442"/>
            <a:ext cx="533058" cy="44337"/>
            <a:chOff x="518940" y="1524944"/>
            <a:chExt cx="667064" cy="62180"/>
          </a:xfrm>
          <a:solidFill>
            <a:schemeClr val="bg1">
              <a:alpha val="36000"/>
            </a:schemeClr>
          </a:solidFill>
        </p:grpSpPr>
        <p:sp>
          <p:nvSpPr>
            <p:cNvPr id="1022" name="Параллелограмм 1021">
              <a:extLst>
                <a:ext uri="{FF2B5EF4-FFF2-40B4-BE49-F238E27FC236}">
                  <a16:creationId xmlns:a16="http://schemas.microsoft.com/office/drawing/2014/main" xmlns="" id="{9B715D08-6D32-4904-9821-0ED6C24F5BC5}"/>
                </a:ext>
              </a:extLst>
            </p:cNvPr>
            <p:cNvSpPr/>
            <p:nvPr/>
          </p:nvSpPr>
          <p:spPr>
            <a:xfrm flipH="1">
              <a:off x="518940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3" name="Параллелограмм 1022">
              <a:extLst>
                <a:ext uri="{FF2B5EF4-FFF2-40B4-BE49-F238E27FC236}">
                  <a16:creationId xmlns:a16="http://schemas.microsoft.com/office/drawing/2014/main" xmlns="" id="{E8460787-A789-432C-BE9B-15E3623BA5CE}"/>
                </a:ext>
              </a:extLst>
            </p:cNvPr>
            <p:cNvSpPr/>
            <p:nvPr/>
          </p:nvSpPr>
          <p:spPr>
            <a:xfrm flipH="1">
              <a:off x="654616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4" name="Параллелограмм 1023">
              <a:extLst>
                <a:ext uri="{FF2B5EF4-FFF2-40B4-BE49-F238E27FC236}">
                  <a16:creationId xmlns:a16="http://schemas.microsoft.com/office/drawing/2014/main" xmlns="" id="{1C6B218F-1B05-425E-A475-D81773053C8F}"/>
                </a:ext>
              </a:extLst>
            </p:cNvPr>
            <p:cNvSpPr/>
            <p:nvPr/>
          </p:nvSpPr>
          <p:spPr>
            <a:xfrm flipH="1">
              <a:off x="790292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5" name="Параллелограмм 1024">
              <a:extLst>
                <a:ext uri="{FF2B5EF4-FFF2-40B4-BE49-F238E27FC236}">
                  <a16:creationId xmlns:a16="http://schemas.microsoft.com/office/drawing/2014/main" xmlns="" id="{9959F264-51CC-4B2A-A72A-32977798383E}"/>
                </a:ext>
              </a:extLst>
            </p:cNvPr>
            <p:cNvSpPr/>
            <p:nvPr/>
          </p:nvSpPr>
          <p:spPr>
            <a:xfrm flipH="1">
              <a:off x="925968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7" name="Параллелограмм 1026">
              <a:extLst>
                <a:ext uri="{FF2B5EF4-FFF2-40B4-BE49-F238E27FC236}">
                  <a16:creationId xmlns:a16="http://schemas.microsoft.com/office/drawing/2014/main" xmlns="" id="{1DC32BFE-25DC-4A72-9406-1E94A8494FFD}"/>
                </a:ext>
              </a:extLst>
            </p:cNvPr>
            <p:cNvSpPr/>
            <p:nvPr/>
          </p:nvSpPr>
          <p:spPr>
            <a:xfrm flipH="1">
              <a:off x="1061645" y="1524944"/>
              <a:ext cx="124359" cy="62180"/>
            </a:xfrm>
            <a:prstGeom prst="parallelogram">
              <a:avLst>
                <a:gd name="adj" fmla="val 52778"/>
              </a:avLst>
            </a:pr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42" name="Шестиугольник 1041">
            <a:extLst>
              <a:ext uri="{FF2B5EF4-FFF2-40B4-BE49-F238E27FC236}">
                <a16:creationId xmlns:a16="http://schemas.microsoft.com/office/drawing/2014/main" xmlns="" id="{E37F8BCC-83FA-45C1-85FD-B072886D3044}"/>
              </a:ext>
            </a:extLst>
          </p:cNvPr>
          <p:cNvSpPr/>
          <p:nvPr/>
        </p:nvSpPr>
        <p:spPr>
          <a:xfrm>
            <a:off x="2640596" y="1243418"/>
            <a:ext cx="595612" cy="513460"/>
          </a:xfrm>
          <a:prstGeom prst="hexagon">
            <a:avLst/>
          </a:prstGeom>
          <a:solidFill>
            <a:schemeClr val="accent1">
              <a:alpha val="12000"/>
            </a:schemeClr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7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4" name="TextBox 613">
            <a:extLst>
              <a:ext uri="{FF2B5EF4-FFF2-40B4-BE49-F238E27FC236}">
                <a16:creationId xmlns:a16="http://schemas.microsoft.com/office/drawing/2014/main" xmlns="" id="{FC2E5722-1452-4DEC-9749-C732C481FCAF}"/>
              </a:ext>
            </a:extLst>
          </p:cNvPr>
          <p:cNvSpPr txBox="1"/>
          <p:nvPr/>
        </p:nvSpPr>
        <p:spPr>
          <a:xfrm>
            <a:off x="1978380" y="5292356"/>
            <a:ext cx="1639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Федеральный центр проектного финансирования</a:t>
            </a:r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xmlns="" id="{33897353-3565-438A-BB2B-057EE7A5C4AD}"/>
              </a:ext>
            </a:extLst>
          </p:cNvPr>
          <p:cNvSpPr txBox="1"/>
          <p:nvPr/>
        </p:nvSpPr>
        <p:spPr>
          <a:xfrm>
            <a:off x="652350" y="5172223"/>
            <a:ext cx="943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accent1"/>
                </a:solidFill>
                <a:latin typeface="Arial"/>
              </a:rPr>
              <a:t>0</a:t>
            </a:r>
            <a:r>
              <a:rPr lang="ru-RU" sz="4400" b="1" dirty="0">
                <a:solidFill>
                  <a:schemeClr val="accent1"/>
                </a:solidFill>
                <a:latin typeface="Arial"/>
              </a:rPr>
              <a:t>3</a:t>
            </a:r>
          </a:p>
        </p:txBody>
      </p:sp>
      <p:sp>
        <p:nvSpPr>
          <p:cNvPr id="1050" name="Прямоугольник 149">
            <a:extLst>
              <a:ext uri="{FF2B5EF4-FFF2-40B4-BE49-F238E27FC236}">
                <a16:creationId xmlns:a16="http://schemas.microsoft.com/office/drawing/2014/main" xmlns="" id="{EB52BDA9-20A4-4560-85F8-53EA0CA3A1A0}"/>
              </a:ext>
            </a:extLst>
          </p:cNvPr>
          <p:cNvSpPr/>
          <p:nvPr/>
        </p:nvSpPr>
        <p:spPr>
          <a:xfrm rot="16200000">
            <a:off x="2621265" y="2514519"/>
            <a:ext cx="76786" cy="76786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914400 w 1005840"/>
              <a:gd name="connsiteY0" fmla="*/ 914400 h 1005840"/>
              <a:gd name="connsiteX1" fmla="*/ 0 w 1005840"/>
              <a:gd name="connsiteY1" fmla="*/ 914400 h 1005840"/>
              <a:gd name="connsiteX2" fmla="*/ 0 w 1005840"/>
              <a:gd name="connsiteY2" fmla="*/ 0 h 1005840"/>
              <a:gd name="connsiteX3" fmla="*/ 914400 w 1005840"/>
              <a:gd name="connsiteY3" fmla="*/ 0 h 1005840"/>
              <a:gd name="connsiteX4" fmla="*/ 1005840 w 1005840"/>
              <a:gd name="connsiteY4" fmla="*/ 1005840 h 1005840"/>
              <a:gd name="connsiteX0" fmla="*/ 914400 w 914400"/>
              <a:gd name="connsiteY0" fmla="*/ 914400 h 914400"/>
              <a:gd name="connsiteX1" fmla="*/ 0 w 914400"/>
              <a:gd name="connsiteY1" fmla="*/ 914400 h 914400"/>
              <a:gd name="connsiteX2" fmla="*/ 0 w 914400"/>
              <a:gd name="connsiteY2" fmla="*/ 0 h 914400"/>
              <a:gd name="connsiteX3" fmla="*/ 914400 w 914400"/>
              <a:gd name="connsiteY3" fmla="*/ 0 h 914400"/>
              <a:gd name="connsiteX0" fmla="*/ 0 w 914400"/>
              <a:gd name="connsiteY0" fmla="*/ 914400 h 914400"/>
              <a:gd name="connsiteX1" fmla="*/ 0 w 914400"/>
              <a:gd name="connsiteY1" fmla="*/ 0 h 914400"/>
              <a:gd name="connsiteX2" fmla="*/ 914400 w 914400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  <a:tailEnd type="none"/>
          </a:ln>
          <a:effectLst>
            <a:glow rad="1016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2" name="Прямоугольник 149">
            <a:extLst>
              <a:ext uri="{FF2B5EF4-FFF2-40B4-BE49-F238E27FC236}">
                <a16:creationId xmlns:a16="http://schemas.microsoft.com/office/drawing/2014/main" xmlns="" id="{89E28C57-FE66-46E7-9ABC-F609BC5116D8}"/>
              </a:ext>
            </a:extLst>
          </p:cNvPr>
          <p:cNvSpPr/>
          <p:nvPr/>
        </p:nvSpPr>
        <p:spPr>
          <a:xfrm rot="16200000">
            <a:off x="3651235" y="4399562"/>
            <a:ext cx="76786" cy="76786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914400 w 1005840"/>
              <a:gd name="connsiteY0" fmla="*/ 914400 h 1005840"/>
              <a:gd name="connsiteX1" fmla="*/ 0 w 1005840"/>
              <a:gd name="connsiteY1" fmla="*/ 914400 h 1005840"/>
              <a:gd name="connsiteX2" fmla="*/ 0 w 1005840"/>
              <a:gd name="connsiteY2" fmla="*/ 0 h 1005840"/>
              <a:gd name="connsiteX3" fmla="*/ 914400 w 1005840"/>
              <a:gd name="connsiteY3" fmla="*/ 0 h 1005840"/>
              <a:gd name="connsiteX4" fmla="*/ 1005840 w 1005840"/>
              <a:gd name="connsiteY4" fmla="*/ 1005840 h 1005840"/>
              <a:gd name="connsiteX0" fmla="*/ 914400 w 914400"/>
              <a:gd name="connsiteY0" fmla="*/ 914400 h 914400"/>
              <a:gd name="connsiteX1" fmla="*/ 0 w 914400"/>
              <a:gd name="connsiteY1" fmla="*/ 914400 h 914400"/>
              <a:gd name="connsiteX2" fmla="*/ 0 w 914400"/>
              <a:gd name="connsiteY2" fmla="*/ 0 h 914400"/>
              <a:gd name="connsiteX3" fmla="*/ 914400 w 914400"/>
              <a:gd name="connsiteY3" fmla="*/ 0 h 914400"/>
              <a:gd name="connsiteX0" fmla="*/ 0 w 914400"/>
              <a:gd name="connsiteY0" fmla="*/ 914400 h 914400"/>
              <a:gd name="connsiteX1" fmla="*/ 0 w 914400"/>
              <a:gd name="connsiteY1" fmla="*/ 0 h 914400"/>
              <a:gd name="connsiteX2" fmla="*/ 914400 w 914400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  <a:tailEnd type="none"/>
          </a:ln>
          <a:effectLst>
            <a:glow rad="1016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3" name="Прямоугольник 149">
            <a:extLst>
              <a:ext uri="{FF2B5EF4-FFF2-40B4-BE49-F238E27FC236}">
                <a16:creationId xmlns:a16="http://schemas.microsoft.com/office/drawing/2014/main" xmlns="" id="{7A11A5D2-EBEA-417F-841E-EFDE34A0FDCB}"/>
              </a:ext>
            </a:extLst>
          </p:cNvPr>
          <p:cNvSpPr/>
          <p:nvPr/>
        </p:nvSpPr>
        <p:spPr>
          <a:xfrm rot="16200000">
            <a:off x="3651235" y="6300933"/>
            <a:ext cx="76786" cy="76786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914400 w 1005840"/>
              <a:gd name="connsiteY0" fmla="*/ 914400 h 1005840"/>
              <a:gd name="connsiteX1" fmla="*/ 0 w 1005840"/>
              <a:gd name="connsiteY1" fmla="*/ 914400 h 1005840"/>
              <a:gd name="connsiteX2" fmla="*/ 0 w 1005840"/>
              <a:gd name="connsiteY2" fmla="*/ 0 h 1005840"/>
              <a:gd name="connsiteX3" fmla="*/ 914400 w 1005840"/>
              <a:gd name="connsiteY3" fmla="*/ 0 h 1005840"/>
              <a:gd name="connsiteX4" fmla="*/ 1005840 w 1005840"/>
              <a:gd name="connsiteY4" fmla="*/ 1005840 h 1005840"/>
              <a:gd name="connsiteX0" fmla="*/ 914400 w 914400"/>
              <a:gd name="connsiteY0" fmla="*/ 914400 h 914400"/>
              <a:gd name="connsiteX1" fmla="*/ 0 w 914400"/>
              <a:gd name="connsiteY1" fmla="*/ 914400 h 914400"/>
              <a:gd name="connsiteX2" fmla="*/ 0 w 914400"/>
              <a:gd name="connsiteY2" fmla="*/ 0 h 914400"/>
              <a:gd name="connsiteX3" fmla="*/ 914400 w 914400"/>
              <a:gd name="connsiteY3" fmla="*/ 0 h 914400"/>
              <a:gd name="connsiteX0" fmla="*/ 0 w 914400"/>
              <a:gd name="connsiteY0" fmla="*/ 914400 h 914400"/>
              <a:gd name="connsiteX1" fmla="*/ 0 w 914400"/>
              <a:gd name="connsiteY1" fmla="*/ 0 h 914400"/>
              <a:gd name="connsiteX2" fmla="*/ 914400 w 914400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  <a:tailEnd type="none"/>
          </a:ln>
          <a:effectLst>
            <a:glow rad="1016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53" name="Прямая соединительная линия 652">
            <a:extLst>
              <a:ext uri="{FF2B5EF4-FFF2-40B4-BE49-F238E27FC236}">
                <a16:creationId xmlns:a16="http://schemas.microsoft.com/office/drawing/2014/main" xmlns="" id="{092AEDEC-6084-461D-AB48-F51698611BF1}"/>
              </a:ext>
            </a:extLst>
          </p:cNvPr>
          <p:cNvCxnSpPr>
            <a:cxnSpLocks/>
          </p:cNvCxnSpPr>
          <p:nvPr/>
        </p:nvCxnSpPr>
        <p:spPr>
          <a:xfrm>
            <a:off x="2671763" y="1194816"/>
            <a:ext cx="6248735" cy="0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0" name="Группа 1359">
            <a:extLst>
              <a:ext uri="{FF2B5EF4-FFF2-40B4-BE49-F238E27FC236}">
                <a16:creationId xmlns:a16="http://schemas.microsoft.com/office/drawing/2014/main" xmlns="" id="{C442753B-D258-4E29-8D09-D53858153D73}"/>
              </a:ext>
            </a:extLst>
          </p:cNvPr>
          <p:cNvGrpSpPr/>
          <p:nvPr/>
        </p:nvGrpSpPr>
        <p:grpSpPr>
          <a:xfrm>
            <a:off x="1495347" y="1521872"/>
            <a:ext cx="1476480" cy="356209"/>
            <a:chOff x="-3050965" y="1521872"/>
            <a:chExt cx="1476480" cy="356209"/>
          </a:xfrm>
        </p:grpSpPr>
        <p:sp>
          <p:nvSpPr>
            <p:cNvPr id="1361" name="Полилиния: фигура 1360">
              <a:extLst>
                <a:ext uri="{FF2B5EF4-FFF2-40B4-BE49-F238E27FC236}">
                  <a16:creationId xmlns:a16="http://schemas.microsoft.com/office/drawing/2014/main" xmlns="" id="{BEAADF76-1878-451E-B915-42C6CE956880}"/>
                </a:ext>
              </a:extLst>
            </p:cNvPr>
            <p:cNvSpPr/>
            <p:nvPr/>
          </p:nvSpPr>
          <p:spPr>
            <a:xfrm>
              <a:off x="-3007519" y="1709737"/>
              <a:ext cx="354806" cy="116443"/>
            </a:xfrm>
            <a:custGeom>
              <a:avLst/>
              <a:gdLst>
                <a:gd name="connsiteX0" fmla="*/ 0 w 503498"/>
                <a:gd name="connsiteY0" fmla="*/ 0 h 289832"/>
                <a:gd name="connsiteX1" fmla="*/ 503498 w 503498"/>
                <a:gd name="connsiteY1" fmla="*/ 0 h 289832"/>
                <a:gd name="connsiteX2" fmla="*/ 503498 w 503498"/>
                <a:gd name="connsiteY2" fmla="*/ 289832 h 289832"/>
                <a:gd name="connsiteX3" fmla="*/ 0 w 503498"/>
                <a:gd name="connsiteY3" fmla="*/ 289832 h 28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3498" h="289832">
                  <a:moveTo>
                    <a:pt x="0" y="0"/>
                  </a:moveTo>
                  <a:lnTo>
                    <a:pt x="503498" y="0"/>
                  </a:lnTo>
                  <a:lnTo>
                    <a:pt x="503498" y="289832"/>
                  </a:lnTo>
                  <a:lnTo>
                    <a:pt x="0" y="2898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1362" name="TextBox 1361">
              <a:extLst>
                <a:ext uri="{FF2B5EF4-FFF2-40B4-BE49-F238E27FC236}">
                  <a16:creationId xmlns:a16="http://schemas.microsoft.com/office/drawing/2014/main" xmlns="" id="{3FF883F3-0ED1-454C-96F4-7DDB14950675}"/>
                </a:ext>
              </a:extLst>
            </p:cNvPr>
            <p:cNvSpPr txBox="1"/>
            <p:nvPr/>
          </p:nvSpPr>
          <p:spPr>
            <a:xfrm>
              <a:off x="-2569393" y="1521872"/>
              <a:ext cx="9949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Лизинг</a:t>
              </a:r>
            </a:p>
          </p:txBody>
        </p:sp>
        <p:pic>
          <p:nvPicPr>
            <p:cNvPr id="1363" name="Рисунок 1362">
              <a:extLst>
                <a:ext uri="{FF2B5EF4-FFF2-40B4-BE49-F238E27FC236}">
                  <a16:creationId xmlns:a16="http://schemas.microsoft.com/office/drawing/2014/main" xmlns="" id="{C6729084-DCA5-4382-B430-FFAD9C7F1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-3050965" y="1588249"/>
              <a:ext cx="503498" cy="289832"/>
            </a:xfrm>
            <a:prstGeom prst="rect">
              <a:avLst/>
            </a:prstGeom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A585923A-6CA1-4500-8E51-41FEE5552629}"/>
              </a:ext>
            </a:extLst>
          </p:cNvPr>
          <p:cNvGrpSpPr/>
          <p:nvPr/>
        </p:nvGrpSpPr>
        <p:grpSpPr>
          <a:xfrm>
            <a:off x="-403841" y="2725461"/>
            <a:ext cx="1822094" cy="1822094"/>
            <a:chOff x="-263261" y="2866041"/>
            <a:chExt cx="1540934" cy="1540934"/>
          </a:xfrm>
        </p:grpSpPr>
        <p:sp>
          <p:nvSpPr>
            <p:cNvPr id="510" name="Круг: прозрачная заливка 509">
              <a:extLst>
                <a:ext uri="{FF2B5EF4-FFF2-40B4-BE49-F238E27FC236}">
                  <a16:creationId xmlns:a16="http://schemas.microsoft.com/office/drawing/2014/main" xmlns="" id="{B44A56F4-5B40-4F87-999B-727A02A5173C}"/>
                </a:ext>
              </a:extLst>
            </p:cNvPr>
            <p:cNvSpPr/>
            <p:nvPr/>
          </p:nvSpPr>
          <p:spPr>
            <a:xfrm>
              <a:off x="-177172" y="2952130"/>
              <a:ext cx="1368758" cy="1368756"/>
            </a:xfrm>
            <a:prstGeom prst="donut">
              <a:avLst>
                <a:gd name="adj" fmla="val 16420"/>
              </a:avLst>
            </a:prstGeom>
            <a:solidFill>
              <a:srgbClr val="3E96D2">
                <a:alpha val="22000"/>
              </a:srgbClr>
            </a:solidFill>
            <a:ln w="9525" cap="flat" cmpd="sng" algn="ctr">
              <a:noFill/>
              <a:prstDash val="solid"/>
            </a:ln>
            <a:effectLst>
              <a:outerShdw blurRad="3937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1" name="Дуга 510">
              <a:extLst>
                <a:ext uri="{FF2B5EF4-FFF2-40B4-BE49-F238E27FC236}">
                  <a16:creationId xmlns:a16="http://schemas.microsoft.com/office/drawing/2014/main" xmlns="" id="{6B21EE79-5E8D-45A1-89EC-EB9A8199D965}"/>
                </a:ext>
              </a:extLst>
            </p:cNvPr>
            <p:cNvSpPr/>
            <p:nvPr/>
          </p:nvSpPr>
          <p:spPr>
            <a:xfrm rot="10800000">
              <a:off x="-263261" y="2866041"/>
              <a:ext cx="1540934" cy="1540934"/>
            </a:xfrm>
            <a:prstGeom prst="arc">
              <a:avLst>
                <a:gd name="adj1" fmla="val 55433"/>
                <a:gd name="adj2" fmla="val 3669138"/>
              </a:avLst>
            </a:prstGeom>
            <a:noFill/>
            <a:ln w="57150" cap="flat" cmpd="sng" algn="ctr">
              <a:solidFill>
                <a:srgbClr val="3E96D2"/>
              </a:solidFill>
              <a:prstDash val="solid"/>
              <a:tailEnd type="none" w="lg" len="lg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4" name="Дуга 513">
              <a:extLst>
                <a:ext uri="{FF2B5EF4-FFF2-40B4-BE49-F238E27FC236}">
                  <a16:creationId xmlns:a16="http://schemas.microsoft.com/office/drawing/2014/main" xmlns="" id="{81247586-B187-4485-A742-378B20A835B3}"/>
                </a:ext>
              </a:extLst>
            </p:cNvPr>
            <p:cNvSpPr/>
            <p:nvPr/>
          </p:nvSpPr>
          <p:spPr>
            <a:xfrm rot="10800000">
              <a:off x="-91692" y="3037608"/>
              <a:ext cx="1197796" cy="1197798"/>
            </a:xfrm>
            <a:prstGeom prst="arc">
              <a:avLst>
                <a:gd name="adj1" fmla="val 55433"/>
                <a:gd name="adj2" fmla="val 21217410"/>
              </a:avLst>
            </a:prstGeom>
            <a:noFill/>
            <a:ln w="38100" cap="flat" cmpd="sng" algn="ctr">
              <a:solidFill>
                <a:srgbClr val="3E96D2">
                  <a:lumMod val="40000"/>
                  <a:lumOff val="60000"/>
                </a:srgbClr>
              </a:solidFill>
              <a:prstDash val="solid"/>
              <a:tailEnd type="none" w="lg" len="lg"/>
            </a:ln>
            <a:effectLst>
              <a:glow rad="127000">
                <a:srgbClr val="FFFFFF">
                  <a:alpha val="9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5" name="Дуга 514">
              <a:extLst>
                <a:ext uri="{FF2B5EF4-FFF2-40B4-BE49-F238E27FC236}">
                  <a16:creationId xmlns:a16="http://schemas.microsoft.com/office/drawing/2014/main" xmlns="" id="{407DCF4F-DCB8-4D51-A0E0-97D4BEA61BBF}"/>
                </a:ext>
              </a:extLst>
            </p:cNvPr>
            <p:cNvSpPr/>
            <p:nvPr/>
          </p:nvSpPr>
          <p:spPr>
            <a:xfrm rot="10800000">
              <a:off x="-11566" y="3117736"/>
              <a:ext cx="1037544" cy="1037544"/>
            </a:xfrm>
            <a:prstGeom prst="arc">
              <a:avLst>
                <a:gd name="adj1" fmla="val 15728817"/>
                <a:gd name="adj2" fmla="val 7116361"/>
              </a:avLst>
            </a:prstGeom>
            <a:noFill/>
            <a:ln w="19050" cap="flat" cmpd="sng" algn="ctr">
              <a:solidFill>
                <a:srgbClr val="3E96D2">
                  <a:lumMod val="40000"/>
                  <a:lumOff val="60000"/>
                </a:srgbClr>
              </a:solidFill>
              <a:prstDash val="solid"/>
              <a:tailEnd type="none" w="lg" len="lg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6" name="Овал 515">
              <a:extLst>
                <a:ext uri="{FF2B5EF4-FFF2-40B4-BE49-F238E27FC236}">
                  <a16:creationId xmlns:a16="http://schemas.microsoft.com/office/drawing/2014/main" xmlns="" id="{3472CDB2-26C2-457F-AD80-82E34F0CE934}"/>
                </a:ext>
              </a:extLst>
            </p:cNvPr>
            <p:cNvSpPr/>
            <p:nvPr/>
          </p:nvSpPr>
          <p:spPr>
            <a:xfrm>
              <a:off x="38100" y="3167402"/>
              <a:ext cx="938212" cy="938212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</a:ln>
            <a:effectLst>
              <a:innerShdw blurRad="190500">
                <a:prstClr val="black">
                  <a:alpha val="2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27" name="Рисунок 526" descr="Изображение выглядит как коллекция картинок&#10;&#10;Описание создано с высокой степенью достоверности">
              <a:extLst>
                <a:ext uri="{FF2B5EF4-FFF2-40B4-BE49-F238E27FC236}">
                  <a16:creationId xmlns:a16="http://schemas.microsoft.com/office/drawing/2014/main" xmlns="" id="{E40C5E8D-F460-4FD5-9AA7-BD8B34632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885"/>
            <a:stretch/>
          </p:blipFill>
          <p:spPr>
            <a:xfrm>
              <a:off x="170598" y="3512309"/>
              <a:ext cx="694949" cy="256414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714B5A79-FD64-401A-BBC0-2EEE6D20CE98}"/>
              </a:ext>
            </a:extLst>
          </p:cNvPr>
          <p:cNvGrpSpPr/>
          <p:nvPr/>
        </p:nvGrpSpPr>
        <p:grpSpPr>
          <a:xfrm>
            <a:off x="1496808" y="5358733"/>
            <a:ext cx="503498" cy="289832"/>
            <a:chOff x="-905108" y="5955430"/>
            <a:chExt cx="503498" cy="289832"/>
          </a:xfrm>
        </p:grpSpPr>
        <p:sp>
          <p:nvSpPr>
            <p:cNvPr id="1365" name="Полилиния: фигура 1364">
              <a:extLst>
                <a:ext uri="{FF2B5EF4-FFF2-40B4-BE49-F238E27FC236}">
                  <a16:creationId xmlns:a16="http://schemas.microsoft.com/office/drawing/2014/main" xmlns="" id="{5CB8A2F8-E274-4983-9FA7-56EFEC652E07}"/>
                </a:ext>
              </a:extLst>
            </p:cNvPr>
            <p:cNvSpPr/>
            <p:nvPr/>
          </p:nvSpPr>
          <p:spPr>
            <a:xfrm>
              <a:off x="-861662" y="6076918"/>
              <a:ext cx="354806" cy="116443"/>
            </a:xfrm>
            <a:custGeom>
              <a:avLst/>
              <a:gdLst>
                <a:gd name="connsiteX0" fmla="*/ 0 w 503498"/>
                <a:gd name="connsiteY0" fmla="*/ 0 h 289832"/>
                <a:gd name="connsiteX1" fmla="*/ 503498 w 503498"/>
                <a:gd name="connsiteY1" fmla="*/ 0 h 289832"/>
                <a:gd name="connsiteX2" fmla="*/ 503498 w 503498"/>
                <a:gd name="connsiteY2" fmla="*/ 289832 h 289832"/>
                <a:gd name="connsiteX3" fmla="*/ 0 w 503498"/>
                <a:gd name="connsiteY3" fmla="*/ 289832 h 28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3498" h="289832">
                  <a:moveTo>
                    <a:pt x="0" y="0"/>
                  </a:moveTo>
                  <a:lnTo>
                    <a:pt x="503498" y="0"/>
                  </a:lnTo>
                  <a:lnTo>
                    <a:pt x="503498" y="289832"/>
                  </a:lnTo>
                  <a:lnTo>
                    <a:pt x="0" y="2898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pic>
          <p:nvPicPr>
            <p:cNvPr id="1367" name="Рисунок 1366">
              <a:extLst>
                <a:ext uri="{FF2B5EF4-FFF2-40B4-BE49-F238E27FC236}">
                  <a16:creationId xmlns:a16="http://schemas.microsoft.com/office/drawing/2014/main" xmlns="" id="{A57FDE61-58B7-4277-A19B-F920BCAC4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-905108" y="5955430"/>
              <a:ext cx="503498" cy="289832"/>
            </a:xfrm>
            <a:prstGeom prst="rect">
              <a:avLst/>
            </a:prstGeom>
          </p:spPr>
        </p:pic>
      </p:grpSp>
      <p:grpSp>
        <p:nvGrpSpPr>
          <p:cNvPr id="1369" name="Группа 1368">
            <a:extLst>
              <a:ext uri="{FF2B5EF4-FFF2-40B4-BE49-F238E27FC236}">
                <a16:creationId xmlns:a16="http://schemas.microsoft.com/office/drawing/2014/main" xmlns="" id="{74A54799-EFB2-47C0-A648-0319B410C4CA}"/>
              </a:ext>
            </a:extLst>
          </p:cNvPr>
          <p:cNvGrpSpPr/>
          <p:nvPr/>
        </p:nvGrpSpPr>
        <p:grpSpPr>
          <a:xfrm>
            <a:off x="2148064" y="3852723"/>
            <a:ext cx="503498" cy="289832"/>
            <a:chOff x="-905108" y="5955430"/>
            <a:chExt cx="503498" cy="289832"/>
          </a:xfrm>
        </p:grpSpPr>
        <p:sp>
          <p:nvSpPr>
            <p:cNvPr id="1370" name="Полилиния: фигура 1369">
              <a:extLst>
                <a:ext uri="{FF2B5EF4-FFF2-40B4-BE49-F238E27FC236}">
                  <a16:creationId xmlns:a16="http://schemas.microsoft.com/office/drawing/2014/main" xmlns="" id="{8765713D-593B-44ED-9D18-CA664A05CB6D}"/>
                </a:ext>
              </a:extLst>
            </p:cNvPr>
            <p:cNvSpPr/>
            <p:nvPr/>
          </p:nvSpPr>
          <p:spPr>
            <a:xfrm>
              <a:off x="-861662" y="6076918"/>
              <a:ext cx="354806" cy="116443"/>
            </a:xfrm>
            <a:custGeom>
              <a:avLst/>
              <a:gdLst>
                <a:gd name="connsiteX0" fmla="*/ 0 w 503498"/>
                <a:gd name="connsiteY0" fmla="*/ 0 h 289832"/>
                <a:gd name="connsiteX1" fmla="*/ 503498 w 503498"/>
                <a:gd name="connsiteY1" fmla="*/ 0 h 289832"/>
                <a:gd name="connsiteX2" fmla="*/ 503498 w 503498"/>
                <a:gd name="connsiteY2" fmla="*/ 289832 h 289832"/>
                <a:gd name="connsiteX3" fmla="*/ 0 w 503498"/>
                <a:gd name="connsiteY3" fmla="*/ 289832 h 28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3498" h="289832">
                  <a:moveTo>
                    <a:pt x="0" y="0"/>
                  </a:moveTo>
                  <a:lnTo>
                    <a:pt x="503498" y="0"/>
                  </a:lnTo>
                  <a:lnTo>
                    <a:pt x="503498" y="289832"/>
                  </a:lnTo>
                  <a:lnTo>
                    <a:pt x="0" y="2898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pic>
          <p:nvPicPr>
            <p:cNvPr id="1371" name="Рисунок 1370">
              <a:extLst>
                <a:ext uri="{FF2B5EF4-FFF2-40B4-BE49-F238E27FC236}">
                  <a16:creationId xmlns:a16="http://schemas.microsoft.com/office/drawing/2014/main" xmlns="" id="{DD6C0139-0571-4B9E-9877-15B936205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-905108" y="5955430"/>
              <a:ext cx="503498" cy="289832"/>
            </a:xfrm>
            <a:prstGeom prst="rect">
              <a:avLst/>
            </a:prstGeom>
          </p:spPr>
        </p:pic>
      </p:grpSp>
      <p:sp>
        <p:nvSpPr>
          <p:cNvPr id="654" name="Полилиния: фигура 75">
            <a:extLst>
              <a:ext uri="{FF2B5EF4-FFF2-40B4-BE49-F238E27FC236}">
                <a16:creationId xmlns:a16="http://schemas.microsoft.com/office/drawing/2014/main" xmlns="" id="{5BABC407-D580-473F-A349-427AA4B19434}"/>
              </a:ext>
            </a:extLst>
          </p:cNvPr>
          <p:cNvSpPr/>
          <p:nvPr/>
        </p:nvSpPr>
        <p:spPr>
          <a:xfrm>
            <a:off x="2674620" y="1784535"/>
            <a:ext cx="6250305" cy="25947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41000">
                <a:schemeClr val="accent1"/>
              </a:gs>
            </a:gsLst>
            <a:lin ang="0" scaled="0"/>
            <a:tileRect/>
          </a:gradFill>
          <a:ln w="12700" cap="sq">
            <a:noFill/>
            <a:miter lim="800000"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Финансовый, операционный и возвратный лизинг</a:t>
            </a:r>
          </a:p>
        </p:txBody>
      </p:sp>
      <p:sp>
        <p:nvSpPr>
          <p:cNvPr id="636" name="Полилиния: фигура 75">
            <a:extLst>
              <a:ext uri="{FF2B5EF4-FFF2-40B4-BE49-F238E27FC236}">
                <a16:creationId xmlns:a16="http://schemas.microsoft.com/office/drawing/2014/main" xmlns="" id="{F48974A9-B26A-4E27-96BB-5DBB7E846B09}"/>
              </a:ext>
            </a:extLst>
          </p:cNvPr>
          <p:cNvSpPr/>
          <p:nvPr/>
        </p:nvSpPr>
        <p:spPr>
          <a:xfrm>
            <a:off x="3714749" y="3724006"/>
            <a:ext cx="5210175" cy="25947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41000">
                <a:schemeClr val="accent1"/>
              </a:gs>
            </a:gsLst>
            <a:lin ang="0" scaled="0"/>
            <a:tileRect/>
          </a:gradFill>
          <a:ln w="12700" cap="sq">
            <a:noFill/>
            <a:miter lim="800000"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Заемное и акционерное финансирование</a:t>
            </a:r>
          </a:p>
        </p:txBody>
      </p:sp>
      <p:sp>
        <p:nvSpPr>
          <p:cNvPr id="99" name="Полилиния: фигура 75">
            <a:extLst>
              <a:ext uri="{FF2B5EF4-FFF2-40B4-BE49-F238E27FC236}">
                <a16:creationId xmlns:a16="http://schemas.microsoft.com/office/drawing/2014/main" xmlns="" id="{4BDB5A87-180E-41B7-B218-F84FF51A8B7D}"/>
              </a:ext>
            </a:extLst>
          </p:cNvPr>
          <p:cNvSpPr/>
          <p:nvPr/>
        </p:nvSpPr>
        <p:spPr>
          <a:xfrm>
            <a:off x="3714749" y="5607930"/>
            <a:ext cx="5205413" cy="36817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41000">
                <a:schemeClr val="accent1"/>
              </a:gs>
            </a:gsLst>
            <a:lin ang="0" scaled="0"/>
            <a:tileRect/>
          </a:gradFill>
          <a:ln w="12700" cap="sq">
            <a:noFill/>
            <a:miter lim="800000"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Поддержка ранней стадии инфраструктурных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промышленных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2505732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6" name="Группа 965">
            <a:extLst>
              <a:ext uri="{FF2B5EF4-FFF2-40B4-BE49-F238E27FC236}">
                <a16:creationId xmlns:a16="http://schemas.microsoft.com/office/drawing/2014/main" xmlns="" id="{4785C23E-F099-44A5-89E5-F71C97C574BF}"/>
              </a:ext>
            </a:extLst>
          </p:cNvPr>
          <p:cNvGrpSpPr/>
          <p:nvPr/>
        </p:nvGrpSpPr>
        <p:grpSpPr>
          <a:xfrm>
            <a:off x="-127000" y="1806445"/>
            <a:ext cx="10134600" cy="177800"/>
            <a:chOff x="304800" y="5486400"/>
            <a:chExt cx="10134600" cy="177800"/>
          </a:xfrm>
        </p:grpSpPr>
        <p:cxnSp>
          <p:nvCxnSpPr>
            <p:cNvPr id="967" name="Прямая соединительная линия 966">
              <a:extLst>
                <a:ext uri="{FF2B5EF4-FFF2-40B4-BE49-F238E27FC236}">
                  <a16:creationId xmlns:a16="http://schemas.microsoft.com/office/drawing/2014/main" xmlns="" id="{22D1214B-04A6-4EEE-B490-173293AEBAB3}"/>
                </a:ext>
              </a:extLst>
            </p:cNvPr>
            <p:cNvCxnSpPr/>
            <p:nvPr/>
          </p:nvCxnSpPr>
          <p:spPr>
            <a:xfrm flipV="1">
              <a:off x="30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8" name="Прямая соединительная линия 967">
              <a:extLst>
                <a:ext uri="{FF2B5EF4-FFF2-40B4-BE49-F238E27FC236}">
                  <a16:creationId xmlns:a16="http://schemas.microsoft.com/office/drawing/2014/main" xmlns="" id="{9DDF774A-20F9-46F8-B48E-C60B68F7573A}"/>
                </a:ext>
              </a:extLst>
            </p:cNvPr>
            <p:cNvCxnSpPr/>
            <p:nvPr/>
          </p:nvCxnSpPr>
          <p:spPr>
            <a:xfrm flipV="1">
              <a:off x="39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9" name="Прямая соединительная линия 968">
              <a:extLst>
                <a:ext uri="{FF2B5EF4-FFF2-40B4-BE49-F238E27FC236}">
                  <a16:creationId xmlns:a16="http://schemas.microsoft.com/office/drawing/2014/main" xmlns="" id="{7C41A175-467E-4158-9120-07ACEB7CC50B}"/>
                </a:ext>
              </a:extLst>
            </p:cNvPr>
            <p:cNvCxnSpPr/>
            <p:nvPr/>
          </p:nvCxnSpPr>
          <p:spPr>
            <a:xfrm flipV="1">
              <a:off x="48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0" name="Прямая соединительная линия 969">
              <a:extLst>
                <a:ext uri="{FF2B5EF4-FFF2-40B4-BE49-F238E27FC236}">
                  <a16:creationId xmlns:a16="http://schemas.microsoft.com/office/drawing/2014/main" xmlns="" id="{F0392201-5980-4E17-ACB4-73E08AAFEF7D}"/>
                </a:ext>
              </a:extLst>
            </p:cNvPr>
            <p:cNvCxnSpPr/>
            <p:nvPr/>
          </p:nvCxnSpPr>
          <p:spPr>
            <a:xfrm flipV="1">
              <a:off x="57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1" name="Прямая соединительная линия 970">
              <a:extLst>
                <a:ext uri="{FF2B5EF4-FFF2-40B4-BE49-F238E27FC236}">
                  <a16:creationId xmlns:a16="http://schemas.microsoft.com/office/drawing/2014/main" xmlns="" id="{74408908-4771-405B-B4F1-C1CEF6B98DC9}"/>
                </a:ext>
              </a:extLst>
            </p:cNvPr>
            <p:cNvCxnSpPr/>
            <p:nvPr/>
          </p:nvCxnSpPr>
          <p:spPr>
            <a:xfrm flipV="1">
              <a:off x="66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2" name="Прямая соединительная линия 971">
              <a:extLst>
                <a:ext uri="{FF2B5EF4-FFF2-40B4-BE49-F238E27FC236}">
                  <a16:creationId xmlns:a16="http://schemas.microsoft.com/office/drawing/2014/main" xmlns="" id="{B1D28303-D7ED-4000-B438-2BC74D89AA70}"/>
                </a:ext>
              </a:extLst>
            </p:cNvPr>
            <p:cNvCxnSpPr/>
            <p:nvPr/>
          </p:nvCxnSpPr>
          <p:spPr>
            <a:xfrm flipV="1">
              <a:off x="74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3" name="Прямая соединительная линия 972">
              <a:extLst>
                <a:ext uri="{FF2B5EF4-FFF2-40B4-BE49-F238E27FC236}">
                  <a16:creationId xmlns:a16="http://schemas.microsoft.com/office/drawing/2014/main" xmlns="" id="{2DC81290-37D5-4850-B321-68E618B1A28C}"/>
                </a:ext>
              </a:extLst>
            </p:cNvPr>
            <p:cNvCxnSpPr/>
            <p:nvPr/>
          </p:nvCxnSpPr>
          <p:spPr>
            <a:xfrm flipV="1">
              <a:off x="83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4" name="Прямая соединительная линия 973">
              <a:extLst>
                <a:ext uri="{FF2B5EF4-FFF2-40B4-BE49-F238E27FC236}">
                  <a16:creationId xmlns:a16="http://schemas.microsoft.com/office/drawing/2014/main" xmlns="" id="{148E2DFC-7882-4AF9-9FD8-4A378CB717D3}"/>
                </a:ext>
              </a:extLst>
            </p:cNvPr>
            <p:cNvCxnSpPr/>
            <p:nvPr/>
          </p:nvCxnSpPr>
          <p:spPr>
            <a:xfrm flipV="1">
              <a:off x="92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5" name="Прямая соединительная линия 974">
              <a:extLst>
                <a:ext uri="{FF2B5EF4-FFF2-40B4-BE49-F238E27FC236}">
                  <a16:creationId xmlns:a16="http://schemas.microsoft.com/office/drawing/2014/main" xmlns="" id="{D5C35CF7-56B5-4462-96AF-C8C06FA99A00}"/>
                </a:ext>
              </a:extLst>
            </p:cNvPr>
            <p:cNvCxnSpPr/>
            <p:nvPr/>
          </p:nvCxnSpPr>
          <p:spPr>
            <a:xfrm flipV="1">
              <a:off x="101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6" name="Прямая соединительная линия 975">
              <a:extLst>
                <a:ext uri="{FF2B5EF4-FFF2-40B4-BE49-F238E27FC236}">
                  <a16:creationId xmlns:a16="http://schemas.microsoft.com/office/drawing/2014/main" xmlns="" id="{2DA674AD-03B8-478E-A302-943341BDC4CE}"/>
                </a:ext>
              </a:extLst>
            </p:cNvPr>
            <p:cNvCxnSpPr/>
            <p:nvPr/>
          </p:nvCxnSpPr>
          <p:spPr>
            <a:xfrm flipV="1">
              <a:off x="110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7" name="Прямая соединительная линия 976">
              <a:extLst>
                <a:ext uri="{FF2B5EF4-FFF2-40B4-BE49-F238E27FC236}">
                  <a16:creationId xmlns:a16="http://schemas.microsoft.com/office/drawing/2014/main" xmlns="" id="{A83BE425-31EA-416E-A4E2-FFE4828F1460}"/>
                </a:ext>
              </a:extLst>
            </p:cNvPr>
            <p:cNvCxnSpPr/>
            <p:nvPr/>
          </p:nvCxnSpPr>
          <p:spPr>
            <a:xfrm flipV="1">
              <a:off x="119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8" name="Прямая соединительная линия 977">
              <a:extLst>
                <a:ext uri="{FF2B5EF4-FFF2-40B4-BE49-F238E27FC236}">
                  <a16:creationId xmlns:a16="http://schemas.microsoft.com/office/drawing/2014/main" xmlns="" id="{E0CB5CD9-207B-46DE-A8A2-5BEF2C60EBF7}"/>
                </a:ext>
              </a:extLst>
            </p:cNvPr>
            <p:cNvCxnSpPr/>
            <p:nvPr/>
          </p:nvCxnSpPr>
          <p:spPr>
            <a:xfrm flipV="1">
              <a:off x="128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9" name="Прямая соединительная линия 978">
              <a:extLst>
                <a:ext uri="{FF2B5EF4-FFF2-40B4-BE49-F238E27FC236}">
                  <a16:creationId xmlns:a16="http://schemas.microsoft.com/office/drawing/2014/main" xmlns="" id="{A75808A0-F148-4A97-86B0-8C2512525C7B}"/>
                </a:ext>
              </a:extLst>
            </p:cNvPr>
            <p:cNvCxnSpPr/>
            <p:nvPr/>
          </p:nvCxnSpPr>
          <p:spPr>
            <a:xfrm flipV="1">
              <a:off x="137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0" name="Прямая соединительная линия 979">
              <a:extLst>
                <a:ext uri="{FF2B5EF4-FFF2-40B4-BE49-F238E27FC236}">
                  <a16:creationId xmlns:a16="http://schemas.microsoft.com/office/drawing/2014/main" xmlns="" id="{1D1FA1DB-E62F-4979-82C7-62A1D74599FA}"/>
                </a:ext>
              </a:extLst>
            </p:cNvPr>
            <p:cNvCxnSpPr/>
            <p:nvPr/>
          </p:nvCxnSpPr>
          <p:spPr>
            <a:xfrm flipV="1">
              <a:off x="1460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1" name="Прямая соединительная линия 980">
              <a:extLst>
                <a:ext uri="{FF2B5EF4-FFF2-40B4-BE49-F238E27FC236}">
                  <a16:creationId xmlns:a16="http://schemas.microsoft.com/office/drawing/2014/main" xmlns="" id="{1711C4FC-B397-43B2-A28F-F4F14162B189}"/>
                </a:ext>
              </a:extLst>
            </p:cNvPr>
            <p:cNvCxnSpPr/>
            <p:nvPr/>
          </p:nvCxnSpPr>
          <p:spPr>
            <a:xfrm flipV="1">
              <a:off x="1549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2" name="Прямая соединительная линия 981">
              <a:extLst>
                <a:ext uri="{FF2B5EF4-FFF2-40B4-BE49-F238E27FC236}">
                  <a16:creationId xmlns:a16="http://schemas.microsoft.com/office/drawing/2014/main" xmlns="" id="{601FC8B7-252B-497B-8DC7-7E6DDEB72311}"/>
                </a:ext>
              </a:extLst>
            </p:cNvPr>
            <p:cNvCxnSpPr/>
            <p:nvPr/>
          </p:nvCxnSpPr>
          <p:spPr>
            <a:xfrm flipV="1">
              <a:off x="1638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3" name="Прямая соединительная линия 982">
              <a:extLst>
                <a:ext uri="{FF2B5EF4-FFF2-40B4-BE49-F238E27FC236}">
                  <a16:creationId xmlns:a16="http://schemas.microsoft.com/office/drawing/2014/main" xmlns="" id="{A4A844CF-1363-4A3B-ABD5-BE492BF51B84}"/>
                </a:ext>
              </a:extLst>
            </p:cNvPr>
            <p:cNvCxnSpPr/>
            <p:nvPr/>
          </p:nvCxnSpPr>
          <p:spPr>
            <a:xfrm flipV="1">
              <a:off x="1727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4" name="Прямая соединительная линия 983">
              <a:extLst>
                <a:ext uri="{FF2B5EF4-FFF2-40B4-BE49-F238E27FC236}">
                  <a16:creationId xmlns:a16="http://schemas.microsoft.com/office/drawing/2014/main" xmlns="" id="{F0D71658-5BD2-4DE3-B5D1-CC0D9D0C827C}"/>
                </a:ext>
              </a:extLst>
            </p:cNvPr>
            <p:cNvCxnSpPr/>
            <p:nvPr/>
          </p:nvCxnSpPr>
          <p:spPr>
            <a:xfrm flipV="1">
              <a:off x="1816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5" name="Прямая соединительная линия 984">
              <a:extLst>
                <a:ext uri="{FF2B5EF4-FFF2-40B4-BE49-F238E27FC236}">
                  <a16:creationId xmlns:a16="http://schemas.microsoft.com/office/drawing/2014/main" xmlns="" id="{92F7C6D6-FE49-4D94-A58B-1CCCCF76CE4A}"/>
                </a:ext>
              </a:extLst>
            </p:cNvPr>
            <p:cNvCxnSpPr/>
            <p:nvPr/>
          </p:nvCxnSpPr>
          <p:spPr>
            <a:xfrm flipV="1">
              <a:off x="1905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Прямая соединительная линия 985">
              <a:extLst>
                <a:ext uri="{FF2B5EF4-FFF2-40B4-BE49-F238E27FC236}">
                  <a16:creationId xmlns:a16="http://schemas.microsoft.com/office/drawing/2014/main" xmlns="" id="{1B5D51DF-65BD-4FE9-9606-4C9E9E2F8AE0}"/>
                </a:ext>
              </a:extLst>
            </p:cNvPr>
            <p:cNvCxnSpPr/>
            <p:nvPr/>
          </p:nvCxnSpPr>
          <p:spPr>
            <a:xfrm flipV="1">
              <a:off x="1993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7" name="Прямая соединительная линия 986">
              <a:extLst>
                <a:ext uri="{FF2B5EF4-FFF2-40B4-BE49-F238E27FC236}">
                  <a16:creationId xmlns:a16="http://schemas.microsoft.com/office/drawing/2014/main" xmlns="" id="{547A23A9-93ED-4D68-A9A6-6D61C0D08F48}"/>
                </a:ext>
              </a:extLst>
            </p:cNvPr>
            <p:cNvCxnSpPr/>
            <p:nvPr/>
          </p:nvCxnSpPr>
          <p:spPr>
            <a:xfrm flipV="1">
              <a:off x="2082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8" name="Прямая соединительная линия 987">
              <a:extLst>
                <a:ext uri="{FF2B5EF4-FFF2-40B4-BE49-F238E27FC236}">
                  <a16:creationId xmlns:a16="http://schemas.microsoft.com/office/drawing/2014/main" xmlns="" id="{35440C0E-5418-4246-8E2F-B73FF14E151E}"/>
                </a:ext>
              </a:extLst>
            </p:cNvPr>
            <p:cNvCxnSpPr/>
            <p:nvPr/>
          </p:nvCxnSpPr>
          <p:spPr>
            <a:xfrm flipV="1">
              <a:off x="2171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9" name="Прямая соединительная линия 988">
              <a:extLst>
                <a:ext uri="{FF2B5EF4-FFF2-40B4-BE49-F238E27FC236}">
                  <a16:creationId xmlns:a16="http://schemas.microsoft.com/office/drawing/2014/main" xmlns="" id="{BED99DAB-F1A9-49A5-A845-47B3E48F114B}"/>
                </a:ext>
              </a:extLst>
            </p:cNvPr>
            <p:cNvCxnSpPr/>
            <p:nvPr/>
          </p:nvCxnSpPr>
          <p:spPr>
            <a:xfrm flipV="1">
              <a:off x="2260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0" name="Прямая соединительная линия 989">
              <a:extLst>
                <a:ext uri="{FF2B5EF4-FFF2-40B4-BE49-F238E27FC236}">
                  <a16:creationId xmlns:a16="http://schemas.microsoft.com/office/drawing/2014/main" xmlns="" id="{1678485C-B9F0-4C45-BAA3-3C8CA980254E}"/>
                </a:ext>
              </a:extLst>
            </p:cNvPr>
            <p:cNvCxnSpPr/>
            <p:nvPr/>
          </p:nvCxnSpPr>
          <p:spPr>
            <a:xfrm flipV="1">
              <a:off x="2349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1" name="Прямая соединительная линия 990">
              <a:extLst>
                <a:ext uri="{FF2B5EF4-FFF2-40B4-BE49-F238E27FC236}">
                  <a16:creationId xmlns:a16="http://schemas.microsoft.com/office/drawing/2014/main" xmlns="" id="{D3472C5C-417A-446C-8723-B770AC317027}"/>
                </a:ext>
              </a:extLst>
            </p:cNvPr>
            <p:cNvCxnSpPr/>
            <p:nvPr/>
          </p:nvCxnSpPr>
          <p:spPr>
            <a:xfrm flipV="1">
              <a:off x="2438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2" name="Прямая соединительная линия 991">
              <a:extLst>
                <a:ext uri="{FF2B5EF4-FFF2-40B4-BE49-F238E27FC236}">
                  <a16:creationId xmlns:a16="http://schemas.microsoft.com/office/drawing/2014/main" xmlns="" id="{3FA71C2B-28C4-41E0-958B-6ABA2E0E882F}"/>
                </a:ext>
              </a:extLst>
            </p:cNvPr>
            <p:cNvCxnSpPr/>
            <p:nvPr/>
          </p:nvCxnSpPr>
          <p:spPr>
            <a:xfrm flipV="1">
              <a:off x="2527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3" name="Прямая соединительная линия 992">
              <a:extLst>
                <a:ext uri="{FF2B5EF4-FFF2-40B4-BE49-F238E27FC236}">
                  <a16:creationId xmlns:a16="http://schemas.microsoft.com/office/drawing/2014/main" xmlns="" id="{940F30C4-8947-46F3-BB30-7C84C1AF861C}"/>
                </a:ext>
              </a:extLst>
            </p:cNvPr>
            <p:cNvCxnSpPr/>
            <p:nvPr/>
          </p:nvCxnSpPr>
          <p:spPr>
            <a:xfrm flipV="1">
              <a:off x="2616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4" name="Прямая соединительная линия 993">
              <a:extLst>
                <a:ext uri="{FF2B5EF4-FFF2-40B4-BE49-F238E27FC236}">
                  <a16:creationId xmlns:a16="http://schemas.microsoft.com/office/drawing/2014/main" xmlns="" id="{66AF4ABB-45F3-408E-BB05-EA001C8096BE}"/>
                </a:ext>
              </a:extLst>
            </p:cNvPr>
            <p:cNvCxnSpPr/>
            <p:nvPr/>
          </p:nvCxnSpPr>
          <p:spPr>
            <a:xfrm flipV="1">
              <a:off x="2705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5" name="Прямая соединительная линия 994">
              <a:extLst>
                <a:ext uri="{FF2B5EF4-FFF2-40B4-BE49-F238E27FC236}">
                  <a16:creationId xmlns:a16="http://schemas.microsoft.com/office/drawing/2014/main" xmlns="" id="{5A3E4009-11D9-4070-BED0-FA0BBB361716}"/>
                </a:ext>
              </a:extLst>
            </p:cNvPr>
            <p:cNvCxnSpPr/>
            <p:nvPr/>
          </p:nvCxnSpPr>
          <p:spPr>
            <a:xfrm flipV="1">
              <a:off x="2794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6" name="Прямая соединительная линия 995">
              <a:extLst>
                <a:ext uri="{FF2B5EF4-FFF2-40B4-BE49-F238E27FC236}">
                  <a16:creationId xmlns:a16="http://schemas.microsoft.com/office/drawing/2014/main" xmlns="" id="{3CE029F4-49C7-4E09-A3BE-A30A01968C4F}"/>
                </a:ext>
              </a:extLst>
            </p:cNvPr>
            <p:cNvCxnSpPr/>
            <p:nvPr/>
          </p:nvCxnSpPr>
          <p:spPr>
            <a:xfrm flipV="1">
              <a:off x="2882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7" name="Прямая соединительная линия 996">
              <a:extLst>
                <a:ext uri="{FF2B5EF4-FFF2-40B4-BE49-F238E27FC236}">
                  <a16:creationId xmlns:a16="http://schemas.microsoft.com/office/drawing/2014/main" xmlns="" id="{A0BAC78E-B146-4144-AE6C-35B696D9A5A9}"/>
                </a:ext>
              </a:extLst>
            </p:cNvPr>
            <p:cNvCxnSpPr/>
            <p:nvPr/>
          </p:nvCxnSpPr>
          <p:spPr>
            <a:xfrm flipV="1">
              <a:off x="2971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8" name="Прямая соединительная линия 997">
              <a:extLst>
                <a:ext uri="{FF2B5EF4-FFF2-40B4-BE49-F238E27FC236}">
                  <a16:creationId xmlns:a16="http://schemas.microsoft.com/office/drawing/2014/main" xmlns="" id="{AD316181-4B62-4D57-8138-F2BF29AA981D}"/>
                </a:ext>
              </a:extLst>
            </p:cNvPr>
            <p:cNvCxnSpPr/>
            <p:nvPr/>
          </p:nvCxnSpPr>
          <p:spPr>
            <a:xfrm flipV="1">
              <a:off x="3060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9" name="Прямая соединительная линия 998">
              <a:extLst>
                <a:ext uri="{FF2B5EF4-FFF2-40B4-BE49-F238E27FC236}">
                  <a16:creationId xmlns:a16="http://schemas.microsoft.com/office/drawing/2014/main" xmlns="" id="{3006122B-114B-4C5A-B85E-A2B9D873CB0E}"/>
                </a:ext>
              </a:extLst>
            </p:cNvPr>
            <p:cNvCxnSpPr/>
            <p:nvPr/>
          </p:nvCxnSpPr>
          <p:spPr>
            <a:xfrm flipV="1">
              <a:off x="3149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0" name="Прямая соединительная линия 999">
              <a:extLst>
                <a:ext uri="{FF2B5EF4-FFF2-40B4-BE49-F238E27FC236}">
                  <a16:creationId xmlns:a16="http://schemas.microsoft.com/office/drawing/2014/main" xmlns="" id="{BA4A1342-5AFD-4CCC-8407-421253D97FAA}"/>
                </a:ext>
              </a:extLst>
            </p:cNvPr>
            <p:cNvCxnSpPr/>
            <p:nvPr/>
          </p:nvCxnSpPr>
          <p:spPr>
            <a:xfrm flipV="1">
              <a:off x="3238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1" name="Прямая соединительная линия 1000">
              <a:extLst>
                <a:ext uri="{FF2B5EF4-FFF2-40B4-BE49-F238E27FC236}">
                  <a16:creationId xmlns:a16="http://schemas.microsoft.com/office/drawing/2014/main" xmlns="" id="{CF3F5DDB-EDCE-47FE-92D7-6697E9CAD49F}"/>
                </a:ext>
              </a:extLst>
            </p:cNvPr>
            <p:cNvCxnSpPr/>
            <p:nvPr/>
          </p:nvCxnSpPr>
          <p:spPr>
            <a:xfrm flipV="1">
              <a:off x="3327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2" name="Прямая соединительная линия 1001">
              <a:extLst>
                <a:ext uri="{FF2B5EF4-FFF2-40B4-BE49-F238E27FC236}">
                  <a16:creationId xmlns:a16="http://schemas.microsoft.com/office/drawing/2014/main" xmlns="" id="{4F40CDA7-E6D6-44B3-B23D-E5FC936BE5FE}"/>
                </a:ext>
              </a:extLst>
            </p:cNvPr>
            <p:cNvCxnSpPr/>
            <p:nvPr/>
          </p:nvCxnSpPr>
          <p:spPr>
            <a:xfrm flipV="1">
              <a:off x="3416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3" name="Прямая соединительная линия 1002">
              <a:extLst>
                <a:ext uri="{FF2B5EF4-FFF2-40B4-BE49-F238E27FC236}">
                  <a16:creationId xmlns:a16="http://schemas.microsoft.com/office/drawing/2014/main" xmlns="" id="{F1A4C71C-4F94-45EC-98EB-87B44E8036B8}"/>
                </a:ext>
              </a:extLst>
            </p:cNvPr>
            <p:cNvCxnSpPr/>
            <p:nvPr/>
          </p:nvCxnSpPr>
          <p:spPr>
            <a:xfrm flipV="1">
              <a:off x="3505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4" name="Прямая соединительная линия 1003">
              <a:extLst>
                <a:ext uri="{FF2B5EF4-FFF2-40B4-BE49-F238E27FC236}">
                  <a16:creationId xmlns:a16="http://schemas.microsoft.com/office/drawing/2014/main" xmlns="" id="{9DD76F05-3A1B-4901-8724-80C7E4D296F6}"/>
                </a:ext>
              </a:extLst>
            </p:cNvPr>
            <p:cNvCxnSpPr/>
            <p:nvPr/>
          </p:nvCxnSpPr>
          <p:spPr>
            <a:xfrm flipV="1">
              <a:off x="3594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5" name="Прямая соединительная линия 1004">
              <a:extLst>
                <a:ext uri="{FF2B5EF4-FFF2-40B4-BE49-F238E27FC236}">
                  <a16:creationId xmlns:a16="http://schemas.microsoft.com/office/drawing/2014/main" xmlns="" id="{1C9E0313-DFC5-4975-B360-095179CED493}"/>
                </a:ext>
              </a:extLst>
            </p:cNvPr>
            <p:cNvCxnSpPr/>
            <p:nvPr/>
          </p:nvCxnSpPr>
          <p:spPr>
            <a:xfrm flipV="1">
              <a:off x="3683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6" name="Прямая соединительная линия 1005">
              <a:extLst>
                <a:ext uri="{FF2B5EF4-FFF2-40B4-BE49-F238E27FC236}">
                  <a16:creationId xmlns:a16="http://schemas.microsoft.com/office/drawing/2014/main" xmlns="" id="{AACEF9B7-7F56-4EB5-9552-1A89CD13D438}"/>
                </a:ext>
              </a:extLst>
            </p:cNvPr>
            <p:cNvCxnSpPr/>
            <p:nvPr/>
          </p:nvCxnSpPr>
          <p:spPr>
            <a:xfrm flipV="1">
              <a:off x="3771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7" name="Прямая соединительная линия 1006">
              <a:extLst>
                <a:ext uri="{FF2B5EF4-FFF2-40B4-BE49-F238E27FC236}">
                  <a16:creationId xmlns:a16="http://schemas.microsoft.com/office/drawing/2014/main" xmlns="" id="{1B41C900-76F5-4D9B-8A51-39B7C9BD4669}"/>
                </a:ext>
              </a:extLst>
            </p:cNvPr>
            <p:cNvCxnSpPr/>
            <p:nvPr/>
          </p:nvCxnSpPr>
          <p:spPr>
            <a:xfrm flipV="1">
              <a:off x="3860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8" name="Прямая соединительная линия 1007">
              <a:extLst>
                <a:ext uri="{FF2B5EF4-FFF2-40B4-BE49-F238E27FC236}">
                  <a16:creationId xmlns:a16="http://schemas.microsoft.com/office/drawing/2014/main" xmlns="" id="{6E478051-5947-4CA4-A11A-BE5C67FA7D68}"/>
                </a:ext>
              </a:extLst>
            </p:cNvPr>
            <p:cNvCxnSpPr/>
            <p:nvPr/>
          </p:nvCxnSpPr>
          <p:spPr>
            <a:xfrm flipV="1">
              <a:off x="3949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9" name="Прямая соединительная линия 1008">
              <a:extLst>
                <a:ext uri="{FF2B5EF4-FFF2-40B4-BE49-F238E27FC236}">
                  <a16:creationId xmlns:a16="http://schemas.microsoft.com/office/drawing/2014/main" xmlns="" id="{133D68B8-25D7-4595-A1D4-B77496B28A57}"/>
                </a:ext>
              </a:extLst>
            </p:cNvPr>
            <p:cNvCxnSpPr/>
            <p:nvPr/>
          </p:nvCxnSpPr>
          <p:spPr>
            <a:xfrm flipV="1">
              <a:off x="4038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0" name="Прямая соединительная линия 1009">
              <a:extLst>
                <a:ext uri="{FF2B5EF4-FFF2-40B4-BE49-F238E27FC236}">
                  <a16:creationId xmlns:a16="http://schemas.microsoft.com/office/drawing/2014/main" xmlns="" id="{9B817849-EC56-4C07-A086-C659F4D666CA}"/>
                </a:ext>
              </a:extLst>
            </p:cNvPr>
            <p:cNvCxnSpPr/>
            <p:nvPr/>
          </p:nvCxnSpPr>
          <p:spPr>
            <a:xfrm flipV="1">
              <a:off x="4127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1" name="Прямая соединительная линия 1010">
              <a:extLst>
                <a:ext uri="{FF2B5EF4-FFF2-40B4-BE49-F238E27FC236}">
                  <a16:creationId xmlns:a16="http://schemas.microsoft.com/office/drawing/2014/main" xmlns="" id="{BD1D660E-6F06-4468-B1C0-342C04E71217}"/>
                </a:ext>
              </a:extLst>
            </p:cNvPr>
            <p:cNvCxnSpPr/>
            <p:nvPr/>
          </p:nvCxnSpPr>
          <p:spPr>
            <a:xfrm flipV="1">
              <a:off x="4216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2" name="Прямая соединительная линия 1011">
              <a:extLst>
                <a:ext uri="{FF2B5EF4-FFF2-40B4-BE49-F238E27FC236}">
                  <a16:creationId xmlns:a16="http://schemas.microsoft.com/office/drawing/2014/main" xmlns="" id="{49751FAB-7399-450C-9E1B-E20580FADE00}"/>
                </a:ext>
              </a:extLst>
            </p:cNvPr>
            <p:cNvCxnSpPr/>
            <p:nvPr/>
          </p:nvCxnSpPr>
          <p:spPr>
            <a:xfrm flipV="1">
              <a:off x="4305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3" name="Прямая соединительная линия 1012">
              <a:extLst>
                <a:ext uri="{FF2B5EF4-FFF2-40B4-BE49-F238E27FC236}">
                  <a16:creationId xmlns:a16="http://schemas.microsoft.com/office/drawing/2014/main" xmlns="" id="{FD32321B-D01C-47E8-B721-4F25131BFCDB}"/>
                </a:ext>
              </a:extLst>
            </p:cNvPr>
            <p:cNvCxnSpPr/>
            <p:nvPr/>
          </p:nvCxnSpPr>
          <p:spPr>
            <a:xfrm flipV="1">
              <a:off x="4394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4" name="Прямая соединительная линия 1013">
              <a:extLst>
                <a:ext uri="{FF2B5EF4-FFF2-40B4-BE49-F238E27FC236}">
                  <a16:creationId xmlns:a16="http://schemas.microsoft.com/office/drawing/2014/main" xmlns="" id="{26E7CBB9-05F2-4351-9AD9-A8F56C8F132D}"/>
                </a:ext>
              </a:extLst>
            </p:cNvPr>
            <p:cNvCxnSpPr/>
            <p:nvPr/>
          </p:nvCxnSpPr>
          <p:spPr>
            <a:xfrm flipV="1">
              <a:off x="4483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5" name="Прямая соединительная линия 1014">
              <a:extLst>
                <a:ext uri="{FF2B5EF4-FFF2-40B4-BE49-F238E27FC236}">
                  <a16:creationId xmlns:a16="http://schemas.microsoft.com/office/drawing/2014/main" xmlns="" id="{A079417F-0973-478A-AD7E-1D4BA3C7D71A}"/>
                </a:ext>
              </a:extLst>
            </p:cNvPr>
            <p:cNvCxnSpPr/>
            <p:nvPr/>
          </p:nvCxnSpPr>
          <p:spPr>
            <a:xfrm flipV="1">
              <a:off x="4572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6" name="Прямая соединительная линия 1015">
              <a:extLst>
                <a:ext uri="{FF2B5EF4-FFF2-40B4-BE49-F238E27FC236}">
                  <a16:creationId xmlns:a16="http://schemas.microsoft.com/office/drawing/2014/main" xmlns="" id="{ADC475E9-29F4-45E6-AB03-1C247B255CBD}"/>
                </a:ext>
              </a:extLst>
            </p:cNvPr>
            <p:cNvCxnSpPr/>
            <p:nvPr/>
          </p:nvCxnSpPr>
          <p:spPr>
            <a:xfrm flipV="1">
              <a:off x="4660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7" name="Прямая соединительная линия 1016">
              <a:extLst>
                <a:ext uri="{FF2B5EF4-FFF2-40B4-BE49-F238E27FC236}">
                  <a16:creationId xmlns:a16="http://schemas.microsoft.com/office/drawing/2014/main" xmlns="" id="{303BBC27-8E45-4BF0-925F-5F9095B9CE35}"/>
                </a:ext>
              </a:extLst>
            </p:cNvPr>
            <p:cNvCxnSpPr/>
            <p:nvPr/>
          </p:nvCxnSpPr>
          <p:spPr>
            <a:xfrm flipV="1">
              <a:off x="4749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8" name="Прямая соединительная линия 1017">
              <a:extLst>
                <a:ext uri="{FF2B5EF4-FFF2-40B4-BE49-F238E27FC236}">
                  <a16:creationId xmlns:a16="http://schemas.microsoft.com/office/drawing/2014/main" xmlns="" id="{DFFEAA51-DF86-46B1-AB6D-10B8E852DE83}"/>
                </a:ext>
              </a:extLst>
            </p:cNvPr>
            <p:cNvCxnSpPr/>
            <p:nvPr/>
          </p:nvCxnSpPr>
          <p:spPr>
            <a:xfrm flipV="1">
              <a:off x="4838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9" name="Прямая соединительная линия 1018">
              <a:extLst>
                <a:ext uri="{FF2B5EF4-FFF2-40B4-BE49-F238E27FC236}">
                  <a16:creationId xmlns:a16="http://schemas.microsoft.com/office/drawing/2014/main" xmlns="" id="{263729E3-8450-427B-8146-DBDEE10FA793}"/>
                </a:ext>
              </a:extLst>
            </p:cNvPr>
            <p:cNvCxnSpPr/>
            <p:nvPr/>
          </p:nvCxnSpPr>
          <p:spPr>
            <a:xfrm flipV="1">
              <a:off x="4927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0" name="Прямая соединительная линия 1019">
              <a:extLst>
                <a:ext uri="{FF2B5EF4-FFF2-40B4-BE49-F238E27FC236}">
                  <a16:creationId xmlns:a16="http://schemas.microsoft.com/office/drawing/2014/main" xmlns="" id="{4F05687A-2D2B-441C-AD40-F801DC94A90D}"/>
                </a:ext>
              </a:extLst>
            </p:cNvPr>
            <p:cNvCxnSpPr/>
            <p:nvPr/>
          </p:nvCxnSpPr>
          <p:spPr>
            <a:xfrm flipV="1">
              <a:off x="5016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1" name="Прямая соединительная линия 1020">
              <a:extLst>
                <a:ext uri="{FF2B5EF4-FFF2-40B4-BE49-F238E27FC236}">
                  <a16:creationId xmlns:a16="http://schemas.microsoft.com/office/drawing/2014/main" xmlns="" id="{E0D907CD-7A3D-4D96-A588-471A36C3C2A9}"/>
                </a:ext>
              </a:extLst>
            </p:cNvPr>
            <p:cNvCxnSpPr/>
            <p:nvPr/>
          </p:nvCxnSpPr>
          <p:spPr>
            <a:xfrm flipV="1">
              <a:off x="5105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2" name="Прямая соединительная линия 1021">
              <a:extLst>
                <a:ext uri="{FF2B5EF4-FFF2-40B4-BE49-F238E27FC236}">
                  <a16:creationId xmlns:a16="http://schemas.microsoft.com/office/drawing/2014/main" xmlns="" id="{B0A260A5-B8F8-4BEF-A5DA-CB5F189A98AA}"/>
                </a:ext>
              </a:extLst>
            </p:cNvPr>
            <p:cNvCxnSpPr/>
            <p:nvPr/>
          </p:nvCxnSpPr>
          <p:spPr>
            <a:xfrm flipV="1">
              <a:off x="5194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3" name="Прямая соединительная линия 1022">
              <a:extLst>
                <a:ext uri="{FF2B5EF4-FFF2-40B4-BE49-F238E27FC236}">
                  <a16:creationId xmlns:a16="http://schemas.microsoft.com/office/drawing/2014/main" xmlns="" id="{00CAEF8E-2A60-4177-BA61-B1A8D3DBF069}"/>
                </a:ext>
              </a:extLst>
            </p:cNvPr>
            <p:cNvCxnSpPr/>
            <p:nvPr/>
          </p:nvCxnSpPr>
          <p:spPr>
            <a:xfrm flipV="1">
              <a:off x="5283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Прямая соединительная линия 1023">
              <a:extLst>
                <a:ext uri="{FF2B5EF4-FFF2-40B4-BE49-F238E27FC236}">
                  <a16:creationId xmlns:a16="http://schemas.microsoft.com/office/drawing/2014/main" xmlns="" id="{BF8709FA-C578-421A-90A3-1226B6D73CF8}"/>
                </a:ext>
              </a:extLst>
            </p:cNvPr>
            <p:cNvCxnSpPr/>
            <p:nvPr/>
          </p:nvCxnSpPr>
          <p:spPr>
            <a:xfrm flipV="1">
              <a:off x="5372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Прямая соединительная линия 1024">
              <a:extLst>
                <a:ext uri="{FF2B5EF4-FFF2-40B4-BE49-F238E27FC236}">
                  <a16:creationId xmlns:a16="http://schemas.microsoft.com/office/drawing/2014/main" xmlns="" id="{8BC1E5C9-E286-42C9-83B9-7980D2DF3F9B}"/>
                </a:ext>
              </a:extLst>
            </p:cNvPr>
            <p:cNvCxnSpPr/>
            <p:nvPr/>
          </p:nvCxnSpPr>
          <p:spPr>
            <a:xfrm flipV="1">
              <a:off x="5461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Прямая соединительная линия 1025">
              <a:extLst>
                <a:ext uri="{FF2B5EF4-FFF2-40B4-BE49-F238E27FC236}">
                  <a16:creationId xmlns:a16="http://schemas.microsoft.com/office/drawing/2014/main" xmlns="" id="{4ED25C1E-367D-49DE-9C26-3C2C17B35BBD}"/>
                </a:ext>
              </a:extLst>
            </p:cNvPr>
            <p:cNvCxnSpPr/>
            <p:nvPr/>
          </p:nvCxnSpPr>
          <p:spPr>
            <a:xfrm flipV="1">
              <a:off x="5549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Прямая соединительная линия 1026">
              <a:extLst>
                <a:ext uri="{FF2B5EF4-FFF2-40B4-BE49-F238E27FC236}">
                  <a16:creationId xmlns:a16="http://schemas.microsoft.com/office/drawing/2014/main" xmlns="" id="{0B774DA2-8932-4947-A28E-2A680435A698}"/>
                </a:ext>
              </a:extLst>
            </p:cNvPr>
            <p:cNvCxnSpPr/>
            <p:nvPr/>
          </p:nvCxnSpPr>
          <p:spPr>
            <a:xfrm flipV="1">
              <a:off x="5638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Прямая соединительная линия 1027">
              <a:extLst>
                <a:ext uri="{FF2B5EF4-FFF2-40B4-BE49-F238E27FC236}">
                  <a16:creationId xmlns:a16="http://schemas.microsoft.com/office/drawing/2014/main" xmlns="" id="{5C99F8D6-1B0F-4728-909C-AC5FAB7E20EB}"/>
                </a:ext>
              </a:extLst>
            </p:cNvPr>
            <p:cNvCxnSpPr/>
            <p:nvPr/>
          </p:nvCxnSpPr>
          <p:spPr>
            <a:xfrm flipV="1">
              <a:off x="5727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9" name="Прямая соединительная линия 1028">
              <a:extLst>
                <a:ext uri="{FF2B5EF4-FFF2-40B4-BE49-F238E27FC236}">
                  <a16:creationId xmlns:a16="http://schemas.microsoft.com/office/drawing/2014/main" xmlns="" id="{46E89206-98EC-4D2F-9677-CA63200FA06C}"/>
                </a:ext>
              </a:extLst>
            </p:cNvPr>
            <p:cNvCxnSpPr/>
            <p:nvPr/>
          </p:nvCxnSpPr>
          <p:spPr>
            <a:xfrm flipV="1">
              <a:off x="5816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" name="Прямая соединительная линия 1029">
              <a:extLst>
                <a:ext uri="{FF2B5EF4-FFF2-40B4-BE49-F238E27FC236}">
                  <a16:creationId xmlns:a16="http://schemas.microsoft.com/office/drawing/2014/main" xmlns="" id="{BF9BBE7B-DC1E-46D5-8333-6EDF0E91B0FD}"/>
                </a:ext>
              </a:extLst>
            </p:cNvPr>
            <p:cNvCxnSpPr/>
            <p:nvPr/>
          </p:nvCxnSpPr>
          <p:spPr>
            <a:xfrm flipV="1">
              <a:off x="5905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" name="Прямая соединительная линия 1030">
              <a:extLst>
                <a:ext uri="{FF2B5EF4-FFF2-40B4-BE49-F238E27FC236}">
                  <a16:creationId xmlns:a16="http://schemas.microsoft.com/office/drawing/2014/main" xmlns="" id="{D1F3A93B-4493-44A3-9069-A784F58A96B5}"/>
                </a:ext>
              </a:extLst>
            </p:cNvPr>
            <p:cNvCxnSpPr/>
            <p:nvPr/>
          </p:nvCxnSpPr>
          <p:spPr>
            <a:xfrm flipV="1">
              <a:off x="5994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" name="Прямая соединительная линия 1031">
              <a:extLst>
                <a:ext uri="{FF2B5EF4-FFF2-40B4-BE49-F238E27FC236}">
                  <a16:creationId xmlns:a16="http://schemas.microsoft.com/office/drawing/2014/main" xmlns="" id="{754B0CEE-639B-42A2-BE57-FA28E6E37E36}"/>
                </a:ext>
              </a:extLst>
            </p:cNvPr>
            <p:cNvCxnSpPr/>
            <p:nvPr/>
          </p:nvCxnSpPr>
          <p:spPr>
            <a:xfrm flipV="1">
              <a:off x="6083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Прямая соединительная линия 1032">
              <a:extLst>
                <a:ext uri="{FF2B5EF4-FFF2-40B4-BE49-F238E27FC236}">
                  <a16:creationId xmlns:a16="http://schemas.microsoft.com/office/drawing/2014/main" xmlns="" id="{4D18B2A4-55A1-4EB7-A162-B68EF8A07921}"/>
                </a:ext>
              </a:extLst>
            </p:cNvPr>
            <p:cNvCxnSpPr/>
            <p:nvPr/>
          </p:nvCxnSpPr>
          <p:spPr>
            <a:xfrm flipV="1">
              <a:off x="6172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Прямая соединительная линия 1033">
              <a:extLst>
                <a:ext uri="{FF2B5EF4-FFF2-40B4-BE49-F238E27FC236}">
                  <a16:creationId xmlns:a16="http://schemas.microsoft.com/office/drawing/2014/main" xmlns="" id="{7AB41B3D-9223-404A-823A-316053043F81}"/>
                </a:ext>
              </a:extLst>
            </p:cNvPr>
            <p:cNvCxnSpPr/>
            <p:nvPr/>
          </p:nvCxnSpPr>
          <p:spPr>
            <a:xfrm flipV="1">
              <a:off x="6261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Прямая соединительная линия 1034">
              <a:extLst>
                <a:ext uri="{FF2B5EF4-FFF2-40B4-BE49-F238E27FC236}">
                  <a16:creationId xmlns:a16="http://schemas.microsoft.com/office/drawing/2014/main" xmlns="" id="{047690B2-66D8-4F15-9C12-BB13AAAC7849}"/>
                </a:ext>
              </a:extLst>
            </p:cNvPr>
            <p:cNvCxnSpPr/>
            <p:nvPr/>
          </p:nvCxnSpPr>
          <p:spPr>
            <a:xfrm flipV="1">
              <a:off x="6350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Прямая соединительная линия 1035">
              <a:extLst>
                <a:ext uri="{FF2B5EF4-FFF2-40B4-BE49-F238E27FC236}">
                  <a16:creationId xmlns:a16="http://schemas.microsoft.com/office/drawing/2014/main" xmlns="" id="{41E26876-B0F8-42B8-AF11-22EDF21ABD4A}"/>
                </a:ext>
              </a:extLst>
            </p:cNvPr>
            <p:cNvCxnSpPr/>
            <p:nvPr/>
          </p:nvCxnSpPr>
          <p:spPr>
            <a:xfrm flipV="1">
              <a:off x="6438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Прямая соединительная линия 1036">
              <a:extLst>
                <a:ext uri="{FF2B5EF4-FFF2-40B4-BE49-F238E27FC236}">
                  <a16:creationId xmlns:a16="http://schemas.microsoft.com/office/drawing/2014/main" xmlns="" id="{63E7C7DF-13D5-4934-8C3A-F88109213A45}"/>
                </a:ext>
              </a:extLst>
            </p:cNvPr>
            <p:cNvCxnSpPr/>
            <p:nvPr/>
          </p:nvCxnSpPr>
          <p:spPr>
            <a:xfrm flipV="1">
              <a:off x="6527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Прямая соединительная линия 1037">
              <a:extLst>
                <a:ext uri="{FF2B5EF4-FFF2-40B4-BE49-F238E27FC236}">
                  <a16:creationId xmlns:a16="http://schemas.microsoft.com/office/drawing/2014/main" xmlns="" id="{4522827D-F1BA-4D3B-89B5-EDCC9AF940A7}"/>
                </a:ext>
              </a:extLst>
            </p:cNvPr>
            <p:cNvCxnSpPr/>
            <p:nvPr/>
          </p:nvCxnSpPr>
          <p:spPr>
            <a:xfrm flipV="1">
              <a:off x="6616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Прямая соединительная линия 1038">
              <a:extLst>
                <a:ext uri="{FF2B5EF4-FFF2-40B4-BE49-F238E27FC236}">
                  <a16:creationId xmlns:a16="http://schemas.microsoft.com/office/drawing/2014/main" xmlns="" id="{572A0BD9-E4CF-4EEF-AB45-222FA7199742}"/>
                </a:ext>
              </a:extLst>
            </p:cNvPr>
            <p:cNvCxnSpPr/>
            <p:nvPr/>
          </p:nvCxnSpPr>
          <p:spPr>
            <a:xfrm flipV="1">
              <a:off x="6705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Прямая соединительная линия 1039">
              <a:extLst>
                <a:ext uri="{FF2B5EF4-FFF2-40B4-BE49-F238E27FC236}">
                  <a16:creationId xmlns:a16="http://schemas.microsoft.com/office/drawing/2014/main" xmlns="" id="{FC4A834E-DFAA-4A23-8D87-00FE633B7419}"/>
                </a:ext>
              </a:extLst>
            </p:cNvPr>
            <p:cNvCxnSpPr/>
            <p:nvPr/>
          </p:nvCxnSpPr>
          <p:spPr>
            <a:xfrm flipV="1">
              <a:off x="6794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Прямая соединительная линия 1040">
              <a:extLst>
                <a:ext uri="{FF2B5EF4-FFF2-40B4-BE49-F238E27FC236}">
                  <a16:creationId xmlns:a16="http://schemas.microsoft.com/office/drawing/2014/main" xmlns="" id="{35B33E73-E466-43D1-9E3A-E6D79FDD8E5E}"/>
                </a:ext>
              </a:extLst>
            </p:cNvPr>
            <p:cNvCxnSpPr/>
            <p:nvPr/>
          </p:nvCxnSpPr>
          <p:spPr>
            <a:xfrm flipV="1">
              <a:off x="6883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Прямая соединительная линия 1041">
              <a:extLst>
                <a:ext uri="{FF2B5EF4-FFF2-40B4-BE49-F238E27FC236}">
                  <a16:creationId xmlns:a16="http://schemas.microsoft.com/office/drawing/2014/main" xmlns="" id="{D90C3305-E560-4249-A8AA-1500775FA14F}"/>
                </a:ext>
              </a:extLst>
            </p:cNvPr>
            <p:cNvCxnSpPr/>
            <p:nvPr/>
          </p:nvCxnSpPr>
          <p:spPr>
            <a:xfrm flipV="1">
              <a:off x="6972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Прямая соединительная линия 1042">
              <a:extLst>
                <a:ext uri="{FF2B5EF4-FFF2-40B4-BE49-F238E27FC236}">
                  <a16:creationId xmlns:a16="http://schemas.microsoft.com/office/drawing/2014/main" xmlns="" id="{B412904B-67BD-4357-87B3-92B932A6B192}"/>
                </a:ext>
              </a:extLst>
            </p:cNvPr>
            <p:cNvCxnSpPr/>
            <p:nvPr/>
          </p:nvCxnSpPr>
          <p:spPr>
            <a:xfrm flipV="1">
              <a:off x="7061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Прямая соединительная линия 1043">
              <a:extLst>
                <a:ext uri="{FF2B5EF4-FFF2-40B4-BE49-F238E27FC236}">
                  <a16:creationId xmlns:a16="http://schemas.microsoft.com/office/drawing/2014/main" xmlns="" id="{93A9FA14-730F-4576-AA5C-035117C88309}"/>
                </a:ext>
              </a:extLst>
            </p:cNvPr>
            <p:cNvCxnSpPr/>
            <p:nvPr/>
          </p:nvCxnSpPr>
          <p:spPr>
            <a:xfrm flipV="1">
              <a:off x="7150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Прямая соединительная линия 1044">
              <a:extLst>
                <a:ext uri="{FF2B5EF4-FFF2-40B4-BE49-F238E27FC236}">
                  <a16:creationId xmlns:a16="http://schemas.microsoft.com/office/drawing/2014/main" xmlns="" id="{2E266321-D91A-4451-8601-351F5D09BF94}"/>
                </a:ext>
              </a:extLst>
            </p:cNvPr>
            <p:cNvCxnSpPr/>
            <p:nvPr/>
          </p:nvCxnSpPr>
          <p:spPr>
            <a:xfrm flipV="1">
              <a:off x="7239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Прямая соединительная линия 1045">
              <a:extLst>
                <a:ext uri="{FF2B5EF4-FFF2-40B4-BE49-F238E27FC236}">
                  <a16:creationId xmlns:a16="http://schemas.microsoft.com/office/drawing/2014/main" xmlns="" id="{F6695E13-BB0B-467C-99C2-3D9E110F954D}"/>
                </a:ext>
              </a:extLst>
            </p:cNvPr>
            <p:cNvCxnSpPr/>
            <p:nvPr/>
          </p:nvCxnSpPr>
          <p:spPr>
            <a:xfrm flipV="1">
              <a:off x="7327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Прямая соединительная линия 1046">
              <a:extLst>
                <a:ext uri="{FF2B5EF4-FFF2-40B4-BE49-F238E27FC236}">
                  <a16:creationId xmlns:a16="http://schemas.microsoft.com/office/drawing/2014/main" xmlns="" id="{5E186544-91DC-4035-9BDF-D3B0D29103D7}"/>
                </a:ext>
              </a:extLst>
            </p:cNvPr>
            <p:cNvCxnSpPr/>
            <p:nvPr/>
          </p:nvCxnSpPr>
          <p:spPr>
            <a:xfrm flipV="1">
              <a:off x="7416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Прямая соединительная линия 1047">
              <a:extLst>
                <a:ext uri="{FF2B5EF4-FFF2-40B4-BE49-F238E27FC236}">
                  <a16:creationId xmlns:a16="http://schemas.microsoft.com/office/drawing/2014/main" xmlns="" id="{B1371CA3-E3EB-4D0E-A2CE-F369E17CB665}"/>
                </a:ext>
              </a:extLst>
            </p:cNvPr>
            <p:cNvCxnSpPr/>
            <p:nvPr/>
          </p:nvCxnSpPr>
          <p:spPr>
            <a:xfrm flipV="1">
              <a:off x="7505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Прямая соединительная линия 1048">
              <a:extLst>
                <a:ext uri="{FF2B5EF4-FFF2-40B4-BE49-F238E27FC236}">
                  <a16:creationId xmlns:a16="http://schemas.microsoft.com/office/drawing/2014/main" xmlns="" id="{5B5BE428-5FD3-465A-A5C5-D87614B5176C}"/>
                </a:ext>
              </a:extLst>
            </p:cNvPr>
            <p:cNvCxnSpPr/>
            <p:nvPr/>
          </p:nvCxnSpPr>
          <p:spPr>
            <a:xfrm flipV="1">
              <a:off x="7594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Прямая соединительная линия 1049">
              <a:extLst>
                <a:ext uri="{FF2B5EF4-FFF2-40B4-BE49-F238E27FC236}">
                  <a16:creationId xmlns:a16="http://schemas.microsoft.com/office/drawing/2014/main" xmlns="" id="{B601E64D-578E-42A8-832E-6EFA5D610A87}"/>
                </a:ext>
              </a:extLst>
            </p:cNvPr>
            <p:cNvCxnSpPr/>
            <p:nvPr/>
          </p:nvCxnSpPr>
          <p:spPr>
            <a:xfrm flipV="1">
              <a:off x="7683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Прямая соединительная линия 1050">
              <a:extLst>
                <a:ext uri="{FF2B5EF4-FFF2-40B4-BE49-F238E27FC236}">
                  <a16:creationId xmlns:a16="http://schemas.microsoft.com/office/drawing/2014/main" xmlns="" id="{C50B1F81-D0D8-4921-81B7-EA92D93936EF}"/>
                </a:ext>
              </a:extLst>
            </p:cNvPr>
            <p:cNvCxnSpPr/>
            <p:nvPr/>
          </p:nvCxnSpPr>
          <p:spPr>
            <a:xfrm flipV="1">
              <a:off x="7772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Прямая соединительная линия 1051">
              <a:extLst>
                <a:ext uri="{FF2B5EF4-FFF2-40B4-BE49-F238E27FC236}">
                  <a16:creationId xmlns:a16="http://schemas.microsoft.com/office/drawing/2014/main" xmlns="" id="{E4399CEC-4F49-4E26-8F82-A4812B1DCC2F}"/>
                </a:ext>
              </a:extLst>
            </p:cNvPr>
            <p:cNvCxnSpPr/>
            <p:nvPr/>
          </p:nvCxnSpPr>
          <p:spPr>
            <a:xfrm flipV="1">
              <a:off x="7861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Прямая соединительная линия 1052">
              <a:extLst>
                <a:ext uri="{FF2B5EF4-FFF2-40B4-BE49-F238E27FC236}">
                  <a16:creationId xmlns:a16="http://schemas.microsoft.com/office/drawing/2014/main" xmlns="" id="{A98B302E-5653-4473-B0EE-A775F973FBDE}"/>
                </a:ext>
              </a:extLst>
            </p:cNvPr>
            <p:cNvCxnSpPr/>
            <p:nvPr/>
          </p:nvCxnSpPr>
          <p:spPr>
            <a:xfrm flipV="1">
              <a:off x="7950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Прямая соединительная линия 1053">
              <a:extLst>
                <a:ext uri="{FF2B5EF4-FFF2-40B4-BE49-F238E27FC236}">
                  <a16:creationId xmlns:a16="http://schemas.microsoft.com/office/drawing/2014/main" xmlns="" id="{CD924818-41FD-4DA0-9A0F-9CD03708E999}"/>
                </a:ext>
              </a:extLst>
            </p:cNvPr>
            <p:cNvCxnSpPr/>
            <p:nvPr/>
          </p:nvCxnSpPr>
          <p:spPr>
            <a:xfrm flipV="1">
              <a:off x="8039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Прямая соединительная линия 1054">
              <a:extLst>
                <a:ext uri="{FF2B5EF4-FFF2-40B4-BE49-F238E27FC236}">
                  <a16:creationId xmlns:a16="http://schemas.microsoft.com/office/drawing/2014/main" xmlns="" id="{71E091D0-A884-44B2-8292-3E5E65E0235D}"/>
                </a:ext>
              </a:extLst>
            </p:cNvPr>
            <p:cNvCxnSpPr/>
            <p:nvPr/>
          </p:nvCxnSpPr>
          <p:spPr>
            <a:xfrm flipV="1">
              <a:off x="8128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Прямая соединительная линия 1055">
              <a:extLst>
                <a:ext uri="{FF2B5EF4-FFF2-40B4-BE49-F238E27FC236}">
                  <a16:creationId xmlns:a16="http://schemas.microsoft.com/office/drawing/2014/main" xmlns="" id="{42F2A3CC-B54D-48E6-A3AD-D55BB2A92338}"/>
                </a:ext>
              </a:extLst>
            </p:cNvPr>
            <p:cNvCxnSpPr/>
            <p:nvPr/>
          </p:nvCxnSpPr>
          <p:spPr>
            <a:xfrm flipV="1">
              <a:off x="8216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Прямая соединительная линия 1056">
              <a:extLst>
                <a:ext uri="{FF2B5EF4-FFF2-40B4-BE49-F238E27FC236}">
                  <a16:creationId xmlns:a16="http://schemas.microsoft.com/office/drawing/2014/main" xmlns="" id="{C359B8CA-60B0-4DDD-B087-285C481AD364}"/>
                </a:ext>
              </a:extLst>
            </p:cNvPr>
            <p:cNvCxnSpPr/>
            <p:nvPr/>
          </p:nvCxnSpPr>
          <p:spPr>
            <a:xfrm flipV="1">
              <a:off x="8305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Прямая соединительная линия 1057">
              <a:extLst>
                <a:ext uri="{FF2B5EF4-FFF2-40B4-BE49-F238E27FC236}">
                  <a16:creationId xmlns:a16="http://schemas.microsoft.com/office/drawing/2014/main" xmlns="" id="{4C51E64D-7270-44BA-99E8-8771EF3913C9}"/>
                </a:ext>
              </a:extLst>
            </p:cNvPr>
            <p:cNvCxnSpPr/>
            <p:nvPr/>
          </p:nvCxnSpPr>
          <p:spPr>
            <a:xfrm flipV="1">
              <a:off x="8394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9" name="Прямая соединительная линия 1058">
              <a:extLst>
                <a:ext uri="{FF2B5EF4-FFF2-40B4-BE49-F238E27FC236}">
                  <a16:creationId xmlns:a16="http://schemas.microsoft.com/office/drawing/2014/main" xmlns="" id="{4E857C3B-678D-456B-99DB-FD869CF8723C}"/>
                </a:ext>
              </a:extLst>
            </p:cNvPr>
            <p:cNvCxnSpPr/>
            <p:nvPr/>
          </p:nvCxnSpPr>
          <p:spPr>
            <a:xfrm flipV="1">
              <a:off x="8483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Прямая соединительная линия 1059">
              <a:extLst>
                <a:ext uri="{FF2B5EF4-FFF2-40B4-BE49-F238E27FC236}">
                  <a16:creationId xmlns:a16="http://schemas.microsoft.com/office/drawing/2014/main" xmlns="" id="{A86A7DAB-2B9E-46CF-8404-D65121E09D0A}"/>
                </a:ext>
              </a:extLst>
            </p:cNvPr>
            <p:cNvCxnSpPr/>
            <p:nvPr/>
          </p:nvCxnSpPr>
          <p:spPr>
            <a:xfrm flipV="1">
              <a:off x="8572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Прямая соединительная линия 1060">
              <a:extLst>
                <a:ext uri="{FF2B5EF4-FFF2-40B4-BE49-F238E27FC236}">
                  <a16:creationId xmlns:a16="http://schemas.microsoft.com/office/drawing/2014/main" xmlns="" id="{136C2E15-0446-484C-9BBA-3538A6F83E3C}"/>
                </a:ext>
              </a:extLst>
            </p:cNvPr>
            <p:cNvCxnSpPr/>
            <p:nvPr/>
          </p:nvCxnSpPr>
          <p:spPr>
            <a:xfrm flipV="1">
              <a:off x="8661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Прямая соединительная линия 1061">
              <a:extLst>
                <a:ext uri="{FF2B5EF4-FFF2-40B4-BE49-F238E27FC236}">
                  <a16:creationId xmlns:a16="http://schemas.microsoft.com/office/drawing/2014/main" xmlns="" id="{D6EFACB4-4AB3-4C79-8212-AA31ABEC1C4E}"/>
                </a:ext>
              </a:extLst>
            </p:cNvPr>
            <p:cNvCxnSpPr/>
            <p:nvPr/>
          </p:nvCxnSpPr>
          <p:spPr>
            <a:xfrm flipV="1">
              <a:off x="8750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Прямая соединительная линия 1062">
              <a:extLst>
                <a:ext uri="{FF2B5EF4-FFF2-40B4-BE49-F238E27FC236}">
                  <a16:creationId xmlns:a16="http://schemas.microsoft.com/office/drawing/2014/main" xmlns="" id="{85648428-E6BB-48FC-AB91-489CDB837487}"/>
                </a:ext>
              </a:extLst>
            </p:cNvPr>
            <p:cNvCxnSpPr/>
            <p:nvPr/>
          </p:nvCxnSpPr>
          <p:spPr>
            <a:xfrm flipV="1">
              <a:off x="8839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Прямая соединительная линия 1063">
              <a:extLst>
                <a:ext uri="{FF2B5EF4-FFF2-40B4-BE49-F238E27FC236}">
                  <a16:creationId xmlns:a16="http://schemas.microsoft.com/office/drawing/2014/main" xmlns="" id="{EDA62697-1CA7-4F5C-833C-1138CEE9850A}"/>
                </a:ext>
              </a:extLst>
            </p:cNvPr>
            <p:cNvCxnSpPr/>
            <p:nvPr/>
          </p:nvCxnSpPr>
          <p:spPr>
            <a:xfrm flipV="1">
              <a:off x="8928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5" name="Прямая соединительная линия 1064">
              <a:extLst>
                <a:ext uri="{FF2B5EF4-FFF2-40B4-BE49-F238E27FC236}">
                  <a16:creationId xmlns:a16="http://schemas.microsoft.com/office/drawing/2014/main" xmlns="" id="{491B3587-696C-4639-8282-7F10A0F8D95A}"/>
                </a:ext>
              </a:extLst>
            </p:cNvPr>
            <p:cNvCxnSpPr/>
            <p:nvPr/>
          </p:nvCxnSpPr>
          <p:spPr>
            <a:xfrm flipV="1">
              <a:off x="9017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Прямая соединительная линия 1065">
              <a:extLst>
                <a:ext uri="{FF2B5EF4-FFF2-40B4-BE49-F238E27FC236}">
                  <a16:creationId xmlns:a16="http://schemas.microsoft.com/office/drawing/2014/main" xmlns="" id="{FEF2E01D-E837-403D-A023-16069FFABB28}"/>
                </a:ext>
              </a:extLst>
            </p:cNvPr>
            <p:cNvCxnSpPr/>
            <p:nvPr/>
          </p:nvCxnSpPr>
          <p:spPr>
            <a:xfrm flipV="1">
              <a:off x="9105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Прямая соединительная линия 1066">
              <a:extLst>
                <a:ext uri="{FF2B5EF4-FFF2-40B4-BE49-F238E27FC236}">
                  <a16:creationId xmlns:a16="http://schemas.microsoft.com/office/drawing/2014/main" xmlns="" id="{269F7DDB-4E16-4853-B9FA-A8B7835D07F4}"/>
                </a:ext>
              </a:extLst>
            </p:cNvPr>
            <p:cNvCxnSpPr/>
            <p:nvPr/>
          </p:nvCxnSpPr>
          <p:spPr>
            <a:xfrm flipV="1">
              <a:off x="9194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Прямая соединительная линия 1067">
              <a:extLst>
                <a:ext uri="{FF2B5EF4-FFF2-40B4-BE49-F238E27FC236}">
                  <a16:creationId xmlns:a16="http://schemas.microsoft.com/office/drawing/2014/main" xmlns="" id="{37E39C40-02C7-4B01-B680-DFEF0ADE2F67}"/>
                </a:ext>
              </a:extLst>
            </p:cNvPr>
            <p:cNvCxnSpPr/>
            <p:nvPr/>
          </p:nvCxnSpPr>
          <p:spPr>
            <a:xfrm flipV="1">
              <a:off x="9283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9" name="Прямая соединительная линия 1068">
              <a:extLst>
                <a:ext uri="{FF2B5EF4-FFF2-40B4-BE49-F238E27FC236}">
                  <a16:creationId xmlns:a16="http://schemas.microsoft.com/office/drawing/2014/main" xmlns="" id="{8FCBDD0B-65AB-440B-9739-0E615D38EA7D}"/>
                </a:ext>
              </a:extLst>
            </p:cNvPr>
            <p:cNvCxnSpPr/>
            <p:nvPr/>
          </p:nvCxnSpPr>
          <p:spPr>
            <a:xfrm flipV="1">
              <a:off x="9372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Прямая соединительная линия 1069">
              <a:extLst>
                <a:ext uri="{FF2B5EF4-FFF2-40B4-BE49-F238E27FC236}">
                  <a16:creationId xmlns:a16="http://schemas.microsoft.com/office/drawing/2014/main" xmlns="" id="{3CA0A321-92C2-4766-8D09-9289BFE5C1D0}"/>
                </a:ext>
              </a:extLst>
            </p:cNvPr>
            <p:cNvCxnSpPr/>
            <p:nvPr/>
          </p:nvCxnSpPr>
          <p:spPr>
            <a:xfrm flipV="1">
              <a:off x="94615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Прямая соединительная линия 1070">
              <a:extLst>
                <a:ext uri="{FF2B5EF4-FFF2-40B4-BE49-F238E27FC236}">
                  <a16:creationId xmlns:a16="http://schemas.microsoft.com/office/drawing/2014/main" xmlns="" id="{985B530C-A0D5-4D6B-89AB-B841E6012930}"/>
                </a:ext>
              </a:extLst>
            </p:cNvPr>
            <p:cNvCxnSpPr/>
            <p:nvPr/>
          </p:nvCxnSpPr>
          <p:spPr>
            <a:xfrm flipV="1">
              <a:off x="95504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Прямая соединительная линия 1071">
              <a:extLst>
                <a:ext uri="{FF2B5EF4-FFF2-40B4-BE49-F238E27FC236}">
                  <a16:creationId xmlns:a16="http://schemas.microsoft.com/office/drawing/2014/main" xmlns="" id="{9A285D86-2CE6-436F-BD64-8A46BBC550D2}"/>
                </a:ext>
              </a:extLst>
            </p:cNvPr>
            <p:cNvCxnSpPr/>
            <p:nvPr/>
          </p:nvCxnSpPr>
          <p:spPr>
            <a:xfrm flipV="1">
              <a:off x="96393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Прямая соединительная линия 1072">
              <a:extLst>
                <a:ext uri="{FF2B5EF4-FFF2-40B4-BE49-F238E27FC236}">
                  <a16:creationId xmlns:a16="http://schemas.microsoft.com/office/drawing/2014/main" xmlns="" id="{1B308DD7-BB0B-41CF-A1F9-178C1C8AC093}"/>
                </a:ext>
              </a:extLst>
            </p:cNvPr>
            <p:cNvCxnSpPr/>
            <p:nvPr/>
          </p:nvCxnSpPr>
          <p:spPr>
            <a:xfrm flipV="1">
              <a:off x="97282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Прямая соединительная линия 1073">
              <a:extLst>
                <a:ext uri="{FF2B5EF4-FFF2-40B4-BE49-F238E27FC236}">
                  <a16:creationId xmlns:a16="http://schemas.microsoft.com/office/drawing/2014/main" xmlns="" id="{EFA3A471-201B-4753-A47C-6F19726BC27A}"/>
                </a:ext>
              </a:extLst>
            </p:cNvPr>
            <p:cNvCxnSpPr/>
            <p:nvPr/>
          </p:nvCxnSpPr>
          <p:spPr>
            <a:xfrm flipV="1">
              <a:off x="98171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5" name="Прямая соединительная линия 1074">
              <a:extLst>
                <a:ext uri="{FF2B5EF4-FFF2-40B4-BE49-F238E27FC236}">
                  <a16:creationId xmlns:a16="http://schemas.microsoft.com/office/drawing/2014/main" xmlns="" id="{8EB748C4-7391-4A55-9026-3A5FD1718489}"/>
                </a:ext>
              </a:extLst>
            </p:cNvPr>
            <p:cNvCxnSpPr/>
            <p:nvPr/>
          </p:nvCxnSpPr>
          <p:spPr>
            <a:xfrm flipV="1">
              <a:off x="99060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Прямая соединительная линия 1075">
              <a:extLst>
                <a:ext uri="{FF2B5EF4-FFF2-40B4-BE49-F238E27FC236}">
                  <a16:creationId xmlns:a16="http://schemas.microsoft.com/office/drawing/2014/main" xmlns="" id="{6D3ED712-4945-40FA-9395-C29272378D83}"/>
                </a:ext>
              </a:extLst>
            </p:cNvPr>
            <p:cNvCxnSpPr/>
            <p:nvPr/>
          </p:nvCxnSpPr>
          <p:spPr>
            <a:xfrm flipV="1">
              <a:off x="99949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Прямая соединительная линия 1076">
              <a:extLst>
                <a:ext uri="{FF2B5EF4-FFF2-40B4-BE49-F238E27FC236}">
                  <a16:creationId xmlns:a16="http://schemas.microsoft.com/office/drawing/2014/main" xmlns="" id="{37D6365F-F6B9-48F6-8CD8-A7B7C7B1E47D}"/>
                </a:ext>
              </a:extLst>
            </p:cNvPr>
            <p:cNvCxnSpPr/>
            <p:nvPr/>
          </p:nvCxnSpPr>
          <p:spPr>
            <a:xfrm flipV="1">
              <a:off x="100838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Прямая соединительная линия 1077">
              <a:extLst>
                <a:ext uri="{FF2B5EF4-FFF2-40B4-BE49-F238E27FC236}">
                  <a16:creationId xmlns:a16="http://schemas.microsoft.com/office/drawing/2014/main" xmlns="" id="{FA7F7E93-5E60-4684-ADE3-2B3E8B51427E}"/>
                </a:ext>
              </a:extLst>
            </p:cNvPr>
            <p:cNvCxnSpPr/>
            <p:nvPr/>
          </p:nvCxnSpPr>
          <p:spPr>
            <a:xfrm flipV="1">
              <a:off x="101727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Прямая соединительная линия 1078">
              <a:extLst>
                <a:ext uri="{FF2B5EF4-FFF2-40B4-BE49-F238E27FC236}">
                  <a16:creationId xmlns:a16="http://schemas.microsoft.com/office/drawing/2014/main" xmlns="" id="{127860BB-F616-4B27-B820-CB4A0C2B41B1}"/>
                </a:ext>
              </a:extLst>
            </p:cNvPr>
            <p:cNvCxnSpPr/>
            <p:nvPr/>
          </p:nvCxnSpPr>
          <p:spPr>
            <a:xfrm flipV="1">
              <a:off x="10261600" y="5486400"/>
              <a:ext cx="177800" cy="177800"/>
            </a:xfrm>
            <a:prstGeom prst="line">
              <a:avLst/>
            </a:prstGeom>
            <a:ln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1" name="Полилиния: фигура 639">
            <a:extLst>
              <a:ext uri="{FF2B5EF4-FFF2-40B4-BE49-F238E27FC236}">
                <a16:creationId xmlns:a16="http://schemas.microsoft.com/office/drawing/2014/main" xmlns="" id="{BC97A952-0DF3-4E00-844B-B98FBF0FBFE6}"/>
              </a:ext>
            </a:extLst>
          </p:cNvPr>
          <p:cNvSpPr/>
          <p:nvPr/>
        </p:nvSpPr>
        <p:spPr>
          <a:xfrm>
            <a:off x="91299" y="2730443"/>
            <a:ext cx="10017900" cy="3968903"/>
          </a:xfrm>
          <a:custGeom>
            <a:avLst/>
            <a:gdLst>
              <a:gd name="connsiteX0" fmla="*/ 4077754 w 9593027"/>
              <a:gd name="connsiteY0" fmla="*/ 0 h 4055122"/>
              <a:gd name="connsiteX1" fmla="*/ 6570890 w 9593027"/>
              <a:gd name="connsiteY1" fmla="*/ 0 h 4055122"/>
              <a:gd name="connsiteX2" fmla="*/ 6661085 w 9593027"/>
              <a:gd name="connsiteY2" fmla="*/ 647 h 4055122"/>
              <a:gd name="connsiteX3" fmla="*/ 9593027 w 9593027"/>
              <a:gd name="connsiteY3" fmla="*/ 4049278 h 4055122"/>
              <a:gd name="connsiteX4" fmla="*/ 0 w 9593027"/>
              <a:gd name="connsiteY4" fmla="*/ 4055122 h 4055122"/>
              <a:gd name="connsiteX5" fmla="*/ 3975607 w 9593027"/>
              <a:gd name="connsiteY5" fmla="*/ 225724 h 4055122"/>
              <a:gd name="connsiteX0" fmla="*/ 4502627 w 10017900"/>
              <a:gd name="connsiteY0" fmla="*/ 0 h 4049278"/>
              <a:gd name="connsiteX1" fmla="*/ 6995763 w 10017900"/>
              <a:gd name="connsiteY1" fmla="*/ 0 h 4049278"/>
              <a:gd name="connsiteX2" fmla="*/ 7085958 w 10017900"/>
              <a:gd name="connsiteY2" fmla="*/ 647 h 4049278"/>
              <a:gd name="connsiteX3" fmla="*/ 10017900 w 10017900"/>
              <a:gd name="connsiteY3" fmla="*/ 4049278 h 4049278"/>
              <a:gd name="connsiteX4" fmla="*/ 0 w 10017900"/>
              <a:gd name="connsiteY4" fmla="*/ 4036650 h 4049278"/>
              <a:gd name="connsiteX5" fmla="*/ 4400480 w 10017900"/>
              <a:gd name="connsiteY5" fmla="*/ 225724 h 4049278"/>
              <a:gd name="connsiteX6" fmla="*/ 4502627 w 10017900"/>
              <a:gd name="connsiteY6" fmla="*/ 0 h 404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7900" h="4049278">
                <a:moveTo>
                  <a:pt x="4502627" y="0"/>
                </a:moveTo>
                <a:lnTo>
                  <a:pt x="6995763" y="0"/>
                </a:lnTo>
                <a:lnTo>
                  <a:pt x="7085958" y="647"/>
                </a:lnTo>
                <a:cubicBezTo>
                  <a:pt x="7282349" y="930223"/>
                  <a:pt x="8387219" y="2812056"/>
                  <a:pt x="10017900" y="4049278"/>
                </a:cubicBezTo>
                <a:lnTo>
                  <a:pt x="0" y="4036650"/>
                </a:lnTo>
                <a:cubicBezTo>
                  <a:pt x="1582963" y="3365407"/>
                  <a:pt x="3771781" y="1488410"/>
                  <a:pt x="4400480" y="225724"/>
                </a:cubicBezTo>
                <a:lnTo>
                  <a:pt x="4502627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0"/>
                </a:schemeClr>
              </a:gs>
              <a:gs pos="22000">
                <a:schemeClr val="accent1">
                  <a:alpha val="3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872" name="Полилиния: фигура 800">
            <a:extLst>
              <a:ext uri="{FF2B5EF4-FFF2-40B4-BE49-F238E27FC236}">
                <a16:creationId xmlns:a16="http://schemas.microsoft.com/office/drawing/2014/main" xmlns="" id="{5CF91B75-6C0E-4558-9AAE-BC848076394F}"/>
              </a:ext>
            </a:extLst>
          </p:cNvPr>
          <p:cNvSpPr/>
          <p:nvPr/>
        </p:nvSpPr>
        <p:spPr>
          <a:xfrm flipH="1">
            <a:off x="7422943" y="2870519"/>
            <a:ext cx="2937851" cy="3483427"/>
          </a:xfrm>
          <a:custGeom>
            <a:avLst/>
            <a:gdLst>
              <a:gd name="connsiteX0" fmla="*/ 0 w 2554514"/>
              <a:gd name="connsiteY0" fmla="*/ 4281714 h 4281714"/>
              <a:gd name="connsiteX1" fmla="*/ 2104572 w 2554514"/>
              <a:gd name="connsiteY1" fmla="*/ 1683657 h 4281714"/>
              <a:gd name="connsiteX2" fmla="*/ 2554514 w 2554514"/>
              <a:gd name="connsiteY2" fmla="*/ 0 h 4281714"/>
              <a:gd name="connsiteX0" fmla="*/ 0 w 2554514"/>
              <a:gd name="connsiteY0" fmla="*/ 4281714 h 4281714"/>
              <a:gd name="connsiteX1" fmla="*/ 2554514 w 2554514"/>
              <a:gd name="connsiteY1" fmla="*/ 0 h 4281714"/>
              <a:gd name="connsiteX0" fmla="*/ 0 w 2554514"/>
              <a:gd name="connsiteY0" fmla="*/ 4281714 h 4281714"/>
              <a:gd name="connsiteX1" fmla="*/ 2554514 w 2554514"/>
              <a:gd name="connsiteY1" fmla="*/ 0 h 4281714"/>
              <a:gd name="connsiteX0" fmla="*/ 0 w 3280228"/>
              <a:gd name="connsiteY0" fmla="*/ 4252685 h 4252685"/>
              <a:gd name="connsiteX1" fmla="*/ 3280228 w 3280228"/>
              <a:gd name="connsiteY1" fmla="*/ 0 h 4252685"/>
              <a:gd name="connsiteX0" fmla="*/ 0 w 3280228"/>
              <a:gd name="connsiteY0" fmla="*/ 4252685 h 4252685"/>
              <a:gd name="connsiteX1" fmla="*/ 3280228 w 3280228"/>
              <a:gd name="connsiteY1" fmla="*/ 0 h 4252685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06057"/>
              <a:gd name="connsiteY0" fmla="*/ 4273785 h 4273785"/>
              <a:gd name="connsiteX1" fmla="*/ 3106057 w 3106057"/>
              <a:gd name="connsiteY1" fmla="*/ 0 h 427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06057" h="4273785">
                <a:moveTo>
                  <a:pt x="0" y="4273785"/>
                </a:moveTo>
                <a:cubicBezTo>
                  <a:pt x="1289370" y="3484443"/>
                  <a:pt x="2655136" y="1524936"/>
                  <a:pt x="3106057" y="0"/>
                </a:cubicBezTo>
              </a:path>
            </a:pathLst>
          </a:custGeom>
          <a:noFill/>
          <a:ln>
            <a:gradFill>
              <a:gsLst>
                <a:gs pos="0">
                  <a:schemeClr val="accent1"/>
                </a:gs>
                <a:gs pos="63000">
                  <a:schemeClr val="accent1">
                    <a:alpha val="0"/>
                  </a:schemeClr>
                </a:gs>
              </a:gsLst>
              <a:lin ang="5400000" scaled="1"/>
            </a:gra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73" name="Полилиния: фигура 802">
            <a:extLst>
              <a:ext uri="{FF2B5EF4-FFF2-40B4-BE49-F238E27FC236}">
                <a16:creationId xmlns:a16="http://schemas.microsoft.com/office/drawing/2014/main" xmlns="" id="{4DD46FBF-9028-4236-AD73-5EB87D54B484}"/>
              </a:ext>
            </a:extLst>
          </p:cNvPr>
          <p:cNvSpPr/>
          <p:nvPr/>
        </p:nvSpPr>
        <p:spPr>
          <a:xfrm rot="21447397" flipH="1">
            <a:off x="7735349" y="3075227"/>
            <a:ext cx="2937851" cy="3483427"/>
          </a:xfrm>
          <a:custGeom>
            <a:avLst/>
            <a:gdLst>
              <a:gd name="connsiteX0" fmla="*/ 0 w 2554514"/>
              <a:gd name="connsiteY0" fmla="*/ 4281714 h 4281714"/>
              <a:gd name="connsiteX1" fmla="*/ 2104572 w 2554514"/>
              <a:gd name="connsiteY1" fmla="*/ 1683657 h 4281714"/>
              <a:gd name="connsiteX2" fmla="*/ 2554514 w 2554514"/>
              <a:gd name="connsiteY2" fmla="*/ 0 h 4281714"/>
              <a:gd name="connsiteX0" fmla="*/ 0 w 2554514"/>
              <a:gd name="connsiteY0" fmla="*/ 4281714 h 4281714"/>
              <a:gd name="connsiteX1" fmla="*/ 2554514 w 2554514"/>
              <a:gd name="connsiteY1" fmla="*/ 0 h 4281714"/>
              <a:gd name="connsiteX0" fmla="*/ 0 w 2554514"/>
              <a:gd name="connsiteY0" fmla="*/ 4281714 h 4281714"/>
              <a:gd name="connsiteX1" fmla="*/ 2554514 w 2554514"/>
              <a:gd name="connsiteY1" fmla="*/ 0 h 4281714"/>
              <a:gd name="connsiteX0" fmla="*/ 0 w 3280228"/>
              <a:gd name="connsiteY0" fmla="*/ 4252685 h 4252685"/>
              <a:gd name="connsiteX1" fmla="*/ 3280228 w 3280228"/>
              <a:gd name="connsiteY1" fmla="*/ 0 h 4252685"/>
              <a:gd name="connsiteX0" fmla="*/ 0 w 3280228"/>
              <a:gd name="connsiteY0" fmla="*/ 4252685 h 4252685"/>
              <a:gd name="connsiteX1" fmla="*/ 3280228 w 3280228"/>
              <a:gd name="connsiteY1" fmla="*/ 0 h 4252685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06057"/>
              <a:gd name="connsiteY0" fmla="*/ 4273785 h 4273785"/>
              <a:gd name="connsiteX1" fmla="*/ 3106057 w 3106057"/>
              <a:gd name="connsiteY1" fmla="*/ 0 h 427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06057" h="4273785">
                <a:moveTo>
                  <a:pt x="0" y="4273785"/>
                </a:moveTo>
                <a:cubicBezTo>
                  <a:pt x="1289370" y="3484443"/>
                  <a:pt x="2655136" y="1524936"/>
                  <a:pt x="3106057" y="0"/>
                </a:cubicBezTo>
              </a:path>
            </a:pathLst>
          </a:custGeom>
          <a:noFill/>
          <a:ln>
            <a:gradFill>
              <a:gsLst>
                <a:gs pos="0">
                  <a:schemeClr val="accent1"/>
                </a:gs>
                <a:gs pos="63000">
                  <a:schemeClr val="accent1">
                    <a:alpha val="0"/>
                  </a:schemeClr>
                </a:gs>
              </a:gsLst>
              <a:lin ang="5400000" scaled="1"/>
            </a:gra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52" name="Полилиния: фигура 802">
            <a:extLst>
              <a:ext uri="{FF2B5EF4-FFF2-40B4-BE49-F238E27FC236}">
                <a16:creationId xmlns:a16="http://schemas.microsoft.com/office/drawing/2014/main" xmlns="" id="{722E3E99-1A48-4E8C-9CB2-F5D62E80C6AB}"/>
              </a:ext>
            </a:extLst>
          </p:cNvPr>
          <p:cNvSpPr/>
          <p:nvPr/>
        </p:nvSpPr>
        <p:spPr>
          <a:xfrm rot="21447397" flipH="1">
            <a:off x="7951249" y="3202228"/>
            <a:ext cx="2937851" cy="3483427"/>
          </a:xfrm>
          <a:custGeom>
            <a:avLst/>
            <a:gdLst>
              <a:gd name="connsiteX0" fmla="*/ 0 w 2554514"/>
              <a:gd name="connsiteY0" fmla="*/ 4281714 h 4281714"/>
              <a:gd name="connsiteX1" fmla="*/ 2104572 w 2554514"/>
              <a:gd name="connsiteY1" fmla="*/ 1683657 h 4281714"/>
              <a:gd name="connsiteX2" fmla="*/ 2554514 w 2554514"/>
              <a:gd name="connsiteY2" fmla="*/ 0 h 4281714"/>
              <a:gd name="connsiteX0" fmla="*/ 0 w 2554514"/>
              <a:gd name="connsiteY0" fmla="*/ 4281714 h 4281714"/>
              <a:gd name="connsiteX1" fmla="*/ 2554514 w 2554514"/>
              <a:gd name="connsiteY1" fmla="*/ 0 h 4281714"/>
              <a:gd name="connsiteX0" fmla="*/ 0 w 2554514"/>
              <a:gd name="connsiteY0" fmla="*/ 4281714 h 4281714"/>
              <a:gd name="connsiteX1" fmla="*/ 2554514 w 2554514"/>
              <a:gd name="connsiteY1" fmla="*/ 0 h 4281714"/>
              <a:gd name="connsiteX0" fmla="*/ 0 w 3280228"/>
              <a:gd name="connsiteY0" fmla="*/ 4252685 h 4252685"/>
              <a:gd name="connsiteX1" fmla="*/ 3280228 w 3280228"/>
              <a:gd name="connsiteY1" fmla="*/ 0 h 4252685"/>
              <a:gd name="connsiteX0" fmla="*/ 0 w 3280228"/>
              <a:gd name="connsiteY0" fmla="*/ 4252685 h 4252685"/>
              <a:gd name="connsiteX1" fmla="*/ 3280228 w 3280228"/>
              <a:gd name="connsiteY1" fmla="*/ 0 h 4252685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06057"/>
              <a:gd name="connsiteY0" fmla="*/ 4238171 h 4238171"/>
              <a:gd name="connsiteX1" fmla="*/ 3106057 w 3106057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52093"/>
              <a:gd name="connsiteY0" fmla="*/ 4238171 h 4238171"/>
              <a:gd name="connsiteX1" fmla="*/ 3152093 w 3152093"/>
              <a:gd name="connsiteY1" fmla="*/ 0 h 4238171"/>
              <a:gd name="connsiteX0" fmla="*/ 0 w 3106057"/>
              <a:gd name="connsiteY0" fmla="*/ 4273785 h 4273785"/>
              <a:gd name="connsiteX1" fmla="*/ 3106057 w 3106057"/>
              <a:gd name="connsiteY1" fmla="*/ 0 h 427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06057" h="4273785">
                <a:moveTo>
                  <a:pt x="0" y="4273785"/>
                </a:moveTo>
                <a:cubicBezTo>
                  <a:pt x="1289370" y="3484443"/>
                  <a:pt x="2655136" y="1524936"/>
                  <a:pt x="3106057" y="0"/>
                </a:cubicBezTo>
              </a:path>
            </a:pathLst>
          </a:custGeom>
          <a:noFill/>
          <a:ln>
            <a:gradFill>
              <a:gsLst>
                <a:gs pos="0">
                  <a:schemeClr val="accent1"/>
                </a:gs>
                <a:gs pos="63000">
                  <a:schemeClr val="accent1">
                    <a:alpha val="0"/>
                  </a:schemeClr>
                </a:gs>
              </a:gsLst>
              <a:lin ang="5400000" scaled="1"/>
            </a:gra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44" name="TextBox 843">
            <a:extLst>
              <a:ext uri="{FF2B5EF4-FFF2-40B4-BE49-F238E27FC236}">
                <a16:creationId xmlns:a16="http://schemas.microsoft.com/office/drawing/2014/main" xmlns="" id="{7F7794C9-861F-4DDE-B264-4A7849F090A3}"/>
              </a:ext>
            </a:extLst>
          </p:cNvPr>
          <p:cNvSpPr txBox="1"/>
          <p:nvPr/>
        </p:nvSpPr>
        <p:spPr>
          <a:xfrm>
            <a:off x="237400" y="5554355"/>
            <a:ext cx="1489108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ru-RU" sz="1100" b="1" dirty="0">
                <a:solidFill>
                  <a:srgbClr val="00B0F0"/>
                </a:solidFill>
              </a:rPr>
              <a:t>Создание центров компетенций мирового уровня при поддержке ВЭБ</a:t>
            </a:r>
          </a:p>
        </p:txBody>
      </p:sp>
      <p:sp>
        <p:nvSpPr>
          <p:cNvPr id="298" name="Равнобедренный треугольник 297">
            <a:extLst>
              <a:ext uri="{FF2B5EF4-FFF2-40B4-BE49-F238E27FC236}">
                <a16:creationId xmlns:a16="http://schemas.microsoft.com/office/drawing/2014/main" xmlns="" id="{C2587FE4-86A7-4A65-A0CF-FBACC7A29FB5}"/>
              </a:ext>
            </a:extLst>
          </p:cNvPr>
          <p:cNvSpPr/>
          <p:nvPr/>
        </p:nvSpPr>
        <p:spPr>
          <a:xfrm>
            <a:off x="3943331" y="2057046"/>
            <a:ext cx="3966972" cy="633602"/>
          </a:xfrm>
          <a:prstGeom prst="triangle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30" name="TextBox 829">
            <a:extLst>
              <a:ext uri="{FF2B5EF4-FFF2-40B4-BE49-F238E27FC236}">
                <a16:creationId xmlns:a16="http://schemas.microsoft.com/office/drawing/2014/main" xmlns="" id="{8BCC4E16-73BD-441D-AD41-E9A99546088C}"/>
              </a:ext>
            </a:extLst>
          </p:cNvPr>
          <p:cNvSpPr txBox="1"/>
          <p:nvPr/>
        </p:nvSpPr>
        <p:spPr>
          <a:xfrm>
            <a:off x="3425460" y="4596523"/>
            <a:ext cx="495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Венчурное финансирование на стадии масштабирования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8877E688-AC92-477E-8536-427046BE1378}"/>
              </a:ext>
            </a:extLst>
          </p:cNvPr>
          <p:cNvGrpSpPr/>
          <p:nvPr/>
        </p:nvGrpSpPr>
        <p:grpSpPr>
          <a:xfrm>
            <a:off x="4597055" y="3117886"/>
            <a:ext cx="2588221" cy="368293"/>
            <a:chOff x="4379102" y="3117886"/>
            <a:chExt cx="3140066" cy="368293"/>
          </a:xfrm>
        </p:grpSpPr>
        <p:sp>
          <p:nvSpPr>
            <p:cNvPr id="836" name="TextBox 835">
              <a:extLst>
                <a:ext uri="{FF2B5EF4-FFF2-40B4-BE49-F238E27FC236}">
                  <a16:creationId xmlns:a16="http://schemas.microsoft.com/office/drawing/2014/main" xmlns="" id="{5FA6C707-DE87-4B85-A5E7-F202B77E758B}"/>
                </a:ext>
              </a:extLst>
            </p:cNvPr>
            <p:cNvSpPr txBox="1"/>
            <p:nvPr/>
          </p:nvSpPr>
          <p:spPr>
            <a:xfrm>
              <a:off x="4379102" y="3117886"/>
              <a:ext cx="1007495" cy="368293"/>
            </a:xfrm>
            <a:prstGeom prst="rect">
              <a:avLst/>
            </a:prstGeom>
            <a:solidFill>
              <a:srgbClr val="2FBAFF"/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prstClr val="white"/>
                  </a:solidFill>
                </a:rPr>
                <a:t>Hong Kong Stock Exchange</a:t>
              </a:r>
              <a:endParaRPr lang="ru-RU" sz="800" b="1" dirty="0">
                <a:solidFill>
                  <a:prstClr val="white"/>
                </a:solidFill>
              </a:endParaRPr>
            </a:p>
          </p:txBody>
        </p:sp>
        <p:sp>
          <p:nvSpPr>
            <p:cNvPr id="837" name="TextBox 836">
              <a:extLst>
                <a:ext uri="{FF2B5EF4-FFF2-40B4-BE49-F238E27FC236}">
                  <a16:creationId xmlns:a16="http://schemas.microsoft.com/office/drawing/2014/main" xmlns="" id="{12C55B63-7711-4E97-9A9D-8F99D7DC10E8}"/>
                </a:ext>
              </a:extLst>
            </p:cNvPr>
            <p:cNvSpPr txBox="1"/>
            <p:nvPr/>
          </p:nvSpPr>
          <p:spPr>
            <a:xfrm>
              <a:off x="5444554" y="3117886"/>
              <a:ext cx="1011499" cy="368293"/>
            </a:xfrm>
            <a:prstGeom prst="rect">
              <a:avLst/>
            </a:prstGeom>
            <a:solidFill>
              <a:srgbClr val="2FBAFF"/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prstClr val="white"/>
                  </a:solidFill>
                </a:rPr>
                <a:t>Shenzhen</a:t>
              </a:r>
            </a:p>
            <a:p>
              <a:pPr>
                <a:defRPr/>
              </a:pPr>
              <a:r>
                <a:rPr lang="en-US" sz="800" b="1" dirty="0">
                  <a:solidFill>
                    <a:prstClr val="white"/>
                  </a:solidFill>
                </a:rPr>
                <a:t>Stock Exchange</a:t>
              </a:r>
            </a:p>
          </p:txBody>
        </p:sp>
        <p:sp>
          <p:nvSpPr>
            <p:cNvPr id="818" name="TextBox 817">
              <a:extLst>
                <a:ext uri="{FF2B5EF4-FFF2-40B4-BE49-F238E27FC236}">
                  <a16:creationId xmlns:a16="http://schemas.microsoft.com/office/drawing/2014/main" xmlns="" id="{4B981BD7-BE3A-472A-B7E8-4209F570A3FB}"/>
                </a:ext>
              </a:extLst>
            </p:cNvPr>
            <p:cNvSpPr txBox="1"/>
            <p:nvPr/>
          </p:nvSpPr>
          <p:spPr>
            <a:xfrm>
              <a:off x="6507669" y="3117886"/>
              <a:ext cx="1011499" cy="368293"/>
            </a:xfrm>
            <a:prstGeom prst="rect">
              <a:avLst/>
            </a:prstGeom>
            <a:solidFill>
              <a:srgbClr val="2FBAFF"/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prstClr val="white"/>
                  </a:solidFill>
                </a:rPr>
                <a:t>Singapore Stock Exchange</a:t>
              </a:r>
            </a:p>
          </p:txBody>
        </p:sp>
      </p:grpSp>
      <p:sp>
        <p:nvSpPr>
          <p:cNvPr id="838" name="TextBox 837">
            <a:extLst>
              <a:ext uri="{FF2B5EF4-FFF2-40B4-BE49-F238E27FC236}">
                <a16:creationId xmlns:a16="http://schemas.microsoft.com/office/drawing/2014/main" xmlns="" id="{E7F6CBC5-DBBA-483C-A881-6B747C9BC08A}"/>
              </a:ext>
            </a:extLst>
          </p:cNvPr>
          <p:cNvSpPr txBox="1"/>
          <p:nvPr/>
        </p:nvSpPr>
        <p:spPr>
          <a:xfrm>
            <a:off x="4665591" y="2698747"/>
            <a:ext cx="12037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chemeClr val="accent2"/>
                </a:solidFill>
              </a:rPr>
              <a:t>Инвестиции </a:t>
            </a:r>
            <a:br>
              <a:rPr lang="ru-RU" sz="1050" b="1" dirty="0">
                <a:solidFill>
                  <a:schemeClr val="accent2"/>
                </a:solidFill>
              </a:rPr>
            </a:br>
            <a:r>
              <a:rPr lang="ru-RU" sz="1050" b="1" dirty="0">
                <a:solidFill>
                  <a:schemeClr val="accent2"/>
                </a:solidFill>
              </a:rPr>
              <a:t>(</a:t>
            </a:r>
            <a:r>
              <a:rPr lang="en-US" sz="1050" b="1" dirty="0">
                <a:solidFill>
                  <a:schemeClr val="accent2"/>
                </a:solidFill>
              </a:rPr>
              <a:t>Pre-IPO</a:t>
            </a:r>
            <a:r>
              <a:rPr lang="ru-RU" sz="1050" b="1" dirty="0">
                <a:solidFill>
                  <a:schemeClr val="accent2"/>
                </a:solidFill>
              </a:rPr>
              <a:t>, </a:t>
            </a:r>
            <a:r>
              <a:rPr lang="en-US" sz="1050" b="1" dirty="0">
                <a:solidFill>
                  <a:schemeClr val="accent2"/>
                </a:solidFill>
              </a:rPr>
              <a:t>IPO</a:t>
            </a:r>
            <a:r>
              <a:rPr lang="ru-RU" sz="1050" b="1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839" name="TextBox 838">
            <a:extLst>
              <a:ext uri="{FF2B5EF4-FFF2-40B4-BE49-F238E27FC236}">
                <a16:creationId xmlns:a16="http://schemas.microsoft.com/office/drawing/2014/main" xmlns="" id="{8ACF487D-402F-4E3E-9EEB-6E2B12F5D45F}"/>
              </a:ext>
            </a:extLst>
          </p:cNvPr>
          <p:cNvSpPr txBox="1"/>
          <p:nvPr/>
        </p:nvSpPr>
        <p:spPr>
          <a:xfrm>
            <a:off x="5718061" y="2698747"/>
            <a:ext cx="14182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chemeClr val="accent2"/>
                </a:solidFill>
              </a:rPr>
              <a:t>Для выхода </a:t>
            </a:r>
            <a:r>
              <a:rPr lang="en-US" sz="1050" b="1" dirty="0">
                <a:solidFill>
                  <a:schemeClr val="accent2"/>
                </a:solidFill>
              </a:rPr>
              <a:t/>
            </a:r>
            <a:br>
              <a:rPr lang="en-US" sz="1050" b="1" dirty="0">
                <a:solidFill>
                  <a:schemeClr val="accent2"/>
                </a:solidFill>
              </a:rPr>
            </a:br>
            <a:r>
              <a:rPr lang="ru-RU" sz="1050" b="1" dirty="0">
                <a:solidFill>
                  <a:schemeClr val="accent2"/>
                </a:solidFill>
              </a:rPr>
              <a:t>на рынок Азии</a:t>
            </a:r>
          </a:p>
        </p:txBody>
      </p:sp>
      <p:cxnSp>
        <p:nvCxnSpPr>
          <p:cNvPr id="840" name="Прямая соединительная линия 839">
            <a:extLst>
              <a:ext uri="{FF2B5EF4-FFF2-40B4-BE49-F238E27FC236}">
                <a16:creationId xmlns:a16="http://schemas.microsoft.com/office/drawing/2014/main" xmlns="" id="{553E9EB5-501A-4813-9491-19495F0FA0D0}"/>
              </a:ext>
            </a:extLst>
          </p:cNvPr>
          <p:cNvCxnSpPr>
            <a:cxnSpLocks/>
          </p:cNvCxnSpPr>
          <p:nvPr/>
        </p:nvCxnSpPr>
        <p:spPr>
          <a:xfrm>
            <a:off x="2200275" y="5423305"/>
            <a:ext cx="6517481" cy="0"/>
          </a:xfrm>
          <a:prstGeom prst="line">
            <a:avLst/>
          </a:prstGeom>
          <a:ln w="19050">
            <a:solidFill>
              <a:schemeClr val="accent1">
                <a:shade val="95000"/>
                <a:satMod val="105000"/>
                <a:alpha val="54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1" name="Прямая соединительная линия 840">
            <a:extLst>
              <a:ext uri="{FF2B5EF4-FFF2-40B4-BE49-F238E27FC236}">
                <a16:creationId xmlns:a16="http://schemas.microsoft.com/office/drawing/2014/main" xmlns="" id="{1CA06269-F76F-471E-BA2A-C34A51A2F086}"/>
              </a:ext>
            </a:extLst>
          </p:cNvPr>
          <p:cNvCxnSpPr>
            <a:cxnSpLocks/>
          </p:cNvCxnSpPr>
          <p:nvPr/>
        </p:nvCxnSpPr>
        <p:spPr>
          <a:xfrm>
            <a:off x="3181350" y="4583695"/>
            <a:ext cx="4918075" cy="0"/>
          </a:xfrm>
          <a:prstGeom prst="line">
            <a:avLst/>
          </a:prstGeom>
          <a:ln w="19050">
            <a:solidFill>
              <a:schemeClr val="accent1">
                <a:shade val="95000"/>
                <a:satMod val="105000"/>
                <a:alpha val="54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2" name="Прямая соединительная линия 841">
            <a:extLst>
              <a:ext uri="{FF2B5EF4-FFF2-40B4-BE49-F238E27FC236}">
                <a16:creationId xmlns:a16="http://schemas.microsoft.com/office/drawing/2014/main" xmlns="" id="{1DB0DB08-7661-4821-B8CA-EBDE9748CD23}"/>
              </a:ext>
            </a:extLst>
          </p:cNvPr>
          <p:cNvCxnSpPr>
            <a:cxnSpLocks/>
          </p:cNvCxnSpPr>
          <p:nvPr/>
        </p:nvCxnSpPr>
        <p:spPr>
          <a:xfrm>
            <a:off x="4026694" y="3657001"/>
            <a:ext cx="3476625" cy="0"/>
          </a:xfrm>
          <a:prstGeom prst="line">
            <a:avLst/>
          </a:prstGeom>
          <a:ln w="19050">
            <a:solidFill>
              <a:schemeClr val="accent1">
                <a:shade val="95000"/>
                <a:satMod val="105000"/>
                <a:alpha val="54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3" name="Прямая соединительная линия 842">
            <a:extLst>
              <a:ext uri="{FF2B5EF4-FFF2-40B4-BE49-F238E27FC236}">
                <a16:creationId xmlns:a16="http://schemas.microsoft.com/office/drawing/2014/main" xmlns="" id="{B8F94EB4-488E-4353-8920-1D2B12201AF0}"/>
              </a:ext>
            </a:extLst>
          </p:cNvPr>
          <p:cNvCxnSpPr>
            <a:cxnSpLocks/>
          </p:cNvCxnSpPr>
          <p:nvPr/>
        </p:nvCxnSpPr>
        <p:spPr>
          <a:xfrm>
            <a:off x="4600575" y="2727786"/>
            <a:ext cx="2561843" cy="0"/>
          </a:xfrm>
          <a:prstGeom prst="line">
            <a:avLst/>
          </a:prstGeom>
          <a:ln w="19050">
            <a:solidFill>
              <a:schemeClr val="accent1">
                <a:shade val="95000"/>
                <a:satMod val="105000"/>
                <a:alpha val="54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5" name="TextBox 844">
            <a:extLst>
              <a:ext uri="{FF2B5EF4-FFF2-40B4-BE49-F238E27FC236}">
                <a16:creationId xmlns:a16="http://schemas.microsoft.com/office/drawing/2014/main" xmlns="" id="{A17A7E78-1F84-417A-AA84-FA8E44B08D27}"/>
              </a:ext>
            </a:extLst>
          </p:cNvPr>
          <p:cNvSpPr txBox="1"/>
          <p:nvPr/>
        </p:nvSpPr>
        <p:spPr>
          <a:xfrm>
            <a:off x="358608" y="4716364"/>
            <a:ext cx="204347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ru-RU" sz="1100" b="1" dirty="0">
                <a:solidFill>
                  <a:srgbClr val="00B0F0"/>
                </a:solidFill>
              </a:rPr>
              <a:t>Создание семейства фондов ВЭБ для инвестиций </a:t>
            </a:r>
            <a:br>
              <a:rPr lang="ru-RU" sz="1100" b="1" dirty="0">
                <a:solidFill>
                  <a:srgbClr val="00B0F0"/>
                </a:solidFill>
              </a:rPr>
            </a:br>
            <a:r>
              <a:rPr lang="ru-RU" sz="1100" b="1" dirty="0">
                <a:solidFill>
                  <a:srgbClr val="00B0F0"/>
                </a:solidFill>
              </a:rPr>
              <a:t>в инновации</a:t>
            </a:r>
          </a:p>
        </p:txBody>
      </p:sp>
      <p:sp>
        <p:nvSpPr>
          <p:cNvPr id="846" name="TextBox 845">
            <a:extLst>
              <a:ext uri="{FF2B5EF4-FFF2-40B4-BE49-F238E27FC236}">
                <a16:creationId xmlns:a16="http://schemas.microsoft.com/office/drawing/2014/main" xmlns="" id="{7C88CBE6-840D-4E87-8268-C3E0F2D7AC2A}"/>
              </a:ext>
            </a:extLst>
          </p:cNvPr>
          <p:cNvSpPr txBox="1"/>
          <p:nvPr/>
        </p:nvSpPr>
        <p:spPr>
          <a:xfrm>
            <a:off x="1292937" y="3877407"/>
            <a:ext cx="1874097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ru-RU" sz="1100" b="1" dirty="0">
                <a:solidFill>
                  <a:srgbClr val="00B0F0"/>
                </a:solidFill>
              </a:rPr>
              <a:t>Венчурные партнеры ВЭБ для «разгона» </a:t>
            </a:r>
            <a:br>
              <a:rPr lang="ru-RU" sz="1100" b="1" dirty="0">
                <a:solidFill>
                  <a:srgbClr val="00B0F0"/>
                </a:solidFill>
              </a:rPr>
            </a:br>
            <a:r>
              <a:rPr lang="ru-RU" sz="1100" b="1" dirty="0">
                <a:solidFill>
                  <a:srgbClr val="00B0F0"/>
                </a:solidFill>
              </a:rPr>
              <a:t>на азиатских рынках</a:t>
            </a:r>
          </a:p>
        </p:txBody>
      </p:sp>
      <p:sp>
        <p:nvSpPr>
          <p:cNvPr id="847" name="TextBox 846">
            <a:extLst>
              <a:ext uri="{FF2B5EF4-FFF2-40B4-BE49-F238E27FC236}">
                <a16:creationId xmlns:a16="http://schemas.microsoft.com/office/drawing/2014/main" xmlns="" id="{E9C4582C-1312-41FC-93AE-2DBA5F627A77}"/>
              </a:ext>
            </a:extLst>
          </p:cNvPr>
          <p:cNvSpPr txBox="1"/>
          <p:nvPr/>
        </p:nvSpPr>
        <p:spPr>
          <a:xfrm>
            <a:off x="2062721" y="2982058"/>
            <a:ext cx="1812256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ru-RU" sz="1100" b="1" dirty="0">
                <a:solidFill>
                  <a:srgbClr val="00B0F0"/>
                </a:solidFill>
              </a:rPr>
              <a:t>Возможности азиатского фондового рынка </a:t>
            </a:r>
            <a:br>
              <a:rPr lang="ru-RU" sz="1100" b="1" dirty="0">
                <a:solidFill>
                  <a:srgbClr val="00B0F0"/>
                </a:solidFill>
              </a:rPr>
            </a:br>
            <a:r>
              <a:rPr lang="ru-RU" sz="1100" b="1" dirty="0">
                <a:solidFill>
                  <a:srgbClr val="00B0F0"/>
                </a:solidFill>
              </a:rPr>
              <a:t>для «</a:t>
            </a:r>
            <a:r>
              <a:rPr lang="en-US" sz="1100" b="1" dirty="0">
                <a:solidFill>
                  <a:srgbClr val="00B0F0"/>
                </a:solidFill>
              </a:rPr>
              <a:t>exit</a:t>
            </a:r>
            <a:r>
              <a:rPr lang="ru-RU" sz="1100" b="1" dirty="0">
                <a:solidFill>
                  <a:srgbClr val="00B0F0"/>
                </a:solidFill>
              </a:rPr>
              <a:t>»</a:t>
            </a:r>
            <a:r>
              <a:rPr lang="en-US" sz="1100" b="1" dirty="0">
                <a:solidFill>
                  <a:srgbClr val="00B0F0"/>
                </a:solidFill>
              </a:rPr>
              <a:t>-</a:t>
            </a:r>
            <a:r>
              <a:rPr lang="ru-RU" sz="1100" b="1" dirty="0" err="1">
                <a:solidFill>
                  <a:srgbClr val="00B0F0"/>
                </a:solidFill>
              </a:rPr>
              <a:t>ов</a:t>
            </a:r>
            <a:endParaRPr lang="ru-RU" sz="1100" b="1" dirty="0">
              <a:solidFill>
                <a:srgbClr val="00B0F0"/>
              </a:solidFill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AC7C3A8D-18A3-4014-8657-610E513BFAA6}"/>
              </a:ext>
            </a:extLst>
          </p:cNvPr>
          <p:cNvGrpSpPr/>
          <p:nvPr/>
        </p:nvGrpSpPr>
        <p:grpSpPr>
          <a:xfrm>
            <a:off x="4081057" y="3917971"/>
            <a:ext cx="3503224" cy="514984"/>
            <a:chOff x="4030257" y="3905271"/>
            <a:chExt cx="3503224" cy="514984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xmlns="" id="{78FA6705-B3DB-4F4E-AB66-D8F50D0C6685}"/>
                </a:ext>
              </a:extLst>
            </p:cNvPr>
            <p:cNvGrpSpPr/>
            <p:nvPr/>
          </p:nvGrpSpPr>
          <p:grpSpPr>
            <a:xfrm>
              <a:off x="4030257" y="4192369"/>
              <a:ext cx="3503224" cy="227886"/>
              <a:chOff x="4002476" y="4192369"/>
              <a:chExt cx="3503224" cy="227886"/>
            </a:xfrm>
          </p:grpSpPr>
          <p:sp>
            <p:nvSpPr>
              <p:cNvPr id="875" name="TextBox 874">
                <a:extLst>
                  <a:ext uri="{FF2B5EF4-FFF2-40B4-BE49-F238E27FC236}">
                    <a16:creationId xmlns:a16="http://schemas.microsoft.com/office/drawing/2014/main" xmlns="" id="{1200E1A0-83ED-4E5D-B6E9-AB4043BE1C98}"/>
                  </a:ext>
                </a:extLst>
              </p:cNvPr>
              <p:cNvSpPr txBox="1"/>
              <p:nvPr/>
            </p:nvSpPr>
            <p:spPr>
              <a:xfrm>
                <a:off x="4002476" y="4192369"/>
                <a:ext cx="832835" cy="2278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prstClr val="white"/>
                    </a:solidFill>
                  </a:rPr>
                  <a:t>Alibaba</a:t>
                </a:r>
              </a:p>
            </p:txBody>
          </p:sp>
          <p:sp>
            <p:nvSpPr>
              <p:cNvPr id="876" name="TextBox 875">
                <a:extLst>
                  <a:ext uri="{FF2B5EF4-FFF2-40B4-BE49-F238E27FC236}">
                    <a16:creationId xmlns:a16="http://schemas.microsoft.com/office/drawing/2014/main" xmlns="" id="{F3900C08-219B-44E1-A473-EA9915C18121}"/>
                  </a:ext>
                </a:extLst>
              </p:cNvPr>
              <p:cNvSpPr txBox="1"/>
              <p:nvPr/>
            </p:nvSpPr>
            <p:spPr>
              <a:xfrm>
                <a:off x="4892605" y="4192369"/>
                <a:ext cx="832835" cy="2278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prstClr val="white"/>
                    </a:solidFill>
                  </a:rPr>
                  <a:t>Baidu</a:t>
                </a:r>
              </a:p>
            </p:txBody>
          </p:sp>
          <p:sp>
            <p:nvSpPr>
              <p:cNvPr id="877" name="TextBox 876">
                <a:extLst>
                  <a:ext uri="{FF2B5EF4-FFF2-40B4-BE49-F238E27FC236}">
                    <a16:creationId xmlns:a16="http://schemas.microsoft.com/office/drawing/2014/main" xmlns="" id="{9ACA100F-6BCE-4272-8B75-97D9EDD79F69}"/>
                  </a:ext>
                </a:extLst>
              </p:cNvPr>
              <p:cNvSpPr txBox="1"/>
              <p:nvPr/>
            </p:nvSpPr>
            <p:spPr>
              <a:xfrm>
                <a:off x="5782735" y="4192369"/>
                <a:ext cx="832835" cy="2278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>
                  <a:defRPr/>
                </a:pPr>
                <a:r>
                  <a:rPr lang="en-US" sz="1000" b="1" dirty="0" err="1">
                    <a:solidFill>
                      <a:prstClr val="white"/>
                    </a:solidFill>
                  </a:rPr>
                  <a:t>Midea</a:t>
                </a:r>
                <a:endParaRPr lang="en-US" sz="10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78" name="TextBox 877">
                <a:extLst>
                  <a:ext uri="{FF2B5EF4-FFF2-40B4-BE49-F238E27FC236}">
                    <a16:creationId xmlns:a16="http://schemas.microsoft.com/office/drawing/2014/main" xmlns="" id="{ABB68287-045F-48FB-97F3-E35DEAA46129}"/>
                  </a:ext>
                </a:extLst>
              </p:cNvPr>
              <p:cNvSpPr txBox="1"/>
              <p:nvPr/>
            </p:nvSpPr>
            <p:spPr>
              <a:xfrm>
                <a:off x="6672865" y="4192369"/>
                <a:ext cx="832835" cy="2278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prstClr val="white"/>
                    </a:solidFill>
                  </a:rPr>
                  <a:t>Huawei</a:t>
                </a:r>
              </a:p>
            </p:txBody>
          </p: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xmlns="" id="{E4F8992B-D68E-4E52-AFF1-2053E609A302}"/>
                </a:ext>
              </a:extLst>
            </p:cNvPr>
            <p:cNvGrpSpPr/>
            <p:nvPr/>
          </p:nvGrpSpPr>
          <p:grpSpPr>
            <a:xfrm>
              <a:off x="4260823" y="3905271"/>
              <a:ext cx="3042092" cy="227886"/>
              <a:chOff x="4209199" y="3905271"/>
              <a:chExt cx="3042092" cy="227886"/>
            </a:xfrm>
          </p:grpSpPr>
          <p:sp>
            <p:nvSpPr>
              <p:cNvPr id="834" name="TextBox 833">
                <a:extLst>
                  <a:ext uri="{FF2B5EF4-FFF2-40B4-BE49-F238E27FC236}">
                    <a16:creationId xmlns:a16="http://schemas.microsoft.com/office/drawing/2014/main" xmlns="" id="{A9F7ED1B-B739-4234-B610-35A8CEF7EB9E}"/>
                  </a:ext>
                </a:extLst>
              </p:cNvPr>
              <p:cNvSpPr txBox="1"/>
              <p:nvPr/>
            </p:nvSpPr>
            <p:spPr>
              <a:xfrm>
                <a:off x="4209199" y="3905271"/>
                <a:ext cx="1524852" cy="2278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prstClr val="white"/>
                    </a:solidFill>
                  </a:rPr>
                  <a:t>China Merchants Capital</a:t>
                </a:r>
                <a:endParaRPr lang="ru-RU" sz="10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35" name="TextBox 834">
                <a:extLst>
                  <a:ext uri="{FF2B5EF4-FFF2-40B4-BE49-F238E27FC236}">
                    <a16:creationId xmlns:a16="http://schemas.microsoft.com/office/drawing/2014/main" xmlns="" id="{335C78C8-C2EF-4BE3-BE32-85C92018DF83}"/>
                  </a:ext>
                </a:extLst>
              </p:cNvPr>
              <p:cNvSpPr txBox="1"/>
              <p:nvPr/>
            </p:nvSpPr>
            <p:spPr>
              <a:xfrm>
                <a:off x="5784114" y="3905271"/>
                <a:ext cx="750127" cy="2278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prstClr val="white"/>
                    </a:solidFill>
                  </a:rPr>
                  <a:t>Ping An </a:t>
                </a:r>
              </a:p>
            </p:txBody>
          </p:sp>
          <p:sp>
            <p:nvSpPr>
              <p:cNvPr id="879" name="TextBox 878">
                <a:extLst>
                  <a:ext uri="{FF2B5EF4-FFF2-40B4-BE49-F238E27FC236}">
                    <a16:creationId xmlns:a16="http://schemas.microsoft.com/office/drawing/2014/main" xmlns="" id="{A60266CF-C848-42A3-9CCA-37C60FD4CE34}"/>
                  </a:ext>
                </a:extLst>
              </p:cNvPr>
              <p:cNvSpPr txBox="1"/>
              <p:nvPr/>
            </p:nvSpPr>
            <p:spPr>
              <a:xfrm>
                <a:off x="6584303" y="3905271"/>
                <a:ext cx="666988" cy="2278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prstClr val="white"/>
                    </a:solidFill>
                  </a:rPr>
                  <a:t>ZTE</a:t>
                </a:r>
              </a:p>
            </p:txBody>
          </p:sp>
        </p:grp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E11ED426-A2A1-4BFF-82A5-53B595B75875}"/>
              </a:ext>
            </a:extLst>
          </p:cNvPr>
          <p:cNvGrpSpPr/>
          <p:nvPr/>
        </p:nvGrpSpPr>
        <p:grpSpPr>
          <a:xfrm>
            <a:off x="3258087" y="4897821"/>
            <a:ext cx="5047565" cy="420413"/>
            <a:chOff x="3429537" y="4897821"/>
            <a:chExt cx="5047565" cy="420413"/>
          </a:xfrm>
        </p:grpSpPr>
        <p:sp>
          <p:nvSpPr>
            <p:cNvPr id="831" name="TextBox 830">
              <a:extLst>
                <a:ext uri="{FF2B5EF4-FFF2-40B4-BE49-F238E27FC236}">
                  <a16:creationId xmlns:a16="http://schemas.microsoft.com/office/drawing/2014/main" xmlns="" id="{A0F3CCE4-D6E1-4D31-8F90-89DF890CAEA7}"/>
                </a:ext>
              </a:extLst>
            </p:cNvPr>
            <p:cNvSpPr txBox="1"/>
            <p:nvPr/>
          </p:nvSpPr>
          <p:spPr>
            <a:xfrm>
              <a:off x="3429537" y="4897821"/>
              <a:ext cx="1284884" cy="42041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ru-RU" sz="1000" b="1" dirty="0">
                  <a:solidFill>
                    <a:prstClr val="white"/>
                  </a:solidFill>
                </a:rPr>
                <a:t>Фонды </a:t>
              </a:r>
              <a:r>
                <a:rPr lang="en-US" sz="1000" b="1" dirty="0">
                  <a:solidFill>
                    <a:prstClr val="white"/>
                  </a:solidFill>
                </a:rPr>
                <a:t/>
              </a:r>
              <a:br>
                <a:rPr lang="en-US" sz="1000" b="1" dirty="0">
                  <a:solidFill>
                    <a:prstClr val="white"/>
                  </a:solidFill>
                </a:rPr>
              </a:br>
              <a:r>
                <a:rPr lang="ru-RU" sz="1000" b="1" dirty="0">
                  <a:solidFill>
                    <a:prstClr val="white"/>
                  </a:solidFill>
                </a:rPr>
                <a:t>с китайскими партнерами</a:t>
              </a:r>
            </a:p>
          </p:txBody>
        </p:sp>
        <p:sp>
          <p:nvSpPr>
            <p:cNvPr id="832" name="TextBox 831">
              <a:extLst>
                <a:ext uri="{FF2B5EF4-FFF2-40B4-BE49-F238E27FC236}">
                  <a16:creationId xmlns:a16="http://schemas.microsoft.com/office/drawing/2014/main" xmlns="" id="{2C0597E3-F8C7-41F3-A9A5-4263167D4AE7}"/>
                </a:ext>
              </a:extLst>
            </p:cNvPr>
            <p:cNvSpPr txBox="1"/>
            <p:nvPr/>
          </p:nvSpPr>
          <p:spPr>
            <a:xfrm>
              <a:off x="4807935" y="4897821"/>
              <a:ext cx="1233948" cy="42041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ru-RU" sz="1000" b="1" dirty="0">
                  <a:solidFill>
                    <a:prstClr val="white"/>
                  </a:solidFill>
                </a:rPr>
                <a:t>Фонды </a:t>
              </a:r>
              <a:r>
                <a:rPr lang="en-US" sz="1000" b="1" dirty="0">
                  <a:solidFill>
                    <a:prstClr val="white"/>
                  </a:solidFill>
                </a:rPr>
                <a:t/>
              </a:r>
              <a:br>
                <a:rPr lang="en-US" sz="1000" b="1" dirty="0">
                  <a:solidFill>
                    <a:prstClr val="white"/>
                  </a:solidFill>
                </a:rPr>
              </a:br>
              <a:r>
                <a:rPr lang="ru-RU" sz="1000" b="1" dirty="0">
                  <a:solidFill>
                    <a:prstClr val="white"/>
                  </a:solidFill>
                </a:rPr>
                <a:t>с российскими корпорациями</a:t>
              </a:r>
            </a:p>
          </p:txBody>
        </p:sp>
        <p:sp>
          <p:nvSpPr>
            <p:cNvPr id="833" name="TextBox 832">
              <a:extLst>
                <a:ext uri="{FF2B5EF4-FFF2-40B4-BE49-F238E27FC236}">
                  <a16:creationId xmlns:a16="http://schemas.microsoft.com/office/drawing/2014/main" xmlns="" id="{03C07F18-008D-4834-AD9E-A386D8E227EF}"/>
                </a:ext>
              </a:extLst>
            </p:cNvPr>
            <p:cNvSpPr txBox="1"/>
            <p:nvPr/>
          </p:nvSpPr>
          <p:spPr>
            <a:xfrm>
              <a:off x="6135397" y="4897821"/>
              <a:ext cx="951059" cy="42041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ru-RU" sz="1000" b="1" dirty="0">
                  <a:solidFill>
                    <a:prstClr val="white"/>
                  </a:solidFill>
                </a:rPr>
                <a:t>Отраслевые фонды</a:t>
              </a:r>
            </a:p>
          </p:txBody>
        </p:sp>
        <p:sp>
          <p:nvSpPr>
            <p:cNvPr id="893" name="TextBox 892">
              <a:extLst>
                <a:ext uri="{FF2B5EF4-FFF2-40B4-BE49-F238E27FC236}">
                  <a16:creationId xmlns:a16="http://schemas.microsoft.com/office/drawing/2014/main" xmlns="" id="{4AECE982-9FE3-4F18-9B65-1D61C1C83227}"/>
                </a:ext>
              </a:extLst>
            </p:cNvPr>
            <p:cNvSpPr txBox="1"/>
            <p:nvPr/>
          </p:nvSpPr>
          <p:spPr>
            <a:xfrm>
              <a:off x="7179970" y="4897821"/>
              <a:ext cx="1297132" cy="42041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ru-RU" sz="1000" b="1" dirty="0">
                  <a:solidFill>
                    <a:prstClr val="white"/>
                  </a:solidFill>
                </a:rPr>
                <a:t>Инфраструктурные биржи*</a:t>
              </a:r>
            </a:p>
          </p:txBody>
        </p:sp>
      </p:grpSp>
      <p:sp>
        <p:nvSpPr>
          <p:cNvPr id="896" name="TextBox 895">
            <a:extLst>
              <a:ext uri="{FF2B5EF4-FFF2-40B4-BE49-F238E27FC236}">
                <a16:creationId xmlns:a16="http://schemas.microsoft.com/office/drawing/2014/main" xmlns="" id="{8BCC4E16-73BD-441D-AD41-E9A99546088C}"/>
              </a:ext>
            </a:extLst>
          </p:cNvPr>
          <p:cNvSpPr txBox="1"/>
          <p:nvPr/>
        </p:nvSpPr>
        <p:spPr>
          <a:xfrm>
            <a:off x="3425460" y="3659727"/>
            <a:ext cx="495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Примеры</a:t>
            </a:r>
          </a:p>
        </p:txBody>
      </p:sp>
      <p:sp>
        <p:nvSpPr>
          <p:cNvPr id="826" name="TextBox 825">
            <a:extLst>
              <a:ext uri="{FF2B5EF4-FFF2-40B4-BE49-F238E27FC236}">
                <a16:creationId xmlns:a16="http://schemas.microsoft.com/office/drawing/2014/main" xmlns="" id="{67B761AF-88C9-48A1-9756-13E3841F5DE3}"/>
              </a:ext>
            </a:extLst>
          </p:cNvPr>
          <p:cNvSpPr txBox="1"/>
          <p:nvPr/>
        </p:nvSpPr>
        <p:spPr>
          <a:xfrm>
            <a:off x="2637935" y="5514302"/>
            <a:ext cx="3878478" cy="2294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36000" tIns="36000" rIns="36000" bIns="36000" rtlCol="0" anchor="ctr">
            <a:noAutofit/>
          </a:bodyPr>
          <a:lstStyle/>
          <a:p>
            <a:pPr algn="ctr">
              <a:defRPr/>
            </a:pPr>
            <a:r>
              <a:rPr lang="ru-RU" sz="1500" b="1" dirty="0">
                <a:solidFill>
                  <a:prstClr val="white"/>
                </a:solidFill>
              </a:rPr>
              <a:t>Центры компетенций мирового уровня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42918B89-0074-493A-BFAD-46F1ADF93FAB}"/>
              </a:ext>
            </a:extLst>
          </p:cNvPr>
          <p:cNvGrpSpPr/>
          <p:nvPr/>
        </p:nvGrpSpPr>
        <p:grpSpPr>
          <a:xfrm>
            <a:off x="6553237" y="5526204"/>
            <a:ext cx="2296474" cy="721084"/>
            <a:chOff x="6322308" y="5526204"/>
            <a:chExt cx="2543921" cy="721084"/>
          </a:xfrm>
          <a:solidFill>
            <a:schemeClr val="accent1">
              <a:lumMod val="75000"/>
              <a:alpha val="70000"/>
            </a:schemeClr>
          </a:solidFill>
        </p:grpSpPr>
        <p:sp>
          <p:nvSpPr>
            <p:cNvPr id="825" name="TextBox 824">
              <a:extLst>
                <a:ext uri="{FF2B5EF4-FFF2-40B4-BE49-F238E27FC236}">
                  <a16:creationId xmlns:a16="http://schemas.microsoft.com/office/drawing/2014/main" xmlns="" id="{5334D612-72DE-4230-8B42-F280A4BC32EC}"/>
                </a:ext>
              </a:extLst>
            </p:cNvPr>
            <p:cNvSpPr txBox="1"/>
            <p:nvPr/>
          </p:nvSpPr>
          <p:spPr>
            <a:xfrm>
              <a:off x="6322308" y="5905300"/>
              <a:ext cx="684000" cy="3419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900" b="1" dirty="0" err="1">
                  <a:solidFill>
                    <a:prstClr val="white"/>
                  </a:solidFill>
                </a:rPr>
                <a:t>Хакатоны</a:t>
              </a:r>
              <a:endParaRPr lang="ru-RU" sz="900" b="1" dirty="0">
                <a:solidFill>
                  <a:prstClr val="white"/>
                </a:solidFill>
              </a:endParaRPr>
            </a:p>
          </p:txBody>
        </p:sp>
        <p:sp>
          <p:nvSpPr>
            <p:cNvPr id="824" name="TextBox 823">
              <a:extLst>
                <a:ext uri="{FF2B5EF4-FFF2-40B4-BE49-F238E27FC236}">
                  <a16:creationId xmlns:a16="http://schemas.microsoft.com/office/drawing/2014/main" xmlns="" id="{60DE2909-71A7-459F-8BAA-D93C4E0C3C11}"/>
                </a:ext>
              </a:extLst>
            </p:cNvPr>
            <p:cNvSpPr txBox="1"/>
            <p:nvPr/>
          </p:nvSpPr>
          <p:spPr>
            <a:xfrm>
              <a:off x="6324263" y="5526204"/>
              <a:ext cx="684000" cy="35225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900" b="1" dirty="0" err="1">
                  <a:solidFill>
                    <a:prstClr val="white"/>
                  </a:solidFill>
                </a:rPr>
                <a:t>Коворкинги</a:t>
              </a:r>
              <a:endParaRPr lang="ru-RU" sz="900" b="1" dirty="0">
                <a:solidFill>
                  <a:prstClr val="white"/>
                </a:solidFill>
              </a:endParaRPr>
            </a:p>
          </p:txBody>
        </p:sp>
        <p:sp>
          <p:nvSpPr>
            <p:cNvPr id="827" name="TextBox 826">
              <a:extLst>
                <a:ext uri="{FF2B5EF4-FFF2-40B4-BE49-F238E27FC236}">
                  <a16:creationId xmlns:a16="http://schemas.microsoft.com/office/drawing/2014/main" xmlns="" id="{41511DA1-1D5F-4E58-8150-D0F5A017445A}"/>
                </a:ext>
              </a:extLst>
            </p:cNvPr>
            <p:cNvSpPr txBox="1"/>
            <p:nvPr/>
          </p:nvSpPr>
          <p:spPr>
            <a:xfrm>
              <a:off x="7895347" y="5532120"/>
              <a:ext cx="970882" cy="3419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900" b="1" dirty="0">
                  <a:solidFill>
                    <a:prstClr val="white"/>
                  </a:solidFill>
                </a:rPr>
                <a:t>ТВ шоу «Идея </a:t>
              </a:r>
              <a:r>
                <a:rPr lang="en-US" sz="900" b="1" dirty="0">
                  <a:solidFill>
                    <a:prstClr val="white"/>
                  </a:solidFill>
                </a:rPr>
                <a:t/>
              </a:r>
              <a:br>
                <a:rPr lang="en-US" sz="900" b="1" dirty="0">
                  <a:solidFill>
                    <a:prstClr val="white"/>
                  </a:solidFill>
                </a:rPr>
              </a:br>
              <a:r>
                <a:rPr lang="ru-RU" sz="900" b="1" dirty="0">
                  <a:solidFill>
                    <a:prstClr val="white"/>
                  </a:solidFill>
                </a:rPr>
                <a:t>на миллион»</a:t>
              </a:r>
            </a:p>
          </p:txBody>
        </p:sp>
        <p:sp>
          <p:nvSpPr>
            <p:cNvPr id="828" name="TextBox 827">
              <a:extLst>
                <a:ext uri="{FF2B5EF4-FFF2-40B4-BE49-F238E27FC236}">
                  <a16:creationId xmlns:a16="http://schemas.microsoft.com/office/drawing/2014/main" xmlns="" id="{11ADDD2D-56F2-437D-B064-1ECCA2FC8C2B}"/>
                </a:ext>
              </a:extLst>
            </p:cNvPr>
            <p:cNvSpPr txBox="1"/>
            <p:nvPr/>
          </p:nvSpPr>
          <p:spPr>
            <a:xfrm>
              <a:off x="7042251" y="5905300"/>
              <a:ext cx="818031" cy="3419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900" b="1" dirty="0">
                  <a:solidFill>
                    <a:prstClr val="white"/>
                  </a:solidFill>
                </a:rPr>
                <a:t>Вовлечение российских корпораций</a:t>
              </a:r>
            </a:p>
          </p:txBody>
        </p:sp>
        <p:sp>
          <p:nvSpPr>
            <p:cNvPr id="829" name="TextBox 828">
              <a:extLst>
                <a:ext uri="{FF2B5EF4-FFF2-40B4-BE49-F238E27FC236}">
                  <a16:creationId xmlns:a16="http://schemas.microsoft.com/office/drawing/2014/main" xmlns="" id="{0452314F-3A58-4C47-A4B4-0C9C209CB935}"/>
                </a:ext>
              </a:extLst>
            </p:cNvPr>
            <p:cNvSpPr txBox="1"/>
            <p:nvPr/>
          </p:nvSpPr>
          <p:spPr>
            <a:xfrm>
              <a:off x="7896224" y="5905300"/>
              <a:ext cx="968925" cy="3419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900" b="1" dirty="0">
                  <a:solidFill>
                    <a:prstClr val="white"/>
                  </a:solidFill>
                </a:rPr>
                <a:t>Innovations &amp;</a:t>
              </a:r>
              <a:br>
                <a:rPr lang="en-US" sz="900" b="1" dirty="0">
                  <a:solidFill>
                    <a:prstClr val="white"/>
                  </a:solidFill>
                </a:rPr>
              </a:br>
              <a:r>
                <a:rPr lang="en-US" sz="900" b="1" dirty="0">
                  <a:solidFill>
                    <a:prstClr val="white"/>
                  </a:solidFill>
                </a:rPr>
                <a:t>Science </a:t>
              </a:r>
              <a:r>
                <a:rPr lang="ru-RU" sz="900" b="1" dirty="0">
                  <a:solidFill>
                    <a:prstClr val="white"/>
                  </a:solidFill>
                </a:rPr>
                <a:t>№1 в мире</a:t>
              </a:r>
            </a:p>
          </p:txBody>
        </p:sp>
        <p:sp>
          <p:nvSpPr>
            <p:cNvPr id="899" name="TextBox 898">
              <a:extLst>
                <a:ext uri="{FF2B5EF4-FFF2-40B4-BE49-F238E27FC236}">
                  <a16:creationId xmlns:a16="http://schemas.microsoft.com/office/drawing/2014/main" xmlns="" id="{41511DA1-1D5F-4E58-8150-D0F5A017445A}"/>
                </a:ext>
              </a:extLst>
            </p:cNvPr>
            <p:cNvSpPr txBox="1"/>
            <p:nvPr/>
          </p:nvSpPr>
          <p:spPr>
            <a:xfrm>
              <a:off x="7042790" y="5532120"/>
              <a:ext cx="818031" cy="3419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900" b="1" dirty="0">
                  <a:solidFill>
                    <a:prstClr val="white"/>
                  </a:solidFill>
                </a:rPr>
                <a:t>Вовлечение молодежи</a:t>
              </a:r>
            </a:p>
          </p:txBody>
        </p:sp>
      </p:grpSp>
      <p:sp>
        <p:nvSpPr>
          <p:cNvPr id="887" name="TextBox 886">
            <a:extLst>
              <a:ext uri="{FF2B5EF4-FFF2-40B4-BE49-F238E27FC236}">
                <a16:creationId xmlns:a16="http://schemas.microsoft.com/office/drawing/2014/main" xmlns="" id="{639D6EB5-09B7-4834-88A6-08122C21CDAB}"/>
              </a:ext>
            </a:extLst>
          </p:cNvPr>
          <p:cNvSpPr txBox="1"/>
          <p:nvPr/>
        </p:nvSpPr>
        <p:spPr>
          <a:xfrm>
            <a:off x="5147866" y="5771003"/>
            <a:ext cx="1368547" cy="4754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216000" rIns="0" bIns="1800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9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 sz="1300" dirty="0">
                <a:solidFill>
                  <a:prstClr val="white"/>
                </a:solidFill>
              </a:rPr>
              <a:t>Конвергентные технологии</a:t>
            </a:r>
          </a:p>
        </p:txBody>
      </p:sp>
      <p:sp>
        <p:nvSpPr>
          <p:cNvPr id="888" name="TextBox 887">
            <a:extLst>
              <a:ext uri="{FF2B5EF4-FFF2-40B4-BE49-F238E27FC236}">
                <a16:creationId xmlns:a16="http://schemas.microsoft.com/office/drawing/2014/main" xmlns="" id="{70E78542-6745-4D9F-B8FD-09B3E8ECA6BE}"/>
              </a:ext>
            </a:extLst>
          </p:cNvPr>
          <p:cNvSpPr txBox="1"/>
          <p:nvPr/>
        </p:nvSpPr>
        <p:spPr>
          <a:xfrm>
            <a:off x="3808769" y="5770077"/>
            <a:ext cx="1174020" cy="4772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216000" rIns="0" bIns="1800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9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 sz="1300" dirty="0">
                <a:solidFill>
                  <a:prstClr val="white"/>
                </a:solidFill>
              </a:rPr>
              <a:t>Квантовые технологии</a:t>
            </a:r>
          </a:p>
        </p:txBody>
      </p:sp>
      <p:sp>
        <p:nvSpPr>
          <p:cNvPr id="889" name="TextBox 888">
            <a:extLst>
              <a:ext uri="{FF2B5EF4-FFF2-40B4-BE49-F238E27FC236}">
                <a16:creationId xmlns:a16="http://schemas.microsoft.com/office/drawing/2014/main" xmlns="" id="{69CAD9E2-B386-4570-B576-08201FA8E28B}"/>
              </a:ext>
            </a:extLst>
          </p:cNvPr>
          <p:cNvSpPr txBox="1"/>
          <p:nvPr/>
        </p:nvSpPr>
        <p:spPr>
          <a:xfrm>
            <a:off x="2637934" y="5771003"/>
            <a:ext cx="1005758" cy="4754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216000" rIns="0" bIns="1800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9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 sz="1300" dirty="0" err="1">
                <a:solidFill>
                  <a:prstClr val="white"/>
                </a:solidFill>
              </a:rPr>
              <a:t>Блокчейн</a:t>
            </a:r>
            <a:endParaRPr lang="ru-RU" sz="1300" dirty="0">
              <a:solidFill>
                <a:prstClr val="white"/>
              </a:solidFill>
            </a:endParaRPr>
          </a:p>
        </p:txBody>
      </p:sp>
      <p:sp>
        <p:nvSpPr>
          <p:cNvPr id="901" name="Oval 253">
            <a:extLst>
              <a:ext uri="{FF2B5EF4-FFF2-40B4-BE49-F238E27FC236}">
                <a16:creationId xmlns:a16="http://schemas.microsoft.com/office/drawing/2014/main" xmlns="" id="{4CDD8C08-B255-41DE-81C9-4CBDBC645177}"/>
              </a:ext>
            </a:extLst>
          </p:cNvPr>
          <p:cNvSpPr/>
          <p:nvPr/>
        </p:nvSpPr>
        <p:spPr>
          <a:xfrm>
            <a:off x="3613566" y="5821680"/>
            <a:ext cx="374050" cy="374046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prstClr val="black"/>
              </a:solidFill>
            </a:endParaRPr>
          </a:p>
        </p:txBody>
      </p:sp>
      <p:pic>
        <p:nvPicPr>
          <p:cNvPr id="902" name="Picture 2">
            <a:extLst>
              <a:ext uri="{FF2B5EF4-FFF2-40B4-BE49-F238E27FC236}">
                <a16:creationId xmlns:a16="http://schemas.microsoft.com/office/drawing/2014/main" xmlns="" id="{77408A79-20A4-4467-8B72-0B45472A17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1686" y="5821680"/>
            <a:ext cx="374050" cy="374046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</p:pic>
      <p:pic>
        <p:nvPicPr>
          <p:cNvPr id="903" name="Picture 17" descr="Картинки по запросу">
            <a:extLst>
              <a:ext uri="{FF2B5EF4-FFF2-40B4-BE49-F238E27FC236}">
                <a16:creationId xmlns:a16="http://schemas.microsoft.com/office/drawing/2014/main" xmlns="" id="{FB282E12-55C2-43CC-8403-ADCE8B8C8C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25" t="-31399" r="-4225" b="-31399"/>
          <a:stretch/>
        </p:blipFill>
        <p:spPr bwMode="auto">
          <a:xfrm>
            <a:off x="2449059" y="5821680"/>
            <a:ext cx="374046" cy="374046"/>
          </a:xfrm>
          <a:prstGeom prst="ellipse">
            <a:avLst/>
          </a:prstGeom>
          <a:solidFill>
            <a:srgbClr val="14A0D5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</p:pic>
      <p:grpSp>
        <p:nvGrpSpPr>
          <p:cNvPr id="962" name="Группа 961">
            <a:extLst>
              <a:ext uri="{FF2B5EF4-FFF2-40B4-BE49-F238E27FC236}">
                <a16:creationId xmlns:a16="http://schemas.microsoft.com/office/drawing/2014/main" xmlns="" id="{780F197D-C3BA-407A-B75C-C3C9089D0042}"/>
              </a:ext>
            </a:extLst>
          </p:cNvPr>
          <p:cNvGrpSpPr/>
          <p:nvPr/>
        </p:nvGrpSpPr>
        <p:grpSpPr>
          <a:xfrm>
            <a:off x="5374367" y="2101530"/>
            <a:ext cx="1104900" cy="378911"/>
            <a:chOff x="6687706" y="2998804"/>
            <a:chExt cx="950188" cy="531576"/>
          </a:xfrm>
        </p:grpSpPr>
        <p:sp>
          <p:nvSpPr>
            <p:cNvPr id="963" name="Стрелка: шеврон 962">
              <a:extLst>
                <a:ext uri="{FF2B5EF4-FFF2-40B4-BE49-F238E27FC236}">
                  <a16:creationId xmlns:a16="http://schemas.microsoft.com/office/drawing/2014/main" xmlns="" id="{8401C518-1C15-4604-BFFC-DE04486D235F}"/>
                </a:ext>
              </a:extLst>
            </p:cNvPr>
            <p:cNvSpPr/>
            <p:nvPr/>
          </p:nvSpPr>
          <p:spPr>
            <a:xfrm rot="16200000">
              <a:off x="7067623" y="2770132"/>
              <a:ext cx="190356" cy="647700"/>
            </a:xfrm>
            <a:prstGeom prst="chevron">
              <a:avLst>
                <a:gd name="adj" fmla="val 100000"/>
              </a:avLst>
            </a:prstGeom>
            <a:noFill/>
            <a:ln w="12700" cap="rnd">
              <a:solidFill>
                <a:schemeClr val="bg1">
                  <a:alpha val="46000"/>
                </a:schemeClr>
              </a:solidFill>
              <a:prstDash val="solid"/>
              <a:round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64" name="Стрелка: шеврон 963">
              <a:extLst>
                <a:ext uri="{FF2B5EF4-FFF2-40B4-BE49-F238E27FC236}">
                  <a16:creationId xmlns:a16="http://schemas.microsoft.com/office/drawing/2014/main" xmlns="" id="{BA8177A7-586C-48FA-B63E-6BF0AB6D7228}"/>
                </a:ext>
              </a:extLst>
            </p:cNvPr>
            <p:cNvSpPr/>
            <p:nvPr/>
          </p:nvSpPr>
          <p:spPr>
            <a:xfrm rot="16200000">
              <a:off x="7048572" y="2843553"/>
              <a:ext cx="228456" cy="777338"/>
            </a:xfrm>
            <a:prstGeom prst="chevron">
              <a:avLst>
                <a:gd name="adj" fmla="val 100000"/>
              </a:avLst>
            </a:prstGeom>
            <a:noFill/>
            <a:ln w="19050" cap="rnd">
              <a:solidFill>
                <a:schemeClr val="bg1">
                  <a:alpha val="71000"/>
                </a:schemeClr>
              </a:solidFill>
              <a:prstDash val="solid"/>
              <a:round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65" name="Стрелка: шеврон 964">
              <a:extLst>
                <a:ext uri="{FF2B5EF4-FFF2-40B4-BE49-F238E27FC236}">
                  <a16:creationId xmlns:a16="http://schemas.microsoft.com/office/drawing/2014/main" xmlns="" id="{364DEDC3-53CA-42D6-BACA-CE1B6B2099AA}"/>
                </a:ext>
              </a:extLst>
            </p:cNvPr>
            <p:cNvSpPr/>
            <p:nvPr/>
          </p:nvSpPr>
          <p:spPr>
            <a:xfrm rot="16200000">
              <a:off x="7023172" y="2915659"/>
              <a:ext cx="279255" cy="950188"/>
            </a:xfrm>
            <a:prstGeom prst="chevron">
              <a:avLst>
                <a:gd name="adj" fmla="val 100000"/>
              </a:avLst>
            </a:prstGeom>
            <a:noFill/>
            <a:ln w="28575" cap="rnd">
              <a:solidFill>
                <a:schemeClr val="bg1"/>
              </a:solidFill>
              <a:prstDash val="solid"/>
              <a:round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1F434BA7-33E8-4450-A3CF-0E96D153E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Подход в ВЭБ к развитию инноваций - создание в России центров компетенций мирового уровня и использование возможностей азиатского рынка</a:t>
            </a:r>
          </a:p>
        </p:txBody>
      </p:sp>
      <p:sp>
        <p:nvSpPr>
          <p:cNvPr id="296" name="Freeform 208">
            <a:extLst>
              <a:ext uri="{FF2B5EF4-FFF2-40B4-BE49-F238E27FC236}">
                <a16:creationId xmlns:a16="http://schemas.microsoft.com/office/drawing/2014/main" xmlns="" id="{AAF18DF2-ADA3-412F-8C6E-B7D3837F989C}"/>
              </a:ext>
            </a:extLst>
          </p:cNvPr>
          <p:cNvSpPr>
            <a:spLocks noEditPoints="1"/>
          </p:cNvSpPr>
          <p:nvPr/>
        </p:nvSpPr>
        <p:spPr bwMode="auto">
          <a:xfrm>
            <a:off x="4878077" y="703979"/>
            <a:ext cx="1227060" cy="1582982"/>
          </a:xfrm>
          <a:custGeom>
            <a:avLst/>
            <a:gdLst>
              <a:gd name="T0" fmla="*/ 213 w 251"/>
              <a:gd name="T1" fmla="*/ 268 h 324"/>
              <a:gd name="T2" fmla="*/ 209 w 251"/>
              <a:gd name="T3" fmla="*/ 285 h 324"/>
              <a:gd name="T4" fmla="*/ 220 w 251"/>
              <a:gd name="T5" fmla="*/ 322 h 324"/>
              <a:gd name="T6" fmla="*/ 1 w 251"/>
              <a:gd name="T7" fmla="*/ 149 h 324"/>
              <a:gd name="T8" fmla="*/ 16 w 251"/>
              <a:gd name="T9" fmla="*/ 154 h 324"/>
              <a:gd name="T10" fmla="*/ 5 w 251"/>
              <a:gd name="T11" fmla="*/ 160 h 324"/>
              <a:gd name="T12" fmla="*/ 32 w 251"/>
              <a:gd name="T13" fmla="*/ 167 h 324"/>
              <a:gd name="T14" fmla="*/ 36 w 251"/>
              <a:gd name="T15" fmla="*/ 161 h 324"/>
              <a:gd name="T16" fmla="*/ 36 w 251"/>
              <a:gd name="T17" fmla="*/ 170 h 324"/>
              <a:gd name="T18" fmla="*/ 37 w 251"/>
              <a:gd name="T19" fmla="*/ 193 h 324"/>
              <a:gd name="T20" fmla="*/ 41 w 251"/>
              <a:gd name="T21" fmla="*/ 215 h 324"/>
              <a:gd name="T22" fmla="*/ 54 w 251"/>
              <a:gd name="T23" fmla="*/ 268 h 324"/>
              <a:gd name="T24" fmla="*/ 67 w 251"/>
              <a:gd name="T25" fmla="*/ 291 h 324"/>
              <a:gd name="T26" fmla="*/ 87 w 251"/>
              <a:gd name="T27" fmla="*/ 302 h 324"/>
              <a:gd name="T28" fmla="*/ 98 w 251"/>
              <a:gd name="T29" fmla="*/ 272 h 324"/>
              <a:gd name="T30" fmla="*/ 100 w 251"/>
              <a:gd name="T31" fmla="*/ 238 h 324"/>
              <a:gd name="T32" fmla="*/ 109 w 251"/>
              <a:gd name="T33" fmla="*/ 224 h 324"/>
              <a:gd name="T34" fmla="*/ 128 w 251"/>
              <a:gd name="T35" fmla="*/ 208 h 324"/>
              <a:gd name="T36" fmla="*/ 141 w 251"/>
              <a:gd name="T37" fmla="*/ 196 h 324"/>
              <a:gd name="T38" fmla="*/ 154 w 251"/>
              <a:gd name="T39" fmla="*/ 186 h 324"/>
              <a:gd name="T40" fmla="*/ 167 w 251"/>
              <a:gd name="T41" fmla="*/ 169 h 324"/>
              <a:gd name="T42" fmla="*/ 176 w 251"/>
              <a:gd name="T43" fmla="*/ 161 h 324"/>
              <a:gd name="T44" fmla="*/ 167 w 251"/>
              <a:gd name="T45" fmla="*/ 139 h 324"/>
              <a:gd name="T46" fmla="*/ 175 w 251"/>
              <a:gd name="T47" fmla="*/ 123 h 324"/>
              <a:gd name="T48" fmla="*/ 186 w 251"/>
              <a:gd name="T49" fmla="*/ 119 h 324"/>
              <a:gd name="T50" fmla="*/ 199 w 251"/>
              <a:gd name="T51" fmla="*/ 131 h 324"/>
              <a:gd name="T52" fmla="*/ 204 w 251"/>
              <a:gd name="T53" fmla="*/ 142 h 324"/>
              <a:gd name="T54" fmla="*/ 206 w 251"/>
              <a:gd name="T55" fmla="*/ 151 h 324"/>
              <a:gd name="T56" fmla="*/ 216 w 251"/>
              <a:gd name="T57" fmla="*/ 167 h 324"/>
              <a:gd name="T58" fmla="*/ 218 w 251"/>
              <a:gd name="T59" fmla="*/ 153 h 324"/>
              <a:gd name="T60" fmla="*/ 228 w 251"/>
              <a:gd name="T61" fmla="*/ 135 h 324"/>
              <a:gd name="T62" fmla="*/ 237 w 251"/>
              <a:gd name="T63" fmla="*/ 123 h 324"/>
              <a:gd name="T64" fmla="*/ 251 w 251"/>
              <a:gd name="T65" fmla="*/ 109 h 324"/>
              <a:gd name="T66" fmla="*/ 243 w 251"/>
              <a:gd name="T67" fmla="*/ 96 h 324"/>
              <a:gd name="T68" fmla="*/ 231 w 251"/>
              <a:gd name="T69" fmla="*/ 87 h 324"/>
              <a:gd name="T70" fmla="*/ 214 w 251"/>
              <a:gd name="T71" fmla="*/ 91 h 324"/>
              <a:gd name="T72" fmla="*/ 204 w 251"/>
              <a:gd name="T73" fmla="*/ 106 h 324"/>
              <a:gd name="T74" fmla="*/ 180 w 251"/>
              <a:gd name="T75" fmla="*/ 103 h 324"/>
              <a:gd name="T76" fmla="*/ 170 w 251"/>
              <a:gd name="T77" fmla="*/ 98 h 324"/>
              <a:gd name="T78" fmla="*/ 171 w 251"/>
              <a:gd name="T79" fmla="*/ 111 h 324"/>
              <a:gd name="T80" fmla="*/ 149 w 251"/>
              <a:gd name="T81" fmla="*/ 108 h 324"/>
              <a:gd name="T82" fmla="*/ 128 w 251"/>
              <a:gd name="T83" fmla="*/ 98 h 324"/>
              <a:gd name="T84" fmla="*/ 106 w 251"/>
              <a:gd name="T85" fmla="*/ 88 h 324"/>
              <a:gd name="T86" fmla="*/ 106 w 251"/>
              <a:gd name="T87" fmla="*/ 69 h 324"/>
              <a:gd name="T88" fmla="*/ 89 w 251"/>
              <a:gd name="T89" fmla="*/ 57 h 324"/>
              <a:gd name="T90" fmla="*/ 89 w 251"/>
              <a:gd name="T91" fmla="*/ 45 h 324"/>
              <a:gd name="T92" fmla="*/ 83 w 251"/>
              <a:gd name="T93" fmla="*/ 28 h 324"/>
              <a:gd name="T94" fmla="*/ 91 w 251"/>
              <a:gd name="T95" fmla="*/ 14 h 324"/>
              <a:gd name="T96" fmla="*/ 84 w 251"/>
              <a:gd name="T97" fmla="*/ 1 h 324"/>
              <a:gd name="T98" fmla="*/ 68 w 251"/>
              <a:gd name="T99" fmla="*/ 10 h 324"/>
              <a:gd name="T100" fmla="*/ 50 w 251"/>
              <a:gd name="T101" fmla="*/ 22 h 324"/>
              <a:gd name="T102" fmla="*/ 37 w 251"/>
              <a:gd name="T103" fmla="*/ 27 h 324"/>
              <a:gd name="T104" fmla="*/ 45 w 251"/>
              <a:gd name="T105" fmla="*/ 47 h 324"/>
              <a:gd name="T106" fmla="*/ 43 w 251"/>
              <a:gd name="T107" fmla="*/ 70 h 324"/>
              <a:gd name="T108" fmla="*/ 28 w 251"/>
              <a:gd name="T109" fmla="*/ 87 h 324"/>
              <a:gd name="T110" fmla="*/ 13 w 251"/>
              <a:gd name="T111" fmla="*/ 101 h 324"/>
              <a:gd name="T112" fmla="*/ 10 w 251"/>
              <a:gd name="T113" fmla="*/ 116 h 324"/>
              <a:gd name="T114" fmla="*/ 13 w 251"/>
              <a:gd name="T115" fmla="*/ 135 h 324"/>
              <a:gd name="T116" fmla="*/ 213 w 251"/>
              <a:gd name="T117" fmla="*/ 252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1" h="324">
                <a:moveTo>
                  <a:pt x="213" y="262"/>
                </a:moveTo>
                <a:cubicBezTo>
                  <a:pt x="213" y="263"/>
                  <a:pt x="213" y="263"/>
                  <a:pt x="213" y="263"/>
                </a:cubicBezTo>
                <a:cubicBezTo>
                  <a:pt x="213" y="262"/>
                  <a:pt x="214" y="262"/>
                  <a:pt x="213" y="262"/>
                </a:cubicBezTo>
                <a:close/>
                <a:moveTo>
                  <a:pt x="213" y="266"/>
                </a:moveTo>
                <a:cubicBezTo>
                  <a:pt x="213" y="266"/>
                  <a:pt x="213" y="268"/>
                  <a:pt x="213" y="268"/>
                </a:cubicBezTo>
                <a:cubicBezTo>
                  <a:pt x="215" y="269"/>
                  <a:pt x="214" y="266"/>
                  <a:pt x="213" y="266"/>
                </a:cubicBezTo>
                <a:close/>
                <a:moveTo>
                  <a:pt x="211" y="272"/>
                </a:moveTo>
                <a:cubicBezTo>
                  <a:pt x="211" y="272"/>
                  <a:pt x="212" y="273"/>
                  <a:pt x="212" y="274"/>
                </a:cubicBezTo>
                <a:cubicBezTo>
                  <a:pt x="213" y="274"/>
                  <a:pt x="213" y="272"/>
                  <a:pt x="211" y="272"/>
                </a:cubicBezTo>
                <a:close/>
                <a:moveTo>
                  <a:pt x="209" y="285"/>
                </a:moveTo>
                <a:cubicBezTo>
                  <a:pt x="209" y="286"/>
                  <a:pt x="209" y="286"/>
                  <a:pt x="209" y="286"/>
                </a:cubicBezTo>
                <a:cubicBezTo>
                  <a:pt x="212" y="287"/>
                  <a:pt x="211" y="285"/>
                  <a:pt x="209" y="285"/>
                </a:cubicBezTo>
                <a:close/>
                <a:moveTo>
                  <a:pt x="218" y="322"/>
                </a:moveTo>
                <a:cubicBezTo>
                  <a:pt x="219" y="324"/>
                  <a:pt x="219" y="324"/>
                  <a:pt x="219" y="324"/>
                </a:cubicBezTo>
                <a:cubicBezTo>
                  <a:pt x="221" y="324"/>
                  <a:pt x="220" y="323"/>
                  <a:pt x="220" y="322"/>
                </a:cubicBezTo>
                <a:cubicBezTo>
                  <a:pt x="220" y="322"/>
                  <a:pt x="219" y="322"/>
                  <a:pt x="218" y="322"/>
                </a:cubicBezTo>
                <a:close/>
                <a:moveTo>
                  <a:pt x="0" y="141"/>
                </a:moveTo>
                <a:cubicBezTo>
                  <a:pt x="1" y="141"/>
                  <a:pt x="1" y="141"/>
                  <a:pt x="1" y="141"/>
                </a:cubicBezTo>
                <a:cubicBezTo>
                  <a:pt x="1" y="142"/>
                  <a:pt x="1" y="141"/>
                  <a:pt x="0" y="142"/>
                </a:cubicBezTo>
                <a:cubicBezTo>
                  <a:pt x="1" y="145"/>
                  <a:pt x="1" y="147"/>
                  <a:pt x="1" y="149"/>
                </a:cubicBezTo>
                <a:cubicBezTo>
                  <a:pt x="4" y="150"/>
                  <a:pt x="10" y="154"/>
                  <a:pt x="16" y="152"/>
                </a:cubicBezTo>
                <a:cubicBezTo>
                  <a:pt x="18" y="151"/>
                  <a:pt x="18" y="148"/>
                  <a:pt x="19" y="147"/>
                </a:cubicBezTo>
                <a:cubicBezTo>
                  <a:pt x="20" y="147"/>
                  <a:pt x="21" y="148"/>
                  <a:pt x="21" y="147"/>
                </a:cubicBezTo>
                <a:cubicBezTo>
                  <a:pt x="20" y="149"/>
                  <a:pt x="20" y="151"/>
                  <a:pt x="19" y="153"/>
                </a:cubicBezTo>
                <a:cubicBezTo>
                  <a:pt x="18" y="153"/>
                  <a:pt x="17" y="153"/>
                  <a:pt x="16" y="154"/>
                </a:cubicBezTo>
                <a:cubicBezTo>
                  <a:pt x="15" y="155"/>
                  <a:pt x="16" y="157"/>
                  <a:pt x="15" y="157"/>
                </a:cubicBezTo>
                <a:cubicBezTo>
                  <a:pt x="14" y="158"/>
                  <a:pt x="12" y="157"/>
                  <a:pt x="11" y="157"/>
                </a:cubicBezTo>
                <a:cubicBezTo>
                  <a:pt x="11" y="157"/>
                  <a:pt x="10" y="159"/>
                  <a:pt x="9" y="159"/>
                </a:cubicBezTo>
                <a:cubicBezTo>
                  <a:pt x="8" y="160"/>
                  <a:pt x="8" y="158"/>
                  <a:pt x="7" y="159"/>
                </a:cubicBezTo>
                <a:cubicBezTo>
                  <a:pt x="6" y="159"/>
                  <a:pt x="6" y="160"/>
                  <a:pt x="5" y="160"/>
                </a:cubicBezTo>
                <a:cubicBezTo>
                  <a:pt x="6" y="161"/>
                  <a:pt x="7" y="163"/>
                  <a:pt x="7" y="164"/>
                </a:cubicBezTo>
                <a:cubicBezTo>
                  <a:pt x="11" y="169"/>
                  <a:pt x="15" y="172"/>
                  <a:pt x="18" y="177"/>
                </a:cubicBezTo>
                <a:cubicBezTo>
                  <a:pt x="19" y="177"/>
                  <a:pt x="20" y="177"/>
                  <a:pt x="21" y="177"/>
                </a:cubicBezTo>
                <a:cubicBezTo>
                  <a:pt x="22" y="177"/>
                  <a:pt x="23" y="175"/>
                  <a:pt x="23" y="175"/>
                </a:cubicBezTo>
                <a:cubicBezTo>
                  <a:pt x="27" y="173"/>
                  <a:pt x="31" y="172"/>
                  <a:pt x="32" y="167"/>
                </a:cubicBezTo>
                <a:cubicBezTo>
                  <a:pt x="33" y="163"/>
                  <a:pt x="31" y="161"/>
                  <a:pt x="33" y="157"/>
                </a:cubicBezTo>
                <a:cubicBezTo>
                  <a:pt x="34" y="157"/>
                  <a:pt x="34" y="157"/>
                  <a:pt x="34" y="157"/>
                </a:cubicBezTo>
                <a:cubicBezTo>
                  <a:pt x="34" y="158"/>
                  <a:pt x="34" y="158"/>
                  <a:pt x="35" y="158"/>
                </a:cubicBezTo>
                <a:cubicBezTo>
                  <a:pt x="35" y="159"/>
                  <a:pt x="35" y="159"/>
                  <a:pt x="35" y="160"/>
                </a:cubicBezTo>
                <a:cubicBezTo>
                  <a:pt x="35" y="159"/>
                  <a:pt x="36" y="161"/>
                  <a:pt x="36" y="161"/>
                </a:cubicBezTo>
                <a:cubicBezTo>
                  <a:pt x="36" y="162"/>
                  <a:pt x="35" y="162"/>
                  <a:pt x="35" y="164"/>
                </a:cubicBezTo>
                <a:cubicBezTo>
                  <a:pt x="37" y="165"/>
                  <a:pt x="37" y="166"/>
                  <a:pt x="36" y="166"/>
                </a:cubicBezTo>
                <a:cubicBezTo>
                  <a:pt x="36" y="166"/>
                  <a:pt x="37" y="167"/>
                  <a:pt x="35" y="167"/>
                </a:cubicBezTo>
                <a:cubicBezTo>
                  <a:pt x="35" y="167"/>
                  <a:pt x="35" y="169"/>
                  <a:pt x="36" y="168"/>
                </a:cubicBezTo>
                <a:cubicBezTo>
                  <a:pt x="36" y="170"/>
                  <a:pt x="36" y="170"/>
                  <a:pt x="36" y="170"/>
                </a:cubicBezTo>
                <a:cubicBezTo>
                  <a:pt x="37" y="172"/>
                  <a:pt x="39" y="172"/>
                  <a:pt x="39" y="175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7" y="177"/>
                  <a:pt x="34" y="187"/>
                  <a:pt x="34" y="187"/>
                </a:cubicBezTo>
                <a:cubicBezTo>
                  <a:pt x="34" y="188"/>
                  <a:pt x="37" y="190"/>
                  <a:pt x="37" y="191"/>
                </a:cubicBezTo>
                <a:cubicBezTo>
                  <a:pt x="38" y="192"/>
                  <a:pt x="36" y="193"/>
                  <a:pt x="37" y="193"/>
                </a:cubicBezTo>
                <a:cubicBezTo>
                  <a:pt x="39" y="194"/>
                  <a:pt x="37" y="198"/>
                  <a:pt x="37" y="200"/>
                </a:cubicBezTo>
                <a:cubicBezTo>
                  <a:pt x="38" y="200"/>
                  <a:pt x="38" y="200"/>
                  <a:pt x="38" y="200"/>
                </a:cubicBezTo>
                <a:cubicBezTo>
                  <a:pt x="38" y="203"/>
                  <a:pt x="37" y="209"/>
                  <a:pt x="39" y="210"/>
                </a:cubicBezTo>
                <a:cubicBezTo>
                  <a:pt x="39" y="210"/>
                  <a:pt x="38" y="211"/>
                  <a:pt x="39" y="212"/>
                </a:cubicBezTo>
                <a:cubicBezTo>
                  <a:pt x="39" y="212"/>
                  <a:pt x="40" y="214"/>
                  <a:pt x="41" y="215"/>
                </a:cubicBezTo>
                <a:cubicBezTo>
                  <a:pt x="41" y="218"/>
                  <a:pt x="41" y="220"/>
                  <a:pt x="41" y="224"/>
                </a:cubicBezTo>
                <a:cubicBezTo>
                  <a:pt x="43" y="231"/>
                  <a:pt x="48" y="237"/>
                  <a:pt x="49" y="244"/>
                </a:cubicBezTo>
                <a:cubicBezTo>
                  <a:pt x="51" y="250"/>
                  <a:pt x="50" y="253"/>
                  <a:pt x="51" y="260"/>
                </a:cubicBezTo>
                <a:cubicBezTo>
                  <a:pt x="51" y="260"/>
                  <a:pt x="53" y="262"/>
                  <a:pt x="53" y="263"/>
                </a:cubicBezTo>
                <a:cubicBezTo>
                  <a:pt x="54" y="265"/>
                  <a:pt x="53" y="266"/>
                  <a:pt x="54" y="268"/>
                </a:cubicBezTo>
                <a:cubicBezTo>
                  <a:pt x="55" y="269"/>
                  <a:pt x="57" y="269"/>
                  <a:pt x="57" y="270"/>
                </a:cubicBezTo>
                <a:cubicBezTo>
                  <a:pt x="58" y="272"/>
                  <a:pt x="57" y="273"/>
                  <a:pt x="58" y="274"/>
                </a:cubicBezTo>
                <a:cubicBezTo>
                  <a:pt x="59" y="276"/>
                  <a:pt x="61" y="277"/>
                  <a:pt x="61" y="279"/>
                </a:cubicBezTo>
                <a:cubicBezTo>
                  <a:pt x="62" y="281"/>
                  <a:pt x="62" y="283"/>
                  <a:pt x="63" y="285"/>
                </a:cubicBezTo>
                <a:cubicBezTo>
                  <a:pt x="63" y="287"/>
                  <a:pt x="67" y="289"/>
                  <a:pt x="67" y="291"/>
                </a:cubicBezTo>
                <a:cubicBezTo>
                  <a:pt x="67" y="293"/>
                  <a:pt x="66" y="294"/>
                  <a:pt x="65" y="295"/>
                </a:cubicBezTo>
                <a:cubicBezTo>
                  <a:pt x="68" y="300"/>
                  <a:pt x="72" y="306"/>
                  <a:pt x="75" y="311"/>
                </a:cubicBezTo>
                <a:cubicBezTo>
                  <a:pt x="77" y="311"/>
                  <a:pt x="78" y="312"/>
                  <a:pt x="79" y="311"/>
                </a:cubicBezTo>
                <a:cubicBezTo>
                  <a:pt x="82" y="309"/>
                  <a:pt x="81" y="305"/>
                  <a:pt x="83" y="303"/>
                </a:cubicBezTo>
                <a:cubicBezTo>
                  <a:pt x="84" y="303"/>
                  <a:pt x="86" y="303"/>
                  <a:pt x="87" y="302"/>
                </a:cubicBezTo>
                <a:cubicBezTo>
                  <a:pt x="87" y="302"/>
                  <a:pt x="86" y="300"/>
                  <a:pt x="87" y="300"/>
                </a:cubicBezTo>
                <a:cubicBezTo>
                  <a:pt x="87" y="300"/>
                  <a:pt x="92" y="291"/>
                  <a:pt x="92" y="291"/>
                </a:cubicBezTo>
                <a:cubicBezTo>
                  <a:pt x="93" y="291"/>
                  <a:pt x="95" y="291"/>
                  <a:pt x="96" y="291"/>
                </a:cubicBezTo>
                <a:cubicBezTo>
                  <a:pt x="95" y="286"/>
                  <a:pt x="93" y="279"/>
                  <a:pt x="94" y="276"/>
                </a:cubicBezTo>
                <a:cubicBezTo>
                  <a:pt x="95" y="274"/>
                  <a:pt x="97" y="273"/>
                  <a:pt x="98" y="272"/>
                </a:cubicBezTo>
                <a:cubicBezTo>
                  <a:pt x="99" y="270"/>
                  <a:pt x="98" y="268"/>
                  <a:pt x="98" y="266"/>
                </a:cubicBezTo>
                <a:cubicBezTo>
                  <a:pt x="100" y="266"/>
                  <a:pt x="100" y="266"/>
                  <a:pt x="100" y="266"/>
                </a:cubicBezTo>
                <a:cubicBezTo>
                  <a:pt x="100" y="263"/>
                  <a:pt x="99" y="261"/>
                  <a:pt x="98" y="260"/>
                </a:cubicBezTo>
                <a:cubicBezTo>
                  <a:pt x="98" y="254"/>
                  <a:pt x="97" y="250"/>
                  <a:pt x="98" y="244"/>
                </a:cubicBezTo>
                <a:cubicBezTo>
                  <a:pt x="98" y="242"/>
                  <a:pt x="100" y="240"/>
                  <a:pt x="100" y="238"/>
                </a:cubicBezTo>
                <a:cubicBezTo>
                  <a:pt x="99" y="238"/>
                  <a:pt x="99" y="238"/>
                  <a:pt x="99" y="238"/>
                </a:cubicBezTo>
                <a:cubicBezTo>
                  <a:pt x="99" y="236"/>
                  <a:pt x="98" y="234"/>
                  <a:pt x="98" y="232"/>
                </a:cubicBezTo>
                <a:cubicBezTo>
                  <a:pt x="99" y="231"/>
                  <a:pt x="100" y="230"/>
                  <a:pt x="100" y="230"/>
                </a:cubicBezTo>
                <a:cubicBezTo>
                  <a:pt x="103" y="228"/>
                  <a:pt x="103" y="229"/>
                  <a:pt x="106" y="228"/>
                </a:cubicBezTo>
                <a:cubicBezTo>
                  <a:pt x="108" y="228"/>
                  <a:pt x="108" y="225"/>
                  <a:pt x="109" y="224"/>
                </a:cubicBezTo>
                <a:cubicBezTo>
                  <a:pt x="111" y="223"/>
                  <a:pt x="114" y="224"/>
                  <a:pt x="115" y="222"/>
                </a:cubicBezTo>
                <a:cubicBezTo>
                  <a:pt x="117" y="220"/>
                  <a:pt x="116" y="215"/>
                  <a:pt x="119" y="213"/>
                </a:cubicBezTo>
                <a:cubicBezTo>
                  <a:pt x="121" y="212"/>
                  <a:pt x="123" y="213"/>
                  <a:pt x="126" y="212"/>
                </a:cubicBezTo>
                <a:cubicBezTo>
                  <a:pt x="126" y="211"/>
                  <a:pt x="126" y="211"/>
                  <a:pt x="126" y="211"/>
                </a:cubicBezTo>
                <a:cubicBezTo>
                  <a:pt x="127" y="210"/>
                  <a:pt x="127" y="209"/>
                  <a:pt x="128" y="208"/>
                </a:cubicBezTo>
                <a:cubicBezTo>
                  <a:pt x="130" y="207"/>
                  <a:pt x="132" y="208"/>
                  <a:pt x="134" y="207"/>
                </a:cubicBezTo>
                <a:cubicBezTo>
                  <a:pt x="135" y="206"/>
                  <a:pt x="134" y="204"/>
                  <a:pt x="135" y="203"/>
                </a:cubicBezTo>
                <a:cubicBezTo>
                  <a:pt x="136" y="202"/>
                  <a:pt x="138" y="201"/>
                  <a:pt x="138" y="200"/>
                </a:cubicBezTo>
                <a:cubicBezTo>
                  <a:pt x="139" y="199"/>
                  <a:pt x="139" y="198"/>
                  <a:pt x="140" y="196"/>
                </a:cubicBezTo>
                <a:cubicBezTo>
                  <a:pt x="141" y="196"/>
                  <a:pt x="141" y="196"/>
                  <a:pt x="141" y="196"/>
                </a:cubicBezTo>
                <a:cubicBezTo>
                  <a:pt x="141" y="195"/>
                  <a:pt x="141" y="195"/>
                  <a:pt x="141" y="195"/>
                </a:cubicBezTo>
                <a:cubicBezTo>
                  <a:pt x="141" y="194"/>
                  <a:pt x="144" y="194"/>
                  <a:pt x="144" y="193"/>
                </a:cubicBezTo>
                <a:cubicBezTo>
                  <a:pt x="146" y="189"/>
                  <a:pt x="146" y="189"/>
                  <a:pt x="146" y="189"/>
                </a:cubicBezTo>
                <a:cubicBezTo>
                  <a:pt x="147" y="189"/>
                  <a:pt x="149" y="190"/>
                  <a:pt x="150" y="189"/>
                </a:cubicBezTo>
                <a:cubicBezTo>
                  <a:pt x="151" y="189"/>
                  <a:pt x="153" y="186"/>
                  <a:pt x="154" y="186"/>
                </a:cubicBezTo>
                <a:cubicBezTo>
                  <a:pt x="155" y="185"/>
                  <a:pt x="156" y="186"/>
                  <a:pt x="157" y="185"/>
                </a:cubicBezTo>
                <a:cubicBezTo>
                  <a:pt x="162" y="181"/>
                  <a:pt x="159" y="180"/>
                  <a:pt x="160" y="174"/>
                </a:cubicBezTo>
                <a:cubicBezTo>
                  <a:pt x="160" y="174"/>
                  <a:pt x="163" y="172"/>
                  <a:pt x="163" y="171"/>
                </a:cubicBezTo>
                <a:cubicBezTo>
                  <a:pt x="163" y="171"/>
                  <a:pt x="163" y="169"/>
                  <a:pt x="163" y="169"/>
                </a:cubicBezTo>
                <a:cubicBezTo>
                  <a:pt x="164" y="168"/>
                  <a:pt x="166" y="169"/>
                  <a:pt x="167" y="169"/>
                </a:cubicBezTo>
                <a:cubicBezTo>
                  <a:pt x="168" y="168"/>
                  <a:pt x="169" y="166"/>
                  <a:pt x="169" y="166"/>
                </a:cubicBezTo>
                <a:cubicBezTo>
                  <a:pt x="170" y="166"/>
                  <a:pt x="169" y="166"/>
                  <a:pt x="170" y="167"/>
                </a:cubicBezTo>
                <a:cubicBezTo>
                  <a:pt x="172" y="167"/>
                  <a:pt x="172" y="167"/>
                  <a:pt x="174" y="167"/>
                </a:cubicBezTo>
                <a:cubicBezTo>
                  <a:pt x="174" y="164"/>
                  <a:pt x="174" y="164"/>
                  <a:pt x="174" y="164"/>
                </a:cubicBezTo>
                <a:cubicBezTo>
                  <a:pt x="176" y="161"/>
                  <a:pt x="176" y="161"/>
                  <a:pt x="176" y="161"/>
                </a:cubicBezTo>
                <a:cubicBezTo>
                  <a:pt x="176" y="155"/>
                  <a:pt x="176" y="155"/>
                  <a:pt x="176" y="155"/>
                </a:cubicBezTo>
                <a:cubicBezTo>
                  <a:pt x="173" y="151"/>
                  <a:pt x="173" y="151"/>
                  <a:pt x="173" y="151"/>
                </a:cubicBezTo>
                <a:cubicBezTo>
                  <a:pt x="175" y="145"/>
                  <a:pt x="175" y="145"/>
                  <a:pt x="175" y="145"/>
                </a:cubicBezTo>
                <a:cubicBezTo>
                  <a:pt x="173" y="142"/>
                  <a:pt x="173" y="142"/>
                  <a:pt x="173" y="142"/>
                </a:cubicBezTo>
                <a:cubicBezTo>
                  <a:pt x="167" y="139"/>
                  <a:pt x="167" y="139"/>
                  <a:pt x="167" y="139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6" y="130"/>
                  <a:pt x="166" y="130"/>
                  <a:pt x="166" y="130"/>
                </a:cubicBezTo>
                <a:cubicBezTo>
                  <a:pt x="169" y="128"/>
                  <a:pt x="169" y="128"/>
                  <a:pt x="169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5" y="123"/>
                  <a:pt x="175" y="123"/>
                  <a:pt x="175" y="123"/>
                </a:cubicBezTo>
                <a:cubicBezTo>
                  <a:pt x="171" y="118"/>
                  <a:pt x="171" y="118"/>
                  <a:pt x="171" y="118"/>
                </a:cubicBezTo>
                <a:cubicBezTo>
                  <a:pt x="173" y="114"/>
                  <a:pt x="173" y="114"/>
                  <a:pt x="173" y="114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182" y="117"/>
                  <a:pt x="182" y="117"/>
                  <a:pt x="182" y="117"/>
                </a:cubicBezTo>
                <a:cubicBezTo>
                  <a:pt x="186" y="119"/>
                  <a:pt x="186" y="119"/>
                  <a:pt x="186" y="119"/>
                </a:cubicBezTo>
                <a:cubicBezTo>
                  <a:pt x="185" y="125"/>
                  <a:pt x="185" y="125"/>
                  <a:pt x="185" y="125"/>
                </a:cubicBezTo>
                <a:cubicBezTo>
                  <a:pt x="185" y="132"/>
                  <a:pt x="185" y="132"/>
                  <a:pt x="185" y="132"/>
                </a:cubicBezTo>
                <a:cubicBezTo>
                  <a:pt x="188" y="132"/>
                  <a:pt x="188" y="132"/>
                  <a:pt x="188" y="132"/>
                </a:cubicBezTo>
                <a:cubicBezTo>
                  <a:pt x="194" y="132"/>
                  <a:pt x="194" y="132"/>
                  <a:pt x="194" y="132"/>
                </a:cubicBezTo>
                <a:cubicBezTo>
                  <a:pt x="199" y="131"/>
                  <a:pt x="199" y="131"/>
                  <a:pt x="199" y="131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05" y="133"/>
                  <a:pt x="205" y="133"/>
                  <a:pt x="205" y="133"/>
                </a:cubicBezTo>
                <a:cubicBezTo>
                  <a:pt x="206" y="137"/>
                  <a:pt x="206" y="137"/>
                  <a:pt x="206" y="137"/>
                </a:cubicBezTo>
                <a:cubicBezTo>
                  <a:pt x="205" y="138"/>
                  <a:pt x="204" y="142"/>
                  <a:pt x="204" y="142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0" y="152"/>
                  <a:pt x="200" y="152"/>
                  <a:pt x="200" y="152"/>
                </a:cubicBezTo>
                <a:cubicBezTo>
                  <a:pt x="201" y="155"/>
                  <a:pt x="201" y="155"/>
                  <a:pt x="201" y="155"/>
                </a:cubicBezTo>
                <a:cubicBezTo>
                  <a:pt x="205" y="155"/>
                  <a:pt x="205" y="155"/>
                  <a:pt x="205" y="155"/>
                </a:cubicBezTo>
                <a:cubicBezTo>
                  <a:pt x="206" y="151"/>
                  <a:pt x="206" y="151"/>
                  <a:pt x="206" y="151"/>
                </a:cubicBezTo>
                <a:cubicBezTo>
                  <a:pt x="210" y="157"/>
                  <a:pt x="210" y="157"/>
                  <a:pt x="210" y="157"/>
                </a:cubicBezTo>
                <a:cubicBezTo>
                  <a:pt x="210" y="162"/>
                  <a:pt x="210" y="162"/>
                  <a:pt x="210" y="162"/>
                </a:cubicBezTo>
                <a:cubicBezTo>
                  <a:pt x="211" y="166"/>
                  <a:pt x="211" y="166"/>
                  <a:pt x="211" y="166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16" y="167"/>
                  <a:pt x="216" y="167"/>
                  <a:pt x="216" y="167"/>
                </a:cubicBezTo>
                <a:cubicBezTo>
                  <a:pt x="218" y="165"/>
                  <a:pt x="218" y="165"/>
                  <a:pt x="218" y="165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0" y="161"/>
                  <a:pt x="220" y="161"/>
                  <a:pt x="220" y="161"/>
                </a:cubicBezTo>
                <a:cubicBezTo>
                  <a:pt x="219" y="156"/>
                  <a:pt x="219" y="156"/>
                  <a:pt x="219" y="156"/>
                </a:cubicBezTo>
                <a:cubicBezTo>
                  <a:pt x="218" y="153"/>
                  <a:pt x="218" y="153"/>
                  <a:pt x="218" y="153"/>
                </a:cubicBezTo>
                <a:cubicBezTo>
                  <a:pt x="218" y="144"/>
                  <a:pt x="218" y="144"/>
                  <a:pt x="218" y="144"/>
                </a:cubicBezTo>
                <a:cubicBezTo>
                  <a:pt x="223" y="148"/>
                  <a:pt x="223" y="148"/>
                  <a:pt x="223" y="148"/>
                </a:cubicBezTo>
                <a:cubicBezTo>
                  <a:pt x="225" y="142"/>
                  <a:pt x="225" y="142"/>
                  <a:pt x="225" y="142"/>
                </a:cubicBezTo>
                <a:cubicBezTo>
                  <a:pt x="228" y="137"/>
                  <a:pt x="228" y="137"/>
                  <a:pt x="228" y="137"/>
                </a:cubicBezTo>
                <a:cubicBezTo>
                  <a:pt x="228" y="135"/>
                  <a:pt x="228" y="135"/>
                  <a:pt x="228" y="135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7" y="132"/>
                  <a:pt x="227" y="132"/>
                  <a:pt x="227" y="132"/>
                </a:cubicBezTo>
                <a:cubicBezTo>
                  <a:pt x="231" y="130"/>
                  <a:pt x="231" y="130"/>
                  <a:pt x="231" y="130"/>
                </a:cubicBezTo>
                <a:cubicBezTo>
                  <a:pt x="233" y="126"/>
                  <a:pt x="233" y="126"/>
                  <a:pt x="233" y="126"/>
                </a:cubicBezTo>
                <a:cubicBezTo>
                  <a:pt x="237" y="123"/>
                  <a:pt x="237" y="123"/>
                  <a:pt x="237" y="123"/>
                </a:cubicBezTo>
                <a:cubicBezTo>
                  <a:pt x="237" y="120"/>
                  <a:pt x="237" y="120"/>
                  <a:pt x="237" y="120"/>
                </a:cubicBezTo>
                <a:cubicBezTo>
                  <a:pt x="240" y="115"/>
                  <a:pt x="240" y="115"/>
                  <a:pt x="240" y="115"/>
                </a:cubicBezTo>
                <a:cubicBezTo>
                  <a:pt x="245" y="114"/>
                  <a:pt x="245" y="114"/>
                  <a:pt x="245" y="114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1" y="109"/>
                  <a:pt x="251" y="109"/>
                  <a:pt x="251" y="109"/>
                </a:cubicBezTo>
                <a:cubicBezTo>
                  <a:pt x="251" y="104"/>
                  <a:pt x="251" y="104"/>
                  <a:pt x="251" y="104"/>
                </a:cubicBezTo>
                <a:cubicBezTo>
                  <a:pt x="250" y="101"/>
                  <a:pt x="250" y="101"/>
                  <a:pt x="250" y="101"/>
                </a:cubicBezTo>
                <a:cubicBezTo>
                  <a:pt x="249" y="98"/>
                  <a:pt x="249" y="98"/>
                  <a:pt x="249" y="98"/>
                </a:cubicBezTo>
                <a:cubicBezTo>
                  <a:pt x="246" y="97"/>
                  <a:pt x="246" y="97"/>
                  <a:pt x="246" y="97"/>
                </a:cubicBezTo>
                <a:cubicBezTo>
                  <a:pt x="243" y="96"/>
                  <a:pt x="243" y="96"/>
                  <a:pt x="243" y="96"/>
                </a:cubicBezTo>
                <a:cubicBezTo>
                  <a:pt x="241" y="95"/>
                  <a:pt x="241" y="95"/>
                  <a:pt x="241" y="95"/>
                </a:cubicBezTo>
                <a:cubicBezTo>
                  <a:pt x="238" y="96"/>
                  <a:pt x="238" y="96"/>
                  <a:pt x="238" y="96"/>
                </a:cubicBezTo>
                <a:cubicBezTo>
                  <a:pt x="236" y="94"/>
                  <a:pt x="236" y="94"/>
                  <a:pt x="236" y="94"/>
                </a:cubicBezTo>
                <a:cubicBezTo>
                  <a:pt x="236" y="89"/>
                  <a:pt x="236" y="89"/>
                  <a:pt x="236" y="89"/>
                </a:cubicBezTo>
                <a:cubicBezTo>
                  <a:pt x="231" y="87"/>
                  <a:pt x="231" y="87"/>
                  <a:pt x="231" y="87"/>
                </a:cubicBezTo>
                <a:cubicBezTo>
                  <a:pt x="228" y="87"/>
                  <a:pt x="228" y="87"/>
                  <a:pt x="228" y="87"/>
                </a:cubicBezTo>
                <a:cubicBezTo>
                  <a:pt x="224" y="90"/>
                  <a:pt x="224" y="90"/>
                  <a:pt x="224" y="90"/>
                </a:cubicBezTo>
                <a:cubicBezTo>
                  <a:pt x="221" y="89"/>
                  <a:pt x="221" y="89"/>
                  <a:pt x="221" y="89"/>
                </a:cubicBezTo>
                <a:cubicBezTo>
                  <a:pt x="217" y="89"/>
                  <a:pt x="217" y="89"/>
                  <a:pt x="217" y="89"/>
                </a:cubicBezTo>
                <a:cubicBezTo>
                  <a:pt x="214" y="91"/>
                  <a:pt x="214" y="91"/>
                  <a:pt x="214" y="91"/>
                </a:cubicBezTo>
                <a:cubicBezTo>
                  <a:pt x="209" y="94"/>
                  <a:pt x="209" y="94"/>
                  <a:pt x="209" y="94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5"/>
                  <a:pt x="206" y="105"/>
                  <a:pt x="206" y="105"/>
                </a:cubicBezTo>
                <a:cubicBezTo>
                  <a:pt x="204" y="106"/>
                  <a:pt x="204" y="106"/>
                  <a:pt x="204" y="106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1" y="105"/>
                  <a:pt x="191" y="105"/>
                  <a:pt x="191" y="105"/>
                </a:cubicBezTo>
                <a:cubicBezTo>
                  <a:pt x="187" y="106"/>
                  <a:pt x="187" y="106"/>
                  <a:pt x="187" y="106"/>
                </a:cubicBezTo>
                <a:cubicBezTo>
                  <a:pt x="183" y="107"/>
                  <a:pt x="183" y="107"/>
                  <a:pt x="183" y="107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181" y="99"/>
                  <a:pt x="181" y="99"/>
                  <a:pt x="181" y="99"/>
                </a:cubicBezTo>
                <a:cubicBezTo>
                  <a:pt x="179" y="101"/>
                  <a:pt x="179" y="101"/>
                  <a:pt x="179" y="101"/>
                </a:cubicBezTo>
                <a:cubicBezTo>
                  <a:pt x="177" y="97"/>
                  <a:pt x="177" y="97"/>
                  <a:pt x="177" y="97"/>
                </a:cubicBezTo>
                <a:cubicBezTo>
                  <a:pt x="173" y="96"/>
                  <a:pt x="173" y="96"/>
                  <a:pt x="173" y="96"/>
                </a:cubicBezTo>
                <a:cubicBezTo>
                  <a:pt x="170" y="98"/>
                  <a:pt x="170" y="98"/>
                  <a:pt x="170" y="98"/>
                </a:cubicBezTo>
                <a:cubicBezTo>
                  <a:pt x="171" y="98"/>
                  <a:pt x="171" y="98"/>
                  <a:pt x="171" y="98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69" y="106"/>
                  <a:pt x="169" y="106"/>
                  <a:pt x="169" y="106"/>
                </a:cubicBezTo>
                <a:cubicBezTo>
                  <a:pt x="171" y="108"/>
                  <a:pt x="171" y="108"/>
                  <a:pt x="171" y="108"/>
                </a:cubicBezTo>
                <a:cubicBezTo>
                  <a:pt x="171" y="111"/>
                  <a:pt x="171" y="111"/>
                  <a:pt x="171" y="111"/>
                </a:cubicBezTo>
                <a:cubicBezTo>
                  <a:pt x="169" y="113"/>
                  <a:pt x="169" y="113"/>
                  <a:pt x="169" y="113"/>
                </a:cubicBezTo>
                <a:cubicBezTo>
                  <a:pt x="165" y="114"/>
                  <a:pt x="165" y="114"/>
                  <a:pt x="165" y="114"/>
                </a:cubicBezTo>
                <a:cubicBezTo>
                  <a:pt x="161" y="112"/>
                  <a:pt x="161" y="112"/>
                  <a:pt x="161" y="112"/>
                </a:cubicBezTo>
                <a:cubicBezTo>
                  <a:pt x="156" y="112"/>
                  <a:pt x="156" y="112"/>
                  <a:pt x="156" y="112"/>
                </a:cubicBezTo>
                <a:cubicBezTo>
                  <a:pt x="149" y="108"/>
                  <a:pt x="149" y="108"/>
                  <a:pt x="149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38" y="104"/>
                  <a:pt x="138" y="104"/>
                  <a:pt x="138" y="104"/>
                </a:cubicBezTo>
                <a:cubicBezTo>
                  <a:pt x="134" y="104"/>
                  <a:pt x="134" y="104"/>
                  <a:pt x="134" y="104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28" y="98"/>
                  <a:pt x="128" y="98"/>
                  <a:pt x="128" y="98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08" y="91"/>
                  <a:pt x="108" y="91"/>
                  <a:pt x="108" y="91"/>
                </a:cubicBezTo>
                <a:cubicBezTo>
                  <a:pt x="106" y="88"/>
                  <a:pt x="106" y="88"/>
                  <a:pt x="106" y="88"/>
                </a:cubicBezTo>
                <a:cubicBezTo>
                  <a:pt x="101" y="86"/>
                  <a:pt x="101" y="86"/>
                  <a:pt x="101" y="86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6" y="69"/>
                  <a:pt x="106" y="69"/>
                  <a:pt x="106" y="69"/>
                </a:cubicBezTo>
                <a:cubicBezTo>
                  <a:pt x="103" y="66"/>
                  <a:pt x="103" y="66"/>
                  <a:pt x="103" y="66"/>
                </a:cubicBezTo>
                <a:cubicBezTo>
                  <a:pt x="98" y="65"/>
                  <a:pt x="98" y="65"/>
                  <a:pt x="98" y="65"/>
                </a:cubicBezTo>
                <a:cubicBezTo>
                  <a:pt x="95" y="63"/>
                  <a:pt x="95" y="63"/>
                  <a:pt x="95" y="63"/>
                </a:cubicBezTo>
                <a:cubicBezTo>
                  <a:pt x="90" y="61"/>
                  <a:pt x="90" y="61"/>
                  <a:pt x="90" y="61"/>
                </a:cubicBezTo>
                <a:cubicBezTo>
                  <a:pt x="89" y="57"/>
                  <a:pt x="89" y="57"/>
                  <a:pt x="89" y="57"/>
                </a:cubicBezTo>
                <a:cubicBezTo>
                  <a:pt x="91" y="55"/>
                  <a:pt x="91" y="55"/>
                  <a:pt x="91" y="55"/>
                </a:cubicBezTo>
                <a:cubicBezTo>
                  <a:pt x="90" y="53"/>
                  <a:pt x="90" y="53"/>
                  <a:pt x="90" y="53"/>
                </a:cubicBezTo>
                <a:cubicBezTo>
                  <a:pt x="91" y="48"/>
                  <a:pt x="91" y="48"/>
                  <a:pt x="91" y="48"/>
                </a:cubicBezTo>
                <a:cubicBezTo>
                  <a:pt x="91" y="45"/>
                  <a:pt x="91" y="45"/>
                  <a:pt x="91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4"/>
                  <a:pt x="86" y="44"/>
                  <a:pt x="86" y="44"/>
                </a:cubicBezTo>
                <a:cubicBezTo>
                  <a:pt x="87" y="38"/>
                  <a:pt x="87" y="38"/>
                  <a:pt x="87" y="38"/>
                </a:cubicBezTo>
                <a:cubicBezTo>
                  <a:pt x="85" y="35"/>
                  <a:pt x="85" y="35"/>
                  <a:pt x="85" y="35"/>
                </a:cubicBezTo>
                <a:cubicBezTo>
                  <a:pt x="81" y="32"/>
                  <a:pt x="81" y="32"/>
                  <a:pt x="81" y="32"/>
                </a:cubicBezTo>
                <a:cubicBezTo>
                  <a:pt x="83" y="28"/>
                  <a:pt x="83" y="28"/>
                  <a:pt x="83" y="28"/>
                </a:cubicBezTo>
                <a:cubicBezTo>
                  <a:pt x="85" y="26"/>
                  <a:pt x="85" y="26"/>
                  <a:pt x="85" y="26"/>
                </a:cubicBezTo>
                <a:cubicBezTo>
                  <a:pt x="87" y="22"/>
                  <a:pt x="87" y="22"/>
                  <a:pt x="87" y="22"/>
                </a:cubicBezTo>
                <a:cubicBezTo>
                  <a:pt x="89" y="20"/>
                  <a:pt x="89" y="20"/>
                  <a:pt x="89" y="20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4"/>
                  <a:pt x="91" y="14"/>
                  <a:pt x="91" y="14"/>
                </a:cubicBezTo>
                <a:cubicBezTo>
                  <a:pt x="94" y="12"/>
                  <a:pt x="94" y="12"/>
                  <a:pt x="94" y="12"/>
                </a:cubicBezTo>
                <a:cubicBezTo>
                  <a:pt x="92" y="8"/>
                  <a:pt x="92" y="8"/>
                  <a:pt x="92" y="8"/>
                </a:cubicBezTo>
                <a:cubicBezTo>
                  <a:pt x="90" y="5"/>
                  <a:pt x="90" y="5"/>
                  <a:pt x="90" y="5"/>
                </a:cubicBezTo>
                <a:cubicBezTo>
                  <a:pt x="88" y="2"/>
                  <a:pt x="88" y="2"/>
                  <a:pt x="88" y="2"/>
                </a:cubicBezTo>
                <a:cubicBezTo>
                  <a:pt x="84" y="1"/>
                  <a:pt x="84" y="1"/>
                  <a:pt x="84" y="1"/>
                </a:cubicBezTo>
                <a:cubicBezTo>
                  <a:pt x="80" y="0"/>
                  <a:pt x="80" y="0"/>
                  <a:pt x="80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4" y="2"/>
                  <a:pt x="74" y="2"/>
                  <a:pt x="74" y="2"/>
                </a:cubicBezTo>
                <a:cubicBezTo>
                  <a:pt x="70" y="5"/>
                  <a:pt x="70" y="5"/>
                  <a:pt x="70" y="5"/>
                </a:cubicBezTo>
                <a:cubicBezTo>
                  <a:pt x="68" y="10"/>
                  <a:pt x="68" y="10"/>
                  <a:pt x="68" y="10"/>
                </a:cubicBezTo>
                <a:cubicBezTo>
                  <a:pt x="65" y="13"/>
                  <a:pt x="65" y="13"/>
                  <a:pt x="65" y="13"/>
                </a:cubicBezTo>
                <a:cubicBezTo>
                  <a:pt x="64" y="15"/>
                  <a:pt x="64" y="15"/>
                  <a:pt x="64" y="15"/>
                </a:cubicBezTo>
                <a:cubicBezTo>
                  <a:pt x="59" y="19"/>
                  <a:pt x="59" y="19"/>
                  <a:pt x="59" y="19"/>
                </a:cubicBezTo>
                <a:cubicBezTo>
                  <a:pt x="53" y="20"/>
                  <a:pt x="53" y="20"/>
                  <a:pt x="53" y="20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4"/>
                  <a:pt x="49" y="24"/>
                  <a:pt x="49" y="24"/>
                </a:cubicBezTo>
                <a:cubicBezTo>
                  <a:pt x="47" y="26"/>
                  <a:pt x="47" y="26"/>
                  <a:pt x="47" y="26"/>
                </a:cubicBezTo>
                <a:cubicBezTo>
                  <a:pt x="44" y="24"/>
                  <a:pt x="44" y="24"/>
                  <a:pt x="44" y="24"/>
                </a:cubicBezTo>
                <a:cubicBezTo>
                  <a:pt x="40" y="26"/>
                  <a:pt x="40" y="26"/>
                  <a:pt x="40" y="26"/>
                </a:cubicBezTo>
                <a:cubicBezTo>
                  <a:pt x="37" y="27"/>
                  <a:pt x="37" y="27"/>
                  <a:pt x="37" y="27"/>
                </a:cubicBezTo>
                <a:cubicBezTo>
                  <a:pt x="36" y="31"/>
                  <a:pt x="36" y="31"/>
                  <a:pt x="36" y="31"/>
                </a:cubicBezTo>
                <a:cubicBezTo>
                  <a:pt x="39" y="34"/>
                  <a:pt x="39" y="34"/>
                  <a:pt x="39" y="34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5"/>
                  <a:pt x="42" y="45"/>
                  <a:pt x="42" y="45"/>
                </a:cubicBezTo>
                <a:cubicBezTo>
                  <a:pt x="45" y="47"/>
                  <a:pt x="45" y="47"/>
                  <a:pt x="45" y="47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6"/>
                  <a:pt x="49" y="56"/>
                  <a:pt x="49" y="56"/>
                </a:cubicBezTo>
                <a:cubicBezTo>
                  <a:pt x="47" y="60"/>
                  <a:pt x="47" y="60"/>
                  <a:pt x="47" y="60"/>
                </a:cubicBezTo>
                <a:cubicBezTo>
                  <a:pt x="44" y="64"/>
                  <a:pt x="44" y="64"/>
                  <a:pt x="44" y="64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5"/>
                  <a:pt x="43" y="75"/>
                  <a:pt x="43" y="75"/>
                </a:cubicBezTo>
                <a:cubicBezTo>
                  <a:pt x="39" y="78"/>
                  <a:pt x="39" y="78"/>
                  <a:pt x="39" y="78"/>
                </a:cubicBezTo>
                <a:cubicBezTo>
                  <a:pt x="36" y="81"/>
                  <a:pt x="36" y="81"/>
                  <a:pt x="36" y="81"/>
                </a:cubicBezTo>
                <a:cubicBezTo>
                  <a:pt x="33" y="84"/>
                  <a:pt x="33" y="84"/>
                  <a:pt x="33" y="84"/>
                </a:cubicBezTo>
                <a:cubicBezTo>
                  <a:pt x="28" y="87"/>
                  <a:pt x="28" y="87"/>
                  <a:pt x="28" y="87"/>
                </a:cubicBezTo>
                <a:cubicBezTo>
                  <a:pt x="24" y="93"/>
                  <a:pt x="24" y="93"/>
                  <a:pt x="24" y="93"/>
                </a:cubicBezTo>
                <a:cubicBezTo>
                  <a:pt x="21" y="98"/>
                  <a:pt x="21" y="98"/>
                  <a:pt x="21" y="98"/>
                </a:cubicBezTo>
                <a:cubicBezTo>
                  <a:pt x="17" y="99"/>
                  <a:pt x="17" y="99"/>
                  <a:pt x="17" y="99"/>
                </a:cubicBezTo>
                <a:cubicBezTo>
                  <a:pt x="15" y="96"/>
                  <a:pt x="15" y="96"/>
                  <a:pt x="15" y="96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8" y="109"/>
                  <a:pt x="8" y="109"/>
                  <a:pt x="8" y="109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10" y="116"/>
                  <a:pt x="10" y="116"/>
                  <a:pt x="10" y="116"/>
                </a:cubicBezTo>
                <a:cubicBezTo>
                  <a:pt x="10" y="120"/>
                  <a:pt x="10" y="120"/>
                  <a:pt x="10" y="120"/>
                </a:cubicBezTo>
                <a:cubicBezTo>
                  <a:pt x="14" y="121"/>
                  <a:pt x="14" y="121"/>
                  <a:pt x="14" y="121"/>
                </a:cubicBezTo>
                <a:cubicBezTo>
                  <a:pt x="15" y="125"/>
                  <a:pt x="15" y="125"/>
                  <a:pt x="15" y="125"/>
                </a:cubicBezTo>
                <a:cubicBezTo>
                  <a:pt x="16" y="136"/>
                  <a:pt x="16" y="136"/>
                  <a:pt x="16" y="136"/>
                </a:cubicBezTo>
                <a:cubicBezTo>
                  <a:pt x="13" y="135"/>
                  <a:pt x="13" y="135"/>
                  <a:pt x="13" y="135"/>
                </a:cubicBezTo>
                <a:cubicBezTo>
                  <a:pt x="8" y="135"/>
                  <a:pt x="8" y="135"/>
                  <a:pt x="8" y="135"/>
                </a:cubicBezTo>
                <a:cubicBezTo>
                  <a:pt x="5" y="135"/>
                  <a:pt x="5" y="135"/>
                  <a:pt x="5" y="135"/>
                </a:cubicBezTo>
                <a:cubicBezTo>
                  <a:pt x="1" y="137"/>
                  <a:pt x="1" y="137"/>
                  <a:pt x="1" y="137"/>
                </a:cubicBezTo>
                <a:lnTo>
                  <a:pt x="0" y="141"/>
                </a:lnTo>
                <a:close/>
                <a:moveTo>
                  <a:pt x="213" y="252"/>
                </a:moveTo>
                <a:cubicBezTo>
                  <a:pt x="213" y="252"/>
                  <a:pt x="212" y="256"/>
                  <a:pt x="213" y="255"/>
                </a:cubicBezTo>
                <a:cubicBezTo>
                  <a:pt x="214" y="255"/>
                  <a:pt x="215" y="252"/>
                  <a:pt x="213" y="252"/>
                </a:cubicBezTo>
                <a:close/>
              </a:path>
            </a:pathLst>
          </a:custGeom>
          <a:solidFill>
            <a:schemeClr val="accent4">
              <a:lumMod val="75000"/>
              <a:alpha val="60000"/>
            </a:schemeClr>
          </a:solidFill>
          <a:ln w="2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303" name="Прямая со стрелкой 302">
            <a:extLst>
              <a:ext uri="{FF2B5EF4-FFF2-40B4-BE49-F238E27FC236}">
                <a16:creationId xmlns:a16="http://schemas.microsoft.com/office/drawing/2014/main" xmlns="" id="{B3FFB79F-9F7D-4EC5-9B2D-F97E7FD4D819}"/>
              </a:ext>
            </a:extLst>
          </p:cNvPr>
          <p:cNvCxnSpPr>
            <a:cxnSpLocks/>
          </p:cNvCxnSpPr>
          <p:nvPr/>
        </p:nvCxnSpPr>
        <p:spPr>
          <a:xfrm flipV="1">
            <a:off x="283028" y="1016000"/>
            <a:ext cx="0" cy="5334001"/>
          </a:xfrm>
          <a:prstGeom prst="straightConnector1">
            <a:avLst/>
          </a:prstGeom>
          <a:ln w="19050">
            <a:solidFill>
              <a:schemeClr val="accent4">
                <a:alpha val="29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4" name="Group 4">
            <a:extLst>
              <a:ext uri="{FF2B5EF4-FFF2-40B4-BE49-F238E27FC236}">
                <a16:creationId xmlns:a16="http://schemas.microsoft.com/office/drawing/2014/main" xmlns="" id="{E2249CF0-5C56-472D-9650-ACDDD66D3ED4}"/>
              </a:ext>
            </a:extLst>
          </p:cNvPr>
          <p:cNvGrpSpPr/>
          <p:nvPr/>
        </p:nvGrpSpPr>
        <p:grpSpPr>
          <a:xfrm>
            <a:off x="7435869" y="1027166"/>
            <a:ext cx="1767530" cy="962738"/>
            <a:chOff x="405196" y="330205"/>
            <a:chExt cx="11378455" cy="6197686"/>
          </a:xfrm>
          <a:solidFill>
            <a:schemeClr val="accent3">
              <a:alpha val="54000"/>
            </a:schemeClr>
          </a:solidFill>
        </p:grpSpPr>
        <p:grpSp>
          <p:nvGrpSpPr>
            <p:cNvPr id="305" name="Group 205">
              <a:extLst>
                <a:ext uri="{FF2B5EF4-FFF2-40B4-BE49-F238E27FC236}">
                  <a16:creationId xmlns:a16="http://schemas.microsoft.com/office/drawing/2014/main" xmlns="" id="{C46857AF-413C-4CD3-B600-F78B9ADF21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6455" y="418231"/>
              <a:ext cx="9565878" cy="5728817"/>
              <a:chOff x="1003" y="129"/>
              <a:chExt cx="5325" cy="3189"/>
            </a:xfrm>
            <a:grpFill/>
          </p:grpSpPr>
          <p:sp>
            <p:nvSpPr>
              <p:cNvPr id="462" name="Freeform 5">
                <a:extLst>
                  <a:ext uri="{FF2B5EF4-FFF2-40B4-BE49-F238E27FC236}">
                    <a16:creationId xmlns:a16="http://schemas.microsoft.com/office/drawing/2014/main" xmlns="" id="{1AD2F5DB-0355-4B38-B966-8A6C1D3D6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" y="2580"/>
                <a:ext cx="131" cy="149"/>
              </a:xfrm>
              <a:custGeom>
                <a:avLst/>
                <a:gdLst>
                  <a:gd name="T0" fmla="*/ 46 w 67"/>
                  <a:gd name="T1" fmla="*/ 0 h 76"/>
                  <a:gd name="T2" fmla="*/ 45 w 67"/>
                  <a:gd name="T3" fmla="*/ 6 h 76"/>
                  <a:gd name="T4" fmla="*/ 49 w 67"/>
                  <a:gd name="T5" fmla="*/ 6 h 76"/>
                  <a:gd name="T6" fmla="*/ 53 w 67"/>
                  <a:gd name="T7" fmla="*/ 8 h 76"/>
                  <a:gd name="T8" fmla="*/ 59 w 67"/>
                  <a:gd name="T9" fmla="*/ 11 h 76"/>
                  <a:gd name="T10" fmla="*/ 64 w 67"/>
                  <a:gd name="T11" fmla="*/ 14 h 76"/>
                  <a:gd name="T12" fmla="*/ 65 w 67"/>
                  <a:gd name="T13" fmla="*/ 18 h 76"/>
                  <a:gd name="T14" fmla="*/ 63 w 67"/>
                  <a:gd name="T15" fmla="*/ 23 h 76"/>
                  <a:gd name="T16" fmla="*/ 64 w 67"/>
                  <a:gd name="T17" fmla="*/ 30 h 76"/>
                  <a:gd name="T18" fmla="*/ 67 w 67"/>
                  <a:gd name="T19" fmla="*/ 34 h 76"/>
                  <a:gd name="T20" fmla="*/ 64 w 67"/>
                  <a:gd name="T21" fmla="*/ 37 h 76"/>
                  <a:gd name="T22" fmla="*/ 63 w 67"/>
                  <a:gd name="T23" fmla="*/ 41 h 76"/>
                  <a:gd name="T24" fmla="*/ 64 w 67"/>
                  <a:gd name="T25" fmla="*/ 45 h 76"/>
                  <a:gd name="T26" fmla="*/ 63 w 67"/>
                  <a:gd name="T27" fmla="*/ 50 h 76"/>
                  <a:gd name="T28" fmla="*/ 64 w 67"/>
                  <a:gd name="T29" fmla="*/ 57 h 76"/>
                  <a:gd name="T30" fmla="*/ 63 w 67"/>
                  <a:gd name="T31" fmla="*/ 60 h 76"/>
                  <a:gd name="T32" fmla="*/ 65 w 67"/>
                  <a:gd name="T33" fmla="*/ 62 h 76"/>
                  <a:gd name="T34" fmla="*/ 61 w 67"/>
                  <a:gd name="T35" fmla="*/ 68 h 76"/>
                  <a:gd name="T36" fmla="*/ 55 w 67"/>
                  <a:gd name="T37" fmla="*/ 76 h 76"/>
                  <a:gd name="T38" fmla="*/ 50 w 67"/>
                  <a:gd name="T39" fmla="*/ 75 h 76"/>
                  <a:gd name="T40" fmla="*/ 46 w 67"/>
                  <a:gd name="T41" fmla="*/ 74 h 76"/>
                  <a:gd name="T42" fmla="*/ 41 w 67"/>
                  <a:gd name="T43" fmla="*/ 74 h 76"/>
                  <a:gd name="T44" fmla="*/ 37 w 67"/>
                  <a:gd name="T45" fmla="*/ 73 h 76"/>
                  <a:gd name="T46" fmla="*/ 33 w 67"/>
                  <a:gd name="T47" fmla="*/ 71 h 76"/>
                  <a:gd name="T48" fmla="*/ 29 w 67"/>
                  <a:gd name="T49" fmla="*/ 70 h 76"/>
                  <a:gd name="T50" fmla="*/ 26 w 67"/>
                  <a:gd name="T51" fmla="*/ 67 h 76"/>
                  <a:gd name="T52" fmla="*/ 27 w 67"/>
                  <a:gd name="T53" fmla="*/ 61 h 76"/>
                  <a:gd name="T54" fmla="*/ 24 w 67"/>
                  <a:gd name="T55" fmla="*/ 58 h 76"/>
                  <a:gd name="T56" fmla="*/ 21 w 67"/>
                  <a:gd name="T57" fmla="*/ 55 h 76"/>
                  <a:gd name="T58" fmla="*/ 20 w 67"/>
                  <a:gd name="T59" fmla="*/ 50 h 76"/>
                  <a:gd name="T60" fmla="*/ 15 w 67"/>
                  <a:gd name="T61" fmla="*/ 47 h 76"/>
                  <a:gd name="T62" fmla="*/ 12 w 67"/>
                  <a:gd name="T63" fmla="*/ 47 h 76"/>
                  <a:gd name="T64" fmla="*/ 10 w 67"/>
                  <a:gd name="T65" fmla="*/ 44 h 76"/>
                  <a:gd name="T66" fmla="*/ 5 w 67"/>
                  <a:gd name="T67" fmla="*/ 37 h 76"/>
                  <a:gd name="T68" fmla="*/ 2 w 67"/>
                  <a:gd name="T69" fmla="*/ 33 h 76"/>
                  <a:gd name="T70" fmla="*/ 0 w 67"/>
                  <a:gd name="T71" fmla="*/ 27 h 76"/>
                  <a:gd name="T72" fmla="*/ 4 w 67"/>
                  <a:gd name="T73" fmla="*/ 27 h 76"/>
                  <a:gd name="T74" fmla="*/ 9 w 67"/>
                  <a:gd name="T75" fmla="*/ 27 h 76"/>
                  <a:gd name="T76" fmla="*/ 14 w 67"/>
                  <a:gd name="T77" fmla="*/ 27 h 76"/>
                  <a:gd name="T78" fmla="*/ 20 w 67"/>
                  <a:gd name="T79" fmla="*/ 25 h 76"/>
                  <a:gd name="T80" fmla="*/ 26 w 67"/>
                  <a:gd name="T81" fmla="*/ 23 h 76"/>
                  <a:gd name="T82" fmla="*/ 28 w 67"/>
                  <a:gd name="T83" fmla="*/ 15 h 76"/>
                  <a:gd name="T84" fmla="*/ 30 w 67"/>
                  <a:gd name="T85" fmla="*/ 12 h 76"/>
                  <a:gd name="T86" fmla="*/ 32 w 67"/>
                  <a:gd name="T87" fmla="*/ 9 h 76"/>
                  <a:gd name="T88" fmla="*/ 35 w 67"/>
                  <a:gd name="T89" fmla="*/ 6 h 76"/>
                  <a:gd name="T90" fmla="*/ 39 w 67"/>
                  <a:gd name="T91" fmla="*/ 3 h 76"/>
                  <a:gd name="T92" fmla="*/ 46 w 67"/>
                  <a:gd name="T9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7" h="76">
                    <a:moveTo>
                      <a:pt x="46" y="0"/>
                    </a:moveTo>
                    <a:cubicBezTo>
                      <a:pt x="45" y="6"/>
                      <a:pt x="45" y="6"/>
                      <a:pt x="45" y="6"/>
                    </a:cubicBezTo>
                    <a:cubicBezTo>
                      <a:pt x="45" y="6"/>
                      <a:pt x="47" y="6"/>
                      <a:pt x="49" y="6"/>
                    </a:cubicBezTo>
                    <a:cubicBezTo>
                      <a:pt x="50" y="6"/>
                      <a:pt x="52" y="7"/>
                      <a:pt x="53" y="8"/>
                    </a:cubicBezTo>
                    <a:cubicBezTo>
                      <a:pt x="55" y="9"/>
                      <a:pt x="56" y="11"/>
                      <a:pt x="59" y="11"/>
                    </a:cubicBezTo>
                    <a:cubicBezTo>
                      <a:pt x="61" y="12"/>
                      <a:pt x="62" y="13"/>
                      <a:pt x="64" y="14"/>
                    </a:cubicBezTo>
                    <a:cubicBezTo>
                      <a:pt x="65" y="15"/>
                      <a:pt x="65" y="18"/>
                      <a:pt x="65" y="18"/>
                    </a:cubicBezTo>
                    <a:cubicBezTo>
                      <a:pt x="65" y="18"/>
                      <a:pt x="63" y="20"/>
                      <a:pt x="63" y="23"/>
                    </a:cubicBezTo>
                    <a:cubicBezTo>
                      <a:pt x="64" y="25"/>
                      <a:pt x="63" y="27"/>
                      <a:pt x="64" y="30"/>
                    </a:cubicBezTo>
                    <a:cubicBezTo>
                      <a:pt x="65" y="32"/>
                      <a:pt x="67" y="34"/>
                      <a:pt x="67" y="34"/>
                    </a:cubicBezTo>
                    <a:cubicBezTo>
                      <a:pt x="67" y="34"/>
                      <a:pt x="65" y="36"/>
                      <a:pt x="64" y="37"/>
                    </a:cubicBezTo>
                    <a:cubicBezTo>
                      <a:pt x="63" y="39"/>
                      <a:pt x="61" y="40"/>
                      <a:pt x="63" y="41"/>
                    </a:cubicBezTo>
                    <a:cubicBezTo>
                      <a:pt x="64" y="43"/>
                      <a:pt x="65" y="43"/>
                      <a:pt x="64" y="45"/>
                    </a:cubicBezTo>
                    <a:cubicBezTo>
                      <a:pt x="62" y="48"/>
                      <a:pt x="64" y="47"/>
                      <a:pt x="63" y="50"/>
                    </a:cubicBezTo>
                    <a:cubicBezTo>
                      <a:pt x="62" y="53"/>
                      <a:pt x="65" y="55"/>
                      <a:pt x="64" y="57"/>
                    </a:cubicBezTo>
                    <a:cubicBezTo>
                      <a:pt x="63" y="62"/>
                      <a:pt x="63" y="58"/>
                      <a:pt x="63" y="60"/>
                    </a:cubicBezTo>
                    <a:cubicBezTo>
                      <a:pt x="63" y="62"/>
                      <a:pt x="67" y="60"/>
                      <a:pt x="65" y="62"/>
                    </a:cubicBezTo>
                    <a:cubicBezTo>
                      <a:pt x="64" y="64"/>
                      <a:pt x="61" y="68"/>
                      <a:pt x="61" y="68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5" y="76"/>
                      <a:pt x="53" y="75"/>
                      <a:pt x="50" y="75"/>
                    </a:cubicBezTo>
                    <a:cubicBezTo>
                      <a:pt x="47" y="75"/>
                      <a:pt x="46" y="74"/>
                      <a:pt x="46" y="74"/>
                    </a:cubicBezTo>
                    <a:cubicBezTo>
                      <a:pt x="46" y="74"/>
                      <a:pt x="43" y="73"/>
                      <a:pt x="41" y="74"/>
                    </a:cubicBezTo>
                    <a:cubicBezTo>
                      <a:pt x="40" y="75"/>
                      <a:pt x="37" y="73"/>
                      <a:pt x="37" y="73"/>
                    </a:cubicBezTo>
                    <a:cubicBezTo>
                      <a:pt x="37" y="73"/>
                      <a:pt x="35" y="73"/>
                      <a:pt x="33" y="71"/>
                    </a:cubicBezTo>
                    <a:cubicBezTo>
                      <a:pt x="32" y="69"/>
                      <a:pt x="32" y="72"/>
                      <a:pt x="29" y="70"/>
                    </a:cubicBezTo>
                    <a:cubicBezTo>
                      <a:pt x="27" y="68"/>
                      <a:pt x="26" y="70"/>
                      <a:pt x="26" y="67"/>
                    </a:cubicBezTo>
                    <a:cubicBezTo>
                      <a:pt x="26" y="64"/>
                      <a:pt x="25" y="63"/>
                      <a:pt x="27" y="61"/>
                    </a:cubicBezTo>
                    <a:cubicBezTo>
                      <a:pt x="28" y="59"/>
                      <a:pt x="24" y="60"/>
                      <a:pt x="24" y="58"/>
                    </a:cubicBezTo>
                    <a:cubicBezTo>
                      <a:pt x="24" y="56"/>
                      <a:pt x="22" y="57"/>
                      <a:pt x="21" y="55"/>
                    </a:cubicBezTo>
                    <a:cubicBezTo>
                      <a:pt x="20" y="53"/>
                      <a:pt x="20" y="50"/>
                      <a:pt x="20" y="50"/>
                    </a:cubicBezTo>
                    <a:cubicBezTo>
                      <a:pt x="20" y="50"/>
                      <a:pt x="16" y="49"/>
                      <a:pt x="15" y="47"/>
                    </a:cubicBezTo>
                    <a:cubicBezTo>
                      <a:pt x="15" y="45"/>
                      <a:pt x="15" y="48"/>
                      <a:pt x="12" y="47"/>
                    </a:cubicBezTo>
                    <a:cubicBezTo>
                      <a:pt x="9" y="46"/>
                      <a:pt x="12" y="45"/>
                      <a:pt x="10" y="44"/>
                    </a:cubicBezTo>
                    <a:cubicBezTo>
                      <a:pt x="8" y="43"/>
                      <a:pt x="5" y="37"/>
                      <a:pt x="5" y="37"/>
                    </a:cubicBezTo>
                    <a:cubicBezTo>
                      <a:pt x="5" y="37"/>
                      <a:pt x="5" y="33"/>
                      <a:pt x="2" y="33"/>
                    </a:cubicBezTo>
                    <a:cubicBezTo>
                      <a:pt x="0" y="33"/>
                      <a:pt x="0" y="27"/>
                      <a:pt x="0" y="27"/>
                    </a:cubicBezTo>
                    <a:cubicBezTo>
                      <a:pt x="0" y="27"/>
                      <a:pt x="3" y="28"/>
                      <a:pt x="4" y="27"/>
                    </a:cubicBezTo>
                    <a:cubicBezTo>
                      <a:pt x="6" y="27"/>
                      <a:pt x="8" y="28"/>
                      <a:pt x="9" y="27"/>
                    </a:cubicBezTo>
                    <a:cubicBezTo>
                      <a:pt x="10" y="26"/>
                      <a:pt x="13" y="27"/>
                      <a:pt x="14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2" y="24"/>
                      <a:pt x="25" y="24"/>
                      <a:pt x="26" y="23"/>
                    </a:cubicBezTo>
                    <a:cubicBezTo>
                      <a:pt x="27" y="22"/>
                      <a:pt x="26" y="15"/>
                      <a:pt x="28" y="15"/>
                    </a:cubicBezTo>
                    <a:cubicBezTo>
                      <a:pt x="29" y="14"/>
                      <a:pt x="28" y="13"/>
                      <a:pt x="30" y="12"/>
                    </a:cubicBezTo>
                    <a:cubicBezTo>
                      <a:pt x="32" y="11"/>
                      <a:pt x="32" y="10"/>
                      <a:pt x="32" y="9"/>
                    </a:cubicBezTo>
                    <a:cubicBezTo>
                      <a:pt x="32" y="7"/>
                      <a:pt x="33" y="6"/>
                      <a:pt x="35" y="6"/>
                    </a:cubicBezTo>
                    <a:cubicBezTo>
                      <a:pt x="37" y="5"/>
                      <a:pt x="39" y="3"/>
                      <a:pt x="39" y="3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3" name="Freeform 6">
                <a:extLst>
                  <a:ext uri="{FF2B5EF4-FFF2-40B4-BE49-F238E27FC236}">
                    <a16:creationId xmlns:a16="http://schemas.microsoft.com/office/drawing/2014/main" xmlns="" id="{62B7DD27-2A25-4EF7-A070-2F9BD1222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" y="2580"/>
                <a:ext cx="131" cy="149"/>
              </a:xfrm>
              <a:custGeom>
                <a:avLst/>
                <a:gdLst>
                  <a:gd name="T0" fmla="*/ 46 w 67"/>
                  <a:gd name="T1" fmla="*/ 0 h 76"/>
                  <a:gd name="T2" fmla="*/ 45 w 67"/>
                  <a:gd name="T3" fmla="*/ 6 h 76"/>
                  <a:gd name="T4" fmla="*/ 49 w 67"/>
                  <a:gd name="T5" fmla="*/ 6 h 76"/>
                  <a:gd name="T6" fmla="*/ 53 w 67"/>
                  <a:gd name="T7" fmla="*/ 8 h 76"/>
                  <a:gd name="T8" fmla="*/ 59 w 67"/>
                  <a:gd name="T9" fmla="*/ 11 h 76"/>
                  <a:gd name="T10" fmla="*/ 64 w 67"/>
                  <a:gd name="T11" fmla="*/ 14 h 76"/>
                  <a:gd name="T12" fmla="*/ 65 w 67"/>
                  <a:gd name="T13" fmla="*/ 18 h 76"/>
                  <a:gd name="T14" fmla="*/ 63 w 67"/>
                  <a:gd name="T15" fmla="*/ 23 h 76"/>
                  <a:gd name="T16" fmla="*/ 64 w 67"/>
                  <a:gd name="T17" fmla="*/ 30 h 76"/>
                  <a:gd name="T18" fmla="*/ 67 w 67"/>
                  <a:gd name="T19" fmla="*/ 34 h 76"/>
                  <a:gd name="T20" fmla="*/ 64 w 67"/>
                  <a:gd name="T21" fmla="*/ 37 h 76"/>
                  <a:gd name="T22" fmla="*/ 63 w 67"/>
                  <a:gd name="T23" fmla="*/ 41 h 76"/>
                  <a:gd name="T24" fmla="*/ 64 w 67"/>
                  <a:gd name="T25" fmla="*/ 45 h 76"/>
                  <a:gd name="T26" fmla="*/ 63 w 67"/>
                  <a:gd name="T27" fmla="*/ 50 h 76"/>
                  <a:gd name="T28" fmla="*/ 64 w 67"/>
                  <a:gd name="T29" fmla="*/ 57 h 76"/>
                  <a:gd name="T30" fmla="*/ 63 w 67"/>
                  <a:gd name="T31" fmla="*/ 60 h 76"/>
                  <a:gd name="T32" fmla="*/ 65 w 67"/>
                  <a:gd name="T33" fmla="*/ 62 h 76"/>
                  <a:gd name="T34" fmla="*/ 61 w 67"/>
                  <a:gd name="T35" fmla="*/ 68 h 76"/>
                  <a:gd name="T36" fmla="*/ 55 w 67"/>
                  <a:gd name="T37" fmla="*/ 76 h 76"/>
                  <a:gd name="T38" fmla="*/ 50 w 67"/>
                  <a:gd name="T39" fmla="*/ 75 h 76"/>
                  <a:gd name="T40" fmla="*/ 46 w 67"/>
                  <a:gd name="T41" fmla="*/ 74 h 76"/>
                  <a:gd name="T42" fmla="*/ 41 w 67"/>
                  <a:gd name="T43" fmla="*/ 74 h 76"/>
                  <a:gd name="T44" fmla="*/ 37 w 67"/>
                  <a:gd name="T45" fmla="*/ 73 h 76"/>
                  <a:gd name="T46" fmla="*/ 33 w 67"/>
                  <a:gd name="T47" fmla="*/ 71 h 76"/>
                  <a:gd name="T48" fmla="*/ 29 w 67"/>
                  <a:gd name="T49" fmla="*/ 70 h 76"/>
                  <a:gd name="T50" fmla="*/ 26 w 67"/>
                  <a:gd name="T51" fmla="*/ 67 h 76"/>
                  <a:gd name="T52" fmla="*/ 27 w 67"/>
                  <a:gd name="T53" fmla="*/ 61 h 76"/>
                  <a:gd name="T54" fmla="*/ 24 w 67"/>
                  <a:gd name="T55" fmla="*/ 58 h 76"/>
                  <a:gd name="T56" fmla="*/ 21 w 67"/>
                  <a:gd name="T57" fmla="*/ 55 h 76"/>
                  <a:gd name="T58" fmla="*/ 20 w 67"/>
                  <a:gd name="T59" fmla="*/ 50 h 76"/>
                  <a:gd name="T60" fmla="*/ 15 w 67"/>
                  <a:gd name="T61" fmla="*/ 47 h 76"/>
                  <a:gd name="T62" fmla="*/ 12 w 67"/>
                  <a:gd name="T63" fmla="*/ 47 h 76"/>
                  <a:gd name="T64" fmla="*/ 10 w 67"/>
                  <a:gd name="T65" fmla="*/ 44 h 76"/>
                  <a:gd name="T66" fmla="*/ 5 w 67"/>
                  <a:gd name="T67" fmla="*/ 37 h 76"/>
                  <a:gd name="T68" fmla="*/ 2 w 67"/>
                  <a:gd name="T69" fmla="*/ 33 h 76"/>
                  <a:gd name="T70" fmla="*/ 0 w 67"/>
                  <a:gd name="T71" fmla="*/ 27 h 76"/>
                  <a:gd name="T72" fmla="*/ 4 w 67"/>
                  <a:gd name="T73" fmla="*/ 27 h 76"/>
                  <a:gd name="T74" fmla="*/ 9 w 67"/>
                  <a:gd name="T75" fmla="*/ 27 h 76"/>
                  <a:gd name="T76" fmla="*/ 14 w 67"/>
                  <a:gd name="T77" fmla="*/ 27 h 76"/>
                  <a:gd name="T78" fmla="*/ 20 w 67"/>
                  <a:gd name="T79" fmla="*/ 25 h 76"/>
                  <a:gd name="T80" fmla="*/ 26 w 67"/>
                  <a:gd name="T81" fmla="*/ 23 h 76"/>
                  <a:gd name="T82" fmla="*/ 28 w 67"/>
                  <a:gd name="T83" fmla="*/ 15 h 76"/>
                  <a:gd name="T84" fmla="*/ 30 w 67"/>
                  <a:gd name="T85" fmla="*/ 12 h 76"/>
                  <a:gd name="T86" fmla="*/ 32 w 67"/>
                  <a:gd name="T87" fmla="*/ 9 h 76"/>
                  <a:gd name="T88" fmla="*/ 35 w 67"/>
                  <a:gd name="T89" fmla="*/ 6 h 76"/>
                  <a:gd name="T90" fmla="*/ 39 w 67"/>
                  <a:gd name="T91" fmla="*/ 3 h 76"/>
                  <a:gd name="T92" fmla="*/ 46 w 67"/>
                  <a:gd name="T9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7" h="76">
                    <a:moveTo>
                      <a:pt x="46" y="0"/>
                    </a:moveTo>
                    <a:cubicBezTo>
                      <a:pt x="45" y="6"/>
                      <a:pt x="45" y="6"/>
                      <a:pt x="45" y="6"/>
                    </a:cubicBezTo>
                    <a:cubicBezTo>
                      <a:pt x="45" y="6"/>
                      <a:pt x="47" y="6"/>
                      <a:pt x="49" y="6"/>
                    </a:cubicBezTo>
                    <a:cubicBezTo>
                      <a:pt x="50" y="6"/>
                      <a:pt x="52" y="7"/>
                      <a:pt x="53" y="8"/>
                    </a:cubicBezTo>
                    <a:cubicBezTo>
                      <a:pt x="55" y="9"/>
                      <a:pt x="56" y="11"/>
                      <a:pt x="59" y="11"/>
                    </a:cubicBezTo>
                    <a:cubicBezTo>
                      <a:pt x="61" y="12"/>
                      <a:pt x="62" y="13"/>
                      <a:pt x="64" y="14"/>
                    </a:cubicBezTo>
                    <a:cubicBezTo>
                      <a:pt x="65" y="15"/>
                      <a:pt x="65" y="18"/>
                      <a:pt x="65" y="18"/>
                    </a:cubicBezTo>
                    <a:cubicBezTo>
                      <a:pt x="65" y="18"/>
                      <a:pt x="63" y="20"/>
                      <a:pt x="63" y="23"/>
                    </a:cubicBezTo>
                    <a:cubicBezTo>
                      <a:pt x="64" y="25"/>
                      <a:pt x="63" y="27"/>
                      <a:pt x="64" y="30"/>
                    </a:cubicBezTo>
                    <a:cubicBezTo>
                      <a:pt x="65" y="32"/>
                      <a:pt x="67" y="34"/>
                      <a:pt x="67" y="34"/>
                    </a:cubicBezTo>
                    <a:cubicBezTo>
                      <a:pt x="67" y="34"/>
                      <a:pt x="65" y="36"/>
                      <a:pt x="64" y="37"/>
                    </a:cubicBezTo>
                    <a:cubicBezTo>
                      <a:pt x="63" y="39"/>
                      <a:pt x="61" y="40"/>
                      <a:pt x="63" y="41"/>
                    </a:cubicBezTo>
                    <a:cubicBezTo>
                      <a:pt x="64" y="43"/>
                      <a:pt x="65" y="43"/>
                      <a:pt x="64" y="45"/>
                    </a:cubicBezTo>
                    <a:cubicBezTo>
                      <a:pt x="62" y="48"/>
                      <a:pt x="64" y="47"/>
                      <a:pt x="63" y="50"/>
                    </a:cubicBezTo>
                    <a:cubicBezTo>
                      <a:pt x="62" y="53"/>
                      <a:pt x="65" y="55"/>
                      <a:pt x="64" y="57"/>
                    </a:cubicBezTo>
                    <a:cubicBezTo>
                      <a:pt x="63" y="62"/>
                      <a:pt x="63" y="58"/>
                      <a:pt x="63" y="60"/>
                    </a:cubicBezTo>
                    <a:cubicBezTo>
                      <a:pt x="63" y="62"/>
                      <a:pt x="67" y="60"/>
                      <a:pt x="65" y="62"/>
                    </a:cubicBezTo>
                    <a:cubicBezTo>
                      <a:pt x="64" y="64"/>
                      <a:pt x="61" y="68"/>
                      <a:pt x="61" y="68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5" y="76"/>
                      <a:pt x="53" y="75"/>
                      <a:pt x="50" y="75"/>
                    </a:cubicBezTo>
                    <a:cubicBezTo>
                      <a:pt x="47" y="75"/>
                      <a:pt x="46" y="74"/>
                      <a:pt x="46" y="74"/>
                    </a:cubicBezTo>
                    <a:cubicBezTo>
                      <a:pt x="46" y="74"/>
                      <a:pt x="43" y="73"/>
                      <a:pt x="41" y="74"/>
                    </a:cubicBezTo>
                    <a:cubicBezTo>
                      <a:pt x="40" y="75"/>
                      <a:pt x="37" y="73"/>
                      <a:pt x="37" y="73"/>
                    </a:cubicBezTo>
                    <a:cubicBezTo>
                      <a:pt x="37" y="73"/>
                      <a:pt x="35" y="73"/>
                      <a:pt x="33" y="71"/>
                    </a:cubicBezTo>
                    <a:cubicBezTo>
                      <a:pt x="32" y="69"/>
                      <a:pt x="32" y="72"/>
                      <a:pt x="29" y="70"/>
                    </a:cubicBezTo>
                    <a:cubicBezTo>
                      <a:pt x="27" y="68"/>
                      <a:pt x="26" y="70"/>
                      <a:pt x="26" y="67"/>
                    </a:cubicBezTo>
                    <a:cubicBezTo>
                      <a:pt x="26" y="64"/>
                      <a:pt x="25" y="63"/>
                      <a:pt x="27" y="61"/>
                    </a:cubicBezTo>
                    <a:cubicBezTo>
                      <a:pt x="28" y="59"/>
                      <a:pt x="24" y="60"/>
                      <a:pt x="24" y="58"/>
                    </a:cubicBezTo>
                    <a:cubicBezTo>
                      <a:pt x="24" y="56"/>
                      <a:pt x="22" y="57"/>
                      <a:pt x="21" y="55"/>
                    </a:cubicBezTo>
                    <a:cubicBezTo>
                      <a:pt x="20" y="53"/>
                      <a:pt x="20" y="50"/>
                      <a:pt x="20" y="50"/>
                    </a:cubicBezTo>
                    <a:cubicBezTo>
                      <a:pt x="20" y="50"/>
                      <a:pt x="16" y="49"/>
                      <a:pt x="15" y="47"/>
                    </a:cubicBezTo>
                    <a:cubicBezTo>
                      <a:pt x="15" y="45"/>
                      <a:pt x="15" y="48"/>
                      <a:pt x="12" y="47"/>
                    </a:cubicBezTo>
                    <a:cubicBezTo>
                      <a:pt x="9" y="46"/>
                      <a:pt x="12" y="45"/>
                      <a:pt x="10" y="44"/>
                    </a:cubicBezTo>
                    <a:cubicBezTo>
                      <a:pt x="8" y="43"/>
                      <a:pt x="5" y="37"/>
                      <a:pt x="5" y="37"/>
                    </a:cubicBezTo>
                    <a:cubicBezTo>
                      <a:pt x="5" y="37"/>
                      <a:pt x="5" y="33"/>
                      <a:pt x="2" y="33"/>
                    </a:cubicBezTo>
                    <a:cubicBezTo>
                      <a:pt x="0" y="33"/>
                      <a:pt x="0" y="27"/>
                      <a:pt x="0" y="27"/>
                    </a:cubicBezTo>
                    <a:cubicBezTo>
                      <a:pt x="0" y="27"/>
                      <a:pt x="3" y="28"/>
                      <a:pt x="4" y="27"/>
                    </a:cubicBezTo>
                    <a:cubicBezTo>
                      <a:pt x="6" y="27"/>
                      <a:pt x="8" y="28"/>
                      <a:pt x="9" y="27"/>
                    </a:cubicBezTo>
                    <a:cubicBezTo>
                      <a:pt x="10" y="26"/>
                      <a:pt x="13" y="27"/>
                      <a:pt x="14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2" y="24"/>
                      <a:pt x="25" y="24"/>
                      <a:pt x="26" y="23"/>
                    </a:cubicBezTo>
                    <a:cubicBezTo>
                      <a:pt x="27" y="22"/>
                      <a:pt x="26" y="15"/>
                      <a:pt x="28" y="15"/>
                    </a:cubicBezTo>
                    <a:cubicBezTo>
                      <a:pt x="29" y="14"/>
                      <a:pt x="28" y="13"/>
                      <a:pt x="30" y="12"/>
                    </a:cubicBezTo>
                    <a:cubicBezTo>
                      <a:pt x="32" y="11"/>
                      <a:pt x="32" y="10"/>
                      <a:pt x="32" y="9"/>
                    </a:cubicBezTo>
                    <a:cubicBezTo>
                      <a:pt x="32" y="7"/>
                      <a:pt x="33" y="6"/>
                      <a:pt x="35" y="6"/>
                    </a:cubicBezTo>
                    <a:cubicBezTo>
                      <a:pt x="37" y="5"/>
                      <a:pt x="39" y="3"/>
                      <a:pt x="39" y="3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4" name="Freeform 7">
                <a:extLst>
                  <a:ext uri="{FF2B5EF4-FFF2-40B4-BE49-F238E27FC236}">
                    <a16:creationId xmlns:a16="http://schemas.microsoft.com/office/drawing/2014/main" xmlns="" id="{04A8DB66-3B6E-4415-AEB8-D43A2C548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429"/>
                <a:ext cx="196" cy="206"/>
              </a:xfrm>
              <a:custGeom>
                <a:avLst/>
                <a:gdLst>
                  <a:gd name="T0" fmla="*/ 21 w 100"/>
                  <a:gd name="T1" fmla="*/ 101 h 105"/>
                  <a:gd name="T2" fmla="*/ 27 w 100"/>
                  <a:gd name="T3" fmla="*/ 104 h 105"/>
                  <a:gd name="T4" fmla="*/ 36 w 100"/>
                  <a:gd name="T5" fmla="*/ 104 h 105"/>
                  <a:gd name="T6" fmla="*/ 47 w 100"/>
                  <a:gd name="T7" fmla="*/ 102 h 105"/>
                  <a:gd name="T8" fmla="*/ 55 w 100"/>
                  <a:gd name="T9" fmla="*/ 92 h 105"/>
                  <a:gd name="T10" fmla="*/ 59 w 100"/>
                  <a:gd name="T11" fmla="*/ 86 h 105"/>
                  <a:gd name="T12" fmla="*/ 66 w 100"/>
                  <a:gd name="T13" fmla="*/ 80 h 105"/>
                  <a:gd name="T14" fmla="*/ 73 w 100"/>
                  <a:gd name="T15" fmla="*/ 76 h 105"/>
                  <a:gd name="T16" fmla="*/ 90 w 100"/>
                  <a:gd name="T17" fmla="*/ 65 h 105"/>
                  <a:gd name="T18" fmla="*/ 90 w 100"/>
                  <a:gd name="T19" fmla="*/ 54 h 105"/>
                  <a:gd name="T20" fmla="*/ 96 w 100"/>
                  <a:gd name="T21" fmla="*/ 41 h 105"/>
                  <a:gd name="T22" fmla="*/ 93 w 100"/>
                  <a:gd name="T23" fmla="*/ 32 h 105"/>
                  <a:gd name="T24" fmla="*/ 98 w 100"/>
                  <a:gd name="T25" fmla="*/ 23 h 105"/>
                  <a:gd name="T26" fmla="*/ 94 w 100"/>
                  <a:gd name="T27" fmla="*/ 13 h 105"/>
                  <a:gd name="T28" fmla="*/ 86 w 100"/>
                  <a:gd name="T29" fmla="*/ 8 h 105"/>
                  <a:gd name="T30" fmla="*/ 85 w 100"/>
                  <a:gd name="T31" fmla="*/ 4 h 105"/>
                  <a:gd name="T32" fmla="*/ 81 w 100"/>
                  <a:gd name="T33" fmla="*/ 5 h 105"/>
                  <a:gd name="T34" fmla="*/ 76 w 100"/>
                  <a:gd name="T35" fmla="*/ 5 h 105"/>
                  <a:gd name="T36" fmla="*/ 76 w 100"/>
                  <a:gd name="T37" fmla="*/ 1 h 105"/>
                  <a:gd name="T38" fmla="*/ 59 w 100"/>
                  <a:gd name="T39" fmla="*/ 5 h 105"/>
                  <a:gd name="T40" fmla="*/ 54 w 100"/>
                  <a:gd name="T41" fmla="*/ 11 h 105"/>
                  <a:gd name="T42" fmla="*/ 52 w 100"/>
                  <a:gd name="T43" fmla="*/ 12 h 105"/>
                  <a:gd name="T44" fmla="*/ 52 w 100"/>
                  <a:gd name="T45" fmla="*/ 16 h 105"/>
                  <a:gd name="T46" fmla="*/ 54 w 100"/>
                  <a:gd name="T47" fmla="*/ 25 h 105"/>
                  <a:gd name="T48" fmla="*/ 57 w 100"/>
                  <a:gd name="T49" fmla="*/ 34 h 105"/>
                  <a:gd name="T50" fmla="*/ 66 w 100"/>
                  <a:gd name="T51" fmla="*/ 40 h 105"/>
                  <a:gd name="T52" fmla="*/ 71 w 100"/>
                  <a:gd name="T53" fmla="*/ 49 h 105"/>
                  <a:gd name="T54" fmla="*/ 64 w 100"/>
                  <a:gd name="T55" fmla="*/ 50 h 105"/>
                  <a:gd name="T56" fmla="*/ 59 w 100"/>
                  <a:gd name="T57" fmla="*/ 43 h 105"/>
                  <a:gd name="T58" fmla="*/ 49 w 100"/>
                  <a:gd name="T59" fmla="*/ 36 h 105"/>
                  <a:gd name="T60" fmla="*/ 44 w 100"/>
                  <a:gd name="T61" fmla="*/ 34 h 105"/>
                  <a:gd name="T62" fmla="*/ 34 w 100"/>
                  <a:gd name="T63" fmla="*/ 36 h 105"/>
                  <a:gd name="T64" fmla="*/ 31 w 100"/>
                  <a:gd name="T65" fmla="*/ 31 h 105"/>
                  <a:gd name="T66" fmla="*/ 25 w 100"/>
                  <a:gd name="T67" fmla="*/ 30 h 105"/>
                  <a:gd name="T68" fmla="*/ 19 w 100"/>
                  <a:gd name="T69" fmla="*/ 26 h 105"/>
                  <a:gd name="T70" fmla="*/ 19 w 100"/>
                  <a:gd name="T71" fmla="*/ 38 h 105"/>
                  <a:gd name="T72" fmla="*/ 19 w 100"/>
                  <a:gd name="T73" fmla="*/ 45 h 105"/>
                  <a:gd name="T74" fmla="*/ 0 w 100"/>
                  <a:gd name="T75" fmla="*/ 84 h 105"/>
                  <a:gd name="T76" fmla="*/ 6 w 100"/>
                  <a:gd name="T77" fmla="*/ 9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00" h="105">
                    <a:moveTo>
                      <a:pt x="12" y="102"/>
                    </a:moveTo>
                    <a:cubicBezTo>
                      <a:pt x="21" y="101"/>
                      <a:pt x="21" y="101"/>
                      <a:pt x="21" y="101"/>
                    </a:cubicBezTo>
                    <a:cubicBezTo>
                      <a:pt x="21" y="101"/>
                      <a:pt x="23" y="100"/>
                      <a:pt x="24" y="102"/>
                    </a:cubicBezTo>
                    <a:cubicBezTo>
                      <a:pt x="25" y="104"/>
                      <a:pt x="27" y="104"/>
                      <a:pt x="27" y="104"/>
                    </a:cubicBezTo>
                    <a:cubicBezTo>
                      <a:pt x="27" y="104"/>
                      <a:pt x="30" y="105"/>
                      <a:pt x="31" y="104"/>
                    </a:cubicBezTo>
                    <a:cubicBezTo>
                      <a:pt x="33" y="104"/>
                      <a:pt x="35" y="105"/>
                      <a:pt x="36" y="104"/>
                    </a:cubicBezTo>
                    <a:cubicBezTo>
                      <a:pt x="37" y="103"/>
                      <a:pt x="40" y="104"/>
                      <a:pt x="41" y="104"/>
                    </a:cubicBezTo>
                    <a:cubicBezTo>
                      <a:pt x="43" y="104"/>
                      <a:pt x="45" y="103"/>
                      <a:pt x="47" y="102"/>
                    </a:cubicBezTo>
                    <a:cubicBezTo>
                      <a:pt x="49" y="101"/>
                      <a:pt x="52" y="101"/>
                      <a:pt x="53" y="100"/>
                    </a:cubicBezTo>
                    <a:cubicBezTo>
                      <a:pt x="54" y="99"/>
                      <a:pt x="53" y="92"/>
                      <a:pt x="55" y="92"/>
                    </a:cubicBezTo>
                    <a:cubicBezTo>
                      <a:pt x="56" y="91"/>
                      <a:pt x="55" y="90"/>
                      <a:pt x="57" y="89"/>
                    </a:cubicBezTo>
                    <a:cubicBezTo>
                      <a:pt x="59" y="88"/>
                      <a:pt x="59" y="87"/>
                      <a:pt x="59" y="86"/>
                    </a:cubicBezTo>
                    <a:cubicBezTo>
                      <a:pt x="59" y="84"/>
                      <a:pt x="60" y="83"/>
                      <a:pt x="62" y="83"/>
                    </a:cubicBezTo>
                    <a:cubicBezTo>
                      <a:pt x="64" y="82"/>
                      <a:pt x="66" y="80"/>
                      <a:pt x="66" y="80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4"/>
                      <a:pt x="70" y="71"/>
                      <a:pt x="70" y="71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0" y="65"/>
                      <a:pt x="89" y="61"/>
                      <a:pt x="89" y="59"/>
                    </a:cubicBezTo>
                    <a:cubicBezTo>
                      <a:pt x="88" y="57"/>
                      <a:pt x="91" y="56"/>
                      <a:pt x="90" y="54"/>
                    </a:cubicBezTo>
                    <a:cubicBezTo>
                      <a:pt x="89" y="52"/>
                      <a:pt x="89" y="48"/>
                      <a:pt x="91" y="46"/>
                    </a:cubicBezTo>
                    <a:cubicBezTo>
                      <a:pt x="93" y="45"/>
                      <a:pt x="97" y="44"/>
                      <a:pt x="96" y="41"/>
                    </a:cubicBezTo>
                    <a:cubicBezTo>
                      <a:pt x="96" y="38"/>
                      <a:pt x="93" y="41"/>
                      <a:pt x="94" y="39"/>
                    </a:cubicBezTo>
                    <a:cubicBezTo>
                      <a:pt x="94" y="36"/>
                      <a:pt x="94" y="34"/>
                      <a:pt x="93" y="32"/>
                    </a:cubicBezTo>
                    <a:cubicBezTo>
                      <a:pt x="92" y="30"/>
                      <a:pt x="96" y="30"/>
                      <a:pt x="96" y="28"/>
                    </a:cubicBezTo>
                    <a:cubicBezTo>
                      <a:pt x="97" y="27"/>
                      <a:pt x="100" y="25"/>
                      <a:pt x="98" y="23"/>
                    </a:cubicBezTo>
                    <a:cubicBezTo>
                      <a:pt x="96" y="22"/>
                      <a:pt x="98" y="18"/>
                      <a:pt x="97" y="17"/>
                    </a:cubicBezTo>
                    <a:cubicBezTo>
                      <a:pt x="95" y="16"/>
                      <a:pt x="94" y="13"/>
                      <a:pt x="94" y="13"/>
                    </a:cubicBezTo>
                    <a:cubicBezTo>
                      <a:pt x="94" y="13"/>
                      <a:pt x="91" y="12"/>
                      <a:pt x="90" y="11"/>
                    </a:cubicBezTo>
                    <a:cubicBezTo>
                      <a:pt x="88" y="10"/>
                      <a:pt x="87" y="8"/>
                      <a:pt x="86" y="8"/>
                    </a:cubicBezTo>
                    <a:cubicBezTo>
                      <a:pt x="85" y="8"/>
                      <a:pt x="85" y="4"/>
                      <a:pt x="85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4"/>
                      <a:pt x="83" y="5"/>
                      <a:pt x="81" y="5"/>
                    </a:cubicBezTo>
                    <a:cubicBezTo>
                      <a:pt x="80" y="5"/>
                      <a:pt x="79" y="5"/>
                      <a:pt x="78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5"/>
                      <a:pt x="78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8" y="6"/>
                    </a:cubicBezTo>
                    <a:cubicBezTo>
                      <a:pt x="60" y="7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3" y="12"/>
                      <a:pt x="53" y="11"/>
                      <a:pt x="52" y="12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1" y="13"/>
                      <a:pt x="51" y="15"/>
                      <a:pt x="52" y="16"/>
                    </a:cubicBezTo>
                    <a:cubicBezTo>
                      <a:pt x="52" y="18"/>
                      <a:pt x="53" y="17"/>
                      <a:pt x="53" y="19"/>
                    </a:cubicBezTo>
                    <a:cubicBezTo>
                      <a:pt x="53" y="22"/>
                      <a:pt x="55" y="24"/>
                      <a:pt x="54" y="25"/>
                    </a:cubicBezTo>
                    <a:cubicBezTo>
                      <a:pt x="54" y="27"/>
                      <a:pt x="53" y="28"/>
                      <a:pt x="53" y="30"/>
                    </a:cubicBezTo>
                    <a:cubicBezTo>
                      <a:pt x="53" y="31"/>
                      <a:pt x="55" y="33"/>
                      <a:pt x="57" y="34"/>
                    </a:cubicBezTo>
                    <a:cubicBezTo>
                      <a:pt x="59" y="36"/>
                      <a:pt x="61" y="35"/>
                      <a:pt x="63" y="38"/>
                    </a:cubicBezTo>
                    <a:cubicBezTo>
                      <a:pt x="65" y="41"/>
                      <a:pt x="64" y="40"/>
                      <a:pt x="66" y="40"/>
                    </a:cubicBezTo>
                    <a:cubicBezTo>
                      <a:pt x="68" y="40"/>
                      <a:pt x="71" y="39"/>
                      <a:pt x="71" y="39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7" y="48"/>
                      <a:pt x="65" y="48"/>
                      <a:pt x="64" y="50"/>
                    </a:cubicBezTo>
                    <a:cubicBezTo>
                      <a:pt x="63" y="51"/>
                      <a:pt x="59" y="51"/>
                      <a:pt x="59" y="49"/>
                    </a:cubicBezTo>
                    <a:cubicBezTo>
                      <a:pt x="59" y="47"/>
                      <a:pt x="60" y="45"/>
                      <a:pt x="59" y="43"/>
                    </a:cubicBezTo>
                    <a:cubicBezTo>
                      <a:pt x="58" y="41"/>
                      <a:pt x="54" y="43"/>
                      <a:pt x="53" y="40"/>
                    </a:cubicBezTo>
                    <a:cubicBezTo>
                      <a:pt x="52" y="38"/>
                      <a:pt x="49" y="38"/>
                      <a:pt x="49" y="36"/>
                    </a:cubicBezTo>
                    <a:cubicBezTo>
                      <a:pt x="49" y="34"/>
                      <a:pt x="49" y="33"/>
                      <a:pt x="48" y="33"/>
                    </a:cubicBezTo>
                    <a:cubicBezTo>
                      <a:pt x="46" y="33"/>
                      <a:pt x="45" y="32"/>
                      <a:pt x="44" y="34"/>
                    </a:cubicBezTo>
                    <a:cubicBezTo>
                      <a:pt x="43" y="36"/>
                      <a:pt x="43" y="36"/>
                      <a:pt x="40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2" y="36"/>
                      <a:pt x="31" y="34"/>
                      <a:pt x="31" y="34"/>
                    </a:cubicBezTo>
                    <a:cubicBezTo>
                      <a:pt x="31" y="34"/>
                      <a:pt x="31" y="33"/>
                      <a:pt x="31" y="31"/>
                    </a:cubicBezTo>
                    <a:cubicBezTo>
                      <a:pt x="31" y="29"/>
                      <a:pt x="30" y="28"/>
                      <a:pt x="29" y="30"/>
                    </a:cubicBezTo>
                    <a:cubicBezTo>
                      <a:pt x="27" y="32"/>
                      <a:pt x="25" y="32"/>
                      <a:pt x="25" y="30"/>
                    </a:cubicBezTo>
                    <a:cubicBezTo>
                      <a:pt x="25" y="28"/>
                      <a:pt x="24" y="25"/>
                      <a:pt x="24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0" y="30"/>
                      <a:pt x="20" y="33"/>
                    </a:cubicBezTo>
                    <a:cubicBezTo>
                      <a:pt x="20" y="35"/>
                      <a:pt x="18" y="36"/>
                      <a:pt x="19" y="38"/>
                    </a:cubicBezTo>
                    <a:cubicBezTo>
                      <a:pt x="19" y="39"/>
                      <a:pt x="19" y="40"/>
                      <a:pt x="19" y="42"/>
                    </a:cubicBezTo>
                    <a:cubicBezTo>
                      <a:pt x="19" y="44"/>
                      <a:pt x="19" y="45"/>
                      <a:pt x="1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1" y="85"/>
                      <a:pt x="2" y="89"/>
                    </a:cubicBezTo>
                    <a:cubicBezTo>
                      <a:pt x="3" y="93"/>
                      <a:pt x="2" y="91"/>
                      <a:pt x="6" y="95"/>
                    </a:cubicBezTo>
                    <a:cubicBezTo>
                      <a:pt x="10" y="98"/>
                      <a:pt x="7" y="102"/>
                      <a:pt x="12" y="10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5" name="Freeform 8">
                <a:extLst>
                  <a:ext uri="{FF2B5EF4-FFF2-40B4-BE49-F238E27FC236}">
                    <a16:creationId xmlns:a16="http://schemas.microsoft.com/office/drawing/2014/main" xmlns="" id="{97CD9BFA-9A5E-402D-B697-0448447F2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429"/>
                <a:ext cx="196" cy="206"/>
              </a:xfrm>
              <a:custGeom>
                <a:avLst/>
                <a:gdLst>
                  <a:gd name="T0" fmla="*/ 21 w 100"/>
                  <a:gd name="T1" fmla="*/ 101 h 105"/>
                  <a:gd name="T2" fmla="*/ 27 w 100"/>
                  <a:gd name="T3" fmla="*/ 104 h 105"/>
                  <a:gd name="T4" fmla="*/ 36 w 100"/>
                  <a:gd name="T5" fmla="*/ 104 h 105"/>
                  <a:gd name="T6" fmla="*/ 47 w 100"/>
                  <a:gd name="T7" fmla="*/ 102 h 105"/>
                  <a:gd name="T8" fmla="*/ 55 w 100"/>
                  <a:gd name="T9" fmla="*/ 92 h 105"/>
                  <a:gd name="T10" fmla="*/ 59 w 100"/>
                  <a:gd name="T11" fmla="*/ 86 h 105"/>
                  <a:gd name="T12" fmla="*/ 66 w 100"/>
                  <a:gd name="T13" fmla="*/ 80 h 105"/>
                  <a:gd name="T14" fmla="*/ 73 w 100"/>
                  <a:gd name="T15" fmla="*/ 76 h 105"/>
                  <a:gd name="T16" fmla="*/ 90 w 100"/>
                  <a:gd name="T17" fmla="*/ 65 h 105"/>
                  <a:gd name="T18" fmla="*/ 90 w 100"/>
                  <a:gd name="T19" fmla="*/ 54 h 105"/>
                  <a:gd name="T20" fmla="*/ 96 w 100"/>
                  <a:gd name="T21" fmla="*/ 41 h 105"/>
                  <a:gd name="T22" fmla="*/ 93 w 100"/>
                  <a:gd name="T23" fmla="*/ 32 h 105"/>
                  <a:gd name="T24" fmla="*/ 98 w 100"/>
                  <a:gd name="T25" fmla="*/ 23 h 105"/>
                  <a:gd name="T26" fmla="*/ 94 w 100"/>
                  <a:gd name="T27" fmla="*/ 13 h 105"/>
                  <a:gd name="T28" fmla="*/ 86 w 100"/>
                  <a:gd name="T29" fmla="*/ 8 h 105"/>
                  <a:gd name="T30" fmla="*/ 85 w 100"/>
                  <a:gd name="T31" fmla="*/ 4 h 105"/>
                  <a:gd name="T32" fmla="*/ 81 w 100"/>
                  <a:gd name="T33" fmla="*/ 5 h 105"/>
                  <a:gd name="T34" fmla="*/ 76 w 100"/>
                  <a:gd name="T35" fmla="*/ 5 h 105"/>
                  <a:gd name="T36" fmla="*/ 76 w 100"/>
                  <a:gd name="T37" fmla="*/ 1 h 105"/>
                  <a:gd name="T38" fmla="*/ 59 w 100"/>
                  <a:gd name="T39" fmla="*/ 5 h 105"/>
                  <a:gd name="T40" fmla="*/ 54 w 100"/>
                  <a:gd name="T41" fmla="*/ 11 h 105"/>
                  <a:gd name="T42" fmla="*/ 52 w 100"/>
                  <a:gd name="T43" fmla="*/ 12 h 105"/>
                  <a:gd name="T44" fmla="*/ 52 w 100"/>
                  <a:gd name="T45" fmla="*/ 16 h 105"/>
                  <a:gd name="T46" fmla="*/ 54 w 100"/>
                  <a:gd name="T47" fmla="*/ 25 h 105"/>
                  <a:gd name="T48" fmla="*/ 57 w 100"/>
                  <a:gd name="T49" fmla="*/ 34 h 105"/>
                  <a:gd name="T50" fmla="*/ 66 w 100"/>
                  <a:gd name="T51" fmla="*/ 40 h 105"/>
                  <a:gd name="T52" fmla="*/ 71 w 100"/>
                  <a:gd name="T53" fmla="*/ 49 h 105"/>
                  <a:gd name="T54" fmla="*/ 64 w 100"/>
                  <a:gd name="T55" fmla="*/ 50 h 105"/>
                  <a:gd name="T56" fmla="*/ 59 w 100"/>
                  <a:gd name="T57" fmla="*/ 43 h 105"/>
                  <a:gd name="T58" fmla="*/ 49 w 100"/>
                  <a:gd name="T59" fmla="*/ 36 h 105"/>
                  <a:gd name="T60" fmla="*/ 44 w 100"/>
                  <a:gd name="T61" fmla="*/ 34 h 105"/>
                  <a:gd name="T62" fmla="*/ 34 w 100"/>
                  <a:gd name="T63" fmla="*/ 36 h 105"/>
                  <a:gd name="T64" fmla="*/ 31 w 100"/>
                  <a:gd name="T65" fmla="*/ 31 h 105"/>
                  <a:gd name="T66" fmla="*/ 25 w 100"/>
                  <a:gd name="T67" fmla="*/ 30 h 105"/>
                  <a:gd name="T68" fmla="*/ 19 w 100"/>
                  <a:gd name="T69" fmla="*/ 26 h 105"/>
                  <a:gd name="T70" fmla="*/ 19 w 100"/>
                  <a:gd name="T71" fmla="*/ 38 h 105"/>
                  <a:gd name="T72" fmla="*/ 19 w 100"/>
                  <a:gd name="T73" fmla="*/ 45 h 105"/>
                  <a:gd name="T74" fmla="*/ 0 w 100"/>
                  <a:gd name="T75" fmla="*/ 84 h 105"/>
                  <a:gd name="T76" fmla="*/ 6 w 100"/>
                  <a:gd name="T77" fmla="*/ 9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00" h="105">
                    <a:moveTo>
                      <a:pt x="12" y="102"/>
                    </a:moveTo>
                    <a:cubicBezTo>
                      <a:pt x="21" y="101"/>
                      <a:pt x="21" y="101"/>
                      <a:pt x="21" y="101"/>
                    </a:cubicBezTo>
                    <a:cubicBezTo>
                      <a:pt x="21" y="101"/>
                      <a:pt x="23" y="100"/>
                      <a:pt x="24" y="102"/>
                    </a:cubicBezTo>
                    <a:cubicBezTo>
                      <a:pt x="25" y="104"/>
                      <a:pt x="27" y="104"/>
                      <a:pt x="27" y="104"/>
                    </a:cubicBezTo>
                    <a:cubicBezTo>
                      <a:pt x="27" y="104"/>
                      <a:pt x="30" y="105"/>
                      <a:pt x="31" y="104"/>
                    </a:cubicBezTo>
                    <a:cubicBezTo>
                      <a:pt x="33" y="104"/>
                      <a:pt x="35" y="105"/>
                      <a:pt x="36" y="104"/>
                    </a:cubicBezTo>
                    <a:cubicBezTo>
                      <a:pt x="37" y="103"/>
                      <a:pt x="40" y="104"/>
                      <a:pt x="41" y="104"/>
                    </a:cubicBezTo>
                    <a:cubicBezTo>
                      <a:pt x="43" y="104"/>
                      <a:pt x="45" y="103"/>
                      <a:pt x="47" y="102"/>
                    </a:cubicBezTo>
                    <a:cubicBezTo>
                      <a:pt x="49" y="101"/>
                      <a:pt x="52" y="101"/>
                      <a:pt x="53" y="100"/>
                    </a:cubicBezTo>
                    <a:cubicBezTo>
                      <a:pt x="54" y="99"/>
                      <a:pt x="53" y="92"/>
                      <a:pt x="55" y="92"/>
                    </a:cubicBezTo>
                    <a:cubicBezTo>
                      <a:pt x="56" y="91"/>
                      <a:pt x="55" y="90"/>
                      <a:pt x="57" y="89"/>
                    </a:cubicBezTo>
                    <a:cubicBezTo>
                      <a:pt x="59" y="88"/>
                      <a:pt x="59" y="87"/>
                      <a:pt x="59" y="86"/>
                    </a:cubicBezTo>
                    <a:cubicBezTo>
                      <a:pt x="59" y="84"/>
                      <a:pt x="60" y="83"/>
                      <a:pt x="62" y="83"/>
                    </a:cubicBezTo>
                    <a:cubicBezTo>
                      <a:pt x="64" y="82"/>
                      <a:pt x="66" y="80"/>
                      <a:pt x="66" y="80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4"/>
                      <a:pt x="70" y="71"/>
                      <a:pt x="70" y="71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0" y="65"/>
                      <a:pt x="89" y="61"/>
                      <a:pt x="89" y="59"/>
                    </a:cubicBezTo>
                    <a:cubicBezTo>
                      <a:pt x="88" y="57"/>
                      <a:pt x="91" y="56"/>
                      <a:pt x="90" y="54"/>
                    </a:cubicBezTo>
                    <a:cubicBezTo>
                      <a:pt x="89" y="52"/>
                      <a:pt x="89" y="48"/>
                      <a:pt x="91" y="46"/>
                    </a:cubicBezTo>
                    <a:cubicBezTo>
                      <a:pt x="93" y="45"/>
                      <a:pt x="97" y="44"/>
                      <a:pt x="96" y="41"/>
                    </a:cubicBezTo>
                    <a:cubicBezTo>
                      <a:pt x="96" y="38"/>
                      <a:pt x="93" y="41"/>
                      <a:pt x="94" y="39"/>
                    </a:cubicBezTo>
                    <a:cubicBezTo>
                      <a:pt x="94" y="36"/>
                      <a:pt x="94" y="34"/>
                      <a:pt x="93" y="32"/>
                    </a:cubicBezTo>
                    <a:cubicBezTo>
                      <a:pt x="92" y="30"/>
                      <a:pt x="96" y="30"/>
                      <a:pt x="96" y="28"/>
                    </a:cubicBezTo>
                    <a:cubicBezTo>
                      <a:pt x="97" y="27"/>
                      <a:pt x="100" y="25"/>
                      <a:pt x="98" y="23"/>
                    </a:cubicBezTo>
                    <a:cubicBezTo>
                      <a:pt x="96" y="22"/>
                      <a:pt x="98" y="18"/>
                      <a:pt x="97" y="17"/>
                    </a:cubicBezTo>
                    <a:cubicBezTo>
                      <a:pt x="95" y="16"/>
                      <a:pt x="94" y="13"/>
                      <a:pt x="94" y="13"/>
                    </a:cubicBezTo>
                    <a:cubicBezTo>
                      <a:pt x="94" y="13"/>
                      <a:pt x="91" y="12"/>
                      <a:pt x="90" y="11"/>
                    </a:cubicBezTo>
                    <a:cubicBezTo>
                      <a:pt x="88" y="10"/>
                      <a:pt x="87" y="8"/>
                      <a:pt x="86" y="8"/>
                    </a:cubicBezTo>
                    <a:cubicBezTo>
                      <a:pt x="85" y="8"/>
                      <a:pt x="85" y="4"/>
                      <a:pt x="85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4"/>
                      <a:pt x="83" y="5"/>
                      <a:pt x="81" y="5"/>
                    </a:cubicBezTo>
                    <a:cubicBezTo>
                      <a:pt x="80" y="5"/>
                      <a:pt x="79" y="5"/>
                      <a:pt x="78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5"/>
                      <a:pt x="78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8" y="6"/>
                    </a:cubicBezTo>
                    <a:cubicBezTo>
                      <a:pt x="60" y="7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3" y="12"/>
                      <a:pt x="53" y="11"/>
                      <a:pt x="52" y="12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1" y="13"/>
                      <a:pt x="51" y="15"/>
                      <a:pt x="52" y="16"/>
                    </a:cubicBezTo>
                    <a:cubicBezTo>
                      <a:pt x="52" y="18"/>
                      <a:pt x="53" y="17"/>
                      <a:pt x="53" y="19"/>
                    </a:cubicBezTo>
                    <a:cubicBezTo>
                      <a:pt x="53" y="22"/>
                      <a:pt x="55" y="24"/>
                      <a:pt x="54" y="25"/>
                    </a:cubicBezTo>
                    <a:cubicBezTo>
                      <a:pt x="54" y="27"/>
                      <a:pt x="53" y="28"/>
                      <a:pt x="53" y="30"/>
                    </a:cubicBezTo>
                    <a:cubicBezTo>
                      <a:pt x="53" y="31"/>
                      <a:pt x="55" y="33"/>
                      <a:pt x="57" y="34"/>
                    </a:cubicBezTo>
                    <a:cubicBezTo>
                      <a:pt x="59" y="36"/>
                      <a:pt x="61" y="35"/>
                      <a:pt x="63" y="38"/>
                    </a:cubicBezTo>
                    <a:cubicBezTo>
                      <a:pt x="65" y="41"/>
                      <a:pt x="64" y="40"/>
                      <a:pt x="66" y="40"/>
                    </a:cubicBezTo>
                    <a:cubicBezTo>
                      <a:pt x="68" y="40"/>
                      <a:pt x="71" y="39"/>
                      <a:pt x="71" y="39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7" y="48"/>
                      <a:pt x="65" y="48"/>
                      <a:pt x="64" y="50"/>
                    </a:cubicBezTo>
                    <a:cubicBezTo>
                      <a:pt x="63" y="51"/>
                      <a:pt x="59" y="51"/>
                      <a:pt x="59" y="49"/>
                    </a:cubicBezTo>
                    <a:cubicBezTo>
                      <a:pt x="59" y="47"/>
                      <a:pt x="60" y="45"/>
                      <a:pt x="59" y="43"/>
                    </a:cubicBezTo>
                    <a:cubicBezTo>
                      <a:pt x="58" y="41"/>
                      <a:pt x="54" y="43"/>
                      <a:pt x="53" y="40"/>
                    </a:cubicBezTo>
                    <a:cubicBezTo>
                      <a:pt x="52" y="38"/>
                      <a:pt x="49" y="38"/>
                      <a:pt x="49" y="36"/>
                    </a:cubicBezTo>
                    <a:cubicBezTo>
                      <a:pt x="49" y="34"/>
                      <a:pt x="49" y="33"/>
                      <a:pt x="48" y="33"/>
                    </a:cubicBezTo>
                    <a:cubicBezTo>
                      <a:pt x="46" y="33"/>
                      <a:pt x="45" y="32"/>
                      <a:pt x="44" y="34"/>
                    </a:cubicBezTo>
                    <a:cubicBezTo>
                      <a:pt x="43" y="36"/>
                      <a:pt x="43" y="36"/>
                      <a:pt x="40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2" y="36"/>
                      <a:pt x="31" y="34"/>
                      <a:pt x="31" y="34"/>
                    </a:cubicBezTo>
                    <a:cubicBezTo>
                      <a:pt x="31" y="34"/>
                      <a:pt x="31" y="33"/>
                      <a:pt x="31" y="31"/>
                    </a:cubicBezTo>
                    <a:cubicBezTo>
                      <a:pt x="31" y="29"/>
                      <a:pt x="30" y="28"/>
                      <a:pt x="29" y="30"/>
                    </a:cubicBezTo>
                    <a:cubicBezTo>
                      <a:pt x="27" y="32"/>
                      <a:pt x="25" y="32"/>
                      <a:pt x="25" y="30"/>
                    </a:cubicBezTo>
                    <a:cubicBezTo>
                      <a:pt x="25" y="28"/>
                      <a:pt x="24" y="25"/>
                      <a:pt x="24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0" y="30"/>
                      <a:pt x="20" y="33"/>
                    </a:cubicBezTo>
                    <a:cubicBezTo>
                      <a:pt x="20" y="35"/>
                      <a:pt x="18" y="36"/>
                      <a:pt x="19" y="38"/>
                    </a:cubicBezTo>
                    <a:cubicBezTo>
                      <a:pt x="19" y="39"/>
                      <a:pt x="19" y="40"/>
                      <a:pt x="19" y="42"/>
                    </a:cubicBezTo>
                    <a:cubicBezTo>
                      <a:pt x="19" y="44"/>
                      <a:pt x="19" y="45"/>
                      <a:pt x="1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1" y="85"/>
                      <a:pt x="2" y="89"/>
                    </a:cubicBezTo>
                    <a:cubicBezTo>
                      <a:pt x="3" y="93"/>
                      <a:pt x="2" y="91"/>
                      <a:pt x="6" y="95"/>
                    </a:cubicBezTo>
                    <a:cubicBezTo>
                      <a:pt x="10" y="98"/>
                      <a:pt x="7" y="102"/>
                      <a:pt x="12" y="102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6" name="Freeform 9">
                <a:extLst>
                  <a:ext uri="{FF2B5EF4-FFF2-40B4-BE49-F238E27FC236}">
                    <a16:creationId xmlns:a16="http://schemas.microsoft.com/office/drawing/2014/main" xmlns="" id="{47C6EAD2-A033-4812-BA9B-EE02B8963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9" y="2133"/>
                <a:ext cx="334" cy="396"/>
              </a:xfrm>
              <a:custGeom>
                <a:avLst/>
                <a:gdLst>
                  <a:gd name="T0" fmla="*/ 4 w 170"/>
                  <a:gd name="T1" fmla="*/ 122 h 202"/>
                  <a:gd name="T2" fmla="*/ 18 w 170"/>
                  <a:gd name="T3" fmla="*/ 120 h 202"/>
                  <a:gd name="T4" fmla="*/ 48 w 170"/>
                  <a:gd name="T5" fmla="*/ 126 h 202"/>
                  <a:gd name="T6" fmla="*/ 52 w 170"/>
                  <a:gd name="T7" fmla="*/ 143 h 202"/>
                  <a:gd name="T8" fmla="*/ 66 w 170"/>
                  <a:gd name="T9" fmla="*/ 141 h 202"/>
                  <a:gd name="T10" fmla="*/ 76 w 170"/>
                  <a:gd name="T11" fmla="*/ 135 h 202"/>
                  <a:gd name="T12" fmla="*/ 85 w 170"/>
                  <a:gd name="T13" fmla="*/ 145 h 202"/>
                  <a:gd name="T14" fmla="*/ 89 w 170"/>
                  <a:gd name="T15" fmla="*/ 161 h 202"/>
                  <a:gd name="T16" fmla="*/ 91 w 170"/>
                  <a:gd name="T17" fmla="*/ 177 h 202"/>
                  <a:gd name="T18" fmla="*/ 105 w 170"/>
                  <a:gd name="T19" fmla="*/ 177 h 202"/>
                  <a:gd name="T20" fmla="*/ 115 w 170"/>
                  <a:gd name="T21" fmla="*/ 181 h 202"/>
                  <a:gd name="T22" fmla="*/ 120 w 170"/>
                  <a:gd name="T23" fmla="*/ 187 h 202"/>
                  <a:gd name="T24" fmla="*/ 134 w 170"/>
                  <a:gd name="T25" fmla="*/ 184 h 202"/>
                  <a:gd name="T26" fmla="*/ 145 w 170"/>
                  <a:gd name="T27" fmla="*/ 194 h 202"/>
                  <a:gd name="T28" fmla="*/ 153 w 170"/>
                  <a:gd name="T29" fmla="*/ 199 h 202"/>
                  <a:gd name="T30" fmla="*/ 152 w 170"/>
                  <a:gd name="T31" fmla="*/ 191 h 202"/>
                  <a:gd name="T32" fmla="*/ 139 w 170"/>
                  <a:gd name="T33" fmla="*/ 181 h 202"/>
                  <a:gd name="T34" fmla="*/ 138 w 170"/>
                  <a:gd name="T35" fmla="*/ 167 h 202"/>
                  <a:gd name="T36" fmla="*/ 143 w 170"/>
                  <a:gd name="T37" fmla="*/ 156 h 202"/>
                  <a:gd name="T38" fmla="*/ 162 w 170"/>
                  <a:gd name="T39" fmla="*/ 151 h 202"/>
                  <a:gd name="T40" fmla="*/ 159 w 170"/>
                  <a:gd name="T41" fmla="*/ 142 h 202"/>
                  <a:gd name="T42" fmla="*/ 152 w 170"/>
                  <a:gd name="T43" fmla="*/ 136 h 202"/>
                  <a:gd name="T44" fmla="*/ 147 w 170"/>
                  <a:gd name="T45" fmla="*/ 114 h 202"/>
                  <a:gd name="T46" fmla="*/ 147 w 170"/>
                  <a:gd name="T47" fmla="*/ 99 h 202"/>
                  <a:gd name="T48" fmla="*/ 143 w 170"/>
                  <a:gd name="T49" fmla="*/ 92 h 202"/>
                  <a:gd name="T50" fmla="*/ 144 w 170"/>
                  <a:gd name="T51" fmla="*/ 89 h 202"/>
                  <a:gd name="T52" fmla="*/ 148 w 170"/>
                  <a:gd name="T53" fmla="*/ 82 h 202"/>
                  <a:gd name="T54" fmla="*/ 148 w 170"/>
                  <a:gd name="T55" fmla="*/ 73 h 202"/>
                  <a:gd name="T56" fmla="*/ 148 w 170"/>
                  <a:gd name="T57" fmla="*/ 70 h 202"/>
                  <a:gd name="T58" fmla="*/ 151 w 170"/>
                  <a:gd name="T59" fmla="*/ 67 h 202"/>
                  <a:gd name="T60" fmla="*/ 158 w 170"/>
                  <a:gd name="T61" fmla="*/ 53 h 202"/>
                  <a:gd name="T62" fmla="*/ 165 w 170"/>
                  <a:gd name="T63" fmla="*/ 45 h 202"/>
                  <a:gd name="T64" fmla="*/ 165 w 170"/>
                  <a:gd name="T65" fmla="*/ 35 h 202"/>
                  <a:gd name="T66" fmla="*/ 169 w 170"/>
                  <a:gd name="T67" fmla="*/ 21 h 202"/>
                  <a:gd name="T68" fmla="*/ 156 w 170"/>
                  <a:gd name="T69" fmla="*/ 15 h 202"/>
                  <a:gd name="T70" fmla="*/ 145 w 170"/>
                  <a:gd name="T71" fmla="*/ 10 h 202"/>
                  <a:gd name="T72" fmla="*/ 134 w 170"/>
                  <a:gd name="T73" fmla="*/ 6 h 202"/>
                  <a:gd name="T74" fmla="*/ 123 w 170"/>
                  <a:gd name="T75" fmla="*/ 0 h 202"/>
                  <a:gd name="T76" fmla="*/ 109 w 170"/>
                  <a:gd name="T77" fmla="*/ 3 h 202"/>
                  <a:gd name="T78" fmla="*/ 97 w 170"/>
                  <a:gd name="T79" fmla="*/ 5 h 202"/>
                  <a:gd name="T80" fmla="*/ 84 w 170"/>
                  <a:gd name="T81" fmla="*/ 8 h 202"/>
                  <a:gd name="T82" fmla="*/ 65 w 170"/>
                  <a:gd name="T83" fmla="*/ 2 h 202"/>
                  <a:gd name="T84" fmla="*/ 56 w 170"/>
                  <a:gd name="T85" fmla="*/ 20 h 202"/>
                  <a:gd name="T86" fmla="*/ 53 w 170"/>
                  <a:gd name="T87" fmla="*/ 32 h 202"/>
                  <a:gd name="T88" fmla="*/ 50 w 170"/>
                  <a:gd name="T89" fmla="*/ 43 h 202"/>
                  <a:gd name="T90" fmla="*/ 51 w 170"/>
                  <a:gd name="T91" fmla="*/ 55 h 202"/>
                  <a:gd name="T92" fmla="*/ 47 w 170"/>
                  <a:gd name="T93" fmla="*/ 67 h 202"/>
                  <a:gd name="T94" fmla="*/ 44 w 170"/>
                  <a:gd name="T95" fmla="*/ 74 h 202"/>
                  <a:gd name="T96" fmla="*/ 41 w 170"/>
                  <a:gd name="T97" fmla="*/ 84 h 202"/>
                  <a:gd name="T98" fmla="*/ 40 w 170"/>
                  <a:gd name="T99" fmla="*/ 93 h 202"/>
                  <a:gd name="T100" fmla="*/ 36 w 170"/>
                  <a:gd name="T101" fmla="*/ 103 h 202"/>
                  <a:gd name="T102" fmla="*/ 25 w 170"/>
                  <a:gd name="T103" fmla="*/ 109 h 202"/>
                  <a:gd name="T104" fmla="*/ 20 w 170"/>
                  <a:gd name="T105" fmla="*/ 102 h 202"/>
                  <a:gd name="T106" fmla="*/ 11 w 170"/>
                  <a:gd name="T107" fmla="*/ 105 h 202"/>
                  <a:gd name="T108" fmla="*/ 5 w 170"/>
                  <a:gd name="T109" fmla="*/ 11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0" h="202">
                    <a:moveTo>
                      <a:pt x="2" y="114"/>
                    </a:moveTo>
                    <a:cubicBezTo>
                      <a:pt x="3" y="117"/>
                      <a:pt x="0" y="116"/>
                      <a:pt x="1" y="119"/>
                    </a:cubicBezTo>
                    <a:cubicBezTo>
                      <a:pt x="1" y="120"/>
                      <a:pt x="3" y="121"/>
                      <a:pt x="4" y="122"/>
                    </a:cubicBezTo>
                    <a:cubicBezTo>
                      <a:pt x="4" y="123"/>
                      <a:pt x="4" y="124"/>
                      <a:pt x="4" y="126"/>
                    </a:cubicBezTo>
                    <a:cubicBezTo>
                      <a:pt x="4" y="126"/>
                      <a:pt x="7" y="125"/>
                      <a:pt x="9" y="123"/>
                    </a:cubicBezTo>
                    <a:cubicBezTo>
                      <a:pt x="11" y="121"/>
                      <a:pt x="14" y="120"/>
                      <a:pt x="18" y="120"/>
                    </a:cubicBezTo>
                    <a:cubicBezTo>
                      <a:pt x="22" y="121"/>
                      <a:pt x="29" y="121"/>
                      <a:pt x="29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8" y="125"/>
                      <a:pt x="48" y="126"/>
                    </a:cubicBezTo>
                    <a:cubicBezTo>
                      <a:pt x="49" y="128"/>
                      <a:pt x="48" y="129"/>
                      <a:pt x="49" y="132"/>
                    </a:cubicBezTo>
                    <a:cubicBezTo>
                      <a:pt x="50" y="134"/>
                      <a:pt x="49" y="135"/>
                      <a:pt x="50" y="139"/>
                    </a:cubicBezTo>
                    <a:cubicBezTo>
                      <a:pt x="50" y="142"/>
                      <a:pt x="51" y="141"/>
                      <a:pt x="52" y="143"/>
                    </a:cubicBezTo>
                    <a:cubicBezTo>
                      <a:pt x="54" y="145"/>
                      <a:pt x="56" y="144"/>
                      <a:pt x="58" y="144"/>
                    </a:cubicBezTo>
                    <a:cubicBezTo>
                      <a:pt x="60" y="144"/>
                      <a:pt x="61" y="141"/>
                      <a:pt x="63" y="142"/>
                    </a:cubicBezTo>
                    <a:cubicBezTo>
                      <a:pt x="64" y="144"/>
                      <a:pt x="67" y="142"/>
                      <a:pt x="66" y="141"/>
                    </a:cubicBezTo>
                    <a:cubicBezTo>
                      <a:pt x="65" y="140"/>
                      <a:pt x="64" y="136"/>
                      <a:pt x="66" y="134"/>
                    </a:cubicBezTo>
                    <a:cubicBezTo>
                      <a:pt x="67" y="133"/>
                      <a:pt x="68" y="134"/>
                      <a:pt x="71" y="134"/>
                    </a:cubicBezTo>
                    <a:cubicBezTo>
                      <a:pt x="75" y="134"/>
                      <a:pt x="76" y="132"/>
                      <a:pt x="76" y="135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7"/>
                      <a:pt x="83" y="135"/>
                      <a:pt x="84" y="139"/>
                    </a:cubicBezTo>
                    <a:cubicBezTo>
                      <a:pt x="85" y="141"/>
                      <a:pt x="83" y="144"/>
                      <a:pt x="85" y="145"/>
                    </a:cubicBezTo>
                    <a:cubicBezTo>
                      <a:pt x="87" y="146"/>
                      <a:pt x="85" y="148"/>
                      <a:pt x="86" y="151"/>
                    </a:cubicBezTo>
                    <a:cubicBezTo>
                      <a:pt x="86" y="153"/>
                      <a:pt x="86" y="154"/>
                      <a:pt x="87" y="156"/>
                    </a:cubicBezTo>
                    <a:cubicBezTo>
                      <a:pt x="89" y="159"/>
                      <a:pt x="87" y="160"/>
                      <a:pt x="89" y="161"/>
                    </a:cubicBezTo>
                    <a:cubicBezTo>
                      <a:pt x="91" y="163"/>
                      <a:pt x="91" y="165"/>
                      <a:pt x="90" y="167"/>
                    </a:cubicBezTo>
                    <a:cubicBezTo>
                      <a:pt x="89" y="168"/>
                      <a:pt x="89" y="169"/>
                      <a:pt x="89" y="171"/>
                    </a:cubicBezTo>
                    <a:cubicBezTo>
                      <a:pt x="90" y="174"/>
                      <a:pt x="89" y="176"/>
                      <a:pt x="91" y="177"/>
                    </a:cubicBezTo>
                    <a:cubicBezTo>
                      <a:pt x="93" y="179"/>
                      <a:pt x="94" y="179"/>
                      <a:pt x="95" y="178"/>
                    </a:cubicBezTo>
                    <a:cubicBezTo>
                      <a:pt x="96" y="176"/>
                      <a:pt x="97" y="177"/>
                      <a:pt x="99" y="177"/>
                    </a:cubicBezTo>
                    <a:cubicBezTo>
                      <a:pt x="100" y="177"/>
                      <a:pt x="105" y="177"/>
                      <a:pt x="105" y="177"/>
                    </a:cubicBez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0" y="176"/>
                      <a:pt x="111" y="179"/>
                      <a:pt x="111" y="181"/>
                    </a:cubicBezTo>
                    <a:cubicBezTo>
                      <a:pt x="111" y="183"/>
                      <a:pt x="113" y="183"/>
                      <a:pt x="115" y="181"/>
                    </a:cubicBezTo>
                    <a:cubicBezTo>
                      <a:pt x="116" y="179"/>
                      <a:pt x="117" y="180"/>
                      <a:pt x="117" y="182"/>
                    </a:cubicBezTo>
                    <a:cubicBezTo>
                      <a:pt x="117" y="184"/>
                      <a:pt x="117" y="185"/>
                      <a:pt x="117" y="185"/>
                    </a:cubicBezTo>
                    <a:cubicBezTo>
                      <a:pt x="117" y="185"/>
                      <a:pt x="118" y="187"/>
                      <a:pt x="120" y="187"/>
                    </a:cubicBezTo>
                    <a:cubicBezTo>
                      <a:pt x="126" y="187"/>
                      <a:pt x="126" y="187"/>
                      <a:pt x="126" y="187"/>
                    </a:cubicBezTo>
                    <a:cubicBezTo>
                      <a:pt x="129" y="187"/>
                      <a:pt x="129" y="187"/>
                      <a:pt x="130" y="185"/>
                    </a:cubicBezTo>
                    <a:cubicBezTo>
                      <a:pt x="131" y="183"/>
                      <a:pt x="132" y="184"/>
                      <a:pt x="134" y="184"/>
                    </a:cubicBezTo>
                    <a:cubicBezTo>
                      <a:pt x="135" y="184"/>
                      <a:pt x="135" y="185"/>
                      <a:pt x="135" y="187"/>
                    </a:cubicBezTo>
                    <a:cubicBezTo>
                      <a:pt x="135" y="189"/>
                      <a:pt x="138" y="189"/>
                      <a:pt x="139" y="191"/>
                    </a:cubicBezTo>
                    <a:cubicBezTo>
                      <a:pt x="140" y="194"/>
                      <a:pt x="144" y="192"/>
                      <a:pt x="145" y="194"/>
                    </a:cubicBezTo>
                    <a:cubicBezTo>
                      <a:pt x="146" y="196"/>
                      <a:pt x="145" y="198"/>
                      <a:pt x="145" y="200"/>
                    </a:cubicBezTo>
                    <a:cubicBezTo>
                      <a:pt x="145" y="202"/>
                      <a:pt x="149" y="202"/>
                      <a:pt x="150" y="201"/>
                    </a:cubicBezTo>
                    <a:cubicBezTo>
                      <a:pt x="151" y="199"/>
                      <a:pt x="153" y="199"/>
                      <a:pt x="153" y="199"/>
                    </a:cubicBezTo>
                    <a:cubicBezTo>
                      <a:pt x="157" y="200"/>
                      <a:pt x="157" y="200"/>
                      <a:pt x="157" y="200"/>
                    </a:cubicBezTo>
                    <a:cubicBezTo>
                      <a:pt x="157" y="190"/>
                      <a:pt x="157" y="190"/>
                      <a:pt x="157" y="190"/>
                    </a:cubicBezTo>
                    <a:cubicBezTo>
                      <a:pt x="157" y="190"/>
                      <a:pt x="154" y="191"/>
                      <a:pt x="152" y="191"/>
                    </a:cubicBezTo>
                    <a:cubicBezTo>
                      <a:pt x="150" y="191"/>
                      <a:pt x="151" y="192"/>
                      <a:pt x="149" y="189"/>
                    </a:cubicBezTo>
                    <a:cubicBezTo>
                      <a:pt x="147" y="186"/>
                      <a:pt x="145" y="187"/>
                      <a:pt x="143" y="185"/>
                    </a:cubicBezTo>
                    <a:cubicBezTo>
                      <a:pt x="141" y="184"/>
                      <a:pt x="139" y="182"/>
                      <a:pt x="139" y="181"/>
                    </a:cubicBezTo>
                    <a:cubicBezTo>
                      <a:pt x="139" y="179"/>
                      <a:pt x="140" y="178"/>
                      <a:pt x="140" y="176"/>
                    </a:cubicBezTo>
                    <a:cubicBezTo>
                      <a:pt x="141" y="175"/>
                      <a:pt x="139" y="173"/>
                      <a:pt x="139" y="170"/>
                    </a:cubicBezTo>
                    <a:cubicBezTo>
                      <a:pt x="139" y="168"/>
                      <a:pt x="138" y="169"/>
                      <a:pt x="138" y="167"/>
                    </a:cubicBezTo>
                    <a:cubicBezTo>
                      <a:pt x="137" y="166"/>
                      <a:pt x="137" y="163"/>
                      <a:pt x="138" y="162"/>
                    </a:cubicBezTo>
                    <a:cubicBezTo>
                      <a:pt x="138" y="161"/>
                      <a:pt x="138" y="159"/>
                      <a:pt x="137" y="159"/>
                    </a:cubicBezTo>
                    <a:cubicBezTo>
                      <a:pt x="139" y="158"/>
                      <a:pt x="142" y="156"/>
                      <a:pt x="143" y="156"/>
                    </a:cubicBezTo>
                    <a:cubicBezTo>
                      <a:pt x="143" y="156"/>
                      <a:pt x="144" y="156"/>
                      <a:pt x="144" y="157"/>
                    </a:cubicBezTo>
                    <a:cubicBezTo>
                      <a:pt x="145" y="156"/>
                      <a:pt x="145" y="156"/>
                      <a:pt x="145" y="156"/>
                    </a:cubicBezTo>
                    <a:cubicBezTo>
                      <a:pt x="162" y="151"/>
                      <a:pt x="162" y="151"/>
                      <a:pt x="162" y="151"/>
                    </a:cubicBezTo>
                    <a:cubicBezTo>
                      <a:pt x="162" y="150"/>
                      <a:pt x="162" y="149"/>
                      <a:pt x="161" y="147"/>
                    </a:cubicBezTo>
                    <a:cubicBezTo>
                      <a:pt x="161" y="146"/>
                      <a:pt x="160" y="145"/>
                      <a:pt x="159" y="144"/>
                    </a:cubicBezTo>
                    <a:cubicBezTo>
                      <a:pt x="159" y="144"/>
                      <a:pt x="160" y="143"/>
                      <a:pt x="159" y="142"/>
                    </a:cubicBezTo>
                    <a:cubicBezTo>
                      <a:pt x="159" y="141"/>
                      <a:pt x="157" y="140"/>
                      <a:pt x="156" y="140"/>
                    </a:cubicBezTo>
                    <a:cubicBezTo>
                      <a:pt x="155" y="138"/>
                      <a:pt x="155" y="138"/>
                      <a:pt x="155" y="138"/>
                    </a:cubicBezTo>
                    <a:cubicBezTo>
                      <a:pt x="155" y="138"/>
                      <a:pt x="153" y="137"/>
                      <a:pt x="152" y="136"/>
                    </a:cubicBezTo>
                    <a:cubicBezTo>
                      <a:pt x="151" y="135"/>
                      <a:pt x="148" y="125"/>
                      <a:pt x="148" y="123"/>
                    </a:cubicBezTo>
                    <a:cubicBezTo>
                      <a:pt x="148" y="122"/>
                      <a:pt x="150" y="120"/>
                      <a:pt x="149" y="118"/>
                    </a:cubicBezTo>
                    <a:cubicBezTo>
                      <a:pt x="149" y="117"/>
                      <a:pt x="148" y="115"/>
                      <a:pt x="147" y="114"/>
                    </a:cubicBezTo>
                    <a:cubicBezTo>
                      <a:pt x="147" y="112"/>
                      <a:pt x="148" y="111"/>
                      <a:pt x="148" y="109"/>
                    </a:cubicBezTo>
                    <a:cubicBezTo>
                      <a:pt x="147" y="108"/>
                      <a:pt x="146" y="109"/>
                      <a:pt x="146" y="107"/>
                    </a:cubicBezTo>
                    <a:cubicBezTo>
                      <a:pt x="146" y="107"/>
                      <a:pt x="147" y="102"/>
                      <a:pt x="147" y="99"/>
                    </a:cubicBezTo>
                    <a:cubicBezTo>
                      <a:pt x="148" y="99"/>
                      <a:pt x="149" y="99"/>
                      <a:pt x="149" y="99"/>
                    </a:cubicBezTo>
                    <a:cubicBezTo>
                      <a:pt x="147" y="95"/>
                      <a:pt x="147" y="95"/>
                      <a:pt x="147" y="95"/>
                    </a:cubicBezTo>
                    <a:cubicBezTo>
                      <a:pt x="147" y="95"/>
                      <a:pt x="144" y="94"/>
                      <a:pt x="143" y="92"/>
                    </a:cubicBezTo>
                    <a:cubicBezTo>
                      <a:pt x="143" y="90"/>
                      <a:pt x="144" y="89"/>
                      <a:pt x="144" y="89"/>
                    </a:cubicBezTo>
                    <a:cubicBezTo>
                      <a:pt x="144" y="89"/>
                      <a:pt x="145" y="89"/>
                      <a:pt x="145" y="89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4" y="81"/>
                      <a:pt x="145" y="80"/>
                      <a:pt x="145" y="80"/>
                    </a:cubicBezTo>
                    <a:cubicBezTo>
                      <a:pt x="147" y="81"/>
                      <a:pt x="147" y="82"/>
                      <a:pt x="148" y="82"/>
                    </a:cubicBezTo>
                    <a:cubicBezTo>
                      <a:pt x="148" y="81"/>
                      <a:pt x="148" y="80"/>
                      <a:pt x="148" y="80"/>
                    </a:cubicBezTo>
                    <a:cubicBezTo>
                      <a:pt x="148" y="80"/>
                      <a:pt x="144" y="78"/>
                      <a:pt x="148" y="74"/>
                    </a:cubicBezTo>
                    <a:cubicBezTo>
                      <a:pt x="148" y="74"/>
                      <a:pt x="148" y="74"/>
                      <a:pt x="148" y="73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47" y="74"/>
                      <a:pt x="146" y="71"/>
                      <a:pt x="146" y="71"/>
                    </a:cubicBezTo>
                    <a:cubicBezTo>
                      <a:pt x="146" y="71"/>
                      <a:pt x="148" y="71"/>
                      <a:pt x="148" y="70"/>
                    </a:cubicBezTo>
                    <a:cubicBezTo>
                      <a:pt x="149" y="70"/>
                      <a:pt x="148" y="68"/>
                      <a:pt x="149" y="67"/>
                    </a:cubicBezTo>
                    <a:cubicBezTo>
                      <a:pt x="150" y="66"/>
                      <a:pt x="150" y="66"/>
                      <a:pt x="150" y="66"/>
                    </a:cubicBezTo>
                    <a:cubicBezTo>
                      <a:pt x="151" y="67"/>
                      <a:pt x="151" y="67"/>
                      <a:pt x="151" y="67"/>
                    </a:cubicBezTo>
                    <a:cubicBezTo>
                      <a:pt x="152" y="64"/>
                      <a:pt x="152" y="61"/>
                      <a:pt x="152" y="60"/>
                    </a:cubicBezTo>
                    <a:cubicBezTo>
                      <a:pt x="152" y="58"/>
                      <a:pt x="155" y="55"/>
                      <a:pt x="155" y="55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9" y="52"/>
                      <a:pt x="160" y="51"/>
                    </a:cubicBezTo>
                    <a:cubicBezTo>
                      <a:pt x="160" y="50"/>
                      <a:pt x="162" y="48"/>
                      <a:pt x="163" y="47"/>
                    </a:cubicBezTo>
                    <a:cubicBezTo>
                      <a:pt x="164" y="47"/>
                      <a:pt x="164" y="46"/>
                      <a:pt x="165" y="45"/>
                    </a:cubicBezTo>
                    <a:cubicBezTo>
                      <a:pt x="165" y="44"/>
                      <a:pt x="166" y="43"/>
                      <a:pt x="167" y="43"/>
                    </a:cubicBezTo>
                    <a:cubicBezTo>
                      <a:pt x="167" y="41"/>
                      <a:pt x="166" y="40"/>
                      <a:pt x="165" y="40"/>
                    </a:cubicBezTo>
                    <a:cubicBezTo>
                      <a:pt x="164" y="40"/>
                      <a:pt x="165" y="36"/>
                      <a:pt x="165" y="35"/>
                    </a:cubicBezTo>
                    <a:cubicBezTo>
                      <a:pt x="166" y="33"/>
                      <a:pt x="169" y="31"/>
                      <a:pt x="167" y="31"/>
                    </a:cubicBezTo>
                    <a:cubicBezTo>
                      <a:pt x="164" y="31"/>
                      <a:pt x="169" y="27"/>
                      <a:pt x="170" y="25"/>
                    </a:cubicBezTo>
                    <a:cubicBezTo>
                      <a:pt x="170" y="23"/>
                      <a:pt x="169" y="21"/>
                      <a:pt x="169" y="21"/>
                    </a:cubicBezTo>
                    <a:cubicBezTo>
                      <a:pt x="165" y="18"/>
                      <a:pt x="165" y="18"/>
                      <a:pt x="165" y="18"/>
                    </a:cubicBezTo>
                    <a:cubicBezTo>
                      <a:pt x="165" y="18"/>
                      <a:pt x="163" y="20"/>
                      <a:pt x="162" y="18"/>
                    </a:cubicBezTo>
                    <a:cubicBezTo>
                      <a:pt x="160" y="17"/>
                      <a:pt x="157" y="17"/>
                      <a:pt x="156" y="15"/>
                    </a:cubicBezTo>
                    <a:cubicBezTo>
                      <a:pt x="155" y="14"/>
                      <a:pt x="154" y="12"/>
                      <a:pt x="153" y="10"/>
                    </a:cubicBezTo>
                    <a:cubicBezTo>
                      <a:pt x="151" y="8"/>
                      <a:pt x="149" y="7"/>
                      <a:pt x="148" y="8"/>
                    </a:cubicBezTo>
                    <a:cubicBezTo>
                      <a:pt x="147" y="10"/>
                      <a:pt x="147" y="11"/>
                      <a:pt x="145" y="10"/>
                    </a:cubicBezTo>
                    <a:cubicBezTo>
                      <a:pt x="142" y="9"/>
                      <a:pt x="140" y="5"/>
                      <a:pt x="139" y="8"/>
                    </a:cubicBezTo>
                    <a:cubicBezTo>
                      <a:pt x="139" y="10"/>
                      <a:pt x="137" y="11"/>
                      <a:pt x="136" y="10"/>
                    </a:cubicBezTo>
                    <a:cubicBezTo>
                      <a:pt x="135" y="9"/>
                      <a:pt x="134" y="6"/>
                      <a:pt x="134" y="6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1" y="1"/>
                      <a:pt x="128" y="2"/>
                      <a:pt x="126" y="2"/>
                    </a:cubicBezTo>
                    <a:cubicBezTo>
                      <a:pt x="125" y="2"/>
                      <a:pt x="126" y="0"/>
                      <a:pt x="123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0"/>
                      <a:pt x="115" y="1"/>
                      <a:pt x="112" y="4"/>
                    </a:cubicBezTo>
                    <a:cubicBezTo>
                      <a:pt x="110" y="6"/>
                      <a:pt x="111" y="2"/>
                      <a:pt x="109" y="3"/>
                    </a:cubicBezTo>
                    <a:cubicBezTo>
                      <a:pt x="106" y="3"/>
                      <a:pt x="107" y="6"/>
                      <a:pt x="107" y="6"/>
                    </a:cubicBezTo>
                    <a:cubicBezTo>
                      <a:pt x="107" y="6"/>
                      <a:pt x="105" y="6"/>
                      <a:pt x="102" y="7"/>
                    </a:cubicBezTo>
                    <a:cubicBezTo>
                      <a:pt x="99" y="8"/>
                      <a:pt x="99" y="5"/>
                      <a:pt x="97" y="5"/>
                    </a:cubicBezTo>
                    <a:cubicBezTo>
                      <a:pt x="94" y="5"/>
                      <a:pt x="95" y="10"/>
                      <a:pt x="95" y="10"/>
                    </a:cubicBezTo>
                    <a:cubicBezTo>
                      <a:pt x="95" y="10"/>
                      <a:pt x="93" y="10"/>
                      <a:pt x="90" y="9"/>
                    </a:cubicBezTo>
                    <a:cubicBezTo>
                      <a:pt x="87" y="8"/>
                      <a:pt x="86" y="8"/>
                      <a:pt x="84" y="8"/>
                    </a:cubicBezTo>
                    <a:cubicBezTo>
                      <a:pt x="82" y="8"/>
                      <a:pt x="78" y="8"/>
                      <a:pt x="77" y="7"/>
                    </a:cubicBezTo>
                    <a:cubicBezTo>
                      <a:pt x="75" y="6"/>
                      <a:pt x="74" y="4"/>
                      <a:pt x="71" y="2"/>
                    </a:cubicBezTo>
                    <a:cubicBezTo>
                      <a:pt x="68" y="1"/>
                      <a:pt x="66" y="2"/>
                      <a:pt x="65" y="2"/>
                    </a:cubicBezTo>
                    <a:cubicBezTo>
                      <a:pt x="63" y="2"/>
                      <a:pt x="61" y="4"/>
                      <a:pt x="61" y="7"/>
                    </a:cubicBezTo>
                    <a:cubicBezTo>
                      <a:pt x="61" y="9"/>
                      <a:pt x="57" y="11"/>
                      <a:pt x="57" y="11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0" y="93"/>
                      <a:pt x="40" y="93"/>
                      <a:pt x="40" y="93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100"/>
                      <a:pt x="37" y="100"/>
                      <a:pt x="37" y="100"/>
                    </a:cubicBezTo>
                    <a:cubicBezTo>
                      <a:pt x="36" y="103"/>
                      <a:pt x="36" y="103"/>
                      <a:pt x="36" y="103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8" y="108"/>
                      <a:pt x="28" y="108"/>
                      <a:pt x="28" y="108"/>
                    </a:cubicBezTo>
                    <a:cubicBezTo>
                      <a:pt x="25" y="109"/>
                      <a:pt x="25" y="109"/>
                      <a:pt x="25" y="109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4" y="101"/>
                      <a:pt x="24" y="101"/>
                      <a:pt x="24" y="101"/>
                    </a:cubicBezTo>
                    <a:cubicBezTo>
                      <a:pt x="24" y="101"/>
                      <a:pt x="22" y="102"/>
                      <a:pt x="20" y="102"/>
                    </a:cubicBezTo>
                    <a:cubicBezTo>
                      <a:pt x="18" y="102"/>
                      <a:pt x="17" y="101"/>
                      <a:pt x="17" y="101"/>
                    </a:cubicBezTo>
                    <a:cubicBezTo>
                      <a:pt x="17" y="101"/>
                      <a:pt x="18" y="105"/>
                      <a:pt x="16" y="105"/>
                    </a:cubicBezTo>
                    <a:cubicBezTo>
                      <a:pt x="14" y="105"/>
                      <a:pt x="12" y="104"/>
                      <a:pt x="11" y="105"/>
                    </a:cubicBezTo>
                    <a:cubicBezTo>
                      <a:pt x="9" y="107"/>
                      <a:pt x="8" y="106"/>
                      <a:pt x="8" y="106"/>
                    </a:cubicBezTo>
                    <a:cubicBezTo>
                      <a:pt x="8" y="106"/>
                      <a:pt x="4" y="107"/>
                      <a:pt x="5" y="110"/>
                    </a:cubicBezTo>
                    <a:cubicBezTo>
                      <a:pt x="7" y="113"/>
                      <a:pt x="5" y="113"/>
                      <a:pt x="5" y="113"/>
                    </a:cubicBezTo>
                    <a:lnTo>
                      <a:pt x="2" y="1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7" name="Freeform 10">
                <a:extLst>
                  <a:ext uri="{FF2B5EF4-FFF2-40B4-BE49-F238E27FC236}">
                    <a16:creationId xmlns:a16="http://schemas.microsoft.com/office/drawing/2014/main" xmlns="" id="{3A27061F-B6C4-4626-882E-4A0B98510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9" y="2133"/>
                <a:ext cx="334" cy="396"/>
              </a:xfrm>
              <a:custGeom>
                <a:avLst/>
                <a:gdLst>
                  <a:gd name="T0" fmla="*/ 4 w 170"/>
                  <a:gd name="T1" fmla="*/ 122 h 202"/>
                  <a:gd name="T2" fmla="*/ 18 w 170"/>
                  <a:gd name="T3" fmla="*/ 120 h 202"/>
                  <a:gd name="T4" fmla="*/ 48 w 170"/>
                  <a:gd name="T5" fmla="*/ 126 h 202"/>
                  <a:gd name="T6" fmla="*/ 52 w 170"/>
                  <a:gd name="T7" fmla="*/ 143 h 202"/>
                  <a:gd name="T8" fmla="*/ 66 w 170"/>
                  <a:gd name="T9" fmla="*/ 141 h 202"/>
                  <a:gd name="T10" fmla="*/ 76 w 170"/>
                  <a:gd name="T11" fmla="*/ 135 h 202"/>
                  <a:gd name="T12" fmla="*/ 85 w 170"/>
                  <a:gd name="T13" fmla="*/ 145 h 202"/>
                  <a:gd name="T14" fmla="*/ 89 w 170"/>
                  <a:gd name="T15" fmla="*/ 161 h 202"/>
                  <a:gd name="T16" fmla="*/ 91 w 170"/>
                  <a:gd name="T17" fmla="*/ 177 h 202"/>
                  <a:gd name="T18" fmla="*/ 105 w 170"/>
                  <a:gd name="T19" fmla="*/ 177 h 202"/>
                  <a:gd name="T20" fmla="*/ 115 w 170"/>
                  <a:gd name="T21" fmla="*/ 181 h 202"/>
                  <a:gd name="T22" fmla="*/ 120 w 170"/>
                  <a:gd name="T23" fmla="*/ 187 h 202"/>
                  <a:gd name="T24" fmla="*/ 134 w 170"/>
                  <a:gd name="T25" fmla="*/ 184 h 202"/>
                  <a:gd name="T26" fmla="*/ 145 w 170"/>
                  <a:gd name="T27" fmla="*/ 194 h 202"/>
                  <a:gd name="T28" fmla="*/ 153 w 170"/>
                  <a:gd name="T29" fmla="*/ 199 h 202"/>
                  <a:gd name="T30" fmla="*/ 152 w 170"/>
                  <a:gd name="T31" fmla="*/ 191 h 202"/>
                  <a:gd name="T32" fmla="*/ 139 w 170"/>
                  <a:gd name="T33" fmla="*/ 181 h 202"/>
                  <a:gd name="T34" fmla="*/ 138 w 170"/>
                  <a:gd name="T35" fmla="*/ 167 h 202"/>
                  <a:gd name="T36" fmla="*/ 143 w 170"/>
                  <a:gd name="T37" fmla="*/ 156 h 202"/>
                  <a:gd name="T38" fmla="*/ 162 w 170"/>
                  <a:gd name="T39" fmla="*/ 151 h 202"/>
                  <a:gd name="T40" fmla="*/ 159 w 170"/>
                  <a:gd name="T41" fmla="*/ 142 h 202"/>
                  <a:gd name="T42" fmla="*/ 152 w 170"/>
                  <a:gd name="T43" fmla="*/ 136 h 202"/>
                  <a:gd name="T44" fmla="*/ 147 w 170"/>
                  <a:gd name="T45" fmla="*/ 114 h 202"/>
                  <a:gd name="T46" fmla="*/ 147 w 170"/>
                  <a:gd name="T47" fmla="*/ 99 h 202"/>
                  <a:gd name="T48" fmla="*/ 143 w 170"/>
                  <a:gd name="T49" fmla="*/ 92 h 202"/>
                  <a:gd name="T50" fmla="*/ 144 w 170"/>
                  <a:gd name="T51" fmla="*/ 89 h 202"/>
                  <a:gd name="T52" fmla="*/ 148 w 170"/>
                  <a:gd name="T53" fmla="*/ 82 h 202"/>
                  <a:gd name="T54" fmla="*/ 148 w 170"/>
                  <a:gd name="T55" fmla="*/ 73 h 202"/>
                  <a:gd name="T56" fmla="*/ 148 w 170"/>
                  <a:gd name="T57" fmla="*/ 70 h 202"/>
                  <a:gd name="T58" fmla="*/ 151 w 170"/>
                  <a:gd name="T59" fmla="*/ 67 h 202"/>
                  <a:gd name="T60" fmla="*/ 158 w 170"/>
                  <a:gd name="T61" fmla="*/ 53 h 202"/>
                  <a:gd name="T62" fmla="*/ 165 w 170"/>
                  <a:gd name="T63" fmla="*/ 45 h 202"/>
                  <a:gd name="T64" fmla="*/ 165 w 170"/>
                  <a:gd name="T65" fmla="*/ 35 h 202"/>
                  <a:gd name="T66" fmla="*/ 169 w 170"/>
                  <a:gd name="T67" fmla="*/ 21 h 202"/>
                  <a:gd name="T68" fmla="*/ 156 w 170"/>
                  <a:gd name="T69" fmla="*/ 15 h 202"/>
                  <a:gd name="T70" fmla="*/ 145 w 170"/>
                  <a:gd name="T71" fmla="*/ 10 h 202"/>
                  <a:gd name="T72" fmla="*/ 134 w 170"/>
                  <a:gd name="T73" fmla="*/ 6 h 202"/>
                  <a:gd name="T74" fmla="*/ 123 w 170"/>
                  <a:gd name="T75" fmla="*/ 0 h 202"/>
                  <a:gd name="T76" fmla="*/ 109 w 170"/>
                  <a:gd name="T77" fmla="*/ 3 h 202"/>
                  <a:gd name="T78" fmla="*/ 97 w 170"/>
                  <a:gd name="T79" fmla="*/ 5 h 202"/>
                  <a:gd name="T80" fmla="*/ 84 w 170"/>
                  <a:gd name="T81" fmla="*/ 8 h 202"/>
                  <a:gd name="T82" fmla="*/ 65 w 170"/>
                  <a:gd name="T83" fmla="*/ 2 h 202"/>
                  <a:gd name="T84" fmla="*/ 56 w 170"/>
                  <a:gd name="T85" fmla="*/ 20 h 202"/>
                  <a:gd name="T86" fmla="*/ 53 w 170"/>
                  <a:gd name="T87" fmla="*/ 32 h 202"/>
                  <a:gd name="T88" fmla="*/ 50 w 170"/>
                  <a:gd name="T89" fmla="*/ 43 h 202"/>
                  <a:gd name="T90" fmla="*/ 51 w 170"/>
                  <a:gd name="T91" fmla="*/ 55 h 202"/>
                  <a:gd name="T92" fmla="*/ 47 w 170"/>
                  <a:gd name="T93" fmla="*/ 67 h 202"/>
                  <a:gd name="T94" fmla="*/ 44 w 170"/>
                  <a:gd name="T95" fmla="*/ 74 h 202"/>
                  <a:gd name="T96" fmla="*/ 41 w 170"/>
                  <a:gd name="T97" fmla="*/ 84 h 202"/>
                  <a:gd name="T98" fmla="*/ 40 w 170"/>
                  <a:gd name="T99" fmla="*/ 93 h 202"/>
                  <a:gd name="T100" fmla="*/ 36 w 170"/>
                  <a:gd name="T101" fmla="*/ 103 h 202"/>
                  <a:gd name="T102" fmla="*/ 25 w 170"/>
                  <a:gd name="T103" fmla="*/ 109 h 202"/>
                  <a:gd name="T104" fmla="*/ 20 w 170"/>
                  <a:gd name="T105" fmla="*/ 102 h 202"/>
                  <a:gd name="T106" fmla="*/ 11 w 170"/>
                  <a:gd name="T107" fmla="*/ 105 h 202"/>
                  <a:gd name="T108" fmla="*/ 5 w 170"/>
                  <a:gd name="T109" fmla="*/ 11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0" h="202">
                    <a:moveTo>
                      <a:pt x="2" y="114"/>
                    </a:moveTo>
                    <a:cubicBezTo>
                      <a:pt x="3" y="117"/>
                      <a:pt x="0" y="116"/>
                      <a:pt x="1" y="119"/>
                    </a:cubicBezTo>
                    <a:cubicBezTo>
                      <a:pt x="1" y="120"/>
                      <a:pt x="3" y="121"/>
                      <a:pt x="4" y="122"/>
                    </a:cubicBezTo>
                    <a:cubicBezTo>
                      <a:pt x="4" y="123"/>
                      <a:pt x="4" y="124"/>
                      <a:pt x="4" y="126"/>
                    </a:cubicBezTo>
                    <a:cubicBezTo>
                      <a:pt x="4" y="126"/>
                      <a:pt x="7" y="125"/>
                      <a:pt x="9" y="123"/>
                    </a:cubicBezTo>
                    <a:cubicBezTo>
                      <a:pt x="11" y="121"/>
                      <a:pt x="14" y="120"/>
                      <a:pt x="18" y="120"/>
                    </a:cubicBezTo>
                    <a:cubicBezTo>
                      <a:pt x="22" y="121"/>
                      <a:pt x="29" y="121"/>
                      <a:pt x="29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8" y="125"/>
                      <a:pt x="48" y="126"/>
                    </a:cubicBezTo>
                    <a:cubicBezTo>
                      <a:pt x="49" y="128"/>
                      <a:pt x="48" y="129"/>
                      <a:pt x="49" y="132"/>
                    </a:cubicBezTo>
                    <a:cubicBezTo>
                      <a:pt x="50" y="134"/>
                      <a:pt x="49" y="135"/>
                      <a:pt x="50" y="139"/>
                    </a:cubicBezTo>
                    <a:cubicBezTo>
                      <a:pt x="50" y="142"/>
                      <a:pt x="51" y="141"/>
                      <a:pt x="52" y="143"/>
                    </a:cubicBezTo>
                    <a:cubicBezTo>
                      <a:pt x="54" y="145"/>
                      <a:pt x="56" y="144"/>
                      <a:pt x="58" y="144"/>
                    </a:cubicBezTo>
                    <a:cubicBezTo>
                      <a:pt x="60" y="144"/>
                      <a:pt x="61" y="141"/>
                      <a:pt x="63" y="142"/>
                    </a:cubicBezTo>
                    <a:cubicBezTo>
                      <a:pt x="64" y="144"/>
                      <a:pt x="67" y="142"/>
                      <a:pt x="66" y="141"/>
                    </a:cubicBezTo>
                    <a:cubicBezTo>
                      <a:pt x="65" y="140"/>
                      <a:pt x="64" y="136"/>
                      <a:pt x="66" y="134"/>
                    </a:cubicBezTo>
                    <a:cubicBezTo>
                      <a:pt x="67" y="133"/>
                      <a:pt x="68" y="134"/>
                      <a:pt x="71" y="134"/>
                    </a:cubicBezTo>
                    <a:cubicBezTo>
                      <a:pt x="75" y="134"/>
                      <a:pt x="76" y="132"/>
                      <a:pt x="76" y="135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7"/>
                      <a:pt x="83" y="135"/>
                      <a:pt x="84" y="139"/>
                    </a:cubicBezTo>
                    <a:cubicBezTo>
                      <a:pt x="85" y="141"/>
                      <a:pt x="83" y="144"/>
                      <a:pt x="85" y="145"/>
                    </a:cubicBezTo>
                    <a:cubicBezTo>
                      <a:pt x="87" y="146"/>
                      <a:pt x="85" y="148"/>
                      <a:pt x="86" y="151"/>
                    </a:cubicBezTo>
                    <a:cubicBezTo>
                      <a:pt x="86" y="153"/>
                      <a:pt x="86" y="154"/>
                      <a:pt x="87" y="156"/>
                    </a:cubicBezTo>
                    <a:cubicBezTo>
                      <a:pt x="89" y="159"/>
                      <a:pt x="87" y="160"/>
                      <a:pt x="89" y="161"/>
                    </a:cubicBezTo>
                    <a:cubicBezTo>
                      <a:pt x="91" y="163"/>
                      <a:pt x="91" y="165"/>
                      <a:pt x="90" y="167"/>
                    </a:cubicBezTo>
                    <a:cubicBezTo>
                      <a:pt x="89" y="168"/>
                      <a:pt x="89" y="169"/>
                      <a:pt x="89" y="171"/>
                    </a:cubicBezTo>
                    <a:cubicBezTo>
                      <a:pt x="90" y="174"/>
                      <a:pt x="89" y="176"/>
                      <a:pt x="91" y="177"/>
                    </a:cubicBezTo>
                    <a:cubicBezTo>
                      <a:pt x="93" y="179"/>
                      <a:pt x="94" y="179"/>
                      <a:pt x="95" y="178"/>
                    </a:cubicBezTo>
                    <a:cubicBezTo>
                      <a:pt x="96" y="176"/>
                      <a:pt x="97" y="177"/>
                      <a:pt x="99" y="177"/>
                    </a:cubicBezTo>
                    <a:cubicBezTo>
                      <a:pt x="100" y="177"/>
                      <a:pt x="105" y="177"/>
                      <a:pt x="105" y="177"/>
                    </a:cubicBez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0" y="176"/>
                      <a:pt x="111" y="179"/>
                      <a:pt x="111" y="181"/>
                    </a:cubicBezTo>
                    <a:cubicBezTo>
                      <a:pt x="111" y="183"/>
                      <a:pt x="113" y="183"/>
                      <a:pt x="115" y="181"/>
                    </a:cubicBezTo>
                    <a:cubicBezTo>
                      <a:pt x="116" y="179"/>
                      <a:pt x="117" y="180"/>
                      <a:pt x="117" y="182"/>
                    </a:cubicBezTo>
                    <a:cubicBezTo>
                      <a:pt x="117" y="184"/>
                      <a:pt x="117" y="185"/>
                      <a:pt x="117" y="185"/>
                    </a:cubicBezTo>
                    <a:cubicBezTo>
                      <a:pt x="117" y="185"/>
                      <a:pt x="118" y="187"/>
                      <a:pt x="120" y="187"/>
                    </a:cubicBezTo>
                    <a:cubicBezTo>
                      <a:pt x="126" y="187"/>
                      <a:pt x="126" y="187"/>
                      <a:pt x="126" y="187"/>
                    </a:cubicBezTo>
                    <a:cubicBezTo>
                      <a:pt x="129" y="187"/>
                      <a:pt x="129" y="187"/>
                      <a:pt x="130" y="185"/>
                    </a:cubicBezTo>
                    <a:cubicBezTo>
                      <a:pt x="131" y="183"/>
                      <a:pt x="132" y="184"/>
                      <a:pt x="134" y="184"/>
                    </a:cubicBezTo>
                    <a:cubicBezTo>
                      <a:pt x="135" y="184"/>
                      <a:pt x="135" y="185"/>
                      <a:pt x="135" y="187"/>
                    </a:cubicBezTo>
                    <a:cubicBezTo>
                      <a:pt x="135" y="189"/>
                      <a:pt x="138" y="189"/>
                      <a:pt x="139" y="191"/>
                    </a:cubicBezTo>
                    <a:cubicBezTo>
                      <a:pt x="140" y="194"/>
                      <a:pt x="144" y="192"/>
                      <a:pt x="145" y="194"/>
                    </a:cubicBezTo>
                    <a:cubicBezTo>
                      <a:pt x="146" y="196"/>
                      <a:pt x="145" y="198"/>
                      <a:pt x="145" y="200"/>
                    </a:cubicBezTo>
                    <a:cubicBezTo>
                      <a:pt x="145" y="202"/>
                      <a:pt x="149" y="202"/>
                      <a:pt x="150" y="201"/>
                    </a:cubicBezTo>
                    <a:cubicBezTo>
                      <a:pt x="151" y="199"/>
                      <a:pt x="153" y="199"/>
                      <a:pt x="153" y="199"/>
                    </a:cubicBezTo>
                    <a:cubicBezTo>
                      <a:pt x="157" y="200"/>
                      <a:pt x="157" y="200"/>
                      <a:pt x="157" y="200"/>
                    </a:cubicBezTo>
                    <a:cubicBezTo>
                      <a:pt x="157" y="190"/>
                      <a:pt x="157" y="190"/>
                      <a:pt x="157" y="190"/>
                    </a:cubicBezTo>
                    <a:cubicBezTo>
                      <a:pt x="157" y="190"/>
                      <a:pt x="154" y="191"/>
                      <a:pt x="152" y="191"/>
                    </a:cubicBezTo>
                    <a:cubicBezTo>
                      <a:pt x="150" y="191"/>
                      <a:pt x="151" y="192"/>
                      <a:pt x="149" y="189"/>
                    </a:cubicBezTo>
                    <a:cubicBezTo>
                      <a:pt x="147" y="186"/>
                      <a:pt x="145" y="187"/>
                      <a:pt x="143" y="185"/>
                    </a:cubicBezTo>
                    <a:cubicBezTo>
                      <a:pt x="141" y="184"/>
                      <a:pt x="139" y="182"/>
                      <a:pt x="139" y="181"/>
                    </a:cubicBezTo>
                    <a:cubicBezTo>
                      <a:pt x="139" y="179"/>
                      <a:pt x="140" y="178"/>
                      <a:pt x="140" y="176"/>
                    </a:cubicBezTo>
                    <a:cubicBezTo>
                      <a:pt x="141" y="175"/>
                      <a:pt x="139" y="173"/>
                      <a:pt x="139" y="170"/>
                    </a:cubicBezTo>
                    <a:cubicBezTo>
                      <a:pt x="139" y="168"/>
                      <a:pt x="138" y="169"/>
                      <a:pt x="138" y="167"/>
                    </a:cubicBezTo>
                    <a:cubicBezTo>
                      <a:pt x="137" y="166"/>
                      <a:pt x="137" y="163"/>
                      <a:pt x="138" y="162"/>
                    </a:cubicBezTo>
                    <a:cubicBezTo>
                      <a:pt x="138" y="161"/>
                      <a:pt x="138" y="159"/>
                      <a:pt x="137" y="159"/>
                    </a:cubicBezTo>
                    <a:cubicBezTo>
                      <a:pt x="139" y="158"/>
                      <a:pt x="142" y="156"/>
                      <a:pt x="143" y="156"/>
                    </a:cubicBezTo>
                    <a:cubicBezTo>
                      <a:pt x="143" y="156"/>
                      <a:pt x="144" y="156"/>
                      <a:pt x="144" y="157"/>
                    </a:cubicBezTo>
                    <a:cubicBezTo>
                      <a:pt x="145" y="156"/>
                      <a:pt x="145" y="156"/>
                      <a:pt x="145" y="156"/>
                    </a:cubicBezTo>
                    <a:cubicBezTo>
                      <a:pt x="162" y="151"/>
                      <a:pt x="162" y="151"/>
                      <a:pt x="162" y="151"/>
                    </a:cubicBezTo>
                    <a:cubicBezTo>
                      <a:pt x="162" y="150"/>
                      <a:pt x="162" y="149"/>
                      <a:pt x="161" y="147"/>
                    </a:cubicBezTo>
                    <a:cubicBezTo>
                      <a:pt x="161" y="146"/>
                      <a:pt x="160" y="145"/>
                      <a:pt x="159" y="144"/>
                    </a:cubicBezTo>
                    <a:cubicBezTo>
                      <a:pt x="159" y="144"/>
                      <a:pt x="160" y="143"/>
                      <a:pt x="159" y="142"/>
                    </a:cubicBezTo>
                    <a:cubicBezTo>
                      <a:pt x="159" y="141"/>
                      <a:pt x="157" y="140"/>
                      <a:pt x="156" y="140"/>
                    </a:cubicBezTo>
                    <a:cubicBezTo>
                      <a:pt x="155" y="138"/>
                      <a:pt x="155" y="138"/>
                      <a:pt x="155" y="138"/>
                    </a:cubicBezTo>
                    <a:cubicBezTo>
                      <a:pt x="155" y="138"/>
                      <a:pt x="153" y="137"/>
                      <a:pt x="152" y="136"/>
                    </a:cubicBezTo>
                    <a:cubicBezTo>
                      <a:pt x="151" y="135"/>
                      <a:pt x="148" y="125"/>
                      <a:pt x="148" y="123"/>
                    </a:cubicBezTo>
                    <a:cubicBezTo>
                      <a:pt x="148" y="122"/>
                      <a:pt x="150" y="120"/>
                      <a:pt x="149" y="118"/>
                    </a:cubicBezTo>
                    <a:cubicBezTo>
                      <a:pt x="149" y="117"/>
                      <a:pt x="148" y="115"/>
                      <a:pt x="147" y="114"/>
                    </a:cubicBezTo>
                    <a:cubicBezTo>
                      <a:pt x="147" y="112"/>
                      <a:pt x="148" y="111"/>
                      <a:pt x="148" y="109"/>
                    </a:cubicBezTo>
                    <a:cubicBezTo>
                      <a:pt x="147" y="108"/>
                      <a:pt x="146" y="109"/>
                      <a:pt x="146" y="107"/>
                    </a:cubicBezTo>
                    <a:cubicBezTo>
                      <a:pt x="146" y="107"/>
                      <a:pt x="147" y="102"/>
                      <a:pt x="147" y="99"/>
                    </a:cubicBezTo>
                    <a:cubicBezTo>
                      <a:pt x="148" y="99"/>
                      <a:pt x="149" y="99"/>
                      <a:pt x="149" y="99"/>
                    </a:cubicBezTo>
                    <a:cubicBezTo>
                      <a:pt x="147" y="95"/>
                      <a:pt x="147" y="95"/>
                      <a:pt x="147" y="95"/>
                    </a:cubicBezTo>
                    <a:cubicBezTo>
                      <a:pt x="147" y="95"/>
                      <a:pt x="144" y="94"/>
                      <a:pt x="143" y="92"/>
                    </a:cubicBezTo>
                    <a:cubicBezTo>
                      <a:pt x="143" y="90"/>
                      <a:pt x="144" y="89"/>
                      <a:pt x="144" y="89"/>
                    </a:cubicBezTo>
                    <a:cubicBezTo>
                      <a:pt x="144" y="89"/>
                      <a:pt x="145" y="89"/>
                      <a:pt x="145" y="89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4" y="81"/>
                      <a:pt x="145" y="80"/>
                      <a:pt x="145" y="80"/>
                    </a:cubicBezTo>
                    <a:cubicBezTo>
                      <a:pt x="147" y="81"/>
                      <a:pt x="147" y="82"/>
                      <a:pt x="148" y="82"/>
                    </a:cubicBezTo>
                    <a:cubicBezTo>
                      <a:pt x="148" y="81"/>
                      <a:pt x="148" y="80"/>
                      <a:pt x="148" y="80"/>
                    </a:cubicBezTo>
                    <a:cubicBezTo>
                      <a:pt x="148" y="80"/>
                      <a:pt x="144" y="78"/>
                      <a:pt x="148" y="74"/>
                    </a:cubicBezTo>
                    <a:cubicBezTo>
                      <a:pt x="148" y="74"/>
                      <a:pt x="148" y="74"/>
                      <a:pt x="148" y="73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47" y="74"/>
                      <a:pt x="146" y="71"/>
                      <a:pt x="146" y="71"/>
                    </a:cubicBezTo>
                    <a:cubicBezTo>
                      <a:pt x="146" y="71"/>
                      <a:pt x="148" y="71"/>
                      <a:pt x="148" y="70"/>
                    </a:cubicBezTo>
                    <a:cubicBezTo>
                      <a:pt x="149" y="70"/>
                      <a:pt x="148" y="68"/>
                      <a:pt x="149" y="67"/>
                    </a:cubicBezTo>
                    <a:cubicBezTo>
                      <a:pt x="150" y="66"/>
                      <a:pt x="150" y="66"/>
                      <a:pt x="150" y="66"/>
                    </a:cubicBezTo>
                    <a:cubicBezTo>
                      <a:pt x="151" y="67"/>
                      <a:pt x="151" y="67"/>
                      <a:pt x="151" y="67"/>
                    </a:cubicBezTo>
                    <a:cubicBezTo>
                      <a:pt x="152" y="64"/>
                      <a:pt x="152" y="61"/>
                      <a:pt x="152" y="60"/>
                    </a:cubicBezTo>
                    <a:cubicBezTo>
                      <a:pt x="152" y="58"/>
                      <a:pt x="155" y="55"/>
                      <a:pt x="155" y="55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9" y="52"/>
                      <a:pt x="160" y="51"/>
                    </a:cubicBezTo>
                    <a:cubicBezTo>
                      <a:pt x="160" y="50"/>
                      <a:pt x="162" y="48"/>
                      <a:pt x="163" y="47"/>
                    </a:cubicBezTo>
                    <a:cubicBezTo>
                      <a:pt x="164" y="47"/>
                      <a:pt x="164" y="46"/>
                      <a:pt x="165" y="45"/>
                    </a:cubicBezTo>
                    <a:cubicBezTo>
                      <a:pt x="165" y="44"/>
                      <a:pt x="166" y="43"/>
                      <a:pt x="167" y="43"/>
                    </a:cubicBezTo>
                    <a:cubicBezTo>
                      <a:pt x="167" y="41"/>
                      <a:pt x="166" y="40"/>
                      <a:pt x="165" y="40"/>
                    </a:cubicBezTo>
                    <a:cubicBezTo>
                      <a:pt x="164" y="40"/>
                      <a:pt x="165" y="36"/>
                      <a:pt x="165" y="35"/>
                    </a:cubicBezTo>
                    <a:cubicBezTo>
                      <a:pt x="166" y="33"/>
                      <a:pt x="169" y="31"/>
                      <a:pt x="167" y="31"/>
                    </a:cubicBezTo>
                    <a:cubicBezTo>
                      <a:pt x="164" y="31"/>
                      <a:pt x="169" y="27"/>
                      <a:pt x="170" y="25"/>
                    </a:cubicBezTo>
                    <a:cubicBezTo>
                      <a:pt x="170" y="23"/>
                      <a:pt x="169" y="21"/>
                      <a:pt x="169" y="21"/>
                    </a:cubicBezTo>
                    <a:cubicBezTo>
                      <a:pt x="165" y="18"/>
                      <a:pt x="165" y="18"/>
                      <a:pt x="165" y="18"/>
                    </a:cubicBezTo>
                    <a:cubicBezTo>
                      <a:pt x="165" y="18"/>
                      <a:pt x="163" y="20"/>
                      <a:pt x="162" y="18"/>
                    </a:cubicBezTo>
                    <a:cubicBezTo>
                      <a:pt x="160" y="17"/>
                      <a:pt x="157" y="17"/>
                      <a:pt x="156" y="15"/>
                    </a:cubicBezTo>
                    <a:cubicBezTo>
                      <a:pt x="155" y="14"/>
                      <a:pt x="154" y="12"/>
                      <a:pt x="153" y="10"/>
                    </a:cubicBezTo>
                    <a:cubicBezTo>
                      <a:pt x="151" y="8"/>
                      <a:pt x="149" y="7"/>
                      <a:pt x="148" y="8"/>
                    </a:cubicBezTo>
                    <a:cubicBezTo>
                      <a:pt x="147" y="10"/>
                      <a:pt x="147" y="11"/>
                      <a:pt x="145" y="10"/>
                    </a:cubicBezTo>
                    <a:cubicBezTo>
                      <a:pt x="142" y="9"/>
                      <a:pt x="140" y="5"/>
                      <a:pt x="139" y="8"/>
                    </a:cubicBezTo>
                    <a:cubicBezTo>
                      <a:pt x="139" y="10"/>
                      <a:pt x="137" y="11"/>
                      <a:pt x="136" y="10"/>
                    </a:cubicBezTo>
                    <a:cubicBezTo>
                      <a:pt x="135" y="9"/>
                      <a:pt x="134" y="6"/>
                      <a:pt x="134" y="6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1" y="1"/>
                      <a:pt x="128" y="2"/>
                      <a:pt x="126" y="2"/>
                    </a:cubicBezTo>
                    <a:cubicBezTo>
                      <a:pt x="125" y="2"/>
                      <a:pt x="126" y="0"/>
                      <a:pt x="123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0"/>
                      <a:pt x="115" y="1"/>
                      <a:pt x="112" y="4"/>
                    </a:cubicBezTo>
                    <a:cubicBezTo>
                      <a:pt x="110" y="6"/>
                      <a:pt x="111" y="2"/>
                      <a:pt x="109" y="3"/>
                    </a:cubicBezTo>
                    <a:cubicBezTo>
                      <a:pt x="106" y="3"/>
                      <a:pt x="107" y="6"/>
                      <a:pt x="107" y="6"/>
                    </a:cubicBezTo>
                    <a:cubicBezTo>
                      <a:pt x="107" y="6"/>
                      <a:pt x="105" y="6"/>
                      <a:pt x="102" y="7"/>
                    </a:cubicBezTo>
                    <a:cubicBezTo>
                      <a:pt x="99" y="8"/>
                      <a:pt x="99" y="5"/>
                      <a:pt x="97" y="5"/>
                    </a:cubicBezTo>
                    <a:cubicBezTo>
                      <a:pt x="94" y="5"/>
                      <a:pt x="95" y="10"/>
                      <a:pt x="95" y="10"/>
                    </a:cubicBezTo>
                    <a:cubicBezTo>
                      <a:pt x="95" y="10"/>
                      <a:pt x="93" y="10"/>
                      <a:pt x="90" y="9"/>
                    </a:cubicBezTo>
                    <a:cubicBezTo>
                      <a:pt x="87" y="8"/>
                      <a:pt x="86" y="8"/>
                      <a:pt x="84" y="8"/>
                    </a:cubicBezTo>
                    <a:cubicBezTo>
                      <a:pt x="82" y="8"/>
                      <a:pt x="78" y="8"/>
                      <a:pt x="77" y="7"/>
                    </a:cubicBezTo>
                    <a:cubicBezTo>
                      <a:pt x="75" y="6"/>
                      <a:pt x="74" y="4"/>
                      <a:pt x="71" y="2"/>
                    </a:cubicBezTo>
                    <a:cubicBezTo>
                      <a:pt x="68" y="1"/>
                      <a:pt x="66" y="2"/>
                      <a:pt x="65" y="2"/>
                    </a:cubicBezTo>
                    <a:cubicBezTo>
                      <a:pt x="63" y="2"/>
                      <a:pt x="61" y="4"/>
                      <a:pt x="61" y="7"/>
                    </a:cubicBezTo>
                    <a:cubicBezTo>
                      <a:pt x="61" y="9"/>
                      <a:pt x="57" y="11"/>
                      <a:pt x="57" y="11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0" y="93"/>
                      <a:pt x="40" y="93"/>
                      <a:pt x="40" y="93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100"/>
                      <a:pt x="37" y="100"/>
                      <a:pt x="37" y="100"/>
                    </a:cubicBezTo>
                    <a:cubicBezTo>
                      <a:pt x="36" y="103"/>
                      <a:pt x="36" y="103"/>
                      <a:pt x="36" y="103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8" y="108"/>
                      <a:pt x="28" y="108"/>
                      <a:pt x="28" y="108"/>
                    </a:cubicBezTo>
                    <a:cubicBezTo>
                      <a:pt x="25" y="109"/>
                      <a:pt x="25" y="109"/>
                      <a:pt x="25" y="109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4" y="101"/>
                      <a:pt x="24" y="101"/>
                      <a:pt x="24" y="101"/>
                    </a:cubicBezTo>
                    <a:cubicBezTo>
                      <a:pt x="24" y="101"/>
                      <a:pt x="22" y="102"/>
                      <a:pt x="20" y="102"/>
                    </a:cubicBezTo>
                    <a:cubicBezTo>
                      <a:pt x="18" y="102"/>
                      <a:pt x="17" y="101"/>
                      <a:pt x="17" y="101"/>
                    </a:cubicBezTo>
                    <a:cubicBezTo>
                      <a:pt x="17" y="101"/>
                      <a:pt x="18" y="105"/>
                      <a:pt x="16" y="105"/>
                    </a:cubicBezTo>
                    <a:cubicBezTo>
                      <a:pt x="14" y="105"/>
                      <a:pt x="12" y="104"/>
                      <a:pt x="11" y="105"/>
                    </a:cubicBezTo>
                    <a:cubicBezTo>
                      <a:pt x="9" y="107"/>
                      <a:pt x="8" y="106"/>
                      <a:pt x="8" y="106"/>
                    </a:cubicBezTo>
                    <a:cubicBezTo>
                      <a:pt x="8" y="106"/>
                      <a:pt x="4" y="107"/>
                      <a:pt x="5" y="110"/>
                    </a:cubicBezTo>
                    <a:cubicBezTo>
                      <a:pt x="7" y="113"/>
                      <a:pt x="5" y="113"/>
                      <a:pt x="5" y="113"/>
                    </a:cubicBezTo>
                    <a:lnTo>
                      <a:pt x="2" y="114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8" name="Freeform 11">
                <a:extLst>
                  <a:ext uri="{FF2B5EF4-FFF2-40B4-BE49-F238E27FC236}">
                    <a16:creationId xmlns:a16="http://schemas.microsoft.com/office/drawing/2014/main" xmlns="" id="{14E7186E-E051-4C28-822D-063C27302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1244"/>
                <a:ext cx="90" cy="98"/>
              </a:xfrm>
              <a:custGeom>
                <a:avLst/>
                <a:gdLst>
                  <a:gd name="T0" fmla="*/ 45 w 46"/>
                  <a:gd name="T1" fmla="*/ 18 h 50"/>
                  <a:gd name="T2" fmla="*/ 41 w 46"/>
                  <a:gd name="T3" fmla="*/ 16 h 50"/>
                  <a:gd name="T4" fmla="*/ 42 w 46"/>
                  <a:gd name="T5" fmla="*/ 13 h 50"/>
                  <a:gd name="T6" fmla="*/ 42 w 46"/>
                  <a:gd name="T7" fmla="*/ 11 h 50"/>
                  <a:gd name="T8" fmla="*/ 37 w 46"/>
                  <a:gd name="T9" fmla="*/ 10 h 50"/>
                  <a:gd name="T10" fmla="*/ 33 w 46"/>
                  <a:gd name="T11" fmla="*/ 11 h 50"/>
                  <a:gd name="T12" fmla="*/ 30 w 46"/>
                  <a:gd name="T13" fmla="*/ 9 h 50"/>
                  <a:gd name="T14" fmla="*/ 29 w 46"/>
                  <a:gd name="T15" fmla="*/ 6 h 50"/>
                  <a:gd name="T16" fmla="*/ 24 w 46"/>
                  <a:gd name="T17" fmla="*/ 0 h 50"/>
                  <a:gd name="T18" fmla="*/ 20 w 46"/>
                  <a:gd name="T19" fmla="*/ 0 h 50"/>
                  <a:gd name="T20" fmla="*/ 14 w 46"/>
                  <a:gd name="T21" fmla="*/ 2 h 50"/>
                  <a:gd name="T22" fmla="*/ 10 w 46"/>
                  <a:gd name="T23" fmla="*/ 5 h 50"/>
                  <a:gd name="T24" fmla="*/ 9 w 46"/>
                  <a:gd name="T25" fmla="*/ 9 h 50"/>
                  <a:gd name="T26" fmla="*/ 9 w 46"/>
                  <a:gd name="T27" fmla="*/ 14 h 50"/>
                  <a:gd name="T28" fmla="*/ 9 w 46"/>
                  <a:gd name="T29" fmla="*/ 17 h 50"/>
                  <a:gd name="T30" fmla="*/ 11 w 46"/>
                  <a:gd name="T31" fmla="*/ 21 h 50"/>
                  <a:gd name="T32" fmla="*/ 8 w 46"/>
                  <a:gd name="T33" fmla="*/ 22 h 50"/>
                  <a:gd name="T34" fmla="*/ 12 w 46"/>
                  <a:gd name="T35" fmla="*/ 26 h 50"/>
                  <a:gd name="T36" fmla="*/ 8 w 46"/>
                  <a:gd name="T37" fmla="*/ 28 h 50"/>
                  <a:gd name="T38" fmla="*/ 6 w 46"/>
                  <a:gd name="T39" fmla="*/ 31 h 50"/>
                  <a:gd name="T40" fmla="*/ 3 w 46"/>
                  <a:gd name="T41" fmla="*/ 32 h 50"/>
                  <a:gd name="T42" fmla="*/ 1 w 46"/>
                  <a:gd name="T43" fmla="*/ 37 h 50"/>
                  <a:gd name="T44" fmla="*/ 2 w 46"/>
                  <a:gd name="T45" fmla="*/ 43 h 50"/>
                  <a:gd name="T46" fmla="*/ 4 w 46"/>
                  <a:gd name="T47" fmla="*/ 43 h 50"/>
                  <a:gd name="T48" fmla="*/ 7 w 46"/>
                  <a:gd name="T49" fmla="*/ 46 h 50"/>
                  <a:gd name="T50" fmla="*/ 7 w 46"/>
                  <a:gd name="T51" fmla="*/ 47 h 50"/>
                  <a:gd name="T52" fmla="*/ 8 w 46"/>
                  <a:gd name="T53" fmla="*/ 43 h 50"/>
                  <a:gd name="T54" fmla="*/ 13 w 46"/>
                  <a:gd name="T55" fmla="*/ 40 h 50"/>
                  <a:gd name="T56" fmla="*/ 15 w 46"/>
                  <a:gd name="T57" fmla="*/ 43 h 50"/>
                  <a:gd name="T58" fmla="*/ 17 w 46"/>
                  <a:gd name="T59" fmla="*/ 41 h 50"/>
                  <a:gd name="T60" fmla="*/ 21 w 46"/>
                  <a:gd name="T61" fmla="*/ 45 h 50"/>
                  <a:gd name="T62" fmla="*/ 22 w 46"/>
                  <a:gd name="T63" fmla="*/ 50 h 50"/>
                  <a:gd name="T64" fmla="*/ 22 w 46"/>
                  <a:gd name="T65" fmla="*/ 50 h 50"/>
                  <a:gd name="T66" fmla="*/ 25 w 46"/>
                  <a:gd name="T67" fmla="*/ 47 h 50"/>
                  <a:gd name="T68" fmla="*/ 27 w 46"/>
                  <a:gd name="T69" fmla="*/ 45 h 50"/>
                  <a:gd name="T70" fmla="*/ 29 w 46"/>
                  <a:gd name="T71" fmla="*/ 48 h 50"/>
                  <a:gd name="T72" fmla="*/ 31 w 46"/>
                  <a:gd name="T73" fmla="*/ 44 h 50"/>
                  <a:gd name="T74" fmla="*/ 34 w 46"/>
                  <a:gd name="T75" fmla="*/ 44 h 50"/>
                  <a:gd name="T76" fmla="*/ 36 w 46"/>
                  <a:gd name="T77" fmla="*/ 43 h 50"/>
                  <a:gd name="T78" fmla="*/ 39 w 46"/>
                  <a:gd name="T79" fmla="*/ 42 h 50"/>
                  <a:gd name="T80" fmla="*/ 40 w 46"/>
                  <a:gd name="T81" fmla="*/ 42 h 50"/>
                  <a:gd name="T82" fmla="*/ 42 w 46"/>
                  <a:gd name="T83" fmla="*/ 38 h 50"/>
                  <a:gd name="T84" fmla="*/ 44 w 46"/>
                  <a:gd name="T85" fmla="*/ 33 h 50"/>
                  <a:gd name="T86" fmla="*/ 39 w 46"/>
                  <a:gd name="T87" fmla="*/ 31 h 50"/>
                  <a:gd name="T88" fmla="*/ 39 w 46"/>
                  <a:gd name="T89" fmla="*/ 26 h 50"/>
                  <a:gd name="T90" fmla="*/ 42 w 46"/>
                  <a:gd name="T91" fmla="*/ 23 h 50"/>
                  <a:gd name="T92" fmla="*/ 45 w 46"/>
                  <a:gd name="T93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50">
                    <a:moveTo>
                      <a:pt x="45" y="18"/>
                    </a:moveTo>
                    <a:cubicBezTo>
                      <a:pt x="45" y="18"/>
                      <a:pt x="42" y="18"/>
                      <a:pt x="41" y="16"/>
                    </a:cubicBezTo>
                    <a:cubicBezTo>
                      <a:pt x="39" y="15"/>
                      <a:pt x="39" y="13"/>
                      <a:pt x="42" y="13"/>
                    </a:cubicBezTo>
                    <a:cubicBezTo>
                      <a:pt x="44" y="13"/>
                      <a:pt x="45" y="13"/>
                      <a:pt x="42" y="11"/>
                    </a:cubicBezTo>
                    <a:cubicBezTo>
                      <a:pt x="40" y="10"/>
                      <a:pt x="38" y="9"/>
                      <a:pt x="37" y="10"/>
                    </a:cubicBezTo>
                    <a:cubicBezTo>
                      <a:pt x="36" y="11"/>
                      <a:pt x="35" y="14"/>
                      <a:pt x="33" y="11"/>
                    </a:cubicBezTo>
                    <a:cubicBezTo>
                      <a:pt x="32" y="9"/>
                      <a:pt x="32" y="9"/>
                      <a:pt x="30" y="9"/>
                    </a:cubicBezTo>
                    <a:cubicBezTo>
                      <a:pt x="28" y="9"/>
                      <a:pt x="29" y="8"/>
                      <a:pt x="29" y="6"/>
                    </a:cubicBezTo>
                    <a:cubicBezTo>
                      <a:pt x="29" y="4"/>
                      <a:pt x="24" y="0"/>
                      <a:pt x="24" y="0"/>
                    </a:cubicBezTo>
                    <a:cubicBezTo>
                      <a:pt x="23" y="0"/>
                      <a:pt x="22" y="0"/>
                      <a:pt x="20" y="0"/>
                    </a:cubicBezTo>
                    <a:cubicBezTo>
                      <a:pt x="17" y="0"/>
                      <a:pt x="15" y="0"/>
                      <a:pt x="14" y="2"/>
                    </a:cubicBezTo>
                    <a:cubicBezTo>
                      <a:pt x="13" y="3"/>
                      <a:pt x="12" y="4"/>
                      <a:pt x="10" y="5"/>
                    </a:cubicBezTo>
                    <a:cubicBezTo>
                      <a:pt x="10" y="5"/>
                      <a:pt x="7" y="8"/>
                      <a:pt x="9" y="9"/>
                    </a:cubicBezTo>
                    <a:cubicBezTo>
                      <a:pt x="12" y="11"/>
                      <a:pt x="10" y="13"/>
                      <a:pt x="9" y="14"/>
                    </a:cubicBezTo>
                    <a:cubicBezTo>
                      <a:pt x="9" y="15"/>
                      <a:pt x="8" y="16"/>
                      <a:pt x="9" y="17"/>
                    </a:cubicBezTo>
                    <a:cubicBezTo>
                      <a:pt x="9" y="19"/>
                      <a:pt x="12" y="19"/>
                      <a:pt x="11" y="21"/>
                    </a:cubicBezTo>
                    <a:cubicBezTo>
                      <a:pt x="11" y="22"/>
                      <a:pt x="8" y="21"/>
                      <a:pt x="8" y="22"/>
                    </a:cubicBezTo>
                    <a:cubicBezTo>
                      <a:pt x="7" y="24"/>
                      <a:pt x="13" y="24"/>
                      <a:pt x="12" y="26"/>
                    </a:cubicBezTo>
                    <a:cubicBezTo>
                      <a:pt x="11" y="28"/>
                      <a:pt x="9" y="27"/>
                      <a:pt x="8" y="28"/>
                    </a:cubicBezTo>
                    <a:cubicBezTo>
                      <a:pt x="7" y="29"/>
                      <a:pt x="7" y="30"/>
                      <a:pt x="6" y="31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1" y="34"/>
                      <a:pt x="1" y="35"/>
                      <a:pt x="1" y="37"/>
                    </a:cubicBezTo>
                    <a:cubicBezTo>
                      <a:pt x="0" y="39"/>
                      <a:pt x="1" y="41"/>
                      <a:pt x="2" y="43"/>
                    </a:cubicBezTo>
                    <a:cubicBezTo>
                      <a:pt x="3" y="43"/>
                      <a:pt x="3" y="43"/>
                      <a:pt x="4" y="43"/>
                    </a:cubicBezTo>
                    <a:cubicBezTo>
                      <a:pt x="5" y="43"/>
                      <a:pt x="6" y="45"/>
                      <a:pt x="7" y="46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0" y="42"/>
                      <a:pt x="42" y="40"/>
                      <a:pt x="42" y="38"/>
                    </a:cubicBezTo>
                    <a:cubicBezTo>
                      <a:pt x="43" y="36"/>
                      <a:pt x="46" y="34"/>
                      <a:pt x="44" y="33"/>
                    </a:cubicBezTo>
                    <a:cubicBezTo>
                      <a:pt x="42" y="33"/>
                      <a:pt x="40" y="33"/>
                      <a:pt x="39" y="31"/>
                    </a:cubicBezTo>
                    <a:cubicBezTo>
                      <a:pt x="38" y="29"/>
                      <a:pt x="38" y="28"/>
                      <a:pt x="39" y="26"/>
                    </a:cubicBezTo>
                    <a:cubicBezTo>
                      <a:pt x="40" y="25"/>
                      <a:pt x="40" y="24"/>
                      <a:pt x="42" y="23"/>
                    </a:cubicBezTo>
                    <a:cubicBezTo>
                      <a:pt x="44" y="21"/>
                      <a:pt x="45" y="18"/>
                      <a:pt x="4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9" name="Freeform 12">
                <a:extLst>
                  <a:ext uri="{FF2B5EF4-FFF2-40B4-BE49-F238E27FC236}">
                    <a16:creationId xmlns:a16="http://schemas.microsoft.com/office/drawing/2014/main" xmlns="" id="{15ABD383-60D7-47C7-98CC-1498AB15B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1244"/>
                <a:ext cx="90" cy="98"/>
              </a:xfrm>
              <a:custGeom>
                <a:avLst/>
                <a:gdLst>
                  <a:gd name="T0" fmla="*/ 45 w 46"/>
                  <a:gd name="T1" fmla="*/ 18 h 50"/>
                  <a:gd name="T2" fmla="*/ 41 w 46"/>
                  <a:gd name="T3" fmla="*/ 16 h 50"/>
                  <a:gd name="T4" fmla="*/ 42 w 46"/>
                  <a:gd name="T5" fmla="*/ 13 h 50"/>
                  <a:gd name="T6" fmla="*/ 42 w 46"/>
                  <a:gd name="T7" fmla="*/ 11 h 50"/>
                  <a:gd name="T8" fmla="*/ 37 w 46"/>
                  <a:gd name="T9" fmla="*/ 10 h 50"/>
                  <a:gd name="T10" fmla="*/ 33 w 46"/>
                  <a:gd name="T11" fmla="*/ 11 h 50"/>
                  <a:gd name="T12" fmla="*/ 30 w 46"/>
                  <a:gd name="T13" fmla="*/ 9 h 50"/>
                  <a:gd name="T14" fmla="*/ 29 w 46"/>
                  <a:gd name="T15" fmla="*/ 6 h 50"/>
                  <a:gd name="T16" fmla="*/ 24 w 46"/>
                  <a:gd name="T17" fmla="*/ 0 h 50"/>
                  <a:gd name="T18" fmla="*/ 20 w 46"/>
                  <a:gd name="T19" fmla="*/ 0 h 50"/>
                  <a:gd name="T20" fmla="*/ 14 w 46"/>
                  <a:gd name="T21" fmla="*/ 2 h 50"/>
                  <a:gd name="T22" fmla="*/ 10 w 46"/>
                  <a:gd name="T23" fmla="*/ 5 h 50"/>
                  <a:gd name="T24" fmla="*/ 9 w 46"/>
                  <a:gd name="T25" fmla="*/ 9 h 50"/>
                  <a:gd name="T26" fmla="*/ 9 w 46"/>
                  <a:gd name="T27" fmla="*/ 14 h 50"/>
                  <a:gd name="T28" fmla="*/ 9 w 46"/>
                  <a:gd name="T29" fmla="*/ 17 h 50"/>
                  <a:gd name="T30" fmla="*/ 11 w 46"/>
                  <a:gd name="T31" fmla="*/ 21 h 50"/>
                  <a:gd name="T32" fmla="*/ 8 w 46"/>
                  <a:gd name="T33" fmla="*/ 22 h 50"/>
                  <a:gd name="T34" fmla="*/ 12 w 46"/>
                  <a:gd name="T35" fmla="*/ 26 h 50"/>
                  <a:gd name="T36" fmla="*/ 8 w 46"/>
                  <a:gd name="T37" fmla="*/ 28 h 50"/>
                  <a:gd name="T38" fmla="*/ 6 w 46"/>
                  <a:gd name="T39" fmla="*/ 31 h 50"/>
                  <a:gd name="T40" fmla="*/ 3 w 46"/>
                  <a:gd name="T41" fmla="*/ 32 h 50"/>
                  <a:gd name="T42" fmla="*/ 1 w 46"/>
                  <a:gd name="T43" fmla="*/ 37 h 50"/>
                  <a:gd name="T44" fmla="*/ 2 w 46"/>
                  <a:gd name="T45" fmla="*/ 43 h 50"/>
                  <a:gd name="T46" fmla="*/ 4 w 46"/>
                  <a:gd name="T47" fmla="*/ 43 h 50"/>
                  <a:gd name="T48" fmla="*/ 7 w 46"/>
                  <a:gd name="T49" fmla="*/ 46 h 50"/>
                  <a:gd name="T50" fmla="*/ 7 w 46"/>
                  <a:gd name="T51" fmla="*/ 47 h 50"/>
                  <a:gd name="T52" fmla="*/ 8 w 46"/>
                  <a:gd name="T53" fmla="*/ 43 h 50"/>
                  <a:gd name="T54" fmla="*/ 13 w 46"/>
                  <a:gd name="T55" fmla="*/ 40 h 50"/>
                  <a:gd name="T56" fmla="*/ 15 w 46"/>
                  <a:gd name="T57" fmla="*/ 43 h 50"/>
                  <a:gd name="T58" fmla="*/ 17 w 46"/>
                  <a:gd name="T59" fmla="*/ 41 h 50"/>
                  <a:gd name="T60" fmla="*/ 21 w 46"/>
                  <a:gd name="T61" fmla="*/ 45 h 50"/>
                  <a:gd name="T62" fmla="*/ 22 w 46"/>
                  <a:gd name="T63" fmla="*/ 50 h 50"/>
                  <a:gd name="T64" fmla="*/ 22 w 46"/>
                  <a:gd name="T65" fmla="*/ 50 h 50"/>
                  <a:gd name="T66" fmla="*/ 25 w 46"/>
                  <a:gd name="T67" fmla="*/ 47 h 50"/>
                  <a:gd name="T68" fmla="*/ 27 w 46"/>
                  <a:gd name="T69" fmla="*/ 45 h 50"/>
                  <a:gd name="T70" fmla="*/ 29 w 46"/>
                  <a:gd name="T71" fmla="*/ 48 h 50"/>
                  <a:gd name="T72" fmla="*/ 31 w 46"/>
                  <a:gd name="T73" fmla="*/ 44 h 50"/>
                  <a:gd name="T74" fmla="*/ 34 w 46"/>
                  <a:gd name="T75" fmla="*/ 44 h 50"/>
                  <a:gd name="T76" fmla="*/ 36 w 46"/>
                  <a:gd name="T77" fmla="*/ 43 h 50"/>
                  <a:gd name="T78" fmla="*/ 39 w 46"/>
                  <a:gd name="T79" fmla="*/ 42 h 50"/>
                  <a:gd name="T80" fmla="*/ 40 w 46"/>
                  <a:gd name="T81" fmla="*/ 42 h 50"/>
                  <a:gd name="T82" fmla="*/ 42 w 46"/>
                  <a:gd name="T83" fmla="*/ 38 h 50"/>
                  <a:gd name="T84" fmla="*/ 44 w 46"/>
                  <a:gd name="T85" fmla="*/ 33 h 50"/>
                  <a:gd name="T86" fmla="*/ 39 w 46"/>
                  <a:gd name="T87" fmla="*/ 31 h 50"/>
                  <a:gd name="T88" fmla="*/ 39 w 46"/>
                  <a:gd name="T89" fmla="*/ 26 h 50"/>
                  <a:gd name="T90" fmla="*/ 42 w 46"/>
                  <a:gd name="T91" fmla="*/ 23 h 50"/>
                  <a:gd name="T92" fmla="*/ 45 w 46"/>
                  <a:gd name="T93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50">
                    <a:moveTo>
                      <a:pt x="45" y="18"/>
                    </a:moveTo>
                    <a:cubicBezTo>
                      <a:pt x="45" y="18"/>
                      <a:pt x="42" y="18"/>
                      <a:pt x="41" y="16"/>
                    </a:cubicBezTo>
                    <a:cubicBezTo>
                      <a:pt x="39" y="15"/>
                      <a:pt x="39" y="13"/>
                      <a:pt x="42" y="13"/>
                    </a:cubicBezTo>
                    <a:cubicBezTo>
                      <a:pt x="44" y="13"/>
                      <a:pt x="45" y="13"/>
                      <a:pt x="42" y="11"/>
                    </a:cubicBezTo>
                    <a:cubicBezTo>
                      <a:pt x="40" y="10"/>
                      <a:pt x="38" y="9"/>
                      <a:pt x="37" y="10"/>
                    </a:cubicBezTo>
                    <a:cubicBezTo>
                      <a:pt x="36" y="11"/>
                      <a:pt x="35" y="14"/>
                      <a:pt x="33" y="11"/>
                    </a:cubicBezTo>
                    <a:cubicBezTo>
                      <a:pt x="32" y="9"/>
                      <a:pt x="32" y="9"/>
                      <a:pt x="30" y="9"/>
                    </a:cubicBezTo>
                    <a:cubicBezTo>
                      <a:pt x="28" y="9"/>
                      <a:pt x="29" y="8"/>
                      <a:pt x="29" y="6"/>
                    </a:cubicBezTo>
                    <a:cubicBezTo>
                      <a:pt x="29" y="4"/>
                      <a:pt x="24" y="0"/>
                      <a:pt x="24" y="0"/>
                    </a:cubicBezTo>
                    <a:cubicBezTo>
                      <a:pt x="23" y="0"/>
                      <a:pt x="22" y="0"/>
                      <a:pt x="20" y="0"/>
                    </a:cubicBezTo>
                    <a:cubicBezTo>
                      <a:pt x="17" y="0"/>
                      <a:pt x="15" y="0"/>
                      <a:pt x="14" y="2"/>
                    </a:cubicBezTo>
                    <a:cubicBezTo>
                      <a:pt x="13" y="3"/>
                      <a:pt x="12" y="4"/>
                      <a:pt x="10" y="5"/>
                    </a:cubicBezTo>
                    <a:cubicBezTo>
                      <a:pt x="10" y="5"/>
                      <a:pt x="7" y="8"/>
                      <a:pt x="9" y="9"/>
                    </a:cubicBezTo>
                    <a:cubicBezTo>
                      <a:pt x="12" y="11"/>
                      <a:pt x="10" y="13"/>
                      <a:pt x="9" y="14"/>
                    </a:cubicBezTo>
                    <a:cubicBezTo>
                      <a:pt x="9" y="15"/>
                      <a:pt x="8" y="16"/>
                      <a:pt x="9" y="17"/>
                    </a:cubicBezTo>
                    <a:cubicBezTo>
                      <a:pt x="9" y="19"/>
                      <a:pt x="12" y="19"/>
                      <a:pt x="11" y="21"/>
                    </a:cubicBezTo>
                    <a:cubicBezTo>
                      <a:pt x="11" y="22"/>
                      <a:pt x="8" y="21"/>
                      <a:pt x="8" y="22"/>
                    </a:cubicBezTo>
                    <a:cubicBezTo>
                      <a:pt x="7" y="24"/>
                      <a:pt x="13" y="24"/>
                      <a:pt x="12" y="26"/>
                    </a:cubicBezTo>
                    <a:cubicBezTo>
                      <a:pt x="11" y="28"/>
                      <a:pt x="9" y="27"/>
                      <a:pt x="8" y="28"/>
                    </a:cubicBezTo>
                    <a:cubicBezTo>
                      <a:pt x="7" y="29"/>
                      <a:pt x="7" y="30"/>
                      <a:pt x="6" y="31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1" y="34"/>
                      <a:pt x="1" y="35"/>
                      <a:pt x="1" y="37"/>
                    </a:cubicBezTo>
                    <a:cubicBezTo>
                      <a:pt x="0" y="39"/>
                      <a:pt x="1" y="41"/>
                      <a:pt x="2" y="43"/>
                    </a:cubicBezTo>
                    <a:cubicBezTo>
                      <a:pt x="3" y="43"/>
                      <a:pt x="3" y="43"/>
                      <a:pt x="4" y="43"/>
                    </a:cubicBezTo>
                    <a:cubicBezTo>
                      <a:pt x="5" y="43"/>
                      <a:pt x="6" y="45"/>
                      <a:pt x="7" y="46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0" y="42"/>
                      <a:pt x="42" y="40"/>
                      <a:pt x="42" y="38"/>
                    </a:cubicBezTo>
                    <a:cubicBezTo>
                      <a:pt x="43" y="36"/>
                      <a:pt x="46" y="34"/>
                      <a:pt x="44" y="33"/>
                    </a:cubicBezTo>
                    <a:cubicBezTo>
                      <a:pt x="42" y="33"/>
                      <a:pt x="40" y="33"/>
                      <a:pt x="39" y="31"/>
                    </a:cubicBezTo>
                    <a:cubicBezTo>
                      <a:pt x="38" y="29"/>
                      <a:pt x="38" y="28"/>
                      <a:pt x="39" y="26"/>
                    </a:cubicBezTo>
                    <a:cubicBezTo>
                      <a:pt x="40" y="25"/>
                      <a:pt x="40" y="24"/>
                      <a:pt x="42" y="23"/>
                    </a:cubicBezTo>
                    <a:cubicBezTo>
                      <a:pt x="44" y="21"/>
                      <a:pt x="45" y="18"/>
                      <a:pt x="45" y="18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0" name="Freeform 13">
                <a:extLst>
                  <a:ext uri="{FF2B5EF4-FFF2-40B4-BE49-F238E27FC236}">
                    <a16:creationId xmlns:a16="http://schemas.microsoft.com/office/drawing/2014/main" xmlns="" id="{8CD5BE85-1761-4322-BE38-540F05463C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37" y="1852"/>
                <a:ext cx="204" cy="147"/>
              </a:xfrm>
              <a:custGeom>
                <a:avLst/>
                <a:gdLst>
                  <a:gd name="T0" fmla="*/ 2 w 104"/>
                  <a:gd name="T1" fmla="*/ 23 h 75"/>
                  <a:gd name="T2" fmla="*/ 4 w 104"/>
                  <a:gd name="T3" fmla="*/ 21 h 75"/>
                  <a:gd name="T4" fmla="*/ 5 w 104"/>
                  <a:gd name="T5" fmla="*/ 18 h 75"/>
                  <a:gd name="T6" fmla="*/ 6 w 104"/>
                  <a:gd name="T7" fmla="*/ 16 h 75"/>
                  <a:gd name="T8" fmla="*/ 9 w 104"/>
                  <a:gd name="T9" fmla="*/ 14 h 75"/>
                  <a:gd name="T10" fmla="*/ 12 w 104"/>
                  <a:gd name="T11" fmla="*/ 16 h 75"/>
                  <a:gd name="T12" fmla="*/ 17 w 104"/>
                  <a:gd name="T13" fmla="*/ 16 h 75"/>
                  <a:gd name="T14" fmla="*/ 32 w 104"/>
                  <a:gd name="T15" fmla="*/ 20 h 75"/>
                  <a:gd name="T16" fmla="*/ 34 w 104"/>
                  <a:gd name="T17" fmla="*/ 31 h 75"/>
                  <a:gd name="T18" fmla="*/ 38 w 104"/>
                  <a:gd name="T19" fmla="*/ 26 h 75"/>
                  <a:gd name="T20" fmla="*/ 50 w 104"/>
                  <a:gd name="T21" fmla="*/ 11 h 75"/>
                  <a:gd name="T22" fmla="*/ 80 w 104"/>
                  <a:gd name="T23" fmla="*/ 0 h 75"/>
                  <a:gd name="T24" fmla="*/ 80 w 104"/>
                  <a:gd name="T25" fmla="*/ 3 h 75"/>
                  <a:gd name="T26" fmla="*/ 91 w 104"/>
                  <a:gd name="T27" fmla="*/ 21 h 75"/>
                  <a:gd name="T28" fmla="*/ 95 w 104"/>
                  <a:gd name="T29" fmla="*/ 24 h 75"/>
                  <a:gd name="T30" fmla="*/ 92 w 104"/>
                  <a:gd name="T31" fmla="*/ 25 h 75"/>
                  <a:gd name="T32" fmla="*/ 91 w 104"/>
                  <a:gd name="T33" fmla="*/ 27 h 75"/>
                  <a:gd name="T34" fmla="*/ 87 w 104"/>
                  <a:gd name="T35" fmla="*/ 27 h 75"/>
                  <a:gd name="T36" fmla="*/ 85 w 104"/>
                  <a:gd name="T37" fmla="*/ 35 h 75"/>
                  <a:gd name="T38" fmla="*/ 82 w 104"/>
                  <a:gd name="T39" fmla="*/ 35 h 75"/>
                  <a:gd name="T40" fmla="*/ 78 w 104"/>
                  <a:gd name="T41" fmla="*/ 41 h 75"/>
                  <a:gd name="T42" fmla="*/ 66 w 104"/>
                  <a:gd name="T43" fmla="*/ 46 h 75"/>
                  <a:gd name="T44" fmla="*/ 62 w 104"/>
                  <a:gd name="T45" fmla="*/ 49 h 75"/>
                  <a:gd name="T46" fmla="*/ 60 w 104"/>
                  <a:gd name="T47" fmla="*/ 49 h 75"/>
                  <a:gd name="T48" fmla="*/ 53 w 104"/>
                  <a:gd name="T49" fmla="*/ 54 h 75"/>
                  <a:gd name="T50" fmla="*/ 53 w 104"/>
                  <a:gd name="T51" fmla="*/ 55 h 75"/>
                  <a:gd name="T52" fmla="*/ 46 w 104"/>
                  <a:gd name="T53" fmla="*/ 55 h 75"/>
                  <a:gd name="T54" fmla="*/ 44 w 104"/>
                  <a:gd name="T55" fmla="*/ 57 h 75"/>
                  <a:gd name="T56" fmla="*/ 37 w 104"/>
                  <a:gd name="T57" fmla="*/ 62 h 75"/>
                  <a:gd name="T58" fmla="*/ 26 w 104"/>
                  <a:gd name="T59" fmla="*/ 63 h 75"/>
                  <a:gd name="T60" fmla="*/ 23 w 104"/>
                  <a:gd name="T61" fmla="*/ 67 h 75"/>
                  <a:gd name="T62" fmla="*/ 18 w 104"/>
                  <a:gd name="T63" fmla="*/ 68 h 75"/>
                  <a:gd name="T64" fmla="*/ 17 w 104"/>
                  <a:gd name="T65" fmla="*/ 69 h 75"/>
                  <a:gd name="T66" fmla="*/ 7 w 104"/>
                  <a:gd name="T67" fmla="*/ 67 h 75"/>
                  <a:gd name="T68" fmla="*/ 6 w 104"/>
                  <a:gd name="T69" fmla="*/ 60 h 75"/>
                  <a:gd name="T70" fmla="*/ 6 w 104"/>
                  <a:gd name="T71" fmla="*/ 57 h 75"/>
                  <a:gd name="T72" fmla="*/ 3 w 104"/>
                  <a:gd name="T73" fmla="*/ 53 h 75"/>
                  <a:gd name="T74" fmla="*/ 1 w 104"/>
                  <a:gd name="T75" fmla="*/ 43 h 75"/>
                  <a:gd name="T76" fmla="*/ 2 w 104"/>
                  <a:gd name="T77" fmla="*/ 42 h 75"/>
                  <a:gd name="T78" fmla="*/ 2 w 104"/>
                  <a:gd name="T79" fmla="*/ 36 h 75"/>
                  <a:gd name="T80" fmla="*/ 1 w 104"/>
                  <a:gd name="T81" fmla="*/ 35 h 75"/>
                  <a:gd name="T82" fmla="*/ 2 w 104"/>
                  <a:gd name="T83" fmla="*/ 24 h 75"/>
                  <a:gd name="T84" fmla="*/ 2 w 104"/>
                  <a:gd name="T85" fmla="*/ 23 h 75"/>
                  <a:gd name="T86" fmla="*/ 94 w 104"/>
                  <a:gd name="T87" fmla="*/ 73 h 75"/>
                  <a:gd name="T88" fmla="*/ 96 w 104"/>
                  <a:gd name="T89" fmla="*/ 75 h 75"/>
                  <a:gd name="T90" fmla="*/ 100 w 104"/>
                  <a:gd name="T91" fmla="*/ 73 h 75"/>
                  <a:gd name="T92" fmla="*/ 94 w 104"/>
                  <a:gd name="T93" fmla="*/ 7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75">
                    <a:moveTo>
                      <a:pt x="2" y="23"/>
                    </a:moveTo>
                    <a:cubicBezTo>
                      <a:pt x="2" y="23"/>
                      <a:pt x="4" y="22"/>
                      <a:pt x="4" y="21"/>
                    </a:cubicBezTo>
                    <a:cubicBezTo>
                      <a:pt x="4" y="19"/>
                      <a:pt x="5" y="20"/>
                      <a:pt x="5" y="18"/>
                    </a:cubicBezTo>
                    <a:cubicBezTo>
                      <a:pt x="5" y="16"/>
                      <a:pt x="5" y="17"/>
                      <a:pt x="6" y="16"/>
                    </a:cubicBezTo>
                    <a:cubicBezTo>
                      <a:pt x="7" y="15"/>
                      <a:pt x="7" y="14"/>
                      <a:pt x="9" y="14"/>
                    </a:cubicBezTo>
                    <a:cubicBezTo>
                      <a:pt x="12" y="13"/>
                      <a:pt x="10" y="15"/>
                      <a:pt x="12" y="16"/>
                    </a:cubicBezTo>
                    <a:cubicBezTo>
                      <a:pt x="14" y="17"/>
                      <a:pt x="14" y="17"/>
                      <a:pt x="17" y="16"/>
                    </a:cubicBezTo>
                    <a:cubicBezTo>
                      <a:pt x="20" y="16"/>
                      <a:pt x="32" y="20"/>
                      <a:pt x="32" y="20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1"/>
                      <a:pt x="38" y="26"/>
                      <a:pt x="38" y="26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4" y="24"/>
                      <a:pt x="93" y="24"/>
                      <a:pt x="92" y="25"/>
                    </a:cubicBezTo>
                    <a:cubicBezTo>
                      <a:pt x="92" y="25"/>
                      <a:pt x="91" y="26"/>
                      <a:pt x="91" y="27"/>
                    </a:cubicBezTo>
                    <a:cubicBezTo>
                      <a:pt x="89" y="27"/>
                      <a:pt x="88" y="27"/>
                      <a:pt x="87" y="27"/>
                    </a:cubicBezTo>
                    <a:cubicBezTo>
                      <a:pt x="82" y="30"/>
                      <a:pt x="84" y="31"/>
                      <a:pt x="85" y="35"/>
                    </a:cubicBezTo>
                    <a:cubicBezTo>
                      <a:pt x="84" y="35"/>
                      <a:pt x="83" y="35"/>
                      <a:pt x="82" y="35"/>
                    </a:cubicBezTo>
                    <a:cubicBezTo>
                      <a:pt x="82" y="35"/>
                      <a:pt x="79" y="40"/>
                      <a:pt x="78" y="41"/>
                    </a:cubicBezTo>
                    <a:cubicBezTo>
                      <a:pt x="74" y="43"/>
                      <a:pt x="71" y="44"/>
                      <a:pt x="66" y="46"/>
                    </a:cubicBezTo>
                    <a:cubicBezTo>
                      <a:pt x="65" y="46"/>
                      <a:pt x="63" y="48"/>
                      <a:pt x="62" y="49"/>
                    </a:cubicBezTo>
                    <a:cubicBezTo>
                      <a:pt x="62" y="49"/>
                      <a:pt x="60" y="48"/>
                      <a:pt x="60" y="49"/>
                    </a:cubicBezTo>
                    <a:cubicBezTo>
                      <a:pt x="59" y="49"/>
                      <a:pt x="53" y="53"/>
                      <a:pt x="53" y="54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0" y="57"/>
                      <a:pt x="48" y="54"/>
                      <a:pt x="46" y="55"/>
                    </a:cubicBezTo>
                    <a:cubicBezTo>
                      <a:pt x="45" y="56"/>
                      <a:pt x="45" y="57"/>
                      <a:pt x="44" y="57"/>
                    </a:cubicBezTo>
                    <a:cubicBezTo>
                      <a:pt x="43" y="58"/>
                      <a:pt x="39" y="62"/>
                      <a:pt x="37" y="62"/>
                    </a:cubicBezTo>
                    <a:cubicBezTo>
                      <a:pt x="34" y="63"/>
                      <a:pt x="29" y="61"/>
                      <a:pt x="26" y="63"/>
                    </a:cubicBezTo>
                    <a:cubicBezTo>
                      <a:pt x="24" y="63"/>
                      <a:pt x="24" y="66"/>
                      <a:pt x="23" y="67"/>
                    </a:cubicBezTo>
                    <a:cubicBezTo>
                      <a:pt x="21" y="68"/>
                      <a:pt x="20" y="67"/>
                      <a:pt x="18" y="68"/>
                    </a:cubicBezTo>
                    <a:cubicBezTo>
                      <a:pt x="18" y="68"/>
                      <a:pt x="17" y="69"/>
                      <a:pt x="17" y="69"/>
                    </a:cubicBezTo>
                    <a:cubicBezTo>
                      <a:pt x="15" y="69"/>
                      <a:pt x="10" y="68"/>
                      <a:pt x="7" y="67"/>
                    </a:cubicBezTo>
                    <a:cubicBezTo>
                      <a:pt x="6" y="64"/>
                      <a:pt x="5" y="63"/>
                      <a:pt x="6" y="60"/>
                    </a:cubicBezTo>
                    <a:cubicBezTo>
                      <a:pt x="6" y="60"/>
                      <a:pt x="7" y="58"/>
                      <a:pt x="6" y="57"/>
                    </a:cubicBezTo>
                    <a:cubicBezTo>
                      <a:pt x="6" y="56"/>
                      <a:pt x="4" y="54"/>
                      <a:pt x="3" y="53"/>
                    </a:cubicBezTo>
                    <a:cubicBezTo>
                      <a:pt x="4" y="52"/>
                      <a:pt x="2" y="44"/>
                      <a:pt x="1" y="43"/>
                    </a:cubicBezTo>
                    <a:cubicBezTo>
                      <a:pt x="0" y="43"/>
                      <a:pt x="2" y="42"/>
                      <a:pt x="2" y="42"/>
                    </a:cubicBezTo>
                    <a:cubicBezTo>
                      <a:pt x="3" y="40"/>
                      <a:pt x="2" y="38"/>
                      <a:pt x="2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3"/>
                      <a:pt x="3" y="28"/>
                      <a:pt x="2" y="24"/>
                    </a:cubicBezTo>
                    <a:lnTo>
                      <a:pt x="2" y="23"/>
                    </a:lnTo>
                    <a:close/>
                    <a:moveTo>
                      <a:pt x="94" y="73"/>
                    </a:moveTo>
                    <a:cubicBezTo>
                      <a:pt x="94" y="73"/>
                      <a:pt x="95" y="74"/>
                      <a:pt x="96" y="75"/>
                    </a:cubicBezTo>
                    <a:cubicBezTo>
                      <a:pt x="99" y="75"/>
                      <a:pt x="104" y="74"/>
                      <a:pt x="100" y="73"/>
                    </a:cubicBezTo>
                    <a:cubicBezTo>
                      <a:pt x="97" y="73"/>
                      <a:pt x="97" y="73"/>
                      <a:pt x="94" y="7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1" name="Freeform 14">
                <a:extLst>
                  <a:ext uri="{FF2B5EF4-FFF2-40B4-BE49-F238E27FC236}">
                    <a16:creationId xmlns:a16="http://schemas.microsoft.com/office/drawing/2014/main" xmlns="" id="{EB210560-1852-4214-8A02-48E86AA7BA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37" y="1852"/>
                <a:ext cx="204" cy="147"/>
              </a:xfrm>
              <a:custGeom>
                <a:avLst/>
                <a:gdLst>
                  <a:gd name="T0" fmla="*/ 2 w 104"/>
                  <a:gd name="T1" fmla="*/ 23 h 75"/>
                  <a:gd name="T2" fmla="*/ 4 w 104"/>
                  <a:gd name="T3" fmla="*/ 21 h 75"/>
                  <a:gd name="T4" fmla="*/ 5 w 104"/>
                  <a:gd name="T5" fmla="*/ 18 h 75"/>
                  <a:gd name="T6" fmla="*/ 6 w 104"/>
                  <a:gd name="T7" fmla="*/ 16 h 75"/>
                  <a:gd name="T8" fmla="*/ 9 w 104"/>
                  <a:gd name="T9" fmla="*/ 14 h 75"/>
                  <a:gd name="T10" fmla="*/ 12 w 104"/>
                  <a:gd name="T11" fmla="*/ 16 h 75"/>
                  <a:gd name="T12" fmla="*/ 17 w 104"/>
                  <a:gd name="T13" fmla="*/ 16 h 75"/>
                  <a:gd name="T14" fmla="*/ 32 w 104"/>
                  <a:gd name="T15" fmla="*/ 20 h 75"/>
                  <a:gd name="T16" fmla="*/ 34 w 104"/>
                  <a:gd name="T17" fmla="*/ 31 h 75"/>
                  <a:gd name="T18" fmla="*/ 38 w 104"/>
                  <a:gd name="T19" fmla="*/ 26 h 75"/>
                  <a:gd name="T20" fmla="*/ 50 w 104"/>
                  <a:gd name="T21" fmla="*/ 11 h 75"/>
                  <a:gd name="T22" fmla="*/ 80 w 104"/>
                  <a:gd name="T23" fmla="*/ 0 h 75"/>
                  <a:gd name="T24" fmla="*/ 80 w 104"/>
                  <a:gd name="T25" fmla="*/ 3 h 75"/>
                  <a:gd name="T26" fmla="*/ 91 w 104"/>
                  <a:gd name="T27" fmla="*/ 21 h 75"/>
                  <a:gd name="T28" fmla="*/ 95 w 104"/>
                  <a:gd name="T29" fmla="*/ 24 h 75"/>
                  <a:gd name="T30" fmla="*/ 92 w 104"/>
                  <a:gd name="T31" fmla="*/ 25 h 75"/>
                  <a:gd name="T32" fmla="*/ 91 w 104"/>
                  <a:gd name="T33" fmla="*/ 27 h 75"/>
                  <a:gd name="T34" fmla="*/ 87 w 104"/>
                  <a:gd name="T35" fmla="*/ 27 h 75"/>
                  <a:gd name="T36" fmla="*/ 85 w 104"/>
                  <a:gd name="T37" fmla="*/ 35 h 75"/>
                  <a:gd name="T38" fmla="*/ 82 w 104"/>
                  <a:gd name="T39" fmla="*/ 35 h 75"/>
                  <a:gd name="T40" fmla="*/ 78 w 104"/>
                  <a:gd name="T41" fmla="*/ 41 h 75"/>
                  <a:gd name="T42" fmla="*/ 66 w 104"/>
                  <a:gd name="T43" fmla="*/ 46 h 75"/>
                  <a:gd name="T44" fmla="*/ 62 w 104"/>
                  <a:gd name="T45" fmla="*/ 49 h 75"/>
                  <a:gd name="T46" fmla="*/ 60 w 104"/>
                  <a:gd name="T47" fmla="*/ 49 h 75"/>
                  <a:gd name="T48" fmla="*/ 53 w 104"/>
                  <a:gd name="T49" fmla="*/ 54 h 75"/>
                  <a:gd name="T50" fmla="*/ 53 w 104"/>
                  <a:gd name="T51" fmla="*/ 55 h 75"/>
                  <a:gd name="T52" fmla="*/ 46 w 104"/>
                  <a:gd name="T53" fmla="*/ 55 h 75"/>
                  <a:gd name="T54" fmla="*/ 44 w 104"/>
                  <a:gd name="T55" fmla="*/ 57 h 75"/>
                  <a:gd name="T56" fmla="*/ 37 w 104"/>
                  <a:gd name="T57" fmla="*/ 62 h 75"/>
                  <a:gd name="T58" fmla="*/ 26 w 104"/>
                  <a:gd name="T59" fmla="*/ 63 h 75"/>
                  <a:gd name="T60" fmla="*/ 23 w 104"/>
                  <a:gd name="T61" fmla="*/ 67 h 75"/>
                  <a:gd name="T62" fmla="*/ 18 w 104"/>
                  <a:gd name="T63" fmla="*/ 68 h 75"/>
                  <a:gd name="T64" fmla="*/ 17 w 104"/>
                  <a:gd name="T65" fmla="*/ 69 h 75"/>
                  <a:gd name="T66" fmla="*/ 7 w 104"/>
                  <a:gd name="T67" fmla="*/ 67 h 75"/>
                  <a:gd name="T68" fmla="*/ 6 w 104"/>
                  <a:gd name="T69" fmla="*/ 60 h 75"/>
                  <a:gd name="T70" fmla="*/ 6 w 104"/>
                  <a:gd name="T71" fmla="*/ 57 h 75"/>
                  <a:gd name="T72" fmla="*/ 3 w 104"/>
                  <a:gd name="T73" fmla="*/ 53 h 75"/>
                  <a:gd name="T74" fmla="*/ 1 w 104"/>
                  <a:gd name="T75" fmla="*/ 43 h 75"/>
                  <a:gd name="T76" fmla="*/ 2 w 104"/>
                  <a:gd name="T77" fmla="*/ 42 h 75"/>
                  <a:gd name="T78" fmla="*/ 2 w 104"/>
                  <a:gd name="T79" fmla="*/ 36 h 75"/>
                  <a:gd name="T80" fmla="*/ 1 w 104"/>
                  <a:gd name="T81" fmla="*/ 35 h 75"/>
                  <a:gd name="T82" fmla="*/ 2 w 104"/>
                  <a:gd name="T83" fmla="*/ 24 h 75"/>
                  <a:gd name="T84" fmla="*/ 2 w 104"/>
                  <a:gd name="T85" fmla="*/ 23 h 75"/>
                  <a:gd name="T86" fmla="*/ 94 w 104"/>
                  <a:gd name="T87" fmla="*/ 73 h 75"/>
                  <a:gd name="T88" fmla="*/ 96 w 104"/>
                  <a:gd name="T89" fmla="*/ 75 h 75"/>
                  <a:gd name="T90" fmla="*/ 100 w 104"/>
                  <a:gd name="T91" fmla="*/ 73 h 75"/>
                  <a:gd name="T92" fmla="*/ 94 w 104"/>
                  <a:gd name="T93" fmla="*/ 7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75">
                    <a:moveTo>
                      <a:pt x="2" y="23"/>
                    </a:moveTo>
                    <a:cubicBezTo>
                      <a:pt x="2" y="23"/>
                      <a:pt x="4" y="22"/>
                      <a:pt x="4" y="21"/>
                    </a:cubicBezTo>
                    <a:cubicBezTo>
                      <a:pt x="4" y="19"/>
                      <a:pt x="5" y="20"/>
                      <a:pt x="5" y="18"/>
                    </a:cubicBezTo>
                    <a:cubicBezTo>
                      <a:pt x="5" y="16"/>
                      <a:pt x="5" y="17"/>
                      <a:pt x="6" y="16"/>
                    </a:cubicBezTo>
                    <a:cubicBezTo>
                      <a:pt x="7" y="15"/>
                      <a:pt x="7" y="14"/>
                      <a:pt x="9" y="14"/>
                    </a:cubicBezTo>
                    <a:cubicBezTo>
                      <a:pt x="12" y="13"/>
                      <a:pt x="10" y="15"/>
                      <a:pt x="12" y="16"/>
                    </a:cubicBezTo>
                    <a:cubicBezTo>
                      <a:pt x="14" y="17"/>
                      <a:pt x="14" y="17"/>
                      <a:pt x="17" y="16"/>
                    </a:cubicBezTo>
                    <a:cubicBezTo>
                      <a:pt x="20" y="16"/>
                      <a:pt x="32" y="20"/>
                      <a:pt x="32" y="20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1"/>
                      <a:pt x="38" y="26"/>
                      <a:pt x="38" y="26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4" y="24"/>
                      <a:pt x="93" y="24"/>
                      <a:pt x="92" y="25"/>
                    </a:cubicBezTo>
                    <a:cubicBezTo>
                      <a:pt x="92" y="25"/>
                      <a:pt x="91" y="26"/>
                      <a:pt x="91" y="27"/>
                    </a:cubicBezTo>
                    <a:cubicBezTo>
                      <a:pt x="89" y="27"/>
                      <a:pt x="88" y="27"/>
                      <a:pt x="87" y="27"/>
                    </a:cubicBezTo>
                    <a:cubicBezTo>
                      <a:pt x="82" y="30"/>
                      <a:pt x="84" y="31"/>
                      <a:pt x="85" y="35"/>
                    </a:cubicBezTo>
                    <a:cubicBezTo>
                      <a:pt x="84" y="35"/>
                      <a:pt x="83" y="35"/>
                      <a:pt x="82" y="35"/>
                    </a:cubicBezTo>
                    <a:cubicBezTo>
                      <a:pt x="82" y="35"/>
                      <a:pt x="79" y="40"/>
                      <a:pt x="78" y="41"/>
                    </a:cubicBezTo>
                    <a:cubicBezTo>
                      <a:pt x="74" y="43"/>
                      <a:pt x="71" y="44"/>
                      <a:pt x="66" y="46"/>
                    </a:cubicBezTo>
                    <a:cubicBezTo>
                      <a:pt x="65" y="46"/>
                      <a:pt x="63" y="48"/>
                      <a:pt x="62" y="49"/>
                    </a:cubicBezTo>
                    <a:cubicBezTo>
                      <a:pt x="62" y="49"/>
                      <a:pt x="60" y="48"/>
                      <a:pt x="60" y="49"/>
                    </a:cubicBezTo>
                    <a:cubicBezTo>
                      <a:pt x="59" y="49"/>
                      <a:pt x="53" y="53"/>
                      <a:pt x="53" y="54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0" y="57"/>
                      <a:pt x="48" y="54"/>
                      <a:pt x="46" y="55"/>
                    </a:cubicBezTo>
                    <a:cubicBezTo>
                      <a:pt x="45" y="56"/>
                      <a:pt x="45" y="57"/>
                      <a:pt x="44" y="57"/>
                    </a:cubicBezTo>
                    <a:cubicBezTo>
                      <a:pt x="43" y="58"/>
                      <a:pt x="39" y="62"/>
                      <a:pt x="37" y="62"/>
                    </a:cubicBezTo>
                    <a:cubicBezTo>
                      <a:pt x="34" y="63"/>
                      <a:pt x="29" y="61"/>
                      <a:pt x="26" y="63"/>
                    </a:cubicBezTo>
                    <a:cubicBezTo>
                      <a:pt x="24" y="63"/>
                      <a:pt x="24" y="66"/>
                      <a:pt x="23" y="67"/>
                    </a:cubicBezTo>
                    <a:cubicBezTo>
                      <a:pt x="21" y="68"/>
                      <a:pt x="20" y="67"/>
                      <a:pt x="18" y="68"/>
                    </a:cubicBezTo>
                    <a:cubicBezTo>
                      <a:pt x="18" y="68"/>
                      <a:pt x="17" y="69"/>
                      <a:pt x="17" y="69"/>
                    </a:cubicBezTo>
                    <a:cubicBezTo>
                      <a:pt x="15" y="69"/>
                      <a:pt x="10" y="68"/>
                      <a:pt x="7" y="67"/>
                    </a:cubicBezTo>
                    <a:cubicBezTo>
                      <a:pt x="6" y="64"/>
                      <a:pt x="5" y="63"/>
                      <a:pt x="6" y="60"/>
                    </a:cubicBezTo>
                    <a:cubicBezTo>
                      <a:pt x="6" y="60"/>
                      <a:pt x="7" y="58"/>
                      <a:pt x="6" y="57"/>
                    </a:cubicBezTo>
                    <a:cubicBezTo>
                      <a:pt x="6" y="56"/>
                      <a:pt x="4" y="54"/>
                      <a:pt x="3" y="53"/>
                    </a:cubicBezTo>
                    <a:cubicBezTo>
                      <a:pt x="4" y="52"/>
                      <a:pt x="2" y="44"/>
                      <a:pt x="1" y="43"/>
                    </a:cubicBezTo>
                    <a:cubicBezTo>
                      <a:pt x="0" y="43"/>
                      <a:pt x="2" y="42"/>
                      <a:pt x="2" y="42"/>
                    </a:cubicBezTo>
                    <a:cubicBezTo>
                      <a:pt x="3" y="40"/>
                      <a:pt x="2" y="38"/>
                      <a:pt x="2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3"/>
                      <a:pt x="3" y="28"/>
                      <a:pt x="2" y="24"/>
                    </a:cubicBezTo>
                    <a:lnTo>
                      <a:pt x="2" y="23"/>
                    </a:lnTo>
                    <a:close/>
                    <a:moveTo>
                      <a:pt x="94" y="73"/>
                    </a:moveTo>
                    <a:cubicBezTo>
                      <a:pt x="94" y="73"/>
                      <a:pt x="95" y="74"/>
                      <a:pt x="96" y="75"/>
                    </a:cubicBezTo>
                    <a:cubicBezTo>
                      <a:pt x="99" y="75"/>
                      <a:pt x="104" y="74"/>
                      <a:pt x="100" y="73"/>
                    </a:cubicBezTo>
                    <a:cubicBezTo>
                      <a:pt x="97" y="73"/>
                      <a:pt x="97" y="73"/>
                      <a:pt x="94" y="73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2" name="Freeform 15">
                <a:extLst>
                  <a:ext uri="{FF2B5EF4-FFF2-40B4-BE49-F238E27FC236}">
                    <a16:creationId xmlns:a16="http://schemas.microsoft.com/office/drawing/2014/main" xmlns="" id="{B917852F-6734-4994-A0A5-895038931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5" y="1662"/>
                <a:ext cx="155" cy="143"/>
              </a:xfrm>
              <a:custGeom>
                <a:avLst/>
                <a:gdLst>
                  <a:gd name="T0" fmla="*/ 1 w 79"/>
                  <a:gd name="T1" fmla="*/ 73 h 73"/>
                  <a:gd name="T2" fmla="*/ 3 w 79"/>
                  <a:gd name="T3" fmla="*/ 71 h 73"/>
                  <a:gd name="T4" fmla="*/ 36 w 79"/>
                  <a:gd name="T5" fmla="*/ 70 h 73"/>
                  <a:gd name="T6" fmla="*/ 35 w 79"/>
                  <a:gd name="T7" fmla="*/ 53 h 73"/>
                  <a:gd name="T8" fmla="*/ 45 w 79"/>
                  <a:gd name="T9" fmla="*/ 47 h 73"/>
                  <a:gd name="T10" fmla="*/ 46 w 79"/>
                  <a:gd name="T11" fmla="*/ 24 h 73"/>
                  <a:gd name="T12" fmla="*/ 79 w 79"/>
                  <a:gd name="T13" fmla="*/ 23 h 73"/>
                  <a:gd name="T14" fmla="*/ 78 w 79"/>
                  <a:gd name="T15" fmla="*/ 7 h 73"/>
                  <a:gd name="T16" fmla="*/ 78 w 79"/>
                  <a:gd name="T17" fmla="*/ 0 h 73"/>
                  <a:gd name="T18" fmla="*/ 41 w 79"/>
                  <a:gd name="T19" fmla="*/ 1 h 73"/>
                  <a:gd name="T20" fmla="*/ 39 w 79"/>
                  <a:gd name="T21" fmla="*/ 4 h 73"/>
                  <a:gd name="T22" fmla="*/ 35 w 79"/>
                  <a:gd name="T23" fmla="*/ 3 h 73"/>
                  <a:gd name="T24" fmla="*/ 35 w 79"/>
                  <a:gd name="T25" fmla="*/ 5 h 73"/>
                  <a:gd name="T26" fmla="*/ 33 w 79"/>
                  <a:gd name="T27" fmla="*/ 7 h 73"/>
                  <a:gd name="T28" fmla="*/ 32 w 79"/>
                  <a:gd name="T29" fmla="*/ 11 h 73"/>
                  <a:gd name="T30" fmla="*/ 31 w 79"/>
                  <a:gd name="T31" fmla="*/ 11 h 73"/>
                  <a:gd name="T32" fmla="*/ 31 w 79"/>
                  <a:gd name="T33" fmla="*/ 13 h 73"/>
                  <a:gd name="T34" fmla="*/ 29 w 79"/>
                  <a:gd name="T35" fmla="*/ 14 h 73"/>
                  <a:gd name="T36" fmla="*/ 23 w 79"/>
                  <a:gd name="T37" fmla="*/ 21 h 73"/>
                  <a:gd name="T38" fmla="*/ 22 w 79"/>
                  <a:gd name="T39" fmla="*/ 28 h 73"/>
                  <a:gd name="T40" fmla="*/ 19 w 79"/>
                  <a:gd name="T41" fmla="*/ 31 h 73"/>
                  <a:gd name="T42" fmla="*/ 15 w 79"/>
                  <a:gd name="T43" fmla="*/ 41 h 73"/>
                  <a:gd name="T44" fmla="*/ 12 w 79"/>
                  <a:gd name="T45" fmla="*/ 43 h 73"/>
                  <a:gd name="T46" fmla="*/ 12 w 79"/>
                  <a:gd name="T47" fmla="*/ 47 h 73"/>
                  <a:gd name="T48" fmla="*/ 10 w 79"/>
                  <a:gd name="T49" fmla="*/ 49 h 73"/>
                  <a:gd name="T50" fmla="*/ 10 w 79"/>
                  <a:gd name="T51" fmla="*/ 51 h 73"/>
                  <a:gd name="T52" fmla="*/ 8 w 79"/>
                  <a:gd name="T53" fmla="*/ 53 h 73"/>
                  <a:gd name="T54" fmla="*/ 8 w 79"/>
                  <a:gd name="T55" fmla="*/ 56 h 73"/>
                  <a:gd name="T56" fmla="*/ 7 w 79"/>
                  <a:gd name="T57" fmla="*/ 57 h 73"/>
                  <a:gd name="T58" fmla="*/ 6 w 79"/>
                  <a:gd name="T59" fmla="*/ 60 h 73"/>
                  <a:gd name="T60" fmla="*/ 1 w 79"/>
                  <a:gd name="T61" fmla="*/ 64 h 73"/>
                  <a:gd name="T62" fmla="*/ 1 w 79"/>
                  <a:gd name="T63" fmla="*/ 66 h 73"/>
                  <a:gd name="T64" fmla="*/ 2 w 79"/>
                  <a:gd name="T65" fmla="*/ 68 h 73"/>
                  <a:gd name="T66" fmla="*/ 1 w 79"/>
                  <a:gd name="T67" fmla="*/ 69 h 73"/>
                  <a:gd name="T68" fmla="*/ 1 w 79"/>
                  <a:gd name="T6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73">
                    <a:moveTo>
                      <a:pt x="1" y="73"/>
                    </a:moveTo>
                    <a:cubicBezTo>
                      <a:pt x="4" y="69"/>
                      <a:pt x="3" y="71"/>
                      <a:pt x="3" y="71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0"/>
                      <a:pt x="35" y="59"/>
                      <a:pt x="35" y="53"/>
                    </a:cubicBezTo>
                    <a:cubicBezTo>
                      <a:pt x="35" y="46"/>
                      <a:pt x="45" y="47"/>
                      <a:pt x="45" y="47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3"/>
                      <a:pt x="39" y="4"/>
                      <a:pt x="39" y="4"/>
                    </a:cubicBezTo>
                    <a:cubicBezTo>
                      <a:pt x="38" y="4"/>
                      <a:pt x="36" y="3"/>
                      <a:pt x="35" y="3"/>
                    </a:cubicBezTo>
                    <a:cubicBezTo>
                      <a:pt x="34" y="4"/>
                      <a:pt x="35" y="5"/>
                      <a:pt x="35" y="5"/>
                    </a:cubicBezTo>
                    <a:cubicBezTo>
                      <a:pt x="34" y="6"/>
                      <a:pt x="33" y="6"/>
                      <a:pt x="33" y="7"/>
                    </a:cubicBezTo>
                    <a:cubicBezTo>
                      <a:pt x="32" y="8"/>
                      <a:pt x="33" y="9"/>
                      <a:pt x="32" y="11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0" y="14"/>
                      <a:pt x="29" y="14"/>
                      <a:pt x="29" y="14"/>
                    </a:cubicBezTo>
                    <a:cubicBezTo>
                      <a:pt x="28" y="14"/>
                      <a:pt x="23" y="21"/>
                      <a:pt x="23" y="21"/>
                    </a:cubicBezTo>
                    <a:cubicBezTo>
                      <a:pt x="22" y="23"/>
                      <a:pt x="22" y="28"/>
                      <a:pt x="22" y="28"/>
                    </a:cubicBezTo>
                    <a:cubicBezTo>
                      <a:pt x="22" y="29"/>
                      <a:pt x="20" y="30"/>
                      <a:pt x="19" y="31"/>
                    </a:cubicBezTo>
                    <a:cubicBezTo>
                      <a:pt x="17" y="34"/>
                      <a:pt x="18" y="38"/>
                      <a:pt x="15" y="41"/>
                    </a:cubicBezTo>
                    <a:cubicBezTo>
                      <a:pt x="15" y="42"/>
                      <a:pt x="13" y="42"/>
                      <a:pt x="12" y="43"/>
                    </a:cubicBezTo>
                    <a:cubicBezTo>
                      <a:pt x="11" y="45"/>
                      <a:pt x="12" y="46"/>
                      <a:pt x="12" y="47"/>
                    </a:cubicBezTo>
                    <a:cubicBezTo>
                      <a:pt x="12" y="47"/>
                      <a:pt x="10" y="48"/>
                      <a:pt x="10" y="49"/>
                    </a:cubicBezTo>
                    <a:cubicBezTo>
                      <a:pt x="10" y="49"/>
                      <a:pt x="10" y="50"/>
                      <a:pt x="10" y="51"/>
                    </a:cubicBezTo>
                    <a:cubicBezTo>
                      <a:pt x="10" y="52"/>
                      <a:pt x="8" y="53"/>
                      <a:pt x="8" y="53"/>
                    </a:cubicBezTo>
                    <a:cubicBezTo>
                      <a:pt x="8" y="54"/>
                      <a:pt x="8" y="55"/>
                      <a:pt x="8" y="56"/>
                    </a:cubicBezTo>
                    <a:cubicBezTo>
                      <a:pt x="8" y="56"/>
                      <a:pt x="7" y="57"/>
                      <a:pt x="7" y="57"/>
                    </a:cubicBezTo>
                    <a:cubicBezTo>
                      <a:pt x="6" y="58"/>
                      <a:pt x="7" y="58"/>
                      <a:pt x="6" y="60"/>
                    </a:cubicBezTo>
                    <a:cubicBezTo>
                      <a:pt x="5" y="62"/>
                      <a:pt x="3" y="63"/>
                      <a:pt x="1" y="64"/>
                    </a:cubicBezTo>
                    <a:cubicBezTo>
                      <a:pt x="1" y="64"/>
                      <a:pt x="1" y="66"/>
                      <a:pt x="1" y="66"/>
                    </a:cubicBezTo>
                    <a:cubicBezTo>
                      <a:pt x="2" y="65"/>
                      <a:pt x="2" y="67"/>
                      <a:pt x="2" y="68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1"/>
                      <a:pt x="1" y="72"/>
                      <a:pt x="1" y="7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3" name="Freeform 16">
                <a:extLst>
                  <a:ext uri="{FF2B5EF4-FFF2-40B4-BE49-F238E27FC236}">
                    <a16:creationId xmlns:a16="http://schemas.microsoft.com/office/drawing/2014/main" xmlns="" id="{5D4B7A80-D0A1-4891-9CE6-1C7AA5A10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5" y="1662"/>
                <a:ext cx="155" cy="143"/>
              </a:xfrm>
              <a:custGeom>
                <a:avLst/>
                <a:gdLst>
                  <a:gd name="T0" fmla="*/ 1 w 79"/>
                  <a:gd name="T1" fmla="*/ 73 h 73"/>
                  <a:gd name="T2" fmla="*/ 3 w 79"/>
                  <a:gd name="T3" fmla="*/ 71 h 73"/>
                  <a:gd name="T4" fmla="*/ 36 w 79"/>
                  <a:gd name="T5" fmla="*/ 70 h 73"/>
                  <a:gd name="T6" fmla="*/ 35 w 79"/>
                  <a:gd name="T7" fmla="*/ 53 h 73"/>
                  <a:gd name="T8" fmla="*/ 45 w 79"/>
                  <a:gd name="T9" fmla="*/ 47 h 73"/>
                  <a:gd name="T10" fmla="*/ 46 w 79"/>
                  <a:gd name="T11" fmla="*/ 24 h 73"/>
                  <a:gd name="T12" fmla="*/ 79 w 79"/>
                  <a:gd name="T13" fmla="*/ 23 h 73"/>
                  <a:gd name="T14" fmla="*/ 78 w 79"/>
                  <a:gd name="T15" fmla="*/ 7 h 73"/>
                  <a:gd name="T16" fmla="*/ 78 w 79"/>
                  <a:gd name="T17" fmla="*/ 0 h 73"/>
                  <a:gd name="T18" fmla="*/ 41 w 79"/>
                  <a:gd name="T19" fmla="*/ 1 h 73"/>
                  <a:gd name="T20" fmla="*/ 39 w 79"/>
                  <a:gd name="T21" fmla="*/ 4 h 73"/>
                  <a:gd name="T22" fmla="*/ 35 w 79"/>
                  <a:gd name="T23" fmla="*/ 3 h 73"/>
                  <a:gd name="T24" fmla="*/ 35 w 79"/>
                  <a:gd name="T25" fmla="*/ 5 h 73"/>
                  <a:gd name="T26" fmla="*/ 33 w 79"/>
                  <a:gd name="T27" fmla="*/ 7 h 73"/>
                  <a:gd name="T28" fmla="*/ 32 w 79"/>
                  <a:gd name="T29" fmla="*/ 11 h 73"/>
                  <a:gd name="T30" fmla="*/ 31 w 79"/>
                  <a:gd name="T31" fmla="*/ 11 h 73"/>
                  <a:gd name="T32" fmla="*/ 31 w 79"/>
                  <a:gd name="T33" fmla="*/ 13 h 73"/>
                  <a:gd name="T34" fmla="*/ 29 w 79"/>
                  <a:gd name="T35" fmla="*/ 14 h 73"/>
                  <a:gd name="T36" fmla="*/ 23 w 79"/>
                  <a:gd name="T37" fmla="*/ 21 h 73"/>
                  <a:gd name="T38" fmla="*/ 22 w 79"/>
                  <a:gd name="T39" fmla="*/ 28 h 73"/>
                  <a:gd name="T40" fmla="*/ 19 w 79"/>
                  <a:gd name="T41" fmla="*/ 31 h 73"/>
                  <a:gd name="T42" fmla="*/ 15 w 79"/>
                  <a:gd name="T43" fmla="*/ 41 h 73"/>
                  <a:gd name="T44" fmla="*/ 12 w 79"/>
                  <a:gd name="T45" fmla="*/ 43 h 73"/>
                  <a:gd name="T46" fmla="*/ 12 w 79"/>
                  <a:gd name="T47" fmla="*/ 47 h 73"/>
                  <a:gd name="T48" fmla="*/ 10 w 79"/>
                  <a:gd name="T49" fmla="*/ 49 h 73"/>
                  <a:gd name="T50" fmla="*/ 10 w 79"/>
                  <a:gd name="T51" fmla="*/ 51 h 73"/>
                  <a:gd name="T52" fmla="*/ 8 w 79"/>
                  <a:gd name="T53" fmla="*/ 53 h 73"/>
                  <a:gd name="T54" fmla="*/ 8 w 79"/>
                  <a:gd name="T55" fmla="*/ 56 h 73"/>
                  <a:gd name="T56" fmla="*/ 7 w 79"/>
                  <a:gd name="T57" fmla="*/ 57 h 73"/>
                  <a:gd name="T58" fmla="*/ 6 w 79"/>
                  <a:gd name="T59" fmla="*/ 60 h 73"/>
                  <a:gd name="T60" fmla="*/ 1 w 79"/>
                  <a:gd name="T61" fmla="*/ 64 h 73"/>
                  <a:gd name="T62" fmla="*/ 1 w 79"/>
                  <a:gd name="T63" fmla="*/ 66 h 73"/>
                  <a:gd name="T64" fmla="*/ 2 w 79"/>
                  <a:gd name="T65" fmla="*/ 68 h 73"/>
                  <a:gd name="T66" fmla="*/ 1 w 79"/>
                  <a:gd name="T67" fmla="*/ 69 h 73"/>
                  <a:gd name="T68" fmla="*/ 1 w 79"/>
                  <a:gd name="T6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73">
                    <a:moveTo>
                      <a:pt x="1" y="73"/>
                    </a:moveTo>
                    <a:cubicBezTo>
                      <a:pt x="4" y="69"/>
                      <a:pt x="3" y="71"/>
                      <a:pt x="3" y="71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0"/>
                      <a:pt x="35" y="59"/>
                      <a:pt x="35" y="53"/>
                    </a:cubicBezTo>
                    <a:cubicBezTo>
                      <a:pt x="35" y="46"/>
                      <a:pt x="45" y="47"/>
                      <a:pt x="45" y="47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3"/>
                      <a:pt x="39" y="4"/>
                      <a:pt x="39" y="4"/>
                    </a:cubicBezTo>
                    <a:cubicBezTo>
                      <a:pt x="38" y="4"/>
                      <a:pt x="36" y="3"/>
                      <a:pt x="35" y="3"/>
                    </a:cubicBezTo>
                    <a:cubicBezTo>
                      <a:pt x="34" y="4"/>
                      <a:pt x="35" y="5"/>
                      <a:pt x="35" y="5"/>
                    </a:cubicBezTo>
                    <a:cubicBezTo>
                      <a:pt x="34" y="6"/>
                      <a:pt x="33" y="6"/>
                      <a:pt x="33" y="7"/>
                    </a:cubicBezTo>
                    <a:cubicBezTo>
                      <a:pt x="32" y="8"/>
                      <a:pt x="33" y="9"/>
                      <a:pt x="32" y="11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0" y="14"/>
                      <a:pt x="29" y="14"/>
                      <a:pt x="29" y="14"/>
                    </a:cubicBezTo>
                    <a:cubicBezTo>
                      <a:pt x="28" y="14"/>
                      <a:pt x="23" y="21"/>
                      <a:pt x="23" y="21"/>
                    </a:cubicBezTo>
                    <a:cubicBezTo>
                      <a:pt x="22" y="23"/>
                      <a:pt x="22" y="28"/>
                      <a:pt x="22" y="28"/>
                    </a:cubicBezTo>
                    <a:cubicBezTo>
                      <a:pt x="22" y="29"/>
                      <a:pt x="20" y="30"/>
                      <a:pt x="19" y="31"/>
                    </a:cubicBezTo>
                    <a:cubicBezTo>
                      <a:pt x="17" y="34"/>
                      <a:pt x="18" y="38"/>
                      <a:pt x="15" y="41"/>
                    </a:cubicBezTo>
                    <a:cubicBezTo>
                      <a:pt x="15" y="42"/>
                      <a:pt x="13" y="42"/>
                      <a:pt x="12" y="43"/>
                    </a:cubicBezTo>
                    <a:cubicBezTo>
                      <a:pt x="11" y="45"/>
                      <a:pt x="12" y="46"/>
                      <a:pt x="12" y="47"/>
                    </a:cubicBezTo>
                    <a:cubicBezTo>
                      <a:pt x="12" y="47"/>
                      <a:pt x="10" y="48"/>
                      <a:pt x="10" y="49"/>
                    </a:cubicBezTo>
                    <a:cubicBezTo>
                      <a:pt x="10" y="49"/>
                      <a:pt x="10" y="50"/>
                      <a:pt x="10" y="51"/>
                    </a:cubicBezTo>
                    <a:cubicBezTo>
                      <a:pt x="10" y="52"/>
                      <a:pt x="8" y="53"/>
                      <a:pt x="8" y="53"/>
                    </a:cubicBezTo>
                    <a:cubicBezTo>
                      <a:pt x="8" y="54"/>
                      <a:pt x="8" y="55"/>
                      <a:pt x="8" y="56"/>
                    </a:cubicBezTo>
                    <a:cubicBezTo>
                      <a:pt x="8" y="56"/>
                      <a:pt x="7" y="57"/>
                      <a:pt x="7" y="57"/>
                    </a:cubicBezTo>
                    <a:cubicBezTo>
                      <a:pt x="6" y="58"/>
                      <a:pt x="7" y="58"/>
                      <a:pt x="6" y="60"/>
                    </a:cubicBezTo>
                    <a:cubicBezTo>
                      <a:pt x="5" y="62"/>
                      <a:pt x="3" y="63"/>
                      <a:pt x="1" y="64"/>
                    </a:cubicBezTo>
                    <a:cubicBezTo>
                      <a:pt x="1" y="64"/>
                      <a:pt x="1" y="66"/>
                      <a:pt x="1" y="66"/>
                    </a:cubicBezTo>
                    <a:cubicBezTo>
                      <a:pt x="2" y="65"/>
                      <a:pt x="2" y="67"/>
                      <a:pt x="2" y="68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1"/>
                      <a:pt x="1" y="72"/>
                      <a:pt x="1" y="73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4" name="Freeform 17">
                <a:extLst>
                  <a:ext uri="{FF2B5EF4-FFF2-40B4-BE49-F238E27FC236}">
                    <a16:creationId xmlns:a16="http://schemas.microsoft.com/office/drawing/2014/main" xmlns="" id="{0DA1CC8E-B1BE-4FB4-9038-04EB211B06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47" y="1768"/>
                <a:ext cx="124" cy="314"/>
              </a:xfrm>
              <a:custGeom>
                <a:avLst/>
                <a:gdLst>
                  <a:gd name="T0" fmla="*/ 46 w 63"/>
                  <a:gd name="T1" fmla="*/ 16 h 160"/>
                  <a:gd name="T2" fmla="*/ 39 w 63"/>
                  <a:gd name="T3" fmla="*/ 15 h 160"/>
                  <a:gd name="T4" fmla="*/ 35 w 63"/>
                  <a:gd name="T5" fmla="*/ 9 h 160"/>
                  <a:gd name="T6" fmla="*/ 32 w 63"/>
                  <a:gd name="T7" fmla="*/ 3 h 160"/>
                  <a:gd name="T8" fmla="*/ 26 w 63"/>
                  <a:gd name="T9" fmla="*/ 0 h 160"/>
                  <a:gd name="T10" fmla="*/ 16 w 63"/>
                  <a:gd name="T11" fmla="*/ 4 h 160"/>
                  <a:gd name="T12" fmla="*/ 5 w 63"/>
                  <a:gd name="T13" fmla="*/ 3 h 160"/>
                  <a:gd name="T14" fmla="*/ 4 w 63"/>
                  <a:gd name="T15" fmla="*/ 13 h 160"/>
                  <a:gd name="T16" fmla="*/ 6 w 63"/>
                  <a:gd name="T17" fmla="*/ 19 h 160"/>
                  <a:gd name="T18" fmla="*/ 10 w 63"/>
                  <a:gd name="T19" fmla="*/ 23 h 160"/>
                  <a:gd name="T20" fmla="*/ 17 w 63"/>
                  <a:gd name="T21" fmla="*/ 22 h 160"/>
                  <a:gd name="T22" fmla="*/ 24 w 63"/>
                  <a:gd name="T23" fmla="*/ 26 h 160"/>
                  <a:gd name="T24" fmla="*/ 21 w 63"/>
                  <a:gd name="T25" fmla="*/ 33 h 160"/>
                  <a:gd name="T26" fmla="*/ 16 w 63"/>
                  <a:gd name="T27" fmla="*/ 37 h 160"/>
                  <a:gd name="T28" fmla="*/ 20 w 63"/>
                  <a:gd name="T29" fmla="*/ 44 h 160"/>
                  <a:gd name="T30" fmla="*/ 26 w 63"/>
                  <a:gd name="T31" fmla="*/ 56 h 160"/>
                  <a:gd name="T32" fmla="*/ 29 w 63"/>
                  <a:gd name="T33" fmla="*/ 61 h 160"/>
                  <a:gd name="T34" fmla="*/ 36 w 63"/>
                  <a:gd name="T35" fmla="*/ 68 h 160"/>
                  <a:gd name="T36" fmla="*/ 39 w 63"/>
                  <a:gd name="T37" fmla="*/ 76 h 160"/>
                  <a:gd name="T38" fmla="*/ 43 w 63"/>
                  <a:gd name="T39" fmla="*/ 82 h 160"/>
                  <a:gd name="T40" fmla="*/ 43 w 63"/>
                  <a:gd name="T41" fmla="*/ 91 h 160"/>
                  <a:gd name="T42" fmla="*/ 45 w 63"/>
                  <a:gd name="T43" fmla="*/ 100 h 160"/>
                  <a:gd name="T44" fmla="*/ 47 w 63"/>
                  <a:gd name="T45" fmla="*/ 109 h 160"/>
                  <a:gd name="T46" fmla="*/ 44 w 63"/>
                  <a:gd name="T47" fmla="*/ 119 h 160"/>
                  <a:gd name="T48" fmla="*/ 42 w 63"/>
                  <a:gd name="T49" fmla="*/ 125 h 160"/>
                  <a:gd name="T50" fmla="*/ 35 w 63"/>
                  <a:gd name="T51" fmla="*/ 128 h 160"/>
                  <a:gd name="T52" fmla="*/ 31 w 63"/>
                  <a:gd name="T53" fmla="*/ 130 h 160"/>
                  <a:gd name="T54" fmla="*/ 24 w 63"/>
                  <a:gd name="T55" fmla="*/ 133 h 160"/>
                  <a:gd name="T56" fmla="*/ 17 w 63"/>
                  <a:gd name="T57" fmla="*/ 139 h 160"/>
                  <a:gd name="T58" fmla="*/ 21 w 63"/>
                  <a:gd name="T59" fmla="*/ 152 h 160"/>
                  <a:gd name="T60" fmla="*/ 23 w 63"/>
                  <a:gd name="T61" fmla="*/ 156 h 160"/>
                  <a:gd name="T62" fmla="*/ 27 w 63"/>
                  <a:gd name="T63" fmla="*/ 154 h 160"/>
                  <a:gd name="T64" fmla="*/ 29 w 63"/>
                  <a:gd name="T65" fmla="*/ 147 h 160"/>
                  <a:gd name="T66" fmla="*/ 32 w 63"/>
                  <a:gd name="T67" fmla="*/ 149 h 160"/>
                  <a:gd name="T68" fmla="*/ 34 w 63"/>
                  <a:gd name="T69" fmla="*/ 147 h 160"/>
                  <a:gd name="T70" fmla="*/ 35 w 63"/>
                  <a:gd name="T71" fmla="*/ 146 h 160"/>
                  <a:gd name="T72" fmla="*/ 30 w 63"/>
                  <a:gd name="T73" fmla="*/ 141 h 160"/>
                  <a:gd name="T74" fmla="*/ 38 w 63"/>
                  <a:gd name="T75" fmla="*/ 141 h 160"/>
                  <a:gd name="T76" fmla="*/ 41 w 63"/>
                  <a:gd name="T77" fmla="*/ 141 h 160"/>
                  <a:gd name="T78" fmla="*/ 44 w 63"/>
                  <a:gd name="T79" fmla="*/ 140 h 160"/>
                  <a:gd name="T80" fmla="*/ 50 w 63"/>
                  <a:gd name="T81" fmla="*/ 135 h 160"/>
                  <a:gd name="T82" fmla="*/ 59 w 63"/>
                  <a:gd name="T83" fmla="*/ 125 h 160"/>
                  <a:gd name="T84" fmla="*/ 60 w 63"/>
                  <a:gd name="T85" fmla="*/ 116 h 160"/>
                  <a:gd name="T86" fmla="*/ 62 w 63"/>
                  <a:gd name="T87" fmla="*/ 112 h 160"/>
                  <a:gd name="T88" fmla="*/ 59 w 63"/>
                  <a:gd name="T89" fmla="*/ 106 h 160"/>
                  <a:gd name="T90" fmla="*/ 57 w 63"/>
                  <a:gd name="T91" fmla="*/ 98 h 160"/>
                  <a:gd name="T92" fmla="*/ 56 w 63"/>
                  <a:gd name="T93" fmla="*/ 94 h 160"/>
                  <a:gd name="T94" fmla="*/ 50 w 63"/>
                  <a:gd name="T95" fmla="*/ 83 h 160"/>
                  <a:gd name="T96" fmla="*/ 45 w 63"/>
                  <a:gd name="T97" fmla="*/ 75 h 160"/>
                  <a:gd name="T98" fmla="*/ 42 w 63"/>
                  <a:gd name="T99" fmla="*/ 67 h 160"/>
                  <a:gd name="T100" fmla="*/ 33 w 63"/>
                  <a:gd name="T101" fmla="*/ 58 h 160"/>
                  <a:gd name="T102" fmla="*/ 28 w 63"/>
                  <a:gd name="T103" fmla="*/ 44 h 160"/>
                  <a:gd name="T104" fmla="*/ 33 w 63"/>
                  <a:gd name="T105" fmla="*/ 35 h 160"/>
                  <a:gd name="T106" fmla="*/ 39 w 63"/>
                  <a:gd name="T107" fmla="*/ 25 h 160"/>
                  <a:gd name="T108" fmla="*/ 46 w 63"/>
                  <a:gd name="T109" fmla="*/ 20 h 160"/>
                  <a:gd name="T110" fmla="*/ 50 w 63"/>
                  <a:gd name="T111" fmla="*/ 18 h 160"/>
                  <a:gd name="T112" fmla="*/ 25 w 63"/>
                  <a:gd name="T113" fmla="*/ 13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3" h="160">
                    <a:moveTo>
                      <a:pt x="50" y="18"/>
                    </a:moveTo>
                    <a:cubicBezTo>
                      <a:pt x="46" y="16"/>
                      <a:pt x="46" y="16"/>
                      <a:pt x="46" y="16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9" y="76"/>
                      <a:pt x="39" y="76"/>
                      <a:pt x="39" y="76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3" y="82"/>
                      <a:pt x="43" y="82"/>
                      <a:pt x="43" y="82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5" y="100"/>
                      <a:pt x="45" y="100"/>
                      <a:pt x="45" y="100"/>
                    </a:cubicBezTo>
                    <a:cubicBezTo>
                      <a:pt x="46" y="105"/>
                      <a:pt x="46" y="105"/>
                      <a:pt x="46" y="105"/>
                    </a:cubicBezTo>
                    <a:cubicBezTo>
                      <a:pt x="47" y="109"/>
                      <a:pt x="47" y="109"/>
                      <a:pt x="47" y="109"/>
                    </a:cubicBezTo>
                    <a:cubicBezTo>
                      <a:pt x="45" y="114"/>
                      <a:pt x="45" y="114"/>
                      <a:pt x="45" y="114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37" y="127"/>
                      <a:pt x="37" y="127"/>
                      <a:pt x="37" y="127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31" y="130"/>
                      <a:pt x="31" y="130"/>
                      <a:pt x="31" y="130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3"/>
                      <a:pt x="24" y="133"/>
                      <a:pt x="24" y="133"/>
                    </a:cubicBezTo>
                    <a:cubicBezTo>
                      <a:pt x="21" y="134"/>
                      <a:pt x="21" y="134"/>
                      <a:pt x="21" y="134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9" y="140"/>
                      <a:pt x="19" y="141"/>
                      <a:pt x="21" y="143"/>
                    </a:cubicBezTo>
                    <a:cubicBezTo>
                      <a:pt x="21" y="141"/>
                      <a:pt x="20" y="154"/>
                      <a:pt x="21" y="152"/>
                    </a:cubicBezTo>
                    <a:cubicBezTo>
                      <a:pt x="21" y="153"/>
                      <a:pt x="21" y="155"/>
                      <a:pt x="21" y="155"/>
                    </a:cubicBezTo>
                    <a:cubicBezTo>
                      <a:pt x="23" y="156"/>
                      <a:pt x="23" y="156"/>
                      <a:pt x="23" y="156"/>
                    </a:cubicBezTo>
                    <a:cubicBezTo>
                      <a:pt x="23" y="157"/>
                      <a:pt x="20" y="160"/>
                      <a:pt x="23" y="159"/>
                    </a:cubicBezTo>
                    <a:cubicBezTo>
                      <a:pt x="26" y="159"/>
                      <a:pt x="26" y="155"/>
                      <a:pt x="27" y="154"/>
                    </a:cubicBezTo>
                    <a:cubicBezTo>
                      <a:pt x="28" y="153"/>
                      <a:pt x="30" y="154"/>
                      <a:pt x="30" y="153"/>
                    </a:cubicBezTo>
                    <a:cubicBezTo>
                      <a:pt x="30" y="151"/>
                      <a:pt x="30" y="150"/>
                      <a:pt x="29" y="147"/>
                    </a:cubicBezTo>
                    <a:cubicBezTo>
                      <a:pt x="29" y="146"/>
                      <a:pt x="26" y="141"/>
                      <a:pt x="28" y="143"/>
                    </a:cubicBezTo>
                    <a:cubicBezTo>
                      <a:pt x="30" y="145"/>
                      <a:pt x="31" y="147"/>
                      <a:pt x="32" y="149"/>
                    </a:cubicBezTo>
                    <a:cubicBezTo>
                      <a:pt x="33" y="149"/>
                      <a:pt x="34" y="149"/>
                      <a:pt x="34" y="149"/>
                    </a:cubicBezTo>
                    <a:cubicBezTo>
                      <a:pt x="34" y="147"/>
                      <a:pt x="34" y="147"/>
                      <a:pt x="34" y="147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5" y="145"/>
                      <a:pt x="31" y="144"/>
                      <a:pt x="30" y="143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28" y="139"/>
                      <a:pt x="28" y="139"/>
                    </a:cubicBezTo>
                    <a:cubicBezTo>
                      <a:pt x="31" y="141"/>
                      <a:pt x="34" y="142"/>
                      <a:pt x="38" y="141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39" y="140"/>
                      <a:pt x="40" y="141"/>
                      <a:pt x="41" y="141"/>
                    </a:cubicBezTo>
                    <a:cubicBezTo>
                      <a:pt x="41" y="141"/>
                      <a:pt x="40" y="139"/>
                      <a:pt x="40" y="139"/>
                    </a:cubicBezTo>
                    <a:cubicBezTo>
                      <a:pt x="42" y="139"/>
                      <a:pt x="43" y="140"/>
                      <a:pt x="44" y="140"/>
                    </a:cubicBezTo>
                    <a:cubicBezTo>
                      <a:pt x="45" y="140"/>
                      <a:pt x="46" y="137"/>
                      <a:pt x="47" y="136"/>
                    </a:cubicBezTo>
                    <a:cubicBezTo>
                      <a:pt x="48" y="135"/>
                      <a:pt x="49" y="136"/>
                      <a:pt x="50" y="135"/>
                    </a:cubicBezTo>
                    <a:cubicBezTo>
                      <a:pt x="52" y="135"/>
                      <a:pt x="58" y="129"/>
                      <a:pt x="58" y="128"/>
                    </a:cubicBezTo>
                    <a:cubicBezTo>
                      <a:pt x="59" y="127"/>
                      <a:pt x="58" y="126"/>
                      <a:pt x="59" y="125"/>
                    </a:cubicBezTo>
                    <a:cubicBezTo>
                      <a:pt x="59" y="125"/>
                      <a:pt x="61" y="124"/>
                      <a:pt x="61" y="124"/>
                    </a:cubicBezTo>
                    <a:cubicBezTo>
                      <a:pt x="62" y="120"/>
                      <a:pt x="59" y="119"/>
                      <a:pt x="60" y="116"/>
                    </a:cubicBezTo>
                    <a:cubicBezTo>
                      <a:pt x="60" y="116"/>
                      <a:pt x="62" y="115"/>
                      <a:pt x="62" y="115"/>
                    </a:cubicBezTo>
                    <a:cubicBezTo>
                      <a:pt x="62" y="114"/>
                      <a:pt x="63" y="113"/>
                      <a:pt x="62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0" y="110"/>
                      <a:pt x="59" y="107"/>
                      <a:pt x="59" y="106"/>
                    </a:cubicBezTo>
                    <a:cubicBezTo>
                      <a:pt x="59" y="104"/>
                      <a:pt x="59" y="101"/>
                      <a:pt x="59" y="100"/>
                    </a:cubicBezTo>
                    <a:cubicBezTo>
                      <a:pt x="59" y="99"/>
                      <a:pt x="57" y="98"/>
                      <a:pt x="57" y="98"/>
                    </a:cubicBezTo>
                    <a:cubicBezTo>
                      <a:pt x="57" y="97"/>
                      <a:pt x="57" y="95"/>
                      <a:pt x="57" y="94"/>
                    </a:cubicBezTo>
                    <a:cubicBezTo>
                      <a:pt x="57" y="94"/>
                      <a:pt x="56" y="94"/>
                      <a:pt x="56" y="94"/>
                    </a:cubicBezTo>
                    <a:cubicBezTo>
                      <a:pt x="55" y="92"/>
                      <a:pt x="56" y="90"/>
                      <a:pt x="56" y="88"/>
                    </a:cubicBezTo>
                    <a:cubicBezTo>
                      <a:pt x="56" y="88"/>
                      <a:pt x="51" y="84"/>
                      <a:pt x="50" y="83"/>
                    </a:cubicBezTo>
                    <a:cubicBezTo>
                      <a:pt x="50" y="81"/>
                      <a:pt x="51" y="79"/>
                      <a:pt x="50" y="78"/>
                    </a:cubicBezTo>
                    <a:cubicBezTo>
                      <a:pt x="49" y="77"/>
                      <a:pt x="46" y="76"/>
                      <a:pt x="45" y="75"/>
                    </a:cubicBezTo>
                    <a:cubicBezTo>
                      <a:pt x="45" y="75"/>
                      <a:pt x="42" y="69"/>
                      <a:pt x="42" y="69"/>
                    </a:cubicBezTo>
                    <a:cubicBezTo>
                      <a:pt x="42" y="69"/>
                      <a:pt x="42" y="67"/>
                      <a:pt x="42" y="67"/>
                    </a:cubicBezTo>
                    <a:cubicBezTo>
                      <a:pt x="40" y="65"/>
                      <a:pt x="35" y="64"/>
                      <a:pt x="34" y="61"/>
                    </a:cubicBezTo>
                    <a:cubicBezTo>
                      <a:pt x="33" y="60"/>
                      <a:pt x="34" y="59"/>
                      <a:pt x="33" y="58"/>
                    </a:cubicBezTo>
                    <a:cubicBezTo>
                      <a:pt x="31" y="55"/>
                      <a:pt x="26" y="51"/>
                      <a:pt x="27" y="46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9" y="42"/>
                      <a:pt x="28" y="39"/>
                      <a:pt x="28" y="38"/>
                    </a:cubicBezTo>
                    <a:cubicBezTo>
                      <a:pt x="29" y="36"/>
                      <a:pt x="32" y="36"/>
                      <a:pt x="33" y="35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5"/>
                      <a:pt x="39" y="25"/>
                    </a:cubicBezTo>
                    <a:cubicBezTo>
                      <a:pt x="40" y="24"/>
                      <a:pt x="42" y="25"/>
                      <a:pt x="44" y="24"/>
                    </a:cubicBezTo>
                    <a:cubicBezTo>
                      <a:pt x="45" y="23"/>
                      <a:pt x="45" y="21"/>
                      <a:pt x="46" y="20"/>
                    </a:cubicBezTo>
                    <a:cubicBezTo>
                      <a:pt x="47" y="20"/>
                      <a:pt x="49" y="20"/>
                      <a:pt x="50" y="19"/>
                    </a:cubicBezTo>
                    <a:cubicBezTo>
                      <a:pt x="50" y="19"/>
                      <a:pt x="50" y="19"/>
                      <a:pt x="50" y="18"/>
                    </a:cubicBezTo>
                    <a:close/>
                    <a:moveTo>
                      <a:pt x="25" y="135"/>
                    </a:moveTo>
                    <a:cubicBezTo>
                      <a:pt x="27" y="136"/>
                      <a:pt x="28" y="140"/>
                      <a:pt x="25" y="139"/>
                    </a:cubicBezTo>
                    <a:cubicBezTo>
                      <a:pt x="24" y="139"/>
                      <a:pt x="23" y="135"/>
                      <a:pt x="25" y="1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5" name="Freeform 18">
                <a:extLst>
                  <a:ext uri="{FF2B5EF4-FFF2-40B4-BE49-F238E27FC236}">
                    <a16:creationId xmlns:a16="http://schemas.microsoft.com/office/drawing/2014/main" xmlns="" id="{22E673EC-CE2E-46F4-A5F4-68EE449AA5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47" y="1768"/>
                <a:ext cx="124" cy="314"/>
              </a:xfrm>
              <a:custGeom>
                <a:avLst/>
                <a:gdLst>
                  <a:gd name="T0" fmla="*/ 46 w 63"/>
                  <a:gd name="T1" fmla="*/ 16 h 160"/>
                  <a:gd name="T2" fmla="*/ 39 w 63"/>
                  <a:gd name="T3" fmla="*/ 15 h 160"/>
                  <a:gd name="T4" fmla="*/ 35 w 63"/>
                  <a:gd name="T5" fmla="*/ 9 h 160"/>
                  <a:gd name="T6" fmla="*/ 32 w 63"/>
                  <a:gd name="T7" fmla="*/ 3 h 160"/>
                  <a:gd name="T8" fmla="*/ 26 w 63"/>
                  <a:gd name="T9" fmla="*/ 0 h 160"/>
                  <a:gd name="T10" fmla="*/ 16 w 63"/>
                  <a:gd name="T11" fmla="*/ 4 h 160"/>
                  <a:gd name="T12" fmla="*/ 5 w 63"/>
                  <a:gd name="T13" fmla="*/ 3 h 160"/>
                  <a:gd name="T14" fmla="*/ 4 w 63"/>
                  <a:gd name="T15" fmla="*/ 13 h 160"/>
                  <a:gd name="T16" fmla="*/ 6 w 63"/>
                  <a:gd name="T17" fmla="*/ 19 h 160"/>
                  <a:gd name="T18" fmla="*/ 10 w 63"/>
                  <a:gd name="T19" fmla="*/ 23 h 160"/>
                  <a:gd name="T20" fmla="*/ 17 w 63"/>
                  <a:gd name="T21" fmla="*/ 22 h 160"/>
                  <a:gd name="T22" fmla="*/ 24 w 63"/>
                  <a:gd name="T23" fmla="*/ 26 h 160"/>
                  <a:gd name="T24" fmla="*/ 21 w 63"/>
                  <a:gd name="T25" fmla="*/ 33 h 160"/>
                  <a:gd name="T26" fmla="*/ 16 w 63"/>
                  <a:gd name="T27" fmla="*/ 37 h 160"/>
                  <a:gd name="T28" fmla="*/ 20 w 63"/>
                  <a:gd name="T29" fmla="*/ 44 h 160"/>
                  <a:gd name="T30" fmla="*/ 26 w 63"/>
                  <a:gd name="T31" fmla="*/ 56 h 160"/>
                  <a:gd name="T32" fmla="*/ 29 w 63"/>
                  <a:gd name="T33" fmla="*/ 61 h 160"/>
                  <a:gd name="T34" fmla="*/ 36 w 63"/>
                  <a:gd name="T35" fmla="*/ 68 h 160"/>
                  <a:gd name="T36" fmla="*/ 39 w 63"/>
                  <a:gd name="T37" fmla="*/ 76 h 160"/>
                  <a:gd name="T38" fmla="*/ 43 w 63"/>
                  <a:gd name="T39" fmla="*/ 82 h 160"/>
                  <a:gd name="T40" fmla="*/ 43 w 63"/>
                  <a:gd name="T41" fmla="*/ 91 h 160"/>
                  <a:gd name="T42" fmla="*/ 45 w 63"/>
                  <a:gd name="T43" fmla="*/ 100 h 160"/>
                  <a:gd name="T44" fmla="*/ 47 w 63"/>
                  <a:gd name="T45" fmla="*/ 109 h 160"/>
                  <a:gd name="T46" fmla="*/ 44 w 63"/>
                  <a:gd name="T47" fmla="*/ 119 h 160"/>
                  <a:gd name="T48" fmla="*/ 42 w 63"/>
                  <a:gd name="T49" fmla="*/ 125 h 160"/>
                  <a:gd name="T50" fmla="*/ 35 w 63"/>
                  <a:gd name="T51" fmla="*/ 128 h 160"/>
                  <a:gd name="T52" fmla="*/ 31 w 63"/>
                  <a:gd name="T53" fmla="*/ 130 h 160"/>
                  <a:gd name="T54" fmla="*/ 24 w 63"/>
                  <a:gd name="T55" fmla="*/ 133 h 160"/>
                  <a:gd name="T56" fmla="*/ 17 w 63"/>
                  <a:gd name="T57" fmla="*/ 139 h 160"/>
                  <a:gd name="T58" fmla="*/ 21 w 63"/>
                  <a:gd name="T59" fmla="*/ 152 h 160"/>
                  <a:gd name="T60" fmla="*/ 23 w 63"/>
                  <a:gd name="T61" fmla="*/ 156 h 160"/>
                  <a:gd name="T62" fmla="*/ 27 w 63"/>
                  <a:gd name="T63" fmla="*/ 154 h 160"/>
                  <a:gd name="T64" fmla="*/ 29 w 63"/>
                  <a:gd name="T65" fmla="*/ 147 h 160"/>
                  <a:gd name="T66" fmla="*/ 32 w 63"/>
                  <a:gd name="T67" fmla="*/ 149 h 160"/>
                  <a:gd name="T68" fmla="*/ 34 w 63"/>
                  <a:gd name="T69" fmla="*/ 147 h 160"/>
                  <a:gd name="T70" fmla="*/ 35 w 63"/>
                  <a:gd name="T71" fmla="*/ 146 h 160"/>
                  <a:gd name="T72" fmla="*/ 30 w 63"/>
                  <a:gd name="T73" fmla="*/ 141 h 160"/>
                  <a:gd name="T74" fmla="*/ 38 w 63"/>
                  <a:gd name="T75" fmla="*/ 141 h 160"/>
                  <a:gd name="T76" fmla="*/ 41 w 63"/>
                  <a:gd name="T77" fmla="*/ 141 h 160"/>
                  <a:gd name="T78" fmla="*/ 44 w 63"/>
                  <a:gd name="T79" fmla="*/ 140 h 160"/>
                  <a:gd name="T80" fmla="*/ 50 w 63"/>
                  <a:gd name="T81" fmla="*/ 135 h 160"/>
                  <a:gd name="T82" fmla="*/ 59 w 63"/>
                  <a:gd name="T83" fmla="*/ 125 h 160"/>
                  <a:gd name="T84" fmla="*/ 60 w 63"/>
                  <a:gd name="T85" fmla="*/ 116 h 160"/>
                  <a:gd name="T86" fmla="*/ 62 w 63"/>
                  <a:gd name="T87" fmla="*/ 112 h 160"/>
                  <a:gd name="T88" fmla="*/ 59 w 63"/>
                  <a:gd name="T89" fmla="*/ 106 h 160"/>
                  <a:gd name="T90" fmla="*/ 57 w 63"/>
                  <a:gd name="T91" fmla="*/ 98 h 160"/>
                  <a:gd name="T92" fmla="*/ 56 w 63"/>
                  <a:gd name="T93" fmla="*/ 94 h 160"/>
                  <a:gd name="T94" fmla="*/ 50 w 63"/>
                  <a:gd name="T95" fmla="*/ 83 h 160"/>
                  <a:gd name="T96" fmla="*/ 45 w 63"/>
                  <a:gd name="T97" fmla="*/ 75 h 160"/>
                  <a:gd name="T98" fmla="*/ 42 w 63"/>
                  <a:gd name="T99" fmla="*/ 67 h 160"/>
                  <a:gd name="T100" fmla="*/ 33 w 63"/>
                  <a:gd name="T101" fmla="*/ 58 h 160"/>
                  <a:gd name="T102" fmla="*/ 28 w 63"/>
                  <a:gd name="T103" fmla="*/ 44 h 160"/>
                  <a:gd name="T104" fmla="*/ 33 w 63"/>
                  <a:gd name="T105" fmla="*/ 35 h 160"/>
                  <a:gd name="T106" fmla="*/ 39 w 63"/>
                  <a:gd name="T107" fmla="*/ 25 h 160"/>
                  <a:gd name="T108" fmla="*/ 46 w 63"/>
                  <a:gd name="T109" fmla="*/ 20 h 160"/>
                  <a:gd name="T110" fmla="*/ 50 w 63"/>
                  <a:gd name="T111" fmla="*/ 18 h 160"/>
                  <a:gd name="T112" fmla="*/ 25 w 63"/>
                  <a:gd name="T113" fmla="*/ 13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3" h="160">
                    <a:moveTo>
                      <a:pt x="50" y="18"/>
                    </a:moveTo>
                    <a:cubicBezTo>
                      <a:pt x="46" y="16"/>
                      <a:pt x="46" y="16"/>
                      <a:pt x="46" y="16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9" y="76"/>
                      <a:pt x="39" y="76"/>
                      <a:pt x="39" y="76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3" y="82"/>
                      <a:pt x="43" y="82"/>
                      <a:pt x="43" y="82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5" y="100"/>
                      <a:pt x="45" y="100"/>
                      <a:pt x="45" y="100"/>
                    </a:cubicBezTo>
                    <a:cubicBezTo>
                      <a:pt x="46" y="105"/>
                      <a:pt x="46" y="105"/>
                      <a:pt x="46" y="105"/>
                    </a:cubicBezTo>
                    <a:cubicBezTo>
                      <a:pt x="47" y="109"/>
                      <a:pt x="47" y="109"/>
                      <a:pt x="47" y="109"/>
                    </a:cubicBezTo>
                    <a:cubicBezTo>
                      <a:pt x="45" y="114"/>
                      <a:pt x="45" y="114"/>
                      <a:pt x="45" y="114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37" y="127"/>
                      <a:pt x="37" y="127"/>
                      <a:pt x="37" y="127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31" y="130"/>
                      <a:pt x="31" y="130"/>
                      <a:pt x="31" y="130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3"/>
                      <a:pt x="24" y="133"/>
                      <a:pt x="24" y="133"/>
                    </a:cubicBezTo>
                    <a:cubicBezTo>
                      <a:pt x="21" y="134"/>
                      <a:pt x="21" y="134"/>
                      <a:pt x="21" y="134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9" y="140"/>
                      <a:pt x="19" y="141"/>
                      <a:pt x="21" y="143"/>
                    </a:cubicBezTo>
                    <a:cubicBezTo>
                      <a:pt x="21" y="141"/>
                      <a:pt x="20" y="154"/>
                      <a:pt x="21" y="152"/>
                    </a:cubicBezTo>
                    <a:cubicBezTo>
                      <a:pt x="21" y="153"/>
                      <a:pt x="21" y="155"/>
                      <a:pt x="21" y="155"/>
                    </a:cubicBezTo>
                    <a:cubicBezTo>
                      <a:pt x="23" y="156"/>
                      <a:pt x="23" y="156"/>
                      <a:pt x="23" y="156"/>
                    </a:cubicBezTo>
                    <a:cubicBezTo>
                      <a:pt x="23" y="157"/>
                      <a:pt x="20" y="160"/>
                      <a:pt x="23" y="159"/>
                    </a:cubicBezTo>
                    <a:cubicBezTo>
                      <a:pt x="26" y="159"/>
                      <a:pt x="26" y="155"/>
                      <a:pt x="27" y="154"/>
                    </a:cubicBezTo>
                    <a:cubicBezTo>
                      <a:pt x="28" y="153"/>
                      <a:pt x="30" y="154"/>
                      <a:pt x="30" y="153"/>
                    </a:cubicBezTo>
                    <a:cubicBezTo>
                      <a:pt x="30" y="151"/>
                      <a:pt x="30" y="150"/>
                      <a:pt x="29" y="147"/>
                    </a:cubicBezTo>
                    <a:cubicBezTo>
                      <a:pt x="29" y="146"/>
                      <a:pt x="26" y="141"/>
                      <a:pt x="28" y="143"/>
                    </a:cubicBezTo>
                    <a:cubicBezTo>
                      <a:pt x="30" y="145"/>
                      <a:pt x="31" y="147"/>
                      <a:pt x="32" y="149"/>
                    </a:cubicBezTo>
                    <a:cubicBezTo>
                      <a:pt x="33" y="149"/>
                      <a:pt x="34" y="149"/>
                      <a:pt x="34" y="149"/>
                    </a:cubicBezTo>
                    <a:cubicBezTo>
                      <a:pt x="34" y="147"/>
                      <a:pt x="34" y="147"/>
                      <a:pt x="34" y="147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5" y="145"/>
                      <a:pt x="31" y="144"/>
                      <a:pt x="30" y="143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28" y="139"/>
                      <a:pt x="28" y="139"/>
                    </a:cubicBezTo>
                    <a:cubicBezTo>
                      <a:pt x="31" y="141"/>
                      <a:pt x="34" y="142"/>
                      <a:pt x="38" y="141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39" y="140"/>
                      <a:pt x="40" y="141"/>
                      <a:pt x="41" y="141"/>
                    </a:cubicBezTo>
                    <a:cubicBezTo>
                      <a:pt x="41" y="141"/>
                      <a:pt x="40" y="139"/>
                      <a:pt x="40" y="139"/>
                    </a:cubicBezTo>
                    <a:cubicBezTo>
                      <a:pt x="42" y="139"/>
                      <a:pt x="43" y="140"/>
                      <a:pt x="44" y="140"/>
                    </a:cubicBezTo>
                    <a:cubicBezTo>
                      <a:pt x="45" y="140"/>
                      <a:pt x="46" y="137"/>
                      <a:pt x="47" y="136"/>
                    </a:cubicBezTo>
                    <a:cubicBezTo>
                      <a:pt x="48" y="135"/>
                      <a:pt x="49" y="136"/>
                      <a:pt x="50" y="135"/>
                    </a:cubicBezTo>
                    <a:cubicBezTo>
                      <a:pt x="52" y="135"/>
                      <a:pt x="58" y="129"/>
                      <a:pt x="58" y="128"/>
                    </a:cubicBezTo>
                    <a:cubicBezTo>
                      <a:pt x="59" y="127"/>
                      <a:pt x="58" y="126"/>
                      <a:pt x="59" y="125"/>
                    </a:cubicBezTo>
                    <a:cubicBezTo>
                      <a:pt x="59" y="125"/>
                      <a:pt x="61" y="124"/>
                      <a:pt x="61" y="124"/>
                    </a:cubicBezTo>
                    <a:cubicBezTo>
                      <a:pt x="62" y="120"/>
                      <a:pt x="59" y="119"/>
                      <a:pt x="60" y="116"/>
                    </a:cubicBezTo>
                    <a:cubicBezTo>
                      <a:pt x="60" y="116"/>
                      <a:pt x="62" y="115"/>
                      <a:pt x="62" y="115"/>
                    </a:cubicBezTo>
                    <a:cubicBezTo>
                      <a:pt x="62" y="114"/>
                      <a:pt x="63" y="113"/>
                      <a:pt x="62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0" y="110"/>
                      <a:pt x="59" y="107"/>
                      <a:pt x="59" y="106"/>
                    </a:cubicBezTo>
                    <a:cubicBezTo>
                      <a:pt x="59" y="104"/>
                      <a:pt x="59" y="101"/>
                      <a:pt x="59" y="100"/>
                    </a:cubicBezTo>
                    <a:cubicBezTo>
                      <a:pt x="59" y="99"/>
                      <a:pt x="57" y="98"/>
                      <a:pt x="57" y="98"/>
                    </a:cubicBezTo>
                    <a:cubicBezTo>
                      <a:pt x="57" y="97"/>
                      <a:pt x="57" y="95"/>
                      <a:pt x="57" y="94"/>
                    </a:cubicBezTo>
                    <a:cubicBezTo>
                      <a:pt x="57" y="94"/>
                      <a:pt x="56" y="94"/>
                      <a:pt x="56" y="94"/>
                    </a:cubicBezTo>
                    <a:cubicBezTo>
                      <a:pt x="55" y="92"/>
                      <a:pt x="56" y="90"/>
                      <a:pt x="56" y="88"/>
                    </a:cubicBezTo>
                    <a:cubicBezTo>
                      <a:pt x="56" y="88"/>
                      <a:pt x="51" y="84"/>
                      <a:pt x="50" y="83"/>
                    </a:cubicBezTo>
                    <a:cubicBezTo>
                      <a:pt x="50" y="81"/>
                      <a:pt x="51" y="79"/>
                      <a:pt x="50" y="78"/>
                    </a:cubicBezTo>
                    <a:cubicBezTo>
                      <a:pt x="49" y="77"/>
                      <a:pt x="46" y="76"/>
                      <a:pt x="45" y="75"/>
                    </a:cubicBezTo>
                    <a:cubicBezTo>
                      <a:pt x="45" y="75"/>
                      <a:pt x="42" y="69"/>
                      <a:pt x="42" y="69"/>
                    </a:cubicBezTo>
                    <a:cubicBezTo>
                      <a:pt x="42" y="69"/>
                      <a:pt x="42" y="67"/>
                      <a:pt x="42" y="67"/>
                    </a:cubicBezTo>
                    <a:cubicBezTo>
                      <a:pt x="40" y="65"/>
                      <a:pt x="35" y="64"/>
                      <a:pt x="34" y="61"/>
                    </a:cubicBezTo>
                    <a:cubicBezTo>
                      <a:pt x="33" y="60"/>
                      <a:pt x="34" y="59"/>
                      <a:pt x="33" y="58"/>
                    </a:cubicBezTo>
                    <a:cubicBezTo>
                      <a:pt x="31" y="55"/>
                      <a:pt x="26" y="51"/>
                      <a:pt x="27" y="46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9" y="42"/>
                      <a:pt x="28" y="39"/>
                      <a:pt x="28" y="38"/>
                    </a:cubicBezTo>
                    <a:cubicBezTo>
                      <a:pt x="29" y="36"/>
                      <a:pt x="32" y="36"/>
                      <a:pt x="33" y="35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5"/>
                      <a:pt x="39" y="25"/>
                    </a:cubicBezTo>
                    <a:cubicBezTo>
                      <a:pt x="40" y="24"/>
                      <a:pt x="42" y="25"/>
                      <a:pt x="44" y="24"/>
                    </a:cubicBezTo>
                    <a:cubicBezTo>
                      <a:pt x="45" y="23"/>
                      <a:pt x="45" y="21"/>
                      <a:pt x="46" y="20"/>
                    </a:cubicBezTo>
                    <a:cubicBezTo>
                      <a:pt x="47" y="20"/>
                      <a:pt x="49" y="20"/>
                      <a:pt x="50" y="19"/>
                    </a:cubicBezTo>
                    <a:cubicBezTo>
                      <a:pt x="50" y="19"/>
                      <a:pt x="50" y="19"/>
                      <a:pt x="50" y="18"/>
                    </a:cubicBezTo>
                    <a:close/>
                    <a:moveTo>
                      <a:pt x="25" y="135"/>
                    </a:moveTo>
                    <a:cubicBezTo>
                      <a:pt x="27" y="136"/>
                      <a:pt x="28" y="140"/>
                      <a:pt x="25" y="139"/>
                    </a:cubicBezTo>
                    <a:cubicBezTo>
                      <a:pt x="24" y="139"/>
                      <a:pt x="23" y="135"/>
                      <a:pt x="25" y="135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6" name="Freeform 19">
                <a:extLst>
                  <a:ext uri="{FF2B5EF4-FFF2-40B4-BE49-F238E27FC236}">
                    <a16:creationId xmlns:a16="http://schemas.microsoft.com/office/drawing/2014/main" xmlns="" id="{2E50DDBD-3ECB-4FF6-AFA2-EF892C0642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64" y="1999"/>
                <a:ext cx="234" cy="248"/>
              </a:xfrm>
              <a:custGeom>
                <a:avLst/>
                <a:gdLst>
                  <a:gd name="T0" fmla="*/ 115 w 119"/>
                  <a:gd name="T1" fmla="*/ 33 h 126"/>
                  <a:gd name="T2" fmla="*/ 10 w 119"/>
                  <a:gd name="T3" fmla="*/ 11 h 126"/>
                  <a:gd name="T4" fmla="*/ 3 w 119"/>
                  <a:gd name="T5" fmla="*/ 27 h 126"/>
                  <a:gd name="T6" fmla="*/ 6 w 119"/>
                  <a:gd name="T7" fmla="*/ 37 h 126"/>
                  <a:gd name="T8" fmla="*/ 12 w 119"/>
                  <a:gd name="T9" fmla="*/ 54 h 126"/>
                  <a:gd name="T10" fmla="*/ 27 w 119"/>
                  <a:gd name="T11" fmla="*/ 60 h 126"/>
                  <a:gd name="T12" fmla="*/ 43 w 119"/>
                  <a:gd name="T13" fmla="*/ 68 h 126"/>
                  <a:gd name="T14" fmla="*/ 46 w 119"/>
                  <a:gd name="T15" fmla="*/ 79 h 126"/>
                  <a:gd name="T16" fmla="*/ 64 w 119"/>
                  <a:gd name="T17" fmla="*/ 97 h 126"/>
                  <a:gd name="T18" fmla="*/ 59 w 119"/>
                  <a:gd name="T19" fmla="*/ 111 h 126"/>
                  <a:gd name="T20" fmla="*/ 63 w 119"/>
                  <a:gd name="T21" fmla="*/ 123 h 126"/>
                  <a:gd name="T22" fmla="*/ 78 w 119"/>
                  <a:gd name="T23" fmla="*/ 119 h 126"/>
                  <a:gd name="T24" fmla="*/ 90 w 119"/>
                  <a:gd name="T25" fmla="*/ 110 h 126"/>
                  <a:gd name="T26" fmla="*/ 77 w 119"/>
                  <a:gd name="T27" fmla="*/ 105 h 126"/>
                  <a:gd name="T28" fmla="*/ 74 w 119"/>
                  <a:gd name="T29" fmla="*/ 88 h 126"/>
                  <a:gd name="T30" fmla="*/ 87 w 119"/>
                  <a:gd name="T31" fmla="*/ 90 h 126"/>
                  <a:gd name="T32" fmla="*/ 94 w 119"/>
                  <a:gd name="T33" fmla="*/ 88 h 126"/>
                  <a:gd name="T34" fmla="*/ 107 w 119"/>
                  <a:gd name="T35" fmla="*/ 82 h 126"/>
                  <a:gd name="T36" fmla="*/ 112 w 119"/>
                  <a:gd name="T37" fmla="*/ 76 h 126"/>
                  <a:gd name="T38" fmla="*/ 108 w 119"/>
                  <a:gd name="T39" fmla="*/ 59 h 126"/>
                  <a:gd name="T40" fmla="*/ 110 w 119"/>
                  <a:gd name="T41" fmla="*/ 49 h 126"/>
                  <a:gd name="T42" fmla="*/ 118 w 119"/>
                  <a:gd name="T43" fmla="*/ 42 h 126"/>
                  <a:gd name="T44" fmla="*/ 113 w 119"/>
                  <a:gd name="T45" fmla="*/ 37 h 126"/>
                  <a:gd name="T46" fmla="*/ 99 w 119"/>
                  <a:gd name="T47" fmla="*/ 40 h 126"/>
                  <a:gd name="T48" fmla="*/ 110 w 119"/>
                  <a:gd name="T49" fmla="*/ 31 h 126"/>
                  <a:gd name="T50" fmla="*/ 111 w 119"/>
                  <a:gd name="T51" fmla="*/ 25 h 126"/>
                  <a:gd name="T52" fmla="*/ 104 w 119"/>
                  <a:gd name="T53" fmla="*/ 25 h 126"/>
                  <a:gd name="T54" fmla="*/ 99 w 119"/>
                  <a:gd name="T55" fmla="*/ 25 h 126"/>
                  <a:gd name="T56" fmla="*/ 101 w 119"/>
                  <a:gd name="T57" fmla="*/ 15 h 126"/>
                  <a:gd name="T58" fmla="*/ 85 w 119"/>
                  <a:gd name="T59" fmla="*/ 17 h 126"/>
                  <a:gd name="T60" fmla="*/ 81 w 119"/>
                  <a:gd name="T61" fmla="*/ 20 h 126"/>
                  <a:gd name="T62" fmla="*/ 63 w 119"/>
                  <a:gd name="T63" fmla="*/ 16 h 126"/>
                  <a:gd name="T64" fmla="*/ 50 w 119"/>
                  <a:gd name="T65" fmla="*/ 14 h 126"/>
                  <a:gd name="T66" fmla="*/ 44 w 119"/>
                  <a:gd name="T67" fmla="*/ 7 h 126"/>
                  <a:gd name="T68" fmla="*/ 31 w 119"/>
                  <a:gd name="T69" fmla="*/ 1 h 126"/>
                  <a:gd name="T70" fmla="*/ 36 w 119"/>
                  <a:gd name="T71" fmla="*/ 8 h 126"/>
                  <a:gd name="T72" fmla="*/ 24 w 119"/>
                  <a:gd name="T73" fmla="*/ 20 h 126"/>
                  <a:gd name="T74" fmla="*/ 27 w 119"/>
                  <a:gd name="T75" fmla="*/ 30 h 126"/>
                  <a:gd name="T76" fmla="*/ 19 w 119"/>
                  <a:gd name="T77" fmla="*/ 31 h 126"/>
                  <a:gd name="T78" fmla="*/ 21 w 119"/>
                  <a:gd name="T79" fmla="*/ 15 h 126"/>
                  <a:gd name="T80" fmla="*/ 18 w 119"/>
                  <a:gd name="T81" fmla="*/ 10 h 126"/>
                  <a:gd name="T82" fmla="*/ 19 w 119"/>
                  <a:gd name="T83" fmla="*/ 6 h 126"/>
                  <a:gd name="T84" fmla="*/ 88 w 119"/>
                  <a:gd name="T85" fmla="*/ 1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9" h="126">
                    <a:moveTo>
                      <a:pt x="115" y="33"/>
                    </a:moveTo>
                    <a:cubicBezTo>
                      <a:pt x="115" y="35"/>
                      <a:pt x="115" y="35"/>
                      <a:pt x="115" y="35"/>
                    </a:cubicBezTo>
                    <a:cubicBezTo>
                      <a:pt x="119" y="35"/>
                      <a:pt x="118" y="34"/>
                      <a:pt x="115" y="33"/>
                    </a:cubicBezTo>
                    <a:close/>
                    <a:moveTo>
                      <a:pt x="20" y="4"/>
                    </a:moveTo>
                    <a:cubicBezTo>
                      <a:pt x="18" y="4"/>
                      <a:pt x="15" y="5"/>
                      <a:pt x="15" y="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5" y="24"/>
                      <a:pt x="3" y="27"/>
                    </a:cubicBezTo>
                    <a:cubicBezTo>
                      <a:pt x="2" y="30"/>
                      <a:pt x="4" y="30"/>
                      <a:pt x="2" y="34"/>
                    </a:cubicBezTo>
                    <a:cubicBezTo>
                      <a:pt x="0" y="39"/>
                      <a:pt x="3" y="38"/>
                      <a:pt x="3" y="38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8"/>
                    </a:cubicBezTo>
                    <a:cubicBezTo>
                      <a:pt x="9" y="50"/>
                      <a:pt x="10" y="51"/>
                      <a:pt x="12" y="54"/>
                    </a:cubicBezTo>
                    <a:cubicBezTo>
                      <a:pt x="14" y="56"/>
                      <a:pt x="13" y="59"/>
                      <a:pt x="13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24" y="61"/>
                      <a:pt x="27" y="60"/>
                    </a:cubicBezTo>
                    <a:cubicBezTo>
                      <a:pt x="29" y="59"/>
                      <a:pt x="31" y="60"/>
                      <a:pt x="32" y="62"/>
                    </a:cubicBezTo>
                    <a:cubicBezTo>
                      <a:pt x="33" y="64"/>
                      <a:pt x="36" y="69"/>
                      <a:pt x="36" y="69"/>
                    </a:cubicBezTo>
                    <a:cubicBezTo>
                      <a:pt x="36" y="69"/>
                      <a:pt x="41" y="68"/>
                      <a:pt x="43" y="68"/>
                    </a:cubicBezTo>
                    <a:cubicBezTo>
                      <a:pt x="45" y="68"/>
                      <a:pt x="49" y="69"/>
                      <a:pt x="49" y="69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8" y="75"/>
                      <a:pt x="45" y="76"/>
                      <a:pt x="46" y="79"/>
                    </a:cubicBezTo>
                    <a:cubicBezTo>
                      <a:pt x="47" y="83"/>
                      <a:pt x="51" y="84"/>
                      <a:pt x="51" y="86"/>
                    </a:cubicBezTo>
                    <a:cubicBezTo>
                      <a:pt x="51" y="88"/>
                      <a:pt x="54" y="90"/>
                      <a:pt x="55" y="92"/>
                    </a:cubicBezTo>
                    <a:cubicBezTo>
                      <a:pt x="57" y="93"/>
                      <a:pt x="64" y="97"/>
                      <a:pt x="64" y="97"/>
                    </a:cubicBezTo>
                    <a:cubicBezTo>
                      <a:pt x="64" y="97"/>
                      <a:pt x="62" y="101"/>
                      <a:pt x="62" y="103"/>
                    </a:cubicBezTo>
                    <a:cubicBezTo>
                      <a:pt x="61" y="105"/>
                      <a:pt x="58" y="108"/>
                      <a:pt x="58" y="108"/>
                    </a:cubicBezTo>
                    <a:cubicBezTo>
                      <a:pt x="58" y="108"/>
                      <a:pt x="57" y="113"/>
                      <a:pt x="59" y="111"/>
                    </a:cubicBezTo>
                    <a:cubicBezTo>
                      <a:pt x="62" y="110"/>
                      <a:pt x="61" y="112"/>
                      <a:pt x="61" y="114"/>
                    </a:cubicBezTo>
                    <a:cubicBezTo>
                      <a:pt x="62" y="116"/>
                      <a:pt x="63" y="118"/>
                      <a:pt x="63" y="118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70" y="123"/>
                      <a:pt x="73" y="123"/>
                    </a:cubicBezTo>
                    <a:cubicBezTo>
                      <a:pt x="75" y="123"/>
                      <a:pt x="76" y="119"/>
                      <a:pt x="78" y="119"/>
                    </a:cubicBezTo>
                    <a:cubicBezTo>
                      <a:pt x="80" y="119"/>
                      <a:pt x="80" y="117"/>
                      <a:pt x="82" y="117"/>
                    </a:cubicBezTo>
                    <a:cubicBezTo>
                      <a:pt x="84" y="117"/>
                      <a:pt x="85" y="111"/>
                      <a:pt x="87" y="111"/>
                    </a:cubicBezTo>
                    <a:cubicBezTo>
                      <a:pt x="89" y="111"/>
                      <a:pt x="90" y="110"/>
                      <a:pt x="90" y="110"/>
                    </a:cubicBezTo>
                    <a:cubicBezTo>
                      <a:pt x="90" y="110"/>
                      <a:pt x="89" y="106"/>
                      <a:pt x="87" y="107"/>
                    </a:cubicBezTo>
                    <a:cubicBezTo>
                      <a:pt x="85" y="108"/>
                      <a:pt x="82" y="109"/>
                      <a:pt x="81" y="108"/>
                    </a:cubicBezTo>
                    <a:cubicBezTo>
                      <a:pt x="79" y="107"/>
                      <a:pt x="78" y="107"/>
                      <a:pt x="77" y="105"/>
                    </a:cubicBezTo>
                    <a:cubicBezTo>
                      <a:pt x="77" y="103"/>
                      <a:pt x="79" y="99"/>
                      <a:pt x="78" y="97"/>
                    </a:cubicBezTo>
                    <a:cubicBezTo>
                      <a:pt x="78" y="96"/>
                      <a:pt x="78" y="95"/>
                      <a:pt x="76" y="93"/>
                    </a:cubicBezTo>
                    <a:cubicBezTo>
                      <a:pt x="74" y="91"/>
                      <a:pt x="76" y="89"/>
                      <a:pt x="74" y="88"/>
                    </a:cubicBezTo>
                    <a:cubicBezTo>
                      <a:pt x="72" y="87"/>
                      <a:pt x="72" y="86"/>
                      <a:pt x="75" y="87"/>
                    </a:cubicBezTo>
                    <a:cubicBezTo>
                      <a:pt x="79" y="87"/>
                      <a:pt x="81" y="89"/>
                      <a:pt x="81" y="89"/>
                    </a:cubicBezTo>
                    <a:cubicBezTo>
                      <a:pt x="81" y="89"/>
                      <a:pt x="86" y="89"/>
                      <a:pt x="87" y="90"/>
                    </a:cubicBezTo>
                    <a:cubicBezTo>
                      <a:pt x="88" y="92"/>
                      <a:pt x="92" y="92"/>
                      <a:pt x="92" y="92"/>
                    </a:cubicBezTo>
                    <a:cubicBezTo>
                      <a:pt x="92" y="92"/>
                      <a:pt x="90" y="91"/>
                      <a:pt x="91" y="89"/>
                    </a:cubicBezTo>
                    <a:cubicBezTo>
                      <a:pt x="92" y="87"/>
                      <a:pt x="94" y="88"/>
                      <a:pt x="94" y="88"/>
                    </a:cubicBezTo>
                    <a:cubicBezTo>
                      <a:pt x="94" y="88"/>
                      <a:pt x="97" y="88"/>
                      <a:pt x="99" y="88"/>
                    </a:cubicBezTo>
                    <a:cubicBezTo>
                      <a:pt x="101" y="88"/>
                      <a:pt x="101" y="86"/>
                      <a:pt x="103" y="86"/>
                    </a:cubicBezTo>
                    <a:cubicBezTo>
                      <a:pt x="105" y="86"/>
                      <a:pt x="105" y="82"/>
                      <a:pt x="107" y="82"/>
                    </a:cubicBezTo>
                    <a:cubicBezTo>
                      <a:pt x="108" y="82"/>
                      <a:pt x="111" y="82"/>
                      <a:pt x="111" y="82"/>
                    </a:cubicBezTo>
                    <a:cubicBezTo>
                      <a:pt x="112" y="79"/>
                      <a:pt x="112" y="79"/>
                      <a:pt x="112" y="79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7" y="63"/>
                      <a:pt x="106" y="59"/>
                      <a:pt x="108" y="59"/>
                    </a:cubicBezTo>
                    <a:cubicBezTo>
                      <a:pt x="110" y="59"/>
                      <a:pt x="115" y="58"/>
                      <a:pt x="115" y="56"/>
                    </a:cubicBezTo>
                    <a:cubicBezTo>
                      <a:pt x="115" y="54"/>
                      <a:pt x="112" y="54"/>
                      <a:pt x="112" y="54"/>
                    </a:cubicBezTo>
                    <a:cubicBezTo>
                      <a:pt x="112" y="54"/>
                      <a:pt x="112" y="50"/>
                      <a:pt x="110" y="49"/>
                    </a:cubicBezTo>
                    <a:cubicBezTo>
                      <a:pt x="109" y="49"/>
                      <a:pt x="108" y="46"/>
                      <a:pt x="110" y="46"/>
                    </a:cubicBezTo>
                    <a:cubicBezTo>
                      <a:pt x="112" y="46"/>
                      <a:pt x="114" y="45"/>
                      <a:pt x="116" y="44"/>
                    </a:cubicBezTo>
                    <a:cubicBezTo>
                      <a:pt x="118" y="42"/>
                      <a:pt x="118" y="42"/>
                      <a:pt x="118" y="42"/>
                    </a:cubicBezTo>
                    <a:cubicBezTo>
                      <a:pt x="118" y="38"/>
                      <a:pt x="118" y="38"/>
                      <a:pt x="118" y="38"/>
                    </a:cubicBezTo>
                    <a:cubicBezTo>
                      <a:pt x="118" y="37"/>
                      <a:pt x="117" y="36"/>
                      <a:pt x="117" y="36"/>
                    </a:cubicBezTo>
                    <a:cubicBezTo>
                      <a:pt x="115" y="36"/>
                      <a:pt x="113" y="37"/>
                      <a:pt x="113" y="37"/>
                    </a:cubicBezTo>
                    <a:cubicBezTo>
                      <a:pt x="111" y="38"/>
                      <a:pt x="111" y="36"/>
                      <a:pt x="108" y="37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3" y="39"/>
                      <a:pt x="102" y="39"/>
                      <a:pt x="99" y="40"/>
                    </a:cubicBezTo>
                    <a:cubicBezTo>
                      <a:pt x="99" y="39"/>
                      <a:pt x="99" y="38"/>
                      <a:pt x="100" y="37"/>
                    </a:cubicBezTo>
                    <a:cubicBezTo>
                      <a:pt x="103" y="36"/>
                      <a:pt x="107" y="35"/>
                      <a:pt x="110" y="35"/>
                    </a:cubicBezTo>
                    <a:cubicBezTo>
                      <a:pt x="110" y="34"/>
                      <a:pt x="109" y="32"/>
                      <a:pt x="110" y="31"/>
                    </a:cubicBezTo>
                    <a:cubicBezTo>
                      <a:pt x="110" y="30"/>
                      <a:pt x="112" y="29"/>
                      <a:pt x="112" y="28"/>
                    </a:cubicBezTo>
                    <a:cubicBezTo>
                      <a:pt x="112" y="28"/>
                      <a:pt x="111" y="25"/>
                      <a:pt x="111" y="26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0" y="25"/>
                      <a:pt x="108" y="25"/>
                      <a:pt x="106" y="25"/>
                    </a:cubicBezTo>
                    <a:cubicBezTo>
                      <a:pt x="107" y="25"/>
                      <a:pt x="107" y="26"/>
                      <a:pt x="107" y="26"/>
                    </a:cubicBezTo>
                    <a:cubicBezTo>
                      <a:pt x="106" y="26"/>
                      <a:pt x="105" y="25"/>
                      <a:pt x="104" y="25"/>
                    </a:cubicBezTo>
                    <a:cubicBezTo>
                      <a:pt x="104" y="24"/>
                      <a:pt x="103" y="23"/>
                      <a:pt x="102" y="23"/>
                    </a:cubicBezTo>
                    <a:cubicBezTo>
                      <a:pt x="102" y="23"/>
                      <a:pt x="101" y="24"/>
                      <a:pt x="101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8" y="22"/>
                      <a:pt x="98" y="20"/>
                      <a:pt x="96" y="18"/>
                    </a:cubicBezTo>
                    <a:cubicBezTo>
                      <a:pt x="98" y="18"/>
                      <a:pt x="99" y="18"/>
                      <a:pt x="101" y="17"/>
                    </a:cubicBezTo>
                    <a:cubicBezTo>
                      <a:pt x="101" y="17"/>
                      <a:pt x="101" y="15"/>
                      <a:pt x="101" y="15"/>
                    </a:cubicBezTo>
                    <a:cubicBezTo>
                      <a:pt x="96" y="15"/>
                      <a:pt x="93" y="16"/>
                      <a:pt x="88" y="16"/>
                    </a:cubicBezTo>
                    <a:cubicBezTo>
                      <a:pt x="88" y="16"/>
                      <a:pt x="90" y="17"/>
                      <a:pt x="90" y="17"/>
                    </a:cubicBezTo>
                    <a:cubicBezTo>
                      <a:pt x="88" y="17"/>
                      <a:pt x="86" y="17"/>
                      <a:pt x="85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4" y="18"/>
                      <a:pt x="83" y="18"/>
                      <a:pt x="81" y="19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0" y="20"/>
                      <a:pt x="77" y="21"/>
                      <a:pt x="77" y="21"/>
                    </a:cubicBezTo>
                    <a:cubicBezTo>
                      <a:pt x="74" y="21"/>
                      <a:pt x="69" y="20"/>
                      <a:pt x="67" y="19"/>
                    </a:cubicBezTo>
                    <a:cubicBezTo>
                      <a:pt x="65" y="18"/>
                      <a:pt x="70" y="17"/>
                      <a:pt x="63" y="16"/>
                    </a:cubicBezTo>
                    <a:cubicBezTo>
                      <a:pt x="60" y="15"/>
                      <a:pt x="56" y="15"/>
                      <a:pt x="53" y="16"/>
                    </a:cubicBezTo>
                    <a:cubicBezTo>
                      <a:pt x="52" y="16"/>
                      <a:pt x="52" y="18"/>
                      <a:pt x="50" y="17"/>
                    </a:cubicBezTo>
                    <a:cubicBezTo>
                      <a:pt x="47" y="17"/>
                      <a:pt x="49" y="15"/>
                      <a:pt x="50" y="14"/>
                    </a:cubicBezTo>
                    <a:cubicBezTo>
                      <a:pt x="49" y="12"/>
                      <a:pt x="48" y="10"/>
                      <a:pt x="47" y="9"/>
                    </a:cubicBezTo>
                    <a:cubicBezTo>
                      <a:pt x="47" y="9"/>
                      <a:pt x="46" y="9"/>
                      <a:pt x="45" y="9"/>
                    </a:cubicBezTo>
                    <a:cubicBezTo>
                      <a:pt x="45" y="9"/>
                      <a:pt x="45" y="7"/>
                      <a:pt x="44" y="7"/>
                    </a:cubicBezTo>
                    <a:cubicBezTo>
                      <a:pt x="41" y="6"/>
                      <a:pt x="39" y="7"/>
                      <a:pt x="37" y="6"/>
                    </a:cubicBezTo>
                    <a:cubicBezTo>
                      <a:pt x="35" y="5"/>
                      <a:pt x="35" y="2"/>
                      <a:pt x="34" y="0"/>
                    </a:cubicBezTo>
                    <a:cubicBezTo>
                      <a:pt x="33" y="1"/>
                      <a:pt x="32" y="1"/>
                      <a:pt x="31" y="1"/>
                    </a:cubicBezTo>
                    <a:cubicBezTo>
                      <a:pt x="31" y="1"/>
                      <a:pt x="31" y="3"/>
                      <a:pt x="31" y="4"/>
                    </a:cubicBezTo>
                    <a:cubicBezTo>
                      <a:pt x="32" y="5"/>
                      <a:pt x="33" y="5"/>
                      <a:pt x="35" y="6"/>
                    </a:cubicBezTo>
                    <a:cubicBezTo>
                      <a:pt x="35" y="6"/>
                      <a:pt x="36" y="8"/>
                      <a:pt x="36" y="8"/>
                    </a:cubicBezTo>
                    <a:cubicBezTo>
                      <a:pt x="30" y="9"/>
                      <a:pt x="27" y="10"/>
                      <a:pt x="23" y="12"/>
                    </a:cubicBezTo>
                    <a:cubicBezTo>
                      <a:pt x="22" y="15"/>
                      <a:pt x="22" y="16"/>
                      <a:pt x="22" y="19"/>
                    </a:cubicBezTo>
                    <a:cubicBezTo>
                      <a:pt x="23" y="19"/>
                      <a:pt x="24" y="19"/>
                      <a:pt x="24" y="20"/>
                    </a:cubicBezTo>
                    <a:cubicBezTo>
                      <a:pt x="24" y="20"/>
                      <a:pt x="26" y="22"/>
                      <a:pt x="26" y="22"/>
                    </a:cubicBezTo>
                    <a:cubicBezTo>
                      <a:pt x="26" y="23"/>
                      <a:pt x="25" y="24"/>
                      <a:pt x="25" y="24"/>
                    </a:cubicBezTo>
                    <a:cubicBezTo>
                      <a:pt x="25" y="26"/>
                      <a:pt x="26" y="28"/>
                      <a:pt x="27" y="30"/>
                    </a:cubicBezTo>
                    <a:cubicBezTo>
                      <a:pt x="24" y="32"/>
                      <a:pt x="22" y="32"/>
                      <a:pt x="20" y="33"/>
                    </a:cubicBezTo>
                    <a:cubicBezTo>
                      <a:pt x="20" y="33"/>
                      <a:pt x="20" y="32"/>
                      <a:pt x="20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28"/>
                      <a:pt x="15" y="25"/>
                      <a:pt x="16" y="21"/>
                    </a:cubicBezTo>
                    <a:cubicBezTo>
                      <a:pt x="17" y="19"/>
                      <a:pt x="19" y="19"/>
                      <a:pt x="21" y="17"/>
                    </a:cubicBezTo>
                    <a:cubicBezTo>
                      <a:pt x="20" y="17"/>
                      <a:pt x="21" y="16"/>
                      <a:pt x="21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2"/>
                      <a:pt x="19" y="13"/>
                      <a:pt x="19" y="12"/>
                    </a:cubicBezTo>
                    <a:cubicBezTo>
                      <a:pt x="19" y="11"/>
                      <a:pt x="18" y="11"/>
                      <a:pt x="18" y="10"/>
                    </a:cubicBezTo>
                    <a:cubicBezTo>
                      <a:pt x="17" y="10"/>
                      <a:pt x="16" y="10"/>
                      <a:pt x="15" y="10"/>
                    </a:cubicBezTo>
                    <a:cubicBezTo>
                      <a:pt x="15" y="10"/>
                      <a:pt x="15" y="8"/>
                      <a:pt x="15" y="8"/>
                    </a:cubicBezTo>
                    <a:cubicBezTo>
                      <a:pt x="16" y="8"/>
                      <a:pt x="18" y="6"/>
                      <a:pt x="19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20" y="4"/>
                    </a:cubicBezTo>
                    <a:close/>
                    <a:moveTo>
                      <a:pt x="88" y="11"/>
                    </a:moveTo>
                    <a:cubicBezTo>
                      <a:pt x="86" y="11"/>
                      <a:pt x="89" y="12"/>
                      <a:pt x="89" y="12"/>
                    </a:cubicBezTo>
                    <a:cubicBezTo>
                      <a:pt x="89" y="12"/>
                      <a:pt x="91" y="10"/>
                      <a:pt x="88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7" name="Freeform 20">
                <a:extLst>
                  <a:ext uri="{FF2B5EF4-FFF2-40B4-BE49-F238E27FC236}">
                    <a16:creationId xmlns:a16="http://schemas.microsoft.com/office/drawing/2014/main" xmlns="" id="{4D3965C0-E456-4247-A8F0-707CD566A7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64" y="1999"/>
                <a:ext cx="234" cy="248"/>
              </a:xfrm>
              <a:custGeom>
                <a:avLst/>
                <a:gdLst>
                  <a:gd name="T0" fmla="*/ 115 w 119"/>
                  <a:gd name="T1" fmla="*/ 33 h 126"/>
                  <a:gd name="T2" fmla="*/ 10 w 119"/>
                  <a:gd name="T3" fmla="*/ 11 h 126"/>
                  <a:gd name="T4" fmla="*/ 3 w 119"/>
                  <a:gd name="T5" fmla="*/ 27 h 126"/>
                  <a:gd name="T6" fmla="*/ 6 w 119"/>
                  <a:gd name="T7" fmla="*/ 37 h 126"/>
                  <a:gd name="T8" fmla="*/ 12 w 119"/>
                  <a:gd name="T9" fmla="*/ 54 h 126"/>
                  <a:gd name="T10" fmla="*/ 27 w 119"/>
                  <a:gd name="T11" fmla="*/ 60 h 126"/>
                  <a:gd name="T12" fmla="*/ 43 w 119"/>
                  <a:gd name="T13" fmla="*/ 68 h 126"/>
                  <a:gd name="T14" fmla="*/ 46 w 119"/>
                  <a:gd name="T15" fmla="*/ 79 h 126"/>
                  <a:gd name="T16" fmla="*/ 64 w 119"/>
                  <a:gd name="T17" fmla="*/ 97 h 126"/>
                  <a:gd name="T18" fmla="*/ 59 w 119"/>
                  <a:gd name="T19" fmla="*/ 111 h 126"/>
                  <a:gd name="T20" fmla="*/ 63 w 119"/>
                  <a:gd name="T21" fmla="*/ 123 h 126"/>
                  <a:gd name="T22" fmla="*/ 78 w 119"/>
                  <a:gd name="T23" fmla="*/ 119 h 126"/>
                  <a:gd name="T24" fmla="*/ 90 w 119"/>
                  <a:gd name="T25" fmla="*/ 110 h 126"/>
                  <a:gd name="T26" fmla="*/ 77 w 119"/>
                  <a:gd name="T27" fmla="*/ 105 h 126"/>
                  <a:gd name="T28" fmla="*/ 74 w 119"/>
                  <a:gd name="T29" fmla="*/ 88 h 126"/>
                  <a:gd name="T30" fmla="*/ 87 w 119"/>
                  <a:gd name="T31" fmla="*/ 90 h 126"/>
                  <a:gd name="T32" fmla="*/ 94 w 119"/>
                  <a:gd name="T33" fmla="*/ 88 h 126"/>
                  <a:gd name="T34" fmla="*/ 107 w 119"/>
                  <a:gd name="T35" fmla="*/ 82 h 126"/>
                  <a:gd name="T36" fmla="*/ 112 w 119"/>
                  <a:gd name="T37" fmla="*/ 76 h 126"/>
                  <a:gd name="T38" fmla="*/ 108 w 119"/>
                  <a:gd name="T39" fmla="*/ 59 h 126"/>
                  <a:gd name="T40" fmla="*/ 110 w 119"/>
                  <a:gd name="T41" fmla="*/ 49 h 126"/>
                  <a:gd name="T42" fmla="*/ 118 w 119"/>
                  <a:gd name="T43" fmla="*/ 42 h 126"/>
                  <a:gd name="T44" fmla="*/ 113 w 119"/>
                  <a:gd name="T45" fmla="*/ 37 h 126"/>
                  <a:gd name="T46" fmla="*/ 99 w 119"/>
                  <a:gd name="T47" fmla="*/ 40 h 126"/>
                  <a:gd name="T48" fmla="*/ 110 w 119"/>
                  <a:gd name="T49" fmla="*/ 31 h 126"/>
                  <a:gd name="T50" fmla="*/ 111 w 119"/>
                  <a:gd name="T51" fmla="*/ 25 h 126"/>
                  <a:gd name="T52" fmla="*/ 104 w 119"/>
                  <a:gd name="T53" fmla="*/ 25 h 126"/>
                  <a:gd name="T54" fmla="*/ 99 w 119"/>
                  <a:gd name="T55" fmla="*/ 25 h 126"/>
                  <a:gd name="T56" fmla="*/ 101 w 119"/>
                  <a:gd name="T57" fmla="*/ 15 h 126"/>
                  <a:gd name="T58" fmla="*/ 85 w 119"/>
                  <a:gd name="T59" fmla="*/ 17 h 126"/>
                  <a:gd name="T60" fmla="*/ 81 w 119"/>
                  <a:gd name="T61" fmla="*/ 20 h 126"/>
                  <a:gd name="T62" fmla="*/ 63 w 119"/>
                  <a:gd name="T63" fmla="*/ 16 h 126"/>
                  <a:gd name="T64" fmla="*/ 50 w 119"/>
                  <a:gd name="T65" fmla="*/ 14 h 126"/>
                  <a:gd name="T66" fmla="*/ 44 w 119"/>
                  <a:gd name="T67" fmla="*/ 7 h 126"/>
                  <a:gd name="T68" fmla="*/ 31 w 119"/>
                  <a:gd name="T69" fmla="*/ 1 h 126"/>
                  <a:gd name="T70" fmla="*/ 36 w 119"/>
                  <a:gd name="T71" fmla="*/ 8 h 126"/>
                  <a:gd name="T72" fmla="*/ 24 w 119"/>
                  <a:gd name="T73" fmla="*/ 20 h 126"/>
                  <a:gd name="T74" fmla="*/ 27 w 119"/>
                  <a:gd name="T75" fmla="*/ 30 h 126"/>
                  <a:gd name="T76" fmla="*/ 19 w 119"/>
                  <a:gd name="T77" fmla="*/ 31 h 126"/>
                  <a:gd name="T78" fmla="*/ 21 w 119"/>
                  <a:gd name="T79" fmla="*/ 15 h 126"/>
                  <a:gd name="T80" fmla="*/ 18 w 119"/>
                  <a:gd name="T81" fmla="*/ 10 h 126"/>
                  <a:gd name="T82" fmla="*/ 19 w 119"/>
                  <a:gd name="T83" fmla="*/ 6 h 126"/>
                  <a:gd name="T84" fmla="*/ 88 w 119"/>
                  <a:gd name="T85" fmla="*/ 1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9" h="126">
                    <a:moveTo>
                      <a:pt x="115" y="33"/>
                    </a:moveTo>
                    <a:cubicBezTo>
                      <a:pt x="115" y="35"/>
                      <a:pt x="115" y="35"/>
                      <a:pt x="115" y="35"/>
                    </a:cubicBezTo>
                    <a:cubicBezTo>
                      <a:pt x="119" y="35"/>
                      <a:pt x="118" y="34"/>
                      <a:pt x="115" y="33"/>
                    </a:cubicBezTo>
                    <a:close/>
                    <a:moveTo>
                      <a:pt x="20" y="4"/>
                    </a:moveTo>
                    <a:cubicBezTo>
                      <a:pt x="18" y="4"/>
                      <a:pt x="15" y="5"/>
                      <a:pt x="15" y="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5" y="24"/>
                      <a:pt x="3" y="27"/>
                    </a:cubicBezTo>
                    <a:cubicBezTo>
                      <a:pt x="2" y="30"/>
                      <a:pt x="4" y="30"/>
                      <a:pt x="2" y="34"/>
                    </a:cubicBezTo>
                    <a:cubicBezTo>
                      <a:pt x="0" y="39"/>
                      <a:pt x="3" y="38"/>
                      <a:pt x="3" y="38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8"/>
                    </a:cubicBezTo>
                    <a:cubicBezTo>
                      <a:pt x="9" y="50"/>
                      <a:pt x="10" y="51"/>
                      <a:pt x="12" y="54"/>
                    </a:cubicBezTo>
                    <a:cubicBezTo>
                      <a:pt x="14" y="56"/>
                      <a:pt x="13" y="59"/>
                      <a:pt x="13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24" y="61"/>
                      <a:pt x="27" y="60"/>
                    </a:cubicBezTo>
                    <a:cubicBezTo>
                      <a:pt x="29" y="59"/>
                      <a:pt x="31" y="60"/>
                      <a:pt x="32" y="62"/>
                    </a:cubicBezTo>
                    <a:cubicBezTo>
                      <a:pt x="33" y="64"/>
                      <a:pt x="36" y="69"/>
                      <a:pt x="36" y="69"/>
                    </a:cubicBezTo>
                    <a:cubicBezTo>
                      <a:pt x="36" y="69"/>
                      <a:pt x="41" y="68"/>
                      <a:pt x="43" y="68"/>
                    </a:cubicBezTo>
                    <a:cubicBezTo>
                      <a:pt x="45" y="68"/>
                      <a:pt x="49" y="69"/>
                      <a:pt x="49" y="69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8" y="75"/>
                      <a:pt x="45" y="76"/>
                      <a:pt x="46" y="79"/>
                    </a:cubicBezTo>
                    <a:cubicBezTo>
                      <a:pt x="47" y="83"/>
                      <a:pt x="51" y="84"/>
                      <a:pt x="51" y="86"/>
                    </a:cubicBezTo>
                    <a:cubicBezTo>
                      <a:pt x="51" y="88"/>
                      <a:pt x="54" y="90"/>
                      <a:pt x="55" y="92"/>
                    </a:cubicBezTo>
                    <a:cubicBezTo>
                      <a:pt x="57" y="93"/>
                      <a:pt x="64" y="97"/>
                      <a:pt x="64" y="97"/>
                    </a:cubicBezTo>
                    <a:cubicBezTo>
                      <a:pt x="64" y="97"/>
                      <a:pt x="62" y="101"/>
                      <a:pt x="62" y="103"/>
                    </a:cubicBezTo>
                    <a:cubicBezTo>
                      <a:pt x="61" y="105"/>
                      <a:pt x="58" y="108"/>
                      <a:pt x="58" y="108"/>
                    </a:cubicBezTo>
                    <a:cubicBezTo>
                      <a:pt x="58" y="108"/>
                      <a:pt x="57" y="113"/>
                      <a:pt x="59" y="111"/>
                    </a:cubicBezTo>
                    <a:cubicBezTo>
                      <a:pt x="62" y="110"/>
                      <a:pt x="61" y="112"/>
                      <a:pt x="61" y="114"/>
                    </a:cubicBezTo>
                    <a:cubicBezTo>
                      <a:pt x="62" y="116"/>
                      <a:pt x="63" y="118"/>
                      <a:pt x="63" y="118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70" y="123"/>
                      <a:pt x="73" y="123"/>
                    </a:cubicBezTo>
                    <a:cubicBezTo>
                      <a:pt x="75" y="123"/>
                      <a:pt x="76" y="119"/>
                      <a:pt x="78" y="119"/>
                    </a:cubicBezTo>
                    <a:cubicBezTo>
                      <a:pt x="80" y="119"/>
                      <a:pt x="80" y="117"/>
                      <a:pt x="82" y="117"/>
                    </a:cubicBezTo>
                    <a:cubicBezTo>
                      <a:pt x="84" y="117"/>
                      <a:pt x="85" y="111"/>
                      <a:pt x="87" y="111"/>
                    </a:cubicBezTo>
                    <a:cubicBezTo>
                      <a:pt x="89" y="111"/>
                      <a:pt x="90" y="110"/>
                      <a:pt x="90" y="110"/>
                    </a:cubicBezTo>
                    <a:cubicBezTo>
                      <a:pt x="90" y="110"/>
                      <a:pt x="89" y="106"/>
                      <a:pt x="87" y="107"/>
                    </a:cubicBezTo>
                    <a:cubicBezTo>
                      <a:pt x="85" y="108"/>
                      <a:pt x="82" y="109"/>
                      <a:pt x="81" y="108"/>
                    </a:cubicBezTo>
                    <a:cubicBezTo>
                      <a:pt x="79" y="107"/>
                      <a:pt x="78" y="107"/>
                      <a:pt x="77" y="105"/>
                    </a:cubicBezTo>
                    <a:cubicBezTo>
                      <a:pt x="77" y="103"/>
                      <a:pt x="79" y="99"/>
                      <a:pt x="78" y="97"/>
                    </a:cubicBezTo>
                    <a:cubicBezTo>
                      <a:pt x="78" y="96"/>
                      <a:pt x="78" y="95"/>
                      <a:pt x="76" y="93"/>
                    </a:cubicBezTo>
                    <a:cubicBezTo>
                      <a:pt x="74" y="91"/>
                      <a:pt x="76" y="89"/>
                      <a:pt x="74" y="88"/>
                    </a:cubicBezTo>
                    <a:cubicBezTo>
                      <a:pt x="72" y="87"/>
                      <a:pt x="72" y="86"/>
                      <a:pt x="75" y="87"/>
                    </a:cubicBezTo>
                    <a:cubicBezTo>
                      <a:pt x="79" y="87"/>
                      <a:pt x="81" y="89"/>
                      <a:pt x="81" y="89"/>
                    </a:cubicBezTo>
                    <a:cubicBezTo>
                      <a:pt x="81" y="89"/>
                      <a:pt x="86" y="89"/>
                      <a:pt x="87" y="90"/>
                    </a:cubicBezTo>
                    <a:cubicBezTo>
                      <a:pt x="88" y="92"/>
                      <a:pt x="92" y="92"/>
                      <a:pt x="92" y="92"/>
                    </a:cubicBezTo>
                    <a:cubicBezTo>
                      <a:pt x="92" y="92"/>
                      <a:pt x="90" y="91"/>
                      <a:pt x="91" y="89"/>
                    </a:cubicBezTo>
                    <a:cubicBezTo>
                      <a:pt x="92" y="87"/>
                      <a:pt x="94" y="88"/>
                      <a:pt x="94" y="88"/>
                    </a:cubicBezTo>
                    <a:cubicBezTo>
                      <a:pt x="94" y="88"/>
                      <a:pt x="97" y="88"/>
                      <a:pt x="99" y="88"/>
                    </a:cubicBezTo>
                    <a:cubicBezTo>
                      <a:pt x="101" y="88"/>
                      <a:pt x="101" y="86"/>
                      <a:pt x="103" y="86"/>
                    </a:cubicBezTo>
                    <a:cubicBezTo>
                      <a:pt x="105" y="86"/>
                      <a:pt x="105" y="82"/>
                      <a:pt x="107" y="82"/>
                    </a:cubicBezTo>
                    <a:cubicBezTo>
                      <a:pt x="108" y="82"/>
                      <a:pt x="111" y="82"/>
                      <a:pt x="111" y="82"/>
                    </a:cubicBezTo>
                    <a:cubicBezTo>
                      <a:pt x="112" y="79"/>
                      <a:pt x="112" y="79"/>
                      <a:pt x="112" y="79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7" y="63"/>
                      <a:pt x="106" y="59"/>
                      <a:pt x="108" y="59"/>
                    </a:cubicBezTo>
                    <a:cubicBezTo>
                      <a:pt x="110" y="59"/>
                      <a:pt x="115" y="58"/>
                      <a:pt x="115" y="56"/>
                    </a:cubicBezTo>
                    <a:cubicBezTo>
                      <a:pt x="115" y="54"/>
                      <a:pt x="112" y="54"/>
                      <a:pt x="112" y="54"/>
                    </a:cubicBezTo>
                    <a:cubicBezTo>
                      <a:pt x="112" y="54"/>
                      <a:pt x="112" y="50"/>
                      <a:pt x="110" y="49"/>
                    </a:cubicBezTo>
                    <a:cubicBezTo>
                      <a:pt x="109" y="49"/>
                      <a:pt x="108" y="46"/>
                      <a:pt x="110" y="46"/>
                    </a:cubicBezTo>
                    <a:cubicBezTo>
                      <a:pt x="112" y="46"/>
                      <a:pt x="114" y="45"/>
                      <a:pt x="116" y="44"/>
                    </a:cubicBezTo>
                    <a:cubicBezTo>
                      <a:pt x="118" y="42"/>
                      <a:pt x="118" y="42"/>
                      <a:pt x="118" y="42"/>
                    </a:cubicBezTo>
                    <a:cubicBezTo>
                      <a:pt x="118" y="38"/>
                      <a:pt x="118" y="38"/>
                      <a:pt x="118" y="38"/>
                    </a:cubicBezTo>
                    <a:cubicBezTo>
                      <a:pt x="118" y="37"/>
                      <a:pt x="117" y="36"/>
                      <a:pt x="117" y="36"/>
                    </a:cubicBezTo>
                    <a:cubicBezTo>
                      <a:pt x="115" y="36"/>
                      <a:pt x="113" y="37"/>
                      <a:pt x="113" y="37"/>
                    </a:cubicBezTo>
                    <a:cubicBezTo>
                      <a:pt x="111" y="38"/>
                      <a:pt x="111" y="36"/>
                      <a:pt x="108" y="37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3" y="39"/>
                      <a:pt x="102" y="39"/>
                      <a:pt x="99" y="40"/>
                    </a:cubicBezTo>
                    <a:cubicBezTo>
                      <a:pt x="99" y="39"/>
                      <a:pt x="99" y="38"/>
                      <a:pt x="100" y="37"/>
                    </a:cubicBezTo>
                    <a:cubicBezTo>
                      <a:pt x="103" y="36"/>
                      <a:pt x="107" y="35"/>
                      <a:pt x="110" y="35"/>
                    </a:cubicBezTo>
                    <a:cubicBezTo>
                      <a:pt x="110" y="34"/>
                      <a:pt x="109" y="32"/>
                      <a:pt x="110" y="31"/>
                    </a:cubicBezTo>
                    <a:cubicBezTo>
                      <a:pt x="110" y="30"/>
                      <a:pt x="112" y="29"/>
                      <a:pt x="112" y="28"/>
                    </a:cubicBezTo>
                    <a:cubicBezTo>
                      <a:pt x="112" y="28"/>
                      <a:pt x="111" y="25"/>
                      <a:pt x="111" y="26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0" y="25"/>
                      <a:pt x="108" y="25"/>
                      <a:pt x="106" y="25"/>
                    </a:cubicBezTo>
                    <a:cubicBezTo>
                      <a:pt x="107" y="25"/>
                      <a:pt x="107" y="26"/>
                      <a:pt x="107" y="26"/>
                    </a:cubicBezTo>
                    <a:cubicBezTo>
                      <a:pt x="106" y="26"/>
                      <a:pt x="105" y="25"/>
                      <a:pt x="104" y="25"/>
                    </a:cubicBezTo>
                    <a:cubicBezTo>
                      <a:pt x="104" y="24"/>
                      <a:pt x="103" y="23"/>
                      <a:pt x="102" y="23"/>
                    </a:cubicBezTo>
                    <a:cubicBezTo>
                      <a:pt x="102" y="23"/>
                      <a:pt x="101" y="24"/>
                      <a:pt x="101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8" y="22"/>
                      <a:pt x="98" y="20"/>
                      <a:pt x="96" y="18"/>
                    </a:cubicBezTo>
                    <a:cubicBezTo>
                      <a:pt x="98" y="18"/>
                      <a:pt x="99" y="18"/>
                      <a:pt x="101" y="17"/>
                    </a:cubicBezTo>
                    <a:cubicBezTo>
                      <a:pt x="101" y="17"/>
                      <a:pt x="101" y="15"/>
                      <a:pt x="101" y="15"/>
                    </a:cubicBezTo>
                    <a:cubicBezTo>
                      <a:pt x="96" y="15"/>
                      <a:pt x="93" y="16"/>
                      <a:pt x="88" y="16"/>
                    </a:cubicBezTo>
                    <a:cubicBezTo>
                      <a:pt x="88" y="16"/>
                      <a:pt x="90" y="17"/>
                      <a:pt x="90" y="17"/>
                    </a:cubicBezTo>
                    <a:cubicBezTo>
                      <a:pt x="88" y="17"/>
                      <a:pt x="86" y="17"/>
                      <a:pt x="85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4" y="18"/>
                      <a:pt x="83" y="18"/>
                      <a:pt x="81" y="19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0" y="20"/>
                      <a:pt x="77" y="21"/>
                      <a:pt x="77" y="21"/>
                    </a:cubicBezTo>
                    <a:cubicBezTo>
                      <a:pt x="74" y="21"/>
                      <a:pt x="69" y="20"/>
                      <a:pt x="67" y="19"/>
                    </a:cubicBezTo>
                    <a:cubicBezTo>
                      <a:pt x="65" y="18"/>
                      <a:pt x="70" y="17"/>
                      <a:pt x="63" y="16"/>
                    </a:cubicBezTo>
                    <a:cubicBezTo>
                      <a:pt x="60" y="15"/>
                      <a:pt x="56" y="15"/>
                      <a:pt x="53" y="16"/>
                    </a:cubicBezTo>
                    <a:cubicBezTo>
                      <a:pt x="52" y="16"/>
                      <a:pt x="52" y="18"/>
                      <a:pt x="50" y="17"/>
                    </a:cubicBezTo>
                    <a:cubicBezTo>
                      <a:pt x="47" y="17"/>
                      <a:pt x="49" y="15"/>
                      <a:pt x="50" y="14"/>
                    </a:cubicBezTo>
                    <a:cubicBezTo>
                      <a:pt x="49" y="12"/>
                      <a:pt x="48" y="10"/>
                      <a:pt x="47" y="9"/>
                    </a:cubicBezTo>
                    <a:cubicBezTo>
                      <a:pt x="47" y="9"/>
                      <a:pt x="46" y="9"/>
                      <a:pt x="45" y="9"/>
                    </a:cubicBezTo>
                    <a:cubicBezTo>
                      <a:pt x="45" y="9"/>
                      <a:pt x="45" y="7"/>
                      <a:pt x="44" y="7"/>
                    </a:cubicBezTo>
                    <a:cubicBezTo>
                      <a:pt x="41" y="6"/>
                      <a:pt x="39" y="7"/>
                      <a:pt x="37" y="6"/>
                    </a:cubicBezTo>
                    <a:cubicBezTo>
                      <a:pt x="35" y="5"/>
                      <a:pt x="35" y="2"/>
                      <a:pt x="34" y="0"/>
                    </a:cubicBezTo>
                    <a:cubicBezTo>
                      <a:pt x="33" y="1"/>
                      <a:pt x="32" y="1"/>
                      <a:pt x="31" y="1"/>
                    </a:cubicBezTo>
                    <a:cubicBezTo>
                      <a:pt x="31" y="1"/>
                      <a:pt x="31" y="3"/>
                      <a:pt x="31" y="4"/>
                    </a:cubicBezTo>
                    <a:cubicBezTo>
                      <a:pt x="32" y="5"/>
                      <a:pt x="33" y="5"/>
                      <a:pt x="35" y="6"/>
                    </a:cubicBezTo>
                    <a:cubicBezTo>
                      <a:pt x="35" y="6"/>
                      <a:pt x="36" y="8"/>
                      <a:pt x="36" y="8"/>
                    </a:cubicBezTo>
                    <a:cubicBezTo>
                      <a:pt x="30" y="9"/>
                      <a:pt x="27" y="10"/>
                      <a:pt x="23" y="12"/>
                    </a:cubicBezTo>
                    <a:cubicBezTo>
                      <a:pt x="22" y="15"/>
                      <a:pt x="22" y="16"/>
                      <a:pt x="22" y="19"/>
                    </a:cubicBezTo>
                    <a:cubicBezTo>
                      <a:pt x="23" y="19"/>
                      <a:pt x="24" y="19"/>
                      <a:pt x="24" y="20"/>
                    </a:cubicBezTo>
                    <a:cubicBezTo>
                      <a:pt x="24" y="20"/>
                      <a:pt x="26" y="22"/>
                      <a:pt x="26" y="22"/>
                    </a:cubicBezTo>
                    <a:cubicBezTo>
                      <a:pt x="26" y="23"/>
                      <a:pt x="25" y="24"/>
                      <a:pt x="25" y="24"/>
                    </a:cubicBezTo>
                    <a:cubicBezTo>
                      <a:pt x="25" y="26"/>
                      <a:pt x="26" y="28"/>
                      <a:pt x="27" y="30"/>
                    </a:cubicBezTo>
                    <a:cubicBezTo>
                      <a:pt x="24" y="32"/>
                      <a:pt x="22" y="32"/>
                      <a:pt x="20" y="33"/>
                    </a:cubicBezTo>
                    <a:cubicBezTo>
                      <a:pt x="20" y="33"/>
                      <a:pt x="20" y="32"/>
                      <a:pt x="20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28"/>
                      <a:pt x="15" y="25"/>
                      <a:pt x="16" y="21"/>
                    </a:cubicBezTo>
                    <a:cubicBezTo>
                      <a:pt x="17" y="19"/>
                      <a:pt x="19" y="19"/>
                      <a:pt x="21" y="17"/>
                    </a:cubicBezTo>
                    <a:cubicBezTo>
                      <a:pt x="20" y="17"/>
                      <a:pt x="21" y="16"/>
                      <a:pt x="21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2"/>
                      <a:pt x="19" y="13"/>
                      <a:pt x="19" y="12"/>
                    </a:cubicBezTo>
                    <a:cubicBezTo>
                      <a:pt x="19" y="11"/>
                      <a:pt x="18" y="11"/>
                      <a:pt x="18" y="10"/>
                    </a:cubicBezTo>
                    <a:cubicBezTo>
                      <a:pt x="17" y="10"/>
                      <a:pt x="16" y="10"/>
                      <a:pt x="15" y="10"/>
                    </a:cubicBezTo>
                    <a:cubicBezTo>
                      <a:pt x="15" y="10"/>
                      <a:pt x="15" y="8"/>
                      <a:pt x="15" y="8"/>
                    </a:cubicBezTo>
                    <a:cubicBezTo>
                      <a:pt x="16" y="8"/>
                      <a:pt x="18" y="6"/>
                      <a:pt x="19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20" y="4"/>
                    </a:cubicBezTo>
                    <a:close/>
                    <a:moveTo>
                      <a:pt x="88" y="11"/>
                    </a:moveTo>
                    <a:cubicBezTo>
                      <a:pt x="86" y="11"/>
                      <a:pt x="89" y="12"/>
                      <a:pt x="89" y="12"/>
                    </a:cubicBezTo>
                    <a:cubicBezTo>
                      <a:pt x="89" y="12"/>
                      <a:pt x="91" y="10"/>
                      <a:pt x="88" y="1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8" name="Freeform 21">
                <a:extLst>
                  <a:ext uri="{FF2B5EF4-FFF2-40B4-BE49-F238E27FC236}">
                    <a16:creationId xmlns:a16="http://schemas.microsoft.com/office/drawing/2014/main" xmlns="" id="{9FA45969-AB80-4E40-8FEF-76C9D2305F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9" y="2598"/>
                <a:ext cx="18" cy="41"/>
              </a:xfrm>
              <a:custGeom>
                <a:avLst/>
                <a:gdLst>
                  <a:gd name="T0" fmla="*/ 4 w 9"/>
                  <a:gd name="T1" fmla="*/ 14 h 21"/>
                  <a:gd name="T2" fmla="*/ 6 w 9"/>
                  <a:gd name="T3" fmla="*/ 21 h 21"/>
                  <a:gd name="T4" fmla="*/ 9 w 9"/>
                  <a:gd name="T5" fmla="*/ 21 h 21"/>
                  <a:gd name="T6" fmla="*/ 9 w 9"/>
                  <a:gd name="T7" fmla="*/ 19 h 21"/>
                  <a:gd name="T8" fmla="*/ 6 w 9"/>
                  <a:gd name="T9" fmla="*/ 17 h 21"/>
                  <a:gd name="T10" fmla="*/ 6 w 9"/>
                  <a:gd name="T11" fmla="*/ 14 h 21"/>
                  <a:gd name="T12" fmla="*/ 4 w 9"/>
                  <a:gd name="T13" fmla="*/ 14 h 21"/>
                  <a:gd name="T14" fmla="*/ 0 w 9"/>
                  <a:gd name="T15" fmla="*/ 0 h 21"/>
                  <a:gd name="T16" fmla="*/ 1 w 9"/>
                  <a:gd name="T17" fmla="*/ 11 h 21"/>
                  <a:gd name="T18" fmla="*/ 4 w 9"/>
                  <a:gd name="T19" fmla="*/ 10 h 21"/>
                  <a:gd name="T20" fmla="*/ 6 w 9"/>
                  <a:gd name="T21" fmla="*/ 11 h 21"/>
                  <a:gd name="T22" fmla="*/ 5 w 9"/>
                  <a:gd name="T23" fmla="*/ 6 h 21"/>
                  <a:gd name="T24" fmla="*/ 6 w 9"/>
                  <a:gd name="T25" fmla="*/ 5 h 21"/>
                  <a:gd name="T26" fmla="*/ 6 w 9"/>
                  <a:gd name="T27" fmla="*/ 2 h 21"/>
                  <a:gd name="T28" fmla="*/ 2 w 9"/>
                  <a:gd name="T29" fmla="*/ 4 h 21"/>
                  <a:gd name="T30" fmla="*/ 2 w 9"/>
                  <a:gd name="T31" fmla="*/ 2 h 21"/>
                  <a:gd name="T32" fmla="*/ 0 w 9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21">
                    <a:moveTo>
                      <a:pt x="4" y="14"/>
                    </a:moveTo>
                    <a:cubicBezTo>
                      <a:pt x="5" y="17"/>
                      <a:pt x="5" y="18"/>
                      <a:pt x="6" y="21"/>
                    </a:cubicBezTo>
                    <a:cubicBezTo>
                      <a:pt x="7" y="21"/>
                      <a:pt x="8" y="21"/>
                      <a:pt x="9" y="21"/>
                    </a:cubicBezTo>
                    <a:cubicBezTo>
                      <a:pt x="9" y="21"/>
                      <a:pt x="9" y="19"/>
                      <a:pt x="9" y="19"/>
                    </a:cubicBezTo>
                    <a:cubicBezTo>
                      <a:pt x="8" y="18"/>
                      <a:pt x="7" y="18"/>
                      <a:pt x="6" y="17"/>
                    </a:cubicBezTo>
                    <a:cubicBezTo>
                      <a:pt x="5" y="16"/>
                      <a:pt x="6" y="15"/>
                      <a:pt x="6" y="14"/>
                    </a:cubicBezTo>
                    <a:lnTo>
                      <a:pt x="4" y="14"/>
                    </a:lnTo>
                    <a:close/>
                    <a:moveTo>
                      <a:pt x="0" y="0"/>
                    </a:moveTo>
                    <a:cubicBezTo>
                      <a:pt x="0" y="4"/>
                      <a:pt x="0" y="7"/>
                      <a:pt x="1" y="11"/>
                    </a:cubicBezTo>
                    <a:cubicBezTo>
                      <a:pt x="2" y="11"/>
                      <a:pt x="3" y="10"/>
                      <a:pt x="4" y="10"/>
                    </a:cubicBezTo>
                    <a:cubicBezTo>
                      <a:pt x="3" y="11"/>
                      <a:pt x="5" y="11"/>
                      <a:pt x="6" y="11"/>
                    </a:cubicBezTo>
                    <a:cubicBezTo>
                      <a:pt x="7" y="10"/>
                      <a:pt x="5" y="7"/>
                      <a:pt x="5" y="6"/>
                    </a:cubicBezTo>
                    <a:cubicBezTo>
                      <a:pt x="4" y="6"/>
                      <a:pt x="5" y="5"/>
                      <a:pt x="6" y="5"/>
                    </a:cubicBezTo>
                    <a:cubicBezTo>
                      <a:pt x="6" y="5"/>
                      <a:pt x="6" y="2"/>
                      <a:pt x="6" y="2"/>
                    </a:cubicBezTo>
                    <a:cubicBezTo>
                      <a:pt x="5" y="2"/>
                      <a:pt x="3" y="4"/>
                      <a:pt x="2" y="4"/>
                    </a:cubicBezTo>
                    <a:cubicBezTo>
                      <a:pt x="2" y="4"/>
                      <a:pt x="2" y="2"/>
                      <a:pt x="2" y="2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9" name="Freeform 22">
                <a:extLst>
                  <a:ext uri="{FF2B5EF4-FFF2-40B4-BE49-F238E27FC236}">
                    <a16:creationId xmlns:a16="http://schemas.microsoft.com/office/drawing/2014/main" xmlns="" id="{E9DAEAF8-1EB8-4CB7-8825-D8DABCA7D6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9" y="2598"/>
                <a:ext cx="18" cy="41"/>
              </a:xfrm>
              <a:custGeom>
                <a:avLst/>
                <a:gdLst>
                  <a:gd name="T0" fmla="*/ 4 w 9"/>
                  <a:gd name="T1" fmla="*/ 14 h 21"/>
                  <a:gd name="T2" fmla="*/ 6 w 9"/>
                  <a:gd name="T3" fmla="*/ 21 h 21"/>
                  <a:gd name="T4" fmla="*/ 9 w 9"/>
                  <a:gd name="T5" fmla="*/ 21 h 21"/>
                  <a:gd name="T6" fmla="*/ 9 w 9"/>
                  <a:gd name="T7" fmla="*/ 19 h 21"/>
                  <a:gd name="T8" fmla="*/ 6 w 9"/>
                  <a:gd name="T9" fmla="*/ 17 h 21"/>
                  <a:gd name="T10" fmla="*/ 6 w 9"/>
                  <a:gd name="T11" fmla="*/ 14 h 21"/>
                  <a:gd name="T12" fmla="*/ 4 w 9"/>
                  <a:gd name="T13" fmla="*/ 14 h 21"/>
                  <a:gd name="T14" fmla="*/ 0 w 9"/>
                  <a:gd name="T15" fmla="*/ 0 h 21"/>
                  <a:gd name="T16" fmla="*/ 1 w 9"/>
                  <a:gd name="T17" fmla="*/ 11 h 21"/>
                  <a:gd name="T18" fmla="*/ 4 w 9"/>
                  <a:gd name="T19" fmla="*/ 10 h 21"/>
                  <a:gd name="T20" fmla="*/ 6 w 9"/>
                  <a:gd name="T21" fmla="*/ 11 h 21"/>
                  <a:gd name="T22" fmla="*/ 5 w 9"/>
                  <a:gd name="T23" fmla="*/ 6 h 21"/>
                  <a:gd name="T24" fmla="*/ 6 w 9"/>
                  <a:gd name="T25" fmla="*/ 5 h 21"/>
                  <a:gd name="T26" fmla="*/ 6 w 9"/>
                  <a:gd name="T27" fmla="*/ 2 h 21"/>
                  <a:gd name="T28" fmla="*/ 2 w 9"/>
                  <a:gd name="T29" fmla="*/ 4 h 21"/>
                  <a:gd name="T30" fmla="*/ 2 w 9"/>
                  <a:gd name="T31" fmla="*/ 2 h 21"/>
                  <a:gd name="T32" fmla="*/ 0 w 9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21">
                    <a:moveTo>
                      <a:pt x="4" y="14"/>
                    </a:moveTo>
                    <a:cubicBezTo>
                      <a:pt x="5" y="17"/>
                      <a:pt x="5" y="18"/>
                      <a:pt x="6" y="21"/>
                    </a:cubicBezTo>
                    <a:cubicBezTo>
                      <a:pt x="7" y="21"/>
                      <a:pt x="8" y="21"/>
                      <a:pt x="9" y="21"/>
                    </a:cubicBezTo>
                    <a:cubicBezTo>
                      <a:pt x="9" y="21"/>
                      <a:pt x="9" y="19"/>
                      <a:pt x="9" y="19"/>
                    </a:cubicBezTo>
                    <a:cubicBezTo>
                      <a:pt x="8" y="18"/>
                      <a:pt x="7" y="18"/>
                      <a:pt x="6" y="17"/>
                    </a:cubicBezTo>
                    <a:cubicBezTo>
                      <a:pt x="5" y="16"/>
                      <a:pt x="6" y="15"/>
                      <a:pt x="6" y="14"/>
                    </a:cubicBezTo>
                    <a:lnTo>
                      <a:pt x="4" y="14"/>
                    </a:lnTo>
                    <a:close/>
                    <a:moveTo>
                      <a:pt x="0" y="0"/>
                    </a:moveTo>
                    <a:cubicBezTo>
                      <a:pt x="0" y="4"/>
                      <a:pt x="0" y="7"/>
                      <a:pt x="1" y="11"/>
                    </a:cubicBezTo>
                    <a:cubicBezTo>
                      <a:pt x="2" y="11"/>
                      <a:pt x="3" y="10"/>
                      <a:pt x="4" y="10"/>
                    </a:cubicBezTo>
                    <a:cubicBezTo>
                      <a:pt x="3" y="11"/>
                      <a:pt x="5" y="11"/>
                      <a:pt x="6" y="11"/>
                    </a:cubicBezTo>
                    <a:cubicBezTo>
                      <a:pt x="7" y="10"/>
                      <a:pt x="5" y="7"/>
                      <a:pt x="5" y="6"/>
                    </a:cubicBezTo>
                    <a:cubicBezTo>
                      <a:pt x="4" y="6"/>
                      <a:pt x="5" y="5"/>
                      <a:pt x="6" y="5"/>
                    </a:cubicBezTo>
                    <a:cubicBezTo>
                      <a:pt x="6" y="5"/>
                      <a:pt x="6" y="2"/>
                      <a:pt x="6" y="2"/>
                    </a:cubicBezTo>
                    <a:cubicBezTo>
                      <a:pt x="5" y="2"/>
                      <a:pt x="3" y="4"/>
                      <a:pt x="2" y="4"/>
                    </a:cubicBezTo>
                    <a:cubicBezTo>
                      <a:pt x="2" y="4"/>
                      <a:pt x="2" y="2"/>
                      <a:pt x="2" y="2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0" name="Freeform 23">
                <a:extLst>
                  <a:ext uri="{FF2B5EF4-FFF2-40B4-BE49-F238E27FC236}">
                    <a16:creationId xmlns:a16="http://schemas.microsoft.com/office/drawing/2014/main" xmlns="" id="{82C08A84-263D-4575-ADC4-1B1132604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5" y="1250"/>
                <a:ext cx="282" cy="200"/>
              </a:xfrm>
              <a:custGeom>
                <a:avLst/>
                <a:gdLst>
                  <a:gd name="T0" fmla="*/ 124 w 144"/>
                  <a:gd name="T1" fmla="*/ 39 h 102"/>
                  <a:gd name="T2" fmla="*/ 114 w 144"/>
                  <a:gd name="T3" fmla="*/ 42 h 102"/>
                  <a:gd name="T4" fmla="*/ 107 w 144"/>
                  <a:gd name="T5" fmla="*/ 50 h 102"/>
                  <a:gd name="T6" fmla="*/ 101 w 144"/>
                  <a:gd name="T7" fmla="*/ 54 h 102"/>
                  <a:gd name="T8" fmla="*/ 98 w 144"/>
                  <a:gd name="T9" fmla="*/ 51 h 102"/>
                  <a:gd name="T10" fmla="*/ 83 w 144"/>
                  <a:gd name="T11" fmla="*/ 47 h 102"/>
                  <a:gd name="T12" fmla="*/ 81 w 144"/>
                  <a:gd name="T13" fmla="*/ 42 h 102"/>
                  <a:gd name="T14" fmla="*/ 74 w 144"/>
                  <a:gd name="T15" fmla="*/ 38 h 102"/>
                  <a:gd name="T16" fmla="*/ 69 w 144"/>
                  <a:gd name="T17" fmla="*/ 35 h 102"/>
                  <a:gd name="T18" fmla="*/ 50 w 144"/>
                  <a:gd name="T19" fmla="*/ 33 h 102"/>
                  <a:gd name="T20" fmla="*/ 47 w 144"/>
                  <a:gd name="T21" fmla="*/ 18 h 102"/>
                  <a:gd name="T22" fmla="*/ 40 w 144"/>
                  <a:gd name="T23" fmla="*/ 25 h 102"/>
                  <a:gd name="T24" fmla="*/ 32 w 144"/>
                  <a:gd name="T25" fmla="*/ 22 h 102"/>
                  <a:gd name="T26" fmla="*/ 26 w 144"/>
                  <a:gd name="T27" fmla="*/ 28 h 102"/>
                  <a:gd name="T28" fmla="*/ 28 w 144"/>
                  <a:gd name="T29" fmla="*/ 26 h 102"/>
                  <a:gd name="T30" fmla="*/ 26 w 144"/>
                  <a:gd name="T31" fmla="*/ 20 h 102"/>
                  <a:gd name="T32" fmla="*/ 19 w 144"/>
                  <a:gd name="T33" fmla="*/ 19 h 102"/>
                  <a:gd name="T34" fmla="*/ 19 w 144"/>
                  <a:gd name="T35" fmla="*/ 16 h 102"/>
                  <a:gd name="T36" fmla="*/ 19 w 144"/>
                  <a:gd name="T37" fmla="*/ 9 h 102"/>
                  <a:gd name="T38" fmla="*/ 22 w 144"/>
                  <a:gd name="T39" fmla="*/ 1 h 102"/>
                  <a:gd name="T40" fmla="*/ 10 w 144"/>
                  <a:gd name="T41" fmla="*/ 1 h 102"/>
                  <a:gd name="T42" fmla="*/ 0 w 144"/>
                  <a:gd name="T43" fmla="*/ 46 h 102"/>
                  <a:gd name="T44" fmla="*/ 9 w 144"/>
                  <a:gd name="T45" fmla="*/ 45 h 102"/>
                  <a:gd name="T46" fmla="*/ 7 w 144"/>
                  <a:gd name="T47" fmla="*/ 40 h 102"/>
                  <a:gd name="T48" fmla="*/ 14 w 144"/>
                  <a:gd name="T49" fmla="*/ 39 h 102"/>
                  <a:gd name="T50" fmla="*/ 18 w 144"/>
                  <a:gd name="T51" fmla="*/ 33 h 102"/>
                  <a:gd name="T52" fmla="*/ 23 w 144"/>
                  <a:gd name="T53" fmla="*/ 34 h 102"/>
                  <a:gd name="T54" fmla="*/ 26 w 144"/>
                  <a:gd name="T55" fmla="*/ 45 h 102"/>
                  <a:gd name="T56" fmla="*/ 31 w 144"/>
                  <a:gd name="T57" fmla="*/ 52 h 102"/>
                  <a:gd name="T58" fmla="*/ 31 w 144"/>
                  <a:gd name="T59" fmla="*/ 55 h 102"/>
                  <a:gd name="T60" fmla="*/ 38 w 144"/>
                  <a:gd name="T61" fmla="*/ 54 h 102"/>
                  <a:gd name="T62" fmla="*/ 46 w 144"/>
                  <a:gd name="T63" fmla="*/ 53 h 102"/>
                  <a:gd name="T64" fmla="*/ 53 w 144"/>
                  <a:gd name="T65" fmla="*/ 57 h 102"/>
                  <a:gd name="T66" fmla="*/ 55 w 144"/>
                  <a:gd name="T67" fmla="*/ 64 h 102"/>
                  <a:gd name="T68" fmla="*/ 60 w 144"/>
                  <a:gd name="T69" fmla="*/ 72 h 102"/>
                  <a:gd name="T70" fmla="*/ 65 w 144"/>
                  <a:gd name="T71" fmla="*/ 76 h 102"/>
                  <a:gd name="T72" fmla="*/ 72 w 144"/>
                  <a:gd name="T73" fmla="*/ 83 h 102"/>
                  <a:gd name="T74" fmla="*/ 80 w 144"/>
                  <a:gd name="T75" fmla="*/ 85 h 102"/>
                  <a:gd name="T76" fmla="*/ 87 w 144"/>
                  <a:gd name="T77" fmla="*/ 87 h 102"/>
                  <a:gd name="T78" fmla="*/ 91 w 144"/>
                  <a:gd name="T79" fmla="*/ 89 h 102"/>
                  <a:gd name="T80" fmla="*/ 86 w 144"/>
                  <a:gd name="T81" fmla="*/ 94 h 102"/>
                  <a:gd name="T82" fmla="*/ 90 w 144"/>
                  <a:gd name="T83" fmla="*/ 99 h 102"/>
                  <a:gd name="T84" fmla="*/ 97 w 144"/>
                  <a:gd name="T85" fmla="*/ 102 h 102"/>
                  <a:gd name="T86" fmla="*/ 101 w 144"/>
                  <a:gd name="T87" fmla="*/ 97 h 102"/>
                  <a:gd name="T88" fmla="*/ 104 w 144"/>
                  <a:gd name="T89" fmla="*/ 89 h 102"/>
                  <a:gd name="T90" fmla="*/ 101 w 144"/>
                  <a:gd name="T91" fmla="*/ 83 h 102"/>
                  <a:gd name="T92" fmla="*/ 98 w 144"/>
                  <a:gd name="T93" fmla="*/ 75 h 102"/>
                  <a:gd name="T94" fmla="*/ 108 w 144"/>
                  <a:gd name="T95" fmla="*/ 72 h 102"/>
                  <a:gd name="T96" fmla="*/ 110 w 144"/>
                  <a:gd name="T97" fmla="*/ 65 h 102"/>
                  <a:gd name="T98" fmla="*/ 110 w 144"/>
                  <a:gd name="T99" fmla="*/ 58 h 102"/>
                  <a:gd name="T100" fmla="*/ 117 w 144"/>
                  <a:gd name="T101" fmla="*/ 60 h 102"/>
                  <a:gd name="T102" fmla="*/ 125 w 144"/>
                  <a:gd name="T103" fmla="*/ 56 h 102"/>
                  <a:gd name="T104" fmla="*/ 123 w 144"/>
                  <a:gd name="T105" fmla="*/ 62 h 102"/>
                  <a:gd name="T106" fmla="*/ 125 w 144"/>
                  <a:gd name="T107" fmla="*/ 67 h 102"/>
                  <a:gd name="T108" fmla="*/ 134 w 144"/>
                  <a:gd name="T109" fmla="*/ 64 h 102"/>
                  <a:gd name="T110" fmla="*/ 139 w 144"/>
                  <a:gd name="T111" fmla="*/ 54 h 102"/>
                  <a:gd name="T112" fmla="*/ 131 w 144"/>
                  <a:gd name="T113" fmla="*/ 49 h 102"/>
                  <a:gd name="T114" fmla="*/ 123 w 144"/>
                  <a:gd name="T115" fmla="*/ 46 h 102"/>
                  <a:gd name="T116" fmla="*/ 129 w 144"/>
                  <a:gd name="T117" fmla="*/ 41 h 102"/>
                  <a:gd name="T118" fmla="*/ 124 w 144"/>
                  <a:gd name="T119" fmla="*/ 3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4" h="102">
                    <a:moveTo>
                      <a:pt x="128" y="37"/>
                    </a:moveTo>
                    <a:cubicBezTo>
                      <a:pt x="128" y="37"/>
                      <a:pt x="126" y="37"/>
                      <a:pt x="124" y="39"/>
                    </a:cubicBezTo>
                    <a:cubicBezTo>
                      <a:pt x="122" y="40"/>
                      <a:pt x="122" y="40"/>
                      <a:pt x="119" y="40"/>
                    </a:cubicBezTo>
                    <a:cubicBezTo>
                      <a:pt x="117" y="41"/>
                      <a:pt x="115" y="40"/>
                      <a:pt x="114" y="42"/>
                    </a:cubicBezTo>
                    <a:cubicBezTo>
                      <a:pt x="114" y="44"/>
                      <a:pt x="111" y="44"/>
                      <a:pt x="109" y="44"/>
                    </a:cubicBezTo>
                    <a:cubicBezTo>
                      <a:pt x="108" y="45"/>
                      <a:pt x="107" y="50"/>
                      <a:pt x="107" y="50"/>
                    </a:cubicBezTo>
                    <a:cubicBezTo>
                      <a:pt x="107" y="50"/>
                      <a:pt x="104" y="51"/>
                      <a:pt x="101" y="51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54"/>
                      <a:pt x="99" y="55"/>
                      <a:pt x="98" y="55"/>
                    </a:cubicBezTo>
                    <a:cubicBezTo>
                      <a:pt x="97" y="55"/>
                      <a:pt x="99" y="53"/>
                      <a:pt x="98" y="51"/>
                    </a:cubicBezTo>
                    <a:cubicBezTo>
                      <a:pt x="97" y="49"/>
                      <a:pt x="92" y="48"/>
                      <a:pt x="91" y="49"/>
                    </a:cubicBezTo>
                    <a:cubicBezTo>
                      <a:pt x="90" y="50"/>
                      <a:pt x="85" y="48"/>
                      <a:pt x="83" y="47"/>
                    </a:cubicBezTo>
                    <a:cubicBezTo>
                      <a:pt x="81" y="46"/>
                      <a:pt x="83" y="45"/>
                      <a:pt x="83" y="44"/>
                    </a:cubicBezTo>
                    <a:cubicBezTo>
                      <a:pt x="83" y="42"/>
                      <a:pt x="81" y="44"/>
                      <a:pt x="81" y="42"/>
                    </a:cubicBezTo>
                    <a:cubicBezTo>
                      <a:pt x="81" y="39"/>
                      <a:pt x="80" y="39"/>
                      <a:pt x="78" y="40"/>
                    </a:cubicBezTo>
                    <a:cubicBezTo>
                      <a:pt x="76" y="40"/>
                      <a:pt x="75" y="39"/>
                      <a:pt x="74" y="38"/>
                    </a:cubicBezTo>
                    <a:cubicBezTo>
                      <a:pt x="73" y="37"/>
                      <a:pt x="71" y="33"/>
                      <a:pt x="71" y="33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35"/>
                      <a:pt x="62" y="34"/>
                      <a:pt x="59" y="33"/>
                    </a:cubicBezTo>
                    <a:cubicBezTo>
                      <a:pt x="56" y="32"/>
                      <a:pt x="50" y="33"/>
                      <a:pt x="50" y="33"/>
                    </a:cubicBezTo>
                    <a:cubicBezTo>
                      <a:pt x="50" y="33"/>
                      <a:pt x="49" y="25"/>
                      <a:pt x="49" y="23"/>
                    </a:cubicBezTo>
                    <a:cubicBezTo>
                      <a:pt x="49" y="21"/>
                      <a:pt x="47" y="18"/>
                      <a:pt x="47" y="18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4" y="19"/>
                      <a:pt x="41" y="25"/>
                      <a:pt x="40" y="25"/>
                    </a:cubicBezTo>
                    <a:cubicBezTo>
                      <a:pt x="38" y="26"/>
                      <a:pt x="35" y="26"/>
                      <a:pt x="33" y="27"/>
                    </a:cubicBezTo>
                    <a:cubicBezTo>
                      <a:pt x="33" y="25"/>
                      <a:pt x="34" y="23"/>
                      <a:pt x="32" y="22"/>
                    </a:cubicBezTo>
                    <a:cubicBezTo>
                      <a:pt x="31" y="22"/>
                      <a:pt x="29" y="28"/>
                      <a:pt x="28" y="30"/>
                    </a:cubicBezTo>
                    <a:cubicBezTo>
                      <a:pt x="27" y="29"/>
                      <a:pt x="27" y="29"/>
                      <a:pt x="26" y="28"/>
                    </a:cubicBezTo>
                    <a:cubicBezTo>
                      <a:pt x="26" y="28"/>
                      <a:pt x="27" y="28"/>
                      <a:pt x="28" y="2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4"/>
                      <a:pt x="28" y="21"/>
                      <a:pt x="28" y="21"/>
                    </a:cubicBezTo>
                    <a:cubicBezTo>
                      <a:pt x="27" y="21"/>
                      <a:pt x="26" y="20"/>
                      <a:pt x="26" y="20"/>
                    </a:cubicBezTo>
                    <a:cubicBezTo>
                      <a:pt x="24" y="21"/>
                      <a:pt x="22" y="22"/>
                      <a:pt x="19" y="23"/>
                    </a:cubicBezTo>
                    <a:cubicBezTo>
                      <a:pt x="19" y="22"/>
                      <a:pt x="19" y="20"/>
                      <a:pt x="19" y="19"/>
                    </a:cubicBezTo>
                    <a:cubicBezTo>
                      <a:pt x="19" y="19"/>
                      <a:pt x="18" y="17"/>
                      <a:pt x="18" y="17"/>
                    </a:cubicBezTo>
                    <a:cubicBezTo>
                      <a:pt x="19" y="17"/>
                      <a:pt x="19" y="17"/>
                      <a:pt x="19" y="16"/>
                    </a:cubicBezTo>
                    <a:cubicBezTo>
                      <a:pt x="18" y="15"/>
                      <a:pt x="17" y="15"/>
                      <a:pt x="17" y="13"/>
                    </a:cubicBezTo>
                    <a:cubicBezTo>
                      <a:pt x="17" y="12"/>
                      <a:pt x="19" y="10"/>
                      <a:pt x="19" y="9"/>
                    </a:cubicBezTo>
                    <a:cubicBezTo>
                      <a:pt x="19" y="9"/>
                      <a:pt x="18" y="5"/>
                      <a:pt x="19" y="3"/>
                    </a:cubicBezTo>
                    <a:cubicBezTo>
                      <a:pt x="19" y="2"/>
                      <a:pt x="21" y="2"/>
                      <a:pt x="22" y="1"/>
                    </a:cubicBezTo>
                    <a:cubicBezTo>
                      <a:pt x="21" y="0"/>
                      <a:pt x="19" y="0"/>
                      <a:pt x="17" y="0"/>
                    </a:cubicBezTo>
                    <a:cubicBezTo>
                      <a:pt x="15" y="0"/>
                      <a:pt x="12" y="1"/>
                      <a:pt x="10" y="1"/>
                    </a:cubicBezTo>
                    <a:cubicBezTo>
                      <a:pt x="8" y="1"/>
                      <a:pt x="1" y="5"/>
                      <a:pt x="1" y="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4" y="85"/>
                      <a:pt x="84" y="85"/>
                      <a:pt x="84" y="85"/>
                    </a:cubicBezTo>
                    <a:cubicBezTo>
                      <a:pt x="87" y="87"/>
                      <a:pt x="87" y="87"/>
                      <a:pt x="87" y="87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87" y="91"/>
                      <a:pt x="87" y="91"/>
                      <a:pt x="87" y="91"/>
                    </a:cubicBezTo>
                    <a:cubicBezTo>
                      <a:pt x="86" y="94"/>
                      <a:pt x="86" y="94"/>
                      <a:pt x="86" y="94"/>
                    </a:cubicBezTo>
                    <a:cubicBezTo>
                      <a:pt x="86" y="98"/>
                      <a:pt x="86" y="98"/>
                      <a:pt x="86" y="98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7" y="102"/>
                      <a:pt x="97" y="102"/>
                      <a:pt x="97" y="10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00" y="101"/>
                      <a:pt x="101" y="98"/>
                      <a:pt x="101" y="97"/>
                    </a:cubicBezTo>
                    <a:cubicBezTo>
                      <a:pt x="101" y="95"/>
                      <a:pt x="104" y="95"/>
                      <a:pt x="105" y="93"/>
                    </a:cubicBezTo>
                    <a:cubicBezTo>
                      <a:pt x="106" y="92"/>
                      <a:pt x="106" y="90"/>
                      <a:pt x="104" y="89"/>
                    </a:cubicBezTo>
                    <a:cubicBezTo>
                      <a:pt x="102" y="88"/>
                      <a:pt x="104" y="85"/>
                      <a:pt x="105" y="83"/>
                    </a:cubicBezTo>
                    <a:cubicBezTo>
                      <a:pt x="106" y="81"/>
                      <a:pt x="103" y="83"/>
                      <a:pt x="101" y="83"/>
                    </a:cubicBezTo>
                    <a:cubicBezTo>
                      <a:pt x="98" y="83"/>
                      <a:pt x="99" y="82"/>
                      <a:pt x="97" y="80"/>
                    </a:cubicBezTo>
                    <a:cubicBezTo>
                      <a:pt x="94" y="77"/>
                      <a:pt x="96" y="76"/>
                      <a:pt x="98" y="75"/>
                    </a:cubicBezTo>
                    <a:cubicBezTo>
                      <a:pt x="99" y="74"/>
                      <a:pt x="102" y="74"/>
                      <a:pt x="102" y="75"/>
                    </a:cubicBezTo>
                    <a:cubicBezTo>
                      <a:pt x="102" y="78"/>
                      <a:pt x="106" y="73"/>
                      <a:pt x="108" y="72"/>
                    </a:cubicBezTo>
                    <a:cubicBezTo>
                      <a:pt x="109" y="72"/>
                      <a:pt x="110" y="68"/>
                      <a:pt x="109" y="70"/>
                    </a:cubicBezTo>
                    <a:cubicBezTo>
                      <a:pt x="108" y="72"/>
                      <a:pt x="108" y="65"/>
                      <a:pt x="110" y="65"/>
                    </a:cubicBezTo>
                    <a:cubicBezTo>
                      <a:pt x="112" y="65"/>
                      <a:pt x="112" y="62"/>
                      <a:pt x="112" y="62"/>
                    </a:cubicBezTo>
                    <a:cubicBezTo>
                      <a:pt x="112" y="62"/>
                      <a:pt x="110" y="60"/>
                      <a:pt x="110" y="58"/>
                    </a:cubicBezTo>
                    <a:cubicBezTo>
                      <a:pt x="110" y="56"/>
                      <a:pt x="114" y="56"/>
                      <a:pt x="114" y="56"/>
                    </a:cubicBezTo>
                    <a:cubicBezTo>
                      <a:pt x="114" y="56"/>
                      <a:pt x="115" y="59"/>
                      <a:pt x="117" y="60"/>
                    </a:cubicBezTo>
                    <a:cubicBezTo>
                      <a:pt x="119" y="60"/>
                      <a:pt x="120" y="58"/>
                      <a:pt x="120" y="58"/>
                    </a:cubicBezTo>
                    <a:cubicBezTo>
                      <a:pt x="122" y="56"/>
                      <a:pt x="125" y="56"/>
                      <a:pt x="125" y="56"/>
                    </a:cubicBezTo>
                    <a:cubicBezTo>
                      <a:pt x="127" y="61"/>
                      <a:pt x="127" y="61"/>
                      <a:pt x="127" y="61"/>
                    </a:cubicBezTo>
                    <a:cubicBezTo>
                      <a:pt x="123" y="62"/>
                      <a:pt x="123" y="62"/>
                      <a:pt x="123" y="62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23" y="66"/>
                      <a:pt x="125" y="65"/>
                      <a:pt x="125" y="67"/>
                    </a:cubicBezTo>
                    <a:cubicBezTo>
                      <a:pt x="126" y="69"/>
                      <a:pt x="130" y="64"/>
                      <a:pt x="130" y="64"/>
                    </a:cubicBezTo>
                    <a:cubicBezTo>
                      <a:pt x="130" y="64"/>
                      <a:pt x="131" y="64"/>
                      <a:pt x="134" y="64"/>
                    </a:cubicBezTo>
                    <a:cubicBezTo>
                      <a:pt x="137" y="64"/>
                      <a:pt x="140" y="58"/>
                      <a:pt x="142" y="56"/>
                    </a:cubicBezTo>
                    <a:cubicBezTo>
                      <a:pt x="144" y="54"/>
                      <a:pt x="142" y="56"/>
                      <a:pt x="139" y="54"/>
                    </a:cubicBezTo>
                    <a:cubicBezTo>
                      <a:pt x="135" y="52"/>
                      <a:pt x="136" y="52"/>
                      <a:pt x="133" y="52"/>
                    </a:cubicBezTo>
                    <a:cubicBezTo>
                      <a:pt x="130" y="52"/>
                      <a:pt x="131" y="52"/>
                      <a:pt x="131" y="49"/>
                    </a:cubicBezTo>
                    <a:cubicBezTo>
                      <a:pt x="131" y="47"/>
                      <a:pt x="130" y="48"/>
                      <a:pt x="127" y="49"/>
                    </a:cubicBezTo>
                    <a:cubicBezTo>
                      <a:pt x="125" y="51"/>
                      <a:pt x="126" y="47"/>
                      <a:pt x="123" y="46"/>
                    </a:cubicBezTo>
                    <a:cubicBezTo>
                      <a:pt x="119" y="46"/>
                      <a:pt x="124" y="45"/>
                      <a:pt x="125" y="44"/>
                    </a:cubicBezTo>
                    <a:cubicBezTo>
                      <a:pt x="127" y="43"/>
                      <a:pt x="126" y="43"/>
                      <a:pt x="129" y="41"/>
                    </a:cubicBezTo>
                    <a:cubicBezTo>
                      <a:pt x="131" y="39"/>
                      <a:pt x="128" y="37"/>
                      <a:pt x="128" y="37"/>
                    </a:cubicBezTo>
                    <a:cubicBezTo>
                      <a:pt x="128" y="37"/>
                      <a:pt x="126" y="37"/>
                      <a:pt x="124" y="39"/>
                    </a:cubicBezTo>
                    <a:lnTo>
                      <a:pt x="128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" name="Freeform 24">
                <a:extLst>
                  <a:ext uri="{FF2B5EF4-FFF2-40B4-BE49-F238E27FC236}">
                    <a16:creationId xmlns:a16="http://schemas.microsoft.com/office/drawing/2014/main" xmlns="" id="{1E44BD2E-8DCD-43D0-AD08-4662F5A71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5" y="1250"/>
                <a:ext cx="282" cy="200"/>
              </a:xfrm>
              <a:custGeom>
                <a:avLst/>
                <a:gdLst>
                  <a:gd name="T0" fmla="*/ 124 w 144"/>
                  <a:gd name="T1" fmla="*/ 39 h 102"/>
                  <a:gd name="T2" fmla="*/ 114 w 144"/>
                  <a:gd name="T3" fmla="*/ 42 h 102"/>
                  <a:gd name="T4" fmla="*/ 107 w 144"/>
                  <a:gd name="T5" fmla="*/ 50 h 102"/>
                  <a:gd name="T6" fmla="*/ 101 w 144"/>
                  <a:gd name="T7" fmla="*/ 54 h 102"/>
                  <a:gd name="T8" fmla="*/ 98 w 144"/>
                  <a:gd name="T9" fmla="*/ 51 h 102"/>
                  <a:gd name="T10" fmla="*/ 83 w 144"/>
                  <a:gd name="T11" fmla="*/ 47 h 102"/>
                  <a:gd name="T12" fmla="*/ 81 w 144"/>
                  <a:gd name="T13" fmla="*/ 42 h 102"/>
                  <a:gd name="T14" fmla="*/ 74 w 144"/>
                  <a:gd name="T15" fmla="*/ 38 h 102"/>
                  <a:gd name="T16" fmla="*/ 69 w 144"/>
                  <a:gd name="T17" fmla="*/ 35 h 102"/>
                  <a:gd name="T18" fmla="*/ 50 w 144"/>
                  <a:gd name="T19" fmla="*/ 33 h 102"/>
                  <a:gd name="T20" fmla="*/ 47 w 144"/>
                  <a:gd name="T21" fmla="*/ 18 h 102"/>
                  <a:gd name="T22" fmla="*/ 40 w 144"/>
                  <a:gd name="T23" fmla="*/ 25 h 102"/>
                  <a:gd name="T24" fmla="*/ 32 w 144"/>
                  <a:gd name="T25" fmla="*/ 22 h 102"/>
                  <a:gd name="T26" fmla="*/ 26 w 144"/>
                  <a:gd name="T27" fmla="*/ 28 h 102"/>
                  <a:gd name="T28" fmla="*/ 28 w 144"/>
                  <a:gd name="T29" fmla="*/ 26 h 102"/>
                  <a:gd name="T30" fmla="*/ 26 w 144"/>
                  <a:gd name="T31" fmla="*/ 20 h 102"/>
                  <a:gd name="T32" fmla="*/ 19 w 144"/>
                  <a:gd name="T33" fmla="*/ 19 h 102"/>
                  <a:gd name="T34" fmla="*/ 19 w 144"/>
                  <a:gd name="T35" fmla="*/ 16 h 102"/>
                  <a:gd name="T36" fmla="*/ 19 w 144"/>
                  <a:gd name="T37" fmla="*/ 9 h 102"/>
                  <a:gd name="T38" fmla="*/ 22 w 144"/>
                  <a:gd name="T39" fmla="*/ 1 h 102"/>
                  <a:gd name="T40" fmla="*/ 10 w 144"/>
                  <a:gd name="T41" fmla="*/ 1 h 102"/>
                  <a:gd name="T42" fmla="*/ 0 w 144"/>
                  <a:gd name="T43" fmla="*/ 46 h 102"/>
                  <a:gd name="T44" fmla="*/ 9 w 144"/>
                  <a:gd name="T45" fmla="*/ 45 h 102"/>
                  <a:gd name="T46" fmla="*/ 7 w 144"/>
                  <a:gd name="T47" fmla="*/ 40 h 102"/>
                  <a:gd name="T48" fmla="*/ 14 w 144"/>
                  <a:gd name="T49" fmla="*/ 39 h 102"/>
                  <a:gd name="T50" fmla="*/ 18 w 144"/>
                  <a:gd name="T51" fmla="*/ 33 h 102"/>
                  <a:gd name="T52" fmla="*/ 23 w 144"/>
                  <a:gd name="T53" fmla="*/ 34 h 102"/>
                  <a:gd name="T54" fmla="*/ 26 w 144"/>
                  <a:gd name="T55" fmla="*/ 45 h 102"/>
                  <a:gd name="T56" fmla="*/ 31 w 144"/>
                  <a:gd name="T57" fmla="*/ 52 h 102"/>
                  <a:gd name="T58" fmla="*/ 31 w 144"/>
                  <a:gd name="T59" fmla="*/ 55 h 102"/>
                  <a:gd name="T60" fmla="*/ 38 w 144"/>
                  <a:gd name="T61" fmla="*/ 54 h 102"/>
                  <a:gd name="T62" fmla="*/ 46 w 144"/>
                  <a:gd name="T63" fmla="*/ 53 h 102"/>
                  <a:gd name="T64" fmla="*/ 53 w 144"/>
                  <a:gd name="T65" fmla="*/ 57 h 102"/>
                  <a:gd name="T66" fmla="*/ 55 w 144"/>
                  <a:gd name="T67" fmla="*/ 64 h 102"/>
                  <a:gd name="T68" fmla="*/ 60 w 144"/>
                  <a:gd name="T69" fmla="*/ 72 h 102"/>
                  <a:gd name="T70" fmla="*/ 65 w 144"/>
                  <a:gd name="T71" fmla="*/ 76 h 102"/>
                  <a:gd name="T72" fmla="*/ 72 w 144"/>
                  <a:gd name="T73" fmla="*/ 83 h 102"/>
                  <a:gd name="T74" fmla="*/ 80 w 144"/>
                  <a:gd name="T75" fmla="*/ 85 h 102"/>
                  <a:gd name="T76" fmla="*/ 87 w 144"/>
                  <a:gd name="T77" fmla="*/ 87 h 102"/>
                  <a:gd name="T78" fmla="*/ 91 w 144"/>
                  <a:gd name="T79" fmla="*/ 89 h 102"/>
                  <a:gd name="T80" fmla="*/ 86 w 144"/>
                  <a:gd name="T81" fmla="*/ 94 h 102"/>
                  <a:gd name="T82" fmla="*/ 90 w 144"/>
                  <a:gd name="T83" fmla="*/ 99 h 102"/>
                  <a:gd name="T84" fmla="*/ 97 w 144"/>
                  <a:gd name="T85" fmla="*/ 102 h 102"/>
                  <a:gd name="T86" fmla="*/ 101 w 144"/>
                  <a:gd name="T87" fmla="*/ 97 h 102"/>
                  <a:gd name="T88" fmla="*/ 104 w 144"/>
                  <a:gd name="T89" fmla="*/ 89 h 102"/>
                  <a:gd name="T90" fmla="*/ 101 w 144"/>
                  <a:gd name="T91" fmla="*/ 83 h 102"/>
                  <a:gd name="T92" fmla="*/ 98 w 144"/>
                  <a:gd name="T93" fmla="*/ 75 h 102"/>
                  <a:gd name="T94" fmla="*/ 108 w 144"/>
                  <a:gd name="T95" fmla="*/ 72 h 102"/>
                  <a:gd name="T96" fmla="*/ 110 w 144"/>
                  <a:gd name="T97" fmla="*/ 65 h 102"/>
                  <a:gd name="T98" fmla="*/ 110 w 144"/>
                  <a:gd name="T99" fmla="*/ 58 h 102"/>
                  <a:gd name="T100" fmla="*/ 117 w 144"/>
                  <a:gd name="T101" fmla="*/ 60 h 102"/>
                  <a:gd name="T102" fmla="*/ 125 w 144"/>
                  <a:gd name="T103" fmla="*/ 56 h 102"/>
                  <a:gd name="T104" fmla="*/ 123 w 144"/>
                  <a:gd name="T105" fmla="*/ 62 h 102"/>
                  <a:gd name="T106" fmla="*/ 125 w 144"/>
                  <a:gd name="T107" fmla="*/ 67 h 102"/>
                  <a:gd name="T108" fmla="*/ 134 w 144"/>
                  <a:gd name="T109" fmla="*/ 64 h 102"/>
                  <a:gd name="T110" fmla="*/ 139 w 144"/>
                  <a:gd name="T111" fmla="*/ 54 h 102"/>
                  <a:gd name="T112" fmla="*/ 131 w 144"/>
                  <a:gd name="T113" fmla="*/ 49 h 102"/>
                  <a:gd name="T114" fmla="*/ 123 w 144"/>
                  <a:gd name="T115" fmla="*/ 46 h 102"/>
                  <a:gd name="T116" fmla="*/ 129 w 144"/>
                  <a:gd name="T117" fmla="*/ 41 h 102"/>
                  <a:gd name="T118" fmla="*/ 124 w 144"/>
                  <a:gd name="T119" fmla="*/ 3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4" h="102">
                    <a:moveTo>
                      <a:pt x="128" y="37"/>
                    </a:moveTo>
                    <a:cubicBezTo>
                      <a:pt x="128" y="37"/>
                      <a:pt x="126" y="37"/>
                      <a:pt x="124" y="39"/>
                    </a:cubicBezTo>
                    <a:cubicBezTo>
                      <a:pt x="122" y="40"/>
                      <a:pt x="122" y="40"/>
                      <a:pt x="119" y="40"/>
                    </a:cubicBezTo>
                    <a:cubicBezTo>
                      <a:pt x="117" y="41"/>
                      <a:pt x="115" y="40"/>
                      <a:pt x="114" y="42"/>
                    </a:cubicBezTo>
                    <a:cubicBezTo>
                      <a:pt x="114" y="44"/>
                      <a:pt x="111" y="44"/>
                      <a:pt x="109" y="44"/>
                    </a:cubicBezTo>
                    <a:cubicBezTo>
                      <a:pt x="108" y="45"/>
                      <a:pt x="107" y="50"/>
                      <a:pt x="107" y="50"/>
                    </a:cubicBezTo>
                    <a:cubicBezTo>
                      <a:pt x="107" y="50"/>
                      <a:pt x="104" y="51"/>
                      <a:pt x="101" y="51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54"/>
                      <a:pt x="99" y="55"/>
                      <a:pt x="98" y="55"/>
                    </a:cubicBezTo>
                    <a:cubicBezTo>
                      <a:pt x="97" y="55"/>
                      <a:pt x="99" y="53"/>
                      <a:pt x="98" y="51"/>
                    </a:cubicBezTo>
                    <a:cubicBezTo>
                      <a:pt x="97" y="49"/>
                      <a:pt x="92" y="48"/>
                      <a:pt x="91" y="49"/>
                    </a:cubicBezTo>
                    <a:cubicBezTo>
                      <a:pt x="90" y="50"/>
                      <a:pt x="85" y="48"/>
                      <a:pt x="83" y="47"/>
                    </a:cubicBezTo>
                    <a:cubicBezTo>
                      <a:pt x="81" y="46"/>
                      <a:pt x="83" y="45"/>
                      <a:pt x="83" y="44"/>
                    </a:cubicBezTo>
                    <a:cubicBezTo>
                      <a:pt x="83" y="42"/>
                      <a:pt x="81" y="44"/>
                      <a:pt x="81" y="42"/>
                    </a:cubicBezTo>
                    <a:cubicBezTo>
                      <a:pt x="81" y="39"/>
                      <a:pt x="80" y="39"/>
                      <a:pt x="78" y="40"/>
                    </a:cubicBezTo>
                    <a:cubicBezTo>
                      <a:pt x="76" y="40"/>
                      <a:pt x="75" y="39"/>
                      <a:pt x="74" y="38"/>
                    </a:cubicBezTo>
                    <a:cubicBezTo>
                      <a:pt x="73" y="37"/>
                      <a:pt x="71" y="33"/>
                      <a:pt x="71" y="33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35"/>
                      <a:pt x="62" y="34"/>
                      <a:pt x="59" y="33"/>
                    </a:cubicBezTo>
                    <a:cubicBezTo>
                      <a:pt x="56" y="32"/>
                      <a:pt x="50" y="33"/>
                      <a:pt x="50" y="33"/>
                    </a:cubicBezTo>
                    <a:cubicBezTo>
                      <a:pt x="50" y="33"/>
                      <a:pt x="49" y="25"/>
                      <a:pt x="49" y="23"/>
                    </a:cubicBezTo>
                    <a:cubicBezTo>
                      <a:pt x="49" y="21"/>
                      <a:pt x="47" y="18"/>
                      <a:pt x="47" y="18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4" y="19"/>
                      <a:pt x="41" y="25"/>
                      <a:pt x="40" y="25"/>
                    </a:cubicBezTo>
                    <a:cubicBezTo>
                      <a:pt x="38" y="26"/>
                      <a:pt x="35" y="26"/>
                      <a:pt x="33" y="27"/>
                    </a:cubicBezTo>
                    <a:cubicBezTo>
                      <a:pt x="33" y="25"/>
                      <a:pt x="34" y="23"/>
                      <a:pt x="32" y="22"/>
                    </a:cubicBezTo>
                    <a:cubicBezTo>
                      <a:pt x="31" y="22"/>
                      <a:pt x="29" y="28"/>
                      <a:pt x="28" y="30"/>
                    </a:cubicBezTo>
                    <a:cubicBezTo>
                      <a:pt x="27" y="29"/>
                      <a:pt x="27" y="29"/>
                      <a:pt x="26" y="28"/>
                    </a:cubicBezTo>
                    <a:cubicBezTo>
                      <a:pt x="26" y="28"/>
                      <a:pt x="27" y="28"/>
                      <a:pt x="28" y="2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4"/>
                      <a:pt x="28" y="21"/>
                      <a:pt x="28" y="21"/>
                    </a:cubicBezTo>
                    <a:cubicBezTo>
                      <a:pt x="27" y="21"/>
                      <a:pt x="26" y="20"/>
                      <a:pt x="26" y="20"/>
                    </a:cubicBezTo>
                    <a:cubicBezTo>
                      <a:pt x="24" y="21"/>
                      <a:pt x="22" y="22"/>
                      <a:pt x="19" y="23"/>
                    </a:cubicBezTo>
                    <a:cubicBezTo>
                      <a:pt x="19" y="22"/>
                      <a:pt x="19" y="20"/>
                      <a:pt x="19" y="19"/>
                    </a:cubicBezTo>
                    <a:cubicBezTo>
                      <a:pt x="19" y="19"/>
                      <a:pt x="18" y="17"/>
                      <a:pt x="18" y="17"/>
                    </a:cubicBezTo>
                    <a:cubicBezTo>
                      <a:pt x="19" y="17"/>
                      <a:pt x="19" y="17"/>
                      <a:pt x="19" y="16"/>
                    </a:cubicBezTo>
                    <a:cubicBezTo>
                      <a:pt x="18" y="15"/>
                      <a:pt x="17" y="15"/>
                      <a:pt x="17" y="13"/>
                    </a:cubicBezTo>
                    <a:cubicBezTo>
                      <a:pt x="17" y="12"/>
                      <a:pt x="19" y="10"/>
                      <a:pt x="19" y="9"/>
                    </a:cubicBezTo>
                    <a:cubicBezTo>
                      <a:pt x="19" y="9"/>
                      <a:pt x="18" y="5"/>
                      <a:pt x="19" y="3"/>
                    </a:cubicBezTo>
                    <a:cubicBezTo>
                      <a:pt x="19" y="2"/>
                      <a:pt x="21" y="2"/>
                      <a:pt x="22" y="1"/>
                    </a:cubicBezTo>
                    <a:cubicBezTo>
                      <a:pt x="21" y="0"/>
                      <a:pt x="19" y="0"/>
                      <a:pt x="17" y="0"/>
                    </a:cubicBezTo>
                    <a:cubicBezTo>
                      <a:pt x="15" y="0"/>
                      <a:pt x="12" y="1"/>
                      <a:pt x="10" y="1"/>
                    </a:cubicBezTo>
                    <a:cubicBezTo>
                      <a:pt x="8" y="1"/>
                      <a:pt x="1" y="5"/>
                      <a:pt x="1" y="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4" y="85"/>
                      <a:pt x="84" y="85"/>
                      <a:pt x="84" y="85"/>
                    </a:cubicBezTo>
                    <a:cubicBezTo>
                      <a:pt x="87" y="87"/>
                      <a:pt x="87" y="87"/>
                      <a:pt x="87" y="87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87" y="91"/>
                      <a:pt x="87" y="91"/>
                      <a:pt x="87" y="91"/>
                    </a:cubicBezTo>
                    <a:cubicBezTo>
                      <a:pt x="86" y="94"/>
                      <a:pt x="86" y="94"/>
                      <a:pt x="86" y="94"/>
                    </a:cubicBezTo>
                    <a:cubicBezTo>
                      <a:pt x="86" y="98"/>
                      <a:pt x="86" y="98"/>
                      <a:pt x="86" y="98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7" y="102"/>
                      <a:pt x="97" y="102"/>
                      <a:pt x="97" y="10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00" y="101"/>
                      <a:pt x="101" y="98"/>
                      <a:pt x="101" y="97"/>
                    </a:cubicBezTo>
                    <a:cubicBezTo>
                      <a:pt x="101" y="95"/>
                      <a:pt x="104" y="95"/>
                      <a:pt x="105" y="93"/>
                    </a:cubicBezTo>
                    <a:cubicBezTo>
                      <a:pt x="106" y="92"/>
                      <a:pt x="106" y="90"/>
                      <a:pt x="104" y="89"/>
                    </a:cubicBezTo>
                    <a:cubicBezTo>
                      <a:pt x="102" y="88"/>
                      <a:pt x="104" y="85"/>
                      <a:pt x="105" y="83"/>
                    </a:cubicBezTo>
                    <a:cubicBezTo>
                      <a:pt x="106" y="81"/>
                      <a:pt x="103" y="83"/>
                      <a:pt x="101" y="83"/>
                    </a:cubicBezTo>
                    <a:cubicBezTo>
                      <a:pt x="98" y="83"/>
                      <a:pt x="99" y="82"/>
                      <a:pt x="97" y="80"/>
                    </a:cubicBezTo>
                    <a:cubicBezTo>
                      <a:pt x="94" y="77"/>
                      <a:pt x="96" y="76"/>
                      <a:pt x="98" y="75"/>
                    </a:cubicBezTo>
                    <a:cubicBezTo>
                      <a:pt x="99" y="74"/>
                      <a:pt x="102" y="74"/>
                      <a:pt x="102" y="75"/>
                    </a:cubicBezTo>
                    <a:cubicBezTo>
                      <a:pt x="102" y="78"/>
                      <a:pt x="106" y="73"/>
                      <a:pt x="108" y="72"/>
                    </a:cubicBezTo>
                    <a:cubicBezTo>
                      <a:pt x="109" y="72"/>
                      <a:pt x="110" y="68"/>
                      <a:pt x="109" y="70"/>
                    </a:cubicBezTo>
                    <a:cubicBezTo>
                      <a:pt x="108" y="72"/>
                      <a:pt x="108" y="65"/>
                      <a:pt x="110" y="65"/>
                    </a:cubicBezTo>
                    <a:cubicBezTo>
                      <a:pt x="112" y="65"/>
                      <a:pt x="112" y="62"/>
                      <a:pt x="112" y="62"/>
                    </a:cubicBezTo>
                    <a:cubicBezTo>
                      <a:pt x="112" y="62"/>
                      <a:pt x="110" y="60"/>
                      <a:pt x="110" y="58"/>
                    </a:cubicBezTo>
                    <a:cubicBezTo>
                      <a:pt x="110" y="56"/>
                      <a:pt x="114" y="56"/>
                      <a:pt x="114" y="56"/>
                    </a:cubicBezTo>
                    <a:cubicBezTo>
                      <a:pt x="114" y="56"/>
                      <a:pt x="115" y="59"/>
                      <a:pt x="117" y="60"/>
                    </a:cubicBezTo>
                    <a:cubicBezTo>
                      <a:pt x="119" y="60"/>
                      <a:pt x="120" y="58"/>
                      <a:pt x="120" y="58"/>
                    </a:cubicBezTo>
                    <a:cubicBezTo>
                      <a:pt x="122" y="56"/>
                      <a:pt x="125" y="56"/>
                      <a:pt x="125" y="56"/>
                    </a:cubicBezTo>
                    <a:cubicBezTo>
                      <a:pt x="127" y="61"/>
                      <a:pt x="127" y="61"/>
                      <a:pt x="127" y="61"/>
                    </a:cubicBezTo>
                    <a:cubicBezTo>
                      <a:pt x="123" y="62"/>
                      <a:pt x="123" y="62"/>
                      <a:pt x="123" y="62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23" y="66"/>
                      <a:pt x="125" y="65"/>
                      <a:pt x="125" y="67"/>
                    </a:cubicBezTo>
                    <a:cubicBezTo>
                      <a:pt x="126" y="69"/>
                      <a:pt x="130" y="64"/>
                      <a:pt x="130" y="64"/>
                    </a:cubicBezTo>
                    <a:cubicBezTo>
                      <a:pt x="130" y="64"/>
                      <a:pt x="131" y="64"/>
                      <a:pt x="134" y="64"/>
                    </a:cubicBezTo>
                    <a:cubicBezTo>
                      <a:pt x="137" y="64"/>
                      <a:pt x="140" y="58"/>
                      <a:pt x="142" y="56"/>
                    </a:cubicBezTo>
                    <a:cubicBezTo>
                      <a:pt x="144" y="54"/>
                      <a:pt x="142" y="56"/>
                      <a:pt x="139" y="54"/>
                    </a:cubicBezTo>
                    <a:cubicBezTo>
                      <a:pt x="135" y="52"/>
                      <a:pt x="136" y="52"/>
                      <a:pt x="133" y="52"/>
                    </a:cubicBezTo>
                    <a:cubicBezTo>
                      <a:pt x="130" y="52"/>
                      <a:pt x="131" y="52"/>
                      <a:pt x="131" y="49"/>
                    </a:cubicBezTo>
                    <a:cubicBezTo>
                      <a:pt x="131" y="47"/>
                      <a:pt x="130" y="48"/>
                      <a:pt x="127" y="49"/>
                    </a:cubicBezTo>
                    <a:cubicBezTo>
                      <a:pt x="125" y="51"/>
                      <a:pt x="126" y="47"/>
                      <a:pt x="123" y="46"/>
                    </a:cubicBezTo>
                    <a:cubicBezTo>
                      <a:pt x="119" y="46"/>
                      <a:pt x="124" y="45"/>
                      <a:pt x="125" y="44"/>
                    </a:cubicBezTo>
                    <a:cubicBezTo>
                      <a:pt x="127" y="43"/>
                      <a:pt x="126" y="43"/>
                      <a:pt x="129" y="41"/>
                    </a:cubicBezTo>
                    <a:cubicBezTo>
                      <a:pt x="131" y="39"/>
                      <a:pt x="128" y="37"/>
                      <a:pt x="128" y="37"/>
                    </a:cubicBezTo>
                    <a:cubicBezTo>
                      <a:pt x="128" y="37"/>
                      <a:pt x="126" y="37"/>
                      <a:pt x="124" y="39"/>
                    </a:cubicBezTo>
                    <a:lnTo>
                      <a:pt x="128" y="37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" name="Freeform 25">
                <a:extLst>
                  <a:ext uri="{FF2B5EF4-FFF2-40B4-BE49-F238E27FC236}">
                    <a16:creationId xmlns:a16="http://schemas.microsoft.com/office/drawing/2014/main" xmlns="" id="{AD86E075-673D-4129-9170-66C00D25DB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3" y="1148"/>
                <a:ext cx="979" cy="565"/>
              </a:xfrm>
              <a:custGeom>
                <a:avLst/>
                <a:gdLst>
                  <a:gd name="T0" fmla="*/ 20 w 499"/>
                  <a:gd name="T1" fmla="*/ 16 h 288"/>
                  <a:gd name="T2" fmla="*/ 17 w 499"/>
                  <a:gd name="T3" fmla="*/ 27 h 288"/>
                  <a:gd name="T4" fmla="*/ 109 w 499"/>
                  <a:gd name="T5" fmla="*/ 93 h 288"/>
                  <a:gd name="T6" fmla="*/ 449 w 499"/>
                  <a:gd name="T7" fmla="*/ 103 h 288"/>
                  <a:gd name="T8" fmla="*/ 287 w 499"/>
                  <a:gd name="T9" fmla="*/ 233 h 288"/>
                  <a:gd name="T10" fmla="*/ 299 w 499"/>
                  <a:gd name="T11" fmla="*/ 239 h 288"/>
                  <a:gd name="T12" fmla="*/ 425 w 499"/>
                  <a:gd name="T13" fmla="*/ 146 h 288"/>
                  <a:gd name="T14" fmla="*/ 288 w 499"/>
                  <a:gd name="T15" fmla="*/ 242 h 288"/>
                  <a:gd name="T16" fmla="*/ 308 w 499"/>
                  <a:gd name="T17" fmla="*/ 243 h 288"/>
                  <a:gd name="T18" fmla="*/ 305 w 499"/>
                  <a:gd name="T19" fmla="*/ 231 h 288"/>
                  <a:gd name="T20" fmla="*/ 318 w 499"/>
                  <a:gd name="T21" fmla="*/ 228 h 288"/>
                  <a:gd name="T22" fmla="*/ 332 w 499"/>
                  <a:gd name="T23" fmla="*/ 226 h 288"/>
                  <a:gd name="T24" fmla="*/ 357 w 499"/>
                  <a:gd name="T25" fmla="*/ 235 h 288"/>
                  <a:gd name="T26" fmla="*/ 371 w 499"/>
                  <a:gd name="T27" fmla="*/ 270 h 288"/>
                  <a:gd name="T28" fmla="*/ 383 w 499"/>
                  <a:gd name="T29" fmla="*/ 282 h 288"/>
                  <a:gd name="T30" fmla="*/ 379 w 499"/>
                  <a:gd name="T31" fmla="*/ 249 h 288"/>
                  <a:gd name="T32" fmla="*/ 377 w 499"/>
                  <a:gd name="T33" fmla="*/ 214 h 288"/>
                  <a:gd name="T34" fmla="*/ 393 w 499"/>
                  <a:gd name="T35" fmla="*/ 198 h 288"/>
                  <a:gd name="T36" fmla="*/ 414 w 499"/>
                  <a:gd name="T37" fmla="*/ 176 h 288"/>
                  <a:gd name="T38" fmla="*/ 415 w 499"/>
                  <a:gd name="T39" fmla="*/ 166 h 288"/>
                  <a:gd name="T40" fmla="*/ 417 w 499"/>
                  <a:gd name="T41" fmla="*/ 150 h 288"/>
                  <a:gd name="T42" fmla="*/ 418 w 499"/>
                  <a:gd name="T43" fmla="*/ 122 h 288"/>
                  <a:gd name="T44" fmla="*/ 417 w 499"/>
                  <a:gd name="T45" fmla="*/ 135 h 288"/>
                  <a:gd name="T46" fmla="*/ 429 w 499"/>
                  <a:gd name="T47" fmla="*/ 134 h 288"/>
                  <a:gd name="T48" fmla="*/ 438 w 499"/>
                  <a:gd name="T49" fmla="*/ 119 h 288"/>
                  <a:gd name="T50" fmla="*/ 446 w 499"/>
                  <a:gd name="T51" fmla="*/ 100 h 288"/>
                  <a:gd name="T52" fmla="*/ 466 w 499"/>
                  <a:gd name="T53" fmla="*/ 92 h 288"/>
                  <a:gd name="T54" fmla="*/ 473 w 499"/>
                  <a:gd name="T55" fmla="*/ 76 h 288"/>
                  <a:gd name="T56" fmla="*/ 484 w 499"/>
                  <a:gd name="T57" fmla="*/ 69 h 288"/>
                  <a:gd name="T58" fmla="*/ 498 w 499"/>
                  <a:gd name="T59" fmla="*/ 54 h 288"/>
                  <a:gd name="T60" fmla="*/ 479 w 499"/>
                  <a:gd name="T61" fmla="*/ 28 h 288"/>
                  <a:gd name="T62" fmla="*/ 424 w 499"/>
                  <a:gd name="T63" fmla="*/ 60 h 288"/>
                  <a:gd name="T64" fmla="*/ 407 w 499"/>
                  <a:gd name="T65" fmla="*/ 77 h 288"/>
                  <a:gd name="T66" fmla="*/ 366 w 499"/>
                  <a:gd name="T67" fmla="*/ 99 h 288"/>
                  <a:gd name="T68" fmla="*/ 365 w 499"/>
                  <a:gd name="T69" fmla="*/ 84 h 288"/>
                  <a:gd name="T70" fmla="*/ 357 w 499"/>
                  <a:gd name="T71" fmla="*/ 57 h 288"/>
                  <a:gd name="T72" fmla="*/ 341 w 499"/>
                  <a:gd name="T73" fmla="*/ 50 h 288"/>
                  <a:gd name="T74" fmla="*/ 323 w 499"/>
                  <a:gd name="T75" fmla="*/ 95 h 288"/>
                  <a:gd name="T76" fmla="*/ 318 w 499"/>
                  <a:gd name="T77" fmla="*/ 61 h 288"/>
                  <a:gd name="T78" fmla="*/ 344 w 499"/>
                  <a:gd name="T79" fmla="*/ 43 h 288"/>
                  <a:gd name="T80" fmla="*/ 320 w 499"/>
                  <a:gd name="T81" fmla="*/ 29 h 288"/>
                  <a:gd name="T82" fmla="*/ 306 w 499"/>
                  <a:gd name="T83" fmla="*/ 30 h 288"/>
                  <a:gd name="T84" fmla="*/ 292 w 499"/>
                  <a:gd name="T85" fmla="*/ 24 h 288"/>
                  <a:gd name="T86" fmla="*/ 278 w 499"/>
                  <a:gd name="T87" fmla="*/ 9 h 288"/>
                  <a:gd name="T88" fmla="*/ 18 w 499"/>
                  <a:gd name="T89" fmla="*/ 6 h 288"/>
                  <a:gd name="T90" fmla="*/ 6 w 499"/>
                  <a:gd name="T91" fmla="*/ 29 h 288"/>
                  <a:gd name="T92" fmla="*/ 6 w 499"/>
                  <a:gd name="T93" fmla="*/ 61 h 288"/>
                  <a:gd name="T94" fmla="*/ 4 w 499"/>
                  <a:gd name="T95" fmla="*/ 111 h 288"/>
                  <a:gd name="T96" fmla="*/ 16 w 499"/>
                  <a:gd name="T97" fmla="*/ 138 h 288"/>
                  <a:gd name="T98" fmla="*/ 20 w 499"/>
                  <a:gd name="T99" fmla="*/ 146 h 288"/>
                  <a:gd name="T100" fmla="*/ 34 w 499"/>
                  <a:gd name="T101" fmla="*/ 170 h 288"/>
                  <a:gd name="T102" fmla="*/ 64 w 499"/>
                  <a:gd name="T103" fmla="*/ 200 h 288"/>
                  <a:gd name="T104" fmla="*/ 162 w 499"/>
                  <a:gd name="T105" fmla="*/ 218 h 288"/>
                  <a:gd name="T106" fmla="*/ 182 w 499"/>
                  <a:gd name="T107" fmla="*/ 243 h 288"/>
                  <a:gd name="T108" fmla="*/ 207 w 499"/>
                  <a:gd name="T109" fmla="*/ 243 h 288"/>
                  <a:gd name="T110" fmla="*/ 222 w 499"/>
                  <a:gd name="T111" fmla="*/ 275 h 288"/>
                  <a:gd name="T112" fmla="*/ 236 w 499"/>
                  <a:gd name="T113" fmla="*/ 275 h 288"/>
                  <a:gd name="T114" fmla="*/ 242 w 499"/>
                  <a:gd name="T115" fmla="*/ 253 h 288"/>
                  <a:gd name="T116" fmla="*/ 257 w 499"/>
                  <a:gd name="T117" fmla="*/ 236 h 288"/>
                  <a:gd name="T118" fmla="*/ 288 w 499"/>
                  <a:gd name="T119" fmla="*/ 24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99" h="288">
                    <a:moveTo>
                      <a:pt x="363" y="82"/>
                    </a:moveTo>
                    <a:cubicBezTo>
                      <a:pt x="367" y="81"/>
                      <a:pt x="363" y="87"/>
                      <a:pt x="362" y="87"/>
                    </a:cubicBezTo>
                    <a:cubicBezTo>
                      <a:pt x="360" y="88"/>
                      <a:pt x="362" y="82"/>
                      <a:pt x="363" y="82"/>
                    </a:cubicBezTo>
                    <a:close/>
                    <a:moveTo>
                      <a:pt x="22" y="9"/>
                    </a:moveTo>
                    <a:cubicBezTo>
                      <a:pt x="22" y="10"/>
                      <a:pt x="23" y="10"/>
                      <a:pt x="23" y="11"/>
                    </a:cubicBezTo>
                    <a:cubicBezTo>
                      <a:pt x="23" y="12"/>
                      <a:pt x="21" y="14"/>
                      <a:pt x="21" y="14"/>
                    </a:cubicBezTo>
                    <a:cubicBezTo>
                      <a:pt x="21" y="15"/>
                      <a:pt x="22" y="19"/>
                      <a:pt x="22" y="19"/>
                    </a:cubicBezTo>
                    <a:cubicBezTo>
                      <a:pt x="20" y="19"/>
                      <a:pt x="21" y="18"/>
                      <a:pt x="20" y="18"/>
                    </a:cubicBezTo>
                    <a:cubicBezTo>
                      <a:pt x="20" y="18"/>
                      <a:pt x="20" y="17"/>
                      <a:pt x="20" y="16"/>
                    </a:cubicBezTo>
                    <a:cubicBezTo>
                      <a:pt x="20" y="16"/>
                      <a:pt x="16" y="11"/>
                      <a:pt x="20" y="12"/>
                    </a:cubicBezTo>
                    <a:cubicBezTo>
                      <a:pt x="20" y="12"/>
                      <a:pt x="20" y="14"/>
                      <a:pt x="20" y="13"/>
                    </a:cubicBezTo>
                    <a:cubicBezTo>
                      <a:pt x="21" y="11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2" y="10"/>
                    </a:cubicBezTo>
                    <a:lnTo>
                      <a:pt x="22" y="9"/>
                    </a:lnTo>
                    <a:close/>
                    <a:moveTo>
                      <a:pt x="20" y="22"/>
                    </a:moveTo>
                    <a:cubicBezTo>
                      <a:pt x="19" y="22"/>
                      <a:pt x="20" y="23"/>
                      <a:pt x="20" y="23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5"/>
                      <a:pt x="17" y="26"/>
                      <a:pt x="17" y="27"/>
                    </a:cubicBezTo>
                    <a:cubicBezTo>
                      <a:pt x="16" y="26"/>
                      <a:pt x="15" y="26"/>
                      <a:pt x="16" y="25"/>
                    </a:cubicBezTo>
                    <a:cubicBezTo>
                      <a:pt x="17" y="24"/>
                      <a:pt x="18" y="23"/>
                      <a:pt x="20" y="22"/>
                    </a:cubicBezTo>
                    <a:close/>
                    <a:moveTo>
                      <a:pt x="446" y="57"/>
                    </a:moveTo>
                    <a:cubicBezTo>
                      <a:pt x="446" y="58"/>
                      <a:pt x="447" y="60"/>
                      <a:pt x="446" y="63"/>
                    </a:cubicBezTo>
                    <a:cubicBezTo>
                      <a:pt x="445" y="63"/>
                      <a:pt x="445" y="63"/>
                      <a:pt x="445" y="63"/>
                    </a:cubicBezTo>
                    <a:cubicBezTo>
                      <a:pt x="445" y="62"/>
                      <a:pt x="445" y="60"/>
                      <a:pt x="445" y="59"/>
                    </a:cubicBezTo>
                    <a:lnTo>
                      <a:pt x="446" y="57"/>
                    </a:lnTo>
                    <a:close/>
                    <a:moveTo>
                      <a:pt x="103" y="91"/>
                    </a:moveTo>
                    <a:cubicBezTo>
                      <a:pt x="105" y="96"/>
                      <a:pt x="104" y="95"/>
                      <a:pt x="109" y="93"/>
                    </a:cubicBezTo>
                    <a:cubicBezTo>
                      <a:pt x="108" y="95"/>
                      <a:pt x="108" y="95"/>
                      <a:pt x="109" y="96"/>
                    </a:cubicBezTo>
                    <a:cubicBezTo>
                      <a:pt x="109" y="96"/>
                      <a:pt x="109" y="97"/>
                      <a:pt x="110" y="97"/>
                    </a:cubicBezTo>
                    <a:cubicBezTo>
                      <a:pt x="111" y="97"/>
                      <a:pt x="109" y="100"/>
                      <a:pt x="109" y="100"/>
                    </a:cubicBezTo>
                    <a:cubicBezTo>
                      <a:pt x="109" y="100"/>
                      <a:pt x="107" y="101"/>
                      <a:pt x="107" y="101"/>
                    </a:cubicBezTo>
                    <a:cubicBezTo>
                      <a:pt x="105" y="99"/>
                      <a:pt x="101" y="95"/>
                      <a:pt x="101" y="92"/>
                    </a:cubicBezTo>
                    <a:lnTo>
                      <a:pt x="103" y="91"/>
                    </a:lnTo>
                    <a:close/>
                    <a:moveTo>
                      <a:pt x="459" y="102"/>
                    </a:moveTo>
                    <a:cubicBezTo>
                      <a:pt x="456" y="104"/>
                      <a:pt x="456" y="104"/>
                      <a:pt x="456" y="104"/>
                    </a:cubicBezTo>
                    <a:cubicBezTo>
                      <a:pt x="454" y="104"/>
                      <a:pt x="452" y="102"/>
                      <a:pt x="449" y="103"/>
                    </a:cubicBezTo>
                    <a:cubicBezTo>
                      <a:pt x="449" y="103"/>
                      <a:pt x="447" y="105"/>
                      <a:pt x="446" y="105"/>
                    </a:cubicBezTo>
                    <a:cubicBezTo>
                      <a:pt x="445" y="106"/>
                      <a:pt x="444" y="105"/>
                      <a:pt x="443" y="106"/>
                    </a:cubicBezTo>
                    <a:cubicBezTo>
                      <a:pt x="443" y="106"/>
                      <a:pt x="443" y="108"/>
                      <a:pt x="442" y="108"/>
                    </a:cubicBezTo>
                    <a:cubicBezTo>
                      <a:pt x="444" y="108"/>
                      <a:pt x="446" y="109"/>
                      <a:pt x="447" y="108"/>
                    </a:cubicBezTo>
                    <a:cubicBezTo>
                      <a:pt x="448" y="108"/>
                      <a:pt x="450" y="107"/>
                      <a:pt x="451" y="106"/>
                    </a:cubicBezTo>
                    <a:cubicBezTo>
                      <a:pt x="453" y="106"/>
                      <a:pt x="454" y="108"/>
                      <a:pt x="456" y="107"/>
                    </a:cubicBezTo>
                    <a:cubicBezTo>
                      <a:pt x="457" y="107"/>
                      <a:pt x="457" y="105"/>
                      <a:pt x="457" y="104"/>
                    </a:cubicBezTo>
                    <a:cubicBezTo>
                      <a:pt x="457" y="104"/>
                      <a:pt x="461" y="102"/>
                      <a:pt x="459" y="102"/>
                    </a:cubicBezTo>
                    <a:close/>
                    <a:moveTo>
                      <a:pt x="287" y="233"/>
                    </a:moveTo>
                    <a:cubicBezTo>
                      <a:pt x="288" y="233"/>
                      <a:pt x="288" y="235"/>
                      <a:pt x="287" y="235"/>
                    </a:cubicBezTo>
                    <a:cubicBezTo>
                      <a:pt x="287" y="235"/>
                      <a:pt x="286" y="232"/>
                      <a:pt x="287" y="233"/>
                    </a:cubicBezTo>
                    <a:close/>
                    <a:moveTo>
                      <a:pt x="299" y="239"/>
                    </a:moveTo>
                    <a:cubicBezTo>
                      <a:pt x="299" y="239"/>
                      <a:pt x="298" y="240"/>
                      <a:pt x="298" y="240"/>
                    </a:cubicBezTo>
                    <a:cubicBezTo>
                      <a:pt x="298" y="240"/>
                      <a:pt x="298" y="242"/>
                      <a:pt x="299" y="242"/>
                    </a:cubicBezTo>
                    <a:cubicBezTo>
                      <a:pt x="299" y="243"/>
                      <a:pt x="299" y="243"/>
                      <a:pt x="299" y="243"/>
                    </a:cubicBezTo>
                    <a:cubicBezTo>
                      <a:pt x="300" y="242"/>
                      <a:pt x="300" y="244"/>
                      <a:pt x="301" y="243"/>
                    </a:cubicBezTo>
                    <a:cubicBezTo>
                      <a:pt x="303" y="243"/>
                      <a:pt x="301" y="239"/>
                      <a:pt x="301" y="239"/>
                    </a:cubicBezTo>
                    <a:cubicBezTo>
                      <a:pt x="301" y="239"/>
                      <a:pt x="299" y="239"/>
                      <a:pt x="299" y="239"/>
                    </a:cubicBezTo>
                    <a:close/>
                    <a:moveTo>
                      <a:pt x="331" y="45"/>
                    </a:moveTo>
                    <a:cubicBezTo>
                      <a:pt x="331" y="45"/>
                      <a:pt x="331" y="47"/>
                      <a:pt x="331" y="47"/>
                    </a:cubicBezTo>
                    <a:cubicBezTo>
                      <a:pt x="334" y="46"/>
                      <a:pt x="332" y="45"/>
                      <a:pt x="332" y="45"/>
                    </a:cubicBezTo>
                    <a:cubicBezTo>
                      <a:pt x="331" y="45"/>
                      <a:pt x="333" y="44"/>
                      <a:pt x="331" y="45"/>
                    </a:cubicBezTo>
                    <a:close/>
                    <a:moveTo>
                      <a:pt x="475" y="91"/>
                    </a:moveTo>
                    <a:cubicBezTo>
                      <a:pt x="475" y="91"/>
                      <a:pt x="472" y="94"/>
                      <a:pt x="475" y="93"/>
                    </a:cubicBezTo>
                    <a:cubicBezTo>
                      <a:pt x="476" y="93"/>
                      <a:pt x="478" y="90"/>
                      <a:pt x="475" y="91"/>
                    </a:cubicBezTo>
                    <a:close/>
                    <a:moveTo>
                      <a:pt x="425" y="143"/>
                    </a:moveTo>
                    <a:cubicBezTo>
                      <a:pt x="425" y="143"/>
                      <a:pt x="425" y="145"/>
                      <a:pt x="425" y="146"/>
                    </a:cubicBezTo>
                    <a:cubicBezTo>
                      <a:pt x="426" y="146"/>
                      <a:pt x="426" y="146"/>
                      <a:pt x="426" y="146"/>
                    </a:cubicBezTo>
                    <a:cubicBezTo>
                      <a:pt x="426" y="145"/>
                      <a:pt x="425" y="142"/>
                      <a:pt x="425" y="143"/>
                    </a:cubicBezTo>
                    <a:close/>
                    <a:moveTo>
                      <a:pt x="415" y="180"/>
                    </a:moveTo>
                    <a:cubicBezTo>
                      <a:pt x="413" y="180"/>
                      <a:pt x="415" y="181"/>
                      <a:pt x="416" y="181"/>
                    </a:cubicBezTo>
                    <a:cubicBezTo>
                      <a:pt x="416" y="181"/>
                      <a:pt x="417" y="179"/>
                      <a:pt x="415" y="180"/>
                    </a:cubicBezTo>
                    <a:close/>
                    <a:moveTo>
                      <a:pt x="290" y="237"/>
                    </a:moveTo>
                    <a:cubicBezTo>
                      <a:pt x="290" y="238"/>
                      <a:pt x="290" y="238"/>
                      <a:pt x="290" y="238"/>
                    </a:cubicBezTo>
                    <a:cubicBezTo>
                      <a:pt x="287" y="239"/>
                      <a:pt x="289" y="237"/>
                      <a:pt x="290" y="237"/>
                    </a:cubicBezTo>
                    <a:close/>
                    <a:moveTo>
                      <a:pt x="288" y="242"/>
                    </a:moveTo>
                    <a:cubicBezTo>
                      <a:pt x="290" y="243"/>
                      <a:pt x="292" y="242"/>
                      <a:pt x="294" y="243"/>
                    </a:cubicBezTo>
                    <a:cubicBezTo>
                      <a:pt x="294" y="243"/>
                      <a:pt x="294" y="241"/>
                      <a:pt x="294" y="241"/>
                    </a:cubicBezTo>
                    <a:cubicBezTo>
                      <a:pt x="296" y="241"/>
                      <a:pt x="295" y="242"/>
                      <a:pt x="297" y="242"/>
                    </a:cubicBezTo>
                    <a:cubicBezTo>
                      <a:pt x="296" y="237"/>
                      <a:pt x="296" y="240"/>
                      <a:pt x="298" y="235"/>
                    </a:cubicBezTo>
                    <a:cubicBezTo>
                      <a:pt x="299" y="236"/>
                      <a:pt x="303" y="237"/>
                      <a:pt x="304" y="238"/>
                    </a:cubicBezTo>
                    <a:cubicBezTo>
                      <a:pt x="304" y="239"/>
                      <a:pt x="303" y="239"/>
                      <a:pt x="304" y="240"/>
                    </a:cubicBezTo>
                    <a:cubicBezTo>
                      <a:pt x="304" y="241"/>
                      <a:pt x="304" y="241"/>
                      <a:pt x="304" y="241"/>
                    </a:cubicBezTo>
                    <a:cubicBezTo>
                      <a:pt x="305" y="241"/>
                      <a:pt x="307" y="240"/>
                      <a:pt x="308" y="241"/>
                    </a:cubicBezTo>
                    <a:cubicBezTo>
                      <a:pt x="308" y="241"/>
                      <a:pt x="307" y="243"/>
                      <a:pt x="308" y="243"/>
                    </a:cubicBezTo>
                    <a:cubicBezTo>
                      <a:pt x="308" y="244"/>
                      <a:pt x="309" y="243"/>
                      <a:pt x="310" y="243"/>
                    </a:cubicBezTo>
                    <a:cubicBezTo>
                      <a:pt x="310" y="239"/>
                      <a:pt x="310" y="239"/>
                      <a:pt x="310" y="239"/>
                    </a:cubicBezTo>
                    <a:cubicBezTo>
                      <a:pt x="309" y="239"/>
                      <a:pt x="308" y="240"/>
                      <a:pt x="307" y="239"/>
                    </a:cubicBezTo>
                    <a:cubicBezTo>
                      <a:pt x="306" y="239"/>
                      <a:pt x="306" y="236"/>
                      <a:pt x="307" y="237"/>
                    </a:cubicBezTo>
                    <a:cubicBezTo>
                      <a:pt x="308" y="236"/>
                      <a:pt x="308" y="236"/>
                      <a:pt x="310" y="235"/>
                    </a:cubicBezTo>
                    <a:cubicBezTo>
                      <a:pt x="310" y="234"/>
                      <a:pt x="310" y="234"/>
                      <a:pt x="310" y="234"/>
                    </a:cubicBezTo>
                    <a:cubicBezTo>
                      <a:pt x="309" y="234"/>
                      <a:pt x="308" y="233"/>
                      <a:pt x="308" y="233"/>
                    </a:cubicBezTo>
                    <a:cubicBezTo>
                      <a:pt x="308" y="233"/>
                      <a:pt x="307" y="234"/>
                      <a:pt x="306" y="234"/>
                    </a:cubicBezTo>
                    <a:cubicBezTo>
                      <a:pt x="305" y="231"/>
                      <a:pt x="305" y="231"/>
                      <a:pt x="305" y="231"/>
                    </a:cubicBezTo>
                    <a:cubicBezTo>
                      <a:pt x="303" y="231"/>
                      <a:pt x="302" y="232"/>
                      <a:pt x="302" y="232"/>
                    </a:cubicBezTo>
                    <a:cubicBezTo>
                      <a:pt x="302" y="231"/>
                      <a:pt x="302" y="231"/>
                      <a:pt x="302" y="231"/>
                    </a:cubicBezTo>
                    <a:cubicBezTo>
                      <a:pt x="300" y="230"/>
                      <a:pt x="300" y="231"/>
                      <a:pt x="300" y="230"/>
                    </a:cubicBezTo>
                    <a:cubicBezTo>
                      <a:pt x="300" y="230"/>
                      <a:pt x="301" y="229"/>
                      <a:pt x="300" y="229"/>
                    </a:cubicBezTo>
                    <a:cubicBezTo>
                      <a:pt x="302" y="229"/>
                      <a:pt x="304" y="230"/>
                      <a:pt x="306" y="229"/>
                    </a:cubicBezTo>
                    <a:cubicBezTo>
                      <a:pt x="306" y="229"/>
                      <a:pt x="307" y="227"/>
                      <a:pt x="307" y="227"/>
                    </a:cubicBezTo>
                    <a:cubicBezTo>
                      <a:pt x="307" y="227"/>
                      <a:pt x="310" y="226"/>
                      <a:pt x="310" y="226"/>
                    </a:cubicBezTo>
                    <a:cubicBezTo>
                      <a:pt x="313" y="226"/>
                      <a:pt x="314" y="228"/>
                      <a:pt x="316" y="229"/>
                    </a:cubicBezTo>
                    <a:cubicBezTo>
                      <a:pt x="316" y="228"/>
                      <a:pt x="317" y="228"/>
                      <a:pt x="318" y="228"/>
                    </a:cubicBezTo>
                    <a:cubicBezTo>
                      <a:pt x="318" y="228"/>
                      <a:pt x="318" y="226"/>
                      <a:pt x="318" y="225"/>
                    </a:cubicBezTo>
                    <a:cubicBezTo>
                      <a:pt x="319" y="225"/>
                      <a:pt x="319" y="225"/>
                      <a:pt x="319" y="225"/>
                    </a:cubicBezTo>
                    <a:cubicBezTo>
                      <a:pt x="320" y="227"/>
                      <a:pt x="320" y="228"/>
                      <a:pt x="320" y="229"/>
                    </a:cubicBezTo>
                    <a:cubicBezTo>
                      <a:pt x="321" y="229"/>
                      <a:pt x="322" y="230"/>
                      <a:pt x="323" y="229"/>
                    </a:cubicBezTo>
                    <a:cubicBezTo>
                      <a:pt x="326" y="225"/>
                      <a:pt x="326" y="225"/>
                      <a:pt x="326" y="225"/>
                    </a:cubicBezTo>
                    <a:cubicBezTo>
                      <a:pt x="326" y="225"/>
                      <a:pt x="327" y="227"/>
                      <a:pt x="327" y="227"/>
                    </a:cubicBezTo>
                    <a:cubicBezTo>
                      <a:pt x="326" y="228"/>
                      <a:pt x="329" y="228"/>
                      <a:pt x="329" y="228"/>
                    </a:cubicBezTo>
                    <a:cubicBezTo>
                      <a:pt x="330" y="226"/>
                      <a:pt x="330" y="226"/>
                      <a:pt x="330" y="226"/>
                    </a:cubicBezTo>
                    <a:cubicBezTo>
                      <a:pt x="331" y="226"/>
                      <a:pt x="331" y="227"/>
                      <a:pt x="332" y="226"/>
                    </a:cubicBezTo>
                    <a:cubicBezTo>
                      <a:pt x="333" y="227"/>
                      <a:pt x="333" y="227"/>
                      <a:pt x="334" y="227"/>
                    </a:cubicBezTo>
                    <a:cubicBezTo>
                      <a:pt x="334" y="228"/>
                      <a:pt x="333" y="228"/>
                      <a:pt x="333" y="229"/>
                    </a:cubicBezTo>
                    <a:cubicBezTo>
                      <a:pt x="333" y="230"/>
                      <a:pt x="335" y="230"/>
                      <a:pt x="335" y="231"/>
                    </a:cubicBezTo>
                    <a:cubicBezTo>
                      <a:pt x="336" y="231"/>
                      <a:pt x="339" y="231"/>
                      <a:pt x="340" y="231"/>
                    </a:cubicBezTo>
                    <a:cubicBezTo>
                      <a:pt x="341" y="232"/>
                      <a:pt x="340" y="233"/>
                      <a:pt x="341" y="234"/>
                    </a:cubicBezTo>
                    <a:cubicBezTo>
                      <a:pt x="342" y="235"/>
                      <a:pt x="347" y="237"/>
                      <a:pt x="349" y="237"/>
                    </a:cubicBezTo>
                    <a:cubicBezTo>
                      <a:pt x="350" y="236"/>
                      <a:pt x="351" y="233"/>
                      <a:pt x="352" y="233"/>
                    </a:cubicBezTo>
                    <a:cubicBezTo>
                      <a:pt x="353" y="232"/>
                      <a:pt x="354" y="233"/>
                      <a:pt x="355" y="233"/>
                    </a:cubicBezTo>
                    <a:cubicBezTo>
                      <a:pt x="356" y="234"/>
                      <a:pt x="357" y="234"/>
                      <a:pt x="357" y="235"/>
                    </a:cubicBezTo>
                    <a:cubicBezTo>
                      <a:pt x="358" y="237"/>
                      <a:pt x="358" y="239"/>
                      <a:pt x="359" y="240"/>
                    </a:cubicBezTo>
                    <a:cubicBezTo>
                      <a:pt x="359" y="241"/>
                      <a:pt x="362" y="241"/>
                      <a:pt x="363" y="242"/>
                    </a:cubicBezTo>
                    <a:cubicBezTo>
                      <a:pt x="363" y="243"/>
                      <a:pt x="364" y="250"/>
                      <a:pt x="363" y="251"/>
                    </a:cubicBezTo>
                    <a:cubicBezTo>
                      <a:pt x="362" y="253"/>
                      <a:pt x="362" y="253"/>
                      <a:pt x="362" y="253"/>
                    </a:cubicBezTo>
                    <a:cubicBezTo>
                      <a:pt x="362" y="256"/>
                      <a:pt x="363" y="258"/>
                      <a:pt x="363" y="259"/>
                    </a:cubicBezTo>
                    <a:cubicBezTo>
                      <a:pt x="364" y="258"/>
                      <a:pt x="365" y="257"/>
                      <a:pt x="365" y="256"/>
                    </a:cubicBezTo>
                    <a:cubicBezTo>
                      <a:pt x="366" y="256"/>
                      <a:pt x="368" y="256"/>
                      <a:pt x="368" y="256"/>
                    </a:cubicBezTo>
                    <a:cubicBezTo>
                      <a:pt x="367" y="261"/>
                      <a:pt x="366" y="261"/>
                      <a:pt x="365" y="267"/>
                    </a:cubicBezTo>
                    <a:cubicBezTo>
                      <a:pt x="366" y="267"/>
                      <a:pt x="370" y="269"/>
                      <a:pt x="371" y="270"/>
                    </a:cubicBezTo>
                    <a:cubicBezTo>
                      <a:pt x="372" y="271"/>
                      <a:pt x="372" y="276"/>
                      <a:pt x="373" y="278"/>
                    </a:cubicBezTo>
                    <a:cubicBezTo>
                      <a:pt x="373" y="278"/>
                      <a:pt x="374" y="279"/>
                      <a:pt x="375" y="279"/>
                    </a:cubicBezTo>
                    <a:cubicBezTo>
                      <a:pt x="375" y="281"/>
                      <a:pt x="375" y="282"/>
                      <a:pt x="376" y="283"/>
                    </a:cubicBezTo>
                    <a:cubicBezTo>
                      <a:pt x="377" y="284"/>
                      <a:pt x="377" y="283"/>
                      <a:pt x="378" y="284"/>
                    </a:cubicBezTo>
                    <a:cubicBezTo>
                      <a:pt x="379" y="285"/>
                      <a:pt x="379" y="287"/>
                      <a:pt x="380" y="287"/>
                    </a:cubicBezTo>
                    <a:cubicBezTo>
                      <a:pt x="381" y="288"/>
                      <a:pt x="381" y="287"/>
                      <a:pt x="382" y="287"/>
                    </a:cubicBezTo>
                    <a:cubicBezTo>
                      <a:pt x="382" y="286"/>
                      <a:pt x="382" y="286"/>
                      <a:pt x="383" y="285"/>
                    </a:cubicBezTo>
                    <a:cubicBezTo>
                      <a:pt x="382" y="285"/>
                      <a:pt x="382" y="284"/>
                      <a:pt x="382" y="283"/>
                    </a:cubicBezTo>
                    <a:cubicBezTo>
                      <a:pt x="383" y="282"/>
                      <a:pt x="383" y="282"/>
                      <a:pt x="383" y="282"/>
                    </a:cubicBezTo>
                    <a:cubicBezTo>
                      <a:pt x="383" y="281"/>
                      <a:pt x="384" y="280"/>
                      <a:pt x="385" y="279"/>
                    </a:cubicBezTo>
                    <a:cubicBezTo>
                      <a:pt x="385" y="278"/>
                      <a:pt x="384" y="275"/>
                      <a:pt x="385" y="273"/>
                    </a:cubicBezTo>
                    <a:cubicBezTo>
                      <a:pt x="386" y="270"/>
                      <a:pt x="386" y="270"/>
                      <a:pt x="386" y="270"/>
                    </a:cubicBezTo>
                    <a:cubicBezTo>
                      <a:pt x="385" y="270"/>
                      <a:pt x="386" y="267"/>
                      <a:pt x="385" y="266"/>
                    </a:cubicBezTo>
                    <a:cubicBezTo>
                      <a:pt x="384" y="265"/>
                      <a:pt x="384" y="265"/>
                      <a:pt x="384" y="265"/>
                    </a:cubicBezTo>
                    <a:cubicBezTo>
                      <a:pt x="383" y="263"/>
                      <a:pt x="384" y="261"/>
                      <a:pt x="383" y="259"/>
                    </a:cubicBezTo>
                    <a:cubicBezTo>
                      <a:pt x="383" y="258"/>
                      <a:pt x="381" y="256"/>
                      <a:pt x="381" y="255"/>
                    </a:cubicBezTo>
                    <a:cubicBezTo>
                      <a:pt x="380" y="254"/>
                      <a:pt x="382" y="254"/>
                      <a:pt x="381" y="252"/>
                    </a:cubicBezTo>
                    <a:cubicBezTo>
                      <a:pt x="381" y="251"/>
                      <a:pt x="379" y="250"/>
                      <a:pt x="379" y="249"/>
                    </a:cubicBezTo>
                    <a:cubicBezTo>
                      <a:pt x="379" y="249"/>
                      <a:pt x="379" y="246"/>
                      <a:pt x="379" y="246"/>
                    </a:cubicBezTo>
                    <a:cubicBezTo>
                      <a:pt x="379" y="244"/>
                      <a:pt x="376" y="241"/>
                      <a:pt x="376" y="239"/>
                    </a:cubicBezTo>
                    <a:cubicBezTo>
                      <a:pt x="375" y="236"/>
                      <a:pt x="377" y="233"/>
                      <a:pt x="375" y="231"/>
                    </a:cubicBezTo>
                    <a:cubicBezTo>
                      <a:pt x="375" y="230"/>
                      <a:pt x="373" y="230"/>
                      <a:pt x="373" y="229"/>
                    </a:cubicBezTo>
                    <a:cubicBezTo>
                      <a:pt x="373" y="228"/>
                      <a:pt x="373" y="228"/>
                      <a:pt x="373" y="228"/>
                    </a:cubicBezTo>
                    <a:cubicBezTo>
                      <a:pt x="373" y="228"/>
                      <a:pt x="375" y="227"/>
                      <a:pt x="375" y="226"/>
                    </a:cubicBezTo>
                    <a:cubicBezTo>
                      <a:pt x="376" y="224"/>
                      <a:pt x="374" y="223"/>
                      <a:pt x="375" y="221"/>
                    </a:cubicBezTo>
                    <a:cubicBezTo>
                      <a:pt x="376" y="221"/>
                      <a:pt x="376" y="221"/>
                      <a:pt x="376" y="221"/>
                    </a:cubicBezTo>
                    <a:cubicBezTo>
                      <a:pt x="376" y="219"/>
                      <a:pt x="378" y="212"/>
                      <a:pt x="377" y="214"/>
                    </a:cubicBezTo>
                    <a:cubicBezTo>
                      <a:pt x="377" y="212"/>
                      <a:pt x="377" y="212"/>
                      <a:pt x="377" y="212"/>
                    </a:cubicBezTo>
                    <a:cubicBezTo>
                      <a:pt x="381" y="210"/>
                      <a:pt x="381" y="210"/>
                      <a:pt x="381" y="210"/>
                    </a:cubicBezTo>
                    <a:cubicBezTo>
                      <a:pt x="380" y="208"/>
                      <a:pt x="380" y="208"/>
                      <a:pt x="380" y="208"/>
                    </a:cubicBezTo>
                    <a:cubicBezTo>
                      <a:pt x="381" y="207"/>
                      <a:pt x="382" y="208"/>
                      <a:pt x="383" y="207"/>
                    </a:cubicBezTo>
                    <a:cubicBezTo>
                      <a:pt x="384" y="206"/>
                      <a:pt x="384" y="204"/>
                      <a:pt x="385" y="203"/>
                    </a:cubicBezTo>
                    <a:cubicBezTo>
                      <a:pt x="386" y="202"/>
                      <a:pt x="386" y="204"/>
                      <a:pt x="388" y="203"/>
                    </a:cubicBezTo>
                    <a:cubicBezTo>
                      <a:pt x="388" y="203"/>
                      <a:pt x="391" y="200"/>
                      <a:pt x="391" y="200"/>
                    </a:cubicBezTo>
                    <a:cubicBezTo>
                      <a:pt x="391" y="200"/>
                      <a:pt x="390" y="198"/>
                      <a:pt x="391" y="198"/>
                    </a:cubicBezTo>
                    <a:cubicBezTo>
                      <a:pt x="391" y="198"/>
                      <a:pt x="393" y="199"/>
                      <a:pt x="393" y="198"/>
                    </a:cubicBezTo>
                    <a:cubicBezTo>
                      <a:pt x="393" y="198"/>
                      <a:pt x="395" y="193"/>
                      <a:pt x="395" y="193"/>
                    </a:cubicBezTo>
                    <a:cubicBezTo>
                      <a:pt x="396" y="193"/>
                      <a:pt x="395" y="194"/>
                      <a:pt x="397" y="194"/>
                    </a:cubicBezTo>
                    <a:cubicBezTo>
                      <a:pt x="398" y="193"/>
                      <a:pt x="399" y="191"/>
                      <a:pt x="400" y="191"/>
                    </a:cubicBezTo>
                    <a:cubicBezTo>
                      <a:pt x="401" y="190"/>
                      <a:pt x="403" y="191"/>
                      <a:pt x="404" y="190"/>
                    </a:cubicBezTo>
                    <a:cubicBezTo>
                      <a:pt x="409" y="185"/>
                      <a:pt x="409" y="185"/>
                      <a:pt x="409" y="185"/>
                    </a:cubicBezTo>
                    <a:cubicBezTo>
                      <a:pt x="409" y="184"/>
                      <a:pt x="408" y="183"/>
                      <a:pt x="409" y="183"/>
                    </a:cubicBezTo>
                    <a:cubicBezTo>
                      <a:pt x="409" y="182"/>
                      <a:pt x="412" y="181"/>
                      <a:pt x="413" y="181"/>
                    </a:cubicBezTo>
                    <a:cubicBezTo>
                      <a:pt x="412" y="179"/>
                      <a:pt x="411" y="178"/>
                      <a:pt x="411" y="176"/>
                    </a:cubicBezTo>
                    <a:cubicBezTo>
                      <a:pt x="412" y="176"/>
                      <a:pt x="413" y="177"/>
                      <a:pt x="414" y="176"/>
                    </a:cubicBezTo>
                    <a:cubicBezTo>
                      <a:pt x="414" y="175"/>
                      <a:pt x="414" y="175"/>
                      <a:pt x="414" y="175"/>
                    </a:cubicBezTo>
                    <a:cubicBezTo>
                      <a:pt x="415" y="175"/>
                      <a:pt x="415" y="175"/>
                      <a:pt x="415" y="175"/>
                    </a:cubicBezTo>
                    <a:cubicBezTo>
                      <a:pt x="414" y="174"/>
                      <a:pt x="414" y="172"/>
                      <a:pt x="413" y="171"/>
                    </a:cubicBezTo>
                    <a:cubicBezTo>
                      <a:pt x="414" y="171"/>
                      <a:pt x="416" y="170"/>
                      <a:pt x="417" y="170"/>
                    </a:cubicBezTo>
                    <a:cubicBezTo>
                      <a:pt x="417" y="172"/>
                      <a:pt x="417" y="172"/>
                      <a:pt x="417" y="172"/>
                    </a:cubicBezTo>
                    <a:cubicBezTo>
                      <a:pt x="418" y="172"/>
                      <a:pt x="419" y="172"/>
                      <a:pt x="420" y="172"/>
                    </a:cubicBezTo>
                    <a:cubicBezTo>
                      <a:pt x="420" y="172"/>
                      <a:pt x="425" y="167"/>
                      <a:pt x="421" y="170"/>
                    </a:cubicBezTo>
                    <a:cubicBezTo>
                      <a:pt x="420" y="170"/>
                      <a:pt x="421" y="168"/>
                      <a:pt x="421" y="168"/>
                    </a:cubicBezTo>
                    <a:cubicBezTo>
                      <a:pt x="415" y="166"/>
                      <a:pt x="415" y="166"/>
                      <a:pt x="415" y="166"/>
                    </a:cubicBezTo>
                    <a:cubicBezTo>
                      <a:pt x="415" y="166"/>
                      <a:pt x="415" y="164"/>
                      <a:pt x="415" y="164"/>
                    </a:cubicBezTo>
                    <a:cubicBezTo>
                      <a:pt x="417" y="164"/>
                      <a:pt x="419" y="164"/>
                      <a:pt x="420" y="163"/>
                    </a:cubicBezTo>
                    <a:cubicBezTo>
                      <a:pt x="420" y="163"/>
                      <a:pt x="420" y="161"/>
                      <a:pt x="421" y="161"/>
                    </a:cubicBezTo>
                    <a:cubicBezTo>
                      <a:pt x="420" y="160"/>
                      <a:pt x="419" y="161"/>
                      <a:pt x="419" y="159"/>
                    </a:cubicBezTo>
                    <a:cubicBezTo>
                      <a:pt x="419" y="159"/>
                      <a:pt x="420" y="158"/>
                      <a:pt x="420" y="157"/>
                    </a:cubicBezTo>
                    <a:cubicBezTo>
                      <a:pt x="414" y="154"/>
                      <a:pt x="414" y="154"/>
                      <a:pt x="414" y="154"/>
                    </a:cubicBezTo>
                    <a:cubicBezTo>
                      <a:pt x="414" y="154"/>
                      <a:pt x="414" y="153"/>
                      <a:pt x="414" y="152"/>
                    </a:cubicBezTo>
                    <a:cubicBezTo>
                      <a:pt x="414" y="152"/>
                      <a:pt x="412" y="151"/>
                      <a:pt x="412" y="150"/>
                    </a:cubicBezTo>
                    <a:cubicBezTo>
                      <a:pt x="414" y="150"/>
                      <a:pt x="415" y="150"/>
                      <a:pt x="417" y="150"/>
                    </a:cubicBezTo>
                    <a:cubicBezTo>
                      <a:pt x="416" y="148"/>
                      <a:pt x="415" y="146"/>
                      <a:pt x="413" y="144"/>
                    </a:cubicBezTo>
                    <a:cubicBezTo>
                      <a:pt x="414" y="144"/>
                      <a:pt x="415" y="144"/>
                      <a:pt x="415" y="144"/>
                    </a:cubicBezTo>
                    <a:cubicBezTo>
                      <a:pt x="415" y="143"/>
                      <a:pt x="415" y="143"/>
                      <a:pt x="415" y="143"/>
                    </a:cubicBezTo>
                    <a:cubicBezTo>
                      <a:pt x="414" y="142"/>
                      <a:pt x="412" y="141"/>
                      <a:pt x="411" y="140"/>
                    </a:cubicBezTo>
                    <a:cubicBezTo>
                      <a:pt x="412" y="139"/>
                      <a:pt x="411" y="139"/>
                      <a:pt x="413" y="138"/>
                    </a:cubicBezTo>
                    <a:cubicBezTo>
                      <a:pt x="412" y="138"/>
                      <a:pt x="412" y="134"/>
                      <a:pt x="412" y="134"/>
                    </a:cubicBezTo>
                    <a:cubicBezTo>
                      <a:pt x="413" y="134"/>
                      <a:pt x="413" y="134"/>
                      <a:pt x="413" y="134"/>
                    </a:cubicBezTo>
                    <a:cubicBezTo>
                      <a:pt x="415" y="129"/>
                      <a:pt x="415" y="127"/>
                      <a:pt x="415" y="123"/>
                    </a:cubicBezTo>
                    <a:cubicBezTo>
                      <a:pt x="416" y="123"/>
                      <a:pt x="416" y="123"/>
                      <a:pt x="418" y="122"/>
                    </a:cubicBezTo>
                    <a:cubicBezTo>
                      <a:pt x="419" y="121"/>
                      <a:pt x="419" y="121"/>
                      <a:pt x="419" y="121"/>
                    </a:cubicBezTo>
                    <a:cubicBezTo>
                      <a:pt x="419" y="121"/>
                      <a:pt x="421" y="122"/>
                      <a:pt x="422" y="122"/>
                    </a:cubicBezTo>
                    <a:cubicBezTo>
                      <a:pt x="423" y="120"/>
                      <a:pt x="422" y="120"/>
                      <a:pt x="423" y="119"/>
                    </a:cubicBezTo>
                    <a:cubicBezTo>
                      <a:pt x="423" y="119"/>
                      <a:pt x="424" y="121"/>
                      <a:pt x="424" y="122"/>
                    </a:cubicBezTo>
                    <a:cubicBezTo>
                      <a:pt x="422" y="123"/>
                      <a:pt x="420" y="125"/>
                      <a:pt x="419" y="127"/>
                    </a:cubicBezTo>
                    <a:cubicBezTo>
                      <a:pt x="420" y="129"/>
                      <a:pt x="420" y="129"/>
                      <a:pt x="420" y="129"/>
                    </a:cubicBezTo>
                    <a:cubicBezTo>
                      <a:pt x="419" y="130"/>
                      <a:pt x="417" y="131"/>
                      <a:pt x="417" y="132"/>
                    </a:cubicBezTo>
                    <a:cubicBezTo>
                      <a:pt x="416" y="133"/>
                      <a:pt x="417" y="134"/>
                      <a:pt x="418" y="134"/>
                    </a:cubicBezTo>
                    <a:cubicBezTo>
                      <a:pt x="419" y="135"/>
                      <a:pt x="417" y="135"/>
                      <a:pt x="417" y="135"/>
                    </a:cubicBezTo>
                    <a:cubicBezTo>
                      <a:pt x="417" y="136"/>
                      <a:pt x="417" y="140"/>
                      <a:pt x="418" y="140"/>
                    </a:cubicBezTo>
                    <a:cubicBezTo>
                      <a:pt x="418" y="141"/>
                      <a:pt x="418" y="141"/>
                      <a:pt x="418" y="141"/>
                    </a:cubicBezTo>
                    <a:cubicBezTo>
                      <a:pt x="420" y="140"/>
                      <a:pt x="420" y="140"/>
                      <a:pt x="423" y="140"/>
                    </a:cubicBezTo>
                    <a:cubicBezTo>
                      <a:pt x="423" y="140"/>
                      <a:pt x="422" y="143"/>
                      <a:pt x="423" y="144"/>
                    </a:cubicBezTo>
                    <a:cubicBezTo>
                      <a:pt x="424" y="143"/>
                      <a:pt x="426" y="142"/>
                      <a:pt x="428" y="142"/>
                    </a:cubicBezTo>
                    <a:cubicBezTo>
                      <a:pt x="428" y="140"/>
                      <a:pt x="428" y="140"/>
                      <a:pt x="428" y="140"/>
                    </a:cubicBezTo>
                    <a:cubicBezTo>
                      <a:pt x="428" y="140"/>
                      <a:pt x="427" y="140"/>
                      <a:pt x="427" y="138"/>
                    </a:cubicBezTo>
                    <a:cubicBezTo>
                      <a:pt x="427" y="138"/>
                      <a:pt x="428" y="138"/>
                      <a:pt x="428" y="137"/>
                    </a:cubicBezTo>
                    <a:cubicBezTo>
                      <a:pt x="429" y="138"/>
                      <a:pt x="429" y="135"/>
                      <a:pt x="429" y="134"/>
                    </a:cubicBezTo>
                    <a:cubicBezTo>
                      <a:pt x="428" y="134"/>
                      <a:pt x="428" y="134"/>
                      <a:pt x="428" y="134"/>
                    </a:cubicBezTo>
                    <a:cubicBezTo>
                      <a:pt x="428" y="133"/>
                      <a:pt x="430" y="131"/>
                      <a:pt x="429" y="130"/>
                    </a:cubicBezTo>
                    <a:cubicBezTo>
                      <a:pt x="428" y="130"/>
                      <a:pt x="428" y="130"/>
                      <a:pt x="428" y="130"/>
                    </a:cubicBezTo>
                    <a:cubicBezTo>
                      <a:pt x="428" y="129"/>
                      <a:pt x="426" y="127"/>
                      <a:pt x="426" y="126"/>
                    </a:cubicBezTo>
                    <a:cubicBezTo>
                      <a:pt x="426" y="126"/>
                      <a:pt x="426" y="126"/>
                      <a:pt x="426" y="126"/>
                    </a:cubicBezTo>
                    <a:cubicBezTo>
                      <a:pt x="426" y="125"/>
                      <a:pt x="427" y="123"/>
                      <a:pt x="427" y="123"/>
                    </a:cubicBezTo>
                    <a:cubicBezTo>
                      <a:pt x="428" y="123"/>
                      <a:pt x="430" y="125"/>
                      <a:pt x="431" y="126"/>
                    </a:cubicBezTo>
                    <a:cubicBezTo>
                      <a:pt x="432" y="126"/>
                      <a:pt x="433" y="125"/>
                      <a:pt x="434" y="126"/>
                    </a:cubicBezTo>
                    <a:cubicBezTo>
                      <a:pt x="436" y="124"/>
                      <a:pt x="436" y="121"/>
                      <a:pt x="438" y="119"/>
                    </a:cubicBezTo>
                    <a:cubicBezTo>
                      <a:pt x="440" y="120"/>
                      <a:pt x="440" y="120"/>
                      <a:pt x="440" y="120"/>
                    </a:cubicBezTo>
                    <a:cubicBezTo>
                      <a:pt x="440" y="119"/>
                      <a:pt x="441" y="117"/>
                      <a:pt x="441" y="116"/>
                    </a:cubicBezTo>
                    <a:cubicBezTo>
                      <a:pt x="442" y="115"/>
                      <a:pt x="441" y="109"/>
                      <a:pt x="441" y="109"/>
                    </a:cubicBezTo>
                    <a:cubicBezTo>
                      <a:pt x="441" y="109"/>
                      <a:pt x="440" y="109"/>
                      <a:pt x="439" y="109"/>
                    </a:cubicBezTo>
                    <a:cubicBezTo>
                      <a:pt x="439" y="109"/>
                      <a:pt x="439" y="107"/>
                      <a:pt x="439" y="107"/>
                    </a:cubicBezTo>
                    <a:cubicBezTo>
                      <a:pt x="440" y="107"/>
                      <a:pt x="440" y="107"/>
                      <a:pt x="440" y="107"/>
                    </a:cubicBezTo>
                    <a:cubicBezTo>
                      <a:pt x="440" y="106"/>
                      <a:pt x="440" y="106"/>
                      <a:pt x="440" y="106"/>
                    </a:cubicBezTo>
                    <a:cubicBezTo>
                      <a:pt x="441" y="105"/>
                      <a:pt x="445" y="101"/>
                      <a:pt x="446" y="101"/>
                    </a:cubicBezTo>
                    <a:cubicBezTo>
                      <a:pt x="446" y="100"/>
                      <a:pt x="446" y="100"/>
                      <a:pt x="446" y="100"/>
                    </a:cubicBezTo>
                    <a:cubicBezTo>
                      <a:pt x="446" y="99"/>
                      <a:pt x="448" y="100"/>
                      <a:pt x="448" y="100"/>
                    </a:cubicBezTo>
                    <a:cubicBezTo>
                      <a:pt x="449" y="100"/>
                      <a:pt x="449" y="98"/>
                      <a:pt x="450" y="98"/>
                    </a:cubicBezTo>
                    <a:cubicBezTo>
                      <a:pt x="450" y="98"/>
                      <a:pt x="452" y="99"/>
                      <a:pt x="453" y="99"/>
                    </a:cubicBezTo>
                    <a:cubicBezTo>
                      <a:pt x="454" y="98"/>
                      <a:pt x="454" y="96"/>
                      <a:pt x="454" y="96"/>
                    </a:cubicBezTo>
                    <a:cubicBezTo>
                      <a:pt x="456" y="95"/>
                      <a:pt x="458" y="96"/>
                      <a:pt x="460" y="96"/>
                    </a:cubicBezTo>
                    <a:cubicBezTo>
                      <a:pt x="460" y="97"/>
                      <a:pt x="460" y="97"/>
                      <a:pt x="460" y="97"/>
                    </a:cubicBezTo>
                    <a:cubicBezTo>
                      <a:pt x="461" y="98"/>
                      <a:pt x="462" y="96"/>
                      <a:pt x="462" y="97"/>
                    </a:cubicBezTo>
                    <a:cubicBezTo>
                      <a:pt x="461" y="96"/>
                      <a:pt x="462" y="93"/>
                      <a:pt x="462" y="91"/>
                    </a:cubicBezTo>
                    <a:cubicBezTo>
                      <a:pt x="463" y="92"/>
                      <a:pt x="465" y="91"/>
                      <a:pt x="466" y="92"/>
                    </a:cubicBezTo>
                    <a:cubicBezTo>
                      <a:pt x="466" y="92"/>
                      <a:pt x="466" y="94"/>
                      <a:pt x="466" y="94"/>
                    </a:cubicBezTo>
                    <a:cubicBezTo>
                      <a:pt x="466" y="94"/>
                      <a:pt x="467" y="95"/>
                      <a:pt x="468" y="95"/>
                    </a:cubicBezTo>
                    <a:cubicBezTo>
                      <a:pt x="469" y="94"/>
                      <a:pt x="470" y="93"/>
                      <a:pt x="470" y="93"/>
                    </a:cubicBezTo>
                    <a:cubicBezTo>
                      <a:pt x="470" y="92"/>
                      <a:pt x="472" y="93"/>
                      <a:pt x="472" y="93"/>
                    </a:cubicBezTo>
                    <a:cubicBezTo>
                      <a:pt x="472" y="92"/>
                      <a:pt x="472" y="91"/>
                      <a:pt x="471" y="91"/>
                    </a:cubicBezTo>
                    <a:cubicBezTo>
                      <a:pt x="470" y="90"/>
                      <a:pt x="466" y="89"/>
                      <a:pt x="466" y="88"/>
                    </a:cubicBezTo>
                    <a:cubicBezTo>
                      <a:pt x="465" y="87"/>
                      <a:pt x="466" y="87"/>
                      <a:pt x="466" y="86"/>
                    </a:cubicBezTo>
                    <a:cubicBezTo>
                      <a:pt x="467" y="85"/>
                      <a:pt x="468" y="85"/>
                      <a:pt x="470" y="85"/>
                    </a:cubicBezTo>
                    <a:cubicBezTo>
                      <a:pt x="467" y="79"/>
                      <a:pt x="469" y="80"/>
                      <a:pt x="473" y="76"/>
                    </a:cubicBezTo>
                    <a:cubicBezTo>
                      <a:pt x="473" y="75"/>
                      <a:pt x="473" y="75"/>
                      <a:pt x="473" y="75"/>
                    </a:cubicBezTo>
                    <a:cubicBezTo>
                      <a:pt x="472" y="75"/>
                      <a:pt x="472" y="75"/>
                      <a:pt x="472" y="75"/>
                    </a:cubicBezTo>
                    <a:cubicBezTo>
                      <a:pt x="473" y="73"/>
                      <a:pt x="473" y="71"/>
                      <a:pt x="474" y="69"/>
                    </a:cubicBezTo>
                    <a:cubicBezTo>
                      <a:pt x="475" y="70"/>
                      <a:pt x="475" y="70"/>
                      <a:pt x="476" y="70"/>
                    </a:cubicBezTo>
                    <a:cubicBezTo>
                      <a:pt x="475" y="72"/>
                      <a:pt x="478" y="69"/>
                      <a:pt x="478" y="69"/>
                    </a:cubicBezTo>
                    <a:cubicBezTo>
                      <a:pt x="480" y="69"/>
                      <a:pt x="478" y="70"/>
                      <a:pt x="479" y="71"/>
                    </a:cubicBezTo>
                    <a:cubicBezTo>
                      <a:pt x="480" y="71"/>
                      <a:pt x="480" y="71"/>
                      <a:pt x="480" y="71"/>
                    </a:cubicBezTo>
                    <a:cubicBezTo>
                      <a:pt x="480" y="70"/>
                      <a:pt x="480" y="69"/>
                      <a:pt x="480" y="69"/>
                    </a:cubicBezTo>
                    <a:cubicBezTo>
                      <a:pt x="481" y="68"/>
                      <a:pt x="482" y="70"/>
                      <a:pt x="484" y="69"/>
                    </a:cubicBezTo>
                    <a:cubicBezTo>
                      <a:pt x="484" y="66"/>
                      <a:pt x="484" y="65"/>
                      <a:pt x="486" y="62"/>
                    </a:cubicBezTo>
                    <a:cubicBezTo>
                      <a:pt x="486" y="63"/>
                      <a:pt x="487" y="65"/>
                      <a:pt x="487" y="66"/>
                    </a:cubicBezTo>
                    <a:cubicBezTo>
                      <a:pt x="489" y="65"/>
                      <a:pt x="489" y="65"/>
                      <a:pt x="489" y="65"/>
                    </a:cubicBezTo>
                    <a:cubicBezTo>
                      <a:pt x="489" y="65"/>
                      <a:pt x="489" y="63"/>
                      <a:pt x="489" y="63"/>
                    </a:cubicBezTo>
                    <a:cubicBezTo>
                      <a:pt x="490" y="63"/>
                      <a:pt x="491" y="65"/>
                      <a:pt x="492" y="65"/>
                    </a:cubicBezTo>
                    <a:cubicBezTo>
                      <a:pt x="493" y="66"/>
                      <a:pt x="493" y="64"/>
                      <a:pt x="494" y="65"/>
                    </a:cubicBezTo>
                    <a:cubicBezTo>
                      <a:pt x="495" y="64"/>
                      <a:pt x="495" y="63"/>
                      <a:pt x="496" y="62"/>
                    </a:cubicBezTo>
                    <a:cubicBezTo>
                      <a:pt x="497" y="61"/>
                      <a:pt x="498" y="61"/>
                      <a:pt x="499" y="61"/>
                    </a:cubicBezTo>
                    <a:cubicBezTo>
                      <a:pt x="498" y="58"/>
                      <a:pt x="498" y="57"/>
                      <a:pt x="498" y="54"/>
                    </a:cubicBezTo>
                    <a:cubicBezTo>
                      <a:pt x="498" y="54"/>
                      <a:pt x="497" y="54"/>
                      <a:pt x="497" y="54"/>
                    </a:cubicBezTo>
                    <a:cubicBezTo>
                      <a:pt x="497" y="53"/>
                      <a:pt x="498" y="53"/>
                      <a:pt x="498" y="53"/>
                    </a:cubicBezTo>
                    <a:cubicBezTo>
                      <a:pt x="498" y="53"/>
                      <a:pt x="497" y="52"/>
                      <a:pt x="496" y="52"/>
                    </a:cubicBezTo>
                    <a:cubicBezTo>
                      <a:pt x="495" y="52"/>
                      <a:pt x="496" y="50"/>
                      <a:pt x="496" y="47"/>
                    </a:cubicBezTo>
                    <a:cubicBezTo>
                      <a:pt x="496" y="45"/>
                      <a:pt x="492" y="46"/>
                      <a:pt x="492" y="46"/>
                    </a:cubicBezTo>
                    <a:cubicBezTo>
                      <a:pt x="492" y="46"/>
                      <a:pt x="492" y="39"/>
                      <a:pt x="492" y="34"/>
                    </a:cubicBezTo>
                    <a:cubicBezTo>
                      <a:pt x="493" y="29"/>
                      <a:pt x="490" y="28"/>
                      <a:pt x="486" y="27"/>
                    </a:cubicBezTo>
                    <a:cubicBezTo>
                      <a:pt x="483" y="26"/>
                      <a:pt x="482" y="33"/>
                      <a:pt x="482" y="29"/>
                    </a:cubicBezTo>
                    <a:cubicBezTo>
                      <a:pt x="481" y="25"/>
                      <a:pt x="479" y="28"/>
                      <a:pt x="479" y="28"/>
                    </a:cubicBezTo>
                    <a:cubicBezTo>
                      <a:pt x="476" y="33"/>
                      <a:pt x="476" y="33"/>
                      <a:pt x="476" y="33"/>
                    </a:cubicBezTo>
                    <a:cubicBezTo>
                      <a:pt x="476" y="33"/>
                      <a:pt x="473" y="38"/>
                      <a:pt x="474" y="40"/>
                    </a:cubicBezTo>
                    <a:cubicBezTo>
                      <a:pt x="474" y="41"/>
                      <a:pt x="468" y="47"/>
                      <a:pt x="466" y="47"/>
                    </a:cubicBezTo>
                    <a:cubicBezTo>
                      <a:pt x="464" y="48"/>
                      <a:pt x="463" y="51"/>
                      <a:pt x="463" y="51"/>
                    </a:cubicBezTo>
                    <a:cubicBezTo>
                      <a:pt x="463" y="51"/>
                      <a:pt x="441" y="54"/>
                      <a:pt x="438" y="54"/>
                    </a:cubicBezTo>
                    <a:cubicBezTo>
                      <a:pt x="436" y="53"/>
                      <a:pt x="436" y="52"/>
                      <a:pt x="429" y="56"/>
                    </a:cubicBezTo>
                    <a:cubicBezTo>
                      <a:pt x="422" y="60"/>
                      <a:pt x="421" y="62"/>
                      <a:pt x="421" y="62"/>
                    </a:cubicBezTo>
                    <a:cubicBezTo>
                      <a:pt x="421" y="62"/>
                      <a:pt x="421" y="63"/>
                      <a:pt x="421" y="63"/>
                    </a:cubicBezTo>
                    <a:cubicBezTo>
                      <a:pt x="424" y="60"/>
                      <a:pt x="424" y="60"/>
                      <a:pt x="424" y="60"/>
                    </a:cubicBezTo>
                    <a:cubicBezTo>
                      <a:pt x="423" y="61"/>
                      <a:pt x="424" y="63"/>
                      <a:pt x="423" y="65"/>
                    </a:cubicBezTo>
                    <a:cubicBezTo>
                      <a:pt x="423" y="65"/>
                      <a:pt x="421" y="65"/>
                      <a:pt x="421" y="66"/>
                    </a:cubicBezTo>
                    <a:cubicBezTo>
                      <a:pt x="420" y="67"/>
                      <a:pt x="422" y="67"/>
                      <a:pt x="421" y="69"/>
                    </a:cubicBezTo>
                    <a:cubicBezTo>
                      <a:pt x="421" y="69"/>
                      <a:pt x="419" y="70"/>
                      <a:pt x="419" y="71"/>
                    </a:cubicBezTo>
                    <a:cubicBezTo>
                      <a:pt x="420" y="71"/>
                      <a:pt x="419" y="73"/>
                      <a:pt x="419" y="74"/>
                    </a:cubicBezTo>
                    <a:cubicBezTo>
                      <a:pt x="417" y="74"/>
                      <a:pt x="415" y="74"/>
                      <a:pt x="414" y="75"/>
                    </a:cubicBezTo>
                    <a:cubicBezTo>
                      <a:pt x="414" y="75"/>
                      <a:pt x="413" y="76"/>
                      <a:pt x="413" y="77"/>
                    </a:cubicBezTo>
                    <a:cubicBezTo>
                      <a:pt x="411" y="77"/>
                      <a:pt x="410" y="76"/>
                      <a:pt x="408" y="76"/>
                    </a:cubicBezTo>
                    <a:cubicBezTo>
                      <a:pt x="407" y="77"/>
                      <a:pt x="407" y="77"/>
                      <a:pt x="407" y="77"/>
                    </a:cubicBezTo>
                    <a:cubicBezTo>
                      <a:pt x="402" y="76"/>
                      <a:pt x="399" y="77"/>
                      <a:pt x="394" y="77"/>
                    </a:cubicBezTo>
                    <a:cubicBezTo>
                      <a:pt x="394" y="78"/>
                      <a:pt x="393" y="77"/>
                      <a:pt x="393" y="79"/>
                    </a:cubicBezTo>
                    <a:cubicBezTo>
                      <a:pt x="393" y="79"/>
                      <a:pt x="395" y="80"/>
                      <a:pt x="395" y="81"/>
                    </a:cubicBezTo>
                    <a:cubicBezTo>
                      <a:pt x="393" y="83"/>
                      <a:pt x="391" y="87"/>
                      <a:pt x="388" y="89"/>
                    </a:cubicBezTo>
                    <a:cubicBezTo>
                      <a:pt x="386" y="89"/>
                      <a:pt x="385" y="88"/>
                      <a:pt x="384" y="89"/>
                    </a:cubicBezTo>
                    <a:cubicBezTo>
                      <a:pt x="383" y="90"/>
                      <a:pt x="382" y="92"/>
                      <a:pt x="381" y="92"/>
                    </a:cubicBezTo>
                    <a:cubicBezTo>
                      <a:pt x="378" y="93"/>
                      <a:pt x="376" y="92"/>
                      <a:pt x="374" y="93"/>
                    </a:cubicBezTo>
                    <a:cubicBezTo>
                      <a:pt x="374" y="94"/>
                      <a:pt x="374" y="94"/>
                      <a:pt x="374" y="94"/>
                    </a:cubicBezTo>
                    <a:cubicBezTo>
                      <a:pt x="373" y="96"/>
                      <a:pt x="369" y="99"/>
                      <a:pt x="366" y="99"/>
                    </a:cubicBezTo>
                    <a:cubicBezTo>
                      <a:pt x="361" y="100"/>
                      <a:pt x="358" y="97"/>
                      <a:pt x="362" y="98"/>
                    </a:cubicBezTo>
                    <a:cubicBezTo>
                      <a:pt x="362" y="97"/>
                      <a:pt x="362" y="97"/>
                      <a:pt x="362" y="97"/>
                    </a:cubicBezTo>
                    <a:cubicBezTo>
                      <a:pt x="362" y="96"/>
                      <a:pt x="360" y="97"/>
                      <a:pt x="360" y="97"/>
                    </a:cubicBezTo>
                    <a:cubicBezTo>
                      <a:pt x="360" y="96"/>
                      <a:pt x="360" y="95"/>
                      <a:pt x="359" y="95"/>
                    </a:cubicBezTo>
                    <a:cubicBezTo>
                      <a:pt x="359" y="94"/>
                      <a:pt x="356" y="95"/>
                      <a:pt x="357" y="95"/>
                    </a:cubicBezTo>
                    <a:cubicBezTo>
                      <a:pt x="356" y="93"/>
                      <a:pt x="356" y="93"/>
                      <a:pt x="356" y="93"/>
                    </a:cubicBezTo>
                    <a:cubicBezTo>
                      <a:pt x="357" y="92"/>
                      <a:pt x="359" y="91"/>
                      <a:pt x="360" y="90"/>
                    </a:cubicBezTo>
                    <a:cubicBezTo>
                      <a:pt x="360" y="90"/>
                      <a:pt x="360" y="89"/>
                      <a:pt x="360" y="89"/>
                    </a:cubicBezTo>
                    <a:cubicBezTo>
                      <a:pt x="362" y="87"/>
                      <a:pt x="365" y="86"/>
                      <a:pt x="365" y="84"/>
                    </a:cubicBezTo>
                    <a:cubicBezTo>
                      <a:pt x="365" y="81"/>
                      <a:pt x="365" y="79"/>
                      <a:pt x="366" y="78"/>
                    </a:cubicBezTo>
                    <a:cubicBezTo>
                      <a:pt x="365" y="78"/>
                      <a:pt x="365" y="79"/>
                      <a:pt x="365" y="79"/>
                    </a:cubicBezTo>
                    <a:cubicBezTo>
                      <a:pt x="365" y="79"/>
                      <a:pt x="366" y="78"/>
                      <a:pt x="365" y="75"/>
                    </a:cubicBezTo>
                    <a:cubicBezTo>
                      <a:pt x="363" y="68"/>
                      <a:pt x="365" y="69"/>
                      <a:pt x="358" y="67"/>
                    </a:cubicBezTo>
                    <a:cubicBezTo>
                      <a:pt x="358" y="68"/>
                      <a:pt x="357" y="69"/>
                      <a:pt x="357" y="70"/>
                    </a:cubicBezTo>
                    <a:cubicBezTo>
                      <a:pt x="357" y="70"/>
                      <a:pt x="355" y="70"/>
                      <a:pt x="355" y="71"/>
                    </a:cubicBezTo>
                    <a:cubicBezTo>
                      <a:pt x="355" y="71"/>
                      <a:pt x="353" y="71"/>
                      <a:pt x="353" y="69"/>
                    </a:cubicBezTo>
                    <a:cubicBezTo>
                      <a:pt x="355" y="68"/>
                      <a:pt x="355" y="68"/>
                      <a:pt x="355" y="68"/>
                    </a:cubicBezTo>
                    <a:cubicBezTo>
                      <a:pt x="356" y="66"/>
                      <a:pt x="358" y="61"/>
                      <a:pt x="357" y="57"/>
                    </a:cubicBezTo>
                    <a:cubicBezTo>
                      <a:pt x="357" y="56"/>
                      <a:pt x="355" y="55"/>
                      <a:pt x="355" y="55"/>
                    </a:cubicBezTo>
                    <a:cubicBezTo>
                      <a:pt x="355" y="53"/>
                      <a:pt x="356" y="52"/>
                      <a:pt x="356" y="51"/>
                    </a:cubicBezTo>
                    <a:cubicBezTo>
                      <a:pt x="356" y="51"/>
                      <a:pt x="354" y="49"/>
                      <a:pt x="354" y="49"/>
                    </a:cubicBezTo>
                    <a:cubicBezTo>
                      <a:pt x="353" y="49"/>
                      <a:pt x="352" y="49"/>
                      <a:pt x="351" y="49"/>
                    </a:cubicBezTo>
                    <a:cubicBezTo>
                      <a:pt x="349" y="47"/>
                      <a:pt x="349" y="46"/>
                      <a:pt x="347" y="45"/>
                    </a:cubicBezTo>
                    <a:cubicBezTo>
                      <a:pt x="347" y="45"/>
                      <a:pt x="346" y="45"/>
                      <a:pt x="345" y="45"/>
                    </a:cubicBezTo>
                    <a:cubicBezTo>
                      <a:pt x="345" y="45"/>
                      <a:pt x="344" y="46"/>
                      <a:pt x="343" y="47"/>
                    </a:cubicBezTo>
                    <a:cubicBezTo>
                      <a:pt x="343" y="47"/>
                      <a:pt x="344" y="49"/>
                      <a:pt x="343" y="49"/>
                    </a:cubicBezTo>
                    <a:cubicBezTo>
                      <a:pt x="343" y="50"/>
                      <a:pt x="342" y="49"/>
                      <a:pt x="341" y="50"/>
                    </a:cubicBezTo>
                    <a:cubicBezTo>
                      <a:pt x="340" y="51"/>
                      <a:pt x="339" y="53"/>
                      <a:pt x="339" y="55"/>
                    </a:cubicBezTo>
                    <a:cubicBezTo>
                      <a:pt x="337" y="55"/>
                      <a:pt x="336" y="55"/>
                      <a:pt x="334" y="55"/>
                    </a:cubicBezTo>
                    <a:cubicBezTo>
                      <a:pt x="334" y="58"/>
                      <a:pt x="333" y="60"/>
                      <a:pt x="333" y="64"/>
                    </a:cubicBezTo>
                    <a:cubicBezTo>
                      <a:pt x="333" y="64"/>
                      <a:pt x="331" y="64"/>
                      <a:pt x="331" y="65"/>
                    </a:cubicBezTo>
                    <a:cubicBezTo>
                      <a:pt x="330" y="67"/>
                      <a:pt x="331" y="73"/>
                      <a:pt x="331" y="75"/>
                    </a:cubicBezTo>
                    <a:cubicBezTo>
                      <a:pt x="333" y="77"/>
                      <a:pt x="333" y="77"/>
                      <a:pt x="333" y="77"/>
                    </a:cubicBezTo>
                    <a:cubicBezTo>
                      <a:pt x="333" y="78"/>
                      <a:pt x="333" y="81"/>
                      <a:pt x="333" y="83"/>
                    </a:cubicBezTo>
                    <a:cubicBezTo>
                      <a:pt x="327" y="94"/>
                      <a:pt x="327" y="94"/>
                      <a:pt x="327" y="94"/>
                    </a:cubicBezTo>
                    <a:cubicBezTo>
                      <a:pt x="325" y="95"/>
                      <a:pt x="325" y="94"/>
                      <a:pt x="323" y="95"/>
                    </a:cubicBezTo>
                    <a:cubicBezTo>
                      <a:pt x="322" y="94"/>
                      <a:pt x="321" y="93"/>
                      <a:pt x="321" y="93"/>
                    </a:cubicBezTo>
                    <a:cubicBezTo>
                      <a:pt x="320" y="91"/>
                      <a:pt x="321" y="90"/>
                      <a:pt x="321" y="89"/>
                    </a:cubicBezTo>
                    <a:cubicBezTo>
                      <a:pt x="319" y="87"/>
                      <a:pt x="319" y="87"/>
                      <a:pt x="319" y="87"/>
                    </a:cubicBezTo>
                    <a:cubicBezTo>
                      <a:pt x="318" y="79"/>
                      <a:pt x="318" y="73"/>
                      <a:pt x="320" y="67"/>
                    </a:cubicBezTo>
                    <a:cubicBezTo>
                      <a:pt x="321" y="65"/>
                      <a:pt x="323" y="63"/>
                      <a:pt x="323" y="61"/>
                    </a:cubicBezTo>
                    <a:cubicBezTo>
                      <a:pt x="325" y="58"/>
                      <a:pt x="324" y="57"/>
                      <a:pt x="325" y="54"/>
                    </a:cubicBezTo>
                    <a:cubicBezTo>
                      <a:pt x="324" y="55"/>
                      <a:pt x="321" y="55"/>
                      <a:pt x="321" y="57"/>
                    </a:cubicBezTo>
                    <a:cubicBezTo>
                      <a:pt x="321" y="57"/>
                      <a:pt x="321" y="59"/>
                      <a:pt x="321" y="59"/>
                    </a:cubicBezTo>
                    <a:cubicBezTo>
                      <a:pt x="320" y="60"/>
                      <a:pt x="319" y="60"/>
                      <a:pt x="318" y="61"/>
                    </a:cubicBezTo>
                    <a:cubicBezTo>
                      <a:pt x="318" y="59"/>
                      <a:pt x="317" y="58"/>
                      <a:pt x="318" y="57"/>
                    </a:cubicBezTo>
                    <a:cubicBezTo>
                      <a:pt x="318" y="56"/>
                      <a:pt x="321" y="55"/>
                      <a:pt x="321" y="54"/>
                    </a:cubicBezTo>
                    <a:cubicBezTo>
                      <a:pt x="322" y="53"/>
                      <a:pt x="322" y="52"/>
                      <a:pt x="322" y="51"/>
                    </a:cubicBezTo>
                    <a:cubicBezTo>
                      <a:pt x="323" y="49"/>
                      <a:pt x="325" y="46"/>
                      <a:pt x="326" y="44"/>
                    </a:cubicBezTo>
                    <a:cubicBezTo>
                      <a:pt x="328" y="44"/>
                      <a:pt x="328" y="46"/>
                      <a:pt x="329" y="45"/>
                    </a:cubicBezTo>
                    <a:cubicBezTo>
                      <a:pt x="330" y="43"/>
                      <a:pt x="330" y="43"/>
                      <a:pt x="330" y="43"/>
                    </a:cubicBezTo>
                    <a:cubicBezTo>
                      <a:pt x="333" y="43"/>
                      <a:pt x="334" y="44"/>
                      <a:pt x="337" y="43"/>
                    </a:cubicBezTo>
                    <a:cubicBezTo>
                      <a:pt x="337" y="43"/>
                      <a:pt x="338" y="40"/>
                      <a:pt x="338" y="40"/>
                    </a:cubicBezTo>
                    <a:cubicBezTo>
                      <a:pt x="341" y="39"/>
                      <a:pt x="342" y="43"/>
                      <a:pt x="344" y="43"/>
                    </a:cubicBezTo>
                    <a:cubicBezTo>
                      <a:pt x="349" y="43"/>
                      <a:pt x="345" y="41"/>
                      <a:pt x="347" y="41"/>
                    </a:cubicBezTo>
                    <a:cubicBezTo>
                      <a:pt x="347" y="40"/>
                      <a:pt x="348" y="41"/>
                      <a:pt x="349" y="41"/>
                    </a:cubicBezTo>
                    <a:cubicBezTo>
                      <a:pt x="349" y="42"/>
                      <a:pt x="349" y="42"/>
                      <a:pt x="349" y="42"/>
                    </a:cubicBezTo>
                    <a:cubicBezTo>
                      <a:pt x="350" y="42"/>
                      <a:pt x="351" y="42"/>
                      <a:pt x="352" y="43"/>
                    </a:cubicBezTo>
                    <a:cubicBezTo>
                      <a:pt x="352" y="43"/>
                      <a:pt x="352" y="41"/>
                      <a:pt x="352" y="41"/>
                    </a:cubicBezTo>
                    <a:cubicBezTo>
                      <a:pt x="350" y="37"/>
                      <a:pt x="349" y="37"/>
                      <a:pt x="343" y="37"/>
                    </a:cubicBezTo>
                    <a:cubicBezTo>
                      <a:pt x="343" y="35"/>
                      <a:pt x="343" y="33"/>
                      <a:pt x="343" y="31"/>
                    </a:cubicBezTo>
                    <a:cubicBezTo>
                      <a:pt x="336" y="34"/>
                      <a:pt x="329" y="37"/>
                      <a:pt x="322" y="35"/>
                    </a:cubicBezTo>
                    <a:cubicBezTo>
                      <a:pt x="321" y="33"/>
                      <a:pt x="321" y="31"/>
                      <a:pt x="320" y="29"/>
                    </a:cubicBezTo>
                    <a:cubicBezTo>
                      <a:pt x="318" y="30"/>
                      <a:pt x="315" y="31"/>
                      <a:pt x="314" y="31"/>
                    </a:cubicBezTo>
                    <a:cubicBezTo>
                      <a:pt x="310" y="30"/>
                      <a:pt x="315" y="28"/>
                      <a:pt x="313" y="27"/>
                    </a:cubicBezTo>
                    <a:cubicBezTo>
                      <a:pt x="314" y="26"/>
                      <a:pt x="314" y="28"/>
                      <a:pt x="316" y="27"/>
                    </a:cubicBezTo>
                    <a:cubicBezTo>
                      <a:pt x="317" y="27"/>
                      <a:pt x="319" y="24"/>
                      <a:pt x="319" y="23"/>
                    </a:cubicBezTo>
                    <a:cubicBezTo>
                      <a:pt x="318" y="23"/>
                      <a:pt x="318" y="22"/>
                      <a:pt x="316" y="22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4" y="24"/>
                      <a:pt x="312" y="24"/>
                      <a:pt x="311" y="25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06" y="30"/>
                      <a:pt x="306" y="30"/>
                      <a:pt x="306" y="30"/>
                    </a:cubicBezTo>
                    <a:cubicBezTo>
                      <a:pt x="305" y="31"/>
                      <a:pt x="303" y="31"/>
                      <a:pt x="302" y="31"/>
                    </a:cubicBezTo>
                    <a:cubicBezTo>
                      <a:pt x="300" y="32"/>
                      <a:pt x="300" y="33"/>
                      <a:pt x="300" y="33"/>
                    </a:cubicBezTo>
                    <a:cubicBezTo>
                      <a:pt x="297" y="34"/>
                      <a:pt x="295" y="32"/>
                      <a:pt x="294" y="31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1" y="29"/>
                      <a:pt x="288" y="31"/>
                      <a:pt x="287" y="31"/>
                    </a:cubicBezTo>
                    <a:cubicBezTo>
                      <a:pt x="286" y="31"/>
                      <a:pt x="285" y="31"/>
                      <a:pt x="284" y="31"/>
                    </a:cubicBezTo>
                    <a:cubicBezTo>
                      <a:pt x="284" y="30"/>
                      <a:pt x="288" y="27"/>
                      <a:pt x="288" y="27"/>
                    </a:cubicBezTo>
                    <a:cubicBezTo>
                      <a:pt x="289" y="26"/>
                      <a:pt x="288" y="25"/>
                      <a:pt x="289" y="25"/>
                    </a:cubicBezTo>
                    <a:cubicBezTo>
                      <a:pt x="290" y="24"/>
                      <a:pt x="291" y="24"/>
                      <a:pt x="292" y="24"/>
                    </a:cubicBezTo>
                    <a:cubicBezTo>
                      <a:pt x="293" y="23"/>
                      <a:pt x="295" y="21"/>
                      <a:pt x="296" y="20"/>
                    </a:cubicBezTo>
                    <a:cubicBezTo>
                      <a:pt x="297" y="20"/>
                      <a:pt x="298" y="20"/>
                      <a:pt x="298" y="20"/>
                    </a:cubicBezTo>
                    <a:cubicBezTo>
                      <a:pt x="299" y="20"/>
                      <a:pt x="300" y="18"/>
                      <a:pt x="300" y="18"/>
                    </a:cubicBezTo>
                    <a:cubicBezTo>
                      <a:pt x="302" y="17"/>
                      <a:pt x="303" y="16"/>
                      <a:pt x="304" y="16"/>
                    </a:cubicBezTo>
                    <a:cubicBezTo>
                      <a:pt x="303" y="15"/>
                      <a:pt x="301" y="15"/>
                      <a:pt x="300" y="14"/>
                    </a:cubicBezTo>
                    <a:cubicBezTo>
                      <a:pt x="298" y="12"/>
                      <a:pt x="297" y="14"/>
                      <a:pt x="295" y="13"/>
                    </a:cubicBezTo>
                    <a:cubicBezTo>
                      <a:pt x="293" y="13"/>
                      <a:pt x="292" y="12"/>
                      <a:pt x="290" y="13"/>
                    </a:cubicBezTo>
                    <a:cubicBezTo>
                      <a:pt x="288" y="13"/>
                      <a:pt x="287" y="12"/>
                      <a:pt x="285" y="12"/>
                    </a:cubicBezTo>
                    <a:cubicBezTo>
                      <a:pt x="282" y="12"/>
                      <a:pt x="280" y="10"/>
                      <a:pt x="278" y="9"/>
                    </a:cubicBezTo>
                    <a:cubicBezTo>
                      <a:pt x="277" y="8"/>
                      <a:pt x="274" y="9"/>
                      <a:pt x="274" y="11"/>
                    </a:cubicBezTo>
                    <a:cubicBezTo>
                      <a:pt x="273" y="13"/>
                      <a:pt x="271" y="9"/>
                      <a:pt x="268" y="9"/>
                    </a:cubicBezTo>
                    <a:cubicBezTo>
                      <a:pt x="265" y="9"/>
                      <a:pt x="264" y="8"/>
                      <a:pt x="264" y="8"/>
                    </a:cubicBezTo>
                    <a:cubicBezTo>
                      <a:pt x="264" y="8"/>
                      <a:pt x="262" y="0"/>
                      <a:pt x="260" y="0"/>
                    </a:cubicBezTo>
                    <a:cubicBezTo>
                      <a:pt x="258" y="0"/>
                      <a:pt x="258" y="5"/>
                      <a:pt x="258" y="5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1" y="2"/>
                      <a:pt x="20" y="3"/>
                      <a:pt x="20" y="3"/>
                    </a:cubicBezTo>
                    <a:cubicBezTo>
                      <a:pt x="20" y="4"/>
                      <a:pt x="18" y="4"/>
                      <a:pt x="18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7"/>
                      <a:pt x="20" y="8"/>
                      <a:pt x="20" y="9"/>
                    </a:cubicBezTo>
                    <a:cubicBezTo>
                      <a:pt x="19" y="10"/>
                      <a:pt x="18" y="10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2"/>
                      <a:pt x="3" y="10"/>
                      <a:pt x="0" y="9"/>
                    </a:cubicBezTo>
                    <a:cubicBezTo>
                      <a:pt x="0" y="11"/>
                      <a:pt x="0" y="13"/>
                      <a:pt x="0" y="15"/>
                    </a:cubicBezTo>
                    <a:cubicBezTo>
                      <a:pt x="1" y="17"/>
                      <a:pt x="4" y="18"/>
                      <a:pt x="4" y="19"/>
                    </a:cubicBezTo>
                    <a:cubicBezTo>
                      <a:pt x="6" y="21"/>
                      <a:pt x="5" y="23"/>
                      <a:pt x="6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7"/>
                      <a:pt x="6" y="27"/>
                      <a:pt x="6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8" y="30"/>
                      <a:pt x="8" y="32"/>
                      <a:pt x="8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5"/>
                      <a:pt x="6" y="36"/>
                      <a:pt x="8" y="37"/>
                    </a:cubicBezTo>
                    <a:cubicBezTo>
                      <a:pt x="9" y="38"/>
                      <a:pt x="6" y="39"/>
                      <a:pt x="6" y="39"/>
                    </a:cubicBezTo>
                    <a:cubicBezTo>
                      <a:pt x="7" y="45"/>
                      <a:pt x="7" y="49"/>
                      <a:pt x="7" y="55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6" y="57"/>
                      <a:pt x="6" y="60"/>
                      <a:pt x="6" y="60"/>
                    </a:cubicBezTo>
                    <a:cubicBezTo>
                      <a:pt x="6" y="60"/>
                      <a:pt x="7" y="61"/>
                      <a:pt x="6" y="61"/>
                    </a:cubicBezTo>
                    <a:cubicBezTo>
                      <a:pt x="5" y="64"/>
                      <a:pt x="6" y="71"/>
                      <a:pt x="5" y="73"/>
                    </a:cubicBezTo>
                    <a:cubicBezTo>
                      <a:pt x="5" y="73"/>
                      <a:pt x="4" y="74"/>
                      <a:pt x="4" y="74"/>
                    </a:cubicBezTo>
                    <a:cubicBezTo>
                      <a:pt x="4" y="76"/>
                      <a:pt x="4" y="79"/>
                      <a:pt x="4" y="81"/>
                    </a:cubicBezTo>
                    <a:cubicBezTo>
                      <a:pt x="4" y="86"/>
                      <a:pt x="5" y="87"/>
                      <a:pt x="8" y="90"/>
                    </a:cubicBezTo>
                    <a:cubicBezTo>
                      <a:pt x="7" y="91"/>
                      <a:pt x="7" y="92"/>
                      <a:pt x="6" y="92"/>
                    </a:cubicBezTo>
                    <a:cubicBezTo>
                      <a:pt x="6" y="95"/>
                      <a:pt x="8" y="97"/>
                      <a:pt x="8" y="99"/>
                    </a:cubicBezTo>
                    <a:cubicBezTo>
                      <a:pt x="8" y="102"/>
                      <a:pt x="7" y="105"/>
                      <a:pt x="7" y="108"/>
                    </a:cubicBezTo>
                    <a:cubicBezTo>
                      <a:pt x="6" y="109"/>
                      <a:pt x="5" y="108"/>
                      <a:pt x="4" y="110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6" y="114"/>
                      <a:pt x="7" y="115"/>
                      <a:pt x="8" y="118"/>
                    </a:cubicBezTo>
                    <a:cubicBezTo>
                      <a:pt x="8" y="118"/>
                      <a:pt x="9" y="118"/>
                      <a:pt x="9" y="118"/>
                    </a:cubicBezTo>
                    <a:cubicBezTo>
                      <a:pt x="9" y="119"/>
                      <a:pt x="9" y="120"/>
                      <a:pt x="9" y="121"/>
                    </a:cubicBezTo>
                    <a:cubicBezTo>
                      <a:pt x="10" y="122"/>
                      <a:pt x="10" y="122"/>
                      <a:pt x="10" y="122"/>
                    </a:cubicBezTo>
                    <a:cubicBezTo>
                      <a:pt x="11" y="124"/>
                      <a:pt x="10" y="126"/>
                      <a:pt x="11" y="129"/>
                    </a:cubicBezTo>
                    <a:cubicBezTo>
                      <a:pt x="11" y="130"/>
                      <a:pt x="13" y="129"/>
                      <a:pt x="13" y="130"/>
                    </a:cubicBezTo>
                    <a:cubicBezTo>
                      <a:pt x="14" y="130"/>
                      <a:pt x="14" y="133"/>
                      <a:pt x="14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6" y="135"/>
                      <a:pt x="16" y="137"/>
                      <a:pt x="16" y="138"/>
                    </a:cubicBezTo>
                    <a:cubicBezTo>
                      <a:pt x="16" y="138"/>
                      <a:pt x="18" y="139"/>
                      <a:pt x="18" y="139"/>
                    </a:cubicBezTo>
                    <a:cubicBezTo>
                      <a:pt x="21" y="139"/>
                      <a:pt x="19" y="136"/>
                      <a:pt x="19" y="136"/>
                    </a:cubicBezTo>
                    <a:cubicBezTo>
                      <a:pt x="20" y="136"/>
                      <a:pt x="21" y="136"/>
                      <a:pt x="22" y="136"/>
                    </a:cubicBezTo>
                    <a:cubicBezTo>
                      <a:pt x="21" y="137"/>
                      <a:pt x="23" y="136"/>
                      <a:pt x="23" y="136"/>
                    </a:cubicBezTo>
                    <a:cubicBezTo>
                      <a:pt x="23" y="137"/>
                      <a:pt x="22" y="137"/>
                      <a:pt x="22" y="138"/>
                    </a:cubicBezTo>
                    <a:cubicBezTo>
                      <a:pt x="22" y="139"/>
                      <a:pt x="24" y="144"/>
                      <a:pt x="23" y="144"/>
                    </a:cubicBezTo>
                    <a:cubicBezTo>
                      <a:pt x="23" y="144"/>
                      <a:pt x="21" y="142"/>
                      <a:pt x="21" y="142"/>
                    </a:cubicBezTo>
                    <a:cubicBezTo>
                      <a:pt x="21" y="142"/>
                      <a:pt x="20" y="142"/>
                      <a:pt x="20" y="142"/>
                    </a:cubicBezTo>
                    <a:cubicBezTo>
                      <a:pt x="20" y="143"/>
                      <a:pt x="19" y="145"/>
                      <a:pt x="20" y="146"/>
                    </a:cubicBezTo>
                    <a:cubicBezTo>
                      <a:pt x="20" y="147"/>
                      <a:pt x="25" y="148"/>
                      <a:pt x="26" y="149"/>
                    </a:cubicBezTo>
                    <a:cubicBezTo>
                      <a:pt x="27" y="152"/>
                      <a:pt x="27" y="152"/>
                      <a:pt x="27" y="152"/>
                    </a:cubicBezTo>
                    <a:cubicBezTo>
                      <a:pt x="26" y="152"/>
                      <a:pt x="25" y="152"/>
                      <a:pt x="24" y="152"/>
                    </a:cubicBezTo>
                    <a:cubicBezTo>
                      <a:pt x="25" y="156"/>
                      <a:pt x="23" y="153"/>
                      <a:pt x="26" y="157"/>
                    </a:cubicBezTo>
                    <a:cubicBezTo>
                      <a:pt x="26" y="158"/>
                      <a:pt x="26" y="159"/>
                      <a:pt x="27" y="160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9" y="163"/>
                      <a:pt x="29" y="165"/>
                      <a:pt x="30" y="166"/>
                    </a:cubicBezTo>
                    <a:cubicBezTo>
                      <a:pt x="30" y="166"/>
                      <a:pt x="31" y="166"/>
                      <a:pt x="32" y="166"/>
                    </a:cubicBezTo>
                    <a:cubicBezTo>
                      <a:pt x="33" y="167"/>
                      <a:pt x="34" y="169"/>
                      <a:pt x="34" y="170"/>
                    </a:cubicBezTo>
                    <a:cubicBezTo>
                      <a:pt x="33" y="170"/>
                      <a:pt x="34" y="172"/>
                      <a:pt x="34" y="172"/>
                    </a:cubicBezTo>
                    <a:cubicBezTo>
                      <a:pt x="35" y="173"/>
                      <a:pt x="35" y="173"/>
                      <a:pt x="36" y="173"/>
                    </a:cubicBezTo>
                    <a:cubicBezTo>
                      <a:pt x="37" y="175"/>
                      <a:pt x="37" y="177"/>
                      <a:pt x="36" y="180"/>
                    </a:cubicBezTo>
                    <a:cubicBezTo>
                      <a:pt x="42" y="180"/>
                      <a:pt x="46" y="183"/>
                      <a:pt x="52" y="184"/>
                    </a:cubicBezTo>
                    <a:cubicBezTo>
                      <a:pt x="52" y="186"/>
                      <a:pt x="52" y="187"/>
                      <a:pt x="53" y="188"/>
                    </a:cubicBezTo>
                    <a:cubicBezTo>
                      <a:pt x="54" y="188"/>
                      <a:pt x="55" y="188"/>
                      <a:pt x="56" y="187"/>
                    </a:cubicBezTo>
                    <a:cubicBezTo>
                      <a:pt x="58" y="189"/>
                      <a:pt x="59" y="192"/>
                      <a:pt x="61" y="194"/>
                    </a:cubicBezTo>
                    <a:cubicBezTo>
                      <a:pt x="62" y="194"/>
                      <a:pt x="64" y="194"/>
                      <a:pt x="64" y="196"/>
                    </a:cubicBezTo>
                    <a:cubicBezTo>
                      <a:pt x="65" y="197"/>
                      <a:pt x="64" y="198"/>
                      <a:pt x="64" y="200"/>
                    </a:cubicBezTo>
                    <a:cubicBezTo>
                      <a:pt x="66" y="201"/>
                      <a:pt x="66" y="201"/>
                      <a:pt x="66" y="201"/>
                    </a:cubicBezTo>
                    <a:cubicBezTo>
                      <a:pt x="66" y="202"/>
                      <a:pt x="66" y="203"/>
                      <a:pt x="66" y="203"/>
                    </a:cubicBezTo>
                    <a:cubicBezTo>
                      <a:pt x="90" y="202"/>
                      <a:pt x="90" y="202"/>
                      <a:pt x="90" y="202"/>
                    </a:cubicBezTo>
                    <a:cubicBezTo>
                      <a:pt x="90" y="205"/>
                      <a:pt x="90" y="205"/>
                      <a:pt x="90" y="205"/>
                    </a:cubicBezTo>
                    <a:cubicBezTo>
                      <a:pt x="113" y="217"/>
                      <a:pt x="113" y="217"/>
                      <a:pt x="113" y="217"/>
                    </a:cubicBezTo>
                    <a:cubicBezTo>
                      <a:pt x="141" y="218"/>
                      <a:pt x="141" y="218"/>
                      <a:pt x="141" y="218"/>
                    </a:cubicBezTo>
                    <a:cubicBezTo>
                      <a:pt x="141" y="213"/>
                      <a:pt x="141" y="213"/>
                      <a:pt x="141" y="213"/>
                    </a:cubicBezTo>
                    <a:cubicBezTo>
                      <a:pt x="159" y="213"/>
                      <a:pt x="159" y="213"/>
                      <a:pt x="159" y="213"/>
                    </a:cubicBezTo>
                    <a:cubicBezTo>
                      <a:pt x="162" y="218"/>
                      <a:pt x="162" y="218"/>
                      <a:pt x="162" y="218"/>
                    </a:cubicBezTo>
                    <a:cubicBezTo>
                      <a:pt x="166" y="220"/>
                      <a:pt x="166" y="220"/>
                      <a:pt x="166" y="220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69" y="224"/>
                      <a:pt x="169" y="224"/>
                      <a:pt x="169" y="224"/>
                    </a:cubicBezTo>
                    <a:cubicBezTo>
                      <a:pt x="173" y="228"/>
                      <a:pt x="173" y="228"/>
                      <a:pt x="173" y="228"/>
                    </a:cubicBezTo>
                    <a:cubicBezTo>
                      <a:pt x="174" y="232"/>
                      <a:pt x="174" y="232"/>
                      <a:pt x="174" y="232"/>
                    </a:cubicBezTo>
                    <a:cubicBezTo>
                      <a:pt x="175" y="234"/>
                      <a:pt x="175" y="234"/>
                      <a:pt x="175" y="234"/>
                    </a:cubicBezTo>
                    <a:cubicBezTo>
                      <a:pt x="177" y="238"/>
                      <a:pt x="177" y="238"/>
                      <a:pt x="177" y="238"/>
                    </a:cubicBezTo>
                    <a:cubicBezTo>
                      <a:pt x="179" y="241"/>
                      <a:pt x="179" y="241"/>
                      <a:pt x="179" y="241"/>
                    </a:cubicBezTo>
                    <a:cubicBezTo>
                      <a:pt x="182" y="243"/>
                      <a:pt x="182" y="243"/>
                      <a:pt x="182" y="243"/>
                    </a:cubicBezTo>
                    <a:cubicBezTo>
                      <a:pt x="185" y="243"/>
                      <a:pt x="185" y="243"/>
                      <a:pt x="185" y="243"/>
                    </a:cubicBezTo>
                    <a:cubicBezTo>
                      <a:pt x="188" y="243"/>
                      <a:pt x="188" y="243"/>
                      <a:pt x="188" y="243"/>
                    </a:cubicBezTo>
                    <a:cubicBezTo>
                      <a:pt x="190" y="241"/>
                      <a:pt x="190" y="241"/>
                      <a:pt x="190" y="241"/>
                    </a:cubicBezTo>
                    <a:cubicBezTo>
                      <a:pt x="193" y="237"/>
                      <a:pt x="193" y="237"/>
                      <a:pt x="193" y="237"/>
                    </a:cubicBezTo>
                    <a:cubicBezTo>
                      <a:pt x="196" y="236"/>
                      <a:pt x="196" y="236"/>
                      <a:pt x="196" y="236"/>
                    </a:cubicBezTo>
                    <a:cubicBezTo>
                      <a:pt x="199" y="236"/>
                      <a:pt x="199" y="236"/>
                      <a:pt x="199" y="236"/>
                    </a:cubicBezTo>
                    <a:cubicBezTo>
                      <a:pt x="202" y="238"/>
                      <a:pt x="202" y="238"/>
                      <a:pt x="202" y="238"/>
                    </a:cubicBezTo>
                    <a:cubicBezTo>
                      <a:pt x="205" y="240"/>
                      <a:pt x="205" y="240"/>
                      <a:pt x="205" y="240"/>
                    </a:cubicBezTo>
                    <a:cubicBezTo>
                      <a:pt x="207" y="243"/>
                      <a:pt x="207" y="243"/>
                      <a:pt x="207" y="243"/>
                    </a:cubicBezTo>
                    <a:cubicBezTo>
                      <a:pt x="208" y="246"/>
                      <a:pt x="208" y="246"/>
                      <a:pt x="208" y="246"/>
                    </a:cubicBezTo>
                    <a:cubicBezTo>
                      <a:pt x="209" y="248"/>
                      <a:pt x="209" y="248"/>
                      <a:pt x="209" y="248"/>
                    </a:cubicBezTo>
                    <a:cubicBezTo>
                      <a:pt x="211" y="252"/>
                      <a:pt x="211" y="252"/>
                      <a:pt x="211" y="252"/>
                    </a:cubicBezTo>
                    <a:cubicBezTo>
                      <a:pt x="213" y="256"/>
                      <a:pt x="213" y="256"/>
                      <a:pt x="213" y="256"/>
                    </a:cubicBezTo>
                    <a:cubicBezTo>
                      <a:pt x="215" y="260"/>
                      <a:pt x="215" y="260"/>
                      <a:pt x="215" y="260"/>
                    </a:cubicBezTo>
                    <a:cubicBezTo>
                      <a:pt x="218" y="262"/>
                      <a:pt x="218" y="262"/>
                      <a:pt x="218" y="262"/>
                    </a:cubicBezTo>
                    <a:cubicBezTo>
                      <a:pt x="219" y="265"/>
                      <a:pt x="219" y="265"/>
                      <a:pt x="219" y="265"/>
                    </a:cubicBezTo>
                    <a:cubicBezTo>
                      <a:pt x="221" y="271"/>
                      <a:pt x="221" y="271"/>
                      <a:pt x="221" y="271"/>
                    </a:cubicBezTo>
                    <a:cubicBezTo>
                      <a:pt x="222" y="275"/>
                      <a:pt x="222" y="275"/>
                      <a:pt x="222" y="275"/>
                    </a:cubicBezTo>
                    <a:cubicBezTo>
                      <a:pt x="224" y="276"/>
                      <a:pt x="224" y="276"/>
                      <a:pt x="224" y="276"/>
                    </a:cubicBezTo>
                    <a:cubicBezTo>
                      <a:pt x="228" y="278"/>
                      <a:pt x="228" y="278"/>
                      <a:pt x="228" y="278"/>
                    </a:cubicBezTo>
                    <a:cubicBezTo>
                      <a:pt x="232" y="278"/>
                      <a:pt x="232" y="278"/>
                      <a:pt x="232" y="278"/>
                    </a:cubicBezTo>
                    <a:cubicBezTo>
                      <a:pt x="234" y="281"/>
                      <a:pt x="234" y="281"/>
                      <a:pt x="234" y="281"/>
                    </a:cubicBezTo>
                    <a:cubicBezTo>
                      <a:pt x="238" y="281"/>
                      <a:pt x="238" y="281"/>
                      <a:pt x="238" y="281"/>
                    </a:cubicBezTo>
                    <a:cubicBezTo>
                      <a:pt x="237" y="280"/>
                      <a:pt x="237" y="280"/>
                      <a:pt x="237" y="280"/>
                    </a:cubicBezTo>
                    <a:cubicBezTo>
                      <a:pt x="237" y="280"/>
                      <a:pt x="236" y="278"/>
                      <a:pt x="237" y="277"/>
                    </a:cubicBezTo>
                    <a:cubicBezTo>
                      <a:pt x="237" y="278"/>
                      <a:pt x="237" y="276"/>
                      <a:pt x="237" y="275"/>
                    </a:cubicBezTo>
                    <a:cubicBezTo>
                      <a:pt x="236" y="275"/>
                      <a:pt x="236" y="275"/>
                      <a:pt x="236" y="275"/>
                    </a:cubicBezTo>
                    <a:cubicBezTo>
                      <a:pt x="235" y="274"/>
                      <a:pt x="236" y="274"/>
                      <a:pt x="235" y="273"/>
                    </a:cubicBezTo>
                    <a:cubicBezTo>
                      <a:pt x="234" y="273"/>
                      <a:pt x="234" y="273"/>
                      <a:pt x="234" y="273"/>
                    </a:cubicBezTo>
                    <a:cubicBezTo>
                      <a:pt x="233" y="269"/>
                      <a:pt x="233" y="266"/>
                      <a:pt x="234" y="263"/>
                    </a:cubicBezTo>
                    <a:cubicBezTo>
                      <a:pt x="232" y="262"/>
                      <a:pt x="233" y="263"/>
                      <a:pt x="232" y="261"/>
                    </a:cubicBezTo>
                    <a:cubicBezTo>
                      <a:pt x="234" y="261"/>
                      <a:pt x="234" y="261"/>
                      <a:pt x="235" y="261"/>
                    </a:cubicBezTo>
                    <a:cubicBezTo>
                      <a:pt x="235" y="261"/>
                      <a:pt x="235" y="256"/>
                      <a:pt x="236" y="255"/>
                    </a:cubicBezTo>
                    <a:cubicBezTo>
                      <a:pt x="236" y="255"/>
                      <a:pt x="238" y="255"/>
                      <a:pt x="238" y="255"/>
                    </a:cubicBezTo>
                    <a:cubicBezTo>
                      <a:pt x="238" y="255"/>
                      <a:pt x="239" y="253"/>
                      <a:pt x="239" y="253"/>
                    </a:cubicBezTo>
                    <a:cubicBezTo>
                      <a:pt x="240" y="252"/>
                      <a:pt x="241" y="253"/>
                      <a:pt x="242" y="253"/>
                    </a:cubicBezTo>
                    <a:cubicBezTo>
                      <a:pt x="246" y="250"/>
                      <a:pt x="244" y="249"/>
                      <a:pt x="244" y="248"/>
                    </a:cubicBezTo>
                    <a:cubicBezTo>
                      <a:pt x="245" y="248"/>
                      <a:pt x="246" y="248"/>
                      <a:pt x="246" y="248"/>
                    </a:cubicBezTo>
                    <a:cubicBezTo>
                      <a:pt x="247" y="246"/>
                      <a:pt x="247" y="246"/>
                      <a:pt x="247" y="246"/>
                    </a:cubicBezTo>
                    <a:cubicBezTo>
                      <a:pt x="249" y="246"/>
                      <a:pt x="249" y="246"/>
                      <a:pt x="251" y="247"/>
                    </a:cubicBezTo>
                    <a:cubicBezTo>
                      <a:pt x="251" y="246"/>
                      <a:pt x="253" y="244"/>
                      <a:pt x="253" y="244"/>
                    </a:cubicBezTo>
                    <a:cubicBezTo>
                      <a:pt x="254" y="244"/>
                      <a:pt x="253" y="246"/>
                      <a:pt x="254" y="245"/>
                    </a:cubicBezTo>
                    <a:cubicBezTo>
                      <a:pt x="255" y="244"/>
                      <a:pt x="254" y="242"/>
                      <a:pt x="254" y="241"/>
                    </a:cubicBezTo>
                    <a:cubicBezTo>
                      <a:pt x="255" y="241"/>
                      <a:pt x="257" y="241"/>
                      <a:pt x="257" y="240"/>
                    </a:cubicBezTo>
                    <a:cubicBezTo>
                      <a:pt x="257" y="239"/>
                      <a:pt x="257" y="237"/>
                      <a:pt x="257" y="236"/>
                    </a:cubicBezTo>
                    <a:cubicBezTo>
                      <a:pt x="262" y="239"/>
                      <a:pt x="262" y="237"/>
                      <a:pt x="267" y="235"/>
                    </a:cubicBezTo>
                    <a:cubicBezTo>
                      <a:pt x="267" y="235"/>
                      <a:pt x="267" y="233"/>
                      <a:pt x="267" y="233"/>
                    </a:cubicBezTo>
                    <a:cubicBezTo>
                      <a:pt x="268" y="233"/>
                      <a:pt x="268" y="235"/>
                      <a:pt x="268" y="235"/>
                    </a:cubicBezTo>
                    <a:cubicBezTo>
                      <a:pt x="270" y="235"/>
                      <a:pt x="271" y="233"/>
                      <a:pt x="272" y="233"/>
                    </a:cubicBezTo>
                    <a:cubicBezTo>
                      <a:pt x="273" y="233"/>
                      <a:pt x="273" y="234"/>
                      <a:pt x="274" y="235"/>
                    </a:cubicBezTo>
                    <a:cubicBezTo>
                      <a:pt x="277" y="237"/>
                      <a:pt x="279" y="236"/>
                      <a:pt x="282" y="234"/>
                    </a:cubicBezTo>
                    <a:cubicBezTo>
                      <a:pt x="283" y="235"/>
                      <a:pt x="282" y="236"/>
                      <a:pt x="282" y="237"/>
                    </a:cubicBezTo>
                    <a:cubicBezTo>
                      <a:pt x="286" y="239"/>
                      <a:pt x="285" y="238"/>
                      <a:pt x="288" y="238"/>
                    </a:cubicBezTo>
                    <a:cubicBezTo>
                      <a:pt x="287" y="239"/>
                      <a:pt x="287" y="242"/>
                      <a:pt x="288" y="2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" name="Freeform 26">
                <a:extLst>
                  <a:ext uri="{FF2B5EF4-FFF2-40B4-BE49-F238E27FC236}">
                    <a16:creationId xmlns:a16="http://schemas.microsoft.com/office/drawing/2014/main" xmlns="" id="{73103F10-40C7-456C-99C4-C0CC002E3D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3" y="1148"/>
                <a:ext cx="979" cy="565"/>
              </a:xfrm>
              <a:custGeom>
                <a:avLst/>
                <a:gdLst>
                  <a:gd name="T0" fmla="*/ 20 w 499"/>
                  <a:gd name="T1" fmla="*/ 16 h 288"/>
                  <a:gd name="T2" fmla="*/ 17 w 499"/>
                  <a:gd name="T3" fmla="*/ 27 h 288"/>
                  <a:gd name="T4" fmla="*/ 109 w 499"/>
                  <a:gd name="T5" fmla="*/ 93 h 288"/>
                  <a:gd name="T6" fmla="*/ 449 w 499"/>
                  <a:gd name="T7" fmla="*/ 103 h 288"/>
                  <a:gd name="T8" fmla="*/ 287 w 499"/>
                  <a:gd name="T9" fmla="*/ 233 h 288"/>
                  <a:gd name="T10" fmla="*/ 299 w 499"/>
                  <a:gd name="T11" fmla="*/ 239 h 288"/>
                  <a:gd name="T12" fmla="*/ 425 w 499"/>
                  <a:gd name="T13" fmla="*/ 146 h 288"/>
                  <a:gd name="T14" fmla="*/ 288 w 499"/>
                  <a:gd name="T15" fmla="*/ 242 h 288"/>
                  <a:gd name="T16" fmla="*/ 308 w 499"/>
                  <a:gd name="T17" fmla="*/ 243 h 288"/>
                  <a:gd name="T18" fmla="*/ 305 w 499"/>
                  <a:gd name="T19" fmla="*/ 231 h 288"/>
                  <a:gd name="T20" fmla="*/ 318 w 499"/>
                  <a:gd name="T21" fmla="*/ 228 h 288"/>
                  <a:gd name="T22" fmla="*/ 332 w 499"/>
                  <a:gd name="T23" fmla="*/ 226 h 288"/>
                  <a:gd name="T24" fmla="*/ 357 w 499"/>
                  <a:gd name="T25" fmla="*/ 235 h 288"/>
                  <a:gd name="T26" fmla="*/ 371 w 499"/>
                  <a:gd name="T27" fmla="*/ 270 h 288"/>
                  <a:gd name="T28" fmla="*/ 383 w 499"/>
                  <a:gd name="T29" fmla="*/ 282 h 288"/>
                  <a:gd name="T30" fmla="*/ 379 w 499"/>
                  <a:gd name="T31" fmla="*/ 249 h 288"/>
                  <a:gd name="T32" fmla="*/ 377 w 499"/>
                  <a:gd name="T33" fmla="*/ 214 h 288"/>
                  <a:gd name="T34" fmla="*/ 393 w 499"/>
                  <a:gd name="T35" fmla="*/ 198 h 288"/>
                  <a:gd name="T36" fmla="*/ 414 w 499"/>
                  <a:gd name="T37" fmla="*/ 176 h 288"/>
                  <a:gd name="T38" fmla="*/ 415 w 499"/>
                  <a:gd name="T39" fmla="*/ 166 h 288"/>
                  <a:gd name="T40" fmla="*/ 417 w 499"/>
                  <a:gd name="T41" fmla="*/ 150 h 288"/>
                  <a:gd name="T42" fmla="*/ 418 w 499"/>
                  <a:gd name="T43" fmla="*/ 122 h 288"/>
                  <a:gd name="T44" fmla="*/ 417 w 499"/>
                  <a:gd name="T45" fmla="*/ 135 h 288"/>
                  <a:gd name="T46" fmla="*/ 429 w 499"/>
                  <a:gd name="T47" fmla="*/ 134 h 288"/>
                  <a:gd name="T48" fmla="*/ 438 w 499"/>
                  <a:gd name="T49" fmla="*/ 119 h 288"/>
                  <a:gd name="T50" fmla="*/ 446 w 499"/>
                  <a:gd name="T51" fmla="*/ 100 h 288"/>
                  <a:gd name="T52" fmla="*/ 466 w 499"/>
                  <a:gd name="T53" fmla="*/ 92 h 288"/>
                  <a:gd name="T54" fmla="*/ 473 w 499"/>
                  <a:gd name="T55" fmla="*/ 76 h 288"/>
                  <a:gd name="T56" fmla="*/ 484 w 499"/>
                  <a:gd name="T57" fmla="*/ 69 h 288"/>
                  <a:gd name="T58" fmla="*/ 498 w 499"/>
                  <a:gd name="T59" fmla="*/ 54 h 288"/>
                  <a:gd name="T60" fmla="*/ 479 w 499"/>
                  <a:gd name="T61" fmla="*/ 28 h 288"/>
                  <a:gd name="T62" fmla="*/ 424 w 499"/>
                  <a:gd name="T63" fmla="*/ 60 h 288"/>
                  <a:gd name="T64" fmla="*/ 407 w 499"/>
                  <a:gd name="T65" fmla="*/ 77 h 288"/>
                  <a:gd name="T66" fmla="*/ 366 w 499"/>
                  <a:gd name="T67" fmla="*/ 99 h 288"/>
                  <a:gd name="T68" fmla="*/ 365 w 499"/>
                  <a:gd name="T69" fmla="*/ 84 h 288"/>
                  <a:gd name="T70" fmla="*/ 357 w 499"/>
                  <a:gd name="T71" fmla="*/ 57 h 288"/>
                  <a:gd name="T72" fmla="*/ 341 w 499"/>
                  <a:gd name="T73" fmla="*/ 50 h 288"/>
                  <a:gd name="T74" fmla="*/ 323 w 499"/>
                  <a:gd name="T75" fmla="*/ 95 h 288"/>
                  <a:gd name="T76" fmla="*/ 318 w 499"/>
                  <a:gd name="T77" fmla="*/ 61 h 288"/>
                  <a:gd name="T78" fmla="*/ 344 w 499"/>
                  <a:gd name="T79" fmla="*/ 43 h 288"/>
                  <a:gd name="T80" fmla="*/ 320 w 499"/>
                  <a:gd name="T81" fmla="*/ 29 h 288"/>
                  <a:gd name="T82" fmla="*/ 306 w 499"/>
                  <a:gd name="T83" fmla="*/ 30 h 288"/>
                  <a:gd name="T84" fmla="*/ 292 w 499"/>
                  <a:gd name="T85" fmla="*/ 24 h 288"/>
                  <a:gd name="T86" fmla="*/ 278 w 499"/>
                  <a:gd name="T87" fmla="*/ 9 h 288"/>
                  <a:gd name="T88" fmla="*/ 18 w 499"/>
                  <a:gd name="T89" fmla="*/ 6 h 288"/>
                  <a:gd name="T90" fmla="*/ 6 w 499"/>
                  <a:gd name="T91" fmla="*/ 29 h 288"/>
                  <a:gd name="T92" fmla="*/ 6 w 499"/>
                  <a:gd name="T93" fmla="*/ 61 h 288"/>
                  <a:gd name="T94" fmla="*/ 4 w 499"/>
                  <a:gd name="T95" fmla="*/ 111 h 288"/>
                  <a:gd name="T96" fmla="*/ 16 w 499"/>
                  <a:gd name="T97" fmla="*/ 138 h 288"/>
                  <a:gd name="T98" fmla="*/ 20 w 499"/>
                  <a:gd name="T99" fmla="*/ 146 h 288"/>
                  <a:gd name="T100" fmla="*/ 34 w 499"/>
                  <a:gd name="T101" fmla="*/ 170 h 288"/>
                  <a:gd name="T102" fmla="*/ 64 w 499"/>
                  <a:gd name="T103" fmla="*/ 200 h 288"/>
                  <a:gd name="T104" fmla="*/ 162 w 499"/>
                  <a:gd name="T105" fmla="*/ 218 h 288"/>
                  <a:gd name="T106" fmla="*/ 182 w 499"/>
                  <a:gd name="T107" fmla="*/ 243 h 288"/>
                  <a:gd name="T108" fmla="*/ 207 w 499"/>
                  <a:gd name="T109" fmla="*/ 243 h 288"/>
                  <a:gd name="T110" fmla="*/ 222 w 499"/>
                  <a:gd name="T111" fmla="*/ 275 h 288"/>
                  <a:gd name="T112" fmla="*/ 236 w 499"/>
                  <a:gd name="T113" fmla="*/ 275 h 288"/>
                  <a:gd name="T114" fmla="*/ 242 w 499"/>
                  <a:gd name="T115" fmla="*/ 253 h 288"/>
                  <a:gd name="T116" fmla="*/ 257 w 499"/>
                  <a:gd name="T117" fmla="*/ 236 h 288"/>
                  <a:gd name="T118" fmla="*/ 288 w 499"/>
                  <a:gd name="T119" fmla="*/ 24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99" h="288">
                    <a:moveTo>
                      <a:pt x="363" y="82"/>
                    </a:moveTo>
                    <a:cubicBezTo>
                      <a:pt x="367" y="81"/>
                      <a:pt x="363" y="87"/>
                      <a:pt x="362" y="87"/>
                    </a:cubicBezTo>
                    <a:cubicBezTo>
                      <a:pt x="360" y="88"/>
                      <a:pt x="362" y="82"/>
                      <a:pt x="363" y="82"/>
                    </a:cubicBezTo>
                    <a:close/>
                    <a:moveTo>
                      <a:pt x="22" y="9"/>
                    </a:moveTo>
                    <a:cubicBezTo>
                      <a:pt x="22" y="10"/>
                      <a:pt x="23" y="10"/>
                      <a:pt x="23" y="11"/>
                    </a:cubicBezTo>
                    <a:cubicBezTo>
                      <a:pt x="23" y="12"/>
                      <a:pt x="21" y="14"/>
                      <a:pt x="21" y="14"/>
                    </a:cubicBezTo>
                    <a:cubicBezTo>
                      <a:pt x="21" y="15"/>
                      <a:pt x="22" y="19"/>
                      <a:pt x="22" y="19"/>
                    </a:cubicBezTo>
                    <a:cubicBezTo>
                      <a:pt x="20" y="19"/>
                      <a:pt x="21" y="18"/>
                      <a:pt x="20" y="18"/>
                    </a:cubicBezTo>
                    <a:cubicBezTo>
                      <a:pt x="20" y="18"/>
                      <a:pt x="20" y="17"/>
                      <a:pt x="20" y="16"/>
                    </a:cubicBezTo>
                    <a:cubicBezTo>
                      <a:pt x="20" y="16"/>
                      <a:pt x="16" y="11"/>
                      <a:pt x="20" y="12"/>
                    </a:cubicBezTo>
                    <a:cubicBezTo>
                      <a:pt x="20" y="12"/>
                      <a:pt x="20" y="14"/>
                      <a:pt x="20" y="13"/>
                    </a:cubicBezTo>
                    <a:cubicBezTo>
                      <a:pt x="21" y="11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2" y="10"/>
                    </a:cubicBezTo>
                    <a:lnTo>
                      <a:pt x="22" y="9"/>
                    </a:lnTo>
                    <a:close/>
                    <a:moveTo>
                      <a:pt x="20" y="22"/>
                    </a:moveTo>
                    <a:cubicBezTo>
                      <a:pt x="19" y="22"/>
                      <a:pt x="20" y="23"/>
                      <a:pt x="20" y="23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5"/>
                      <a:pt x="17" y="26"/>
                      <a:pt x="17" y="27"/>
                    </a:cubicBezTo>
                    <a:cubicBezTo>
                      <a:pt x="16" y="26"/>
                      <a:pt x="15" y="26"/>
                      <a:pt x="16" y="25"/>
                    </a:cubicBezTo>
                    <a:cubicBezTo>
                      <a:pt x="17" y="24"/>
                      <a:pt x="18" y="23"/>
                      <a:pt x="20" y="22"/>
                    </a:cubicBezTo>
                    <a:close/>
                    <a:moveTo>
                      <a:pt x="446" y="57"/>
                    </a:moveTo>
                    <a:cubicBezTo>
                      <a:pt x="446" y="58"/>
                      <a:pt x="447" y="60"/>
                      <a:pt x="446" y="63"/>
                    </a:cubicBezTo>
                    <a:cubicBezTo>
                      <a:pt x="445" y="63"/>
                      <a:pt x="445" y="63"/>
                      <a:pt x="445" y="63"/>
                    </a:cubicBezTo>
                    <a:cubicBezTo>
                      <a:pt x="445" y="62"/>
                      <a:pt x="445" y="60"/>
                      <a:pt x="445" y="59"/>
                    </a:cubicBezTo>
                    <a:lnTo>
                      <a:pt x="446" y="57"/>
                    </a:lnTo>
                    <a:close/>
                    <a:moveTo>
                      <a:pt x="103" y="91"/>
                    </a:moveTo>
                    <a:cubicBezTo>
                      <a:pt x="105" y="96"/>
                      <a:pt x="104" y="95"/>
                      <a:pt x="109" y="93"/>
                    </a:cubicBezTo>
                    <a:cubicBezTo>
                      <a:pt x="108" y="95"/>
                      <a:pt x="108" y="95"/>
                      <a:pt x="109" y="96"/>
                    </a:cubicBezTo>
                    <a:cubicBezTo>
                      <a:pt x="109" y="96"/>
                      <a:pt x="109" y="97"/>
                      <a:pt x="110" y="97"/>
                    </a:cubicBezTo>
                    <a:cubicBezTo>
                      <a:pt x="111" y="97"/>
                      <a:pt x="109" y="100"/>
                      <a:pt x="109" y="100"/>
                    </a:cubicBezTo>
                    <a:cubicBezTo>
                      <a:pt x="109" y="100"/>
                      <a:pt x="107" y="101"/>
                      <a:pt x="107" y="101"/>
                    </a:cubicBezTo>
                    <a:cubicBezTo>
                      <a:pt x="105" y="99"/>
                      <a:pt x="101" y="95"/>
                      <a:pt x="101" y="92"/>
                    </a:cubicBezTo>
                    <a:lnTo>
                      <a:pt x="103" y="91"/>
                    </a:lnTo>
                    <a:close/>
                    <a:moveTo>
                      <a:pt x="459" y="102"/>
                    </a:moveTo>
                    <a:cubicBezTo>
                      <a:pt x="456" y="104"/>
                      <a:pt x="456" y="104"/>
                      <a:pt x="456" y="104"/>
                    </a:cubicBezTo>
                    <a:cubicBezTo>
                      <a:pt x="454" y="104"/>
                      <a:pt x="452" y="102"/>
                      <a:pt x="449" y="103"/>
                    </a:cubicBezTo>
                    <a:cubicBezTo>
                      <a:pt x="449" y="103"/>
                      <a:pt x="447" y="105"/>
                      <a:pt x="446" y="105"/>
                    </a:cubicBezTo>
                    <a:cubicBezTo>
                      <a:pt x="445" y="106"/>
                      <a:pt x="444" y="105"/>
                      <a:pt x="443" y="106"/>
                    </a:cubicBezTo>
                    <a:cubicBezTo>
                      <a:pt x="443" y="106"/>
                      <a:pt x="443" y="108"/>
                      <a:pt x="442" y="108"/>
                    </a:cubicBezTo>
                    <a:cubicBezTo>
                      <a:pt x="444" y="108"/>
                      <a:pt x="446" y="109"/>
                      <a:pt x="447" y="108"/>
                    </a:cubicBezTo>
                    <a:cubicBezTo>
                      <a:pt x="448" y="108"/>
                      <a:pt x="450" y="107"/>
                      <a:pt x="451" y="106"/>
                    </a:cubicBezTo>
                    <a:cubicBezTo>
                      <a:pt x="453" y="106"/>
                      <a:pt x="454" y="108"/>
                      <a:pt x="456" y="107"/>
                    </a:cubicBezTo>
                    <a:cubicBezTo>
                      <a:pt x="457" y="107"/>
                      <a:pt x="457" y="105"/>
                      <a:pt x="457" y="104"/>
                    </a:cubicBezTo>
                    <a:cubicBezTo>
                      <a:pt x="457" y="104"/>
                      <a:pt x="461" y="102"/>
                      <a:pt x="459" y="102"/>
                    </a:cubicBezTo>
                    <a:close/>
                    <a:moveTo>
                      <a:pt x="287" y="233"/>
                    </a:moveTo>
                    <a:cubicBezTo>
                      <a:pt x="288" y="233"/>
                      <a:pt x="288" y="235"/>
                      <a:pt x="287" y="235"/>
                    </a:cubicBezTo>
                    <a:cubicBezTo>
                      <a:pt x="287" y="235"/>
                      <a:pt x="286" y="232"/>
                      <a:pt x="287" y="233"/>
                    </a:cubicBezTo>
                    <a:close/>
                    <a:moveTo>
                      <a:pt x="299" y="239"/>
                    </a:moveTo>
                    <a:cubicBezTo>
                      <a:pt x="299" y="239"/>
                      <a:pt x="298" y="240"/>
                      <a:pt x="298" y="240"/>
                    </a:cubicBezTo>
                    <a:cubicBezTo>
                      <a:pt x="298" y="240"/>
                      <a:pt x="298" y="242"/>
                      <a:pt x="299" y="242"/>
                    </a:cubicBezTo>
                    <a:cubicBezTo>
                      <a:pt x="299" y="243"/>
                      <a:pt x="299" y="243"/>
                      <a:pt x="299" y="243"/>
                    </a:cubicBezTo>
                    <a:cubicBezTo>
                      <a:pt x="300" y="242"/>
                      <a:pt x="300" y="244"/>
                      <a:pt x="301" y="243"/>
                    </a:cubicBezTo>
                    <a:cubicBezTo>
                      <a:pt x="303" y="243"/>
                      <a:pt x="301" y="239"/>
                      <a:pt x="301" y="239"/>
                    </a:cubicBezTo>
                    <a:cubicBezTo>
                      <a:pt x="301" y="239"/>
                      <a:pt x="299" y="239"/>
                      <a:pt x="299" y="239"/>
                    </a:cubicBezTo>
                    <a:close/>
                    <a:moveTo>
                      <a:pt x="331" y="45"/>
                    </a:moveTo>
                    <a:cubicBezTo>
                      <a:pt x="331" y="45"/>
                      <a:pt x="331" y="47"/>
                      <a:pt x="331" y="47"/>
                    </a:cubicBezTo>
                    <a:cubicBezTo>
                      <a:pt x="334" y="46"/>
                      <a:pt x="332" y="45"/>
                      <a:pt x="332" y="45"/>
                    </a:cubicBezTo>
                    <a:cubicBezTo>
                      <a:pt x="331" y="45"/>
                      <a:pt x="333" y="44"/>
                      <a:pt x="331" y="45"/>
                    </a:cubicBezTo>
                    <a:close/>
                    <a:moveTo>
                      <a:pt x="475" y="91"/>
                    </a:moveTo>
                    <a:cubicBezTo>
                      <a:pt x="475" y="91"/>
                      <a:pt x="472" y="94"/>
                      <a:pt x="475" y="93"/>
                    </a:cubicBezTo>
                    <a:cubicBezTo>
                      <a:pt x="476" y="93"/>
                      <a:pt x="478" y="90"/>
                      <a:pt x="475" y="91"/>
                    </a:cubicBezTo>
                    <a:close/>
                    <a:moveTo>
                      <a:pt x="425" y="143"/>
                    </a:moveTo>
                    <a:cubicBezTo>
                      <a:pt x="425" y="143"/>
                      <a:pt x="425" y="145"/>
                      <a:pt x="425" y="146"/>
                    </a:cubicBezTo>
                    <a:cubicBezTo>
                      <a:pt x="426" y="146"/>
                      <a:pt x="426" y="146"/>
                      <a:pt x="426" y="146"/>
                    </a:cubicBezTo>
                    <a:cubicBezTo>
                      <a:pt x="426" y="145"/>
                      <a:pt x="425" y="142"/>
                      <a:pt x="425" y="143"/>
                    </a:cubicBezTo>
                    <a:close/>
                    <a:moveTo>
                      <a:pt x="415" y="180"/>
                    </a:moveTo>
                    <a:cubicBezTo>
                      <a:pt x="413" y="180"/>
                      <a:pt x="415" y="181"/>
                      <a:pt x="416" y="181"/>
                    </a:cubicBezTo>
                    <a:cubicBezTo>
                      <a:pt x="416" y="181"/>
                      <a:pt x="417" y="179"/>
                      <a:pt x="415" y="180"/>
                    </a:cubicBezTo>
                    <a:close/>
                    <a:moveTo>
                      <a:pt x="290" y="237"/>
                    </a:moveTo>
                    <a:cubicBezTo>
                      <a:pt x="290" y="238"/>
                      <a:pt x="290" y="238"/>
                      <a:pt x="290" y="238"/>
                    </a:cubicBezTo>
                    <a:cubicBezTo>
                      <a:pt x="287" y="239"/>
                      <a:pt x="289" y="237"/>
                      <a:pt x="290" y="237"/>
                    </a:cubicBezTo>
                    <a:close/>
                    <a:moveTo>
                      <a:pt x="288" y="242"/>
                    </a:moveTo>
                    <a:cubicBezTo>
                      <a:pt x="290" y="243"/>
                      <a:pt x="292" y="242"/>
                      <a:pt x="294" y="243"/>
                    </a:cubicBezTo>
                    <a:cubicBezTo>
                      <a:pt x="294" y="243"/>
                      <a:pt x="294" y="241"/>
                      <a:pt x="294" y="241"/>
                    </a:cubicBezTo>
                    <a:cubicBezTo>
                      <a:pt x="296" y="241"/>
                      <a:pt x="295" y="242"/>
                      <a:pt x="297" y="242"/>
                    </a:cubicBezTo>
                    <a:cubicBezTo>
                      <a:pt x="296" y="237"/>
                      <a:pt x="296" y="240"/>
                      <a:pt x="298" y="235"/>
                    </a:cubicBezTo>
                    <a:cubicBezTo>
                      <a:pt x="299" y="236"/>
                      <a:pt x="303" y="237"/>
                      <a:pt x="304" y="238"/>
                    </a:cubicBezTo>
                    <a:cubicBezTo>
                      <a:pt x="304" y="239"/>
                      <a:pt x="303" y="239"/>
                      <a:pt x="304" y="240"/>
                    </a:cubicBezTo>
                    <a:cubicBezTo>
                      <a:pt x="304" y="241"/>
                      <a:pt x="304" y="241"/>
                      <a:pt x="304" y="241"/>
                    </a:cubicBezTo>
                    <a:cubicBezTo>
                      <a:pt x="305" y="241"/>
                      <a:pt x="307" y="240"/>
                      <a:pt x="308" y="241"/>
                    </a:cubicBezTo>
                    <a:cubicBezTo>
                      <a:pt x="308" y="241"/>
                      <a:pt x="307" y="243"/>
                      <a:pt x="308" y="243"/>
                    </a:cubicBezTo>
                    <a:cubicBezTo>
                      <a:pt x="308" y="244"/>
                      <a:pt x="309" y="243"/>
                      <a:pt x="310" y="243"/>
                    </a:cubicBezTo>
                    <a:cubicBezTo>
                      <a:pt x="310" y="239"/>
                      <a:pt x="310" y="239"/>
                      <a:pt x="310" y="239"/>
                    </a:cubicBezTo>
                    <a:cubicBezTo>
                      <a:pt x="309" y="239"/>
                      <a:pt x="308" y="240"/>
                      <a:pt x="307" y="239"/>
                    </a:cubicBezTo>
                    <a:cubicBezTo>
                      <a:pt x="306" y="239"/>
                      <a:pt x="306" y="236"/>
                      <a:pt x="307" y="237"/>
                    </a:cubicBezTo>
                    <a:cubicBezTo>
                      <a:pt x="308" y="236"/>
                      <a:pt x="308" y="236"/>
                      <a:pt x="310" y="235"/>
                    </a:cubicBezTo>
                    <a:cubicBezTo>
                      <a:pt x="310" y="234"/>
                      <a:pt x="310" y="234"/>
                      <a:pt x="310" y="234"/>
                    </a:cubicBezTo>
                    <a:cubicBezTo>
                      <a:pt x="309" y="234"/>
                      <a:pt x="308" y="233"/>
                      <a:pt x="308" y="233"/>
                    </a:cubicBezTo>
                    <a:cubicBezTo>
                      <a:pt x="308" y="233"/>
                      <a:pt x="307" y="234"/>
                      <a:pt x="306" y="234"/>
                    </a:cubicBezTo>
                    <a:cubicBezTo>
                      <a:pt x="305" y="231"/>
                      <a:pt x="305" y="231"/>
                      <a:pt x="305" y="231"/>
                    </a:cubicBezTo>
                    <a:cubicBezTo>
                      <a:pt x="303" y="231"/>
                      <a:pt x="302" y="232"/>
                      <a:pt x="302" y="232"/>
                    </a:cubicBezTo>
                    <a:cubicBezTo>
                      <a:pt x="302" y="231"/>
                      <a:pt x="302" y="231"/>
                      <a:pt x="302" y="231"/>
                    </a:cubicBezTo>
                    <a:cubicBezTo>
                      <a:pt x="300" y="230"/>
                      <a:pt x="300" y="231"/>
                      <a:pt x="300" y="230"/>
                    </a:cubicBezTo>
                    <a:cubicBezTo>
                      <a:pt x="300" y="230"/>
                      <a:pt x="301" y="229"/>
                      <a:pt x="300" y="229"/>
                    </a:cubicBezTo>
                    <a:cubicBezTo>
                      <a:pt x="302" y="229"/>
                      <a:pt x="304" y="230"/>
                      <a:pt x="306" y="229"/>
                    </a:cubicBezTo>
                    <a:cubicBezTo>
                      <a:pt x="306" y="229"/>
                      <a:pt x="307" y="227"/>
                      <a:pt x="307" y="227"/>
                    </a:cubicBezTo>
                    <a:cubicBezTo>
                      <a:pt x="307" y="227"/>
                      <a:pt x="310" y="226"/>
                      <a:pt x="310" y="226"/>
                    </a:cubicBezTo>
                    <a:cubicBezTo>
                      <a:pt x="313" y="226"/>
                      <a:pt x="314" y="228"/>
                      <a:pt x="316" y="229"/>
                    </a:cubicBezTo>
                    <a:cubicBezTo>
                      <a:pt x="316" y="228"/>
                      <a:pt x="317" y="228"/>
                      <a:pt x="318" y="228"/>
                    </a:cubicBezTo>
                    <a:cubicBezTo>
                      <a:pt x="318" y="228"/>
                      <a:pt x="318" y="226"/>
                      <a:pt x="318" y="225"/>
                    </a:cubicBezTo>
                    <a:cubicBezTo>
                      <a:pt x="319" y="225"/>
                      <a:pt x="319" y="225"/>
                      <a:pt x="319" y="225"/>
                    </a:cubicBezTo>
                    <a:cubicBezTo>
                      <a:pt x="320" y="227"/>
                      <a:pt x="320" y="228"/>
                      <a:pt x="320" y="229"/>
                    </a:cubicBezTo>
                    <a:cubicBezTo>
                      <a:pt x="321" y="229"/>
                      <a:pt x="322" y="230"/>
                      <a:pt x="323" y="229"/>
                    </a:cubicBezTo>
                    <a:cubicBezTo>
                      <a:pt x="326" y="225"/>
                      <a:pt x="326" y="225"/>
                      <a:pt x="326" y="225"/>
                    </a:cubicBezTo>
                    <a:cubicBezTo>
                      <a:pt x="326" y="225"/>
                      <a:pt x="327" y="227"/>
                      <a:pt x="327" y="227"/>
                    </a:cubicBezTo>
                    <a:cubicBezTo>
                      <a:pt x="326" y="228"/>
                      <a:pt x="329" y="228"/>
                      <a:pt x="329" y="228"/>
                    </a:cubicBezTo>
                    <a:cubicBezTo>
                      <a:pt x="330" y="226"/>
                      <a:pt x="330" y="226"/>
                      <a:pt x="330" y="226"/>
                    </a:cubicBezTo>
                    <a:cubicBezTo>
                      <a:pt x="331" y="226"/>
                      <a:pt x="331" y="227"/>
                      <a:pt x="332" y="226"/>
                    </a:cubicBezTo>
                    <a:cubicBezTo>
                      <a:pt x="333" y="227"/>
                      <a:pt x="333" y="227"/>
                      <a:pt x="334" y="227"/>
                    </a:cubicBezTo>
                    <a:cubicBezTo>
                      <a:pt x="334" y="228"/>
                      <a:pt x="333" y="228"/>
                      <a:pt x="333" y="229"/>
                    </a:cubicBezTo>
                    <a:cubicBezTo>
                      <a:pt x="333" y="230"/>
                      <a:pt x="335" y="230"/>
                      <a:pt x="335" y="231"/>
                    </a:cubicBezTo>
                    <a:cubicBezTo>
                      <a:pt x="336" y="231"/>
                      <a:pt x="339" y="231"/>
                      <a:pt x="340" y="231"/>
                    </a:cubicBezTo>
                    <a:cubicBezTo>
                      <a:pt x="341" y="232"/>
                      <a:pt x="340" y="233"/>
                      <a:pt x="341" y="234"/>
                    </a:cubicBezTo>
                    <a:cubicBezTo>
                      <a:pt x="342" y="235"/>
                      <a:pt x="347" y="237"/>
                      <a:pt x="349" y="237"/>
                    </a:cubicBezTo>
                    <a:cubicBezTo>
                      <a:pt x="350" y="236"/>
                      <a:pt x="351" y="233"/>
                      <a:pt x="352" y="233"/>
                    </a:cubicBezTo>
                    <a:cubicBezTo>
                      <a:pt x="353" y="232"/>
                      <a:pt x="354" y="233"/>
                      <a:pt x="355" y="233"/>
                    </a:cubicBezTo>
                    <a:cubicBezTo>
                      <a:pt x="356" y="234"/>
                      <a:pt x="357" y="234"/>
                      <a:pt x="357" y="235"/>
                    </a:cubicBezTo>
                    <a:cubicBezTo>
                      <a:pt x="358" y="237"/>
                      <a:pt x="358" y="239"/>
                      <a:pt x="359" y="240"/>
                    </a:cubicBezTo>
                    <a:cubicBezTo>
                      <a:pt x="359" y="241"/>
                      <a:pt x="362" y="241"/>
                      <a:pt x="363" y="242"/>
                    </a:cubicBezTo>
                    <a:cubicBezTo>
                      <a:pt x="363" y="243"/>
                      <a:pt x="364" y="250"/>
                      <a:pt x="363" y="251"/>
                    </a:cubicBezTo>
                    <a:cubicBezTo>
                      <a:pt x="362" y="253"/>
                      <a:pt x="362" y="253"/>
                      <a:pt x="362" y="253"/>
                    </a:cubicBezTo>
                    <a:cubicBezTo>
                      <a:pt x="362" y="256"/>
                      <a:pt x="363" y="258"/>
                      <a:pt x="363" y="259"/>
                    </a:cubicBezTo>
                    <a:cubicBezTo>
                      <a:pt x="364" y="258"/>
                      <a:pt x="365" y="257"/>
                      <a:pt x="365" y="256"/>
                    </a:cubicBezTo>
                    <a:cubicBezTo>
                      <a:pt x="366" y="256"/>
                      <a:pt x="368" y="256"/>
                      <a:pt x="368" y="256"/>
                    </a:cubicBezTo>
                    <a:cubicBezTo>
                      <a:pt x="367" y="261"/>
                      <a:pt x="366" y="261"/>
                      <a:pt x="365" y="267"/>
                    </a:cubicBezTo>
                    <a:cubicBezTo>
                      <a:pt x="366" y="267"/>
                      <a:pt x="370" y="269"/>
                      <a:pt x="371" y="270"/>
                    </a:cubicBezTo>
                    <a:cubicBezTo>
                      <a:pt x="372" y="271"/>
                      <a:pt x="372" y="276"/>
                      <a:pt x="373" y="278"/>
                    </a:cubicBezTo>
                    <a:cubicBezTo>
                      <a:pt x="373" y="278"/>
                      <a:pt x="374" y="279"/>
                      <a:pt x="375" y="279"/>
                    </a:cubicBezTo>
                    <a:cubicBezTo>
                      <a:pt x="375" y="281"/>
                      <a:pt x="375" y="282"/>
                      <a:pt x="376" y="283"/>
                    </a:cubicBezTo>
                    <a:cubicBezTo>
                      <a:pt x="377" y="284"/>
                      <a:pt x="377" y="283"/>
                      <a:pt x="378" y="284"/>
                    </a:cubicBezTo>
                    <a:cubicBezTo>
                      <a:pt x="379" y="285"/>
                      <a:pt x="379" y="287"/>
                      <a:pt x="380" y="287"/>
                    </a:cubicBezTo>
                    <a:cubicBezTo>
                      <a:pt x="381" y="288"/>
                      <a:pt x="381" y="287"/>
                      <a:pt x="382" y="287"/>
                    </a:cubicBezTo>
                    <a:cubicBezTo>
                      <a:pt x="382" y="286"/>
                      <a:pt x="382" y="286"/>
                      <a:pt x="383" y="285"/>
                    </a:cubicBezTo>
                    <a:cubicBezTo>
                      <a:pt x="382" y="285"/>
                      <a:pt x="382" y="284"/>
                      <a:pt x="382" y="283"/>
                    </a:cubicBezTo>
                    <a:cubicBezTo>
                      <a:pt x="383" y="282"/>
                      <a:pt x="383" y="282"/>
                      <a:pt x="383" y="282"/>
                    </a:cubicBezTo>
                    <a:cubicBezTo>
                      <a:pt x="383" y="281"/>
                      <a:pt x="384" y="280"/>
                      <a:pt x="385" y="279"/>
                    </a:cubicBezTo>
                    <a:cubicBezTo>
                      <a:pt x="385" y="278"/>
                      <a:pt x="384" y="275"/>
                      <a:pt x="385" y="273"/>
                    </a:cubicBezTo>
                    <a:cubicBezTo>
                      <a:pt x="386" y="270"/>
                      <a:pt x="386" y="270"/>
                      <a:pt x="386" y="270"/>
                    </a:cubicBezTo>
                    <a:cubicBezTo>
                      <a:pt x="385" y="270"/>
                      <a:pt x="386" y="267"/>
                      <a:pt x="385" y="266"/>
                    </a:cubicBezTo>
                    <a:cubicBezTo>
                      <a:pt x="384" y="265"/>
                      <a:pt x="384" y="265"/>
                      <a:pt x="384" y="265"/>
                    </a:cubicBezTo>
                    <a:cubicBezTo>
                      <a:pt x="383" y="263"/>
                      <a:pt x="384" y="261"/>
                      <a:pt x="383" y="259"/>
                    </a:cubicBezTo>
                    <a:cubicBezTo>
                      <a:pt x="383" y="258"/>
                      <a:pt x="381" y="256"/>
                      <a:pt x="381" y="255"/>
                    </a:cubicBezTo>
                    <a:cubicBezTo>
                      <a:pt x="380" y="254"/>
                      <a:pt x="382" y="254"/>
                      <a:pt x="381" y="252"/>
                    </a:cubicBezTo>
                    <a:cubicBezTo>
                      <a:pt x="381" y="251"/>
                      <a:pt x="379" y="250"/>
                      <a:pt x="379" y="249"/>
                    </a:cubicBezTo>
                    <a:cubicBezTo>
                      <a:pt x="379" y="249"/>
                      <a:pt x="379" y="246"/>
                      <a:pt x="379" y="246"/>
                    </a:cubicBezTo>
                    <a:cubicBezTo>
                      <a:pt x="379" y="244"/>
                      <a:pt x="376" y="241"/>
                      <a:pt x="376" y="239"/>
                    </a:cubicBezTo>
                    <a:cubicBezTo>
                      <a:pt x="375" y="236"/>
                      <a:pt x="377" y="233"/>
                      <a:pt x="375" y="231"/>
                    </a:cubicBezTo>
                    <a:cubicBezTo>
                      <a:pt x="375" y="230"/>
                      <a:pt x="373" y="230"/>
                      <a:pt x="373" y="229"/>
                    </a:cubicBezTo>
                    <a:cubicBezTo>
                      <a:pt x="373" y="228"/>
                      <a:pt x="373" y="228"/>
                      <a:pt x="373" y="228"/>
                    </a:cubicBezTo>
                    <a:cubicBezTo>
                      <a:pt x="373" y="228"/>
                      <a:pt x="375" y="227"/>
                      <a:pt x="375" y="226"/>
                    </a:cubicBezTo>
                    <a:cubicBezTo>
                      <a:pt x="376" y="224"/>
                      <a:pt x="374" y="223"/>
                      <a:pt x="375" y="221"/>
                    </a:cubicBezTo>
                    <a:cubicBezTo>
                      <a:pt x="376" y="221"/>
                      <a:pt x="376" y="221"/>
                      <a:pt x="376" y="221"/>
                    </a:cubicBezTo>
                    <a:cubicBezTo>
                      <a:pt x="376" y="219"/>
                      <a:pt x="378" y="212"/>
                      <a:pt x="377" y="214"/>
                    </a:cubicBezTo>
                    <a:cubicBezTo>
                      <a:pt x="377" y="212"/>
                      <a:pt x="377" y="212"/>
                      <a:pt x="377" y="212"/>
                    </a:cubicBezTo>
                    <a:cubicBezTo>
                      <a:pt x="381" y="210"/>
                      <a:pt x="381" y="210"/>
                      <a:pt x="381" y="210"/>
                    </a:cubicBezTo>
                    <a:cubicBezTo>
                      <a:pt x="380" y="208"/>
                      <a:pt x="380" y="208"/>
                      <a:pt x="380" y="208"/>
                    </a:cubicBezTo>
                    <a:cubicBezTo>
                      <a:pt x="381" y="207"/>
                      <a:pt x="382" y="208"/>
                      <a:pt x="383" y="207"/>
                    </a:cubicBezTo>
                    <a:cubicBezTo>
                      <a:pt x="384" y="206"/>
                      <a:pt x="384" y="204"/>
                      <a:pt x="385" y="203"/>
                    </a:cubicBezTo>
                    <a:cubicBezTo>
                      <a:pt x="386" y="202"/>
                      <a:pt x="386" y="204"/>
                      <a:pt x="388" y="203"/>
                    </a:cubicBezTo>
                    <a:cubicBezTo>
                      <a:pt x="388" y="203"/>
                      <a:pt x="391" y="200"/>
                      <a:pt x="391" y="200"/>
                    </a:cubicBezTo>
                    <a:cubicBezTo>
                      <a:pt x="391" y="200"/>
                      <a:pt x="390" y="198"/>
                      <a:pt x="391" y="198"/>
                    </a:cubicBezTo>
                    <a:cubicBezTo>
                      <a:pt x="391" y="198"/>
                      <a:pt x="393" y="199"/>
                      <a:pt x="393" y="198"/>
                    </a:cubicBezTo>
                    <a:cubicBezTo>
                      <a:pt x="393" y="198"/>
                      <a:pt x="395" y="193"/>
                      <a:pt x="395" y="193"/>
                    </a:cubicBezTo>
                    <a:cubicBezTo>
                      <a:pt x="396" y="193"/>
                      <a:pt x="395" y="194"/>
                      <a:pt x="397" y="194"/>
                    </a:cubicBezTo>
                    <a:cubicBezTo>
                      <a:pt x="398" y="193"/>
                      <a:pt x="399" y="191"/>
                      <a:pt x="400" y="191"/>
                    </a:cubicBezTo>
                    <a:cubicBezTo>
                      <a:pt x="401" y="190"/>
                      <a:pt x="403" y="191"/>
                      <a:pt x="404" y="190"/>
                    </a:cubicBezTo>
                    <a:cubicBezTo>
                      <a:pt x="409" y="185"/>
                      <a:pt x="409" y="185"/>
                      <a:pt x="409" y="185"/>
                    </a:cubicBezTo>
                    <a:cubicBezTo>
                      <a:pt x="409" y="184"/>
                      <a:pt x="408" y="183"/>
                      <a:pt x="409" y="183"/>
                    </a:cubicBezTo>
                    <a:cubicBezTo>
                      <a:pt x="409" y="182"/>
                      <a:pt x="412" y="181"/>
                      <a:pt x="413" y="181"/>
                    </a:cubicBezTo>
                    <a:cubicBezTo>
                      <a:pt x="412" y="179"/>
                      <a:pt x="411" y="178"/>
                      <a:pt x="411" y="176"/>
                    </a:cubicBezTo>
                    <a:cubicBezTo>
                      <a:pt x="412" y="176"/>
                      <a:pt x="413" y="177"/>
                      <a:pt x="414" y="176"/>
                    </a:cubicBezTo>
                    <a:cubicBezTo>
                      <a:pt x="414" y="175"/>
                      <a:pt x="414" y="175"/>
                      <a:pt x="414" y="175"/>
                    </a:cubicBezTo>
                    <a:cubicBezTo>
                      <a:pt x="415" y="175"/>
                      <a:pt x="415" y="175"/>
                      <a:pt x="415" y="175"/>
                    </a:cubicBezTo>
                    <a:cubicBezTo>
                      <a:pt x="414" y="174"/>
                      <a:pt x="414" y="172"/>
                      <a:pt x="413" y="171"/>
                    </a:cubicBezTo>
                    <a:cubicBezTo>
                      <a:pt x="414" y="171"/>
                      <a:pt x="416" y="170"/>
                      <a:pt x="417" y="170"/>
                    </a:cubicBezTo>
                    <a:cubicBezTo>
                      <a:pt x="417" y="172"/>
                      <a:pt x="417" y="172"/>
                      <a:pt x="417" y="172"/>
                    </a:cubicBezTo>
                    <a:cubicBezTo>
                      <a:pt x="418" y="172"/>
                      <a:pt x="419" y="172"/>
                      <a:pt x="420" y="172"/>
                    </a:cubicBezTo>
                    <a:cubicBezTo>
                      <a:pt x="420" y="172"/>
                      <a:pt x="425" y="167"/>
                      <a:pt x="421" y="170"/>
                    </a:cubicBezTo>
                    <a:cubicBezTo>
                      <a:pt x="420" y="170"/>
                      <a:pt x="421" y="168"/>
                      <a:pt x="421" y="168"/>
                    </a:cubicBezTo>
                    <a:cubicBezTo>
                      <a:pt x="415" y="166"/>
                      <a:pt x="415" y="166"/>
                      <a:pt x="415" y="166"/>
                    </a:cubicBezTo>
                    <a:cubicBezTo>
                      <a:pt x="415" y="166"/>
                      <a:pt x="415" y="164"/>
                      <a:pt x="415" y="164"/>
                    </a:cubicBezTo>
                    <a:cubicBezTo>
                      <a:pt x="417" y="164"/>
                      <a:pt x="419" y="164"/>
                      <a:pt x="420" y="163"/>
                    </a:cubicBezTo>
                    <a:cubicBezTo>
                      <a:pt x="420" y="163"/>
                      <a:pt x="420" y="161"/>
                      <a:pt x="421" y="161"/>
                    </a:cubicBezTo>
                    <a:cubicBezTo>
                      <a:pt x="420" y="160"/>
                      <a:pt x="419" y="161"/>
                      <a:pt x="419" y="159"/>
                    </a:cubicBezTo>
                    <a:cubicBezTo>
                      <a:pt x="419" y="159"/>
                      <a:pt x="420" y="158"/>
                      <a:pt x="420" y="157"/>
                    </a:cubicBezTo>
                    <a:cubicBezTo>
                      <a:pt x="414" y="154"/>
                      <a:pt x="414" y="154"/>
                      <a:pt x="414" y="154"/>
                    </a:cubicBezTo>
                    <a:cubicBezTo>
                      <a:pt x="414" y="154"/>
                      <a:pt x="414" y="153"/>
                      <a:pt x="414" y="152"/>
                    </a:cubicBezTo>
                    <a:cubicBezTo>
                      <a:pt x="414" y="152"/>
                      <a:pt x="412" y="151"/>
                      <a:pt x="412" y="150"/>
                    </a:cubicBezTo>
                    <a:cubicBezTo>
                      <a:pt x="414" y="150"/>
                      <a:pt x="415" y="150"/>
                      <a:pt x="417" y="150"/>
                    </a:cubicBezTo>
                    <a:cubicBezTo>
                      <a:pt x="416" y="148"/>
                      <a:pt x="415" y="146"/>
                      <a:pt x="413" y="144"/>
                    </a:cubicBezTo>
                    <a:cubicBezTo>
                      <a:pt x="414" y="144"/>
                      <a:pt x="415" y="144"/>
                      <a:pt x="415" y="144"/>
                    </a:cubicBezTo>
                    <a:cubicBezTo>
                      <a:pt x="415" y="143"/>
                      <a:pt x="415" y="143"/>
                      <a:pt x="415" y="143"/>
                    </a:cubicBezTo>
                    <a:cubicBezTo>
                      <a:pt x="414" y="142"/>
                      <a:pt x="412" y="141"/>
                      <a:pt x="411" y="140"/>
                    </a:cubicBezTo>
                    <a:cubicBezTo>
                      <a:pt x="412" y="139"/>
                      <a:pt x="411" y="139"/>
                      <a:pt x="413" y="138"/>
                    </a:cubicBezTo>
                    <a:cubicBezTo>
                      <a:pt x="412" y="138"/>
                      <a:pt x="412" y="134"/>
                      <a:pt x="412" y="134"/>
                    </a:cubicBezTo>
                    <a:cubicBezTo>
                      <a:pt x="413" y="134"/>
                      <a:pt x="413" y="134"/>
                      <a:pt x="413" y="134"/>
                    </a:cubicBezTo>
                    <a:cubicBezTo>
                      <a:pt x="415" y="129"/>
                      <a:pt x="415" y="127"/>
                      <a:pt x="415" y="123"/>
                    </a:cubicBezTo>
                    <a:cubicBezTo>
                      <a:pt x="416" y="123"/>
                      <a:pt x="416" y="123"/>
                      <a:pt x="418" y="122"/>
                    </a:cubicBezTo>
                    <a:cubicBezTo>
                      <a:pt x="419" y="121"/>
                      <a:pt x="419" y="121"/>
                      <a:pt x="419" y="121"/>
                    </a:cubicBezTo>
                    <a:cubicBezTo>
                      <a:pt x="419" y="121"/>
                      <a:pt x="421" y="122"/>
                      <a:pt x="422" y="122"/>
                    </a:cubicBezTo>
                    <a:cubicBezTo>
                      <a:pt x="423" y="120"/>
                      <a:pt x="422" y="120"/>
                      <a:pt x="423" y="119"/>
                    </a:cubicBezTo>
                    <a:cubicBezTo>
                      <a:pt x="423" y="119"/>
                      <a:pt x="424" y="121"/>
                      <a:pt x="424" y="122"/>
                    </a:cubicBezTo>
                    <a:cubicBezTo>
                      <a:pt x="422" y="123"/>
                      <a:pt x="420" y="125"/>
                      <a:pt x="419" y="127"/>
                    </a:cubicBezTo>
                    <a:cubicBezTo>
                      <a:pt x="420" y="129"/>
                      <a:pt x="420" y="129"/>
                      <a:pt x="420" y="129"/>
                    </a:cubicBezTo>
                    <a:cubicBezTo>
                      <a:pt x="419" y="130"/>
                      <a:pt x="417" y="131"/>
                      <a:pt x="417" y="132"/>
                    </a:cubicBezTo>
                    <a:cubicBezTo>
                      <a:pt x="416" y="133"/>
                      <a:pt x="417" y="134"/>
                      <a:pt x="418" y="134"/>
                    </a:cubicBezTo>
                    <a:cubicBezTo>
                      <a:pt x="419" y="135"/>
                      <a:pt x="417" y="135"/>
                      <a:pt x="417" y="135"/>
                    </a:cubicBezTo>
                    <a:cubicBezTo>
                      <a:pt x="417" y="136"/>
                      <a:pt x="417" y="140"/>
                      <a:pt x="418" y="140"/>
                    </a:cubicBezTo>
                    <a:cubicBezTo>
                      <a:pt x="418" y="141"/>
                      <a:pt x="418" y="141"/>
                      <a:pt x="418" y="141"/>
                    </a:cubicBezTo>
                    <a:cubicBezTo>
                      <a:pt x="420" y="140"/>
                      <a:pt x="420" y="140"/>
                      <a:pt x="423" y="140"/>
                    </a:cubicBezTo>
                    <a:cubicBezTo>
                      <a:pt x="423" y="140"/>
                      <a:pt x="422" y="143"/>
                      <a:pt x="423" y="144"/>
                    </a:cubicBezTo>
                    <a:cubicBezTo>
                      <a:pt x="424" y="143"/>
                      <a:pt x="426" y="142"/>
                      <a:pt x="428" y="142"/>
                    </a:cubicBezTo>
                    <a:cubicBezTo>
                      <a:pt x="428" y="140"/>
                      <a:pt x="428" y="140"/>
                      <a:pt x="428" y="140"/>
                    </a:cubicBezTo>
                    <a:cubicBezTo>
                      <a:pt x="428" y="140"/>
                      <a:pt x="427" y="140"/>
                      <a:pt x="427" y="138"/>
                    </a:cubicBezTo>
                    <a:cubicBezTo>
                      <a:pt x="427" y="138"/>
                      <a:pt x="428" y="138"/>
                      <a:pt x="428" y="137"/>
                    </a:cubicBezTo>
                    <a:cubicBezTo>
                      <a:pt x="429" y="138"/>
                      <a:pt x="429" y="135"/>
                      <a:pt x="429" y="134"/>
                    </a:cubicBezTo>
                    <a:cubicBezTo>
                      <a:pt x="428" y="134"/>
                      <a:pt x="428" y="134"/>
                      <a:pt x="428" y="134"/>
                    </a:cubicBezTo>
                    <a:cubicBezTo>
                      <a:pt x="428" y="133"/>
                      <a:pt x="430" y="131"/>
                      <a:pt x="429" y="130"/>
                    </a:cubicBezTo>
                    <a:cubicBezTo>
                      <a:pt x="428" y="130"/>
                      <a:pt x="428" y="130"/>
                      <a:pt x="428" y="130"/>
                    </a:cubicBezTo>
                    <a:cubicBezTo>
                      <a:pt x="428" y="129"/>
                      <a:pt x="426" y="127"/>
                      <a:pt x="426" y="126"/>
                    </a:cubicBezTo>
                    <a:cubicBezTo>
                      <a:pt x="426" y="126"/>
                      <a:pt x="426" y="126"/>
                      <a:pt x="426" y="126"/>
                    </a:cubicBezTo>
                    <a:cubicBezTo>
                      <a:pt x="426" y="125"/>
                      <a:pt x="427" y="123"/>
                      <a:pt x="427" y="123"/>
                    </a:cubicBezTo>
                    <a:cubicBezTo>
                      <a:pt x="428" y="123"/>
                      <a:pt x="430" y="125"/>
                      <a:pt x="431" y="126"/>
                    </a:cubicBezTo>
                    <a:cubicBezTo>
                      <a:pt x="432" y="126"/>
                      <a:pt x="433" y="125"/>
                      <a:pt x="434" y="126"/>
                    </a:cubicBezTo>
                    <a:cubicBezTo>
                      <a:pt x="436" y="124"/>
                      <a:pt x="436" y="121"/>
                      <a:pt x="438" y="119"/>
                    </a:cubicBezTo>
                    <a:cubicBezTo>
                      <a:pt x="440" y="120"/>
                      <a:pt x="440" y="120"/>
                      <a:pt x="440" y="120"/>
                    </a:cubicBezTo>
                    <a:cubicBezTo>
                      <a:pt x="440" y="119"/>
                      <a:pt x="441" y="117"/>
                      <a:pt x="441" y="116"/>
                    </a:cubicBezTo>
                    <a:cubicBezTo>
                      <a:pt x="442" y="115"/>
                      <a:pt x="441" y="109"/>
                      <a:pt x="441" y="109"/>
                    </a:cubicBezTo>
                    <a:cubicBezTo>
                      <a:pt x="441" y="109"/>
                      <a:pt x="440" y="109"/>
                      <a:pt x="439" y="109"/>
                    </a:cubicBezTo>
                    <a:cubicBezTo>
                      <a:pt x="439" y="109"/>
                      <a:pt x="439" y="107"/>
                      <a:pt x="439" y="107"/>
                    </a:cubicBezTo>
                    <a:cubicBezTo>
                      <a:pt x="440" y="107"/>
                      <a:pt x="440" y="107"/>
                      <a:pt x="440" y="107"/>
                    </a:cubicBezTo>
                    <a:cubicBezTo>
                      <a:pt x="440" y="106"/>
                      <a:pt x="440" y="106"/>
                      <a:pt x="440" y="106"/>
                    </a:cubicBezTo>
                    <a:cubicBezTo>
                      <a:pt x="441" y="105"/>
                      <a:pt x="445" y="101"/>
                      <a:pt x="446" y="101"/>
                    </a:cubicBezTo>
                    <a:cubicBezTo>
                      <a:pt x="446" y="100"/>
                      <a:pt x="446" y="100"/>
                      <a:pt x="446" y="100"/>
                    </a:cubicBezTo>
                    <a:cubicBezTo>
                      <a:pt x="446" y="99"/>
                      <a:pt x="448" y="100"/>
                      <a:pt x="448" y="100"/>
                    </a:cubicBezTo>
                    <a:cubicBezTo>
                      <a:pt x="449" y="100"/>
                      <a:pt x="449" y="98"/>
                      <a:pt x="450" y="98"/>
                    </a:cubicBezTo>
                    <a:cubicBezTo>
                      <a:pt x="450" y="98"/>
                      <a:pt x="452" y="99"/>
                      <a:pt x="453" y="99"/>
                    </a:cubicBezTo>
                    <a:cubicBezTo>
                      <a:pt x="454" y="98"/>
                      <a:pt x="454" y="96"/>
                      <a:pt x="454" y="96"/>
                    </a:cubicBezTo>
                    <a:cubicBezTo>
                      <a:pt x="456" y="95"/>
                      <a:pt x="458" y="96"/>
                      <a:pt x="460" y="96"/>
                    </a:cubicBezTo>
                    <a:cubicBezTo>
                      <a:pt x="460" y="97"/>
                      <a:pt x="460" y="97"/>
                      <a:pt x="460" y="97"/>
                    </a:cubicBezTo>
                    <a:cubicBezTo>
                      <a:pt x="461" y="98"/>
                      <a:pt x="462" y="96"/>
                      <a:pt x="462" y="97"/>
                    </a:cubicBezTo>
                    <a:cubicBezTo>
                      <a:pt x="461" y="96"/>
                      <a:pt x="462" y="93"/>
                      <a:pt x="462" y="91"/>
                    </a:cubicBezTo>
                    <a:cubicBezTo>
                      <a:pt x="463" y="92"/>
                      <a:pt x="465" y="91"/>
                      <a:pt x="466" y="92"/>
                    </a:cubicBezTo>
                    <a:cubicBezTo>
                      <a:pt x="466" y="92"/>
                      <a:pt x="466" y="94"/>
                      <a:pt x="466" y="94"/>
                    </a:cubicBezTo>
                    <a:cubicBezTo>
                      <a:pt x="466" y="94"/>
                      <a:pt x="467" y="95"/>
                      <a:pt x="468" y="95"/>
                    </a:cubicBezTo>
                    <a:cubicBezTo>
                      <a:pt x="469" y="94"/>
                      <a:pt x="470" y="93"/>
                      <a:pt x="470" y="93"/>
                    </a:cubicBezTo>
                    <a:cubicBezTo>
                      <a:pt x="470" y="92"/>
                      <a:pt x="472" y="93"/>
                      <a:pt x="472" y="93"/>
                    </a:cubicBezTo>
                    <a:cubicBezTo>
                      <a:pt x="472" y="92"/>
                      <a:pt x="472" y="91"/>
                      <a:pt x="471" y="91"/>
                    </a:cubicBezTo>
                    <a:cubicBezTo>
                      <a:pt x="470" y="90"/>
                      <a:pt x="466" y="89"/>
                      <a:pt x="466" y="88"/>
                    </a:cubicBezTo>
                    <a:cubicBezTo>
                      <a:pt x="465" y="87"/>
                      <a:pt x="466" y="87"/>
                      <a:pt x="466" y="86"/>
                    </a:cubicBezTo>
                    <a:cubicBezTo>
                      <a:pt x="467" y="85"/>
                      <a:pt x="468" y="85"/>
                      <a:pt x="470" y="85"/>
                    </a:cubicBezTo>
                    <a:cubicBezTo>
                      <a:pt x="467" y="79"/>
                      <a:pt x="469" y="80"/>
                      <a:pt x="473" y="76"/>
                    </a:cubicBezTo>
                    <a:cubicBezTo>
                      <a:pt x="473" y="75"/>
                      <a:pt x="473" y="75"/>
                      <a:pt x="473" y="75"/>
                    </a:cubicBezTo>
                    <a:cubicBezTo>
                      <a:pt x="472" y="75"/>
                      <a:pt x="472" y="75"/>
                      <a:pt x="472" y="75"/>
                    </a:cubicBezTo>
                    <a:cubicBezTo>
                      <a:pt x="473" y="73"/>
                      <a:pt x="473" y="71"/>
                      <a:pt x="474" y="69"/>
                    </a:cubicBezTo>
                    <a:cubicBezTo>
                      <a:pt x="475" y="70"/>
                      <a:pt x="475" y="70"/>
                      <a:pt x="476" y="70"/>
                    </a:cubicBezTo>
                    <a:cubicBezTo>
                      <a:pt x="475" y="72"/>
                      <a:pt x="478" y="69"/>
                      <a:pt x="478" y="69"/>
                    </a:cubicBezTo>
                    <a:cubicBezTo>
                      <a:pt x="480" y="69"/>
                      <a:pt x="478" y="70"/>
                      <a:pt x="479" y="71"/>
                    </a:cubicBezTo>
                    <a:cubicBezTo>
                      <a:pt x="480" y="71"/>
                      <a:pt x="480" y="71"/>
                      <a:pt x="480" y="71"/>
                    </a:cubicBezTo>
                    <a:cubicBezTo>
                      <a:pt x="480" y="70"/>
                      <a:pt x="480" y="69"/>
                      <a:pt x="480" y="69"/>
                    </a:cubicBezTo>
                    <a:cubicBezTo>
                      <a:pt x="481" y="68"/>
                      <a:pt x="482" y="70"/>
                      <a:pt x="484" y="69"/>
                    </a:cubicBezTo>
                    <a:cubicBezTo>
                      <a:pt x="484" y="66"/>
                      <a:pt x="484" y="65"/>
                      <a:pt x="486" y="62"/>
                    </a:cubicBezTo>
                    <a:cubicBezTo>
                      <a:pt x="486" y="63"/>
                      <a:pt x="487" y="65"/>
                      <a:pt x="487" y="66"/>
                    </a:cubicBezTo>
                    <a:cubicBezTo>
                      <a:pt x="489" y="65"/>
                      <a:pt x="489" y="65"/>
                      <a:pt x="489" y="65"/>
                    </a:cubicBezTo>
                    <a:cubicBezTo>
                      <a:pt x="489" y="65"/>
                      <a:pt x="489" y="63"/>
                      <a:pt x="489" y="63"/>
                    </a:cubicBezTo>
                    <a:cubicBezTo>
                      <a:pt x="490" y="63"/>
                      <a:pt x="491" y="65"/>
                      <a:pt x="492" y="65"/>
                    </a:cubicBezTo>
                    <a:cubicBezTo>
                      <a:pt x="493" y="66"/>
                      <a:pt x="493" y="64"/>
                      <a:pt x="494" y="65"/>
                    </a:cubicBezTo>
                    <a:cubicBezTo>
                      <a:pt x="495" y="64"/>
                      <a:pt x="495" y="63"/>
                      <a:pt x="496" y="62"/>
                    </a:cubicBezTo>
                    <a:cubicBezTo>
                      <a:pt x="497" y="61"/>
                      <a:pt x="498" y="61"/>
                      <a:pt x="499" y="61"/>
                    </a:cubicBezTo>
                    <a:cubicBezTo>
                      <a:pt x="498" y="58"/>
                      <a:pt x="498" y="57"/>
                      <a:pt x="498" y="54"/>
                    </a:cubicBezTo>
                    <a:cubicBezTo>
                      <a:pt x="498" y="54"/>
                      <a:pt x="497" y="54"/>
                      <a:pt x="497" y="54"/>
                    </a:cubicBezTo>
                    <a:cubicBezTo>
                      <a:pt x="497" y="53"/>
                      <a:pt x="498" y="53"/>
                      <a:pt x="498" y="53"/>
                    </a:cubicBezTo>
                    <a:cubicBezTo>
                      <a:pt x="498" y="53"/>
                      <a:pt x="497" y="52"/>
                      <a:pt x="496" y="52"/>
                    </a:cubicBezTo>
                    <a:cubicBezTo>
                      <a:pt x="495" y="52"/>
                      <a:pt x="496" y="50"/>
                      <a:pt x="496" y="47"/>
                    </a:cubicBezTo>
                    <a:cubicBezTo>
                      <a:pt x="496" y="45"/>
                      <a:pt x="492" y="46"/>
                      <a:pt x="492" y="46"/>
                    </a:cubicBezTo>
                    <a:cubicBezTo>
                      <a:pt x="492" y="46"/>
                      <a:pt x="492" y="39"/>
                      <a:pt x="492" y="34"/>
                    </a:cubicBezTo>
                    <a:cubicBezTo>
                      <a:pt x="493" y="29"/>
                      <a:pt x="490" y="28"/>
                      <a:pt x="486" y="27"/>
                    </a:cubicBezTo>
                    <a:cubicBezTo>
                      <a:pt x="483" y="26"/>
                      <a:pt x="482" y="33"/>
                      <a:pt x="482" y="29"/>
                    </a:cubicBezTo>
                    <a:cubicBezTo>
                      <a:pt x="481" y="25"/>
                      <a:pt x="479" y="28"/>
                      <a:pt x="479" y="28"/>
                    </a:cubicBezTo>
                    <a:cubicBezTo>
                      <a:pt x="476" y="33"/>
                      <a:pt x="476" y="33"/>
                      <a:pt x="476" y="33"/>
                    </a:cubicBezTo>
                    <a:cubicBezTo>
                      <a:pt x="476" y="33"/>
                      <a:pt x="473" y="38"/>
                      <a:pt x="474" y="40"/>
                    </a:cubicBezTo>
                    <a:cubicBezTo>
                      <a:pt x="474" y="41"/>
                      <a:pt x="468" y="47"/>
                      <a:pt x="466" y="47"/>
                    </a:cubicBezTo>
                    <a:cubicBezTo>
                      <a:pt x="464" y="48"/>
                      <a:pt x="463" y="51"/>
                      <a:pt x="463" y="51"/>
                    </a:cubicBezTo>
                    <a:cubicBezTo>
                      <a:pt x="463" y="51"/>
                      <a:pt x="441" y="54"/>
                      <a:pt x="438" y="54"/>
                    </a:cubicBezTo>
                    <a:cubicBezTo>
                      <a:pt x="436" y="53"/>
                      <a:pt x="436" y="52"/>
                      <a:pt x="429" y="56"/>
                    </a:cubicBezTo>
                    <a:cubicBezTo>
                      <a:pt x="422" y="60"/>
                      <a:pt x="421" y="62"/>
                      <a:pt x="421" y="62"/>
                    </a:cubicBezTo>
                    <a:cubicBezTo>
                      <a:pt x="421" y="62"/>
                      <a:pt x="421" y="63"/>
                      <a:pt x="421" y="63"/>
                    </a:cubicBezTo>
                    <a:cubicBezTo>
                      <a:pt x="424" y="60"/>
                      <a:pt x="424" y="60"/>
                      <a:pt x="424" y="60"/>
                    </a:cubicBezTo>
                    <a:cubicBezTo>
                      <a:pt x="423" y="61"/>
                      <a:pt x="424" y="63"/>
                      <a:pt x="423" y="65"/>
                    </a:cubicBezTo>
                    <a:cubicBezTo>
                      <a:pt x="423" y="65"/>
                      <a:pt x="421" y="65"/>
                      <a:pt x="421" y="66"/>
                    </a:cubicBezTo>
                    <a:cubicBezTo>
                      <a:pt x="420" y="67"/>
                      <a:pt x="422" y="67"/>
                      <a:pt x="421" y="69"/>
                    </a:cubicBezTo>
                    <a:cubicBezTo>
                      <a:pt x="421" y="69"/>
                      <a:pt x="419" y="70"/>
                      <a:pt x="419" y="71"/>
                    </a:cubicBezTo>
                    <a:cubicBezTo>
                      <a:pt x="420" y="71"/>
                      <a:pt x="419" y="73"/>
                      <a:pt x="419" y="74"/>
                    </a:cubicBezTo>
                    <a:cubicBezTo>
                      <a:pt x="417" y="74"/>
                      <a:pt x="415" y="74"/>
                      <a:pt x="414" y="75"/>
                    </a:cubicBezTo>
                    <a:cubicBezTo>
                      <a:pt x="414" y="75"/>
                      <a:pt x="413" y="76"/>
                      <a:pt x="413" y="77"/>
                    </a:cubicBezTo>
                    <a:cubicBezTo>
                      <a:pt x="411" y="77"/>
                      <a:pt x="410" y="76"/>
                      <a:pt x="408" y="76"/>
                    </a:cubicBezTo>
                    <a:cubicBezTo>
                      <a:pt x="407" y="77"/>
                      <a:pt x="407" y="77"/>
                      <a:pt x="407" y="77"/>
                    </a:cubicBezTo>
                    <a:cubicBezTo>
                      <a:pt x="402" y="76"/>
                      <a:pt x="399" y="77"/>
                      <a:pt x="394" y="77"/>
                    </a:cubicBezTo>
                    <a:cubicBezTo>
                      <a:pt x="394" y="78"/>
                      <a:pt x="393" y="77"/>
                      <a:pt x="393" y="79"/>
                    </a:cubicBezTo>
                    <a:cubicBezTo>
                      <a:pt x="393" y="79"/>
                      <a:pt x="395" y="80"/>
                      <a:pt x="395" y="81"/>
                    </a:cubicBezTo>
                    <a:cubicBezTo>
                      <a:pt x="393" y="83"/>
                      <a:pt x="391" y="87"/>
                      <a:pt x="388" y="89"/>
                    </a:cubicBezTo>
                    <a:cubicBezTo>
                      <a:pt x="386" y="89"/>
                      <a:pt x="385" y="88"/>
                      <a:pt x="384" y="89"/>
                    </a:cubicBezTo>
                    <a:cubicBezTo>
                      <a:pt x="383" y="90"/>
                      <a:pt x="382" y="92"/>
                      <a:pt x="381" y="92"/>
                    </a:cubicBezTo>
                    <a:cubicBezTo>
                      <a:pt x="378" y="93"/>
                      <a:pt x="376" y="92"/>
                      <a:pt x="374" y="93"/>
                    </a:cubicBezTo>
                    <a:cubicBezTo>
                      <a:pt x="374" y="94"/>
                      <a:pt x="374" y="94"/>
                      <a:pt x="374" y="94"/>
                    </a:cubicBezTo>
                    <a:cubicBezTo>
                      <a:pt x="373" y="96"/>
                      <a:pt x="369" y="99"/>
                      <a:pt x="366" y="99"/>
                    </a:cubicBezTo>
                    <a:cubicBezTo>
                      <a:pt x="361" y="100"/>
                      <a:pt x="358" y="97"/>
                      <a:pt x="362" y="98"/>
                    </a:cubicBezTo>
                    <a:cubicBezTo>
                      <a:pt x="362" y="97"/>
                      <a:pt x="362" y="97"/>
                      <a:pt x="362" y="97"/>
                    </a:cubicBezTo>
                    <a:cubicBezTo>
                      <a:pt x="362" y="96"/>
                      <a:pt x="360" y="97"/>
                      <a:pt x="360" y="97"/>
                    </a:cubicBezTo>
                    <a:cubicBezTo>
                      <a:pt x="360" y="96"/>
                      <a:pt x="360" y="95"/>
                      <a:pt x="359" y="95"/>
                    </a:cubicBezTo>
                    <a:cubicBezTo>
                      <a:pt x="359" y="94"/>
                      <a:pt x="356" y="95"/>
                      <a:pt x="357" y="95"/>
                    </a:cubicBezTo>
                    <a:cubicBezTo>
                      <a:pt x="356" y="93"/>
                      <a:pt x="356" y="93"/>
                      <a:pt x="356" y="93"/>
                    </a:cubicBezTo>
                    <a:cubicBezTo>
                      <a:pt x="357" y="92"/>
                      <a:pt x="359" y="91"/>
                      <a:pt x="360" y="90"/>
                    </a:cubicBezTo>
                    <a:cubicBezTo>
                      <a:pt x="360" y="90"/>
                      <a:pt x="360" y="89"/>
                      <a:pt x="360" y="89"/>
                    </a:cubicBezTo>
                    <a:cubicBezTo>
                      <a:pt x="362" y="87"/>
                      <a:pt x="365" y="86"/>
                      <a:pt x="365" y="84"/>
                    </a:cubicBezTo>
                    <a:cubicBezTo>
                      <a:pt x="365" y="81"/>
                      <a:pt x="365" y="79"/>
                      <a:pt x="366" y="78"/>
                    </a:cubicBezTo>
                    <a:cubicBezTo>
                      <a:pt x="365" y="78"/>
                      <a:pt x="365" y="79"/>
                      <a:pt x="365" y="79"/>
                    </a:cubicBezTo>
                    <a:cubicBezTo>
                      <a:pt x="365" y="79"/>
                      <a:pt x="366" y="78"/>
                      <a:pt x="365" y="75"/>
                    </a:cubicBezTo>
                    <a:cubicBezTo>
                      <a:pt x="363" y="68"/>
                      <a:pt x="365" y="69"/>
                      <a:pt x="358" y="67"/>
                    </a:cubicBezTo>
                    <a:cubicBezTo>
                      <a:pt x="358" y="68"/>
                      <a:pt x="357" y="69"/>
                      <a:pt x="357" y="70"/>
                    </a:cubicBezTo>
                    <a:cubicBezTo>
                      <a:pt x="357" y="70"/>
                      <a:pt x="355" y="70"/>
                      <a:pt x="355" y="71"/>
                    </a:cubicBezTo>
                    <a:cubicBezTo>
                      <a:pt x="355" y="71"/>
                      <a:pt x="353" y="71"/>
                      <a:pt x="353" y="69"/>
                    </a:cubicBezTo>
                    <a:cubicBezTo>
                      <a:pt x="355" y="68"/>
                      <a:pt x="355" y="68"/>
                      <a:pt x="355" y="68"/>
                    </a:cubicBezTo>
                    <a:cubicBezTo>
                      <a:pt x="356" y="66"/>
                      <a:pt x="358" y="61"/>
                      <a:pt x="357" y="57"/>
                    </a:cubicBezTo>
                    <a:cubicBezTo>
                      <a:pt x="357" y="56"/>
                      <a:pt x="355" y="55"/>
                      <a:pt x="355" y="55"/>
                    </a:cubicBezTo>
                    <a:cubicBezTo>
                      <a:pt x="355" y="53"/>
                      <a:pt x="356" y="52"/>
                      <a:pt x="356" y="51"/>
                    </a:cubicBezTo>
                    <a:cubicBezTo>
                      <a:pt x="356" y="51"/>
                      <a:pt x="354" y="49"/>
                      <a:pt x="354" y="49"/>
                    </a:cubicBezTo>
                    <a:cubicBezTo>
                      <a:pt x="353" y="49"/>
                      <a:pt x="352" y="49"/>
                      <a:pt x="351" y="49"/>
                    </a:cubicBezTo>
                    <a:cubicBezTo>
                      <a:pt x="349" y="47"/>
                      <a:pt x="349" y="46"/>
                      <a:pt x="347" y="45"/>
                    </a:cubicBezTo>
                    <a:cubicBezTo>
                      <a:pt x="347" y="45"/>
                      <a:pt x="346" y="45"/>
                      <a:pt x="345" y="45"/>
                    </a:cubicBezTo>
                    <a:cubicBezTo>
                      <a:pt x="345" y="45"/>
                      <a:pt x="344" y="46"/>
                      <a:pt x="343" y="47"/>
                    </a:cubicBezTo>
                    <a:cubicBezTo>
                      <a:pt x="343" y="47"/>
                      <a:pt x="344" y="49"/>
                      <a:pt x="343" y="49"/>
                    </a:cubicBezTo>
                    <a:cubicBezTo>
                      <a:pt x="343" y="50"/>
                      <a:pt x="342" y="49"/>
                      <a:pt x="341" y="50"/>
                    </a:cubicBezTo>
                    <a:cubicBezTo>
                      <a:pt x="340" y="51"/>
                      <a:pt x="339" y="53"/>
                      <a:pt x="339" y="55"/>
                    </a:cubicBezTo>
                    <a:cubicBezTo>
                      <a:pt x="337" y="55"/>
                      <a:pt x="336" y="55"/>
                      <a:pt x="334" y="55"/>
                    </a:cubicBezTo>
                    <a:cubicBezTo>
                      <a:pt x="334" y="58"/>
                      <a:pt x="333" y="60"/>
                      <a:pt x="333" y="64"/>
                    </a:cubicBezTo>
                    <a:cubicBezTo>
                      <a:pt x="333" y="64"/>
                      <a:pt x="331" y="64"/>
                      <a:pt x="331" y="65"/>
                    </a:cubicBezTo>
                    <a:cubicBezTo>
                      <a:pt x="330" y="67"/>
                      <a:pt x="331" y="73"/>
                      <a:pt x="331" y="75"/>
                    </a:cubicBezTo>
                    <a:cubicBezTo>
                      <a:pt x="333" y="77"/>
                      <a:pt x="333" y="77"/>
                      <a:pt x="333" y="77"/>
                    </a:cubicBezTo>
                    <a:cubicBezTo>
                      <a:pt x="333" y="78"/>
                      <a:pt x="333" y="81"/>
                      <a:pt x="333" y="83"/>
                    </a:cubicBezTo>
                    <a:cubicBezTo>
                      <a:pt x="327" y="94"/>
                      <a:pt x="327" y="94"/>
                      <a:pt x="327" y="94"/>
                    </a:cubicBezTo>
                    <a:cubicBezTo>
                      <a:pt x="325" y="95"/>
                      <a:pt x="325" y="94"/>
                      <a:pt x="323" y="95"/>
                    </a:cubicBezTo>
                    <a:cubicBezTo>
                      <a:pt x="322" y="94"/>
                      <a:pt x="321" y="93"/>
                      <a:pt x="321" y="93"/>
                    </a:cubicBezTo>
                    <a:cubicBezTo>
                      <a:pt x="320" y="91"/>
                      <a:pt x="321" y="90"/>
                      <a:pt x="321" y="89"/>
                    </a:cubicBezTo>
                    <a:cubicBezTo>
                      <a:pt x="319" y="87"/>
                      <a:pt x="319" y="87"/>
                      <a:pt x="319" y="87"/>
                    </a:cubicBezTo>
                    <a:cubicBezTo>
                      <a:pt x="318" y="79"/>
                      <a:pt x="318" y="73"/>
                      <a:pt x="320" y="67"/>
                    </a:cubicBezTo>
                    <a:cubicBezTo>
                      <a:pt x="321" y="65"/>
                      <a:pt x="323" y="63"/>
                      <a:pt x="323" y="61"/>
                    </a:cubicBezTo>
                    <a:cubicBezTo>
                      <a:pt x="325" y="58"/>
                      <a:pt x="324" y="57"/>
                      <a:pt x="325" y="54"/>
                    </a:cubicBezTo>
                    <a:cubicBezTo>
                      <a:pt x="324" y="55"/>
                      <a:pt x="321" y="55"/>
                      <a:pt x="321" y="57"/>
                    </a:cubicBezTo>
                    <a:cubicBezTo>
                      <a:pt x="321" y="57"/>
                      <a:pt x="321" y="59"/>
                      <a:pt x="321" y="59"/>
                    </a:cubicBezTo>
                    <a:cubicBezTo>
                      <a:pt x="320" y="60"/>
                      <a:pt x="319" y="60"/>
                      <a:pt x="318" y="61"/>
                    </a:cubicBezTo>
                    <a:cubicBezTo>
                      <a:pt x="318" y="59"/>
                      <a:pt x="317" y="58"/>
                      <a:pt x="318" y="57"/>
                    </a:cubicBezTo>
                    <a:cubicBezTo>
                      <a:pt x="318" y="56"/>
                      <a:pt x="321" y="55"/>
                      <a:pt x="321" y="54"/>
                    </a:cubicBezTo>
                    <a:cubicBezTo>
                      <a:pt x="322" y="53"/>
                      <a:pt x="322" y="52"/>
                      <a:pt x="322" y="51"/>
                    </a:cubicBezTo>
                    <a:cubicBezTo>
                      <a:pt x="323" y="49"/>
                      <a:pt x="325" y="46"/>
                      <a:pt x="326" y="44"/>
                    </a:cubicBezTo>
                    <a:cubicBezTo>
                      <a:pt x="328" y="44"/>
                      <a:pt x="328" y="46"/>
                      <a:pt x="329" y="45"/>
                    </a:cubicBezTo>
                    <a:cubicBezTo>
                      <a:pt x="330" y="43"/>
                      <a:pt x="330" y="43"/>
                      <a:pt x="330" y="43"/>
                    </a:cubicBezTo>
                    <a:cubicBezTo>
                      <a:pt x="333" y="43"/>
                      <a:pt x="334" y="44"/>
                      <a:pt x="337" y="43"/>
                    </a:cubicBezTo>
                    <a:cubicBezTo>
                      <a:pt x="337" y="43"/>
                      <a:pt x="338" y="40"/>
                      <a:pt x="338" y="40"/>
                    </a:cubicBezTo>
                    <a:cubicBezTo>
                      <a:pt x="341" y="39"/>
                      <a:pt x="342" y="43"/>
                      <a:pt x="344" y="43"/>
                    </a:cubicBezTo>
                    <a:cubicBezTo>
                      <a:pt x="349" y="43"/>
                      <a:pt x="345" y="41"/>
                      <a:pt x="347" y="41"/>
                    </a:cubicBezTo>
                    <a:cubicBezTo>
                      <a:pt x="347" y="40"/>
                      <a:pt x="348" y="41"/>
                      <a:pt x="349" y="41"/>
                    </a:cubicBezTo>
                    <a:cubicBezTo>
                      <a:pt x="349" y="42"/>
                      <a:pt x="349" y="42"/>
                      <a:pt x="349" y="42"/>
                    </a:cubicBezTo>
                    <a:cubicBezTo>
                      <a:pt x="350" y="42"/>
                      <a:pt x="351" y="42"/>
                      <a:pt x="352" y="43"/>
                    </a:cubicBezTo>
                    <a:cubicBezTo>
                      <a:pt x="352" y="43"/>
                      <a:pt x="352" y="41"/>
                      <a:pt x="352" y="41"/>
                    </a:cubicBezTo>
                    <a:cubicBezTo>
                      <a:pt x="350" y="37"/>
                      <a:pt x="349" y="37"/>
                      <a:pt x="343" y="37"/>
                    </a:cubicBezTo>
                    <a:cubicBezTo>
                      <a:pt x="343" y="35"/>
                      <a:pt x="343" y="33"/>
                      <a:pt x="343" y="31"/>
                    </a:cubicBezTo>
                    <a:cubicBezTo>
                      <a:pt x="336" y="34"/>
                      <a:pt x="329" y="37"/>
                      <a:pt x="322" y="35"/>
                    </a:cubicBezTo>
                    <a:cubicBezTo>
                      <a:pt x="321" y="33"/>
                      <a:pt x="321" y="31"/>
                      <a:pt x="320" y="29"/>
                    </a:cubicBezTo>
                    <a:cubicBezTo>
                      <a:pt x="318" y="30"/>
                      <a:pt x="315" y="31"/>
                      <a:pt x="314" y="31"/>
                    </a:cubicBezTo>
                    <a:cubicBezTo>
                      <a:pt x="310" y="30"/>
                      <a:pt x="315" y="28"/>
                      <a:pt x="313" y="27"/>
                    </a:cubicBezTo>
                    <a:cubicBezTo>
                      <a:pt x="314" y="26"/>
                      <a:pt x="314" y="28"/>
                      <a:pt x="316" y="27"/>
                    </a:cubicBezTo>
                    <a:cubicBezTo>
                      <a:pt x="317" y="27"/>
                      <a:pt x="319" y="24"/>
                      <a:pt x="319" y="23"/>
                    </a:cubicBezTo>
                    <a:cubicBezTo>
                      <a:pt x="318" y="23"/>
                      <a:pt x="318" y="22"/>
                      <a:pt x="316" y="22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4" y="24"/>
                      <a:pt x="312" y="24"/>
                      <a:pt x="311" y="25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06" y="30"/>
                      <a:pt x="306" y="30"/>
                      <a:pt x="306" y="30"/>
                    </a:cubicBezTo>
                    <a:cubicBezTo>
                      <a:pt x="305" y="31"/>
                      <a:pt x="303" y="31"/>
                      <a:pt x="302" y="31"/>
                    </a:cubicBezTo>
                    <a:cubicBezTo>
                      <a:pt x="300" y="32"/>
                      <a:pt x="300" y="33"/>
                      <a:pt x="300" y="33"/>
                    </a:cubicBezTo>
                    <a:cubicBezTo>
                      <a:pt x="297" y="34"/>
                      <a:pt x="295" y="32"/>
                      <a:pt x="294" y="31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1" y="29"/>
                      <a:pt x="288" y="31"/>
                      <a:pt x="287" y="31"/>
                    </a:cubicBezTo>
                    <a:cubicBezTo>
                      <a:pt x="286" y="31"/>
                      <a:pt x="285" y="31"/>
                      <a:pt x="284" y="31"/>
                    </a:cubicBezTo>
                    <a:cubicBezTo>
                      <a:pt x="284" y="30"/>
                      <a:pt x="288" y="27"/>
                      <a:pt x="288" y="27"/>
                    </a:cubicBezTo>
                    <a:cubicBezTo>
                      <a:pt x="289" y="26"/>
                      <a:pt x="288" y="25"/>
                      <a:pt x="289" y="25"/>
                    </a:cubicBezTo>
                    <a:cubicBezTo>
                      <a:pt x="290" y="24"/>
                      <a:pt x="291" y="24"/>
                      <a:pt x="292" y="24"/>
                    </a:cubicBezTo>
                    <a:cubicBezTo>
                      <a:pt x="293" y="23"/>
                      <a:pt x="295" y="21"/>
                      <a:pt x="296" y="20"/>
                    </a:cubicBezTo>
                    <a:cubicBezTo>
                      <a:pt x="297" y="20"/>
                      <a:pt x="298" y="20"/>
                      <a:pt x="298" y="20"/>
                    </a:cubicBezTo>
                    <a:cubicBezTo>
                      <a:pt x="299" y="20"/>
                      <a:pt x="300" y="18"/>
                      <a:pt x="300" y="18"/>
                    </a:cubicBezTo>
                    <a:cubicBezTo>
                      <a:pt x="302" y="17"/>
                      <a:pt x="303" y="16"/>
                      <a:pt x="304" y="16"/>
                    </a:cubicBezTo>
                    <a:cubicBezTo>
                      <a:pt x="303" y="15"/>
                      <a:pt x="301" y="15"/>
                      <a:pt x="300" y="14"/>
                    </a:cubicBezTo>
                    <a:cubicBezTo>
                      <a:pt x="298" y="12"/>
                      <a:pt x="297" y="14"/>
                      <a:pt x="295" y="13"/>
                    </a:cubicBezTo>
                    <a:cubicBezTo>
                      <a:pt x="293" y="13"/>
                      <a:pt x="292" y="12"/>
                      <a:pt x="290" y="13"/>
                    </a:cubicBezTo>
                    <a:cubicBezTo>
                      <a:pt x="288" y="13"/>
                      <a:pt x="287" y="12"/>
                      <a:pt x="285" y="12"/>
                    </a:cubicBezTo>
                    <a:cubicBezTo>
                      <a:pt x="282" y="12"/>
                      <a:pt x="280" y="10"/>
                      <a:pt x="278" y="9"/>
                    </a:cubicBezTo>
                    <a:cubicBezTo>
                      <a:pt x="277" y="8"/>
                      <a:pt x="274" y="9"/>
                      <a:pt x="274" y="11"/>
                    </a:cubicBezTo>
                    <a:cubicBezTo>
                      <a:pt x="273" y="13"/>
                      <a:pt x="271" y="9"/>
                      <a:pt x="268" y="9"/>
                    </a:cubicBezTo>
                    <a:cubicBezTo>
                      <a:pt x="265" y="9"/>
                      <a:pt x="264" y="8"/>
                      <a:pt x="264" y="8"/>
                    </a:cubicBezTo>
                    <a:cubicBezTo>
                      <a:pt x="264" y="8"/>
                      <a:pt x="262" y="0"/>
                      <a:pt x="260" y="0"/>
                    </a:cubicBezTo>
                    <a:cubicBezTo>
                      <a:pt x="258" y="0"/>
                      <a:pt x="258" y="5"/>
                      <a:pt x="258" y="5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1" y="2"/>
                      <a:pt x="20" y="3"/>
                      <a:pt x="20" y="3"/>
                    </a:cubicBezTo>
                    <a:cubicBezTo>
                      <a:pt x="20" y="4"/>
                      <a:pt x="18" y="4"/>
                      <a:pt x="18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7"/>
                      <a:pt x="20" y="8"/>
                      <a:pt x="20" y="9"/>
                    </a:cubicBezTo>
                    <a:cubicBezTo>
                      <a:pt x="19" y="10"/>
                      <a:pt x="18" y="10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2"/>
                      <a:pt x="3" y="10"/>
                      <a:pt x="0" y="9"/>
                    </a:cubicBezTo>
                    <a:cubicBezTo>
                      <a:pt x="0" y="11"/>
                      <a:pt x="0" y="13"/>
                      <a:pt x="0" y="15"/>
                    </a:cubicBezTo>
                    <a:cubicBezTo>
                      <a:pt x="1" y="17"/>
                      <a:pt x="4" y="18"/>
                      <a:pt x="4" y="19"/>
                    </a:cubicBezTo>
                    <a:cubicBezTo>
                      <a:pt x="6" y="21"/>
                      <a:pt x="5" y="23"/>
                      <a:pt x="6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7"/>
                      <a:pt x="6" y="27"/>
                      <a:pt x="6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8" y="30"/>
                      <a:pt x="8" y="32"/>
                      <a:pt x="8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5"/>
                      <a:pt x="6" y="36"/>
                      <a:pt x="8" y="37"/>
                    </a:cubicBezTo>
                    <a:cubicBezTo>
                      <a:pt x="9" y="38"/>
                      <a:pt x="6" y="39"/>
                      <a:pt x="6" y="39"/>
                    </a:cubicBezTo>
                    <a:cubicBezTo>
                      <a:pt x="7" y="45"/>
                      <a:pt x="7" y="49"/>
                      <a:pt x="7" y="55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6" y="57"/>
                      <a:pt x="6" y="60"/>
                      <a:pt x="6" y="60"/>
                    </a:cubicBezTo>
                    <a:cubicBezTo>
                      <a:pt x="6" y="60"/>
                      <a:pt x="7" y="61"/>
                      <a:pt x="6" y="61"/>
                    </a:cubicBezTo>
                    <a:cubicBezTo>
                      <a:pt x="5" y="64"/>
                      <a:pt x="6" y="71"/>
                      <a:pt x="5" y="73"/>
                    </a:cubicBezTo>
                    <a:cubicBezTo>
                      <a:pt x="5" y="73"/>
                      <a:pt x="4" y="74"/>
                      <a:pt x="4" y="74"/>
                    </a:cubicBezTo>
                    <a:cubicBezTo>
                      <a:pt x="4" y="76"/>
                      <a:pt x="4" y="79"/>
                      <a:pt x="4" y="81"/>
                    </a:cubicBezTo>
                    <a:cubicBezTo>
                      <a:pt x="4" y="86"/>
                      <a:pt x="5" y="87"/>
                      <a:pt x="8" y="90"/>
                    </a:cubicBezTo>
                    <a:cubicBezTo>
                      <a:pt x="7" y="91"/>
                      <a:pt x="7" y="92"/>
                      <a:pt x="6" y="92"/>
                    </a:cubicBezTo>
                    <a:cubicBezTo>
                      <a:pt x="6" y="95"/>
                      <a:pt x="8" y="97"/>
                      <a:pt x="8" y="99"/>
                    </a:cubicBezTo>
                    <a:cubicBezTo>
                      <a:pt x="8" y="102"/>
                      <a:pt x="7" y="105"/>
                      <a:pt x="7" y="108"/>
                    </a:cubicBezTo>
                    <a:cubicBezTo>
                      <a:pt x="6" y="109"/>
                      <a:pt x="5" y="108"/>
                      <a:pt x="4" y="110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6" y="114"/>
                      <a:pt x="7" y="115"/>
                      <a:pt x="8" y="118"/>
                    </a:cubicBezTo>
                    <a:cubicBezTo>
                      <a:pt x="8" y="118"/>
                      <a:pt x="9" y="118"/>
                      <a:pt x="9" y="118"/>
                    </a:cubicBezTo>
                    <a:cubicBezTo>
                      <a:pt x="9" y="119"/>
                      <a:pt x="9" y="120"/>
                      <a:pt x="9" y="121"/>
                    </a:cubicBezTo>
                    <a:cubicBezTo>
                      <a:pt x="10" y="122"/>
                      <a:pt x="10" y="122"/>
                      <a:pt x="10" y="122"/>
                    </a:cubicBezTo>
                    <a:cubicBezTo>
                      <a:pt x="11" y="124"/>
                      <a:pt x="10" y="126"/>
                      <a:pt x="11" y="129"/>
                    </a:cubicBezTo>
                    <a:cubicBezTo>
                      <a:pt x="11" y="130"/>
                      <a:pt x="13" y="129"/>
                      <a:pt x="13" y="130"/>
                    </a:cubicBezTo>
                    <a:cubicBezTo>
                      <a:pt x="14" y="130"/>
                      <a:pt x="14" y="133"/>
                      <a:pt x="14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6" y="135"/>
                      <a:pt x="16" y="137"/>
                      <a:pt x="16" y="138"/>
                    </a:cubicBezTo>
                    <a:cubicBezTo>
                      <a:pt x="16" y="138"/>
                      <a:pt x="18" y="139"/>
                      <a:pt x="18" y="139"/>
                    </a:cubicBezTo>
                    <a:cubicBezTo>
                      <a:pt x="21" y="139"/>
                      <a:pt x="19" y="136"/>
                      <a:pt x="19" y="136"/>
                    </a:cubicBezTo>
                    <a:cubicBezTo>
                      <a:pt x="20" y="136"/>
                      <a:pt x="21" y="136"/>
                      <a:pt x="22" y="136"/>
                    </a:cubicBezTo>
                    <a:cubicBezTo>
                      <a:pt x="21" y="137"/>
                      <a:pt x="23" y="136"/>
                      <a:pt x="23" y="136"/>
                    </a:cubicBezTo>
                    <a:cubicBezTo>
                      <a:pt x="23" y="137"/>
                      <a:pt x="22" y="137"/>
                      <a:pt x="22" y="138"/>
                    </a:cubicBezTo>
                    <a:cubicBezTo>
                      <a:pt x="22" y="139"/>
                      <a:pt x="24" y="144"/>
                      <a:pt x="23" y="144"/>
                    </a:cubicBezTo>
                    <a:cubicBezTo>
                      <a:pt x="23" y="144"/>
                      <a:pt x="21" y="142"/>
                      <a:pt x="21" y="142"/>
                    </a:cubicBezTo>
                    <a:cubicBezTo>
                      <a:pt x="21" y="142"/>
                      <a:pt x="20" y="142"/>
                      <a:pt x="20" y="142"/>
                    </a:cubicBezTo>
                    <a:cubicBezTo>
                      <a:pt x="20" y="143"/>
                      <a:pt x="19" y="145"/>
                      <a:pt x="20" y="146"/>
                    </a:cubicBezTo>
                    <a:cubicBezTo>
                      <a:pt x="20" y="147"/>
                      <a:pt x="25" y="148"/>
                      <a:pt x="26" y="149"/>
                    </a:cubicBezTo>
                    <a:cubicBezTo>
                      <a:pt x="27" y="152"/>
                      <a:pt x="27" y="152"/>
                      <a:pt x="27" y="152"/>
                    </a:cubicBezTo>
                    <a:cubicBezTo>
                      <a:pt x="26" y="152"/>
                      <a:pt x="25" y="152"/>
                      <a:pt x="24" y="152"/>
                    </a:cubicBezTo>
                    <a:cubicBezTo>
                      <a:pt x="25" y="156"/>
                      <a:pt x="23" y="153"/>
                      <a:pt x="26" y="157"/>
                    </a:cubicBezTo>
                    <a:cubicBezTo>
                      <a:pt x="26" y="158"/>
                      <a:pt x="26" y="159"/>
                      <a:pt x="27" y="160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9" y="163"/>
                      <a:pt x="29" y="165"/>
                      <a:pt x="30" y="166"/>
                    </a:cubicBezTo>
                    <a:cubicBezTo>
                      <a:pt x="30" y="166"/>
                      <a:pt x="31" y="166"/>
                      <a:pt x="32" y="166"/>
                    </a:cubicBezTo>
                    <a:cubicBezTo>
                      <a:pt x="33" y="167"/>
                      <a:pt x="34" y="169"/>
                      <a:pt x="34" y="170"/>
                    </a:cubicBezTo>
                    <a:cubicBezTo>
                      <a:pt x="33" y="170"/>
                      <a:pt x="34" y="172"/>
                      <a:pt x="34" y="172"/>
                    </a:cubicBezTo>
                    <a:cubicBezTo>
                      <a:pt x="35" y="173"/>
                      <a:pt x="35" y="173"/>
                      <a:pt x="36" y="173"/>
                    </a:cubicBezTo>
                    <a:cubicBezTo>
                      <a:pt x="37" y="175"/>
                      <a:pt x="37" y="177"/>
                      <a:pt x="36" y="180"/>
                    </a:cubicBezTo>
                    <a:cubicBezTo>
                      <a:pt x="42" y="180"/>
                      <a:pt x="46" y="183"/>
                      <a:pt x="52" y="184"/>
                    </a:cubicBezTo>
                    <a:cubicBezTo>
                      <a:pt x="52" y="186"/>
                      <a:pt x="52" y="187"/>
                      <a:pt x="53" y="188"/>
                    </a:cubicBezTo>
                    <a:cubicBezTo>
                      <a:pt x="54" y="188"/>
                      <a:pt x="55" y="188"/>
                      <a:pt x="56" y="187"/>
                    </a:cubicBezTo>
                    <a:cubicBezTo>
                      <a:pt x="58" y="189"/>
                      <a:pt x="59" y="192"/>
                      <a:pt x="61" y="194"/>
                    </a:cubicBezTo>
                    <a:cubicBezTo>
                      <a:pt x="62" y="194"/>
                      <a:pt x="64" y="194"/>
                      <a:pt x="64" y="196"/>
                    </a:cubicBezTo>
                    <a:cubicBezTo>
                      <a:pt x="65" y="197"/>
                      <a:pt x="64" y="198"/>
                      <a:pt x="64" y="200"/>
                    </a:cubicBezTo>
                    <a:cubicBezTo>
                      <a:pt x="66" y="201"/>
                      <a:pt x="66" y="201"/>
                      <a:pt x="66" y="201"/>
                    </a:cubicBezTo>
                    <a:cubicBezTo>
                      <a:pt x="66" y="202"/>
                      <a:pt x="66" y="203"/>
                      <a:pt x="66" y="203"/>
                    </a:cubicBezTo>
                    <a:cubicBezTo>
                      <a:pt x="90" y="202"/>
                      <a:pt x="90" y="202"/>
                      <a:pt x="90" y="202"/>
                    </a:cubicBezTo>
                    <a:cubicBezTo>
                      <a:pt x="90" y="205"/>
                      <a:pt x="90" y="205"/>
                      <a:pt x="90" y="205"/>
                    </a:cubicBezTo>
                    <a:cubicBezTo>
                      <a:pt x="113" y="217"/>
                      <a:pt x="113" y="217"/>
                      <a:pt x="113" y="217"/>
                    </a:cubicBezTo>
                    <a:cubicBezTo>
                      <a:pt x="141" y="218"/>
                      <a:pt x="141" y="218"/>
                      <a:pt x="141" y="218"/>
                    </a:cubicBezTo>
                    <a:cubicBezTo>
                      <a:pt x="141" y="213"/>
                      <a:pt x="141" y="213"/>
                      <a:pt x="141" y="213"/>
                    </a:cubicBezTo>
                    <a:cubicBezTo>
                      <a:pt x="159" y="213"/>
                      <a:pt x="159" y="213"/>
                      <a:pt x="159" y="213"/>
                    </a:cubicBezTo>
                    <a:cubicBezTo>
                      <a:pt x="162" y="218"/>
                      <a:pt x="162" y="218"/>
                      <a:pt x="162" y="218"/>
                    </a:cubicBezTo>
                    <a:cubicBezTo>
                      <a:pt x="166" y="220"/>
                      <a:pt x="166" y="220"/>
                      <a:pt x="166" y="220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69" y="224"/>
                      <a:pt x="169" y="224"/>
                      <a:pt x="169" y="224"/>
                    </a:cubicBezTo>
                    <a:cubicBezTo>
                      <a:pt x="173" y="228"/>
                      <a:pt x="173" y="228"/>
                      <a:pt x="173" y="228"/>
                    </a:cubicBezTo>
                    <a:cubicBezTo>
                      <a:pt x="174" y="232"/>
                      <a:pt x="174" y="232"/>
                      <a:pt x="174" y="232"/>
                    </a:cubicBezTo>
                    <a:cubicBezTo>
                      <a:pt x="175" y="234"/>
                      <a:pt x="175" y="234"/>
                      <a:pt x="175" y="234"/>
                    </a:cubicBezTo>
                    <a:cubicBezTo>
                      <a:pt x="177" y="238"/>
                      <a:pt x="177" y="238"/>
                      <a:pt x="177" y="238"/>
                    </a:cubicBezTo>
                    <a:cubicBezTo>
                      <a:pt x="179" y="241"/>
                      <a:pt x="179" y="241"/>
                      <a:pt x="179" y="241"/>
                    </a:cubicBezTo>
                    <a:cubicBezTo>
                      <a:pt x="182" y="243"/>
                      <a:pt x="182" y="243"/>
                      <a:pt x="182" y="243"/>
                    </a:cubicBezTo>
                    <a:cubicBezTo>
                      <a:pt x="185" y="243"/>
                      <a:pt x="185" y="243"/>
                      <a:pt x="185" y="243"/>
                    </a:cubicBezTo>
                    <a:cubicBezTo>
                      <a:pt x="188" y="243"/>
                      <a:pt x="188" y="243"/>
                      <a:pt x="188" y="243"/>
                    </a:cubicBezTo>
                    <a:cubicBezTo>
                      <a:pt x="190" y="241"/>
                      <a:pt x="190" y="241"/>
                      <a:pt x="190" y="241"/>
                    </a:cubicBezTo>
                    <a:cubicBezTo>
                      <a:pt x="193" y="237"/>
                      <a:pt x="193" y="237"/>
                      <a:pt x="193" y="237"/>
                    </a:cubicBezTo>
                    <a:cubicBezTo>
                      <a:pt x="196" y="236"/>
                      <a:pt x="196" y="236"/>
                      <a:pt x="196" y="236"/>
                    </a:cubicBezTo>
                    <a:cubicBezTo>
                      <a:pt x="199" y="236"/>
                      <a:pt x="199" y="236"/>
                      <a:pt x="199" y="236"/>
                    </a:cubicBezTo>
                    <a:cubicBezTo>
                      <a:pt x="202" y="238"/>
                      <a:pt x="202" y="238"/>
                      <a:pt x="202" y="238"/>
                    </a:cubicBezTo>
                    <a:cubicBezTo>
                      <a:pt x="205" y="240"/>
                      <a:pt x="205" y="240"/>
                      <a:pt x="205" y="240"/>
                    </a:cubicBezTo>
                    <a:cubicBezTo>
                      <a:pt x="207" y="243"/>
                      <a:pt x="207" y="243"/>
                      <a:pt x="207" y="243"/>
                    </a:cubicBezTo>
                    <a:cubicBezTo>
                      <a:pt x="208" y="246"/>
                      <a:pt x="208" y="246"/>
                      <a:pt x="208" y="246"/>
                    </a:cubicBezTo>
                    <a:cubicBezTo>
                      <a:pt x="209" y="248"/>
                      <a:pt x="209" y="248"/>
                      <a:pt x="209" y="248"/>
                    </a:cubicBezTo>
                    <a:cubicBezTo>
                      <a:pt x="211" y="252"/>
                      <a:pt x="211" y="252"/>
                      <a:pt x="211" y="252"/>
                    </a:cubicBezTo>
                    <a:cubicBezTo>
                      <a:pt x="213" y="256"/>
                      <a:pt x="213" y="256"/>
                      <a:pt x="213" y="256"/>
                    </a:cubicBezTo>
                    <a:cubicBezTo>
                      <a:pt x="215" y="260"/>
                      <a:pt x="215" y="260"/>
                      <a:pt x="215" y="260"/>
                    </a:cubicBezTo>
                    <a:cubicBezTo>
                      <a:pt x="218" y="262"/>
                      <a:pt x="218" y="262"/>
                      <a:pt x="218" y="262"/>
                    </a:cubicBezTo>
                    <a:cubicBezTo>
                      <a:pt x="219" y="265"/>
                      <a:pt x="219" y="265"/>
                      <a:pt x="219" y="265"/>
                    </a:cubicBezTo>
                    <a:cubicBezTo>
                      <a:pt x="221" y="271"/>
                      <a:pt x="221" y="271"/>
                      <a:pt x="221" y="271"/>
                    </a:cubicBezTo>
                    <a:cubicBezTo>
                      <a:pt x="222" y="275"/>
                      <a:pt x="222" y="275"/>
                      <a:pt x="222" y="275"/>
                    </a:cubicBezTo>
                    <a:cubicBezTo>
                      <a:pt x="224" y="276"/>
                      <a:pt x="224" y="276"/>
                      <a:pt x="224" y="276"/>
                    </a:cubicBezTo>
                    <a:cubicBezTo>
                      <a:pt x="228" y="278"/>
                      <a:pt x="228" y="278"/>
                      <a:pt x="228" y="278"/>
                    </a:cubicBezTo>
                    <a:cubicBezTo>
                      <a:pt x="232" y="278"/>
                      <a:pt x="232" y="278"/>
                      <a:pt x="232" y="278"/>
                    </a:cubicBezTo>
                    <a:cubicBezTo>
                      <a:pt x="234" y="281"/>
                      <a:pt x="234" y="281"/>
                      <a:pt x="234" y="281"/>
                    </a:cubicBezTo>
                    <a:cubicBezTo>
                      <a:pt x="238" y="281"/>
                      <a:pt x="238" y="281"/>
                      <a:pt x="238" y="281"/>
                    </a:cubicBezTo>
                    <a:cubicBezTo>
                      <a:pt x="237" y="280"/>
                      <a:pt x="237" y="280"/>
                      <a:pt x="237" y="280"/>
                    </a:cubicBezTo>
                    <a:cubicBezTo>
                      <a:pt x="237" y="280"/>
                      <a:pt x="236" y="278"/>
                      <a:pt x="237" y="277"/>
                    </a:cubicBezTo>
                    <a:cubicBezTo>
                      <a:pt x="237" y="278"/>
                      <a:pt x="237" y="276"/>
                      <a:pt x="237" y="275"/>
                    </a:cubicBezTo>
                    <a:cubicBezTo>
                      <a:pt x="236" y="275"/>
                      <a:pt x="236" y="275"/>
                      <a:pt x="236" y="275"/>
                    </a:cubicBezTo>
                    <a:cubicBezTo>
                      <a:pt x="235" y="274"/>
                      <a:pt x="236" y="274"/>
                      <a:pt x="235" y="273"/>
                    </a:cubicBezTo>
                    <a:cubicBezTo>
                      <a:pt x="234" y="273"/>
                      <a:pt x="234" y="273"/>
                      <a:pt x="234" y="273"/>
                    </a:cubicBezTo>
                    <a:cubicBezTo>
                      <a:pt x="233" y="269"/>
                      <a:pt x="233" y="266"/>
                      <a:pt x="234" y="263"/>
                    </a:cubicBezTo>
                    <a:cubicBezTo>
                      <a:pt x="232" y="262"/>
                      <a:pt x="233" y="263"/>
                      <a:pt x="232" y="261"/>
                    </a:cubicBezTo>
                    <a:cubicBezTo>
                      <a:pt x="234" y="261"/>
                      <a:pt x="234" y="261"/>
                      <a:pt x="235" y="261"/>
                    </a:cubicBezTo>
                    <a:cubicBezTo>
                      <a:pt x="235" y="261"/>
                      <a:pt x="235" y="256"/>
                      <a:pt x="236" y="255"/>
                    </a:cubicBezTo>
                    <a:cubicBezTo>
                      <a:pt x="236" y="255"/>
                      <a:pt x="238" y="255"/>
                      <a:pt x="238" y="255"/>
                    </a:cubicBezTo>
                    <a:cubicBezTo>
                      <a:pt x="238" y="255"/>
                      <a:pt x="239" y="253"/>
                      <a:pt x="239" y="253"/>
                    </a:cubicBezTo>
                    <a:cubicBezTo>
                      <a:pt x="240" y="252"/>
                      <a:pt x="241" y="253"/>
                      <a:pt x="242" y="253"/>
                    </a:cubicBezTo>
                    <a:cubicBezTo>
                      <a:pt x="246" y="250"/>
                      <a:pt x="244" y="249"/>
                      <a:pt x="244" y="248"/>
                    </a:cubicBezTo>
                    <a:cubicBezTo>
                      <a:pt x="245" y="248"/>
                      <a:pt x="246" y="248"/>
                      <a:pt x="246" y="248"/>
                    </a:cubicBezTo>
                    <a:cubicBezTo>
                      <a:pt x="247" y="246"/>
                      <a:pt x="247" y="246"/>
                      <a:pt x="247" y="246"/>
                    </a:cubicBezTo>
                    <a:cubicBezTo>
                      <a:pt x="249" y="246"/>
                      <a:pt x="249" y="246"/>
                      <a:pt x="251" y="247"/>
                    </a:cubicBezTo>
                    <a:cubicBezTo>
                      <a:pt x="251" y="246"/>
                      <a:pt x="253" y="244"/>
                      <a:pt x="253" y="244"/>
                    </a:cubicBezTo>
                    <a:cubicBezTo>
                      <a:pt x="254" y="244"/>
                      <a:pt x="253" y="246"/>
                      <a:pt x="254" y="245"/>
                    </a:cubicBezTo>
                    <a:cubicBezTo>
                      <a:pt x="255" y="244"/>
                      <a:pt x="254" y="242"/>
                      <a:pt x="254" y="241"/>
                    </a:cubicBezTo>
                    <a:cubicBezTo>
                      <a:pt x="255" y="241"/>
                      <a:pt x="257" y="241"/>
                      <a:pt x="257" y="240"/>
                    </a:cubicBezTo>
                    <a:cubicBezTo>
                      <a:pt x="257" y="239"/>
                      <a:pt x="257" y="237"/>
                      <a:pt x="257" y="236"/>
                    </a:cubicBezTo>
                    <a:cubicBezTo>
                      <a:pt x="262" y="239"/>
                      <a:pt x="262" y="237"/>
                      <a:pt x="267" y="235"/>
                    </a:cubicBezTo>
                    <a:cubicBezTo>
                      <a:pt x="267" y="235"/>
                      <a:pt x="267" y="233"/>
                      <a:pt x="267" y="233"/>
                    </a:cubicBezTo>
                    <a:cubicBezTo>
                      <a:pt x="268" y="233"/>
                      <a:pt x="268" y="235"/>
                      <a:pt x="268" y="235"/>
                    </a:cubicBezTo>
                    <a:cubicBezTo>
                      <a:pt x="270" y="235"/>
                      <a:pt x="271" y="233"/>
                      <a:pt x="272" y="233"/>
                    </a:cubicBezTo>
                    <a:cubicBezTo>
                      <a:pt x="273" y="233"/>
                      <a:pt x="273" y="234"/>
                      <a:pt x="274" y="235"/>
                    </a:cubicBezTo>
                    <a:cubicBezTo>
                      <a:pt x="277" y="237"/>
                      <a:pt x="279" y="236"/>
                      <a:pt x="282" y="234"/>
                    </a:cubicBezTo>
                    <a:cubicBezTo>
                      <a:pt x="283" y="235"/>
                      <a:pt x="282" y="236"/>
                      <a:pt x="282" y="237"/>
                    </a:cubicBezTo>
                    <a:cubicBezTo>
                      <a:pt x="286" y="239"/>
                      <a:pt x="285" y="238"/>
                      <a:pt x="288" y="238"/>
                    </a:cubicBezTo>
                    <a:cubicBezTo>
                      <a:pt x="287" y="239"/>
                      <a:pt x="287" y="242"/>
                      <a:pt x="288" y="242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4" name="Freeform 27">
                <a:extLst>
                  <a:ext uri="{FF2B5EF4-FFF2-40B4-BE49-F238E27FC236}">
                    <a16:creationId xmlns:a16="http://schemas.microsoft.com/office/drawing/2014/main" xmlns="" id="{246E0004-E6A9-4E47-AE50-416D4A6D1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2904"/>
                <a:ext cx="92" cy="104"/>
              </a:xfrm>
              <a:custGeom>
                <a:avLst/>
                <a:gdLst>
                  <a:gd name="T0" fmla="*/ 44 w 47"/>
                  <a:gd name="T1" fmla="*/ 37 h 53"/>
                  <a:gd name="T2" fmla="*/ 43 w 47"/>
                  <a:gd name="T3" fmla="*/ 35 h 53"/>
                  <a:gd name="T4" fmla="*/ 47 w 47"/>
                  <a:gd name="T5" fmla="*/ 29 h 53"/>
                  <a:gd name="T6" fmla="*/ 44 w 47"/>
                  <a:gd name="T7" fmla="*/ 27 h 53"/>
                  <a:gd name="T8" fmla="*/ 40 w 47"/>
                  <a:gd name="T9" fmla="*/ 21 h 53"/>
                  <a:gd name="T10" fmla="*/ 34 w 47"/>
                  <a:gd name="T11" fmla="*/ 17 h 53"/>
                  <a:gd name="T12" fmla="*/ 29 w 47"/>
                  <a:gd name="T13" fmla="*/ 13 h 53"/>
                  <a:gd name="T14" fmla="*/ 23 w 47"/>
                  <a:gd name="T15" fmla="*/ 9 h 53"/>
                  <a:gd name="T16" fmla="*/ 21 w 47"/>
                  <a:gd name="T17" fmla="*/ 5 h 53"/>
                  <a:gd name="T18" fmla="*/ 13 w 47"/>
                  <a:gd name="T19" fmla="*/ 0 h 53"/>
                  <a:gd name="T20" fmla="*/ 7 w 47"/>
                  <a:gd name="T21" fmla="*/ 2 h 53"/>
                  <a:gd name="T22" fmla="*/ 5 w 47"/>
                  <a:gd name="T23" fmla="*/ 8 h 53"/>
                  <a:gd name="T24" fmla="*/ 3 w 47"/>
                  <a:gd name="T25" fmla="*/ 15 h 53"/>
                  <a:gd name="T26" fmla="*/ 1 w 47"/>
                  <a:gd name="T27" fmla="*/ 23 h 53"/>
                  <a:gd name="T28" fmla="*/ 1 w 47"/>
                  <a:gd name="T29" fmla="*/ 30 h 53"/>
                  <a:gd name="T30" fmla="*/ 2 w 47"/>
                  <a:gd name="T31" fmla="*/ 30 h 53"/>
                  <a:gd name="T32" fmla="*/ 3 w 47"/>
                  <a:gd name="T33" fmla="*/ 45 h 53"/>
                  <a:gd name="T34" fmla="*/ 4 w 47"/>
                  <a:gd name="T35" fmla="*/ 45 h 53"/>
                  <a:gd name="T36" fmla="*/ 6 w 47"/>
                  <a:gd name="T37" fmla="*/ 47 h 53"/>
                  <a:gd name="T38" fmla="*/ 9 w 47"/>
                  <a:gd name="T39" fmla="*/ 47 h 53"/>
                  <a:gd name="T40" fmla="*/ 12 w 47"/>
                  <a:gd name="T41" fmla="*/ 51 h 53"/>
                  <a:gd name="T42" fmla="*/ 12 w 47"/>
                  <a:gd name="T43" fmla="*/ 51 h 53"/>
                  <a:gd name="T44" fmla="*/ 16 w 47"/>
                  <a:gd name="T45" fmla="*/ 52 h 53"/>
                  <a:gd name="T46" fmla="*/ 17 w 47"/>
                  <a:gd name="T47" fmla="*/ 53 h 53"/>
                  <a:gd name="T48" fmla="*/ 22 w 47"/>
                  <a:gd name="T49" fmla="*/ 52 h 53"/>
                  <a:gd name="T50" fmla="*/ 27 w 47"/>
                  <a:gd name="T51" fmla="*/ 53 h 53"/>
                  <a:gd name="T52" fmla="*/ 38 w 47"/>
                  <a:gd name="T53" fmla="*/ 50 h 53"/>
                  <a:gd name="T54" fmla="*/ 38 w 47"/>
                  <a:gd name="T55" fmla="*/ 48 h 53"/>
                  <a:gd name="T56" fmla="*/ 42 w 47"/>
                  <a:gd name="T57" fmla="*/ 44 h 53"/>
                  <a:gd name="T58" fmla="*/ 42 w 47"/>
                  <a:gd name="T59" fmla="*/ 40 h 53"/>
                  <a:gd name="T60" fmla="*/ 45 w 47"/>
                  <a:gd name="T61" fmla="*/ 38 h 53"/>
                  <a:gd name="T62" fmla="*/ 44 w 47"/>
                  <a:gd name="T63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53">
                    <a:moveTo>
                      <a:pt x="44" y="37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6" y="28"/>
                      <a:pt x="44" y="27"/>
                    </a:cubicBezTo>
                    <a:cubicBezTo>
                      <a:pt x="41" y="26"/>
                      <a:pt x="40" y="24"/>
                      <a:pt x="40" y="21"/>
                    </a:cubicBezTo>
                    <a:cubicBezTo>
                      <a:pt x="39" y="18"/>
                      <a:pt x="37" y="19"/>
                      <a:pt x="34" y="17"/>
                    </a:cubicBezTo>
                    <a:cubicBezTo>
                      <a:pt x="31" y="15"/>
                      <a:pt x="30" y="15"/>
                      <a:pt x="29" y="13"/>
                    </a:cubicBezTo>
                    <a:cubicBezTo>
                      <a:pt x="27" y="10"/>
                      <a:pt x="24" y="11"/>
                      <a:pt x="23" y="9"/>
                    </a:cubicBezTo>
                    <a:cubicBezTo>
                      <a:pt x="22" y="7"/>
                      <a:pt x="21" y="5"/>
                      <a:pt x="21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4" y="5"/>
                      <a:pt x="5" y="8"/>
                    </a:cubicBezTo>
                    <a:cubicBezTo>
                      <a:pt x="6" y="12"/>
                      <a:pt x="2" y="11"/>
                      <a:pt x="3" y="15"/>
                    </a:cubicBezTo>
                    <a:cubicBezTo>
                      <a:pt x="4" y="19"/>
                      <a:pt x="0" y="21"/>
                      <a:pt x="1" y="23"/>
                    </a:cubicBezTo>
                    <a:cubicBezTo>
                      <a:pt x="2" y="25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5"/>
                      <a:pt x="0" y="42"/>
                      <a:pt x="3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5"/>
                      <a:pt x="6" y="47"/>
                      <a:pt x="6" y="47"/>
                    </a:cubicBezTo>
                    <a:cubicBezTo>
                      <a:pt x="7" y="47"/>
                      <a:pt x="8" y="47"/>
                      <a:pt x="9" y="47"/>
                    </a:cubicBezTo>
                    <a:cubicBezTo>
                      <a:pt x="10" y="48"/>
                      <a:pt x="11" y="50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4" y="52"/>
                      <a:pt x="15" y="51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20" y="53"/>
                      <a:pt x="21" y="52"/>
                      <a:pt x="22" y="52"/>
                    </a:cubicBezTo>
                    <a:cubicBezTo>
                      <a:pt x="25" y="51"/>
                      <a:pt x="27" y="53"/>
                      <a:pt x="27" y="53"/>
                    </a:cubicBezTo>
                    <a:cubicBezTo>
                      <a:pt x="30" y="53"/>
                      <a:pt x="37" y="51"/>
                      <a:pt x="38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7"/>
                      <a:pt x="41" y="46"/>
                      <a:pt x="42" y="44"/>
                    </a:cubicBezTo>
                    <a:cubicBezTo>
                      <a:pt x="42" y="43"/>
                      <a:pt x="42" y="42"/>
                      <a:pt x="42" y="40"/>
                    </a:cubicBezTo>
                    <a:cubicBezTo>
                      <a:pt x="43" y="40"/>
                      <a:pt x="44" y="39"/>
                      <a:pt x="45" y="38"/>
                    </a:cubicBezTo>
                    <a:lnTo>
                      <a:pt x="4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5" name="Freeform 28">
                <a:extLst>
                  <a:ext uri="{FF2B5EF4-FFF2-40B4-BE49-F238E27FC236}">
                    <a16:creationId xmlns:a16="http://schemas.microsoft.com/office/drawing/2014/main" xmlns="" id="{DEBBFC52-C33E-450D-BB01-628435AB5A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2904"/>
                <a:ext cx="92" cy="104"/>
              </a:xfrm>
              <a:custGeom>
                <a:avLst/>
                <a:gdLst>
                  <a:gd name="T0" fmla="*/ 44 w 47"/>
                  <a:gd name="T1" fmla="*/ 37 h 53"/>
                  <a:gd name="T2" fmla="*/ 43 w 47"/>
                  <a:gd name="T3" fmla="*/ 35 h 53"/>
                  <a:gd name="T4" fmla="*/ 47 w 47"/>
                  <a:gd name="T5" fmla="*/ 29 h 53"/>
                  <a:gd name="T6" fmla="*/ 44 w 47"/>
                  <a:gd name="T7" fmla="*/ 27 h 53"/>
                  <a:gd name="T8" fmla="*/ 40 w 47"/>
                  <a:gd name="T9" fmla="*/ 21 h 53"/>
                  <a:gd name="T10" fmla="*/ 34 w 47"/>
                  <a:gd name="T11" fmla="*/ 17 h 53"/>
                  <a:gd name="T12" fmla="*/ 29 w 47"/>
                  <a:gd name="T13" fmla="*/ 13 h 53"/>
                  <a:gd name="T14" fmla="*/ 23 w 47"/>
                  <a:gd name="T15" fmla="*/ 9 h 53"/>
                  <a:gd name="T16" fmla="*/ 21 w 47"/>
                  <a:gd name="T17" fmla="*/ 5 h 53"/>
                  <a:gd name="T18" fmla="*/ 13 w 47"/>
                  <a:gd name="T19" fmla="*/ 0 h 53"/>
                  <a:gd name="T20" fmla="*/ 7 w 47"/>
                  <a:gd name="T21" fmla="*/ 2 h 53"/>
                  <a:gd name="T22" fmla="*/ 5 w 47"/>
                  <a:gd name="T23" fmla="*/ 8 h 53"/>
                  <a:gd name="T24" fmla="*/ 3 w 47"/>
                  <a:gd name="T25" fmla="*/ 15 h 53"/>
                  <a:gd name="T26" fmla="*/ 1 w 47"/>
                  <a:gd name="T27" fmla="*/ 23 h 53"/>
                  <a:gd name="T28" fmla="*/ 1 w 47"/>
                  <a:gd name="T29" fmla="*/ 30 h 53"/>
                  <a:gd name="T30" fmla="*/ 2 w 47"/>
                  <a:gd name="T31" fmla="*/ 30 h 53"/>
                  <a:gd name="T32" fmla="*/ 3 w 47"/>
                  <a:gd name="T33" fmla="*/ 45 h 53"/>
                  <a:gd name="T34" fmla="*/ 4 w 47"/>
                  <a:gd name="T35" fmla="*/ 45 h 53"/>
                  <a:gd name="T36" fmla="*/ 6 w 47"/>
                  <a:gd name="T37" fmla="*/ 47 h 53"/>
                  <a:gd name="T38" fmla="*/ 9 w 47"/>
                  <a:gd name="T39" fmla="*/ 47 h 53"/>
                  <a:gd name="T40" fmla="*/ 12 w 47"/>
                  <a:gd name="T41" fmla="*/ 51 h 53"/>
                  <a:gd name="T42" fmla="*/ 12 w 47"/>
                  <a:gd name="T43" fmla="*/ 51 h 53"/>
                  <a:gd name="T44" fmla="*/ 16 w 47"/>
                  <a:gd name="T45" fmla="*/ 52 h 53"/>
                  <a:gd name="T46" fmla="*/ 17 w 47"/>
                  <a:gd name="T47" fmla="*/ 53 h 53"/>
                  <a:gd name="T48" fmla="*/ 22 w 47"/>
                  <a:gd name="T49" fmla="*/ 52 h 53"/>
                  <a:gd name="T50" fmla="*/ 27 w 47"/>
                  <a:gd name="T51" fmla="*/ 53 h 53"/>
                  <a:gd name="T52" fmla="*/ 38 w 47"/>
                  <a:gd name="T53" fmla="*/ 50 h 53"/>
                  <a:gd name="T54" fmla="*/ 38 w 47"/>
                  <a:gd name="T55" fmla="*/ 48 h 53"/>
                  <a:gd name="T56" fmla="*/ 42 w 47"/>
                  <a:gd name="T57" fmla="*/ 44 h 53"/>
                  <a:gd name="T58" fmla="*/ 42 w 47"/>
                  <a:gd name="T59" fmla="*/ 40 h 53"/>
                  <a:gd name="T60" fmla="*/ 45 w 47"/>
                  <a:gd name="T61" fmla="*/ 38 h 53"/>
                  <a:gd name="T62" fmla="*/ 44 w 47"/>
                  <a:gd name="T63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53">
                    <a:moveTo>
                      <a:pt x="44" y="37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6" y="28"/>
                      <a:pt x="44" y="27"/>
                    </a:cubicBezTo>
                    <a:cubicBezTo>
                      <a:pt x="41" y="26"/>
                      <a:pt x="40" y="24"/>
                      <a:pt x="40" y="21"/>
                    </a:cubicBezTo>
                    <a:cubicBezTo>
                      <a:pt x="39" y="18"/>
                      <a:pt x="37" y="19"/>
                      <a:pt x="34" y="17"/>
                    </a:cubicBezTo>
                    <a:cubicBezTo>
                      <a:pt x="31" y="15"/>
                      <a:pt x="30" y="15"/>
                      <a:pt x="29" y="13"/>
                    </a:cubicBezTo>
                    <a:cubicBezTo>
                      <a:pt x="27" y="10"/>
                      <a:pt x="24" y="11"/>
                      <a:pt x="23" y="9"/>
                    </a:cubicBezTo>
                    <a:cubicBezTo>
                      <a:pt x="22" y="7"/>
                      <a:pt x="21" y="5"/>
                      <a:pt x="21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4" y="5"/>
                      <a:pt x="5" y="8"/>
                    </a:cubicBezTo>
                    <a:cubicBezTo>
                      <a:pt x="6" y="12"/>
                      <a:pt x="2" y="11"/>
                      <a:pt x="3" y="15"/>
                    </a:cubicBezTo>
                    <a:cubicBezTo>
                      <a:pt x="4" y="19"/>
                      <a:pt x="0" y="21"/>
                      <a:pt x="1" y="23"/>
                    </a:cubicBezTo>
                    <a:cubicBezTo>
                      <a:pt x="2" y="25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5"/>
                      <a:pt x="0" y="42"/>
                      <a:pt x="3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5"/>
                      <a:pt x="6" y="47"/>
                      <a:pt x="6" y="47"/>
                    </a:cubicBezTo>
                    <a:cubicBezTo>
                      <a:pt x="7" y="47"/>
                      <a:pt x="8" y="47"/>
                      <a:pt x="9" y="47"/>
                    </a:cubicBezTo>
                    <a:cubicBezTo>
                      <a:pt x="10" y="48"/>
                      <a:pt x="11" y="50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4" y="52"/>
                      <a:pt x="15" y="51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20" y="53"/>
                      <a:pt x="21" y="52"/>
                      <a:pt x="22" y="52"/>
                    </a:cubicBezTo>
                    <a:cubicBezTo>
                      <a:pt x="25" y="51"/>
                      <a:pt x="27" y="53"/>
                      <a:pt x="27" y="53"/>
                    </a:cubicBezTo>
                    <a:cubicBezTo>
                      <a:pt x="30" y="53"/>
                      <a:pt x="37" y="51"/>
                      <a:pt x="38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7"/>
                      <a:pt x="41" y="46"/>
                      <a:pt x="42" y="44"/>
                    </a:cubicBezTo>
                    <a:cubicBezTo>
                      <a:pt x="42" y="43"/>
                      <a:pt x="42" y="42"/>
                      <a:pt x="42" y="40"/>
                    </a:cubicBezTo>
                    <a:cubicBezTo>
                      <a:pt x="43" y="40"/>
                      <a:pt x="44" y="39"/>
                      <a:pt x="45" y="38"/>
                    </a:cubicBezTo>
                    <a:lnTo>
                      <a:pt x="44" y="37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6" name="Freeform 29">
                <a:extLst>
                  <a:ext uri="{FF2B5EF4-FFF2-40B4-BE49-F238E27FC236}">
                    <a16:creationId xmlns:a16="http://schemas.microsoft.com/office/drawing/2014/main" xmlns="" id="{666722D6-C018-46D7-8BC3-A51AEB92A2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82" y="838"/>
                <a:ext cx="171" cy="296"/>
              </a:xfrm>
              <a:custGeom>
                <a:avLst/>
                <a:gdLst>
                  <a:gd name="T0" fmla="*/ 3 w 87"/>
                  <a:gd name="T1" fmla="*/ 94 h 151"/>
                  <a:gd name="T2" fmla="*/ 14 w 87"/>
                  <a:gd name="T3" fmla="*/ 97 h 151"/>
                  <a:gd name="T4" fmla="*/ 16 w 87"/>
                  <a:gd name="T5" fmla="*/ 88 h 151"/>
                  <a:gd name="T6" fmla="*/ 10 w 87"/>
                  <a:gd name="T7" fmla="*/ 83 h 151"/>
                  <a:gd name="T8" fmla="*/ 37 w 87"/>
                  <a:gd name="T9" fmla="*/ 41 h 151"/>
                  <a:gd name="T10" fmla="*/ 32 w 87"/>
                  <a:gd name="T11" fmla="*/ 32 h 151"/>
                  <a:gd name="T12" fmla="*/ 30 w 87"/>
                  <a:gd name="T13" fmla="*/ 31 h 151"/>
                  <a:gd name="T14" fmla="*/ 24 w 87"/>
                  <a:gd name="T15" fmla="*/ 42 h 151"/>
                  <a:gd name="T16" fmla="*/ 20 w 87"/>
                  <a:gd name="T17" fmla="*/ 46 h 151"/>
                  <a:gd name="T18" fmla="*/ 21 w 87"/>
                  <a:gd name="T19" fmla="*/ 58 h 151"/>
                  <a:gd name="T20" fmla="*/ 24 w 87"/>
                  <a:gd name="T21" fmla="*/ 66 h 151"/>
                  <a:gd name="T22" fmla="*/ 20 w 87"/>
                  <a:gd name="T23" fmla="*/ 74 h 151"/>
                  <a:gd name="T24" fmla="*/ 26 w 87"/>
                  <a:gd name="T25" fmla="*/ 70 h 151"/>
                  <a:gd name="T26" fmla="*/ 28 w 87"/>
                  <a:gd name="T27" fmla="*/ 88 h 151"/>
                  <a:gd name="T28" fmla="*/ 45 w 87"/>
                  <a:gd name="T29" fmla="*/ 93 h 151"/>
                  <a:gd name="T30" fmla="*/ 42 w 87"/>
                  <a:gd name="T31" fmla="*/ 105 h 151"/>
                  <a:gd name="T32" fmla="*/ 34 w 87"/>
                  <a:gd name="T33" fmla="*/ 103 h 151"/>
                  <a:gd name="T34" fmla="*/ 33 w 87"/>
                  <a:gd name="T35" fmla="*/ 107 h 151"/>
                  <a:gd name="T36" fmla="*/ 28 w 87"/>
                  <a:gd name="T37" fmla="*/ 122 h 151"/>
                  <a:gd name="T38" fmla="*/ 26 w 87"/>
                  <a:gd name="T39" fmla="*/ 128 h 151"/>
                  <a:gd name="T40" fmla="*/ 28 w 87"/>
                  <a:gd name="T41" fmla="*/ 128 h 151"/>
                  <a:gd name="T42" fmla="*/ 37 w 87"/>
                  <a:gd name="T43" fmla="*/ 128 h 151"/>
                  <a:gd name="T44" fmla="*/ 44 w 87"/>
                  <a:gd name="T45" fmla="*/ 134 h 151"/>
                  <a:gd name="T46" fmla="*/ 23 w 87"/>
                  <a:gd name="T47" fmla="*/ 143 h 151"/>
                  <a:gd name="T48" fmla="*/ 23 w 87"/>
                  <a:gd name="T49" fmla="*/ 151 h 151"/>
                  <a:gd name="T50" fmla="*/ 35 w 87"/>
                  <a:gd name="T51" fmla="*/ 144 h 151"/>
                  <a:gd name="T52" fmla="*/ 51 w 87"/>
                  <a:gd name="T53" fmla="*/ 141 h 151"/>
                  <a:gd name="T54" fmla="*/ 68 w 87"/>
                  <a:gd name="T55" fmla="*/ 138 h 151"/>
                  <a:gd name="T56" fmla="*/ 77 w 87"/>
                  <a:gd name="T57" fmla="*/ 137 h 151"/>
                  <a:gd name="T58" fmla="*/ 74 w 87"/>
                  <a:gd name="T59" fmla="*/ 132 h 151"/>
                  <a:gd name="T60" fmla="*/ 81 w 87"/>
                  <a:gd name="T61" fmla="*/ 128 h 151"/>
                  <a:gd name="T62" fmla="*/ 76 w 87"/>
                  <a:gd name="T63" fmla="*/ 112 h 151"/>
                  <a:gd name="T64" fmla="*/ 73 w 87"/>
                  <a:gd name="T65" fmla="*/ 111 h 151"/>
                  <a:gd name="T66" fmla="*/ 72 w 87"/>
                  <a:gd name="T67" fmla="*/ 103 h 151"/>
                  <a:gd name="T68" fmla="*/ 65 w 87"/>
                  <a:gd name="T69" fmla="*/ 96 h 151"/>
                  <a:gd name="T70" fmla="*/ 56 w 87"/>
                  <a:gd name="T71" fmla="*/ 80 h 151"/>
                  <a:gd name="T72" fmla="*/ 48 w 87"/>
                  <a:gd name="T73" fmla="*/ 71 h 151"/>
                  <a:gd name="T74" fmla="*/ 44 w 87"/>
                  <a:gd name="T75" fmla="*/ 62 h 151"/>
                  <a:gd name="T76" fmla="*/ 50 w 87"/>
                  <a:gd name="T77" fmla="*/ 52 h 151"/>
                  <a:gd name="T78" fmla="*/ 41 w 87"/>
                  <a:gd name="T79" fmla="*/ 45 h 151"/>
                  <a:gd name="T80" fmla="*/ 33 w 87"/>
                  <a:gd name="T81" fmla="*/ 48 h 151"/>
                  <a:gd name="T82" fmla="*/ 20 w 87"/>
                  <a:gd name="T83" fmla="*/ 76 h 151"/>
                  <a:gd name="T84" fmla="*/ 15 w 87"/>
                  <a:gd name="T85" fmla="*/ 76 h 151"/>
                  <a:gd name="T86" fmla="*/ 17 w 87"/>
                  <a:gd name="T87" fmla="*/ 72 h 151"/>
                  <a:gd name="T88" fmla="*/ 13 w 87"/>
                  <a:gd name="T89" fmla="*/ 70 h 151"/>
                  <a:gd name="T90" fmla="*/ 14 w 87"/>
                  <a:gd name="T91" fmla="*/ 66 h 151"/>
                  <a:gd name="T92" fmla="*/ 16 w 87"/>
                  <a:gd name="T93" fmla="*/ 62 h 151"/>
                  <a:gd name="T94" fmla="*/ 3 w 87"/>
                  <a:gd name="T95" fmla="*/ 50 h 151"/>
                  <a:gd name="T96" fmla="*/ 14 w 87"/>
                  <a:gd name="T97" fmla="*/ 57 h 151"/>
                  <a:gd name="T98" fmla="*/ 17 w 87"/>
                  <a:gd name="T99" fmla="*/ 57 h 151"/>
                  <a:gd name="T100" fmla="*/ 14 w 87"/>
                  <a:gd name="T101" fmla="*/ 46 h 151"/>
                  <a:gd name="T102" fmla="*/ 15 w 87"/>
                  <a:gd name="T103" fmla="*/ 32 h 151"/>
                  <a:gd name="T104" fmla="*/ 10 w 87"/>
                  <a:gd name="T105" fmla="*/ 40 h 151"/>
                  <a:gd name="T106" fmla="*/ 14 w 87"/>
                  <a:gd name="T107" fmla="*/ 43 h 151"/>
                  <a:gd name="T108" fmla="*/ 58 w 87"/>
                  <a:gd name="T109" fmla="*/ 9 h 151"/>
                  <a:gd name="T110" fmla="*/ 60 w 87"/>
                  <a:gd name="T111" fmla="*/ 13 h 151"/>
                  <a:gd name="T112" fmla="*/ 60 w 87"/>
                  <a:gd name="T113" fmla="*/ 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" h="151">
                    <a:moveTo>
                      <a:pt x="10" y="83"/>
                    </a:moveTo>
                    <a:cubicBezTo>
                      <a:pt x="10" y="83"/>
                      <a:pt x="4" y="85"/>
                      <a:pt x="5" y="88"/>
                    </a:cubicBezTo>
                    <a:cubicBezTo>
                      <a:pt x="6" y="91"/>
                      <a:pt x="0" y="89"/>
                      <a:pt x="1" y="92"/>
                    </a:cubicBezTo>
                    <a:cubicBezTo>
                      <a:pt x="2" y="94"/>
                      <a:pt x="0" y="94"/>
                      <a:pt x="3" y="94"/>
                    </a:cubicBezTo>
                    <a:cubicBezTo>
                      <a:pt x="6" y="94"/>
                      <a:pt x="4" y="99"/>
                      <a:pt x="6" y="97"/>
                    </a:cubicBezTo>
                    <a:cubicBezTo>
                      <a:pt x="9" y="95"/>
                      <a:pt x="9" y="96"/>
                      <a:pt x="9" y="96"/>
                    </a:cubicBezTo>
                    <a:cubicBezTo>
                      <a:pt x="10" y="98"/>
                      <a:pt x="10" y="98"/>
                      <a:pt x="10" y="98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6"/>
                      <a:pt x="14" y="96"/>
                    </a:cubicBezTo>
                    <a:cubicBezTo>
                      <a:pt x="15" y="95"/>
                      <a:pt x="19" y="96"/>
                      <a:pt x="21" y="95"/>
                    </a:cubicBezTo>
                    <a:cubicBezTo>
                      <a:pt x="19" y="92"/>
                      <a:pt x="20" y="93"/>
                      <a:pt x="19" y="88"/>
                    </a:cubicBezTo>
                    <a:cubicBezTo>
                      <a:pt x="19" y="88"/>
                      <a:pt x="17" y="89"/>
                      <a:pt x="16" y="88"/>
                    </a:cubicBezTo>
                    <a:cubicBezTo>
                      <a:pt x="17" y="87"/>
                      <a:pt x="18" y="86"/>
                      <a:pt x="18" y="84"/>
                    </a:cubicBezTo>
                    <a:cubicBezTo>
                      <a:pt x="13" y="81"/>
                      <a:pt x="14" y="84"/>
                      <a:pt x="9" y="86"/>
                    </a:cubicBezTo>
                    <a:cubicBezTo>
                      <a:pt x="7" y="86"/>
                      <a:pt x="8" y="85"/>
                      <a:pt x="10" y="84"/>
                    </a:cubicBezTo>
                    <a:lnTo>
                      <a:pt x="10" y="83"/>
                    </a:lnTo>
                    <a:close/>
                    <a:moveTo>
                      <a:pt x="33" y="48"/>
                    </a:moveTo>
                    <a:cubicBezTo>
                      <a:pt x="34" y="48"/>
                      <a:pt x="32" y="45"/>
                      <a:pt x="33" y="43"/>
                    </a:cubicBezTo>
                    <a:cubicBezTo>
                      <a:pt x="33" y="42"/>
                      <a:pt x="35" y="42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7" y="40"/>
                      <a:pt x="38" y="39"/>
                      <a:pt x="38" y="38"/>
                    </a:cubicBezTo>
                    <a:cubicBezTo>
                      <a:pt x="39" y="37"/>
                      <a:pt x="41" y="37"/>
                      <a:pt x="41" y="36"/>
                    </a:cubicBezTo>
                    <a:cubicBezTo>
                      <a:pt x="43" y="32"/>
                      <a:pt x="39" y="29"/>
                      <a:pt x="35" y="30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4"/>
                      <a:pt x="31" y="34"/>
                    </a:cubicBezTo>
                    <a:cubicBezTo>
                      <a:pt x="28" y="35"/>
                      <a:pt x="32" y="32"/>
                      <a:pt x="30" y="31"/>
                    </a:cubicBezTo>
                    <a:cubicBezTo>
                      <a:pt x="29" y="31"/>
                      <a:pt x="28" y="31"/>
                      <a:pt x="27" y="31"/>
                    </a:cubicBezTo>
                    <a:cubicBezTo>
                      <a:pt x="27" y="33"/>
                      <a:pt x="27" y="34"/>
                      <a:pt x="27" y="36"/>
                    </a:cubicBezTo>
                    <a:cubicBezTo>
                      <a:pt x="27" y="37"/>
                      <a:pt x="24" y="39"/>
                      <a:pt x="24" y="40"/>
                    </a:cubicBezTo>
                    <a:cubicBezTo>
                      <a:pt x="24" y="40"/>
                      <a:pt x="24" y="43"/>
                      <a:pt x="24" y="42"/>
                    </a:cubicBezTo>
                    <a:cubicBezTo>
                      <a:pt x="25" y="42"/>
                      <a:pt x="23" y="43"/>
                      <a:pt x="25" y="42"/>
                    </a:cubicBezTo>
                    <a:cubicBezTo>
                      <a:pt x="25" y="43"/>
                      <a:pt x="24" y="44"/>
                      <a:pt x="24" y="44"/>
                    </a:cubicBezTo>
                    <a:cubicBezTo>
                      <a:pt x="23" y="44"/>
                      <a:pt x="22" y="44"/>
                      <a:pt x="20" y="44"/>
                    </a:cubicBezTo>
                    <a:cubicBezTo>
                      <a:pt x="21" y="45"/>
                      <a:pt x="20" y="45"/>
                      <a:pt x="20" y="46"/>
                    </a:cubicBezTo>
                    <a:cubicBezTo>
                      <a:pt x="21" y="45"/>
                      <a:pt x="21" y="47"/>
                      <a:pt x="21" y="48"/>
                    </a:cubicBezTo>
                    <a:cubicBezTo>
                      <a:pt x="20" y="48"/>
                      <a:pt x="19" y="48"/>
                      <a:pt x="18" y="48"/>
                    </a:cubicBezTo>
                    <a:cubicBezTo>
                      <a:pt x="20" y="50"/>
                      <a:pt x="23" y="53"/>
                      <a:pt x="19" y="54"/>
                    </a:cubicBezTo>
                    <a:cubicBezTo>
                      <a:pt x="18" y="55"/>
                      <a:pt x="22" y="58"/>
                      <a:pt x="21" y="58"/>
                    </a:cubicBezTo>
                    <a:cubicBezTo>
                      <a:pt x="20" y="57"/>
                      <a:pt x="19" y="62"/>
                      <a:pt x="19" y="63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20" y="64"/>
                      <a:pt x="25" y="63"/>
                      <a:pt x="24" y="64"/>
                    </a:cubicBezTo>
                    <a:cubicBezTo>
                      <a:pt x="25" y="63"/>
                      <a:pt x="24" y="65"/>
                      <a:pt x="24" y="66"/>
                    </a:cubicBezTo>
                    <a:cubicBezTo>
                      <a:pt x="24" y="66"/>
                      <a:pt x="22" y="66"/>
                      <a:pt x="22" y="66"/>
                    </a:cubicBezTo>
                    <a:cubicBezTo>
                      <a:pt x="22" y="66"/>
                      <a:pt x="19" y="68"/>
                      <a:pt x="21" y="68"/>
                    </a:cubicBezTo>
                    <a:cubicBezTo>
                      <a:pt x="21" y="68"/>
                      <a:pt x="21" y="70"/>
                      <a:pt x="21" y="70"/>
                    </a:cubicBezTo>
                    <a:cubicBezTo>
                      <a:pt x="20" y="69"/>
                      <a:pt x="20" y="73"/>
                      <a:pt x="20" y="74"/>
                    </a:cubicBezTo>
                    <a:cubicBezTo>
                      <a:pt x="21" y="73"/>
                      <a:pt x="21" y="72"/>
                      <a:pt x="22" y="71"/>
                    </a:cubicBezTo>
                    <a:cubicBezTo>
                      <a:pt x="22" y="71"/>
                      <a:pt x="23" y="70"/>
                      <a:pt x="24" y="70"/>
                    </a:cubicBezTo>
                    <a:cubicBezTo>
                      <a:pt x="24" y="70"/>
                      <a:pt x="23" y="72"/>
                      <a:pt x="25" y="71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6" y="70"/>
                      <a:pt x="28" y="74"/>
                      <a:pt x="26" y="73"/>
                    </a:cubicBezTo>
                    <a:cubicBezTo>
                      <a:pt x="27" y="79"/>
                      <a:pt x="26" y="80"/>
                      <a:pt x="24" y="86"/>
                    </a:cubicBezTo>
                    <a:cubicBezTo>
                      <a:pt x="25" y="87"/>
                      <a:pt x="25" y="86"/>
                      <a:pt x="26" y="86"/>
                    </a:cubicBezTo>
                    <a:cubicBezTo>
                      <a:pt x="27" y="86"/>
                      <a:pt x="27" y="88"/>
                      <a:pt x="28" y="88"/>
                    </a:cubicBezTo>
                    <a:cubicBezTo>
                      <a:pt x="28" y="88"/>
                      <a:pt x="29" y="89"/>
                      <a:pt x="29" y="89"/>
                    </a:cubicBezTo>
                    <a:cubicBezTo>
                      <a:pt x="30" y="88"/>
                      <a:pt x="29" y="87"/>
                      <a:pt x="30" y="86"/>
                    </a:cubicBezTo>
                    <a:cubicBezTo>
                      <a:pt x="33" y="89"/>
                      <a:pt x="40" y="84"/>
                      <a:pt x="42" y="86"/>
                    </a:cubicBezTo>
                    <a:cubicBezTo>
                      <a:pt x="35" y="92"/>
                      <a:pt x="38" y="93"/>
                      <a:pt x="45" y="93"/>
                    </a:cubicBezTo>
                    <a:cubicBezTo>
                      <a:pt x="45" y="96"/>
                      <a:pt x="45" y="97"/>
                      <a:pt x="45" y="99"/>
                    </a:cubicBezTo>
                    <a:cubicBezTo>
                      <a:pt x="45" y="99"/>
                      <a:pt x="43" y="101"/>
                      <a:pt x="43" y="102"/>
                    </a:cubicBezTo>
                    <a:cubicBezTo>
                      <a:pt x="43" y="103"/>
                      <a:pt x="44" y="104"/>
                      <a:pt x="44" y="105"/>
                    </a:cubicBezTo>
                    <a:cubicBezTo>
                      <a:pt x="43" y="105"/>
                      <a:pt x="42" y="105"/>
                      <a:pt x="42" y="105"/>
                    </a:cubicBezTo>
                    <a:cubicBezTo>
                      <a:pt x="42" y="106"/>
                      <a:pt x="42" y="106"/>
                      <a:pt x="42" y="106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35" y="106"/>
                      <a:pt x="35" y="105"/>
                      <a:pt x="34" y="105"/>
                    </a:cubicBezTo>
                    <a:cubicBezTo>
                      <a:pt x="34" y="105"/>
                      <a:pt x="34" y="103"/>
                      <a:pt x="34" y="103"/>
                    </a:cubicBezTo>
                    <a:cubicBezTo>
                      <a:pt x="33" y="102"/>
                      <a:pt x="31" y="103"/>
                      <a:pt x="30" y="102"/>
                    </a:cubicBezTo>
                    <a:cubicBezTo>
                      <a:pt x="30" y="103"/>
                      <a:pt x="30" y="104"/>
                      <a:pt x="29" y="104"/>
                    </a:cubicBezTo>
                    <a:cubicBezTo>
                      <a:pt x="29" y="104"/>
                      <a:pt x="30" y="107"/>
                      <a:pt x="30" y="107"/>
                    </a:cubicBezTo>
                    <a:cubicBezTo>
                      <a:pt x="31" y="107"/>
                      <a:pt x="32" y="107"/>
                      <a:pt x="33" y="107"/>
                    </a:cubicBezTo>
                    <a:cubicBezTo>
                      <a:pt x="32" y="108"/>
                      <a:pt x="28" y="113"/>
                      <a:pt x="26" y="114"/>
                    </a:cubicBezTo>
                    <a:cubicBezTo>
                      <a:pt x="24" y="114"/>
                      <a:pt x="31" y="113"/>
                      <a:pt x="32" y="113"/>
                    </a:cubicBezTo>
                    <a:cubicBezTo>
                      <a:pt x="32" y="120"/>
                      <a:pt x="33" y="117"/>
                      <a:pt x="29" y="120"/>
                    </a:cubicBezTo>
                    <a:cubicBezTo>
                      <a:pt x="29" y="120"/>
                      <a:pt x="29" y="122"/>
                      <a:pt x="28" y="122"/>
                    </a:cubicBezTo>
                    <a:cubicBezTo>
                      <a:pt x="27" y="123"/>
                      <a:pt x="25" y="123"/>
                      <a:pt x="23" y="124"/>
                    </a:cubicBezTo>
                    <a:cubicBezTo>
                      <a:pt x="23" y="126"/>
                      <a:pt x="23" y="125"/>
                      <a:pt x="24" y="127"/>
                    </a:cubicBezTo>
                    <a:cubicBezTo>
                      <a:pt x="22" y="127"/>
                      <a:pt x="23" y="128"/>
                      <a:pt x="23" y="128"/>
                    </a:cubicBezTo>
                    <a:cubicBezTo>
                      <a:pt x="23" y="128"/>
                      <a:pt x="25" y="128"/>
                      <a:pt x="26" y="128"/>
                    </a:cubicBezTo>
                    <a:cubicBezTo>
                      <a:pt x="26" y="128"/>
                      <a:pt x="23" y="131"/>
                      <a:pt x="26" y="130"/>
                    </a:cubicBezTo>
                    <a:cubicBezTo>
                      <a:pt x="28" y="130"/>
                      <a:pt x="26" y="130"/>
                      <a:pt x="28" y="130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29" y="128"/>
                      <a:pt x="28" y="129"/>
                      <a:pt x="28" y="128"/>
                    </a:cubicBezTo>
                    <a:cubicBezTo>
                      <a:pt x="29" y="128"/>
                      <a:pt x="30" y="128"/>
                      <a:pt x="31" y="128"/>
                    </a:cubicBezTo>
                    <a:cubicBezTo>
                      <a:pt x="31" y="128"/>
                      <a:pt x="31" y="130"/>
                      <a:pt x="31" y="130"/>
                    </a:cubicBezTo>
                    <a:cubicBezTo>
                      <a:pt x="29" y="129"/>
                      <a:pt x="31" y="132"/>
                      <a:pt x="34" y="131"/>
                    </a:cubicBezTo>
                    <a:cubicBezTo>
                      <a:pt x="34" y="131"/>
                      <a:pt x="36" y="129"/>
                      <a:pt x="37" y="128"/>
                    </a:cubicBezTo>
                    <a:cubicBezTo>
                      <a:pt x="35" y="127"/>
                      <a:pt x="39" y="128"/>
                      <a:pt x="38" y="129"/>
                    </a:cubicBezTo>
                    <a:cubicBezTo>
                      <a:pt x="39" y="129"/>
                      <a:pt x="40" y="130"/>
                      <a:pt x="41" y="131"/>
                    </a:cubicBezTo>
                    <a:cubicBezTo>
                      <a:pt x="42" y="130"/>
                      <a:pt x="41" y="129"/>
                      <a:pt x="42" y="128"/>
                    </a:cubicBezTo>
                    <a:cubicBezTo>
                      <a:pt x="49" y="127"/>
                      <a:pt x="46" y="127"/>
                      <a:pt x="44" y="134"/>
                    </a:cubicBezTo>
                    <a:cubicBezTo>
                      <a:pt x="40" y="134"/>
                      <a:pt x="32" y="132"/>
                      <a:pt x="30" y="133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28" y="135"/>
                      <a:pt x="28" y="138"/>
                      <a:pt x="26" y="140"/>
                    </a:cubicBezTo>
                    <a:cubicBezTo>
                      <a:pt x="26" y="141"/>
                      <a:pt x="24" y="142"/>
                      <a:pt x="23" y="143"/>
                    </a:cubicBezTo>
                    <a:cubicBezTo>
                      <a:pt x="22" y="144"/>
                      <a:pt x="23" y="145"/>
                      <a:pt x="22" y="146"/>
                    </a:cubicBezTo>
                    <a:cubicBezTo>
                      <a:pt x="20" y="147"/>
                      <a:pt x="18" y="147"/>
                      <a:pt x="17" y="147"/>
                    </a:cubicBezTo>
                    <a:cubicBezTo>
                      <a:pt x="17" y="148"/>
                      <a:pt x="17" y="149"/>
                      <a:pt x="17" y="149"/>
                    </a:cubicBezTo>
                    <a:cubicBezTo>
                      <a:pt x="21" y="151"/>
                      <a:pt x="20" y="150"/>
                      <a:pt x="23" y="151"/>
                    </a:cubicBezTo>
                    <a:cubicBezTo>
                      <a:pt x="24" y="150"/>
                      <a:pt x="25" y="148"/>
                      <a:pt x="26" y="146"/>
                    </a:cubicBezTo>
                    <a:cubicBezTo>
                      <a:pt x="26" y="146"/>
                      <a:pt x="27" y="147"/>
                      <a:pt x="27" y="147"/>
                    </a:cubicBezTo>
                    <a:cubicBezTo>
                      <a:pt x="28" y="146"/>
                      <a:pt x="27" y="146"/>
                      <a:pt x="28" y="145"/>
                    </a:cubicBezTo>
                    <a:cubicBezTo>
                      <a:pt x="30" y="144"/>
                      <a:pt x="32" y="144"/>
                      <a:pt x="35" y="144"/>
                    </a:cubicBezTo>
                    <a:cubicBezTo>
                      <a:pt x="35" y="145"/>
                      <a:pt x="35" y="146"/>
                      <a:pt x="36" y="146"/>
                    </a:cubicBezTo>
                    <a:cubicBezTo>
                      <a:pt x="38" y="145"/>
                      <a:pt x="40" y="141"/>
                      <a:pt x="43" y="141"/>
                    </a:cubicBezTo>
                    <a:cubicBezTo>
                      <a:pt x="46" y="140"/>
                      <a:pt x="48" y="143"/>
                      <a:pt x="51" y="143"/>
                    </a:cubicBezTo>
                    <a:cubicBezTo>
                      <a:pt x="51" y="143"/>
                      <a:pt x="51" y="141"/>
                      <a:pt x="51" y="141"/>
                    </a:cubicBezTo>
                    <a:cubicBezTo>
                      <a:pt x="52" y="140"/>
                      <a:pt x="53" y="140"/>
                      <a:pt x="54" y="140"/>
                    </a:cubicBezTo>
                    <a:cubicBezTo>
                      <a:pt x="54" y="139"/>
                      <a:pt x="54" y="139"/>
                      <a:pt x="54" y="139"/>
                    </a:cubicBezTo>
                    <a:cubicBezTo>
                      <a:pt x="58" y="138"/>
                      <a:pt x="57" y="140"/>
                      <a:pt x="60" y="140"/>
                    </a:cubicBezTo>
                    <a:cubicBezTo>
                      <a:pt x="62" y="140"/>
                      <a:pt x="65" y="138"/>
                      <a:pt x="68" y="138"/>
                    </a:cubicBezTo>
                    <a:cubicBezTo>
                      <a:pt x="70" y="138"/>
                      <a:pt x="71" y="141"/>
                      <a:pt x="72" y="141"/>
                    </a:cubicBezTo>
                    <a:cubicBezTo>
                      <a:pt x="73" y="139"/>
                      <a:pt x="73" y="139"/>
                      <a:pt x="73" y="139"/>
                    </a:cubicBezTo>
                    <a:cubicBezTo>
                      <a:pt x="74" y="139"/>
                      <a:pt x="75" y="139"/>
                      <a:pt x="76" y="139"/>
                    </a:cubicBezTo>
                    <a:cubicBezTo>
                      <a:pt x="76" y="139"/>
                      <a:pt x="76" y="137"/>
                      <a:pt x="77" y="137"/>
                    </a:cubicBezTo>
                    <a:cubicBezTo>
                      <a:pt x="78" y="136"/>
                      <a:pt x="78" y="136"/>
                      <a:pt x="80" y="136"/>
                    </a:cubicBezTo>
                    <a:cubicBezTo>
                      <a:pt x="80" y="136"/>
                      <a:pt x="79" y="134"/>
                      <a:pt x="80" y="134"/>
                    </a:cubicBezTo>
                    <a:cubicBezTo>
                      <a:pt x="83" y="133"/>
                      <a:pt x="75" y="133"/>
                      <a:pt x="74" y="134"/>
                    </a:cubicBezTo>
                    <a:cubicBezTo>
                      <a:pt x="74" y="133"/>
                      <a:pt x="73" y="132"/>
                      <a:pt x="74" y="132"/>
                    </a:cubicBezTo>
                    <a:cubicBezTo>
                      <a:pt x="74" y="132"/>
                      <a:pt x="73" y="130"/>
                      <a:pt x="73" y="130"/>
                    </a:cubicBezTo>
                    <a:cubicBezTo>
                      <a:pt x="74" y="129"/>
                      <a:pt x="75" y="130"/>
                      <a:pt x="76" y="130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7" y="128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4" y="123"/>
                      <a:pt x="87" y="115"/>
                      <a:pt x="83" y="113"/>
                    </a:cubicBezTo>
                    <a:cubicBezTo>
                      <a:pt x="81" y="112"/>
                      <a:pt x="78" y="112"/>
                      <a:pt x="76" y="112"/>
                    </a:cubicBezTo>
                    <a:cubicBezTo>
                      <a:pt x="75" y="112"/>
                      <a:pt x="74" y="114"/>
                      <a:pt x="75" y="114"/>
                    </a:cubicBezTo>
                    <a:cubicBezTo>
                      <a:pt x="76" y="114"/>
                      <a:pt x="73" y="116"/>
                      <a:pt x="73" y="116"/>
                    </a:cubicBezTo>
                    <a:cubicBezTo>
                      <a:pt x="73" y="116"/>
                      <a:pt x="72" y="114"/>
                      <a:pt x="72" y="112"/>
                    </a:cubicBezTo>
                    <a:cubicBezTo>
                      <a:pt x="72" y="112"/>
                      <a:pt x="72" y="111"/>
                      <a:pt x="73" y="111"/>
                    </a:cubicBezTo>
                    <a:cubicBezTo>
                      <a:pt x="73" y="110"/>
                      <a:pt x="72" y="107"/>
                      <a:pt x="72" y="107"/>
                    </a:cubicBezTo>
                    <a:cubicBezTo>
                      <a:pt x="70" y="105"/>
                      <a:pt x="69" y="103"/>
                      <a:pt x="67" y="100"/>
                    </a:cubicBezTo>
                    <a:cubicBezTo>
                      <a:pt x="70" y="103"/>
                      <a:pt x="70" y="103"/>
                      <a:pt x="70" y="103"/>
                    </a:cubicBezTo>
                    <a:cubicBezTo>
                      <a:pt x="71" y="103"/>
                      <a:pt x="72" y="103"/>
                      <a:pt x="72" y="103"/>
                    </a:cubicBezTo>
                    <a:cubicBezTo>
                      <a:pt x="72" y="102"/>
                      <a:pt x="72" y="102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0" y="100"/>
                      <a:pt x="69" y="97"/>
                      <a:pt x="68" y="96"/>
                    </a:cubicBezTo>
                    <a:cubicBezTo>
                      <a:pt x="67" y="96"/>
                      <a:pt x="66" y="96"/>
                      <a:pt x="65" y="96"/>
                    </a:cubicBezTo>
                    <a:cubicBezTo>
                      <a:pt x="63" y="94"/>
                      <a:pt x="63" y="91"/>
                      <a:pt x="62" y="90"/>
                    </a:cubicBezTo>
                    <a:cubicBezTo>
                      <a:pt x="61" y="89"/>
                      <a:pt x="60" y="90"/>
                      <a:pt x="60" y="90"/>
                    </a:cubicBezTo>
                    <a:cubicBezTo>
                      <a:pt x="59" y="89"/>
                      <a:pt x="56" y="86"/>
                      <a:pt x="56" y="86"/>
                    </a:cubicBezTo>
                    <a:cubicBezTo>
                      <a:pt x="56" y="84"/>
                      <a:pt x="56" y="82"/>
                      <a:pt x="56" y="80"/>
                    </a:cubicBezTo>
                    <a:cubicBezTo>
                      <a:pt x="55" y="80"/>
                      <a:pt x="54" y="80"/>
                      <a:pt x="54" y="80"/>
                    </a:cubicBezTo>
                    <a:cubicBezTo>
                      <a:pt x="53" y="79"/>
                      <a:pt x="54" y="78"/>
                      <a:pt x="54" y="78"/>
                    </a:cubicBezTo>
                    <a:cubicBezTo>
                      <a:pt x="53" y="76"/>
                      <a:pt x="49" y="75"/>
                      <a:pt x="49" y="74"/>
                    </a:cubicBezTo>
                    <a:cubicBezTo>
                      <a:pt x="48" y="73"/>
                      <a:pt x="49" y="72"/>
                      <a:pt x="48" y="71"/>
                    </a:cubicBezTo>
                    <a:cubicBezTo>
                      <a:pt x="46" y="71"/>
                      <a:pt x="44" y="71"/>
                      <a:pt x="43" y="71"/>
                    </a:cubicBezTo>
                    <a:cubicBezTo>
                      <a:pt x="44" y="71"/>
                      <a:pt x="44" y="69"/>
                      <a:pt x="45" y="68"/>
                    </a:cubicBezTo>
                    <a:cubicBezTo>
                      <a:pt x="46" y="68"/>
                      <a:pt x="46" y="69"/>
                      <a:pt x="47" y="68"/>
                    </a:cubicBezTo>
                    <a:cubicBezTo>
                      <a:pt x="46" y="65"/>
                      <a:pt x="46" y="65"/>
                      <a:pt x="44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6" y="60"/>
                      <a:pt x="46" y="60"/>
                    </a:cubicBezTo>
                    <a:cubicBezTo>
                      <a:pt x="47" y="59"/>
                      <a:pt x="50" y="58"/>
                      <a:pt x="50" y="56"/>
                    </a:cubicBezTo>
                    <a:cubicBezTo>
                      <a:pt x="51" y="55"/>
                      <a:pt x="50" y="54"/>
                      <a:pt x="50" y="52"/>
                    </a:cubicBezTo>
                    <a:cubicBezTo>
                      <a:pt x="50" y="51"/>
                      <a:pt x="52" y="48"/>
                      <a:pt x="52" y="47"/>
                    </a:cubicBezTo>
                    <a:cubicBezTo>
                      <a:pt x="52" y="47"/>
                      <a:pt x="50" y="45"/>
                      <a:pt x="50" y="45"/>
                    </a:cubicBezTo>
                    <a:cubicBezTo>
                      <a:pt x="48" y="45"/>
                      <a:pt x="46" y="47"/>
                      <a:pt x="45" y="46"/>
                    </a:cubicBezTo>
                    <a:cubicBezTo>
                      <a:pt x="45" y="46"/>
                      <a:pt x="42" y="45"/>
                      <a:pt x="41" y="45"/>
                    </a:cubicBezTo>
                    <a:cubicBezTo>
                      <a:pt x="41" y="45"/>
                      <a:pt x="40" y="46"/>
                      <a:pt x="40" y="46"/>
                    </a:cubicBezTo>
                    <a:cubicBezTo>
                      <a:pt x="38" y="47"/>
                      <a:pt x="38" y="47"/>
                      <a:pt x="36" y="47"/>
                    </a:cubicBezTo>
                    <a:cubicBezTo>
                      <a:pt x="37" y="47"/>
                      <a:pt x="34" y="48"/>
                      <a:pt x="34" y="48"/>
                    </a:cubicBezTo>
                    <a:cubicBezTo>
                      <a:pt x="35" y="49"/>
                      <a:pt x="34" y="48"/>
                      <a:pt x="33" y="48"/>
                    </a:cubicBezTo>
                    <a:close/>
                    <a:moveTo>
                      <a:pt x="55" y="141"/>
                    </a:moveTo>
                    <a:cubicBezTo>
                      <a:pt x="53" y="141"/>
                      <a:pt x="56" y="142"/>
                      <a:pt x="56" y="142"/>
                    </a:cubicBezTo>
                    <a:cubicBezTo>
                      <a:pt x="56" y="142"/>
                      <a:pt x="57" y="140"/>
                      <a:pt x="55" y="141"/>
                    </a:cubicBezTo>
                    <a:close/>
                    <a:moveTo>
                      <a:pt x="20" y="76"/>
                    </a:moveTo>
                    <a:cubicBezTo>
                      <a:pt x="20" y="76"/>
                      <a:pt x="20" y="79"/>
                      <a:pt x="20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79"/>
                      <a:pt x="21" y="76"/>
                      <a:pt x="20" y="76"/>
                    </a:cubicBezTo>
                    <a:close/>
                    <a:moveTo>
                      <a:pt x="15" y="76"/>
                    </a:moveTo>
                    <a:cubicBezTo>
                      <a:pt x="16" y="78"/>
                      <a:pt x="16" y="78"/>
                      <a:pt x="16" y="78"/>
                    </a:cubicBezTo>
                    <a:cubicBezTo>
                      <a:pt x="15" y="77"/>
                      <a:pt x="16" y="76"/>
                      <a:pt x="15" y="76"/>
                    </a:cubicBezTo>
                    <a:close/>
                    <a:moveTo>
                      <a:pt x="18" y="68"/>
                    </a:moveTo>
                    <a:cubicBezTo>
                      <a:pt x="17" y="69"/>
                      <a:pt x="17" y="72"/>
                      <a:pt x="17" y="72"/>
                    </a:cubicBezTo>
                    <a:cubicBezTo>
                      <a:pt x="17" y="72"/>
                      <a:pt x="17" y="73"/>
                      <a:pt x="18" y="72"/>
                    </a:cubicBezTo>
                    <a:cubicBezTo>
                      <a:pt x="19" y="72"/>
                      <a:pt x="19" y="67"/>
                      <a:pt x="18" y="68"/>
                    </a:cubicBezTo>
                    <a:close/>
                    <a:moveTo>
                      <a:pt x="12" y="68"/>
                    </a:move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69"/>
                      <a:pt x="14" y="68"/>
                      <a:pt x="12" y="68"/>
                    </a:cubicBezTo>
                    <a:close/>
                    <a:moveTo>
                      <a:pt x="14" y="62"/>
                    </a:moveTo>
                    <a:cubicBezTo>
                      <a:pt x="14" y="64"/>
                      <a:pt x="14" y="64"/>
                      <a:pt x="14" y="64"/>
                    </a:cubicBezTo>
                    <a:cubicBezTo>
                      <a:pt x="15" y="63"/>
                      <a:pt x="14" y="66"/>
                      <a:pt x="14" y="66"/>
                    </a:cubicBezTo>
                    <a:cubicBezTo>
                      <a:pt x="11" y="66"/>
                      <a:pt x="15" y="67"/>
                      <a:pt x="16" y="68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8" y="66"/>
                      <a:pt x="17" y="65"/>
                      <a:pt x="18" y="64"/>
                    </a:cubicBezTo>
                    <a:cubicBezTo>
                      <a:pt x="17" y="64"/>
                      <a:pt x="16" y="63"/>
                      <a:pt x="16" y="62"/>
                    </a:cubicBezTo>
                    <a:cubicBezTo>
                      <a:pt x="15" y="62"/>
                      <a:pt x="14" y="63"/>
                      <a:pt x="14" y="62"/>
                    </a:cubicBezTo>
                    <a:close/>
                    <a:moveTo>
                      <a:pt x="3" y="50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5" y="53"/>
                      <a:pt x="7" y="49"/>
                      <a:pt x="3" y="50"/>
                    </a:cubicBezTo>
                    <a:close/>
                    <a:moveTo>
                      <a:pt x="14" y="46"/>
                    </a:moveTo>
                    <a:cubicBezTo>
                      <a:pt x="14" y="46"/>
                      <a:pt x="14" y="48"/>
                      <a:pt x="14" y="48"/>
                    </a:cubicBezTo>
                    <a:cubicBezTo>
                      <a:pt x="14" y="48"/>
                      <a:pt x="12" y="48"/>
                      <a:pt x="12" y="48"/>
                    </a:cubicBezTo>
                    <a:cubicBezTo>
                      <a:pt x="13" y="52"/>
                      <a:pt x="13" y="54"/>
                      <a:pt x="14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7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7"/>
                      <a:pt x="17" y="57"/>
                    </a:cubicBezTo>
                    <a:cubicBezTo>
                      <a:pt x="18" y="58"/>
                      <a:pt x="18" y="55"/>
                      <a:pt x="18" y="55"/>
                    </a:cubicBezTo>
                    <a:cubicBezTo>
                      <a:pt x="17" y="55"/>
                      <a:pt x="16" y="55"/>
                      <a:pt x="15" y="54"/>
                    </a:cubicBezTo>
                    <a:cubicBezTo>
                      <a:pt x="14" y="50"/>
                      <a:pt x="15" y="53"/>
                      <a:pt x="15" y="48"/>
                    </a:cubicBezTo>
                    <a:cubicBezTo>
                      <a:pt x="15" y="48"/>
                      <a:pt x="15" y="46"/>
                      <a:pt x="14" y="46"/>
                    </a:cubicBezTo>
                    <a:close/>
                    <a:moveTo>
                      <a:pt x="4" y="46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8" y="47"/>
                      <a:pt x="7" y="47"/>
                      <a:pt x="4" y="46"/>
                    </a:cubicBezTo>
                    <a:close/>
                    <a:moveTo>
                      <a:pt x="15" y="32"/>
                    </a:moveTo>
                    <a:cubicBezTo>
                      <a:pt x="11" y="34"/>
                      <a:pt x="11" y="34"/>
                      <a:pt x="11" y="34"/>
                    </a:cubicBezTo>
                    <a:cubicBezTo>
                      <a:pt x="10" y="35"/>
                      <a:pt x="11" y="36"/>
                      <a:pt x="10" y="37"/>
                    </a:cubicBezTo>
                    <a:cubicBezTo>
                      <a:pt x="10" y="37"/>
                      <a:pt x="9" y="36"/>
                      <a:pt x="9" y="36"/>
                    </a:cubicBezTo>
                    <a:cubicBezTo>
                      <a:pt x="9" y="38"/>
                      <a:pt x="11" y="40"/>
                      <a:pt x="10" y="40"/>
                    </a:cubicBezTo>
                    <a:cubicBezTo>
                      <a:pt x="8" y="42"/>
                      <a:pt x="9" y="42"/>
                      <a:pt x="8" y="46"/>
                    </a:cubicBezTo>
                    <a:cubicBezTo>
                      <a:pt x="9" y="45"/>
                      <a:pt x="10" y="44"/>
                      <a:pt x="11" y="44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3" y="43"/>
                      <a:pt x="14" y="43"/>
                    </a:cubicBezTo>
                    <a:cubicBezTo>
                      <a:pt x="15" y="42"/>
                      <a:pt x="14" y="40"/>
                      <a:pt x="14" y="38"/>
                    </a:cubicBezTo>
                    <a:cubicBezTo>
                      <a:pt x="15" y="37"/>
                      <a:pt x="19" y="32"/>
                      <a:pt x="15" y="32"/>
                    </a:cubicBezTo>
                    <a:close/>
                    <a:moveTo>
                      <a:pt x="60" y="5"/>
                    </a:moveTo>
                    <a:cubicBezTo>
                      <a:pt x="59" y="5"/>
                      <a:pt x="58" y="9"/>
                      <a:pt x="58" y="9"/>
                    </a:cubicBezTo>
                    <a:cubicBezTo>
                      <a:pt x="58" y="9"/>
                      <a:pt x="56" y="9"/>
                      <a:pt x="56" y="9"/>
                    </a:cubicBezTo>
                    <a:cubicBezTo>
                      <a:pt x="56" y="11"/>
                      <a:pt x="58" y="12"/>
                      <a:pt x="58" y="11"/>
                    </a:cubicBezTo>
                    <a:cubicBezTo>
                      <a:pt x="58" y="11"/>
                      <a:pt x="59" y="11"/>
                      <a:pt x="59" y="11"/>
                    </a:cubicBezTo>
                    <a:cubicBezTo>
                      <a:pt x="58" y="11"/>
                      <a:pt x="60" y="13"/>
                      <a:pt x="60" y="13"/>
                    </a:cubicBezTo>
                    <a:cubicBezTo>
                      <a:pt x="60" y="13"/>
                      <a:pt x="61" y="12"/>
                      <a:pt x="61" y="12"/>
                    </a:cubicBezTo>
                    <a:cubicBezTo>
                      <a:pt x="61" y="10"/>
                      <a:pt x="59" y="7"/>
                      <a:pt x="61" y="6"/>
                    </a:cubicBezTo>
                    <a:cubicBezTo>
                      <a:pt x="61" y="5"/>
                      <a:pt x="61" y="5"/>
                      <a:pt x="61" y="5"/>
                    </a:cubicBezTo>
                    <a:lnTo>
                      <a:pt x="60" y="5"/>
                    </a:lnTo>
                    <a:close/>
                    <a:moveTo>
                      <a:pt x="65" y="0"/>
                    </a:moveTo>
                    <a:cubicBezTo>
                      <a:pt x="66" y="1"/>
                      <a:pt x="66" y="1"/>
                      <a:pt x="66" y="1"/>
                    </a:cubicBezTo>
                    <a:cubicBezTo>
                      <a:pt x="65" y="0"/>
                      <a:pt x="66" y="0"/>
                      <a:pt x="6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7" name="Freeform 30">
                <a:extLst>
                  <a:ext uri="{FF2B5EF4-FFF2-40B4-BE49-F238E27FC236}">
                    <a16:creationId xmlns:a16="http://schemas.microsoft.com/office/drawing/2014/main" xmlns="" id="{72EA517C-4566-4A27-94ED-F0125D796B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82" y="838"/>
                <a:ext cx="171" cy="296"/>
              </a:xfrm>
              <a:custGeom>
                <a:avLst/>
                <a:gdLst>
                  <a:gd name="T0" fmla="*/ 3 w 87"/>
                  <a:gd name="T1" fmla="*/ 94 h 151"/>
                  <a:gd name="T2" fmla="*/ 14 w 87"/>
                  <a:gd name="T3" fmla="*/ 97 h 151"/>
                  <a:gd name="T4" fmla="*/ 16 w 87"/>
                  <a:gd name="T5" fmla="*/ 88 h 151"/>
                  <a:gd name="T6" fmla="*/ 10 w 87"/>
                  <a:gd name="T7" fmla="*/ 83 h 151"/>
                  <a:gd name="T8" fmla="*/ 37 w 87"/>
                  <a:gd name="T9" fmla="*/ 41 h 151"/>
                  <a:gd name="T10" fmla="*/ 32 w 87"/>
                  <a:gd name="T11" fmla="*/ 32 h 151"/>
                  <a:gd name="T12" fmla="*/ 30 w 87"/>
                  <a:gd name="T13" fmla="*/ 31 h 151"/>
                  <a:gd name="T14" fmla="*/ 24 w 87"/>
                  <a:gd name="T15" fmla="*/ 42 h 151"/>
                  <a:gd name="T16" fmla="*/ 20 w 87"/>
                  <a:gd name="T17" fmla="*/ 46 h 151"/>
                  <a:gd name="T18" fmla="*/ 21 w 87"/>
                  <a:gd name="T19" fmla="*/ 58 h 151"/>
                  <a:gd name="T20" fmla="*/ 24 w 87"/>
                  <a:gd name="T21" fmla="*/ 66 h 151"/>
                  <a:gd name="T22" fmla="*/ 20 w 87"/>
                  <a:gd name="T23" fmla="*/ 74 h 151"/>
                  <a:gd name="T24" fmla="*/ 26 w 87"/>
                  <a:gd name="T25" fmla="*/ 70 h 151"/>
                  <a:gd name="T26" fmla="*/ 28 w 87"/>
                  <a:gd name="T27" fmla="*/ 88 h 151"/>
                  <a:gd name="T28" fmla="*/ 45 w 87"/>
                  <a:gd name="T29" fmla="*/ 93 h 151"/>
                  <a:gd name="T30" fmla="*/ 42 w 87"/>
                  <a:gd name="T31" fmla="*/ 105 h 151"/>
                  <a:gd name="T32" fmla="*/ 34 w 87"/>
                  <a:gd name="T33" fmla="*/ 103 h 151"/>
                  <a:gd name="T34" fmla="*/ 33 w 87"/>
                  <a:gd name="T35" fmla="*/ 107 h 151"/>
                  <a:gd name="T36" fmla="*/ 28 w 87"/>
                  <a:gd name="T37" fmla="*/ 122 h 151"/>
                  <a:gd name="T38" fmla="*/ 26 w 87"/>
                  <a:gd name="T39" fmla="*/ 128 h 151"/>
                  <a:gd name="T40" fmla="*/ 28 w 87"/>
                  <a:gd name="T41" fmla="*/ 128 h 151"/>
                  <a:gd name="T42" fmla="*/ 37 w 87"/>
                  <a:gd name="T43" fmla="*/ 128 h 151"/>
                  <a:gd name="T44" fmla="*/ 44 w 87"/>
                  <a:gd name="T45" fmla="*/ 134 h 151"/>
                  <a:gd name="T46" fmla="*/ 23 w 87"/>
                  <a:gd name="T47" fmla="*/ 143 h 151"/>
                  <a:gd name="T48" fmla="*/ 23 w 87"/>
                  <a:gd name="T49" fmla="*/ 151 h 151"/>
                  <a:gd name="T50" fmla="*/ 35 w 87"/>
                  <a:gd name="T51" fmla="*/ 144 h 151"/>
                  <a:gd name="T52" fmla="*/ 51 w 87"/>
                  <a:gd name="T53" fmla="*/ 141 h 151"/>
                  <a:gd name="T54" fmla="*/ 68 w 87"/>
                  <a:gd name="T55" fmla="*/ 138 h 151"/>
                  <a:gd name="T56" fmla="*/ 77 w 87"/>
                  <a:gd name="T57" fmla="*/ 137 h 151"/>
                  <a:gd name="T58" fmla="*/ 74 w 87"/>
                  <a:gd name="T59" fmla="*/ 132 h 151"/>
                  <a:gd name="T60" fmla="*/ 81 w 87"/>
                  <a:gd name="T61" fmla="*/ 128 h 151"/>
                  <a:gd name="T62" fmla="*/ 76 w 87"/>
                  <a:gd name="T63" fmla="*/ 112 h 151"/>
                  <a:gd name="T64" fmla="*/ 73 w 87"/>
                  <a:gd name="T65" fmla="*/ 111 h 151"/>
                  <a:gd name="T66" fmla="*/ 72 w 87"/>
                  <a:gd name="T67" fmla="*/ 103 h 151"/>
                  <a:gd name="T68" fmla="*/ 65 w 87"/>
                  <a:gd name="T69" fmla="*/ 96 h 151"/>
                  <a:gd name="T70" fmla="*/ 56 w 87"/>
                  <a:gd name="T71" fmla="*/ 80 h 151"/>
                  <a:gd name="T72" fmla="*/ 48 w 87"/>
                  <a:gd name="T73" fmla="*/ 71 h 151"/>
                  <a:gd name="T74" fmla="*/ 44 w 87"/>
                  <a:gd name="T75" fmla="*/ 62 h 151"/>
                  <a:gd name="T76" fmla="*/ 50 w 87"/>
                  <a:gd name="T77" fmla="*/ 52 h 151"/>
                  <a:gd name="T78" fmla="*/ 41 w 87"/>
                  <a:gd name="T79" fmla="*/ 45 h 151"/>
                  <a:gd name="T80" fmla="*/ 33 w 87"/>
                  <a:gd name="T81" fmla="*/ 48 h 151"/>
                  <a:gd name="T82" fmla="*/ 20 w 87"/>
                  <a:gd name="T83" fmla="*/ 76 h 151"/>
                  <a:gd name="T84" fmla="*/ 15 w 87"/>
                  <a:gd name="T85" fmla="*/ 76 h 151"/>
                  <a:gd name="T86" fmla="*/ 17 w 87"/>
                  <a:gd name="T87" fmla="*/ 72 h 151"/>
                  <a:gd name="T88" fmla="*/ 13 w 87"/>
                  <a:gd name="T89" fmla="*/ 70 h 151"/>
                  <a:gd name="T90" fmla="*/ 14 w 87"/>
                  <a:gd name="T91" fmla="*/ 66 h 151"/>
                  <a:gd name="T92" fmla="*/ 16 w 87"/>
                  <a:gd name="T93" fmla="*/ 62 h 151"/>
                  <a:gd name="T94" fmla="*/ 3 w 87"/>
                  <a:gd name="T95" fmla="*/ 50 h 151"/>
                  <a:gd name="T96" fmla="*/ 14 w 87"/>
                  <a:gd name="T97" fmla="*/ 57 h 151"/>
                  <a:gd name="T98" fmla="*/ 17 w 87"/>
                  <a:gd name="T99" fmla="*/ 57 h 151"/>
                  <a:gd name="T100" fmla="*/ 14 w 87"/>
                  <a:gd name="T101" fmla="*/ 46 h 151"/>
                  <a:gd name="T102" fmla="*/ 15 w 87"/>
                  <a:gd name="T103" fmla="*/ 32 h 151"/>
                  <a:gd name="T104" fmla="*/ 10 w 87"/>
                  <a:gd name="T105" fmla="*/ 40 h 151"/>
                  <a:gd name="T106" fmla="*/ 14 w 87"/>
                  <a:gd name="T107" fmla="*/ 43 h 151"/>
                  <a:gd name="T108" fmla="*/ 58 w 87"/>
                  <a:gd name="T109" fmla="*/ 9 h 151"/>
                  <a:gd name="T110" fmla="*/ 60 w 87"/>
                  <a:gd name="T111" fmla="*/ 13 h 151"/>
                  <a:gd name="T112" fmla="*/ 60 w 87"/>
                  <a:gd name="T113" fmla="*/ 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" h="151">
                    <a:moveTo>
                      <a:pt x="10" y="83"/>
                    </a:moveTo>
                    <a:cubicBezTo>
                      <a:pt x="10" y="83"/>
                      <a:pt x="4" y="85"/>
                      <a:pt x="5" y="88"/>
                    </a:cubicBezTo>
                    <a:cubicBezTo>
                      <a:pt x="6" y="91"/>
                      <a:pt x="0" y="89"/>
                      <a:pt x="1" y="92"/>
                    </a:cubicBezTo>
                    <a:cubicBezTo>
                      <a:pt x="2" y="94"/>
                      <a:pt x="0" y="94"/>
                      <a:pt x="3" y="94"/>
                    </a:cubicBezTo>
                    <a:cubicBezTo>
                      <a:pt x="6" y="94"/>
                      <a:pt x="4" y="99"/>
                      <a:pt x="6" y="97"/>
                    </a:cubicBezTo>
                    <a:cubicBezTo>
                      <a:pt x="9" y="95"/>
                      <a:pt x="9" y="96"/>
                      <a:pt x="9" y="96"/>
                    </a:cubicBezTo>
                    <a:cubicBezTo>
                      <a:pt x="10" y="98"/>
                      <a:pt x="10" y="98"/>
                      <a:pt x="10" y="98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6"/>
                      <a:pt x="14" y="96"/>
                    </a:cubicBezTo>
                    <a:cubicBezTo>
                      <a:pt x="15" y="95"/>
                      <a:pt x="19" y="96"/>
                      <a:pt x="21" y="95"/>
                    </a:cubicBezTo>
                    <a:cubicBezTo>
                      <a:pt x="19" y="92"/>
                      <a:pt x="20" y="93"/>
                      <a:pt x="19" y="88"/>
                    </a:cubicBezTo>
                    <a:cubicBezTo>
                      <a:pt x="19" y="88"/>
                      <a:pt x="17" y="89"/>
                      <a:pt x="16" y="88"/>
                    </a:cubicBezTo>
                    <a:cubicBezTo>
                      <a:pt x="17" y="87"/>
                      <a:pt x="18" y="86"/>
                      <a:pt x="18" y="84"/>
                    </a:cubicBezTo>
                    <a:cubicBezTo>
                      <a:pt x="13" y="81"/>
                      <a:pt x="14" y="84"/>
                      <a:pt x="9" y="86"/>
                    </a:cubicBezTo>
                    <a:cubicBezTo>
                      <a:pt x="7" y="86"/>
                      <a:pt x="8" y="85"/>
                      <a:pt x="10" y="84"/>
                    </a:cubicBezTo>
                    <a:lnTo>
                      <a:pt x="10" y="83"/>
                    </a:lnTo>
                    <a:close/>
                    <a:moveTo>
                      <a:pt x="33" y="48"/>
                    </a:moveTo>
                    <a:cubicBezTo>
                      <a:pt x="34" y="48"/>
                      <a:pt x="32" y="45"/>
                      <a:pt x="33" y="43"/>
                    </a:cubicBezTo>
                    <a:cubicBezTo>
                      <a:pt x="33" y="42"/>
                      <a:pt x="35" y="42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7" y="40"/>
                      <a:pt x="38" y="39"/>
                      <a:pt x="38" y="38"/>
                    </a:cubicBezTo>
                    <a:cubicBezTo>
                      <a:pt x="39" y="37"/>
                      <a:pt x="41" y="37"/>
                      <a:pt x="41" y="36"/>
                    </a:cubicBezTo>
                    <a:cubicBezTo>
                      <a:pt x="43" y="32"/>
                      <a:pt x="39" y="29"/>
                      <a:pt x="35" y="30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4"/>
                      <a:pt x="31" y="34"/>
                    </a:cubicBezTo>
                    <a:cubicBezTo>
                      <a:pt x="28" y="35"/>
                      <a:pt x="32" y="32"/>
                      <a:pt x="30" y="31"/>
                    </a:cubicBezTo>
                    <a:cubicBezTo>
                      <a:pt x="29" y="31"/>
                      <a:pt x="28" y="31"/>
                      <a:pt x="27" y="31"/>
                    </a:cubicBezTo>
                    <a:cubicBezTo>
                      <a:pt x="27" y="33"/>
                      <a:pt x="27" y="34"/>
                      <a:pt x="27" y="36"/>
                    </a:cubicBezTo>
                    <a:cubicBezTo>
                      <a:pt x="27" y="37"/>
                      <a:pt x="24" y="39"/>
                      <a:pt x="24" y="40"/>
                    </a:cubicBezTo>
                    <a:cubicBezTo>
                      <a:pt x="24" y="40"/>
                      <a:pt x="24" y="43"/>
                      <a:pt x="24" y="42"/>
                    </a:cubicBezTo>
                    <a:cubicBezTo>
                      <a:pt x="25" y="42"/>
                      <a:pt x="23" y="43"/>
                      <a:pt x="25" y="42"/>
                    </a:cubicBezTo>
                    <a:cubicBezTo>
                      <a:pt x="25" y="43"/>
                      <a:pt x="24" y="44"/>
                      <a:pt x="24" y="44"/>
                    </a:cubicBezTo>
                    <a:cubicBezTo>
                      <a:pt x="23" y="44"/>
                      <a:pt x="22" y="44"/>
                      <a:pt x="20" y="44"/>
                    </a:cubicBezTo>
                    <a:cubicBezTo>
                      <a:pt x="21" y="45"/>
                      <a:pt x="20" y="45"/>
                      <a:pt x="20" y="46"/>
                    </a:cubicBezTo>
                    <a:cubicBezTo>
                      <a:pt x="21" y="45"/>
                      <a:pt x="21" y="47"/>
                      <a:pt x="21" y="48"/>
                    </a:cubicBezTo>
                    <a:cubicBezTo>
                      <a:pt x="20" y="48"/>
                      <a:pt x="19" y="48"/>
                      <a:pt x="18" y="48"/>
                    </a:cubicBezTo>
                    <a:cubicBezTo>
                      <a:pt x="20" y="50"/>
                      <a:pt x="23" y="53"/>
                      <a:pt x="19" y="54"/>
                    </a:cubicBezTo>
                    <a:cubicBezTo>
                      <a:pt x="18" y="55"/>
                      <a:pt x="22" y="58"/>
                      <a:pt x="21" y="58"/>
                    </a:cubicBezTo>
                    <a:cubicBezTo>
                      <a:pt x="20" y="57"/>
                      <a:pt x="19" y="62"/>
                      <a:pt x="19" y="63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20" y="64"/>
                      <a:pt x="25" y="63"/>
                      <a:pt x="24" y="64"/>
                    </a:cubicBezTo>
                    <a:cubicBezTo>
                      <a:pt x="25" y="63"/>
                      <a:pt x="24" y="65"/>
                      <a:pt x="24" y="66"/>
                    </a:cubicBezTo>
                    <a:cubicBezTo>
                      <a:pt x="24" y="66"/>
                      <a:pt x="22" y="66"/>
                      <a:pt x="22" y="66"/>
                    </a:cubicBezTo>
                    <a:cubicBezTo>
                      <a:pt x="22" y="66"/>
                      <a:pt x="19" y="68"/>
                      <a:pt x="21" y="68"/>
                    </a:cubicBezTo>
                    <a:cubicBezTo>
                      <a:pt x="21" y="68"/>
                      <a:pt x="21" y="70"/>
                      <a:pt x="21" y="70"/>
                    </a:cubicBezTo>
                    <a:cubicBezTo>
                      <a:pt x="20" y="69"/>
                      <a:pt x="20" y="73"/>
                      <a:pt x="20" y="74"/>
                    </a:cubicBezTo>
                    <a:cubicBezTo>
                      <a:pt x="21" y="73"/>
                      <a:pt x="21" y="72"/>
                      <a:pt x="22" y="71"/>
                    </a:cubicBezTo>
                    <a:cubicBezTo>
                      <a:pt x="22" y="71"/>
                      <a:pt x="23" y="70"/>
                      <a:pt x="24" y="70"/>
                    </a:cubicBezTo>
                    <a:cubicBezTo>
                      <a:pt x="24" y="70"/>
                      <a:pt x="23" y="72"/>
                      <a:pt x="25" y="71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6" y="70"/>
                      <a:pt x="28" y="74"/>
                      <a:pt x="26" y="73"/>
                    </a:cubicBezTo>
                    <a:cubicBezTo>
                      <a:pt x="27" y="79"/>
                      <a:pt x="26" y="80"/>
                      <a:pt x="24" y="86"/>
                    </a:cubicBezTo>
                    <a:cubicBezTo>
                      <a:pt x="25" y="87"/>
                      <a:pt x="25" y="86"/>
                      <a:pt x="26" y="86"/>
                    </a:cubicBezTo>
                    <a:cubicBezTo>
                      <a:pt x="27" y="86"/>
                      <a:pt x="27" y="88"/>
                      <a:pt x="28" y="88"/>
                    </a:cubicBezTo>
                    <a:cubicBezTo>
                      <a:pt x="28" y="88"/>
                      <a:pt x="29" y="89"/>
                      <a:pt x="29" y="89"/>
                    </a:cubicBezTo>
                    <a:cubicBezTo>
                      <a:pt x="30" y="88"/>
                      <a:pt x="29" y="87"/>
                      <a:pt x="30" y="86"/>
                    </a:cubicBezTo>
                    <a:cubicBezTo>
                      <a:pt x="33" y="89"/>
                      <a:pt x="40" y="84"/>
                      <a:pt x="42" y="86"/>
                    </a:cubicBezTo>
                    <a:cubicBezTo>
                      <a:pt x="35" y="92"/>
                      <a:pt x="38" y="93"/>
                      <a:pt x="45" y="93"/>
                    </a:cubicBezTo>
                    <a:cubicBezTo>
                      <a:pt x="45" y="96"/>
                      <a:pt x="45" y="97"/>
                      <a:pt x="45" y="99"/>
                    </a:cubicBezTo>
                    <a:cubicBezTo>
                      <a:pt x="45" y="99"/>
                      <a:pt x="43" y="101"/>
                      <a:pt x="43" y="102"/>
                    </a:cubicBezTo>
                    <a:cubicBezTo>
                      <a:pt x="43" y="103"/>
                      <a:pt x="44" y="104"/>
                      <a:pt x="44" y="105"/>
                    </a:cubicBezTo>
                    <a:cubicBezTo>
                      <a:pt x="43" y="105"/>
                      <a:pt x="42" y="105"/>
                      <a:pt x="42" y="105"/>
                    </a:cubicBezTo>
                    <a:cubicBezTo>
                      <a:pt x="42" y="106"/>
                      <a:pt x="42" y="106"/>
                      <a:pt x="42" y="106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35" y="106"/>
                      <a:pt x="35" y="105"/>
                      <a:pt x="34" y="105"/>
                    </a:cubicBezTo>
                    <a:cubicBezTo>
                      <a:pt x="34" y="105"/>
                      <a:pt x="34" y="103"/>
                      <a:pt x="34" y="103"/>
                    </a:cubicBezTo>
                    <a:cubicBezTo>
                      <a:pt x="33" y="102"/>
                      <a:pt x="31" y="103"/>
                      <a:pt x="30" y="102"/>
                    </a:cubicBezTo>
                    <a:cubicBezTo>
                      <a:pt x="30" y="103"/>
                      <a:pt x="30" y="104"/>
                      <a:pt x="29" y="104"/>
                    </a:cubicBezTo>
                    <a:cubicBezTo>
                      <a:pt x="29" y="104"/>
                      <a:pt x="30" y="107"/>
                      <a:pt x="30" y="107"/>
                    </a:cubicBezTo>
                    <a:cubicBezTo>
                      <a:pt x="31" y="107"/>
                      <a:pt x="32" y="107"/>
                      <a:pt x="33" y="107"/>
                    </a:cubicBezTo>
                    <a:cubicBezTo>
                      <a:pt x="32" y="108"/>
                      <a:pt x="28" y="113"/>
                      <a:pt x="26" y="114"/>
                    </a:cubicBezTo>
                    <a:cubicBezTo>
                      <a:pt x="24" y="114"/>
                      <a:pt x="31" y="113"/>
                      <a:pt x="32" y="113"/>
                    </a:cubicBezTo>
                    <a:cubicBezTo>
                      <a:pt x="32" y="120"/>
                      <a:pt x="33" y="117"/>
                      <a:pt x="29" y="120"/>
                    </a:cubicBezTo>
                    <a:cubicBezTo>
                      <a:pt x="29" y="120"/>
                      <a:pt x="29" y="122"/>
                      <a:pt x="28" y="122"/>
                    </a:cubicBezTo>
                    <a:cubicBezTo>
                      <a:pt x="27" y="123"/>
                      <a:pt x="25" y="123"/>
                      <a:pt x="23" y="124"/>
                    </a:cubicBezTo>
                    <a:cubicBezTo>
                      <a:pt x="23" y="126"/>
                      <a:pt x="23" y="125"/>
                      <a:pt x="24" y="127"/>
                    </a:cubicBezTo>
                    <a:cubicBezTo>
                      <a:pt x="22" y="127"/>
                      <a:pt x="23" y="128"/>
                      <a:pt x="23" y="128"/>
                    </a:cubicBezTo>
                    <a:cubicBezTo>
                      <a:pt x="23" y="128"/>
                      <a:pt x="25" y="128"/>
                      <a:pt x="26" y="128"/>
                    </a:cubicBezTo>
                    <a:cubicBezTo>
                      <a:pt x="26" y="128"/>
                      <a:pt x="23" y="131"/>
                      <a:pt x="26" y="130"/>
                    </a:cubicBezTo>
                    <a:cubicBezTo>
                      <a:pt x="28" y="130"/>
                      <a:pt x="26" y="130"/>
                      <a:pt x="28" y="130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29" y="128"/>
                      <a:pt x="28" y="129"/>
                      <a:pt x="28" y="128"/>
                    </a:cubicBezTo>
                    <a:cubicBezTo>
                      <a:pt x="29" y="128"/>
                      <a:pt x="30" y="128"/>
                      <a:pt x="31" y="128"/>
                    </a:cubicBezTo>
                    <a:cubicBezTo>
                      <a:pt x="31" y="128"/>
                      <a:pt x="31" y="130"/>
                      <a:pt x="31" y="130"/>
                    </a:cubicBezTo>
                    <a:cubicBezTo>
                      <a:pt x="29" y="129"/>
                      <a:pt x="31" y="132"/>
                      <a:pt x="34" y="131"/>
                    </a:cubicBezTo>
                    <a:cubicBezTo>
                      <a:pt x="34" y="131"/>
                      <a:pt x="36" y="129"/>
                      <a:pt x="37" y="128"/>
                    </a:cubicBezTo>
                    <a:cubicBezTo>
                      <a:pt x="35" y="127"/>
                      <a:pt x="39" y="128"/>
                      <a:pt x="38" y="129"/>
                    </a:cubicBezTo>
                    <a:cubicBezTo>
                      <a:pt x="39" y="129"/>
                      <a:pt x="40" y="130"/>
                      <a:pt x="41" y="131"/>
                    </a:cubicBezTo>
                    <a:cubicBezTo>
                      <a:pt x="42" y="130"/>
                      <a:pt x="41" y="129"/>
                      <a:pt x="42" y="128"/>
                    </a:cubicBezTo>
                    <a:cubicBezTo>
                      <a:pt x="49" y="127"/>
                      <a:pt x="46" y="127"/>
                      <a:pt x="44" y="134"/>
                    </a:cubicBezTo>
                    <a:cubicBezTo>
                      <a:pt x="40" y="134"/>
                      <a:pt x="32" y="132"/>
                      <a:pt x="30" y="133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28" y="135"/>
                      <a:pt x="28" y="138"/>
                      <a:pt x="26" y="140"/>
                    </a:cubicBezTo>
                    <a:cubicBezTo>
                      <a:pt x="26" y="141"/>
                      <a:pt x="24" y="142"/>
                      <a:pt x="23" y="143"/>
                    </a:cubicBezTo>
                    <a:cubicBezTo>
                      <a:pt x="22" y="144"/>
                      <a:pt x="23" y="145"/>
                      <a:pt x="22" y="146"/>
                    </a:cubicBezTo>
                    <a:cubicBezTo>
                      <a:pt x="20" y="147"/>
                      <a:pt x="18" y="147"/>
                      <a:pt x="17" y="147"/>
                    </a:cubicBezTo>
                    <a:cubicBezTo>
                      <a:pt x="17" y="148"/>
                      <a:pt x="17" y="149"/>
                      <a:pt x="17" y="149"/>
                    </a:cubicBezTo>
                    <a:cubicBezTo>
                      <a:pt x="21" y="151"/>
                      <a:pt x="20" y="150"/>
                      <a:pt x="23" y="151"/>
                    </a:cubicBezTo>
                    <a:cubicBezTo>
                      <a:pt x="24" y="150"/>
                      <a:pt x="25" y="148"/>
                      <a:pt x="26" y="146"/>
                    </a:cubicBezTo>
                    <a:cubicBezTo>
                      <a:pt x="26" y="146"/>
                      <a:pt x="27" y="147"/>
                      <a:pt x="27" y="147"/>
                    </a:cubicBezTo>
                    <a:cubicBezTo>
                      <a:pt x="28" y="146"/>
                      <a:pt x="27" y="146"/>
                      <a:pt x="28" y="145"/>
                    </a:cubicBezTo>
                    <a:cubicBezTo>
                      <a:pt x="30" y="144"/>
                      <a:pt x="32" y="144"/>
                      <a:pt x="35" y="144"/>
                    </a:cubicBezTo>
                    <a:cubicBezTo>
                      <a:pt x="35" y="145"/>
                      <a:pt x="35" y="146"/>
                      <a:pt x="36" y="146"/>
                    </a:cubicBezTo>
                    <a:cubicBezTo>
                      <a:pt x="38" y="145"/>
                      <a:pt x="40" y="141"/>
                      <a:pt x="43" y="141"/>
                    </a:cubicBezTo>
                    <a:cubicBezTo>
                      <a:pt x="46" y="140"/>
                      <a:pt x="48" y="143"/>
                      <a:pt x="51" y="143"/>
                    </a:cubicBezTo>
                    <a:cubicBezTo>
                      <a:pt x="51" y="143"/>
                      <a:pt x="51" y="141"/>
                      <a:pt x="51" y="141"/>
                    </a:cubicBezTo>
                    <a:cubicBezTo>
                      <a:pt x="52" y="140"/>
                      <a:pt x="53" y="140"/>
                      <a:pt x="54" y="140"/>
                    </a:cubicBezTo>
                    <a:cubicBezTo>
                      <a:pt x="54" y="139"/>
                      <a:pt x="54" y="139"/>
                      <a:pt x="54" y="139"/>
                    </a:cubicBezTo>
                    <a:cubicBezTo>
                      <a:pt x="58" y="138"/>
                      <a:pt x="57" y="140"/>
                      <a:pt x="60" y="140"/>
                    </a:cubicBezTo>
                    <a:cubicBezTo>
                      <a:pt x="62" y="140"/>
                      <a:pt x="65" y="138"/>
                      <a:pt x="68" y="138"/>
                    </a:cubicBezTo>
                    <a:cubicBezTo>
                      <a:pt x="70" y="138"/>
                      <a:pt x="71" y="141"/>
                      <a:pt x="72" y="141"/>
                    </a:cubicBezTo>
                    <a:cubicBezTo>
                      <a:pt x="73" y="139"/>
                      <a:pt x="73" y="139"/>
                      <a:pt x="73" y="139"/>
                    </a:cubicBezTo>
                    <a:cubicBezTo>
                      <a:pt x="74" y="139"/>
                      <a:pt x="75" y="139"/>
                      <a:pt x="76" y="139"/>
                    </a:cubicBezTo>
                    <a:cubicBezTo>
                      <a:pt x="76" y="139"/>
                      <a:pt x="76" y="137"/>
                      <a:pt x="77" y="137"/>
                    </a:cubicBezTo>
                    <a:cubicBezTo>
                      <a:pt x="78" y="136"/>
                      <a:pt x="78" y="136"/>
                      <a:pt x="80" y="136"/>
                    </a:cubicBezTo>
                    <a:cubicBezTo>
                      <a:pt x="80" y="136"/>
                      <a:pt x="79" y="134"/>
                      <a:pt x="80" y="134"/>
                    </a:cubicBezTo>
                    <a:cubicBezTo>
                      <a:pt x="83" y="133"/>
                      <a:pt x="75" y="133"/>
                      <a:pt x="74" y="134"/>
                    </a:cubicBezTo>
                    <a:cubicBezTo>
                      <a:pt x="74" y="133"/>
                      <a:pt x="73" y="132"/>
                      <a:pt x="74" y="132"/>
                    </a:cubicBezTo>
                    <a:cubicBezTo>
                      <a:pt x="74" y="132"/>
                      <a:pt x="73" y="130"/>
                      <a:pt x="73" y="130"/>
                    </a:cubicBezTo>
                    <a:cubicBezTo>
                      <a:pt x="74" y="129"/>
                      <a:pt x="75" y="130"/>
                      <a:pt x="76" y="130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7" y="128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4" y="123"/>
                      <a:pt x="87" y="115"/>
                      <a:pt x="83" y="113"/>
                    </a:cubicBezTo>
                    <a:cubicBezTo>
                      <a:pt x="81" y="112"/>
                      <a:pt x="78" y="112"/>
                      <a:pt x="76" y="112"/>
                    </a:cubicBezTo>
                    <a:cubicBezTo>
                      <a:pt x="75" y="112"/>
                      <a:pt x="74" y="114"/>
                      <a:pt x="75" y="114"/>
                    </a:cubicBezTo>
                    <a:cubicBezTo>
                      <a:pt x="76" y="114"/>
                      <a:pt x="73" y="116"/>
                      <a:pt x="73" y="116"/>
                    </a:cubicBezTo>
                    <a:cubicBezTo>
                      <a:pt x="73" y="116"/>
                      <a:pt x="72" y="114"/>
                      <a:pt x="72" y="112"/>
                    </a:cubicBezTo>
                    <a:cubicBezTo>
                      <a:pt x="72" y="112"/>
                      <a:pt x="72" y="111"/>
                      <a:pt x="73" y="111"/>
                    </a:cubicBezTo>
                    <a:cubicBezTo>
                      <a:pt x="73" y="110"/>
                      <a:pt x="72" y="107"/>
                      <a:pt x="72" y="107"/>
                    </a:cubicBezTo>
                    <a:cubicBezTo>
                      <a:pt x="70" y="105"/>
                      <a:pt x="69" y="103"/>
                      <a:pt x="67" y="100"/>
                    </a:cubicBezTo>
                    <a:cubicBezTo>
                      <a:pt x="70" y="103"/>
                      <a:pt x="70" y="103"/>
                      <a:pt x="70" y="103"/>
                    </a:cubicBezTo>
                    <a:cubicBezTo>
                      <a:pt x="71" y="103"/>
                      <a:pt x="72" y="103"/>
                      <a:pt x="72" y="103"/>
                    </a:cubicBezTo>
                    <a:cubicBezTo>
                      <a:pt x="72" y="102"/>
                      <a:pt x="72" y="102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0" y="100"/>
                      <a:pt x="69" y="97"/>
                      <a:pt x="68" y="96"/>
                    </a:cubicBezTo>
                    <a:cubicBezTo>
                      <a:pt x="67" y="96"/>
                      <a:pt x="66" y="96"/>
                      <a:pt x="65" y="96"/>
                    </a:cubicBezTo>
                    <a:cubicBezTo>
                      <a:pt x="63" y="94"/>
                      <a:pt x="63" y="91"/>
                      <a:pt x="62" y="90"/>
                    </a:cubicBezTo>
                    <a:cubicBezTo>
                      <a:pt x="61" y="89"/>
                      <a:pt x="60" y="90"/>
                      <a:pt x="60" y="90"/>
                    </a:cubicBezTo>
                    <a:cubicBezTo>
                      <a:pt x="59" y="89"/>
                      <a:pt x="56" y="86"/>
                      <a:pt x="56" y="86"/>
                    </a:cubicBezTo>
                    <a:cubicBezTo>
                      <a:pt x="56" y="84"/>
                      <a:pt x="56" y="82"/>
                      <a:pt x="56" y="80"/>
                    </a:cubicBezTo>
                    <a:cubicBezTo>
                      <a:pt x="55" y="80"/>
                      <a:pt x="54" y="80"/>
                      <a:pt x="54" y="80"/>
                    </a:cubicBezTo>
                    <a:cubicBezTo>
                      <a:pt x="53" y="79"/>
                      <a:pt x="54" y="78"/>
                      <a:pt x="54" y="78"/>
                    </a:cubicBezTo>
                    <a:cubicBezTo>
                      <a:pt x="53" y="76"/>
                      <a:pt x="49" y="75"/>
                      <a:pt x="49" y="74"/>
                    </a:cubicBezTo>
                    <a:cubicBezTo>
                      <a:pt x="48" y="73"/>
                      <a:pt x="49" y="72"/>
                      <a:pt x="48" y="71"/>
                    </a:cubicBezTo>
                    <a:cubicBezTo>
                      <a:pt x="46" y="71"/>
                      <a:pt x="44" y="71"/>
                      <a:pt x="43" y="71"/>
                    </a:cubicBezTo>
                    <a:cubicBezTo>
                      <a:pt x="44" y="71"/>
                      <a:pt x="44" y="69"/>
                      <a:pt x="45" y="68"/>
                    </a:cubicBezTo>
                    <a:cubicBezTo>
                      <a:pt x="46" y="68"/>
                      <a:pt x="46" y="69"/>
                      <a:pt x="47" y="68"/>
                    </a:cubicBezTo>
                    <a:cubicBezTo>
                      <a:pt x="46" y="65"/>
                      <a:pt x="46" y="65"/>
                      <a:pt x="44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6" y="60"/>
                      <a:pt x="46" y="60"/>
                    </a:cubicBezTo>
                    <a:cubicBezTo>
                      <a:pt x="47" y="59"/>
                      <a:pt x="50" y="58"/>
                      <a:pt x="50" y="56"/>
                    </a:cubicBezTo>
                    <a:cubicBezTo>
                      <a:pt x="51" y="55"/>
                      <a:pt x="50" y="54"/>
                      <a:pt x="50" y="52"/>
                    </a:cubicBezTo>
                    <a:cubicBezTo>
                      <a:pt x="50" y="51"/>
                      <a:pt x="52" y="48"/>
                      <a:pt x="52" y="47"/>
                    </a:cubicBezTo>
                    <a:cubicBezTo>
                      <a:pt x="52" y="47"/>
                      <a:pt x="50" y="45"/>
                      <a:pt x="50" y="45"/>
                    </a:cubicBezTo>
                    <a:cubicBezTo>
                      <a:pt x="48" y="45"/>
                      <a:pt x="46" y="47"/>
                      <a:pt x="45" y="46"/>
                    </a:cubicBezTo>
                    <a:cubicBezTo>
                      <a:pt x="45" y="46"/>
                      <a:pt x="42" y="45"/>
                      <a:pt x="41" y="45"/>
                    </a:cubicBezTo>
                    <a:cubicBezTo>
                      <a:pt x="41" y="45"/>
                      <a:pt x="40" y="46"/>
                      <a:pt x="40" y="46"/>
                    </a:cubicBezTo>
                    <a:cubicBezTo>
                      <a:pt x="38" y="47"/>
                      <a:pt x="38" y="47"/>
                      <a:pt x="36" y="47"/>
                    </a:cubicBezTo>
                    <a:cubicBezTo>
                      <a:pt x="37" y="47"/>
                      <a:pt x="34" y="48"/>
                      <a:pt x="34" y="48"/>
                    </a:cubicBezTo>
                    <a:cubicBezTo>
                      <a:pt x="35" y="49"/>
                      <a:pt x="34" y="48"/>
                      <a:pt x="33" y="48"/>
                    </a:cubicBezTo>
                    <a:close/>
                    <a:moveTo>
                      <a:pt x="55" y="141"/>
                    </a:moveTo>
                    <a:cubicBezTo>
                      <a:pt x="53" y="141"/>
                      <a:pt x="56" y="142"/>
                      <a:pt x="56" y="142"/>
                    </a:cubicBezTo>
                    <a:cubicBezTo>
                      <a:pt x="56" y="142"/>
                      <a:pt x="57" y="140"/>
                      <a:pt x="55" y="141"/>
                    </a:cubicBezTo>
                    <a:close/>
                    <a:moveTo>
                      <a:pt x="20" y="76"/>
                    </a:moveTo>
                    <a:cubicBezTo>
                      <a:pt x="20" y="76"/>
                      <a:pt x="20" y="79"/>
                      <a:pt x="20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79"/>
                      <a:pt x="21" y="76"/>
                      <a:pt x="20" y="76"/>
                    </a:cubicBezTo>
                    <a:close/>
                    <a:moveTo>
                      <a:pt x="15" y="76"/>
                    </a:moveTo>
                    <a:cubicBezTo>
                      <a:pt x="16" y="78"/>
                      <a:pt x="16" y="78"/>
                      <a:pt x="16" y="78"/>
                    </a:cubicBezTo>
                    <a:cubicBezTo>
                      <a:pt x="15" y="77"/>
                      <a:pt x="16" y="76"/>
                      <a:pt x="15" y="76"/>
                    </a:cubicBezTo>
                    <a:close/>
                    <a:moveTo>
                      <a:pt x="18" y="68"/>
                    </a:moveTo>
                    <a:cubicBezTo>
                      <a:pt x="17" y="69"/>
                      <a:pt x="17" y="72"/>
                      <a:pt x="17" y="72"/>
                    </a:cubicBezTo>
                    <a:cubicBezTo>
                      <a:pt x="17" y="72"/>
                      <a:pt x="17" y="73"/>
                      <a:pt x="18" y="72"/>
                    </a:cubicBezTo>
                    <a:cubicBezTo>
                      <a:pt x="19" y="72"/>
                      <a:pt x="19" y="67"/>
                      <a:pt x="18" y="68"/>
                    </a:cubicBezTo>
                    <a:close/>
                    <a:moveTo>
                      <a:pt x="12" y="68"/>
                    </a:move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69"/>
                      <a:pt x="14" y="68"/>
                      <a:pt x="12" y="68"/>
                    </a:cubicBezTo>
                    <a:close/>
                    <a:moveTo>
                      <a:pt x="14" y="62"/>
                    </a:moveTo>
                    <a:cubicBezTo>
                      <a:pt x="14" y="64"/>
                      <a:pt x="14" y="64"/>
                      <a:pt x="14" y="64"/>
                    </a:cubicBezTo>
                    <a:cubicBezTo>
                      <a:pt x="15" y="63"/>
                      <a:pt x="14" y="66"/>
                      <a:pt x="14" y="66"/>
                    </a:cubicBezTo>
                    <a:cubicBezTo>
                      <a:pt x="11" y="66"/>
                      <a:pt x="15" y="67"/>
                      <a:pt x="16" y="68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8" y="66"/>
                      <a:pt x="17" y="65"/>
                      <a:pt x="18" y="64"/>
                    </a:cubicBezTo>
                    <a:cubicBezTo>
                      <a:pt x="17" y="64"/>
                      <a:pt x="16" y="63"/>
                      <a:pt x="16" y="62"/>
                    </a:cubicBezTo>
                    <a:cubicBezTo>
                      <a:pt x="15" y="62"/>
                      <a:pt x="14" y="63"/>
                      <a:pt x="14" y="62"/>
                    </a:cubicBezTo>
                    <a:close/>
                    <a:moveTo>
                      <a:pt x="3" y="50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5" y="53"/>
                      <a:pt x="7" y="49"/>
                      <a:pt x="3" y="50"/>
                    </a:cubicBezTo>
                    <a:close/>
                    <a:moveTo>
                      <a:pt x="14" y="46"/>
                    </a:moveTo>
                    <a:cubicBezTo>
                      <a:pt x="14" y="46"/>
                      <a:pt x="14" y="48"/>
                      <a:pt x="14" y="48"/>
                    </a:cubicBezTo>
                    <a:cubicBezTo>
                      <a:pt x="14" y="48"/>
                      <a:pt x="12" y="48"/>
                      <a:pt x="12" y="48"/>
                    </a:cubicBezTo>
                    <a:cubicBezTo>
                      <a:pt x="13" y="52"/>
                      <a:pt x="13" y="54"/>
                      <a:pt x="14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7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7"/>
                      <a:pt x="17" y="57"/>
                    </a:cubicBezTo>
                    <a:cubicBezTo>
                      <a:pt x="18" y="58"/>
                      <a:pt x="18" y="55"/>
                      <a:pt x="18" y="55"/>
                    </a:cubicBezTo>
                    <a:cubicBezTo>
                      <a:pt x="17" y="55"/>
                      <a:pt x="16" y="55"/>
                      <a:pt x="15" y="54"/>
                    </a:cubicBezTo>
                    <a:cubicBezTo>
                      <a:pt x="14" y="50"/>
                      <a:pt x="15" y="53"/>
                      <a:pt x="15" y="48"/>
                    </a:cubicBezTo>
                    <a:cubicBezTo>
                      <a:pt x="15" y="48"/>
                      <a:pt x="15" y="46"/>
                      <a:pt x="14" y="46"/>
                    </a:cubicBezTo>
                    <a:close/>
                    <a:moveTo>
                      <a:pt x="4" y="46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8" y="47"/>
                      <a:pt x="7" y="47"/>
                      <a:pt x="4" y="46"/>
                    </a:cubicBezTo>
                    <a:close/>
                    <a:moveTo>
                      <a:pt x="15" y="32"/>
                    </a:moveTo>
                    <a:cubicBezTo>
                      <a:pt x="11" y="34"/>
                      <a:pt x="11" y="34"/>
                      <a:pt x="11" y="34"/>
                    </a:cubicBezTo>
                    <a:cubicBezTo>
                      <a:pt x="10" y="35"/>
                      <a:pt x="11" y="36"/>
                      <a:pt x="10" y="37"/>
                    </a:cubicBezTo>
                    <a:cubicBezTo>
                      <a:pt x="10" y="37"/>
                      <a:pt x="9" y="36"/>
                      <a:pt x="9" y="36"/>
                    </a:cubicBezTo>
                    <a:cubicBezTo>
                      <a:pt x="9" y="38"/>
                      <a:pt x="11" y="40"/>
                      <a:pt x="10" y="40"/>
                    </a:cubicBezTo>
                    <a:cubicBezTo>
                      <a:pt x="8" y="42"/>
                      <a:pt x="9" y="42"/>
                      <a:pt x="8" y="46"/>
                    </a:cubicBezTo>
                    <a:cubicBezTo>
                      <a:pt x="9" y="45"/>
                      <a:pt x="10" y="44"/>
                      <a:pt x="11" y="44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3" y="43"/>
                      <a:pt x="14" y="43"/>
                    </a:cubicBezTo>
                    <a:cubicBezTo>
                      <a:pt x="15" y="42"/>
                      <a:pt x="14" y="40"/>
                      <a:pt x="14" y="38"/>
                    </a:cubicBezTo>
                    <a:cubicBezTo>
                      <a:pt x="15" y="37"/>
                      <a:pt x="19" y="32"/>
                      <a:pt x="15" y="32"/>
                    </a:cubicBezTo>
                    <a:close/>
                    <a:moveTo>
                      <a:pt x="60" y="5"/>
                    </a:moveTo>
                    <a:cubicBezTo>
                      <a:pt x="59" y="5"/>
                      <a:pt x="58" y="9"/>
                      <a:pt x="58" y="9"/>
                    </a:cubicBezTo>
                    <a:cubicBezTo>
                      <a:pt x="58" y="9"/>
                      <a:pt x="56" y="9"/>
                      <a:pt x="56" y="9"/>
                    </a:cubicBezTo>
                    <a:cubicBezTo>
                      <a:pt x="56" y="11"/>
                      <a:pt x="58" y="12"/>
                      <a:pt x="58" y="11"/>
                    </a:cubicBezTo>
                    <a:cubicBezTo>
                      <a:pt x="58" y="11"/>
                      <a:pt x="59" y="11"/>
                      <a:pt x="59" y="11"/>
                    </a:cubicBezTo>
                    <a:cubicBezTo>
                      <a:pt x="58" y="11"/>
                      <a:pt x="60" y="13"/>
                      <a:pt x="60" y="13"/>
                    </a:cubicBezTo>
                    <a:cubicBezTo>
                      <a:pt x="60" y="13"/>
                      <a:pt x="61" y="12"/>
                      <a:pt x="61" y="12"/>
                    </a:cubicBezTo>
                    <a:cubicBezTo>
                      <a:pt x="61" y="10"/>
                      <a:pt x="59" y="7"/>
                      <a:pt x="61" y="6"/>
                    </a:cubicBezTo>
                    <a:cubicBezTo>
                      <a:pt x="61" y="5"/>
                      <a:pt x="61" y="5"/>
                      <a:pt x="61" y="5"/>
                    </a:cubicBezTo>
                    <a:lnTo>
                      <a:pt x="60" y="5"/>
                    </a:lnTo>
                    <a:close/>
                    <a:moveTo>
                      <a:pt x="65" y="0"/>
                    </a:moveTo>
                    <a:cubicBezTo>
                      <a:pt x="66" y="1"/>
                      <a:pt x="66" y="1"/>
                      <a:pt x="66" y="1"/>
                    </a:cubicBezTo>
                    <a:cubicBezTo>
                      <a:pt x="65" y="0"/>
                      <a:pt x="66" y="0"/>
                      <a:pt x="65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8" name="Freeform 31">
                <a:extLst>
                  <a:ext uri="{FF2B5EF4-FFF2-40B4-BE49-F238E27FC236}">
                    <a16:creationId xmlns:a16="http://schemas.microsoft.com/office/drawing/2014/main" xmlns="" id="{6A1BC8D6-B68E-42E9-9130-28ED80064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" y="1703"/>
                <a:ext cx="90" cy="63"/>
              </a:xfrm>
              <a:custGeom>
                <a:avLst/>
                <a:gdLst>
                  <a:gd name="T0" fmla="*/ 46 w 46"/>
                  <a:gd name="T1" fmla="*/ 9 h 32"/>
                  <a:gd name="T2" fmla="*/ 46 w 46"/>
                  <a:gd name="T3" fmla="*/ 4 h 32"/>
                  <a:gd name="T4" fmla="*/ 43 w 46"/>
                  <a:gd name="T5" fmla="*/ 4 h 32"/>
                  <a:gd name="T6" fmla="*/ 43 w 46"/>
                  <a:gd name="T7" fmla="*/ 1 h 32"/>
                  <a:gd name="T8" fmla="*/ 42 w 46"/>
                  <a:gd name="T9" fmla="*/ 0 h 32"/>
                  <a:gd name="T10" fmla="*/ 42 w 46"/>
                  <a:gd name="T11" fmla="*/ 1 h 32"/>
                  <a:gd name="T12" fmla="*/ 37 w 46"/>
                  <a:gd name="T13" fmla="*/ 5 h 32"/>
                  <a:gd name="T14" fmla="*/ 33 w 46"/>
                  <a:gd name="T15" fmla="*/ 12 h 32"/>
                  <a:gd name="T16" fmla="*/ 27 w 46"/>
                  <a:gd name="T17" fmla="*/ 15 h 32"/>
                  <a:gd name="T18" fmla="*/ 26 w 46"/>
                  <a:gd name="T19" fmla="*/ 16 h 32"/>
                  <a:gd name="T20" fmla="*/ 24 w 46"/>
                  <a:gd name="T21" fmla="*/ 16 h 32"/>
                  <a:gd name="T22" fmla="*/ 24 w 46"/>
                  <a:gd name="T23" fmla="*/ 18 h 32"/>
                  <a:gd name="T24" fmla="*/ 15 w 46"/>
                  <a:gd name="T25" fmla="*/ 15 h 32"/>
                  <a:gd name="T26" fmla="*/ 12 w 46"/>
                  <a:gd name="T27" fmla="*/ 18 h 32"/>
                  <a:gd name="T28" fmla="*/ 6 w 46"/>
                  <a:gd name="T29" fmla="*/ 17 h 32"/>
                  <a:gd name="T30" fmla="*/ 6 w 46"/>
                  <a:gd name="T31" fmla="*/ 15 h 32"/>
                  <a:gd name="T32" fmla="*/ 2 w 46"/>
                  <a:gd name="T33" fmla="*/ 14 h 32"/>
                  <a:gd name="T34" fmla="*/ 3 w 46"/>
                  <a:gd name="T35" fmla="*/ 10 h 32"/>
                  <a:gd name="T36" fmla="*/ 0 w 46"/>
                  <a:gd name="T37" fmla="*/ 9 h 32"/>
                  <a:gd name="T38" fmla="*/ 0 w 46"/>
                  <a:gd name="T39" fmla="*/ 13 h 32"/>
                  <a:gd name="T40" fmla="*/ 5 w 46"/>
                  <a:gd name="T41" fmla="*/ 18 h 32"/>
                  <a:gd name="T42" fmla="*/ 5 w 46"/>
                  <a:gd name="T43" fmla="*/ 27 h 32"/>
                  <a:gd name="T44" fmla="*/ 34 w 46"/>
                  <a:gd name="T45" fmla="*/ 32 h 32"/>
                  <a:gd name="T46" fmla="*/ 37 w 46"/>
                  <a:gd name="T47" fmla="*/ 31 h 32"/>
                  <a:gd name="T48" fmla="*/ 39 w 46"/>
                  <a:gd name="T49" fmla="*/ 25 h 32"/>
                  <a:gd name="T50" fmla="*/ 40 w 46"/>
                  <a:gd name="T51" fmla="*/ 18 h 32"/>
                  <a:gd name="T52" fmla="*/ 39 w 46"/>
                  <a:gd name="T53" fmla="*/ 15 h 32"/>
                  <a:gd name="T54" fmla="*/ 42 w 46"/>
                  <a:gd name="T55" fmla="*/ 13 h 32"/>
                  <a:gd name="T56" fmla="*/ 40 w 46"/>
                  <a:gd name="T57" fmla="*/ 11 h 32"/>
                  <a:gd name="T58" fmla="*/ 42 w 46"/>
                  <a:gd name="T59" fmla="*/ 9 h 32"/>
                  <a:gd name="T60" fmla="*/ 44 w 46"/>
                  <a:gd name="T61" fmla="*/ 11 h 32"/>
                  <a:gd name="T62" fmla="*/ 46 w 46"/>
                  <a:gd name="T63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6" h="32">
                    <a:moveTo>
                      <a:pt x="46" y="9"/>
                    </a:moveTo>
                    <a:cubicBezTo>
                      <a:pt x="46" y="8"/>
                      <a:pt x="46" y="6"/>
                      <a:pt x="46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1" y="2"/>
                      <a:pt x="39" y="4"/>
                      <a:pt x="37" y="5"/>
                    </a:cubicBezTo>
                    <a:cubicBezTo>
                      <a:pt x="36" y="7"/>
                      <a:pt x="35" y="10"/>
                      <a:pt x="33" y="12"/>
                    </a:cubicBezTo>
                    <a:cubicBezTo>
                      <a:pt x="31" y="13"/>
                      <a:pt x="29" y="14"/>
                      <a:pt x="27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5" y="17"/>
                      <a:pt x="25" y="16"/>
                      <a:pt x="24" y="16"/>
                    </a:cubicBezTo>
                    <a:cubicBezTo>
                      <a:pt x="24" y="16"/>
                      <a:pt x="24" y="18"/>
                      <a:pt x="24" y="18"/>
                    </a:cubicBezTo>
                    <a:cubicBezTo>
                      <a:pt x="21" y="19"/>
                      <a:pt x="17" y="15"/>
                      <a:pt x="15" y="15"/>
                    </a:cubicBezTo>
                    <a:cubicBezTo>
                      <a:pt x="12" y="15"/>
                      <a:pt x="13" y="17"/>
                      <a:pt x="12" y="18"/>
                    </a:cubicBezTo>
                    <a:cubicBezTo>
                      <a:pt x="9" y="18"/>
                      <a:pt x="8" y="17"/>
                      <a:pt x="6" y="17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4" y="14"/>
                      <a:pt x="3" y="15"/>
                      <a:pt x="2" y="14"/>
                    </a:cubicBezTo>
                    <a:cubicBezTo>
                      <a:pt x="3" y="13"/>
                      <a:pt x="3" y="11"/>
                      <a:pt x="3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32" y="32"/>
                      <a:pt x="34" y="32"/>
                    </a:cubicBezTo>
                    <a:cubicBezTo>
                      <a:pt x="36" y="32"/>
                      <a:pt x="37" y="31"/>
                      <a:pt x="37" y="31"/>
                    </a:cubicBezTo>
                    <a:cubicBezTo>
                      <a:pt x="37" y="31"/>
                      <a:pt x="37" y="28"/>
                      <a:pt x="39" y="25"/>
                    </a:cubicBezTo>
                    <a:cubicBezTo>
                      <a:pt x="41" y="22"/>
                      <a:pt x="40" y="18"/>
                      <a:pt x="40" y="18"/>
                    </a:cubicBezTo>
                    <a:cubicBezTo>
                      <a:pt x="38" y="19"/>
                      <a:pt x="38" y="17"/>
                      <a:pt x="39" y="15"/>
                    </a:cubicBezTo>
                    <a:cubicBezTo>
                      <a:pt x="41" y="14"/>
                      <a:pt x="42" y="13"/>
                      <a:pt x="42" y="13"/>
                    </a:cubicBezTo>
                    <a:cubicBezTo>
                      <a:pt x="42" y="13"/>
                      <a:pt x="40" y="12"/>
                      <a:pt x="40" y="11"/>
                    </a:cubicBezTo>
                    <a:cubicBezTo>
                      <a:pt x="40" y="9"/>
                      <a:pt x="41" y="8"/>
                      <a:pt x="42" y="9"/>
                    </a:cubicBezTo>
                    <a:cubicBezTo>
                      <a:pt x="43" y="10"/>
                      <a:pt x="43" y="12"/>
                      <a:pt x="44" y="11"/>
                    </a:cubicBezTo>
                    <a:cubicBezTo>
                      <a:pt x="44" y="9"/>
                      <a:pt x="46" y="9"/>
                      <a:pt x="4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" name="Freeform 32">
                <a:extLst>
                  <a:ext uri="{FF2B5EF4-FFF2-40B4-BE49-F238E27FC236}">
                    <a16:creationId xmlns:a16="http://schemas.microsoft.com/office/drawing/2014/main" xmlns="" id="{4DC94304-B802-4AD3-987D-AAFFB27AE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" y="1703"/>
                <a:ext cx="90" cy="63"/>
              </a:xfrm>
              <a:custGeom>
                <a:avLst/>
                <a:gdLst>
                  <a:gd name="T0" fmla="*/ 46 w 46"/>
                  <a:gd name="T1" fmla="*/ 9 h 32"/>
                  <a:gd name="T2" fmla="*/ 46 w 46"/>
                  <a:gd name="T3" fmla="*/ 4 h 32"/>
                  <a:gd name="T4" fmla="*/ 43 w 46"/>
                  <a:gd name="T5" fmla="*/ 4 h 32"/>
                  <a:gd name="T6" fmla="*/ 43 w 46"/>
                  <a:gd name="T7" fmla="*/ 1 h 32"/>
                  <a:gd name="T8" fmla="*/ 42 w 46"/>
                  <a:gd name="T9" fmla="*/ 0 h 32"/>
                  <a:gd name="T10" fmla="*/ 42 w 46"/>
                  <a:gd name="T11" fmla="*/ 1 h 32"/>
                  <a:gd name="T12" fmla="*/ 37 w 46"/>
                  <a:gd name="T13" fmla="*/ 5 h 32"/>
                  <a:gd name="T14" fmla="*/ 33 w 46"/>
                  <a:gd name="T15" fmla="*/ 12 h 32"/>
                  <a:gd name="T16" fmla="*/ 27 w 46"/>
                  <a:gd name="T17" fmla="*/ 15 h 32"/>
                  <a:gd name="T18" fmla="*/ 26 w 46"/>
                  <a:gd name="T19" fmla="*/ 16 h 32"/>
                  <a:gd name="T20" fmla="*/ 24 w 46"/>
                  <a:gd name="T21" fmla="*/ 16 h 32"/>
                  <a:gd name="T22" fmla="*/ 24 w 46"/>
                  <a:gd name="T23" fmla="*/ 18 h 32"/>
                  <a:gd name="T24" fmla="*/ 15 w 46"/>
                  <a:gd name="T25" fmla="*/ 15 h 32"/>
                  <a:gd name="T26" fmla="*/ 12 w 46"/>
                  <a:gd name="T27" fmla="*/ 18 h 32"/>
                  <a:gd name="T28" fmla="*/ 6 w 46"/>
                  <a:gd name="T29" fmla="*/ 17 h 32"/>
                  <a:gd name="T30" fmla="*/ 6 w 46"/>
                  <a:gd name="T31" fmla="*/ 15 h 32"/>
                  <a:gd name="T32" fmla="*/ 2 w 46"/>
                  <a:gd name="T33" fmla="*/ 14 h 32"/>
                  <a:gd name="T34" fmla="*/ 3 w 46"/>
                  <a:gd name="T35" fmla="*/ 10 h 32"/>
                  <a:gd name="T36" fmla="*/ 0 w 46"/>
                  <a:gd name="T37" fmla="*/ 9 h 32"/>
                  <a:gd name="T38" fmla="*/ 0 w 46"/>
                  <a:gd name="T39" fmla="*/ 13 h 32"/>
                  <a:gd name="T40" fmla="*/ 5 w 46"/>
                  <a:gd name="T41" fmla="*/ 18 h 32"/>
                  <a:gd name="T42" fmla="*/ 5 w 46"/>
                  <a:gd name="T43" fmla="*/ 27 h 32"/>
                  <a:gd name="T44" fmla="*/ 34 w 46"/>
                  <a:gd name="T45" fmla="*/ 32 h 32"/>
                  <a:gd name="T46" fmla="*/ 37 w 46"/>
                  <a:gd name="T47" fmla="*/ 31 h 32"/>
                  <a:gd name="T48" fmla="*/ 39 w 46"/>
                  <a:gd name="T49" fmla="*/ 25 h 32"/>
                  <a:gd name="T50" fmla="*/ 40 w 46"/>
                  <a:gd name="T51" fmla="*/ 18 h 32"/>
                  <a:gd name="T52" fmla="*/ 39 w 46"/>
                  <a:gd name="T53" fmla="*/ 15 h 32"/>
                  <a:gd name="T54" fmla="*/ 42 w 46"/>
                  <a:gd name="T55" fmla="*/ 13 h 32"/>
                  <a:gd name="T56" fmla="*/ 40 w 46"/>
                  <a:gd name="T57" fmla="*/ 11 h 32"/>
                  <a:gd name="T58" fmla="*/ 42 w 46"/>
                  <a:gd name="T59" fmla="*/ 9 h 32"/>
                  <a:gd name="T60" fmla="*/ 44 w 46"/>
                  <a:gd name="T61" fmla="*/ 11 h 32"/>
                  <a:gd name="T62" fmla="*/ 46 w 46"/>
                  <a:gd name="T63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6" h="32">
                    <a:moveTo>
                      <a:pt x="46" y="9"/>
                    </a:moveTo>
                    <a:cubicBezTo>
                      <a:pt x="46" y="8"/>
                      <a:pt x="46" y="6"/>
                      <a:pt x="46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1" y="2"/>
                      <a:pt x="39" y="4"/>
                      <a:pt x="37" y="5"/>
                    </a:cubicBezTo>
                    <a:cubicBezTo>
                      <a:pt x="36" y="7"/>
                      <a:pt x="35" y="10"/>
                      <a:pt x="33" y="12"/>
                    </a:cubicBezTo>
                    <a:cubicBezTo>
                      <a:pt x="31" y="13"/>
                      <a:pt x="29" y="14"/>
                      <a:pt x="27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5" y="17"/>
                      <a:pt x="25" y="16"/>
                      <a:pt x="24" y="16"/>
                    </a:cubicBezTo>
                    <a:cubicBezTo>
                      <a:pt x="24" y="16"/>
                      <a:pt x="24" y="18"/>
                      <a:pt x="24" y="18"/>
                    </a:cubicBezTo>
                    <a:cubicBezTo>
                      <a:pt x="21" y="19"/>
                      <a:pt x="17" y="15"/>
                      <a:pt x="15" y="15"/>
                    </a:cubicBezTo>
                    <a:cubicBezTo>
                      <a:pt x="12" y="15"/>
                      <a:pt x="13" y="17"/>
                      <a:pt x="12" y="18"/>
                    </a:cubicBezTo>
                    <a:cubicBezTo>
                      <a:pt x="9" y="18"/>
                      <a:pt x="8" y="17"/>
                      <a:pt x="6" y="17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4" y="14"/>
                      <a:pt x="3" y="15"/>
                      <a:pt x="2" y="14"/>
                    </a:cubicBezTo>
                    <a:cubicBezTo>
                      <a:pt x="3" y="13"/>
                      <a:pt x="3" y="11"/>
                      <a:pt x="3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32" y="32"/>
                      <a:pt x="34" y="32"/>
                    </a:cubicBezTo>
                    <a:cubicBezTo>
                      <a:pt x="36" y="32"/>
                      <a:pt x="37" y="31"/>
                      <a:pt x="37" y="31"/>
                    </a:cubicBezTo>
                    <a:cubicBezTo>
                      <a:pt x="37" y="31"/>
                      <a:pt x="37" y="28"/>
                      <a:pt x="39" y="25"/>
                    </a:cubicBezTo>
                    <a:cubicBezTo>
                      <a:pt x="41" y="22"/>
                      <a:pt x="40" y="18"/>
                      <a:pt x="40" y="18"/>
                    </a:cubicBezTo>
                    <a:cubicBezTo>
                      <a:pt x="38" y="19"/>
                      <a:pt x="38" y="17"/>
                      <a:pt x="39" y="15"/>
                    </a:cubicBezTo>
                    <a:cubicBezTo>
                      <a:pt x="41" y="14"/>
                      <a:pt x="42" y="13"/>
                      <a:pt x="42" y="13"/>
                    </a:cubicBezTo>
                    <a:cubicBezTo>
                      <a:pt x="42" y="13"/>
                      <a:pt x="40" y="12"/>
                      <a:pt x="40" y="11"/>
                    </a:cubicBezTo>
                    <a:cubicBezTo>
                      <a:pt x="40" y="9"/>
                      <a:pt x="41" y="8"/>
                      <a:pt x="42" y="9"/>
                    </a:cubicBezTo>
                    <a:cubicBezTo>
                      <a:pt x="43" y="10"/>
                      <a:pt x="43" y="12"/>
                      <a:pt x="44" y="11"/>
                    </a:cubicBezTo>
                    <a:cubicBezTo>
                      <a:pt x="44" y="9"/>
                      <a:pt x="46" y="9"/>
                      <a:pt x="46" y="9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" name="Freeform 33">
                <a:extLst>
                  <a:ext uri="{FF2B5EF4-FFF2-40B4-BE49-F238E27FC236}">
                    <a16:creationId xmlns:a16="http://schemas.microsoft.com/office/drawing/2014/main" xmlns="" id="{5CC3B7B4-44E4-482A-9934-96FA1DDADE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12" y="1071"/>
                <a:ext cx="292" cy="210"/>
              </a:xfrm>
              <a:custGeom>
                <a:avLst/>
                <a:gdLst>
                  <a:gd name="T0" fmla="*/ 131 w 149"/>
                  <a:gd name="T1" fmla="*/ 71 h 107"/>
                  <a:gd name="T2" fmla="*/ 122 w 149"/>
                  <a:gd name="T3" fmla="*/ 75 h 107"/>
                  <a:gd name="T4" fmla="*/ 114 w 149"/>
                  <a:gd name="T5" fmla="*/ 80 h 107"/>
                  <a:gd name="T6" fmla="*/ 105 w 149"/>
                  <a:gd name="T7" fmla="*/ 82 h 107"/>
                  <a:gd name="T8" fmla="*/ 98 w 149"/>
                  <a:gd name="T9" fmla="*/ 82 h 107"/>
                  <a:gd name="T10" fmla="*/ 95 w 149"/>
                  <a:gd name="T11" fmla="*/ 87 h 107"/>
                  <a:gd name="T12" fmla="*/ 101 w 149"/>
                  <a:gd name="T13" fmla="*/ 90 h 107"/>
                  <a:gd name="T14" fmla="*/ 107 w 149"/>
                  <a:gd name="T15" fmla="*/ 94 h 107"/>
                  <a:gd name="T16" fmla="*/ 115 w 149"/>
                  <a:gd name="T17" fmla="*/ 94 h 107"/>
                  <a:gd name="T18" fmla="*/ 103 w 149"/>
                  <a:gd name="T19" fmla="*/ 102 h 107"/>
                  <a:gd name="T20" fmla="*/ 85 w 149"/>
                  <a:gd name="T21" fmla="*/ 95 h 107"/>
                  <a:gd name="T22" fmla="*/ 83 w 149"/>
                  <a:gd name="T23" fmla="*/ 92 h 107"/>
                  <a:gd name="T24" fmla="*/ 92 w 149"/>
                  <a:gd name="T25" fmla="*/ 88 h 107"/>
                  <a:gd name="T26" fmla="*/ 88 w 149"/>
                  <a:gd name="T27" fmla="*/ 84 h 107"/>
                  <a:gd name="T28" fmla="*/ 81 w 149"/>
                  <a:gd name="T29" fmla="*/ 87 h 107"/>
                  <a:gd name="T30" fmla="*/ 76 w 149"/>
                  <a:gd name="T31" fmla="*/ 83 h 107"/>
                  <a:gd name="T32" fmla="*/ 78 w 149"/>
                  <a:gd name="T33" fmla="*/ 81 h 107"/>
                  <a:gd name="T34" fmla="*/ 74 w 149"/>
                  <a:gd name="T35" fmla="*/ 79 h 107"/>
                  <a:gd name="T36" fmla="*/ 65 w 149"/>
                  <a:gd name="T37" fmla="*/ 80 h 107"/>
                  <a:gd name="T38" fmla="*/ 55 w 149"/>
                  <a:gd name="T39" fmla="*/ 71 h 107"/>
                  <a:gd name="T40" fmla="*/ 49 w 149"/>
                  <a:gd name="T41" fmla="*/ 56 h 107"/>
                  <a:gd name="T42" fmla="*/ 35 w 149"/>
                  <a:gd name="T43" fmla="*/ 50 h 107"/>
                  <a:gd name="T44" fmla="*/ 23 w 149"/>
                  <a:gd name="T45" fmla="*/ 58 h 107"/>
                  <a:gd name="T46" fmla="*/ 9 w 149"/>
                  <a:gd name="T47" fmla="*/ 58 h 107"/>
                  <a:gd name="T48" fmla="*/ 2 w 149"/>
                  <a:gd name="T49" fmla="*/ 50 h 107"/>
                  <a:gd name="T50" fmla="*/ 9 w 149"/>
                  <a:gd name="T51" fmla="*/ 39 h 107"/>
                  <a:gd name="T52" fmla="*/ 10 w 149"/>
                  <a:gd name="T53" fmla="*/ 22 h 107"/>
                  <a:gd name="T54" fmla="*/ 12 w 149"/>
                  <a:gd name="T55" fmla="*/ 7 h 107"/>
                  <a:gd name="T56" fmla="*/ 26 w 149"/>
                  <a:gd name="T57" fmla="*/ 5 h 107"/>
                  <a:gd name="T58" fmla="*/ 46 w 149"/>
                  <a:gd name="T59" fmla="*/ 7 h 107"/>
                  <a:gd name="T60" fmla="*/ 52 w 149"/>
                  <a:gd name="T61" fmla="*/ 8 h 107"/>
                  <a:gd name="T62" fmla="*/ 66 w 149"/>
                  <a:gd name="T63" fmla="*/ 5 h 107"/>
                  <a:gd name="T64" fmla="*/ 77 w 149"/>
                  <a:gd name="T65" fmla="*/ 2 h 107"/>
                  <a:gd name="T66" fmla="*/ 86 w 149"/>
                  <a:gd name="T67" fmla="*/ 8 h 107"/>
                  <a:gd name="T68" fmla="*/ 96 w 149"/>
                  <a:gd name="T69" fmla="*/ 16 h 107"/>
                  <a:gd name="T70" fmla="*/ 109 w 149"/>
                  <a:gd name="T71" fmla="*/ 22 h 107"/>
                  <a:gd name="T72" fmla="*/ 119 w 149"/>
                  <a:gd name="T73" fmla="*/ 25 h 107"/>
                  <a:gd name="T74" fmla="*/ 131 w 149"/>
                  <a:gd name="T75" fmla="*/ 31 h 107"/>
                  <a:gd name="T76" fmla="*/ 146 w 149"/>
                  <a:gd name="T77" fmla="*/ 43 h 107"/>
                  <a:gd name="T78" fmla="*/ 147 w 149"/>
                  <a:gd name="T79" fmla="*/ 57 h 107"/>
                  <a:gd name="T80" fmla="*/ 137 w 149"/>
                  <a:gd name="T81" fmla="*/ 68 h 107"/>
                  <a:gd name="T82" fmla="*/ 57 w 149"/>
                  <a:gd name="T83" fmla="*/ 81 h 107"/>
                  <a:gd name="T84" fmla="*/ 46 w 149"/>
                  <a:gd name="T85" fmla="*/ 91 h 107"/>
                  <a:gd name="T86" fmla="*/ 56 w 149"/>
                  <a:gd name="T87" fmla="*/ 92 h 107"/>
                  <a:gd name="T88" fmla="*/ 63 w 149"/>
                  <a:gd name="T89" fmla="*/ 8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9" h="107">
                    <a:moveTo>
                      <a:pt x="136" y="71"/>
                    </a:moveTo>
                    <a:cubicBezTo>
                      <a:pt x="134" y="71"/>
                      <a:pt x="133" y="71"/>
                      <a:pt x="132" y="71"/>
                    </a:cubicBezTo>
                    <a:cubicBezTo>
                      <a:pt x="132" y="71"/>
                      <a:pt x="131" y="71"/>
                      <a:pt x="131" y="71"/>
                    </a:cubicBezTo>
                    <a:cubicBezTo>
                      <a:pt x="130" y="72"/>
                      <a:pt x="129" y="73"/>
                      <a:pt x="128" y="74"/>
                    </a:cubicBezTo>
                    <a:cubicBezTo>
                      <a:pt x="127" y="74"/>
                      <a:pt x="127" y="73"/>
                      <a:pt x="126" y="74"/>
                    </a:cubicBezTo>
                    <a:cubicBezTo>
                      <a:pt x="125" y="74"/>
                      <a:pt x="123" y="74"/>
                      <a:pt x="122" y="75"/>
                    </a:cubicBezTo>
                    <a:cubicBezTo>
                      <a:pt x="121" y="75"/>
                      <a:pt x="121" y="77"/>
                      <a:pt x="121" y="77"/>
                    </a:cubicBezTo>
                    <a:cubicBezTo>
                      <a:pt x="119" y="78"/>
                      <a:pt x="118" y="77"/>
                      <a:pt x="116" y="78"/>
                    </a:cubicBezTo>
                    <a:cubicBezTo>
                      <a:pt x="116" y="78"/>
                      <a:pt x="114" y="80"/>
                      <a:pt x="114" y="80"/>
                    </a:cubicBezTo>
                    <a:cubicBezTo>
                      <a:pt x="111" y="80"/>
                      <a:pt x="112" y="78"/>
                      <a:pt x="111" y="78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09" y="80"/>
                      <a:pt x="107" y="81"/>
                      <a:pt x="105" y="82"/>
                    </a:cubicBezTo>
                    <a:cubicBezTo>
                      <a:pt x="105" y="84"/>
                      <a:pt x="105" y="84"/>
                      <a:pt x="105" y="84"/>
                    </a:cubicBezTo>
                    <a:cubicBezTo>
                      <a:pt x="103" y="84"/>
                      <a:pt x="100" y="84"/>
                      <a:pt x="98" y="84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7" y="82"/>
                      <a:pt x="95" y="82"/>
                      <a:pt x="93" y="82"/>
                    </a:cubicBezTo>
                    <a:cubicBezTo>
                      <a:pt x="94" y="83"/>
                      <a:pt x="93" y="84"/>
                      <a:pt x="93" y="85"/>
                    </a:cubicBezTo>
                    <a:cubicBezTo>
                      <a:pt x="93" y="85"/>
                      <a:pt x="95" y="86"/>
                      <a:pt x="95" y="87"/>
                    </a:cubicBezTo>
                    <a:cubicBezTo>
                      <a:pt x="96" y="87"/>
                      <a:pt x="97" y="87"/>
                      <a:pt x="97" y="87"/>
                    </a:cubicBezTo>
                    <a:cubicBezTo>
                      <a:pt x="98" y="87"/>
                      <a:pt x="98" y="89"/>
                      <a:pt x="98" y="89"/>
                    </a:cubicBezTo>
                    <a:cubicBezTo>
                      <a:pt x="99" y="90"/>
                      <a:pt x="101" y="89"/>
                      <a:pt x="101" y="90"/>
                    </a:cubicBezTo>
                    <a:cubicBezTo>
                      <a:pt x="102" y="91"/>
                      <a:pt x="99" y="92"/>
                      <a:pt x="102" y="94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4" y="95"/>
                      <a:pt x="105" y="94"/>
                      <a:pt x="107" y="94"/>
                    </a:cubicBezTo>
                    <a:cubicBezTo>
                      <a:pt x="107" y="94"/>
                      <a:pt x="110" y="95"/>
                      <a:pt x="111" y="95"/>
                    </a:cubicBezTo>
                    <a:cubicBezTo>
                      <a:pt x="112" y="95"/>
                      <a:pt x="113" y="94"/>
                      <a:pt x="114" y="94"/>
                    </a:cubicBezTo>
                    <a:cubicBezTo>
                      <a:pt x="114" y="94"/>
                      <a:pt x="116" y="94"/>
                      <a:pt x="115" y="94"/>
                    </a:cubicBezTo>
                    <a:cubicBezTo>
                      <a:pt x="115" y="94"/>
                      <a:pt x="116" y="97"/>
                      <a:pt x="115" y="98"/>
                    </a:cubicBezTo>
                    <a:cubicBezTo>
                      <a:pt x="113" y="100"/>
                      <a:pt x="108" y="99"/>
                      <a:pt x="107" y="99"/>
                    </a:cubicBezTo>
                    <a:cubicBezTo>
                      <a:pt x="106" y="99"/>
                      <a:pt x="104" y="101"/>
                      <a:pt x="103" y="102"/>
                    </a:cubicBezTo>
                    <a:cubicBezTo>
                      <a:pt x="98" y="104"/>
                      <a:pt x="93" y="105"/>
                      <a:pt x="89" y="107"/>
                    </a:cubicBezTo>
                    <a:cubicBezTo>
                      <a:pt x="91" y="103"/>
                      <a:pt x="90" y="102"/>
                      <a:pt x="89" y="97"/>
                    </a:cubicBezTo>
                    <a:cubicBezTo>
                      <a:pt x="88" y="96"/>
                      <a:pt x="86" y="95"/>
                      <a:pt x="85" y="95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2" y="93"/>
                      <a:pt x="83" y="93"/>
                      <a:pt x="83" y="92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91" y="89"/>
                      <a:pt x="91" y="90"/>
                      <a:pt x="93" y="90"/>
                    </a:cubicBezTo>
                    <a:cubicBezTo>
                      <a:pt x="92" y="88"/>
                      <a:pt x="93" y="88"/>
                      <a:pt x="92" y="88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0" y="85"/>
                      <a:pt x="90" y="86"/>
                      <a:pt x="89" y="8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7" y="84"/>
                      <a:pt x="85" y="84"/>
                      <a:pt x="83" y="84"/>
                    </a:cubicBezTo>
                    <a:cubicBezTo>
                      <a:pt x="82" y="85"/>
                      <a:pt x="83" y="87"/>
                      <a:pt x="82" y="87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0" y="87"/>
                      <a:pt x="79" y="85"/>
                      <a:pt x="79" y="84"/>
                    </a:cubicBezTo>
                    <a:cubicBezTo>
                      <a:pt x="78" y="84"/>
                      <a:pt x="77" y="85"/>
                      <a:pt x="76" y="84"/>
                    </a:cubicBezTo>
                    <a:cubicBezTo>
                      <a:pt x="76" y="83"/>
                      <a:pt x="76" y="83"/>
                      <a:pt x="76" y="83"/>
                    </a:cubicBezTo>
                    <a:cubicBezTo>
                      <a:pt x="75" y="83"/>
                      <a:pt x="74" y="83"/>
                      <a:pt x="73" y="82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5" y="81"/>
                      <a:pt x="77" y="81"/>
                      <a:pt x="78" y="81"/>
                    </a:cubicBezTo>
                    <a:cubicBezTo>
                      <a:pt x="78" y="81"/>
                      <a:pt x="79" y="79"/>
                      <a:pt x="76" y="80"/>
                    </a:cubicBezTo>
                    <a:cubicBezTo>
                      <a:pt x="76" y="79"/>
                      <a:pt x="75" y="77"/>
                      <a:pt x="75" y="77"/>
                    </a:cubicBezTo>
                    <a:cubicBezTo>
                      <a:pt x="74" y="77"/>
                      <a:pt x="74" y="78"/>
                      <a:pt x="74" y="79"/>
                    </a:cubicBezTo>
                    <a:cubicBezTo>
                      <a:pt x="72" y="79"/>
                      <a:pt x="69" y="79"/>
                      <a:pt x="67" y="79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81"/>
                      <a:pt x="64" y="82"/>
                      <a:pt x="63" y="84"/>
                    </a:cubicBezTo>
                    <a:cubicBezTo>
                      <a:pt x="58" y="77"/>
                      <a:pt x="58" y="77"/>
                      <a:pt x="58" y="77"/>
                    </a:cubicBezTo>
                    <a:cubicBezTo>
                      <a:pt x="58" y="77"/>
                      <a:pt x="54" y="75"/>
                      <a:pt x="55" y="71"/>
                    </a:cubicBezTo>
                    <a:cubicBezTo>
                      <a:pt x="55" y="69"/>
                      <a:pt x="55" y="69"/>
                      <a:pt x="54" y="66"/>
                    </a:cubicBezTo>
                    <a:cubicBezTo>
                      <a:pt x="52" y="64"/>
                      <a:pt x="51" y="65"/>
                      <a:pt x="52" y="62"/>
                    </a:cubicBezTo>
                    <a:cubicBezTo>
                      <a:pt x="52" y="59"/>
                      <a:pt x="50" y="57"/>
                      <a:pt x="49" y="56"/>
                    </a:cubicBezTo>
                    <a:cubicBezTo>
                      <a:pt x="47" y="55"/>
                      <a:pt x="46" y="54"/>
                      <a:pt x="45" y="53"/>
                    </a:cubicBezTo>
                    <a:cubicBezTo>
                      <a:pt x="43" y="52"/>
                      <a:pt x="42" y="51"/>
                      <a:pt x="40" y="50"/>
                    </a:cubicBezTo>
                    <a:cubicBezTo>
                      <a:pt x="39" y="50"/>
                      <a:pt x="36" y="49"/>
                      <a:pt x="35" y="50"/>
                    </a:cubicBezTo>
                    <a:cubicBezTo>
                      <a:pt x="34" y="51"/>
                      <a:pt x="30" y="50"/>
                      <a:pt x="30" y="53"/>
                    </a:cubicBezTo>
                    <a:cubicBezTo>
                      <a:pt x="30" y="53"/>
                      <a:pt x="27" y="54"/>
                      <a:pt x="27" y="56"/>
                    </a:cubicBezTo>
                    <a:cubicBezTo>
                      <a:pt x="26" y="58"/>
                      <a:pt x="25" y="58"/>
                      <a:pt x="23" y="58"/>
                    </a:cubicBezTo>
                    <a:cubicBezTo>
                      <a:pt x="21" y="58"/>
                      <a:pt x="21" y="60"/>
                      <a:pt x="18" y="61"/>
                    </a:cubicBezTo>
                    <a:cubicBezTo>
                      <a:pt x="16" y="62"/>
                      <a:pt x="16" y="62"/>
                      <a:pt x="15" y="60"/>
                    </a:cubicBezTo>
                    <a:cubicBezTo>
                      <a:pt x="13" y="58"/>
                      <a:pt x="12" y="58"/>
                      <a:pt x="9" y="58"/>
                    </a:cubicBezTo>
                    <a:cubicBezTo>
                      <a:pt x="6" y="58"/>
                      <a:pt x="5" y="58"/>
                      <a:pt x="4" y="56"/>
                    </a:cubicBezTo>
                    <a:cubicBezTo>
                      <a:pt x="3" y="54"/>
                      <a:pt x="0" y="55"/>
                      <a:pt x="0" y="55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10" y="47"/>
                      <a:pt x="10" y="45"/>
                    </a:cubicBezTo>
                    <a:cubicBezTo>
                      <a:pt x="9" y="43"/>
                      <a:pt x="7" y="41"/>
                      <a:pt x="9" y="39"/>
                    </a:cubicBezTo>
                    <a:cubicBezTo>
                      <a:pt x="10" y="37"/>
                      <a:pt x="10" y="36"/>
                      <a:pt x="11" y="34"/>
                    </a:cubicBezTo>
                    <a:cubicBezTo>
                      <a:pt x="12" y="32"/>
                      <a:pt x="13" y="29"/>
                      <a:pt x="13" y="29"/>
                    </a:cubicBezTo>
                    <a:cubicBezTo>
                      <a:pt x="13" y="29"/>
                      <a:pt x="9" y="24"/>
                      <a:pt x="10" y="22"/>
                    </a:cubicBezTo>
                    <a:cubicBezTo>
                      <a:pt x="11" y="20"/>
                      <a:pt x="12" y="19"/>
                      <a:pt x="12" y="16"/>
                    </a:cubicBezTo>
                    <a:cubicBezTo>
                      <a:pt x="11" y="13"/>
                      <a:pt x="13" y="14"/>
                      <a:pt x="12" y="13"/>
                    </a:cubicBezTo>
                    <a:cubicBezTo>
                      <a:pt x="11" y="11"/>
                      <a:pt x="9" y="8"/>
                      <a:pt x="12" y="7"/>
                    </a:cubicBezTo>
                    <a:cubicBezTo>
                      <a:pt x="12" y="7"/>
                      <a:pt x="15" y="4"/>
                      <a:pt x="16" y="8"/>
                    </a:cubicBezTo>
                    <a:cubicBezTo>
                      <a:pt x="17" y="11"/>
                      <a:pt x="20" y="6"/>
                      <a:pt x="20" y="6"/>
                    </a:cubicBezTo>
                    <a:cubicBezTo>
                      <a:pt x="20" y="6"/>
                      <a:pt x="24" y="5"/>
                      <a:pt x="26" y="5"/>
                    </a:cubicBezTo>
                    <a:cubicBezTo>
                      <a:pt x="29" y="6"/>
                      <a:pt x="33" y="6"/>
                      <a:pt x="35" y="7"/>
                    </a:cubicBezTo>
                    <a:cubicBezTo>
                      <a:pt x="38" y="8"/>
                      <a:pt x="40" y="7"/>
                      <a:pt x="43" y="7"/>
                    </a:cubicBezTo>
                    <a:cubicBezTo>
                      <a:pt x="45" y="7"/>
                      <a:pt x="46" y="7"/>
                      <a:pt x="46" y="7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8" y="7"/>
                      <a:pt x="48" y="6"/>
                    </a:cubicBezTo>
                    <a:cubicBezTo>
                      <a:pt x="49" y="6"/>
                      <a:pt x="50" y="9"/>
                      <a:pt x="52" y="8"/>
                    </a:cubicBezTo>
                    <a:cubicBezTo>
                      <a:pt x="54" y="6"/>
                      <a:pt x="54" y="8"/>
                      <a:pt x="56" y="8"/>
                    </a:cubicBezTo>
                    <a:cubicBezTo>
                      <a:pt x="58" y="7"/>
                      <a:pt x="61" y="8"/>
                      <a:pt x="63" y="8"/>
                    </a:cubicBezTo>
                    <a:cubicBezTo>
                      <a:pt x="66" y="9"/>
                      <a:pt x="65" y="8"/>
                      <a:pt x="66" y="5"/>
                    </a:cubicBezTo>
                    <a:cubicBezTo>
                      <a:pt x="66" y="2"/>
                      <a:pt x="66" y="2"/>
                      <a:pt x="68" y="2"/>
                    </a:cubicBezTo>
                    <a:cubicBezTo>
                      <a:pt x="70" y="2"/>
                      <a:pt x="71" y="2"/>
                      <a:pt x="71" y="2"/>
                    </a:cubicBezTo>
                    <a:cubicBezTo>
                      <a:pt x="71" y="2"/>
                      <a:pt x="74" y="7"/>
                      <a:pt x="77" y="2"/>
                    </a:cubicBezTo>
                    <a:cubicBezTo>
                      <a:pt x="78" y="0"/>
                      <a:pt x="78" y="2"/>
                      <a:pt x="80" y="3"/>
                    </a:cubicBezTo>
                    <a:cubicBezTo>
                      <a:pt x="83" y="4"/>
                      <a:pt x="85" y="2"/>
                      <a:pt x="85" y="4"/>
                    </a:cubicBezTo>
                    <a:cubicBezTo>
                      <a:pt x="85" y="6"/>
                      <a:pt x="86" y="8"/>
                      <a:pt x="86" y="8"/>
                    </a:cubicBezTo>
                    <a:cubicBezTo>
                      <a:pt x="86" y="8"/>
                      <a:pt x="86" y="12"/>
                      <a:pt x="88" y="12"/>
                    </a:cubicBezTo>
                    <a:cubicBezTo>
                      <a:pt x="89" y="12"/>
                      <a:pt x="88" y="16"/>
                      <a:pt x="90" y="16"/>
                    </a:cubicBezTo>
                    <a:cubicBezTo>
                      <a:pt x="92" y="16"/>
                      <a:pt x="95" y="15"/>
                      <a:pt x="96" y="16"/>
                    </a:cubicBezTo>
                    <a:cubicBezTo>
                      <a:pt x="99" y="18"/>
                      <a:pt x="100" y="18"/>
                      <a:pt x="102" y="17"/>
                    </a:cubicBezTo>
                    <a:cubicBezTo>
                      <a:pt x="104" y="17"/>
                      <a:pt x="104" y="20"/>
                      <a:pt x="105" y="21"/>
                    </a:cubicBezTo>
                    <a:cubicBezTo>
                      <a:pt x="108" y="22"/>
                      <a:pt x="107" y="22"/>
                      <a:pt x="109" y="22"/>
                    </a:cubicBezTo>
                    <a:cubicBezTo>
                      <a:pt x="111" y="23"/>
                      <a:pt x="111" y="28"/>
                      <a:pt x="111" y="28"/>
                    </a:cubicBezTo>
                    <a:cubicBezTo>
                      <a:pt x="111" y="28"/>
                      <a:pt x="114" y="27"/>
                      <a:pt x="116" y="27"/>
                    </a:cubicBezTo>
                    <a:cubicBezTo>
                      <a:pt x="118" y="26"/>
                      <a:pt x="119" y="25"/>
                      <a:pt x="119" y="25"/>
                    </a:cubicBezTo>
                    <a:cubicBezTo>
                      <a:pt x="119" y="25"/>
                      <a:pt x="123" y="25"/>
                      <a:pt x="124" y="26"/>
                    </a:cubicBezTo>
                    <a:cubicBezTo>
                      <a:pt x="125" y="28"/>
                      <a:pt x="123" y="28"/>
                      <a:pt x="126" y="28"/>
                    </a:cubicBezTo>
                    <a:cubicBezTo>
                      <a:pt x="129" y="28"/>
                      <a:pt x="128" y="30"/>
                      <a:pt x="131" y="31"/>
                    </a:cubicBezTo>
                    <a:cubicBezTo>
                      <a:pt x="133" y="31"/>
                      <a:pt x="140" y="34"/>
                      <a:pt x="142" y="36"/>
                    </a:cubicBezTo>
                    <a:cubicBezTo>
                      <a:pt x="145" y="38"/>
                      <a:pt x="141" y="39"/>
                      <a:pt x="143" y="40"/>
                    </a:cubicBezTo>
                    <a:cubicBezTo>
                      <a:pt x="144" y="42"/>
                      <a:pt x="147" y="41"/>
                      <a:pt x="146" y="43"/>
                    </a:cubicBezTo>
                    <a:cubicBezTo>
                      <a:pt x="145" y="45"/>
                      <a:pt x="143" y="46"/>
                      <a:pt x="145" y="46"/>
                    </a:cubicBezTo>
                    <a:cubicBezTo>
                      <a:pt x="149" y="47"/>
                      <a:pt x="145" y="51"/>
                      <a:pt x="146" y="53"/>
                    </a:cubicBezTo>
                    <a:cubicBezTo>
                      <a:pt x="147" y="54"/>
                      <a:pt x="147" y="55"/>
                      <a:pt x="147" y="57"/>
                    </a:cubicBezTo>
                    <a:cubicBezTo>
                      <a:pt x="147" y="59"/>
                      <a:pt x="146" y="61"/>
                      <a:pt x="146" y="63"/>
                    </a:cubicBezTo>
                    <a:cubicBezTo>
                      <a:pt x="145" y="65"/>
                      <a:pt x="141" y="66"/>
                      <a:pt x="139" y="66"/>
                    </a:cubicBezTo>
                    <a:cubicBezTo>
                      <a:pt x="137" y="68"/>
                      <a:pt x="137" y="68"/>
                      <a:pt x="137" y="68"/>
                    </a:cubicBezTo>
                    <a:lnTo>
                      <a:pt x="136" y="71"/>
                    </a:lnTo>
                    <a:close/>
                    <a:moveTo>
                      <a:pt x="63" y="84"/>
                    </a:moveTo>
                    <a:cubicBezTo>
                      <a:pt x="63" y="84"/>
                      <a:pt x="59" y="81"/>
                      <a:pt x="57" y="81"/>
                    </a:cubicBezTo>
                    <a:cubicBezTo>
                      <a:pt x="55" y="81"/>
                      <a:pt x="53" y="78"/>
                      <a:pt x="53" y="80"/>
                    </a:cubicBezTo>
                    <a:cubicBezTo>
                      <a:pt x="53" y="82"/>
                      <a:pt x="49" y="84"/>
                      <a:pt x="49" y="85"/>
                    </a:cubicBezTo>
                    <a:cubicBezTo>
                      <a:pt x="49" y="87"/>
                      <a:pt x="46" y="91"/>
                      <a:pt x="46" y="91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2"/>
                      <a:pt x="51" y="94"/>
                      <a:pt x="51" y="92"/>
                    </a:cubicBezTo>
                    <a:cubicBezTo>
                      <a:pt x="52" y="91"/>
                      <a:pt x="56" y="92"/>
                      <a:pt x="56" y="92"/>
                    </a:cubicBezTo>
                    <a:cubicBezTo>
                      <a:pt x="56" y="92"/>
                      <a:pt x="56" y="90"/>
                      <a:pt x="56" y="90"/>
                    </a:cubicBezTo>
                    <a:cubicBezTo>
                      <a:pt x="58" y="89"/>
                      <a:pt x="60" y="89"/>
                      <a:pt x="61" y="87"/>
                    </a:cubicBezTo>
                    <a:cubicBezTo>
                      <a:pt x="62" y="86"/>
                      <a:pt x="62" y="85"/>
                      <a:pt x="63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" name="Freeform 34">
                <a:extLst>
                  <a:ext uri="{FF2B5EF4-FFF2-40B4-BE49-F238E27FC236}">
                    <a16:creationId xmlns:a16="http://schemas.microsoft.com/office/drawing/2014/main" xmlns="" id="{AAF380F6-ECCE-4047-87C9-07C76695FD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12" y="1071"/>
                <a:ext cx="292" cy="210"/>
              </a:xfrm>
              <a:custGeom>
                <a:avLst/>
                <a:gdLst>
                  <a:gd name="T0" fmla="*/ 131 w 149"/>
                  <a:gd name="T1" fmla="*/ 71 h 107"/>
                  <a:gd name="T2" fmla="*/ 122 w 149"/>
                  <a:gd name="T3" fmla="*/ 75 h 107"/>
                  <a:gd name="T4" fmla="*/ 114 w 149"/>
                  <a:gd name="T5" fmla="*/ 80 h 107"/>
                  <a:gd name="T6" fmla="*/ 105 w 149"/>
                  <a:gd name="T7" fmla="*/ 82 h 107"/>
                  <a:gd name="T8" fmla="*/ 98 w 149"/>
                  <a:gd name="T9" fmla="*/ 82 h 107"/>
                  <a:gd name="T10" fmla="*/ 95 w 149"/>
                  <a:gd name="T11" fmla="*/ 87 h 107"/>
                  <a:gd name="T12" fmla="*/ 101 w 149"/>
                  <a:gd name="T13" fmla="*/ 90 h 107"/>
                  <a:gd name="T14" fmla="*/ 107 w 149"/>
                  <a:gd name="T15" fmla="*/ 94 h 107"/>
                  <a:gd name="T16" fmla="*/ 115 w 149"/>
                  <a:gd name="T17" fmla="*/ 94 h 107"/>
                  <a:gd name="T18" fmla="*/ 103 w 149"/>
                  <a:gd name="T19" fmla="*/ 102 h 107"/>
                  <a:gd name="T20" fmla="*/ 85 w 149"/>
                  <a:gd name="T21" fmla="*/ 95 h 107"/>
                  <a:gd name="T22" fmla="*/ 83 w 149"/>
                  <a:gd name="T23" fmla="*/ 92 h 107"/>
                  <a:gd name="T24" fmla="*/ 92 w 149"/>
                  <a:gd name="T25" fmla="*/ 88 h 107"/>
                  <a:gd name="T26" fmla="*/ 88 w 149"/>
                  <a:gd name="T27" fmla="*/ 84 h 107"/>
                  <a:gd name="T28" fmla="*/ 81 w 149"/>
                  <a:gd name="T29" fmla="*/ 87 h 107"/>
                  <a:gd name="T30" fmla="*/ 76 w 149"/>
                  <a:gd name="T31" fmla="*/ 83 h 107"/>
                  <a:gd name="T32" fmla="*/ 78 w 149"/>
                  <a:gd name="T33" fmla="*/ 81 h 107"/>
                  <a:gd name="T34" fmla="*/ 74 w 149"/>
                  <a:gd name="T35" fmla="*/ 79 h 107"/>
                  <a:gd name="T36" fmla="*/ 65 w 149"/>
                  <a:gd name="T37" fmla="*/ 80 h 107"/>
                  <a:gd name="T38" fmla="*/ 55 w 149"/>
                  <a:gd name="T39" fmla="*/ 71 h 107"/>
                  <a:gd name="T40" fmla="*/ 49 w 149"/>
                  <a:gd name="T41" fmla="*/ 56 h 107"/>
                  <a:gd name="T42" fmla="*/ 35 w 149"/>
                  <a:gd name="T43" fmla="*/ 50 h 107"/>
                  <a:gd name="T44" fmla="*/ 23 w 149"/>
                  <a:gd name="T45" fmla="*/ 58 h 107"/>
                  <a:gd name="T46" fmla="*/ 9 w 149"/>
                  <a:gd name="T47" fmla="*/ 58 h 107"/>
                  <a:gd name="T48" fmla="*/ 2 w 149"/>
                  <a:gd name="T49" fmla="*/ 50 h 107"/>
                  <a:gd name="T50" fmla="*/ 9 w 149"/>
                  <a:gd name="T51" fmla="*/ 39 h 107"/>
                  <a:gd name="T52" fmla="*/ 10 w 149"/>
                  <a:gd name="T53" fmla="*/ 22 h 107"/>
                  <a:gd name="T54" fmla="*/ 12 w 149"/>
                  <a:gd name="T55" fmla="*/ 7 h 107"/>
                  <a:gd name="T56" fmla="*/ 26 w 149"/>
                  <a:gd name="T57" fmla="*/ 5 h 107"/>
                  <a:gd name="T58" fmla="*/ 46 w 149"/>
                  <a:gd name="T59" fmla="*/ 7 h 107"/>
                  <a:gd name="T60" fmla="*/ 52 w 149"/>
                  <a:gd name="T61" fmla="*/ 8 h 107"/>
                  <a:gd name="T62" fmla="*/ 66 w 149"/>
                  <a:gd name="T63" fmla="*/ 5 h 107"/>
                  <a:gd name="T64" fmla="*/ 77 w 149"/>
                  <a:gd name="T65" fmla="*/ 2 h 107"/>
                  <a:gd name="T66" fmla="*/ 86 w 149"/>
                  <a:gd name="T67" fmla="*/ 8 h 107"/>
                  <a:gd name="T68" fmla="*/ 96 w 149"/>
                  <a:gd name="T69" fmla="*/ 16 h 107"/>
                  <a:gd name="T70" fmla="*/ 109 w 149"/>
                  <a:gd name="T71" fmla="*/ 22 h 107"/>
                  <a:gd name="T72" fmla="*/ 119 w 149"/>
                  <a:gd name="T73" fmla="*/ 25 h 107"/>
                  <a:gd name="T74" fmla="*/ 131 w 149"/>
                  <a:gd name="T75" fmla="*/ 31 h 107"/>
                  <a:gd name="T76" fmla="*/ 146 w 149"/>
                  <a:gd name="T77" fmla="*/ 43 h 107"/>
                  <a:gd name="T78" fmla="*/ 147 w 149"/>
                  <a:gd name="T79" fmla="*/ 57 h 107"/>
                  <a:gd name="T80" fmla="*/ 137 w 149"/>
                  <a:gd name="T81" fmla="*/ 68 h 107"/>
                  <a:gd name="T82" fmla="*/ 57 w 149"/>
                  <a:gd name="T83" fmla="*/ 81 h 107"/>
                  <a:gd name="T84" fmla="*/ 46 w 149"/>
                  <a:gd name="T85" fmla="*/ 91 h 107"/>
                  <a:gd name="T86" fmla="*/ 56 w 149"/>
                  <a:gd name="T87" fmla="*/ 92 h 107"/>
                  <a:gd name="T88" fmla="*/ 63 w 149"/>
                  <a:gd name="T89" fmla="*/ 8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9" h="107">
                    <a:moveTo>
                      <a:pt x="136" y="71"/>
                    </a:moveTo>
                    <a:cubicBezTo>
                      <a:pt x="134" y="71"/>
                      <a:pt x="133" y="71"/>
                      <a:pt x="132" y="71"/>
                    </a:cubicBezTo>
                    <a:cubicBezTo>
                      <a:pt x="132" y="71"/>
                      <a:pt x="131" y="71"/>
                      <a:pt x="131" y="71"/>
                    </a:cubicBezTo>
                    <a:cubicBezTo>
                      <a:pt x="130" y="72"/>
                      <a:pt x="129" y="73"/>
                      <a:pt x="128" y="74"/>
                    </a:cubicBezTo>
                    <a:cubicBezTo>
                      <a:pt x="127" y="74"/>
                      <a:pt x="127" y="73"/>
                      <a:pt x="126" y="74"/>
                    </a:cubicBezTo>
                    <a:cubicBezTo>
                      <a:pt x="125" y="74"/>
                      <a:pt x="123" y="74"/>
                      <a:pt x="122" y="75"/>
                    </a:cubicBezTo>
                    <a:cubicBezTo>
                      <a:pt x="121" y="75"/>
                      <a:pt x="121" y="77"/>
                      <a:pt x="121" y="77"/>
                    </a:cubicBezTo>
                    <a:cubicBezTo>
                      <a:pt x="119" y="78"/>
                      <a:pt x="118" y="77"/>
                      <a:pt x="116" y="78"/>
                    </a:cubicBezTo>
                    <a:cubicBezTo>
                      <a:pt x="116" y="78"/>
                      <a:pt x="114" y="80"/>
                      <a:pt x="114" y="80"/>
                    </a:cubicBezTo>
                    <a:cubicBezTo>
                      <a:pt x="111" y="80"/>
                      <a:pt x="112" y="78"/>
                      <a:pt x="111" y="78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09" y="80"/>
                      <a:pt x="107" y="81"/>
                      <a:pt x="105" y="82"/>
                    </a:cubicBezTo>
                    <a:cubicBezTo>
                      <a:pt x="105" y="84"/>
                      <a:pt x="105" y="84"/>
                      <a:pt x="105" y="84"/>
                    </a:cubicBezTo>
                    <a:cubicBezTo>
                      <a:pt x="103" y="84"/>
                      <a:pt x="100" y="84"/>
                      <a:pt x="98" y="84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7" y="82"/>
                      <a:pt x="95" y="82"/>
                      <a:pt x="93" y="82"/>
                    </a:cubicBezTo>
                    <a:cubicBezTo>
                      <a:pt x="94" y="83"/>
                      <a:pt x="93" y="84"/>
                      <a:pt x="93" y="85"/>
                    </a:cubicBezTo>
                    <a:cubicBezTo>
                      <a:pt x="93" y="85"/>
                      <a:pt x="95" y="86"/>
                      <a:pt x="95" y="87"/>
                    </a:cubicBezTo>
                    <a:cubicBezTo>
                      <a:pt x="96" y="87"/>
                      <a:pt x="97" y="87"/>
                      <a:pt x="97" y="87"/>
                    </a:cubicBezTo>
                    <a:cubicBezTo>
                      <a:pt x="98" y="87"/>
                      <a:pt x="98" y="89"/>
                      <a:pt x="98" y="89"/>
                    </a:cubicBezTo>
                    <a:cubicBezTo>
                      <a:pt x="99" y="90"/>
                      <a:pt x="101" y="89"/>
                      <a:pt x="101" y="90"/>
                    </a:cubicBezTo>
                    <a:cubicBezTo>
                      <a:pt x="102" y="91"/>
                      <a:pt x="99" y="92"/>
                      <a:pt x="102" y="94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4" y="95"/>
                      <a:pt x="105" y="94"/>
                      <a:pt x="107" y="94"/>
                    </a:cubicBezTo>
                    <a:cubicBezTo>
                      <a:pt x="107" y="94"/>
                      <a:pt x="110" y="95"/>
                      <a:pt x="111" y="95"/>
                    </a:cubicBezTo>
                    <a:cubicBezTo>
                      <a:pt x="112" y="95"/>
                      <a:pt x="113" y="94"/>
                      <a:pt x="114" y="94"/>
                    </a:cubicBezTo>
                    <a:cubicBezTo>
                      <a:pt x="114" y="94"/>
                      <a:pt x="116" y="94"/>
                      <a:pt x="115" y="94"/>
                    </a:cubicBezTo>
                    <a:cubicBezTo>
                      <a:pt x="115" y="94"/>
                      <a:pt x="116" y="97"/>
                      <a:pt x="115" y="98"/>
                    </a:cubicBezTo>
                    <a:cubicBezTo>
                      <a:pt x="113" y="100"/>
                      <a:pt x="108" y="99"/>
                      <a:pt x="107" y="99"/>
                    </a:cubicBezTo>
                    <a:cubicBezTo>
                      <a:pt x="106" y="99"/>
                      <a:pt x="104" y="101"/>
                      <a:pt x="103" y="102"/>
                    </a:cubicBezTo>
                    <a:cubicBezTo>
                      <a:pt x="98" y="104"/>
                      <a:pt x="93" y="105"/>
                      <a:pt x="89" y="107"/>
                    </a:cubicBezTo>
                    <a:cubicBezTo>
                      <a:pt x="91" y="103"/>
                      <a:pt x="90" y="102"/>
                      <a:pt x="89" y="97"/>
                    </a:cubicBezTo>
                    <a:cubicBezTo>
                      <a:pt x="88" y="96"/>
                      <a:pt x="86" y="95"/>
                      <a:pt x="85" y="95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2" y="93"/>
                      <a:pt x="83" y="93"/>
                      <a:pt x="83" y="92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91" y="89"/>
                      <a:pt x="91" y="90"/>
                      <a:pt x="93" y="90"/>
                    </a:cubicBezTo>
                    <a:cubicBezTo>
                      <a:pt x="92" y="88"/>
                      <a:pt x="93" y="88"/>
                      <a:pt x="92" y="88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0" y="85"/>
                      <a:pt x="90" y="86"/>
                      <a:pt x="89" y="8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7" y="84"/>
                      <a:pt x="85" y="84"/>
                      <a:pt x="83" y="84"/>
                    </a:cubicBezTo>
                    <a:cubicBezTo>
                      <a:pt x="82" y="85"/>
                      <a:pt x="83" y="87"/>
                      <a:pt x="82" y="87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0" y="87"/>
                      <a:pt x="79" y="85"/>
                      <a:pt x="79" y="84"/>
                    </a:cubicBezTo>
                    <a:cubicBezTo>
                      <a:pt x="78" y="84"/>
                      <a:pt x="77" y="85"/>
                      <a:pt x="76" y="84"/>
                    </a:cubicBezTo>
                    <a:cubicBezTo>
                      <a:pt x="76" y="83"/>
                      <a:pt x="76" y="83"/>
                      <a:pt x="76" y="83"/>
                    </a:cubicBezTo>
                    <a:cubicBezTo>
                      <a:pt x="75" y="83"/>
                      <a:pt x="74" y="83"/>
                      <a:pt x="73" y="82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5" y="81"/>
                      <a:pt x="77" y="81"/>
                      <a:pt x="78" y="81"/>
                    </a:cubicBezTo>
                    <a:cubicBezTo>
                      <a:pt x="78" y="81"/>
                      <a:pt x="79" y="79"/>
                      <a:pt x="76" y="80"/>
                    </a:cubicBezTo>
                    <a:cubicBezTo>
                      <a:pt x="76" y="79"/>
                      <a:pt x="75" y="77"/>
                      <a:pt x="75" y="77"/>
                    </a:cubicBezTo>
                    <a:cubicBezTo>
                      <a:pt x="74" y="77"/>
                      <a:pt x="74" y="78"/>
                      <a:pt x="74" y="79"/>
                    </a:cubicBezTo>
                    <a:cubicBezTo>
                      <a:pt x="72" y="79"/>
                      <a:pt x="69" y="79"/>
                      <a:pt x="67" y="79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81"/>
                      <a:pt x="64" y="82"/>
                      <a:pt x="63" y="84"/>
                    </a:cubicBezTo>
                    <a:cubicBezTo>
                      <a:pt x="58" y="77"/>
                      <a:pt x="58" y="77"/>
                      <a:pt x="58" y="77"/>
                    </a:cubicBezTo>
                    <a:cubicBezTo>
                      <a:pt x="58" y="77"/>
                      <a:pt x="54" y="75"/>
                      <a:pt x="55" y="71"/>
                    </a:cubicBezTo>
                    <a:cubicBezTo>
                      <a:pt x="55" y="69"/>
                      <a:pt x="55" y="69"/>
                      <a:pt x="54" y="66"/>
                    </a:cubicBezTo>
                    <a:cubicBezTo>
                      <a:pt x="52" y="64"/>
                      <a:pt x="51" y="65"/>
                      <a:pt x="52" y="62"/>
                    </a:cubicBezTo>
                    <a:cubicBezTo>
                      <a:pt x="52" y="59"/>
                      <a:pt x="50" y="57"/>
                      <a:pt x="49" y="56"/>
                    </a:cubicBezTo>
                    <a:cubicBezTo>
                      <a:pt x="47" y="55"/>
                      <a:pt x="46" y="54"/>
                      <a:pt x="45" y="53"/>
                    </a:cubicBezTo>
                    <a:cubicBezTo>
                      <a:pt x="43" y="52"/>
                      <a:pt x="42" y="51"/>
                      <a:pt x="40" y="50"/>
                    </a:cubicBezTo>
                    <a:cubicBezTo>
                      <a:pt x="39" y="50"/>
                      <a:pt x="36" y="49"/>
                      <a:pt x="35" y="50"/>
                    </a:cubicBezTo>
                    <a:cubicBezTo>
                      <a:pt x="34" y="51"/>
                      <a:pt x="30" y="50"/>
                      <a:pt x="30" y="53"/>
                    </a:cubicBezTo>
                    <a:cubicBezTo>
                      <a:pt x="30" y="53"/>
                      <a:pt x="27" y="54"/>
                      <a:pt x="27" y="56"/>
                    </a:cubicBezTo>
                    <a:cubicBezTo>
                      <a:pt x="26" y="58"/>
                      <a:pt x="25" y="58"/>
                      <a:pt x="23" y="58"/>
                    </a:cubicBezTo>
                    <a:cubicBezTo>
                      <a:pt x="21" y="58"/>
                      <a:pt x="21" y="60"/>
                      <a:pt x="18" y="61"/>
                    </a:cubicBezTo>
                    <a:cubicBezTo>
                      <a:pt x="16" y="62"/>
                      <a:pt x="16" y="62"/>
                      <a:pt x="15" y="60"/>
                    </a:cubicBezTo>
                    <a:cubicBezTo>
                      <a:pt x="13" y="58"/>
                      <a:pt x="12" y="58"/>
                      <a:pt x="9" y="58"/>
                    </a:cubicBezTo>
                    <a:cubicBezTo>
                      <a:pt x="6" y="58"/>
                      <a:pt x="5" y="58"/>
                      <a:pt x="4" y="56"/>
                    </a:cubicBezTo>
                    <a:cubicBezTo>
                      <a:pt x="3" y="54"/>
                      <a:pt x="0" y="55"/>
                      <a:pt x="0" y="55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10" y="47"/>
                      <a:pt x="10" y="45"/>
                    </a:cubicBezTo>
                    <a:cubicBezTo>
                      <a:pt x="9" y="43"/>
                      <a:pt x="7" y="41"/>
                      <a:pt x="9" y="39"/>
                    </a:cubicBezTo>
                    <a:cubicBezTo>
                      <a:pt x="10" y="37"/>
                      <a:pt x="10" y="36"/>
                      <a:pt x="11" y="34"/>
                    </a:cubicBezTo>
                    <a:cubicBezTo>
                      <a:pt x="12" y="32"/>
                      <a:pt x="13" y="29"/>
                      <a:pt x="13" y="29"/>
                    </a:cubicBezTo>
                    <a:cubicBezTo>
                      <a:pt x="13" y="29"/>
                      <a:pt x="9" y="24"/>
                      <a:pt x="10" y="22"/>
                    </a:cubicBezTo>
                    <a:cubicBezTo>
                      <a:pt x="11" y="20"/>
                      <a:pt x="12" y="19"/>
                      <a:pt x="12" y="16"/>
                    </a:cubicBezTo>
                    <a:cubicBezTo>
                      <a:pt x="11" y="13"/>
                      <a:pt x="13" y="14"/>
                      <a:pt x="12" y="13"/>
                    </a:cubicBezTo>
                    <a:cubicBezTo>
                      <a:pt x="11" y="11"/>
                      <a:pt x="9" y="8"/>
                      <a:pt x="12" y="7"/>
                    </a:cubicBezTo>
                    <a:cubicBezTo>
                      <a:pt x="12" y="7"/>
                      <a:pt x="15" y="4"/>
                      <a:pt x="16" y="8"/>
                    </a:cubicBezTo>
                    <a:cubicBezTo>
                      <a:pt x="17" y="11"/>
                      <a:pt x="20" y="6"/>
                      <a:pt x="20" y="6"/>
                    </a:cubicBezTo>
                    <a:cubicBezTo>
                      <a:pt x="20" y="6"/>
                      <a:pt x="24" y="5"/>
                      <a:pt x="26" y="5"/>
                    </a:cubicBezTo>
                    <a:cubicBezTo>
                      <a:pt x="29" y="6"/>
                      <a:pt x="33" y="6"/>
                      <a:pt x="35" y="7"/>
                    </a:cubicBezTo>
                    <a:cubicBezTo>
                      <a:pt x="38" y="8"/>
                      <a:pt x="40" y="7"/>
                      <a:pt x="43" y="7"/>
                    </a:cubicBezTo>
                    <a:cubicBezTo>
                      <a:pt x="45" y="7"/>
                      <a:pt x="46" y="7"/>
                      <a:pt x="46" y="7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8" y="7"/>
                      <a:pt x="48" y="6"/>
                    </a:cubicBezTo>
                    <a:cubicBezTo>
                      <a:pt x="49" y="6"/>
                      <a:pt x="50" y="9"/>
                      <a:pt x="52" y="8"/>
                    </a:cubicBezTo>
                    <a:cubicBezTo>
                      <a:pt x="54" y="6"/>
                      <a:pt x="54" y="8"/>
                      <a:pt x="56" y="8"/>
                    </a:cubicBezTo>
                    <a:cubicBezTo>
                      <a:pt x="58" y="7"/>
                      <a:pt x="61" y="8"/>
                      <a:pt x="63" y="8"/>
                    </a:cubicBezTo>
                    <a:cubicBezTo>
                      <a:pt x="66" y="9"/>
                      <a:pt x="65" y="8"/>
                      <a:pt x="66" y="5"/>
                    </a:cubicBezTo>
                    <a:cubicBezTo>
                      <a:pt x="66" y="2"/>
                      <a:pt x="66" y="2"/>
                      <a:pt x="68" y="2"/>
                    </a:cubicBezTo>
                    <a:cubicBezTo>
                      <a:pt x="70" y="2"/>
                      <a:pt x="71" y="2"/>
                      <a:pt x="71" y="2"/>
                    </a:cubicBezTo>
                    <a:cubicBezTo>
                      <a:pt x="71" y="2"/>
                      <a:pt x="74" y="7"/>
                      <a:pt x="77" y="2"/>
                    </a:cubicBezTo>
                    <a:cubicBezTo>
                      <a:pt x="78" y="0"/>
                      <a:pt x="78" y="2"/>
                      <a:pt x="80" y="3"/>
                    </a:cubicBezTo>
                    <a:cubicBezTo>
                      <a:pt x="83" y="4"/>
                      <a:pt x="85" y="2"/>
                      <a:pt x="85" y="4"/>
                    </a:cubicBezTo>
                    <a:cubicBezTo>
                      <a:pt x="85" y="6"/>
                      <a:pt x="86" y="8"/>
                      <a:pt x="86" y="8"/>
                    </a:cubicBezTo>
                    <a:cubicBezTo>
                      <a:pt x="86" y="8"/>
                      <a:pt x="86" y="12"/>
                      <a:pt x="88" y="12"/>
                    </a:cubicBezTo>
                    <a:cubicBezTo>
                      <a:pt x="89" y="12"/>
                      <a:pt x="88" y="16"/>
                      <a:pt x="90" y="16"/>
                    </a:cubicBezTo>
                    <a:cubicBezTo>
                      <a:pt x="92" y="16"/>
                      <a:pt x="95" y="15"/>
                      <a:pt x="96" y="16"/>
                    </a:cubicBezTo>
                    <a:cubicBezTo>
                      <a:pt x="99" y="18"/>
                      <a:pt x="100" y="18"/>
                      <a:pt x="102" y="17"/>
                    </a:cubicBezTo>
                    <a:cubicBezTo>
                      <a:pt x="104" y="17"/>
                      <a:pt x="104" y="20"/>
                      <a:pt x="105" y="21"/>
                    </a:cubicBezTo>
                    <a:cubicBezTo>
                      <a:pt x="108" y="22"/>
                      <a:pt x="107" y="22"/>
                      <a:pt x="109" y="22"/>
                    </a:cubicBezTo>
                    <a:cubicBezTo>
                      <a:pt x="111" y="23"/>
                      <a:pt x="111" y="28"/>
                      <a:pt x="111" y="28"/>
                    </a:cubicBezTo>
                    <a:cubicBezTo>
                      <a:pt x="111" y="28"/>
                      <a:pt x="114" y="27"/>
                      <a:pt x="116" y="27"/>
                    </a:cubicBezTo>
                    <a:cubicBezTo>
                      <a:pt x="118" y="26"/>
                      <a:pt x="119" y="25"/>
                      <a:pt x="119" y="25"/>
                    </a:cubicBezTo>
                    <a:cubicBezTo>
                      <a:pt x="119" y="25"/>
                      <a:pt x="123" y="25"/>
                      <a:pt x="124" y="26"/>
                    </a:cubicBezTo>
                    <a:cubicBezTo>
                      <a:pt x="125" y="28"/>
                      <a:pt x="123" y="28"/>
                      <a:pt x="126" y="28"/>
                    </a:cubicBezTo>
                    <a:cubicBezTo>
                      <a:pt x="129" y="28"/>
                      <a:pt x="128" y="30"/>
                      <a:pt x="131" y="31"/>
                    </a:cubicBezTo>
                    <a:cubicBezTo>
                      <a:pt x="133" y="31"/>
                      <a:pt x="140" y="34"/>
                      <a:pt x="142" y="36"/>
                    </a:cubicBezTo>
                    <a:cubicBezTo>
                      <a:pt x="145" y="38"/>
                      <a:pt x="141" y="39"/>
                      <a:pt x="143" y="40"/>
                    </a:cubicBezTo>
                    <a:cubicBezTo>
                      <a:pt x="144" y="42"/>
                      <a:pt x="147" y="41"/>
                      <a:pt x="146" y="43"/>
                    </a:cubicBezTo>
                    <a:cubicBezTo>
                      <a:pt x="145" y="45"/>
                      <a:pt x="143" y="46"/>
                      <a:pt x="145" y="46"/>
                    </a:cubicBezTo>
                    <a:cubicBezTo>
                      <a:pt x="149" y="47"/>
                      <a:pt x="145" y="51"/>
                      <a:pt x="146" y="53"/>
                    </a:cubicBezTo>
                    <a:cubicBezTo>
                      <a:pt x="147" y="54"/>
                      <a:pt x="147" y="55"/>
                      <a:pt x="147" y="57"/>
                    </a:cubicBezTo>
                    <a:cubicBezTo>
                      <a:pt x="147" y="59"/>
                      <a:pt x="146" y="61"/>
                      <a:pt x="146" y="63"/>
                    </a:cubicBezTo>
                    <a:cubicBezTo>
                      <a:pt x="145" y="65"/>
                      <a:pt x="141" y="66"/>
                      <a:pt x="139" y="66"/>
                    </a:cubicBezTo>
                    <a:cubicBezTo>
                      <a:pt x="137" y="68"/>
                      <a:pt x="137" y="68"/>
                      <a:pt x="137" y="68"/>
                    </a:cubicBezTo>
                    <a:lnTo>
                      <a:pt x="136" y="71"/>
                    </a:lnTo>
                    <a:close/>
                    <a:moveTo>
                      <a:pt x="63" y="84"/>
                    </a:moveTo>
                    <a:cubicBezTo>
                      <a:pt x="63" y="84"/>
                      <a:pt x="59" y="81"/>
                      <a:pt x="57" y="81"/>
                    </a:cubicBezTo>
                    <a:cubicBezTo>
                      <a:pt x="55" y="81"/>
                      <a:pt x="53" y="78"/>
                      <a:pt x="53" y="80"/>
                    </a:cubicBezTo>
                    <a:cubicBezTo>
                      <a:pt x="53" y="82"/>
                      <a:pt x="49" y="84"/>
                      <a:pt x="49" y="85"/>
                    </a:cubicBezTo>
                    <a:cubicBezTo>
                      <a:pt x="49" y="87"/>
                      <a:pt x="46" y="91"/>
                      <a:pt x="46" y="91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2"/>
                      <a:pt x="51" y="94"/>
                      <a:pt x="51" y="92"/>
                    </a:cubicBezTo>
                    <a:cubicBezTo>
                      <a:pt x="52" y="91"/>
                      <a:pt x="56" y="92"/>
                      <a:pt x="56" y="92"/>
                    </a:cubicBezTo>
                    <a:cubicBezTo>
                      <a:pt x="56" y="92"/>
                      <a:pt x="56" y="90"/>
                      <a:pt x="56" y="90"/>
                    </a:cubicBezTo>
                    <a:cubicBezTo>
                      <a:pt x="58" y="89"/>
                      <a:pt x="60" y="89"/>
                      <a:pt x="61" y="87"/>
                    </a:cubicBezTo>
                    <a:cubicBezTo>
                      <a:pt x="62" y="86"/>
                      <a:pt x="62" y="85"/>
                      <a:pt x="63" y="84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2" name="Freeform 35">
                <a:extLst>
                  <a:ext uri="{FF2B5EF4-FFF2-40B4-BE49-F238E27FC236}">
                    <a16:creationId xmlns:a16="http://schemas.microsoft.com/office/drawing/2014/main" xmlns="" id="{3328336E-6F0E-46AA-97BF-5E2FAFDC8E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02" y="2162"/>
                <a:ext cx="102" cy="138"/>
              </a:xfrm>
              <a:custGeom>
                <a:avLst/>
                <a:gdLst>
                  <a:gd name="T0" fmla="*/ 47 w 52"/>
                  <a:gd name="T1" fmla="*/ 51 h 70"/>
                  <a:gd name="T2" fmla="*/ 47 w 52"/>
                  <a:gd name="T3" fmla="*/ 48 h 70"/>
                  <a:gd name="T4" fmla="*/ 46 w 52"/>
                  <a:gd name="T5" fmla="*/ 40 h 70"/>
                  <a:gd name="T6" fmla="*/ 47 w 52"/>
                  <a:gd name="T7" fmla="*/ 33 h 70"/>
                  <a:gd name="T8" fmla="*/ 50 w 52"/>
                  <a:gd name="T9" fmla="*/ 29 h 70"/>
                  <a:gd name="T10" fmla="*/ 52 w 52"/>
                  <a:gd name="T11" fmla="*/ 24 h 70"/>
                  <a:gd name="T12" fmla="*/ 50 w 52"/>
                  <a:gd name="T13" fmla="*/ 19 h 70"/>
                  <a:gd name="T14" fmla="*/ 48 w 52"/>
                  <a:gd name="T15" fmla="*/ 13 h 70"/>
                  <a:gd name="T16" fmla="*/ 49 w 52"/>
                  <a:gd name="T17" fmla="*/ 7 h 70"/>
                  <a:gd name="T18" fmla="*/ 47 w 52"/>
                  <a:gd name="T19" fmla="*/ 5 h 70"/>
                  <a:gd name="T20" fmla="*/ 45 w 52"/>
                  <a:gd name="T21" fmla="*/ 3 h 70"/>
                  <a:gd name="T22" fmla="*/ 45 w 52"/>
                  <a:gd name="T23" fmla="*/ 0 h 70"/>
                  <a:gd name="T24" fmla="*/ 41 w 52"/>
                  <a:gd name="T25" fmla="*/ 3 h 70"/>
                  <a:gd name="T26" fmla="*/ 35 w 52"/>
                  <a:gd name="T27" fmla="*/ 1 h 70"/>
                  <a:gd name="T28" fmla="*/ 32 w 52"/>
                  <a:gd name="T29" fmla="*/ 2 h 70"/>
                  <a:gd name="T30" fmla="*/ 25 w 52"/>
                  <a:gd name="T31" fmla="*/ 6 h 70"/>
                  <a:gd name="T32" fmla="*/ 26 w 52"/>
                  <a:gd name="T33" fmla="*/ 10 h 70"/>
                  <a:gd name="T34" fmla="*/ 23 w 52"/>
                  <a:gd name="T35" fmla="*/ 16 h 70"/>
                  <a:gd name="T36" fmla="*/ 21 w 52"/>
                  <a:gd name="T37" fmla="*/ 20 h 70"/>
                  <a:gd name="T38" fmla="*/ 21 w 52"/>
                  <a:gd name="T39" fmla="*/ 25 h 70"/>
                  <a:gd name="T40" fmla="*/ 23 w 52"/>
                  <a:gd name="T41" fmla="*/ 28 h 70"/>
                  <a:gd name="T42" fmla="*/ 23 w 52"/>
                  <a:gd name="T43" fmla="*/ 30 h 70"/>
                  <a:gd name="T44" fmla="*/ 19 w 52"/>
                  <a:gd name="T45" fmla="*/ 36 h 70"/>
                  <a:gd name="T46" fmla="*/ 19 w 52"/>
                  <a:gd name="T47" fmla="*/ 36 h 70"/>
                  <a:gd name="T48" fmla="*/ 18 w 52"/>
                  <a:gd name="T49" fmla="*/ 37 h 70"/>
                  <a:gd name="T50" fmla="*/ 16 w 52"/>
                  <a:gd name="T51" fmla="*/ 36 h 70"/>
                  <a:gd name="T52" fmla="*/ 14 w 52"/>
                  <a:gd name="T53" fmla="*/ 38 h 70"/>
                  <a:gd name="T54" fmla="*/ 11 w 52"/>
                  <a:gd name="T55" fmla="*/ 40 h 70"/>
                  <a:gd name="T56" fmla="*/ 8 w 52"/>
                  <a:gd name="T57" fmla="*/ 45 h 70"/>
                  <a:gd name="T58" fmla="*/ 7 w 52"/>
                  <a:gd name="T59" fmla="*/ 52 h 70"/>
                  <a:gd name="T60" fmla="*/ 9 w 52"/>
                  <a:gd name="T61" fmla="*/ 51 h 70"/>
                  <a:gd name="T62" fmla="*/ 6 w 52"/>
                  <a:gd name="T63" fmla="*/ 57 h 70"/>
                  <a:gd name="T64" fmla="*/ 4 w 52"/>
                  <a:gd name="T65" fmla="*/ 58 h 70"/>
                  <a:gd name="T66" fmla="*/ 4 w 52"/>
                  <a:gd name="T67" fmla="*/ 59 h 70"/>
                  <a:gd name="T68" fmla="*/ 4 w 52"/>
                  <a:gd name="T69" fmla="*/ 65 h 70"/>
                  <a:gd name="T70" fmla="*/ 4 w 52"/>
                  <a:gd name="T71" fmla="*/ 66 h 70"/>
                  <a:gd name="T72" fmla="*/ 9 w 52"/>
                  <a:gd name="T73" fmla="*/ 69 h 70"/>
                  <a:gd name="T74" fmla="*/ 13 w 52"/>
                  <a:gd name="T75" fmla="*/ 69 h 70"/>
                  <a:gd name="T76" fmla="*/ 18 w 52"/>
                  <a:gd name="T77" fmla="*/ 66 h 70"/>
                  <a:gd name="T78" fmla="*/ 29 w 52"/>
                  <a:gd name="T79" fmla="*/ 66 h 70"/>
                  <a:gd name="T80" fmla="*/ 29 w 52"/>
                  <a:gd name="T81" fmla="*/ 64 h 70"/>
                  <a:gd name="T82" fmla="*/ 25 w 52"/>
                  <a:gd name="T83" fmla="*/ 61 h 70"/>
                  <a:gd name="T84" fmla="*/ 28 w 52"/>
                  <a:gd name="T85" fmla="*/ 57 h 70"/>
                  <a:gd name="T86" fmla="*/ 28 w 52"/>
                  <a:gd name="T87" fmla="*/ 51 h 70"/>
                  <a:gd name="T88" fmla="*/ 28 w 52"/>
                  <a:gd name="T89" fmla="*/ 50 h 70"/>
                  <a:gd name="T90" fmla="*/ 41 w 52"/>
                  <a:gd name="T91" fmla="*/ 48 h 70"/>
                  <a:gd name="T92" fmla="*/ 42 w 52"/>
                  <a:gd name="T93" fmla="*/ 45 h 70"/>
                  <a:gd name="T94" fmla="*/ 43 w 52"/>
                  <a:gd name="T95" fmla="*/ 45 h 70"/>
                  <a:gd name="T96" fmla="*/ 44 w 52"/>
                  <a:gd name="T97" fmla="*/ 47 h 70"/>
                  <a:gd name="T98" fmla="*/ 46 w 52"/>
                  <a:gd name="T99" fmla="*/ 47 h 70"/>
                  <a:gd name="T100" fmla="*/ 45 w 52"/>
                  <a:gd name="T101" fmla="*/ 51 h 70"/>
                  <a:gd name="T102" fmla="*/ 47 w 52"/>
                  <a:gd name="T103" fmla="*/ 51 h 70"/>
                  <a:gd name="T104" fmla="*/ 21 w 52"/>
                  <a:gd name="T105" fmla="*/ 30 h 70"/>
                  <a:gd name="T106" fmla="*/ 19 w 52"/>
                  <a:gd name="T107" fmla="*/ 32 h 70"/>
                  <a:gd name="T108" fmla="*/ 20 w 52"/>
                  <a:gd name="T109" fmla="*/ 32 h 70"/>
                  <a:gd name="T110" fmla="*/ 21 w 52"/>
                  <a:gd name="T111" fmla="*/ 30 h 70"/>
                  <a:gd name="T112" fmla="*/ 32 w 52"/>
                  <a:gd name="T113" fmla="*/ 31 h 70"/>
                  <a:gd name="T114" fmla="*/ 34 w 52"/>
                  <a:gd name="T115" fmla="*/ 31 h 70"/>
                  <a:gd name="T116" fmla="*/ 35 w 52"/>
                  <a:gd name="T117" fmla="*/ 34 h 70"/>
                  <a:gd name="T118" fmla="*/ 35 w 52"/>
                  <a:gd name="T119" fmla="*/ 34 h 70"/>
                  <a:gd name="T120" fmla="*/ 30 w 52"/>
                  <a:gd name="T121" fmla="*/ 34 h 70"/>
                  <a:gd name="T122" fmla="*/ 31 w 52"/>
                  <a:gd name="T123" fmla="*/ 32 h 70"/>
                  <a:gd name="T124" fmla="*/ 32 w 52"/>
                  <a:gd name="T125" fmla="*/ 3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2" h="70">
                    <a:moveTo>
                      <a:pt x="47" y="51"/>
                    </a:moveTo>
                    <a:cubicBezTo>
                      <a:pt x="47" y="51"/>
                      <a:pt x="46" y="49"/>
                      <a:pt x="47" y="48"/>
                    </a:cubicBezTo>
                    <a:cubicBezTo>
                      <a:pt x="48" y="47"/>
                      <a:pt x="44" y="42"/>
                      <a:pt x="46" y="40"/>
                    </a:cubicBezTo>
                    <a:cubicBezTo>
                      <a:pt x="48" y="38"/>
                      <a:pt x="47" y="37"/>
                      <a:pt x="47" y="33"/>
                    </a:cubicBezTo>
                    <a:cubicBezTo>
                      <a:pt x="48" y="29"/>
                      <a:pt x="50" y="31"/>
                      <a:pt x="50" y="29"/>
                    </a:cubicBezTo>
                    <a:cubicBezTo>
                      <a:pt x="51" y="28"/>
                      <a:pt x="51" y="26"/>
                      <a:pt x="52" y="24"/>
                    </a:cubicBezTo>
                    <a:cubicBezTo>
                      <a:pt x="52" y="22"/>
                      <a:pt x="52" y="21"/>
                      <a:pt x="50" y="19"/>
                    </a:cubicBezTo>
                    <a:cubicBezTo>
                      <a:pt x="47" y="17"/>
                      <a:pt x="48" y="16"/>
                      <a:pt x="48" y="13"/>
                    </a:cubicBezTo>
                    <a:cubicBezTo>
                      <a:pt x="49" y="9"/>
                      <a:pt x="51" y="9"/>
                      <a:pt x="49" y="7"/>
                    </a:cubicBezTo>
                    <a:cubicBezTo>
                      <a:pt x="47" y="5"/>
                      <a:pt x="50" y="7"/>
                      <a:pt x="47" y="5"/>
                    </a:cubicBezTo>
                    <a:cubicBezTo>
                      <a:pt x="46" y="4"/>
                      <a:pt x="45" y="3"/>
                      <a:pt x="45" y="3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37" y="0"/>
                      <a:pt x="35" y="1"/>
                    </a:cubicBezTo>
                    <a:cubicBezTo>
                      <a:pt x="33" y="2"/>
                      <a:pt x="34" y="3"/>
                      <a:pt x="32" y="2"/>
                    </a:cubicBezTo>
                    <a:cubicBezTo>
                      <a:pt x="29" y="2"/>
                      <a:pt x="26" y="5"/>
                      <a:pt x="25" y="6"/>
                    </a:cubicBezTo>
                    <a:cubicBezTo>
                      <a:pt x="25" y="7"/>
                      <a:pt x="26" y="8"/>
                      <a:pt x="26" y="10"/>
                    </a:cubicBezTo>
                    <a:cubicBezTo>
                      <a:pt x="25" y="12"/>
                      <a:pt x="20" y="16"/>
                      <a:pt x="23" y="16"/>
                    </a:cubicBezTo>
                    <a:cubicBezTo>
                      <a:pt x="25" y="16"/>
                      <a:pt x="22" y="18"/>
                      <a:pt x="21" y="20"/>
                    </a:cubicBezTo>
                    <a:cubicBezTo>
                      <a:pt x="21" y="21"/>
                      <a:pt x="20" y="25"/>
                      <a:pt x="21" y="25"/>
                    </a:cubicBezTo>
                    <a:cubicBezTo>
                      <a:pt x="22" y="25"/>
                      <a:pt x="23" y="26"/>
                      <a:pt x="23" y="28"/>
                    </a:cubicBezTo>
                    <a:cubicBezTo>
                      <a:pt x="24" y="27"/>
                      <a:pt x="23" y="29"/>
                      <a:pt x="23" y="30"/>
                    </a:cubicBezTo>
                    <a:cubicBezTo>
                      <a:pt x="23" y="32"/>
                      <a:pt x="20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7" y="36"/>
                      <a:pt x="16" y="36"/>
                      <a:pt x="16" y="36"/>
                    </a:cubicBezTo>
                    <a:cubicBezTo>
                      <a:pt x="15" y="37"/>
                      <a:pt x="14" y="38"/>
                      <a:pt x="14" y="38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8" y="43"/>
                      <a:pt x="8" y="45"/>
                    </a:cubicBezTo>
                    <a:cubicBezTo>
                      <a:pt x="8" y="46"/>
                      <a:pt x="7" y="49"/>
                      <a:pt x="7" y="52"/>
                    </a:cubicBezTo>
                    <a:cubicBezTo>
                      <a:pt x="7" y="52"/>
                      <a:pt x="8" y="51"/>
                      <a:pt x="9" y="51"/>
                    </a:cubicBezTo>
                    <a:cubicBezTo>
                      <a:pt x="8" y="54"/>
                      <a:pt x="8" y="56"/>
                      <a:pt x="6" y="57"/>
                    </a:cubicBezTo>
                    <a:cubicBezTo>
                      <a:pt x="6" y="58"/>
                      <a:pt x="5" y="58"/>
                      <a:pt x="4" y="58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0" y="63"/>
                      <a:pt x="4" y="65"/>
                      <a:pt x="4" y="65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66"/>
                      <a:pt x="7" y="67"/>
                      <a:pt x="9" y="69"/>
                    </a:cubicBezTo>
                    <a:cubicBezTo>
                      <a:pt x="10" y="70"/>
                      <a:pt x="12" y="70"/>
                      <a:pt x="13" y="69"/>
                    </a:cubicBezTo>
                    <a:cubicBezTo>
                      <a:pt x="15" y="67"/>
                      <a:pt x="18" y="66"/>
                      <a:pt x="1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30" y="67"/>
                      <a:pt x="29" y="64"/>
                      <a:pt x="29" y="64"/>
                    </a:cubicBezTo>
                    <a:cubicBezTo>
                      <a:pt x="28" y="63"/>
                      <a:pt x="26" y="62"/>
                      <a:pt x="25" y="61"/>
                    </a:cubicBezTo>
                    <a:cubicBezTo>
                      <a:pt x="26" y="60"/>
                      <a:pt x="28" y="58"/>
                      <a:pt x="28" y="57"/>
                    </a:cubicBezTo>
                    <a:cubicBezTo>
                      <a:pt x="28" y="57"/>
                      <a:pt x="26" y="50"/>
                      <a:pt x="28" y="51"/>
                    </a:cubicBezTo>
                    <a:cubicBezTo>
                      <a:pt x="28" y="51"/>
                      <a:pt x="28" y="50"/>
                      <a:pt x="28" y="50"/>
                    </a:cubicBezTo>
                    <a:cubicBezTo>
                      <a:pt x="30" y="46"/>
                      <a:pt x="37" y="47"/>
                      <a:pt x="41" y="48"/>
                    </a:cubicBezTo>
                    <a:cubicBezTo>
                      <a:pt x="41" y="47"/>
                      <a:pt x="41" y="46"/>
                      <a:pt x="42" y="45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4" y="46"/>
                      <a:pt x="43" y="47"/>
                      <a:pt x="44" y="47"/>
                    </a:cubicBezTo>
                    <a:cubicBezTo>
                      <a:pt x="44" y="47"/>
                      <a:pt x="46" y="47"/>
                      <a:pt x="46" y="47"/>
                    </a:cubicBezTo>
                    <a:cubicBezTo>
                      <a:pt x="47" y="48"/>
                      <a:pt x="46" y="50"/>
                      <a:pt x="45" y="51"/>
                    </a:cubicBezTo>
                    <a:cubicBezTo>
                      <a:pt x="46" y="51"/>
                      <a:pt x="46" y="51"/>
                      <a:pt x="47" y="51"/>
                    </a:cubicBezTo>
                    <a:close/>
                    <a:moveTo>
                      <a:pt x="21" y="30"/>
                    </a:moveTo>
                    <a:cubicBezTo>
                      <a:pt x="20" y="31"/>
                      <a:pt x="20" y="32"/>
                      <a:pt x="19" y="32"/>
                    </a:cubicBezTo>
                    <a:cubicBezTo>
                      <a:pt x="19" y="32"/>
                      <a:pt x="20" y="32"/>
                      <a:pt x="20" y="32"/>
                    </a:cubicBezTo>
                    <a:cubicBezTo>
                      <a:pt x="20" y="31"/>
                      <a:pt x="21" y="31"/>
                      <a:pt x="21" y="30"/>
                    </a:cubicBezTo>
                    <a:close/>
                    <a:moveTo>
                      <a:pt x="32" y="31"/>
                    </a:moveTo>
                    <a:cubicBezTo>
                      <a:pt x="32" y="31"/>
                      <a:pt x="34" y="31"/>
                      <a:pt x="34" y="31"/>
                    </a:cubicBezTo>
                    <a:cubicBezTo>
                      <a:pt x="34" y="32"/>
                      <a:pt x="35" y="33"/>
                      <a:pt x="35" y="34"/>
                    </a:cubicBezTo>
                    <a:cubicBezTo>
                      <a:pt x="35" y="34"/>
                      <a:pt x="35" y="35"/>
                      <a:pt x="35" y="34"/>
                    </a:cubicBezTo>
                    <a:cubicBezTo>
                      <a:pt x="36" y="35"/>
                      <a:pt x="31" y="34"/>
                      <a:pt x="30" y="34"/>
                    </a:cubicBezTo>
                    <a:cubicBezTo>
                      <a:pt x="30" y="33"/>
                      <a:pt x="30" y="31"/>
                      <a:pt x="31" y="32"/>
                    </a:cubicBezTo>
                    <a:cubicBezTo>
                      <a:pt x="31" y="32"/>
                      <a:pt x="31" y="31"/>
                      <a:pt x="32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3" name="Freeform 36">
                <a:extLst>
                  <a:ext uri="{FF2B5EF4-FFF2-40B4-BE49-F238E27FC236}">
                    <a16:creationId xmlns:a16="http://schemas.microsoft.com/office/drawing/2014/main" xmlns="" id="{CCF48B06-F5AB-4B14-B8D6-E8B283BE01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02" y="2162"/>
                <a:ext cx="102" cy="138"/>
              </a:xfrm>
              <a:custGeom>
                <a:avLst/>
                <a:gdLst>
                  <a:gd name="T0" fmla="*/ 47 w 52"/>
                  <a:gd name="T1" fmla="*/ 51 h 70"/>
                  <a:gd name="T2" fmla="*/ 47 w 52"/>
                  <a:gd name="T3" fmla="*/ 48 h 70"/>
                  <a:gd name="T4" fmla="*/ 46 w 52"/>
                  <a:gd name="T5" fmla="*/ 40 h 70"/>
                  <a:gd name="T6" fmla="*/ 47 w 52"/>
                  <a:gd name="T7" fmla="*/ 33 h 70"/>
                  <a:gd name="T8" fmla="*/ 50 w 52"/>
                  <a:gd name="T9" fmla="*/ 29 h 70"/>
                  <a:gd name="T10" fmla="*/ 52 w 52"/>
                  <a:gd name="T11" fmla="*/ 24 h 70"/>
                  <a:gd name="T12" fmla="*/ 50 w 52"/>
                  <a:gd name="T13" fmla="*/ 19 h 70"/>
                  <a:gd name="T14" fmla="*/ 48 w 52"/>
                  <a:gd name="T15" fmla="*/ 13 h 70"/>
                  <a:gd name="T16" fmla="*/ 49 w 52"/>
                  <a:gd name="T17" fmla="*/ 7 h 70"/>
                  <a:gd name="T18" fmla="*/ 47 w 52"/>
                  <a:gd name="T19" fmla="*/ 5 h 70"/>
                  <a:gd name="T20" fmla="*/ 45 w 52"/>
                  <a:gd name="T21" fmla="*/ 3 h 70"/>
                  <a:gd name="T22" fmla="*/ 45 w 52"/>
                  <a:gd name="T23" fmla="*/ 0 h 70"/>
                  <a:gd name="T24" fmla="*/ 41 w 52"/>
                  <a:gd name="T25" fmla="*/ 3 h 70"/>
                  <a:gd name="T26" fmla="*/ 35 w 52"/>
                  <a:gd name="T27" fmla="*/ 1 h 70"/>
                  <a:gd name="T28" fmla="*/ 32 w 52"/>
                  <a:gd name="T29" fmla="*/ 2 h 70"/>
                  <a:gd name="T30" fmla="*/ 25 w 52"/>
                  <a:gd name="T31" fmla="*/ 6 h 70"/>
                  <a:gd name="T32" fmla="*/ 26 w 52"/>
                  <a:gd name="T33" fmla="*/ 10 h 70"/>
                  <a:gd name="T34" fmla="*/ 23 w 52"/>
                  <a:gd name="T35" fmla="*/ 16 h 70"/>
                  <a:gd name="T36" fmla="*/ 21 w 52"/>
                  <a:gd name="T37" fmla="*/ 20 h 70"/>
                  <a:gd name="T38" fmla="*/ 21 w 52"/>
                  <a:gd name="T39" fmla="*/ 25 h 70"/>
                  <a:gd name="T40" fmla="*/ 23 w 52"/>
                  <a:gd name="T41" fmla="*/ 28 h 70"/>
                  <a:gd name="T42" fmla="*/ 23 w 52"/>
                  <a:gd name="T43" fmla="*/ 30 h 70"/>
                  <a:gd name="T44" fmla="*/ 19 w 52"/>
                  <a:gd name="T45" fmla="*/ 36 h 70"/>
                  <a:gd name="T46" fmla="*/ 19 w 52"/>
                  <a:gd name="T47" fmla="*/ 36 h 70"/>
                  <a:gd name="T48" fmla="*/ 18 w 52"/>
                  <a:gd name="T49" fmla="*/ 37 h 70"/>
                  <a:gd name="T50" fmla="*/ 16 w 52"/>
                  <a:gd name="T51" fmla="*/ 36 h 70"/>
                  <a:gd name="T52" fmla="*/ 14 w 52"/>
                  <a:gd name="T53" fmla="*/ 38 h 70"/>
                  <a:gd name="T54" fmla="*/ 11 w 52"/>
                  <a:gd name="T55" fmla="*/ 40 h 70"/>
                  <a:gd name="T56" fmla="*/ 8 w 52"/>
                  <a:gd name="T57" fmla="*/ 45 h 70"/>
                  <a:gd name="T58" fmla="*/ 7 w 52"/>
                  <a:gd name="T59" fmla="*/ 52 h 70"/>
                  <a:gd name="T60" fmla="*/ 9 w 52"/>
                  <a:gd name="T61" fmla="*/ 51 h 70"/>
                  <a:gd name="T62" fmla="*/ 6 w 52"/>
                  <a:gd name="T63" fmla="*/ 57 h 70"/>
                  <a:gd name="T64" fmla="*/ 4 w 52"/>
                  <a:gd name="T65" fmla="*/ 58 h 70"/>
                  <a:gd name="T66" fmla="*/ 4 w 52"/>
                  <a:gd name="T67" fmla="*/ 59 h 70"/>
                  <a:gd name="T68" fmla="*/ 4 w 52"/>
                  <a:gd name="T69" fmla="*/ 65 h 70"/>
                  <a:gd name="T70" fmla="*/ 4 w 52"/>
                  <a:gd name="T71" fmla="*/ 66 h 70"/>
                  <a:gd name="T72" fmla="*/ 9 w 52"/>
                  <a:gd name="T73" fmla="*/ 69 h 70"/>
                  <a:gd name="T74" fmla="*/ 13 w 52"/>
                  <a:gd name="T75" fmla="*/ 69 h 70"/>
                  <a:gd name="T76" fmla="*/ 18 w 52"/>
                  <a:gd name="T77" fmla="*/ 66 h 70"/>
                  <a:gd name="T78" fmla="*/ 29 w 52"/>
                  <a:gd name="T79" fmla="*/ 66 h 70"/>
                  <a:gd name="T80" fmla="*/ 29 w 52"/>
                  <a:gd name="T81" fmla="*/ 64 h 70"/>
                  <a:gd name="T82" fmla="*/ 25 w 52"/>
                  <a:gd name="T83" fmla="*/ 61 h 70"/>
                  <a:gd name="T84" fmla="*/ 28 w 52"/>
                  <a:gd name="T85" fmla="*/ 57 h 70"/>
                  <a:gd name="T86" fmla="*/ 28 w 52"/>
                  <a:gd name="T87" fmla="*/ 51 h 70"/>
                  <a:gd name="T88" fmla="*/ 28 w 52"/>
                  <a:gd name="T89" fmla="*/ 50 h 70"/>
                  <a:gd name="T90" fmla="*/ 41 w 52"/>
                  <a:gd name="T91" fmla="*/ 48 h 70"/>
                  <a:gd name="T92" fmla="*/ 42 w 52"/>
                  <a:gd name="T93" fmla="*/ 45 h 70"/>
                  <a:gd name="T94" fmla="*/ 43 w 52"/>
                  <a:gd name="T95" fmla="*/ 45 h 70"/>
                  <a:gd name="T96" fmla="*/ 44 w 52"/>
                  <a:gd name="T97" fmla="*/ 47 h 70"/>
                  <a:gd name="T98" fmla="*/ 46 w 52"/>
                  <a:gd name="T99" fmla="*/ 47 h 70"/>
                  <a:gd name="T100" fmla="*/ 45 w 52"/>
                  <a:gd name="T101" fmla="*/ 51 h 70"/>
                  <a:gd name="T102" fmla="*/ 47 w 52"/>
                  <a:gd name="T103" fmla="*/ 51 h 70"/>
                  <a:gd name="T104" fmla="*/ 21 w 52"/>
                  <a:gd name="T105" fmla="*/ 30 h 70"/>
                  <a:gd name="T106" fmla="*/ 19 w 52"/>
                  <a:gd name="T107" fmla="*/ 32 h 70"/>
                  <a:gd name="T108" fmla="*/ 20 w 52"/>
                  <a:gd name="T109" fmla="*/ 32 h 70"/>
                  <a:gd name="T110" fmla="*/ 21 w 52"/>
                  <a:gd name="T111" fmla="*/ 30 h 70"/>
                  <a:gd name="T112" fmla="*/ 32 w 52"/>
                  <a:gd name="T113" fmla="*/ 31 h 70"/>
                  <a:gd name="T114" fmla="*/ 34 w 52"/>
                  <a:gd name="T115" fmla="*/ 31 h 70"/>
                  <a:gd name="T116" fmla="*/ 35 w 52"/>
                  <a:gd name="T117" fmla="*/ 34 h 70"/>
                  <a:gd name="T118" fmla="*/ 35 w 52"/>
                  <a:gd name="T119" fmla="*/ 34 h 70"/>
                  <a:gd name="T120" fmla="*/ 30 w 52"/>
                  <a:gd name="T121" fmla="*/ 34 h 70"/>
                  <a:gd name="T122" fmla="*/ 31 w 52"/>
                  <a:gd name="T123" fmla="*/ 32 h 70"/>
                  <a:gd name="T124" fmla="*/ 32 w 52"/>
                  <a:gd name="T125" fmla="*/ 3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2" h="70">
                    <a:moveTo>
                      <a:pt x="47" y="51"/>
                    </a:moveTo>
                    <a:cubicBezTo>
                      <a:pt x="47" y="51"/>
                      <a:pt x="46" y="49"/>
                      <a:pt x="47" y="48"/>
                    </a:cubicBezTo>
                    <a:cubicBezTo>
                      <a:pt x="48" y="47"/>
                      <a:pt x="44" y="42"/>
                      <a:pt x="46" y="40"/>
                    </a:cubicBezTo>
                    <a:cubicBezTo>
                      <a:pt x="48" y="38"/>
                      <a:pt x="47" y="37"/>
                      <a:pt x="47" y="33"/>
                    </a:cubicBezTo>
                    <a:cubicBezTo>
                      <a:pt x="48" y="29"/>
                      <a:pt x="50" y="31"/>
                      <a:pt x="50" y="29"/>
                    </a:cubicBezTo>
                    <a:cubicBezTo>
                      <a:pt x="51" y="28"/>
                      <a:pt x="51" y="26"/>
                      <a:pt x="52" y="24"/>
                    </a:cubicBezTo>
                    <a:cubicBezTo>
                      <a:pt x="52" y="22"/>
                      <a:pt x="52" y="21"/>
                      <a:pt x="50" y="19"/>
                    </a:cubicBezTo>
                    <a:cubicBezTo>
                      <a:pt x="47" y="17"/>
                      <a:pt x="48" y="16"/>
                      <a:pt x="48" y="13"/>
                    </a:cubicBezTo>
                    <a:cubicBezTo>
                      <a:pt x="49" y="9"/>
                      <a:pt x="51" y="9"/>
                      <a:pt x="49" y="7"/>
                    </a:cubicBezTo>
                    <a:cubicBezTo>
                      <a:pt x="47" y="5"/>
                      <a:pt x="50" y="7"/>
                      <a:pt x="47" y="5"/>
                    </a:cubicBezTo>
                    <a:cubicBezTo>
                      <a:pt x="46" y="4"/>
                      <a:pt x="45" y="3"/>
                      <a:pt x="45" y="3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37" y="0"/>
                      <a:pt x="35" y="1"/>
                    </a:cubicBezTo>
                    <a:cubicBezTo>
                      <a:pt x="33" y="2"/>
                      <a:pt x="34" y="3"/>
                      <a:pt x="32" y="2"/>
                    </a:cubicBezTo>
                    <a:cubicBezTo>
                      <a:pt x="29" y="2"/>
                      <a:pt x="26" y="5"/>
                      <a:pt x="25" y="6"/>
                    </a:cubicBezTo>
                    <a:cubicBezTo>
                      <a:pt x="25" y="7"/>
                      <a:pt x="26" y="8"/>
                      <a:pt x="26" y="10"/>
                    </a:cubicBezTo>
                    <a:cubicBezTo>
                      <a:pt x="25" y="12"/>
                      <a:pt x="20" y="16"/>
                      <a:pt x="23" y="16"/>
                    </a:cubicBezTo>
                    <a:cubicBezTo>
                      <a:pt x="25" y="16"/>
                      <a:pt x="22" y="18"/>
                      <a:pt x="21" y="20"/>
                    </a:cubicBezTo>
                    <a:cubicBezTo>
                      <a:pt x="21" y="21"/>
                      <a:pt x="20" y="25"/>
                      <a:pt x="21" y="25"/>
                    </a:cubicBezTo>
                    <a:cubicBezTo>
                      <a:pt x="22" y="25"/>
                      <a:pt x="23" y="26"/>
                      <a:pt x="23" y="28"/>
                    </a:cubicBezTo>
                    <a:cubicBezTo>
                      <a:pt x="24" y="27"/>
                      <a:pt x="23" y="29"/>
                      <a:pt x="23" y="30"/>
                    </a:cubicBezTo>
                    <a:cubicBezTo>
                      <a:pt x="23" y="32"/>
                      <a:pt x="20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7" y="36"/>
                      <a:pt x="16" y="36"/>
                      <a:pt x="16" y="36"/>
                    </a:cubicBezTo>
                    <a:cubicBezTo>
                      <a:pt x="15" y="37"/>
                      <a:pt x="14" y="38"/>
                      <a:pt x="14" y="38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8" y="43"/>
                      <a:pt x="8" y="45"/>
                    </a:cubicBezTo>
                    <a:cubicBezTo>
                      <a:pt x="8" y="46"/>
                      <a:pt x="7" y="49"/>
                      <a:pt x="7" y="52"/>
                    </a:cubicBezTo>
                    <a:cubicBezTo>
                      <a:pt x="7" y="52"/>
                      <a:pt x="8" y="51"/>
                      <a:pt x="9" y="51"/>
                    </a:cubicBezTo>
                    <a:cubicBezTo>
                      <a:pt x="8" y="54"/>
                      <a:pt x="8" y="56"/>
                      <a:pt x="6" y="57"/>
                    </a:cubicBezTo>
                    <a:cubicBezTo>
                      <a:pt x="6" y="58"/>
                      <a:pt x="5" y="58"/>
                      <a:pt x="4" y="58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0" y="63"/>
                      <a:pt x="4" y="65"/>
                      <a:pt x="4" y="65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66"/>
                      <a:pt x="7" y="67"/>
                      <a:pt x="9" y="69"/>
                    </a:cubicBezTo>
                    <a:cubicBezTo>
                      <a:pt x="10" y="70"/>
                      <a:pt x="12" y="70"/>
                      <a:pt x="13" y="69"/>
                    </a:cubicBezTo>
                    <a:cubicBezTo>
                      <a:pt x="15" y="67"/>
                      <a:pt x="18" y="66"/>
                      <a:pt x="1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30" y="67"/>
                      <a:pt x="29" y="64"/>
                      <a:pt x="29" y="64"/>
                    </a:cubicBezTo>
                    <a:cubicBezTo>
                      <a:pt x="28" y="63"/>
                      <a:pt x="26" y="62"/>
                      <a:pt x="25" y="61"/>
                    </a:cubicBezTo>
                    <a:cubicBezTo>
                      <a:pt x="26" y="60"/>
                      <a:pt x="28" y="58"/>
                      <a:pt x="28" y="57"/>
                    </a:cubicBezTo>
                    <a:cubicBezTo>
                      <a:pt x="28" y="57"/>
                      <a:pt x="26" y="50"/>
                      <a:pt x="28" y="51"/>
                    </a:cubicBezTo>
                    <a:cubicBezTo>
                      <a:pt x="28" y="51"/>
                      <a:pt x="28" y="50"/>
                      <a:pt x="28" y="50"/>
                    </a:cubicBezTo>
                    <a:cubicBezTo>
                      <a:pt x="30" y="46"/>
                      <a:pt x="37" y="47"/>
                      <a:pt x="41" y="48"/>
                    </a:cubicBezTo>
                    <a:cubicBezTo>
                      <a:pt x="41" y="47"/>
                      <a:pt x="41" y="46"/>
                      <a:pt x="42" y="45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4" y="46"/>
                      <a:pt x="43" y="47"/>
                      <a:pt x="44" y="47"/>
                    </a:cubicBezTo>
                    <a:cubicBezTo>
                      <a:pt x="44" y="47"/>
                      <a:pt x="46" y="47"/>
                      <a:pt x="46" y="47"/>
                    </a:cubicBezTo>
                    <a:cubicBezTo>
                      <a:pt x="47" y="48"/>
                      <a:pt x="46" y="50"/>
                      <a:pt x="45" y="51"/>
                    </a:cubicBezTo>
                    <a:cubicBezTo>
                      <a:pt x="46" y="51"/>
                      <a:pt x="46" y="51"/>
                      <a:pt x="47" y="51"/>
                    </a:cubicBezTo>
                    <a:close/>
                    <a:moveTo>
                      <a:pt x="21" y="30"/>
                    </a:moveTo>
                    <a:cubicBezTo>
                      <a:pt x="20" y="31"/>
                      <a:pt x="20" y="32"/>
                      <a:pt x="19" y="32"/>
                    </a:cubicBezTo>
                    <a:cubicBezTo>
                      <a:pt x="19" y="32"/>
                      <a:pt x="20" y="32"/>
                      <a:pt x="20" y="32"/>
                    </a:cubicBezTo>
                    <a:cubicBezTo>
                      <a:pt x="20" y="31"/>
                      <a:pt x="21" y="31"/>
                      <a:pt x="21" y="30"/>
                    </a:cubicBezTo>
                    <a:close/>
                    <a:moveTo>
                      <a:pt x="32" y="31"/>
                    </a:moveTo>
                    <a:cubicBezTo>
                      <a:pt x="32" y="31"/>
                      <a:pt x="34" y="31"/>
                      <a:pt x="34" y="31"/>
                    </a:cubicBezTo>
                    <a:cubicBezTo>
                      <a:pt x="34" y="32"/>
                      <a:pt x="35" y="33"/>
                      <a:pt x="35" y="34"/>
                    </a:cubicBezTo>
                    <a:cubicBezTo>
                      <a:pt x="35" y="34"/>
                      <a:pt x="35" y="35"/>
                      <a:pt x="35" y="34"/>
                    </a:cubicBezTo>
                    <a:cubicBezTo>
                      <a:pt x="36" y="35"/>
                      <a:pt x="31" y="34"/>
                      <a:pt x="30" y="34"/>
                    </a:cubicBezTo>
                    <a:cubicBezTo>
                      <a:pt x="30" y="33"/>
                      <a:pt x="30" y="31"/>
                      <a:pt x="31" y="32"/>
                    </a:cubicBezTo>
                    <a:cubicBezTo>
                      <a:pt x="31" y="32"/>
                      <a:pt x="31" y="31"/>
                      <a:pt x="32" y="3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4" name="Freeform 37">
                <a:extLst>
                  <a:ext uri="{FF2B5EF4-FFF2-40B4-BE49-F238E27FC236}">
                    <a16:creationId xmlns:a16="http://schemas.microsoft.com/office/drawing/2014/main" xmlns="" id="{763C5762-59BC-46AF-A3C4-39F860D403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02" y="1314"/>
                <a:ext cx="241" cy="173"/>
              </a:xfrm>
              <a:custGeom>
                <a:avLst/>
                <a:gdLst>
                  <a:gd name="T0" fmla="*/ 3 w 123"/>
                  <a:gd name="T1" fmla="*/ 15 h 88"/>
                  <a:gd name="T2" fmla="*/ 4 w 123"/>
                  <a:gd name="T3" fmla="*/ 12 h 88"/>
                  <a:gd name="T4" fmla="*/ 8 w 123"/>
                  <a:gd name="T5" fmla="*/ 8 h 88"/>
                  <a:gd name="T6" fmla="*/ 14 w 123"/>
                  <a:gd name="T7" fmla="*/ 14 h 88"/>
                  <a:gd name="T8" fmla="*/ 19 w 123"/>
                  <a:gd name="T9" fmla="*/ 23 h 88"/>
                  <a:gd name="T10" fmla="*/ 17 w 123"/>
                  <a:gd name="T11" fmla="*/ 24 h 88"/>
                  <a:gd name="T12" fmla="*/ 7 w 123"/>
                  <a:gd name="T13" fmla="*/ 25 h 88"/>
                  <a:gd name="T14" fmla="*/ 4 w 123"/>
                  <a:gd name="T15" fmla="*/ 21 h 88"/>
                  <a:gd name="T16" fmla="*/ 2 w 123"/>
                  <a:gd name="T17" fmla="*/ 33 h 88"/>
                  <a:gd name="T18" fmla="*/ 4 w 123"/>
                  <a:gd name="T19" fmla="*/ 35 h 88"/>
                  <a:gd name="T20" fmla="*/ 13 w 123"/>
                  <a:gd name="T21" fmla="*/ 33 h 88"/>
                  <a:gd name="T22" fmla="*/ 8 w 123"/>
                  <a:gd name="T23" fmla="*/ 36 h 88"/>
                  <a:gd name="T24" fmla="*/ 15 w 123"/>
                  <a:gd name="T25" fmla="*/ 51 h 88"/>
                  <a:gd name="T26" fmla="*/ 13 w 123"/>
                  <a:gd name="T27" fmla="*/ 61 h 88"/>
                  <a:gd name="T28" fmla="*/ 19 w 123"/>
                  <a:gd name="T29" fmla="*/ 65 h 88"/>
                  <a:gd name="T30" fmla="*/ 22 w 123"/>
                  <a:gd name="T31" fmla="*/ 59 h 88"/>
                  <a:gd name="T32" fmla="*/ 26 w 123"/>
                  <a:gd name="T33" fmla="*/ 55 h 88"/>
                  <a:gd name="T34" fmla="*/ 34 w 123"/>
                  <a:gd name="T35" fmla="*/ 55 h 88"/>
                  <a:gd name="T36" fmla="*/ 48 w 123"/>
                  <a:gd name="T37" fmla="*/ 55 h 88"/>
                  <a:gd name="T38" fmla="*/ 56 w 123"/>
                  <a:gd name="T39" fmla="*/ 57 h 88"/>
                  <a:gd name="T40" fmla="*/ 68 w 123"/>
                  <a:gd name="T41" fmla="*/ 62 h 88"/>
                  <a:gd name="T42" fmla="*/ 76 w 123"/>
                  <a:gd name="T43" fmla="*/ 67 h 88"/>
                  <a:gd name="T44" fmla="*/ 79 w 123"/>
                  <a:gd name="T45" fmla="*/ 74 h 88"/>
                  <a:gd name="T46" fmla="*/ 84 w 123"/>
                  <a:gd name="T47" fmla="*/ 79 h 88"/>
                  <a:gd name="T48" fmla="*/ 84 w 123"/>
                  <a:gd name="T49" fmla="*/ 87 h 88"/>
                  <a:gd name="T50" fmla="*/ 90 w 123"/>
                  <a:gd name="T51" fmla="*/ 87 h 88"/>
                  <a:gd name="T52" fmla="*/ 100 w 123"/>
                  <a:gd name="T53" fmla="*/ 84 h 88"/>
                  <a:gd name="T54" fmla="*/ 104 w 123"/>
                  <a:gd name="T55" fmla="*/ 75 h 88"/>
                  <a:gd name="T56" fmla="*/ 105 w 123"/>
                  <a:gd name="T57" fmla="*/ 67 h 88"/>
                  <a:gd name="T58" fmla="*/ 108 w 123"/>
                  <a:gd name="T59" fmla="*/ 62 h 88"/>
                  <a:gd name="T60" fmla="*/ 114 w 123"/>
                  <a:gd name="T61" fmla="*/ 65 h 88"/>
                  <a:gd name="T62" fmla="*/ 118 w 123"/>
                  <a:gd name="T63" fmla="*/ 61 h 88"/>
                  <a:gd name="T64" fmla="*/ 123 w 123"/>
                  <a:gd name="T65" fmla="*/ 56 h 88"/>
                  <a:gd name="T66" fmla="*/ 119 w 123"/>
                  <a:gd name="T67" fmla="*/ 54 h 88"/>
                  <a:gd name="T68" fmla="*/ 112 w 123"/>
                  <a:gd name="T69" fmla="*/ 52 h 88"/>
                  <a:gd name="T70" fmla="*/ 104 w 123"/>
                  <a:gd name="T71" fmla="*/ 50 h 88"/>
                  <a:gd name="T72" fmla="*/ 97 w 123"/>
                  <a:gd name="T73" fmla="*/ 43 h 88"/>
                  <a:gd name="T74" fmla="*/ 92 w 123"/>
                  <a:gd name="T75" fmla="*/ 39 h 88"/>
                  <a:gd name="T76" fmla="*/ 87 w 123"/>
                  <a:gd name="T77" fmla="*/ 31 h 88"/>
                  <a:gd name="T78" fmla="*/ 85 w 123"/>
                  <a:gd name="T79" fmla="*/ 24 h 88"/>
                  <a:gd name="T80" fmla="*/ 78 w 123"/>
                  <a:gd name="T81" fmla="*/ 20 h 88"/>
                  <a:gd name="T82" fmla="*/ 70 w 123"/>
                  <a:gd name="T83" fmla="*/ 21 h 88"/>
                  <a:gd name="T84" fmla="*/ 63 w 123"/>
                  <a:gd name="T85" fmla="*/ 22 h 88"/>
                  <a:gd name="T86" fmla="*/ 63 w 123"/>
                  <a:gd name="T87" fmla="*/ 19 h 88"/>
                  <a:gd name="T88" fmla="*/ 58 w 123"/>
                  <a:gd name="T89" fmla="*/ 12 h 88"/>
                  <a:gd name="T90" fmla="*/ 55 w 123"/>
                  <a:gd name="T91" fmla="*/ 1 h 88"/>
                  <a:gd name="T92" fmla="*/ 50 w 123"/>
                  <a:gd name="T93" fmla="*/ 0 h 88"/>
                  <a:gd name="T94" fmla="*/ 46 w 123"/>
                  <a:gd name="T95" fmla="*/ 6 h 88"/>
                  <a:gd name="T96" fmla="*/ 39 w 123"/>
                  <a:gd name="T97" fmla="*/ 7 h 88"/>
                  <a:gd name="T98" fmla="*/ 41 w 123"/>
                  <a:gd name="T99" fmla="*/ 12 h 88"/>
                  <a:gd name="T100" fmla="*/ 32 w 123"/>
                  <a:gd name="T101" fmla="*/ 13 h 88"/>
                  <a:gd name="T102" fmla="*/ 12 w 123"/>
                  <a:gd name="T103" fmla="*/ 4 h 88"/>
                  <a:gd name="T104" fmla="*/ 0 w 123"/>
                  <a:gd name="T105" fmla="*/ 12 h 88"/>
                  <a:gd name="T106" fmla="*/ 6 w 123"/>
                  <a:gd name="T107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3" h="88">
                    <a:moveTo>
                      <a:pt x="0" y="12"/>
                    </a:moveTo>
                    <a:cubicBezTo>
                      <a:pt x="1" y="13"/>
                      <a:pt x="2" y="14"/>
                      <a:pt x="3" y="15"/>
                    </a:cubicBezTo>
                    <a:cubicBezTo>
                      <a:pt x="3" y="15"/>
                      <a:pt x="4" y="14"/>
                      <a:pt x="4" y="14"/>
                    </a:cubicBezTo>
                    <a:cubicBezTo>
                      <a:pt x="5" y="14"/>
                      <a:pt x="4" y="12"/>
                      <a:pt x="4" y="12"/>
                    </a:cubicBezTo>
                    <a:cubicBezTo>
                      <a:pt x="4" y="11"/>
                      <a:pt x="5" y="11"/>
                      <a:pt x="6" y="10"/>
                    </a:cubicBezTo>
                    <a:cubicBezTo>
                      <a:pt x="7" y="10"/>
                      <a:pt x="7" y="8"/>
                      <a:pt x="8" y="8"/>
                    </a:cubicBezTo>
                    <a:cubicBezTo>
                      <a:pt x="10" y="8"/>
                      <a:pt x="12" y="9"/>
                      <a:pt x="14" y="10"/>
                    </a:cubicBezTo>
                    <a:cubicBezTo>
                      <a:pt x="14" y="11"/>
                      <a:pt x="14" y="13"/>
                      <a:pt x="14" y="14"/>
                    </a:cubicBezTo>
                    <a:cubicBezTo>
                      <a:pt x="15" y="15"/>
                      <a:pt x="19" y="17"/>
                      <a:pt x="21" y="19"/>
                    </a:cubicBezTo>
                    <a:cubicBezTo>
                      <a:pt x="20" y="21"/>
                      <a:pt x="21" y="22"/>
                      <a:pt x="19" y="23"/>
                    </a:cubicBezTo>
                    <a:cubicBezTo>
                      <a:pt x="19" y="23"/>
                      <a:pt x="17" y="23"/>
                      <a:pt x="17" y="23"/>
                    </a:cubicBezTo>
                    <a:cubicBezTo>
                      <a:pt x="17" y="23"/>
                      <a:pt x="15" y="25"/>
                      <a:pt x="17" y="24"/>
                    </a:cubicBezTo>
                    <a:cubicBezTo>
                      <a:pt x="17" y="24"/>
                      <a:pt x="17" y="26"/>
                      <a:pt x="17" y="26"/>
                    </a:cubicBezTo>
                    <a:cubicBezTo>
                      <a:pt x="13" y="25"/>
                      <a:pt x="11" y="25"/>
                      <a:pt x="7" y="25"/>
                    </a:cubicBezTo>
                    <a:cubicBezTo>
                      <a:pt x="7" y="24"/>
                      <a:pt x="7" y="22"/>
                      <a:pt x="6" y="21"/>
                    </a:cubicBezTo>
                    <a:cubicBezTo>
                      <a:pt x="6" y="21"/>
                      <a:pt x="4" y="21"/>
                      <a:pt x="4" y="21"/>
                    </a:cubicBezTo>
                    <a:cubicBezTo>
                      <a:pt x="4" y="21"/>
                      <a:pt x="5" y="24"/>
                      <a:pt x="5" y="25"/>
                    </a:cubicBezTo>
                    <a:cubicBezTo>
                      <a:pt x="5" y="26"/>
                      <a:pt x="3" y="33"/>
                      <a:pt x="2" y="33"/>
                    </a:cubicBezTo>
                    <a:cubicBezTo>
                      <a:pt x="1" y="34"/>
                      <a:pt x="2" y="34"/>
                      <a:pt x="2" y="35"/>
                    </a:cubicBezTo>
                    <a:cubicBezTo>
                      <a:pt x="4" y="34"/>
                      <a:pt x="3" y="36"/>
                      <a:pt x="4" y="35"/>
                    </a:cubicBezTo>
                    <a:cubicBezTo>
                      <a:pt x="5" y="35"/>
                      <a:pt x="6" y="33"/>
                      <a:pt x="8" y="33"/>
                    </a:cubicBezTo>
                    <a:cubicBezTo>
                      <a:pt x="9" y="32"/>
                      <a:pt x="13" y="33"/>
                      <a:pt x="13" y="33"/>
                    </a:cubicBezTo>
                    <a:cubicBezTo>
                      <a:pt x="12" y="34"/>
                      <a:pt x="10" y="33"/>
                      <a:pt x="9" y="34"/>
                    </a:cubicBezTo>
                    <a:cubicBezTo>
                      <a:pt x="8" y="34"/>
                      <a:pt x="9" y="36"/>
                      <a:pt x="8" y="36"/>
                    </a:cubicBezTo>
                    <a:cubicBezTo>
                      <a:pt x="11" y="39"/>
                      <a:pt x="11" y="39"/>
                      <a:pt x="11" y="43"/>
                    </a:cubicBezTo>
                    <a:cubicBezTo>
                      <a:pt x="13" y="44"/>
                      <a:pt x="17" y="46"/>
                      <a:pt x="15" y="51"/>
                    </a:cubicBezTo>
                    <a:cubicBezTo>
                      <a:pt x="15" y="52"/>
                      <a:pt x="13" y="51"/>
                      <a:pt x="12" y="51"/>
                    </a:cubicBezTo>
                    <a:cubicBezTo>
                      <a:pt x="12" y="56"/>
                      <a:pt x="12" y="57"/>
                      <a:pt x="13" y="61"/>
                    </a:cubicBezTo>
                    <a:cubicBezTo>
                      <a:pt x="13" y="62"/>
                      <a:pt x="13" y="63"/>
                      <a:pt x="13" y="64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9" y="74"/>
                      <a:pt x="79" y="74"/>
                      <a:pt x="79" y="74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4" y="87"/>
                      <a:pt x="84" y="87"/>
                      <a:pt x="84" y="87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14" y="65"/>
                      <a:pt x="114" y="65"/>
                      <a:pt x="114" y="65"/>
                    </a:cubicBezTo>
                    <a:cubicBezTo>
                      <a:pt x="118" y="65"/>
                      <a:pt x="118" y="65"/>
                      <a:pt x="118" y="65"/>
                    </a:cubicBezTo>
                    <a:cubicBezTo>
                      <a:pt x="118" y="61"/>
                      <a:pt x="118" y="61"/>
                      <a:pt x="118" y="61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3" y="56"/>
                      <a:pt x="123" y="56"/>
                      <a:pt x="123" y="56"/>
                    </a:cubicBezTo>
                    <a:cubicBezTo>
                      <a:pt x="122" y="54"/>
                      <a:pt x="122" y="54"/>
                      <a:pt x="122" y="54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16" y="52"/>
                      <a:pt x="116" y="52"/>
                      <a:pt x="116" y="52"/>
                    </a:cubicBezTo>
                    <a:cubicBezTo>
                      <a:pt x="112" y="52"/>
                      <a:pt x="112" y="52"/>
                      <a:pt x="112" y="52"/>
                    </a:cubicBezTo>
                    <a:cubicBezTo>
                      <a:pt x="109" y="49"/>
                      <a:pt x="109" y="49"/>
                      <a:pt x="109" y="49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1" y="47"/>
                      <a:pt x="101" y="47"/>
                      <a:pt x="101" y="47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26" y="14"/>
                      <a:pt x="24" y="13"/>
                    </a:cubicBezTo>
                    <a:cubicBezTo>
                      <a:pt x="23" y="12"/>
                      <a:pt x="21" y="3"/>
                      <a:pt x="12" y="4"/>
                    </a:cubicBezTo>
                    <a:cubicBezTo>
                      <a:pt x="9" y="4"/>
                      <a:pt x="3" y="3"/>
                      <a:pt x="3" y="9"/>
                    </a:cubicBezTo>
                    <a:cubicBezTo>
                      <a:pt x="3" y="12"/>
                      <a:pt x="0" y="12"/>
                      <a:pt x="0" y="12"/>
                    </a:cubicBezTo>
                    <a:close/>
                    <a:moveTo>
                      <a:pt x="6" y="39"/>
                    </a:moveTo>
                    <a:cubicBezTo>
                      <a:pt x="6" y="39"/>
                      <a:pt x="4" y="43"/>
                      <a:pt x="6" y="42"/>
                    </a:cubicBezTo>
                    <a:cubicBezTo>
                      <a:pt x="7" y="42"/>
                      <a:pt x="8" y="38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5" name="Freeform 38">
                <a:extLst>
                  <a:ext uri="{FF2B5EF4-FFF2-40B4-BE49-F238E27FC236}">
                    <a16:creationId xmlns:a16="http://schemas.microsoft.com/office/drawing/2014/main" xmlns="" id="{98B27FC5-7F03-4A1E-B010-17205EB2BA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02" y="1314"/>
                <a:ext cx="241" cy="173"/>
              </a:xfrm>
              <a:custGeom>
                <a:avLst/>
                <a:gdLst>
                  <a:gd name="T0" fmla="*/ 3 w 123"/>
                  <a:gd name="T1" fmla="*/ 15 h 88"/>
                  <a:gd name="T2" fmla="*/ 4 w 123"/>
                  <a:gd name="T3" fmla="*/ 12 h 88"/>
                  <a:gd name="T4" fmla="*/ 8 w 123"/>
                  <a:gd name="T5" fmla="*/ 8 h 88"/>
                  <a:gd name="T6" fmla="*/ 14 w 123"/>
                  <a:gd name="T7" fmla="*/ 14 h 88"/>
                  <a:gd name="T8" fmla="*/ 19 w 123"/>
                  <a:gd name="T9" fmla="*/ 23 h 88"/>
                  <a:gd name="T10" fmla="*/ 17 w 123"/>
                  <a:gd name="T11" fmla="*/ 24 h 88"/>
                  <a:gd name="T12" fmla="*/ 7 w 123"/>
                  <a:gd name="T13" fmla="*/ 25 h 88"/>
                  <a:gd name="T14" fmla="*/ 4 w 123"/>
                  <a:gd name="T15" fmla="*/ 21 h 88"/>
                  <a:gd name="T16" fmla="*/ 2 w 123"/>
                  <a:gd name="T17" fmla="*/ 33 h 88"/>
                  <a:gd name="T18" fmla="*/ 4 w 123"/>
                  <a:gd name="T19" fmla="*/ 35 h 88"/>
                  <a:gd name="T20" fmla="*/ 13 w 123"/>
                  <a:gd name="T21" fmla="*/ 33 h 88"/>
                  <a:gd name="T22" fmla="*/ 8 w 123"/>
                  <a:gd name="T23" fmla="*/ 36 h 88"/>
                  <a:gd name="T24" fmla="*/ 15 w 123"/>
                  <a:gd name="T25" fmla="*/ 51 h 88"/>
                  <a:gd name="T26" fmla="*/ 13 w 123"/>
                  <a:gd name="T27" fmla="*/ 61 h 88"/>
                  <a:gd name="T28" fmla="*/ 19 w 123"/>
                  <a:gd name="T29" fmla="*/ 65 h 88"/>
                  <a:gd name="T30" fmla="*/ 22 w 123"/>
                  <a:gd name="T31" fmla="*/ 59 h 88"/>
                  <a:gd name="T32" fmla="*/ 26 w 123"/>
                  <a:gd name="T33" fmla="*/ 55 h 88"/>
                  <a:gd name="T34" fmla="*/ 34 w 123"/>
                  <a:gd name="T35" fmla="*/ 55 h 88"/>
                  <a:gd name="T36" fmla="*/ 48 w 123"/>
                  <a:gd name="T37" fmla="*/ 55 h 88"/>
                  <a:gd name="T38" fmla="*/ 56 w 123"/>
                  <a:gd name="T39" fmla="*/ 57 h 88"/>
                  <a:gd name="T40" fmla="*/ 68 w 123"/>
                  <a:gd name="T41" fmla="*/ 62 h 88"/>
                  <a:gd name="T42" fmla="*/ 76 w 123"/>
                  <a:gd name="T43" fmla="*/ 67 h 88"/>
                  <a:gd name="T44" fmla="*/ 79 w 123"/>
                  <a:gd name="T45" fmla="*/ 74 h 88"/>
                  <a:gd name="T46" fmla="*/ 84 w 123"/>
                  <a:gd name="T47" fmla="*/ 79 h 88"/>
                  <a:gd name="T48" fmla="*/ 84 w 123"/>
                  <a:gd name="T49" fmla="*/ 87 h 88"/>
                  <a:gd name="T50" fmla="*/ 90 w 123"/>
                  <a:gd name="T51" fmla="*/ 87 h 88"/>
                  <a:gd name="T52" fmla="*/ 100 w 123"/>
                  <a:gd name="T53" fmla="*/ 84 h 88"/>
                  <a:gd name="T54" fmla="*/ 104 w 123"/>
                  <a:gd name="T55" fmla="*/ 75 h 88"/>
                  <a:gd name="T56" fmla="*/ 105 w 123"/>
                  <a:gd name="T57" fmla="*/ 67 h 88"/>
                  <a:gd name="T58" fmla="*/ 108 w 123"/>
                  <a:gd name="T59" fmla="*/ 62 h 88"/>
                  <a:gd name="T60" fmla="*/ 114 w 123"/>
                  <a:gd name="T61" fmla="*/ 65 h 88"/>
                  <a:gd name="T62" fmla="*/ 118 w 123"/>
                  <a:gd name="T63" fmla="*/ 61 h 88"/>
                  <a:gd name="T64" fmla="*/ 123 w 123"/>
                  <a:gd name="T65" fmla="*/ 56 h 88"/>
                  <a:gd name="T66" fmla="*/ 119 w 123"/>
                  <a:gd name="T67" fmla="*/ 54 h 88"/>
                  <a:gd name="T68" fmla="*/ 112 w 123"/>
                  <a:gd name="T69" fmla="*/ 52 h 88"/>
                  <a:gd name="T70" fmla="*/ 104 w 123"/>
                  <a:gd name="T71" fmla="*/ 50 h 88"/>
                  <a:gd name="T72" fmla="*/ 97 w 123"/>
                  <a:gd name="T73" fmla="*/ 43 h 88"/>
                  <a:gd name="T74" fmla="*/ 92 w 123"/>
                  <a:gd name="T75" fmla="*/ 39 h 88"/>
                  <a:gd name="T76" fmla="*/ 87 w 123"/>
                  <a:gd name="T77" fmla="*/ 31 h 88"/>
                  <a:gd name="T78" fmla="*/ 85 w 123"/>
                  <a:gd name="T79" fmla="*/ 24 h 88"/>
                  <a:gd name="T80" fmla="*/ 78 w 123"/>
                  <a:gd name="T81" fmla="*/ 20 h 88"/>
                  <a:gd name="T82" fmla="*/ 70 w 123"/>
                  <a:gd name="T83" fmla="*/ 21 h 88"/>
                  <a:gd name="T84" fmla="*/ 63 w 123"/>
                  <a:gd name="T85" fmla="*/ 22 h 88"/>
                  <a:gd name="T86" fmla="*/ 63 w 123"/>
                  <a:gd name="T87" fmla="*/ 19 h 88"/>
                  <a:gd name="T88" fmla="*/ 58 w 123"/>
                  <a:gd name="T89" fmla="*/ 12 h 88"/>
                  <a:gd name="T90" fmla="*/ 55 w 123"/>
                  <a:gd name="T91" fmla="*/ 1 h 88"/>
                  <a:gd name="T92" fmla="*/ 50 w 123"/>
                  <a:gd name="T93" fmla="*/ 0 h 88"/>
                  <a:gd name="T94" fmla="*/ 46 w 123"/>
                  <a:gd name="T95" fmla="*/ 6 h 88"/>
                  <a:gd name="T96" fmla="*/ 39 w 123"/>
                  <a:gd name="T97" fmla="*/ 7 h 88"/>
                  <a:gd name="T98" fmla="*/ 41 w 123"/>
                  <a:gd name="T99" fmla="*/ 12 h 88"/>
                  <a:gd name="T100" fmla="*/ 32 w 123"/>
                  <a:gd name="T101" fmla="*/ 13 h 88"/>
                  <a:gd name="T102" fmla="*/ 12 w 123"/>
                  <a:gd name="T103" fmla="*/ 4 h 88"/>
                  <a:gd name="T104" fmla="*/ 0 w 123"/>
                  <a:gd name="T105" fmla="*/ 12 h 88"/>
                  <a:gd name="T106" fmla="*/ 6 w 123"/>
                  <a:gd name="T107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3" h="88">
                    <a:moveTo>
                      <a:pt x="0" y="12"/>
                    </a:moveTo>
                    <a:cubicBezTo>
                      <a:pt x="1" y="13"/>
                      <a:pt x="2" y="14"/>
                      <a:pt x="3" y="15"/>
                    </a:cubicBezTo>
                    <a:cubicBezTo>
                      <a:pt x="3" y="15"/>
                      <a:pt x="4" y="14"/>
                      <a:pt x="4" y="14"/>
                    </a:cubicBezTo>
                    <a:cubicBezTo>
                      <a:pt x="5" y="14"/>
                      <a:pt x="4" y="12"/>
                      <a:pt x="4" y="12"/>
                    </a:cubicBezTo>
                    <a:cubicBezTo>
                      <a:pt x="4" y="11"/>
                      <a:pt x="5" y="11"/>
                      <a:pt x="6" y="10"/>
                    </a:cubicBezTo>
                    <a:cubicBezTo>
                      <a:pt x="7" y="10"/>
                      <a:pt x="7" y="8"/>
                      <a:pt x="8" y="8"/>
                    </a:cubicBezTo>
                    <a:cubicBezTo>
                      <a:pt x="10" y="8"/>
                      <a:pt x="12" y="9"/>
                      <a:pt x="14" y="10"/>
                    </a:cubicBezTo>
                    <a:cubicBezTo>
                      <a:pt x="14" y="11"/>
                      <a:pt x="14" y="13"/>
                      <a:pt x="14" y="14"/>
                    </a:cubicBezTo>
                    <a:cubicBezTo>
                      <a:pt x="15" y="15"/>
                      <a:pt x="19" y="17"/>
                      <a:pt x="21" y="19"/>
                    </a:cubicBezTo>
                    <a:cubicBezTo>
                      <a:pt x="20" y="21"/>
                      <a:pt x="21" y="22"/>
                      <a:pt x="19" y="23"/>
                    </a:cubicBezTo>
                    <a:cubicBezTo>
                      <a:pt x="19" y="23"/>
                      <a:pt x="17" y="23"/>
                      <a:pt x="17" y="23"/>
                    </a:cubicBezTo>
                    <a:cubicBezTo>
                      <a:pt x="17" y="23"/>
                      <a:pt x="15" y="25"/>
                      <a:pt x="17" y="24"/>
                    </a:cubicBezTo>
                    <a:cubicBezTo>
                      <a:pt x="17" y="24"/>
                      <a:pt x="17" y="26"/>
                      <a:pt x="17" y="26"/>
                    </a:cubicBezTo>
                    <a:cubicBezTo>
                      <a:pt x="13" y="25"/>
                      <a:pt x="11" y="25"/>
                      <a:pt x="7" y="25"/>
                    </a:cubicBezTo>
                    <a:cubicBezTo>
                      <a:pt x="7" y="24"/>
                      <a:pt x="7" y="22"/>
                      <a:pt x="6" y="21"/>
                    </a:cubicBezTo>
                    <a:cubicBezTo>
                      <a:pt x="6" y="21"/>
                      <a:pt x="4" y="21"/>
                      <a:pt x="4" y="21"/>
                    </a:cubicBezTo>
                    <a:cubicBezTo>
                      <a:pt x="4" y="21"/>
                      <a:pt x="5" y="24"/>
                      <a:pt x="5" y="25"/>
                    </a:cubicBezTo>
                    <a:cubicBezTo>
                      <a:pt x="5" y="26"/>
                      <a:pt x="3" y="33"/>
                      <a:pt x="2" y="33"/>
                    </a:cubicBezTo>
                    <a:cubicBezTo>
                      <a:pt x="1" y="34"/>
                      <a:pt x="2" y="34"/>
                      <a:pt x="2" y="35"/>
                    </a:cubicBezTo>
                    <a:cubicBezTo>
                      <a:pt x="4" y="34"/>
                      <a:pt x="3" y="36"/>
                      <a:pt x="4" y="35"/>
                    </a:cubicBezTo>
                    <a:cubicBezTo>
                      <a:pt x="5" y="35"/>
                      <a:pt x="6" y="33"/>
                      <a:pt x="8" y="33"/>
                    </a:cubicBezTo>
                    <a:cubicBezTo>
                      <a:pt x="9" y="32"/>
                      <a:pt x="13" y="33"/>
                      <a:pt x="13" y="33"/>
                    </a:cubicBezTo>
                    <a:cubicBezTo>
                      <a:pt x="12" y="34"/>
                      <a:pt x="10" y="33"/>
                      <a:pt x="9" y="34"/>
                    </a:cubicBezTo>
                    <a:cubicBezTo>
                      <a:pt x="8" y="34"/>
                      <a:pt x="9" y="36"/>
                      <a:pt x="8" y="36"/>
                    </a:cubicBezTo>
                    <a:cubicBezTo>
                      <a:pt x="11" y="39"/>
                      <a:pt x="11" y="39"/>
                      <a:pt x="11" y="43"/>
                    </a:cubicBezTo>
                    <a:cubicBezTo>
                      <a:pt x="13" y="44"/>
                      <a:pt x="17" y="46"/>
                      <a:pt x="15" y="51"/>
                    </a:cubicBezTo>
                    <a:cubicBezTo>
                      <a:pt x="15" y="52"/>
                      <a:pt x="13" y="51"/>
                      <a:pt x="12" y="51"/>
                    </a:cubicBezTo>
                    <a:cubicBezTo>
                      <a:pt x="12" y="56"/>
                      <a:pt x="12" y="57"/>
                      <a:pt x="13" y="61"/>
                    </a:cubicBezTo>
                    <a:cubicBezTo>
                      <a:pt x="13" y="62"/>
                      <a:pt x="13" y="63"/>
                      <a:pt x="13" y="64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9" y="74"/>
                      <a:pt x="79" y="74"/>
                      <a:pt x="79" y="74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4" y="87"/>
                      <a:pt x="84" y="87"/>
                      <a:pt x="84" y="87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14" y="65"/>
                      <a:pt x="114" y="65"/>
                      <a:pt x="114" y="65"/>
                    </a:cubicBezTo>
                    <a:cubicBezTo>
                      <a:pt x="118" y="65"/>
                      <a:pt x="118" y="65"/>
                      <a:pt x="118" y="65"/>
                    </a:cubicBezTo>
                    <a:cubicBezTo>
                      <a:pt x="118" y="61"/>
                      <a:pt x="118" y="61"/>
                      <a:pt x="118" y="61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3" y="56"/>
                      <a:pt x="123" y="56"/>
                      <a:pt x="123" y="56"/>
                    </a:cubicBezTo>
                    <a:cubicBezTo>
                      <a:pt x="122" y="54"/>
                      <a:pt x="122" y="54"/>
                      <a:pt x="122" y="54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16" y="52"/>
                      <a:pt x="116" y="52"/>
                      <a:pt x="116" y="52"/>
                    </a:cubicBezTo>
                    <a:cubicBezTo>
                      <a:pt x="112" y="52"/>
                      <a:pt x="112" y="52"/>
                      <a:pt x="112" y="52"/>
                    </a:cubicBezTo>
                    <a:cubicBezTo>
                      <a:pt x="109" y="49"/>
                      <a:pt x="109" y="49"/>
                      <a:pt x="109" y="49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1" y="47"/>
                      <a:pt x="101" y="47"/>
                      <a:pt x="101" y="47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26" y="14"/>
                      <a:pt x="24" y="13"/>
                    </a:cubicBezTo>
                    <a:cubicBezTo>
                      <a:pt x="23" y="12"/>
                      <a:pt x="21" y="3"/>
                      <a:pt x="12" y="4"/>
                    </a:cubicBezTo>
                    <a:cubicBezTo>
                      <a:pt x="9" y="4"/>
                      <a:pt x="3" y="3"/>
                      <a:pt x="3" y="9"/>
                    </a:cubicBezTo>
                    <a:cubicBezTo>
                      <a:pt x="3" y="12"/>
                      <a:pt x="0" y="12"/>
                      <a:pt x="0" y="12"/>
                    </a:cubicBezTo>
                    <a:close/>
                    <a:moveTo>
                      <a:pt x="6" y="39"/>
                    </a:moveTo>
                    <a:cubicBezTo>
                      <a:pt x="6" y="39"/>
                      <a:pt x="4" y="43"/>
                      <a:pt x="6" y="42"/>
                    </a:cubicBezTo>
                    <a:cubicBezTo>
                      <a:pt x="7" y="42"/>
                      <a:pt x="8" y="38"/>
                      <a:pt x="6" y="39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6" name="Freeform 39">
                <a:extLst>
                  <a:ext uri="{FF2B5EF4-FFF2-40B4-BE49-F238E27FC236}">
                    <a16:creationId xmlns:a16="http://schemas.microsoft.com/office/drawing/2014/main" xmlns="" id="{B77F775C-2D05-4B92-9FB0-88E5A2BC67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61" y="1332"/>
                <a:ext cx="321" cy="151"/>
              </a:xfrm>
              <a:custGeom>
                <a:avLst/>
                <a:gdLst>
                  <a:gd name="T0" fmla="*/ 7 w 164"/>
                  <a:gd name="T1" fmla="*/ 4 h 77"/>
                  <a:gd name="T2" fmla="*/ 9 w 164"/>
                  <a:gd name="T3" fmla="*/ 11 h 77"/>
                  <a:gd name="T4" fmla="*/ 2 w 164"/>
                  <a:gd name="T5" fmla="*/ 18 h 77"/>
                  <a:gd name="T6" fmla="*/ 3 w 164"/>
                  <a:gd name="T7" fmla="*/ 23 h 77"/>
                  <a:gd name="T8" fmla="*/ 14 w 164"/>
                  <a:gd name="T9" fmla="*/ 14 h 77"/>
                  <a:gd name="T10" fmla="*/ 16 w 164"/>
                  <a:gd name="T11" fmla="*/ 5 h 77"/>
                  <a:gd name="T12" fmla="*/ 86 w 164"/>
                  <a:gd name="T13" fmla="*/ 77 h 77"/>
                  <a:gd name="T14" fmla="*/ 92 w 164"/>
                  <a:gd name="T15" fmla="*/ 66 h 77"/>
                  <a:gd name="T16" fmla="*/ 106 w 164"/>
                  <a:gd name="T17" fmla="*/ 65 h 77"/>
                  <a:gd name="T18" fmla="*/ 136 w 164"/>
                  <a:gd name="T19" fmla="*/ 56 h 77"/>
                  <a:gd name="T20" fmla="*/ 141 w 164"/>
                  <a:gd name="T21" fmla="*/ 58 h 77"/>
                  <a:gd name="T22" fmla="*/ 151 w 164"/>
                  <a:gd name="T23" fmla="*/ 58 h 77"/>
                  <a:gd name="T24" fmla="*/ 158 w 164"/>
                  <a:gd name="T25" fmla="*/ 59 h 77"/>
                  <a:gd name="T26" fmla="*/ 154 w 164"/>
                  <a:gd name="T27" fmla="*/ 44 h 77"/>
                  <a:gd name="T28" fmla="*/ 156 w 164"/>
                  <a:gd name="T29" fmla="*/ 33 h 77"/>
                  <a:gd name="T30" fmla="*/ 163 w 164"/>
                  <a:gd name="T31" fmla="*/ 30 h 77"/>
                  <a:gd name="T32" fmla="*/ 153 w 164"/>
                  <a:gd name="T33" fmla="*/ 15 h 77"/>
                  <a:gd name="T34" fmla="*/ 150 w 164"/>
                  <a:gd name="T35" fmla="*/ 7 h 77"/>
                  <a:gd name="T36" fmla="*/ 136 w 164"/>
                  <a:gd name="T37" fmla="*/ 6 h 77"/>
                  <a:gd name="T38" fmla="*/ 130 w 164"/>
                  <a:gd name="T39" fmla="*/ 7 h 77"/>
                  <a:gd name="T40" fmla="*/ 119 w 164"/>
                  <a:gd name="T41" fmla="*/ 12 h 77"/>
                  <a:gd name="T42" fmla="*/ 104 w 164"/>
                  <a:gd name="T43" fmla="*/ 13 h 77"/>
                  <a:gd name="T44" fmla="*/ 97 w 164"/>
                  <a:gd name="T45" fmla="*/ 9 h 77"/>
                  <a:gd name="T46" fmla="*/ 88 w 164"/>
                  <a:gd name="T47" fmla="*/ 10 h 77"/>
                  <a:gd name="T48" fmla="*/ 78 w 164"/>
                  <a:gd name="T49" fmla="*/ 1 h 77"/>
                  <a:gd name="T50" fmla="*/ 62 w 164"/>
                  <a:gd name="T51" fmla="*/ 1 h 77"/>
                  <a:gd name="T52" fmla="*/ 48 w 164"/>
                  <a:gd name="T53" fmla="*/ 7 h 77"/>
                  <a:gd name="T54" fmla="*/ 37 w 164"/>
                  <a:gd name="T55" fmla="*/ 10 h 77"/>
                  <a:gd name="T56" fmla="*/ 27 w 164"/>
                  <a:gd name="T57" fmla="*/ 10 h 77"/>
                  <a:gd name="T58" fmla="*/ 26 w 164"/>
                  <a:gd name="T59" fmla="*/ 15 h 77"/>
                  <a:gd name="T60" fmla="*/ 21 w 164"/>
                  <a:gd name="T61" fmla="*/ 19 h 77"/>
                  <a:gd name="T62" fmla="*/ 2 w 164"/>
                  <a:gd name="T63" fmla="*/ 26 h 77"/>
                  <a:gd name="T64" fmla="*/ 7 w 164"/>
                  <a:gd name="T65" fmla="*/ 41 h 77"/>
                  <a:gd name="T66" fmla="*/ 7 w 164"/>
                  <a:gd name="T67" fmla="*/ 46 h 77"/>
                  <a:gd name="T68" fmla="*/ 3 w 164"/>
                  <a:gd name="T69" fmla="*/ 45 h 77"/>
                  <a:gd name="T70" fmla="*/ 10 w 164"/>
                  <a:gd name="T71" fmla="*/ 50 h 77"/>
                  <a:gd name="T72" fmla="*/ 17 w 164"/>
                  <a:gd name="T73" fmla="*/ 64 h 77"/>
                  <a:gd name="T74" fmla="*/ 26 w 164"/>
                  <a:gd name="T75" fmla="*/ 66 h 77"/>
                  <a:gd name="T76" fmla="*/ 40 w 164"/>
                  <a:gd name="T77" fmla="*/ 65 h 77"/>
                  <a:gd name="T78" fmla="*/ 70 w 164"/>
                  <a:gd name="T79" fmla="*/ 70 h 77"/>
                  <a:gd name="T80" fmla="*/ 82 w 164"/>
                  <a:gd name="T81" fmla="*/ 62 h 77"/>
                  <a:gd name="T82" fmla="*/ 82 w 164"/>
                  <a:gd name="T83" fmla="*/ 70 h 77"/>
                  <a:gd name="T84" fmla="*/ 83 w 164"/>
                  <a:gd name="T85" fmla="*/ 77 h 77"/>
                  <a:gd name="T86" fmla="*/ 147 w 164"/>
                  <a:gd name="T87" fmla="*/ 44 h 77"/>
                  <a:gd name="T88" fmla="*/ 135 w 164"/>
                  <a:gd name="T89" fmla="*/ 44 h 77"/>
                  <a:gd name="T90" fmla="*/ 146 w 164"/>
                  <a:gd name="T91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4" h="77">
                    <a:moveTo>
                      <a:pt x="16" y="4"/>
                    </a:moveTo>
                    <a:cubicBezTo>
                      <a:pt x="16" y="4"/>
                      <a:pt x="12" y="5"/>
                      <a:pt x="11" y="4"/>
                    </a:cubicBezTo>
                    <a:cubicBezTo>
                      <a:pt x="10" y="3"/>
                      <a:pt x="8" y="3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10"/>
                      <a:pt x="9" y="11"/>
                    </a:cubicBezTo>
                    <a:cubicBezTo>
                      <a:pt x="7" y="13"/>
                      <a:pt x="4" y="10"/>
                      <a:pt x="4" y="12"/>
                    </a:cubicBezTo>
                    <a:cubicBezTo>
                      <a:pt x="4" y="14"/>
                      <a:pt x="1" y="17"/>
                      <a:pt x="1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1"/>
                      <a:pt x="0" y="23"/>
                      <a:pt x="3" y="23"/>
                    </a:cubicBezTo>
                    <a:cubicBezTo>
                      <a:pt x="3" y="23"/>
                      <a:pt x="7" y="19"/>
                      <a:pt x="8" y="18"/>
                    </a:cubicBezTo>
                    <a:cubicBezTo>
                      <a:pt x="9" y="18"/>
                      <a:pt x="11" y="18"/>
                      <a:pt x="13" y="17"/>
                    </a:cubicBezTo>
                    <a:cubicBezTo>
                      <a:pt x="13" y="17"/>
                      <a:pt x="14" y="15"/>
                      <a:pt x="14" y="14"/>
                    </a:cubicBezTo>
                    <a:cubicBezTo>
                      <a:pt x="17" y="13"/>
                      <a:pt x="21" y="14"/>
                      <a:pt x="24" y="13"/>
                    </a:cubicBezTo>
                    <a:cubicBezTo>
                      <a:pt x="24" y="13"/>
                      <a:pt x="25" y="11"/>
                      <a:pt x="25" y="10"/>
                    </a:cubicBezTo>
                    <a:cubicBezTo>
                      <a:pt x="22" y="9"/>
                      <a:pt x="18" y="8"/>
                      <a:pt x="16" y="5"/>
                    </a:cubicBezTo>
                    <a:cubicBezTo>
                      <a:pt x="16" y="4"/>
                      <a:pt x="16" y="5"/>
                      <a:pt x="16" y="4"/>
                    </a:cubicBezTo>
                    <a:close/>
                    <a:moveTo>
                      <a:pt x="83" y="77"/>
                    </a:moveTo>
                    <a:cubicBezTo>
                      <a:pt x="84" y="77"/>
                      <a:pt x="85" y="77"/>
                      <a:pt x="86" y="77"/>
                    </a:cubicBezTo>
                    <a:cubicBezTo>
                      <a:pt x="89" y="76"/>
                      <a:pt x="87" y="73"/>
                      <a:pt x="90" y="73"/>
                    </a:cubicBezTo>
                    <a:cubicBezTo>
                      <a:pt x="92" y="73"/>
                      <a:pt x="92" y="72"/>
                      <a:pt x="92" y="70"/>
                    </a:cubicBezTo>
                    <a:cubicBezTo>
                      <a:pt x="92" y="69"/>
                      <a:pt x="90" y="68"/>
                      <a:pt x="92" y="66"/>
                    </a:cubicBezTo>
                    <a:cubicBezTo>
                      <a:pt x="94" y="65"/>
                      <a:pt x="95" y="68"/>
                      <a:pt x="96" y="67"/>
                    </a:cubicBezTo>
                    <a:cubicBezTo>
                      <a:pt x="98" y="66"/>
                      <a:pt x="98" y="64"/>
                      <a:pt x="100" y="64"/>
                    </a:cubicBezTo>
                    <a:cubicBezTo>
                      <a:pt x="102" y="64"/>
                      <a:pt x="104" y="66"/>
                      <a:pt x="106" y="65"/>
                    </a:cubicBezTo>
                    <a:cubicBezTo>
                      <a:pt x="108" y="63"/>
                      <a:pt x="113" y="65"/>
                      <a:pt x="117" y="61"/>
                    </a:cubicBezTo>
                    <a:cubicBezTo>
                      <a:pt x="119" y="60"/>
                      <a:pt x="127" y="61"/>
                      <a:pt x="129" y="59"/>
                    </a:cubicBezTo>
                    <a:cubicBezTo>
                      <a:pt x="131" y="58"/>
                      <a:pt x="135" y="56"/>
                      <a:pt x="136" y="56"/>
                    </a:cubicBezTo>
                    <a:cubicBezTo>
                      <a:pt x="137" y="58"/>
                      <a:pt x="137" y="58"/>
                      <a:pt x="137" y="58"/>
                    </a:cubicBezTo>
                    <a:cubicBezTo>
                      <a:pt x="137" y="59"/>
                      <a:pt x="138" y="59"/>
                      <a:pt x="139" y="59"/>
                    </a:cubicBezTo>
                    <a:cubicBezTo>
                      <a:pt x="140" y="59"/>
                      <a:pt x="141" y="59"/>
                      <a:pt x="141" y="58"/>
                    </a:cubicBezTo>
                    <a:cubicBezTo>
                      <a:pt x="143" y="57"/>
                      <a:pt x="146" y="61"/>
                      <a:pt x="147" y="59"/>
                    </a:cubicBezTo>
                    <a:cubicBezTo>
                      <a:pt x="148" y="58"/>
                      <a:pt x="149" y="57"/>
                      <a:pt x="149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2" y="60"/>
                      <a:pt x="152" y="60"/>
                      <a:pt x="152" y="60"/>
                    </a:cubicBezTo>
                    <a:cubicBezTo>
                      <a:pt x="155" y="58"/>
                      <a:pt x="155" y="58"/>
                      <a:pt x="155" y="58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60" y="57"/>
                      <a:pt x="159" y="56"/>
                    </a:cubicBezTo>
                    <a:cubicBezTo>
                      <a:pt x="158" y="54"/>
                      <a:pt x="158" y="52"/>
                      <a:pt x="157" y="50"/>
                    </a:cubicBezTo>
                    <a:cubicBezTo>
                      <a:pt x="155" y="49"/>
                      <a:pt x="153" y="46"/>
                      <a:pt x="154" y="44"/>
                    </a:cubicBezTo>
                    <a:cubicBezTo>
                      <a:pt x="155" y="42"/>
                      <a:pt x="157" y="42"/>
                      <a:pt x="156" y="40"/>
                    </a:cubicBezTo>
                    <a:cubicBezTo>
                      <a:pt x="156" y="38"/>
                      <a:pt x="157" y="39"/>
                      <a:pt x="156" y="38"/>
                    </a:cubicBezTo>
                    <a:cubicBezTo>
                      <a:pt x="155" y="36"/>
                      <a:pt x="154" y="35"/>
                      <a:pt x="156" y="33"/>
                    </a:cubicBezTo>
                    <a:cubicBezTo>
                      <a:pt x="158" y="32"/>
                      <a:pt x="157" y="30"/>
                      <a:pt x="159" y="31"/>
                    </a:cubicBezTo>
                    <a:cubicBezTo>
                      <a:pt x="160" y="33"/>
                      <a:pt x="162" y="33"/>
                      <a:pt x="162" y="33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30"/>
                      <a:pt x="164" y="27"/>
                      <a:pt x="161" y="25"/>
                    </a:cubicBezTo>
                    <a:cubicBezTo>
                      <a:pt x="158" y="24"/>
                      <a:pt x="150" y="23"/>
                      <a:pt x="151" y="20"/>
                    </a:cubicBezTo>
                    <a:cubicBezTo>
                      <a:pt x="153" y="17"/>
                      <a:pt x="151" y="17"/>
                      <a:pt x="153" y="15"/>
                    </a:cubicBezTo>
                    <a:cubicBezTo>
                      <a:pt x="156" y="14"/>
                      <a:pt x="153" y="9"/>
                      <a:pt x="153" y="9"/>
                    </a:cubicBezTo>
                    <a:cubicBezTo>
                      <a:pt x="151" y="9"/>
                      <a:pt x="151" y="9"/>
                      <a:pt x="151" y="9"/>
                    </a:cubicBezTo>
                    <a:cubicBezTo>
                      <a:pt x="151" y="9"/>
                      <a:pt x="152" y="6"/>
                      <a:pt x="150" y="7"/>
                    </a:cubicBezTo>
                    <a:cubicBezTo>
                      <a:pt x="147" y="8"/>
                      <a:pt x="145" y="8"/>
                      <a:pt x="145" y="8"/>
                    </a:cubicBezTo>
                    <a:cubicBezTo>
                      <a:pt x="145" y="8"/>
                      <a:pt x="143" y="6"/>
                      <a:pt x="141" y="6"/>
                    </a:cubicBezTo>
                    <a:cubicBezTo>
                      <a:pt x="139" y="6"/>
                      <a:pt x="138" y="5"/>
                      <a:pt x="136" y="6"/>
                    </a:cubicBezTo>
                    <a:cubicBezTo>
                      <a:pt x="134" y="7"/>
                      <a:pt x="133" y="5"/>
                      <a:pt x="133" y="5"/>
                    </a:cubicBezTo>
                    <a:cubicBezTo>
                      <a:pt x="133" y="5"/>
                      <a:pt x="133" y="5"/>
                      <a:pt x="132" y="6"/>
                    </a:cubicBezTo>
                    <a:cubicBezTo>
                      <a:pt x="132" y="6"/>
                      <a:pt x="131" y="6"/>
                      <a:pt x="130" y="7"/>
                    </a:cubicBezTo>
                    <a:cubicBezTo>
                      <a:pt x="129" y="7"/>
                      <a:pt x="130" y="9"/>
                      <a:pt x="129" y="9"/>
                    </a:cubicBezTo>
                    <a:cubicBezTo>
                      <a:pt x="127" y="10"/>
                      <a:pt x="126" y="10"/>
                      <a:pt x="124" y="10"/>
                    </a:cubicBezTo>
                    <a:cubicBezTo>
                      <a:pt x="122" y="12"/>
                      <a:pt x="122" y="13"/>
                      <a:pt x="119" y="12"/>
                    </a:cubicBezTo>
                    <a:cubicBezTo>
                      <a:pt x="117" y="12"/>
                      <a:pt x="117" y="10"/>
                      <a:pt x="114" y="10"/>
                    </a:cubicBezTo>
                    <a:cubicBezTo>
                      <a:pt x="114" y="11"/>
                      <a:pt x="112" y="12"/>
                      <a:pt x="112" y="12"/>
                    </a:cubicBezTo>
                    <a:cubicBezTo>
                      <a:pt x="110" y="13"/>
                      <a:pt x="106" y="14"/>
                      <a:pt x="104" y="13"/>
                    </a:cubicBezTo>
                    <a:cubicBezTo>
                      <a:pt x="103" y="13"/>
                      <a:pt x="102" y="11"/>
                      <a:pt x="102" y="11"/>
                    </a:cubicBezTo>
                    <a:cubicBezTo>
                      <a:pt x="101" y="11"/>
                      <a:pt x="99" y="11"/>
                      <a:pt x="98" y="11"/>
                    </a:cubicBezTo>
                    <a:cubicBezTo>
                      <a:pt x="98" y="11"/>
                      <a:pt x="97" y="10"/>
                      <a:pt x="97" y="9"/>
                    </a:cubicBezTo>
                    <a:cubicBezTo>
                      <a:pt x="95" y="8"/>
                      <a:pt x="94" y="8"/>
                      <a:pt x="91" y="8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90" y="10"/>
                      <a:pt x="89" y="9"/>
                      <a:pt x="88" y="10"/>
                    </a:cubicBezTo>
                    <a:cubicBezTo>
                      <a:pt x="87" y="8"/>
                      <a:pt x="86" y="6"/>
                      <a:pt x="85" y="4"/>
                    </a:cubicBezTo>
                    <a:cubicBezTo>
                      <a:pt x="80" y="4"/>
                      <a:pt x="81" y="4"/>
                      <a:pt x="78" y="3"/>
                    </a:cubicBezTo>
                    <a:cubicBezTo>
                      <a:pt x="78" y="2"/>
                      <a:pt x="78" y="1"/>
                      <a:pt x="78" y="1"/>
                    </a:cubicBezTo>
                    <a:cubicBezTo>
                      <a:pt x="76" y="1"/>
                      <a:pt x="74" y="3"/>
                      <a:pt x="71" y="3"/>
                    </a:cubicBezTo>
                    <a:cubicBezTo>
                      <a:pt x="69" y="2"/>
                      <a:pt x="67" y="0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2"/>
                      <a:pt x="56" y="2"/>
                      <a:pt x="54" y="3"/>
                    </a:cubicBezTo>
                    <a:cubicBezTo>
                      <a:pt x="54" y="4"/>
                      <a:pt x="54" y="5"/>
                      <a:pt x="53" y="6"/>
                    </a:cubicBezTo>
                    <a:cubicBezTo>
                      <a:pt x="51" y="7"/>
                      <a:pt x="49" y="6"/>
                      <a:pt x="48" y="7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6" y="9"/>
                      <a:pt x="45" y="11"/>
                      <a:pt x="44" y="11"/>
                    </a:cubicBezTo>
                    <a:cubicBezTo>
                      <a:pt x="41" y="12"/>
                      <a:pt x="38" y="11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6" y="10"/>
                      <a:pt x="35" y="11"/>
                      <a:pt x="34" y="11"/>
                    </a:cubicBezTo>
                    <a:cubicBezTo>
                      <a:pt x="33" y="11"/>
                      <a:pt x="30" y="11"/>
                      <a:pt x="27" y="10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8" y="14"/>
                      <a:pt x="31" y="15"/>
                      <a:pt x="32" y="15"/>
                    </a:cubicBezTo>
                    <a:cubicBezTo>
                      <a:pt x="31" y="15"/>
                      <a:pt x="27" y="15"/>
                      <a:pt x="26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7"/>
                      <a:pt x="26" y="17"/>
                    </a:cubicBezTo>
                    <a:cubicBezTo>
                      <a:pt x="25" y="17"/>
                      <a:pt x="22" y="19"/>
                      <a:pt x="21" y="19"/>
                    </a:cubicBezTo>
                    <a:cubicBezTo>
                      <a:pt x="18" y="19"/>
                      <a:pt x="19" y="17"/>
                      <a:pt x="15" y="18"/>
                    </a:cubicBezTo>
                    <a:cubicBezTo>
                      <a:pt x="15" y="18"/>
                      <a:pt x="15" y="20"/>
                      <a:pt x="15" y="20"/>
                    </a:cubicBezTo>
                    <a:cubicBezTo>
                      <a:pt x="7" y="20"/>
                      <a:pt x="7" y="22"/>
                      <a:pt x="2" y="26"/>
                    </a:cubicBezTo>
                    <a:cubicBezTo>
                      <a:pt x="4" y="28"/>
                      <a:pt x="2" y="31"/>
                      <a:pt x="1" y="32"/>
                    </a:cubicBezTo>
                    <a:cubicBezTo>
                      <a:pt x="2" y="32"/>
                      <a:pt x="5" y="32"/>
                      <a:pt x="7" y="32"/>
                    </a:cubicBezTo>
                    <a:cubicBezTo>
                      <a:pt x="8" y="37"/>
                      <a:pt x="8" y="37"/>
                      <a:pt x="7" y="41"/>
                    </a:cubicBezTo>
                    <a:cubicBezTo>
                      <a:pt x="7" y="42"/>
                      <a:pt x="8" y="42"/>
                      <a:pt x="9" y="42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8" y="44"/>
                      <a:pt x="8" y="45"/>
                      <a:pt x="7" y="46"/>
                    </a:cubicBezTo>
                    <a:cubicBezTo>
                      <a:pt x="7" y="46"/>
                      <a:pt x="4" y="45"/>
                      <a:pt x="5" y="44"/>
                    </a:cubicBezTo>
                    <a:cubicBezTo>
                      <a:pt x="5" y="44"/>
                      <a:pt x="4" y="44"/>
                      <a:pt x="3" y="44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5" y="45"/>
                      <a:pt x="4" y="48"/>
                      <a:pt x="4" y="49"/>
                    </a:cubicBezTo>
                    <a:cubicBezTo>
                      <a:pt x="6" y="49"/>
                      <a:pt x="6" y="49"/>
                      <a:pt x="8" y="48"/>
                    </a:cubicBezTo>
                    <a:cubicBezTo>
                      <a:pt x="8" y="49"/>
                      <a:pt x="10" y="50"/>
                      <a:pt x="10" y="50"/>
                    </a:cubicBezTo>
                    <a:cubicBezTo>
                      <a:pt x="11" y="55"/>
                      <a:pt x="11" y="57"/>
                      <a:pt x="10" y="60"/>
                    </a:cubicBezTo>
                    <a:cubicBezTo>
                      <a:pt x="13" y="61"/>
                      <a:pt x="15" y="61"/>
                      <a:pt x="17" y="61"/>
                    </a:cubicBezTo>
                    <a:cubicBezTo>
                      <a:pt x="16" y="61"/>
                      <a:pt x="16" y="64"/>
                      <a:pt x="17" y="64"/>
                    </a:cubicBezTo>
                    <a:cubicBezTo>
                      <a:pt x="18" y="65"/>
                      <a:pt x="20" y="63"/>
                      <a:pt x="21" y="63"/>
                    </a:cubicBezTo>
                    <a:cubicBezTo>
                      <a:pt x="21" y="63"/>
                      <a:pt x="21" y="65"/>
                      <a:pt x="22" y="66"/>
                    </a:cubicBezTo>
                    <a:cubicBezTo>
                      <a:pt x="23" y="67"/>
                      <a:pt x="24" y="66"/>
                      <a:pt x="26" y="66"/>
                    </a:cubicBezTo>
                    <a:cubicBezTo>
                      <a:pt x="26" y="67"/>
                      <a:pt x="27" y="68"/>
                      <a:pt x="26" y="69"/>
                    </a:cubicBezTo>
                    <a:cubicBezTo>
                      <a:pt x="28" y="71"/>
                      <a:pt x="30" y="72"/>
                      <a:pt x="32" y="74"/>
                    </a:cubicBezTo>
                    <a:cubicBezTo>
                      <a:pt x="37" y="71"/>
                      <a:pt x="37" y="72"/>
                      <a:pt x="40" y="65"/>
                    </a:cubicBezTo>
                    <a:cubicBezTo>
                      <a:pt x="44" y="65"/>
                      <a:pt x="48" y="66"/>
                      <a:pt x="52" y="68"/>
                    </a:cubicBezTo>
                    <a:cubicBezTo>
                      <a:pt x="53" y="69"/>
                      <a:pt x="56" y="73"/>
                      <a:pt x="57" y="73"/>
                    </a:cubicBezTo>
                    <a:cubicBezTo>
                      <a:pt x="61" y="74"/>
                      <a:pt x="68" y="72"/>
                      <a:pt x="70" y="70"/>
                    </a:cubicBezTo>
                    <a:cubicBezTo>
                      <a:pt x="71" y="70"/>
                      <a:pt x="72" y="67"/>
                      <a:pt x="74" y="66"/>
                    </a:cubicBezTo>
                    <a:cubicBezTo>
                      <a:pt x="76" y="66"/>
                      <a:pt x="77" y="67"/>
                      <a:pt x="79" y="67"/>
                    </a:cubicBezTo>
                    <a:cubicBezTo>
                      <a:pt x="82" y="62"/>
                      <a:pt x="82" y="62"/>
                      <a:pt x="82" y="62"/>
                    </a:cubicBezTo>
                    <a:cubicBezTo>
                      <a:pt x="83" y="62"/>
                      <a:pt x="84" y="63"/>
                      <a:pt x="84" y="62"/>
                    </a:cubicBezTo>
                    <a:cubicBezTo>
                      <a:pt x="84" y="64"/>
                      <a:pt x="86" y="67"/>
                      <a:pt x="84" y="69"/>
                    </a:cubicBezTo>
                    <a:cubicBezTo>
                      <a:pt x="84" y="69"/>
                      <a:pt x="82" y="70"/>
                      <a:pt x="82" y="70"/>
                    </a:cubicBezTo>
                    <a:cubicBezTo>
                      <a:pt x="82" y="71"/>
                      <a:pt x="83" y="73"/>
                      <a:pt x="83" y="72"/>
                    </a:cubicBezTo>
                    <a:cubicBezTo>
                      <a:pt x="83" y="72"/>
                      <a:pt x="83" y="74"/>
                      <a:pt x="83" y="74"/>
                    </a:cubicBezTo>
                    <a:cubicBezTo>
                      <a:pt x="83" y="74"/>
                      <a:pt x="83" y="75"/>
                      <a:pt x="83" y="77"/>
                    </a:cubicBezTo>
                    <a:close/>
                    <a:moveTo>
                      <a:pt x="146" y="38"/>
                    </a:moveTo>
                    <a:cubicBezTo>
                      <a:pt x="149" y="37"/>
                      <a:pt x="145" y="42"/>
                      <a:pt x="145" y="42"/>
                    </a:cubicBezTo>
                    <a:cubicBezTo>
                      <a:pt x="145" y="43"/>
                      <a:pt x="147" y="43"/>
                      <a:pt x="147" y="44"/>
                    </a:cubicBezTo>
                    <a:cubicBezTo>
                      <a:pt x="147" y="45"/>
                      <a:pt x="146" y="45"/>
                      <a:pt x="146" y="46"/>
                    </a:cubicBezTo>
                    <a:cubicBezTo>
                      <a:pt x="142" y="44"/>
                      <a:pt x="141" y="45"/>
                      <a:pt x="135" y="46"/>
                    </a:cubicBezTo>
                    <a:cubicBezTo>
                      <a:pt x="135" y="46"/>
                      <a:pt x="136" y="44"/>
                      <a:pt x="135" y="44"/>
                    </a:cubicBezTo>
                    <a:cubicBezTo>
                      <a:pt x="135" y="44"/>
                      <a:pt x="137" y="42"/>
                      <a:pt x="137" y="42"/>
                    </a:cubicBezTo>
                    <a:cubicBezTo>
                      <a:pt x="139" y="41"/>
                      <a:pt x="142" y="41"/>
                      <a:pt x="145" y="41"/>
                    </a:cubicBezTo>
                    <a:cubicBezTo>
                      <a:pt x="145" y="40"/>
                      <a:pt x="145" y="39"/>
                      <a:pt x="146" y="3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7" name="Freeform 40">
                <a:extLst>
                  <a:ext uri="{FF2B5EF4-FFF2-40B4-BE49-F238E27FC236}">
                    <a16:creationId xmlns:a16="http://schemas.microsoft.com/office/drawing/2014/main" xmlns="" id="{0D884CC9-987B-4EA9-931B-5CEDAB24D9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61" y="1332"/>
                <a:ext cx="321" cy="151"/>
              </a:xfrm>
              <a:custGeom>
                <a:avLst/>
                <a:gdLst>
                  <a:gd name="T0" fmla="*/ 7 w 164"/>
                  <a:gd name="T1" fmla="*/ 4 h 77"/>
                  <a:gd name="T2" fmla="*/ 9 w 164"/>
                  <a:gd name="T3" fmla="*/ 11 h 77"/>
                  <a:gd name="T4" fmla="*/ 2 w 164"/>
                  <a:gd name="T5" fmla="*/ 18 h 77"/>
                  <a:gd name="T6" fmla="*/ 3 w 164"/>
                  <a:gd name="T7" fmla="*/ 23 h 77"/>
                  <a:gd name="T8" fmla="*/ 14 w 164"/>
                  <a:gd name="T9" fmla="*/ 14 h 77"/>
                  <a:gd name="T10" fmla="*/ 16 w 164"/>
                  <a:gd name="T11" fmla="*/ 5 h 77"/>
                  <a:gd name="T12" fmla="*/ 86 w 164"/>
                  <a:gd name="T13" fmla="*/ 77 h 77"/>
                  <a:gd name="T14" fmla="*/ 92 w 164"/>
                  <a:gd name="T15" fmla="*/ 66 h 77"/>
                  <a:gd name="T16" fmla="*/ 106 w 164"/>
                  <a:gd name="T17" fmla="*/ 65 h 77"/>
                  <a:gd name="T18" fmla="*/ 136 w 164"/>
                  <a:gd name="T19" fmla="*/ 56 h 77"/>
                  <a:gd name="T20" fmla="*/ 141 w 164"/>
                  <a:gd name="T21" fmla="*/ 58 h 77"/>
                  <a:gd name="T22" fmla="*/ 151 w 164"/>
                  <a:gd name="T23" fmla="*/ 58 h 77"/>
                  <a:gd name="T24" fmla="*/ 158 w 164"/>
                  <a:gd name="T25" fmla="*/ 59 h 77"/>
                  <a:gd name="T26" fmla="*/ 154 w 164"/>
                  <a:gd name="T27" fmla="*/ 44 h 77"/>
                  <a:gd name="T28" fmla="*/ 156 w 164"/>
                  <a:gd name="T29" fmla="*/ 33 h 77"/>
                  <a:gd name="T30" fmla="*/ 163 w 164"/>
                  <a:gd name="T31" fmla="*/ 30 h 77"/>
                  <a:gd name="T32" fmla="*/ 153 w 164"/>
                  <a:gd name="T33" fmla="*/ 15 h 77"/>
                  <a:gd name="T34" fmla="*/ 150 w 164"/>
                  <a:gd name="T35" fmla="*/ 7 h 77"/>
                  <a:gd name="T36" fmla="*/ 136 w 164"/>
                  <a:gd name="T37" fmla="*/ 6 h 77"/>
                  <a:gd name="T38" fmla="*/ 130 w 164"/>
                  <a:gd name="T39" fmla="*/ 7 h 77"/>
                  <a:gd name="T40" fmla="*/ 119 w 164"/>
                  <a:gd name="T41" fmla="*/ 12 h 77"/>
                  <a:gd name="T42" fmla="*/ 104 w 164"/>
                  <a:gd name="T43" fmla="*/ 13 h 77"/>
                  <a:gd name="T44" fmla="*/ 97 w 164"/>
                  <a:gd name="T45" fmla="*/ 9 h 77"/>
                  <a:gd name="T46" fmla="*/ 88 w 164"/>
                  <a:gd name="T47" fmla="*/ 10 h 77"/>
                  <a:gd name="T48" fmla="*/ 78 w 164"/>
                  <a:gd name="T49" fmla="*/ 1 h 77"/>
                  <a:gd name="T50" fmla="*/ 62 w 164"/>
                  <a:gd name="T51" fmla="*/ 1 h 77"/>
                  <a:gd name="T52" fmla="*/ 48 w 164"/>
                  <a:gd name="T53" fmla="*/ 7 h 77"/>
                  <a:gd name="T54" fmla="*/ 37 w 164"/>
                  <a:gd name="T55" fmla="*/ 10 h 77"/>
                  <a:gd name="T56" fmla="*/ 27 w 164"/>
                  <a:gd name="T57" fmla="*/ 10 h 77"/>
                  <a:gd name="T58" fmla="*/ 26 w 164"/>
                  <a:gd name="T59" fmla="*/ 15 h 77"/>
                  <a:gd name="T60" fmla="*/ 21 w 164"/>
                  <a:gd name="T61" fmla="*/ 19 h 77"/>
                  <a:gd name="T62" fmla="*/ 2 w 164"/>
                  <a:gd name="T63" fmla="*/ 26 h 77"/>
                  <a:gd name="T64" fmla="*/ 7 w 164"/>
                  <a:gd name="T65" fmla="*/ 41 h 77"/>
                  <a:gd name="T66" fmla="*/ 7 w 164"/>
                  <a:gd name="T67" fmla="*/ 46 h 77"/>
                  <a:gd name="T68" fmla="*/ 3 w 164"/>
                  <a:gd name="T69" fmla="*/ 45 h 77"/>
                  <a:gd name="T70" fmla="*/ 10 w 164"/>
                  <a:gd name="T71" fmla="*/ 50 h 77"/>
                  <a:gd name="T72" fmla="*/ 17 w 164"/>
                  <a:gd name="T73" fmla="*/ 64 h 77"/>
                  <a:gd name="T74" fmla="*/ 26 w 164"/>
                  <a:gd name="T75" fmla="*/ 66 h 77"/>
                  <a:gd name="T76" fmla="*/ 40 w 164"/>
                  <a:gd name="T77" fmla="*/ 65 h 77"/>
                  <a:gd name="T78" fmla="*/ 70 w 164"/>
                  <a:gd name="T79" fmla="*/ 70 h 77"/>
                  <a:gd name="T80" fmla="*/ 82 w 164"/>
                  <a:gd name="T81" fmla="*/ 62 h 77"/>
                  <a:gd name="T82" fmla="*/ 82 w 164"/>
                  <a:gd name="T83" fmla="*/ 70 h 77"/>
                  <a:gd name="T84" fmla="*/ 83 w 164"/>
                  <a:gd name="T85" fmla="*/ 77 h 77"/>
                  <a:gd name="T86" fmla="*/ 147 w 164"/>
                  <a:gd name="T87" fmla="*/ 44 h 77"/>
                  <a:gd name="T88" fmla="*/ 135 w 164"/>
                  <a:gd name="T89" fmla="*/ 44 h 77"/>
                  <a:gd name="T90" fmla="*/ 146 w 164"/>
                  <a:gd name="T91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4" h="77">
                    <a:moveTo>
                      <a:pt x="16" y="4"/>
                    </a:moveTo>
                    <a:cubicBezTo>
                      <a:pt x="16" y="4"/>
                      <a:pt x="12" y="5"/>
                      <a:pt x="11" y="4"/>
                    </a:cubicBezTo>
                    <a:cubicBezTo>
                      <a:pt x="10" y="3"/>
                      <a:pt x="8" y="3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10"/>
                      <a:pt x="9" y="11"/>
                    </a:cubicBezTo>
                    <a:cubicBezTo>
                      <a:pt x="7" y="13"/>
                      <a:pt x="4" y="10"/>
                      <a:pt x="4" y="12"/>
                    </a:cubicBezTo>
                    <a:cubicBezTo>
                      <a:pt x="4" y="14"/>
                      <a:pt x="1" y="17"/>
                      <a:pt x="1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1"/>
                      <a:pt x="0" y="23"/>
                      <a:pt x="3" y="23"/>
                    </a:cubicBezTo>
                    <a:cubicBezTo>
                      <a:pt x="3" y="23"/>
                      <a:pt x="7" y="19"/>
                      <a:pt x="8" y="18"/>
                    </a:cubicBezTo>
                    <a:cubicBezTo>
                      <a:pt x="9" y="18"/>
                      <a:pt x="11" y="18"/>
                      <a:pt x="13" y="17"/>
                    </a:cubicBezTo>
                    <a:cubicBezTo>
                      <a:pt x="13" y="17"/>
                      <a:pt x="14" y="15"/>
                      <a:pt x="14" y="14"/>
                    </a:cubicBezTo>
                    <a:cubicBezTo>
                      <a:pt x="17" y="13"/>
                      <a:pt x="21" y="14"/>
                      <a:pt x="24" y="13"/>
                    </a:cubicBezTo>
                    <a:cubicBezTo>
                      <a:pt x="24" y="13"/>
                      <a:pt x="25" y="11"/>
                      <a:pt x="25" y="10"/>
                    </a:cubicBezTo>
                    <a:cubicBezTo>
                      <a:pt x="22" y="9"/>
                      <a:pt x="18" y="8"/>
                      <a:pt x="16" y="5"/>
                    </a:cubicBezTo>
                    <a:cubicBezTo>
                      <a:pt x="16" y="4"/>
                      <a:pt x="16" y="5"/>
                      <a:pt x="16" y="4"/>
                    </a:cubicBezTo>
                    <a:close/>
                    <a:moveTo>
                      <a:pt x="83" y="77"/>
                    </a:moveTo>
                    <a:cubicBezTo>
                      <a:pt x="84" y="77"/>
                      <a:pt x="85" y="77"/>
                      <a:pt x="86" y="77"/>
                    </a:cubicBezTo>
                    <a:cubicBezTo>
                      <a:pt x="89" y="76"/>
                      <a:pt x="87" y="73"/>
                      <a:pt x="90" y="73"/>
                    </a:cubicBezTo>
                    <a:cubicBezTo>
                      <a:pt x="92" y="73"/>
                      <a:pt x="92" y="72"/>
                      <a:pt x="92" y="70"/>
                    </a:cubicBezTo>
                    <a:cubicBezTo>
                      <a:pt x="92" y="69"/>
                      <a:pt x="90" y="68"/>
                      <a:pt x="92" y="66"/>
                    </a:cubicBezTo>
                    <a:cubicBezTo>
                      <a:pt x="94" y="65"/>
                      <a:pt x="95" y="68"/>
                      <a:pt x="96" y="67"/>
                    </a:cubicBezTo>
                    <a:cubicBezTo>
                      <a:pt x="98" y="66"/>
                      <a:pt x="98" y="64"/>
                      <a:pt x="100" y="64"/>
                    </a:cubicBezTo>
                    <a:cubicBezTo>
                      <a:pt x="102" y="64"/>
                      <a:pt x="104" y="66"/>
                      <a:pt x="106" y="65"/>
                    </a:cubicBezTo>
                    <a:cubicBezTo>
                      <a:pt x="108" y="63"/>
                      <a:pt x="113" y="65"/>
                      <a:pt x="117" y="61"/>
                    </a:cubicBezTo>
                    <a:cubicBezTo>
                      <a:pt x="119" y="60"/>
                      <a:pt x="127" y="61"/>
                      <a:pt x="129" y="59"/>
                    </a:cubicBezTo>
                    <a:cubicBezTo>
                      <a:pt x="131" y="58"/>
                      <a:pt x="135" y="56"/>
                      <a:pt x="136" y="56"/>
                    </a:cubicBezTo>
                    <a:cubicBezTo>
                      <a:pt x="137" y="58"/>
                      <a:pt x="137" y="58"/>
                      <a:pt x="137" y="58"/>
                    </a:cubicBezTo>
                    <a:cubicBezTo>
                      <a:pt x="137" y="59"/>
                      <a:pt x="138" y="59"/>
                      <a:pt x="139" y="59"/>
                    </a:cubicBezTo>
                    <a:cubicBezTo>
                      <a:pt x="140" y="59"/>
                      <a:pt x="141" y="59"/>
                      <a:pt x="141" y="58"/>
                    </a:cubicBezTo>
                    <a:cubicBezTo>
                      <a:pt x="143" y="57"/>
                      <a:pt x="146" y="61"/>
                      <a:pt x="147" y="59"/>
                    </a:cubicBezTo>
                    <a:cubicBezTo>
                      <a:pt x="148" y="58"/>
                      <a:pt x="149" y="57"/>
                      <a:pt x="149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2" y="60"/>
                      <a:pt x="152" y="60"/>
                      <a:pt x="152" y="60"/>
                    </a:cubicBezTo>
                    <a:cubicBezTo>
                      <a:pt x="155" y="58"/>
                      <a:pt x="155" y="58"/>
                      <a:pt x="155" y="58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60" y="57"/>
                      <a:pt x="159" y="56"/>
                    </a:cubicBezTo>
                    <a:cubicBezTo>
                      <a:pt x="158" y="54"/>
                      <a:pt x="158" y="52"/>
                      <a:pt x="157" y="50"/>
                    </a:cubicBezTo>
                    <a:cubicBezTo>
                      <a:pt x="155" y="49"/>
                      <a:pt x="153" y="46"/>
                      <a:pt x="154" y="44"/>
                    </a:cubicBezTo>
                    <a:cubicBezTo>
                      <a:pt x="155" y="42"/>
                      <a:pt x="157" y="42"/>
                      <a:pt x="156" y="40"/>
                    </a:cubicBezTo>
                    <a:cubicBezTo>
                      <a:pt x="156" y="38"/>
                      <a:pt x="157" y="39"/>
                      <a:pt x="156" y="38"/>
                    </a:cubicBezTo>
                    <a:cubicBezTo>
                      <a:pt x="155" y="36"/>
                      <a:pt x="154" y="35"/>
                      <a:pt x="156" y="33"/>
                    </a:cubicBezTo>
                    <a:cubicBezTo>
                      <a:pt x="158" y="32"/>
                      <a:pt x="157" y="30"/>
                      <a:pt x="159" y="31"/>
                    </a:cubicBezTo>
                    <a:cubicBezTo>
                      <a:pt x="160" y="33"/>
                      <a:pt x="162" y="33"/>
                      <a:pt x="162" y="33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30"/>
                      <a:pt x="164" y="27"/>
                      <a:pt x="161" y="25"/>
                    </a:cubicBezTo>
                    <a:cubicBezTo>
                      <a:pt x="158" y="24"/>
                      <a:pt x="150" y="23"/>
                      <a:pt x="151" y="20"/>
                    </a:cubicBezTo>
                    <a:cubicBezTo>
                      <a:pt x="153" y="17"/>
                      <a:pt x="151" y="17"/>
                      <a:pt x="153" y="15"/>
                    </a:cubicBezTo>
                    <a:cubicBezTo>
                      <a:pt x="156" y="14"/>
                      <a:pt x="153" y="9"/>
                      <a:pt x="153" y="9"/>
                    </a:cubicBezTo>
                    <a:cubicBezTo>
                      <a:pt x="151" y="9"/>
                      <a:pt x="151" y="9"/>
                      <a:pt x="151" y="9"/>
                    </a:cubicBezTo>
                    <a:cubicBezTo>
                      <a:pt x="151" y="9"/>
                      <a:pt x="152" y="6"/>
                      <a:pt x="150" y="7"/>
                    </a:cubicBezTo>
                    <a:cubicBezTo>
                      <a:pt x="147" y="8"/>
                      <a:pt x="145" y="8"/>
                      <a:pt x="145" y="8"/>
                    </a:cubicBezTo>
                    <a:cubicBezTo>
                      <a:pt x="145" y="8"/>
                      <a:pt x="143" y="6"/>
                      <a:pt x="141" y="6"/>
                    </a:cubicBezTo>
                    <a:cubicBezTo>
                      <a:pt x="139" y="6"/>
                      <a:pt x="138" y="5"/>
                      <a:pt x="136" y="6"/>
                    </a:cubicBezTo>
                    <a:cubicBezTo>
                      <a:pt x="134" y="7"/>
                      <a:pt x="133" y="5"/>
                      <a:pt x="133" y="5"/>
                    </a:cubicBezTo>
                    <a:cubicBezTo>
                      <a:pt x="133" y="5"/>
                      <a:pt x="133" y="5"/>
                      <a:pt x="132" y="6"/>
                    </a:cubicBezTo>
                    <a:cubicBezTo>
                      <a:pt x="132" y="6"/>
                      <a:pt x="131" y="6"/>
                      <a:pt x="130" y="7"/>
                    </a:cubicBezTo>
                    <a:cubicBezTo>
                      <a:pt x="129" y="7"/>
                      <a:pt x="130" y="9"/>
                      <a:pt x="129" y="9"/>
                    </a:cubicBezTo>
                    <a:cubicBezTo>
                      <a:pt x="127" y="10"/>
                      <a:pt x="126" y="10"/>
                      <a:pt x="124" y="10"/>
                    </a:cubicBezTo>
                    <a:cubicBezTo>
                      <a:pt x="122" y="12"/>
                      <a:pt x="122" y="13"/>
                      <a:pt x="119" y="12"/>
                    </a:cubicBezTo>
                    <a:cubicBezTo>
                      <a:pt x="117" y="12"/>
                      <a:pt x="117" y="10"/>
                      <a:pt x="114" y="10"/>
                    </a:cubicBezTo>
                    <a:cubicBezTo>
                      <a:pt x="114" y="11"/>
                      <a:pt x="112" y="12"/>
                      <a:pt x="112" y="12"/>
                    </a:cubicBezTo>
                    <a:cubicBezTo>
                      <a:pt x="110" y="13"/>
                      <a:pt x="106" y="14"/>
                      <a:pt x="104" y="13"/>
                    </a:cubicBezTo>
                    <a:cubicBezTo>
                      <a:pt x="103" y="13"/>
                      <a:pt x="102" y="11"/>
                      <a:pt x="102" y="11"/>
                    </a:cubicBezTo>
                    <a:cubicBezTo>
                      <a:pt x="101" y="11"/>
                      <a:pt x="99" y="11"/>
                      <a:pt x="98" y="11"/>
                    </a:cubicBezTo>
                    <a:cubicBezTo>
                      <a:pt x="98" y="11"/>
                      <a:pt x="97" y="10"/>
                      <a:pt x="97" y="9"/>
                    </a:cubicBezTo>
                    <a:cubicBezTo>
                      <a:pt x="95" y="8"/>
                      <a:pt x="94" y="8"/>
                      <a:pt x="91" y="8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90" y="10"/>
                      <a:pt x="89" y="9"/>
                      <a:pt x="88" y="10"/>
                    </a:cubicBezTo>
                    <a:cubicBezTo>
                      <a:pt x="87" y="8"/>
                      <a:pt x="86" y="6"/>
                      <a:pt x="85" y="4"/>
                    </a:cubicBezTo>
                    <a:cubicBezTo>
                      <a:pt x="80" y="4"/>
                      <a:pt x="81" y="4"/>
                      <a:pt x="78" y="3"/>
                    </a:cubicBezTo>
                    <a:cubicBezTo>
                      <a:pt x="78" y="2"/>
                      <a:pt x="78" y="1"/>
                      <a:pt x="78" y="1"/>
                    </a:cubicBezTo>
                    <a:cubicBezTo>
                      <a:pt x="76" y="1"/>
                      <a:pt x="74" y="3"/>
                      <a:pt x="71" y="3"/>
                    </a:cubicBezTo>
                    <a:cubicBezTo>
                      <a:pt x="69" y="2"/>
                      <a:pt x="67" y="0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2"/>
                      <a:pt x="56" y="2"/>
                      <a:pt x="54" y="3"/>
                    </a:cubicBezTo>
                    <a:cubicBezTo>
                      <a:pt x="54" y="4"/>
                      <a:pt x="54" y="5"/>
                      <a:pt x="53" y="6"/>
                    </a:cubicBezTo>
                    <a:cubicBezTo>
                      <a:pt x="51" y="7"/>
                      <a:pt x="49" y="6"/>
                      <a:pt x="48" y="7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6" y="9"/>
                      <a:pt x="45" y="11"/>
                      <a:pt x="44" y="11"/>
                    </a:cubicBezTo>
                    <a:cubicBezTo>
                      <a:pt x="41" y="12"/>
                      <a:pt x="38" y="11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6" y="10"/>
                      <a:pt x="35" y="11"/>
                      <a:pt x="34" y="11"/>
                    </a:cubicBezTo>
                    <a:cubicBezTo>
                      <a:pt x="33" y="11"/>
                      <a:pt x="30" y="11"/>
                      <a:pt x="27" y="10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8" y="14"/>
                      <a:pt x="31" y="15"/>
                      <a:pt x="32" y="15"/>
                    </a:cubicBezTo>
                    <a:cubicBezTo>
                      <a:pt x="31" y="15"/>
                      <a:pt x="27" y="15"/>
                      <a:pt x="26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7"/>
                      <a:pt x="26" y="17"/>
                    </a:cubicBezTo>
                    <a:cubicBezTo>
                      <a:pt x="25" y="17"/>
                      <a:pt x="22" y="19"/>
                      <a:pt x="21" y="19"/>
                    </a:cubicBezTo>
                    <a:cubicBezTo>
                      <a:pt x="18" y="19"/>
                      <a:pt x="19" y="17"/>
                      <a:pt x="15" y="18"/>
                    </a:cubicBezTo>
                    <a:cubicBezTo>
                      <a:pt x="15" y="18"/>
                      <a:pt x="15" y="20"/>
                      <a:pt x="15" y="20"/>
                    </a:cubicBezTo>
                    <a:cubicBezTo>
                      <a:pt x="7" y="20"/>
                      <a:pt x="7" y="22"/>
                      <a:pt x="2" y="26"/>
                    </a:cubicBezTo>
                    <a:cubicBezTo>
                      <a:pt x="4" y="28"/>
                      <a:pt x="2" y="31"/>
                      <a:pt x="1" y="32"/>
                    </a:cubicBezTo>
                    <a:cubicBezTo>
                      <a:pt x="2" y="32"/>
                      <a:pt x="5" y="32"/>
                      <a:pt x="7" y="32"/>
                    </a:cubicBezTo>
                    <a:cubicBezTo>
                      <a:pt x="8" y="37"/>
                      <a:pt x="8" y="37"/>
                      <a:pt x="7" y="41"/>
                    </a:cubicBezTo>
                    <a:cubicBezTo>
                      <a:pt x="7" y="42"/>
                      <a:pt x="8" y="42"/>
                      <a:pt x="9" y="42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8" y="44"/>
                      <a:pt x="8" y="45"/>
                      <a:pt x="7" y="46"/>
                    </a:cubicBezTo>
                    <a:cubicBezTo>
                      <a:pt x="7" y="46"/>
                      <a:pt x="4" y="45"/>
                      <a:pt x="5" y="44"/>
                    </a:cubicBezTo>
                    <a:cubicBezTo>
                      <a:pt x="5" y="44"/>
                      <a:pt x="4" y="44"/>
                      <a:pt x="3" y="44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5" y="45"/>
                      <a:pt x="4" y="48"/>
                      <a:pt x="4" y="49"/>
                    </a:cubicBezTo>
                    <a:cubicBezTo>
                      <a:pt x="6" y="49"/>
                      <a:pt x="6" y="49"/>
                      <a:pt x="8" y="48"/>
                    </a:cubicBezTo>
                    <a:cubicBezTo>
                      <a:pt x="8" y="49"/>
                      <a:pt x="10" y="50"/>
                      <a:pt x="10" y="50"/>
                    </a:cubicBezTo>
                    <a:cubicBezTo>
                      <a:pt x="11" y="55"/>
                      <a:pt x="11" y="57"/>
                      <a:pt x="10" y="60"/>
                    </a:cubicBezTo>
                    <a:cubicBezTo>
                      <a:pt x="13" y="61"/>
                      <a:pt x="15" y="61"/>
                      <a:pt x="17" y="61"/>
                    </a:cubicBezTo>
                    <a:cubicBezTo>
                      <a:pt x="16" y="61"/>
                      <a:pt x="16" y="64"/>
                      <a:pt x="17" y="64"/>
                    </a:cubicBezTo>
                    <a:cubicBezTo>
                      <a:pt x="18" y="65"/>
                      <a:pt x="20" y="63"/>
                      <a:pt x="21" y="63"/>
                    </a:cubicBezTo>
                    <a:cubicBezTo>
                      <a:pt x="21" y="63"/>
                      <a:pt x="21" y="65"/>
                      <a:pt x="22" y="66"/>
                    </a:cubicBezTo>
                    <a:cubicBezTo>
                      <a:pt x="23" y="67"/>
                      <a:pt x="24" y="66"/>
                      <a:pt x="26" y="66"/>
                    </a:cubicBezTo>
                    <a:cubicBezTo>
                      <a:pt x="26" y="67"/>
                      <a:pt x="27" y="68"/>
                      <a:pt x="26" y="69"/>
                    </a:cubicBezTo>
                    <a:cubicBezTo>
                      <a:pt x="28" y="71"/>
                      <a:pt x="30" y="72"/>
                      <a:pt x="32" y="74"/>
                    </a:cubicBezTo>
                    <a:cubicBezTo>
                      <a:pt x="37" y="71"/>
                      <a:pt x="37" y="72"/>
                      <a:pt x="40" y="65"/>
                    </a:cubicBezTo>
                    <a:cubicBezTo>
                      <a:pt x="44" y="65"/>
                      <a:pt x="48" y="66"/>
                      <a:pt x="52" y="68"/>
                    </a:cubicBezTo>
                    <a:cubicBezTo>
                      <a:pt x="53" y="69"/>
                      <a:pt x="56" y="73"/>
                      <a:pt x="57" y="73"/>
                    </a:cubicBezTo>
                    <a:cubicBezTo>
                      <a:pt x="61" y="74"/>
                      <a:pt x="68" y="72"/>
                      <a:pt x="70" y="70"/>
                    </a:cubicBezTo>
                    <a:cubicBezTo>
                      <a:pt x="71" y="70"/>
                      <a:pt x="72" y="67"/>
                      <a:pt x="74" y="66"/>
                    </a:cubicBezTo>
                    <a:cubicBezTo>
                      <a:pt x="76" y="66"/>
                      <a:pt x="77" y="67"/>
                      <a:pt x="79" y="67"/>
                    </a:cubicBezTo>
                    <a:cubicBezTo>
                      <a:pt x="82" y="62"/>
                      <a:pt x="82" y="62"/>
                      <a:pt x="82" y="62"/>
                    </a:cubicBezTo>
                    <a:cubicBezTo>
                      <a:pt x="83" y="62"/>
                      <a:pt x="84" y="63"/>
                      <a:pt x="84" y="62"/>
                    </a:cubicBezTo>
                    <a:cubicBezTo>
                      <a:pt x="84" y="64"/>
                      <a:pt x="86" y="67"/>
                      <a:pt x="84" y="69"/>
                    </a:cubicBezTo>
                    <a:cubicBezTo>
                      <a:pt x="84" y="69"/>
                      <a:pt x="82" y="70"/>
                      <a:pt x="82" y="70"/>
                    </a:cubicBezTo>
                    <a:cubicBezTo>
                      <a:pt x="82" y="71"/>
                      <a:pt x="83" y="73"/>
                      <a:pt x="83" y="72"/>
                    </a:cubicBezTo>
                    <a:cubicBezTo>
                      <a:pt x="83" y="72"/>
                      <a:pt x="83" y="74"/>
                      <a:pt x="83" y="74"/>
                    </a:cubicBezTo>
                    <a:cubicBezTo>
                      <a:pt x="83" y="74"/>
                      <a:pt x="83" y="75"/>
                      <a:pt x="83" y="77"/>
                    </a:cubicBezTo>
                    <a:close/>
                    <a:moveTo>
                      <a:pt x="146" y="38"/>
                    </a:moveTo>
                    <a:cubicBezTo>
                      <a:pt x="149" y="37"/>
                      <a:pt x="145" y="42"/>
                      <a:pt x="145" y="42"/>
                    </a:cubicBezTo>
                    <a:cubicBezTo>
                      <a:pt x="145" y="43"/>
                      <a:pt x="147" y="43"/>
                      <a:pt x="147" y="44"/>
                    </a:cubicBezTo>
                    <a:cubicBezTo>
                      <a:pt x="147" y="45"/>
                      <a:pt x="146" y="45"/>
                      <a:pt x="146" y="46"/>
                    </a:cubicBezTo>
                    <a:cubicBezTo>
                      <a:pt x="142" y="44"/>
                      <a:pt x="141" y="45"/>
                      <a:pt x="135" y="46"/>
                    </a:cubicBezTo>
                    <a:cubicBezTo>
                      <a:pt x="135" y="46"/>
                      <a:pt x="136" y="44"/>
                      <a:pt x="135" y="44"/>
                    </a:cubicBezTo>
                    <a:cubicBezTo>
                      <a:pt x="135" y="44"/>
                      <a:pt x="137" y="42"/>
                      <a:pt x="137" y="42"/>
                    </a:cubicBezTo>
                    <a:cubicBezTo>
                      <a:pt x="139" y="41"/>
                      <a:pt x="142" y="41"/>
                      <a:pt x="145" y="41"/>
                    </a:cubicBezTo>
                    <a:cubicBezTo>
                      <a:pt x="145" y="40"/>
                      <a:pt x="145" y="39"/>
                      <a:pt x="146" y="38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8" name="Freeform 41">
                <a:extLst>
                  <a:ext uri="{FF2B5EF4-FFF2-40B4-BE49-F238E27FC236}">
                    <a16:creationId xmlns:a16="http://schemas.microsoft.com/office/drawing/2014/main" xmlns="" id="{F71DFC16-170D-4AA5-9680-09360CB59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9" y="1446"/>
                <a:ext cx="76" cy="151"/>
              </a:xfrm>
              <a:custGeom>
                <a:avLst/>
                <a:gdLst>
                  <a:gd name="T0" fmla="*/ 34 w 39"/>
                  <a:gd name="T1" fmla="*/ 46 h 77"/>
                  <a:gd name="T2" fmla="*/ 31 w 39"/>
                  <a:gd name="T3" fmla="*/ 44 h 77"/>
                  <a:gd name="T4" fmla="*/ 27 w 39"/>
                  <a:gd name="T5" fmla="*/ 42 h 77"/>
                  <a:gd name="T6" fmla="*/ 27 w 39"/>
                  <a:gd name="T7" fmla="*/ 37 h 77"/>
                  <a:gd name="T8" fmla="*/ 31 w 39"/>
                  <a:gd name="T9" fmla="*/ 32 h 77"/>
                  <a:gd name="T10" fmla="*/ 31 w 39"/>
                  <a:gd name="T11" fmla="*/ 29 h 77"/>
                  <a:gd name="T12" fmla="*/ 33 w 39"/>
                  <a:gd name="T13" fmla="*/ 29 h 77"/>
                  <a:gd name="T14" fmla="*/ 32 w 39"/>
                  <a:gd name="T15" fmla="*/ 24 h 77"/>
                  <a:gd name="T16" fmla="*/ 33 w 39"/>
                  <a:gd name="T17" fmla="*/ 20 h 77"/>
                  <a:gd name="T18" fmla="*/ 30 w 39"/>
                  <a:gd name="T19" fmla="*/ 20 h 77"/>
                  <a:gd name="T20" fmla="*/ 30 w 39"/>
                  <a:gd name="T21" fmla="*/ 14 h 77"/>
                  <a:gd name="T22" fmla="*/ 30 w 39"/>
                  <a:gd name="T23" fmla="*/ 14 h 77"/>
                  <a:gd name="T24" fmla="*/ 34 w 39"/>
                  <a:gd name="T25" fmla="*/ 4 h 77"/>
                  <a:gd name="T26" fmla="*/ 31 w 39"/>
                  <a:gd name="T27" fmla="*/ 5 h 77"/>
                  <a:gd name="T28" fmla="*/ 28 w 39"/>
                  <a:gd name="T29" fmla="*/ 4 h 77"/>
                  <a:gd name="T30" fmla="*/ 28 w 39"/>
                  <a:gd name="T31" fmla="*/ 1 h 77"/>
                  <a:gd name="T32" fmla="*/ 26 w 39"/>
                  <a:gd name="T33" fmla="*/ 0 h 77"/>
                  <a:gd name="T34" fmla="*/ 25 w 39"/>
                  <a:gd name="T35" fmla="*/ 1 h 77"/>
                  <a:gd name="T36" fmla="*/ 24 w 39"/>
                  <a:gd name="T37" fmla="*/ 0 h 77"/>
                  <a:gd name="T38" fmla="*/ 18 w 39"/>
                  <a:gd name="T39" fmla="*/ 2 h 77"/>
                  <a:gd name="T40" fmla="*/ 5 w 39"/>
                  <a:gd name="T41" fmla="*/ 3 h 77"/>
                  <a:gd name="T42" fmla="*/ 6 w 39"/>
                  <a:gd name="T43" fmla="*/ 11 h 77"/>
                  <a:gd name="T44" fmla="*/ 7 w 39"/>
                  <a:gd name="T45" fmla="*/ 16 h 77"/>
                  <a:gd name="T46" fmla="*/ 9 w 39"/>
                  <a:gd name="T47" fmla="*/ 25 h 77"/>
                  <a:gd name="T48" fmla="*/ 7 w 39"/>
                  <a:gd name="T49" fmla="*/ 29 h 77"/>
                  <a:gd name="T50" fmla="*/ 3 w 39"/>
                  <a:gd name="T51" fmla="*/ 35 h 77"/>
                  <a:gd name="T52" fmla="*/ 0 w 39"/>
                  <a:gd name="T53" fmla="*/ 37 h 77"/>
                  <a:gd name="T54" fmla="*/ 1 w 39"/>
                  <a:gd name="T55" fmla="*/ 47 h 77"/>
                  <a:gd name="T56" fmla="*/ 5 w 39"/>
                  <a:gd name="T57" fmla="*/ 48 h 77"/>
                  <a:gd name="T58" fmla="*/ 7 w 39"/>
                  <a:gd name="T59" fmla="*/ 56 h 77"/>
                  <a:gd name="T60" fmla="*/ 12 w 39"/>
                  <a:gd name="T61" fmla="*/ 57 h 77"/>
                  <a:gd name="T62" fmla="*/ 15 w 39"/>
                  <a:gd name="T63" fmla="*/ 77 h 77"/>
                  <a:gd name="T64" fmla="*/ 16 w 39"/>
                  <a:gd name="T65" fmla="*/ 77 h 77"/>
                  <a:gd name="T66" fmla="*/ 20 w 39"/>
                  <a:gd name="T67" fmla="*/ 73 h 77"/>
                  <a:gd name="T68" fmla="*/ 22 w 39"/>
                  <a:gd name="T69" fmla="*/ 69 h 77"/>
                  <a:gd name="T70" fmla="*/ 21 w 39"/>
                  <a:gd name="T71" fmla="*/ 61 h 77"/>
                  <a:gd name="T72" fmla="*/ 25 w 39"/>
                  <a:gd name="T73" fmla="*/ 59 h 77"/>
                  <a:gd name="T74" fmla="*/ 31 w 39"/>
                  <a:gd name="T75" fmla="*/ 55 h 77"/>
                  <a:gd name="T76" fmla="*/ 32 w 39"/>
                  <a:gd name="T77" fmla="*/ 50 h 77"/>
                  <a:gd name="T78" fmla="*/ 34 w 39"/>
                  <a:gd name="T79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" h="77">
                    <a:moveTo>
                      <a:pt x="34" y="46"/>
                    </a:moveTo>
                    <a:cubicBezTo>
                      <a:pt x="33" y="44"/>
                      <a:pt x="31" y="44"/>
                      <a:pt x="31" y="44"/>
                    </a:cubicBezTo>
                    <a:cubicBezTo>
                      <a:pt x="30" y="43"/>
                      <a:pt x="28" y="43"/>
                      <a:pt x="27" y="42"/>
                    </a:cubicBezTo>
                    <a:cubicBezTo>
                      <a:pt x="26" y="40"/>
                      <a:pt x="27" y="37"/>
                      <a:pt x="27" y="37"/>
                    </a:cubicBezTo>
                    <a:cubicBezTo>
                      <a:pt x="28" y="36"/>
                      <a:pt x="31" y="32"/>
                      <a:pt x="31" y="32"/>
                    </a:cubicBezTo>
                    <a:cubicBezTo>
                      <a:pt x="31" y="31"/>
                      <a:pt x="31" y="30"/>
                      <a:pt x="31" y="29"/>
                    </a:cubicBezTo>
                    <a:cubicBezTo>
                      <a:pt x="31" y="29"/>
                      <a:pt x="33" y="29"/>
                      <a:pt x="33" y="29"/>
                    </a:cubicBezTo>
                    <a:cubicBezTo>
                      <a:pt x="33" y="28"/>
                      <a:pt x="32" y="24"/>
                      <a:pt x="32" y="24"/>
                    </a:cubicBezTo>
                    <a:cubicBezTo>
                      <a:pt x="32" y="24"/>
                      <a:pt x="33" y="20"/>
                      <a:pt x="33" y="20"/>
                    </a:cubicBezTo>
                    <a:cubicBezTo>
                      <a:pt x="32" y="19"/>
                      <a:pt x="30" y="20"/>
                      <a:pt x="30" y="20"/>
                    </a:cubicBezTo>
                    <a:cubicBezTo>
                      <a:pt x="30" y="18"/>
                      <a:pt x="29" y="15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9" y="4"/>
                      <a:pt x="34" y="4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0" y="5"/>
                      <a:pt x="29" y="4"/>
                      <a:pt x="28" y="4"/>
                    </a:cubicBezTo>
                    <a:cubicBezTo>
                      <a:pt x="28" y="3"/>
                      <a:pt x="28" y="3"/>
                      <a:pt x="28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1"/>
                      <a:pt x="25" y="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20" y="2"/>
                      <a:pt x="18" y="2"/>
                    </a:cubicBezTo>
                    <a:cubicBezTo>
                      <a:pt x="13" y="4"/>
                      <a:pt x="9" y="3"/>
                      <a:pt x="5" y="3"/>
                    </a:cubicBezTo>
                    <a:cubicBezTo>
                      <a:pt x="5" y="3"/>
                      <a:pt x="4" y="10"/>
                      <a:pt x="6" y="11"/>
                    </a:cubicBezTo>
                    <a:cubicBezTo>
                      <a:pt x="8" y="12"/>
                      <a:pt x="7" y="14"/>
                      <a:pt x="7" y="16"/>
                    </a:cubicBezTo>
                    <a:cubicBezTo>
                      <a:pt x="7" y="18"/>
                      <a:pt x="9" y="21"/>
                      <a:pt x="9" y="25"/>
                    </a:cubicBezTo>
                    <a:cubicBezTo>
                      <a:pt x="10" y="28"/>
                      <a:pt x="7" y="27"/>
                      <a:pt x="7" y="29"/>
                    </a:cubicBezTo>
                    <a:cubicBezTo>
                      <a:pt x="7" y="31"/>
                      <a:pt x="5" y="34"/>
                      <a:pt x="3" y="35"/>
                    </a:cubicBezTo>
                    <a:cubicBezTo>
                      <a:pt x="1" y="35"/>
                      <a:pt x="0" y="34"/>
                      <a:pt x="0" y="37"/>
                    </a:cubicBezTo>
                    <a:cubicBezTo>
                      <a:pt x="0" y="40"/>
                      <a:pt x="1" y="47"/>
                      <a:pt x="1" y="47"/>
                    </a:cubicBezTo>
                    <a:cubicBezTo>
                      <a:pt x="1" y="47"/>
                      <a:pt x="4" y="46"/>
                      <a:pt x="5" y="48"/>
                    </a:cubicBezTo>
                    <a:cubicBezTo>
                      <a:pt x="6" y="50"/>
                      <a:pt x="7" y="56"/>
                      <a:pt x="7" y="56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77"/>
                      <a:pt x="20" y="75"/>
                      <a:pt x="20" y="73"/>
                    </a:cubicBezTo>
                    <a:cubicBezTo>
                      <a:pt x="20" y="71"/>
                      <a:pt x="22" y="71"/>
                      <a:pt x="22" y="69"/>
                    </a:cubicBezTo>
                    <a:cubicBezTo>
                      <a:pt x="21" y="66"/>
                      <a:pt x="21" y="61"/>
                      <a:pt x="21" y="61"/>
                    </a:cubicBezTo>
                    <a:cubicBezTo>
                      <a:pt x="21" y="61"/>
                      <a:pt x="23" y="59"/>
                      <a:pt x="25" y="59"/>
                    </a:cubicBezTo>
                    <a:cubicBezTo>
                      <a:pt x="27" y="59"/>
                      <a:pt x="28" y="56"/>
                      <a:pt x="31" y="55"/>
                    </a:cubicBezTo>
                    <a:cubicBezTo>
                      <a:pt x="34" y="54"/>
                      <a:pt x="32" y="50"/>
                      <a:pt x="32" y="50"/>
                    </a:cubicBezTo>
                    <a:lnTo>
                      <a:pt x="34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9" name="Freeform 42">
                <a:extLst>
                  <a:ext uri="{FF2B5EF4-FFF2-40B4-BE49-F238E27FC236}">
                    <a16:creationId xmlns:a16="http://schemas.microsoft.com/office/drawing/2014/main" xmlns="" id="{B30A9F4A-8004-49B3-B0C0-3CCAB3C1A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9" y="1446"/>
                <a:ext cx="76" cy="151"/>
              </a:xfrm>
              <a:custGeom>
                <a:avLst/>
                <a:gdLst>
                  <a:gd name="T0" fmla="*/ 34 w 39"/>
                  <a:gd name="T1" fmla="*/ 46 h 77"/>
                  <a:gd name="T2" fmla="*/ 31 w 39"/>
                  <a:gd name="T3" fmla="*/ 44 h 77"/>
                  <a:gd name="T4" fmla="*/ 27 w 39"/>
                  <a:gd name="T5" fmla="*/ 42 h 77"/>
                  <a:gd name="T6" fmla="*/ 27 w 39"/>
                  <a:gd name="T7" fmla="*/ 37 h 77"/>
                  <a:gd name="T8" fmla="*/ 31 w 39"/>
                  <a:gd name="T9" fmla="*/ 32 h 77"/>
                  <a:gd name="T10" fmla="*/ 31 w 39"/>
                  <a:gd name="T11" fmla="*/ 29 h 77"/>
                  <a:gd name="T12" fmla="*/ 33 w 39"/>
                  <a:gd name="T13" fmla="*/ 29 h 77"/>
                  <a:gd name="T14" fmla="*/ 32 w 39"/>
                  <a:gd name="T15" fmla="*/ 24 h 77"/>
                  <a:gd name="T16" fmla="*/ 33 w 39"/>
                  <a:gd name="T17" fmla="*/ 20 h 77"/>
                  <a:gd name="T18" fmla="*/ 30 w 39"/>
                  <a:gd name="T19" fmla="*/ 20 h 77"/>
                  <a:gd name="T20" fmla="*/ 30 w 39"/>
                  <a:gd name="T21" fmla="*/ 14 h 77"/>
                  <a:gd name="T22" fmla="*/ 30 w 39"/>
                  <a:gd name="T23" fmla="*/ 14 h 77"/>
                  <a:gd name="T24" fmla="*/ 34 w 39"/>
                  <a:gd name="T25" fmla="*/ 4 h 77"/>
                  <a:gd name="T26" fmla="*/ 31 w 39"/>
                  <a:gd name="T27" fmla="*/ 5 h 77"/>
                  <a:gd name="T28" fmla="*/ 28 w 39"/>
                  <a:gd name="T29" fmla="*/ 4 h 77"/>
                  <a:gd name="T30" fmla="*/ 28 w 39"/>
                  <a:gd name="T31" fmla="*/ 1 h 77"/>
                  <a:gd name="T32" fmla="*/ 26 w 39"/>
                  <a:gd name="T33" fmla="*/ 0 h 77"/>
                  <a:gd name="T34" fmla="*/ 25 w 39"/>
                  <a:gd name="T35" fmla="*/ 1 h 77"/>
                  <a:gd name="T36" fmla="*/ 24 w 39"/>
                  <a:gd name="T37" fmla="*/ 0 h 77"/>
                  <a:gd name="T38" fmla="*/ 18 w 39"/>
                  <a:gd name="T39" fmla="*/ 2 h 77"/>
                  <a:gd name="T40" fmla="*/ 5 w 39"/>
                  <a:gd name="T41" fmla="*/ 3 h 77"/>
                  <a:gd name="T42" fmla="*/ 6 w 39"/>
                  <a:gd name="T43" fmla="*/ 11 h 77"/>
                  <a:gd name="T44" fmla="*/ 7 w 39"/>
                  <a:gd name="T45" fmla="*/ 16 h 77"/>
                  <a:gd name="T46" fmla="*/ 9 w 39"/>
                  <a:gd name="T47" fmla="*/ 25 h 77"/>
                  <a:gd name="T48" fmla="*/ 7 w 39"/>
                  <a:gd name="T49" fmla="*/ 29 h 77"/>
                  <a:gd name="T50" fmla="*/ 3 w 39"/>
                  <a:gd name="T51" fmla="*/ 35 h 77"/>
                  <a:gd name="T52" fmla="*/ 0 w 39"/>
                  <a:gd name="T53" fmla="*/ 37 h 77"/>
                  <a:gd name="T54" fmla="*/ 1 w 39"/>
                  <a:gd name="T55" fmla="*/ 47 h 77"/>
                  <a:gd name="T56" fmla="*/ 5 w 39"/>
                  <a:gd name="T57" fmla="*/ 48 h 77"/>
                  <a:gd name="T58" fmla="*/ 7 w 39"/>
                  <a:gd name="T59" fmla="*/ 56 h 77"/>
                  <a:gd name="T60" fmla="*/ 12 w 39"/>
                  <a:gd name="T61" fmla="*/ 57 h 77"/>
                  <a:gd name="T62" fmla="*/ 15 w 39"/>
                  <a:gd name="T63" fmla="*/ 77 h 77"/>
                  <a:gd name="T64" fmla="*/ 16 w 39"/>
                  <a:gd name="T65" fmla="*/ 77 h 77"/>
                  <a:gd name="T66" fmla="*/ 20 w 39"/>
                  <a:gd name="T67" fmla="*/ 73 h 77"/>
                  <a:gd name="T68" fmla="*/ 22 w 39"/>
                  <a:gd name="T69" fmla="*/ 69 h 77"/>
                  <a:gd name="T70" fmla="*/ 21 w 39"/>
                  <a:gd name="T71" fmla="*/ 61 h 77"/>
                  <a:gd name="T72" fmla="*/ 25 w 39"/>
                  <a:gd name="T73" fmla="*/ 59 h 77"/>
                  <a:gd name="T74" fmla="*/ 31 w 39"/>
                  <a:gd name="T75" fmla="*/ 55 h 77"/>
                  <a:gd name="T76" fmla="*/ 32 w 39"/>
                  <a:gd name="T77" fmla="*/ 50 h 77"/>
                  <a:gd name="T78" fmla="*/ 34 w 39"/>
                  <a:gd name="T79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" h="77">
                    <a:moveTo>
                      <a:pt x="34" y="46"/>
                    </a:moveTo>
                    <a:cubicBezTo>
                      <a:pt x="33" y="44"/>
                      <a:pt x="31" y="44"/>
                      <a:pt x="31" y="44"/>
                    </a:cubicBezTo>
                    <a:cubicBezTo>
                      <a:pt x="30" y="43"/>
                      <a:pt x="28" y="43"/>
                      <a:pt x="27" y="42"/>
                    </a:cubicBezTo>
                    <a:cubicBezTo>
                      <a:pt x="26" y="40"/>
                      <a:pt x="27" y="37"/>
                      <a:pt x="27" y="37"/>
                    </a:cubicBezTo>
                    <a:cubicBezTo>
                      <a:pt x="28" y="36"/>
                      <a:pt x="31" y="32"/>
                      <a:pt x="31" y="32"/>
                    </a:cubicBezTo>
                    <a:cubicBezTo>
                      <a:pt x="31" y="31"/>
                      <a:pt x="31" y="30"/>
                      <a:pt x="31" y="29"/>
                    </a:cubicBezTo>
                    <a:cubicBezTo>
                      <a:pt x="31" y="29"/>
                      <a:pt x="33" y="29"/>
                      <a:pt x="33" y="29"/>
                    </a:cubicBezTo>
                    <a:cubicBezTo>
                      <a:pt x="33" y="28"/>
                      <a:pt x="32" y="24"/>
                      <a:pt x="32" y="24"/>
                    </a:cubicBezTo>
                    <a:cubicBezTo>
                      <a:pt x="32" y="24"/>
                      <a:pt x="33" y="20"/>
                      <a:pt x="33" y="20"/>
                    </a:cubicBezTo>
                    <a:cubicBezTo>
                      <a:pt x="32" y="19"/>
                      <a:pt x="30" y="20"/>
                      <a:pt x="30" y="20"/>
                    </a:cubicBezTo>
                    <a:cubicBezTo>
                      <a:pt x="30" y="18"/>
                      <a:pt x="29" y="15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9" y="4"/>
                      <a:pt x="34" y="4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0" y="5"/>
                      <a:pt x="29" y="4"/>
                      <a:pt x="28" y="4"/>
                    </a:cubicBezTo>
                    <a:cubicBezTo>
                      <a:pt x="28" y="3"/>
                      <a:pt x="28" y="3"/>
                      <a:pt x="28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1"/>
                      <a:pt x="25" y="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20" y="2"/>
                      <a:pt x="18" y="2"/>
                    </a:cubicBezTo>
                    <a:cubicBezTo>
                      <a:pt x="13" y="4"/>
                      <a:pt x="9" y="3"/>
                      <a:pt x="5" y="3"/>
                    </a:cubicBezTo>
                    <a:cubicBezTo>
                      <a:pt x="5" y="3"/>
                      <a:pt x="4" y="10"/>
                      <a:pt x="6" y="11"/>
                    </a:cubicBezTo>
                    <a:cubicBezTo>
                      <a:pt x="8" y="12"/>
                      <a:pt x="7" y="14"/>
                      <a:pt x="7" y="16"/>
                    </a:cubicBezTo>
                    <a:cubicBezTo>
                      <a:pt x="7" y="18"/>
                      <a:pt x="9" y="21"/>
                      <a:pt x="9" y="25"/>
                    </a:cubicBezTo>
                    <a:cubicBezTo>
                      <a:pt x="10" y="28"/>
                      <a:pt x="7" y="27"/>
                      <a:pt x="7" y="29"/>
                    </a:cubicBezTo>
                    <a:cubicBezTo>
                      <a:pt x="7" y="31"/>
                      <a:pt x="5" y="34"/>
                      <a:pt x="3" y="35"/>
                    </a:cubicBezTo>
                    <a:cubicBezTo>
                      <a:pt x="1" y="35"/>
                      <a:pt x="0" y="34"/>
                      <a:pt x="0" y="37"/>
                    </a:cubicBezTo>
                    <a:cubicBezTo>
                      <a:pt x="0" y="40"/>
                      <a:pt x="1" y="47"/>
                      <a:pt x="1" y="47"/>
                    </a:cubicBezTo>
                    <a:cubicBezTo>
                      <a:pt x="1" y="47"/>
                      <a:pt x="4" y="46"/>
                      <a:pt x="5" y="48"/>
                    </a:cubicBezTo>
                    <a:cubicBezTo>
                      <a:pt x="6" y="50"/>
                      <a:pt x="7" y="56"/>
                      <a:pt x="7" y="56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77"/>
                      <a:pt x="20" y="75"/>
                      <a:pt x="20" y="73"/>
                    </a:cubicBezTo>
                    <a:cubicBezTo>
                      <a:pt x="20" y="71"/>
                      <a:pt x="22" y="71"/>
                      <a:pt x="22" y="69"/>
                    </a:cubicBezTo>
                    <a:cubicBezTo>
                      <a:pt x="21" y="66"/>
                      <a:pt x="21" y="61"/>
                      <a:pt x="21" y="61"/>
                    </a:cubicBezTo>
                    <a:cubicBezTo>
                      <a:pt x="21" y="61"/>
                      <a:pt x="23" y="59"/>
                      <a:pt x="25" y="59"/>
                    </a:cubicBezTo>
                    <a:cubicBezTo>
                      <a:pt x="27" y="59"/>
                      <a:pt x="28" y="56"/>
                      <a:pt x="31" y="55"/>
                    </a:cubicBezTo>
                    <a:cubicBezTo>
                      <a:pt x="34" y="54"/>
                      <a:pt x="32" y="50"/>
                      <a:pt x="32" y="50"/>
                    </a:cubicBezTo>
                    <a:lnTo>
                      <a:pt x="34" y="46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0" name="Freeform 43">
                <a:extLst>
                  <a:ext uri="{FF2B5EF4-FFF2-40B4-BE49-F238E27FC236}">
                    <a16:creationId xmlns:a16="http://schemas.microsoft.com/office/drawing/2014/main" xmlns="" id="{C99D37FE-E936-469F-9308-261DAE5B3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2023"/>
                <a:ext cx="10" cy="14"/>
              </a:xfrm>
              <a:custGeom>
                <a:avLst/>
                <a:gdLst>
                  <a:gd name="T0" fmla="*/ 1 w 5"/>
                  <a:gd name="T1" fmla="*/ 1 h 7"/>
                  <a:gd name="T2" fmla="*/ 0 w 5"/>
                  <a:gd name="T3" fmla="*/ 2 h 7"/>
                  <a:gd name="T4" fmla="*/ 1 w 5"/>
                  <a:gd name="T5" fmla="*/ 7 h 7"/>
                  <a:gd name="T6" fmla="*/ 4 w 5"/>
                  <a:gd name="T7" fmla="*/ 7 h 7"/>
                  <a:gd name="T8" fmla="*/ 5 w 5"/>
                  <a:gd name="T9" fmla="*/ 1 h 7"/>
                  <a:gd name="T10" fmla="*/ 1 w 5"/>
                  <a:gd name="T1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1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7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1" name="Freeform 44">
                <a:extLst>
                  <a:ext uri="{FF2B5EF4-FFF2-40B4-BE49-F238E27FC236}">
                    <a16:creationId xmlns:a16="http://schemas.microsoft.com/office/drawing/2014/main" xmlns="" id="{ABC74DEF-F95A-42E0-B1FD-28C26301C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2023"/>
                <a:ext cx="10" cy="14"/>
              </a:xfrm>
              <a:custGeom>
                <a:avLst/>
                <a:gdLst>
                  <a:gd name="T0" fmla="*/ 1 w 5"/>
                  <a:gd name="T1" fmla="*/ 1 h 7"/>
                  <a:gd name="T2" fmla="*/ 0 w 5"/>
                  <a:gd name="T3" fmla="*/ 2 h 7"/>
                  <a:gd name="T4" fmla="*/ 1 w 5"/>
                  <a:gd name="T5" fmla="*/ 7 h 7"/>
                  <a:gd name="T6" fmla="*/ 4 w 5"/>
                  <a:gd name="T7" fmla="*/ 7 h 7"/>
                  <a:gd name="T8" fmla="*/ 5 w 5"/>
                  <a:gd name="T9" fmla="*/ 1 h 7"/>
                  <a:gd name="T10" fmla="*/ 1 w 5"/>
                  <a:gd name="T1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1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7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2" name="Freeform 45">
                <a:extLst>
                  <a:ext uri="{FF2B5EF4-FFF2-40B4-BE49-F238E27FC236}">
                    <a16:creationId xmlns:a16="http://schemas.microsoft.com/office/drawing/2014/main" xmlns="" id="{66DBA552-FDF5-48A4-9A99-0F296E82A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2005"/>
                <a:ext cx="38" cy="130"/>
              </a:xfrm>
              <a:custGeom>
                <a:avLst/>
                <a:gdLst>
                  <a:gd name="T0" fmla="*/ 12 w 19"/>
                  <a:gd name="T1" fmla="*/ 63 h 66"/>
                  <a:gd name="T2" fmla="*/ 14 w 19"/>
                  <a:gd name="T3" fmla="*/ 60 h 66"/>
                  <a:gd name="T4" fmla="*/ 15 w 19"/>
                  <a:gd name="T5" fmla="*/ 63 h 66"/>
                  <a:gd name="T6" fmla="*/ 15 w 19"/>
                  <a:gd name="T7" fmla="*/ 65 h 66"/>
                  <a:gd name="T8" fmla="*/ 16 w 19"/>
                  <a:gd name="T9" fmla="*/ 62 h 66"/>
                  <a:gd name="T10" fmla="*/ 19 w 19"/>
                  <a:gd name="T11" fmla="*/ 62 h 66"/>
                  <a:gd name="T12" fmla="*/ 17 w 19"/>
                  <a:gd name="T13" fmla="*/ 57 h 66"/>
                  <a:gd name="T14" fmla="*/ 16 w 19"/>
                  <a:gd name="T15" fmla="*/ 55 h 66"/>
                  <a:gd name="T16" fmla="*/ 16 w 19"/>
                  <a:gd name="T17" fmla="*/ 49 h 66"/>
                  <a:gd name="T18" fmla="*/ 16 w 19"/>
                  <a:gd name="T19" fmla="*/ 43 h 66"/>
                  <a:gd name="T20" fmla="*/ 17 w 19"/>
                  <a:gd name="T21" fmla="*/ 36 h 66"/>
                  <a:gd name="T22" fmla="*/ 17 w 19"/>
                  <a:gd name="T23" fmla="*/ 28 h 66"/>
                  <a:gd name="T24" fmla="*/ 17 w 19"/>
                  <a:gd name="T25" fmla="*/ 22 h 66"/>
                  <a:gd name="T26" fmla="*/ 16 w 19"/>
                  <a:gd name="T27" fmla="*/ 17 h 66"/>
                  <a:gd name="T28" fmla="*/ 16 w 19"/>
                  <a:gd name="T29" fmla="*/ 11 h 66"/>
                  <a:gd name="T30" fmla="*/ 9 w 19"/>
                  <a:gd name="T31" fmla="*/ 10 h 66"/>
                  <a:gd name="T32" fmla="*/ 10 w 19"/>
                  <a:gd name="T33" fmla="*/ 1 h 66"/>
                  <a:gd name="T34" fmla="*/ 6 w 19"/>
                  <a:gd name="T35" fmla="*/ 0 h 66"/>
                  <a:gd name="T36" fmla="*/ 2 w 19"/>
                  <a:gd name="T37" fmla="*/ 0 h 66"/>
                  <a:gd name="T38" fmla="*/ 2 w 19"/>
                  <a:gd name="T39" fmla="*/ 8 h 66"/>
                  <a:gd name="T40" fmla="*/ 5 w 19"/>
                  <a:gd name="T41" fmla="*/ 13 h 66"/>
                  <a:gd name="T42" fmla="*/ 4 w 19"/>
                  <a:gd name="T43" fmla="*/ 21 h 66"/>
                  <a:gd name="T44" fmla="*/ 6 w 19"/>
                  <a:gd name="T45" fmla="*/ 25 h 66"/>
                  <a:gd name="T46" fmla="*/ 5 w 19"/>
                  <a:gd name="T47" fmla="*/ 33 h 66"/>
                  <a:gd name="T48" fmla="*/ 7 w 19"/>
                  <a:gd name="T49" fmla="*/ 38 h 66"/>
                  <a:gd name="T50" fmla="*/ 6 w 19"/>
                  <a:gd name="T51" fmla="*/ 47 h 66"/>
                  <a:gd name="T52" fmla="*/ 7 w 19"/>
                  <a:gd name="T53" fmla="*/ 51 h 66"/>
                  <a:gd name="T54" fmla="*/ 7 w 19"/>
                  <a:gd name="T55" fmla="*/ 54 h 66"/>
                  <a:gd name="T56" fmla="*/ 12 w 19"/>
                  <a:gd name="T57" fmla="*/ 6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" h="66">
                    <a:moveTo>
                      <a:pt x="12" y="63"/>
                    </a:moveTo>
                    <a:cubicBezTo>
                      <a:pt x="13" y="62"/>
                      <a:pt x="13" y="61"/>
                      <a:pt x="14" y="60"/>
                    </a:cubicBezTo>
                    <a:cubicBezTo>
                      <a:pt x="13" y="61"/>
                      <a:pt x="14" y="63"/>
                      <a:pt x="15" y="63"/>
                    </a:cubicBezTo>
                    <a:cubicBezTo>
                      <a:pt x="13" y="63"/>
                      <a:pt x="12" y="66"/>
                      <a:pt x="15" y="65"/>
                    </a:cubicBezTo>
                    <a:cubicBezTo>
                      <a:pt x="15" y="65"/>
                      <a:pt x="15" y="63"/>
                      <a:pt x="16" y="62"/>
                    </a:cubicBezTo>
                    <a:cubicBezTo>
                      <a:pt x="16" y="62"/>
                      <a:pt x="18" y="63"/>
                      <a:pt x="19" y="62"/>
                    </a:cubicBezTo>
                    <a:cubicBezTo>
                      <a:pt x="19" y="62"/>
                      <a:pt x="19" y="59"/>
                      <a:pt x="17" y="57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5"/>
                      <a:pt x="17" y="52"/>
                      <a:pt x="16" y="49"/>
                    </a:cubicBezTo>
                    <a:cubicBezTo>
                      <a:pt x="15" y="47"/>
                      <a:pt x="15" y="46"/>
                      <a:pt x="16" y="43"/>
                    </a:cubicBezTo>
                    <a:cubicBezTo>
                      <a:pt x="17" y="40"/>
                      <a:pt x="17" y="40"/>
                      <a:pt x="17" y="36"/>
                    </a:cubicBezTo>
                    <a:cubicBezTo>
                      <a:pt x="17" y="33"/>
                      <a:pt x="15" y="33"/>
                      <a:pt x="17" y="28"/>
                    </a:cubicBezTo>
                    <a:cubicBezTo>
                      <a:pt x="18" y="24"/>
                      <a:pt x="17" y="22"/>
                      <a:pt x="17" y="22"/>
                    </a:cubicBezTo>
                    <a:cubicBezTo>
                      <a:pt x="17" y="22"/>
                      <a:pt x="15" y="19"/>
                      <a:pt x="16" y="17"/>
                    </a:cubicBezTo>
                    <a:cubicBezTo>
                      <a:pt x="17" y="15"/>
                      <a:pt x="16" y="11"/>
                      <a:pt x="16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7" y="1"/>
                      <a:pt x="6" y="0"/>
                    </a:cubicBezTo>
                    <a:cubicBezTo>
                      <a:pt x="4" y="0"/>
                      <a:pt x="2" y="0"/>
                      <a:pt x="2" y="0"/>
                    </a:cubicBezTo>
                    <a:cubicBezTo>
                      <a:pt x="2" y="0"/>
                      <a:pt x="0" y="7"/>
                      <a:pt x="2" y="8"/>
                    </a:cubicBezTo>
                    <a:cubicBezTo>
                      <a:pt x="3" y="8"/>
                      <a:pt x="5" y="10"/>
                      <a:pt x="5" y="13"/>
                    </a:cubicBezTo>
                    <a:cubicBezTo>
                      <a:pt x="5" y="16"/>
                      <a:pt x="6" y="19"/>
                      <a:pt x="4" y="21"/>
                    </a:cubicBezTo>
                    <a:cubicBezTo>
                      <a:pt x="3" y="23"/>
                      <a:pt x="6" y="24"/>
                      <a:pt x="6" y="25"/>
                    </a:cubicBezTo>
                    <a:cubicBezTo>
                      <a:pt x="5" y="27"/>
                      <a:pt x="3" y="29"/>
                      <a:pt x="5" y="33"/>
                    </a:cubicBezTo>
                    <a:cubicBezTo>
                      <a:pt x="7" y="36"/>
                      <a:pt x="7" y="36"/>
                      <a:pt x="7" y="38"/>
                    </a:cubicBezTo>
                    <a:cubicBezTo>
                      <a:pt x="7" y="41"/>
                      <a:pt x="6" y="46"/>
                      <a:pt x="6" y="47"/>
                    </a:cubicBezTo>
                    <a:cubicBezTo>
                      <a:pt x="6" y="48"/>
                      <a:pt x="5" y="50"/>
                      <a:pt x="7" y="51"/>
                    </a:cubicBezTo>
                    <a:cubicBezTo>
                      <a:pt x="8" y="52"/>
                      <a:pt x="5" y="52"/>
                      <a:pt x="7" y="54"/>
                    </a:cubicBezTo>
                    <a:cubicBezTo>
                      <a:pt x="8" y="55"/>
                      <a:pt x="12" y="63"/>
                      <a:pt x="12" y="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3" name="Freeform 46">
                <a:extLst>
                  <a:ext uri="{FF2B5EF4-FFF2-40B4-BE49-F238E27FC236}">
                    <a16:creationId xmlns:a16="http://schemas.microsoft.com/office/drawing/2014/main" xmlns="" id="{B346CAC2-F871-4189-8492-7E9024A34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2005"/>
                <a:ext cx="38" cy="130"/>
              </a:xfrm>
              <a:custGeom>
                <a:avLst/>
                <a:gdLst>
                  <a:gd name="T0" fmla="*/ 12 w 19"/>
                  <a:gd name="T1" fmla="*/ 63 h 66"/>
                  <a:gd name="T2" fmla="*/ 14 w 19"/>
                  <a:gd name="T3" fmla="*/ 60 h 66"/>
                  <a:gd name="T4" fmla="*/ 15 w 19"/>
                  <a:gd name="T5" fmla="*/ 63 h 66"/>
                  <a:gd name="T6" fmla="*/ 15 w 19"/>
                  <a:gd name="T7" fmla="*/ 65 h 66"/>
                  <a:gd name="T8" fmla="*/ 16 w 19"/>
                  <a:gd name="T9" fmla="*/ 62 h 66"/>
                  <a:gd name="T10" fmla="*/ 19 w 19"/>
                  <a:gd name="T11" fmla="*/ 62 h 66"/>
                  <a:gd name="T12" fmla="*/ 17 w 19"/>
                  <a:gd name="T13" fmla="*/ 57 h 66"/>
                  <a:gd name="T14" fmla="*/ 16 w 19"/>
                  <a:gd name="T15" fmla="*/ 55 h 66"/>
                  <a:gd name="T16" fmla="*/ 16 w 19"/>
                  <a:gd name="T17" fmla="*/ 49 h 66"/>
                  <a:gd name="T18" fmla="*/ 16 w 19"/>
                  <a:gd name="T19" fmla="*/ 43 h 66"/>
                  <a:gd name="T20" fmla="*/ 17 w 19"/>
                  <a:gd name="T21" fmla="*/ 36 h 66"/>
                  <a:gd name="T22" fmla="*/ 17 w 19"/>
                  <a:gd name="T23" fmla="*/ 28 h 66"/>
                  <a:gd name="T24" fmla="*/ 17 w 19"/>
                  <a:gd name="T25" fmla="*/ 22 h 66"/>
                  <a:gd name="T26" fmla="*/ 16 w 19"/>
                  <a:gd name="T27" fmla="*/ 17 h 66"/>
                  <a:gd name="T28" fmla="*/ 16 w 19"/>
                  <a:gd name="T29" fmla="*/ 11 h 66"/>
                  <a:gd name="T30" fmla="*/ 9 w 19"/>
                  <a:gd name="T31" fmla="*/ 10 h 66"/>
                  <a:gd name="T32" fmla="*/ 10 w 19"/>
                  <a:gd name="T33" fmla="*/ 1 h 66"/>
                  <a:gd name="T34" fmla="*/ 6 w 19"/>
                  <a:gd name="T35" fmla="*/ 0 h 66"/>
                  <a:gd name="T36" fmla="*/ 2 w 19"/>
                  <a:gd name="T37" fmla="*/ 0 h 66"/>
                  <a:gd name="T38" fmla="*/ 2 w 19"/>
                  <a:gd name="T39" fmla="*/ 8 h 66"/>
                  <a:gd name="T40" fmla="*/ 5 w 19"/>
                  <a:gd name="T41" fmla="*/ 13 h 66"/>
                  <a:gd name="T42" fmla="*/ 4 w 19"/>
                  <a:gd name="T43" fmla="*/ 21 h 66"/>
                  <a:gd name="T44" fmla="*/ 6 w 19"/>
                  <a:gd name="T45" fmla="*/ 25 h 66"/>
                  <a:gd name="T46" fmla="*/ 5 w 19"/>
                  <a:gd name="T47" fmla="*/ 33 h 66"/>
                  <a:gd name="T48" fmla="*/ 7 w 19"/>
                  <a:gd name="T49" fmla="*/ 38 h 66"/>
                  <a:gd name="T50" fmla="*/ 6 w 19"/>
                  <a:gd name="T51" fmla="*/ 47 h 66"/>
                  <a:gd name="T52" fmla="*/ 7 w 19"/>
                  <a:gd name="T53" fmla="*/ 51 h 66"/>
                  <a:gd name="T54" fmla="*/ 7 w 19"/>
                  <a:gd name="T55" fmla="*/ 54 h 66"/>
                  <a:gd name="T56" fmla="*/ 12 w 19"/>
                  <a:gd name="T57" fmla="*/ 6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" h="66">
                    <a:moveTo>
                      <a:pt x="12" y="63"/>
                    </a:moveTo>
                    <a:cubicBezTo>
                      <a:pt x="13" y="62"/>
                      <a:pt x="13" y="61"/>
                      <a:pt x="14" y="60"/>
                    </a:cubicBezTo>
                    <a:cubicBezTo>
                      <a:pt x="13" y="61"/>
                      <a:pt x="14" y="63"/>
                      <a:pt x="15" y="63"/>
                    </a:cubicBezTo>
                    <a:cubicBezTo>
                      <a:pt x="13" y="63"/>
                      <a:pt x="12" y="66"/>
                      <a:pt x="15" y="65"/>
                    </a:cubicBezTo>
                    <a:cubicBezTo>
                      <a:pt x="15" y="65"/>
                      <a:pt x="15" y="63"/>
                      <a:pt x="16" y="62"/>
                    </a:cubicBezTo>
                    <a:cubicBezTo>
                      <a:pt x="16" y="62"/>
                      <a:pt x="18" y="63"/>
                      <a:pt x="19" y="62"/>
                    </a:cubicBezTo>
                    <a:cubicBezTo>
                      <a:pt x="19" y="62"/>
                      <a:pt x="19" y="59"/>
                      <a:pt x="17" y="57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5"/>
                      <a:pt x="17" y="52"/>
                      <a:pt x="16" y="49"/>
                    </a:cubicBezTo>
                    <a:cubicBezTo>
                      <a:pt x="15" y="47"/>
                      <a:pt x="15" y="46"/>
                      <a:pt x="16" y="43"/>
                    </a:cubicBezTo>
                    <a:cubicBezTo>
                      <a:pt x="17" y="40"/>
                      <a:pt x="17" y="40"/>
                      <a:pt x="17" y="36"/>
                    </a:cubicBezTo>
                    <a:cubicBezTo>
                      <a:pt x="17" y="33"/>
                      <a:pt x="15" y="33"/>
                      <a:pt x="17" y="28"/>
                    </a:cubicBezTo>
                    <a:cubicBezTo>
                      <a:pt x="18" y="24"/>
                      <a:pt x="17" y="22"/>
                      <a:pt x="17" y="22"/>
                    </a:cubicBezTo>
                    <a:cubicBezTo>
                      <a:pt x="17" y="22"/>
                      <a:pt x="15" y="19"/>
                      <a:pt x="16" y="17"/>
                    </a:cubicBezTo>
                    <a:cubicBezTo>
                      <a:pt x="17" y="15"/>
                      <a:pt x="16" y="11"/>
                      <a:pt x="16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7" y="1"/>
                      <a:pt x="6" y="0"/>
                    </a:cubicBezTo>
                    <a:cubicBezTo>
                      <a:pt x="4" y="0"/>
                      <a:pt x="2" y="0"/>
                      <a:pt x="2" y="0"/>
                    </a:cubicBezTo>
                    <a:cubicBezTo>
                      <a:pt x="2" y="0"/>
                      <a:pt x="0" y="7"/>
                      <a:pt x="2" y="8"/>
                    </a:cubicBezTo>
                    <a:cubicBezTo>
                      <a:pt x="3" y="8"/>
                      <a:pt x="5" y="10"/>
                      <a:pt x="5" y="13"/>
                    </a:cubicBezTo>
                    <a:cubicBezTo>
                      <a:pt x="5" y="16"/>
                      <a:pt x="6" y="19"/>
                      <a:pt x="4" y="21"/>
                    </a:cubicBezTo>
                    <a:cubicBezTo>
                      <a:pt x="3" y="23"/>
                      <a:pt x="6" y="24"/>
                      <a:pt x="6" y="25"/>
                    </a:cubicBezTo>
                    <a:cubicBezTo>
                      <a:pt x="5" y="27"/>
                      <a:pt x="3" y="29"/>
                      <a:pt x="5" y="33"/>
                    </a:cubicBezTo>
                    <a:cubicBezTo>
                      <a:pt x="7" y="36"/>
                      <a:pt x="7" y="36"/>
                      <a:pt x="7" y="38"/>
                    </a:cubicBezTo>
                    <a:cubicBezTo>
                      <a:pt x="7" y="41"/>
                      <a:pt x="6" y="46"/>
                      <a:pt x="6" y="47"/>
                    </a:cubicBezTo>
                    <a:cubicBezTo>
                      <a:pt x="6" y="48"/>
                      <a:pt x="5" y="50"/>
                      <a:pt x="7" y="51"/>
                    </a:cubicBezTo>
                    <a:cubicBezTo>
                      <a:pt x="8" y="52"/>
                      <a:pt x="5" y="52"/>
                      <a:pt x="7" y="54"/>
                    </a:cubicBezTo>
                    <a:cubicBezTo>
                      <a:pt x="8" y="55"/>
                      <a:pt x="12" y="63"/>
                      <a:pt x="12" y="63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4" name="Freeform 47">
                <a:extLst>
                  <a:ext uri="{FF2B5EF4-FFF2-40B4-BE49-F238E27FC236}">
                    <a16:creationId xmlns:a16="http://schemas.microsoft.com/office/drawing/2014/main" xmlns="" id="{C2C9B75D-24B0-4FFC-9448-31B27FA0A9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2" y="1831"/>
                <a:ext cx="124" cy="312"/>
              </a:xfrm>
              <a:custGeom>
                <a:avLst/>
                <a:gdLst>
                  <a:gd name="T0" fmla="*/ 22 w 63"/>
                  <a:gd name="T1" fmla="*/ 4 h 159"/>
                  <a:gd name="T2" fmla="*/ 28 w 63"/>
                  <a:gd name="T3" fmla="*/ 4 h 159"/>
                  <a:gd name="T4" fmla="*/ 26 w 63"/>
                  <a:gd name="T5" fmla="*/ 11 h 159"/>
                  <a:gd name="T6" fmla="*/ 27 w 63"/>
                  <a:gd name="T7" fmla="*/ 16 h 159"/>
                  <a:gd name="T8" fmla="*/ 30 w 63"/>
                  <a:gd name="T9" fmla="*/ 21 h 159"/>
                  <a:gd name="T10" fmla="*/ 31 w 63"/>
                  <a:gd name="T11" fmla="*/ 25 h 159"/>
                  <a:gd name="T12" fmla="*/ 35 w 63"/>
                  <a:gd name="T13" fmla="*/ 21 h 159"/>
                  <a:gd name="T14" fmla="*/ 43 w 63"/>
                  <a:gd name="T15" fmla="*/ 18 h 159"/>
                  <a:gd name="T16" fmla="*/ 45 w 63"/>
                  <a:gd name="T17" fmla="*/ 21 h 159"/>
                  <a:gd name="T18" fmla="*/ 51 w 63"/>
                  <a:gd name="T19" fmla="*/ 23 h 159"/>
                  <a:gd name="T20" fmla="*/ 56 w 63"/>
                  <a:gd name="T21" fmla="*/ 33 h 159"/>
                  <a:gd name="T22" fmla="*/ 58 w 63"/>
                  <a:gd name="T23" fmla="*/ 41 h 159"/>
                  <a:gd name="T24" fmla="*/ 62 w 63"/>
                  <a:gd name="T25" fmla="*/ 45 h 159"/>
                  <a:gd name="T26" fmla="*/ 63 w 63"/>
                  <a:gd name="T27" fmla="*/ 51 h 159"/>
                  <a:gd name="T28" fmla="*/ 61 w 63"/>
                  <a:gd name="T29" fmla="*/ 57 h 159"/>
                  <a:gd name="T30" fmla="*/ 56 w 63"/>
                  <a:gd name="T31" fmla="*/ 62 h 159"/>
                  <a:gd name="T32" fmla="*/ 49 w 63"/>
                  <a:gd name="T33" fmla="*/ 65 h 159"/>
                  <a:gd name="T34" fmla="*/ 42 w 63"/>
                  <a:gd name="T35" fmla="*/ 67 h 159"/>
                  <a:gd name="T36" fmla="*/ 38 w 63"/>
                  <a:gd name="T37" fmla="*/ 73 h 159"/>
                  <a:gd name="T38" fmla="*/ 42 w 63"/>
                  <a:gd name="T39" fmla="*/ 85 h 159"/>
                  <a:gd name="T40" fmla="*/ 43 w 63"/>
                  <a:gd name="T41" fmla="*/ 95 h 159"/>
                  <a:gd name="T42" fmla="*/ 41 w 63"/>
                  <a:gd name="T43" fmla="*/ 90 h 159"/>
                  <a:gd name="T44" fmla="*/ 34 w 63"/>
                  <a:gd name="T45" fmla="*/ 82 h 159"/>
                  <a:gd name="T46" fmla="*/ 21 w 63"/>
                  <a:gd name="T47" fmla="*/ 74 h 159"/>
                  <a:gd name="T48" fmla="*/ 19 w 63"/>
                  <a:gd name="T49" fmla="*/ 88 h 159"/>
                  <a:gd name="T50" fmla="*/ 18 w 63"/>
                  <a:gd name="T51" fmla="*/ 93 h 159"/>
                  <a:gd name="T52" fmla="*/ 16 w 63"/>
                  <a:gd name="T53" fmla="*/ 105 h 159"/>
                  <a:gd name="T54" fmla="*/ 17 w 63"/>
                  <a:gd name="T55" fmla="*/ 121 h 159"/>
                  <a:gd name="T56" fmla="*/ 21 w 63"/>
                  <a:gd name="T57" fmla="*/ 127 h 159"/>
                  <a:gd name="T58" fmla="*/ 31 w 63"/>
                  <a:gd name="T59" fmla="*/ 141 h 159"/>
                  <a:gd name="T60" fmla="*/ 35 w 63"/>
                  <a:gd name="T61" fmla="*/ 147 h 159"/>
                  <a:gd name="T62" fmla="*/ 35 w 63"/>
                  <a:gd name="T63" fmla="*/ 153 h 159"/>
                  <a:gd name="T64" fmla="*/ 32 w 63"/>
                  <a:gd name="T65" fmla="*/ 157 h 159"/>
                  <a:gd name="T66" fmla="*/ 29 w 63"/>
                  <a:gd name="T67" fmla="*/ 159 h 159"/>
                  <a:gd name="T68" fmla="*/ 24 w 63"/>
                  <a:gd name="T69" fmla="*/ 152 h 159"/>
                  <a:gd name="T70" fmla="*/ 20 w 63"/>
                  <a:gd name="T71" fmla="*/ 144 h 159"/>
                  <a:gd name="T72" fmla="*/ 17 w 63"/>
                  <a:gd name="T73" fmla="*/ 139 h 159"/>
                  <a:gd name="T74" fmla="*/ 6 w 63"/>
                  <a:gd name="T75" fmla="*/ 123 h 159"/>
                  <a:gd name="T76" fmla="*/ 10 w 63"/>
                  <a:gd name="T77" fmla="*/ 113 h 159"/>
                  <a:gd name="T78" fmla="*/ 11 w 63"/>
                  <a:gd name="T79" fmla="*/ 102 h 159"/>
                  <a:gd name="T80" fmla="*/ 11 w 63"/>
                  <a:gd name="T81" fmla="*/ 98 h 159"/>
                  <a:gd name="T82" fmla="*/ 13 w 63"/>
                  <a:gd name="T83" fmla="*/ 89 h 159"/>
                  <a:gd name="T84" fmla="*/ 17 w 63"/>
                  <a:gd name="T85" fmla="*/ 79 h 159"/>
                  <a:gd name="T86" fmla="*/ 9 w 63"/>
                  <a:gd name="T87" fmla="*/ 68 h 159"/>
                  <a:gd name="T88" fmla="*/ 5 w 63"/>
                  <a:gd name="T89" fmla="*/ 52 h 159"/>
                  <a:gd name="T90" fmla="*/ 9 w 63"/>
                  <a:gd name="T91" fmla="*/ 45 h 159"/>
                  <a:gd name="T92" fmla="*/ 1 w 63"/>
                  <a:gd name="T93" fmla="*/ 37 h 159"/>
                  <a:gd name="T94" fmla="*/ 1 w 63"/>
                  <a:gd name="T95" fmla="*/ 23 h 159"/>
                  <a:gd name="T96" fmla="*/ 0 w 63"/>
                  <a:gd name="T97" fmla="*/ 14 h 159"/>
                  <a:gd name="T98" fmla="*/ 4 w 63"/>
                  <a:gd name="T99" fmla="*/ 10 h 159"/>
                  <a:gd name="T100" fmla="*/ 10 w 63"/>
                  <a:gd name="T101" fmla="*/ 7 h 159"/>
                  <a:gd name="T102" fmla="*/ 11 w 63"/>
                  <a:gd name="T103" fmla="*/ 0 h 159"/>
                  <a:gd name="T104" fmla="*/ 16 w 63"/>
                  <a:gd name="T105" fmla="*/ 2 h 159"/>
                  <a:gd name="T106" fmla="*/ 15 w 63"/>
                  <a:gd name="T107" fmla="*/ 15 h 159"/>
                  <a:gd name="T108" fmla="*/ 15 w 63"/>
                  <a:gd name="T109" fmla="*/ 15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3" h="159">
                    <a:moveTo>
                      <a:pt x="22" y="2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1" y="57"/>
                      <a:pt x="61" y="57"/>
                      <a:pt x="61" y="57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8" y="73"/>
                      <a:pt x="38" y="73"/>
                      <a:pt x="38" y="73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3" y="95"/>
                      <a:pt x="43" y="95"/>
                      <a:pt x="43" y="95"/>
                    </a:cubicBezTo>
                    <a:cubicBezTo>
                      <a:pt x="42" y="94"/>
                      <a:pt x="42" y="94"/>
                      <a:pt x="41" y="94"/>
                    </a:cubicBezTo>
                    <a:cubicBezTo>
                      <a:pt x="41" y="93"/>
                      <a:pt x="41" y="91"/>
                      <a:pt x="41" y="90"/>
                    </a:cubicBezTo>
                    <a:cubicBezTo>
                      <a:pt x="40" y="90"/>
                      <a:pt x="39" y="90"/>
                      <a:pt x="38" y="90"/>
                    </a:cubicBezTo>
                    <a:cubicBezTo>
                      <a:pt x="36" y="87"/>
                      <a:pt x="36" y="84"/>
                      <a:pt x="34" y="82"/>
                    </a:cubicBezTo>
                    <a:cubicBezTo>
                      <a:pt x="33" y="82"/>
                      <a:pt x="31" y="82"/>
                      <a:pt x="29" y="82"/>
                    </a:cubicBezTo>
                    <a:cubicBezTo>
                      <a:pt x="27" y="75"/>
                      <a:pt x="29" y="75"/>
                      <a:pt x="21" y="74"/>
                    </a:cubicBezTo>
                    <a:cubicBezTo>
                      <a:pt x="20" y="76"/>
                      <a:pt x="21" y="75"/>
                      <a:pt x="19" y="76"/>
                    </a:cubicBezTo>
                    <a:cubicBezTo>
                      <a:pt x="21" y="81"/>
                      <a:pt x="18" y="82"/>
                      <a:pt x="19" y="88"/>
                    </a:cubicBezTo>
                    <a:cubicBezTo>
                      <a:pt x="19" y="88"/>
                      <a:pt x="20" y="89"/>
                      <a:pt x="20" y="90"/>
                    </a:cubicBezTo>
                    <a:cubicBezTo>
                      <a:pt x="20" y="91"/>
                      <a:pt x="18" y="92"/>
                      <a:pt x="18" y="93"/>
                    </a:cubicBezTo>
                    <a:cubicBezTo>
                      <a:pt x="17" y="96"/>
                      <a:pt x="18" y="100"/>
                      <a:pt x="17" y="103"/>
                    </a:cubicBezTo>
                    <a:cubicBezTo>
                      <a:pt x="16" y="105"/>
                      <a:pt x="16" y="105"/>
                      <a:pt x="16" y="105"/>
                    </a:cubicBezTo>
                    <a:cubicBezTo>
                      <a:pt x="15" y="107"/>
                      <a:pt x="13" y="116"/>
                      <a:pt x="14" y="119"/>
                    </a:cubicBezTo>
                    <a:cubicBezTo>
                      <a:pt x="14" y="121"/>
                      <a:pt x="17" y="120"/>
                      <a:pt x="17" y="121"/>
                    </a:cubicBezTo>
                    <a:cubicBezTo>
                      <a:pt x="18" y="123"/>
                      <a:pt x="18" y="127"/>
                      <a:pt x="19" y="128"/>
                    </a:cubicBezTo>
                    <a:cubicBezTo>
                      <a:pt x="20" y="128"/>
                      <a:pt x="20" y="127"/>
                      <a:pt x="21" y="127"/>
                    </a:cubicBezTo>
                    <a:cubicBezTo>
                      <a:pt x="22" y="132"/>
                      <a:pt x="22" y="138"/>
                      <a:pt x="26" y="140"/>
                    </a:cubicBezTo>
                    <a:cubicBezTo>
                      <a:pt x="27" y="141"/>
                      <a:pt x="29" y="140"/>
                      <a:pt x="31" y="141"/>
                    </a:cubicBezTo>
                    <a:cubicBezTo>
                      <a:pt x="31" y="141"/>
                      <a:pt x="31" y="143"/>
                      <a:pt x="31" y="144"/>
                    </a:cubicBezTo>
                    <a:cubicBezTo>
                      <a:pt x="32" y="145"/>
                      <a:pt x="34" y="146"/>
                      <a:pt x="35" y="147"/>
                    </a:cubicBezTo>
                    <a:cubicBezTo>
                      <a:pt x="36" y="149"/>
                      <a:pt x="36" y="150"/>
                      <a:pt x="37" y="151"/>
                    </a:cubicBezTo>
                    <a:cubicBezTo>
                      <a:pt x="35" y="153"/>
                      <a:pt x="35" y="153"/>
                      <a:pt x="35" y="153"/>
                    </a:cubicBezTo>
                    <a:cubicBezTo>
                      <a:pt x="34" y="157"/>
                      <a:pt x="34" y="157"/>
                      <a:pt x="34" y="157"/>
                    </a:cubicBezTo>
                    <a:cubicBezTo>
                      <a:pt x="32" y="157"/>
                      <a:pt x="32" y="157"/>
                      <a:pt x="32" y="157"/>
                    </a:cubicBezTo>
                    <a:cubicBezTo>
                      <a:pt x="31" y="159"/>
                      <a:pt x="31" y="159"/>
                      <a:pt x="31" y="159"/>
                    </a:cubicBezTo>
                    <a:cubicBezTo>
                      <a:pt x="29" y="159"/>
                      <a:pt x="29" y="159"/>
                      <a:pt x="29" y="159"/>
                    </a:cubicBezTo>
                    <a:cubicBezTo>
                      <a:pt x="29" y="155"/>
                      <a:pt x="29" y="155"/>
                      <a:pt x="29" y="155"/>
                    </a:cubicBezTo>
                    <a:cubicBezTo>
                      <a:pt x="24" y="152"/>
                      <a:pt x="24" y="152"/>
                      <a:pt x="24" y="152"/>
                    </a:cubicBezTo>
                    <a:cubicBezTo>
                      <a:pt x="21" y="154"/>
                      <a:pt x="21" y="154"/>
                      <a:pt x="21" y="154"/>
                    </a:cubicBezTo>
                    <a:cubicBezTo>
                      <a:pt x="20" y="150"/>
                      <a:pt x="21" y="147"/>
                      <a:pt x="20" y="144"/>
                    </a:cubicBezTo>
                    <a:cubicBezTo>
                      <a:pt x="20" y="144"/>
                      <a:pt x="18" y="143"/>
                      <a:pt x="18" y="143"/>
                    </a:cubicBezTo>
                    <a:cubicBezTo>
                      <a:pt x="17" y="141"/>
                      <a:pt x="18" y="140"/>
                      <a:pt x="17" y="139"/>
                    </a:cubicBezTo>
                    <a:cubicBezTo>
                      <a:pt x="17" y="138"/>
                      <a:pt x="15" y="137"/>
                      <a:pt x="15" y="137"/>
                    </a:cubicBezTo>
                    <a:cubicBezTo>
                      <a:pt x="12" y="133"/>
                      <a:pt x="7" y="129"/>
                      <a:pt x="6" y="123"/>
                    </a:cubicBezTo>
                    <a:cubicBezTo>
                      <a:pt x="6" y="120"/>
                      <a:pt x="7" y="116"/>
                      <a:pt x="8" y="114"/>
                    </a:cubicBezTo>
                    <a:cubicBezTo>
                      <a:pt x="8" y="114"/>
                      <a:pt x="10" y="113"/>
                      <a:pt x="10" y="113"/>
                    </a:cubicBezTo>
                    <a:cubicBezTo>
                      <a:pt x="11" y="109"/>
                      <a:pt x="7" y="109"/>
                      <a:pt x="8" y="105"/>
                    </a:cubicBezTo>
                    <a:cubicBezTo>
                      <a:pt x="8" y="105"/>
                      <a:pt x="10" y="102"/>
                      <a:pt x="11" y="102"/>
                    </a:cubicBezTo>
                    <a:cubicBezTo>
                      <a:pt x="11" y="101"/>
                      <a:pt x="11" y="99"/>
                      <a:pt x="10" y="98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79"/>
                      <a:pt x="17" y="79"/>
                      <a:pt x="17" y="79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22" y="2"/>
                    </a:lnTo>
                    <a:close/>
                    <a:moveTo>
                      <a:pt x="15" y="15"/>
                    </a:moveTo>
                    <a:cubicBezTo>
                      <a:pt x="17" y="15"/>
                      <a:pt x="15" y="18"/>
                      <a:pt x="15" y="18"/>
                    </a:cubicBezTo>
                    <a:cubicBezTo>
                      <a:pt x="13" y="18"/>
                      <a:pt x="13" y="15"/>
                      <a:pt x="15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5" name="Freeform 48">
                <a:extLst>
                  <a:ext uri="{FF2B5EF4-FFF2-40B4-BE49-F238E27FC236}">
                    <a16:creationId xmlns:a16="http://schemas.microsoft.com/office/drawing/2014/main" xmlns="" id="{4A4B1CDD-392B-4FD5-9E07-BE2A87B97F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2" y="1831"/>
                <a:ext cx="124" cy="312"/>
              </a:xfrm>
              <a:custGeom>
                <a:avLst/>
                <a:gdLst>
                  <a:gd name="T0" fmla="*/ 22 w 63"/>
                  <a:gd name="T1" fmla="*/ 4 h 159"/>
                  <a:gd name="T2" fmla="*/ 28 w 63"/>
                  <a:gd name="T3" fmla="*/ 4 h 159"/>
                  <a:gd name="T4" fmla="*/ 26 w 63"/>
                  <a:gd name="T5" fmla="*/ 11 h 159"/>
                  <a:gd name="T6" fmla="*/ 27 w 63"/>
                  <a:gd name="T7" fmla="*/ 16 h 159"/>
                  <a:gd name="T8" fmla="*/ 30 w 63"/>
                  <a:gd name="T9" fmla="*/ 21 h 159"/>
                  <a:gd name="T10" fmla="*/ 31 w 63"/>
                  <a:gd name="T11" fmla="*/ 25 h 159"/>
                  <a:gd name="T12" fmla="*/ 35 w 63"/>
                  <a:gd name="T13" fmla="*/ 21 h 159"/>
                  <a:gd name="T14" fmla="*/ 43 w 63"/>
                  <a:gd name="T15" fmla="*/ 18 h 159"/>
                  <a:gd name="T16" fmla="*/ 45 w 63"/>
                  <a:gd name="T17" fmla="*/ 21 h 159"/>
                  <a:gd name="T18" fmla="*/ 51 w 63"/>
                  <a:gd name="T19" fmla="*/ 23 h 159"/>
                  <a:gd name="T20" fmla="*/ 56 w 63"/>
                  <a:gd name="T21" fmla="*/ 33 h 159"/>
                  <a:gd name="T22" fmla="*/ 58 w 63"/>
                  <a:gd name="T23" fmla="*/ 41 h 159"/>
                  <a:gd name="T24" fmla="*/ 62 w 63"/>
                  <a:gd name="T25" fmla="*/ 45 h 159"/>
                  <a:gd name="T26" fmla="*/ 63 w 63"/>
                  <a:gd name="T27" fmla="*/ 51 h 159"/>
                  <a:gd name="T28" fmla="*/ 61 w 63"/>
                  <a:gd name="T29" fmla="*/ 57 h 159"/>
                  <a:gd name="T30" fmla="*/ 56 w 63"/>
                  <a:gd name="T31" fmla="*/ 62 h 159"/>
                  <a:gd name="T32" fmla="*/ 49 w 63"/>
                  <a:gd name="T33" fmla="*/ 65 h 159"/>
                  <a:gd name="T34" fmla="*/ 42 w 63"/>
                  <a:gd name="T35" fmla="*/ 67 h 159"/>
                  <a:gd name="T36" fmla="*/ 38 w 63"/>
                  <a:gd name="T37" fmla="*/ 73 h 159"/>
                  <a:gd name="T38" fmla="*/ 42 w 63"/>
                  <a:gd name="T39" fmla="*/ 85 h 159"/>
                  <a:gd name="T40" fmla="*/ 43 w 63"/>
                  <a:gd name="T41" fmla="*/ 95 h 159"/>
                  <a:gd name="T42" fmla="*/ 41 w 63"/>
                  <a:gd name="T43" fmla="*/ 90 h 159"/>
                  <a:gd name="T44" fmla="*/ 34 w 63"/>
                  <a:gd name="T45" fmla="*/ 82 h 159"/>
                  <a:gd name="T46" fmla="*/ 21 w 63"/>
                  <a:gd name="T47" fmla="*/ 74 h 159"/>
                  <a:gd name="T48" fmla="*/ 19 w 63"/>
                  <a:gd name="T49" fmla="*/ 88 h 159"/>
                  <a:gd name="T50" fmla="*/ 18 w 63"/>
                  <a:gd name="T51" fmla="*/ 93 h 159"/>
                  <a:gd name="T52" fmla="*/ 16 w 63"/>
                  <a:gd name="T53" fmla="*/ 105 h 159"/>
                  <a:gd name="T54" fmla="*/ 17 w 63"/>
                  <a:gd name="T55" fmla="*/ 121 h 159"/>
                  <a:gd name="T56" fmla="*/ 21 w 63"/>
                  <a:gd name="T57" fmla="*/ 127 h 159"/>
                  <a:gd name="T58" fmla="*/ 31 w 63"/>
                  <a:gd name="T59" fmla="*/ 141 h 159"/>
                  <a:gd name="T60" fmla="*/ 35 w 63"/>
                  <a:gd name="T61" fmla="*/ 147 h 159"/>
                  <a:gd name="T62" fmla="*/ 35 w 63"/>
                  <a:gd name="T63" fmla="*/ 153 h 159"/>
                  <a:gd name="T64" fmla="*/ 32 w 63"/>
                  <a:gd name="T65" fmla="*/ 157 h 159"/>
                  <a:gd name="T66" fmla="*/ 29 w 63"/>
                  <a:gd name="T67" fmla="*/ 159 h 159"/>
                  <a:gd name="T68" fmla="*/ 24 w 63"/>
                  <a:gd name="T69" fmla="*/ 152 h 159"/>
                  <a:gd name="T70" fmla="*/ 20 w 63"/>
                  <a:gd name="T71" fmla="*/ 144 h 159"/>
                  <a:gd name="T72" fmla="*/ 17 w 63"/>
                  <a:gd name="T73" fmla="*/ 139 h 159"/>
                  <a:gd name="T74" fmla="*/ 6 w 63"/>
                  <a:gd name="T75" fmla="*/ 123 h 159"/>
                  <a:gd name="T76" fmla="*/ 10 w 63"/>
                  <a:gd name="T77" fmla="*/ 113 h 159"/>
                  <a:gd name="T78" fmla="*/ 11 w 63"/>
                  <a:gd name="T79" fmla="*/ 102 h 159"/>
                  <a:gd name="T80" fmla="*/ 11 w 63"/>
                  <a:gd name="T81" fmla="*/ 98 h 159"/>
                  <a:gd name="T82" fmla="*/ 13 w 63"/>
                  <a:gd name="T83" fmla="*/ 89 h 159"/>
                  <a:gd name="T84" fmla="*/ 17 w 63"/>
                  <a:gd name="T85" fmla="*/ 79 h 159"/>
                  <a:gd name="T86" fmla="*/ 9 w 63"/>
                  <a:gd name="T87" fmla="*/ 68 h 159"/>
                  <a:gd name="T88" fmla="*/ 5 w 63"/>
                  <a:gd name="T89" fmla="*/ 52 h 159"/>
                  <a:gd name="T90" fmla="*/ 9 w 63"/>
                  <a:gd name="T91" fmla="*/ 45 h 159"/>
                  <a:gd name="T92" fmla="*/ 1 w 63"/>
                  <a:gd name="T93" fmla="*/ 37 h 159"/>
                  <a:gd name="T94" fmla="*/ 1 w 63"/>
                  <a:gd name="T95" fmla="*/ 23 h 159"/>
                  <a:gd name="T96" fmla="*/ 0 w 63"/>
                  <a:gd name="T97" fmla="*/ 14 h 159"/>
                  <a:gd name="T98" fmla="*/ 4 w 63"/>
                  <a:gd name="T99" fmla="*/ 10 h 159"/>
                  <a:gd name="T100" fmla="*/ 10 w 63"/>
                  <a:gd name="T101" fmla="*/ 7 h 159"/>
                  <a:gd name="T102" fmla="*/ 11 w 63"/>
                  <a:gd name="T103" fmla="*/ 0 h 159"/>
                  <a:gd name="T104" fmla="*/ 16 w 63"/>
                  <a:gd name="T105" fmla="*/ 2 h 159"/>
                  <a:gd name="T106" fmla="*/ 15 w 63"/>
                  <a:gd name="T107" fmla="*/ 15 h 159"/>
                  <a:gd name="T108" fmla="*/ 15 w 63"/>
                  <a:gd name="T109" fmla="*/ 15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3" h="159">
                    <a:moveTo>
                      <a:pt x="22" y="2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1" y="57"/>
                      <a:pt x="61" y="57"/>
                      <a:pt x="61" y="57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8" y="73"/>
                      <a:pt x="38" y="73"/>
                      <a:pt x="38" y="73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3" y="95"/>
                      <a:pt x="43" y="95"/>
                      <a:pt x="43" y="95"/>
                    </a:cubicBezTo>
                    <a:cubicBezTo>
                      <a:pt x="42" y="94"/>
                      <a:pt x="42" y="94"/>
                      <a:pt x="41" y="94"/>
                    </a:cubicBezTo>
                    <a:cubicBezTo>
                      <a:pt x="41" y="93"/>
                      <a:pt x="41" y="91"/>
                      <a:pt x="41" y="90"/>
                    </a:cubicBezTo>
                    <a:cubicBezTo>
                      <a:pt x="40" y="90"/>
                      <a:pt x="39" y="90"/>
                      <a:pt x="38" y="90"/>
                    </a:cubicBezTo>
                    <a:cubicBezTo>
                      <a:pt x="36" y="87"/>
                      <a:pt x="36" y="84"/>
                      <a:pt x="34" y="82"/>
                    </a:cubicBezTo>
                    <a:cubicBezTo>
                      <a:pt x="33" y="82"/>
                      <a:pt x="31" y="82"/>
                      <a:pt x="29" y="82"/>
                    </a:cubicBezTo>
                    <a:cubicBezTo>
                      <a:pt x="27" y="75"/>
                      <a:pt x="29" y="75"/>
                      <a:pt x="21" y="74"/>
                    </a:cubicBezTo>
                    <a:cubicBezTo>
                      <a:pt x="20" y="76"/>
                      <a:pt x="21" y="75"/>
                      <a:pt x="19" y="76"/>
                    </a:cubicBezTo>
                    <a:cubicBezTo>
                      <a:pt x="21" y="81"/>
                      <a:pt x="18" y="82"/>
                      <a:pt x="19" y="88"/>
                    </a:cubicBezTo>
                    <a:cubicBezTo>
                      <a:pt x="19" y="88"/>
                      <a:pt x="20" y="89"/>
                      <a:pt x="20" y="90"/>
                    </a:cubicBezTo>
                    <a:cubicBezTo>
                      <a:pt x="20" y="91"/>
                      <a:pt x="18" y="92"/>
                      <a:pt x="18" y="93"/>
                    </a:cubicBezTo>
                    <a:cubicBezTo>
                      <a:pt x="17" y="96"/>
                      <a:pt x="18" y="100"/>
                      <a:pt x="17" y="103"/>
                    </a:cubicBezTo>
                    <a:cubicBezTo>
                      <a:pt x="16" y="105"/>
                      <a:pt x="16" y="105"/>
                      <a:pt x="16" y="105"/>
                    </a:cubicBezTo>
                    <a:cubicBezTo>
                      <a:pt x="15" y="107"/>
                      <a:pt x="13" y="116"/>
                      <a:pt x="14" y="119"/>
                    </a:cubicBezTo>
                    <a:cubicBezTo>
                      <a:pt x="14" y="121"/>
                      <a:pt x="17" y="120"/>
                      <a:pt x="17" y="121"/>
                    </a:cubicBezTo>
                    <a:cubicBezTo>
                      <a:pt x="18" y="123"/>
                      <a:pt x="18" y="127"/>
                      <a:pt x="19" y="128"/>
                    </a:cubicBezTo>
                    <a:cubicBezTo>
                      <a:pt x="20" y="128"/>
                      <a:pt x="20" y="127"/>
                      <a:pt x="21" y="127"/>
                    </a:cubicBezTo>
                    <a:cubicBezTo>
                      <a:pt x="22" y="132"/>
                      <a:pt x="22" y="138"/>
                      <a:pt x="26" y="140"/>
                    </a:cubicBezTo>
                    <a:cubicBezTo>
                      <a:pt x="27" y="141"/>
                      <a:pt x="29" y="140"/>
                      <a:pt x="31" y="141"/>
                    </a:cubicBezTo>
                    <a:cubicBezTo>
                      <a:pt x="31" y="141"/>
                      <a:pt x="31" y="143"/>
                      <a:pt x="31" y="144"/>
                    </a:cubicBezTo>
                    <a:cubicBezTo>
                      <a:pt x="32" y="145"/>
                      <a:pt x="34" y="146"/>
                      <a:pt x="35" y="147"/>
                    </a:cubicBezTo>
                    <a:cubicBezTo>
                      <a:pt x="36" y="149"/>
                      <a:pt x="36" y="150"/>
                      <a:pt x="37" y="151"/>
                    </a:cubicBezTo>
                    <a:cubicBezTo>
                      <a:pt x="35" y="153"/>
                      <a:pt x="35" y="153"/>
                      <a:pt x="35" y="153"/>
                    </a:cubicBezTo>
                    <a:cubicBezTo>
                      <a:pt x="34" y="157"/>
                      <a:pt x="34" y="157"/>
                      <a:pt x="34" y="157"/>
                    </a:cubicBezTo>
                    <a:cubicBezTo>
                      <a:pt x="32" y="157"/>
                      <a:pt x="32" y="157"/>
                      <a:pt x="32" y="157"/>
                    </a:cubicBezTo>
                    <a:cubicBezTo>
                      <a:pt x="31" y="159"/>
                      <a:pt x="31" y="159"/>
                      <a:pt x="31" y="159"/>
                    </a:cubicBezTo>
                    <a:cubicBezTo>
                      <a:pt x="29" y="159"/>
                      <a:pt x="29" y="159"/>
                      <a:pt x="29" y="159"/>
                    </a:cubicBezTo>
                    <a:cubicBezTo>
                      <a:pt x="29" y="155"/>
                      <a:pt x="29" y="155"/>
                      <a:pt x="29" y="155"/>
                    </a:cubicBezTo>
                    <a:cubicBezTo>
                      <a:pt x="24" y="152"/>
                      <a:pt x="24" y="152"/>
                      <a:pt x="24" y="152"/>
                    </a:cubicBezTo>
                    <a:cubicBezTo>
                      <a:pt x="21" y="154"/>
                      <a:pt x="21" y="154"/>
                      <a:pt x="21" y="154"/>
                    </a:cubicBezTo>
                    <a:cubicBezTo>
                      <a:pt x="20" y="150"/>
                      <a:pt x="21" y="147"/>
                      <a:pt x="20" y="144"/>
                    </a:cubicBezTo>
                    <a:cubicBezTo>
                      <a:pt x="20" y="144"/>
                      <a:pt x="18" y="143"/>
                      <a:pt x="18" y="143"/>
                    </a:cubicBezTo>
                    <a:cubicBezTo>
                      <a:pt x="17" y="141"/>
                      <a:pt x="18" y="140"/>
                      <a:pt x="17" y="139"/>
                    </a:cubicBezTo>
                    <a:cubicBezTo>
                      <a:pt x="17" y="138"/>
                      <a:pt x="15" y="137"/>
                      <a:pt x="15" y="137"/>
                    </a:cubicBezTo>
                    <a:cubicBezTo>
                      <a:pt x="12" y="133"/>
                      <a:pt x="7" y="129"/>
                      <a:pt x="6" y="123"/>
                    </a:cubicBezTo>
                    <a:cubicBezTo>
                      <a:pt x="6" y="120"/>
                      <a:pt x="7" y="116"/>
                      <a:pt x="8" y="114"/>
                    </a:cubicBezTo>
                    <a:cubicBezTo>
                      <a:pt x="8" y="114"/>
                      <a:pt x="10" y="113"/>
                      <a:pt x="10" y="113"/>
                    </a:cubicBezTo>
                    <a:cubicBezTo>
                      <a:pt x="11" y="109"/>
                      <a:pt x="7" y="109"/>
                      <a:pt x="8" y="105"/>
                    </a:cubicBezTo>
                    <a:cubicBezTo>
                      <a:pt x="8" y="105"/>
                      <a:pt x="10" y="102"/>
                      <a:pt x="11" y="102"/>
                    </a:cubicBezTo>
                    <a:cubicBezTo>
                      <a:pt x="11" y="101"/>
                      <a:pt x="11" y="99"/>
                      <a:pt x="10" y="98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79"/>
                      <a:pt x="17" y="79"/>
                      <a:pt x="17" y="79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22" y="2"/>
                    </a:lnTo>
                    <a:close/>
                    <a:moveTo>
                      <a:pt x="15" y="15"/>
                    </a:moveTo>
                    <a:cubicBezTo>
                      <a:pt x="17" y="15"/>
                      <a:pt x="15" y="18"/>
                      <a:pt x="15" y="18"/>
                    </a:cubicBezTo>
                    <a:cubicBezTo>
                      <a:pt x="13" y="18"/>
                      <a:pt x="13" y="15"/>
                      <a:pt x="15" y="15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Freeform 49">
                <a:extLst>
                  <a:ext uri="{FF2B5EF4-FFF2-40B4-BE49-F238E27FC236}">
                    <a16:creationId xmlns:a16="http://schemas.microsoft.com/office/drawing/2014/main" xmlns="" id="{8419FC00-5E7E-4241-B568-3257A19D6C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17" y="2292"/>
                <a:ext cx="185" cy="220"/>
              </a:xfrm>
              <a:custGeom>
                <a:avLst/>
                <a:gdLst>
                  <a:gd name="T0" fmla="*/ 83 w 94"/>
                  <a:gd name="T1" fmla="*/ 35 h 112"/>
                  <a:gd name="T2" fmla="*/ 83 w 94"/>
                  <a:gd name="T3" fmla="*/ 37 h 112"/>
                  <a:gd name="T4" fmla="*/ 79 w 94"/>
                  <a:gd name="T5" fmla="*/ 46 h 112"/>
                  <a:gd name="T6" fmla="*/ 80 w 94"/>
                  <a:gd name="T7" fmla="*/ 52 h 112"/>
                  <a:gd name="T8" fmla="*/ 85 w 94"/>
                  <a:gd name="T9" fmla="*/ 65 h 112"/>
                  <a:gd name="T10" fmla="*/ 87 w 94"/>
                  <a:gd name="T11" fmla="*/ 88 h 112"/>
                  <a:gd name="T12" fmla="*/ 92 w 94"/>
                  <a:gd name="T13" fmla="*/ 94 h 112"/>
                  <a:gd name="T14" fmla="*/ 93 w 94"/>
                  <a:gd name="T15" fmla="*/ 98 h 112"/>
                  <a:gd name="T16" fmla="*/ 78 w 94"/>
                  <a:gd name="T17" fmla="*/ 104 h 112"/>
                  <a:gd name="T18" fmla="*/ 71 w 94"/>
                  <a:gd name="T19" fmla="*/ 107 h 112"/>
                  <a:gd name="T20" fmla="*/ 61 w 94"/>
                  <a:gd name="T21" fmla="*/ 110 h 112"/>
                  <a:gd name="T22" fmla="*/ 50 w 94"/>
                  <a:gd name="T23" fmla="*/ 108 h 112"/>
                  <a:gd name="T24" fmla="*/ 43 w 94"/>
                  <a:gd name="T25" fmla="*/ 110 h 112"/>
                  <a:gd name="T26" fmla="*/ 43 w 94"/>
                  <a:gd name="T27" fmla="*/ 89 h 112"/>
                  <a:gd name="T28" fmla="*/ 38 w 94"/>
                  <a:gd name="T29" fmla="*/ 84 h 112"/>
                  <a:gd name="T30" fmla="*/ 29 w 94"/>
                  <a:gd name="T31" fmla="*/ 83 h 112"/>
                  <a:gd name="T32" fmla="*/ 20 w 94"/>
                  <a:gd name="T33" fmla="*/ 78 h 112"/>
                  <a:gd name="T34" fmla="*/ 18 w 94"/>
                  <a:gd name="T35" fmla="*/ 71 h 112"/>
                  <a:gd name="T36" fmla="*/ 15 w 94"/>
                  <a:gd name="T37" fmla="*/ 68 h 112"/>
                  <a:gd name="T38" fmla="*/ 12 w 94"/>
                  <a:gd name="T39" fmla="*/ 63 h 112"/>
                  <a:gd name="T40" fmla="*/ 11 w 94"/>
                  <a:gd name="T41" fmla="*/ 55 h 112"/>
                  <a:gd name="T42" fmla="*/ 1 w 94"/>
                  <a:gd name="T43" fmla="*/ 39 h 112"/>
                  <a:gd name="T44" fmla="*/ 1 w 94"/>
                  <a:gd name="T45" fmla="*/ 37 h 112"/>
                  <a:gd name="T46" fmla="*/ 1 w 94"/>
                  <a:gd name="T47" fmla="*/ 33 h 112"/>
                  <a:gd name="T48" fmla="*/ 9 w 94"/>
                  <a:gd name="T49" fmla="*/ 32 h 112"/>
                  <a:gd name="T50" fmla="*/ 13 w 94"/>
                  <a:gd name="T51" fmla="*/ 24 h 112"/>
                  <a:gd name="T52" fmla="*/ 12 w 94"/>
                  <a:gd name="T53" fmla="*/ 19 h 112"/>
                  <a:gd name="T54" fmla="*/ 12 w 94"/>
                  <a:gd name="T55" fmla="*/ 10 h 112"/>
                  <a:gd name="T56" fmla="*/ 10 w 94"/>
                  <a:gd name="T57" fmla="*/ 0 h 112"/>
                  <a:gd name="T58" fmla="*/ 19 w 94"/>
                  <a:gd name="T59" fmla="*/ 7 h 112"/>
                  <a:gd name="T60" fmla="*/ 26 w 94"/>
                  <a:gd name="T61" fmla="*/ 16 h 112"/>
                  <a:gd name="T62" fmla="*/ 28 w 94"/>
                  <a:gd name="T63" fmla="*/ 13 h 112"/>
                  <a:gd name="T64" fmla="*/ 28 w 94"/>
                  <a:gd name="T65" fmla="*/ 10 h 112"/>
                  <a:gd name="T66" fmla="*/ 36 w 94"/>
                  <a:gd name="T67" fmla="*/ 17 h 112"/>
                  <a:gd name="T68" fmla="*/ 43 w 94"/>
                  <a:gd name="T69" fmla="*/ 11 h 112"/>
                  <a:gd name="T70" fmla="*/ 44 w 94"/>
                  <a:gd name="T71" fmla="*/ 8 h 112"/>
                  <a:gd name="T72" fmla="*/ 40 w 94"/>
                  <a:gd name="T73" fmla="*/ 7 h 112"/>
                  <a:gd name="T74" fmla="*/ 38 w 94"/>
                  <a:gd name="T75" fmla="*/ 5 h 112"/>
                  <a:gd name="T76" fmla="*/ 68 w 94"/>
                  <a:gd name="T77" fmla="*/ 13 h 112"/>
                  <a:gd name="T78" fmla="*/ 72 w 94"/>
                  <a:gd name="T79" fmla="*/ 22 h 112"/>
                  <a:gd name="T80" fmla="*/ 85 w 94"/>
                  <a:gd name="T81" fmla="*/ 30 h 112"/>
                  <a:gd name="T82" fmla="*/ 33 w 94"/>
                  <a:gd name="T83" fmla="*/ 67 h 112"/>
                  <a:gd name="T84" fmla="*/ 29 w 94"/>
                  <a:gd name="T85" fmla="*/ 63 h 112"/>
                  <a:gd name="T86" fmla="*/ 84 w 94"/>
                  <a:gd name="T87" fmla="*/ 50 h 112"/>
                  <a:gd name="T88" fmla="*/ 84 w 94"/>
                  <a:gd name="T89" fmla="*/ 47 h 112"/>
                  <a:gd name="T90" fmla="*/ 47 w 94"/>
                  <a:gd name="T91" fmla="*/ 27 h 112"/>
                  <a:gd name="T92" fmla="*/ 33 w 94"/>
                  <a:gd name="T93" fmla="*/ 4 h 112"/>
                  <a:gd name="T94" fmla="*/ 37 w 94"/>
                  <a:gd name="T95" fmla="*/ 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4" h="112">
                    <a:moveTo>
                      <a:pt x="85" y="30"/>
                    </a:moveTo>
                    <a:cubicBezTo>
                      <a:pt x="84" y="32"/>
                      <a:pt x="84" y="33"/>
                      <a:pt x="83" y="35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2" y="36"/>
                      <a:pt x="83" y="37"/>
                      <a:pt x="83" y="37"/>
                    </a:cubicBezTo>
                    <a:cubicBezTo>
                      <a:pt x="81" y="38"/>
                      <a:pt x="81" y="42"/>
                      <a:pt x="81" y="44"/>
                    </a:cubicBezTo>
                    <a:cubicBezTo>
                      <a:pt x="80" y="44"/>
                      <a:pt x="79" y="46"/>
                      <a:pt x="79" y="46"/>
                    </a:cubicBezTo>
                    <a:cubicBezTo>
                      <a:pt x="79" y="47"/>
                      <a:pt x="79" y="47"/>
                      <a:pt x="79" y="47"/>
                    </a:cubicBezTo>
                    <a:cubicBezTo>
                      <a:pt x="80" y="47"/>
                      <a:pt x="79" y="50"/>
                      <a:pt x="80" y="52"/>
                    </a:cubicBezTo>
                    <a:cubicBezTo>
                      <a:pt x="81" y="53"/>
                      <a:pt x="86" y="57"/>
                      <a:pt x="87" y="59"/>
                    </a:cubicBezTo>
                    <a:cubicBezTo>
                      <a:pt x="87" y="61"/>
                      <a:pt x="85" y="64"/>
                      <a:pt x="85" y="65"/>
                    </a:cubicBezTo>
                    <a:cubicBezTo>
                      <a:pt x="83" y="70"/>
                      <a:pt x="84" y="74"/>
                      <a:pt x="85" y="79"/>
                    </a:cubicBezTo>
                    <a:cubicBezTo>
                      <a:pt x="85" y="81"/>
                      <a:pt x="85" y="86"/>
                      <a:pt x="87" y="88"/>
                    </a:cubicBezTo>
                    <a:cubicBezTo>
                      <a:pt x="87" y="89"/>
                      <a:pt x="91" y="90"/>
                      <a:pt x="92" y="92"/>
                    </a:cubicBezTo>
                    <a:cubicBezTo>
                      <a:pt x="92" y="92"/>
                      <a:pt x="92" y="94"/>
                      <a:pt x="92" y="94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5"/>
                      <a:pt x="93" y="96"/>
                      <a:pt x="93" y="98"/>
                    </a:cubicBezTo>
                    <a:cubicBezTo>
                      <a:pt x="93" y="98"/>
                      <a:pt x="87" y="101"/>
                      <a:pt x="85" y="102"/>
                    </a:cubicBezTo>
                    <a:cubicBezTo>
                      <a:pt x="83" y="103"/>
                      <a:pt x="81" y="103"/>
                      <a:pt x="78" y="104"/>
                    </a:cubicBezTo>
                    <a:cubicBezTo>
                      <a:pt x="76" y="104"/>
                      <a:pt x="76" y="106"/>
                      <a:pt x="74" y="107"/>
                    </a:cubicBezTo>
                    <a:cubicBezTo>
                      <a:pt x="72" y="107"/>
                      <a:pt x="72" y="108"/>
                      <a:pt x="71" y="107"/>
                    </a:cubicBezTo>
                    <a:cubicBezTo>
                      <a:pt x="69" y="106"/>
                      <a:pt x="69" y="108"/>
                      <a:pt x="67" y="109"/>
                    </a:cubicBezTo>
                    <a:cubicBezTo>
                      <a:pt x="65" y="110"/>
                      <a:pt x="63" y="110"/>
                      <a:pt x="61" y="110"/>
                    </a:cubicBezTo>
                    <a:cubicBezTo>
                      <a:pt x="58" y="110"/>
                      <a:pt x="57" y="111"/>
                      <a:pt x="54" y="111"/>
                    </a:cubicBezTo>
                    <a:cubicBezTo>
                      <a:pt x="52" y="112"/>
                      <a:pt x="52" y="108"/>
                      <a:pt x="50" y="108"/>
                    </a:cubicBezTo>
                    <a:cubicBezTo>
                      <a:pt x="48" y="107"/>
                      <a:pt x="49" y="107"/>
                      <a:pt x="47" y="109"/>
                    </a:cubicBezTo>
                    <a:cubicBezTo>
                      <a:pt x="44" y="110"/>
                      <a:pt x="43" y="110"/>
                      <a:pt x="43" y="110"/>
                    </a:cubicBezTo>
                    <a:cubicBezTo>
                      <a:pt x="43" y="108"/>
                      <a:pt x="43" y="108"/>
                      <a:pt x="43" y="107"/>
                    </a:cubicBezTo>
                    <a:cubicBezTo>
                      <a:pt x="44" y="100"/>
                      <a:pt x="43" y="95"/>
                      <a:pt x="43" y="89"/>
                    </a:cubicBezTo>
                    <a:cubicBezTo>
                      <a:pt x="43" y="88"/>
                      <a:pt x="41" y="87"/>
                      <a:pt x="40" y="87"/>
                    </a:cubicBezTo>
                    <a:cubicBezTo>
                      <a:pt x="39" y="86"/>
                      <a:pt x="40" y="84"/>
                      <a:pt x="38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5" y="82"/>
                      <a:pt x="24" y="81"/>
                    </a:cubicBezTo>
                    <a:cubicBezTo>
                      <a:pt x="22" y="80"/>
                      <a:pt x="21" y="78"/>
                      <a:pt x="20" y="78"/>
                    </a:cubicBezTo>
                    <a:cubicBezTo>
                      <a:pt x="19" y="78"/>
                      <a:pt x="19" y="74"/>
                      <a:pt x="19" y="74"/>
                    </a:cubicBezTo>
                    <a:cubicBezTo>
                      <a:pt x="19" y="73"/>
                      <a:pt x="18" y="72"/>
                      <a:pt x="18" y="71"/>
                    </a:cubicBezTo>
                    <a:cubicBezTo>
                      <a:pt x="17" y="71"/>
                      <a:pt x="16" y="71"/>
                      <a:pt x="15" y="71"/>
                    </a:cubicBezTo>
                    <a:cubicBezTo>
                      <a:pt x="15" y="70"/>
                      <a:pt x="16" y="69"/>
                      <a:pt x="15" y="68"/>
                    </a:cubicBezTo>
                    <a:cubicBezTo>
                      <a:pt x="15" y="68"/>
                      <a:pt x="14" y="67"/>
                      <a:pt x="13" y="67"/>
                    </a:cubicBezTo>
                    <a:cubicBezTo>
                      <a:pt x="13" y="66"/>
                      <a:pt x="13" y="64"/>
                      <a:pt x="12" y="63"/>
                    </a:cubicBezTo>
                    <a:cubicBezTo>
                      <a:pt x="12" y="63"/>
                      <a:pt x="9" y="62"/>
                      <a:pt x="9" y="62"/>
                    </a:cubicBezTo>
                    <a:cubicBezTo>
                      <a:pt x="9" y="59"/>
                      <a:pt x="10" y="56"/>
                      <a:pt x="11" y="55"/>
                    </a:cubicBezTo>
                    <a:cubicBezTo>
                      <a:pt x="6" y="52"/>
                      <a:pt x="6" y="50"/>
                      <a:pt x="1" y="47"/>
                    </a:cubicBezTo>
                    <a:cubicBezTo>
                      <a:pt x="1" y="43"/>
                      <a:pt x="2" y="37"/>
                      <a:pt x="1" y="39"/>
                    </a:cubicBezTo>
                    <a:cubicBezTo>
                      <a:pt x="0" y="39"/>
                      <a:pt x="3" y="38"/>
                      <a:pt x="1" y="39"/>
                    </a:cubicBezTo>
                    <a:cubicBezTo>
                      <a:pt x="1" y="39"/>
                      <a:pt x="1" y="36"/>
                      <a:pt x="1" y="37"/>
                    </a:cubicBezTo>
                    <a:cubicBezTo>
                      <a:pt x="1" y="37"/>
                      <a:pt x="2" y="35"/>
                      <a:pt x="2" y="35"/>
                    </a:cubicBezTo>
                    <a:cubicBezTo>
                      <a:pt x="1" y="36"/>
                      <a:pt x="1" y="34"/>
                      <a:pt x="1" y="33"/>
                    </a:cubicBezTo>
                    <a:cubicBezTo>
                      <a:pt x="2" y="33"/>
                      <a:pt x="4" y="33"/>
                      <a:pt x="4" y="33"/>
                    </a:cubicBezTo>
                    <a:cubicBezTo>
                      <a:pt x="6" y="33"/>
                      <a:pt x="9" y="32"/>
                      <a:pt x="9" y="32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2" y="25"/>
                      <a:pt x="13" y="24"/>
                    </a:cubicBezTo>
                    <a:cubicBezTo>
                      <a:pt x="15" y="22"/>
                      <a:pt x="15" y="20"/>
                      <a:pt x="15" y="20"/>
                    </a:cubicBezTo>
                    <a:cubicBezTo>
                      <a:pt x="15" y="20"/>
                      <a:pt x="15" y="21"/>
                      <a:pt x="12" y="19"/>
                    </a:cubicBezTo>
                    <a:cubicBezTo>
                      <a:pt x="10" y="18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0"/>
                    </a:cubicBezTo>
                    <a:cubicBezTo>
                      <a:pt x="12" y="8"/>
                      <a:pt x="12" y="5"/>
                      <a:pt x="12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2"/>
                      <a:pt x="19" y="6"/>
                      <a:pt x="19" y="7"/>
                    </a:cubicBezTo>
                    <a:cubicBezTo>
                      <a:pt x="19" y="9"/>
                      <a:pt x="21" y="13"/>
                      <a:pt x="21" y="13"/>
                    </a:cubicBezTo>
                    <a:cubicBezTo>
                      <a:pt x="22" y="15"/>
                      <a:pt x="23" y="17"/>
                      <a:pt x="26" y="16"/>
                    </a:cubicBezTo>
                    <a:cubicBezTo>
                      <a:pt x="26" y="16"/>
                      <a:pt x="25" y="14"/>
                      <a:pt x="25" y="13"/>
                    </a:cubicBezTo>
                    <a:cubicBezTo>
                      <a:pt x="26" y="13"/>
                      <a:pt x="27" y="13"/>
                      <a:pt x="28" y="13"/>
                    </a:cubicBezTo>
                    <a:cubicBezTo>
                      <a:pt x="28" y="13"/>
                      <a:pt x="28" y="12"/>
                      <a:pt x="29" y="11"/>
                    </a:cubicBezTo>
                    <a:cubicBezTo>
                      <a:pt x="29" y="11"/>
                      <a:pt x="27" y="10"/>
                      <a:pt x="28" y="10"/>
                    </a:cubicBezTo>
                    <a:cubicBezTo>
                      <a:pt x="30" y="10"/>
                      <a:pt x="34" y="12"/>
                      <a:pt x="36" y="13"/>
                    </a:cubicBezTo>
                    <a:cubicBezTo>
                      <a:pt x="36" y="14"/>
                      <a:pt x="36" y="16"/>
                      <a:pt x="36" y="17"/>
                    </a:cubicBezTo>
                    <a:cubicBezTo>
                      <a:pt x="36" y="17"/>
                      <a:pt x="38" y="18"/>
                      <a:pt x="38" y="18"/>
                    </a:cubicBezTo>
                    <a:cubicBezTo>
                      <a:pt x="37" y="12"/>
                      <a:pt x="36" y="11"/>
                      <a:pt x="43" y="11"/>
                    </a:cubicBezTo>
                    <a:cubicBezTo>
                      <a:pt x="44" y="10"/>
                      <a:pt x="43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8"/>
                      <a:pt x="42" y="8"/>
                      <a:pt x="41" y="8"/>
                    </a:cubicBezTo>
                    <a:cubicBezTo>
                      <a:pt x="41" y="8"/>
                      <a:pt x="40" y="7"/>
                      <a:pt x="40" y="7"/>
                    </a:cubicBezTo>
                    <a:cubicBezTo>
                      <a:pt x="41" y="7"/>
                      <a:pt x="41" y="6"/>
                      <a:pt x="41" y="5"/>
                    </a:cubicBezTo>
                    <a:cubicBezTo>
                      <a:pt x="40" y="5"/>
                      <a:pt x="39" y="5"/>
                      <a:pt x="38" y="5"/>
                    </a:cubicBezTo>
                    <a:cubicBezTo>
                      <a:pt x="41" y="3"/>
                      <a:pt x="41" y="2"/>
                      <a:pt x="41" y="1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68" y="13"/>
                      <a:pt x="70" y="15"/>
                      <a:pt x="70" y="17"/>
                    </a:cubicBezTo>
                    <a:cubicBezTo>
                      <a:pt x="69" y="20"/>
                      <a:pt x="69" y="22"/>
                      <a:pt x="72" y="22"/>
                    </a:cubicBezTo>
                    <a:cubicBezTo>
                      <a:pt x="74" y="22"/>
                      <a:pt x="74" y="24"/>
                      <a:pt x="74" y="24"/>
                    </a:cubicBezTo>
                    <a:lnTo>
                      <a:pt x="85" y="30"/>
                    </a:lnTo>
                    <a:close/>
                    <a:moveTo>
                      <a:pt x="29" y="63"/>
                    </a:moveTo>
                    <a:cubicBezTo>
                      <a:pt x="31" y="64"/>
                      <a:pt x="32" y="66"/>
                      <a:pt x="33" y="67"/>
                    </a:cubicBezTo>
                    <a:cubicBezTo>
                      <a:pt x="32" y="67"/>
                      <a:pt x="31" y="67"/>
                      <a:pt x="30" y="67"/>
                    </a:cubicBezTo>
                    <a:cubicBezTo>
                      <a:pt x="30" y="67"/>
                      <a:pt x="26" y="63"/>
                      <a:pt x="29" y="63"/>
                    </a:cubicBezTo>
                    <a:close/>
                    <a:moveTo>
                      <a:pt x="84" y="47"/>
                    </a:moveTo>
                    <a:cubicBezTo>
                      <a:pt x="84" y="49"/>
                      <a:pt x="83" y="48"/>
                      <a:pt x="84" y="50"/>
                    </a:cubicBezTo>
                    <a:cubicBezTo>
                      <a:pt x="85" y="55"/>
                      <a:pt x="87" y="50"/>
                      <a:pt x="87" y="50"/>
                    </a:cubicBezTo>
                    <a:cubicBezTo>
                      <a:pt x="86" y="49"/>
                      <a:pt x="84" y="48"/>
                      <a:pt x="84" y="47"/>
                    </a:cubicBezTo>
                    <a:close/>
                    <a:moveTo>
                      <a:pt x="47" y="24"/>
                    </a:moveTo>
                    <a:cubicBezTo>
                      <a:pt x="50" y="23"/>
                      <a:pt x="47" y="27"/>
                      <a:pt x="47" y="27"/>
                    </a:cubicBezTo>
                    <a:cubicBezTo>
                      <a:pt x="43" y="29"/>
                      <a:pt x="46" y="25"/>
                      <a:pt x="47" y="24"/>
                    </a:cubicBezTo>
                    <a:close/>
                    <a:moveTo>
                      <a:pt x="33" y="4"/>
                    </a:moveTo>
                    <a:cubicBezTo>
                      <a:pt x="33" y="4"/>
                      <a:pt x="33" y="6"/>
                      <a:pt x="35" y="7"/>
                    </a:cubicBezTo>
                    <a:cubicBezTo>
                      <a:pt x="38" y="8"/>
                      <a:pt x="37" y="5"/>
                      <a:pt x="37" y="5"/>
                    </a:cubicBezTo>
                    <a:cubicBezTo>
                      <a:pt x="35" y="4"/>
                      <a:pt x="34" y="5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Freeform 50">
                <a:extLst>
                  <a:ext uri="{FF2B5EF4-FFF2-40B4-BE49-F238E27FC236}">
                    <a16:creationId xmlns:a16="http://schemas.microsoft.com/office/drawing/2014/main" xmlns="" id="{52FC6782-59F7-4C3E-8B4D-765E5C5796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17" y="2292"/>
                <a:ext cx="185" cy="220"/>
              </a:xfrm>
              <a:custGeom>
                <a:avLst/>
                <a:gdLst>
                  <a:gd name="T0" fmla="*/ 83 w 94"/>
                  <a:gd name="T1" fmla="*/ 35 h 112"/>
                  <a:gd name="T2" fmla="*/ 83 w 94"/>
                  <a:gd name="T3" fmla="*/ 37 h 112"/>
                  <a:gd name="T4" fmla="*/ 79 w 94"/>
                  <a:gd name="T5" fmla="*/ 46 h 112"/>
                  <a:gd name="T6" fmla="*/ 80 w 94"/>
                  <a:gd name="T7" fmla="*/ 52 h 112"/>
                  <a:gd name="T8" fmla="*/ 85 w 94"/>
                  <a:gd name="T9" fmla="*/ 65 h 112"/>
                  <a:gd name="T10" fmla="*/ 87 w 94"/>
                  <a:gd name="T11" fmla="*/ 88 h 112"/>
                  <a:gd name="T12" fmla="*/ 92 w 94"/>
                  <a:gd name="T13" fmla="*/ 94 h 112"/>
                  <a:gd name="T14" fmla="*/ 93 w 94"/>
                  <a:gd name="T15" fmla="*/ 98 h 112"/>
                  <a:gd name="T16" fmla="*/ 78 w 94"/>
                  <a:gd name="T17" fmla="*/ 104 h 112"/>
                  <a:gd name="T18" fmla="*/ 71 w 94"/>
                  <a:gd name="T19" fmla="*/ 107 h 112"/>
                  <a:gd name="T20" fmla="*/ 61 w 94"/>
                  <a:gd name="T21" fmla="*/ 110 h 112"/>
                  <a:gd name="T22" fmla="*/ 50 w 94"/>
                  <a:gd name="T23" fmla="*/ 108 h 112"/>
                  <a:gd name="T24" fmla="*/ 43 w 94"/>
                  <a:gd name="T25" fmla="*/ 110 h 112"/>
                  <a:gd name="T26" fmla="*/ 43 w 94"/>
                  <a:gd name="T27" fmla="*/ 89 h 112"/>
                  <a:gd name="T28" fmla="*/ 38 w 94"/>
                  <a:gd name="T29" fmla="*/ 84 h 112"/>
                  <a:gd name="T30" fmla="*/ 29 w 94"/>
                  <a:gd name="T31" fmla="*/ 83 h 112"/>
                  <a:gd name="T32" fmla="*/ 20 w 94"/>
                  <a:gd name="T33" fmla="*/ 78 h 112"/>
                  <a:gd name="T34" fmla="*/ 18 w 94"/>
                  <a:gd name="T35" fmla="*/ 71 h 112"/>
                  <a:gd name="T36" fmla="*/ 15 w 94"/>
                  <a:gd name="T37" fmla="*/ 68 h 112"/>
                  <a:gd name="T38" fmla="*/ 12 w 94"/>
                  <a:gd name="T39" fmla="*/ 63 h 112"/>
                  <a:gd name="T40" fmla="*/ 11 w 94"/>
                  <a:gd name="T41" fmla="*/ 55 h 112"/>
                  <a:gd name="T42" fmla="*/ 1 w 94"/>
                  <a:gd name="T43" fmla="*/ 39 h 112"/>
                  <a:gd name="T44" fmla="*/ 1 w 94"/>
                  <a:gd name="T45" fmla="*/ 37 h 112"/>
                  <a:gd name="T46" fmla="*/ 1 w 94"/>
                  <a:gd name="T47" fmla="*/ 33 h 112"/>
                  <a:gd name="T48" fmla="*/ 9 w 94"/>
                  <a:gd name="T49" fmla="*/ 32 h 112"/>
                  <a:gd name="T50" fmla="*/ 13 w 94"/>
                  <a:gd name="T51" fmla="*/ 24 h 112"/>
                  <a:gd name="T52" fmla="*/ 12 w 94"/>
                  <a:gd name="T53" fmla="*/ 19 h 112"/>
                  <a:gd name="T54" fmla="*/ 12 w 94"/>
                  <a:gd name="T55" fmla="*/ 10 h 112"/>
                  <a:gd name="T56" fmla="*/ 10 w 94"/>
                  <a:gd name="T57" fmla="*/ 0 h 112"/>
                  <a:gd name="T58" fmla="*/ 19 w 94"/>
                  <a:gd name="T59" fmla="*/ 7 h 112"/>
                  <a:gd name="T60" fmla="*/ 26 w 94"/>
                  <a:gd name="T61" fmla="*/ 16 h 112"/>
                  <a:gd name="T62" fmla="*/ 28 w 94"/>
                  <a:gd name="T63" fmla="*/ 13 h 112"/>
                  <a:gd name="T64" fmla="*/ 28 w 94"/>
                  <a:gd name="T65" fmla="*/ 10 h 112"/>
                  <a:gd name="T66" fmla="*/ 36 w 94"/>
                  <a:gd name="T67" fmla="*/ 17 h 112"/>
                  <a:gd name="T68" fmla="*/ 43 w 94"/>
                  <a:gd name="T69" fmla="*/ 11 h 112"/>
                  <a:gd name="T70" fmla="*/ 44 w 94"/>
                  <a:gd name="T71" fmla="*/ 8 h 112"/>
                  <a:gd name="T72" fmla="*/ 40 w 94"/>
                  <a:gd name="T73" fmla="*/ 7 h 112"/>
                  <a:gd name="T74" fmla="*/ 38 w 94"/>
                  <a:gd name="T75" fmla="*/ 5 h 112"/>
                  <a:gd name="T76" fmla="*/ 68 w 94"/>
                  <a:gd name="T77" fmla="*/ 13 h 112"/>
                  <a:gd name="T78" fmla="*/ 72 w 94"/>
                  <a:gd name="T79" fmla="*/ 22 h 112"/>
                  <a:gd name="T80" fmla="*/ 85 w 94"/>
                  <a:gd name="T81" fmla="*/ 30 h 112"/>
                  <a:gd name="T82" fmla="*/ 33 w 94"/>
                  <a:gd name="T83" fmla="*/ 67 h 112"/>
                  <a:gd name="T84" fmla="*/ 29 w 94"/>
                  <a:gd name="T85" fmla="*/ 63 h 112"/>
                  <a:gd name="T86" fmla="*/ 84 w 94"/>
                  <a:gd name="T87" fmla="*/ 50 h 112"/>
                  <a:gd name="T88" fmla="*/ 84 w 94"/>
                  <a:gd name="T89" fmla="*/ 47 h 112"/>
                  <a:gd name="T90" fmla="*/ 47 w 94"/>
                  <a:gd name="T91" fmla="*/ 27 h 112"/>
                  <a:gd name="T92" fmla="*/ 33 w 94"/>
                  <a:gd name="T93" fmla="*/ 4 h 112"/>
                  <a:gd name="T94" fmla="*/ 37 w 94"/>
                  <a:gd name="T95" fmla="*/ 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4" h="112">
                    <a:moveTo>
                      <a:pt x="85" y="30"/>
                    </a:moveTo>
                    <a:cubicBezTo>
                      <a:pt x="84" y="32"/>
                      <a:pt x="84" y="33"/>
                      <a:pt x="83" y="35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2" y="36"/>
                      <a:pt x="83" y="37"/>
                      <a:pt x="83" y="37"/>
                    </a:cubicBezTo>
                    <a:cubicBezTo>
                      <a:pt x="81" y="38"/>
                      <a:pt x="81" y="42"/>
                      <a:pt x="81" y="44"/>
                    </a:cubicBezTo>
                    <a:cubicBezTo>
                      <a:pt x="80" y="44"/>
                      <a:pt x="79" y="46"/>
                      <a:pt x="79" y="46"/>
                    </a:cubicBezTo>
                    <a:cubicBezTo>
                      <a:pt x="79" y="47"/>
                      <a:pt x="79" y="47"/>
                      <a:pt x="79" y="47"/>
                    </a:cubicBezTo>
                    <a:cubicBezTo>
                      <a:pt x="80" y="47"/>
                      <a:pt x="79" y="50"/>
                      <a:pt x="80" y="52"/>
                    </a:cubicBezTo>
                    <a:cubicBezTo>
                      <a:pt x="81" y="53"/>
                      <a:pt x="86" y="57"/>
                      <a:pt x="87" y="59"/>
                    </a:cubicBezTo>
                    <a:cubicBezTo>
                      <a:pt x="87" y="61"/>
                      <a:pt x="85" y="64"/>
                      <a:pt x="85" y="65"/>
                    </a:cubicBezTo>
                    <a:cubicBezTo>
                      <a:pt x="83" y="70"/>
                      <a:pt x="84" y="74"/>
                      <a:pt x="85" y="79"/>
                    </a:cubicBezTo>
                    <a:cubicBezTo>
                      <a:pt x="85" y="81"/>
                      <a:pt x="85" y="86"/>
                      <a:pt x="87" y="88"/>
                    </a:cubicBezTo>
                    <a:cubicBezTo>
                      <a:pt x="87" y="89"/>
                      <a:pt x="91" y="90"/>
                      <a:pt x="92" y="92"/>
                    </a:cubicBezTo>
                    <a:cubicBezTo>
                      <a:pt x="92" y="92"/>
                      <a:pt x="92" y="94"/>
                      <a:pt x="92" y="94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5"/>
                      <a:pt x="93" y="96"/>
                      <a:pt x="93" y="98"/>
                    </a:cubicBezTo>
                    <a:cubicBezTo>
                      <a:pt x="93" y="98"/>
                      <a:pt x="87" y="101"/>
                      <a:pt x="85" y="102"/>
                    </a:cubicBezTo>
                    <a:cubicBezTo>
                      <a:pt x="83" y="103"/>
                      <a:pt x="81" y="103"/>
                      <a:pt x="78" y="104"/>
                    </a:cubicBezTo>
                    <a:cubicBezTo>
                      <a:pt x="76" y="104"/>
                      <a:pt x="76" y="106"/>
                      <a:pt x="74" y="107"/>
                    </a:cubicBezTo>
                    <a:cubicBezTo>
                      <a:pt x="72" y="107"/>
                      <a:pt x="72" y="108"/>
                      <a:pt x="71" y="107"/>
                    </a:cubicBezTo>
                    <a:cubicBezTo>
                      <a:pt x="69" y="106"/>
                      <a:pt x="69" y="108"/>
                      <a:pt x="67" y="109"/>
                    </a:cubicBezTo>
                    <a:cubicBezTo>
                      <a:pt x="65" y="110"/>
                      <a:pt x="63" y="110"/>
                      <a:pt x="61" y="110"/>
                    </a:cubicBezTo>
                    <a:cubicBezTo>
                      <a:pt x="58" y="110"/>
                      <a:pt x="57" y="111"/>
                      <a:pt x="54" y="111"/>
                    </a:cubicBezTo>
                    <a:cubicBezTo>
                      <a:pt x="52" y="112"/>
                      <a:pt x="52" y="108"/>
                      <a:pt x="50" y="108"/>
                    </a:cubicBezTo>
                    <a:cubicBezTo>
                      <a:pt x="48" y="107"/>
                      <a:pt x="49" y="107"/>
                      <a:pt x="47" y="109"/>
                    </a:cubicBezTo>
                    <a:cubicBezTo>
                      <a:pt x="44" y="110"/>
                      <a:pt x="43" y="110"/>
                      <a:pt x="43" y="110"/>
                    </a:cubicBezTo>
                    <a:cubicBezTo>
                      <a:pt x="43" y="108"/>
                      <a:pt x="43" y="108"/>
                      <a:pt x="43" y="107"/>
                    </a:cubicBezTo>
                    <a:cubicBezTo>
                      <a:pt x="44" y="100"/>
                      <a:pt x="43" y="95"/>
                      <a:pt x="43" y="89"/>
                    </a:cubicBezTo>
                    <a:cubicBezTo>
                      <a:pt x="43" y="88"/>
                      <a:pt x="41" y="87"/>
                      <a:pt x="40" y="87"/>
                    </a:cubicBezTo>
                    <a:cubicBezTo>
                      <a:pt x="39" y="86"/>
                      <a:pt x="40" y="84"/>
                      <a:pt x="38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5" y="82"/>
                      <a:pt x="24" y="81"/>
                    </a:cubicBezTo>
                    <a:cubicBezTo>
                      <a:pt x="22" y="80"/>
                      <a:pt x="21" y="78"/>
                      <a:pt x="20" y="78"/>
                    </a:cubicBezTo>
                    <a:cubicBezTo>
                      <a:pt x="19" y="78"/>
                      <a:pt x="19" y="74"/>
                      <a:pt x="19" y="74"/>
                    </a:cubicBezTo>
                    <a:cubicBezTo>
                      <a:pt x="19" y="73"/>
                      <a:pt x="18" y="72"/>
                      <a:pt x="18" y="71"/>
                    </a:cubicBezTo>
                    <a:cubicBezTo>
                      <a:pt x="17" y="71"/>
                      <a:pt x="16" y="71"/>
                      <a:pt x="15" y="71"/>
                    </a:cubicBezTo>
                    <a:cubicBezTo>
                      <a:pt x="15" y="70"/>
                      <a:pt x="16" y="69"/>
                      <a:pt x="15" y="68"/>
                    </a:cubicBezTo>
                    <a:cubicBezTo>
                      <a:pt x="15" y="68"/>
                      <a:pt x="14" y="67"/>
                      <a:pt x="13" y="67"/>
                    </a:cubicBezTo>
                    <a:cubicBezTo>
                      <a:pt x="13" y="66"/>
                      <a:pt x="13" y="64"/>
                      <a:pt x="12" y="63"/>
                    </a:cubicBezTo>
                    <a:cubicBezTo>
                      <a:pt x="12" y="63"/>
                      <a:pt x="9" y="62"/>
                      <a:pt x="9" y="62"/>
                    </a:cubicBezTo>
                    <a:cubicBezTo>
                      <a:pt x="9" y="59"/>
                      <a:pt x="10" y="56"/>
                      <a:pt x="11" y="55"/>
                    </a:cubicBezTo>
                    <a:cubicBezTo>
                      <a:pt x="6" y="52"/>
                      <a:pt x="6" y="50"/>
                      <a:pt x="1" y="47"/>
                    </a:cubicBezTo>
                    <a:cubicBezTo>
                      <a:pt x="1" y="43"/>
                      <a:pt x="2" y="37"/>
                      <a:pt x="1" y="39"/>
                    </a:cubicBezTo>
                    <a:cubicBezTo>
                      <a:pt x="0" y="39"/>
                      <a:pt x="3" y="38"/>
                      <a:pt x="1" y="39"/>
                    </a:cubicBezTo>
                    <a:cubicBezTo>
                      <a:pt x="1" y="39"/>
                      <a:pt x="1" y="36"/>
                      <a:pt x="1" y="37"/>
                    </a:cubicBezTo>
                    <a:cubicBezTo>
                      <a:pt x="1" y="37"/>
                      <a:pt x="2" y="35"/>
                      <a:pt x="2" y="35"/>
                    </a:cubicBezTo>
                    <a:cubicBezTo>
                      <a:pt x="1" y="36"/>
                      <a:pt x="1" y="34"/>
                      <a:pt x="1" y="33"/>
                    </a:cubicBezTo>
                    <a:cubicBezTo>
                      <a:pt x="2" y="33"/>
                      <a:pt x="4" y="33"/>
                      <a:pt x="4" y="33"/>
                    </a:cubicBezTo>
                    <a:cubicBezTo>
                      <a:pt x="6" y="33"/>
                      <a:pt x="9" y="32"/>
                      <a:pt x="9" y="32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2" y="25"/>
                      <a:pt x="13" y="24"/>
                    </a:cubicBezTo>
                    <a:cubicBezTo>
                      <a:pt x="15" y="22"/>
                      <a:pt x="15" y="20"/>
                      <a:pt x="15" y="20"/>
                    </a:cubicBezTo>
                    <a:cubicBezTo>
                      <a:pt x="15" y="20"/>
                      <a:pt x="15" y="21"/>
                      <a:pt x="12" y="19"/>
                    </a:cubicBezTo>
                    <a:cubicBezTo>
                      <a:pt x="10" y="18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0"/>
                    </a:cubicBezTo>
                    <a:cubicBezTo>
                      <a:pt x="12" y="8"/>
                      <a:pt x="12" y="5"/>
                      <a:pt x="12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2"/>
                      <a:pt x="19" y="6"/>
                      <a:pt x="19" y="7"/>
                    </a:cubicBezTo>
                    <a:cubicBezTo>
                      <a:pt x="19" y="9"/>
                      <a:pt x="21" y="13"/>
                      <a:pt x="21" y="13"/>
                    </a:cubicBezTo>
                    <a:cubicBezTo>
                      <a:pt x="22" y="15"/>
                      <a:pt x="23" y="17"/>
                      <a:pt x="26" y="16"/>
                    </a:cubicBezTo>
                    <a:cubicBezTo>
                      <a:pt x="26" y="16"/>
                      <a:pt x="25" y="14"/>
                      <a:pt x="25" y="13"/>
                    </a:cubicBezTo>
                    <a:cubicBezTo>
                      <a:pt x="26" y="13"/>
                      <a:pt x="27" y="13"/>
                      <a:pt x="28" y="13"/>
                    </a:cubicBezTo>
                    <a:cubicBezTo>
                      <a:pt x="28" y="13"/>
                      <a:pt x="28" y="12"/>
                      <a:pt x="29" y="11"/>
                    </a:cubicBezTo>
                    <a:cubicBezTo>
                      <a:pt x="29" y="11"/>
                      <a:pt x="27" y="10"/>
                      <a:pt x="28" y="10"/>
                    </a:cubicBezTo>
                    <a:cubicBezTo>
                      <a:pt x="30" y="10"/>
                      <a:pt x="34" y="12"/>
                      <a:pt x="36" y="13"/>
                    </a:cubicBezTo>
                    <a:cubicBezTo>
                      <a:pt x="36" y="14"/>
                      <a:pt x="36" y="16"/>
                      <a:pt x="36" y="17"/>
                    </a:cubicBezTo>
                    <a:cubicBezTo>
                      <a:pt x="36" y="17"/>
                      <a:pt x="38" y="18"/>
                      <a:pt x="38" y="18"/>
                    </a:cubicBezTo>
                    <a:cubicBezTo>
                      <a:pt x="37" y="12"/>
                      <a:pt x="36" y="11"/>
                      <a:pt x="43" y="11"/>
                    </a:cubicBezTo>
                    <a:cubicBezTo>
                      <a:pt x="44" y="10"/>
                      <a:pt x="43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8"/>
                      <a:pt x="42" y="8"/>
                      <a:pt x="41" y="8"/>
                    </a:cubicBezTo>
                    <a:cubicBezTo>
                      <a:pt x="41" y="8"/>
                      <a:pt x="40" y="7"/>
                      <a:pt x="40" y="7"/>
                    </a:cubicBezTo>
                    <a:cubicBezTo>
                      <a:pt x="41" y="7"/>
                      <a:pt x="41" y="6"/>
                      <a:pt x="41" y="5"/>
                    </a:cubicBezTo>
                    <a:cubicBezTo>
                      <a:pt x="40" y="5"/>
                      <a:pt x="39" y="5"/>
                      <a:pt x="38" y="5"/>
                    </a:cubicBezTo>
                    <a:cubicBezTo>
                      <a:pt x="41" y="3"/>
                      <a:pt x="41" y="2"/>
                      <a:pt x="41" y="1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68" y="13"/>
                      <a:pt x="70" y="15"/>
                      <a:pt x="70" y="17"/>
                    </a:cubicBezTo>
                    <a:cubicBezTo>
                      <a:pt x="69" y="20"/>
                      <a:pt x="69" y="22"/>
                      <a:pt x="72" y="22"/>
                    </a:cubicBezTo>
                    <a:cubicBezTo>
                      <a:pt x="74" y="22"/>
                      <a:pt x="74" y="24"/>
                      <a:pt x="74" y="24"/>
                    </a:cubicBezTo>
                    <a:lnTo>
                      <a:pt x="85" y="30"/>
                    </a:lnTo>
                    <a:close/>
                    <a:moveTo>
                      <a:pt x="29" y="63"/>
                    </a:moveTo>
                    <a:cubicBezTo>
                      <a:pt x="31" y="64"/>
                      <a:pt x="32" y="66"/>
                      <a:pt x="33" y="67"/>
                    </a:cubicBezTo>
                    <a:cubicBezTo>
                      <a:pt x="32" y="67"/>
                      <a:pt x="31" y="67"/>
                      <a:pt x="30" y="67"/>
                    </a:cubicBezTo>
                    <a:cubicBezTo>
                      <a:pt x="30" y="67"/>
                      <a:pt x="26" y="63"/>
                      <a:pt x="29" y="63"/>
                    </a:cubicBezTo>
                    <a:close/>
                    <a:moveTo>
                      <a:pt x="84" y="47"/>
                    </a:moveTo>
                    <a:cubicBezTo>
                      <a:pt x="84" y="49"/>
                      <a:pt x="83" y="48"/>
                      <a:pt x="84" y="50"/>
                    </a:cubicBezTo>
                    <a:cubicBezTo>
                      <a:pt x="85" y="55"/>
                      <a:pt x="87" y="50"/>
                      <a:pt x="87" y="50"/>
                    </a:cubicBezTo>
                    <a:cubicBezTo>
                      <a:pt x="86" y="49"/>
                      <a:pt x="84" y="48"/>
                      <a:pt x="84" y="47"/>
                    </a:cubicBezTo>
                    <a:close/>
                    <a:moveTo>
                      <a:pt x="47" y="24"/>
                    </a:moveTo>
                    <a:cubicBezTo>
                      <a:pt x="50" y="23"/>
                      <a:pt x="47" y="27"/>
                      <a:pt x="47" y="27"/>
                    </a:cubicBezTo>
                    <a:cubicBezTo>
                      <a:pt x="43" y="29"/>
                      <a:pt x="46" y="25"/>
                      <a:pt x="47" y="24"/>
                    </a:cubicBezTo>
                    <a:close/>
                    <a:moveTo>
                      <a:pt x="33" y="4"/>
                    </a:moveTo>
                    <a:cubicBezTo>
                      <a:pt x="33" y="4"/>
                      <a:pt x="33" y="6"/>
                      <a:pt x="35" y="7"/>
                    </a:cubicBezTo>
                    <a:cubicBezTo>
                      <a:pt x="38" y="8"/>
                      <a:pt x="37" y="5"/>
                      <a:pt x="37" y="5"/>
                    </a:cubicBezTo>
                    <a:cubicBezTo>
                      <a:pt x="35" y="4"/>
                      <a:pt x="34" y="5"/>
                      <a:pt x="33" y="4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Freeform 51">
                <a:extLst>
                  <a:ext uri="{FF2B5EF4-FFF2-40B4-BE49-F238E27FC236}">
                    <a16:creationId xmlns:a16="http://schemas.microsoft.com/office/drawing/2014/main" xmlns="" id="{62E160C7-B7B3-4755-9BA6-65F234B7A3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" y="1360"/>
                <a:ext cx="127" cy="115"/>
              </a:xfrm>
              <a:custGeom>
                <a:avLst/>
                <a:gdLst>
                  <a:gd name="T0" fmla="*/ 29 w 65"/>
                  <a:gd name="T1" fmla="*/ 10 h 59"/>
                  <a:gd name="T2" fmla="*/ 29 w 65"/>
                  <a:gd name="T3" fmla="*/ 6 h 59"/>
                  <a:gd name="T4" fmla="*/ 33 w 65"/>
                  <a:gd name="T5" fmla="*/ 5 h 59"/>
                  <a:gd name="T6" fmla="*/ 31 w 65"/>
                  <a:gd name="T7" fmla="*/ 0 h 59"/>
                  <a:gd name="T8" fmla="*/ 26 w 65"/>
                  <a:gd name="T9" fmla="*/ 2 h 59"/>
                  <a:gd name="T10" fmla="*/ 23 w 65"/>
                  <a:gd name="T11" fmla="*/ 4 h 59"/>
                  <a:gd name="T12" fmla="*/ 20 w 65"/>
                  <a:gd name="T13" fmla="*/ 0 h 59"/>
                  <a:gd name="T14" fmla="*/ 16 w 65"/>
                  <a:gd name="T15" fmla="*/ 2 h 59"/>
                  <a:gd name="T16" fmla="*/ 18 w 65"/>
                  <a:gd name="T17" fmla="*/ 6 h 59"/>
                  <a:gd name="T18" fmla="*/ 16 w 65"/>
                  <a:gd name="T19" fmla="*/ 9 h 59"/>
                  <a:gd name="T20" fmla="*/ 15 w 65"/>
                  <a:gd name="T21" fmla="*/ 14 h 59"/>
                  <a:gd name="T22" fmla="*/ 14 w 65"/>
                  <a:gd name="T23" fmla="*/ 16 h 59"/>
                  <a:gd name="T24" fmla="*/ 8 w 65"/>
                  <a:gd name="T25" fmla="*/ 19 h 59"/>
                  <a:gd name="T26" fmla="*/ 4 w 65"/>
                  <a:gd name="T27" fmla="*/ 19 h 59"/>
                  <a:gd name="T28" fmla="*/ 3 w 65"/>
                  <a:gd name="T29" fmla="*/ 24 h 59"/>
                  <a:gd name="T30" fmla="*/ 7 w 65"/>
                  <a:gd name="T31" fmla="*/ 27 h 59"/>
                  <a:gd name="T32" fmla="*/ 11 w 65"/>
                  <a:gd name="T33" fmla="*/ 27 h 59"/>
                  <a:gd name="T34" fmla="*/ 10 w 65"/>
                  <a:gd name="T35" fmla="*/ 33 h 59"/>
                  <a:gd name="T36" fmla="*/ 11 w 65"/>
                  <a:gd name="T37" fmla="*/ 37 h 59"/>
                  <a:gd name="T38" fmla="*/ 7 w 65"/>
                  <a:gd name="T39" fmla="*/ 41 h 59"/>
                  <a:gd name="T40" fmla="*/ 6 w 65"/>
                  <a:gd name="T41" fmla="*/ 45 h 59"/>
                  <a:gd name="T42" fmla="*/ 9 w 65"/>
                  <a:gd name="T43" fmla="*/ 45 h 59"/>
                  <a:gd name="T44" fmla="*/ 12 w 65"/>
                  <a:gd name="T45" fmla="*/ 45 h 59"/>
                  <a:gd name="T46" fmla="*/ 15 w 65"/>
                  <a:gd name="T47" fmla="*/ 43 h 59"/>
                  <a:gd name="T48" fmla="*/ 17 w 65"/>
                  <a:gd name="T49" fmla="*/ 41 h 59"/>
                  <a:gd name="T50" fmla="*/ 19 w 65"/>
                  <a:gd name="T51" fmla="*/ 39 h 59"/>
                  <a:gd name="T52" fmla="*/ 22 w 65"/>
                  <a:gd name="T53" fmla="*/ 40 h 59"/>
                  <a:gd name="T54" fmla="*/ 24 w 65"/>
                  <a:gd name="T55" fmla="*/ 43 h 59"/>
                  <a:gd name="T56" fmla="*/ 26 w 65"/>
                  <a:gd name="T57" fmla="*/ 46 h 59"/>
                  <a:gd name="T58" fmla="*/ 24 w 65"/>
                  <a:gd name="T59" fmla="*/ 50 h 59"/>
                  <a:gd name="T60" fmla="*/ 23 w 65"/>
                  <a:gd name="T61" fmla="*/ 55 h 59"/>
                  <a:gd name="T62" fmla="*/ 27 w 65"/>
                  <a:gd name="T63" fmla="*/ 59 h 59"/>
                  <a:gd name="T64" fmla="*/ 31 w 65"/>
                  <a:gd name="T65" fmla="*/ 58 h 59"/>
                  <a:gd name="T66" fmla="*/ 35 w 65"/>
                  <a:gd name="T67" fmla="*/ 55 h 59"/>
                  <a:gd name="T68" fmla="*/ 37 w 65"/>
                  <a:gd name="T69" fmla="*/ 51 h 59"/>
                  <a:gd name="T70" fmla="*/ 40 w 65"/>
                  <a:gd name="T71" fmla="*/ 51 h 59"/>
                  <a:gd name="T72" fmla="*/ 46 w 65"/>
                  <a:gd name="T73" fmla="*/ 47 h 59"/>
                  <a:gd name="T74" fmla="*/ 49 w 65"/>
                  <a:gd name="T75" fmla="*/ 47 h 59"/>
                  <a:gd name="T76" fmla="*/ 56 w 65"/>
                  <a:gd name="T77" fmla="*/ 49 h 59"/>
                  <a:gd name="T78" fmla="*/ 62 w 65"/>
                  <a:gd name="T79" fmla="*/ 47 h 59"/>
                  <a:gd name="T80" fmla="*/ 65 w 65"/>
                  <a:gd name="T81" fmla="*/ 46 h 59"/>
                  <a:gd name="T82" fmla="*/ 65 w 65"/>
                  <a:gd name="T83" fmla="*/ 44 h 59"/>
                  <a:gd name="T84" fmla="*/ 63 w 65"/>
                  <a:gd name="T85" fmla="*/ 42 h 59"/>
                  <a:gd name="T86" fmla="*/ 63 w 65"/>
                  <a:gd name="T87" fmla="*/ 37 h 59"/>
                  <a:gd name="T88" fmla="*/ 60 w 65"/>
                  <a:gd name="T89" fmla="*/ 33 h 59"/>
                  <a:gd name="T90" fmla="*/ 62 w 65"/>
                  <a:gd name="T91" fmla="*/ 29 h 59"/>
                  <a:gd name="T92" fmla="*/ 62 w 65"/>
                  <a:gd name="T93" fmla="*/ 26 h 59"/>
                  <a:gd name="T94" fmla="*/ 61 w 65"/>
                  <a:gd name="T95" fmla="*/ 25 h 59"/>
                  <a:gd name="T96" fmla="*/ 55 w 65"/>
                  <a:gd name="T97" fmla="*/ 27 h 59"/>
                  <a:gd name="T98" fmla="*/ 53 w 65"/>
                  <a:gd name="T99" fmla="*/ 25 h 59"/>
                  <a:gd name="T100" fmla="*/ 53 w 65"/>
                  <a:gd name="T101" fmla="*/ 22 h 59"/>
                  <a:gd name="T102" fmla="*/ 52 w 65"/>
                  <a:gd name="T103" fmla="*/ 18 h 59"/>
                  <a:gd name="T104" fmla="*/ 45 w 65"/>
                  <a:gd name="T105" fmla="*/ 18 h 59"/>
                  <a:gd name="T106" fmla="*/ 40 w 65"/>
                  <a:gd name="T107" fmla="*/ 18 h 59"/>
                  <a:gd name="T108" fmla="*/ 36 w 65"/>
                  <a:gd name="T109" fmla="*/ 17 h 59"/>
                  <a:gd name="T110" fmla="*/ 31 w 65"/>
                  <a:gd name="T111" fmla="*/ 17 h 59"/>
                  <a:gd name="T112" fmla="*/ 28 w 65"/>
                  <a:gd name="T113" fmla="*/ 15 h 59"/>
                  <a:gd name="T114" fmla="*/ 22 w 65"/>
                  <a:gd name="T115" fmla="*/ 15 h 59"/>
                  <a:gd name="T116" fmla="*/ 20 w 65"/>
                  <a:gd name="T117" fmla="*/ 11 h 59"/>
                  <a:gd name="T118" fmla="*/ 25 w 65"/>
                  <a:gd name="T119" fmla="*/ 10 h 59"/>
                  <a:gd name="T120" fmla="*/ 28 w 65"/>
                  <a:gd name="T121" fmla="*/ 11 h 59"/>
                  <a:gd name="T122" fmla="*/ 29 w 65"/>
                  <a:gd name="T123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" h="59">
                    <a:moveTo>
                      <a:pt x="29" y="10"/>
                    </a:moveTo>
                    <a:cubicBezTo>
                      <a:pt x="29" y="6"/>
                      <a:pt x="29" y="6"/>
                      <a:pt x="29" y="6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28" y="0"/>
                      <a:pt x="26" y="2"/>
                    </a:cubicBezTo>
                    <a:cubicBezTo>
                      <a:pt x="26" y="2"/>
                      <a:pt x="25" y="4"/>
                      <a:pt x="23" y="4"/>
                    </a:cubicBezTo>
                    <a:cubicBezTo>
                      <a:pt x="21" y="3"/>
                      <a:pt x="20" y="0"/>
                      <a:pt x="20" y="0"/>
                    </a:cubicBezTo>
                    <a:cubicBezTo>
                      <a:pt x="20" y="0"/>
                      <a:pt x="16" y="0"/>
                      <a:pt x="16" y="2"/>
                    </a:cubicBezTo>
                    <a:cubicBezTo>
                      <a:pt x="16" y="4"/>
                      <a:pt x="18" y="6"/>
                      <a:pt x="18" y="6"/>
                    </a:cubicBezTo>
                    <a:cubicBezTo>
                      <a:pt x="18" y="6"/>
                      <a:pt x="18" y="9"/>
                      <a:pt x="16" y="9"/>
                    </a:cubicBezTo>
                    <a:cubicBezTo>
                      <a:pt x="14" y="9"/>
                      <a:pt x="14" y="16"/>
                      <a:pt x="15" y="14"/>
                    </a:cubicBezTo>
                    <a:cubicBezTo>
                      <a:pt x="16" y="12"/>
                      <a:pt x="15" y="16"/>
                      <a:pt x="14" y="16"/>
                    </a:cubicBezTo>
                    <a:cubicBezTo>
                      <a:pt x="12" y="17"/>
                      <a:pt x="8" y="22"/>
                      <a:pt x="8" y="19"/>
                    </a:cubicBezTo>
                    <a:cubicBezTo>
                      <a:pt x="8" y="18"/>
                      <a:pt x="5" y="18"/>
                      <a:pt x="4" y="19"/>
                    </a:cubicBezTo>
                    <a:cubicBezTo>
                      <a:pt x="2" y="20"/>
                      <a:pt x="0" y="21"/>
                      <a:pt x="3" y="24"/>
                    </a:cubicBezTo>
                    <a:cubicBezTo>
                      <a:pt x="5" y="26"/>
                      <a:pt x="4" y="27"/>
                      <a:pt x="7" y="27"/>
                    </a:cubicBezTo>
                    <a:cubicBezTo>
                      <a:pt x="9" y="27"/>
                      <a:pt x="12" y="25"/>
                      <a:pt x="11" y="27"/>
                    </a:cubicBezTo>
                    <a:cubicBezTo>
                      <a:pt x="10" y="29"/>
                      <a:pt x="8" y="32"/>
                      <a:pt x="10" y="33"/>
                    </a:cubicBezTo>
                    <a:cubicBezTo>
                      <a:pt x="12" y="34"/>
                      <a:pt x="12" y="36"/>
                      <a:pt x="11" y="37"/>
                    </a:cubicBezTo>
                    <a:cubicBezTo>
                      <a:pt x="10" y="39"/>
                      <a:pt x="7" y="39"/>
                      <a:pt x="7" y="41"/>
                    </a:cubicBezTo>
                    <a:cubicBezTo>
                      <a:pt x="7" y="42"/>
                      <a:pt x="6" y="45"/>
                      <a:pt x="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62" y="47"/>
                      <a:pt x="62" y="47"/>
                      <a:pt x="62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0"/>
                      <a:pt x="52" y="18"/>
                    </a:cubicBezTo>
                    <a:cubicBezTo>
                      <a:pt x="50" y="17"/>
                      <a:pt x="48" y="17"/>
                      <a:pt x="45" y="18"/>
                    </a:cubicBezTo>
                    <a:cubicBezTo>
                      <a:pt x="43" y="19"/>
                      <a:pt x="40" y="18"/>
                      <a:pt x="40" y="18"/>
                    </a:cubicBezTo>
                    <a:cubicBezTo>
                      <a:pt x="40" y="18"/>
                      <a:pt x="38" y="19"/>
                      <a:pt x="36" y="17"/>
                    </a:cubicBezTo>
                    <a:cubicBezTo>
                      <a:pt x="35" y="15"/>
                      <a:pt x="33" y="17"/>
                      <a:pt x="31" y="17"/>
                    </a:cubicBezTo>
                    <a:cubicBezTo>
                      <a:pt x="29" y="18"/>
                      <a:pt x="28" y="15"/>
                      <a:pt x="28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8" y="11"/>
                      <a:pt x="28" y="11"/>
                      <a:pt x="28" y="11"/>
                    </a:cubicBezTo>
                    <a:lnTo>
                      <a:pt x="29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Freeform 52">
                <a:extLst>
                  <a:ext uri="{FF2B5EF4-FFF2-40B4-BE49-F238E27FC236}">
                    <a16:creationId xmlns:a16="http://schemas.microsoft.com/office/drawing/2014/main" xmlns="" id="{1EF68682-755D-4F2E-AA4D-AB2AE9874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" y="1360"/>
                <a:ext cx="127" cy="115"/>
              </a:xfrm>
              <a:custGeom>
                <a:avLst/>
                <a:gdLst>
                  <a:gd name="T0" fmla="*/ 29 w 65"/>
                  <a:gd name="T1" fmla="*/ 10 h 59"/>
                  <a:gd name="T2" fmla="*/ 29 w 65"/>
                  <a:gd name="T3" fmla="*/ 6 h 59"/>
                  <a:gd name="T4" fmla="*/ 33 w 65"/>
                  <a:gd name="T5" fmla="*/ 5 h 59"/>
                  <a:gd name="T6" fmla="*/ 31 w 65"/>
                  <a:gd name="T7" fmla="*/ 0 h 59"/>
                  <a:gd name="T8" fmla="*/ 26 w 65"/>
                  <a:gd name="T9" fmla="*/ 2 h 59"/>
                  <a:gd name="T10" fmla="*/ 23 w 65"/>
                  <a:gd name="T11" fmla="*/ 4 h 59"/>
                  <a:gd name="T12" fmla="*/ 20 w 65"/>
                  <a:gd name="T13" fmla="*/ 0 h 59"/>
                  <a:gd name="T14" fmla="*/ 16 w 65"/>
                  <a:gd name="T15" fmla="*/ 2 h 59"/>
                  <a:gd name="T16" fmla="*/ 18 w 65"/>
                  <a:gd name="T17" fmla="*/ 6 h 59"/>
                  <a:gd name="T18" fmla="*/ 16 w 65"/>
                  <a:gd name="T19" fmla="*/ 9 h 59"/>
                  <a:gd name="T20" fmla="*/ 15 w 65"/>
                  <a:gd name="T21" fmla="*/ 14 h 59"/>
                  <a:gd name="T22" fmla="*/ 14 w 65"/>
                  <a:gd name="T23" fmla="*/ 16 h 59"/>
                  <a:gd name="T24" fmla="*/ 8 w 65"/>
                  <a:gd name="T25" fmla="*/ 19 h 59"/>
                  <a:gd name="T26" fmla="*/ 4 w 65"/>
                  <a:gd name="T27" fmla="*/ 19 h 59"/>
                  <a:gd name="T28" fmla="*/ 3 w 65"/>
                  <a:gd name="T29" fmla="*/ 24 h 59"/>
                  <a:gd name="T30" fmla="*/ 7 w 65"/>
                  <a:gd name="T31" fmla="*/ 27 h 59"/>
                  <a:gd name="T32" fmla="*/ 11 w 65"/>
                  <a:gd name="T33" fmla="*/ 27 h 59"/>
                  <a:gd name="T34" fmla="*/ 10 w 65"/>
                  <a:gd name="T35" fmla="*/ 33 h 59"/>
                  <a:gd name="T36" fmla="*/ 11 w 65"/>
                  <a:gd name="T37" fmla="*/ 37 h 59"/>
                  <a:gd name="T38" fmla="*/ 7 w 65"/>
                  <a:gd name="T39" fmla="*/ 41 h 59"/>
                  <a:gd name="T40" fmla="*/ 6 w 65"/>
                  <a:gd name="T41" fmla="*/ 45 h 59"/>
                  <a:gd name="T42" fmla="*/ 9 w 65"/>
                  <a:gd name="T43" fmla="*/ 45 h 59"/>
                  <a:gd name="T44" fmla="*/ 12 w 65"/>
                  <a:gd name="T45" fmla="*/ 45 h 59"/>
                  <a:gd name="T46" fmla="*/ 15 w 65"/>
                  <a:gd name="T47" fmla="*/ 43 h 59"/>
                  <a:gd name="T48" fmla="*/ 17 w 65"/>
                  <a:gd name="T49" fmla="*/ 41 h 59"/>
                  <a:gd name="T50" fmla="*/ 19 w 65"/>
                  <a:gd name="T51" fmla="*/ 39 h 59"/>
                  <a:gd name="T52" fmla="*/ 22 w 65"/>
                  <a:gd name="T53" fmla="*/ 40 h 59"/>
                  <a:gd name="T54" fmla="*/ 24 w 65"/>
                  <a:gd name="T55" fmla="*/ 43 h 59"/>
                  <a:gd name="T56" fmla="*/ 26 w 65"/>
                  <a:gd name="T57" fmla="*/ 46 h 59"/>
                  <a:gd name="T58" fmla="*/ 24 w 65"/>
                  <a:gd name="T59" fmla="*/ 50 h 59"/>
                  <a:gd name="T60" fmla="*/ 23 w 65"/>
                  <a:gd name="T61" fmla="*/ 55 h 59"/>
                  <a:gd name="T62" fmla="*/ 27 w 65"/>
                  <a:gd name="T63" fmla="*/ 59 h 59"/>
                  <a:gd name="T64" fmla="*/ 31 w 65"/>
                  <a:gd name="T65" fmla="*/ 58 h 59"/>
                  <a:gd name="T66" fmla="*/ 35 w 65"/>
                  <a:gd name="T67" fmla="*/ 55 h 59"/>
                  <a:gd name="T68" fmla="*/ 37 w 65"/>
                  <a:gd name="T69" fmla="*/ 51 h 59"/>
                  <a:gd name="T70" fmla="*/ 40 w 65"/>
                  <a:gd name="T71" fmla="*/ 51 h 59"/>
                  <a:gd name="T72" fmla="*/ 46 w 65"/>
                  <a:gd name="T73" fmla="*/ 47 h 59"/>
                  <a:gd name="T74" fmla="*/ 49 w 65"/>
                  <a:gd name="T75" fmla="*/ 47 h 59"/>
                  <a:gd name="T76" fmla="*/ 56 w 65"/>
                  <a:gd name="T77" fmla="*/ 49 h 59"/>
                  <a:gd name="T78" fmla="*/ 62 w 65"/>
                  <a:gd name="T79" fmla="*/ 47 h 59"/>
                  <a:gd name="T80" fmla="*/ 65 w 65"/>
                  <a:gd name="T81" fmla="*/ 46 h 59"/>
                  <a:gd name="T82" fmla="*/ 65 w 65"/>
                  <a:gd name="T83" fmla="*/ 44 h 59"/>
                  <a:gd name="T84" fmla="*/ 63 w 65"/>
                  <a:gd name="T85" fmla="*/ 42 h 59"/>
                  <a:gd name="T86" fmla="*/ 63 w 65"/>
                  <a:gd name="T87" fmla="*/ 37 h 59"/>
                  <a:gd name="T88" fmla="*/ 60 w 65"/>
                  <a:gd name="T89" fmla="*/ 33 h 59"/>
                  <a:gd name="T90" fmla="*/ 62 w 65"/>
                  <a:gd name="T91" fmla="*/ 29 h 59"/>
                  <a:gd name="T92" fmla="*/ 62 w 65"/>
                  <a:gd name="T93" fmla="*/ 26 h 59"/>
                  <a:gd name="T94" fmla="*/ 61 w 65"/>
                  <a:gd name="T95" fmla="*/ 25 h 59"/>
                  <a:gd name="T96" fmla="*/ 55 w 65"/>
                  <a:gd name="T97" fmla="*/ 27 h 59"/>
                  <a:gd name="T98" fmla="*/ 53 w 65"/>
                  <a:gd name="T99" fmla="*/ 25 h 59"/>
                  <a:gd name="T100" fmla="*/ 53 w 65"/>
                  <a:gd name="T101" fmla="*/ 22 h 59"/>
                  <a:gd name="T102" fmla="*/ 52 w 65"/>
                  <a:gd name="T103" fmla="*/ 18 h 59"/>
                  <a:gd name="T104" fmla="*/ 45 w 65"/>
                  <a:gd name="T105" fmla="*/ 18 h 59"/>
                  <a:gd name="T106" fmla="*/ 40 w 65"/>
                  <a:gd name="T107" fmla="*/ 18 h 59"/>
                  <a:gd name="T108" fmla="*/ 36 w 65"/>
                  <a:gd name="T109" fmla="*/ 17 h 59"/>
                  <a:gd name="T110" fmla="*/ 31 w 65"/>
                  <a:gd name="T111" fmla="*/ 17 h 59"/>
                  <a:gd name="T112" fmla="*/ 28 w 65"/>
                  <a:gd name="T113" fmla="*/ 15 h 59"/>
                  <a:gd name="T114" fmla="*/ 22 w 65"/>
                  <a:gd name="T115" fmla="*/ 15 h 59"/>
                  <a:gd name="T116" fmla="*/ 20 w 65"/>
                  <a:gd name="T117" fmla="*/ 11 h 59"/>
                  <a:gd name="T118" fmla="*/ 25 w 65"/>
                  <a:gd name="T119" fmla="*/ 10 h 59"/>
                  <a:gd name="T120" fmla="*/ 28 w 65"/>
                  <a:gd name="T121" fmla="*/ 11 h 59"/>
                  <a:gd name="T122" fmla="*/ 29 w 65"/>
                  <a:gd name="T123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" h="59">
                    <a:moveTo>
                      <a:pt x="29" y="10"/>
                    </a:moveTo>
                    <a:cubicBezTo>
                      <a:pt x="29" y="6"/>
                      <a:pt x="29" y="6"/>
                      <a:pt x="29" y="6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28" y="0"/>
                      <a:pt x="26" y="2"/>
                    </a:cubicBezTo>
                    <a:cubicBezTo>
                      <a:pt x="26" y="2"/>
                      <a:pt x="25" y="4"/>
                      <a:pt x="23" y="4"/>
                    </a:cubicBezTo>
                    <a:cubicBezTo>
                      <a:pt x="21" y="3"/>
                      <a:pt x="20" y="0"/>
                      <a:pt x="20" y="0"/>
                    </a:cubicBezTo>
                    <a:cubicBezTo>
                      <a:pt x="20" y="0"/>
                      <a:pt x="16" y="0"/>
                      <a:pt x="16" y="2"/>
                    </a:cubicBezTo>
                    <a:cubicBezTo>
                      <a:pt x="16" y="4"/>
                      <a:pt x="18" y="6"/>
                      <a:pt x="18" y="6"/>
                    </a:cubicBezTo>
                    <a:cubicBezTo>
                      <a:pt x="18" y="6"/>
                      <a:pt x="18" y="9"/>
                      <a:pt x="16" y="9"/>
                    </a:cubicBezTo>
                    <a:cubicBezTo>
                      <a:pt x="14" y="9"/>
                      <a:pt x="14" y="16"/>
                      <a:pt x="15" y="14"/>
                    </a:cubicBezTo>
                    <a:cubicBezTo>
                      <a:pt x="16" y="12"/>
                      <a:pt x="15" y="16"/>
                      <a:pt x="14" y="16"/>
                    </a:cubicBezTo>
                    <a:cubicBezTo>
                      <a:pt x="12" y="17"/>
                      <a:pt x="8" y="22"/>
                      <a:pt x="8" y="19"/>
                    </a:cubicBezTo>
                    <a:cubicBezTo>
                      <a:pt x="8" y="18"/>
                      <a:pt x="5" y="18"/>
                      <a:pt x="4" y="19"/>
                    </a:cubicBezTo>
                    <a:cubicBezTo>
                      <a:pt x="2" y="20"/>
                      <a:pt x="0" y="21"/>
                      <a:pt x="3" y="24"/>
                    </a:cubicBezTo>
                    <a:cubicBezTo>
                      <a:pt x="5" y="26"/>
                      <a:pt x="4" y="27"/>
                      <a:pt x="7" y="27"/>
                    </a:cubicBezTo>
                    <a:cubicBezTo>
                      <a:pt x="9" y="27"/>
                      <a:pt x="12" y="25"/>
                      <a:pt x="11" y="27"/>
                    </a:cubicBezTo>
                    <a:cubicBezTo>
                      <a:pt x="10" y="29"/>
                      <a:pt x="8" y="32"/>
                      <a:pt x="10" y="33"/>
                    </a:cubicBezTo>
                    <a:cubicBezTo>
                      <a:pt x="12" y="34"/>
                      <a:pt x="12" y="36"/>
                      <a:pt x="11" y="37"/>
                    </a:cubicBezTo>
                    <a:cubicBezTo>
                      <a:pt x="10" y="39"/>
                      <a:pt x="7" y="39"/>
                      <a:pt x="7" y="41"/>
                    </a:cubicBezTo>
                    <a:cubicBezTo>
                      <a:pt x="7" y="42"/>
                      <a:pt x="6" y="45"/>
                      <a:pt x="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62" y="47"/>
                      <a:pt x="62" y="47"/>
                      <a:pt x="62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0"/>
                      <a:pt x="52" y="18"/>
                    </a:cubicBezTo>
                    <a:cubicBezTo>
                      <a:pt x="50" y="17"/>
                      <a:pt x="48" y="17"/>
                      <a:pt x="45" y="18"/>
                    </a:cubicBezTo>
                    <a:cubicBezTo>
                      <a:pt x="43" y="19"/>
                      <a:pt x="40" y="18"/>
                      <a:pt x="40" y="18"/>
                    </a:cubicBezTo>
                    <a:cubicBezTo>
                      <a:pt x="40" y="18"/>
                      <a:pt x="38" y="19"/>
                      <a:pt x="36" y="17"/>
                    </a:cubicBezTo>
                    <a:cubicBezTo>
                      <a:pt x="35" y="15"/>
                      <a:pt x="33" y="17"/>
                      <a:pt x="31" y="17"/>
                    </a:cubicBezTo>
                    <a:cubicBezTo>
                      <a:pt x="29" y="18"/>
                      <a:pt x="28" y="15"/>
                      <a:pt x="28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8" y="11"/>
                      <a:pt x="28" y="11"/>
                      <a:pt x="28" y="11"/>
                    </a:cubicBezTo>
                    <a:lnTo>
                      <a:pt x="29" y="10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Freeform 53">
                <a:extLst>
                  <a:ext uri="{FF2B5EF4-FFF2-40B4-BE49-F238E27FC236}">
                    <a16:creationId xmlns:a16="http://schemas.microsoft.com/office/drawing/2014/main" xmlns="" id="{CC46EBBF-D804-4662-B626-877FBEE37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" y="1715"/>
                <a:ext cx="35" cy="69"/>
              </a:xfrm>
              <a:custGeom>
                <a:avLst/>
                <a:gdLst>
                  <a:gd name="T0" fmla="*/ 13 w 18"/>
                  <a:gd name="T1" fmla="*/ 0 h 35"/>
                  <a:gd name="T2" fmla="*/ 10 w 18"/>
                  <a:gd name="T3" fmla="*/ 2 h 35"/>
                  <a:gd name="T4" fmla="*/ 9 w 18"/>
                  <a:gd name="T5" fmla="*/ 7 h 35"/>
                  <a:gd name="T6" fmla="*/ 5 w 18"/>
                  <a:gd name="T7" fmla="*/ 12 h 35"/>
                  <a:gd name="T8" fmla="*/ 5 w 18"/>
                  <a:gd name="T9" fmla="*/ 16 h 35"/>
                  <a:gd name="T10" fmla="*/ 2 w 18"/>
                  <a:gd name="T11" fmla="*/ 18 h 35"/>
                  <a:gd name="T12" fmla="*/ 1 w 18"/>
                  <a:gd name="T13" fmla="*/ 28 h 35"/>
                  <a:gd name="T14" fmla="*/ 4 w 18"/>
                  <a:gd name="T15" fmla="*/ 32 h 35"/>
                  <a:gd name="T16" fmla="*/ 7 w 18"/>
                  <a:gd name="T17" fmla="*/ 35 h 35"/>
                  <a:gd name="T18" fmla="*/ 8 w 18"/>
                  <a:gd name="T19" fmla="*/ 31 h 35"/>
                  <a:gd name="T20" fmla="*/ 11 w 18"/>
                  <a:gd name="T21" fmla="*/ 29 h 35"/>
                  <a:gd name="T22" fmla="*/ 11 w 18"/>
                  <a:gd name="T23" fmla="*/ 26 h 35"/>
                  <a:gd name="T24" fmla="*/ 13 w 18"/>
                  <a:gd name="T25" fmla="*/ 24 h 35"/>
                  <a:gd name="T26" fmla="*/ 13 w 18"/>
                  <a:gd name="T27" fmla="*/ 16 h 35"/>
                  <a:gd name="T28" fmla="*/ 17 w 18"/>
                  <a:gd name="T29" fmla="*/ 3 h 35"/>
                  <a:gd name="T30" fmla="*/ 13 w 18"/>
                  <a:gd name="T3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35">
                    <a:moveTo>
                      <a:pt x="13" y="0"/>
                    </a:moveTo>
                    <a:cubicBezTo>
                      <a:pt x="12" y="1"/>
                      <a:pt x="11" y="1"/>
                      <a:pt x="10" y="2"/>
                    </a:cubicBezTo>
                    <a:cubicBezTo>
                      <a:pt x="9" y="4"/>
                      <a:pt x="10" y="5"/>
                      <a:pt x="9" y="7"/>
                    </a:cubicBezTo>
                    <a:cubicBezTo>
                      <a:pt x="8" y="9"/>
                      <a:pt x="6" y="9"/>
                      <a:pt x="5" y="12"/>
                    </a:cubicBezTo>
                    <a:cubicBezTo>
                      <a:pt x="4" y="13"/>
                      <a:pt x="5" y="15"/>
                      <a:pt x="5" y="16"/>
                    </a:cubicBezTo>
                    <a:cubicBezTo>
                      <a:pt x="4" y="17"/>
                      <a:pt x="3" y="17"/>
                      <a:pt x="2" y="18"/>
                    </a:cubicBezTo>
                    <a:cubicBezTo>
                      <a:pt x="1" y="20"/>
                      <a:pt x="0" y="25"/>
                      <a:pt x="1" y="28"/>
                    </a:cubicBezTo>
                    <a:cubicBezTo>
                      <a:pt x="1" y="29"/>
                      <a:pt x="3" y="31"/>
                      <a:pt x="4" y="32"/>
                    </a:cubicBezTo>
                    <a:cubicBezTo>
                      <a:pt x="5" y="33"/>
                      <a:pt x="6" y="34"/>
                      <a:pt x="7" y="35"/>
                    </a:cubicBezTo>
                    <a:cubicBezTo>
                      <a:pt x="7" y="34"/>
                      <a:pt x="7" y="32"/>
                      <a:pt x="8" y="31"/>
                    </a:cubicBezTo>
                    <a:cubicBezTo>
                      <a:pt x="9" y="30"/>
                      <a:pt x="11" y="30"/>
                      <a:pt x="11" y="29"/>
                    </a:cubicBezTo>
                    <a:cubicBezTo>
                      <a:pt x="12" y="28"/>
                      <a:pt x="11" y="26"/>
                      <a:pt x="11" y="2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3" y="19"/>
                      <a:pt x="13" y="16"/>
                    </a:cubicBezTo>
                    <a:cubicBezTo>
                      <a:pt x="14" y="14"/>
                      <a:pt x="18" y="4"/>
                      <a:pt x="17" y="3"/>
                    </a:cubicBezTo>
                    <a:cubicBezTo>
                      <a:pt x="17" y="0"/>
                      <a:pt x="14" y="1"/>
                      <a:pt x="1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1" name="Freeform 54">
                <a:extLst>
                  <a:ext uri="{FF2B5EF4-FFF2-40B4-BE49-F238E27FC236}">
                    <a16:creationId xmlns:a16="http://schemas.microsoft.com/office/drawing/2014/main" xmlns="" id="{1EC52D73-8665-43E8-B8B6-886C7743A7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" y="1715"/>
                <a:ext cx="35" cy="69"/>
              </a:xfrm>
              <a:custGeom>
                <a:avLst/>
                <a:gdLst>
                  <a:gd name="T0" fmla="*/ 13 w 18"/>
                  <a:gd name="T1" fmla="*/ 0 h 35"/>
                  <a:gd name="T2" fmla="*/ 10 w 18"/>
                  <a:gd name="T3" fmla="*/ 2 h 35"/>
                  <a:gd name="T4" fmla="*/ 9 w 18"/>
                  <a:gd name="T5" fmla="*/ 7 h 35"/>
                  <a:gd name="T6" fmla="*/ 5 w 18"/>
                  <a:gd name="T7" fmla="*/ 12 h 35"/>
                  <a:gd name="T8" fmla="*/ 5 w 18"/>
                  <a:gd name="T9" fmla="*/ 16 h 35"/>
                  <a:gd name="T10" fmla="*/ 2 w 18"/>
                  <a:gd name="T11" fmla="*/ 18 h 35"/>
                  <a:gd name="T12" fmla="*/ 1 w 18"/>
                  <a:gd name="T13" fmla="*/ 28 h 35"/>
                  <a:gd name="T14" fmla="*/ 4 w 18"/>
                  <a:gd name="T15" fmla="*/ 32 h 35"/>
                  <a:gd name="T16" fmla="*/ 7 w 18"/>
                  <a:gd name="T17" fmla="*/ 35 h 35"/>
                  <a:gd name="T18" fmla="*/ 8 w 18"/>
                  <a:gd name="T19" fmla="*/ 31 h 35"/>
                  <a:gd name="T20" fmla="*/ 11 w 18"/>
                  <a:gd name="T21" fmla="*/ 29 h 35"/>
                  <a:gd name="T22" fmla="*/ 11 w 18"/>
                  <a:gd name="T23" fmla="*/ 26 h 35"/>
                  <a:gd name="T24" fmla="*/ 13 w 18"/>
                  <a:gd name="T25" fmla="*/ 24 h 35"/>
                  <a:gd name="T26" fmla="*/ 13 w 18"/>
                  <a:gd name="T27" fmla="*/ 16 h 35"/>
                  <a:gd name="T28" fmla="*/ 17 w 18"/>
                  <a:gd name="T29" fmla="*/ 3 h 35"/>
                  <a:gd name="T30" fmla="*/ 13 w 18"/>
                  <a:gd name="T3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35">
                    <a:moveTo>
                      <a:pt x="13" y="0"/>
                    </a:moveTo>
                    <a:cubicBezTo>
                      <a:pt x="12" y="1"/>
                      <a:pt x="11" y="1"/>
                      <a:pt x="10" y="2"/>
                    </a:cubicBezTo>
                    <a:cubicBezTo>
                      <a:pt x="9" y="4"/>
                      <a:pt x="10" y="5"/>
                      <a:pt x="9" y="7"/>
                    </a:cubicBezTo>
                    <a:cubicBezTo>
                      <a:pt x="8" y="9"/>
                      <a:pt x="6" y="9"/>
                      <a:pt x="5" y="12"/>
                    </a:cubicBezTo>
                    <a:cubicBezTo>
                      <a:pt x="4" y="13"/>
                      <a:pt x="5" y="15"/>
                      <a:pt x="5" y="16"/>
                    </a:cubicBezTo>
                    <a:cubicBezTo>
                      <a:pt x="4" y="17"/>
                      <a:pt x="3" y="17"/>
                      <a:pt x="2" y="18"/>
                    </a:cubicBezTo>
                    <a:cubicBezTo>
                      <a:pt x="1" y="20"/>
                      <a:pt x="0" y="25"/>
                      <a:pt x="1" y="28"/>
                    </a:cubicBezTo>
                    <a:cubicBezTo>
                      <a:pt x="1" y="29"/>
                      <a:pt x="3" y="31"/>
                      <a:pt x="4" y="32"/>
                    </a:cubicBezTo>
                    <a:cubicBezTo>
                      <a:pt x="5" y="33"/>
                      <a:pt x="6" y="34"/>
                      <a:pt x="7" y="35"/>
                    </a:cubicBezTo>
                    <a:cubicBezTo>
                      <a:pt x="7" y="34"/>
                      <a:pt x="7" y="32"/>
                      <a:pt x="8" y="31"/>
                    </a:cubicBezTo>
                    <a:cubicBezTo>
                      <a:pt x="9" y="30"/>
                      <a:pt x="11" y="30"/>
                      <a:pt x="11" y="29"/>
                    </a:cubicBezTo>
                    <a:cubicBezTo>
                      <a:pt x="12" y="28"/>
                      <a:pt x="11" y="26"/>
                      <a:pt x="11" y="2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3" y="19"/>
                      <a:pt x="13" y="16"/>
                    </a:cubicBezTo>
                    <a:cubicBezTo>
                      <a:pt x="14" y="14"/>
                      <a:pt x="18" y="4"/>
                      <a:pt x="17" y="3"/>
                    </a:cubicBezTo>
                    <a:cubicBezTo>
                      <a:pt x="17" y="0"/>
                      <a:pt x="14" y="1"/>
                      <a:pt x="13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2" name="Freeform 55">
                <a:extLst>
                  <a:ext uri="{FF2B5EF4-FFF2-40B4-BE49-F238E27FC236}">
                    <a16:creationId xmlns:a16="http://schemas.microsoft.com/office/drawing/2014/main" xmlns="" id="{61459D55-6FDF-46C4-9BC6-5CBD2F14D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3" y="1442"/>
                <a:ext cx="110" cy="118"/>
              </a:xfrm>
              <a:custGeom>
                <a:avLst/>
                <a:gdLst>
                  <a:gd name="T0" fmla="*/ 0 w 56"/>
                  <a:gd name="T1" fmla="*/ 21 h 60"/>
                  <a:gd name="T2" fmla="*/ 0 w 56"/>
                  <a:gd name="T3" fmla="*/ 23 h 60"/>
                  <a:gd name="T4" fmla="*/ 0 w 56"/>
                  <a:gd name="T5" fmla="*/ 25 h 60"/>
                  <a:gd name="T6" fmla="*/ 2 w 56"/>
                  <a:gd name="T7" fmla="*/ 26 h 60"/>
                  <a:gd name="T8" fmla="*/ 2 w 56"/>
                  <a:gd name="T9" fmla="*/ 30 h 60"/>
                  <a:gd name="T10" fmla="*/ 1 w 56"/>
                  <a:gd name="T11" fmla="*/ 31 h 60"/>
                  <a:gd name="T12" fmla="*/ 1 w 56"/>
                  <a:gd name="T13" fmla="*/ 32 h 60"/>
                  <a:gd name="T14" fmla="*/ 2 w 56"/>
                  <a:gd name="T15" fmla="*/ 33 h 60"/>
                  <a:gd name="T16" fmla="*/ 3 w 56"/>
                  <a:gd name="T17" fmla="*/ 35 h 60"/>
                  <a:gd name="T18" fmla="*/ 7 w 56"/>
                  <a:gd name="T19" fmla="*/ 33 h 60"/>
                  <a:gd name="T20" fmla="*/ 11 w 56"/>
                  <a:gd name="T21" fmla="*/ 36 h 60"/>
                  <a:gd name="T22" fmla="*/ 7 w 56"/>
                  <a:gd name="T23" fmla="*/ 45 h 60"/>
                  <a:gd name="T24" fmla="*/ 6 w 56"/>
                  <a:gd name="T25" fmla="*/ 51 h 60"/>
                  <a:gd name="T26" fmla="*/ 3 w 56"/>
                  <a:gd name="T27" fmla="*/ 53 h 60"/>
                  <a:gd name="T28" fmla="*/ 1 w 56"/>
                  <a:gd name="T29" fmla="*/ 57 h 60"/>
                  <a:gd name="T30" fmla="*/ 2 w 56"/>
                  <a:gd name="T31" fmla="*/ 60 h 60"/>
                  <a:gd name="T32" fmla="*/ 7 w 56"/>
                  <a:gd name="T33" fmla="*/ 58 h 60"/>
                  <a:gd name="T34" fmla="*/ 14 w 56"/>
                  <a:gd name="T35" fmla="*/ 60 h 60"/>
                  <a:gd name="T36" fmla="*/ 27 w 56"/>
                  <a:gd name="T37" fmla="*/ 50 h 60"/>
                  <a:gd name="T38" fmla="*/ 45 w 56"/>
                  <a:gd name="T39" fmla="*/ 36 h 60"/>
                  <a:gd name="T40" fmla="*/ 47 w 56"/>
                  <a:gd name="T41" fmla="*/ 33 h 60"/>
                  <a:gd name="T42" fmla="*/ 49 w 56"/>
                  <a:gd name="T43" fmla="*/ 28 h 60"/>
                  <a:gd name="T44" fmla="*/ 49 w 56"/>
                  <a:gd name="T45" fmla="*/ 24 h 60"/>
                  <a:gd name="T46" fmla="*/ 51 w 56"/>
                  <a:gd name="T47" fmla="*/ 18 h 60"/>
                  <a:gd name="T48" fmla="*/ 50 w 56"/>
                  <a:gd name="T49" fmla="*/ 14 h 60"/>
                  <a:gd name="T50" fmla="*/ 54 w 56"/>
                  <a:gd name="T51" fmla="*/ 9 h 60"/>
                  <a:gd name="T52" fmla="*/ 56 w 56"/>
                  <a:gd name="T53" fmla="*/ 3 h 60"/>
                  <a:gd name="T54" fmla="*/ 54 w 56"/>
                  <a:gd name="T55" fmla="*/ 3 h 60"/>
                  <a:gd name="T56" fmla="*/ 54 w 56"/>
                  <a:gd name="T57" fmla="*/ 2 h 60"/>
                  <a:gd name="T58" fmla="*/ 53 w 56"/>
                  <a:gd name="T59" fmla="*/ 0 h 60"/>
                  <a:gd name="T60" fmla="*/ 46 w 56"/>
                  <a:gd name="T61" fmla="*/ 3 h 60"/>
                  <a:gd name="T62" fmla="*/ 34 w 56"/>
                  <a:gd name="T63" fmla="*/ 5 h 60"/>
                  <a:gd name="T64" fmla="*/ 23 w 56"/>
                  <a:gd name="T65" fmla="*/ 9 h 60"/>
                  <a:gd name="T66" fmla="*/ 17 w 56"/>
                  <a:gd name="T67" fmla="*/ 8 h 60"/>
                  <a:gd name="T68" fmla="*/ 13 w 56"/>
                  <a:gd name="T69" fmla="*/ 11 h 60"/>
                  <a:gd name="T70" fmla="*/ 9 w 56"/>
                  <a:gd name="T71" fmla="*/ 10 h 60"/>
                  <a:gd name="T72" fmla="*/ 9 w 56"/>
                  <a:gd name="T73" fmla="*/ 14 h 60"/>
                  <a:gd name="T74" fmla="*/ 7 w 56"/>
                  <a:gd name="T75" fmla="*/ 17 h 60"/>
                  <a:gd name="T76" fmla="*/ 3 w 56"/>
                  <a:gd name="T77" fmla="*/ 21 h 60"/>
                  <a:gd name="T78" fmla="*/ 0 w 56"/>
                  <a:gd name="T7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6" h="60">
                    <a:moveTo>
                      <a:pt x="0" y="21"/>
                    </a:moveTo>
                    <a:cubicBezTo>
                      <a:pt x="0" y="22"/>
                      <a:pt x="0" y="23"/>
                      <a:pt x="0" y="2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1" y="25"/>
                      <a:pt x="2" y="26"/>
                    </a:cubicBezTo>
                    <a:cubicBezTo>
                      <a:pt x="2" y="27"/>
                      <a:pt x="2" y="29"/>
                      <a:pt x="2" y="30"/>
                    </a:cubicBezTo>
                    <a:cubicBezTo>
                      <a:pt x="1" y="29"/>
                      <a:pt x="2" y="31"/>
                      <a:pt x="1" y="31"/>
                    </a:cubicBezTo>
                    <a:cubicBezTo>
                      <a:pt x="0" y="30"/>
                      <a:pt x="1" y="32"/>
                      <a:pt x="1" y="32"/>
                    </a:cubicBezTo>
                    <a:cubicBezTo>
                      <a:pt x="1" y="32"/>
                      <a:pt x="2" y="33"/>
                      <a:pt x="2" y="33"/>
                    </a:cubicBezTo>
                    <a:cubicBezTo>
                      <a:pt x="2" y="33"/>
                      <a:pt x="3" y="34"/>
                      <a:pt x="3" y="35"/>
                    </a:cubicBezTo>
                    <a:cubicBezTo>
                      <a:pt x="3" y="35"/>
                      <a:pt x="6" y="32"/>
                      <a:pt x="7" y="33"/>
                    </a:cubicBezTo>
                    <a:cubicBezTo>
                      <a:pt x="9" y="34"/>
                      <a:pt x="11" y="34"/>
                      <a:pt x="11" y="36"/>
                    </a:cubicBezTo>
                    <a:cubicBezTo>
                      <a:pt x="11" y="39"/>
                      <a:pt x="9" y="42"/>
                      <a:pt x="7" y="45"/>
                    </a:cubicBezTo>
                    <a:cubicBezTo>
                      <a:pt x="6" y="45"/>
                      <a:pt x="7" y="49"/>
                      <a:pt x="6" y="51"/>
                    </a:cubicBezTo>
                    <a:cubicBezTo>
                      <a:pt x="5" y="52"/>
                      <a:pt x="4" y="51"/>
                      <a:pt x="3" y="53"/>
                    </a:cubicBezTo>
                    <a:cubicBezTo>
                      <a:pt x="2" y="54"/>
                      <a:pt x="1" y="57"/>
                      <a:pt x="1" y="57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6" y="57"/>
                      <a:pt x="7" y="58"/>
                    </a:cubicBezTo>
                    <a:cubicBezTo>
                      <a:pt x="8" y="60"/>
                      <a:pt x="14" y="60"/>
                      <a:pt x="14" y="6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36"/>
                      <a:pt x="46" y="35"/>
                      <a:pt x="47" y="33"/>
                    </a:cubicBezTo>
                    <a:cubicBezTo>
                      <a:pt x="48" y="31"/>
                      <a:pt x="48" y="31"/>
                      <a:pt x="49" y="28"/>
                    </a:cubicBezTo>
                    <a:cubicBezTo>
                      <a:pt x="50" y="26"/>
                      <a:pt x="50" y="27"/>
                      <a:pt x="49" y="24"/>
                    </a:cubicBezTo>
                    <a:cubicBezTo>
                      <a:pt x="48" y="21"/>
                      <a:pt x="50" y="21"/>
                      <a:pt x="51" y="18"/>
                    </a:cubicBezTo>
                    <a:cubicBezTo>
                      <a:pt x="51" y="16"/>
                      <a:pt x="50" y="17"/>
                      <a:pt x="50" y="14"/>
                    </a:cubicBezTo>
                    <a:cubicBezTo>
                      <a:pt x="50" y="11"/>
                      <a:pt x="52" y="10"/>
                      <a:pt x="54" y="9"/>
                    </a:cubicBezTo>
                    <a:cubicBezTo>
                      <a:pt x="56" y="7"/>
                      <a:pt x="56" y="3"/>
                      <a:pt x="56" y="3"/>
                    </a:cubicBezTo>
                    <a:cubicBezTo>
                      <a:pt x="55" y="3"/>
                      <a:pt x="54" y="3"/>
                      <a:pt x="54" y="3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48" y="2"/>
                      <a:pt x="46" y="3"/>
                    </a:cubicBezTo>
                    <a:cubicBezTo>
                      <a:pt x="44" y="5"/>
                      <a:pt x="36" y="4"/>
                      <a:pt x="34" y="5"/>
                    </a:cubicBezTo>
                    <a:cubicBezTo>
                      <a:pt x="30" y="9"/>
                      <a:pt x="25" y="7"/>
                      <a:pt x="23" y="9"/>
                    </a:cubicBezTo>
                    <a:cubicBezTo>
                      <a:pt x="21" y="10"/>
                      <a:pt x="19" y="8"/>
                      <a:pt x="17" y="8"/>
                    </a:cubicBezTo>
                    <a:cubicBezTo>
                      <a:pt x="15" y="8"/>
                      <a:pt x="15" y="10"/>
                      <a:pt x="13" y="11"/>
                    </a:cubicBezTo>
                    <a:cubicBezTo>
                      <a:pt x="12" y="12"/>
                      <a:pt x="11" y="9"/>
                      <a:pt x="9" y="10"/>
                    </a:cubicBezTo>
                    <a:cubicBezTo>
                      <a:pt x="7" y="12"/>
                      <a:pt x="9" y="13"/>
                      <a:pt x="9" y="14"/>
                    </a:cubicBezTo>
                    <a:cubicBezTo>
                      <a:pt x="9" y="16"/>
                      <a:pt x="9" y="17"/>
                      <a:pt x="7" y="17"/>
                    </a:cubicBezTo>
                    <a:cubicBezTo>
                      <a:pt x="4" y="17"/>
                      <a:pt x="6" y="20"/>
                      <a:pt x="3" y="21"/>
                    </a:cubicBezTo>
                    <a:cubicBezTo>
                      <a:pt x="2" y="21"/>
                      <a:pt x="1" y="21"/>
                      <a:pt x="0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" name="Freeform 56">
                <a:extLst>
                  <a:ext uri="{FF2B5EF4-FFF2-40B4-BE49-F238E27FC236}">
                    <a16:creationId xmlns:a16="http://schemas.microsoft.com/office/drawing/2014/main" xmlns="" id="{18E3105A-CA48-4CED-9963-90FB49B51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3" y="1442"/>
                <a:ext cx="110" cy="118"/>
              </a:xfrm>
              <a:custGeom>
                <a:avLst/>
                <a:gdLst>
                  <a:gd name="T0" fmla="*/ 0 w 56"/>
                  <a:gd name="T1" fmla="*/ 21 h 60"/>
                  <a:gd name="T2" fmla="*/ 0 w 56"/>
                  <a:gd name="T3" fmla="*/ 23 h 60"/>
                  <a:gd name="T4" fmla="*/ 0 w 56"/>
                  <a:gd name="T5" fmla="*/ 25 h 60"/>
                  <a:gd name="T6" fmla="*/ 2 w 56"/>
                  <a:gd name="T7" fmla="*/ 26 h 60"/>
                  <a:gd name="T8" fmla="*/ 2 w 56"/>
                  <a:gd name="T9" fmla="*/ 30 h 60"/>
                  <a:gd name="T10" fmla="*/ 1 w 56"/>
                  <a:gd name="T11" fmla="*/ 31 h 60"/>
                  <a:gd name="T12" fmla="*/ 1 w 56"/>
                  <a:gd name="T13" fmla="*/ 32 h 60"/>
                  <a:gd name="T14" fmla="*/ 2 w 56"/>
                  <a:gd name="T15" fmla="*/ 33 h 60"/>
                  <a:gd name="T16" fmla="*/ 3 w 56"/>
                  <a:gd name="T17" fmla="*/ 35 h 60"/>
                  <a:gd name="T18" fmla="*/ 7 w 56"/>
                  <a:gd name="T19" fmla="*/ 33 h 60"/>
                  <a:gd name="T20" fmla="*/ 11 w 56"/>
                  <a:gd name="T21" fmla="*/ 36 h 60"/>
                  <a:gd name="T22" fmla="*/ 7 w 56"/>
                  <a:gd name="T23" fmla="*/ 45 h 60"/>
                  <a:gd name="T24" fmla="*/ 6 w 56"/>
                  <a:gd name="T25" fmla="*/ 51 h 60"/>
                  <a:gd name="T26" fmla="*/ 3 w 56"/>
                  <a:gd name="T27" fmla="*/ 53 h 60"/>
                  <a:gd name="T28" fmla="*/ 1 w 56"/>
                  <a:gd name="T29" fmla="*/ 57 h 60"/>
                  <a:gd name="T30" fmla="*/ 2 w 56"/>
                  <a:gd name="T31" fmla="*/ 60 h 60"/>
                  <a:gd name="T32" fmla="*/ 7 w 56"/>
                  <a:gd name="T33" fmla="*/ 58 h 60"/>
                  <a:gd name="T34" fmla="*/ 14 w 56"/>
                  <a:gd name="T35" fmla="*/ 60 h 60"/>
                  <a:gd name="T36" fmla="*/ 27 w 56"/>
                  <a:gd name="T37" fmla="*/ 50 h 60"/>
                  <a:gd name="T38" fmla="*/ 45 w 56"/>
                  <a:gd name="T39" fmla="*/ 36 h 60"/>
                  <a:gd name="T40" fmla="*/ 47 w 56"/>
                  <a:gd name="T41" fmla="*/ 33 h 60"/>
                  <a:gd name="T42" fmla="*/ 49 w 56"/>
                  <a:gd name="T43" fmla="*/ 28 h 60"/>
                  <a:gd name="T44" fmla="*/ 49 w 56"/>
                  <a:gd name="T45" fmla="*/ 24 h 60"/>
                  <a:gd name="T46" fmla="*/ 51 w 56"/>
                  <a:gd name="T47" fmla="*/ 18 h 60"/>
                  <a:gd name="T48" fmla="*/ 50 w 56"/>
                  <a:gd name="T49" fmla="*/ 14 h 60"/>
                  <a:gd name="T50" fmla="*/ 54 w 56"/>
                  <a:gd name="T51" fmla="*/ 9 h 60"/>
                  <a:gd name="T52" fmla="*/ 56 w 56"/>
                  <a:gd name="T53" fmla="*/ 3 h 60"/>
                  <a:gd name="T54" fmla="*/ 54 w 56"/>
                  <a:gd name="T55" fmla="*/ 3 h 60"/>
                  <a:gd name="T56" fmla="*/ 54 w 56"/>
                  <a:gd name="T57" fmla="*/ 2 h 60"/>
                  <a:gd name="T58" fmla="*/ 53 w 56"/>
                  <a:gd name="T59" fmla="*/ 0 h 60"/>
                  <a:gd name="T60" fmla="*/ 46 w 56"/>
                  <a:gd name="T61" fmla="*/ 3 h 60"/>
                  <a:gd name="T62" fmla="*/ 34 w 56"/>
                  <a:gd name="T63" fmla="*/ 5 h 60"/>
                  <a:gd name="T64" fmla="*/ 23 w 56"/>
                  <a:gd name="T65" fmla="*/ 9 h 60"/>
                  <a:gd name="T66" fmla="*/ 17 w 56"/>
                  <a:gd name="T67" fmla="*/ 8 h 60"/>
                  <a:gd name="T68" fmla="*/ 13 w 56"/>
                  <a:gd name="T69" fmla="*/ 11 h 60"/>
                  <a:gd name="T70" fmla="*/ 9 w 56"/>
                  <a:gd name="T71" fmla="*/ 10 h 60"/>
                  <a:gd name="T72" fmla="*/ 9 w 56"/>
                  <a:gd name="T73" fmla="*/ 14 h 60"/>
                  <a:gd name="T74" fmla="*/ 7 w 56"/>
                  <a:gd name="T75" fmla="*/ 17 h 60"/>
                  <a:gd name="T76" fmla="*/ 3 w 56"/>
                  <a:gd name="T77" fmla="*/ 21 h 60"/>
                  <a:gd name="T78" fmla="*/ 0 w 56"/>
                  <a:gd name="T7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6" h="60">
                    <a:moveTo>
                      <a:pt x="0" y="21"/>
                    </a:moveTo>
                    <a:cubicBezTo>
                      <a:pt x="0" y="22"/>
                      <a:pt x="0" y="23"/>
                      <a:pt x="0" y="2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1" y="25"/>
                      <a:pt x="2" y="26"/>
                    </a:cubicBezTo>
                    <a:cubicBezTo>
                      <a:pt x="2" y="27"/>
                      <a:pt x="2" y="29"/>
                      <a:pt x="2" y="30"/>
                    </a:cubicBezTo>
                    <a:cubicBezTo>
                      <a:pt x="1" y="29"/>
                      <a:pt x="2" y="31"/>
                      <a:pt x="1" y="31"/>
                    </a:cubicBezTo>
                    <a:cubicBezTo>
                      <a:pt x="0" y="30"/>
                      <a:pt x="1" y="32"/>
                      <a:pt x="1" y="32"/>
                    </a:cubicBezTo>
                    <a:cubicBezTo>
                      <a:pt x="1" y="32"/>
                      <a:pt x="2" y="33"/>
                      <a:pt x="2" y="33"/>
                    </a:cubicBezTo>
                    <a:cubicBezTo>
                      <a:pt x="2" y="33"/>
                      <a:pt x="3" y="34"/>
                      <a:pt x="3" y="35"/>
                    </a:cubicBezTo>
                    <a:cubicBezTo>
                      <a:pt x="3" y="35"/>
                      <a:pt x="6" y="32"/>
                      <a:pt x="7" y="33"/>
                    </a:cubicBezTo>
                    <a:cubicBezTo>
                      <a:pt x="9" y="34"/>
                      <a:pt x="11" y="34"/>
                      <a:pt x="11" y="36"/>
                    </a:cubicBezTo>
                    <a:cubicBezTo>
                      <a:pt x="11" y="39"/>
                      <a:pt x="9" y="42"/>
                      <a:pt x="7" y="45"/>
                    </a:cubicBezTo>
                    <a:cubicBezTo>
                      <a:pt x="6" y="45"/>
                      <a:pt x="7" y="49"/>
                      <a:pt x="6" y="51"/>
                    </a:cubicBezTo>
                    <a:cubicBezTo>
                      <a:pt x="5" y="52"/>
                      <a:pt x="4" y="51"/>
                      <a:pt x="3" y="53"/>
                    </a:cubicBezTo>
                    <a:cubicBezTo>
                      <a:pt x="2" y="54"/>
                      <a:pt x="1" y="57"/>
                      <a:pt x="1" y="57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6" y="57"/>
                      <a:pt x="7" y="58"/>
                    </a:cubicBezTo>
                    <a:cubicBezTo>
                      <a:pt x="8" y="60"/>
                      <a:pt x="14" y="60"/>
                      <a:pt x="14" y="6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36"/>
                      <a:pt x="46" y="35"/>
                      <a:pt x="47" y="33"/>
                    </a:cubicBezTo>
                    <a:cubicBezTo>
                      <a:pt x="48" y="31"/>
                      <a:pt x="48" y="31"/>
                      <a:pt x="49" y="28"/>
                    </a:cubicBezTo>
                    <a:cubicBezTo>
                      <a:pt x="50" y="26"/>
                      <a:pt x="50" y="27"/>
                      <a:pt x="49" y="24"/>
                    </a:cubicBezTo>
                    <a:cubicBezTo>
                      <a:pt x="48" y="21"/>
                      <a:pt x="50" y="21"/>
                      <a:pt x="51" y="18"/>
                    </a:cubicBezTo>
                    <a:cubicBezTo>
                      <a:pt x="51" y="16"/>
                      <a:pt x="50" y="17"/>
                      <a:pt x="50" y="14"/>
                    </a:cubicBezTo>
                    <a:cubicBezTo>
                      <a:pt x="50" y="11"/>
                      <a:pt x="52" y="10"/>
                      <a:pt x="54" y="9"/>
                    </a:cubicBezTo>
                    <a:cubicBezTo>
                      <a:pt x="56" y="7"/>
                      <a:pt x="56" y="3"/>
                      <a:pt x="56" y="3"/>
                    </a:cubicBezTo>
                    <a:cubicBezTo>
                      <a:pt x="55" y="3"/>
                      <a:pt x="54" y="3"/>
                      <a:pt x="54" y="3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48" y="2"/>
                      <a:pt x="46" y="3"/>
                    </a:cubicBezTo>
                    <a:cubicBezTo>
                      <a:pt x="44" y="5"/>
                      <a:pt x="36" y="4"/>
                      <a:pt x="34" y="5"/>
                    </a:cubicBezTo>
                    <a:cubicBezTo>
                      <a:pt x="30" y="9"/>
                      <a:pt x="25" y="7"/>
                      <a:pt x="23" y="9"/>
                    </a:cubicBezTo>
                    <a:cubicBezTo>
                      <a:pt x="21" y="10"/>
                      <a:pt x="19" y="8"/>
                      <a:pt x="17" y="8"/>
                    </a:cubicBezTo>
                    <a:cubicBezTo>
                      <a:pt x="15" y="8"/>
                      <a:pt x="15" y="10"/>
                      <a:pt x="13" y="11"/>
                    </a:cubicBezTo>
                    <a:cubicBezTo>
                      <a:pt x="12" y="12"/>
                      <a:pt x="11" y="9"/>
                      <a:pt x="9" y="10"/>
                    </a:cubicBezTo>
                    <a:cubicBezTo>
                      <a:pt x="7" y="12"/>
                      <a:pt x="9" y="13"/>
                      <a:pt x="9" y="14"/>
                    </a:cubicBezTo>
                    <a:cubicBezTo>
                      <a:pt x="9" y="16"/>
                      <a:pt x="9" y="17"/>
                      <a:pt x="7" y="17"/>
                    </a:cubicBezTo>
                    <a:cubicBezTo>
                      <a:pt x="4" y="17"/>
                      <a:pt x="6" y="20"/>
                      <a:pt x="3" y="21"/>
                    </a:cubicBezTo>
                    <a:cubicBezTo>
                      <a:pt x="2" y="21"/>
                      <a:pt x="1" y="21"/>
                      <a:pt x="0" y="2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" name="Freeform 57">
                <a:extLst>
                  <a:ext uri="{FF2B5EF4-FFF2-40B4-BE49-F238E27FC236}">
                    <a16:creationId xmlns:a16="http://schemas.microsoft.com/office/drawing/2014/main" xmlns="" id="{5897D1B2-340F-4D58-BBE8-9902B11CE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" y="1187"/>
                <a:ext cx="83" cy="61"/>
              </a:xfrm>
              <a:custGeom>
                <a:avLst/>
                <a:gdLst>
                  <a:gd name="T0" fmla="*/ 41 w 42"/>
                  <a:gd name="T1" fmla="*/ 15 h 31"/>
                  <a:gd name="T2" fmla="*/ 41 w 42"/>
                  <a:gd name="T3" fmla="*/ 13 h 31"/>
                  <a:gd name="T4" fmla="*/ 40 w 42"/>
                  <a:gd name="T5" fmla="*/ 13 h 31"/>
                  <a:gd name="T6" fmla="*/ 40 w 42"/>
                  <a:gd name="T7" fmla="*/ 13 h 31"/>
                  <a:gd name="T8" fmla="*/ 38 w 42"/>
                  <a:gd name="T9" fmla="*/ 8 h 31"/>
                  <a:gd name="T10" fmla="*/ 32 w 42"/>
                  <a:gd name="T11" fmla="*/ 4 h 31"/>
                  <a:gd name="T12" fmla="*/ 28 w 42"/>
                  <a:gd name="T13" fmla="*/ 2 h 31"/>
                  <a:gd name="T14" fmla="*/ 24 w 42"/>
                  <a:gd name="T15" fmla="*/ 3 h 31"/>
                  <a:gd name="T16" fmla="*/ 20 w 42"/>
                  <a:gd name="T17" fmla="*/ 5 h 31"/>
                  <a:gd name="T18" fmla="*/ 18 w 42"/>
                  <a:gd name="T19" fmla="*/ 6 h 31"/>
                  <a:gd name="T20" fmla="*/ 16 w 42"/>
                  <a:gd name="T21" fmla="*/ 8 h 31"/>
                  <a:gd name="T22" fmla="*/ 14 w 42"/>
                  <a:gd name="T23" fmla="*/ 9 h 31"/>
                  <a:gd name="T24" fmla="*/ 7 w 42"/>
                  <a:gd name="T25" fmla="*/ 16 h 31"/>
                  <a:gd name="T26" fmla="*/ 3 w 42"/>
                  <a:gd name="T27" fmla="*/ 22 h 31"/>
                  <a:gd name="T28" fmla="*/ 4 w 42"/>
                  <a:gd name="T29" fmla="*/ 26 h 31"/>
                  <a:gd name="T30" fmla="*/ 7 w 42"/>
                  <a:gd name="T31" fmla="*/ 26 h 31"/>
                  <a:gd name="T32" fmla="*/ 12 w 42"/>
                  <a:gd name="T33" fmla="*/ 29 h 31"/>
                  <a:gd name="T34" fmla="*/ 15 w 42"/>
                  <a:gd name="T35" fmla="*/ 30 h 31"/>
                  <a:gd name="T36" fmla="*/ 21 w 42"/>
                  <a:gd name="T37" fmla="*/ 26 h 31"/>
                  <a:gd name="T38" fmla="*/ 22 w 42"/>
                  <a:gd name="T39" fmla="*/ 24 h 31"/>
                  <a:gd name="T40" fmla="*/ 26 w 42"/>
                  <a:gd name="T41" fmla="*/ 27 h 31"/>
                  <a:gd name="T42" fmla="*/ 30 w 42"/>
                  <a:gd name="T43" fmla="*/ 28 h 31"/>
                  <a:gd name="T44" fmla="*/ 30 w 42"/>
                  <a:gd name="T45" fmla="*/ 25 h 31"/>
                  <a:gd name="T46" fmla="*/ 34 w 42"/>
                  <a:gd name="T47" fmla="*/ 22 h 31"/>
                  <a:gd name="T48" fmla="*/ 38 w 42"/>
                  <a:gd name="T49" fmla="*/ 20 h 31"/>
                  <a:gd name="T50" fmla="*/ 41 w 42"/>
                  <a:gd name="T51" fmla="*/ 19 h 31"/>
                  <a:gd name="T52" fmla="*/ 40 w 42"/>
                  <a:gd name="T53" fmla="*/ 16 h 31"/>
                  <a:gd name="T54" fmla="*/ 41 w 42"/>
                  <a:gd name="T5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31">
                    <a:moveTo>
                      <a:pt x="41" y="15"/>
                    </a:moveTo>
                    <a:cubicBezTo>
                      <a:pt x="41" y="15"/>
                      <a:pt x="41" y="14"/>
                      <a:pt x="41" y="13"/>
                    </a:cubicBezTo>
                    <a:cubicBezTo>
                      <a:pt x="41" y="13"/>
                      <a:pt x="40" y="13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7" y="11"/>
                      <a:pt x="38" y="8"/>
                      <a:pt x="38" y="8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3"/>
                      <a:pt x="28" y="2"/>
                    </a:cubicBezTo>
                    <a:cubicBezTo>
                      <a:pt x="25" y="0"/>
                      <a:pt x="25" y="3"/>
                      <a:pt x="24" y="3"/>
                    </a:cubicBezTo>
                    <a:cubicBezTo>
                      <a:pt x="23" y="4"/>
                      <a:pt x="20" y="5"/>
                      <a:pt x="20" y="5"/>
                    </a:cubicBezTo>
                    <a:cubicBezTo>
                      <a:pt x="20" y="5"/>
                      <a:pt x="19" y="7"/>
                      <a:pt x="18" y="6"/>
                    </a:cubicBezTo>
                    <a:cubicBezTo>
                      <a:pt x="16" y="4"/>
                      <a:pt x="16" y="8"/>
                      <a:pt x="16" y="8"/>
                    </a:cubicBezTo>
                    <a:cubicBezTo>
                      <a:pt x="16" y="8"/>
                      <a:pt x="17" y="9"/>
                      <a:pt x="14" y="9"/>
                    </a:cubicBezTo>
                    <a:cubicBezTo>
                      <a:pt x="11" y="10"/>
                      <a:pt x="9" y="14"/>
                      <a:pt x="7" y="16"/>
                    </a:cubicBezTo>
                    <a:cubicBezTo>
                      <a:pt x="6" y="18"/>
                      <a:pt x="4" y="20"/>
                      <a:pt x="3" y="22"/>
                    </a:cubicBezTo>
                    <a:cubicBezTo>
                      <a:pt x="2" y="24"/>
                      <a:pt x="0" y="29"/>
                      <a:pt x="4" y="26"/>
                    </a:cubicBezTo>
                    <a:cubicBezTo>
                      <a:pt x="7" y="23"/>
                      <a:pt x="7" y="26"/>
                      <a:pt x="7" y="26"/>
                    </a:cubicBezTo>
                    <a:cubicBezTo>
                      <a:pt x="7" y="28"/>
                      <a:pt x="12" y="27"/>
                      <a:pt x="12" y="29"/>
                    </a:cubicBezTo>
                    <a:cubicBezTo>
                      <a:pt x="13" y="31"/>
                      <a:pt x="15" y="30"/>
                      <a:pt x="15" y="30"/>
                    </a:cubicBezTo>
                    <a:cubicBezTo>
                      <a:pt x="16" y="28"/>
                      <a:pt x="21" y="29"/>
                      <a:pt x="21" y="26"/>
                    </a:cubicBezTo>
                    <a:cubicBezTo>
                      <a:pt x="21" y="24"/>
                      <a:pt x="21" y="22"/>
                      <a:pt x="22" y="24"/>
                    </a:cubicBezTo>
                    <a:cubicBezTo>
                      <a:pt x="24" y="26"/>
                      <a:pt x="23" y="26"/>
                      <a:pt x="26" y="27"/>
                    </a:cubicBezTo>
                    <a:cubicBezTo>
                      <a:pt x="29" y="27"/>
                      <a:pt x="29" y="29"/>
                      <a:pt x="30" y="28"/>
                    </a:cubicBezTo>
                    <a:cubicBezTo>
                      <a:pt x="31" y="27"/>
                      <a:pt x="30" y="28"/>
                      <a:pt x="30" y="25"/>
                    </a:cubicBezTo>
                    <a:cubicBezTo>
                      <a:pt x="30" y="22"/>
                      <a:pt x="33" y="24"/>
                      <a:pt x="34" y="22"/>
                    </a:cubicBezTo>
                    <a:cubicBezTo>
                      <a:pt x="34" y="20"/>
                      <a:pt x="36" y="18"/>
                      <a:pt x="38" y="20"/>
                    </a:cubicBezTo>
                    <a:cubicBezTo>
                      <a:pt x="40" y="21"/>
                      <a:pt x="39" y="21"/>
                      <a:pt x="41" y="19"/>
                    </a:cubicBezTo>
                    <a:cubicBezTo>
                      <a:pt x="42" y="17"/>
                      <a:pt x="38" y="18"/>
                      <a:pt x="40" y="16"/>
                    </a:cubicBezTo>
                    <a:lnTo>
                      <a:pt x="41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5" name="Freeform 58">
                <a:extLst>
                  <a:ext uri="{FF2B5EF4-FFF2-40B4-BE49-F238E27FC236}">
                    <a16:creationId xmlns:a16="http://schemas.microsoft.com/office/drawing/2014/main" xmlns="" id="{E7E8CC6B-4E3E-4B62-BC2D-855CC57F6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" y="1187"/>
                <a:ext cx="83" cy="61"/>
              </a:xfrm>
              <a:custGeom>
                <a:avLst/>
                <a:gdLst>
                  <a:gd name="T0" fmla="*/ 41 w 42"/>
                  <a:gd name="T1" fmla="*/ 15 h 31"/>
                  <a:gd name="T2" fmla="*/ 41 w 42"/>
                  <a:gd name="T3" fmla="*/ 13 h 31"/>
                  <a:gd name="T4" fmla="*/ 40 w 42"/>
                  <a:gd name="T5" fmla="*/ 13 h 31"/>
                  <a:gd name="T6" fmla="*/ 40 w 42"/>
                  <a:gd name="T7" fmla="*/ 13 h 31"/>
                  <a:gd name="T8" fmla="*/ 38 w 42"/>
                  <a:gd name="T9" fmla="*/ 8 h 31"/>
                  <a:gd name="T10" fmla="*/ 32 w 42"/>
                  <a:gd name="T11" fmla="*/ 4 h 31"/>
                  <a:gd name="T12" fmla="*/ 28 w 42"/>
                  <a:gd name="T13" fmla="*/ 2 h 31"/>
                  <a:gd name="T14" fmla="*/ 24 w 42"/>
                  <a:gd name="T15" fmla="*/ 3 h 31"/>
                  <a:gd name="T16" fmla="*/ 20 w 42"/>
                  <a:gd name="T17" fmla="*/ 5 h 31"/>
                  <a:gd name="T18" fmla="*/ 18 w 42"/>
                  <a:gd name="T19" fmla="*/ 6 h 31"/>
                  <a:gd name="T20" fmla="*/ 16 w 42"/>
                  <a:gd name="T21" fmla="*/ 8 h 31"/>
                  <a:gd name="T22" fmla="*/ 14 w 42"/>
                  <a:gd name="T23" fmla="*/ 9 h 31"/>
                  <a:gd name="T24" fmla="*/ 7 w 42"/>
                  <a:gd name="T25" fmla="*/ 16 h 31"/>
                  <a:gd name="T26" fmla="*/ 3 w 42"/>
                  <a:gd name="T27" fmla="*/ 22 h 31"/>
                  <a:gd name="T28" fmla="*/ 4 w 42"/>
                  <a:gd name="T29" fmla="*/ 26 h 31"/>
                  <a:gd name="T30" fmla="*/ 7 w 42"/>
                  <a:gd name="T31" fmla="*/ 26 h 31"/>
                  <a:gd name="T32" fmla="*/ 12 w 42"/>
                  <a:gd name="T33" fmla="*/ 29 h 31"/>
                  <a:gd name="T34" fmla="*/ 15 w 42"/>
                  <a:gd name="T35" fmla="*/ 30 h 31"/>
                  <a:gd name="T36" fmla="*/ 21 w 42"/>
                  <a:gd name="T37" fmla="*/ 26 h 31"/>
                  <a:gd name="T38" fmla="*/ 22 w 42"/>
                  <a:gd name="T39" fmla="*/ 24 h 31"/>
                  <a:gd name="T40" fmla="*/ 26 w 42"/>
                  <a:gd name="T41" fmla="*/ 27 h 31"/>
                  <a:gd name="T42" fmla="*/ 30 w 42"/>
                  <a:gd name="T43" fmla="*/ 28 h 31"/>
                  <a:gd name="T44" fmla="*/ 30 w 42"/>
                  <a:gd name="T45" fmla="*/ 25 h 31"/>
                  <a:gd name="T46" fmla="*/ 34 w 42"/>
                  <a:gd name="T47" fmla="*/ 22 h 31"/>
                  <a:gd name="T48" fmla="*/ 38 w 42"/>
                  <a:gd name="T49" fmla="*/ 20 h 31"/>
                  <a:gd name="T50" fmla="*/ 41 w 42"/>
                  <a:gd name="T51" fmla="*/ 19 h 31"/>
                  <a:gd name="T52" fmla="*/ 40 w 42"/>
                  <a:gd name="T53" fmla="*/ 16 h 31"/>
                  <a:gd name="T54" fmla="*/ 41 w 42"/>
                  <a:gd name="T5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31">
                    <a:moveTo>
                      <a:pt x="41" y="15"/>
                    </a:moveTo>
                    <a:cubicBezTo>
                      <a:pt x="41" y="15"/>
                      <a:pt x="41" y="14"/>
                      <a:pt x="41" y="13"/>
                    </a:cubicBezTo>
                    <a:cubicBezTo>
                      <a:pt x="41" y="13"/>
                      <a:pt x="40" y="13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7" y="11"/>
                      <a:pt x="38" y="8"/>
                      <a:pt x="38" y="8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3"/>
                      <a:pt x="28" y="2"/>
                    </a:cubicBezTo>
                    <a:cubicBezTo>
                      <a:pt x="25" y="0"/>
                      <a:pt x="25" y="3"/>
                      <a:pt x="24" y="3"/>
                    </a:cubicBezTo>
                    <a:cubicBezTo>
                      <a:pt x="23" y="4"/>
                      <a:pt x="20" y="5"/>
                      <a:pt x="20" y="5"/>
                    </a:cubicBezTo>
                    <a:cubicBezTo>
                      <a:pt x="20" y="5"/>
                      <a:pt x="19" y="7"/>
                      <a:pt x="18" y="6"/>
                    </a:cubicBezTo>
                    <a:cubicBezTo>
                      <a:pt x="16" y="4"/>
                      <a:pt x="16" y="8"/>
                      <a:pt x="16" y="8"/>
                    </a:cubicBezTo>
                    <a:cubicBezTo>
                      <a:pt x="16" y="8"/>
                      <a:pt x="17" y="9"/>
                      <a:pt x="14" y="9"/>
                    </a:cubicBezTo>
                    <a:cubicBezTo>
                      <a:pt x="11" y="10"/>
                      <a:pt x="9" y="14"/>
                      <a:pt x="7" y="16"/>
                    </a:cubicBezTo>
                    <a:cubicBezTo>
                      <a:pt x="6" y="18"/>
                      <a:pt x="4" y="20"/>
                      <a:pt x="3" y="22"/>
                    </a:cubicBezTo>
                    <a:cubicBezTo>
                      <a:pt x="2" y="24"/>
                      <a:pt x="0" y="29"/>
                      <a:pt x="4" y="26"/>
                    </a:cubicBezTo>
                    <a:cubicBezTo>
                      <a:pt x="7" y="23"/>
                      <a:pt x="7" y="26"/>
                      <a:pt x="7" y="26"/>
                    </a:cubicBezTo>
                    <a:cubicBezTo>
                      <a:pt x="7" y="28"/>
                      <a:pt x="12" y="27"/>
                      <a:pt x="12" y="29"/>
                    </a:cubicBezTo>
                    <a:cubicBezTo>
                      <a:pt x="13" y="31"/>
                      <a:pt x="15" y="30"/>
                      <a:pt x="15" y="30"/>
                    </a:cubicBezTo>
                    <a:cubicBezTo>
                      <a:pt x="16" y="28"/>
                      <a:pt x="21" y="29"/>
                      <a:pt x="21" y="26"/>
                    </a:cubicBezTo>
                    <a:cubicBezTo>
                      <a:pt x="21" y="24"/>
                      <a:pt x="21" y="22"/>
                      <a:pt x="22" y="24"/>
                    </a:cubicBezTo>
                    <a:cubicBezTo>
                      <a:pt x="24" y="26"/>
                      <a:pt x="23" y="26"/>
                      <a:pt x="26" y="27"/>
                    </a:cubicBezTo>
                    <a:cubicBezTo>
                      <a:pt x="29" y="27"/>
                      <a:pt x="29" y="29"/>
                      <a:pt x="30" y="28"/>
                    </a:cubicBezTo>
                    <a:cubicBezTo>
                      <a:pt x="31" y="27"/>
                      <a:pt x="30" y="28"/>
                      <a:pt x="30" y="25"/>
                    </a:cubicBezTo>
                    <a:cubicBezTo>
                      <a:pt x="30" y="22"/>
                      <a:pt x="33" y="24"/>
                      <a:pt x="34" y="22"/>
                    </a:cubicBezTo>
                    <a:cubicBezTo>
                      <a:pt x="34" y="20"/>
                      <a:pt x="36" y="18"/>
                      <a:pt x="38" y="20"/>
                    </a:cubicBezTo>
                    <a:cubicBezTo>
                      <a:pt x="40" y="21"/>
                      <a:pt x="39" y="21"/>
                      <a:pt x="41" y="19"/>
                    </a:cubicBezTo>
                    <a:cubicBezTo>
                      <a:pt x="42" y="17"/>
                      <a:pt x="38" y="18"/>
                      <a:pt x="40" y="16"/>
                    </a:cubicBezTo>
                    <a:lnTo>
                      <a:pt x="41" y="15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6" name="Freeform 59">
                <a:extLst>
                  <a:ext uri="{FF2B5EF4-FFF2-40B4-BE49-F238E27FC236}">
                    <a16:creationId xmlns:a16="http://schemas.microsoft.com/office/drawing/2014/main" xmlns="" id="{F98A4136-C436-4521-BCD7-A147804C41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0" y="590"/>
                <a:ext cx="221" cy="420"/>
              </a:xfrm>
              <a:custGeom>
                <a:avLst/>
                <a:gdLst>
                  <a:gd name="T0" fmla="*/ 110 w 113"/>
                  <a:gd name="T1" fmla="*/ 45 h 214"/>
                  <a:gd name="T2" fmla="*/ 110 w 113"/>
                  <a:gd name="T3" fmla="*/ 26 h 214"/>
                  <a:gd name="T4" fmla="*/ 103 w 113"/>
                  <a:gd name="T5" fmla="*/ 15 h 214"/>
                  <a:gd name="T6" fmla="*/ 83 w 113"/>
                  <a:gd name="T7" fmla="*/ 3 h 214"/>
                  <a:gd name="T8" fmla="*/ 79 w 113"/>
                  <a:gd name="T9" fmla="*/ 8 h 214"/>
                  <a:gd name="T10" fmla="*/ 69 w 113"/>
                  <a:gd name="T11" fmla="*/ 16 h 214"/>
                  <a:gd name="T12" fmla="*/ 59 w 113"/>
                  <a:gd name="T13" fmla="*/ 18 h 214"/>
                  <a:gd name="T14" fmla="*/ 51 w 113"/>
                  <a:gd name="T15" fmla="*/ 33 h 214"/>
                  <a:gd name="T16" fmla="*/ 41 w 113"/>
                  <a:gd name="T17" fmla="*/ 45 h 214"/>
                  <a:gd name="T18" fmla="*/ 32 w 113"/>
                  <a:gd name="T19" fmla="*/ 69 h 214"/>
                  <a:gd name="T20" fmla="*/ 16 w 113"/>
                  <a:gd name="T21" fmla="*/ 76 h 214"/>
                  <a:gd name="T22" fmla="*/ 8 w 113"/>
                  <a:gd name="T23" fmla="*/ 96 h 214"/>
                  <a:gd name="T24" fmla="*/ 8 w 113"/>
                  <a:gd name="T25" fmla="*/ 115 h 214"/>
                  <a:gd name="T26" fmla="*/ 7 w 113"/>
                  <a:gd name="T27" fmla="*/ 126 h 214"/>
                  <a:gd name="T28" fmla="*/ 6 w 113"/>
                  <a:gd name="T29" fmla="*/ 141 h 214"/>
                  <a:gd name="T30" fmla="*/ 5 w 113"/>
                  <a:gd name="T31" fmla="*/ 153 h 214"/>
                  <a:gd name="T32" fmla="*/ 0 w 113"/>
                  <a:gd name="T33" fmla="*/ 162 h 214"/>
                  <a:gd name="T34" fmla="*/ 6 w 113"/>
                  <a:gd name="T35" fmla="*/ 167 h 214"/>
                  <a:gd name="T36" fmla="*/ 5 w 113"/>
                  <a:gd name="T37" fmla="*/ 176 h 214"/>
                  <a:gd name="T38" fmla="*/ 13 w 113"/>
                  <a:gd name="T39" fmla="*/ 184 h 214"/>
                  <a:gd name="T40" fmla="*/ 16 w 113"/>
                  <a:gd name="T41" fmla="*/ 190 h 214"/>
                  <a:gd name="T42" fmla="*/ 12 w 113"/>
                  <a:gd name="T43" fmla="*/ 194 h 214"/>
                  <a:gd name="T44" fmla="*/ 26 w 113"/>
                  <a:gd name="T45" fmla="*/ 203 h 214"/>
                  <a:gd name="T46" fmla="*/ 30 w 113"/>
                  <a:gd name="T47" fmla="*/ 193 h 214"/>
                  <a:gd name="T48" fmla="*/ 43 w 113"/>
                  <a:gd name="T49" fmla="*/ 192 h 214"/>
                  <a:gd name="T50" fmla="*/ 47 w 113"/>
                  <a:gd name="T51" fmla="*/ 184 h 214"/>
                  <a:gd name="T52" fmla="*/ 45 w 113"/>
                  <a:gd name="T53" fmla="*/ 179 h 214"/>
                  <a:gd name="T54" fmla="*/ 48 w 113"/>
                  <a:gd name="T55" fmla="*/ 172 h 214"/>
                  <a:gd name="T56" fmla="*/ 45 w 113"/>
                  <a:gd name="T57" fmla="*/ 158 h 214"/>
                  <a:gd name="T58" fmla="*/ 58 w 113"/>
                  <a:gd name="T59" fmla="*/ 158 h 214"/>
                  <a:gd name="T60" fmla="*/ 64 w 113"/>
                  <a:gd name="T61" fmla="*/ 152 h 214"/>
                  <a:gd name="T62" fmla="*/ 62 w 113"/>
                  <a:gd name="T63" fmla="*/ 149 h 214"/>
                  <a:gd name="T64" fmla="*/ 65 w 113"/>
                  <a:gd name="T65" fmla="*/ 138 h 214"/>
                  <a:gd name="T66" fmla="*/ 57 w 113"/>
                  <a:gd name="T67" fmla="*/ 133 h 214"/>
                  <a:gd name="T68" fmla="*/ 52 w 113"/>
                  <a:gd name="T69" fmla="*/ 118 h 214"/>
                  <a:gd name="T70" fmla="*/ 55 w 113"/>
                  <a:gd name="T71" fmla="*/ 103 h 214"/>
                  <a:gd name="T72" fmla="*/ 56 w 113"/>
                  <a:gd name="T73" fmla="*/ 101 h 214"/>
                  <a:gd name="T74" fmla="*/ 61 w 113"/>
                  <a:gd name="T75" fmla="*/ 96 h 214"/>
                  <a:gd name="T76" fmla="*/ 65 w 113"/>
                  <a:gd name="T77" fmla="*/ 92 h 214"/>
                  <a:gd name="T78" fmla="*/ 69 w 113"/>
                  <a:gd name="T79" fmla="*/ 87 h 214"/>
                  <a:gd name="T80" fmla="*/ 84 w 113"/>
                  <a:gd name="T81" fmla="*/ 77 h 214"/>
                  <a:gd name="T82" fmla="*/ 86 w 113"/>
                  <a:gd name="T83" fmla="*/ 72 h 214"/>
                  <a:gd name="T84" fmla="*/ 89 w 113"/>
                  <a:gd name="T85" fmla="*/ 61 h 214"/>
                  <a:gd name="T86" fmla="*/ 89 w 113"/>
                  <a:gd name="T87" fmla="*/ 56 h 214"/>
                  <a:gd name="T88" fmla="*/ 98 w 113"/>
                  <a:gd name="T89" fmla="*/ 50 h 214"/>
                  <a:gd name="T90" fmla="*/ 103 w 113"/>
                  <a:gd name="T91" fmla="*/ 49 h 214"/>
                  <a:gd name="T92" fmla="*/ 30 w 113"/>
                  <a:gd name="T93" fmla="*/ 210 h 214"/>
                  <a:gd name="T94" fmla="*/ 67 w 113"/>
                  <a:gd name="T95" fmla="*/ 174 h 214"/>
                  <a:gd name="T96" fmla="*/ 66 w 113"/>
                  <a:gd name="T97" fmla="*/ 182 h 214"/>
                  <a:gd name="T98" fmla="*/ 67 w 113"/>
                  <a:gd name="T99" fmla="*/ 171 h 214"/>
                  <a:gd name="T100" fmla="*/ 30 w 113"/>
                  <a:gd name="T101" fmla="*/ 161 h 214"/>
                  <a:gd name="T102" fmla="*/ 31 w 113"/>
                  <a:gd name="T103" fmla="*/ 156 h 214"/>
                  <a:gd name="T104" fmla="*/ 20 w 113"/>
                  <a:gd name="T105" fmla="*/ 148 h 214"/>
                  <a:gd name="T106" fmla="*/ 19 w 113"/>
                  <a:gd name="T107" fmla="*/ 160 h 214"/>
                  <a:gd name="T108" fmla="*/ 11 w 113"/>
                  <a:gd name="T109" fmla="*/ 161 h 214"/>
                  <a:gd name="T110" fmla="*/ 18 w 113"/>
                  <a:gd name="T111" fmla="*/ 153 h 214"/>
                  <a:gd name="T112" fmla="*/ 53 w 113"/>
                  <a:gd name="T113" fmla="*/ 145 h 214"/>
                  <a:gd name="T114" fmla="*/ 59 w 113"/>
                  <a:gd name="T115" fmla="*/ 149 h 214"/>
                  <a:gd name="T116" fmla="*/ 53 w 113"/>
                  <a:gd name="T117" fmla="*/ 145 h 214"/>
                  <a:gd name="T118" fmla="*/ 49 w 113"/>
                  <a:gd name="T119" fmla="*/ 145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3" h="214">
                    <a:moveTo>
                      <a:pt x="108" y="5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0" y="46"/>
                      <a:pt x="110" y="45"/>
                    </a:cubicBezTo>
                    <a:cubicBezTo>
                      <a:pt x="110" y="43"/>
                      <a:pt x="111" y="44"/>
                      <a:pt x="111" y="41"/>
                    </a:cubicBezTo>
                    <a:cubicBezTo>
                      <a:pt x="111" y="38"/>
                      <a:pt x="108" y="35"/>
                      <a:pt x="108" y="33"/>
                    </a:cubicBezTo>
                    <a:cubicBezTo>
                      <a:pt x="109" y="31"/>
                      <a:pt x="111" y="29"/>
                      <a:pt x="110" y="26"/>
                    </a:cubicBezTo>
                    <a:cubicBezTo>
                      <a:pt x="110" y="25"/>
                      <a:pt x="108" y="27"/>
                      <a:pt x="107" y="26"/>
                    </a:cubicBezTo>
                    <a:cubicBezTo>
                      <a:pt x="106" y="24"/>
                      <a:pt x="109" y="19"/>
                      <a:pt x="108" y="18"/>
                    </a:cubicBezTo>
                    <a:cubicBezTo>
                      <a:pt x="106" y="17"/>
                      <a:pt x="104" y="17"/>
                      <a:pt x="103" y="15"/>
                    </a:cubicBezTo>
                    <a:cubicBezTo>
                      <a:pt x="102" y="13"/>
                      <a:pt x="99" y="12"/>
                      <a:pt x="97" y="12"/>
                    </a:cubicBezTo>
                    <a:cubicBezTo>
                      <a:pt x="94" y="12"/>
                      <a:pt x="90" y="9"/>
                      <a:pt x="89" y="7"/>
                    </a:cubicBezTo>
                    <a:cubicBezTo>
                      <a:pt x="88" y="6"/>
                      <a:pt x="84" y="4"/>
                      <a:pt x="83" y="3"/>
                    </a:cubicBezTo>
                    <a:cubicBezTo>
                      <a:pt x="81" y="2"/>
                      <a:pt x="80" y="0"/>
                      <a:pt x="80" y="0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8" y="13"/>
                      <a:pt x="76" y="18"/>
                      <a:pt x="75" y="17"/>
                    </a:cubicBezTo>
                    <a:cubicBezTo>
                      <a:pt x="73" y="17"/>
                      <a:pt x="69" y="15"/>
                      <a:pt x="69" y="16"/>
                    </a:cubicBezTo>
                    <a:cubicBezTo>
                      <a:pt x="68" y="17"/>
                      <a:pt x="65" y="16"/>
                      <a:pt x="66" y="18"/>
                    </a:cubicBezTo>
                    <a:cubicBezTo>
                      <a:pt x="67" y="20"/>
                      <a:pt x="64" y="22"/>
                      <a:pt x="66" y="23"/>
                    </a:cubicBezTo>
                    <a:cubicBezTo>
                      <a:pt x="68" y="26"/>
                      <a:pt x="59" y="18"/>
                      <a:pt x="59" y="18"/>
                    </a:cubicBezTo>
                    <a:cubicBezTo>
                      <a:pt x="59" y="18"/>
                      <a:pt x="57" y="20"/>
                      <a:pt x="56" y="22"/>
                    </a:cubicBezTo>
                    <a:cubicBezTo>
                      <a:pt x="55" y="24"/>
                      <a:pt x="54" y="26"/>
                      <a:pt x="54" y="29"/>
                    </a:cubicBezTo>
                    <a:cubicBezTo>
                      <a:pt x="54" y="31"/>
                      <a:pt x="53" y="31"/>
                      <a:pt x="51" y="33"/>
                    </a:cubicBezTo>
                    <a:cubicBezTo>
                      <a:pt x="50" y="34"/>
                      <a:pt x="47" y="35"/>
                      <a:pt x="47" y="37"/>
                    </a:cubicBezTo>
                    <a:cubicBezTo>
                      <a:pt x="47" y="39"/>
                      <a:pt x="46" y="39"/>
                      <a:pt x="44" y="39"/>
                    </a:cubicBezTo>
                    <a:cubicBezTo>
                      <a:pt x="42" y="39"/>
                      <a:pt x="41" y="43"/>
                      <a:pt x="41" y="45"/>
                    </a:cubicBezTo>
                    <a:cubicBezTo>
                      <a:pt x="41" y="47"/>
                      <a:pt x="39" y="55"/>
                      <a:pt x="37" y="56"/>
                    </a:cubicBezTo>
                    <a:cubicBezTo>
                      <a:pt x="35" y="58"/>
                      <a:pt x="31" y="59"/>
                      <a:pt x="31" y="60"/>
                    </a:cubicBezTo>
                    <a:cubicBezTo>
                      <a:pt x="31" y="62"/>
                      <a:pt x="33" y="66"/>
                      <a:pt x="32" y="69"/>
                    </a:cubicBezTo>
                    <a:cubicBezTo>
                      <a:pt x="31" y="72"/>
                      <a:pt x="31" y="76"/>
                      <a:pt x="29" y="75"/>
                    </a:cubicBezTo>
                    <a:cubicBezTo>
                      <a:pt x="27" y="74"/>
                      <a:pt x="25" y="69"/>
                      <a:pt x="23" y="70"/>
                    </a:cubicBezTo>
                    <a:cubicBezTo>
                      <a:pt x="21" y="71"/>
                      <a:pt x="16" y="74"/>
                      <a:pt x="16" y="76"/>
                    </a:cubicBezTo>
                    <a:cubicBezTo>
                      <a:pt x="16" y="78"/>
                      <a:pt x="12" y="81"/>
                      <a:pt x="12" y="84"/>
                    </a:cubicBezTo>
                    <a:cubicBezTo>
                      <a:pt x="12" y="86"/>
                      <a:pt x="6" y="88"/>
                      <a:pt x="7" y="90"/>
                    </a:cubicBezTo>
                    <a:cubicBezTo>
                      <a:pt x="8" y="92"/>
                      <a:pt x="9" y="94"/>
                      <a:pt x="8" y="96"/>
                    </a:cubicBezTo>
                    <a:cubicBezTo>
                      <a:pt x="8" y="97"/>
                      <a:pt x="8" y="101"/>
                      <a:pt x="8" y="103"/>
                    </a:cubicBezTo>
                    <a:cubicBezTo>
                      <a:pt x="8" y="105"/>
                      <a:pt x="9" y="108"/>
                      <a:pt x="8" y="111"/>
                    </a:cubicBezTo>
                    <a:cubicBezTo>
                      <a:pt x="6" y="113"/>
                      <a:pt x="7" y="115"/>
                      <a:pt x="8" y="115"/>
                    </a:cubicBezTo>
                    <a:cubicBezTo>
                      <a:pt x="9" y="115"/>
                      <a:pt x="10" y="116"/>
                      <a:pt x="10" y="120"/>
                    </a:cubicBezTo>
                    <a:cubicBezTo>
                      <a:pt x="10" y="123"/>
                      <a:pt x="11" y="124"/>
                      <a:pt x="9" y="125"/>
                    </a:cubicBezTo>
                    <a:cubicBezTo>
                      <a:pt x="7" y="127"/>
                      <a:pt x="7" y="126"/>
                      <a:pt x="7" y="126"/>
                    </a:cubicBezTo>
                    <a:cubicBezTo>
                      <a:pt x="7" y="126"/>
                      <a:pt x="6" y="130"/>
                      <a:pt x="6" y="132"/>
                    </a:cubicBezTo>
                    <a:cubicBezTo>
                      <a:pt x="6" y="134"/>
                      <a:pt x="4" y="135"/>
                      <a:pt x="6" y="137"/>
                    </a:cubicBezTo>
                    <a:cubicBezTo>
                      <a:pt x="8" y="139"/>
                      <a:pt x="8" y="140"/>
                      <a:pt x="6" y="141"/>
                    </a:cubicBezTo>
                    <a:cubicBezTo>
                      <a:pt x="4" y="142"/>
                      <a:pt x="6" y="144"/>
                      <a:pt x="4" y="145"/>
                    </a:cubicBezTo>
                    <a:cubicBezTo>
                      <a:pt x="1" y="146"/>
                      <a:pt x="3" y="145"/>
                      <a:pt x="3" y="148"/>
                    </a:cubicBezTo>
                    <a:cubicBezTo>
                      <a:pt x="3" y="150"/>
                      <a:pt x="5" y="151"/>
                      <a:pt x="5" y="153"/>
                    </a:cubicBezTo>
                    <a:cubicBezTo>
                      <a:pt x="5" y="155"/>
                      <a:pt x="5" y="159"/>
                      <a:pt x="3" y="158"/>
                    </a:cubicBezTo>
                    <a:cubicBezTo>
                      <a:pt x="1" y="157"/>
                      <a:pt x="1" y="158"/>
                      <a:pt x="1" y="158"/>
                    </a:cubicBezTo>
                    <a:cubicBezTo>
                      <a:pt x="1" y="159"/>
                      <a:pt x="0" y="160"/>
                      <a:pt x="0" y="162"/>
                    </a:cubicBezTo>
                    <a:cubicBezTo>
                      <a:pt x="1" y="163"/>
                      <a:pt x="2" y="163"/>
                      <a:pt x="3" y="163"/>
                    </a:cubicBezTo>
                    <a:cubicBezTo>
                      <a:pt x="3" y="163"/>
                      <a:pt x="5" y="167"/>
                      <a:pt x="5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3" y="171"/>
                      <a:pt x="3" y="172"/>
                    </a:cubicBezTo>
                    <a:cubicBezTo>
                      <a:pt x="3" y="173"/>
                      <a:pt x="5" y="173"/>
                      <a:pt x="5" y="174"/>
                    </a:cubicBezTo>
                    <a:cubicBezTo>
                      <a:pt x="5" y="175"/>
                      <a:pt x="5" y="176"/>
                      <a:pt x="5" y="176"/>
                    </a:cubicBezTo>
                    <a:cubicBezTo>
                      <a:pt x="5" y="176"/>
                      <a:pt x="7" y="176"/>
                      <a:pt x="8" y="176"/>
                    </a:cubicBezTo>
                    <a:cubicBezTo>
                      <a:pt x="8" y="178"/>
                      <a:pt x="8" y="179"/>
                      <a:pt x="8" y="180"/>
                    </a:cubicBezTo>
                    <a:cubicBezTo>
                      <a:pt x="9" y="181"/>
                      <a:pt x="12" y="183"/>
                      <a:pt x="13" y="184"/>
                    </a:cubicBezTo>
                    <a:cubicBezTo>
                      <a:pt x="13" y="185"/>
                      <a:pt x="13" y="187"/>
                      <a:pt x="14" y="187"/>
                    </a:cubicBezTo>
                    <a:cubicBezTo>
                      <a:pt x="14" y="188"/>
                      <a:pt x="16" y="187"/>
                      <a:pt x="16" y="188"/>
                    </a:cubicBezTo>
                    <a:cubicBezTo>
                      <a:pt x="16" y="190"/>
                      <a:pt x="16" y="190"/>
                      <a:pt x="16" y="190"/>
                    </a:cubicBezTo>
                    <a:cubicBezTo>
                      <a:pt x="15" y="190"/>
                      <a:pt x="14" y="190"/>
                      <a:pt x="14" y="190"/>
                    </a:cubicBezTo>
                    <a:cubicBezTo>
                      <a:pt x="13" y="191"/>
                      <a:pt x="14" y="192"/>
                      <a:pt x="14" y="193"/>
                    </a:cubicBezTo>
                    <a:cubicBezTo>
                      <a:pt x="14" y="193"/>
                      <a:pt x="12" y="194"/>
                      <a:pt x="12" y="194"/>
                    </a:cubicBezTo>
                    <a:cubicBezTo>
                      <a:pt x="12" y="196"/>
                      <a:pt x="13" y="199"/>
                      <a:pt x="13" y="199"/>
                    </a:cubicBezTo>
                    <a:cubicBezTo>
                      <a:pt x="13" y="202"/>
                      <a:pt x="13" y="205"/>
                      <a:pt x="16" y="206"/>
                    </a:cubicBezTo>
                    <a:cubicBezTo>
                      <a:pt x="19" y="206"/>
                      <a:pt x="24" y="204"/>
                      <a:pt x="26" y="203"/>
                    </a:cubicBezTo>
                    <a:cubicBezTo>
                      <a:pt x="26" y="199"/>
                      <a:pt x="26" y="199"/>
                      <a:pt x="27" y="196"/>
                    </a:cubicBezTo>
                    <a:cubicBezTo>
                      <a:pt x="27" y="196"/>
                      <a:pt x="29" y="196"/>
                      <a:pt x="30" y="196"/>
                    </a:cubicBezTo>
                    <a:cubicBezTo>
                      <a:pt x="30" y="196"/>
                      <a:pt x="29" y="193"/>
                      <a:pt x="30" y="193"/>
                    </a:cubicBezTo>
                    <a:cubicBezTo>
                      <a:pt x="32" y="192"/>
                      <a:pt x="37" y="193"/>
                      <a:pt x="41" y="193"/>
                    </a:cubicBezTo>
                    <a:cubicBezTo>
                      <a:pt x="42" y="193"/>
                      <a:pt x="43" y="190"/>
                      <a:pt x="43" y="190"/>
                    </a:cubicBezTo>
                    <a:cubicBezTo>
                      <a:pt x="43" y="190"/>
                      <a:pt x="44" y="191"/>
                      <a:pt x="43" y="192"/>
                    </a:cubicBezTo>
                    <a:cubicBezTo>
                      <a:pt x="44" y="192"/>
                      <a:pt x="45" y="192"/>
                      <a:pt x="45" y="192"/>
                    </a:cubicBezTo>
                    <a:cubicBezTo>
                      <a:pt x="46" y="190"/>
                      <a:pt x="47" y="188"/>
                      <a:pt x="48" y="185"/>
                    </a:cubicBezTo>
                    <a:cubicBezTo>
                      <a:pt x="48" y="185"/>
                      <a:pt x="49" y="184"/>
                      <a:pt x="47" y="184"/>
                    </a:cubicBezTo>
                    <a:cubicBezTo>
                      <a:pt x="46" y="185"/>
                      <a:pt x="46" y="188"/>
                      <a:pt x="45" y="188"/>
                    </a:cubicBezTo>
                    <a:cubicBezTo>
                      <a:pt x="44" y="189"/>
                      <a:pt x="44" y="187"/>
                      <a:pt x="44" y="186"/>
                    </a:cubicBezTo>
                    <a:cubicBezTo>
                      <a:pt x="44" y="185"/>
                      <a:pt x="45" y="181"/>
                      <a:pt x="45" y="179"/>
                    </a:cubicBezTo>
                    <a:cubicBezTo>
                      <a:pt x="46" y="179"/>
                      <a:pt x="47" y="177"/>
                      <a:pt x="47" y="176"/>
                    </a:cubicBezTo>
                    <a:cubicBezTo>
                      <a:pt x="48" y="174"/>
                      <a:pt x="46" y="175"/>
                      <a:pt x="47" y="173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50" y="169"/>
                      <a:pt x="48" y="164"/>
                      <a:pt x="47" y="162"/>
                    </a:cubicBezTo>
                    <a:cubicBezTo>
                      <a:pt x="48" y="162"/>
                      <a:pt x="50" y="161"/>
                      <a:pt x="50" y="160"/>
                    </a:cubicBezTo>
                    <a:cubicBezTo>
                      <a:pt x="49" y="160"/>
                      <a:pt x="46" y="158"/>
                      <a:pt x="45" y="158"/>
                    </a:cubicBezTo>
                    <a:cubicBezTo>
                      <a:pt x="50" y="158"/>
                      <a:pt x="52" y="157"/>
                      <a:pt x="57" y="156"/>
                    </a:cubicBezTo>
                    <a:cubicBezTo>
                      <a:pt x="57" y="158"/>
                      <a:pt x="57" y="158"/>
                      <a:pt x="57" y="158"/>
                    </a:cubicBezTo>
                    <a:cubicBezTo>
                      <a:pt x="58" y="158"/>
                      <a:pt x="58" y="158"/>
                      <a:pt x="58" y="158"/>
                    </a:cubicBezTo>
                    <a:cubicBezTo>
                      <a:pt x="59" y="158"/>
                      <a:pt x="59" y="156"/>
                      <a:pt x="59" y="155"/>
                    </a:cubicBezTo>
                    <a:cubicBezTo>
                      <a:pt x="61" y="154"/>
                      <a:pt x="62" y="155"/>
                      <a:pt x="63" y="154"/>
                    </a:cubicBezTo>
                    <a:cubicBezTo>
                      <a:pt x="64" y="154"/>
                      <a:pt x="63" y="153"/>
                      <a:pt x="64" y="152"/>
                    </a:cubicBezTo>
                    <a:cubicBezTo>
                      <a:pt x="65" y="151"/>
                      <a:pt x="65" y="152"/>
                      <a:pt x="67" y="151"/>
                    </a:cubicBezTo>
                    <a:cubicBezTo>
                      <a:pt x="66" y="149"/>
                      <a:pt x="66" y="149"/>
                      <a:pt x="66" y="149"/>
                    </a:cubicBezTo>
                    <a:cubicBezTo>
                      <a:pt x="64" y="149"/>
                      <a:pt x="63" y="149"/>
                      <a:pt x="62" y="149"/>
                    </a:cubicBezTo>
                    <a:cubicBezTo>
                      <a:pt x="64" y="148"/>
                      <a:pt x="66" y="147"/>
                      <a:pt x="68" y="146"/>
                    </a:cubicBezTo>
                    <a:cubicBezTo>
                      <a:pt x="68" y="144"/>
                      <a:pt x="69" y="141"/>
                      <a:pt x="67" y="139"/>
                    </a:cubicBezTo>
                    <a:cubicBezTo>
                      <a:pt x="67" y="138"/>
                      <a:pt x="66" y="139"/>
                      <a:pt x="65" y="138"/>
                    </a:cubicBezTo>
                    <a:cubicBezTo>
                      <a:pt x="63" y="137"/>
                      <a:pt x="64" y="135"/>
                      <a:pt x="64" y="135"/>
                    </a:cubicBezTo>
                    <a:cubicBezTo>
                      <a:pt x="61" y="134"/>
                      <a:pt x="61" y="134"/>
                      <a:pt x="59" y="131"/>
                    </a:cubicBezTo>
                    <a:cubicBezTo>
                      <a:pt x="59" y="131"/>
                      <a:pt x="58" y="132"/>
                      <a:pt x="57" y="133"/>
                    </a:cubicBezTo>
                    <a:cubicBezTo>
                      <a:pt x="56" y="133"/>
                      <a:pt x="56" y="132"/>
                      <a:pt x="54" y="132"/>
                    </a:cubicBezTo>
                    <a:cubicBezTo>
                      <a:pt x="54" y="131"/>
                      <a:pt x="54" y="130"/>
                      <a:pt x="53" y="130"/>
                    </a:cubicBezTo>
                    <a:cubicBezTo>
                      <a:pt x="54" y="125"/>
                      <a:pt x="52" y="122"/>
                      <a:pt x="52" y="118"/>
                    </a:cubicBezTo>
                    <a:cubicBezTo>
                      <a:pt x="52" y="118"/>
                      <a:pt x="52" y="115"/>
                      <a:pt x="52" y="115"/>
                    </a:cubicBezTo>
                    <a:cubicBezTo>
                      <a:pt x="53" y="115"/>
                      <a:pt x="54" y="115"/>
                      <a:pt x="54" y="115"/>
                    </a:cubicBezTo>
                    <a:cubicBezTo>
                      <a:pt x="51" y="112"/>
                      <a:pt x="56" y="107"/>
                      <a:pt x="55" y="103"/>
                    </a:cubicBezTo>
                    <a:cubicBezTo>
                      <a:pt x="55" y="103"/>
                      <a:pt x="54" y="103"/>
                      <a:pt x="53" y="103"/>
                    </a:cubicBezTo>
                    <a:cubicBezTo>
                      <a:pt x="53" y="102"/>
                      <a:pt x="54" y="101"/>
                      <a:pt x="53" y="101"/>
                    </a:cubicBezTo>
                    <a:cubicBezTo>
                      <a:pt x="54" y="100"/>
                      <a:pt x="55" y="102"/>
                      <a:pt x="56" y="101"/>
                    </a:cubicBezTo>
                    <a:cubicBezTo>
                      <a:pt x="56" y="101"/>
                      <a:pt x="57" y="100"/>
                      <a:pt x="57" y="100"/>
                    </a:cubicBezTo>
                    <a:cubicBezTo>
                      <a:pt x="58" y="99"/>
                      <a:pt x="59" y="100"/>
                      <a:pt x="59" y="99"/>
                    </a:cubicBezTo>
                    <a:cubicBezTo>
                      <a:pt x="60" y="99"/>
                      <a:pt x="60" y="97"/>
                      <a:pt x="61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62" y="94"/>
                      <a:pt x="64" y="94"/>
                      <a:pt x="65" y="92"/>
                    </a:cubicBezTo>
                    <a:cubicBezTo>
                      <a:pt x="66" y="91"/>
                      <a:pt x="64" y="91"/>
                      <a:pt x="64" y="91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8" y="86"/>
                      <a:pt x="69" y="87"/>
                      <a:pt x="69" y="87"/>
                    </a:cubicBezTo>
                    <a:cubicBezTo>
                      <a:pt x="72" y="87"/>
                      <a:pt x="73" y="84"/>
                      <a:pt x="75" y="83"/>
                    </a:cubicBezTo>
                    <a:cubicBezTo>
                      <a:pt x="77" y="83"/>
                      <a:pt x="79" y="84"/>
                      <a:pt x="79" y="83"/>
                    </a:cubicBezTo>
                    <a:cubicBezTo>
                      <a:pt x="82" y="82"/>
                      <a:pt x="82" y="79"/>
                      <a:pt x="84" y="77"/>
                    </a:cubicBezTo>
                    <a:cubicBezTo>
                      <a:pt x="85" y="76"/>
                      <a:pt x="86" y="76"/>
                      <a:pt x="87" y="75"/>
                    </a:cubicBezTo>
                    <a:cubicBezTo>
                      <a:pt x="87" y="74"/>
                      <a:pt x="88" y="74"/>
                      <a:pt x="88" y="73"/>
                    </a:cubicBezTo>
                    <a:cubicBezTo>
                      <a:pt x="88" y="73"/>
                      <a:pt x="86" y="72"/>
                      <a:pt x="86" y="72"/>
                    </a:cubicBezTo>
                    <a:cubicBezTo>
                      <a:pt x="86" y="71"/>
                      <a:pt x="86" y="71"/>
                      <a:pt x="87" y="69"/>
                    </a:cubicBezTo>
                    <a:cubicBezTo>
                      <a:pt x="86" y="69"/>
                      <a:pt x="85" y="66"/>
                      <a:pt x="85" y="64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9"/>
                      <a:pt x="86" y="60"/>
                      <a:pt x="89" y="59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1" y="58"/>
                      <a:pt x="88" y="57"/>
                      <a:pt x="89" y="56"/>
                    </a:cubicBezTo>
                    <a:cubicBezTo>
                      <a:pt x="91" y="55"/>
                      <a:pt x="91" y="57"/>
                      <a:pt x="93" y="56"/>
                    </a:cubicBezTo>
                    <a:cubicBezTo>
                      <a:pt x="95" y="55"/>
                      <a:pt x="96" y="51"/>
                      <a:pt x="97" y="48"/>
                    </a:cubicBezTo>
                    <a:cubicBezTo>
                      <a:pt x="97" y="48"/>
                      <a:pt x="98" y="49"/>
                      <a:pt x="98" y="50"/>
                    </a:cubicBezTo>
                    <a:cubicBezTo>
                      <a:pt x="98" y="50"/>
                      <a:pt x="100" y="49"/>
                      <a:pt x="101" y="49"/>
                    </a:cubicBezTo>
                    <a:cubicBezTo>
                      <a:pt x="101" y="49"/>
                      <a:pt x="102" y="51"/>
                      <a:pt x="102" y="51"/>
                    </a:cubicBezTo>
                    <a:cubicBezTo>
                      <a:pt x="103" y="52"/>
                      <a:pt x="103" y="50"/>
                      <a:pt x="103" y="49"/>
                    </a:cubicBezTo>
                    <a:cubicBezTo>
                      <a:pt x="105" y="50"/>
                      <a:pt x="106" y="50"/>
                      <a:pt x="108" y="50"/>
                    </a:cubicBezTo>
                    <a:close/>
                    <a:moveTo>
                      <a:pt x="30" y="206"/>
                    </a:moveTo>
                    <a:cubicBezTo>
                      <a:pt x="30" y="207"/>
                      <a:pt x="30" y="209"/>
                      <a:pt x="30" y="210"/>
                    </a:cubicBezTo>
                    <a:cubicBezTo>
                      <a:pt x="38" y="214"/>
                      <a:pt x="36" y="209"/>
                      <a:pt x="30" y="206"/>
                    </a:cubicBezTo>
                    <a:close/>
                    <a:moveTo>
                      <a:pt x="67" y="171"/>
                    </a:moveTo>
                    <a:cubicBezTo>
                      <a:pt x="67" y="171"/>
                      <a:pt x="67" y="173"/>
                      <a:pt x="67" y="174"/>
                    </a:cubicBezTo>
                    <a:cubicBezTo>
                      <a:pt x="67" y="174"/>
                      <a:pt x="65" y="173"/>
                      <a:pt x="64" y="173"/>
                    </a:cubicBezTo>
                    <a:cubicBezTo>
                      <a:pt x="59" y="180"/>
                      <a:pt x="57" y="179"/>
                      <a:pt x="62" y="187"/>
                    </a:cubicBezTo>
                    <a:cubicBezTo>
                      <a:pt x="63" y="186"/>
                      <a:pt x="66" y="182"/>
                      <a:pt x="66" y="182"/>
                    </a:cubicBezTo>
                    <a:cubicBezTo>
                      <a:pt x="67" y="180"/>
                      <a:pt x="65" y="180"/>
                      <a:pt x="65" y="178"/>
                    </a:cubicBezTo>
                    <a:cubicBezTo>
                      <a:pt x="66" y="176"/>
                      <a:pt x="68" y="173"/>
                      <a:pt x="69" y="171"/>
                    </a:cubicBezTo>
                    <a:cubicBezTo>
                      <a:pt x="69" y="171"/>
                      <a:pt x="68" y="171"/>
                      <a:pt x="67" y="171"/>
                    </a:cubicBezTo>
                    <a:close/>
                    <a:moveTo>
                      <a:pt x="31" y="156"/>
                    </a:moveTo>
                    <a:cubicBezTo>
                      <a:pt x="31" y="157"/>
                      <a:pt x="32" y="156"/>
                      <a:pt x="32" y="158"/>
                    </a:cubicBezTo>
                    <a:cubicBezTo>
                      <a:pt x="32" y="159"/>
                      <a:pt x="30" y="161"/>
                      <a:pt x="30" y="161"/>
                    </a:cubicBezTo>
                    <a:cubicBezTo>
                      <a:pt x="30" y="161"/>
                      <a:pt x="27" y="171"/>
                      <a:pt x="28" y="164"/>
                    </a:cubicBezTo>
                    <a:cubicBezTo>
                      <a:pt x="28" y="163"/>
                      <a:pt x="29" y="159"/>
                      <a:pt x="30" y="157"/>
                    </a:cubicBezTo>
                    <a:cubicBezTo>
                      <a:pt x="30" y="157"/>
                      <a:pt x="31" y="156"/>
                      <a:pt x="31" y="156"/>
                    </a:cubicBezTo>
                    <a:close/>
                    <a:moveTo>
                      <a:pt x="19" y="146"/>
                    </a:moveTo>
                    <a:cubicBezTo>
                      <a:pt x="20" y="146"/>
                      <a:pt x="20" y="146"/>
                      <a:pt x="20" y="146"/>
                    </a:cubicBezTo>
                    <a:cubicBezTo>
                      <a:pt x="20" y="146"/>
                      <a:pt x="20" y="148"/>
                      <a:pt x="20" y="148"/>
                    </a:cubicBezTo>
                    <a:cubicBezTo>
                      <a:pt x="21" y="148"/>
                      <a:pt x="23" y="148"/>
                      <a:pt x="24" y="149"/>
                    </a:cubicBezTo>
                    <a:cubicBezTo>
                      <a:pt x="27" y="153"/>
                      <a:pt x="23" y="156"/>
                      <a:pt x="20" y="158"/>
                    </a:cubicBezTo>
                    <a:cubicBezTo>
                      <a:pt x="20" y="158"/>
                      <a:pt x="19" y="160"/>
                      <a:pt x="19" y="160"/>
                    </a:cubicBezTo>
                    <a:cubicBezTo>
                      <a:pt x="17" y="160"/>
                      <a:pt x="17" y="159"/>
                      <a:pt x="16" y="160"/>
                    </a:cubicBezTo>
                    <a:cubicBezTo>
                      <a:pt x="15" y="160"/>
                      <a:pt x="15" y="161"/>
                      <a:pt x="15" y="161"/>
                    </a:cubicBezTo>
                    <a:cubicBezTo>
                      <a:pt x="14" y="161"/>
                      <a:pt x="12" y="161"/>
                      <a:pt x="11" y="161"/>
                    </a:cubicBezTo>
                    <a:cubicBezTo>
                      <a:pt x="11" y="159"/>
                      <a:pt x="11" y="157"/>
                      <a:pt x="12" y="155"/>
                    </a:cubicBezTo>
                    <a:cubicBezTo>
                      <a:pt x="12" y="155"/>
                      <a:pt x="13" y="155"/>
                      <a:pt x="13" y="154"/>
                    </a:cubicBezTo>
                    <a:cubicBezTo>
                      <a:pt x="15" y="153"/>
                      <a:pt x="16" y="154"/>
                      <a:pt x="18" y="153"/>
                    </a:cubicBezTo>
                    <a:cubicBezTo>
                      <a:pt x="18" y="152"/>
                      <a:pt x="18" y="148"/>
                      <a:pt x="18" y="148"/>
                    </a:cubicBezTo>
                    <a:lnTo>
                      <a:pt x="19" y="146"/>
                    </a:lnTo>
                    <a:close/>
                    <a:moveTo>
                      <a:pt x="53" y="145"/>
                    </a:moveTo>
                    <a:cubicBezTo>
                      <a:pt x="53" y="145"/>
                      <a:pt x="54" y="146"/>
                      <a:pt x="55" y="147"/>
                    </a:cubicBezTo>
                    <a:cubicBezTo>
                      <a:pt x="55" y="147"/>
                      <a:pt x="56" y="146"/>
                      <a:pt x="57" y="146"/>
                    </a:cubicBezTo>
                    <a:cubicBezTo>
                      <a:pt x="58" y="147"/>
                      <a:pt x="59" y="148"/>
                      <a:pt x="59" y="149"/>
                    </a:cubicBezTo>
                    <a:cubicBezTo>
                      <a:pt x="57" y="148"/>
                      <a:pt x="55" y="148"/>
                      <a:pt x="53" y="148"/>
                    </a:cubicBezTo>
                    <a:cubicBezTo>
                      <a:pt x="52" y="147"/>
                      <a:pt x="53" y="147"/>
                      <a:pt x="52" y="147"/>
                    </a:cubicBezTo>
                    <a:cubicBezTo>
                      <a:pt x="52" y="146"/>
                      <a:pt x="51" y="145"/>
                      <a:pt x="53" y="145"/>
                    </a:cubicBezTo>
                    <a:close/>
                    <a:moveTo>
                      <a:pt x="49" y="145"/>
                    </a:moveTo>
                    <a:cubicBezTo>
                      <a:pt x="51" y="145"/>
                      <a:pt x="49" y="146"/>
                      <a:pt x="49" y="147"/>
                    </a:cubicBezTo>
                    <a:cubicBezTo>
                      <a:pt x="48" y="147"/>
                      <a:pt x="48" y="145"/>
                      <a:pt x="49" y="14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Freeform 60">
                <a:extLst>
                  <a:ext uri="{FF2B5EF4-FFF2-40B4-BE49-F238E27FC236}">
                    <a16:creationId xmlns:a16="http://schemas.microsoft.com/office/drawing/2014/main" xmlns="" id="{BFF868BE-6F21-451A-AC30-B496DA2BFF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0" y="590"/>
                <a:ext cx="221" cy="420"/>
              </a:xfrm>
              <a:custGeom>
                <a:avLst/>
                <a:gdLst>
                  <a:gd name="T0" fmla="*/ 110 w 113"/>
                  <a:gd name="T1" fmla="*/ 45 h 214"/>
                  <a:gd name="T2" fmla="*/ 110 w 113"/>
                  <a:gd name="T3" fmla="*/ 26 h 214"/>
                  <a:gd name="T4" fmla="*/ 103 w 113"/>
                  <a:gd name="T5" fmla="*/ 15 h 214"/>
                  <a:gd name="T6" fmla="*/ 83 w 113"/>
                  <a:gd name="T7" fmla="*/ 3 h 214"/>
                  <a:gd name="T8" fmla="*/ 79 w 113"/>
                  <a:gd name="T9" fmla="*/ 8 h 214"/>
                  <a:gd name="T10" fmla="*/ 69 w 113"/>
                  <a:gd name="T11" fmla="*/ 16 h 214"/>
                  <a:gd name="T12" fmla="*/ 59 w 113"/>
                  <a:gd name="T13" fmla="*/ 18 h 214"/>
                  <a:gd name="T14" fmla="*/ 51 w 113"/>
                  <a:gd name="T15" fmla="*/ 33 h 214"/>
                  <a:gd name="T16" fmla="*/ 41 w 113"/>
                  <a:gd name="T17" fmla="*/ 45 h 214"/>
                  <a:gd name="T18" fmla="*/ 32 w 113"/>
                  <a:gd name="T19" fmla="*/ 69 h 214"/>
                  <a:gd name="T20" fmla="*/ 16 w 113"/>
                  <a:gd name="T21" fmla="*/ 76 h 214"/>
                  <a:gd name="T22" fmla="*/ 8 w 113"/>
                  <a:gd name="T23" fmla="*/ 96 h 214"/>
                  <a:gd name="T24" fmla="*/ 8 w 113"/>
                  <a:gd name="T25" fmla="*/ 115 h 214"/>
                  <a:gd name="T26" fmla="*/ 7 w 113"/>
                  <a:gd name="T27" fmla="*/ 126 h 214"/>
                  <a:gd name="T28" fmla="*/ 6 w 113"/>
                  <a:gd name="T29" fmla="*/ 141 h 214"/>
                  <a:gd name="T30" fmla="*/ 5 w 113"/>
                  <a:gd name="T31" fmla="*/ 153 h 214"/>
                  <a:gd name="T32" fmla="*/ 0 w 113"/>
                  <a:gd name="T33" fmla="*/ 162 h 214"/>
                  <a:gd name="T34" fmla="*/ 6 w 113"/>
                  <a:gd name="T35" fmla="*/ 167 h 214"/>
                  <a:gd name="T36" fmla="*/ 5 w 113"/>
                  <a:gd name="T37" fmla="*/ 176 h 214"/>
                  <a:gd name="T38" fmla="*/ 13 w 113"/>
                  <a:gd name="T39" fmla="*/ 184 h 214"/>
                  <a:gd name="T40" fmla="*/ 16 w 113"/>
                  <a:gd name="T41" fmla="*/ 190 h 214"/>
                  <a:gd name="T42" fmla="*/ 12 w 113"/>
                  <a:gd name="T43" fmla="*/ 194 h 214"/>
                  <a:gd name="T44" fmla="*/ 26 w 113"/>
                  <a:gd name="T45" fmla="*/ 203 h 214"/>
                  <a:gd name="T46" fmla="*/ 30 w 113"/>
                  <a:gd name="T47" fmla="*/ 193 h 214"/>
                  <a:gd name="T48" fmla="*/ 43 w 113"/>
                  <a:gd name="T49" fmla="*/ 192 h 214"/>
                  <a:gd name="T50" fmla="*/ 47 w 113"/>
                  <a:gd name="T51" fmla="*/ 184 h 214"/>
                  <a:gd name="T52" fmla="*/ 45 w 113"/>
                  <a:gd name="T53" fmla="*/ 179 h 214"/>
                  <a:gd name="T54" fmla="*/ 48 w 113"/>
                  <a:gd name="T55" fmla="*/ 172 h 214"/>
                  <a:gd name="T56" fmla="*/ 45 w 113"/>
                  <a:gd name="T57" fmla="*/ 158 h 214"/>
                  <a:gd name="T58" fmla="*/ 58 w 113"/>
                  <a:gd name="T59" fmla="*/ 158 h 214"/>
                  <a:gd name="T60" fmla="*/ 64 w 113"/>
                  <a:gd name="T61" fmla="*/ 152 h 214"/>
                  <a:gd name="T62" fmla="*/ 62 w 113"/>
                  <a:gd name="T63" fmla="*/ 149 h 214"/>
                  <a:gd name="T64" fmla="*/ 65 w 113"/>
                  <a:gd name="T65" fmla="*/ 138 h 214"/>
                  <a:gd name="T66" fmla="*/ 57 w 113"/>
                  <a:gd name="T67" fmla="*/ 133 h 214"/>
                  <a:gd name="T68" fmla="*/ 52 w 113"/>
                  <a:gd name="T69" fmla="*/ 118 h 214"/>
                  <a:gd name="T70" fmla="*/ 55 w 113"/>
                  <a:gd name="T71" fmla="*/ 103 h 214"/>
                  <a:gd name="T72" fmla="*/ 56 w 113"/>
                  <a:gd name="T73" fmla="*/ 101 h 214"/>
                  <a:gd name="T74" fmla="*/ 61 w 113"/>
                  <a:gd name="T75" fmla="*/ 96 h 214"/>
                  <a:gd name="T76" fmla="*/ 65 w 113"/>
                  <a:gd name="T77" fmla="*/ 92 h 214"/>
                  <a:gd name="T78" fmla="*/ 69 w 113"/>
                  <a:gd name="T79" fmla="*/ 87 h 214"/>
                  <a:gd name="T80" fmla="*/ 84 w 113"/>
                  <a:gd name="T81" fmla="*/ 77 h 214"/>
                  <a:gd name="T82" fmla="*/ 86 w 113"/>
                  <a:gd name="T83" fmla="*/ 72 h 214"/>
                  <a:gd name="T84" fmla="*/ 89 w 113"/>
                  <a:gd name="T85" fmla="*/ 61 h 214"/>
                  <a:gd name="T86" fmla="*/ 89 w 113"/>
                  <a:gd name="T87" fmla="*/ 56 h 214"/>
                  <a:gd name="T88" fmla="*/ 98 w 113"/>
                  <a:gd name="T89" fmla="*/ 50 h 214"/>
                  <a:gd name="T90" fmla="*/ 103 w 113"/>
                  <a:gd name="T91" fmla="*/ 49 h 214"/>
                  <a:gd name="T92" fmla="*/ 30 w 113"/>
                  <a:gd name="T93" fmla="*/ 210 h 214"/>
                  <a:gd name="T94" fmla="*/ 67 w 113"/>
                  <a:gd name="T95" fmla="*/ 174 h 214"/>
                  <a:gd name="T96" fmla="*/ 66 w 113"/>
                  <a:gd name="T97" fmla="*/ 182 h 214"/>
                  <a:gd name="T98" fmla="*/ 67 w 113"/>
                  <a:gd name="T99" fmla="*/ 171 h 214"/>
                  <a:gd name="T100" fmla="*/ 30 w 113"/>
                  <a:gd name="T101" fmla="*/ 161 h 214"/>
                  <a:gd name="T102" fmla="*/ 31 w 113"/>
                  <a:gd name="T103" fmla="*/ 156 h 214"/>
                  <a:gd name="T104" fmla="*/ 20 w 113"/>
                  <a:gd name="T105" fmla="*/ 148 h 214"/>
                  <a:gd name="T106" fmla="*/ 19 w 113"/>
                  <a:gd name="T107" fmla="*/ 160 h 214"/>
                  <a:gd name="T108" fmla="*/ 11 w 113"/>
                  <a:gd name="T109" fmla="*/ 161 h 214"/>
                  <a:gd name="T110" fmla="*/ 18 w 113"/>
                  <a:gd name="T111" fmla="*/ 153 h 214"/>
                  <a:gd name="T112" fmla="*/ 53 w 113"/>
                  <a:gd name="T113" fmla="*/ 145 h 214"/>
                  <a:gd name="T114" fmla="*/ 59 w 113"/>
                  <a:gd name="T115" fmla="*/ 149 h 214"/>
                  <a:gd name="T116" fmla="*/ 53 w 113"/>
                  <a:gd name="T117" fmla="*/ 145 h 214"/>
                  <a:gd name="T118" fmla="*/ 49 w 113"/>
                  <a:gd name="T119" fmla="*/ 145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3" h="214">
                    <a:moveTo>
                      <a:pt x="108" y="5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0" y="46"/>
                      <a:pt x="110" y="45"/>
                    </a:cubicBezTo>
                    <a:cubicBezTo>
                      <a:pt x="110" y="43"/>
                      <a:pt x="111" y="44"/>
                      <a:pt x="111" y="41"/>
                    </a:cubicBezTo>
                    <a:cubicBezTo>
                      <a:pt x="111" y="38"/>
                      <a:pt x="108" y="35"/>
                      <a:pt x="108" y="33"/>
                    </a:cubicBezTo>
                    <a:cubicBezTo>
                      <a:pt x="109" y="31"/>
                      <a:pt x="111" y="29"/>
                      <a:pt x="110" y="26"/>
                    </a:cubicBezTo>
                    <a:cubicBezTo>
                      <a:pt x="110" y="25"/>
                      <a:pt x="108" y="27"/>
                      <a:pt x="107" y="26"/>
                    </a:cubicBezTo>
                    <a:cubicBezTo>
                      <a:pt x="106" y="24"/>
                      <a:pt x="109" y="19"/>
                      <a:pt x="108" y="18"/>
                    </a:cubicBezTo>
                    <a:cubicBezTo>
                      <a:pt x="106" y="17"/>
                      <a:pt x="104" y="17"/>
                      <a:pt x="103" y="15"/>
                    </a:cubicBezTo>
                    <a:cubicBezTo>
                      <a:pt x="102" y="13"/>
                      <a:pt x="99" y="12"/>
                      <a:pt x="97" y="12"/>
                    </a:cubicBezTo>
                    <a:cubicBezTo>
                      <a:pt x="94" y="12"/>
                      <a:pt x="90" y="9"/>
                      <a:pt x="89" y="7"/>
                    </a:cubicBezTo>
                    <a:cubicBezTo>
                      <a:pt x="88" y="6"/>
                      <a:pt x="84" y="4"/>
                      <a:pt x="83" y="3"/>
                    </a:cubicBezTo>
                    <a:cubicBezTo>
                      <a:pt x="81" y="2"/>
                      <a:pt x="80" y="0"/>
                      <a:pt x="80" y="0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8" y="13"/>
                      <a:pt x="76" y="18"/>
                      <a:pt x="75" y="17"/>
                    </a:cubicBezTo>
                    <a:cubicBezTo>
                      <a:pt x="73" y="17"/>
                      <a:pt x="69" y="15"/>
                      <a:pt x="69" y="16"/>
                    </a:cubicBezTo>
                    <a:cubicBezTo>
                      <a:pt x="68" y="17"/>
                      <a:pt x="65" y="16"/>
                      <a:pt x="66" y="18"/>
                    </a:cubicBezTo>
                    <a:cubicBezTo>
                      <a:pt x="67" y="20"/>
                      <a:pt x="64" y="22"/>
                      <a:pt x="66" y="23"/>
                    </a:cubicBezTo>
                    <a:cubicBezTo>
                      <a:pt x="68" y="26"/>
                      <a:pt x="59" y="18"/>
                      <a:pt x="59" y="18"/>
                    </a:cubicBezTo>
                    <a:cubicBezTo>
                      <a:pt x="59" y="18"/>
                      <a:pt x="57" y="20"/>
                      <a:pt x="56" y="22"/>
                    </a:cubicBezTo>
                    <a:cubicBezTo>
                      <a:pt x="55" y="24"/>
                      <a:pt x="54" y="26"/>
                      <a:pt x="54" y="29"/>
                    </a:cubicBezTo>
                    <a:cubicBezTo>
                      <a:pt x="54" y="31"/>
                      <a:pt x="53" y="31"/>
                      <a:pt x="51" y="33"/>
                    </a:cubicBezTo>
                    <a:cubicBezTo>
                      <a:pt x="50" y="34"/>
                      <a:pt x="47" y="35"/>
                      <a:pt x="47" y="37"/>
                    </a:cubicBezTo>
                    <a:cubicBezTo>
                      <a:pt x="47" y="39"/>
                      <a:pt x="46" y="39"/>
                      <a:pt x="44" y="39"/>
                    </a:cubicBezTo>
                    <a:cubicBezTo>
                      <a:pt x="42" y="39"/>
                      <a:pt x="41" y="43"/>
                      <a:pt x="41" y="45"/>
                    </a:cubicBezTo>
                    <a:cubicBezTo>
                      <a:pt x="41" y="47"/>
                      <a:pt x="39" y="55"/>
                      <a:pt x="37" y="56"/>
                    </a:cubicBezTo>
                    <a:cubicBezTo>
                      <a:pt x="35" y="58"/>
                      <a:pt x="31" y="59"/>
                      <a:pt x="31" y="60"/>
                    </a:cubicBezTo>
                    <a:cubicBezTo>
                      <a:pt x="31" y="62"/>
                      <a:pt x="33" y="66"/>
                      <a:pt x="32" y="69"/>
                    </a:cubicBezTo>
                    <a:cubicBezTo>
                      <a:pt x="31" y="72"/>
                      <a:pt x="31" y="76"/>
                      <a:pt x="29" y="75"/>
                    </a:cubicBezTo>
                    <a:cubicBezTo>
                      <a:pt x="27" y="74"/>
                      <a:pt x="25" y="69"/>
                      <a:pt x="23" y="70"/>
                    </a:cubicBezTo>
                    <a:cubicBezTo>
                      <a:pt x="21" y="71"/>
                      <a:pt x="16" y="74"/>
                      <a:pt x="16" y="76"/>
                    </a:cubicBezTo>
                    <a:cubicBezTo>
                      <a:pt x="16" y="78"/>
                      <a:pt x="12" y="81"/>
                      <a:pt x="12" y="84"/>
                    </a:cubicBezTo>
                    <a:cubicBezTo>
                      <a:pt x="12" y="86"/>
                      <a:pt x="6" y="88"/>
                      <a:pt x="7" y="90"/>
                    </a:cubicBezTo>
                    <a:cubicBezTo>
                      <a:pt x="8" y="92"/>
                      <a:pt x="9" y="94"/>
                      <a:pt x="8" y="96"/>
                    </a:cubicBezTo>
                    <a:cubicBezTo>
                      <a:pt x="8" y="97"/>
                      <a:pt x="8" y="101"/>
                      <a:pt x="8" y="103"/>
                    </a:cubicBezTo>
                    <a:cubicBezTo>
                      <a:pt x="8" y="105"/>
                      <a:pt x="9" y="108"/>
                      <a:pt x="8" y="111"/>
                    </a:cubicBezTo>
                    <a:cubicBezTo>
                      <a:pt x="6" y="113"/>
                      <a:pt x="7" y="115"/>
                      <a:pt x="8" y="115"/>
                    </a:cubicBezTo>
                    <a:cubicBezTo>
                      <a:pt x="9" y="115"/>
                      <a:pt x="10" y="116"/>
                      <a:pt x="10" y="120"/>
                    </a:cubicBezTo>
                    <a:cubicBezTo>
                      <a:pt x="10" y="123"/>
                      <a:pt x="11" y="124"/>
                      <a:pt x="9" y="125"/>
                    </a:cubicBezTo>
                    <a:cubicBezTo>
                      <a:pt x="7" y="127"/>
                      <a:pt x="7" y="126"/>
                      <a:pt x="7" y="126"/>
                    </a:cubicBezTo>
                    <a:cubicBezTo>
                      <a:pt x="7" y="126"/>
                      <a:pt x="6" y="130"/>
                      <a:pt x="6" y="132"/>
                    </a:cubicBezTo>
                    <a:cubicBezTo>
                      <a:pt x="6" y="134"/>
                      <a:pt x="4" y="135"/>
                      <a:pt x="6" y="137"/>
                    </a:cubicBezTo>
                    <a:cubicBezTo>
                      <a:pt x="8" y="139"/>
                      <a:pt x="8" y="140"/>
                      <a:pt x="6" y="141"/>
                    </a:cubicBezTo>
                    <a:cubicBezTo>
                      <a:pt x="4" y="142"/>
                      <a:pt x="6" y="144"/>
                      <a:pt x="4" y="145"/>
                    </a:cubicBezTo>
                    <a:cubicBezTo>
                      <a:pt x="1" y="146"/>
                      <a:pt x="3" y="145"/>
                      <a:pt x="3" y="148"/>
                    </a:cubicBezTo>
                    <a:cubicBezTo>
                      <a:pt x="3" y="150"/>
                      <a:pt x="5" y="151"/>
                      <a:pt x="5" y="153"/>
                    </a:cubicBezTo>
                    <a:cubicBezTo>
                      <a:pt x="5" y="155"/>
                      <a:pt x="5" y="159"/>
                      <a:pt x="3" y="158"/>
                    </a:cubicBezTo>
                    <a:cubicBezTo>
                      <a:pt x="1" y="157"/>
                      <a:pt x="1" y="158"/>
                      <a:pt x="1" y="158"/>
                    </a:cubicBezTo>
                    <a:cubicBezTo>
                      <a:pt x="1" y="159"/>
                      <a:pt x="0" y="160"/>
                      <a:pt x="0" y="162"/>
                    </a:cubicBezTo>
                    <a:cubicBezTo>
                      <a:pt x="1" y="163"/>
                      <a:pt x="2" y="163"/>
                      <a:pt x="3" y="163"/>
                    </a:cubicBezTo>
                    <a:cubicBezTo>
                      <a:pt x="3" y="163"/>
                      <a:pt x="5" y="167"/>
                      <a:pt x="5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3" y="171"/>
                      <a:pt x="3" y="172"/>
                    </a:cubicBezTo>
                    <a:cubicBezTo>
                      <a:pt x="3" y="173"/>
                      <a:pt x="5" y="173"/>
                      <a:pt x="5" y="174"/>
                    </a:cubicBezTo>
                    <a:cubicBezTo>
                      <a:pt x="5" y="175"/>
                      <a:pt x="5" y="176"/>
                      <a:pt x="5" y="176"/>
                    </a:cubicBezTo>
                    <a:cubicBezTo>
                      <a:pt x="5" y="176"/>
                      <a:pt x="7" y="176"/>
                      <a:pt x="8" y="176"/>
                    </a:cubicBezTo>
                    <a:cubicBezTo>
                      <a:pt x="8" y="178"/>
                      <a:pt x="8" y="179"/>
                      <a:pt x="8" y="180"/>
                    </a:cubicBezTo>
                    <a:cubicBezTo>
                      <a:pt x="9" y="181"/>
                      <a:pt x="12" y="183"/>
                      <a:pt x="13" y="184"/>
                    </a:cubicBezTo>
                    <a:cubicBezTo>
                      <a:pt x="13" y="185"/>
                      <a:pt x="13" y="187"/>
                      <a:pt x="14" y="187"/>
                    </a:cubicBezTo>
                    <a:cubicBezTo>
                      <a:pt x="14" y="188"/>
                      <a:pt x="16" y="187"/>
                      <a:pt x="16" y="188"/>
                    </a:cubicBezTo>
                    <a:cubicBezTo>
                      <a:pt x="16" y="190"/>
                      <a:pt x="16" y="190"/>
                      <a:pt x="16" y="190"/>
                    </a:cubicBezTo>
                    <a:cubicBezTo>
                      <a:pt x="15" y="190"/>
                      <a:pt x="14" y="190"/>
                      <a:pt x="14" y="190"/>
                    </a:cubicBezTo>
                    <a:cubicBezTo>
                      <a:pt x="13" y="191"/>
                      <a:pt x="14" y="192"/>
                      <a:pt x="14" y="193"/>
                    </a:cubicBezTo>
                    <a:cubicBezTo>
                      <a:pt x="14" y="193"/>
                      <a:pt x="12" y="194"/>
                      <a:pt x="12" y="194"/>
                    </a:cubicBezTo>
                    <a:cubicBezTo>
                      <a:pt x="12" y="196"/>
                      <a:pt x="13" y="199"/>
                      <a:pt x="13" y="199"/>
                    </a:cubicBezTo>
                    <a:cubicBezTo>
                      <a:pt x="13" y="202"/>
                      <a:pt x="13" y="205"/>
                      <a:pt x="16" y="206"/>
                    </a:cubicBezTo>
                    <a:cubicBezTo>
                      <a:pt x="19" y="206"/>
                      <a:pt x="24" y="204"/>
                      <a:pt x="26" y="203"/>
                    </a:cubicBezTo>
                    <a:cubicBezTo>
                      <a:pt x="26" y="199"/>
                      <a:pt x="26" y="199"/>
                      <a:pt x="27" y="196"/>
                    </a:cubicBezTo>
                    <a:cubicBezTo>
                      <a:pt x="27" y="196"/>
                      <a:pt x="29" y="196"/>
                      <a:pt x="30" y="196"/>
                    </a:cubicBezTo>
                    <a:cubicBezTo>
                      <a:pt x="30" y="196"/>
                      <a:pt x="29" y="193"/>
                      <a:pt x="30" y="193"/>
                    </a:cubicBezTo>
                    <a:cubicBezTo>
                      <a:pt x="32" y="192"/>
                      <a:pt x="37" y="193"/>
                      <a:pt x="41" y="193"/>
                    </a:cubicBezTo>
                    <a:cubicBezTo>
                      <a:pt x="42" y="193"/>
                      <a:pt x="43" y="190"/>
                      <a:pt x="43" y="190"/>
                    </a:cubicBezTo>
                    <a:cubicBezTo>
                      <a:pt x="43" y="190"/>
                      <a:pt x="44" y="191"/>
                      <a:pt x="43" y="192"/>
                    </a:cubicBezTo>
                    <a:cubicBezTo>
                      <a:pt x="44" y="192"/>
                      <a:pt x="45" y="192"/>
                      <a:pt x="45" y="192"/>
                    </a:cubicBezTo>
                    <a:cubicBezTo>
                      <a:pt x="46" y="190"/>
                      <a:pt x="47" y="188"/>
                      <a:pt x="48" y="185"/>
                    </a:cubicBezTo>
                    <a:cubicBezTo>
                      <a:pt x="48" y="185"/>
                      <a:pt x="49" y="184"/>
                      <a:pt x="47" y="184"/>
                    </a:cubicBezTo>
                    <a:cubicBezTo>
                      <a:pt x="46" y="185"/>
                      <a:pt x="46" y="188"/>
                      <a:pt x="45" y="188"/>
                    </a:cubicBezTo>
                    <a:cubicBezTo>
                      <a:pt x="44" y="189"/>
                      <a:pt x="44" y="187"/>
                      <a:pt x="44" y="186"/>
                    </a:cubicBezTo>
                    <a:cubicBezTo>
                      <a:pt x="44" y="185"/>
                      <a:pt x="45" y="181"/>
                      <a:pt x="45" y="179"/>
                    </a:cubicBezTo>
                    <a:cubicBezTo>
                      <a:pt x="46" y="179"/>
                      <a:pt x="47" y="177"/>
                      <a:pt x="47" y="176"/>
                    </a:cubicBezTo>
                    <a:cubicBezTo>
                      <a:pt x="48" y="174"/>
                      <a:pt x="46" y="175"/>
                      <a:pt x="47" y="173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50" y="169"/>
                      <a:pt x="48" y="164"/>
                      <a:pt x="47" y="162"/>
                    </a:cubicBezTo>
                    <a:cubicBezTo>
                      <a:pt x="48" y="162"/>
                      <a:pt x="50" y="161"/>
                      <a:pt x="50" y="160"/>
                    </a:cubicBezTo>
                    <a:cubicBezTo>
                      <a:pt x="49" y="160"/>
                      <a:pt x="46" y="158"/>
                      <a:pt x="45" y="158"/>
                    </a:cubicBezTo>
                    <a:cubicBezTo>
                      <a:pt x="50" y="158"/>
                      <a:pt x="52" y="157"/>
                      <a:pt x="57" y="156"/>
                    </a:cubicBezTo>
                    <a:cubicBezTo>
                      <a:pt x="57" y="158"/>
                      <a:pt x="57" y="158"/>
                      <a:pt x="57" y="158"/>
                    </a:cubicBezTo>
                    <a:cubicBezTo>
                      <a:pt x="58" y="158"/>
                      <a:pt x="58" y="158"/>
                      <a:pt x="58" y="158"/>
                    </a:cubicBezTo>
                    <a:cubicBezTo>
                      <a:pt x="59" y="158"/>
                      <a:pt x="59" y="156"/>
                      <a:pt x="59" y="155"/>
                    </a:cubicBezTo>
                    <a:cubicBezTo>
                      <a:pt x="61" y="154"/>
                      <a:pt x="62" y="155"/>
                      <a:pt x="63" y="154"/>
                    </a:cubicBezTo>
                    <a:cubicBezTo>
                      <a:pt x="64" y="154"/>
                      <a:pt x="63" y="153"/>
                      <a:pt x="64" y="152"/>
                    </a:cubicBezTo>
                    <a:cubicBezTo>
                      <a:pt x="65" y="151"/>
                      <a:pt x="65" y="152"/>
                      <a:pt x="67" y="151"/>
                    </a:cubicBezTo>
                    <a:cubicBezTo>
                      <a:pt x="66" y="149"/>
                      <a:pt x="66" y="149"/>
                      <a:pt x="66" y="149"/>
                    </a:cubicBezTo>
                    <a:cubicBezTo>
                      <a:pt x="64" y="149"/>
                      <a:pt x="63" y="149"/>
                      <a:pt x="62" y="149"/>
                    </a:cubicBezTo>
                    <a:cubicBezTo>
                      <a:pt x="64" y="148"/>
                      <a:pt x="66" y="147"/>
                      <a:pt x="68" y="146"/>
                    </a:cubicBezTo>
                    <a:cubicBezTo>
                      <a:pt x="68" y="144"/>
                      <a:pt x="69" y="141"/>
                      <a:pt x="67" y="139"/>
                    </a:cubicBezTo>
                    <a:cubicBezTo>
                      <a:pt x="67" y="138"/>
                      <a:pt x="66" y="139"/>
                      <a:pt x="65" y="138"/>
                    </a:cubicBezTo>
                    <a:cubicBezTo>
                      <a:pt x="63" y="137"/>
                      <a:pt x="64" y="135"/>
                      <a:pt x="64" y="135"/>
                    </a:cubicBezTo>
                    <a:cubicBezTo>
                      <a:pt x="61" y="134"/>
                      <a:pt x="61" y="134"/>
                      <a:pt x="59" y="131"/>
                    </a:cubicBezTo>
                    <a:cubicBezTo>
                      <a:pt x="59" y="131"/>
                      <a:pt x="58" y="132"/>
                      <a:pt x="57" y="133"/>
                    </a:cubicBezTo>
                    <a:cubicBezTo>
                      <a:pt x="56" y="133"/>
                      <a:pt x="56" y="132"/>
                      <a:pt x="54" y="132"/>
                    </a:cubicBezTo>
                    <a:cubicBezTo>
                      <a:pt x="54" y="131"/>
                      <a:pt x="54" y="130"/>
                      <a:pt x="53" y="130"/>
                    </a:cubicBezTo>
                    <a:cubicBezTo>
                      <a:pt x="54" y="125"/>
                      <a:pt x="52" y="122"/>
                      <a:pt x="52" y="118"/>
                    </a:cubicBezTo>
                    <a:cubicBezTo>
                      <a:pt x="52" y="118"/>
                      <a:pt x="52" y="115"/>
                      <a:pt x="52" y="115"/>
                    </a:cubicBezTo>
                    <a:cubicBezTo>
                      <a:pt x="53" y="115"/>
                      <a:pt x="54" y="115"/>
                      <a:pt x="54" y="115"/>
                    </a:cubicBezTo>
                    <a:cubicBezTo>
                      <a:pt x="51" y="112"/>
                      <a:pt x="56" y="107"/>
                      <a:pt x="55" y="103"/>
                    </a:cubicBezTo>
                    <a:cubicBezTo>
                      <a:pt x="55" y="103"/>
                      <a:pt x="54" y="103"/>
                      <a:pt x="53" y="103"/>
                    </a:cubicBezTo>
                    <a:cubicBezTo>
                      <a:pt x="53" y="102"/>
                      <a:pt x="54" y="101"/>
                      <a:pt x="53" y="101"/>
                    </a:cubicBezTo>
                    <a:cubicBezTo>
                      <a:pt x="54" y="100"/>
                      <a:pt x="55" y="102"/>
                      <a:pt x="56" y="101"/>
                    </a:cubicBezTo>
                    <a:cubicBezTo>
                      <a:pt x="56" y="101"/>
                      <a:pt x="57" y="100"/>
                      <a:pt x="57" y="100"/>
                    </a:cubicBezTo>
                    <a:cubicBezTo>
                      <a:pt x="58" y="99"/>
                      <a:pt x="59" y="100"/>
                      <a:pt x="59" y="99"/>
                    </a:cubicBezTo>
                    <a:cubicBezTo>
                      <a:pt x="60" y="99"/>
                      <a:pt x="60" y="97"/>
                      <a:pt x="61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62" y="94"/>
                      <a:pt x="64" y="94"/>
                      <a:pt x="65" y="92"/>
                    </a:cubicBezTo>
                    <a:cubicBezTo>
                      <a:pt x="66" y="91"/>
                      <a:pt x="64" y="91"/>
                      <a:pt x="64" y="91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8" y="86"/>
                      <a:pt x="69" y="87"/>
                      <a:pt x="69" y="87"/>
                    </a:cubicBezTo>
                    <a:cubicBezTo>
                      <a:pt x="72" y="87"/>
                      <a:pt x="73" y="84"/>
                      <a:pt x="75" y="83"/>
                    </a:cubicBezTo>
                    <a:cubicBezTo>
                      <a:pt x="77" y="83"/>
                      <a:pt x="79" y="84"/>
                      <a:pt x="79" y="83"/>
                    </a:cubicBezTo>
                    <a:cubicBezTo>
                      <a:pt x="82" y="82"/>
                      <a:pt x="82" y="79"/>
                      <a:pt x="84" y="77"/>
                    </a:cubicBezTo>
                    <a:cubicBezTo>
                      <a:pt x="85" y="76"/>
                      <a:pt x="86" y="76"/>
                      <a:pt x="87" y="75"/>
                    </a:cubicBezTo>
                    <a:cubicBezTo>
                      <a:pt x="87" y="74"/>
                      <a:pt x="88" y="74"/>
                      <a:pt x="88" y="73"/>
                    </a:cubicBezTo>
                    <a:cubicBezTo>
                      <a:pt x="88" y="73"/>
                      <a:pt x="86" y="72"/>
                      <a:pt x="86" y="72"/>
                    </a:cubicBezTo>
                    <a:cubicBezTo>
                      <a:pt x="86" y="71"/>
                      <a:pt x="86" y="71"/>
                      <a:pt x="87" y="69"/>
                    </a:cubicBezTo>
                    <a:cubicBezTo>
                      <a:pt x="86" y="69"/>
                      <a:pt x="85" y="66"/>
                      <a:pt x="85" y="64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9"/>
                      <a:pt x="86" y="60"/>
                      <a:pt x="89" y="59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1" y="58"/>
                      <a:pt x="88" y="57"/>
                      <a:pt x="89" y="56"/>
                    </a:cubicBezTo>
                    <a:cubicBezTo>
                      <a:pt x="91" y="55"/>
                      <a:pt x="91" y="57"/>
                      <a:pt x="93" y="56"/>
                    </a:cubicBezTo>
                    <a:cubicBezTo>
                      <a:pt x="95" y="55"/>
                      <a:pt x="96" y="51"/>
                      <a:pt x="97" y="48"/>
                    </a:cubicBezTo>
                    <a:cubicBezTo>
                      <a:pt x="97" y="48"/>
                      <a:pt x="98" y="49"/>
                      <a:pt x="98" y="50"/>
                    </a:cubicBezTo>
                    <a:cubicBezTo>
                      <a:pt x="98" y="50"/>
                      <a:pt x="100" y="49"/>
                      <a:pt x="101" y="49"/>
                    </a:cubicBezTo>
                    <a:cubicBezTo>
                      <a:pt x="101" y="49"/>
                      <a:pt x="102" y="51"/>
                      <a:pt x="102" y="51"/>
                    </a:cubicBezTo>
                    <a:cubicBezTo>
                      <a:pt x="103" y="52"/>
                      <a:pt x="103" y="50"/>
                      <a:pt x="103" y="49"/>
                    </a:cubicBezTo>
                    <a:cubicBezTo>
                      <a:pt x="105" y="50"/>
                      <a:pt x="106" y="50"/>
                      <a:pt x="108" y="50"/>
                    </a:cubicBezTo>
                    <a:close/>
                    <a:moveTo>
                      <a:pt x="30" y="206"/>
                    </a:moveTo>
                    <a:cubicBezTo>
                      <a:pt x="30" y="207"/>
                      <a:pt x="30" y="209"/>
                      <a:pt x="30" y="210"/>
                    </a:cubicBezTo>
                    <a:cubicBezTo>
                      <a:pt x="38" y="214"/>
                      <a:pt x="36" y="209"/>
                      <a:pt x="30" y="206"/>
                    </a:cubicBezTo>
                    <a:close/>
                    <a:moveTo>
                      <a:pt x="67" y="171"/>
                    </a:moveTo>
                    <a:cubicBezTo>
                      <a:pt x="67" y="171"/>
                      <a:pt x="67" y="173"/>
                      <a:pt x="67" y="174"/>
                    </a:cubicBezTo>
                    <a:cubicBezTo>
                      <a:pt x="67" y="174"/>
                      <a:pt x="65" y="173"/>
                      <a:pt x="64" y="173"/>
                    </a:cubicBezTo>
                    <a:cubicBezTo>
                      <a:pt x="59" y="180"/>
                      <a:pt x="57" y="179"/>
                      <a:pt x="62" y="187"/>
                    </a:cubicBezTo>
                    <a:cubicBezTo>
                      <a:pt x="63" y="186"/>
                      <a:pt x="66" y="182"/>
                      <a:pt x="66" y="182"/>
                    </a:cubicBezTo>
                    <a:cubicBezTo>
                      <a:pt x="67" y="180"/>
                      <a:pt x="65" y="180"/>
                      <a:pt x="65" y="178"/>
                    </a:cubicBezTo>
                    <a:cubicBezTo>
                      <a:pt x="66" y="176"/>
                      <a:pt x="68" y="173"/>
                      <a:pt x="69" y="171"/>
                    </a:cubicBezTo>
                    <a:cubicBezTo>
                      <a:pt x="69" y="171"/>
                      <a:pt x="68" y="171"/>
                      <a:pt x="67" y="171"/>
                    </a:cubicBezTo>
                    <a:close/>
                    <a:moveTo>
                      <a:pt x="31" y="156"/>
                    </a:moveTo>
                    <a:cubicBezTo>
                      <a:pt x="31" y="157"/>
                      <a:pt x="32" y="156"/>
                      <a:pt x="32" y="158"/>
                    </a:cubicBezTo>
                    <a:cubicBezTo>
                      <a:pt x="32" y="159"/>
                      <a:pt x="30" y="161"/>
                      <a:pt x="30" y="161"/>
                    </a:cubicBezTo>
                    <a:cubicBezTo>
                      <a:pt x="30" y="161"/>
                      <a:pt x="27" y="171"/>
                      <a:pt x="28" y="164"/>
                    </a:cubicBezTo>
                    <a:cubicBezTo>
                      <a:pt x="28" y="163"/>
                      <a:pt x="29" y="159"/>
                      <a:pt x="30" y="157"/>
                    </a:cubicBezTo>
                    <a:cubicBezTo>
                      <a:pt x="30" y="157"/>
                      <a:pt x="31" y="156"/>
                      <a:pt x="31" y="156"/>
                    </a:cubicBezTo>
                    <a:close/>
                    <a:moveTo>
                      <a:pt x="19" y="146"/>
                    </a:moveTo>
                    <a:cubicBezTo>
                      <a:pt x="20" y="146"/>
                      <a:pt x="20" y="146"/>
                      <a:pt x="20" y="146"/>
                    </a:cubicBezTo>
                    <a:cubicBezTo>
                      <a:pt x="20" y="146"/>
                      <a:pt x="20" y="148"/>
                      <a:pt x="20" y="148"/>
                    </a:cubicBezTo>
                    <a:cubicBezTo>
                      <a:pt x="21" y="148"/>
                      <a:pt x="23" y="148"/>
                      <a:pt x="24" y="149"/>
                    </a:cubicBezTo>
                    <a:cubicBezTo>
                      <a:pt x="27" y="153"/>
                      <a:pt x="23" y="156"/>
                      <a:pt x="20" y="158"/>
                    </a:cubicBezTo>
                    <a:cubicBezTo>
                      <a:pt x="20" y="158"/>
                      <a:pt x="19" y="160"/>
                      <a:pt x="19" y="160"/>
                    </a:cubicBezTo>
                    <a:cubicBezTo>
                      <a:pt x="17" y="160"/>
                      <a:pt x="17" y="159"/>
                      <a:pt x="16" y="160"/>
                    </a:cubicBezTo>
                    <a:cubicBezTo>
                      <a:pt x="15" y="160"/>
                      <a:pt x="15" y="161"/>
                      <a:pt x="15" y="161"/>
                    </a:cubicBezTo>
                    <a:cubicBezTo>
                      <a:pt x="14" y="161"/>
                      <a:pt x="12" y="161"/>
                      <a:pt x="11" y="161"/>
                    </a:cubicBezTo>
                    <a:cubicBezTo>
                      <a:pt x="11" y="159"/>
                      <a:pt x="11" y="157"/>
                      <a:pt x="12" y="155"/>
                    </a:cubicBezTo>
                    <a:cubicBezTo>
                      <a:pt x="12" y="155"/>
                      <a:pt x="13" y="155"/>
                      <a:pt x="13" y="154"/>
                    </a:cubicBezTo>
                    <a:cubicBezTo>
                      <a:pt x="15" y="153"/>
                      <a:pt x="16" y="154"/>
                      <a:pt x="18" y="153"/>
                    </a:cubicBezTo>
                    <a:cubicBezTo>
                      <a:pt x="18" y="152"/>
                      <a:pt x="18" y="148"/>
                      <a:pt x="18" y="148"/>
                    </a:cubicBezTo>
                    <a:lnTo>
                      <a:pt x="19" y="146"/>
                    </a:lnTo>
                    <a:close/>
                    <a:moveTo>
                      <a:pt x="53" y="145"/>
                    </a:moveTo>
                    <a:cubicBezTo>
                      <a:pt x="53" y="145"/>
                      <a:pt x="54" y="146"/>
                      <a:pt x="55" y="147"/>
                    </a:cubicBezTo>
                    <a:cubicBezTo>
                      <a:pt x="55" y="147"/>
                      <a:pt x="56" y="146"/>
                      <a:pt x="57" y="146"/>
                    </a:cubicBezTo>
                    <a:cubicBezTo>
                      <a:pt x="58" y="147"/>
                      <a:pt x="59" y="148"/>
                      <a:pt x="59" y="149"/>
                    </a:cubicBezTo>
                    <a:cubicBezTo>
                      <a:pt x="57" y="148"/>
                      <a:pt x="55" y="148"/>
                      <a:pt x="53" y="148"/>
                    </a:cubicBezTo>
                    <a:cubicBezTo>
                      <a:pt x="52" y="147"/>
                      <a:pt x="53" y="147"/>
                      <a:pt x="52" y="147"/>
                    </a:cubicBezTo>
                    <a:cubicBezTo>
                      <a:pt x="52" y="146"/>
                      <a:pt x="51" y="145"/>
                      <a:pt x="53" y="145"/>
                    </a:cubicBezTo>
                    <a:close/>
                    <a:moveTo>
                      <a:pt x="49" y="145"/>
                    </a:moveTo>
                    <a:cubicBezTo>
                      <a:pt x="51" y="145"/>
                      <a:pt x="49" y="146"/>
                      <a:pt x="49" y="147"/>
                    </a:cubicBezTo>
                    <a:cubicBezTo>
                      <a:pt x="48" y="147"/>
                      <a:pt x="48" y="145"/>
                      <a:pt x="49" y="145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Freeform 61">
                <a:extLst>
                  <a:ext uri="{FF2B5EF4-FFF2-40B4-BE49-F238E27FC236}">
                    <a16:creationId xmlns:a16="http://schemas.microsoft.com/office/drawing/2014/main" xmlns="" id="{4FD29E78-DBF3-4B2D-BA5E-83D436E0A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5" y="2800"/>
                <a:ext cx="22" cy="31"/>
              </a:xfrm>
              <a:custGeom>
                <a:avLst/>
                <a:gdLst>
                  <a:gd name="T0" fmla="*/ 10 w 11"/>
                  <a:gd name="T1" fmla="*/ 10 h 16"/>
                  <a:gd name="T2" fmla="*/ 11 w 11"/>
                  <a:gd name="T3" fmla="*/ 4 h 16"/>
                  <a:gd name="T4" fmla="*/ 7 w 11"/>
                  <a:gd name="T5" fmla="*/ 0 h 16"/>
                  <a:gd name="T6" fmla="*/ 3 w 11"/>
                  <a:gd name="T7" fmla="*/ 1 h 16"/>
                  <a:gd name="T8" fmla="*/ 1 w 11"/>
                  <a:gd name="T9" fmla="*/ 5 h 16"/>
                  <a:gd name="T10" fmla="*/ 1 w 11"/>
                  <a:gd name="T11" fmla="*/ 11 h 16"/>
                  <a:gd name="T12" fmla="*/ 4 w 11"/>
                  <a:gd name="T13" fmla="*/ 14 h 16"/>
                  <a:gd name="T14" fmla="*/ 11 w 11"/>
                  <a:gd name="T15" fmla="*/ 16 h 16"/>
                  <a:gd name="T16" fmla="*/ 10 w 11"/>
                  <a:gd name="T17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6">
                    <a:moveTo>
                      <a:pt x="10" y="10"/>
                    </a:moveTo>
                    <a:cubicBezTo>
                      <a:pt x="10" y="10"/>
                      <a:pt x="11" y="6"/>
                      <a:pt x="11" y="4"/>
                    </a:cubicBezTo>
                    <a:cubicBezTo>
                      <a:pt x="11" y="2"/>
                      <a:pt x="7" y="0"/>
                      <a:pt x="7" y="0"/>
                    </a:cubicBezTo>
                    <a:cubicBezTo>
                      <a:pt x="7" y="0"/>
                      <a:pt x="5" y="2"/>
                      <a:pt x="3" y="1"/>
                    </a:cubicBezTo>
                    <a:cubicBezTo>
                      <a:pt x="2" y="0"/>
                      <a:pt x="1" y="2"/>
                      <a:pt x="1" y="5"/>
                    </a:cubicBezTo>
                    <a:cubicBezTo>
                      <a:pt x="1" y="9"/>
                      <a:pt x="0" y="8"/>
                      <a:pt x="1" y="11"/>
                    </a:cubicBezTo>
                    <a:cubicBezTo>
                      <a:pt x="3" y="14"/>
                      <a:pt x="2" y="12"/>
                      <a:pt x="4" y="14"/>
                    </a:cubicBezTo>
                    <a:cubicBezTo>
                      <a:pt x="7" y="15"/>
                      <a:pt x="11" y="16"/>
                      <a:pt x="11" y="16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Freeform 62">
                <a:extLst>
                  <a:ext uri="{FF2B5EF4-FFF2-40B4-BE49-F238E27FC236}">
                    <a16:creationId xmlns:a16="http://schemas.microsoft.com/office/drawing/2014/main" xmlns="" id="{08D091BD-6879-4D7F-B1AB-CAC335527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7" y="2113"/>
                <a:ext cx="71" cy="112"/>
              </a:xfrm>
              <a:custGeom>
                <a:avLst/>
                <a:gdLst>
                  <a:gd name="T0" fmla="*/ 36 w 36"/>
                  <a:gd name="T1" fmla="*/ 4 h 57"/>
                  <a:gd name="T2" fmla="*/ 32 w 36"/>
                  <a:gd name="T3" fmla="*/ 4 h 57"/>
                  <a:gd name="T4" fmla="*/ 32 w 36"/>
                  <a:gd name="T5" fmla="*/ 3 h 57"/>
                  <a:gd name="T6" fmla="*/ 27 w 36"/>
                  <a:gd name="T7" fmla="*/ 3 h 57"/>
                  <a:gd name="T8" fmla="*/ 27 w 36"/>
                  <a:gd name="T9" fmla="*/ 4 h 57"/>
                  <a:gd name="T10" fmla="*/ 24 w 36"/>
                  <a:gd name="T11" fmla="*/ 5 h 57"/>
                  <a:gd name="T12" fmla="*/ 12 w 36"/>
                  <a:gd name="T13" fmla="*/ 7 h 57"/>
                  <a:gd name="T14" fmla="*/ 12 w 36"/>
                  <a:gd name="T15" fmla="*/ 6 h 57"/>
                  <a:gd name="T16" fmla="*/ 7 w 36"/>
                  <a:gd name="T17" fmla="*/ 14 h 57"/>
                  <a:gd name="T18" fmla="*/ 7 w 36"/>
                  <a:gd name="T19" fmla="*/ 19 h 57"/>
                  <a:gd name="T20" fmla="*/ 2 w 36"/>
                  <a:gd name="T21" fmla="*/ 23 h 57"/>
                  <a:gd name="T22" fmla="*/ 3 w 36"/>
                  <a:gd name="T23" fmla="*/ 29 h 57"/>
                  <a:gd name="T24" fmla="*/ 2 w 36"/>
                  <a:gd name="T25" fmla="*/ 36 h 57"/>
                  <a:gd name="T26" fmla="*/ 5 w 36"/>
                  <a:gd name="T27" fmla="*/ 38 h 57"/>
                  <a:gd name="T28" fmla="*/ 5 w 36"/>
                  <a:gd name="T29" fmla="*/ 43 h 57"/>
                  <a:gd name="T30" fmla="*/ 6 w 36"/>
                  <a:gd name="T31" fmla="*/ 51 h 57"/>
                  <a:gd name="T32" fmla="*/ 7 w 36"/>
                  <a:gd name="T33" fmla="*/ 56 h 57"/>
                  <a:gd name="T34" fmla="*/ 11 w 36"/>
                  <a:gd name="T35" fmla="*/ 55 h 57"/>
                  <a:gd name="T36" fmla="*/ 17 w 36"/>
                  <a:gd name="T37" fmla="*/ 57 h 57"/>
                  <a:gd name="T38" fmla="*/ 19 w 36"/>
                  <a:gd name="T39" fmla="*/ 53 h 57"/>
                  <a:gd name="T40" fmla="*/ 16 w 36"/>
                  <a:gd name="T41" fmla="*/ 51 h 57"/>
                  <a:gd name="T42" fmla="*/ 17 w 36"/>
                  <a:gd name="T43" fmla="*/ 46 h 57"/>
                  <a:gd name="T44" fmla="*/ 23 w 36"/>
                  <a:gd name="T45" fmla="*/ 48 h 57"/>
                  <a:gd name="T46" fmla="*/ 26 w 36"/>
                  <a:gd name="T47" fmla="*/ 47 h 57"/>
                  <a:gd name="T48" fmla="*/ 27 w 36"/>
                  <a:gd name="T49" fmla="*/ 49 h 57"/>
                  <a:gd name="T50" fmla="*/ 31 w 36"/>
                  <a:gd name="T51" fmla="*/ 49 h 57"/>
                  <a:gd name="T52" fmla="*/ 35 w 36"/>
                  <a:gd name="T53" fmla="*/ 43 h 57"/>
                  <a:gd name="T54" fmla="*/ 36 w 36"/>
                  <a:gd name="T55" fmla="*/ 35 h 57"/>
                  <a:gd name="T56" fmla="*/ 32 w 36"/>
                  <a:gd name="T57" fmla="*/ 28 h 57"/>
                  <a:gd name="T58" fmla="*/ 31 w 36"/>
                  <a:gd name="T59" fmla="*/ 17 h 57"/>
                  <a:gd name="T60" fmla="*/ 35 w 36"/>
                  <a:gd name="T61" fmla="*/ 10 h 57"/>
                  <a:gd name="T62" fmla="*/ 36 w 36"/>
                  <a:gd name="T63" fmla="*/ 7 h 57"/>
                  <a:gd name="T64" fmla="*/ 35 w 36"/>
                  <a:gd name="T65" fmla="*/ 7 h 57"/>
                  <a:gd name="T66" fmla="*/ 36 w 36"/>
                  <a:gd name="T67" fmla="*/ 5 h 57"/>
                  <a:gd name="T68" fmla="*/ 36 w 36"/>
                  <a:gd name="T6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" h="57">
                    <a:moveTo>
                      <a:pt x="36" y="4"/>
                    </a:moveTo>
                    <a:cubicBezTo>
                      <a:pt x="35" y="4"/>
                      <a:pt x="33" y="4"/>
                      <a:pt x="32" y="4"/>
                    </a:cubicBezTo>
                    <a:cubicBezTo>
                      <a:pt x="32" y="4"/>
                      <a:pt x="32" y="3"/>
                      <a:pt x="32" y="3"/>
                    </a:cubicBezTo>
                    <a:cubicBezTo>
                      <a:pt x="30" y="3"/>
                      <a:pt x="28" y="2"/>
                      <a:pt x="27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4" y="5"/>
                      <a:pt x="24" y="5"/>
                    </a:cubicBezTo>
                    <a:cubicBezTo>
                      <a:pt x="17" y="5"/>
                      <a:pt x="15" y="0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7" y="12"/>
                      <a:pt x="7" y="14"/>
                    </a:cubicBezTo>
                    <a:cubicBezTo>
                      <a:pt x="7" y="15"/>
                      <a:pt x="7" y="17"/>
                      <a:pt x="7" y="19"/>
                    </a:cubicBezTo>
                    <a:cubicBezTo>
                      <a:pt x="6" y="21"/>
                      <a:pt x="4" y="21"/>
                      <a:pt x="2" y="23"/>
                    </a:cubicBezTo>
                    <a:cubicBezTo>
                      <a:pt x="0" y="24"/>
                      <a:pt x="4" y="27"/>
                      <a:pt x="3" y="29"/>
                    </a:cubicBezTo>
                    <a:cubicBezTo>
                      <a:pt x="3" y="31"/>
                      <a:pt x="2" y="36"/>
                      <a:pt x="2" y="36"/>
                    </a:cubicBezTo>
                    <a:cubicBezTo>
                      <a:pt x="2" y="36"/>
                      <a:pt x="4" y="37"/>
                      <a:pt x="5" y="38"/>
                    </a:cubicBezTo>
                    <a:cubicBezTo>
                      <a:pt x="6" y="39"/>
                      <a:pt x="5" y="43"/>
                      <a:pt x="5" y="4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49"/>
                      <a:pt x="33" y="46"/>
                      <a:pt x="35" y="43"/>
                    </a:cubicBezTo>
                    <a:cubicBezTo>
                      <a:pt x="36" y="39"/>
                      <a:pt x="36" y="35"/>
                      <a:pt x="36" y="35"/>
                    </a:cubicBezTo>
                    <a:cubicBezTo>
                      <a:pt x="36" y="35"/>
                      <a:pt x="32" y="31"/>
                      <a:pt x="32" y="28"/>
                    </a:cubicBezTo>
                    <a:cubicBezTo>
                      <a:pt x="32" y="25"/>
                      <a:pt x="31" y="17"/>
                      <a:pt x="31" y="1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8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4" y="5"/>
                      <a:pt x="36" y="5"/>
                    </a:cubicBezTo>
                    <a:lnTo>
                      <a:pt x="3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Freeform 63">
                <a:extLst>
                  <a:ext uri="{FF2B5EF4-FFF2-40B4-BE49-F238E27FC236}">
                    <a16:creationId xmlns:a16="http://schemas.microsoft.com/office/drawing/2014/main" xmlns="" id="{F1B10F14-ADD6-43D0-83E8-B0EF3E437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7" y="2113"/>
                <a:ext cx="71" cy="112"/>
              </a:xfrm>
              <a:custGeom>
                <a:avLst/>
                <a:gdLst>
                  <a:gd name="T0" fmla="*/ 36 w 36"/>
                  <a:gd name="T1" fmla="*/ 4 h 57"/>
                  <a:gd name="T2" fmla="*/ 32 w 36"/>
                  <a:gd name="T3" fmla="*/ 4 h 57"/>
                  <a:gd name="T4" fmla="*/ 32 w 36"/>
                  <a:gd name="T5" fmla="*/ 3 h 57"/>
                  <a:gd name="T6" fmla="*/ 27 w 36"/>
                  <a:gd name="T7" fmla="*/ 3 h 57"/>
                  <a:gd name="T8" fmla="*/ 27 w 36"/>
                  <a:gd name="T9" fmla="*/ 4 h 57"/>
                  <a:gd name="T10" fmla="*/ 24 w 36"/>
                  <a:gd name="T11" fmla="*/ 5 h 57"/>
                  <a:gd name="T12" fmla="*/ 12 w 36"/>
                  <a:gd name="T13" fmla="*/ 7 h 57"/>
                  <a:gd name="T14" fmla="*/ 12 w 36"/>
                  <a:gd name="T15" fmla="*/ 6 h 57"/>
                  <a:gd name="T16" fmla="*/ 7 w 36"/>
                  <a:gd name="T17" fmla="*/ 14 h 57"/>
                  <a:gd name="T18" fmla="*/ 7 w 36"/>
                  <a:gd name="T19" fmla="*/ 19 h 57"/>
                  <a:gd name="T20" fmla="*/ 2 w 36"/>
                  <a:gd name="T21" fmla="*/ 23 h 57"/>
                  <a:gd name="T22" fmla="*/ 3 w 36"/>
                  <a:gd name="T23" fmla="*/ 29 h 57"/>
                  <a:gd name="T24" fmla="*/ 2 w 36"/>
                  <a:gd name="T25" fmla="*/ 36 h 57"/>
                  <a:gd name="T26" fmla="*/ 5 w 36"/>
                  <a:gd name="T27" fmla="*/ 38 h 57"/>
                  <a:gd name="T28" fmla="*/ 5 w 36"/>
                  <a:gd name="T29" fmla="*/ 43 h 57"/>
                  <a:gd name="T30" fmla="*/ 6 w 36"/>
                  <a:gd name="T31" fmla="*/ 51 h 57"/>
                  <a:gd name="T32" fmla="*/ 7 w 36"/>
                  <a:gd name="T33" fmla="*/ 56 h 57"/>
                  <a:gd name="T34" fmla="*/ 11 w 36"/>
                  <a:gd name="T35" fmla="*/ 55 h 57"/>
                  <a:gd name="T36" fmla="*/ 17 w 36"/>
                  <a:gd name="T37" fmla="*/ 57 h 57"/>
                  <a:gd name="T38" fmla="*/ 19 w 36"/>
                  <a:gd name="T39" fmla="*/ 53 h 57"/>
                  <a:gd name="T40" fmla="*/ 16 w 36"/>
                  <a:gd name="T41" fmla="*/ 51 h 57"/>
                  <a:gd name="T42" fmla="*/ 17 w 36"/>
                  <a:gd name="T43" fmla="*/ 46 h 57"/>
                  <a:gd name="T44" fmla="*/ 23 w 36"/>
                  <a:gd name="T45" fmla="*/ 48 h 57"/>
                  <a:gd name="T46" fmla="*/ 26 w 36"/>
                  <a:gd name="T47" fmla="*/ 47 h 57"/>
                  <a:gd name="T48" fmla="*/ 27 w 36"/>
                  <a:gd name="T49" fmla="*/ 49 h 57"/>
                  <a:gd name="T50" fmla="*/ 31 w 36"/>
                  <a:gd name="T51" fmla="*/ 49 h 57"/>
                  <a:gd name="T52" fmla="*/ 35 w 36"/>
                  <a:gd name="T53" fmla="*/ 43 h 57"/>
                  <a:gd name="T54" fmla="*/ 36 w 36"/>
                  <a:gd name="T55" fmla="*/ 35 h 57"/>
                  <a:gd name="T56" fmla="*/ 32 w 36"/>
                  <a:gd name="T57" fmla="*/ 28 h 57"/>
                  <a:gd name="T58" fmla="*/ 31 w 36"/>
                  <a:gd name="T59" fmla="*/ 17 h 57"/>
                  <a:gd name="T60" fmla="*/ 35 w 36"/>
                  <a:gd name="T61" fmla="*/ 10 h 57"/>
                  <a:gd name="T62" fmla="*/ 36 w 36"/>
                  <a:gd name="T63" fmla="*/ 7 h 57"/>
                  <a:gd name="T64" fmla="*/ 35 w 36"/>
                  <a:gd name="T65" fmla="*/ 7 h 57"/>
                  <a:gd name="T66" fmla="*/ 36 w 36"/>
                  <a:gd name="T67" fmla="*/ 5 h 57"/>
                  <a:gd name="T68" fmla="*/ 36 w 36"/>
                  <a:gd name="T6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" h="57">
                    <a:moveTo>
                      <a:pt x="36" y="4"/>
                    </a:moveTo>
                    <a:cubicBezTo>
                      <a:pt x="35" y="4"/>
                      <a:pt x="33" y="4"/>
                      <a:pt x="32" y="4"/>
                    </a:cubicBezTo>
                    <a:cubicBezTo>
                      <a:pt x="32" y="4"/>
                      <a:pt x="32" y="3"/>
                      <a:pt x="32" y="3"/>
                    </a:cubicBezTo>
                    <a:cubicBezTo>
                      <a:pt x="30" y="3"/>
                      <a:pt x="28" y="2"/>
                      <a:pt x="27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4" y="5"/>
                      <a:pt x="24" y="5"/>
                    </a:cubicBezTo>
                    <a:cubicBezTo>
                      <a:pt x="17" y="5"/>
                      <a:pt x="15" y="0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7" y="12"/>
                      <a:pt x="7" y="14"/>
                    </a:cubicBezTo>
                    <a:cubicBezTo>
                      <a:pt x="7" y="15"/>
                      <a:pt x="7" y="17"/>
                      <a:pt x="7" y="19"/>
                    </a:cubicBezTo>
                    <a:cubicBezTo>
                      <a:pt x="6" y="21"/>
                      <a:pt x="4" y="21"/>
                      <a:pt x="2" y="23"/>
                    </a:cubicBezTo>
                    <a:cubicBezTo>
                      <a:pt x="0" y="24"/>
                      <a:pt x="4" y="27"/>
                      <a:pt x="3" y="29"/>
                    </a:cubicBezTo>
                    <a:cubicBezTo>
                      <a:pt x="3" y="31"/>
                      <a:pt x="2" y="36"/>
                      <a:pt x="2" y="36"/>
                    </a:cubicBezTo>
                    <a:cubicBezTo>
                      <a:pt x="2" y="36"/>
                      <a:pt x="4" y="37"/>
                      <a:pt x="5" y="38"/>
                    </a:cubicBezTo>
                    <a:cubicBezTo>
                      <a:pt x="6" y="39"/>
                      <a:pt x="5" y="43"/>
                      <a:pt x="5" y="4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49"/>
                      <a:pt x="33" y="46"/>
                      <a:pt x="35" y="43"/>
                    </a:cubicBezTo>
                    <a:cubicBezTo>
                      <a:pt x="36" y="39"/>
                      <a:pt x="36" y="35"/>
                      <a:pt x="36" y="35"/>
                    </a:cubicBezTo>
                    <a:cubicBezTo>
                      <a:pt x="36" y="35"/>
                      <a:pt x="32" y="31"/>
                      <a:pt x="32" y="28"/>
                    </a:cubicBezTo>
                    <a:cubicBezTo>
                      <a:pt x="32" y="25"/>
                      <a:pt x="31" y="17"/>
                      <a:pt x="31" y="1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8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4" y="5"/>
                      <a:pt x="36" y="5"/>
                    </a:cubicBezTo>
                    <a:lnTo>
                      <a:pt x="36" y="4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Freeform 64">
                <a:extLst>
                  <a:ext uri="{FF2B5EF4-FFF2-40B4-BE49-F238E27FC236}">
                    <a16:creationId xmlns:a16="http://schemas.microsoft.com/office/drawing/2014/main" xmlns="" id="{A5C85BC5-D098-4A0C-B5FF-26862C1AE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80" y="1756"/>
                <a:ext cx="288" cy="418"/>
              </a:xfrm>
              <a:custGeom>
                <a:avLst/>
                <a:gdLst>
                  <a:gd name="T0" fmla="*/ 145 w 147"/>
                  <a:gd name="T1" fmla="*/ 52 h 213"/>
                  <a:gd name="T2" fmla="*/ 138 w 147"/>
                  <a:gd name="T3" fmla="*/ 44 h 213"/>
                  <a:gd name="T4" fmla="*/ 137 w 147"/>
                  <a:gd name="T5" fmla="*/ 36 h 213"/>
                  <a:gd name="T6" fmla="*/ 138 w 147"/>
                  <a:gd name="T7" fmla="*/ 34 h 213"/>
                  <a:gd name="T8" fmla="*/ 137 w 147"/>
                  <a:gd name="T9" fmla="*/ 26 h 213"/>
                  <a:gd name="T10" fmla="*/ 135 w 147"/>
                  <a:gd name="T11" fmla="*/ 20 h 213"/>
                  <a:gd name="T12" fmla="*/ 130 w 147"/>
                  <a:gd name="T13" fmla="*/ 10 h 213"/>
                  <a:gd name="T14" fmla="*/ 124 w 147"/>
                  <a:gd name="T15" fmla="*/ 3 h 213"/>
                  <a:gd name="T16" fmla="*/ 123 w 147"/>
                  <a:gd name="T17" fmla="*/ 0 h 213"/>
                  <a:gd name="T18" fmla="*/ 115 w 147"/>
                  <a:gd name="T19" fmla="*/ 2 h 213"/>
                  <a:gd name="T20" fmla="*/ 110 w 147"/>
                  <a:gd name="T21" fmla="*/ 9 h 213"/>
                  <a:gd name="T22" fmla="*/ 106 w 147"/>
                  <a:gd name="T23" fmla="*/ 15 h 213"/>
                  <a:gd name="T24" fmla="*/ 97 w 147"/>
                  <a:gd name="T25" fmla="*/ 13 h 213"/>
                  <a:gd name="T26" fmla="*/ 94 w 147"/>
                  <a:gd name="T27" fmla="*/ 13 h 213"/>
                  <a:gd name="T28" fmla="*/ 32 w 147"/>
                  <a:gd name="T29" fmla="*/ 33 h 213"/>
                  <a:gd name="T30" fmla="*/ 24 w 147"/>
                  <a:gd name="T31" fmla="*/ 41 h 213"/>
                  <a:gd name="T32" fmla="*/ 18 w 147"/>
                  <a:gd name="T33" fmla="*/ 81 h 213"/>
                  <a:gd name="T34" fmla="*/ 12 w 147"/>
                  <a:gd name="T35" fmla="*/ 88 h 213"/>
                  <a:gd name="T36" fmla="*/ 8 w 147"/>
                  <a:gd name="T37" fmla="*/ 96 h 213"/>
                  <a:gd name="T38" fmla="*/ 4 w 147"/>
                  <a:gd name="T39" fmla="*/ 106 h 213"/>
                  <a:gd name="T40" fmla="*/ 1 w 147"/>
                  <a:gd name="T41" fmla="*/ 113 h 213"/>
                  <a:gd name="T42" fmla="*/ 8 w 147"/>
                  <a:gd name="T43" fmla="*/ 116 h 213"/>
                  <a:gd name="T44" fmla="*/ 7 w 147"/>
                  <a:gd name="T45" fmla="*/ 123 h 213"/>
                  <a:gd name="T46" fmla="*/ 8 w 147"/>
                  <a:gd name="T47" fmla="*/ 131 h 213"/>
                  <a:gd name="T48" fmla="*/ 14 w 147"/>
                  <a:gd name="T49" fmla="*/ 140 h 213"/>
                  <a:gd name="T50" fmla="*/ 15 w 147"/>
                  <a:gd name="T51" fmla="*/ 150 h 213"/>
                  <a:gd name="T52" fmla="*/ 21 w 147"/>
                  <a:gd name="T53" fmla="*/ 163 h 213"/>
                  <a:gd name="T54" fmla="*/ 29 w 147"/>
                  <a:gd name="T55" fmla="*/ 169 h 213"/>
                  <a:gd name="T56" fmla="*/ 37 w 147"/>
                  <a:gd name="T57" fmla="*/ 173 h 213"/>
                  <a:gd name="T58" fmla="*/ 46 w 147"/>
                  <a:gd name="T59" fmla="*/ 184 h 213"/>
                  <a:gd name="T60" fmla="*/ 49 w 147"/>
                  <a:gd name="T61" fmla="*/ 193 h 213"/>
                  <a:gd name="T62" fmla="*/ 54 w 147"/>
                  <a:gd name="T63" fmla="*/ 202 h 213"/>
                  <a:gd name="T64" fmla="*/ 63 w 147"/>
                  <a:gd name="T65" fmla="*/ 202 h 213"/>
                  <a:gd name="T66" fmla="*/ 71 w 147"/>
                  <a:gd name="T67" fmla="*/ 202 h 213"/>
                  <a:gd name="T68" fmla="*/ 80 w 147"/>
                  <a:gd name="T69" fmla="*/ 210 h 213"/>
                  <a:gd name="T70" fmla="*/ 87 w 147"/>
                  <a:gd name="T71" fmla="*/ 213 h 213"/>
                  <a:gd name="T72" fmla="*/ 97 w 147"/>
                  <a:gd name="T73" fmla="*/ 208 h 213"/>
                  <a:gd name="T74" fmla="*/ 106 w 147"/>
                  <a:gd name="T75" fmla="*/ 207 h 213"/>
                  <a:gd name="T76" fmla="*/ 113 w 147"/>
                  <a:gd name="T77" fmla="*/ 204 h 213"/>
                  <a:gd name="T78" fmla="*/ 121 w 147"/>
                  <a:gd name="T79" fmla="*/ 204 h 213"/>
                  <a:gd name="T80" fmla="*/ 125 w 147"/>
                  <a:gd name="T81" fmla="*/ 205 h 213"/>
                  <a:gd name="T82" fmla="*/ 121 w 147"/>
                  <a:gd name="T83" fmla="*/ 200 h 213"/>
                  <a:gd name="T84" fmla="*/ 112 w 147"/>
                  <a:gd name="T85" fmla="*/ 187 h 213"/>
                  <a:gd name="T86" fmla="*/ 106 w 147"/>
                  <a:gd name="T87" fmla="*/ 178 h 213"/>
                  <a:gd name="T88" fmla="*/ 96 w 147"/>
                  <a:gd name="T89" fmla="*/ 173 h 213"/>
                  <a:gd name="T90" fmla="*/ 100 w 147"/>
                  <a:gd name="T91" fmla="*/ 167 h 213"/>
                  <a:gd name="T92" fmla="*/ 105 w 147"/>
                  <a:gd name="T93" fmla="*/ 160 h 213"/>
                  <a:gd name="T94" fmla="*/ 110 w 147"/>
                  <a:gd name="T95" fmla="*/ 140 h 213"/>
                  <a:gd name="T96" fmla="*/ 114 w 147"/>
                  <a:gd name="T97" fmla="*/ 132 h 213"/>
                  <a:gd name="T98" fmla="*/ 120 w 147"/>
                  <a:gd name="T99" fmla="*/ 124 h 213"/>
                  <a:gd name="T100" fmla="*/ 127 w 147"/>
                  <a:gd name="T101" fmla="*/ 108 h 213"/>
                  <a:gd name="T102" fmla="*/ 131 w 147"/>
                  <a:gd name="T103" fmla="*/ 91 h 213"/>
                  <a:gd name="T104" fmla="*/ 134 w 147"/>
                  <a:gd name="T105" fmla="*/ 76 h 213"/>
                  <a:gd name="T106" fmla="*/ 136 w 147"/>
                  <a:gd name="T107" fmla="*/ 65 h 213"/>
                  <a:gd name="T108" fmla="*/ 140 w 147"/>
                  <a:gd name="T109" fmla="*/ 59 h 213"/>
                  <a:gd name="T110" fmla="*/ 147 w 147"/>
                  <a:gd name="T111" fmla="*/ 57 h 213"/>
                  <a:gd name="T112" fmla="*/ 94 w 147"/>
                  <a:gd name="T113" fmla="*/ 13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7" h="213">
                    <a:moveTo>
                      <a:pt x="147" y="57"/>
                    </a:moveTo>
                    <a:cubicBezTo>
                      <a:pt x="146" y="55"/>
                      <a:pt x="146" y="53"/>
                      <a:pt x="145" y="52"/>
                    </a:cubicBezTo>
                    <a:cubicBezTo>
                      <a:pt x="144" y="51"/>
                      <a:pt x="140" y="50"/>
                      <a:pt x="139" y="50"/>
                    </a:cubicBezTo>
                    <a:cubicBezTo>
                      <a:pt x="138" y="49"/>
                      <a:pt x="139" y="46"/>
                      <a:pt x="138" y="44"/>
                    </a:cubicBezTo>
                    <a:cubicBezTo>
                      <a:pt x="137" y="44"/>
                      <a:pt x="137" y="44"/>
                      <a:pt x="137" y="44"/>
                    </a:cubicBezTo>
                    <a:cubicBezTo>
                      <a:pt x="136" y="42"/>
                      <a:pt x="137" y="36"/>
                      <a:pt x="137" y="36"/>
                    </a:cubicBezTo>
                    <a:cubicBezTo>
                      <a:pt x="137" y="34"/>
                      <a:pt x="137" y="34"/>
                      <a:pt x="137" y="34"/>
                    </a:cubicBezTo>
                    <a:cubicBezTo>
                      <a:pt x="137" y="34"/>
                      <a:pt x="138" y="34"/>
                      <a:pt x="138" y="34"/>
                    </a:cubicBezTo>
                    <a:cubicBezTo>
                      <a:pt x="138" y="33"/>
                      <a:pt x="138" y="27"/>
                      <a:pt x="138" y="27"/>
                    </a:cubicBezTo>
                    <a:cubicBezTo>
                      <a:pt x="137" y="26"/>
                      <a:pt x="137" y="26"/>
                      <a:pt x="137" y="26"/>
                    </a:cubicBezTo>
                    <a:cubicBezTo>
                      <a:pt x="136" y="24"/>
                      <a:pt x="137" y="21"/>
                      <a:pt x="137" y="21"/>
                    </a:cubicBezTo>
                    <a:cubicBezTo>
                      <a:pt x="137" y="21"/>
                      <a:pt x="135" y="20"/>
                      <a:pt x="135" y="20"/>
                    </a:cubicBezTo>
                    <a:cubicBezTo>
                      <a:pt x="134" y="18"/>
                      <a:pt x="134" y="14"/>
                      <a:pt x="133" y="12"/>
                    </a:cubicBezTo>
                    <a:cubicBezTo>
                      <a:pt x="133" y="11"/>
                      <a:pt x="131" y="11"/>
                      <a:pt x="130" y="10"/>
                    </a:cubicBezTo>
                    <a:cubicBezTo>
                      <a:pt x="128" y="8"/>
                      <a:pt x="127" y="6"/>
                      <a:pt x="125" y="4"/>
                    </a:cubicBezTo>
                    <a:cubicBezTo>
                      <a:pt x="124" y="3"/>
                      <a:pt x="124" y="3"/>
                      <a:pt x="124" y="3"/>
                    </a:cubicBezTo>
                    <a:cubicBezTo>
                      <a:pt x="124" y="2"/>
                      <a:pt x="124" y="1"/>
                      <a:pt x="124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18" y="2"/>
                      <a:pt x="118" y="2"/>
                      <a:pt x="118" y="2"/>
                    </a:cubicBezTo>
                    <a:cubicBezTo>
                      <a:pt x="115" y="2"/>
                      <a:pt x="115" y="2"/>
                      <a:pt x="115" y="2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09" y="14"/>
                      <a:pt x="109" y="14"/>
                      <a:pt x="109" y="14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5" y="13"/>
                      <a:pt x="105" y="13"/>
                      <a:pt x="105" y="13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19" y="82"/>
                      <a:pt x="18" y="81"/>
                    </a:cubicBezTo>
                    <a:cubicBezTo>
                      <a:pt x="16" y="80"/>
                      <a:pt x="14" y="80"/>
                      <a:pt x="13" y="82"/>
                    </a:cubicBezTo>
                    <a:cubicBezTo>
                      <a:pt x="12" y="84"/>
                      <a:pt x="11" y="85"/>
                      <a:pt x="12" y="88"/>
                    </a:cubicBezTo>
                    <a:cubicBezTo>
                      <a:pt x="13" y="90"/>
                      <a:pt x="12" y="91"/>
                      <a:pt x="10" y="92"/>
                    </a:cubicBezTo>
                    <a:cubicBezTo>
                      <a:pt x="7" y="93"/>
                      <a:pt x="8" y="94"/>
                      <a:pt x="8" y="96"/>
                    </a:cubicBezTo>
                    <a:cubicBezTo>
                      <a:pt x="8" y="98"/>
                      <a:pt x="8" y="101"/>
                      <a:pt x="6" y="102"/>
                    </a:cubicBezTo>
                    <a:cubicBezTo>
                      <a:pt x="4" y="104"/>
                      <a:pt x="4" y="103"/>
                      <a:pt x="4" y="106"/>
                    </a:cubicBezTo>
                    <a:cubicBezTo>
                      <a:pt x="4" y="108"/>
                      <a:pt x="3" y="109"/>
                      <a:pt x="2" y="110"/>
                    </a:cubicBezTo>
                    <a:cubicBezTo>
                      <a:pt x="0" y="111"/>
                      <a:pt x="1" y="111"/>
                      <a:pt x="1" y="113"/>
                    </a:cubicBezTo>
                    <a:cubicBezTo>
                      <a:pt x="1" y="115"/>
                      <a:pt x="3" y="113"/>
                      <a:pt x="5" y="113"/>
                    </a:cubicBezTo>
                    <a:cubicBezTo>
                      <a:pt x="6" y="113"/>
                      <a:pt x="7" y="114"/>
                      <a:pt x="8" y="116"/>
                    </a:cubicBezTo>
                    <a:cubicBezTo>
                      <a:pt x="9" y="118"/>
                      <a:pt x="6" y="119"/>
                      <a:pt x="6" y="121"/>
                    </a:cubicBezTo>
                    <a:cubicBezTo>
                      <a:pt x="7" y="123"/>
                      <a:pt x="7" y="123"/>
                      <a:pt x="7" y="123"/>
                    </a:cubicBezTo>
                    <a:cubicBezTo>
                      <a:pt x="7" y="123"/>
                      <a:pt x="8" y="125"/>
                      <a:pt x="7" y="127"/>
                    </a:cubicBezTo>
                    <a:cubicBezTo>
                      <a:pt x="6" y="129"/>
                      <a:pt x="6" y="129"/>
                      <a:pt x="8" y="131"/>
                    </a:cubicBezTo>
                    <a:cubicBezTo>
                      <a:pt x="10" y="133"/>
                      <a:pt x="9" y="135"/>
                      <a:pt x="9" y="135"/>
                    </a:cubicBezTo>
                    <a:cubicBezTo>
                      <a:pt x="14" y="140"/>
                      <a:pt x="14" y="140"/>
                      <a:pt x="14" y="140"/>
                    </a:cubicBezTo>
                    <a:cubicBezTo>
                      <a:pt x="14" y="140"/>
                      <a:pt x="15" y="144"/>
                      <a:pt x="14" y="146"/>
                    </a:cubicBezTo>
                    <a:cubicBezTo>
                      <a:pt x="13" y="148"/>
                      <a:pt x="12" y="148"/>
                      <a:pt x="15" y="150"/>
                    </a:cubicBezTo>
                    <a:cubicBezTo>
                      <a:pt x="18" y="152"/>
                      <a:pt x="18" y="152"/>
                      <a:pt x="17" y="155"/>
                    </a:cubicBezTo>
                    <a:cubicBezTo>
                      <a:pt x="16" y="158"/>
                      <a:pt x="20" y="163"/>
                      <a:pt x="21" y="163"/>
                    </a:cubicBezTo>
                    <a:cubicBezTo>
                      <a:pt x="23" y="164"/>
                      <a:pt x="23" y="167"/>
                      <a:pt x="25" y="167"/>
                    </a:cubicBezTo>
                    <a:cubicBezTo>
                      <a:pt x="27" y="167"/>
                      <a:pt x="28" y="167"/>
                      <a:pt x="29" y="169"/>
                    </a:cubicBezTo>
                    <a:cubicBezTo>
                      <a:pt x="30" y="170"/>
                      <a:pt x="31" y="172"/>
                      <a:pt x="33" y="172"/>
                    </a:cubicBezTo>
                    <a:cubicBezTo>
                      <a:pt x="35" y="172"/>
                      <a:pt x="36" y="171"/>
                      <a:pt x="37" y="173"/>
                    </a:cubicBezTo>
                    <a:cubicBezTo>
                      <a:pt x="38" y="175"/>
                      <a:pt x="37" y="178"/>
                      <a:pt x="40" y="179"/>
                    </a:cubicBezTo>
                    <a:cubicBezTo>
                      <a:pt x="44" y="180"/>
                      <a:pt x="45" y="181"/>
                      <a:pt x="46" y="184"/>
                    </a:cubicBezTo>
                    <a:cubicBezTo>
                      <a:pt x="47" y="187"/>
                      <a:pt x="46" y="189"/>
                      <a:pt x="47" y="190"/>
                    </a:cubicBezTo>
                    <a:cubicBezTo>
                      <a:pt x="49" y="190"/>
                      <a:pt x="49" y="193"/>
                      <a:pt x="49" y="193"/>
                    </a:cubicBezTo>
                    <a:cubicBezTo>
                      <a:pt x="52" y="198"/>
                      <a:pt x="52" y="198"/>
                      <a:pt x="52" y="198"/>
                    </a:cubicBezTo>
                    <a:cubicBezTo>
                      <a:pt x="52" y="198"/>
                      <a:pt x="53" y="201"/>
                      <a:pt x="54" y="202"/>
                    </a:cubicBezTo>
                    <a:cubicBezTo>
                      <a:pt x="55" y="203"/>
                      <a:pt x="57" y="202"/>
                      <a:pt x="57" y="200"/>
                    </a:cubicBezTo>
                    <a:cubicBezTo>
                      <a:pt x="58" y="197"/>
                      <a:pt x="60" y="201"/>
                      <a:pt x="63" y="202"/>
                    </a:cubicBezTo>
                    <a:cubicBezTo>
                      <a:pt x="65" y="203"/>
                      <a:pt x="65" y="202"/>
                      <a:pt x="66" y="200"/>
                    </a:cubicBezTo>
                    <a:cubicBezTo>
                      <a:pt x="67" y="199"/>
                      <a:pt x="69" y="200"/>
                      <a:pt x="71" y="202"/>
                    </a:cubicBezTo>
                    <a:cubicBezTo>
                      <a:pt x="72" y="204"/>
                      <a:pt x="73" y="206"/>
                      <a:pt x="74" y="207"/>
                    </a:cubicBezTo>
                    <a:cubicBezTo>
                      <a:pt x="75" y="209"/>
                      <a:pt x="78" y="209"/>
                      <a:pt x="80" y="210"/>
                    </a:cubicBezTo>
                    <a:cubicBezTo>
                      <a:pt x="81" y="212"/>
                      <a:pt x="83" y="210"/>
                      <a:pt x="83" y="210"/>
                    </a:cubicBezTo>
                    <a:cubicBezTo>
                      <a:pt x="87" y="213"/>
                      <a:pt x="87" y="213"/>
                      <a:pt x="87" y="213"/>
                    </a:cubicBezTo>
                    <a:cubicBezTo>
                      <a:pt x="87" y="213"/>
                      <a:pt x="91" y="209"/>
                      <a:pt x="94" y="209"/>
                    </a:cubicBezTo>
                    <a:cubicBezTo>
                      <a:pt x="96" y="210"/>
                      <a:pt x="95" y="209"/>
                      <a:pt x="97" y="208"/>
                    </a:cubicBezTo>
                    <a:cubicBezTo>
                      <a:pt x="99" y="207"/>
                      <a:pt x="103" y="210"/>
                      <a:pt x="103" y="210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11" y="206"/>
                      <a:pt x="111" y="206"/>
                      <a:pt x="111" y="206"/>
                    </a:cubicBezTo>
                    <a:cubicBezTo>
                      <a:pt x="113" y="204"/>
                      <a:pt x="113" y="204"/>
                      <a:pt x="113" y="204"/>
                    </a:cubicBezTo>
                    <a:cubicBezTo>
                      <a:pt x="115" y="204"/>
                      <a:pt x="117" y="204"/>
                      <a:pt x="117" y="204"/>
                    </a:cubicBezTo>
                    <a:cubicBezTo>
                      <a:pt x="121" y="204"/>
                      <a:pt x="121" y="204"/>
                      <a:pt x="121" y="204"/>
                    </a:cubicBezTo>
                    <a:cubicBezTo>
                      <a:pt x="125" y="207"/>
                      <a:pt x="125" y="207"/>
                      <a:pt x="125" y="207"/>
                    </a:cubicBezTo>
                    <a:cubicBezTo>
                      <a:pt x="125" y="205"/>
                      <a:pt x="125" y="205"/>
                      <a:pt x="125" y="205"/>
                    </a:cubicBezTo>
                    <a:cubicBezTo>
                      <a:pt x="125" y="205"/>
                      <a:pt x="125" y="200"/>
                      <a:pt x="123" y="200"/>
                    </a:cubicBezTo>
                    <a:cubicBezTo>
                      <a:pt x="122" y="200"/>
                      <a:pt x="122" y="200"/>
                      <a:pt x="121" y="200"/>
                    </a:cubicBezTo>
                    <a:cubicBezTo>
                      <a:pt x="119" y="200"/>
                      <a:pt x="116" y="199"/>
                      <a:pt x="116" y="196"/>
                    </a:cubicBezTo>
                    <a:cubicBezTo>
                      <a:pt x="115" y="193"/>
                      <a:pt x="112" y="190"/>
                      <a:pt x="112" y="187"/>
                    </a:cubicBezTo>
                    <a:cubicBezTo>
                      <a:pt x="112" y="184"/>
                      <a:pt x="111" y="184"/>
                      <a:pt x="110" y="183"/>
                    </a:cubicBezTo>
                    <a:cubicBezTo>
                      <a:pt x="108" y="181"/>
                      <a:pt x="107" y="180"/>
                      <a:pt x="106" y="178"/>
                    </a:cubicBezTo>
                    <a:cubicBezTo>
                      <a:pt x="104" y="175"/>
                      <a:pt x="103" y="175"/>
                      <a:pt x="101" y="174"/>
                    </a:cubicBezTo>
                    <a:cubicBezTo>
                      <a:pt x="100" y="174"/>
                      <a:pt x="95" y="175"/>
                      <a:pt x="96" y="173"/>
                    </a:cubicBezTo>
                    <a:cubicBezTo>
                      <a:pt x="96" y="171"/>
                      <a:pt x="97" y="168"/>
                      <a:pt x="97" y="168"/>
                    </a:cubicBezTo>
                    <a:cubicBezTo>
                      <a:pt x="97" y="168"/>
                      <a:pt x="97" y="168"/>
                      <a:pt x="100" y="167"/>
                    </a:cubicBezTo>
                    <a:cubicBezTo>
                      <a:pt x="103" y="167"/>
                      <a:pt x="104" y="166"/>
                      <a:pt x="104" y="166"/>
                    </a:cubicBezTo>
                    <a:cubicBezTo>
                      <a:pt x="104" y="166"/>
                      <a:pt x="105" y="162"/>
                      <a:pt x="105" y="160"/>
                    </a:cubicBezTo>
                    <a:cubicBezTo>
                      <a:pt x="105" y="159"/>
                      <a:pt x="106" y="153"/>
                      <a:pt x="106" y="151"/>
                    </a:cubicBezTo>
                    <a:cubicBezTo>
                      <a:pt x="105" y="149"/>
                      <a:pt x="110" y="144"/>
                      <a:pt x="110" y="140"/>
                    </a:cubicBezTo>
                    <a:cubicBezTo>
                      <a:pt x="110" y="137"/>
                      <a:pt x="110" y="135"/>
                      <a:pt x="110" y="135"/>
                    </a:cubicBezTo>
                    <a:cubicBezTo>
                      <a:pt x="110" y="135"/>
                      <a:pt x="112" y="133"/>
                      <a:pt x="114" y="132"/>
                    </a:cubicBezTo>
                    <a:cubicBezTo>
                      <a:pt x="116" y="131"/>
                      <a:pt x="117" y="131"/>
                      <a:pt x="117" y="129"/>
                    </a:cubicBezTo>
                    <a:cubicBezTo>
                      <a:pt x="118" y="127"/>
                      <a:pt x="119" y="126"/>
                      <a:pt x="120" y="124"/>
                    </a:cubicBezTo>
                    <a:cubicBezTo>
                      <a:pt x="121" y="121"/>
                      <a:pt x="122" y="119"/>
                      <a:pt x="122" y="116"/>
                    </a:cubicBezTo>
                    <a:cubicBezTo>
                      <a:pt x="122" y="112"/>
                      <a:pt x="126" y="110"/>
                      <a:pt x="127" y="108"/>
                    </a:cubicBezTo>
                    <a:cubicBezTo>
                      <a:pt x="128" y="105"/>
                      <a:pt x="131" y="101"/>
                      <a:pt x="131" y="101"/>
                    </a:cubicBezTo>
                    <a:cubicBezTo>
                      <a:pt x="131" y="101"/>
                      <a:pt x="132" y="92"/>
                      <a:pt x="131" y="91"/>
                    </a:cubicBezTo>
                    <a:cubicBezTo>
                      <a:pt x="130" y="89"/>
                      <a:pt x="131" y="86"/>
                      <a:pt x="132" y="83"/>
                    </a:cubicBezTo>
                    <a:cubicBezTo>
                      <a:pt x="133" y="80"/>
                      <a:pt x="134" y="79"/>
                      <a:pt x="134" y="76"/>
                    </a:cubicBezTo>
                    <a:cubicBezTo>
                      <a:pt x="134" y="72"/>
                      <a:pt x="134" y="72"/>
                      <a:pt x="135" y="69"/>
                    </a:cubicBezTo>
                    <a:cubicBezTo>
                      <a:pt x="135" y="66"/>
                      <a:pt x="134" y="65"/>
                      <a:pt x="136" y="65"/>
                    </a:cubicBezTo>
                    <a:cubicBezTo>
                      <a:pt x="137" y="65"/>
                      <a:pt x="137" y="63"/>
                      <a:pt x="138" y="61"/>
                    </a:cubicBezTo>
                    <a:cubicBezTo>
                      <a:pt x="139" y="59"/>
                      <a:pt x="140" y="59"/>
                      <a:pt x="140" y="59"/>
                    </a:cubicBezTo>
                    <a:cubicBezTo>
                      <a:pt x="145" y="60"/>
                      <a:pt x="145" y="60"/>
                      <a:pt x="145" y="60"/>
                    </a:cubicBezTo>
                    <a:lnTo>
                      <a:pt x="147" y="57"/>
                    </a:lnTo>
                    <a:close/>
                    <a:moveTo>
                      <a:pt x="95" y="131"/>
                    </a:moveTo>
                    <a:cubicBezTo>
                      <a:pt x="95" y="131"/>
                      <a:pt x="96" y="133"/>
                      <a:pt x="94" y="133"/>
                    </a:cubicBezTo>
                    <a:cubicBezTo>
                      <a:pt x="94" y="133"/>
                      <a:pt x="93" y="131"/>
                      <a:pt x="95" y="1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2" name="Freeform 65">
                <a:extLst>
                  <a:ext uri="{FF2B5EF4-FFF2-40B4-BE49-F238E27FC236}">
                    <a16:creationId xmlns:a16="http://schemas.microsoft.com/office/drawing/2014/main" xmlns="" id="{734FF84D-944B-4054-BD9E-ECE7E5899C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80" y="1756"/>
                <a:ext cx="288" cy="418"/>
              </a:xfrm>
              <a:custGeom>
                <a:avLst/>
                <a:gdLst>
                  <a:gd name="T0" fmla="*/ 145 w 147"/>
                  <a:gd name="T1" fmla="*/ 52 h 213"/>
                  <a:gd name="T2" fmla="*/ 138 w 147"/>
                  <a:gd name="T3" fmla="*/ 44 h 213"/>
                  <a:gd name="T4" fmla="*/ 137 w 147"/>
                  <a:gd name="T5" fmla="*/ 36 h 213"/>
                  <a:gd name="T6" fmla="*/ 138 w 147"/>
                  <a:gd name="T7" fmla="*/ 34 h 213"/>
                  <a:gd name="T8" fmla="*/ 137 w 147"/>
                  <a:gd name="T9" fmla="*/ 26 h 213"/>
                  <a:gd name="T10" fmla="*/ 135 w 147"/>
                  <a:gd name="T11" fmla="*/ 20 h 213"/>
                  <a:gd name="T12" fmla="*/ 130 w 147"/>
                  <a:gd name="T13" fmla="*/ 10 h 213"/>
                  <a:gd name="T14" fmla="*/ 124 w 147"/>
                  <a:gd name="T15" fmla="*/ 3 h 213"/>
                  <a:gd name="T16" fmla="*/ 123 w 147"/>
                  <a:gd name="T17" fmla="*/ 0 h 213"/>
                  <a:gd name="T18" fmla="*/ 115 w 147"/>
                  <a:gd name="T19" fmla="*/ 2 h 213"/>
                  <a:gd name="T20" fmla="*/ 110 w 147"/>
                  <a:gd name="T21" fmla="*/ 9 h 213"/>
                  <a:gd name="T22" fmla="*/ 106 w 147"/>
                  <a:gd name="T23" fmla="*/ 15 h 213"/>
                  <a:gd name="T24" fmla="*/ 97 w 147"/>
                  <a:gd name="T25" fmla="*/ 13 h 213"/>
                  <a:gd name="T26" fmla="*/ 94 w 147"/>
                  <a:gd name="T27" fmla="*/ 13 h 213"/>
                  <a:gd name="T28" fmla="*/ 32 w 147"/>
                  <a:gd name="T29" fmla="*/ 33 h 213"/>
                  <a:gd name="T30" fmla="*/ 24 w 147"/>
                  <a:gd name="T31" fmla="*/ 41 h 213"/>
                  <a:gd name="T32" fmla="*/ 18 w 147"/>
                  <a:gd name="T33" fmla="*/ 81 h 213"/>
                  <a:gd name="T34" fmla="*/ 12 w 147"/>
                  <a:gd name="T35" fmla="*/ 88 h 213"/>
                  <a:gd name="T36" fmla="*/ 8 w 147"/>
                  <a:gd name="T37" fmla="*/ 96 h 213"/>
                  <a:gd name="T38" fmla="*/ 4 w 147"/>
                  <a:gd name="T39" fmla="*/ 106 h 213"/>
                  <a:gd name="T40" fmla="*/ 1 w 147"/>
                  <a:gd name="T41" fmla="*/ 113 h 213"/>
                  <a:gd name="T42" fmla="*/ 8 w 147"/>
                  <a:gd name="T43" fmla="*/ 116 h 213"/>
                  <a:gd name="T44" fmla="*/ 7 w 147"/>
                  <a:gd name="T45" fmla="*/ 123 h 213"/>
                  <a:gd name="T46" fmla="*/ 8 w 147"/>
                  <a:gd name="T47" fmla="*/ 131 h 213"/>
                  <a:gd name="T48" fmla="*/ 14 w 147"/>
                  <a:gd name="T49" fmla="*/ 140 h 213"/>
                  <a:gd name="T50" fmla="*/ 15 w 147"/>
                  <a:gd name="T51" fmla="*/ 150 h 213"/>
                  <a:gd name="T52" fmla="*/ 21 w 147"/>
                  <a:gd name="T53" fmla="*/ 163 h 213"/>
                  <a:gd name="T54" fmla="*/ 29 w 147"/>
                  <a:gd name="T55" fmla="*/ 169 h 213"/>
                  <a:gd name="T56" fmla="*/ 37 w 147"/>
                  <a:gd name="T57" fmla="*/ 173 h 213"/>
                  <a:gd name="T58" fmla="*/ 46 w 147"/>
                  <a:gd name="T59" fmla="*/ 184 h 213"/>
                  <a:gd name="T60" fmla="*/ 49 w 147"/>
                  <a:gd name="T61" fmla="*/ 193 h 213"/>
                  <a:gd name="T62" fmla="*/ 54 w 147"/>
                  <a:gd name="T63" fmla="*/ 202 h 213"/>
                  <a:gd name="T64" fmla="*/ 63 w 147"/>
                  <a:gd name="T65" fmla="*/ 202 h 213"/>
                  <a:gd name="T66" fmla="*/ 71 w 147"/>
                  <a:gd name="T67" fmla="*/ 202 h 213"/>
                  <a:gd name="T68" fmla="*/ 80 w 147"/>
                  <a:gd name="T69" fmla="*/ 210 h 213"/>
                  <a:gd name="T70" fmla="*/ 87 w 147"/>
                  <a:gd name="T71" fmla="*/ 213 h 213"/>
                  <a:gd name="T72" fmla="*/ 97 w 147"/>
                  <a:gd name="T73" fmla="*/ 208 h 213"/>
                  <a:gd name="T74" fmla="*/ 106 w 147"/>
                  <a:gd name="T75" fmla="*/ 207 h 213"/>
                  <a:gd name="T76" fmla="*/ 113 w 147"/>
                  <a:gd name="T77" fmla="*/ 204 h 213"/>
                  <a:gd name="T78" fmla="*/ 121 w 147"/>
                  <a:gd name="T79" fmla="*/ 204 h 213"/>
                  <a:gd name="T80" fmla="*/ 125 w 147"/>
                  <a:gd name="T81" fmla="*/ 205 h 213"/>
                  <a:gd name="T82" fmla="*/ 121 w 147"/>
                  <a:gd name="T83" fmla="*/ 200 h 213"/>
                  <a:gd name="T84" fmla="*/ 112 w 147"/>
                  <a:gd name="T85" fmla="*/ 187 h 213"/>
                  <a:gd name="T86" fmla="*/ 106 w 147"/>
                  <a:gd name="T87" fmla="*/ 178 h 213"/>
                  <a:gd name="T88" fmla="*/ 96 w 147"/>
                  <a:gd name="T89" fmla="*/ 173 h 213"/>
                  <a:gd name="T90" fmla="*/ 100 w 147"/>
                  <a:gd name="T91" fmla="*/ 167 h 213"/>
                  <a:gd name="T92" fmla="*/ 105 w 147"/>
                  <a:gd name="T93" fmla="*/ 160 h 213"/>
                  <a:gd name="T94" fmla="*/ 110 w 147"/>
                  <a:gd name="T95" fmla="*/ 140 h 213"/>
                  <a:gd name="T96" fmla="*/ 114 w 147"/>
                  <a:gd name="T97" fmla="*/ 132 h 213"/>
                  <a:gd name="T98" fmla="*/ 120 w 147"/>
                  <a:gd name="T99" fmla="*/ 124 h 213"/>
                  <a:gd name="T100" fmla="*/ 127 w 147"/>
                  <a:gd name="T101" fmla="*/ 108 h 213"/>
                  <a:gd name="T102" fmla="*/ 131 w 147"/>
                  <a:gd name="T103" fmla="*/ 91 h 213"/>
                  <a:gd name="T104" fmla="*/ 134 w 147"/>
                  <a:gd name="T105" fmla="*/ 76 h 213"/>
                  <a:gd name="T106" fmla="*/ 136 w 147"/>
                  <a:gd name="T107" fmla="*/ 65 h 213"/>
                  <a:gd name="T108" fmla="*/ 140 w 147"/>
                  <a:gd name="T109" fmla="*/ 59 h 213"/>
                  <a:gd name="T110" fmla="*/ 147 w 147"/>
                  <a:gd name="T111" fmla="*/ 57 h 213"/>
                  <a:gd name="T112" fmla="*/ 94 w 147"/>
                  <a:gd name="T113" fmla="*/ 13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7" h="213">
                    <a:moveTo>
                      <a:pt x="147" y="57"/>
                    </a:moveTo>
                    <a:cubicBezTo>
                      <a:pt x="146" y="55"/>
                      <a:pt x="146" y="53"/>
                      <a:pt x="145" y="52"/>
                    </a:cubicBezTo>
                    <a:cubicBezTo>
                      <a:pt x="144" y="51"/>
                      <a:pt x="140" y="50"/>
                      <a:pt x="139" y="50"/>
                    </a:cubicBezTo>
                    <a:cubicBezTo>
                      <a:pt x="138" y="49"/>
                      <a:pt x="139" y="46"/>
                      <a:pt x="138" y="44"/>
                    </a:cubicBezTo>
                    <a:cubicBezTo>
                      <a:pt x="137" y="44"/>
                      <a:pt x="137" y="44"/>
                      <a:pt x="137" y="44"/>
                    </a:cubicBezTo>
                    <a:cubicBezTo>
                      <a:pt x="136" y="42"/>
                      <a:pt x="137" y="36"/>
                      <a:pt x="137" y="36"/>
                    </a:cubicBezTo>
                    <a:cubicBezTo>
                      <a:pt x="137" y="34"/>
                      <a:pt x="137" y="34"/>
                      <a:pt x="137" y="34"/>
                    </a:cubicBezTo>
                    <a:cubicBezTo>
                      <a:pt x="137" y="34"/>
                      <a:pt x="138" y="34"/>
                      <a:pt x="138" y="34"/>
                    </a:cubicBezTo>
                    <a:cubicBezTo>
                      <a:pt x="138" y="33"/>
                      <a:pt x="138" y="27"/>
                      <a:pt x="138" y="27"/>
                    </a:cubicBezTo>
                    <a:cubicBezTo>
                      <a:pt x="137" y="26"/>
                      <a:pt x="137" y="26"/>
                      <a:pt x="137" y="26"/>
                    </a:cubicBezTo>
                    <a:cubicBezTo>
                      <a:pt x="136" y="24"/>
                      <a:pt x="137" y="21"/>
                      <a:pt x="137" y="21"/>
                    </a:cubicBezTo>
                    <a:cubicBezTo>
                      <a:pt x="137" y="21"/>
                      <a:pt x="135" y="20"/>
                      <a:pt x="135" y="20"/>
                    </a:cubicBezTo>
                    <a:cubicBezTo>
                      <a:pt x="134" y="18"/>
                      <a:pt x="134" y="14"/>
                      <a:pt x="133" y="12"/>
                    </a:cubicBezTo>
                    <a:cubicBezTo>
                      <a:pt x="133" y="11"/>
                      <a:pt x="131" y="11"/>
                      <a:pt x="130" y="10"/>
                    </a:cubicBezTo>
                    <a:cubicBezTo>
                      <a:pt x="128" y="8"/>
                      <a:pt x="127" y="6"/>
                      <a:pt x="125" y="4"/>
                    </a:cubicBezTo>
                    <a:cubicBezTo>
                      <a:pt x="124" y="3"/>
                      <a:pt x="124" y="3"/>
                      <a:pt x="124" y="3"/>
                    </a:cubicBezTo>
                    <a:cubicBezTo>
                      <a:pt x="124" y="2"/>
                      <a:pt x="124" y="1"/>
                      <a:pt x="124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18" y="2"/>
                      <a:pt x="118" y="2"/>
                      <a:pt x="118" y="2"/>
                    </a:cubicBezTo>
                    <a:cubicBezTo>
                      <a:pt x="115" y="2"/>
                      <a:pt x="115" y="2"/>
                      <a:pt x="115" y="2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09" y="14"/>
                      <a:pt x="109" y="14"/>
                      <a:pt x="109" y="14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5" y="13"/>
                      <a:pt x="105" y="13"/>
                      <a:pt x="105" y="13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19" y="82"/>
                      <a:pt x="18" y="81"/>
                    </a:cubicBezTo>
                    <a:cubicBezTo>
                      <a:pt x="16" y="80"/>
                      <a:pt x="14" y="80"/>
                      <a:pt x="13" y="82"/>
                    </a:cubicBezTo>
                    <a:cubicBezTo>
                      <a:pt x="12" y="84"/>
                      <a:pt x="11" y="85"/>
                      <a:pt x="12" y="88"/>
                    </a:cubicBezTo>
                    <a:cubicBezTo>
                      <a:pt x="13" y="90"/>
                      <a:pt x="12" y="91"/>
                      <a:pt x="10" y="92"/>
                    </a:cubicBezTo>
                    <a:cubicBezTo>
                      <a:pt x="7" y="93"/>
                      <a:pt x="8" y="94"/>
                      <a:pt x="8" y="96"/>
                    </a:cubicBezTo>
                    <a:cubicBezTo>
                      <a:pt x="8" y="98"/>
                      <a:pt x="8" y="101"/>
                      <a:pt x="6" y="102"/>
                    </a:cubicBezTo>
                    <a:cubicBezTo>
                      <a:pt x="4" y="104"/>
                      <a:pt x="4" y="103"/>
                      <a:pt x="4" y="106"/>
                    </a:cubicBezTo>
                    <a:cubicBezTo>
                      <a:pt x="4" y="108"/>
                      <a:pt x="3" y="109"/>
                      <a:pt x="2" y="110"/>
                    </a:cubicBezTo>
                    <a:cubicBezTo>
                      <a:pt x="0" y="111"/>
                      <a:pt x="1" y="111"/>
                      <a:pt x="1" y="113"/>
                    </a:cubicBezTo>
                    <a:cubicBezTo>
                      <a:pt x="1" y="115"/>
                      <a:pt x="3" y="113"/>
                      <a:pt x="5" y="113"/>
                    </a:cubicBezTo>
                    <a:cubicBezTo>
                      <a:pt x="6" y="113"/>
                      <a:pt x="7" y="114"/>
                      <a:pt x="8" y="116"/>
                    </a:cubicBezTo>
                    <a:cubicBezTo>
                      <a:pt x="9" y="118"/>
                      <a:pt x="6" y="119"/>
                      <a:pt x="6" y="121"/>
                    </a:cubicBezTo>
                    <a:cubicBezTo>
                      <a:pt x="7" y="123"/>
                      <a:pt x="7" y="123"/>
                      <a:pt x="7" y="123"/>
                    </a:cubicBezTo>
                    <a:cubicBezTo>
                      <a:pt x="7" y="123"/>
                      <a:pt x="8" y="125"/>
                      <a:pt x="7" y="127"/>
                    </a:cubicBezTo>
                    <a:cubicBezTo>
                      <a:pt x="6" y="129"/>
                      <a:pt x="6" y="129"/>
                      <a:pt x="8" y="131"/>
                    </a:cubicBezTo>
                    <a:cubicBezTo>
                      <a:pt x="10" y="133"/>
                      <a:pt x="9" y="135"/>
                      <a:pt x="9" y="135"/>
                    </a:cubicBezTo>
                    <a:cubicBezTo>
                      <a:pt x="14" y="140"/>
                      <a:pt x="14" y="140"/>
                      <a:pt x="14" y="140"/>
                    </a:cubicBezTo>
                    <a:cubicBezTo>
                      <a:pt x="14" y="140"/>
                      <a:pt x="15" y="144"/>
                      <a:pt x="14" y="146"/>
                    </a:cubicBezTo>
                    <a:cubicBezTo>
                      <a:pt x="13" y="148"/>
                      <a:pt x="12" y="148"/>
                      <a:pt x="15" y="150"/>
                    </a:cubicBezTo>
                    <a:cubicBezTo>
                      <a:pt x="18" y="152"/>
                      <a:pt x="18" y="152"/>
                      <a:pt x="17" y="155"/>
                    </a:cubicBezTo>
                    <a:cubicBezTo>
                      <a:pt x="16" y="158"/>
                      <a:pt x="20" y="163"/>
                      <a:pt x="21" y="163"/>
                    </a:cubicBezTo>
                    <a:cubicBezTo>
                      <a:pt x="23" y="164"/>
                      <a:pt x="23" y="167"/>
                      <a:pt x="25" y="167"/>
                    </a:cubicBezTo>
                    <a:cubicBezTo>
                      <a:pt x="27" y="167"/>
                      <a:pt x="28" y="167"/>
                      <a:pt x="29" y="169"/>
                    </a:cubicBezTo>
                    <a:cubicBezTo>
                      <a:pt x="30" y="170"/>
                      <a:pt x="31" y="172"/>
                      <a:pt x="33" y="172"/>
                    </a:cubicBezTo>
                    <a:cubicBezTo>
                      <a:pt x="35" y="172"/>
                      <a:pt x="36" y="171"/>
                      <a:pt x="37" y="173"/>
                    </a:cubicBezTo>
                    <a:cubicBezTo>
                      <a:pt x="38" y="175"/>
                      <a:pt x="37" y="178"/>
                      <a:pt x="40" y="179"/>
                    </a:cubicBezTo>
                    <a:cubicBezTo>
                      <a:pt x="44" y="180"/>
                      <a:pt x="45" y="181"/>
                      <a:pt x="46" y="184"/>
                    </a:cubicBezTo>
                    <a:cubicBezTo>
                      <a:pt x="47" y="187"/>
                      <a:pt x="46" y="189"/>
                      <a:pt x="47" y="190"/>
                    </a:cubicBezTo>
                    <a:cubicBezTo>
                      <a:pt x="49" y="190"/>
                      <a:pt x="49" y="193"/>
                      <a:pt x="49" y="193"/>
                    </a:cubicBezTo>
                    <a:cubicBezTo>
                      <a:pt x="52" y="198"/>
                      <a:pt x="52" y="198"/>
                      <a:pt x="52" y="198"/>
                    </a:cubicBezTo>
                    <a:cubicBezTo>
                      <a:pt x="52" y="198"/>
                      <a:pt x="53" y="201"/>
                      <a:pt x="54" y="202"/>
                    </a:cubicBezTo>
                    <a:cubicBezTo>
                      <a:pt x="55" y="203"/>
                      <a:pt x="57" y="202"/>
                      <a:pt x="57" y="200"/>
                    </a:cubicBezTo>
                    <a:cubicBezTo>
                      <a:pt x="58" y="197"/>
                      <a:pt x="60" y="201"/>
                      <a:pt x="63" y="202"/>
                    </a:cubicBezTo>
                    <a:cubicBezTo>
                      <a:pt x="65" y="203"/>
                      <a:pt x="65" y="202"/>
                      <a:pt x="66" y="200"/>
                    </a:cubicBezTo>
                    <a:cubicBezTo>
                      <a:pt x="67" y="199"/>
                      <a:pt x="69" y="200"/>
                      <a:pt x="71" y="202"/>
                    </a:cubicBezTo>
                    <a:cubicBezTo>
                      <a:pt x="72" y="204"/>
                      <a:pt x="73" y="206"/>
                      <a:pt x="74" y="207"/>
                    </a:cubicBezTo>
                    <a:cubicBezTo>
                      <a:pt x="75" y="209"/>
                      <a:pt x="78" y="209"/>
                      <a:pt x="80" y="210"/>
                    </a:cubicBezTo>
                    <a:cubicBezTo>
                      <a:pt x="81" y="212"/>
                      <a:pt x="83" y="210"/>
                      <a:pt x="83" y="210"/>
                    </a:cubicBezTo>
                    <a:cubicBezTo>
                      <a:pt x="87" y="213"/>
                      <a:pt x="87" y="213"/>
                      <a:pt x="87" y="213"/>
                    </a:cubicBezTo>
                    <a:cubicBezTo>
                      <a:pt x="87" y="213"/>
                      <a:pt x="91" y="209"/>
                      <a:pt x="94" y="209"/>
                    </a:cubicBezTo>
                    <a:cubicBezTo>
                      <a:pt x="96" y="210"/>
                      <a:pt x="95" y="209"/>
                      <a:pt x="97" y="208"/>
                    </a:cubicBezTo>
                    <a:cubicBezTo>
                      <a:pt x="99" y="207"/>
                      <a:pt x="103" y="210"/>
                      <a:pt x="103" y="210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11" y="206"/>
                      <a:pt x="111" y="206"/>
                      <a:pt x="111" y="206"/>
                    </a:cubicBezTo>
                    <a:cubicBezTo>
                      <a:pt x="113" y="204"/>
                      <a:pt x="113" y="204"/>
                      <a:pt x="113" y="204"/>
                    </a:cubicBezTo>
                    <a:cubicBezTo>
                      <a:pt x="115" y="204"/>
                      <a:pt x="117" y="204"/>
                      <a:pt x="117" y="204"/>
                    </a:cubicBezTo>
                    <a:cubicBezTo>
                      <a:pt x="121" y="204"/>
                      <a:pt x="121" y="204"/>
                      <a:pt x="121" y="204"/>
                    </a:cubicBezTo>
                    <a:cubicBezTo>
                      <a:pt x="125" y="207"/>
                      <a:pt x="125" y="207"/>
                      <a:pt x="125" y="207"/>
                    </a:cubicBezTo>
                    <a:cubicBezTo>
                      <a:pt x="125" y="205"/>
                      <a:pt x="125" y="205"/>
                      <a:pt x="125" y="205"/>
                    </a:cubicBezTo>
                    <a:cubicBezTo>
                      <a:pt x="125" y="205"/>
                      <a:pt x="125" y="200"/>
                      <a:pt x="123" y="200"/>
                    </a:cubicBezTo>
                    <a:cubicBezTo>
                      <a:pt x="122" y="200"/>
                      <a:pt x="122" y="200"/>
                      <a:pt x="121" y="200"/>
                    </a:cubicBezTo>
                    <a:cubicBezTo>
                      <a:pt x="119" y="200"/>
                      <a:pt x="116" y="199"/>
                      <a:pt x="116" y="196"/>
                    </a:cubicBezTo>
                    <a:cubicBezTo>
                      <a:pt x="115" y="193"/>
                      <a:pt x="112" y="190"/>
                      <a:pt x="112" y="187"/>
                    </a:cubicBezTo>
                    <a:cubicBezTo>
                      <a:pt x="112" y="184"/>
                      <a:pt x="111" y="184"/>
                      <a:pt x="110" y="183"/>
                    </a:cubicBezTo>
                    <a:cubicBezTo>
                      <a:pt x="108" y="181"/>
                      <a:pt x="107" y="180"/>
                      <a:pt x="106" y="178"/>
                    </a:cubicBezTo>
                    <a:cubicBezTo>
                      <a:pt x="104" y="175"/>
                      <a:pt x="103" y="175"/>
                      <a:pt x="101" y="174"/>
                    </a:cubicBezTo>
                    <a:cubicBezTo>
                      <a:pt x="100" y="174"/>
                      <a:pt x="95" y="175"/>
                      <a:pt x="96" y="173"/>
                    </a:cubicBezTo>
                    <a:cubicBezTo>
                      <a:pt x="96" y="171"/>
                      <a:pt x="97" y="168"/>
                      <a:pt x="97" y="168"/>
                    </a:cubicBezTo>
                    <a:cubicBezTo>
                      <a:pt x="97" y="168"/>
                      <a:pt x="97" y="168"/>
                      <a:pt x="100" y="167"/>
                    </a:cubicBezTo>
                    <a:cubicBezTo>
                      <a:pt x="103" y="167"/>
                      <a:pt x="104" y="166"/>
                      <a:pt x="104" y="166"/>
                    </a:cubicBezTo>
                    <a:cubicBezTo>
                      <a:pt x="104" y="166"/>
                      <a:pt x="105" y="162"/>
                      <a:pt x="105" y="160"/>
                    </a:cubicBezTo>
                    <a:cubicBezTo>
                      <a:pt x="105" y="159"/>
                      <a:pt x="106" y="153"/>
                      <a:pt x="106" y="151"/>
                    </a:cubicBezTo>
                    <a:cubicBezTo>
                      <a:pt x="105" y="149"/>
                      <a:pt x="110" y="144"/>
                      <a:pt x="110" y="140"/>
                    </a:cubicBezTo>
                    <a:cubicBezTo>
                      <a:pt x="110" y="137"/>
                      <a:pt x="110" y="135"/>
                      <a:pt x="110" y="135"/>
                    </a:cubicBezTo>
                    <a:cubicBezTo>
                      <a:pt x="110" y="135"/>
                      <a:pt x="112" y="133"/>
                      <a:pt x="114" y="132"/>
                    </a:cubicBezTo>
                    <a:cubicBezTo>
                      <a:pt x="116" y="131"/>
                      <a:pt x="117" y="131"/>
                      <a:pt x="117" y="129"/>
                    </a:cubicBezTo>
                    <a:cubicBezTo>
                      <a:pt x="118" y="127"/>
                      <a:pt x="119" y="126"/>
                      <a:pt x="120" y="124"/>
                    </a:cubicBezTo>
                    <a:cubicBezTo>
                      <a:pt x="121" y="121"/>
                      <a:pt x="122" y="119"/>
                      <a:pt x="122" y="116"/>
                    </a:cubicBezTo>
                    <a:cubicBezTo>
                      <a:pt x="122" y="112"/>
                      <a:pt x="126" y="110"/>
                      <a:pt x="127" y="108"/>
                    </a:cubicBezTo>
                    <a:cubicBezTo>
                      <a:pt x="128" y="105"/>
                      <a:pt x="131" y="101"/>
                      <a:pt x="131" y="101"/>
                    </a:cubicBezTo>
                    <a:cubicBezTo>
                      <a:pt x="131" y="101"/>
                      <a:pt x="132" y="92"/>
                      <a:pt x="131" y="91"/>
                    </a:cubicBezTo>
                    <a:cubicBezTo>
                      <a:pt x="130" y="89"/>
                      <a:pt x="131" y="86"/>
                      <a:pt x="132" y="83"/>
                    </a:cubicBezTo>
                    <a:cubicBezTo>
                      <a:pt x="133" y="80"/>
                      <a:pt x="134" y="79"/>
                      <a:pt x="134" y="76"/>
                    </a:cubicBezTo>
                    <a:cubicBezTo>
                      <a:pt x="134" y="72"/>
                      <a:pt x="134" y="72"/>
                      <a:pt x="135" y="69"/>
                    </a:cubicBezTo>
                    <a:cubicBezTo>
                      <a:pt x="135" y="66"/>
                      <a:pt x="134" y="65"/>
                      <a:pt x="136" y="65"/>
                    </a:cubicBezTo>
                    <a:cubicBezTo>
                      <a:pt x="137" y="65"/>
                      <a:pt x="137" y="63"/>
                      <a:pt x="138" y="61"/>
                    </a:cubicBezTo>
                    <a:cubicBezTo>
                      <a:pt x="139" y="59"/>
                      <a:pt x="140" y="59"/>
                      <a:pt x="140" y="59"/>
                    </a:cubicBezTo>
                    <a:cubicBezTo>
                      <a:pt x="145" y="60"/>
                      <a:pt x="145" y="60"/>
                      <a:pt x="145" y="60"/>
                    </a:cubicBezTo>
                    <a:lnTo>
                      <a:pt x="147" y="57"/>
                    </a:lnTo>
                    <a:close/>
                    <a:moveTo>
                      <a:pt x="95" y="131"/>
                    </a:moveTo>
                    <a:cubicBezTo>
                      <a:pt x="95" y="131"/>
                      <a:pt x="96" y="133"/>
                      <a:pt x="94" y="133"/>
                    </a:cubicBezTo>
                    <a:cubicBezTo>
                      <a:pt x="94" y="133"/>
                      <a:pt x="93" y="131"/>
                      <a:pt x="95" y="13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Freeform 66">
                <a:extLst>
                  <a:ext uri="{FF2B5EF4-FFF2-40B4-BE49-F238E27FC236}">
                    <a16:creationId xmlns:a16="http://schemas.microsoft.com/office/drawing/2014/main" xmlns="" id="{F2449692-2414-46A1-91B9-F1A3150B5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5" y="2052"/>
                <a:ext cx="39" cy="81"/>
              </a:xfrm>
              <a:custGeom>
                <a:avLst/>
                <a:gdLst>
                  <a:gd name="T0" fmla="*/ 4 w 20"/>
                  <a:gd name="T1" fmla="*/ 0 h 41"/>
                  <a:gd name="T2" fmla="*/ 4 w 20"/>
                  <a:gd name="T3" fmla="*/ 0 h 41"/>
                  <a:gd name="T4" fmla="*/ 4 w 20"/>
                  <a:gd name="T5" fmla="*/ 5 h 41"/>
                  <a:gd name="T6" fmla="*/ 4 w 20"/>
                  <a:gd name="T7" fmla="*/ 6 h 41"/>
                  <a:gd name="T8" fmla="*/ 3 w 20"/>
                  <a:gd name="T9" fmla="*/ 7 h 41"/>
                  <a:gd name="T10" fmla="*/ 4 w 20"/>
                  <a:gd name="T11" fmla="*/ 12 h 41"/>
                  <a:gd name="T12" fmla="*/ 1 w 20"/>
                  <a:gd name="T13" fmla="*/ 18 h 41"/>
                  <a:gd name="T14" fmla="*/ 1 w 20"/>
                  <a:gd name="T15" fmla="*/ 18 h 41"/>
                  <a:gd name="T16" fmla="*/ 2 w 20"/>
                  <a:gd name="T17" fmla="*/ 28 h 41"/>
                  <a:gd name="T18" fmla="*/ 3 w 20"/>
                  <a:gd name="T19" fmla="*/ 36 h 41"/>
                  <a:gd name="T20" fmla="*/ 5 w 20"/>
                  <a:gd name="T21" fmla="*/ 37 h 41"/>
                  <a:gd name="T22" fmla="*/ 6 w 20"/>
                  <a:gd name="T23" fmla="*/ 40 h 41"/>
                  <a:gd name="T24" fmla="*/ 10 w 20"/>
                  <a:gd name="T25" fmla="*/ 40 h 41"/>
                  <a:gd name="T26" fmla="*/ 18 w 20"/>
                  <a:gd name="T27" fmla="*/ 36 h 41"/>
                  <a:gd name="T28" fmla="*/ 20 w 20"/>
                  <a:gd name="T29" fmla="*/ 24 h 41"/>
                  <a:gd name="T30" fmla="*/ 19 w 20"/>
                  <a:gd name="T31" fmla="*/ 24 h 41"/>
                  <a:gd name="T32" fmla="*/ 18 w 20"/>
                  <a:gd name="T33" fmla="*/ 19 h 41"/>
                  <a:gd name="T34" fmla="*/ 16 w 20"/>
                  <a:gd name="T35" fmla="*/ 16 h 41"/>
                  <a:gd name="T36" fmla="*/ 15 w 20"/>
                  <a:gd name="T37" fmla="*/ 13 h 41"/>
                  <a:gd name="T38" fmla="*/ 12 w 20"/>
                  <a:gd name="T39" fmla="*/ 10 h 41"/>
                  <a:gd name="T40" fmla="*/ 12 w 20"/>
                  <a:gd name="T41" fmla="*/ 8 h 41"/>
                  <a:gd name="T42" fmla="*/ 9 w 20"/>
                  <a:gd name="T43" fmla="*/ 7 h 41"/>
                  <a:gd name="T44" fmla="*/ 6 w 20"/>
                  <a:gd name="T45" fmla="*/ 0 h 41"/>
                  <a:gd name="T46" fmla="*/ 4 w 20"/>
                  <a:gd name="T4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41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4" y="3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8"/>
                      <a:pt x="4" y="12"/>
                      <a:pt x="4" y="12"/>
                    </a:cubicBezTo>
                    <a:cubicBezTo>
                      <a:pt x="3" y="13"/>
                      <a:pt x="2" y="16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1"/>
                      <a:pt x="2" y="24"/>
                      <a:pt x="2" y="28"/>
                    </a:cubicBezTo>
                    <a:cubicBezTo>
                      <a:pt x="3" y="31"/>
                      <a:pt x="2" y="34"/>
                      <a:pt x="3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6" y="38"/>
                      <a:pt x="6" y="39"/>
                      <a:pt x="6" y="40"/>
                    </a:cubicBezTo>
                    <a:cubicBezTo>
                      <a:pt x="8" y="40"/>
                      <a:pt x="8" y="41"/>
                      <a:pt x="10" y="40"/>
                    </a:cubicBezTo>
                    <a:cubicBezTo>
                      <a:pt x="11" y="40"/>
                      <a:pt x="17" y="37"/>
                      <a:pt x="18" y="36"/>
                    </a:cubicBezTo>
                    <a:cubicBezTo>
                      <a:pt x="20" y="33"/>
                      <a:pt x="20" y="29"/>
                      <a:pt x="20" y="24"/>
                    </a:cubicBezTo>
                    <a:cubicBezTo>
                      <a:pt x="20" y="24"/>
                      <a:pt x="19" y="24"/>
                      <a:pt x="19" y="24"/>
                    </a:cubicBezTo>
                    <a:cubicBezTo>
                      <a:pt x="19" y="22"/>
                      <a:pt x="19" y="21"/>
                      <a:pt x="18" y="19"/>
                    </a:cubicBezTo>
                    <a:cubicBezTo>
                      <a:pt x="18" y="19"/>
                      <a:pt x="16" y="17"/>
                      <a:pt x="16" y="16"/>
                    </a:cubicBezTo>
                    <a:cubicBezTo>
                      <a:pt x="15" y="15"/>
                      <a:pt x="16" y="14"/>
                      <a:pt x="15" y="13"/>
                    </a:cubicBezTo>
                    <a:cubicBezTo>
                      <a:pt x="15" y="13"/>
                      <a:pt x="12" y="11"/>
                      <a:pt x="12" y="10"/>
                    </a:cubicBezTo>
                    <a:cubicBezTo>
                      <a:pt x="12" y="10"/>
                      <a:pt x="12" y="9"/>
                      <a:pt x="12" y="8"/>
                    </a:cubicBezTo>
                    <a:cubicBezTo>
                      <a:pt x="11" y="8"/>
                      <a:pt x="10" y="8"/>
                      <a:pt x="9" y="7"/>
                    </a:cubicBezTo>
                    <a:cubicBezTo>
                      <a:pt x="8" y="6"/>
                      <a:pt x="7" y="1"/>
                      <a:pt x="6" y="0"/>
                    </a:cubicBezTo>
                    <a:cubicBezTo>
                      <a:pt x="6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Freeform 67">
                <a:extLst>
                  <a:ext uri="{FF2B5EF4-FFF2-40B4-BE49-F238E27FC236}">
                    <a16:creationId xmlns:a16="http://schemas.microsoft.com/office/drawing/2014/main" xmlns="" id="{C0D960E9-16EC-49A5-B84F-5096AD851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5" y="2052"/>
                <a:ext cx="39" cy="81"/>
              </a:xfrm>
              <a:custGeom>
                <a:avLst/>
                <a:gdLst>
                  <a:gd name="T0" fmla="*/ 4 w 20"/>
                  <a:gd name="T1" fmla="*/ 0 h 41"/>
                  <a:gd name="T2" fmla="*/ 4 w 20"/>
                  <a:gd name="T3" fmla="*/ 0 h 41"/>
                  <a:gd name="T4" fmla="*/ 4 w 20"/>
                  <a:gd name="T5" fmla="*/ 5 h 41"/>
                  <a:gd name="T6" fmla="*/ 4 w 20"/>
                  <a:gd name="T7" fmla="*/ 6 h 41"/>
                  <a:gd name="T8" fmla="*/ 3 w 20"/>
                  <a:gd name="T9" fmla="*/ 7 h 41"/>
                  <a:gd name="T10" fmla="*/ 4 w 20"/>
                  <a:gd name="T11" fmla="*/ 12 h 41"/>
                  <a:gd name="T12" fmla="*/ 1 w 20"/>
                  <a:gd name="T13" fmla="*/ 18 h 41"/>
                  <a:gd name="T14" fmla="*/ 1 w 20"/>
                  <a:gd name="T15" fmla="*/ 18 h 41"/>
                  <a:gd name="T16" fmla="*/ 2 w 20"/>
                  <a:gd name="T17" fmla="*/ 28 h 41"/>
                  <a:gd name="T18" fmla="*/ 3 w 20"/>
                  <a:gd name="T19" fmla="*/ 36 h 41"/>
                  <a:gd name="T20" fmla="*/ 5 w 20"/>
                  <a:gd name="T21" fmla="*/ 37 h 41"/>
                  <a:gd name="T22" fmla="*/ 6 w 20"/>
                  <a:gd name="T23" fmla="*/ 40 h 41"/>
                  <a:gd name="T24" fmla="*/ 10 w 20"/>
                  <a:gd name="T25" fmla="*/ 40 h 41"/>
                  <a:gd name="T26" fmla="*/ 18 w 20"/>
                  <a:gd name="T27" fmla="*/ 36 h 41"/>
                  <a:gd name="T28" fmla="*/ 20 w 20"/>
                  <a:gd name="T29" fmla="*/ 24 h 41"/>
                  <a:gd name="T30" fmla="*/ 19 w 20"/>
                  <a:gd name="T31" fmla="*/ 24 h 41"/>
                  <a:gd name="T32" fmla="*/ 18 w 20"/>
                  <a:gd name="T33" fmla="*/ 19 h 41"/>
                  <a:gd name="T34" fmla="*/ 16 w 20"/>
                  <a:gd name="T35" fmla="*/ 16 h 41"/>
                  <a:gd name="T36" fmla="*/ 15 w 20"/>
                  <a:gd name="T37" fmla="*/ 13 h 41"/>
                  <a:gd name="T38" fmla="*/ 12 w 20"/>
                  <a:gd name="T39" fmla="*/ 10 h 41"/>
                  <a:gd name="T40" fmla="*/ 12 w 20"/>
                  <a:gd name="T41" fmla="*/ 8 h 41"/>
                  <a:gd name="T42" fmla="*/ 9 w 20"/>
                  <a:gd name="T43" fmla="*/ 7 h 41"/>
                  <a:gd name="T44" fmla="*/ 6 w 20"/>
                  <a:gd name="T45" fmla="*/ 0 h 41"/>
                  <a:gd name="T46" fmla="*/ 4 w 20"/>
                  <a:gd name="T4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41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4" y="3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8"/>
                      <a:pt x="4" y="12"/>
                      <a:pt x="4" y="12"/>
                    </a:cubicBezTo>
                    <a:cubicBezTo>
                      <a:pt x="3" y="13"/>
                      <a:pt x="2" y="16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1"/>
                      <a:pt x="2" y="24"/>
                      <a:pt x="2" y="28"/>
                    </a:cubicBezTo>
                    <a:cubicBezTo>
                      <a:pt x="3" y="31"/>
                      <a:pt x="2" y="34"/>
                      <a:pt x="3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6" y="38"/>
                      <a:pt x="6" y="39"/>
                      <a:pt x="6" y="40"/>
                    </a:cubicBezTo>
                    <a:cubicBezTo>
                      <a:pt x="8" y="40"/>
                      <a:pt x="8" y="41"/>
                      <a:pt x="10" y="40"/>
                    </a:cubicBezTo>
                    <a:cubicBezTo>
                      <a:pt x="11" y="40"/>
                      <a:pt x="17" y="37"/>
                      <a:pt x="18" y="36"/>
                    </a:cubicBezTo>
                    <a:cubicBezTo>
                      <a:pt x="20" y="33"/>
                      <a:pt x="20" y="29"/>
                      <a:pt x="20" y="24"/>
                    </a:cubicBezTo>
                    <a:cubicBezTo>
                      <a:pt x="20" y="24"/>
                      <a:pt x="19" y="24"/>
                      <a:pt x="19" y="24"/>
                    </a:cubicBezTo>
                    <a:cubicBezTo>
                      <a:pt x="19" y="22"/>
                      <a:pt x="19" y="21"/>
                      <a:pt x="18" y="19"/>
                    </a:cubicBezTo>
                    <a:cubicBezTo>
                      <a:pt x="18" y="19"/>
                      <a:pt x="16" y="17"/>
                      <a:pt x="16" y="16"/>
                    </a:cubicBezTo>
                    <a:cubicBezTo>
                      <a:pt x="15" y="15"/>
                      <a:pt x="16" y="14"/>
                      <a:pt x="15" y="13"/>
                    </a:cubicBezTo>
                    <a:cubicBezTo>
                      <a:pt x="15" y="13"/>
                      <a:pt x="12" y="11"/>
                      <a:pt x="12" y="10"/>
                    </a:cubicBezTo>
                    <a:cubicBezTo>
                      <a:pt x="12" y="10"/>
                      <a:pt x="12" y="9"/>
                      <a:pt x="12" y="8"/>
                    </a:cubicBezTo>
                    <a:cubicBezTo>
                      <a:pt x="11" y="8"/>
                      <a:pt x="10" y="8"/>
                      <a:pt x="9" y="7"/>
                    </a:cubicBezTo>
                    <a:cubicBezTo>
                      <a:pt x="8" y="6"/>
                      <a:pt x="7" y="1"/>
                      <a:pt x="6" y="0"/>
                    </a:cubicBezTo>
                    <a:cubicBezTo>
                      <a:pt x="6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5" name="Freeform 68">
                <a:extLst>
                  <a:ext uri="{FF2B5EF4-FFF2-40B4-BE49-F238E27FC236}">
                    <a16:creationId xmlns:a16="http://schemas.microsoft.com/office/drawing/2014/main" xmlns="" id="{AE7D6C37-E36D-4254-B0D0-70160912DB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23" y="1289"/>
                <a:ext cx="388" cy="373"/>
              </a:xfrm>
              <a:custGeom>
                <a:avLst/>
                <a:gdLst>
                  <a:gd name="T0" fmla="*/ 178 w 198"/>
                  <a:gd name="T1" fmla="*/ 23 h 190"/>
                  <a:gd name="T2" fmla="*/ 170 w 198"/>
                  <a:gd name="T3" fmla="*/ 28 h 190"/>
                  <a:gd name="T4" fmla="*/ 165 w 198"/>
                  <a:gd name="T5" fmla="*/ 30 h 190"/>
                  <a:gd name="T6" fmla="*/ 157 w 198"/>
                  <a:gd name="T7" fmla="*/ 37 h 190"/>
                  <a:gd name="T8" fmla="*/ 154 w 198"/>
                  <a:gd name="T9" fmla="*/ 42 h 190"/>
                  <a:gd name="T10" fmla="*/ 149 w 198"/>
                  <a:gd name="T11" fmla="*/ 53 h 190"/>
                  <a:gd name="T12" fmla="*/ 152 w 198"/>
                  <a:gd name="T13" fmla="*/ 56 h 190"/>
                  <a:gd name="T14" fmla="*/ 146 w 198"/>
                  <a:gd name="T15" fmla="*/ 65 h 190"/>
                  <a:gd name="T16" fmla="*/ 143 w 198"/>
                  <a:gd name="T17" fmla="*/ 72 h 190"/>
                  <a:gd name="T18" fmla="*/ 131 w 198"/>
                  <a:gd name="T19" fmla="*/ 80 h 190"/>
                  <a:gd name="T20" fmla="*/ 123 w 198"/>
                  <a:gd name="T21" fmla="*/ 85 h 190"/>
                  <a:gd name="T22" fmla="*/ 112 w 198"/>
                  <a:gd name="T23" fmla="*/ 84 h 190"/>
                  <a:gd name="T24" fmla="*/ 107 w 198"/>
                  <a:gd name="T25" fmla="*/ 88 h 190"/>
                  <a:gd name="T26" fmla="*/ 102 w 198"/>
                  <a:gd name="T27" fmla="*/ 91 h 190"/>
                  <a:gd name="T28" fmla="*/ 87 w 198"/>
                  <a:gd name="T29" fmla="*/ 79 h 190"/>
                  <a:gd name="T30" fmla="*/ 86 w 198"/>
                  <a:gd name="T31" fmla="*/ 71 h 190"/>
                  <a:gd name="T32" fmla="*/ 87 w 198"/>
                  <a:gd name="T33" fmla="*/ 61 h 190"/>
                  <a:gd name="T34" fmla="*/ 88 w 198"/>
                  <a:gd name="T35" fmla="*/ 48 h 190"/>
                  <a:gd name="T36" fmla="*/ 88 w 198"/>
                  <a:gd name="T37" fmla="*/ 34 h 190"/>
                  <a:gd name="T38" fmla="*/ 90 w 198"/>
                  <a:gd name="T39" fmla="*/ 25 h 190"/>
                  <a:gd name="T40" fmla="*/ 81 w 198"/>
                  <a:gd name="T41" fmla="*/ 24 h 190"/>
                  <a:gd name="T42" fmla="*/ 74 w 198"/>
                  <a:gd name="T43" fmla="*/ 23 h 190"/>
                  <a:gd name="T44" fmla="*/ 75 w 198"/>
                  <a:gd name="T45" fmla="*/ 18 h 190"/>
                  <a:gd name="T46" fmla="*/ 71 w 198"/>
                  <a:gd name="T47" fmla="*/ 14 h 190"/>
                  <a:gd name="T48" fmla="*/ 69 w 198"/>
                  <a:gd name="T49" fmla="*/ 10 h 190"/>
                  <a:gd name="T50" fmla="*/ 73 w 198"/>
                  <a:gd name="T51" fmla="*/ 5 h 190"/>
                  <a:gd name="T52" fmla="*/ 79 w 198"/>
                  <a:gd name="T53" fmla="*/ 3 h 190"/>
                  <a:gd name="T54" fmla="*/ 91 w 198"/>
                  <a:gd name="T55" fmla="*/ 3 h 190"/>
                  <a:gd name="T56" fmla="*/ 112 w 198"/>
                  <a:gd name="T57" fmla="*/ 4 h 190"/>
                  <a:gd name="T58" fmla="*/ 127 w 198"/>
                  <a:gd name="T59" fmla="*/ 5 h 190"/>
                  <a:gd name="T60" fmla="*/ 135 w 198"/>
                  <a:gd name="T61" fmla="*/ 6 h 190"/>
                  <a:gd name="T62" fmla="*/ 141 w 198"/>
                  <a:gd name="T63" fmla="*/ 11 h 190"/>
                  <a:gd name="T64" fmla="*/ 151 w 198"/>
                  <a:gd name="T65" fmla="*/ 16 h 190"/>
                  <a:gd name="T66" fmla="*/ 163 w 198"/>
                  <a:gd name="T67" fmla="*/ 17 h 190"/>
                  <a:gd name="T68" fmla="*/ 167 w 198"/>
                  <a:gd name="T69" fmla="*/ 18 h 190"/>
                  <a:gd name="T70" fmla="*/ 177 w 198"/>
                  <a:gd name="T71" fmla="*/ 15 h 190"/>
                  <a:gd name="T72" fmla="*/ 14 w 198"/>
                  <a:gd name="T73" fmla="*/ 186 h 190"/>
                  <a:gd name="T74" fmla="*/ 14 w 198"/>
                  <a:gd name="T75" fmla="*/ 190 h 190"/>
                  <a:gd name="T76" fmla="*/ 17 w 198"/>
                  <a:gd name="T77" fmla="*/ 188 h 190"/>
                  <a:gd name="T78" fmla="*/ 8 w 198"/>
                  <a:gd name="T79" fmla="*/ 183 h 190"/>
                  <a:gd name="T80" fmla="*/ 6 w 198"/>
                  <a:gd name="T81" fmla="*/ 187 h 190"/>
                  <a:gd name="T82" fmla="*/ 8 w 198"/>
                  <a:gd name="T83" fmla="*/ 183 h 190"/>
                  <a:gd name="T84" fmla="*/ 29 w 198"/>
                  <a:gd name="T85" fmla="*/ 185 h 190"/>
                  <a:gd name="T86" fmla="*/ 29 w 198"/>
                  <a:gd name="T87" fmla="*/ 187 h 190"/>
                  <a:gd name="T88" fmla="*/ 29 w 198"/>
                  <a:gd name="T89" fmla="*/ 181 h 190"/>
                  <a:gd name="T90" fmla="*/ 0 w 198"/>
                  <a:gd name="T91" fmla="*/ 181 h 190"/>
                  <a:gd name="T92" fmla="*/ 32 w 198"/>
                  <a:gd name="T93" fmla="*/ 177 h 190"/>
                  <a:gd name="T94" fmla="*/ 34 w 198"/>
                  <a:gd name="T95" fmla="*/ 179 h 190"/>
                  <a:gd name="T96" fmla="*/ 163 w 198"/>
                  <a:gd name="T97" fmla="*/ 53 h 190"/>
                  <a:gd name="T98" fmla="*/ 162 w 198"/>
                  <a:gd name="T99" fmla="*/ 57 h 190"/>
                  <a:gd name="T100" fmla="*/ 163 w 198"/>
                  <a:gd name="T101" fmla="*/ 53 h 190"/>
                  <a:gd name="T102" fmla="*/ 191 w 198"/>
                  <a:gd name="T103" fmla="*/ 48 h 190"/>
                  <a:gd name="T104" fmla="*/ 195 w 198"/>
                  <a:gd name="T105" fmla="*/ 46 h 190"/>
                  <a:gd name="T106" fmla="*/ 179 w 198"/>
                  <a:gd name="T107" fmla="*/ 46 h 190"/>
                  <a:gd name="T108" fmla="*/ 177 w 198"/>
                  <a:gd name="T109" fmla="*/ 53 h 190"/>
                  <a:gd name="T110" fmla="*/ 179 w 198"/>
                  <a:gd name="T111" fmla="*/ 55 h 190"/>
                  <a:gd name="T112" fmla="*/ 179 w 198"/>
                  <a:gd name="T113" fmla="*/ 4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98" h="190">
                    <a:moveTo>
                      <a:pt x="177" y="16"/>
                    </a:moveTo>
                    <a:cubicBezTo>
                      <a:pt x="177" y="16"/>
                      <a:pt x="179" y="22"/>
                      <a:pt x="178" y="23"/>
                    </a:cubicBezTo>
                    <a:cubicBezTo>
                      <a:pt x="178" y="23"/>
                      <a:pt x="174" y="27"/>
                      <a:pt x="173" y="27"/>
                    </a:cubicBezTo>
                    <a:cubicBezTo>
                      <a:pt x="172" y="28"/>
                      <a:pt x="171" y="27"/>
                      <a:pt x="170" y="28"/>
                    </a:cubicBezTo>
                    <a:cubicBezTo>
                      <a:pt x="169" y="28"/>
                      <a:pt x="170" y="30"/>
                      <a:pt x="169" y="30"/>
                    </a:cubicBezTo>
                    <a:cubicBezTo>
                      <a:pt x="168" y="31"/>
                      <a:pt x="167" y="30"/>
                      <a:pt x="165" y="30"/>
                    </a:cubicBezTo>
                    <a:cubicBezTo>
                      <a:pt x="163" y="32"/>
                      <a:pt x="161" y="35"/>
                      <a:pt x="160" y="36"/>
                    </a:cubicBezTo>
                    <a:cubicBezTo>
                      <a:pt x="159" y="37"/>
                      <a:pt x="158" y="37"/>
                      <a:pt x="157" y="37"/>
                    </a:cubicBezTo>
                    <a:cubicBezTo>
                      <a:pt x="157" y="38"/>
                      <a:pt x="157" y="40"/>
                      <a:pt x="157" y="40"/>
                    </a:cubicBezTo>
                    <a:cubicBezTo>
                      <a:pt x="156" y="41"/>
                      <a:pt x="154" y="41"/>
                      <a:pt x="154" y="42"/>
                    </a:cubicBezTo>
                    <a:cubicBezTo>
                      <a:pt x="153" y="43"/>
                      <a:pt x="153" y="46"/>
                      <a:pt x="152" y="47"/>
                    </a:cubicBezTo>
                    <a:cubicBezTo>
                      <a:pt x="151" y="48"/>
                      <a:pt x="145" y="51"/>
                      <a:pt x="149" y="53"/>
                    </a:cubicBezTo>
                    <a:cubicBezTo>
                      <a:pt x="149" y="53"/>
                      <a:pt x="149" y="55"/>
                      <a:pt x="149" y="55"/>
                    </a:cubicBezTo>
                    <a:cubicBezTo>
                      <a:pt x="149" y="55"/>
                      <a:pt x="152" y="56"/>
                      <a:pt x="152" y="56"/>
                    </a:cubicBezTo>
                    <a:cubicBezTo>
                      <a:pt x="152" y="57"/>
                      <a:pt x="152" y="58"/>
                      <a:pt x="152" y="58"/>
                    </a:cubicBezTo>
                    <a:cubicBezTo>
                      <a:pt x="149" y="61"/>
                      <a:pt x="148" y="62"/>
                      <a:pt x="146" y="65"/>
                    </a:cubicBezTo>
                    <a:cubicBezTo>
                      <a:pt x="146" y="66"/>
                      <a:pt x="143" y="67"/>
                      <a:pt x="143" y="67"/>
                    </a:cubicBezTo>
                    <a:cubicBezTo>
                      <a:pt x="142" y="69"/>
                      <a:pt x="144" y="71"/>
                      <a:pt x="143" y="72"/>
                    </a:cubicBezTo>
                    <a:cubicBezTo>
                      <a:pt x="142" y="74"/>
                      <a:pt x="140" y="73"/>
                      <a:pt x="138" y="74"/>
                    </a:cubicBezTo>
                    <a:cubicBezTo>
                      <a:pt x="136" y="74"/>
                      <a:pt x="131" y="78"/>
                      <a:pt x="131" y="80"/>
                    </a:cubicBezTo>
                    <a:cubicBezTo>
                      <a:pt x="129" y="82"/>
                      <a:pt x="130" y="84"/>
                      <a:pt x="128" y="85"/>
                    </a:cubicBezTo>
                    <a:cubicBezTo>
                      <a:pt x="127" y="86"/>
                      <a:pt x="125" y="85"/>
                      <a:pt x="123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1" y="87"/>
                      <a:pt x="114" y="85"/>
                      <a:pt x="112" y="84"/>
                    </a:cubicBezTo>
                    <a:cubicBezTo>
                      <a:pt x="111" y="85"/>
                      <a:pt x="111" y="87"/>
                      <a:pt x="111" y="87"/>
                    </a:cubicBezTo>
                    <a:cubicBezTo>
                      <a:pt x="109" y="88"/>
                      <a:pt x="108" y="87"/>
                      <a:pt x="107" y="88"/>
                    </a:cubicBezTo>
                    <a:cubicBezTo>
                      <a:pt x="105" y="88"/>
                      <a:pt x="103" y="90"/>
                      <a:pt x="102" y="90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1" y="91"/>
                      <a:pt x="100" y="90"/>
                      <a:pt x="99" y="90"/>
                    </a:cubicBezTo>
                    <a:cubicBezTo>
                      <a:pt x="96" y="87"/>
                      <a:pt x="93" y="79"/>
                      <a:pt x="87" y="79"/>
                    </a:cubicBezTo>
                    <a:cubicBezTo>
                      <a:pt x="87" y="78"/>
                      <a:pt x="87" y="76"/>
                      <a:pt x="89" y="73"/>
                    </a:cubicBezTo>
                    <a:cubicBezTo>
                      <a:pt x="90" y="71"/>
                      <a:pt x="88" y="73"/>
                      <a:pt x="86" y="71"/>
                    </a:cubicBezTo>
                    <a:cubicBezTo>
                      <a:pt x="84" y="68"/>
                      <a:pt x="86" y="68"/>
                      <a:pt x="87" y="65"/>
                    </a:cubicBezTo>
                    <a:cubicBezTo>
                      <a:pt x="88" y="61"/>
                      <a:pt x="88" y="64"/>
                      <a:pt x="87" y="61"/>
                    </a:cubicBezTo>
                    <a:cubicBezTo>
                      <a:pt x="83" y="56"/>
                      <a:pt x="86" y="57"/>
                      <a:pt x="88" y="54"/>
                    </a:cubicBezTo>
                    <a:cubicBezTo>
                      <a:pt x="89" y="52"/>
                      <a:pt x="88" y="51"/>
                      <a:pt x="88" y="48"/>
                    </a:cubicBezTo>
                    <a:cubicBezTo>
                      <a:pt x="88" y="45"/>
                      <a:pt x="86" y="46"/>
                      <a:pt x="89" y="43"/>
                    </a:cubicBezTo>
                    <a:cubicBezTo>
                      <a:pt x="91" y="42"/>
                      <a:pt x="90" y="38"/>
                      <a:pt x="88" y="34"/>
                    </a:cubicBezTo>
                    <a:cubicBezTo>
                      <a:pt x="86" y="31"/>
                      <a:pt x="89" y="32"/>
                      <a:pt x="91" y="28"/>
                    </a:cubicBezTo>
                    <a:cubicBezTo>
                      <a:pt x="93" y="24"/>
                      <a:pt x="92" y="25"/>
                      <a:pt x="90" y="25"/>
                    </a:cubicBezTo>
                    <a:cubicBezTo>
                      <a:pt x="88" y="24"/>
                      <a:pt x="90" y="23"/>
                      <a:pt x="87" y="23"/>
                    </a:cubicBezTo>
                    <a:cubicBezTo>
                      <a:pt x="84" y="23"/>
                      <a:pt x="85" y="23"/>
                      <a:pt x="81" y="24"/>
                    </a:cubicBezTo>
                    <a:cubicBezTo>
                      <a:pt x="77" y="24"/>
                      <a:pt x="80" y="24"/>
                      <a:pt x="79" y="22"/>
                    </a:cubicBezTo>
                    <a:cubicBezTo>
                      <a:pt x="78" y="20"/>
                      <a:pt x="74" y="23"/>
                      <a:pt x="74" y="23"/>
                    </a:cubicBezTo>
                    <a:cubicBezTo>
                      <a:pt x="73" y="23"/>
                      <a:pt x="71" y="22"/>
                      <a:pt x="72" y="21"/>
                    </a:cubicBezTo>
                    <a:cubicBezTo>
                      <a:pt x="73" y="20"/>
                      <a:pt x="74" y="19"/>
                      <a:pt x="75" y="18"/>
                    </a:cubicBezTo>
                    <a:cubicBezTo>
                      <a:pt x="75" y="17"/>
                      <a:pt x="73" y="18"/>
                      <a:pt x="73" y="17"/>
                    </a:cubicBezTo>
                    <a:cubicBezTo>
                      <a:pt x="72" y="15"/>
                      <a:pt x="73" y="15"/>
                      <a:pt x="71" y="14"/>
                    </a:cubicBezTo>
                    <a:cubicBezTo>
                      <a:pt x="70" y="14"/>
                      <a:pt x="72" y="13"/>
                      <a:pt x="71" y="12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8" y="8"/>
                      <a:pt x="70" y="9"/>
                      <a:pt x="69" y="7"/>
                    </a:cubicBezTo>
                    <a:cubicBezTo>
                      <a:pt x="70" y="7"/>
                      <a:pt x="73" y="5"/>
                      <a:pt x="73" y="5"/>
                    </a:cubicBezTo>
                    <a:cubicBezTo>
                      <a:pt x="75" y="4"/>
                      <a:pt x="77" y="6"/>
                      <a:pt x="79" y="5"/>
                    </a:cubicBezTo>
                    <a:cubicBezTo>
                      <a:pt x="79" y="5"/>
                      <a:pt x="79" y="3"/>
                      <a:pt x="79" y="3"/>
                    </a:cubicBezTo>
                    <a:cubicBezTo>
                      <a:pt x="81" y="2"/>
                      <a:pt x="84" y="0"/>
                      <a:pt x="86" y="0"/>
                    </a:cubicBezTo>
                    <a:cubicBezTo>
                      <a:pt x="89" y="0"/>
                      <a:pt x="90" y="3"/>
                      <a:pt x="91" y="3"/>
                    </a:cubicBezTo>
                    <a:cubicBezTo>
                      <a:pt x="92" y="3"/>
                      <a:pt x="98" y="2"/>
                      <a:pt x="99" y="2"/>
                    </a:cubicBezTo>
                    <a:cubicBezTo>
                      <a:pt x="105" y="2"/>
                      <a:pt x="107" y="4"/>
                      <a:pt x="112" y="4"/>
                    </a:cubicBezTo>
                    <a:cubicBezTo>
                      <a:pt x="114" y="4"/>
                      <a:pt x="119" y="3"/>
                      <a:pt x="121" y="3"/>
                    </a:cubicBezTo>
                    <a:cubicBezTo>
                      <a:pt x="122" y="3"/>
                      <a:pt x="126" y="4"/>
                      <a:pt x="127" y="5"/>
                    </a:cubicBezTo>
                    <a:cubicBezTo>
                      <a:pt x="127" y="5"/>
                      <a:pt x="128" y="6"/>
                      <a:pt x="128" y="7"/>
                    </a:cubicBezTo>
                    <a:cubicBezTo>
                      <a:pt x="130" y="7"/>
                      <a:pt x="133" y="7"/>
                      <a:pt x="135" y="6"/>
                    </a:cubicBezTo>
                    <a:cubicBezTo>
                      <a:pt x="135" y="6"/>
                      <a:pt x="137" y="8"/>
                      <a:pt x="137" y="10"/>
                    </a:cubicBezTo>
                    <a:cubicBezTo>
                      <a:pt x="138" y="12"/>
                      <a:pt x="138" y="11"/>
                      <a:pt x="141" y="11"/>
                    </a:cubicBezTo>
                    <a:cubicBezTo>
                      <a:pt x="144" y="12"/>
                      <a:pt x="143" y="13"/>
                      <a:pt x="146" y="13"/>
                    </a:cubicBezTo>
                    <a:cubicBezTo>
                      <a:pt x="149" y="13"/>
                      <a:pt x="149" y="16"/>
                      <a:pt x="151" y="16"/>
                    </a:cubicBezTo>
                    <a:cubicBezTo>
                      <a:pt x="153" y="16"/>
                      <a:pt x="154" y="14"/>
                      <a:pt x="157" y="15"/>
                    </a:cubicBezTo>
                    <a:cubicBezTo>
                      <a:pt x="160" y="17"/>
                      <a:pt x="163" y="17"/>
                      <a:pt x="163" y="17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7" y="18"/>
                      <a:pt x="167" y="18"/>
                      <a:pt x="167" y="18"/>
                    </a:cubicBezTo>
                    <a:cubicBezTo>
                      <a:pt x="169" y="19"/>
                      <a:pt x="169" y="18"/>
                      <a:pt x="172" y="18"/>
                    </a:cubicBezTo>
                    <a:cubicBezTo>
                      <a:pt x="175" y="18"/>
                      <a:pt x="173" y="15"/>
                      <a:pt x="177" y="15"/>
                    </a:cubicBezTo>
                    <a:lnTo>
                      <a:pt x="177" y="16"/>
                    </a:lnTo>
                    <a:close/>
                    <a:moveTo>
                      <a:pt x="14" y="186"/>
                    </a:moveTo>
                    <a:cubicBezTo>
                      <a:pt x="15" y="187"/>
                      <a:pt x="14" y="188"/>
                      <a:pt x="14" y="188"/>
                    </a:cubicBezTo>
                    <a:cubicBezTo>
                      <a:pt x="14" y="190"/>
                      <a:pt x="14" y="190"/>
                      <a:pt x="14" y="190"/>
                    </a:cubicBezTo>
                    <a:cubicBezTo>
                      <a:pt x="15" y="190"/>
                      <a:pt x="16" y="190"/>
                      <a:pt x="17" y="190"/>
                    </a:cubicBezTo>
                    <a:cubicBezTo>
                      <a:pt x="17" y="190"/>
                      <a:pt x="17" y="188"/>
                      <a:pt x="17" y="188"/>
                    </a:cubicBezTo>
                    <a:cubicBezTo>
                      <a:pt x="20" y="187"/>
                      <a:pt x="15" y="186"/>
                      <a:pt x="14" y="186"/>
                    </a:cubicBezTo>
                    <a:close/>
                    <a:moveTo>
                      <a:pt x="8" y="183"/>
                    </a:moveTo>
                    <a:cubicBezTo>
                      <a:pt x="7" y="183"/>
                      <a:pt x="6" y="184"/>
                      <a:pt x="4" y="184"/>
                    </a:cubicBezTo>
                    <a:cubicBezTo>
                      <a:pt x="5" y="185"/>
                      <a:pt x="4" y="188"/>
                      <a:pt x="6" y="187"/>
                    </a:cubicBezTo>
                    <a:cubicBezTo>
                      <a:pt x="7" y="187"/>
                      <a:pt x="6" y="185"/>
                      <a:pt x="7" y="185"/>
                    </a:cubicBezTo>
                    <a:cubicBezTo>
                      <a:pt x="7" y="185"/>
                      <a:pt x="12" y="181"/>
                      <a:pt x="8" y="183"/>
                    </a:cubicBezTo>
                    <a:close/>
                    <a:moveTo>
                      <a:pt x="29" y="181"/>
                    </a:moveTo>
                    <a:cubicBezTo>
                      <a:pt x="29" y="183"/>
                      <a:pt x="29" y="184"/>
                      <a:pt x="29" y="185"/>
                    </a:cubicBezTo>
                    <a:cubicBezTo>
                      <a:pt x="28" y="186"/>
                      <a:pt x="28" y="186"/>
                      <a:pt x="28" y="186"/>
                    </a:cubicBezTo>
                    <a:cubicBezTo>
                      <a:pt x="26" y="187"/>
                      <a:pt x="28" y="187"/>
                      <a:pt x="29" y="187"/>
                    </a:cubicBezTo>
                    <a:cubicBezTo>
                      <a:pt x="29" y="186"/>
                      <a:pt x="30" y="183"/>
                      <a:pt x="31" y="181"/>
                    </a:cubicBezTo>
                    <a:cubicBezTo>
                      <a:pt x="30" y="181"/>
                      <a:pt x="29" y="182"/>
                      <a:pt x="29" y="181"/>
                    </a:cubicBezTo>
                    <a:close/>
                    <a:moveTo>
                      <a:pt x="0" y="180"/>
                    </a:move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0"/>
                      <a:pt x="1" y="180"/>
                      <a:pt x="0" y="180"/>
                    </a:cubicBezTo>
                    <a:close/>
                    <a:moveTo>
                      <a:pt x="32" y="177"/>
                    </a:moveTo>
                    <a:cubicBezTo>
                      <a:pt x="32" y="179"/>
                      <a:pt x="32" y="179"/>
                      <a:pt x="32" y="179"/>
                    </a:cubicBezTo>
                    <a:cubicBezTo>
                      <a:pt x="34" y="179"/>
                      <a:pt x="34" y="179"/>
                      <a:pt x="34" y="179"/>
                    </a:cubicBezTo>
                    <a:cubicBezTo>
                      <a:pt x="33" y="178"/>
                      <a:pt x="34" y="177"/>
                      <a:pt x="32" y="177"/>
                    </a:cubicBezTo>
                    <a:close/>
                    <a:moveTo>
                      <a:pt x="163" y="53"/>
                    </a:moveTo>
                    <a:cubicBezTo>
                      <a:pt x="162" y="54"/>
                      <a:pt x="160" y="58"/>
                      <a:pt x="161" y="56"/>
                    </a:cubicBezTo>
                    <a:cubicBezTo>
                      <a:pt x="160" y="57"/>
                      <a:pt x="162" y="57"/>
                      <a:pt x="162" y="57"/>
                    </a:cubicBezTo>
                    <a:cubicBezTo>
                      <a:pt x="162" y="56"/>
                      <a:pt x="163" y="55"/>
                      <a:pt x="164" y="54"/>
                    </a:cubicBezTo>
                    <a:cubicBezTo>
                      <a:pt x="163" y="54"/>
                      <a:pt x="164" y="52"/>
                      <a:pt x="163" y="53"/>
                    </a:cubicBezTo>
                    <a:close/>
                    <a:moveTo>
                      <a:pt x="192" y="46"/>
                    </a:moveTo>
                    <a:cubicBezTo>
                      <a:pt x="191" y="48"/>
                      <a:pt x="191" y="48"/>
                      <a:pt x="191" y="48"/>
                    </a:cubicBezTo>
                    <a:cubicBezTo>
                      <a:pt x="198" y="50"/>
                      <a:pt x="195" y="47"/>
                      <a:pt x="195" y="47"/>
                    </a:cubicBezTo>
                    <a:cubicBezTo>
                      <a:pt x="195" y="46"/>
                      <a:pt x="195" y="46"/>
                      <a:pt x="195" y="46"/>
                    </a:cubicBezTo>
                    <a:cubicBezTo>
                      <a:pt x="194" y="46"/>
                      <a:pt x="193" y="46"/>
                      <a:pt x="192" y="46"/>
                    </a:cubicBezTo>
                    <a:close/>
                    <a:moveTo>
                      <a:pt x="179" y="46"/>
                    </a:moveTo>
                    <a:cubicBezTo>
                      <a:pt x="179" y="46"/>
                      <a:pt x="177" y="47"/>
                      <a:pt x="176" y="47"/>
                    </a:cubicBezTo>
                    <a:cubicBezTo>
                      <a:pt x="178" y="48"/>
                      <a:pt x="177" y="54"/>
                      <a:pt x="177" y="53"/>
                    </a:cubicBezTo>
                    <a:cubicBezTo>
                      <a:pt x="177" y="53"/>
                      <a:pt x="177" y="55"/>
                      <a:pt x="177" y="55"/>
                    </a:cubicBezTo>
                    <a:cubicBezTo>
                      <a:pt x="177" y="55"/>
                      <a:pt x="179" y="55"/>
                      <a:pt x="179" y="55"/>
                    </a:cubicBezTo>
                    <a:cubicBezTo>
                      <a:pt x="180" y="54"/>
                      <a:pt x="180" y="53"/>
                      <a:pt x="181" y="52"/>
                    </a:cubicBezTo>
                    <a:cubicBezTo>
                      <a:pt x="184" y="49"/>
                      <a:pt x="181" y="49"/>
                      <a:pt x="179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6" name="Freeform 69">
                <a:extLst>
                  <a:ext uri="{FF2B5EF4-FFF2-40B4-BE49-F238E27FC236}">
                    <a16:creationId xmlns:a16="http://schemas.microsoft.com/office/drawing/2014/main" xmlns="" id="{A4E5F1D2-53C8-4C5C-8E66-C31127CC9C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23" y="1289"/>
                <a:ext cx="388" cy="373"/>
              </a:xfrm>
              <a:custGeom>
                <a:avLst/>
                <a:gdLst>
                  <a:gd name="T0" fmla="*/ 178 w 198"/>
                  <a:gd name="T1" fmla="*/ 23 h 190"/>
                  <a:gd name="T2" fmla="*/ 170 w 198"/>
                  <a:gd name="T3" fmla="*/ 28 h 190"/>
                  <a:gd name="T4" fmla="*/ 165 w 198"/>
                  <a:gd name="T5" fmla="*/ 30 h 190"/>
                  <a:gd name="T6" fmla="*/ 157 w 198"/>
                  <a:gd name="T7" fmla="*/ 37 h 190"/>
                  <a:gd name="T8" fmla="*/ 154 w 198"/>
                  <a:gd name="T9" fmla="*/ 42 h 190"/>
                  <a:gd name="T10" fmla="*/ 149 w 198"/>
                  <a:gd name="T11" fmla="*/ 53 h 190"/>
                  <a:gd name="T12" fmla="*/ 152 w 198"/>
                  <a:gd name="T13" fmla="*/ 56 h 190"/>
                  <a:gd name="T14" fmla="*/ 146 w 198"/>
                  <a:gd name="T15" fmla="*/ 65 h 190"/>
                  <a:gd name="T16" fmla="*/ 143 w 198"/>
                  <a:gd name="T17" fmla="*/ 72 h 190"/>
                  <a:gd name="T18" fmla="*/ 131 w 198"/>
                  <a:gd name="T19" fmla="*/ 80 h 190"/>
                  <a:gd name="T20" fmla="*/ 123 w 198"/>
                  <a:gd name="T21" fmla="*/ 85 h 190"/>
                  <a:gd name="T22" fmla="*/ 112 w 198"/>
                  <a:gd name="T23" fmla="*/ 84 h 190"/>
                  <a:gd name="T24" fmla="*/ 107 w 198"/>
                  <a:gd name="T25" fmla="*/ 88 h 190"/>
                  <a:gd name="T26" fmla="*/ 102 w 198"/>
                  <a:gd name="T27" fmla="*/ 91 h 190"/>
                  <a:gd name="T28" fmla="*/ 87 w 198"/>
                  <a:gd name="T29" fmla="*/ 79 h 190"/>
                  <a:gd name="T30" fmla="*/ 86 w 198"/>
                  <a:gd name="T31" fmla="*/ 71 h 190"/>
                  <a:gd name="T32" fmla="*/ 87 w 198"/>
                  <a:gd name="T33" fmla="*/ 61 h 190"/>
                  <a:gd name="T34" fmla="*/ 88 w 198"/>
                  <a:gd name="T35" fmla="*/ 48 h 190"/>
                  <a:gd name="T36" fmla="*/ 88 w 198"/>
                  <a:gd name="T37" fmla="*/ 34 h 190"/>
                  <a:gd name="T38" fmla="*/ 90 w 198"/>
                  <a:gd name="T39" fmla="*/ 25 h 190"/>
                  <a:gd name="T40" fmla="*/ 81 w 198"/>
                  <a:gd name="T41" fmla="*/ 24 h 190"/>
                  <a:gd name="T42" fmla="*/ 74 w 198"/>
                  <a:gd name="T43" fmla="*/ 23 h 190"/>
                  <a:gd name="T44" fmla="*/ 75 w 198"/>
                  <a:gd name="T45" fmla="*/ 18 h 190"/>
                  <a:gd name="T46" fmla="*/ 71 w 198"/>
                  <a:gd name="T47" fmla="*/ 14 h 190"/>
                  <a:gd name="T48" fmla="*/ 69 w 198"/>
                  <a:gd name="T49" fmla="*/ 10 h 190"/>
                  <a:gd name="T50" fmla="*/ 73 w 198"/>
                  <a:gd name="T51" fmla="*/ 5 h 190"/>
                  <a:gd name="T52" fmla="*/ 79 w 198"/>
                  <a:gd name="T53" fmla="*/ 3 h 190"/>
                  <a:gd name="T54" fmla="*/ 91 w 198"/>
                  <a:gd name="T55" fmla="*/ 3 h 190"/>
                  <a:gd name="T56" fmla="*/ 112 w 198"/>
                  <a:gd name="T57" fmla="*/ 4 h 190"/>
                  <a:gd name="T58" fmla="*/ 127 w 198"/>
                  <a:gd name="T59" fmla="*/ 5 h 190"/>
                  <a:gd name="T60" fmla="*/ 135 w 198"/>
                  <a:gd name="T61" fmla="*/ 6 h 190"/>
                  <a:gd name="T62" fmla="*/ 141 w 198"/>
                  <a:gd name="T63" fmla="*/ 11 h 190"/>
                  <a:gd name="T64" fmla="*/ 151 w 198"/>
                  <a:gd name="T65" fmla="*/ 16 h 190"/>
                  <a:gd name="T66" fmla="*/ 163 w 198"/>
                  <a:gd name="T67" fmla="*/ 17 h 190"/>
                  <a:gd name="T68" fmla="*/ 167 w 198"/>
                  <a:gd name="T69" fmla="*/ 18 h 190"/>
                  <a:gd name="T70" fmla="*/ 177 w 198"/>
                  <a:gd name="T71" fmla="*/ 15 h 190"/>
                  <a:gd name="T72" fmla="*/ 14 w 198"/>
                  <a:gd name="T73" fmla="*/ 186 h 190"/>
                  <a:gd name="T74" fmla="*/ 14 w 198"/>
                  <a:gd name="T75" fmla="*/ 190 h 190"/>
                  <a:gd name="T76" fmla="*/ 17 w 198"/>
                  <a:gd name="T77" fmla="*/ 188 h 190"/>
                  <a:gd name="T78" fmla="*/ 8 w 198"/>
                  <a:gd name="T79" fmla="*/ 183 h 190"/>
                  <a:gd name="T80" fmla="*/ 6 w 198"/>
                  <a:gd name="T81" fmla="*/ 187 h 190"/>
                  <a:gd name="T82" fmla="*/ 8 w 198"/>
                  <a:gd name="T83" fmla="*/ 183 h 190"/>
                  <a:gd name="T84" fmla="*/ 29 w 198"/>
                  <a:gd name="T85" fmla="*/ 185 h 190"/>
                  <a:gd name="T86" fmla="*/ 29 w 198"/>
                  <a:gd name="T87" fmla="*/ 187 h 190"/>
                  <a:gd name="T88" fmla="*/ 29 w 198"/>
                  <a:gd name="T89" fmla="*/ 181 h 190"/>
                  <a:gd name="T90" fmla="*/ 0 w 198"/>
                  <a:gd name="T91" fmla="*/ 181 h 190"/>
                  <a:gd name="T92" fmla="*/ 32 w 198"/>
                  <a:gd name="T93" fmla="*/ 177 h 190"/>
                  <a:gd name="T94" fmla="*/ 34 w 198"/>
                  <a:gd name="T95" fmla="*/ 179 h 190"/>
                  <a:gd name="T96" fmla="*/ 163 w 198"/>
                  <a:gd name="T97" fmla="*/ 53 h 190"/>
                  <a:gd name="T98" fmla="*/ 162 w 198"/>
                  <a:gd name="T99" fmla="*/ 57 h 190"/>
                  <a:gd name="T100" fmla="*/ 163 w 198"/>
                  <a:gd name="T101" fmla="*/ 53 h 190"/>
                  <a:gd name="T102" fmla="*/ 191 w 198"/>
                  <a:gd name="T103" fmla="*/ 48 h 190"/>
                  <a:gd name="T104" fmla="*/ 195 w 198"/>
                  <a:gd name="T105" fmla="*/ 46 h 190"/>
                  <a:gd name="T106" fmla="*/ 179 w 198"/>
                  <a:gd name="T107" fmla="*/ 46 h 190"/>
                  <a:gd name="T108" fmla="*/ 177 w 198"/>
                  <a:gd name="T109" fmla="*/ 53 h 190"/>
                  <a:gd name="T110" fmla="*/ 179 w 198"/>
                  <a:gd name="T111" fmla="*/ 55 h 190"/>
                  <a:gd name="T112" fmla="*/ 179 w 198"/>
                  <a:gd name="T113" fmla="*/ 4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98" h="190">
                    <a:moveTo>
                      <a:pt x="177" y="16"/>
                    </a:moveTo>
                    <a:cubicBezTo>
                      <a:pt x="177" y="16"/>
                      <a:pt x="179" y="22"/>
                      <a:pt x="178" y="23"/>
                    </a:cubicBezTo>
                    <a:cubicBezTo>
                      <a:pt x="178" y="23"/>
                      <a:pt x="174" y="27"/>
                      <a:pt x="173" y="27"/>
                    </a:cubicBezTo>
                    <a:cubicBezTo>
                      <a:pt x="172" y="28"/>
                      <a:pt x="171" y="27"/>
                      <a:pt x="170" y="28"/>
                    </a:cubicBezTo>
                    <a:cubicBezTo>
                      <a:pt x="169" y="28"/>
                      <a:pt x="170" y="30"/>
                      <a:pt x="169" y="30"/>
                    </a:cubicBezTo>
                    <a:cubicBezTo>
                      <a:pt x="168" y="31"/>
                      <a:pt x="167" y="30"/>
                      <a:pt x="165" y="30"/>
                    </a:cubicBezTo>
                    <a:cubicBezTo>
                      <a:pt x="163" y="32"/>
                      <a:pt x="161" y="35"/>
                      <a:pt x="160" y="36"/>
                    </a:cubicBezTo>
                    <a:cubicBezTo>
                      <a:pt x="159" y="37"/>
                      <a:pt x="158" y="37"/>
                      <a:pt x="157" y="37"/>
                    </a:cubicBezTo>
                    <a:cubicBezTo>
                      <a:pt x="157" y="38"/>
                      <a:pt x="157" y="40"/>
                      <a:pt x="157" y="40"/>
                    </a:cubicBezTo>
                    <a:cubicBezTo>
                      <a:pt x="156" y="41"/>
                      <a:pt x="154" y="41"/>
                      <a:pt x="154" y="42"/>
                    </a:cubicBezTo>
                    <a:cubicBezTo>
                      <a:pt x="153" y="43"/>
                      <a:pt x="153" y="46"/>
                      <a:pt x="152" y="47"/>
                    </a:cubicBezTo>
                    <a:cubicBezTo>
                      <a:pt x="151" y="48"/>
                      <a:pt x="145" y="51"/>
                      <a:pt x="149" y="53"/>
                    </a:cubicBezTo>
                    <a:cubicBezTo>
                      <a:pt x="149" y="53"/>
                      <a:pt x="149" y="55"/>
                      <a:pt x="149" y="55"/>
                    </a:cubicBezTo>
                    <a:cubicBezTo>
                      <a:pt x="149" y="55"/>
                      <a:pt x="152" y="56"/>
                      <a:pt x="152" y="56"/>
                    </a:cubicBezTo>
                    <a:cubicBezTo>
                      <a:pt x="152" y="57"/>
                      <a:pt x="152" y="58"/>
                      <a:pt x="152" y="58"/>
                    </a:cubicBezTo>
                    <a:cubicBezTo>
                      <a:pt x="149" y="61"/>
                      <a:pt x="148" y="62"/>
                      <a:pt x="146" y="65"/>
                    </a:cubicBezTo>
                    <a:cubicBezTo>
                      <a:pt x="146" y="66"/>
                      <a:pt x="143" y="67"/>
                      <a:pt x="143" y="67"/>
                    </a:cubicBezTo>
                    <a:cubicBezTo>
                      <a:pt x="142" y="69"/>
                      <a:pt x="144" y="71"/>
                      <a:pt x="143" y="72"/>
                    </a:cubicBezTo>
                    <a:cubicBezTo>
                      <a:pt x="142" y="74"/>
                      <a:pt x="140" y="73"/>
                      <a:pt x="138" y="74"/>
                    </a:cubicBezTo>
                    <a:cubicBezTo>
                      <a:pt x="136" y="74"/>
                      <a:pt x="131" y="78"/>
                      <a:pt x="131" y="80"/>
                    </a:cubicBezTo>
                    <a:cubicBezTo>
                      <a:pt x="129" y="82"/>
                      <a:pt x="130" y="84"/>
                      <a:pt x="128" y="85"/>
                    </a:cubicBezTo>
                    <a:cubicBezTo>
                      <a:pt x="127" y="86"/>
                      <a:pt x="125" y="85"/>
                      <a:pt x="123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1" y="87"/>
                      <a:pt x="114" y="85"/>
                      <a:pt x="112" y="84"/>
                    </a:cubicBezTo>
                    <a:cubicBezTo>
                      <a:pt x="111" y="85"/>
                      <a:pt x="111" y="87"/>
                      <a:pt x="111" y="87"/>
                    </a:cubicBezTo>
                    <a:cubicBezTo>
                      <a:pt x="109" y="88"/>
                      <a:pt x="108" y="87"/>
                      <a:pt x="107" y="88"/>
                    </a:cubicBezTo>
                    <a:cubicBezTo>
                      <a:pt x="105" y="88"/>
                      <a:pt x="103" y="90"/>
                      <a:pt x="102" y="90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1" y="91"/>
                      <a:pt x="100" y="90"/>
                      <a:pt x="99" y="90"/>
                    </a:cubicBezTo>
                    <a:cubicBezTo>
                      <a:pt x="96" y="87"/>
                      <a:pt x="93" y="79"/>
                      <a:pt x="87" y="79"/>
                    </a:cubicBezTo>
                    <a:cubicBezTo>
                      <a:pt x="87" y="78"/>
                      <a:pt x="87" y="76"/>
                      <a:pt x="89" y="73"/>
                    </a:cubicBezTo>
                    <a:cubicBezTo>
                      <a:pt x="90" y="71"/>
                      <a:pt x="88" y="73"/>
                      <a:pt x="86" y="71"/>
                    </a:cubicBezTo>
                    <a:cubicBezTo>
                      <a:pt x="84" y="68"/>
                      <a:pt x="86" y="68"/>
                      <a:pt x="87" y="65"/>
                    </a:cubicBezTo>
                    <a:cubicBezTo>
                      <a:pt x="88" y="61"/>
                      <a:pt x="88" y="64"/>
                      <a:pt x="87" y="61"/>
                    </a:cubicBezTo>
                    <a:cubicBezTo>
                      <a:pt x="83" y="56"/>
                      <a:pt x="86" y="57"/>
                      <a:pt x="88" y="54"/>
                    </a:cubicBezTo>
                    <a:cubicBezTo>
                      <a:pt x="89" y="52"/>
                      <a:pt x="88" y="51"/>
                      <a:pt x="88" y="48"/>
                    </a:cubicBezTo>
                    <a:cubicBezTo>
                      <a:pt x="88" y="45"/>
                      <a:pt x="86" y="46"/>
                      <a:pt x="89" y="43"/>
                    </a:cubicBezTo>
                    <a:cubicBezTo>
                      <a:pt x="91" y="42"/>
                      <a:pt x="90" y="38"/>
                      <a:pt x="88" y="34"/>
                    </a:cubicBezTo>
                    <a:cubicBezTo>
                      <a:pt x="86" y="31"/>
                      <a:pt x="89" y="32"/>
                      <a:pt x="91" y="28"/>
                    </a:cubicBezTo>
                    <a:cubicBezTo>
                      <a:pt x="93" y="24"/>
                      <a:pt x="92" y="25"/>
                      <a:pt x="90" y="25"/>
                    </a:cubicBezTo>
                    <a:cubicBezTo>
                      <a:pt x="88" y="24"/>
                      <a:pt x="90" y="23"/>
                      <a:pt x="87" y="23"/>
                    </a:cubicBezTo>
                    <a:cubicBezTo>
                      <a:pt x="84" y="23"/>
                      <a:pt x="85" y="23"/>
                      <a:pt x="81" y="24"/>
                    </a:cubicBezTo>
                    <a:cubicBezTo>
                      <a:pt x="77" y="24"/>
                      <a:pt x="80" y="24"/>
                      <a:pt x="79" y="22"/>
                    </a:cubicBezTo>
                    <a:cubicBezTo>
                      <a:pt x="78" y="20"/>
                      <a:pt x="74" y="23"/>
                      <a:pt x="74" y="23"/>
                    </a:cubicBezTo>
                    <a:cubicBezTo>
                      <a:pt x="73" y="23"/>
                      <a:pt x="71" y="22"/>
                      <a:pt x="72" y="21"/>
                    </a:cubicBezTo>
                    <a:cubicBezTo>
                      <a:pt x="73" y="20"/>
                      <a:pt x="74" y="19"/>
                      <a:pt x="75" y="18"/>
                    </a:cubicBezTo>
                    <a:cubicBezTo>
                      <a:pt x="75" y="17"/>
                      <a:pt x="73" y="18"/>
                      <a:pt x="73" y="17"/>
                    </a:cubicBezTo>
                    <a:cubicBezTo>
                      <a:pt x="72" y="15"/>
                      <a:pt x="73" y="15"/>
                      <a:pt x="71" y="14"/>
                    </a:cubicBezTo>
                    <a:cubicBezTo>
                      <a:pt x="70" y="14"/>
                      <a:pt x="72" y="13"/>
                      <a:pt x="71" y="12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8" y="8"/>
                      <a:pt x="70" y="9"/>
                      <a:pt x="69" y="7"/>
                    </a:cubicBezTo>
                    <a:cubicBezTo>
                      <a:pt x="70" y="7"/>
                      <a:pt x="73" y="5"/>
                      <a:pt x="73" y="5"/>
                    </a:cubicBezTo>
                    <a:cubicBezTo>
                      <a:pt x="75" y="4"/>
                      <a:pt x="77" y="6"/>
                      <a:pt x="79" y="5"/>
                    </a:cubicBezTo>
                    <a:cubicBezTo>
                      <a:pt x="79" y="5"/>
                      <a:pt x="79" y="3"/>
                      <a:pt x="79" y="3"/>
                    </a:cubicBezTo>
                    <a:cubicBezTo>
                      <a:pt x="81" y="2"/>
                      <a:pt x="84" y="0"/>
                      <a:pt x="86" y="0"/>
                    </a:cubicBezTo>
                    <a:cubicBezTo>
                      <a:pt x="89" y="0"/>
                      <a:pt x="90" y="3"/>
                      <a:pt x="91" y="3"/>
                    </a:cubicBezTo>
                    <a:cubicBezTo>
                      <a:pt x="92" y="3"/>
                      <a:pt x="98" y="2"/>
                      <a:pt x="99" y="2"/>
                    </a:cubicBezTo>
                    <a:cubicBezTo>
                      <a:pt x="105" y="2"/>
                      <a:pt x="107" y="4"/>
                      <a:pt x="112" y="4"/>
                    </a:cubicBezTo>
                    <a:cubicBezTo>
                      <a:pt x="114" y="4"/>
                      <a:pt x="119" y="3"/>
                      <a:pt x="121" y="3"/>
                    </a:cubicBezTo>
                    <a:cubicBezTo>
                      <a:pt x="122" y="3"/>
                      <a:pt x="126" y="4"/>
                      <a:pt x="127" y="5"/>
                    </a:cubicBezTo>
                    <a:cubicBezTo>
                      <a:pt x="127" y="5"/>
                      <a:pt x="128" y="6"/>
                      <a:pt x="128" y="7"/>
                    </a:cubicBezTo>
                    <a:cubicBezTo>
                      <a:pt x="130" y="7"/>
                      <a:pt x="133" y="7"/>
                      <a:pt x="135" y="6"/>
                    </a:cubicBezTo>
                    <a:cubicBezTo>
                      <a:pt x="135" y="6"/>
                      <a:pt x="137" y="8"/>
                      <a:pt x="137" y="10"/>
                    </a:cubicBezTo>
                    <a:cubicBezTo>
                      <a:pt x="138" y="12"/>
                      <a:pt x="138" y="11"/>
                      <a:pt x="141" y="11"/>
                    </a:cubicBezTo>
                    <a:cubicBezTo>
                      <a:pt x="144" y="12"/>
                      <a:pt x="143" y="13"/>
                      <a:pt x="146" y="13"/>
                    </a:cubicBezTo>
                    <a:cubicBezTo>
                      <a:pt x="149" y="13"/>
                      <a:pt x="149" y="16"/>
                      <a:pt x="151" y="16"/>
                    </a:cubicBezTo>
                    <a:cubicBezTo>
                      <a:pt x="153" y="16"/>
                      <a:pt x="154" y="14"/>
                      <a:pt x="157" y="15"/>
                    </a:cubicBezTo>
                    <a:cubicBezTo>
                      <a:pt x="160" y="17"/>
                      <a:pt x="163" y="17"/>
                      <a:pt x="163" y="17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7" y="18"/>
                      <a:pt x="167" y="18"/>
                      <a:pt x="167" y="18"/>
                    </a:cubicBezTo>
                    <a:cubicBezTo>
                      <a:pt x="169" y="19"/>
                      <a:pt x="169" y="18"/>
                      <a:pt x="172" y="18"/>
                    </a:cubicBezTo>
                    <a:cubicBezTo>
                      <a:pt x="175" y="18"/>
                      <a:pt x="173" y="15"/>
                      <a:pt x="177" y="15"/>
                    </a:cubicBezTo>
                    <a:lnTo>
                      <a:pt x="177" y="16"/>
                    </a:lnTo>
                    <a:close/>
                    <a:moveTo>
                      <a:pt x="14" y="186"/>
                    </a:moveTo>
                    <a:cubicBezTo>
                      <a:pt x="15" y="187"/>
                      <a:pt x="14" y="188"/>
                      <a:pt x="14" y="188"/>
                    </a:cubicBezTo>
                    <a:cubicBezTo>
                      <a:pt x="14" y="190"/>
                      <a:pt x="14" y="190"/>
                      <a:pt x="14" y="190"/>
                    </a:cubicBezTo>
                    <a:cubicBezTo>
                      <a:pt x="15" y="190"/>
                      <a:pt x="16" y="190"/>
                      <a:pt x="17" y="190"/>
                    </a:cubicBezTo>
                    <a:cubicBezTo>
                      <a:pt x="17" y="190"/>
                      <a:pt x="17" y="188"/>
                      <a:pt x="17" y="188"/>
                    </a:cubicBezTo>
                    <a:cubicBezTo>
                      <a:pt x="20" y="187"/>
                      <a:pt x="15" y="186"/>
                      <a:pt x="14" y="186"/>
                    </a:cubicBezTo>
                    <a:close/>
                    <a:moveTo>
                      <a:pt x="8" y="183"/>
                    </a:moveTo>
                    <a:cubicBezTo>
                      <a:pt x="7" y="183"/>
                      <a:pt x="6" y="184"/>
                      <a:pt x="4" y="184"/>
                    </a:cubicBezTo>
                    <a:cubicBezTo>
                      <a:pt x="5" y="185"/>
                      <a:pt x="4" y="188"/>
                      <a:pt x="6" y="187"/>
                    </a:cubicBezTo>
                    <a:cubicBezTo>
                      <a:pt x="7" y="187"/>
                      <a:pt x="6" y="185"/>
                      <a:pt x="7" y="185"/>
                    </a:cubicBezTo>
                    <a:cubicBezTo>
                      <a:pt x="7" y="185"/>
                      <a:pt x="12" y="181"/>
                      <a:pt x="8" y="183"/>
                    </a:cubicBezTo>
                    <a:close/>
                    <a:moveTo>
                      <a:pt x="29" y="181"/>
                    </a:moveTo>
                    <a:cubicBezTo>
                      <a:pt x="29" y="183"/>
                      <a:pt x="29" y="184"/>
                      <a:pt x="29" y="185"/>
                    </a:cubicBezTo>
                    <a:cubicBezTo>
                      <a:pt x="28" y="186"/>
                      <a:pt x="28" y="186"/>
                      <a:pt x="28" y="186"/>
                    </a:cubicBezTo>
                    <a:cubicBezTo>
                      <a:pt x="26" y="187"/>
                      <a:pt x="28" y="187"/>
                      <a:pt x="29" y="187"/>
                    </a:cubicBezTo>
                    <a:cubicBezTo>
                      <a:pt x="29" y="186"/>
                      <a:pt x="30" y="183"/>
                      <a:pt x="31" y="181"/>
                    </a:cubicBezTo>
                    <a:cubicBezTo>
                      <a:pt x="30" y="181"/>
                      <a:pt x="29" y="182"/>
                      <a:pt x="29" y="181"/>
                    </a:cubicBezTo>
                    <a:close/>
                    <a:moveTo>
                      <a:pt x="0" y="180"/>
                    </a:move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0"/>
                      <a:pt x="1" y="180"/>
                      <a:pt x="0" y="180"/>
                    </a:cubicBezTo>
                    <a:close/>
                    <a:moveTo>
                      <a:pt x="32" y="177"/>
                    </a:moveTo>
                    <a:cubicBezTo>
                      <a:pt x="32" y="179"/>
                      <a:pt x="32" y="179"/>
                      <a:pt x="32" y="179"/>
                    </a:cubicBezTo>
                    <a:cubicBezTo>
                      <a:pt x="34" y="179"/>
                      <a:pt x="34" y="179"/>
                      <a:pt x="34" y="179"/>
                    </a:cubicBezTo>
                    <a:cubicBezTo>
                      <a:pt x="33" y="178"/>
                      <a:pt x="34" y="177"/>
                      <a:pt x="32" y="177"/>
                    </a:cubicBezTo>
                    <a:close/>
                    <a:moveTo>
                      <a:pt x="163" y="53"/>
                    </a:moveTo>
                    <a:cubicBezTo>
                      <a:pt x="162" y="54"/>
                      <a:pt x="160" y="58"/>
                      <a:pt x="161" y="56"/>
                    </a:cubicBezTo>
                    <a:cubicBezTo>
                      <a:pt x="160" y="57"/>
                      <a:pt x="162" y="57"/>
                      <a:pt x="162" y="57"/>
                    </a:cubicBezTo>
                    <a:cubicBezTo>
                      <a:pt x="162" y="56"/>
                      <a:pt x="163" y="55"/>
                      <a:pt x="164" y="54"/>
                    </a:cubicBezTo>
                    <a:cubicBezTo>
                      <a:pt x="163" y="54"/>
                      <a:pt x="164" y="52"/>
                      <a:pt x="163" y="53"/>
                    </a:cubicBezTo>
                    <a:close/>
                    <a:moveTo>
                      <a:pt x="192" y="46"/>
                    </a:moveTo>
                    <a:cubicBezTo>
                      <a:pt x="191" y="48"/>
                      <a:pt x="191" y="48"/>
                      <a:pt x="191" y="48"/>
                    </a:cubicBezTo>
                    <a:cubicBezTo>
                      <a:pt x="198" y="50"/>
                      <a:pt x="195" y="47"/>
                      <a:pt x="195" y="47"/>
                    </a:cubicBezTo>
                    <a:cubicBezTo>
                      <a:pt x="195" y="46"/>
                      <a:pt x="195" y="46"/>
                      <a:pt x="195" y="46"/>
                    </a:cubicBezTo>
                    <a:cubicBezTo>
                      <a:pt x="194" y="46"/>
                      <a:pt x="193" y="46"/>
                      <a:pt x="192" y="46"/>
                    </a:cubicBezTo>
                    <a:close/>
                    <a:moveTo>
                      <a:pt x="179" y="46"/>
                    </a:moveTo>
                    <a:cubicBezTo>
                      <a:pt x="179" y="46"/>
                      <a:pt x="177" y="47"/>
                      <a:pt x="176" y="47"/>
                    </a:cubicBezTo>
                    <a:cubicBezTo>
                      <a:pt x="178" y="48"/>
                      <a:pt x="177" y="54"/>
                      <a:pt x="177" y="53"/>
                    </a:cubicBezTo>
                    <a:cubicBezTo>
                      <a:pt x="177" y="53"/>
                      <a:pt x="177" y="55"/>
                      <a:pt x="177" y="55"/>
                    </a:cubicBezTo>
                    <a:cubicBezTo>
                      <a:pt x="177" y="55"/>
                      <a:pt x="179" y="55"/>
                      <a:pt x="179" y="55"/>
                    </a:cubicBezTo>
                    <a:cubicBezTo>
                      <a:pt x="180" y="54"/>
                      <a:pt x="180" y="53"/>
                      <a:pt x="181" y="52"/>
                    </a:cubicBezTo>
                    <a:cubicBezTo>
                      <a:pt x="184" y="49"/>
                      <a:pt x="181" y="49"/>
                      <a:pt x="179" y="46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Freeform 70">
                <a:extLst>
                  <a:ext uri="{FF2B5EF4-FFF2-40B4-BE49-F238E27FC236}">
                    <a16:creationId xmlns:a16="http://schemas.microsoft.com/office/drawing/2014/main" xmlns="" id="{76829636-26F3-4EB5-8BFC-0162A6CEB0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47" y="1424"/>
                <a:ext cx="57" cy="118"/>
              </a:xfrm>
              <a:custGeom>
                <a:avLst/>
                <a:gdLst>
                  <a:gd name="T0" fmla="*/ 6 w 29"/>
                  <a:gd name="T1" fmla="*/ 6 h 60"/>
                  <a:gd name="T2" fmla="*/ 7 w 29"/>
                  <a:gd name="T3" fmla="*/ 13 h 60"/>
                  <a:gd name="T4" fmla="*/ 9 w 29"/>
                  <a:gd name="T5" fmla="*/ 13 h 60"/>
                  <a:gd name="T6" fmla="*/ 8 w 29"/>
                  <a:gd name="T7" fmla="*/ 15 h 60"/>
                  <a:gd name="T8" fmla="*/ 5 w 29"/>
                  <a:gd name="T9" fmla="*/ 15 h 60"/>
                  <a:gd name="T10" fmla="*/ 5 w 29"/>
                  <a:gd name="T11" fmla="*/ 17 h 60"/>
                  <a:gd name="T12" fmla="*/ 8 w 29"/>
                  <a:gd name="T13" fmla="*/ 21 h 60"/>
                  <a:gd name="T14" fmla="*/ 6 w 29"/>
                  <a:gd name="T15" fmla="*/ 24 h 60"/>
                  <a:gd name="T16" fmla="*/ 9 w 29"/>
                  <a:gd name="T17" fmla="*/ 28 h 60"/>
                  <a:gd name="T18" fmla="*/ 5 w 29"/>
                  <a:gd name="T19" fmla="*/ 33 h 60"/>
                  <a:gd name="T20" fmla="*/ 5 w 29"/>
                  <a:gd name="T21" fmla="*/ 38 h 60"/>
                  <a:gd name="T22" fmla="*/ 3 w 29"/>
                  <a:gd name="T23" fmla="*/ 41 h 60"/>
                  <a:gd name="T24" fmla="*/ 4 w 29"/>
                  <a:gd name="T25" fmla="*/ 45 h 60"/>
                  <a:gd name="T26" fmla="*/ 3 w 29"/>
                  <a:gd name="T27" fmla="*/ 47 h 60"/>
                  <a:gd name="T28" fmla="*/ 7 w 29"/>
                  <a:gd name="T29" fmla="*/ 48 h 60"/>
                  <a:gd name="T30" fmla="*/ 7 w 29"/>
                  <a:gd name="T31" fmla="*/ 47 h 60"/>
                  <a:gd name="T32" fmla="*/ 11 w 29"/>
                  <a:gd name="T33" fmla="*/ 45 h 60"/>
                  <a:gd name="T34" fmla="*/ 11 w 29"/>
                  <a:gd name="T35" fmla="*/ 43 h 60"/>
                  <a:gd name="T36" fmla="*/ 21 w 29"/>
                  <a:gd name="T37" fmla="*/ 41 h 60"/>
                  <a:gd name="T38" fmla="*/ 22 w 29"/>
                  <a:gd name="T39" fmla="*/ 37 h 60"/>
                  <a:gd name="T40" fmla="*/ 27 w 29"/>
                  <a:gd name="T41" fmla="*/ 36 h 60"/>
                  <a:gd name="T42" fmla="*/ 29 w 29"/>
                  <a:gd name="T43" fmla="*/ 15 h 60"/>
                  <a:gd name="T44" fmla="*/ 25 w 29"/>
                  <a:gd name="T45" fmla="*/ 10 h 60"/>
                  <a:gd name="T46" fmla="*/ 25 w 29"/>
                  <a:gd name="T47" fmla="*/ 7 h 60"/>
                  <a:gd name="T48" fmla="*/ 21 w 29"/>
                  <a:gd name="T49" fmla="*/ 5 h 60"/>
                  <a:gd name="T50" fmla="*/ 22 w 29"/>
                  <a:gd name="T51" fmla="*/ 2 h 60"/>
                  <a:gd name="T52" fmla="*/ 21 w 29"/>
                  <a:gd name="T53" fmla="*/ 1 h 60"/>
                  <a:gd name="T54" fmla="*/ 17 w 29"/>
                  <a:gd name="T55" fmla="*/ 2 h 60"/>
                  <a:gd name="T56" fmla="*/ 12 w 29"/>
                  <a:gd name="T57" fmla="*/ 0 h 60"/>
                  <a:gd name="T58" fmla="*/ 10 w 29"/>
                  <a:gd name="T59" fmla="*/ 1 h 60"/>
                  <a:gd name="T60" fmla="*/ 5 w 29"/>
                  <a:gd name="T61" fmla="*/ 6 h 60"/>
                  <a:gd name="T62" fmla="*/ 6 w 29"/>
                  <a:gd name="T63" fmla="*/ 6 h 60"/>
                  <a:gd name="T64" fmla="*/ 3 w 29"/>
                  <a:gd name="T65" fmla="*/ 57 h 60"/>
                  <a:gd name="T66" fmla="*/ 0 w 29"/>
                  <a:gd name="T67" fmla="*/ 59 h 60"/>
                  <a:gd name="T68" fmla="*/ 1 w 29"/>
                  <a:gd name="T69" fmla="*/ 60 h 60"/>
                  <a:gd name="T70" fmla="*/ 3 w 29"/>
                  <a:gd name="T71" fmla="*/ 60 h 60"/>
                  <a:gd name="T72" fmla="*/ 3 w 29"/>
                  <a:gd name="T73" fmla="*/ 57 h 60"/>
                  <a:gd name="T74" fmla="*/ 1 w 29"/>
                  <a:gd name="T75" fmla="*/ 16 h 60"/>
                  <a:gd name="T76" fmla="*/ 1 w 29"/>
                  <a:gd name="T77" fmla="*/ 19 h 60"/>
                  <a:gd name="T78" fmla="*/ 1 w 29"/>
                  <a:gd name="T79" fmla="*/ 1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" h="60">
                    <a:moveTo>
                      <a:pt x="6" y="6"/>
                    </a:moveTo>
                    <a:cubicBezTo>
                      <a:pt x="6" y="8"/>
                      <a:pt x="7" y="10"/>
                      <a:pt x="7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4"/>
                      <a:pt x="8" y="15"/>
                      <a:pt x="8" y="15"/>
                    </a:cubicBezTo>
                    <a:cubicBezTo>
                      <a:pt x="7" y="15"/>
                      <a:pt x="6" y="15"/>
                      <a:pt x="5" y="15"/>
                    </a:cubicBezTo>
                    <a:cubicBezTo>
                      <a:pt x="5" y="15"/>
                      <a:pt x="5" y="17"/>
                      <a:pt x="5" y="17"/>
                    </a:cubicBezTo>
                    <a:cubicBezTo>
                      <a:pt x="6" y="18"/>
                      <a:pt x="8" y="20"/>
                      <a:pt x="8" y="21"/>
                    </a:cubicBezTo>
                    <a:cubicBezTo>
                      <a:pt x="8" y="21"/>
                      <a:pt x="5" y="23"/>
                      <a:pt x="6" y="24"/>
                    </a:cubicBezTo>
                    <a:cubicBezTo>
                      <a:pt x="6" y="24"/>
                      <a:pt x="9" y="28"/>
                      <a:pt x="9" y="28"/>
                    </a:cubicBezTo>
                    <a:cubicBezTo>
                      <a:pt x="9" y="29"/>
                      <a:pt x="5" y="32"/>
                      <a:pt x="5" y="33"/>
                    </a:cubicBezTo>
                    <a:cubicBezTo>
                      <a:pt x="4" y="35"/>
                      <a:pt x="6" y="36"/>
                      <a:pt x="5" y="38"/>
                    </a:cubicBezTo>
                    <a:cubicBezTo>
                      <a:pt x="5" y="39"/>
                      <a:pt x="3" y="41"/>
                      <a:pt x="3" y="41"/>
                    </a:cubicBezTo>
                    <a:cubicBezTo>
                      <a:pt x="3" y="43"/>
                      <a:pt x="4" y="44"/>
                      <a:pt x="4" y="45"/>
                    </a:cubicBezTo>
                    <a:cubicBezTo>
                      <a:pt x="4" y="45"/>
                      <a:pt x="3" y="45"/>
                      <a:pt x="3" y="47"/>
                    </a:cubicBezTo>
                    <a:cubicBezTo>
                      <a:pt x="4" y="47"/>
                      <a:pt x="4" y="48"/>
                      <a:pt x="7" y="48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8" y="47"/>
                      <a:pt x="10" y="46"/>
                      <a:pt x="11" y="45"/>
                    </a:cubicBezTo>
                    <a:cubicBezTo>
                      <a:pt x="11" y="45"/>
                      <a:pt x="11" y="43"/>
                      <a:pt x="11" y="43"/>
                    </a:cubicBezTo>
                    <a:cubicBezTo>
                      <a:pt x="14" y="41"/>
                      <a:pt x="18" y="41"/>
                      <a:pt x="21" y="41"/>
                    </a:cubicBezTo>
                    <a:cubicBezTo>
                      <a:pt x="21" y="40"/>
                      <a:pt x="21" y="38"/>
                      <a:pt x="22" y="37"/>
                    </a:cubicBezTo>
                    <a:cubicBezTo>
                      <a:pt x="24" y="36"/>
                      <a:pt x="26" y="37"/>
                      <a:pt x="27" y="36"/>
                    </a:cubicBezTo>
                    <a:cubicBezTo>
                      <a:pt x="29" y="35"/>
                      <a:pt x="29" y="17"/>
                      <a:pt x="29" y="15"/>
                    </a:cubicBezTo>
                    <a:cubicBezTo>
                      <a:pt x="28" y="13"/>
                      <a:pt x="25" y="12"/>
                      <a:pt x="25" y="10"/>
                    </a:cubicBezTo>
                    <a:cubicBezTo>
                      <a:pt x="24" y="9"/>
                      <a:pt x="25" y="8"/>
                      <a:pt x="25" y="7"/>
                    </a:cubicBezTo>
                    <a:cubicBezTo>
                      <a:pt x="24" y="6"/>
                      <a:pt x="22" y="7"/>
                      <a:pt x="21" y="5"/>
                    </a:cubicBezTo>
                    <a:cubicBezTo>
                      <a:pt x="21" y="4"/>
                      <a:pt x="22" y="4"/>
                      <a:pt x="22" y="2"/>
                    </a:cubicBezTo>
                    <a:cubicBezTo>
                      <a:pt x="22" y="2"/>
                      <a:pt x="22" y="1"/>
                      <a:pt x="21" y="1"/>
                    </a:cubicBezTo>
                    <a:cubicBezTo>
                      <a:pt x="21" y="0"/>
                      <a:pt x="19" y="2"/>
                      <a:pt x="17" y="2"/>
                    </a:cubicBezTo>
                    <a:cubicBezTo>
                      <a:pt x="15" y="2"/>
                      <a:pt x="12" y="0"/>
                      <a:pt x="12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6" y="6"/>
                    </a:lnTo>
                    <a:close/>
                    <a:moveTo>
                      <a:pt x="3" y="57"/>
                    </a:moveTo>
                    <a:cubicBezTo>
                      <a:pt x="3" y="57"/>
                      <a:pt x="1" y="58"/>
                      <a:pt x="0" y="59"/>
                    </a:cubicBezTo>
                    <a:cubicBezTo>
                      <a:pt x="0" y="59"/>
                      <a:pt x="1" y="60"/>
                      <a:pt x="1" y="60"/>
                    </a:cubicBezTo>
                    <a:cubicBezTo>
                      <a:pt x="1" y="60"/>
                      <a:pt x="3" y="60"/>
                      <a:pt x="3" y="60"/>
                    </a:cubicBezTo>
                    <a:cubicBezTo>
                      <a:pt x="3" y="59"/>
                      <a:pt x="6" y="56"/>
                      <a:pt x="3" y="57"/>
                    </a:cubicBezTo>
                    <a:close/>
                    <a:moveTo>
                      <a:pt x="1" y="16"/>
                    </a:moveTo>
                    <a:cubicBezTo>
                      <a:pt x="1" y="16"/>
                      <a:pt x="1" y="18"/>
                      <a:pt x="1" y="19"/>
                    </a:cubicBezTo>
                    <a:cubicBezTo>
                      <a:pt x="3" y="19"/>
                      <a:pt x="3" y="16"/>
                      <a:pt x="1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8" name="Freeform 71">
                <a:extLst>
                  <a:ext uri="{FF2B5EF4-FFF2-40B4-BE49-F238E27FC236}">
                    <a16:creationId xmlns:a16="http://schemas.microsoft.com/office/drawing/2014/main" xmlns="" id="{C9821E18-D39C-493A-B945-AEC9E1149E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47" y="1424"/>
                <a:ext cx="57" cy="118"/>
              </a:xfrm>
              <a:custGeom>
                <a:avLst/>
                <a:gdLst>
                  <a:gd name="T0" fmla="*/ 6 w 29"/>
                  <a:gd name="T1" fmla="*/ 6 h 60"/>
                  <a:gd name="T2" fmla="*/ 7 w 29"/>
                  <a:gd name="T3" fmla="*/ 13 h 60"/>
                  <a:gd name="T4" fmla="*/ 9 w 29"/>
                  <a:gd name="T5" fmla="*/ 13 h 60"/>
                  <a:gd name="T6" fmla="*/ 8 w 29"/>
                  <a:gd name="T7" fmla="*/ 15 h 60"/>
                  <a:gd name="T8" fmla="*/ 5 w 29"/>
                  <a:gd name="T9" fmla="*/ 15 h 60"/>
                  <a:gd name="T10" fmla="*/ 5 w 29"/>
                  <a:gd name="T11" fmla="*/ 17 h 60"/>
                  <a:gd name="T12" fmla="*/ 8 w 29"/>
                  <a:gd name="T13" fmla="*/ 21 h 60"/>
                  <a:gd name="T14" fmla="*/ 6 w 29"/>
                  <a:gd name="T15" fmla="*/ 24 h 60"/>
                  <a:gd name="T16" fmla="*/ 9 w 29"/>
                  <a:gd name="T17" fmla="*/ 28 h 60"/>
                  <a:gd name="T18" fmla="*/ 5 w 29"/>
                  <a:gd name="T19" fmla="*/ 33 h 60"/>
                  <a:gd name="T20" fmla="*/ 5 w 29"/>
                  <a:gd name="T21" fmla="*/ 38 h 60"/>
                  <a:gd name="T22" fmla="*/ 3 w 29"/>
                  <a:gd name="T23" fmla="*/ 41 h 60"/>
                  <a:gd name="T24" fmla="*/ 4 w 29"/>
                  <a:gd name="T25" fmla="*/ 45 h 60"/>
                  <a:gd name="T26" fmla="*/ 3 w 29"/>
                  <a:gd name="T27" fmla="*/ 47 h 60"/>
                  <a:gd name="T28" fmla="*/ 7 w 29"/>
                  <a:gd name="T29" fmla="*/ 48 h 60"/>
                  <a:gd name="T30" fmla="*/ 7 w 29"/>
                  <a:gd name="T31" fmla="*/ 47 h 60"/>
                  <a:gd name="T32" fmla="*/ 11 w 29"/>
                  <a:gd name="T33" fmla="*/ 45 h 60"/>
                  <a:gd name="T34" fmla="*/ 11 w 29"/>
                  <a:gd name="T35" fmla="*/ 43 h 60"/>
                  <a:gd name="T36" fmla="*/ 21 w 29"/>
                  <a:gd name="T37" fmla="*/ 41 h 60"/>
                  <a:gd name="T38" fmla="*/ 22 w 29"/>
                  <a:gd name="T39" fmla="*/ 37 h 60"/>
                  <a:gd name="T40" fmla="*/ 27 w 29"/>
                  <a:gd name="T41" fmla="*/ 36 h 60"/>
                  <a:gd name="T42" fmla="*/ 29 w 29"/>
                  <a:gd name="T43" fmla="*/ 15 h 60"/>
                  <a:gd name="T44" fmla="*/ 25 w 29"/>
                  <a:gd name="T45" fmla="*/ 10 h 60"/>
                  <a:gd name="T46" fmla="*/ 25 w 29"/>
                  <a:gd name="T47" fmla="*/ 7 h 60"/>
                  <a:gd name="T48" fmla="*/ 21 w 29"/>
                  <a:gd name="T49" fmla="*/ 5 h 60"/>
                  <a:gd name="T50" fmla="*/ 22 w 29"/>
                  <a:gd name="T51" fmla="*/ 2 h 60"/>
                  <a:gd name="T52" fmla="*/ 21 w 29"/>
                  <a:gd name="T53" fmla="*/ 1 h 60"/>
                  <a:gd name="T54" fmla="*/ 17 w 29"/>
                  <a:gd name="T55" fmla="*/ 2 h 60"/>
                  <a:gd name="T56" fmla="*/ 12 w 29"/>
                  <a:gd name="T57" fmla="*/ 0 h 60"/>
                  <a:gd name="T58" fmla="*/ 10 w 29"/>
                  <a:gd name="T59" fmla="*/ 1 h 60"/>
                  <a:gd name="T60" fmla="*/ 5 w 29"/>
                  <a:gd name="T61" fmla="*/ 6 h 60"/>
                  <a:gd name="T62" fmla="*/ 6 w 29"/>
                  <a:gd name="T63" fmla="*/ 6 h 60"/>
                  <a:gd name="T64" fmla="*/ 3 w 29"/>
                  <a:gd name="T65" fmla="*/ 57 h 60"/>
                  <a:gd name="T66" fmla="*/ 0 w 29"/>
                  <a:gd name="T67" fmla="*/ 59 h 60"/>
                  <a:gd name="T68" fmla="*/ 1 w 29"/>
                  <a:gd name="T69" fmla="*/ 60 h 60"/>
                  <a:gd name="T70" fmla="*/ 3 w 29"/>
                  <a:gd name="T71" fmla="*/ 60 h 60"/>
                  <a:gd name="T72" fmla="*/ 3 w 29"/>
                  <a:gd name="T73" fmla="*/ 57 h 60"/>
                  <a:gd name="T74" fmla="*/ 1 w 29"/>
                  <a:gd name="T75" fmla="*/ 16 h 60"/>
                  <a:gd name="T76" fmla="*/ 1 w 29"/>
                  <a:gd name="T77" fmla="*/ 19 h 60"/>
                  <a:gd name="T78" fmla="*/ 1 w 29"/>
                  <a:gd name="T79" fmla="*/ 1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" h="60">
                    <a:moveTo>
                      <a:pt x="6" y="6"/>
                    </a:moveTo>
                    <a:cubicBezTo>
                      <a:pt x="6" y="8"/>
                      <a:pt x="7" y="10"/>
                      <a:pt x="7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4"/>
                      <a:pt x="8" y="15"/>
                      <a:pt x="8" y="15"/>
                    </a:cubicBezTo>
                    <a:cubicBezTo>
                      <a:pt x="7" y="15"/>
                      <a:pt x="6" y="15"/>
                      <a:pt x="5" y="15"/>
                    </a:cubicBezTo>
                    <a:cubicBezTo>
                      <a:pt x="5" y="15"/>
                      <a:pt x="5" y="17"/>
                      <a:pt x="5" y="17"/>
                    </a:cubicBezTo>
                    <a:cubicBezTo>
                      <a:pt x="6" y="18"/>
                      <a:pt x="8" y="20"/>
                      <a:pt x="8" y="21"/>
                    </a:cubicBezTo>
                    <a:cubicBezTo>
                      <a:pt x="8" y="21"/>
                      <a:pt x="5" y="23"/>
                      <a:pt x="6" y="24"/>
                    </a:cubicBezTo>
                    <a:cubicBezTo>
                      <a:pt x="6" y="24"/>
                      <a:pt x="9" y="28"/>
                      <a:pt x="9" y="28"/>
                    </a:cubicBezTo>
                    <a:cubicBezTo>
                      <a:pt x="9" y="29"/>
                      <a:pt x="5" y="32"/>
                      <a:pt x="5" y="33"/>
                    </a:cubicBezTo>
                    <a:cubicBezTo>
                      <a:pt x="4" y="35"/>
                      <a:pt x="6" y="36"/>
                      <a:pt x="5" y="38"/>
                    </a:cubicBezTo>
                    <a:cubicBezTo>
                      <a:pt x="5" y="39"/>
                      <a:pt x="3" y="41"/>
                      <a:pt x="3" y="41"/>
                    </a:cubicBezTo>
                    <a:cubicBezTo>
                      <a:pt x="3" y="43"/>
                      <a:pt x="4" y="44"/>
                      <a:pt x="4" y="45"/>
                    </a:cubicBezTo>
                    <a:cubicBezTo>
                      <a:pt x="4" y="45"/>
                      <a:pt x="3" y="45"/>
                      <a:pt x="3" y="47"/>
                    </a:cubicBezTo>
                    <a:cubicBezTo>
                      <a:pt x="4" y="47"/>
                      <a:pt x="4" y="48"/>
                      <a:pt x="7" y="48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8" y="47"/>
                      <a:pt x="10" y="46"/>
                      <a:pt x="11" y="45"/>
                    </a:cubicBezTo>
                    <a:cubicBezTo>
                      <a:pt x="11" y="45"/>
                      <a:pt x="11" y="43"/>
                      <a:pt x="11" y="43"/>
                    </a:cubicBezTo>
                    <a:cubicBezTo>
                      <a:pt x="14" y="41"/>
                      <a:pt x="18" y="41"/>
                      <a:pt x="21" y="41"/>
                    </a:cubicBezTo>
                    <a:cubicBezTo>
                      <a:pt x="21" y="40"/>
                      <a:pt x="21" y="38"/>
                      <a:pt x="22" y="37"/>
                    </a:cubicBezTo>
                    <a:cubicBezTo>
                      <a:pt x="24" y="36"/>
                      <a:pt x="26" y="37"/>
                      <a:pt x="27" y="36"/>
                    </a:cubicBezTo>
                    <a:cubicBezTo>
                      <a:pt x="29" y="35"/>
                      <a:pt x="29" y="17"/>
                      <a:pt x="29" y="15"/>
                    </a:cubicBezTo>
                    <a:cubicBezTo>
                      <a:pt x="28" y="13"/>
                      <a:pt x="25" y="12"/>
                      <a:pt x="25" y="10"/>
                    </a:cubicBezTo>
                    <a:cubicBezTo>
                      <a:pt x="24" y="9"/>
                      <a:pt x="25" y="8"/>
                      <a:pt x="25" y="7"/>
                    </a:cubicBezTo>
                    <a:cubicBezTo>
                      <a:pt x="24" y="6"/>
                      <a:pt x="22" y="7"/>
                      <a:pt x="21" y="5"/>
                    </a:cubicBezTo>
                    <a:cubicBezTo>
                      <a:pt x="21" y="4"/>
                      <a:pt x="22" y="4"/>
                      <a:pt x="22" y="2"/>
                    </a:cubicBezTo>
                    <a:cubicBezTo>
                      <a:pt x="22" y="2"/>
                      <a:pt x="22" y="1"/>
                      <a:pt x="21" y="1"/>
                    </a:cubicBezTo>
                    <a:cubicBezTo>
                      <a:pt x="21" y="0"/>
                      <a:pt x="19" y="2"/>
                      <a:pt x="17" y="2"/>
                    </a:cubicBezTo>
                    <a:cubicBezTo>
                      <a:pt x="15" y="2"/>
                      <a:pt x="12" y="0"/>
                      <a:pt x="12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6" y="6"/>
                    </a:lnTo>
                    <a:close/>
                    <a:moveTo>
                      <a:pt x="3" y="57"/>
                    </a:moveTo>
                    <a:cubicBezTo>
                      <a:pt x="3" y="57"/>
                      <a:pt x="1" y="58"/>
                      <a:pt x="0" y="59"/>
                    </a:cubicBezTo>
                    <a:cubicBezTo>
                      <a:pt x="0" y="59"/>
                      <a:pt x="1" y="60"/>
                      <a:pt x="1" y="60"/>
                    </a:cubicBezTo>
                    <a:cubicBezTo>
                      <a:pt x="1" y="60"/>
                      <a:pt x="3" y="60"/>
                      <a:pt x="3" y="60"/>
                    </a:cubicBezTo>
                    <a:cubicBezTo>
                      <a:pt x="3" y="59"/>
                      <a:pt x="6" y="56"/>
                      <a:pt x="3" y="57"/>
                    </a:cubicBezTo>
                    <a:close/>
                    <a:moveTo>
                      <a:pt x="1" y="16"/>
                    </a:moveTo>
                    <a:cubicBezTo>
                      <a:pt x="1" y="16"/>
                      <a:pt x="1" y="18"/>
                      <a:pt x="1" y="19"/>
                    </a:cubicBezTo>
                    <a:cubicBezTo>
                      <a:pt x="3" y="19"/>
                      <a:pt x="3" y="16"/>
                      <a:pt x="1" y="16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9" name="Freeform 72">
                <a:extLst>
                  <a:ext uri="{FF2B5EF4-FFF2-40B4-BE49-F238E27FC236}">
                    <a16:creationId xmlns:a16="http://schemas.microsoft.com/office/drawing/2014/main" xmlns="" id="{34C02718-E125-40C9-AE18-E0D690FE5A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92" y="2723"/>
                <a:ext cx="274" cy="279"/>
              </a:xfrm>
              <a:custGeom>
                <a:avLst/>
                <a:gdLst>
                  <a:gd name="T0" fmla="*/ 27 w 140"/>
                  <a:gd name="T1" fmla="*/ 69 h 142"/>
                  <a:gd name="T2" fmla="*/ 18 w 140"/>
                  <a:gd name="T3" fmla="*/ 74 h 142"/>
                  <a:gd name="T4" fmla="*/ 9 w 140"/>
                  <a:gd name="T5" fmla="*/ 72 h 142"/>
                  <a:gd name="T6" fmla="*/ 5 w 140"/>
                  <a:gd name="T7" fmla="*/ 70 h 142"/>
                  <a:gd name="T8" fmla="*/ 3 w 140"/>
                  <a:gd name="T9" fmla="*/ 79 h 142"/>
                  <a:gd name="T10" fmla="*/ 5 w 140"/>
                  <a:gd name="T11" fmla="*/ 83 h 142"/>
                  <a:gd name="T12" fmla="*/ 7 w 140"/>
                  <a:gd name="T13" fmla="*/ 93 h 142"/>
                  <a:gd name="T14" fmla="*/ 13 w 140"/>
                  <a:gd name="T15" fmla="*/ 104 h 142"/>
                  <a:gd name="T16" fmla="*/ 13 w 140"/>
                  <a:gd name="T17" fmla="*/ 118 h 142"/>
                  <a:gd name="T18" fmla="*/ 10 w 140"/>
                  <a:gd name="T19" fmla="*/ 118 h 142"/>
                  <a:gd name="T20" fmla="*/ 12 w 140"/>
                  <a:gd name="T21" fmla="*/ 122 h 142"/>
                  <a:gd name="T22" fmla="*/ 11 w 140"/>
                  <a:gd name="T23" fmla="*/ 125 h 142"/>
                  <a:gd name="T24" fmla="*/ 11 w 140"/>
                  <a:gd name="T25" fmla="*/ 126 h 142"/>
                  <a:gd name="T26" fmla="*/ 13 w 140"/>
                  <a:gd name="T27" fmla="*/ 134 h 142"/>
                  <a:gd name="T28" fmla="*/ 17 w 140"/>
                  <a:gd name="T29" fmla="*/ 138 h 142"/>
                  <a:gd name="T30" fmla="*/ 19 w 140"/>
                  <a:gd name="T31" fmla="*/ 138 h 142"/>
                  <a:gd name="T32" fmla="*/ 29 w 140"/>
                  <a:gd name="T33" fmla="*/ 141 h 142"/>
                  <a:gd name="T34" fmla="*/ 37 w 140"/>
                  <a:gd name="T35" fmla="*/ 137 h 142"/>
                  <a:gd name="T36" fmla="*/ 47 w 140"/>
                  <a:gd name="T37" fmla="*/ 137 h 142"/>
                  <a:gd name="T38" fmla="*/ 49 w 140"/>
                  <a:gd name="T39" fmla="*/ 134 h 142"/>
                  <a:gd name="T40" fmla="*/ 54 w 140"/>
                  <a:gd name="T41" fmla="*/ 132 h 142"/>
                  <a:gd name="T42" fmla="*/ 59 w 140"/>
                  <a:gd name="T43" fmla="*/ 134 h 142"/>
                  <a:gd name="T44" fmla="*/ 73 w 140"/>
                  <a:gd name="T45" fmla="*/ 134 h 142"/>
                  <a:gd name="T46" fmla="*/ 81 w 140"/>
                  <a:gd name="T47" fmla="*/ 132 h 142"/>
                  <a:gd name="T48" fmla="*/ 85 w 140"/>
                  <a:gd name="T49" fmla="*/ 130 h 142"/>
                  <a:gd name="T50" fmla="*/ 93 w 140"/>
                  <a:gd name="T51" fmla="*/ 127 h 142"/>
                  <a:gd name="T52" fmla="*/ 100 w 140"/>
                  <a:gd name="T53" fmla="*/ 119 h 142"/>
                  <a:gd name="T54" fmla="*/ 104 w 140"/>
                  <a:gd name="T55" fmla="*/ 114 h 142"/>
                  <a:gd name="T56" fmla="*/ 110 w 140"/>
                  <a:gd name="T57" fmla="*/ 109 h 142"/>
                  <a:gd name="T58" fmla="*/ 114 w 140"/>
                  <a:gd name="T59" fmla="*/ 103 h 142"/>
                  <a:gd name="T60" fmla="*/ 121 w 140"/>
                  <a:gd name="T61" fmla="*/ 94 h 142"/>
                  <a:gd name="T62" fmla="*/ 126 w 140"/>
                  <a:gd name="T63" fmla="*/ 86 h 142"/>
                  <a:gd name="T64" fmla="*/ 136 w 140"/>
                  <a:gd name="T65" fmla="*/ 66 h 142"/>
                  <a:gd name="T66" fmla="*/ 140 w 140"/>
                  <a:gd name="T67" fmla="*/ 49 h 142"/>
                  <a:gd name="T68" fmla="*/ 135 w 140"/>
                  <a:gd name="T69" fmla="*/ 55 h 142"/>
                  <a:gd name="T70" fmla="*/ 125 w 140"/>
                  <a:gd name="T71" fmla="*/ 50 h 142"/>
                  <a:gd name="T72" fmla="*/ 127 w 140"/>
                  <a:gd name="T73" fmla="*/ 40 h 142"/>
                  <a:gd name="T74" fmla="*/ 130 w 140"/>
                  <a:gd name="T75" fmla="*/ 36 h 142"/>
                  <a:gd name="T76" fmla="*/ 131 w 140"/>
                  <a:gd name="T77" fmla="*/ 22 h 142"/>
                  <a:gd name="T78" fmla="*/ 131 w 140"/>
                  <a:gd name="T79" fmla="*/ 3 h 142"/>
                  <a:gd name="T80" fmla="*/ 122 w 140"/>
                  <a:gd name="T81" fmla="*/ 1 h 142"/>
                  <a:gd name="T82" fmla="*/ 113 w 140"/>
                  <a:gd name="T83" fmla="*/ 0 h 142"/>
                  <a:gd name="T84" fmla="*/ 104 w 140"/>
                  <a:gd name="T85" fmla="*/ 7 h 142"/>
                  <a:gd name="T86" fmla="*/ 89 w 140"/>
                  <a:gd name="T87" fmla="*/ 17 h 142"/>
                  <a:gd name="T88" fmla="*/ 81 w 140"/>
                  <a:gd name="T89" fmla="*/ 27 h 142"/>
                  <a:gd name="T90" fmla="*/ 76 w 140"/>
                  <a:gd name="T91" fmla="*/ 40 h 142"/>
                  <a:gd name="T92" fmla="*/ 64 w 140"/>
                  <a:gd name="T93" fmla="*/ 39 h 142"/>
                  <a:gd name="T94" fmla="*/ 58 w 140"/>
                  <a:gd name="T95" fmla="*/ 42 h 142"/>
                  <a:gd name="T96" fmla="*/ 41 w 140"/>
                  <a:gd name="T97" fmla="*/ 52 h 142"/>
                  <a:gd name="T98" fmla="*/ 34 w 140"/>
                  <a:gd name="T99" fmla="*/ 49 h 142"/>
                  <a:gd name="T100" fmla="*/ 28 w 140"/>
                  <a:gd name="T101" fmla="*/ 36 h 142"/>
                  <a:gd name="T102" fmla="*/ 100 w 140"/>
                  <a:gd name="T103" fmla="*/ 90 h 142"/>
                  <a:gd name="T104" fmla="*/ 106 w 140"/>
                  <a:gd name="T105" fmla="*/ 87 h 142"/>
                  <a:gd name="T106" fmla="*/ 103 w 140"/>
                  <a:gd name="T107" fmla="*/ 79 h 142"/>
                  <a:gd name="T108" fmla="*/ 96 w 140"/>
                  <a:gd name="T109" fmla="*/ 81 h 142"/>
                  <a:gd name="T110" fmla="*/ 91 w 140"/>
                  <a:gd name="T111" fmla="*/ 86 h 142"/>
                  <a:gd name="T112" fmla="*/ 95 w 140"/>
                  <a:gd name="T113" fmla="*/ 9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0" h="142">
                    <a:moveTo>
                      <a:pt x="28" y="36"/>
                    </a:move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3" y="69"/>
                      <a:pt x="22" y="71"/>
                    </a:cubicBezTo>
                    <a:cubicBezTo>
                      <a:pt x="21" y="73"/>
                      <a:pt x="20" y="73"/>
                      <a:pt x="18" y="74"/>
                    </a:cubicBezTo>
                    <a:cubicBezTo>
                      <a:pt x="16" y="76"/>
                      <a:pt x="16" y="74"/>
                      <a:pt x="13" y="74"/>
                    </a:cubicBezTo>
                    <a:cubicBezTo>
                      <a:pt x="10" y="74"/>
                      <a:pt x="10" y="74"/>
                      <a:pt x="9" y="72"/>
                    </a:cubicBezTo>
                    <a:cubicBezTo>
                      <a:pt x="8" y="70"/>
                      <a:pt x="10" y="68"/>
                      <a:pt x="8" y="68"/>
                    </a:cubicBezTo>
                    <a:cubicBezTo>
                      <a:pt x="6" y="68"/>
                      <a:pt x="5" y="68"/>
                      <a:pt x="5" y="70"/>
                    </a:cubicBezTo>
                    <a:cubicBezTo>
                      <a:pt x="4" y="71"/>
                      <a:pt x="0" y="73"/>
                      <a:pt x="0" y="73"/>
                    </a:cubicBezTo>
                    <a:cubicBezTo>
                      <a:pt x="1" y="74"/>
                      <a:pt x="3" y="77"/>
                      <a:pt x="3" y="79"/>
                    </a:cubicBezTo>
                    <a:cubicBezTo>
                      <a:pt x="4" y="79"/>
                      <a:pt x="5" y="79"/>
                      <a:pt x="5" y="80"/>
                    </a:cubicBezTo>
                    <a:cubicBezTo>
                      <a:pt x="6" y="81"/>
                      <a:pt x="4" y="81"/>
                      <a:pt x="5" y="83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6"/>
                      <a:pt x="6" y="90"/>
                      <a:pt x="7" y="93"/>
                    </a:cubicBezTo>
                    <a:cubicBezTo>
                      <a:pt x="8" y="94"/>
                      <a:pt x="10" y="95"/>
                      <a:pt x="11" y="96"/>
                    </a:cubicBezTo>
                    <a:cubicBezTo>
                      <a:pt x="12" y="98"/>
                      <a:pt x="13" y="102"/>
                      <a:pt x="13" y="104"/>
                    </a:cubicBezTo>
                    <a:cubicBezTo>
                      <a:pt x="13" y="104"/>
                      <a:pt x="15" y="106"/>
                      <a:pt x="15" y="107"/>
                    </a:cubicBezTo>
                    <a:cubicBezTo>
                      <a:pt x="15" y="110"/>
                      <a:pt x="14" y="117"/>
                      <a:pt x="13" y="118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18"/>
                      <a:pt x="11" y="118"/>
                      <a:pt x="10" y="118"/>
                    </a:cubicBezTo>
                    <a:cubicBezTo>
                      <a:pt x="11" y="120"/>
                      <a:pt x="11" y="121"/>
                      <a:pt x="11" y="12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12" y="123"/>
                      <a:pt x="12" y="125"/>
                      <a:pt x="11" y="124"/>
                    </a:cubicBezTo>
                    <a:cubicBezTo>
                      <a:pt x="11" y="125"/>
                      <a:pt x="11" y="125"/>
                      <a:pt x="11" y="125"/>
                    </a:cubicBezTo>
                    <a:cubicBezTo>
                      <a:pt x="11" y="125"/>
                      <a:pt x="10" y="125"/>
                      <a:pt x="11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4" y="128"/>
                      <a:pt x="13" y="130"/>
                      <a:pt x="14" y="132"/>
                    </a:cubicBezTo>
                    <a:cubicBezTo>
                      <a:pt x="14" y="132"/>
                      <a:pt x="13" y="134"/>
                      <a:pt x="13" y="134"/>
                    </a:cubicBezTo>
                    <a:cubicBezTo>
                      <a:pt x="13" y="135"/>
                      <a:pt x="14" y="137"/>
                      <a:pt x="15" y="138"/>
                    </a:cubicBezTo>
                    <a:cubicBezTo>
                      <a:pt x="15" y="138"/>
                      <a:pt x="16" y="138"/>
                      <a:pt x="17" y="138"/>
                    </a:cubicBezTo>
                    <a:cubicBezTo>
                      <a:pt x="17" y="138"/>
                      <a:pt x="17" y="136"/>
                      <a:pt x="17" y="136"/>
                    </a:cubicBezTo>
                    <a:cubicBezTo>
                      <a:pt x="19" y="135"/>
                      <a:pt x="18" y="137"/>
                      <a:pt x="19" y="138"/>
                    </a:cubicBezTo>
                    <a:cubicBezTo>
                      <a:pt x="20" y="138"/>
                      <a:pt x="20" y="137"/>
                      <a:pt x="21" y="137"/>
                    </a:cubicBezTo>
                    <a:cubicBezTo>
                      <a:pt x="23" y="137"/>
                      <a:pt x="25" y="142"/>
                      <a:pt x="29" y="141"/>
                    </a:cubicBezTo>
                    <a:cubicBezTo>
                      <a:pt x="29" y="141"/>
                      <a:pt x="30" y="140"/>
                      <a:pt x="30" y="140"/>
                    </a:cubicBezTo>
                    <a:cubicBezTo>
                      <a:pt x="33" y="139"/>
                      <a:pt x="35" y="138"/>
                      <a:pt x="37" y="137"/>
                    </a:cubicBezTo>
                    <a:cubicBezTo>
                      <a:pt x="37" y="137"/>
                      <a:pt x="37" y="135"/>
                      <a:pt x="37" y="135"/>
                    </a:cubicBezTo>
                    <a:cubicBezTo>
                      <a:pt x="39" y="134"/>
                      <a:pt x="45" y="136"/>
                      <a:pt x="47" y="137"/>
                    </a:cubicBezTo>
                    <a:cubicBezTo>
                      <a:pt x="48" y="136"/>
                      <a:pt x="49" y="136"/>
                      <a:pt x="49" y="134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50" y="133"/>
                      <a:pt x="51" y="135"/>
                      <a:pt x="52" y="134"/>
                    </a:cubicBezTo>
                    <a:cubicBezTo>
                      <a:pt x="52" y="134"/>
                      <a:pt x="54" y="133"/>
                      <a:pt x="54" y="132"/>
                    </a:cubicBezTo>
                    <a:cubicBezTo>
                      <a:pt x="55" y="132"/>
                      <a:pt x="55" y="132"/>
                      <a:pt x="55" y="132"/>
                    </a:cubicBezTo>
                    <a:cubicBezTo>
                      <a:pt x="55" y="132"/>
                      <a:pt x="58" y="134"/>
                      <a:pt x="59" y="134"/>
                    </a:cubicBezTo>
                    <a:cubicBezTo>
                      <a:pt x="60" y="134"/>
                      <a:pt x="60" y="131"/>
                      <a:pt x="63" y="132"/>
                    </a:cubicBezTo>
                    <a:cubicBezTo>
                      <a:pt x="65" y="132"/>
                      <a:pt x="68" y="135"/>
                      <a:pt x="73" y="134"/>
                    </a:cubicBezTo>
                    <a:cubicBezTo>
                      <a:pt x="73" y="134"/>
                      <a:pt x="74" y="133"/>
                      <a:pt x="74" y="132"/>
                    </a:cubicBezTo>
                    <a:cubicBezTo>
                      <a:pt x="77" y="131"/>
                      <a:pt x="78" y="132"/>
                      <a:pt x="81" y="132"/>
                    </a:cubicBezTo>
                    <a:cubicBezTo>
                      <a:pt x="81" y="131"/>
                      <a:pt x="81" y="129"/>
                      <a:pt x="82" y="129"/>
                    </a:cubicBezTo>
                    <a:cubicBezTo>
                      <a:pt x="83" y="129"/>
                      <a:pt x="85" y="130"/>
                      <a:pt x="85" y="130"/>
                    </a:cubicBezTo>
                    <a:cubicBezTo>
                      <a:pt x="89" y="130"/>
                      <a:pt x="89" y="128"/>
                      <a:pt x="91" y="127"/>
                    </a:cubicBezTo>
                    <a:cubicBezTo>
                      <a:pt x="92" y="127"/>
                      <a:pt x="93" y="127"/>
                      <a:pt x="93" y="127"/>
                    </a:cubicBezTo>
                    <a:cubicBezTo>
                      <a:pt x="94" y="127"/>
                      <a:pt x="98" y="123"/>
                      <a:pt x="99" y="122"/>
                    </a:cubicBezTo>
                    <a:cubicBezTo>
                      <a:pt x="99" y="122"/>
                      <a:pt x="99" y="120"/>
                      <a:pt x="100" y="119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103" y="119"/>
                      <a:pt x="103" y="115"/>
                      <a:pt x="104" y="114"/>
                    </a:cubicBezTo>
                    <a:cubicBezTo>
                      <a:pt x="105" y="114"/>
                      <a:pt x="106" y="114"/>
                      <a:pt x="107" y="114"/>
                    </a:cubicBezTo>
                    <a:cubicBezTo>
                      <a:pt x="108" y="113"/>
                      <a:pt x="109" y="109"/>
                      <a:pt x="110" y="109"/>
                    </a:cubicBezTo>
                    <a:cubicBezTo>
                      <a:pt x="111" y="108"/>
                      <a:pt x="113" y="107"/>
                      <a:pt x="114" y="107"/>
                    </a:cubicBezTo>
                    <a:cubicBezTo>
                      <a:pt x="114" y="105"/>
                      <a:pt x="114" y="104"/>
                      <a:pt x="114" y="103"/>
                    </a:cubicBezTo>
                    <a:cubicBezTo>
                      <a:pt x="115" y="102"/>
                      <a:pt x="118" y="101"/>
                      <a:pt x="119" y="100"/>
                    </a:cubicBezTo>
                    <a:cubicBezTo>
                      <a:pt x="120" y="98"/>
                      <a:pt x="120" y="96"/>
                      <a:pt x="121" y="94"/>
                    </a:cubicBezTo>
                    <a:cubicBezTo>
                      <a:pt x="121" y="93"/>
                      <a:pt x="123" y="93"/>
                      <a:pt x="124" y="93"/>
                    </a:cubicBezTo>
                    <a:cubicBezTo>
                      <a:pt x="125" y="90"/>
                      <a:pt x="125" y="89"/>
                      <a:pt x="126" y="86"/>
                    </a:cubicBezTo>
                    <a:cubicBezTo>
                      <a:pt x="128" y="81"/>
                      <a:pt x="133" y="78"/>
                      <a:pt x="138" y="75"/>
                    </a:cubicBezTo>
                    <a:cubicBezTo>
                      <a:pt x="137" y="71"/>
                      <a:pt x="137" y="69"/>
                      <a:pt x="136" y="66"/>
                    </a:cubicBezTo>
                    <a:cubicBezTo>
                      <a:pt x="136" y="66"/>
                      <a:pt x="139" y="65"/>
                      <a:pt x="139" y="65"/>
                    </a:cubicBezTo>
                    <a:cubicBezTo>
                      <a:pt x="140" y="60"/>
                      <a:pt x="139" y="54"/>
                      <a:pt x="140" y="49"/>
                    </a:cubicBezTo>
                    <a:cubicBezTo>
                      <a:pt x="134" y="49"/>
                      <a:pt x="134" y="49"/>
                      <a:pt x="134" y="49"/>
                    </a:cubicBezTo>
                    <a:cubicBezTo>
                      <a:pt x="135" y="55"/>
                      <a:pt x="135" y="55"/>
                      <a:pt x="135" y="55"/>
                    </a:cubicBezTo>
                    <a:cubicBezTo>
                      <a:pt x="135" y="55"/>
                      <a:pt x="131" y="54"/>
                      <a:pt x="128" y="53"/>
                    </a:cubicBezTo>
                    <a:cubicBezTo>
                      <a:pt x="126" y="51"/>
                      <a:pt x="127" y="53"/>
                      <a:pt x="125" y="50"/>
                    </a:cubicBezTo>
                    <a:cubicBezTo>
                      <a:pt x="124" y="47"/>
                      <a:pt x="125" y="48"/>
                      <a:pt x="125" y="44"/>
                    </a:cubicBezTo>
                    <a:cubicBezTo>
                      <a:pt x="125" y="41"/>
                      <a:pt x="126" y="39"/>
                      <a:pt x="127" y="40"/>
                    </a:cubicBezTo>
                    <a:cubicBezTo>
                      <a:pt x="129" y="41"/>
                      <a:pt x="131" y="39"/>
                      <a:pt x="131" y="39"/>
                    </a:cubicBezTo>
                    <a:cubicBezTo>
                      <a:pt x="131" y="39"/>
                      <a:pt x="131" y="38"/>
                      <a:pt x="130" y="36"/>
                    </a:cubicBezTo>
                    <a:cubicBezTo>
                      <a:pt x="129" y="34"/>
                      <a:pt x="130" y="33"/>
                      <a:pt x="130" y="31"/>
                    </a:cubicBezTo>
                    <a:cubicBezTo>
                      <a:pt x="131" y="29"/>
                      <a:pt x="132" y="26"/>
                      <a:pt x="131" y="22"/>
                    </a:cubicBezTo>
                    <a:cubicBezTo>
                      <a:pt x="130" y="18"/>
                      <a:pt x="129" y="15"/>
                      <a:pt x="130" y="12"/>
                    </a:cubicBezTo>
                    <a:cubicBezTo>
                      <a:pt x="132" y="10"/>
                      <a:pt x="131" y="3"/>
                      <a:pt x="131" y="3"/>
                    </a:cubicBezTo>
                    <a:cubicBezTo>
                      <a:pt x="131" y="3"/>
                      <a:pt x="129" y="2"/>
                      <a:pt x="126" y="2"/>
                    </a:cubicBezTo>
                    <a:cubicBezTo>
                      <a:pt x="123" y="2"/>
                      <a:pt x="122" y="1"/>
                      <a:pt x="122" y="1"/>
                    </a:cubicBezTo>
                    <a:cubicBezTo>
                      <a:pt x="122" y="1"/>
                      <a:pt x="119" y="0"/>
                      <a:pt x="117" y="1"/>
                    </a:cubicBezTo>
                    <a:cubicBezTo>
                      <a:pt x="116" y="2"/>
                      <a:pt x="113" y="0"/>
                      <a:pt x="113" y="0"/>
                    </a:cubicBezTo>
                    <a:cubicBezTo>
                      <a:pt x="113" y="0"/>
                      <a:pt x="111" y="5"/>
                      <a:pt x="108" y="4"/>
                    </a:cubicBezTo>
                    <a:cubicBezTo>
                      <a:pt x="104" y="4"/>
                      <a:pt x="107" y="7"/>
                      <a:pt x="104" y="7"/>
                    </a:cubicBezTo>
                    <a:cubicBezTo>
                      <a:pt x="102" y="7"/>
                      <a:pt x="98" y="10"/>
                      <a:pt x="96" y="10"/>
                    </a:cubicBezTo>
                    <a:cubicBezTo>
                      <a:pt x="93" y="10"/>
                      <a:pt x="92" y="16"/>
                      <a:pt x="89" y="17"/>
                    </a:cubicBezTo>
                    <a:cubicBezTo>
                      <a:pt x="86" y="18"/>
                      <a:pt x="87" y="25"/>
                      <a:pt x="85" y="25"/>
                    </a:cubicBezTo>
                    <a:cubicBezTo>
                      <a:pt x="83" y="25"/>
                      <a:pt x="81" y="27"/>
                      <a:pt x="81" y="27"/>
                    </a:cubicBezTo>
                    <a:cubicBezTo>
                      <a:pt x="81" y="27"/>
                      <a:pt x="80" y="38"/>
                      <a:pt x="80" y="40"/>
                    </a:cubicBezTo>
                    <a:cubicBezTo>
                      <a:pt x="80" y="42"/>
                      <a:pt x="78" y="41"/>
                      <a:pt x="76" y="40"/>
                    </a:cubicBezTo>
                    <a:cubicBezTo>
                      <a:pt x="74" y="39"/>
                      <a:pt x="72" y="41"/>
                      <a:pt x="69" y="39"/>
                    </a:cubicBezTo>
                    <a:cubicBezTo>
                      <a:pt x="67" y="37"/>
                      <a:pt x="66" y="40"/>
                      <a:pt x="64" y="39"/>
                    </a:cubicBezTo>
                    <a:cubicBezTo>
                      <a:pt x="63" y="38"/>
                      <a:pt x="62" y="36"/>
                      <a:pt x="61" y="37"/>
                    </a:cubicBezTo>
                    <a:cubicBezTo>
                      <a:pt x="56" y="39"/>
                      <a:pt x="58" y="40"/>
                      <a:pt x="58" y="42"/>
                    </a:cubicBezTo>
                    <a:cubicBezTo>
                      <a:pt x="58" y="44"/>
                      <a:pt x="49" y="49"/>
                      <a:pt x="49" y="49"/>
                    </a:cubicBezTo>
                    <a:cubicBezTo>
                      <a:pt x="49" y="49"/>
                      <a:pt x="43" y="52"/>
                      <a:pt x="41" y="52"/>
                    </a:cubicBezTo>
                    <a:cubicBezTo>
                      <a:pt x="38" y="52"/>
                      <a:pt x="39" y="54"/>
                      <a:pt x="37" y="54"/>
                    </a:cubicBezTo>
                    <a:cubicBezTo>
                      <a:pt x="34" y="54"/>
                      <a:pt x="33" y="51"/>
                      <a:pt x="34" y="49"/>
                    </a:cubicBezTo>
                    <a:cubicBezTo>
                      <a:pt x="36" y="46"/>
                      <a:pt x="36" y="46"/>
                      <a:pt x="34" y="41"/>
                    </a:cubicBezTo>
                    <a:cubicBezTo>
                      <a:pt x="32" y="37"/>
                      <a:pt x="28" y="36"/>
                      <a:pt x="28" y="36"/>
                    </a:cubicBezTo>
                    <a:close/>
                    <a:moveTo>
                      <a:pt x="98" y="91"/>
                    </a:moveTo>
                    <a:cubicBezTo>
                      <a:pt x="99" y="91"/>
                      <a:pt x="99" y="90"/>
                      <a:pt x="100" y="90"/>
                    </a:cubicBezTo>
                    <a:cubicBezTo>
                      <a:pt x="101" y="89"/>
                      <a:pt x="102" y="88"/>
                      <a:pt x="103" y="88"/>
                    </a:cubicBezTo>
                    <a:cubicBezTo>
                      <a:pt x="104" y="87"/>
                      <a:pt x="105" y="88"/>
                      <a:pt x="106" y="87"/>
                    </a:cubicBezTo>
                    <a:cubicBezTo>
                      <a:pt x="107" y="85"/>
                      <a:pt x="106" y="84"/>
                      <a:pt x="106" y="83"/>
                    </a:cubicBezTo>
                    <a:cubicBezTo>
                      <a:pt x="105" y="81"/>
                      <a:pt x="104" y="81"/>
                      <a:pt x="103" y="79"/>
                    </a:cubicBez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77"/>
                      <a:pt x="97" y="79"/>
                      <a:pt x="96" y="81"/>
                    </a:cubicBezTo>
                    <a:cubicBezTo>
                      <a:pt x="94" y="83"/>
                      <a:pt x="93" y="83"/>
                      <a:pt x="92" y="83"/>
                    </a:cubicBezTo>
                    <a:cubicBezTo>
                      <a:pt x="91" y="83"/>
                      <a:pt x="90" y="86"/>
                      <a:pt x="91" y="86"/>
                    </a:cubicBezTo>
                    <a:cubicBezTo>
                      <a:pt x="92" y="86"/>
                      <a:pt x="91" y="87"/>
                      <a:pt x="92" y="89"/>
                    </a:cubicBezTo>
                    <a:cubicBezTo>
                      <a:pt x="93" y="91"/>
                      <a:pt x="92" y="93"/>
                      <a:pt x="95" y="93"/>
                    </a:cubicBezTo>
                    <a:cubicBezTo>
                      <a:pt x="98" y="93"/>
                      <a:pt x="97" y="92"/>
                      <a:pt x="98" y="9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Freeform 73">
                <a:extLst>
                  <a:ext uri="{FF2B5EF4-FFF2-40B4-BE49-F238E27FC236}">
                    <a16:creationId xmlns:a16="http://schemas.microsoft.com/office/drawing/2014/main" xmlns="" id="{E84B5B2A-E6BB-4298-9E4A-69EBA0DAB4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92" y="2723"/>
                <a:ext cx="274" cy="279"/>
              </a:xfrm>
              <a:custGeom>
                <a:avLst/>
                <a:gdLst>
                  <a:gd name="T0" fmla="*/ 27 w 140"/>
                  <a:gd name="T1" fmla="*/ 69 h 142"/>
                  <a:gd name="T2" fmla="*/ 18 w 140"/>
                  <a:gd name="T3" fmla="*/ 74 h 142"/>
                  <a:gd name="T4" fmla="*/ 9 w 140"/>
                  <a:gd name="T5" fmla="*/ 72 h 142"/>
                  <a:gd name="T6" fmla="*/ 5 w 140"/>
                  <a:gd name="T7" fmla="*/ 70 h 142"/>
                  <a:gd name="T8" fmla="*/ 3 w 140"/>
                  <a:gd name="T9" fmla="*/ 79 h 142"/>
                  <a:gd name="T10" fmla="*/ 5 w 140"/>
                  <a:gd name="T11" fmla="*/ 83 h 142"/>
                  <a:gd name="T12" fmla="*/ 7 w 140"/>
                  <a:gd name="T13" fmla="*/ 93 h 142"/>
                  <a:gd name="T14" fmla="*/ 13 w 140"/>
                  <a:gd name="T15" fmla="*/ 104 h 142"/>
                  <a:gd name="T16" fmla="*/ 13 w 140"/>
                  <a:gd name="T17" fmla="*/ 118 h 142"/>
                  <a:gd name="T18" fmla="*/ 10 w 140"/>
                  <a:gd name="T19" fmla="*/ 118 h 142"/>
                  <a:gd name="T20" fmla="*/ 12 w 140"/>
                  <a:gd name="T21" fmla="*/ 122 h 142"/>
                  <a:gd name="T22" fmla="*/ 11 w 140"/>
                  <a:gd name="T23" fmla="*/ 125 h 142"/>
                  <a:gd name="T24" fmla="*/ 11 w 140"/>
                  <a:gd name="T25" fmla="*/ 126 h 142"/>
                  <a:gd name="T26" fmla="*/ 13 w 140"/>
                  <a:gd name="T27" fmla="*/ 134 h 142"/>
                  <a:gd name="T28" fmla="*/ 17 w 140"/>
                  <a:gd name="T29" fmla="*/ 138 h 142"/>
                  <a:gd name="T30" fmla="*/ 19 w 140"/>
                  <a:gd name="T31" fmla="*/ 138 h 142"/>
                  <a:gd name="T32" fmla="*/ 29 w 140"/>
                  <a:gd name="T33" fmla="*/ 141 h 142"/>
                  <a:gd name="T34" fmla="*/ 37 w 140"/>
                  <a:gd name="T35" fmla="*/ 137 h 142"/>
                  <a:gd name="T36" fmla="*/ 47 w 140"/>
                  <a:gd name="T37" fmla="*/ 137 h 142"/>
                  <a:gd name="T38" fmla="*/ 49 w 140"/>
                  <a:gd name="T39" fmla="*/ 134 h 142"/>
                  <a:gd name="T40" fmla="*/ 54 w 140"/>
                  <a:gd name="T41" fmla="*/ 132 h 142"/>
                  <a:gd name="T42" fmla="*/ 59 w 140"/>
                  <a:gd name="T43" fmla="*/ 134 h 142"/>
                  <a:gd name="T44" fmla="*/ 73 w 140"/>
                  <a:gd name="T45" fmla="*/ 134 h 142"/>
                  <a:gd name="T46" fmla="*/ 81 w 140"/>
                  <a:gd name="T47" fmla="*/ 132 h 142"/>
                  <a:gd name="T48" fmla="*/ 85 w 140"/>
                  <a:gd name="T49" fmla="*/ 130 h 142"/>
                  <a:gd name="T50" fmla="*/ 93 w 140"/>
                  <a:gd name="T51" fmla="*/ 127 h 142"/>
                  <a:gd name="T52" fmla="*/ 100 w 140"/>
                  <a:gd name="T53" fmla="*/ 119 h 142"/>
                  <a:gd name="T54" fmla="*/ 104 w 140"/>
                  <a:gd name="T55" fmla="*/ 114 h 142"/>
                  <a:gd name="T56" fmla="*/ 110 w 140"/>
                  <a:gd name="T57" fmla="*/ 109 h 142"/>
                  <a:gd name="T58" fmla="*/ 114 w 140"/>
                  <a:gd name="T59" fmla="*/ 103 h 142"/>
                  <a:gd name="T60" fmla="*/ 121 w 140"/>
                  <a:gd name="T61" fmla="*/ 94 h 142"/>
                  <a:gd name="T62" fmla="*/ 126 w 140"/>
                  <a:gd name="T63" fmla="*/ 86 h 142"/>
                  <a:gd name="T64" fmla="*/ 136 w 140"/>
                  <a:gd name="T65" fmla="*/ 66 h 142"/>
                  <a:gd name="T66" fmla="*/ 140 w 140"/>
                  <a:gd name="T67" fmla="*/ 49 h 142"/>
                  <a:gd name="T68" fmla="*/ 135 w 140"/>
                  <a:gd name="T69" fmla="*/ 55 h 142"/>
                  <a:gd name="T70" fmla="*/ 125 w 140"/>
                  <a:gd name="T71" fmla="*/ 50 h 142"/>
                  <a:gd name="T72" fmla="*/ 127 w 140"/>
                  <a:gd name="T73" fmla="*/ 40 h 142"/>
                  <a:gd name="T74" fmla="*/ 130 w 140"/>
                  <a:gd name="T75" fmla="*/ 36 h 142"/>
                  <a:gd name="T76" fmla="*/ 131 w 140"/>
                  <a:gd name="T77" fmla="*/ 22 h 142"/>
                  <a:gd name="T78" fmla="*/ 131 w 140"/>
                  <a:gd name="T79" fmla="*/ 3 h 142"/>
                  <a:gd name="T80" fmla="*/ 122 w 140"/>
                  <a:gd name="T81" fmla="*/ 1 h 142"/>
                  <a:gd name="T82" fmla="*/ 113 w 140"/>
                  <a:gd name="T83" fmla="*/ 0 h 142"/>
                  <a:gd name="T84" fmla="*/ 104 w 140"/>
                  <a:gd name="T85" fmla="*/ 7 h 142"/>
                  <a:gd name="T86" fmla="*/ 89 w 140"/>
                  <a:gd name="T87" fmla="*/ 17 h 142"/>
                  <a:gd name="T88" fmla="*/ 81 w 140"/>
                  <a:gd name="T89" fmla="*/ 27 h 142"/>
                  <a:gd name="T90" fmla="*/ 76 w 140"/>
                  <a:gd name="T91" fmla="*/ 40 h 142"/>
                  <a:gd name="T92" fmla="*/ 64 w 140"/>
                  <a:gd name="T93" fmla="*/ 39 h 142"/>
                  <a:gd name="T94" fmla="*/ 58 w 140"/>
                  <a:gd name="T95" fmla="*/ 42 h 142"/>
                  <a:gd name="T96" fmla="*/ 41 w 140"/>
                  <a:gd name="T97" fmla="*/ 52 h 142"/>
                  <a:gd name="T98" fmla="*/ 34 w 140"/>
                  <a:gd name="T99" fmla="*/ 49 h 142"/>
                  <a:gd name="T100" fmla="*/ 28 w 140"/>
                  <a:gd name="T101" fmla="*/ 36 h 142"/>
                  <a:gd name="T102" fmla="*/ 100 w 140"/>
                  <a:gd name="T103" fmla="*/ 90 h 142"/>
                  <a:gd name="T104" fmla="*/ 106 w 140"/>
                  <a:gd name="T105" fmla="*/ 87 h 142"/>
                  <a:gd name="T106" fmla="*/ 103 w 140"/>
                  <a:gd name="T107" fmla="*/ 79 h 142"/>
                  <a:gd name="T108" fmla="*/ 96 w 140"/>
                  <a:gd name="T109" fmla="*/ 81 h 142"/>
                  <a:gd name="T110" fmla="*/ 91 w 140"/>
                  <a:gd name="T111" fmla="*/ 86 h 142"/>
                  <a:gd name="T112" fmla="*/ 95 w 140"/>
                  <a:gd name="T113" fmla="*/ 9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0" h="142">
                    <a:moveTo>
                      <a:pt x="28" y="36"/>
                    </a:move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3" y="69"/>
                      <a:pt x="22" y="71"/>
                    </a:cubicBezTo>
                    <a:cubicBezTo>
                      <a:pt x="21" y="73"/>
                      <a:pt x="20" y="73"/>
                      <a:pt x="18" y="74"/>
                    </a:cubicBezTo>
                    <a:cubicBezTo>
                      <a:pt x="16" y="76"/>
                      <a:pt x="16" y="74"/>
                      <a:pt x="13" y="74"/>
                    </a:cubicBezTo>
                    <a:cubicBezTo>
                      <a:pt x="10" y="74"/>
                      <a:pt x="10" y="74"/>
                      <a:pt x="9" y="72"/>
                    </a:cubicBezTo>
                    <a:cubicBezTo>
                      <a:pt x="8" y="70"/>
                      <a:pt x="10" y="68"/>
                      <a:pt x="8" y="68"/>
                    </a:cubicBezTo>
                    <a:cubicBezTo>
                      <a:pt x="6" y="68"/>
                      <a:pt x="5" y="68"/>
                      <a:pt x="5" y="70"/>
                    </a:cubicBezTo>
                    <a:cubicBezTo>
                      <a:pt x="4" y="71"/>
                      <a:pt x="0" y="73"/>
                      <a:pt x="0" y="73"/>
                    </a:cubicBezTo>
                    <a:cubicBezTo>
                      <a:pt x="1" y="74"/>
                      <a:pt x="3" y="77"/>
                      <a:pt x="3" y="79"/>
                    </a:cubicBezTo>
                    <a:cubicBezTo>
                      <a:pt x="4" y="79"/>
                      <a:pt x="5" y="79"/>
                      <a:pt x="5" y="80"/>
                    </a:cubicBezTo>
                    <a:cubicBezTo>
                      <a:pt x="6" y="81"/>
                      <a:pt x="4" y="81"/>
                      <a:pt x="5" y="83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6"/>
                      <a:pt x="6" y="90"/>
                      <a:pt x="7" y="93"/>
                    </a:cubicBezTo>
                    <a:cubicBezTo>
                      <a:pt x="8" y="94"/>
                      <a:pt x="10" y="95"/>
                      <a:pt x="11" y="96"/>
                    </a:cubicBezTo>
                    <a:cubicBezTo>
                      <a:pt x="12" y="98"/>
                      <a:pt x="13" y="102"/>
                      <a:pt x="13" y="104"/>
                    </a:cubicBezTo>
                    <a:cubicBezTo>
                      <a:pt x="13" y="104"/>
                      <a:pt x="15" y="106"/>
                      <a:pt x="15" y="107"/>
                    </a:cubicBezTo>
                    <a:cubicBezTo>
                      <a:pt x="15" y="110"/>
                      <a:pt x="14" y="117"/>
                      <a:pt x="13" y="118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18"/>
                      <a:pt x="11" y="118"/>
                      <a:pt x="10" y="118"/>
                    </a:cubicBezTo>
                    <a:cubicBezTo>
                      <a:pt x="11" y="120"/>
                      <a:pt x="11" y="121"/>
                      <a:pt x="11" y="12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12" y="123"/>
                      <a:pt x="12" y="125"/>
                      <a:pt x="11" y="124"/>
                    </a:cubicBezTo>
                    <a:cubicBezTo>
                      <a:pt x="11" y="125"/>
                      <a:pt x="11" y="125"/>
                      <a:pt x="11" y="125"/>
                    </a:cubicBezTo>
                    <a:cubicBezTo>
                      <a:pt x="11" y="125"/>
                      <a:pt x="10" y="125"/>
                      <a:pt x="11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4" y="128"/>
                      <a:pt x="13" y="130"/>
                      <a:pt x="14" y="132"/>
                    </a:cubicBezTo>
                    <a:cubicBezTo>
                      <a:pt x="14" y="132"/>
                      <a:pt x="13" y="134"/>
                      <a:pt x="13" y="134"/>
                    </a:cubicBezTo>
                    <a:cubicBezTo>
                      <a:pt x="13" y="135"/>
                      <a:pt x="14" y="137"/>
                      <a:pt x="15" y="138"/>
                    </a:cubicBezTo>
                    <a:cubicBezTo>
                      <a:pt x="15" y="138"/>
                      <a:pt x="16" y="138"/>
                      <a:pt x="17" y="138"/>
                    </a:cubicBezTo>
                    <a:cubicBezTo>
                      <a:pt x="17" y="138"/>
                      <a:pt x="17" y="136"/>
                      <a:pt x="17" y="136"/>
                    </a:cubicBezTo>
                    <a:cubicBezTo>
                      <a:pt x="19" y="135"/>
                      <a:pt x="18" y="137"/>
                      <a:pt x="19" y="138"/>
                    </a:cubicBezTo>
                    <a:cubicBezTo>
                      <a:pt x="20" y="138"/>
                      <a:pt x="20" y="137"/>
                      <a:pt x="21" y="137"/>
                    </a:cubicBezTo>
                    <a:cubicBezTo>
                      <a:pt x="23" y="137"/>
                      <a:pt x="25" y="142"/>
                      <a:pt x="29" y="141"/>
                    </a:cubicBezTo>
                    <a:cubicBezTo>
                      <a:pt x="29" y="141"/>
                      <a:pt x="30" y="140"/>
                      <a:pt x="30" y="140"/>
                    </a:cubicBezTo>
                    <a:cubicBezTo>
                      <a:pt x="33" y="139"/>
                      <a:pt x="35" y="138"/>
                      <a:pt x="37" y="137"/>
                    </a:cubicBezTo>
                    <a:cubicBezTo>
                      <a:pt x="37" y="137"/>
                      <a:pt x="37" y="135"/>
                      <a:pt x="37" y="135"/>
                    </a:cubicBezTo>
                    <a:cubicBezTo>
                      <a:pt x="39" y="134"/>
                      <a:pt x="45" y="136"/>
                      <a:pt x="47" y="137"/>
                    </a:cubicBezTo>
                    <a:cubicBezTo>
                      <a:pt x="48" y="136"/>
                      <a:pt x="49" y="136"/>
                      <a:pt x="49" y="134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50" y="133"/>
                      <a:pt x="51" y="135"/>
                      <a:pt x="52" y="134"/>
                    </a:cubicBezTo>
                    <a:cubicBezTo>
                      <a:pt x="52" y="134"/>
                      <a:pt x="54" y="133"/>
                      <a:pt x="54" y="132"/>
                    </a:cubicBezTo>
                    <a:cubicBezTo>
                      <a:pt x="55" y="132"/>
                      <a:pt x="55" y="132"/>
                      <a:pt x="55" y="132"/>
                    </a:cubicBezTo>
                    <a:cubicBezTo>
                      <a:pt x="55" y="132"/>
                      <a:pt x="58" y="134"/>
                      <a:pt x="59" y="134"/>
                    </a:cubicBezTo>
                    <a:cubicBezTo>
                      <a:pt x="60" y="134"/>
                      <a:pt x="60" y="131"/>
                      <a:pt x="63" y="132"/>
                    </a:cubicBezTo>
                    <a:cubicBezTo>
                      <a:pt x="65" y="132"/>
                      <a:pt x="68" y="135"/>
                      <a:pt x="73" y="134"/>
                    </a:cubicBezTo>
                    <a:cubicBezTo>
                      <a:pt x="73" y="134"/>
                      <a:pt x="74" y="133"/>
                      <a:pt x="74" y="132"/>
                    </a:cubicBezTo>
                    <a:cubicBezTo>
                      <a:pt x="77" y="131"/>
                      <a:pt x="78" y="132"/>
                      <a:pt x="81" y="132"/>
                    </a:cubicBezTo>
                    <a:cubicBezTo>
                      <a:pt x="81" y="131"/>
                      <a:pt x="81" y="129"/>
                      <a:pt x="82" y="129"/>
                    </a:cubicBezTo>
                    <a:cubicBezTo>
                      <a:pt x="83" y="129"/>
                      <a:pt x="85" y="130"/>
                      <a:pt x="85" y="130"/>
                    </a:cubicBezTo>
                    <a:cubicBezTo>
                      <a:pt x="89" y="130"/>
                      <a:pt x="89" y="128"/>
                      <a:pt x="91" y="127"/>
                    </a:cubicBezTo>
                    <a:cubicBezTo>
                      <a:pt x="92" y="127"/>
                      <a:pt x="93" y="127"/>
                      <a:pt x="93" y="127"/>
                    </a:cubicBezTo>
                    <a:cubicBezTo>
                      <a:pt x="94" y="127"/>
                      <a:pt x="98" y="123"/>
                      <a:pt x="99" y="122"/>
                    </a:cubicBezTo>
                    <a:cubicBezTo>
                      <a:pt x="99" y="122"/>
                      <a:pt x="99" y="120"/>
                      <a:pt x="100" y="119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103" y="119"/>
                      <a:pt x="103" y="115"/>
                      <a:pt x="104" y="114"/>
                    </a:cubicBezTo>
                    <a:cubicBezTo>
                      <a:pt x="105" y="114"/>
                      <a:pt x="106" y="114"/>
                      <a:pt x="107" y="114"/>
                    </a:cubicBezTo>
                    <a:cubicBezTo>
                      <a:pt x="108" y="113"/>
                      <a:pt x="109" y="109"/>
                      <a:pt x="110" y="109"/>
                    </a:cubicBezTo>
                    <a:cubicBezTo>
                      <a:pt x="111" y="108"/>
                      <a:pt x="113" y="107"/>
                      <a:pt x="114" y="107"/>
                    </a:cubicBezTo>
                    <a:cubicBezTo>
                      <a:pt x="114" y="105"/>
                      <a:pt x="114" y="104"/>
                      <a:pt x="114" y="103"/>
                    </a:cubicBezTo>
                    <a:cubicBezTo>
                      <a:pt x="115" y="102"/>
                      <a:pt x="118" y="101"/>
                      <a:pt x="119" y="100"/>
                    </a:cubicBezTo>
                    <a:cubicBezTo>
                      <a:pt x="120" y="98"/>
                      <a:pt x="120" y="96"/>
                      <a:pt x="121" y="94"/>
                    </a:cubicBezTo>
                    <a:cubicBezTo>
                      <a:pt x="121" y="93"/>
                      <a:pt x="123" y="93"/>
                      <a:pt x="124" y="93"/>
                    </a:cubicBezTo>
                    <a:cubicBezTo>
                      <a:pt x="125" y="90"/>
                      <a:pt x="125" y="89"/>
                      <a:pt x="126" y="86"/>
                    </a:cubicBezTo>
                    <a:cubicBezTo>
                      <a:pt x="128" y="81"/>
                      <a:pt x="133" y="78"/>
                      <a:pt x="138" y="75"/>
                    </a:cubicBezTo>
                    <a:cubicBezTo>
                      <a:pt x="137" y="71"/>
                      <a:pt x="137" y="69"/>
                      <a:pt x="136" y="66"/>
                    </a:cubicBezTo>
                    <a:cubicBezTo>
                      <a:pt x="136" y="66"/>
                      <a:pt x="139" y="65"/>
                      <a:pt x="139" y="65"/>
                    </a:cubicBezTo>
                    <a:cubicBezTo>
                      <a:pt x="140" y="60"/>
                      <a:pt x="139" y="54"/>
                      <a:pt x="140" y="49"/>
                    </a:cubicBezTo>
                    <a:cubicBezTo>
                      <a:pt x="134" y="49"/>
                      <a:pt x="134" y="49"/>
                      <a:pt x="134" y="49"/>
                    </a:cubicBezTo>
                    <a:cubicBezTo>
                      <a:pt x="135" y="55"/>
                      <a:pt x="135" y="55"/>
                      <a:pt x="135" y="55"/>
                    </a:cubicBezTo>
                    <a:cubicBezTo>
                      <a:pt x="135" y="55"/>
                      <a:pt x="131" y="54"/>
                      <a:pt x="128" y="53"/>
                    </a:cubicBezTo>
                    <a:cubicBezTo>
                      <a:pt x="126" y="51"/>
                      <a:pt x="127" y="53"/>
                      <a:pt x="125" y="50"/>
                    </a:cubicBezTo>
                    <a:cubicBezTo>
                      <a:pt x="124" y="47"/>
                      <a:pt x="125" y="48"/>
                      <a:pt x="125" y="44"/>
                    </a:cubicBezTo>
                    <a:cubicBezTo>
                      <a:pt x="125" y="41"/>
                      <a:pt x="126" y="39"/>
                      <a:pt x="127" y="40"/>
                    </a:cubicBezTo>
                    <a:cubicBezTo>
                      <a:pt x="129" y="41"/>
                      <a:pt x="131" y="39"/>
                      <a:pt x="131" y="39"/>
                    </a:cubicBezTo>
                    <a:cubicBezTo>
                      <a:pt x="131" y="39"/>
                      <a:pt x="131" y="38"/>
                      <a:pt x="130" y="36"/>
                    </a:cubicBezTo>
                    <a:cubicBezTo>
                      <a:pt x="129" y="34"/>
                      <a:pt x="130" y="33"/>
                      <a:pt x="130" y="31"/>
                    </a:cubicBezTo>
                    <a:cubicBezTo>
                      <a:pt x="131" y="29"/>
                      <a:pt x="132" y="26"/>
                      <a:pt x="131" y="22"/>
                    </a:cubicBezTo>
                    <a:cubicBezTo>
                      <a:pt x="130" y="18"/>
                      <a:pt x="129" y="15"/>
                      <a:pt x="130" y="12"/>
                    </a:cubicBezTo>
                    <a:cubicBezTo>
                      <a:pt x="132" y="10"/>
                      <a:pt x="131" y="3"/>
                      <a:pt x="131" y="3"/>
                    </a:cubicBezTo>
                    <a:cubicBezTo>
                      <a:pt x="131" y="3"/>
                      <a:pt x="129" y="2"/>
                      <a:pt x="126" y="2"/>
                    </a:cubicBezTo>
                    <a:cubicBezTo>
                      <a:pt x="123" y="2"/>
                      <a:pt x="122" y="1"/>
                      <a:pt x="122" y="1"/>
                    </a:cubicBezTo>
                    <a:cubicBezTo>
                      <a:pt x="122" y="1"/>
                      <a:pt x="119" y="0"/>
                      <a:pt x="117" y="1"/>
                    </a:cubicBezTo>
                    <a:cubicBezTo>
                      <a:pt x="116" y="2"/>
                      <a:pt x="113" y="0"/>
                      <a:pt x="113" y="0"/>
                    </a:cubicBezTo>
                    <a:cubicBezTo>
                      <a:pt x="113" y="0"/>
                      <a:pt x="111" y="5"/>
                      <a:pt x="108" y="4"/>
                    </a:cubicBezTo>
                    <a:cubicBezTo>
                      <a:pt x="104" y="4"/>
                      <a:pt x="107" y="7"/>
                      <a:pt x="104" y="7"/>
                    </a:cubicBezTo>
                    <a:cubicBezTo>
                      <a:pt x="102" y="7"/>
                      <a:pt x="98" y="10"/>
                      <a:pt x="96" y="10"/>
                    </a:cubicBezTo>
                    <a:cubicBezTo>
                      <a:pt x="93" y="10"/>
                      <a:pt x="92" y="16"/>
                      <a:pt x="89" y="17"/>
                    </a:cubicBezTo>
                    <a:cubicBezTo>
                      <a:pt x="86" y="18"/>
                      <a:pt x="87" y="25"/>
                      <a:pt x="85" y="25"/>
                    </a:cubicBezTo>
                    <a:cubicBezTo>
                      <a:pt x="83" y="25"/>
                      <a:pt x="81" y="27"/>
                      <a:pt x="81" y="27"/>
                    </a:cubicBezTo>
                    <a:cubicBezTo>
                      <a:pt x="81" y="27"/>
                      <a:pt x="80" y="38"/>
                      <a:pt x="80" y="40"/>
                    </a:cubicBezTo>
                    <a:cubicBezTo>
                      <a:pt x="80" y="42"/>
                      <a:pt x="78" y="41"/>
                      <a:pt x="76" y="40"/>
                    </a:cubicBezTo>
                    <a:cubicBezTo>
                      <a:pt x="74" y="39"/>
                      <a:pt x="72" y="41"/>
                      <a:pt x="69" y="39"/>
                    </a:cubicBezTo>
                    <a:cubicBezTo>
                      <a:pt x="67" y="37"/>
                      <a:pt x="66" y="40"/>
                      <a:pt x="64" y="39"/>
                    </a:cubicBezTo>
                    <a:cubicBezTo>
                      <a:pt x="63" y="38"/>
                      <a:pt x="62" y="36"/>
                      <a:pt x="61" y="37"/>
                    </a:cubicBezTo>
                    <a:cubicBezTo>
                      <a:pt x="56" y="39"/>
                      <a:pt x="58" y="40"/>
                      <a:pt x="58" y="42"/>
                    </a:cubicBezTo>
                    <a:cubicBezTo>
                      <a:pt x="58" y="44"/>
                      <a:pt x="49" y="49"/>
                      <a:pt x="49" y="49"/>
                    </a:cubicBezTo>
                    <a:cubicBezTo>
                      <a:pt x="49" y="49"/>
                      <a:pt x="43" y="52"/>
                      <a:pt x="41" y="52"/>
                    </a:cubicBezTo>
                    <a:cubicBezTo>
                      <a:pt x="38" y="52"/>
                      <a:pt x="39" y="54"/>
                      <a:pt x="37" y="54"/>
                    </a:cubicBezTo>
                    <a:cubicBezTo>
                      <a:pt x="34" y="54"/>
                      <a:pt x="33" y="51"/>
                      <a:pt x="34" y="49"/>
                    </a:cubicBezTo>
                    <a:cubicBezTo>
                      <a:pt x="36" y="46"/>
                      <a:pt x="36" y="46"/>
                      <a:pt x="34" y="41"/>
                    </a:cubicBezTo>
                    <a:cubicBezTo>
                      <a:pt x="32" y="37"/>
                      <a:pt x="28" y="36"/>
                      <a:pt x="28" y="36"/>
                    </a:cubicBezTo>
                    <a:close/>
                    <a:moveTo>
                      <a:pt x="98" y="91"/>
                    </a:moveTo>
                    <a:cubicBezTo>
                      <a:pt x="99" y="91"/>
                      <a:pt x="99" y="90"/>
                      <a:pt x="100" y="90"/>
                    </a:cubicBezTo>
                    <a:cubicBezTo>
                      <a:pt x="101" y="89"/>
                      <a:pt x="102" y="88"/>
                      <a:pt x="103" y="88"/>
                    </a:cubicBezTo>
                    <a:cubicBezTo>
                      <a:pt x="104" y="87"/>
                      <a:pt x="105" y="88"/>
                      <a:pt x="106" y="87"/>
                    </a:cubicBezTo>
                    <a:cubicBezTo>
                      <a:pt x="107" y="85"/>
                      <a:pt x="106" y="84"/>
                      <a:pt x="106" y="83"/>
                    </a:cubicBezTo>
                    <a:cubicBezTo>
                      <a:pt x="105" y="81"/>
                      <a:pt x="104" y="81"/>
                      <a:pt x="103" y="79"/>
                    </a:cubicBez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77"/>
                      <a:pt x="97" y="79"/>
                      <a:pt x="96" y="81"/>
                    </a:cubicBezTo>
                    <a:cubicBezTo>
                      <a:pt x="94" y="83"/>
                      <a:pt x="93" y="83"/>
                      <a:pt x="92" y="83"/>
                    </a:cubicBezTo>
                    <a:cubicBezTo>
                      <a:pt x="91" y="83"/>
                      <a:pt x="90" y="86"/>
                      <a:pt x="91" y="86"/>
                    </a:cubicBezTo>
                    <a:cubicBezTo>
                      <a:pt x="92" y="86"/>
                      <a:pt x="91" y="87"/>
                      <a:pt x="92" y="89"/>
                    </a:cubicBezTo>
                    <a:cubicBezTo>
                      <a:pt x="93" y="91"/>
                      <a:pt x="92" y="93"/>
                      <a:pt x="95" y="93"/>
                    </a:cubicBezTo>
                    <a:cubicBezTo>
                      <a:pt x="98" y="93"/>
                      <a:pt x="97" y="92"/>
                      <a:pt x="98" y="9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1" name="Freeform 74">
                <a:extLst>
                  <a:ext uri="{FF2B5EF4-FFF2-40B4-BE49-F238E27FC236}">
                    <a16:creationId xmlns:a16="http://schemas.microsoft.com/office/drawing/2014/main" xmlns="" id="{C9FB6186-89E1-46FC-8AFB-7B9E59E6C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7" y="2007"/>
                <a:ext cx="165" cy="265"/>
              </a:xfrm>
              <a:custGeom>
                <a:avLst/>
                <a:gdLst>
                  <a:gd name="T0" fmla="*/ 8 w 84"/>
                  <a:gd name="T1" fmla="*/ 134 h 135"/>
                  <a:gd name="T2" fmla="*/ 10 w 84"/>
                  <a:gd name="T3" fmla="*/ 130 h 135"/>
                  <a:gd name="T4" fmla="*/ 9 w 84"/>
                  <a:gd name="T5" fmla="*/ 130 h 135"/>
                  <a:gd name="T6" fmla="*/ 12 w 84"/>
                  <a:gd name="T7" fmla="*/ 127 h 135"/>
                  <a:gd name="T8" fmla="*/ 12 w 84"/>
                  <a:gd name="T9" fmla="*/ 125 h 135"/>
                  <a:gd name="T10" fmla="*/ 16 w 84"/>
                  <a:gd name="T11" fmla="*/ 123 h 135"/>
                  <a:gd name="T12" fmla="*/ 18 w 84"/>
                  <a:gd name="T13" fmla="*/ 119 h 135"/>
                  <a:gd name="T14" fmla="*/ 21 w 84"/>
                  <a:gd name="T15" fmla="*/ 117 h 135"/>
                  <a:gd name="T16" fmla="*/ 26 w 84"/>
                  <a:gd name="T17" fmla="*/ 111 h 135"/>
                  <a:gd name="T18" fmla="*/ 35 w 84"/>
                  <a:gd name="T19" fmla="*/ 106 h 135"/>
                  <a:gd name="T20" fmla="*/ 36 w 84"/>
                  <a:gd name="T21" fmla="*/ 104 h 135"/>
                  <a:gd name="T22" fmla="*/ 44 w 84"/>
                  <a:gd name="T23" fmla="*/ 96 h 135"/>
                  <a:gd name="T24" fmla="*/ 45 w 84"/>
                  <a:gd name="T25" fmla="*/ 93 h 135"/>
                  <a:gd name="T26" fmla="*/ 47 w 84"/>
                  <a:gd name="T27" fmla="*/ 93 h 135"/>
                  <a:gd name="T28" fmla="*/ 50 w 84"/>
                  <a:gd name="T29" fmla="*/ 90 h 135"/>
                  <a:gd name="T30" fmla="*/ 52 w 84"/>
                  <a:gd name="T31" fmla="*/ 84 h 135"/>
                  <a:gd name="T32" fmla="*/ 57 w 84"/>
                  <a:gd name="T33" fmla="*/ 82 h 135"/>
                  <a:gd name="T34" fmla="*/ 57 w 84"/>
                  <a:gd name="T35" fmla="*/ 79 h 135"/>
                  <a:gd name="T36" fmla="*/ 60 w 84"/>
                  <a:gd name="T37" fmla="*/ 73 h 135"/>
                  <a:gd name="T38" fmla="*/ 62 w 84"/>
                  <a:gd name="T39" fmla="*/ 71 h 135"/>
                  <a:gd name="T40" fmla="*/ 62 w 84"/>
                  <a:gd name="T41" fmla="*/ 67 h 135"/>
                  <a:gd name="T42" fmla="*/ 66 w 84"/>
                  <a:gd name="T43" fmla="*/ 61 h 135"/>
                  <a:gd name="T44" fmla="*/ 66 w 84"/>
                  <a:gd name="T45" fmla="*/ 58 h 135"/>
                  <a:gd name="T46" fmla="*/ 69 w 84"/>
                  <a:gd name="T47" fmla="*/ 51 h 135"/>
                  <a:gd name="T48" fmla="*/ 70 w 84"/>
                  <a:gd name="T49" fmla="*/ 45 h 135"/>
                  <a:gd name="T50" fmla="*/ 72 w 84"/>
                  <a:gd name="T51" fmla="*/ 44 h 135"/>
                  <a:gd name="T52" fmla="*/ 72 w 84"/>
                  <a:gd name="T53" fmla="*/ 41 h 135"/>
                  <a:gd name="T54" fmla="*/ 78 w 84"/>
                  <a:gd name="T55" fmla="*/ 35 h 135"/>
                  <a:gd name="T56" fmla="*/ 78 w 84"/>
                  <a:gd name="T57" fmla="*/ 29 h 135"/>
                  <a:gd name="T58" fmla="*/ 80 w 84"/>
                  <a:gd name="T59" fmla="*/ 28 h 135"/>
                  <a:gd name="T60" fmla="*/ 80 w 84"/>
                  <a:gd name="T61" fmla="*/ 25 h 135"/>
                  <a:gd name="T62" fmla="*/ 82 w 84"/>
                  <a:gd name="T63" fmla="*/ 17 h 135"/>
                  <a:gd name="T64" fmla="*/ 84 w 84"/>
                  <a:gd name="T65" fmla="*/ 2 h 135"/>
                  <a:gd name="T66" fmla="*/ 80 w 84"/>
                  <a:gd name="T67" fmla="*/ 0 h 135"/>
                  <a:gd name="T68" fmla="*/ 79 w 84"/>
                  <a:gd name="T69" fmla="*/ 2 h 135"/>
                  <a:gd name="T70" fmla="*/ 70 w 84"/>
                  <a:gd name="T71" fmla="*/ 6 h 135"/>
                  <a:gd name="T72" fmla="*/ 61 w 84"/>
                  <a:gd name="T73" fmla="*/ 6 h 135"/>
                  <a:gd name="T74" fmla="*/ 59 w 84"/>
                  <a:gd name="T75" fmla="*/ 8 h 135"/>
                  <a:gd name="T76" fmla="*/ 52 w 84"/>
                  <a:gd name="T77" fmla="*/ 9 h 135"/>
                  <a:gd name="T78" fmla="*/ 50 w 84"/>
                  <a:gd name="T79" fmla="*/ 11 h 135"/>
                  <a:gd name="T80" fmla="*/ 46 w 84"/>
                  <a:gd name="T81" fmla="*/ 12 h 135"/>
                  <a:gd name="T82" fmla="*/ 45 w 84"/>
                  <a:gd name="T83" fmla="*/ 13 h 135"/>
                  <a:gd name="T84" fmla="*/ 40 w 84"/>
                  <a:gd name="T85" fmla="*/ 12 h 135"/>
                  <a:gd name="T86" fmla="*/ 26 w 84"/>
                  <a:gd name="T87" fmla="*/ 14 h 135"/>
                  <a:gd name="T88" fmla="*/ 25 w 84"/>
                  <a:gd name="T89" fmla="*/ 13 h 135"/>
                  <a:gd name="T90" fmla="*/ 16 w 84"/>
                  <a:gd name="T91" fmla="*/ 4 h 135"/>
                  <a:gd name="T92" fmla="*/ 12 w 84"/>
                  <a:gd name="T93" fmla="*/ 9 h 135"/>
                  <a:gd name="T94" fmla="*/ 10 w 84"/>
                  <a:gd name="T95" fmla="*/ 13 h 135"/>
                  <a:gd name="T96" fmla="*/ 13 w 84"/>
                  <a:gd name="T97" fmla="*/ 18 h 135"/>
                  <a:gd name="T98" fmla="*/ 16 w 84"/>
                  <a:gd name="T99" fmla="*/ 23 h 135"/>
                  <a:gd name="T100" fmla="*/ 22 w 84"/>
                  <a:gd name="T101" fmla="*/ 27 h 135"/>
                  <a:gd name="T102" fmla="*/ 45 w 84"/>
                  <a:gd name="T103" fmla="*/ 38 h 135"/>
                  <a:gd name="T104" fmla="*/ 57 w 84"/>
                  <a:gd name="T105" fmla="*/ 38 h 135"/>
                  <a:gd name="T106" fmla="*/ 35 w 84"/>
                  <a:gd name="T107" fmla="*/ 72 h 135"/>
                  <a:gd name="T108" fmla="*/ 24 w 84"/>
                  <a:gd name="T109" fmla="*/ 73 h 135"/>
                  <a:gd name="T110" fmla="*/ 20 w 84"/>
                  <a:gd name="T111" fmla="*/ 75 h 135"/>
                  <a:gd name="T112" fmla="*/ 12 w 84"/>
                  <a:gd name="T113" fmla="*/ 76 h 135"/>
                  <a:gd name="T114" fmla="*/ 10 w 84"/>
                  <a:gd name="T115" fmla="*/ 78 h 135"/>
                  <a:gd name="T116" fmla="*/ 5 w 84"/>
                  <a:gd name="T117" fmla="*/ 89 h 135"/>
                  <a:gd name="T118" fmla="*/ 0 w 84"/>
                  <a:gd name="T119" fmla="*/ 92 h 135"/>
                  <a:gd name="T120" fmla="*/ 1 w 84"/>
                  <a:gd name="T121" fmla="*/ 128 h 135"/>
                  <a:gd name="T122" fmla="*/ 7 w 84"/>
                  <a:gd name="T123" fmla="*/ 135 h 135"/>
                  <a:gd name="T124" fmla="*/ 8 w 84"/>
                  <a:gd name="T125" fmla="*/ 13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135">
                    <a:moveTo>
                      <a:pt x="8" y="134"/>
                    </a:moveTo>
                    <a:cubicBezTo>
                      <a:pt x="9" y="133"/>
                      <a:pt x="9" y="132"/>
                      <a:pt x="10" y="130"/>
                    </a:cubicBezTo>
                    <a:cubicBezTo>
                      <a:pt x="10" y="130"/>
                      <a:pt x="9" y="131"/>
                      <a:pt x="9" y="130"/>
                    </a:cubicBezTo>
                    <a:cubicBezTo>
                      <a:pt x="10" y="129"/>
                      <a:pt x="12" y="128"/>
                      <a:pt x="12" y="127"/>
                    </a:cubicBezTo>
                    <a:cubicBezTo>
                      <a:pt x="13" y="127"/>
                      <a:pt x="12" y="126"/>
                      <a:pt x="12" y="125"/>
                    </a:cubicBezTo>
                    <a:cubicBezTo>
                      <a:pt x="13" y="124"/>
                      <a:pt x="15" y="124"/>
                      <a:pt x="16" y="123"/>
                    </a:cubicBezTo>
                    <a:cubicBezTo>
                      <a:pt x="17" y="122"/>
                      <a:pt x="17" y="120"/>
                      <a:pt x="18" y="119"/>
                    </a:cubicBezTo>
                    <a:cubicBezTo>
                      <a:pt x="18" y="118"/>
                      <a:pt x="20" y="118"/>
                      <a:pt x="21" y="117"/>
                    </a:cubicBezTo>
                    <a:cubicBezTo>
                      <a:pt x="23" y="116"/>
                      <a:pt x="24" y="113"/>
                      <a:pt x="26" y="111"/>
                    </a:cubicBezTo>
                    <a:cubicBezTo>
                      <a:pt x="28" y="109"/>
                      <a:pt x="32" y="108"/>
                      <a:pt x="35" y="106"/>
                    </a:cubicBezTo>
                    <a:cubicBezTo>
                      <a:pt x="35" y="106"/>
                      <a:pt x="35" y="104"/>
                      <a:pt x="36" y="104"/>
                    </a:cubicBezTo>
                    <a:cubicBezTo>
                      <a:pt x="38" y="101"/>
                      <a:pt x="43" y="99"/>
                      <a:pt x="44" y="96"/>
                    </a:cubicBezTo>
                    <a:cubicBezTo>
                      <a:pt x="45" y="95"/>
                      <a:pt x="44" y="94"/>
                      <a:pt x="45" y="93"/>
                    </a:cubicBezTo>
                    <a:cubicBezTo>
                      <a:pt x="45" y="93"/>
                      <a:pt x="47" y="93"/>
                      <a:pt x="47" y="93"/>
                    </a:cubicBezTo>
                    <a:cubicBezTo>
                      <a:pt x="47" y="93"/>
                      <a:pt x="50" y="90"/>
                      <a:pt x="50" y="90"/>
                    </a:cubicBezTo>
                    <a:cubicBezTo>
                      <a:pt x="51" y="88"/>
                      <a:pt x="50" y="85"/>
                      <a:pt x="52" y="84"/>
                    </a:cubicBezTo>
                    <a:cubicBezTo>
                      <a:pt x="53" y="83"/>
                      <a:pt x="56" y="83"/>
                      <a:pt x="57" y="82"/>
                    </a:cubicBezTo>
                    <a:cubicBezTo>
                      <a:pt x="57" y="81"/>
                      <a:pt x="57" y="79"/>
                      <a:pt x="57" y="79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60" y="72"/>
                      <a:pt x="62" y="72"/>
                      <a:pt x="62" y="71"/>
                    </a:cubicBezTo>
                    <a:cubicBezTo>
                      <a:pt x="63" y="70"/>
                      <a:pt x="62" y="68"/>
                      <a:pt x="62" y="67"/>
                    </a:cubicBezTo>
                    <a:cubicBezTo>
                      <a:pt x="63" y="65"/>
                      <a:pt x="66" y="64"/>
                      <a:pt x="66" y="61"/>
                    </a:cubicBezTo>
                    <a:cubicBezTo>
                      <a:pt x="67" y="60"/>
                      <a:pt x="66" y="59"/>
                      <a:pt x="66" y="58"/>
                    </a:cubicBezTo>
                    <a:cubicBezTo>
                      <a:pt x="67" y="56"/>
                      <a:pt x="68" y="53"/>
                      <a:pt x="69" y="51"/>
                    </a:cubicBezTo>
                    <a:cubicBezTo>
                      <a:pt x="70" y="49"/>
                      <a:pt x="69" y="47"/>
                      <a:pt x="70" y="45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3"/>
                      <a:pt x="71" y="42"/>
                      <a:pt x="72" y="41"/>
                    </a:cubicBezTo>
                    <a:cubicBezTo>
                      <a:pt x="73" y="39"/>
                      <a:pt x="77" y="36"/>
                      <a:pt x="78" y="35"/>
                    </a:cubicBezTo>
                    <a:cubicBezTo>
                      <a:pt x="78" y="33"/>
                      <a:pt x="78" y="31"/>
                      <a:pt x="78" y="29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0" y="27"/>
                      <a:pt x="79" y="26"/>
                      <a:pt x="80" y="25"/>
                    </a:cubicBezTo>
                    <a:cubicBezTo>
                      <a:pt x="80" y="23"/>
                      <a:pt x="82" y="19"/>
                      <a:pt x="82" y="17"/>
                    </a:cubicBezTo>
                    <a:cubicBezTo>
                      <a:pt x="83" y="12"/>
                      <a:pt x="83" y="6"/>
                      <a:pt x="84" y="2"/>
                    </a:cubicBezTo>
                    <a:cubicBezTo>
                      <a:pt x="83" y="1"/>
                      <a:pt x="83" y="0"/>
                      <a:pt x="80" y="0"/>
                    </a:cubicBezTo>
                    <a:cubicBezTo>
                      <a:pt x="80" y="0"/>
                      <a:pt x="79" y="2"/>
                      <a:pt x="79" y="2"/>
                    </a:cubicBezTo>
                    <a:cubicBezTo>
                      <a:pt x="78" y="3"/>
                      <a:pt x="71" y="5"/>
                      <a:pt x="70" y="6"/>
                    </a:cubicBezTo>
                    <a:cubicBezTo>
                      <a:pt x="66" y="6"/>
                      <a:pt x="65" y="4"/>
                      <a:pt x="61" y="6"/>
                    </a:cubicBezTo>
                    <a:cubicBezTo>
                      <a:pt x="60" y="6"/>
                      <a:pt x="59" y="7"/>
                      <a:pt x="59" y="8"/>
                    </a:cubicBezTo>
                    <a:cubicBezTo>
                      <a:pt x="56" y="8"/>
                      <a:pt x="54" y="8"/>
                      <a:pt x="52" y="9"/>
                    </a:cubicBezTo>
                    <a:cubicBezTo>
                      <a:pt x="51" y="9"/>
                      <a:pt x="51" y="11"/>
                      <a:pt x="50" y="11"/>
                    </a:cubicBezTo>
                    <a:cubicBezTo>
                      <a:pt x="49" y="12"/>
                      <a:pt x="47" y="11"/>
                      <a:pt x="46" y="12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2" y="14"/>
                      <a:pt x="42" y="12"/>
                      <a:pt x="40" y="12"/>
                    </a:cubicBezTo>
                    <a:cubicBezTo>
                      <a:pt x="35" y="10"/>
                      <a:pt x="30" y="13"/>
                      <a:pt x="26" y="14"/>
                    </a:cubicBezTo>
                    <a:cubicBezTo>
                      <a:pt x="26" y="14"/>
                      <a:pt x="25" y="13"/>
                      <a:pt x="25" y="13"/>
                    </a:cubicBezTo>
                    <a:cubicBezTo>
                      <a:pt x="21" y="11"/>
                      <a:pt x="18" y="8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2" y="16"/>
                      <a:pt x="13" y="18"/>
                    </a:cubicBezTo>
                    <a:cubicBezTo>
                      <a:pt x="15" y="20"/>
                      <a:pt x="14" y="21"/>
                      <a:pt x="16" y="23"/>
                    </a:cubicBezTo>
                    <a:cubicBezTo>
                      <a:pt x="18" y="24"/>
                      <a:pt x="19" y="26"/>
                      <a:pt x="22" y="27"/>
                    </a:cubicBezTo>
                    <a:cubicBezTo>
                      <a:pt x="26" y="29"/>
                      <a:pt x="45" y="38"/>
                      <a:pt x="45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" y="128"/>
                      <a:pt x="1" y="128"/>
                      <a:pt x="1" y="128"/>
                    </a:cubicBezTo>
                    <a:cubicBezTo>
                      <a:pt x="7" y="135"/>
                      <a:pt x="7" y="135"/>
                      <a:pt x="7" y="135"/>
                    </a:cubicBezTo>
                    <a:lnTo>
                      <a:pt x="8" y="1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2" name="Freeform 75">
                <a:extLst>
                  <a:ext uri="{FF2B5EF4-FFF2-40B4-BE49-F238E27FC236}">
                    <a16:creationId xmlns:a16="http://schemas.microsoft.com/office/drawing/2014/main" xmlns="" id="{2B4A7FED-1B34-4B7A-91B8-A6D1D7FE5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7" y="2007"/>
                <a:ext cx="165" cy="265"/>
              </a:xfrm>
              <a:custGeom>
                <a:avLst/>
                <a:gdLst>
                  <a:gd name="T0" fmla="*/ 8 w 84"/>
                  <a:gd name="T1" fmla="*/ 134 h 135"/>
                  <a:gd name="T2" fmla="*/ 10 w 84"/>
                  <a:gd name="T3" fmla="*/ 130 h 135"/>
                  <a:gd name="T4" fmla="*/ 9 w 84"/>
                  <a:gd name="T5" fmla="*/ 130 h 135"/>
                  <a:gd name="T6" fmla="*/ 12 w 84"/>
                  <a:gd name="T7" fmla="*/ 127 h 135"/>
                  <a:gd name="T8" fmla="*/ 12 w 84"/>
                  <a:gd name="T9" fmla="*/ 125 h 135"/>
                  <a:gd name="T10" fmla="*/ 16 w 84"/>
                  <a:gd name="T11" fmla="*/ 123 h 135"/>
                  <a:gd name="T12" fmla="*/ 18 w 84"/>
                  <a:gd name="T13" fmla="*/ 119 h 135"/>
                  <a:gd name="T14" fmla="*/ 21 w 84"/>
                  <a:gd name="T15" fmla="*/ 117 h 135"/>
                  <a:gd name="T16" fmla="*/ 26 w 84"/>
                  <a:gd name="T17" fmla="*/ 111 h 135"/>
                  <a:gd name="T18" fmla="*/ 35 w 84"/>
                  <a:gd name="T19" fmla="*/ 106 h 135"/>
                  <a:gd name="T20" fmla="*/ 36 w 84"/>
                  <a:gd name="T21" fmla="*/ 104 h 135"/>
                  <a:gd name="T22" fmla="*/ 44 w 84"/>
                  <a:gd name="T23" fmla="*/ 96 h 135"/>
                  <a:gd name="T24" fmla="*/ 45 w 84"/>
                  <a:gd name="T25" fmla="*/ 93 h 135"/>
                  <a:gd name="T26" fmla="*/ 47 w 84"/>
                  <a:gd name="T27" fmla="*/ 93 h 135"/>
                  <a:gd name="T28" fmla="*/ 50 w 84"/>
                  <a:gd name="T29" fmla="*/ 90 h 135"/>
                  <a:gd name="T30" fmla="*/ 52 w 84"/>
                  <a:gd name="T31" fmla="*/ 84 h 135"/>
                  <a:gd name="T32" fmla="*/ 57 w 84"/>
                  <a:gd name="T33" fmla="*/ 82 h 135"/>
                  <a:gd name="T34" fmla="*/ 57 w 84"/>
                  <a:gd name="T35" fmla="*/ 79 h 135"/>
                  <a:gd name="T36" fmla="*/ 60 w 84"/>
                  <a:gd name="T37" fmla="*/ 73 h 135"/>
                  <a:gd name="T38" fmla="*/ 62 w 84"/>
                  <a:gd name="T39" fmla="*/ 71 h 135"/>
                  <a:gd name="T40" fmla="*/ 62 w 84"/>
                  <a:gd name="T41" fmla="*/ 67 h 135"/>
                  <a:gd name="T42" fmla="*/ 66 w 84"/>
                  <a:gd name="T43" fmla="*/ 61 h 135"/>
                  <a:gd name="T44" fmla="*/ 66 w 84"/>
                  <a:gd name="T45" fmla="*/ 58 h 135"/>
                  <a:gd name="T46" fmla="*/ 69 w 84"/>
                  <a:gd name="T47" fmla="*/ 51 h 135"/>
                  <a:gd name="T48" fmla="*/ 70 w 84"/>
                  <a:gd name="T49" fmla="*/ 45 h 135"/>
                  <a:gd name="T50" fmla="*/ 72 w 84"/>
                  <a:gd name="T51" fmla="*/ 44 h 135"/>
                  <a:gd name="T52" fmla="*/ 72 w 84"/>
                  <a:gd name="T53" fmla="*/ 41 h 135"/>
                  <a:gd name="T54" fmla="*/ 78 w 84"/>
                  <a:gd name="T55" fmla="*/ 35 h 135"/>
                  <a:gd name="T56" fmla="*/ 78 w 84"/>
                  <a:gd name="T57" fmla="*/ 29 h 135"/>
                  <a:gd name="T58" fmla="*/ 80 w 84"/>
                  <a:gd name="T59" fmla="*/ 28 h 135"/>
                  <a:gd name="T60" fmla="*/ 80 w 84"/>
                  <a:gd name="T61" fmla="*/ 25 h 135"/>
                  <a:gd name="T62" fmla="*/ 82 w 84"/>
                  <a:gd name="T63" fmla="*/ 17 h 135"/>
                  <a:gd name="T64" fmla="*/ 84 w 84"/>
                  <a:gd name="T65" fmla="*/ 2 h 135"/>
                  <a:gd name="T66" fmla="*/ 80 w 84"/>
                  <a:gd name="T67" fmla="*/ 0 h 135"/>
                  <a:gd name="T68" fmla="*/ 79 w 84"/>
                  <a:gd name="T69" fmla="*/ 2 h 135"/>
                  <a:gd name="T70" fmla="*/ 70 w 84"/>
                  <a:gd name="T71" fmla="*/ 6 h 135"/>
                  <a:gd name="T72" fmla="*/ 61 w 84"/>
                  <a:gd name="T73" fmla="*/ 6 h 135"/>
                  <a:gd name="T74" fmla="*/ 59 w 84"/>
                  <a:gd name="T75" fmla="*/ 8 h 135"/>
                  <a:gd name="T76" fmla="*/ 52 w 84"/>
                  <a:gd name="T77" fmla="*/ 9 h 135"/>
                  <a:gd name="T78" fmla="*/ 50 w 84"/>
                  <a:gd name="T79" fmla="*/ 11 h 135"/>
                  <a:gd name="T80" fmla="*/ 46 w 84"/>
                  <a:gd name="T81" fmla="*/ 12 h 135"/>
                  <a:gd name="T82" fmla="*/ 45 w 84"/>
                  <a:gd name="T83" fmla="*/ 13 h 135"/>
                  <a:gd name="T84" fmla="*/ 40 w 84"/>
                  <a:gd name="T85" fmla="*/ 12 h 135"/>
                  <a:gd name="T86" fmla="*/ 26 w 84"/>
                  <a:gd name="T87" fmla="*/ 14 h 135"/>
                  <a:gd name="T88" fmla="*/ 25 w 84"/>
                  <a:gd name="T89" fmla="*/ 13 h 135"/>
                  <a:gd name="T90" fmla="*/ 16 w 84"/>
                  <a:gd name="T91" fmla="*/ 4 h 135"/>
                  <a:gd name="T92" fmla="*/ 12 w 84"/>
                  <a:gd name="T93" fmla="*/ 9 h 135"/>
                  <a:gd name="T94" fmla="*/ 10 w 84"/>
                  <a:gd name="T95" fmla="*/ 13 h 135"/>
                  <a:gd name="T96" fmla="*/ 13 w 84"/>
                  <a:gd name="T97" fmla="*/ 18 h 135"/>
                  <a:gd name="T98" fmla="*/ 16 w 84"/>
                  <a:gd name="T99" fmla="*/ 23 h 135"/>
                  <a:gd name="T100" fmla="*/ 22 w 84"/>
                  <a:gd name="T101" fmla="*/ 27 h 135"/>
                  <a:gd name="T102" fmla="*/ 45 w 84"/>
                  <a:gd name="T103" fmla="*/ 38 h 135"/>
                  <a:gd name="T104" fmla="*/ 57 w 84"/>
                  <a:gd name="T105" fmla="*/ 38 h 135"/>
                  <a:gd name="T106" fmla="*/ 35 w 84"/>
                  <a:gd name="T107" fmla="*/ 72 h 135"/>
                  <a:gd name="T108" fmla="*/ 24 w 84"/>
                  <a:gd name="T109" fmla="*/ 73 h 135"/>
                  <a:gd name="T110" fmla="*/ 20 w 84"/>
                  <a:gd name="T111" fmla="*/ 75 h 135"/>
                  <a:gd name="T112" fmla="*/ 12 w 84"/>
                  <a:gd name="T113" fmla="*/ 76 h 135"/>
                  <a:gd name="T114" fmla="*/ 10 w 84"/>
                  <a:gd name="T115" fmla="*/ 78 h 135"/>
                  <a:gd name="T116" fmla="*/ 5 w 84"/>
                  <a:gd name="T117" fmla="*/ 89 h 135"/>
                  <a:gd name="T118" fmla="*/ 0 w 84"/>
                  <a:gd name="T119" fmla="*/ 92 h 135"/>
                  <a:gd name="T120" fmla="*/ 1 w 84"/>
                  <a:gd name="T121" fmla="*/ 128 h 135"/>
                  <a:gd name="T122" fmla="*/ 7 w 84"/>
                  <a:gd name="T123" fmla="*/ 135 h 135"/>
                  <a:gd name="T124" fmla="*/ 8 w 84"/>
                  <a:gd name="T125" fmla="*/ 13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135">
                    <a:moveTo>
                      <a:pt x="8" y="134"/>
                    </a:moveTo>
                    <a:cubicBezTo>
                      <a:pt x="9" y="133"/>
                      <a:pt x="9" y="132"/>
                      <a:pt x="10" y="130"/>
                    </a:cubicBezTo>
                    <a:cubicBezTo>
                      <a:pt x="10" y="130"/>
                      <a:pt x="9" y="131"/>
                      <a:pt x="9" y="130"/>
                    </a:cubicBezTo>
                    <a:cubicBezTo>
                      <a:pt x="10" y="129"/>
                      <a:pt x="12" y="128"/>
                      <a:pt x="12" y="127"/>
                    </a:cubicBezTo>
                    <a:cubicBezTo>
                      <a:pt x="13" y="127"/>
                      <a:pt x="12" y="126"/>
                      <a:pt x="12" y="125"/>
                    </a:cubicBezTo>
                    <a:cubicBezTo>
                      <a:pt x="13" y="124"/>
                      <a:pt x="15" y="124"/>
                      <a:pt x="16" y="123"/>
                    </a:cubicBezTo>
                    <a:cubicBezTo>
                      <a:pt x="17" y="122"/>
                      <a:pt x="17" y="120"/>
                      <a:pt x="18" y="119"/>
                    </a:cubicBezTo>
                    <a:cubicBezTo>
                      <a:pt x="18" y="118"/>
                      <a:pt x="20" y="118"/>
                      <a:pt x="21" y="117"/>
                    </a:cubicBezTo>
                    <a:cubicBezTo>
                      <a:pt x="23" y="116"/>
                      <a:pt x="24" y="113"/>
                      <a:pt x="26" y="111"/>
                    </a:cubicBezTo>
                    <a:cubicBezTo>
                      <a:pt x="28" y="109"/>
                      <a:pt x="32" y="108"/>
                      <a:pt x="35" y="106"/>
                    </a:cubicBezTo>
                    <a:cubicBezTo>
                      <a:pt x="35" y="106"/>
                      <a:pt x="35" y="104"/>
                      <a:pt x="36" y="104"/>
                    </a:cubicBezTo>
                    <a:cubicBezTo>
                      <a:pt x="38" y="101"/>
                      <a:pt x="43" y="99"/>
                      <a:pt x="44" y="96"/>
                    </a:cubicBezTo>
                    <a:cubicBezTo>
                      <a:pt x="45" y="95"/>
                      <a:pt x="44" y="94"/>
                      <a:pt x="45" y="93"/>
                    </a:cubicBezTo>
                    <a:cubicBezTo>
                      <a:pt x="45" y="93"/>
                      <a:pt x="47" y="93"/>
                      <a:pt x="47" y="93"/>
                    </a:cubicBezTo>
                    <a:cubicBezTo>
                      <a:pt x="47" y="93"/>
                      <a:pt x="50" y="90"/>
                      <a:pt x="50" y="90"/>
                    </a:cubicBezTo>
                    <a:cubicBezTo>
                      <a:pt x="51" y="88"/>
                      <a:pt x="50" y="85"/>
                      <a:pt x="52" y="84"/>
                    </a:cubicBezTo>
                    <a:cubicBezTo>
                      <a:pt x="53" y="83"/>
                      <a:pt x="56" y="83"/>
                      <a:pt x="57" y="82"/>
                    </a:cubicBezTo>
                    <a:cubicBezTo>
                      <a:pt x="57" y="81"/>
                      <a:pt x="57" y="79"/>
                      <a:pt x="57" y="79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60" y="72"/>
                      <a:pt x="62" y="72"/>
                      <a:pt x="62" y="71"/>
                    </a:cubicBezTo>
                    <a:cubicBezTo>
                      <a:pt x="63" y="70"/>
                      <a:pt x="62" y="68"/>
                      <a:pt x="62" y="67"/>
                    </a:cubicBezTo>
                    <a:cubicBezTo>
                      <a:pt x="63" y="65"/>
                      <a:pt x="66" y="64"/>
                      <a:pt x="66" y="61"/>
                    </a:cubicBezTo>
                    <a:cubicBezTo>
                      <a:pt x="67" y="60"/>
                      <a:pt x="66" y="59"/>
                      <a:pt x="66" y="58"/>
                    </a:cubicBezTo>
                    <a:cubicBezTo>
                      <a:pt x="67" y="56"/>
                      <a:pt x="68" y="53"/>
                      <a:pt x="69" y="51"/>
                    </a:cubicBezTo>
                    <a:cubicBezTo>
                      <a:pt x="70" y="49"/>
                      <a:pt x="69" y="47"/>
                      <a:pt x="70" y="45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3"/>
                      <a:pt x="71" y="42"/>
                      <a:pt x="72" y="41"/>
                    </a:cubicBezTo>
                    <a:cubicBezTo>
                      <a:pt x="73" y="39"/>
                      <a:pt x="77" y="36"/>
                      <a:pt x="78" y="35"/>
                    </a:cubicBezTo>
                    <a:cubicBezTo>
                      <a:pt x="78" y="33"/>
                      <a:pt x="78" y="31"/>
                      <a:pt x="78" y="29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0" y="27"/>
                      <a:pt x="79" y="26"/>
                      <a:pt x="80" y="25"/>
                    </a:cubicBezTo>
                    <a:cubicBezTo>
                      <a:pt x="80" y="23"/>
                      <a:pt x="82" y="19"/>
                      <a:pt x="82" y="17"/>
                    </a:cubicBezTo>
                    <a:cubicBezTo>
                      <a:pt x="83" y="12"/>
                      <a:pt x="83" y="6"/>
                      <a:pt x="84" y="2"/>
                    </a:cubicBezTo>
                    <a:cubicBezTo>
                      <a:pt x="83" y="1"/>
                      <a:pt x="83" y="0"/>
                      <a:pt x="80" y="0"/>
                    </a:cubicBezTo>
                    <a:cubicBezTo>
                      <a:pt x="80" y="0"/>
                      <a:pt x="79" y="2"/>
                      <a:pt x="79" y="2"/>
                    </a:cubicBezTo>
                    <a:cubicBezTo>
                      <a:pt x="78" y="3"/>
                      <a:pt x="71" y="5"/>
                      <a:pt x="70" y="6"/>
                    </a:cubicBezTo>
                    <a:cubicBezTo>
                      <a:pt x="66" y="6"/>
                      <a:pt x="65" y="4"/>
                      <a:pt x="61" y="6"/>
                    </a:cubicBezTo>
                    <a:cubicBezTo>
                      <a:pt x="60" y="6"/>
                      <a:pt x="59" y="7"/>
                      <a:pt x="59" y="8"/>
                    </a:cubicBezTo>
                    <a:cubicBezTo>
                      <a:pt x="56" y="8"/>
                      <a:pt x="54" y="8"/>
                      <a:pt x="52" y="9"/>
                    </a:cubicBezTo>
                    <a:cubicBezTo>
                      <a:pt x="51" y="9"/>
                      <a:pt x="51" y="11"/>
                      <a:pt x="50" y="11"/>
                    </a:cubicBezTo>
                    <a:cubicBezTo>
                      <a:pt x="49" y="12"/>
                      <a:pt x="47" y="11"/>
                      <a:pt x="46" y="12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2" y="14"/>
                      <a:pt x="42" y="12"/>
                      <a:pt x="40" y="12"/>
                    </a:cubicBezTo>
                    <a:cubicBezTo>
                      <a:pt x="35" y="10"/>
                      <a:pt x="30" y="13"/>
                      <a:pt x="26" y="14"/>
                    </a:cubicBezTo>
                    <a:cubicBezTo>
                      <a:pt x="26" y="14"/>
                      <a:pt x="25" y="13"/>
                      <a:pt x="25" y="13"/>
                    </a:cubicBezTo>
                    <a:cubicBezTo>
                      <a:pt x="21" y="11"/>
                      <a:pt x="18" y="8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2" y="16"/>
                      <a:pt x="13" y="18"/>
                    </a:cubicBezTo>
                    <a:cubicBezTo>
                      <a:pt x="15" y="20"/>
                      <a:pt x="14" y="21"/>
                      <a:pt x="16" y="23"/>
                    </a:cubicBezTo>
                    <a:cubicBezTo>
                      <a:pt x="18" y="24"/>
                      <a:pt x="19" y="26"/>
                      <a:pt x="22" y="27"/>
                    </a:cubicBezTo>
                    <a:cubicBezTo>
                      <a:pt x="26" y="29"/>
                      <a:pt x="45" y="38"/>
                      <a:pt x="45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" y="128"/>
                      <a:pt x="1" y="128"/>
                      <a:pt x="1" y="128"/>
                    </a:cubicBezTo>
                    <a:cubicBezTo>
                      <a:pt x="7" y="135"/>
                      <a:pt x="7" y="135"/>
                      <a:pt x="7" y="135"/>
                    </a:cubicBezTo>
                    <a:lnTo>
                      <a:pt x="8" y="134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Freeform 76">
                <a:extLst>
                  <a:ext uri="{FF2B5EF4-FFF2-40B4-BE49-F238E27FC236}">
                    <a16:creationId xmlns:a16="http://schemas.microsoft.com/office/drawing/2014/main" xmlns="" id="{F40A3431-C794-43F1-B906-3436707AF5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53" y="2406"/>
                <a:ext cx="102" cy="90"/>
              </a:xfrm>
              <a:custGeom>
                <a:avLst/>
                <a:gdLst>
                  <a:gd name="T0" fmla="*/ 42 w 52"/>
                  <a:gd name="T1" fmla="*/ 39 h 46"/>
                  <a:gd name="T2" fmla="*/ 42 w 52"/>
                  <a:gd name="T3" fmla="*/ 42 h 46"/>
                  <a:gd name="T4" fmla="*/ 50 w 52"/>
                  <a:gd name="T5" fmla="*/ 45 h 46"/>
                  <a:gd name="T6" fmla="*/ 50 w 52"/>
                  <a:gd name="T7" fmla="*/ 44 h 46"/>
                  <a:gd name="T8" fmla="*/ 48 w 52"/>
                  <a:gd name="T9" fmla="*/ 44 h 46"/>
                  <a:gd name="T10" fmla="*/ 42 w 52"/>
                  <a:gd name="T11" fmla="*/ 39 h 46"/>
                  <a:gd name="T12" fmla="*/ 26 w 52"/>
                  <a:gd name="T13" fmla="*/ 29 h 46"/>
                  <a:gd name="T14" fmla="*/ 27 w 52"/>
                  <a:gd name="T15" fmla="*/ 33 h 46"/>
                  <a:gd name="T16" fmla="*/ 37 w 52"/>
                  <a:gd name="T17" fmla="*/ 34 h 46"/>
                  <a:gd name="T18" fmla="*/ 36 w 52"/>
                  <a:gd name="T19" fmla="*/ 32 h 46"/>
                  <a:gd name="T20" fmla="*/ 26 w 52"/>
                  <a:gd name="T21" fmla="*/ 29 h 46"/>
                  <a:gd name="T22" fmla="*/ 35 w 52"/>
                  <a:gd name="T23" fmla="*/ 20 h 46"/>
                  <a:gd name="T24" fmla="*/ 37 w 52"/>
                  <a:gd name="T25" fmla="*/ 27 h 46"/>
                  <a:gd name="T26" fmla="*/ 39 w 52"/>
                  <a:gd name="T27" fmla="*/ 29 h 46"/>
                  <a:gd name="T28" fmla="*/ 40 w 52"/>
                  <a:gd name="T29" fmla="*/ 30 h 46"/>
                  <a:gd name="T30" fmla="*/ 42 w 52"/>
                  <a:gd name="T31" fmla="*/ 30 h 46"/>
                  <a:gd name="T32" fmla="*/ 36 w 52"/>
                  <a:gd name="T33" fmla="*/ 20 h 46"/>
                  <a:gd name="T34" fmla="*/ 35 w 52"/>
                  <a:gd name="T35" fmla="*/ 20 h 46"/>
                  <a:gd name="T36" fmla="*/ 8 w 52"/>
                  <a:gd name="T37" fmla="*/ 13 h 46"/>
                  <a:gd name="T38" fmla="*/ 8 w 52"/>
                  <a:gd name="T39" fmla="*/ 19 h 46"/>
                  <a:gd name="T40" fmla="*/ 11 w 52"/>
                  <a:gd name="T41" fmla="*/ 20 h 46"/>
                  <a:gd name="T42" fmla="*/ 10 w 52"/>
                  <a:gd name="T43" fmla="*/ 14 h 46"/>
                  <a:gd name="T44" fmla="*/ 8 w 52"/>
                  <a:gd name="T45" fmla="*/ 13 h 46"/>
                  <a:gd name="T46" fmla="*/ 17 w 52"/>
                  <a:gd name="T47" fmla="*/ 9 h 46"/>
                  <a:gd name="T48" fmla="*/ 16 w 52"/>
                  <a:gd name="T49" fmla="*/ 11 h 46"/>
                  <a:gd name="T50" fmla="*/ 26 w 52"/>
                  <a:gd name="T51" fmla="*/ 18 h 46"/>
                  <a:gd name="T52" fmla="*/ 27 w 52"/>
                  <a:gd name="T53" fmla="*/ 17 h 46"/>
                  <a:gd name="T54" fmla="*/ 24 w 52"/>
                  <a:gd name="T55" fmla="*/ 15 h 46"/>
                  <a:gd name="T56" fmla="*/ 23 w 52"/>
                  <a:gd name="T57" fmla="*/ 11 h 46"/>
                  <a:gd name="T58" fmla="*/ 17 w 52"/>
                  <a:gd name="T59" fmla="*/ 9 h 46"/>
                  <a:gd name="T60" fmla="*/ 0 w 52"/>
                  <a:gd name="T61" fmla="*/ 0 h 46"/>
                  <a:gd name="T62" fmla="*/ 8 w 52"/>
                  <a:gd name="T63" fmla="*/ 7 h 46"/>
                  <a:gd name="T64" fmla="*/ 6 w 52"/>
                  <a:gd name="T65" fmla="*/ 6 h 46"/>
                  <a:gd name="T66" fmla="*/ 0 w 52"/>
                  <a:gd name="T6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46">
                    <a:moveTo>
                      <a:pt x="42" y="39"/>
                    </a:moveTo>
                    <a:cubicBezTo>
                      <a:pt x="43" y="40"/>
                      <a:pt x="41" y="40"/>
                      <a:pt x="42" y="42"/>
                    </a:cubicBezTo>
                    <a:cubicBezTo>
                      <a:pt x="44" y="44"/>
                      <a:pt x="52" y="46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9" y="44"/>
                      <a:pt x="49" y="44"/>
                      <a:pt x="48" y="44"/>
                    </a:cubicBezTo>
                    <a:cubicBezTo>
                      <a:pt x="47" y="41"/>
                      <a:pt x="45" y="41"/>
                      <a:pt x="42" y="39"/>
                    </a:cubicBezTo>
                    <a:close/>
                    <a:moveTo>
                      <a:pt x="26" y="29"/>
                    </a:moveTo>
                    <a:cubicBezTo>
                      <a:pt x="27" y="30"/>
                      <a:pt x="26" y="31"/>
                      <a:pt x="27" y="33"/>
                    </a:cubicBezTo>
                    <a:cubicBezTo>
                      <a:pt x="29" y="36"/>
                      <a:pt x="33" y="34"/>
                      <a:pt x="37" y="34"/>
                    </a:cubicBezTo>
                    <a:cubicBezTo>
                      <a:pt x="37" y="34"/>
                      <a:pt x="36" y="32"/>
                      <a:pt x="36" y="32"/>
                    </a:cubicBezTo>
                    <a:cubicBezTo>
                      <a:pt x="33" y="31"/>
                      <a:pt x="29" y="29"/>
                      <a:pt x="26" y="29"/>
                    </a:cubicBezTo>
                    <a:close/>
                    <a:moveTo>
                      <a:pt x="35" y="20"/>
                    </a:moveTo>
                    <a:cubicBezTo>
                      <a:pt x="36" y="22"/>
                      <a:pt x="36" y="23"/>
                      <a:pt x="37" y="27"/>
                    </a:cubicBezTo>
                    <a:cubicBezTo>
                      <a:pt x="37" y="27"/>
                      <a:pt x="39" y="28"/>
                      <a:pt x="39" y="29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0" y="26"/>
                      <a:pt x="38" y="23"/>
                      <a:pt x="36" y="20"/>
                    </a:cubicBezTo>
                    <a:lnTo>
                      <a:pt x="35" y="20"/>
                    </a:lnTo>
                    <a:close/>
                    <a:moveTo>
                      <a:pt x="8" y="13"/>
                    </a:moveTo>
                    <a:cubicBezTo>
                      <a:pt x="6" y="18"/>
                      <a:pt x="6" y="15"/>
                      <a:pt x="8" y="19"/>
                    </a:cubicBezTo>
                    <a:cubicBezTo>
                      <a:pt x="7" y="20"/>
                      <a:pt x="11" y="20"/>
                      <a:pt x="11" y="20"/>
                    </a:cubicBezTo>
                    <a:cubicBezTo>
                      <a:pt x="11" y="18"/>
                      <a:pt x="11" y="15"/>
                      <a:pt x="10" y="14"/>
                    </a:cubicBezTo>
                    <a:cubicBezTo>
                      <a:pt x="10" y="14"/>
                      <a:pt x="8" y="13"/>
                      <a:pt x="8" y="13"/>
                    </a:cubicBezTo>
                    <a:close/>
                    <a:moveTo>
                      <a:pt x="17" y="9"/>
                    </a:moveTo>
                    <a:cubicBezTo>
                      <a:pt x="17" y="9"/>
                      <a:pt x="17" y="11"/>
                      <a:pt x="16" y="11"/>
                    </a:cubicBezTo>
                    <a:cubicBezTo>
                      <a:pt x="20" y="14"/>
                      <a:pt x="23" y="16"/>
                      <a:pt x="26" y="18"/>
                    </a:cubicBezTo>
                    <a:cubicBezTo>
                      <a:pt x="26" y="18"/>
                      <a:pt x="27" y="17"/>
                      <a:pt x="27" y="17"/>
                    </a:cubicBezTo>
                    <a:cubicBezTo>
                      <a:pt x="26" y="16"/>
                      <a:pt x="25" y="15"/>
                      <a:pt x="24" y="15"/>
                    </a:cubicBezTo>
                    <a:cubicBezTo>
                      <a:pt x="24" y="14"/>
                      <a:pt x="24" y="12"/>
                      <a:pt x="23" y="11"/>
                    </a:cubicBezTo>
                    <a:cubicBezTo>
                      <a:pt x="23" y="11"/>
                      <a:pt x="18" y="9"/>
                      <a:pt x="17" y="9"/>
                    </a:cubicBezTo>
                    <a:close/>
                    <a:moveTo>
                      <a:pt x="0" y="0"/>
                    </a:moveTo>
                    <a:cubicBezTo>
                      <a:pt x="2" y="6"/>
                      <a:pt x="1" y="6"/>
                      <a:pt x="8" y="7"/>
                    </a:cubicBezTo>
                    <a:cubicBezTo>
                      <a:pt x="7" y="7"/>
                      <a:pt x="7" y="6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Freeform 77">
                <a:extLst>
                  <a:ext uri="{FF2B5EF4-FFF2-40B4-BE49-F238E27FC236}">
                    <a16:creationId xmlns:a16="http://schemas.microsoft.com/office/drawing/2014/main" xmlns="" id="{C1567185-37ED-469A-8FF9-14E7557DDE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53" y="2406"/>
                <a:ext cx="102" cy="90"/>
              </a:xfrm>
              <a:custGeom>
                <a:avLst/>
                <a:gdLst>
                  <a:gd name="T0" fmla="*/ 42 w 52"/>
                  <a:gd name="T1" fmla="*/ 39 h 46"/>
                  <a:gd name="T2" fmla="*/ 42 w 52"/>
                  <a:gd name="T3" fmla="*/ 42 h 46"/>
                  <a:gd name="T4" fmla="*/ 50 w 52"/>
                  <a:gd name="T5" fmla="*/ 45 h 46"/>
                  <a:gd name="T6" fmla="*/ 50 w 52"/>
                  <a:gd name="T7" fmla="*/ 44 h 46"/>
                  <a:gd name="T8" fmla="*/ 48 w 52"/>
                  <a:gd name="T9" fmla="*/ 44 h 46"/>
                  <a:gd name="T10" fmla="*/ 42 w 52"/>
                  <a:gd name="T11" fmla="*/ 39 h 46"/>
                  <a:gd name="T12" fmla="*/ 26 w 52"/>
                  <a:gd name="T13" fmla="*/ 29 h 46"/>
                  <a:gd name="T14" fmla="*/ 27 w 52"/>
                  <a:gd name="T15" fmla="*/ 33 h 46"/>
                  <a:gd name="T16" fmla="*/ 37 w 52"/>
                  <a:gd name="T17" fmla="*/ 34 h 46"/>
                  <a:gd name="T18" fmla="*/ 36 w 52"/>
                  <a:gd name="T19" fmla="*/ 32 h 46"/>
                  <a:gd name="T20" fmla="*/ 26 w 52"/>
                  <a:gd name="T21" fmla="*/ 29 h 46"/>
                  <a:gd name="T22" fmla="*/ 35 w 52"/>
                  <a:gd name="T23" fmla="*/ 20 h 46"/>
                  <a:gd name="T24" fmla="*/ 37 w 52"/>
                  <a:gd name="T25" fmla="*/ 27 h 46"/>
                  <a:gd name="T26" fmla="*/ 39 w 52"/>
                  <a:gd name="T27" fmla="*/ 29 h 46"/>
                  <a:gd name="T28" fmla="*/ 40 w 52"/>
                  <a:gd name="T29" fmla="*/ 30 h 46"/>
                  <a:gd name="T30" fmla="*/ 42 w 52"/>
                  <a:gd name="T31" fmla="*/ 30 h 46"/>
                  <a:gd name="T32" fmla="*/ 36 w 52"/>
                  <a:gd name="T33" fmla="*/ 20 h 46"/>
                  <a:gd name="T34" fmla="*/ 35 w 52"/>
                  <a:gd name="T35" fmla="*/ 20 h 46"/>
                  <a:gd name="T36" fmla="*/ 8 w 52"/>
                  <a:gd name="T37" fmla="*/ 13 h 46"/>
                  <a:gd name="T38" fmla="*/ 8 w 52"/>
                  <a:gd name="T39" fmla="*/ 19 h 46"/>
                  <a:gd name="T40" fmla="*/ 11 w 52"/>
                  <a:gd name="T41" fmla="*/ 20 h 46"/>
                  <a:gd name="T42" fmla="*/ 10 w 52"/>
                  <a:gd name="T43" fmla="*/ 14 h 46"/>
                  <a:gd name="T44" fmla="*/ 8 w 52"/>
                  <a:gd name="T45" fmla="*/ 13 h 46"/>
                  <a:gd name="T46" fmla="*/ 17 w 52"/>
                  <a:gd name="T47" fmla="*/ 9 h 46"/>
                  <a:gd name="T48" fmla="*/ 16 w 52"/>
                  <a:gd name="T49" fmla="*/ 11 h 46"/>
                  <a:gd name="T50" fmla="*/ 26 w 52"/>
                  <a:gd name="T51" fmla="*/ 18 h 46"/>
                  <a:gd name="T52" fmla="*/ 27 w 52"/>
                  <a:gd name="T53" fmla="*/ 17 h 46"/>
                  <a:gd name="T54" fmla="*/ 24 w 52"/>
                  <a:gd name="T55" fmla="*/ 15 h 46"/>
                  <a:gd name="T56" fmla="*/ 23 w 52"/>
                  <a:gd name="T57" fmla="*/ 11 h 46"/>
                  <a:gd name="T58" fmla="*/ 17 w 52"/>
                  <a:gd name="T59" fmla="*/ 9 h 46"/>
                  <a:gd name="T60" fmla="*/ 0 w 52"/>
                  <a:gd name="T61" fmla="*/ 0 h 46"/>
                  <a:gd name="T62" fmla="*/ 8 w 52"/>
                  <a:gd name="T63" fmla="*/ 7 h 46"/>
                  <a:gd name="T64" fmla="*/ 6 w 52"/>
                  <a:gd name="T65" fmla="*/ 6 h 46"/>
                  <a:gd name="T66" fmla="*/ 0 w 52"/>
                  <a:gd name="T6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46">
                    <a:moveTo>
                      <a:pt x="42" y="39"/>
                    </a:moveTo>
                    <a:cubicBezTo>
                      <a:pt x="43" y="40"/>
                      <a:pt x="41" y="40"/>
                      <a:pt x="42" y="42"/>
                    </a:cubicBezTo>
                    <a:cubicBezTo>
                      <a:pt x="44" y="44"/>
                      <a:pt x="52" y="46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9" y="44"/>
                      <a:pt x="49" y="44"/>
                      <a:pt x="48" y="44"/>
                    </a:cubicBezTo>
                    <a:cubicBezTo>
                      <a:pt x="47" y="41"/>
                      <a:pt x="45" y="41"/>
                      <a:pt x="42" y="39"/>
                    </a:cubicBezTo>
                    <a:close/>
                    <a:moveTo>
                      <a:pt x="26" y="29"/>
                    </a:moveTo>
                    <a:cubicBezTo>
                      <a:pt x="27" y="30"/>
                      <a:pt x="26" y="31"/>
                      <a:pt x="27" y="33"/>
                    </a:cubicBezTo>
                    <a:cubicBezTo>
                      <a:pt x="29" y="36"/>
                      <a:pt x="33" y="34"/>
                      <a:pt x="37" y="34"/>
                    </a:cubicBezTo>
                    <a:cubicBezTo>
                      <a:pt x="37" y="34"/>
                      <a:pt x="36" y="32"/>
                      <a:pt x="36" y="32"/>
                    </a:cubicBezTo>
                    <a:cubicBezTo>
                      <a:pt x="33" y="31"/>
                      <a:pt x="29" y="29"/>
                      <a:pt x="26" y="29"/>
                    </a:cubicBezTo>
                    <a:close/>
                    <a:moveTo>
                      <a:pt x="35" y="20"/>
                    </a:moveTo>
                    <a:cubicBezTo>
                      <a:pt x="36" y="22"/>
                      <a:pt x="36" y="23"/>
                      <a:pt x="37" y="27"/>
                    </a:cubicBezTo>
                    <a:cubicBezTo>
                      <a:pt x="37" y="27"/>
                      <a:pt x="39" y="28"/>
                      <a:pt x="39" y="29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0" y="26"/>
                      <a:pt x="38" y="23"/>
                      <a:pt x="36" y="20"/>
                    </a:cubicBezTo>
                    <a:lnTo>
                      <a:pt x="35" y="20"/>
                    </a:lnTo>
                    <a:close/>
                    <a:moveTo>
                      <a:pt x="8" y="13"/>
                    </a:moveTo>
                    <a:cubicBezTo>
                      <a:pt x="6" y="18"/>
                      <a:pt x="6" y="15"/>
                      <a:pt x="8" y="19"/>
                    </a:cubicBezTo>
                    <a:cubicBezTo>
                      <a:pt x="7" y="20"/>
                      <a:pt x="11" y="20"/>
                      <a:pt x="11" y="20"/>
                    </a:cubicBezTo>
                    <a:cubicBezTo>
                      <a:pt x="11" y="18"/>
                      <a:pt x="11" y="15"/>
                      <a:pt x="10" y="14"/>
                    </a:cubicBezTo>
                    <a:cubicBezTo>
                      <a:pt x="10" y="14"/>
                      <a:pt x="8" y="13"/>
                      <a:pt x="8" y="13"/>
                    </a:cubicBezTo>
                    <a:close/>
                    <a:moveTo>
                      <a:pt x="17" y="9"/>
                    </a:moveTo>
                    <a:cubicBezTo>
                      <a:pt x="17" y="9"/>
                      <a:pt x="17" y="11"/>
                      <a:pt x="16" y="11"/>
                    </a:cubicBezTo>
                    <a:cubicBezTo>
                      <a:pt x="20" y="14"/>
                      <a:pt x="23" y="16"/>
                      <a:pt x="26" y="18"/>
                    </a:cubicBezTo>
                    <a:cubicBezTo>
                      <a:pt x="26" y="18"/>
                      <a:pt x="27" y="17"/>
                      <a:pt x="27" y="17"/>
                    </a:cubicBezTo>
                    <a:cubicBezTo>
                      <a:pt x="26" y="16"/>
                      <a:pt x="25" y="15"/>
                      <a:pt x="24" y="15"/>
                    </a:cubicBezTo>
                    <a:cubicBezTo>
                      <a:pt x="24" y="14"/>
                      <a:pt x="24" y="12"/>
                      <a:pt x="23" y="11"/>
                    </a:cubicBezTo>
                    <a:cubicBezTo>
                      <a:pt x="23" y="11"/>
                      <a:pt x="18" y="9"/>
                      <a:pt x="17" y="9"/>
                    </a:cubicBezTo>
                    <a:close/>
                    <a:moveTo>
                      <a:pt x="0" y="0"/>
                    </a:moveTo>
                    <a:cubicBezTo>
                      <a:pt x="2" y="6"/>
                      <a:pt x="1" y="6"/>
                      <a:pt x="8" y="7"/>
                    </a:cubicBezTo>
                    <a:cubicBezTo>
                      <a:pt x="7" y="7"/>
                      <a:pt x="7" y="6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Freeform 78">
                <a:extLst>
                  <a:ext uri="{FF2B5EF4-FFF2-40B4-BE49-F238E27FC236}">
                    <a16:creationId xmlns:a16="http://schemas.microsoft.com/office/drawing/2014/main" xmlns="" id="{2906F2E8-F2D0-48EF-A5F8-55A24DF2B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3" y="1205"/>
                <a:ext cx="65" cy="53"/>
              </a:xfrm>
              <a:custGeom>
                <a:avLst/>
                <a:gdLst>
                  <a:gd name="T0" fmla="*/ 6 w 33"/>
                  <a:gd name="T1" fmla="*/ 21 h 27"/>
                  <a:gd name="T2" fmla="*/ 6 w 33"/>
                  <a:gd name="T3" fmla="*/ 24 h 27"/>
                  <a:gd name="T4" fmla="*/ 4 w 33"/>
                  <a:gd name="T5" fmla="*/ 27 h 27"/>
                  <a:gd name="T6" fmla="*/ 5 w 33"/>
                  <a:gd name="T7" fmla="*/ 27 h 27"/>
                  <a:gd name="T8" fmla="*/ 15 w 33"/>
                  <a:gd name="T9" fmla="*/ 24 h 27"/>
                  <a:gd name="T10" fmla="*/ 16 w 33"/>
                  <a:gd name="T11" fmla="*/ 19 h 27"/>
                  <a:gd name="T12" fmla="*/ 20 w 33"/>
                  <a:gd name="T13" fmla="*/ 21 h 27"/>
                  <a:gd name="T14" fmla="*/ 23 w 33"/>
                  <a:gd name="T15" fmla="*/ 13 h 27"/>
                  <a:gd name="T16" fmla="*/ 26 w 33"/>
                  <a:gd name="T17" fmla="*/ 11 h 27"/>
                  <a:gd name="T18" fmla="*/ 29 w 33"/>
                  <a:gd name="T19" fmla="*/ 9 h 27"/>
                  <a:gd name="T20" fmla="*/ 32 w 33"/>
                  <a:gd name="T21" fmla="*/ 6 h 27"/>
                  <a:gd name="T22" fmla="*/ 32 w 33"/>
                  <a:gd name="T23" fmla="*/ 3 h 27"/>
                  <a:gd name="T24" fmla="*/ 30 w 33"/>
                  <a:gd name="T25" fmla="*/ 0 h 27"/>
                  <a:gd name="T26" fmla="*/ 27 w 33"/>
                  <a:gd name="T27" fmla="*/ 2 h 27"/>
                  <a:gd name="T28" fmla="*/ 21 w 33"/>
                  <a:gd name="T29" fmla="*/ 1 h 27"/>
                  <a:gd name="T30" fmla="*/ 17 w 33"/>
                  <a:gd name="T31" fmla="*/ 3 h 27"/>
                  <a:gd name="T32" fmla="*/ 11 w 33"/>
                  <a:gd name="T33" fmla="*/ 5 h 27"/>
                  <a:gd name="T34" fmla="*/ 7 w 33"/>
                  <a:gd name="T35" fmla="*/ 6 h 27"/>
                  <a:gd name="T36" fmla="*/ 4 w 33"/>
                  <a:gd name="T37" fmla="*/ 7 h 27"/>
                  <a:gd name="T38" fmla="*/ 3 w 33"/>
                  <a:gd name="T39" fmla="*/ 13 h 27"/>
                  <a:gd name="T40" fmla="*/ 6 w 33"/>
                  <a:gd name="T41" fmla="*/ 16 h 27"/>
                  <a:gd name="T42" fmla="*/ 6 w 33"/>
                  <a:gd name="T43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27">
                    <a:moveTo>
                      <a:pt x="6" y="21"/>
                    </a:moveTo>
                    <a:cubicBezTo>
                      <a:pt x="6" y="22"/>
                      <a:pt x="7" y="24"/>
                      <a:pt x="6" y="24"/>
                    </a:cubicBezTo>
                    <a:cubicBezTo>
                      <a:pt x="6" y="24"/>
                      <a:pt x="3" y="27"/>
                      <a:pt x="4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14" y="26"/>
                      <a:pt x="15" y="24"/>
                    </a:cubicBezTo>
                    <a:cubicBezTo>
                      <a:pt x="16" y="22"/>
                      <a:pt x="16" y="22"/>
                      <a:pt x="16" y="19"/>
                    </a:cubicBezTo>
                    <a:cubicBezTo>
                      <a:pt x="16" y="16"/>
                      <a:pt x="17" y="21"/>
                      <a:pt x="20" y="21"/>
                    </a:cubicBezTo>
                    <a:cubicBezTo>
                      <a:pt x="22" y="20"/>
                      <a:pt x="23" y="15"/>
                      <a:pt x="23" y="13"/>
                    </a:cubicBezTo>
                    <a:cubicBezTo>
                      <a:pt x="24" y="9"/>
                      <a:pt x="24" y="11"/>
                      <a:pt x="26" y="11"/>
                    </a:cubicBezTo>
                    <a:cubicBezTo>
                      <a:pt x="28" y="11"/>
                      <a:pt x="29" y="11"/>
                      <a:pt x="29" y="9"/>
                    </a:cubicBezTo>
                    <a:cubicBezTo>
                      <a:pt x="29" y="7"/>
                      <a:pt x="32" y="6"/>
                      <a:pt x="32" y="6"/>
                    </a:cubicBezTo>
                    <a:cubicBezTo>
                      <a:pt x="32" y="6"/>
                      <a:pt x="33" y="5"/>
                      <a:pt x="32" y="3"/>
                    </a:cubicBezTo>
                    <a:cubicBezTo>
                      <a:pt x="32" y="1"/>
                      <a:pt x="30" y="0"/>
                      <a:pt x="30" y="0"/>
                    </a:cubicBezTo>
                    <a:cubicBezTo>
                      <a:pt x="30" y="0"/>
                      <a:pt x="29" y="0"/>
                      <a:pt x="27" y="2"/>
                    </a:cubicBezTo>
                    <a:cubicBezTo>
                      <a:pt x="25" y="3"/>
                      <a:pt x="23" y="1"/>
                      <a:pt x="21" y="1"/>
                    </a:cubicBezTo>
                    <a:cubicBezTo>
                      <a:pt x="19" y="1"/>
                      <a:pt x="18" y="1"/>
                      <a:pt x="17" y="3"/>
                    </a:cubicBezTo>
                    <a:cubicBezTo>
                      <a:pt x="16" y="5"/>
                      <a:pt x="14" y="6"/>
                      <a:pt x="11" y="5"/>
                    </a:cubicBezTo>
                    <a:cubicBezTo>
                      <a:pt x="8" y="4"/>
                      <a:pt x="7" y="4"/>
                      <a:pt x="7" y="6"/>
                    </a:cubicBezTo>
                    <a:cubicBezTo>
                      <a:pt x="7" y="8"/>
                      <a:pt x="4" y="7"/>
                      <a:pt x="4" y="7"/>
                    </a:cubicBezTo>
                    <a:cubicBezTo>
                      <a:pt x="4" y="7"/>
                      <a:pt x="0" y="13"/>
                      <a:pt x="3" y="13"/>
                    </a:cubicBezTo>
                    <a:cubicBezTo>
                      <a:pt x="6" y="13"/>
                      <a:pt x="6" y="14"/>
                      <a:pt x="6" y="16"/>
                    </a:cubicBezTo>
                    <a:cubicBezTo>
                      <a:pt x="6" y="18"/>
                      <a:pt x="4" y="19"/>
                      <a:pt x="6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6" name="Freeform 79">
                <a:extLst>
                  <a:ext uri="{FF2B5EF4-FFF2-40B4-BE49-F238E27FC236}">
                    <a16:creationId xmlns:a16="http://schemas.microsoft.com/office/drawing/2014/main" xmlns="" id="{F9956D45-7410-4F60-A137-CE1AA6F51C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3" y="1205"/>
                <a:ext cx="65" cy="53"/>
              </a:xfrm>
              <a:custGeom>
                <a:avLst/>
                <a:gdLst>
                  <a:gd name="T0" fmla="*/ 6 w 33"/>
                  <a:gd name="T1" fmla="*/ 21 h 27"/>
                  <a:gd name="T2" fmla="*/ 6 w 33"/>
                  <a:gd name="T3" fmla="*/ 24 h 27"/>
                  <a:gd name="T4" fmla="*/ 4 w 33"/>
                  <a:gd name="T5" fmla="*/ 27 h 27"/>
                  <a:gd name="T6" fmla="*/ 5 w 33"/>
                  <a:gd name="T7" fmla="*/ 27 h 27"/>
                  <a:gd name="T8" fmla="*/ 15 w 33"/>
                  <a:gd name="T9" fmla="*/ 24 h 27"/>
                  <a:gd name="T10" fmla="*/ 16 w 33"/>
                  <a:gd name="T11" fmla="*/ 19 h 27"/>
                  <a:gd name="T12" fmla="*/ 20 w 33"/>
                  <a:gd name="T13" fmla="*/ 21 h 27"/>
                  <a:gd name="T14" fmla="*/ 23 w 33"/>
                  <a:gd name="T15" fmla="*/ 13 h 27"/>
                  <a:gd name="T16" fmla="*/ 26 w 33"/>
                  <a:gd name="T17" fmla="*/ 11 h 27"/>
                  <a:gd name="T18" fmla="*/ 29 w 33"/>
                  <a:gd name="T19" fmla="*/ 9 h 27"/>
                  <a:gd name="T20" fmla="*/ 32 w 33"/>
                  <a:gd name="T21" fmla="*/ 6 h 27"/>
                  <a:gd name="T22" fmla="*/ 32 w 33"/>
                  <a:gd name="T23" fmla="*/ 3 h 27"/>
                  <a:gd name="T24" fmla="*/ 30 w 33"/>
                  <a:gd name="T25" fmla="*/ 0 h 27"/>
                  <a:gd name="T26" fmla="*/ 27 w 33"/>
                  <a:gd name="T27" fmla="*/ 2 h 27"/>
                  <a:gd name="T28" fmla="*/ 21 w 33"/>
                  <a:gd name="T29" fmla="*/ 1 h 27"/>
                  <a:gd name="T30" fmla="*/ 17 w 33"/>
                  <a:gd name="T31" fmla="*/ 3 h 27"/>
                  <a:gd name="T32" fmla="*/ 11 w 33"/>
                  <a:gd name="T33" fmla="*/ 5 h 27"/>
                  <a:gd name="T34" fmla="*/ 7 w 33"/>
                  <a:gd name="T35" fmla="*/ 6 h 27"/>
                  <a:gd name="T36" fmla="*/ 4 w 33"/>
                  <a:gd name="T37" fmla="*/ 7 h 27"/>
                  <a:gd name="T38" fmla="*/ 3 w 33"/>
                  <a:gd name="T39" fmla="*/ 13 h 27"/>
                  <a:gd name="T40" fmla="*/ 6 w 33"/>
                  <a:gd name="T41" fmla="*/ 16 h 27"/>
                  <a:gd name="T42" fmla="*/ 6 w 33"/>
                  <a:gd name="T43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27">
                    <a:moveTo>
                      <a:pt x="6" y="21"/>
                    </a:moveTo>
                    <a:cubicBezTo>
                      <a:pt x="6" y="22"/>
                      <a:pt x="7" y="24"/>
                      <a:pt x="6" y="24"/>
                    </a:cubicBezTo>
                    <a:cubicBezTo>
                      <a:pt x="6" y="24"/>
                      <a:pt x="3" y="27"/>
                      <a:pt x="4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14" y="26"/>
                      <a:pt x="15" y="24"/>
                    </a:cubicBezTo>
                    <a:cubicBezTo>
                      <a:pt x="16" y="22"/>
                      <a:pt x="16" y="22"/>
                      <a:pt x="16" y="19"/>
                    </a:cubicBezTo>
                    <a:cubicBezTo>
                      <a:pt x="16" y="16"/>
                      <a:pt x="17" y="21"/>
                      <a:pt x="20" y="21"/>
                    </a:cubicBezTo>
                    <a:cubicBezTo>
                      <a:pt x="22" y="20"/>
                      <a:pt x="23" y="15"/>
                      <a:pt x="23" y="13"/>
                    </a:cubicBezTo>
                    <a:cubicBezTo>
                      <a:pt x="24" y="9"/>
                      <a:pt x="24" y="11"/>
                      <a:pt x="26" y="11"/>
                    </a:cubicBezTo>
                    <a:cubicBezTo>
                      <a:pt x="28" y="11"/>
                      <a:pt x="29" y="11"/>
                      <a:pt x="29" y="9"/>
                    </a:cubicBezTo>
                    <a:cubicBezTo>
                      <a:pt x="29" y="7"/>
                      <a:pt x="32" y="6"/>
                      <a:pt x="32" y="6"/>
                    </a:cubicBezTo>
                    <a:cubicBezTo>
                      <a:pt x="32" y="6"/>
                      <a:pt x="33" y="5"/>
                      <a:pt x="32" y="3"/>
                    </a:cubicBezTo>
                    <a:cubicBezTo>
                      <a:pt x="32" y="1"/>
                      <a:pt x="30" y="0"/>
                      <a:pt x="30" y="0"/>
                    </a:cubicBezTo>
                    <a:cubicBezTo>
                      <a:pt x="30" y="0"/>
                      <a:pt x="29" y="0"/>
                      <a:pt x="27" y="2"/>
                    </a:cubicBezTo>
                    <a:cubicBezTo>
                      <a:pt x="25" y="3"/>
                      <a:pt x="23" y="1"/>
                      <a:pt x="21" y="1"/>
                    </a:cubicBezTo>
                    <a:cubicBezTo>
                      <a:pt x="19" y="1"/>
                      <a:pt x="18" y="1"/>
                      <a:pt x="17" y="3"/>
                    </a:cubicBezTo>
                    <a:cubicBezTo>
                      <a:pt x="16" y="5"/>
                      <a:pt x="14" y="6"/>
                      <a:pt x="11" y="5"/>
                    </a:cubicBezTo>
                    <a:cubicBezTo>
                      <a:pt x="8" y="4"/>
                      <a:pt x="7" y="4"/>
                      <a:pt x="7" y="6"/>
                    </a:cubicBezTo>
                    <a:cubicBezTo>
                      <a:pt x="7" y="8"/>
                      <a:pt x="4" y="7"/>
                      <a:pt x="4" y="7"/>
                    </a:cubicBezTo>
                    <a:cubicBezTo>
                      <a:pt x="4" y="7"/>
                      <a:pt x="0" y="13"/>
                      <a:pt x="3" y="13"/>
                    </a:cubicBezTo>
                    <a:cubicBezTo>
                      <a:pt x="6" y="13"/>
                      <a:pt x="6" y="14"/>
                      <a:pt x="6" y="16"/>
                    </a:cubicBezTo>
                    <a:cubicBezTo>
                      <a:pt x="6" y="18"/>
                      <a:pt x="4" y="19"/>
                      <a:pt x="6" y="2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7" name="Freeform 80">
                <a:extLst>
                  <a:ext uri="{FF2B5EF4-FFF2-40B4-BE49-F238E27FC236}">
                    <a16:creationId xmlns:a16="http://schemas.microsoft.com/office/drawing/2014/main" xmlns="" id="{EC37E193-D59C-4F9F-BC63-3B4B79E58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" y="1134"/>
                <a:ext cx="125" cy="57"/>
              </a:xfrm>
              <a:custGeom>
                <a:avLst/>
                <a:gdLst>
                  <a:gd name="T0" fmla="*/ 64 w 64"/>
                  <a:gd name="T1" fmla="*/ 17 h 29"/>
                  <a:gd name="T2" fmla="*/ 61 w 64"/>
                  <a:gd name="T3" fmla="*/ 18 h 29"/>
                  <a:gd name="T4" fmla="*/ 59 w 64"/>
                  <a:gd name="T5" fmla="*/ 23 h 29"/>
                  <a:gd name="T6" fmla="*/ 55 w 64"/>
                  <a:gd name="T7" fmla="*/ 21 h 29"/>
                  <a:gd name="T8" fmla="*/ 49 w 64"/>
                  <a:gd name="T9" fmla="*/ 21 h 29"/>
                  <a:gd name="T10" fmla="*/ 41 w 64"/>
                  <a:gd name="T11" fmla="*/ 22 h 29"/>
                  <a:gd name="T12" fmla="*/ 38 w 64"/>
                  <a:gd name="T13" fmla="*/ 24 h 29"/>
                  <a:gd name="T14" fmla="*/ 34 w 64"/>
                  <a:gd name="T15" fmla="*/ 23 h 29"/>
                  <a:gd name="T16" fmla="*/ 28 w 64"/>
                  <a:gd name="T17" fmla="*/ 24 h 29"/>
                  <a:gd name="T18" fmla="*/ 23 w 64"/>
                  <a:gd name="T19" fmla="*/ 24 h 29"/>
                  <a:gd name="T20" fmla="*/ 24 w 64"/>
                  <a:gd name="T21" fmla="*/ 28 h 29"/>
                  <a:gd name="T22" fmla="*/ 19 w 64"/>
                  <a:gd name="T23" fmla="*/ 27 h 29"/>
                  <a:gd name="T24" fmla="*/ 11 w 64"/>
                  <a:gd name="T25" fmla="*/ 27 h 29"/>
                  <a:gd name="T26" fmla="*/ 5 w 64"/>
                  <a:gd name="T27" fmla="*/ 24 h 29"/>
                  <a:gd name="T28" fmla="*/ 3 w 64"/>
                  <a:gd name="T29" fmla="*/ 20 h 29"/>
                  <a:gd name="T30" fmla="*/ 3 w 64"/>
                  <a:gd name="T31" fmla="*/ 15 h 29"/>
                  <a:gd name="T32" fmla="*/ 7 w 64"/>
                  <a:gd name="T33" fmla="*/ 11 h 29"/>
                  <a:gd name="T34" fmla="*/ 10 w 64"/>
                  <a:gd name="T35" fmla="*/ 7 h 29"/>
                  <a:gd name="T36" fmla="*/ 14 w 64"/>
                  <a:gd name="T37" fmla="*/ 5 h 29"/>
                  <a:gd name="T38" fmla="*/ 18 w 64"/>
                  <a:gd name="T39" fmla="*/ 5 h 29"/>
                  <a:gd name="T40" fmla="*/ 23 w 64"/>
                  <a:gd name="T41" fmla="*/ 5 h 29"/>
                  <a:gd name="T42" fmla="*/ 28 w 64"/>
                  <a:gd name="T43" fmla="*/ 8 h 29"/>
                  <a:gd name="T44" fmla="*/ 34 w 64"/>
                  <a:gd name="T45" fmla="*/ 8 h 29"/>
                  <a:gd name="T46" fmla="*/ 39 w 64"/>
                  <a:gd name="T47" fmla="*/ 6 h 29"/>
                  <a:gd name="T48" fmla="*/ 47 w 64"/>
                  <a:gd name="T49" fmla="*/ 2 h 29"/>
                  <a:gd name="T50" fmla="*/ 53 w 64"/>
                  <a:gd name="T51" fmla="*/ 6 h 29"/>
                  <a:gd name="T52" fmla="*/ 58 w 64"/>
                  <a:gd name="T53" fmla="*/ 9 h 29"/>
                  <a:gd name="T54" fmla="*/ 60 w 64"/>
                  <a:gd name="T55" fmla="*/ 13 h 29"/>
                  <a:gd name="T56" fmla="*/ 64 w 64"/>
                  <a:gd name="T57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4" h="29">
                    <a:moveTo>
                      <a:pt x="64" y="17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7" y="23"/>
                      <a:pt x="55" y="21"/>
                    </a:cubicBezTo>
                    <a:cubicBezTo>
                      <a:pt x="53" y="19"/>
                      <a:pt x="53" y="21"/>
                      <a:pt x="49" y="21"/>
                    </a:cubicBezTo>
                    <a:cubicBezTo>
                      <a:pt x="45" y="20"/>
                      <a:pt x="45" y="21"/>
                      <a:pt x="41" y="22"/>
                    </a:cubicBezTo>
                    <a:cubicBezTo>
                      <a:pt x="38" y="23"/>
                      <a:pt x="38" y="24"/>
                      <a:pt x="38" y="24"/>
                    </a:cubicBezTo>
                    <a:cubicBezTo>
                      <a:pt x="38" y="24"/>
                      <a:pt x="36" y="25"/>
                      <a:pt x="34" y="23"/>
                    </a:cubicBezTo>
                    <a:cubicBezTo>
                      <a:pt x="32" y="21"/>
                      <a:pt x="32" y="22"/>
                      <a:pt x="28" y="24"/>
                    </a:cubicBezTo>
                    <a:cubicBezTo>
                      <a:pt x="23" y="25"/>
                      <a:pt x="23" y="24"/>
                      <a:pt x="23" y="24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9"/>
                      <a:pt x="19" y="27"/>
                    </a:cubicBezTo>
                    <a:cubicBezTo>
                      <a:pt x="14" y="26"/>
                      <a:pt x="14" y="27"/>
                      <a:pt x="11" y="27"/>
                    </a:cubicBezTo>
                    <a:cubicBezTo>
                      <a:pt x="9" y="27"/>
                      <a:pt x="5" y="24"/>
                      <a:pt x="5" y="24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0" y="19"/>
                      <a:pt x="3" y="15"/>
                      <a:pt x="3" y="15"/>
                    </a:cubicBezTo>
                    <a:cubicBezTo>
                      <a:pt x="3" y="15"/>
                      <a:pt x="5" y="11"/>
                      <a:pt x="7" y="11"/>
                    </a:cubicBezTo>
                    <a:cubicBezTo>
                      <a:pt x="9" y="11"/>
                      <a:pt x="8" y="7"/>
                      <a:pt x="10" y="7"/>
                    </a:cubicBezTo>
                    <a:cubicBezTo>
                      <a:pt x="11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8" y="5"/>
                    </a:cubicBezTo>
                    <a:cubicBezTo>
                      <a:pt x="21" y="5"/>
                      <a:pt x="19" y="4"/>
                      <a:pt x="23" y="5"/>
                    </a:cubicBezTo>
                    <a:cubicBezTo>
                      <a:pt x="25" y="6"/>
                      <a:pt x="26" y="7"/>
                      <a:pt x="28" y="8"/>
                    </a:cubicBezTo>
                    <a:cubicBezTo>
                      <a:pt x="31" y="9"/>
                      <a:pt x="33" y="11"/>
                      <a:pt x="34" y="8"/>
                    </a:cubicBezTo>
                    <a:cubicBezTo>
                      <a:pt x="35" y="5"/>
                      <a:pt x="37" y="7"/>
                      <a:pt x="39" y="6"/>
                    </a:cubicBezTo>
                    <a:cubicBezTo>
                      <a:pt x="43" y="5"/>
                      <a:pt x="45" y="0"/>
                      <a:pt x="47" y="2"/>
                    </a:cubicBezTo>
                    <a:cubicBezTo>
                      <a:pt x="50" y="4"/>
                      <a:pt x="51" y="6"/>
                      <a:pt x="53" y="6"/>
                    </a:cubicBezTo>
                    <a:cubicBezTo>
                      <a:pt x="55" y="6"/>
                      <a:pt x="55" y="8"/>
                      <a:pt x="58" y="9"/>
                    </a:cubicBezTo>
                    <a:cubicBezTo>
                      <a:pt x="60" y="10"/>
                      <a:pt x="59" y="10"/>
                      <a:pt x="60" y="13"/>
                    </a:cubicBezTo>
                    <a:cubicBezTo>
                      <a:pt x="61" y="15"/>
                      <a:pt x="64" y="17"/>
                      <a:pt x="6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8" name="Freeform 81">
                <a:extLst>
                  <a:ext uri="{FF2B5EF4-FFF2-40B4-BE49-F238E27FC236}">
                    <a16:creationId xmlns:a16="http://schemas.microsoft.com/office/drawing/2014/main" xmlns="" id="{CDBCECFA-3E20-4D4A-A6FB-183124D2A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" y="1134"/>
                <a:ext cx="125" cy="57"/>
              </a:xfrm>
              <a:custGeom>
                <a:avLst/>
                <a:gdLst>
                  <a:gd name="T0" fmla="*/ 64 w 64"/>
                  <a:gd name="T1" fmla="*/ 17 h 29"/>
                  <a:gd name="T2" fmla="*/ 61 w 64"/>
                  <a:gd name="T3" fmla="*/ 18 h 29"/>
                  <a:gd name="T4" fmla="*/ 59 w 64"/>
                  <a:gd name="T5" fmla="*/ 23 h 29"/>
                  <a:gd name="T6" fmla="*/ 55 w 64"/>
                  <a:gd name="T7" fmla="*/ 21 h 29"/>
                  <a:gd name="T8" fmla="*/ 49 w 64"/>
                  <a:gd name="T9" fmla="*/ 21 h 29"/>
                  <a:gd name="T10" fmla="*/ 41 w 64"/>
                  <a:gd name="T11" fmla="*/ 22 h 29"/>
                  <a:gd name="T12" fmla="*/ 38 w 64"/>
                  <a:gd name="T13" fmla="*/ 24 h 29"/>
                  <a:gd name="T14" fmla="*/ 34 w 64"/>
                  <a:gd name="T15" fmla="*/ 23 h 29"/>
                  <a:gd name="T16" fmla="*/ 28 w 64"/>
                  <a:gd name="T17" fmla="*/ 24 h 29"/>
                  <a:gd name="T18" fmla="*/ 23 w 64"/>
                  <a:gd name="T19" fmla="*/ 24 h 29"/>
                  <a:gd name="T20" fmla="*/ 24 w 64"/>
                  <a:gd name="T21" fmla="*/ 28 h 29"/>
                  <a:gd name="T22" fmla="*/ 19 w 64"/>
                  <a:gd name="T23" fmla="*/ 27 h 29"/>
                  <a:gd name="T24" fmla="*/ 11 w 64"/>
                  <a:gd name="T25" fmla="*/ 27 h 29"/>
                  <a:gd name="T26" fmla="*/ 5 w 64"/>
                  <a:gd name="T27" fmla="*/ 24 h 29"/>
                  <a:gd name="T28" fmla="*/ 3 w 64"/>
                  <a:gd name="T29" fmla="*/ 20 h 29"/>
                  <a:gd name="T30" fmla="*/ 3 w 64"/>
                  <a:gd name="T31" fmla="*/ 15 h 29"/>
                  <a:gd name="T32" fmla="*/ 7 w 64"/>
                  <a:gd name="T33" fmla="*/ 11 h 29"/>
                  <a:gd name="T34" fmla="*/ 10 w 64"/>
                  <a:gd name="T35" fmla="*/ 7 h 29"/>
                  <a:gd name="T36" fmla="*/ 14 w 64"/>
                  <a:gd name="T37" fmla="*/ 5 h 29"/>
                  <a:gd name="T38" fmla="*/ 18 w 64"/>
                  <a:gd name="T39" fmla="*/ 5 h 29"/>
                  <a:gd name="T40" fmla="*/ 23 w 64"/>
                  <a:gd name="T41" fmla="*/ 5 h 29"/>
                  <a:gd name="T42" fmla="*/ 28 w 64"/>
                  <a:gd name="T43" fmla="*/ 8 h 29"/>
                  <a:gd name="T44" fmla="*/ 34 w 64"/>
                  <a:gd name="T45" fmla="*/ 8 h 29"/>
                  <a:gd name="T46" fmla="*/ 39 w 64"/>
                  <a:gd name="T47" fmla="*/ 6 h 29"/>
                  <a:gd name="T48" fmla="*/ 47 w 64"/>
                  <a:gd name="T49" fmla="*/ 2 h 29"/>
                  <a:gd name="T50" fmla="*/ 53 w 64"/>
                  <a:gd name="T51" fmla="*/ 6 h 29"/>
                  <a:gd name="T52" fmla="*/ 58 w 64"/>
                  <a:gd name="T53" fmla="*/ 9 h 29"/>
                  <a:gd name="T54" fmla="*/ 60 w 64"/>
                  <a:gd name="T55" fmla="*/ 13 h 29"/>
                  <a:gd name="T56" fmla="*/ 64 w 64"/>
                  <a:gd name="T57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4" h="29">
                    <a:moveTo>
                      <a:pt x="64" y="17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7" y="23"/>
                      <a:pt x="55" y="21"/>
                    </a:cubicBezTo>
                    <a:cubicBezTo>
                      <a:pt x="53" y="19"/>
                      <a:pt x="53" y="21"/>
                      <a:pt x="49" y="21"/>
                    </a:cubicBezTo>
                    <a:cubicBezTo>
                      <a:pt x="45" y="20"/>
                      <a:pt x="45" y="21"/>
                      <a:pt x="41" y="22"/>
                    </a:cubicBezTo>
                    <a:cubicBezTo>
                      <a:pt x="38" y="23"/>
                      <a:pt x="38" y="24"/>
                      <a:pt x="38" y="24"/>
                    </a:cubicBezTo>
                    <a:cubicBezTo>
                      <a:pt x="38" y="24"/>
                      <a:pt x="36" y="25"/>
                      <a:pt x="34" y="23"/>
                    </a:cubicBezTo>
                    <a:cubicBezTo>
                      <a:pt x="32" y="21"/>
                      <a:pt x="32" y="22"/>
                      <a:pt x="28" y="24"/>
                    </a:cubicBezTo>
                    <a:cubicBezTo>
                      <a:pt x="23" y="25"/>
                      <a:pt x="23" y="24"/>
                      <a:pt x="23" y="24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9"/>
                      <a:pt x="19" y="27"/>
                    </a:cubicBezTo>
                    <a:cubicBezTo>
                      <a:pt x="14" y="26"/>
                      <a:pt x="14" y="27"/>
                      <a:pt x="11" y="27"/>
                    </a:cubicBezTo>
                    <a:cubicBezTo>
                      <a:pt x="9" y="27"/>
                      <a:pt x="5" y="24"/>
                      <a:pt x="5" y="24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0" y="19"/>
                      <a:pt x="3" y="15"/>
                      <a:pt x="3" y="15"/>
                    </a:cubicBezTo>
                    <a:cubicBezTo>
                      <a:pt x="3" y="15"/>
                      <a:pt x="5" y="11"/>
                      <a:pt x="7" y="11"/>
                    </a:cubicBezTo>
                    <a:cubicBezTo>
                      <a:pt x="9" y="11"/>
                      <a:pt x="8" y="7"/>
                      <a:pt x="10" y="7"/>
                    </a:cubicBezTo>
                    <a:cubicBezTo>
                      <a:pt x="11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8" y="5"/>
                    </a:cubicBezTo>
                    <a:cubicBezTo>
                      <a:pt x="21" y="5"/>
                      <a:pt x="19" y="4"/>
                      <a:pt x="23" y="5"/>
                    </a:cubicBezTo>
                    <a:cubicBezTo>
                      <a:pt x="25" y="6"/>
                      <a:pt x="26" y="7"/>
                      <a:pt x="28" y="8"/>
                    </a:cubicBezTo>
                    <a:cubicBezTo>
                      <a:pt x="31" y="9"/>
                      <a:pt x="33" y="11"/>
                      <a:pt x="34" y="8"/>
                    </a:cubicBezTo>
                    <a:cubicBezTo>
                      <a:pt x="35" y="5"/>
                      <a:pt x="37" y="7"/>
                      <a:pt x="39" y="6"/>
                    </a:cubicBezTo>
                    <a:cubicBezTo>
                      <a:pt x="43" y="5"/>
                      <a:pt x="45" y="0"/>
                      <a:pt x="47" y="2"/>
                    </a:cubicBezTo>
                    <a:cubicBezTo>
                      <a:pt x="50" y="4"/>
                      <a:pt x="51" y="6"/>
                      <a:pt x="53" y="6"/>
                    </a:cubicBezTo>
                    <a:cubicBezTo>
                      <a:pt x="55" y="6"/>
                      <a:pt x="55" y="8"/>
                      <a:pt x="58" y="9"/>
                    </a:cubicBezTo>
                    <a:cubicBezTo>
                      <a:pt x="60" y="10"/>
                      <a:pt x="59" y="10"/>
                      <a:pt x="60" y="13"/>
                    </a:cubicBezTo>
                    <a:cubicBezTo>
                      <a:pt x="61" y="15"/>
                      <a:pt x="64" y="17"/>
                      <a:pt x="64" y="17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9" name="Freeform 82">
                <a:extLst>
                  <a:ext uri="{FF2B5EF4-FFF2-40B4-BE49-F238E27FC236}">
                    <a16:creationId xmlns:a16="http://schemas.microsoft.com/office/drawing/2014/main" xmlns="" id="{0CEE76A0-0DE9-4C41-8F83-5F842A59F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" y="2035"/>
                <a:ext cx="61" cy="74"/>
              </a:xfrm>
              <a:custGeom>
                <a:avLst/>
                <a:gdLst>
                  <a:gd name="T0" fmla="*/ 2 w 31"/>
                  <a:gd name="T1" fmla="*/ 13 h 38"/>
                  <a:gd name="T2" fmla="*/ 5 w 31"/>
                  <a:gd name="T3" fmla="*/ 23 h 38"/>
                  <a:gd name="T4" fmla="*/ 4 w 31"/>
                  <a:gd name="T5" fmla="*/ 24 h 38"/>
                  <a:gd name="T6" fmla="*/ 7 w 31"/>
                  <a:gd name="T7" fmla="*/ 25 h 38"/>
                  <a:gd name="T8" fmla="*/ 7 w 31"/>
                  <a:gd name="T9" fmla="*/ 32 h 38"/>
                  <a:gd name="T10" fmla="*/ 8 w 31"/>
                  <a:gd name="T11" fmla="*/ 31 h 38"/>
                  <a:gd name="T12" fmla="*/ 9 w 31"/>
                  <a:gd name="T13" fmla="*/ 30 h 38"/>
                  <a:gd name="T14" fmla="*/ 14 w 31"/>
                  <a:gd name="T15" fmla="*/ 37 h 38"/>
                  <a:gd name="T16" fmla="*/ 18 w 31"/>
                  <a:gd name="T17" fmla="*/ 38 h 38"/>
                  <a:gd name="T18" fmla="*/ 21 w 31"/>
                  <a:gd name="T19" fmla="*/ 32 h 38"/>
                  <a:gd name="T20" fmla="*/ 25 w 31"/>
                  <a:gd name="T21" fmla="*/ 26 h 38"/>
                  <a:gd name="T22" fmla="*/ 29 w 31"/>
                  <a:gd name="T23" fmla="*/ 23 h 38"/>
                  <a:gd name="T24" fmla="*/ 31 w 31"/>
                  <a:gd name="T25" fmla="*/ 20 h 38"/>
                  <a:gd name="T26" fmla="*/ 27 w 31"/>
                  <a:gd name="T27" fmla="*/ 20 h 38"/>
                  <a:gd name="T28" fmla="*/ 28 w 31"/>
                  <a:gd name="T29" fmla="*/ 15 h 38"/>
                  <a:gd name="T30" fmla="*/ 26 w 31"/>
                  <a:gd name="T31" fmla="*/ 11 h 38"/>
                  <a:gd name="T32" fmla="*/ 23 w 31"/>
                  <a:gd name="T33" fmla="*/ 7 h 38"/>
                  <a:gd name="T34" fmla="*/ 21 w 31"/>
                  <a:gd name="T35" fmla="*/ 2 h 38"/>
                  <a:gd name="T36" fmla="*/ 16 w 31"/>
                  <a:gd name="T37" fmla="*/ 2 h 38"/>
                  <a:gd name="T38" fmla="*/ 9 w 31"/>
                  <a:gd name="T39" fmla="*/ 3 h 38"/>
                  <a:gd name="T40" fmla="*/ 7 w 31"/>
                  <a:gd name="T41" fmla="*/ 10 h 38"/>
                  <a:gd name="T42" fmla="*/ 4 w 31"/>
                  <a:gd name="T43" fmla="*/ 13 h 38"/>
                  <a:gd name="T44" fmla="*/ 2 w 31"/>
                  <a:gd name="T45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38">
                    <a:moveTo>
                      <a:pt x="2" y="13"/>
                    </a:moveTo>
                    <a:cubicBezTo>
                      <a:pt x="0" y="15"/>
                      <a:pt x="4" y="21"/>
                      <a:pt x="5" y="23"/>
                    </a:cubicBezTo>
                    <a:cubicBezTo>
                      <a:pt x="3" y="22"/>
                      <a:pt x="3" y="24"/>
                      <a:pt x="4" y="24"/>
                    </a:cubicBezTo>
                    <a:cubicBezTo>
                      <a:pt x="4" y="24"/>
                      <a:pt x="7" y="25"/>
                      <a:pt x="7" y="25"/>
                    </a:cubicBezTo>
                    <a:cubicBezTo>
                      <a:pt x="7" y="26"/>
                      <a:pt x="7" y="32"/>
                      <a:pt x="7" y="32"/>
                    </a:cubicBezTo>
                    <a:cubicBezTo>
                      <a:pt x="8" y="32"/>
                      <a:pt x="7" y="32"/>
                      <a:pt x="8" y="31"/>
                    </a:cubicBezTo>
                    <a:cubicBezTo>
                      <a:pt x="7" y="31"/>
                      <a:pt x="7" y="30"/>
                      <a:pt x="9" y="30"/>
                    </a:cubicBezTo>
                    <a:cubicBezTo>
                      <a:pt x="10" y="33"/>
                      <a:pt x="11" y="36"/>
                      <a:pt x="14" y="37"/>
                    </a:cubicBezTo>
                    <a:cubicBezTo>
                      <a:pt x="16" y="38"/>
                      <a:pt x="17" y="38"/>
                      <a:pt x="18" y="38"/>
                    </a:cubicBezTo>
                    <a:cubicBezTo>
                      <a:pt x="18" y="38"/>
                      <a:pt x="19" y="35"/>
                      <a:pt x="21" y="32"/>
                    </a:cubicBezTo>
                    <a:cubicBezTo>
                      <a:pt x="23" y="29"/>
                      <a:pt x="25" y="26"/>
                      <a:pt x="25" y="26"/>
                    </a:cubicBezTo>
                    <a:cubicBezTo>
                      <a:pt x="25" y="26"/>
                      <a:pt x="27" y="23"/>
                      <a:pt x="29" y="23"/>
                    </a:cubicBezTo>
                    <a:cubicBezTo>
                      <a:pt x="31" y="23"/>
                      <a:pt x="31" y="20"/>
                      <a:pt x="31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9" y="17"/>
                      <a:pt x="28" y="15"/>
                    </a:cubicBezTo>
                    <a:cubicBezTo>
                      <a:pt x="27" y="13"/>
                      <a:pt x="27" y="14"/>
                      <a:pt x="26" y="11"/>
                    </a:cubicBezTo>
                    <a:cubicBezTo>
                      <a:pt x="25" y="8"/>
                      <a:pt x="23" y="10"/>
                      <a:pt x="23" y="7"/>
                    </a:cubicBezTo>
                    <a:cubicBezTo>
                      <a:pt x="23" y="4"/>
                      <a:pt x="23" y="2"/>
                      <a:pt x="21" y="2"/>
                    </a:cubicBezTo>
                    <a:cubicBezTo>
                      <a:pt x="19" y="2"/>
                      <a:pt x="19" y="4"/>
                      <a:pt x="16" y="2"/>
                    </a:cubicBezTo>
                    <a:cubicBezTo>
                      <a:pt x="13" y="0"/>
                      <a:pt x="11" y="0"/>
                      <a:pt x="9" y="3"/>
                    </a:cubicBezTo>
                    <a:cubicBezTo>
                      <a:pt x="8" y="6"/>
                      <a:pt x="9" y="9"/>
                      <a:pt x="7" y="10"/>
                    </a:cubicBezTo>
                    <a:cubicBezTo>
                      <a:pt x="5" y="11"/>
                      <a:pt x="6" y="13"/>
                      <a:pt x="4" y="13"/>
                    </a:cubicBezTo>
                    <a:cubicBezTo>
                      <a:pt x="2" y="13"/>
                      <a:pt x="2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0" name="Freeform 83">
                <a:extLst>
                  <a:ext uri="{FF2B5EF4-FFF2-40B4-BE49-F238E27FC236}">
                    <a16:creationId xmlns:a16="http://schemas.microsoft.com/office/drawing/2014/main" xmlns="" id="{73EA8A0B-0337-468C-BAAD-73B12C929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" y="2035"/>
                <a:ext cx="61" cy="74"/>
              </a:xfrm>
              <a:custGeom>
                <a:avLst/>
                <a:gdLst>
                  <a:gd name="T0" fmla="*/ 2 w 31"/>
                  <a:gd name="T1" fmla="*/ 13 h 38"/>
                  <a:gd name="T2" fmla="*/ 5 w 31"/>
                  <a:gd name="T3" fmla="*/ 23 h 38"/>
                  <a:gd name="T4" fmla="*/ 4 w 31"/>
                  <a:gd name="T5" fmla="*/ 24 h 38"/>
                  <a:gd name="T6" fmla="*/ 7 w 31"/>
                  <a:gd name="T7" fmla="*/ 25 h 38"/>
                  <a:gd name="T8" fmla="*/ 7 w 31"/>
                  <a:gd name="T9" fmla="*/ 32 h 38"/>
                  <a:gd name="T10" fmla="*/ 8 w 31"/>
                  <a:gd name="T11" fmla="*/ 31 h 38"/>
                  <a:gd name="T12" fmla="*/ 9 w 31"/>
                  <a:gd name="T13" fmla="*/ 30 h 38"/>
                  <a:gd name="T14" fmla="*/ 14 w 31"/>
                  <a:gd name="T15" fmla="*/ 37 h 38"/>
                  <a:gd name="T16" fmla="*/ 18 w 31"/>
                  <a:gd name="T17" fmla="*/ 38 h 38"/>
                  <a:gd name="T18" fmla="*/ 21 w 31"/>
                  <a:gd name="T19" fmla="*/ 32 h 38"/>
                  <a:gd name="T20" fmla="*/ 25 w 31"/>
                  <a:gd name="T21" fmla="*/ 26 h 38"/>
                  <a:gd name="T22" fmla="*/ 29 w 31"/>
                  <a:gd name="T23" fmla="*/ 23 h 38"/>
                  <a:gd name="T24" fmla="*/ 31 w 31"/>
                  <a:gd name="T25" fmla="*/ 20 h 38"/>
                  <a:gd name="T26" fmla="*/ 27 w 31"/>
                  <a:gd name="T27" fmla="*/ 20 h 38"/>
                  <a:gd name="T28" fmla="*/ 28 w 31"/>
                  <a:gd name="T29" fmla="*/ 15 h 38"/>
                  <a:gd name="T30" fmla="*/ 26 w 31"/>
                  <a:gd name="T31" fmla="*/ 11 h 38"/>
                  <a:gd name="T32" fmla="*/ 23 w 31"/>
                  <a:gd name="T33" fmla="*/ 7 h 38"/>
                  <a:gd name="T34" fmla="*/ 21 w 31"/>
                  <a:gd name="T35" fmla="*/ 2 h 38"/>
                  <a:gd name="T36" fmla="*/ 16 w 31"/>
                  <a:gd name="T37" fmla="*/ 2 h 38"/>
                  <a:gd name="T38" fmla="*/ 9 w 31"/>
                  <a:gd name="T39" fmla="*/ 3 h 38"/>
                  <a:gd name="T40" fmla="*/ 7 w 31"/>
                  <a:gd name="T41" fmla="*/ 10 h 38"/>
                  <a:gd name="T42" fmla="*/ 4 w 31"/>
                  <a:gd name="T43" fmla="*/ 13 h 38"/>
                  <a:gd name="T44" fmla="*/ 2 w 31"/>
                  <a:gd name="T45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38">
                    <a:moveTo>
                      <a:pt x="2" y="13"/>
                    </a:moveTo>
                    <a:cubicBezTo>
                      <a:pt x="0" y="15"/>
                      <a:pt x="4" y="21"/>
                      <a:pt x="5" y="23"/>
                    </a:cubicBezTo>
                    <a:cubicBezTo>
                      <a:pt x="3" y="22"/>
                      <a:pt x="3" y="24"/>
                      <a:pt x="4" y="24"/>
                    </a:cubicBezTo>
                    <a:cubicBezTo>
                      <a:pt x="4" y="24"/>
                      <a:pt x="7" y="25"/>
                      <a:pt x="7" y="25"/>
                    </a:cubicBezTo>
                    <a:cubicBezTo>
                      <a:pt x="7" y="26"/>
                      <a:pt x="7" y="32"/>
                      <a:pt x="7" y="32"/>
                    </a:cubicBezTo>
                    <a:cubicBezTo>
                      <a:pt x="8" y="32"/>
                      <a:pt x="7" y="32"/>
                      <a:pt x="8" y="31"/>
                    </a:cubicBezTo>
                    <a:cubicBezTo>
                      <a:pt x="7" y="31"/>
                      <a:pt x="7" y="30"/>
                      <a:pt x="9" y="30"/>
                    </a:cubicBezTo>
                    <a:cubicBezTo>
                      <a:pt x="10" y="33"/>
                      <a:pt x="11" y="36"/>
                      <a:pt x="14" y="37"/>
                    </a:cubicBezTo>
                    <a:cubicBezTo>
                      <a:pt x="16" y="38"/>
                      <a:pt x="17" y="38"/>
                      <a:pt x="18" y="38"/>
                    </a:cubicBezTo>
                    <a:cubicBezTo>
                      <a:pt x="18" y="38"/>
                      <a:pt x="19" y="35"/>
                      <a:pt x="21" y="32"/>
                    </a:cubicBezTo>
                    <a:cubicBezTo>
                      <a:pt x="23" y="29"/>
                      <a:pt x="25" y="26"/>
                      <a:pt x="25" y="26"/>
                    </a:cubicBezTo>
                    <a:cubicBezTo>
                      <a:pt x="25" y="26"/>
                      <a:pt x="27" y="23"/>
                      <a:pt x="29" y="23"/>
                    </a:cubicBezTo>
                    <a:cubicBezTo>
                      <a:pt x="31" y="23"/>
                      <a:pt x="31" y="20"/>
                      <a:pt x="31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9" y="17"/>
                      <a:pt x="28" y="15"/>
                    </a:cubicBezTo>
                    <a:cubicBezTo>
                      <a:pt x="27" y="13"/>
                      <a:pt x="27" y="14"/>
                      <a:pt x="26" y="11"/>
                    </a:cubicBezTo>
                    <a:cubicBezTo>
                      <a:pt x="25" y="8"/>
                      <a:pt x="23" y="10"/>
                      <a:pt x="23" y="7"/>
                    </a:cubicBezTo>
                    <a:cubicBezTo>
                      <a:pt x="23" y="4"/>
                      <a:pt x="23" y="2"/>
                      <a:pt x="21" y="2"/>
                    </a:cubicBezTo>
                    <a:cubicBezTo>
                      <a:pt x="19" y="2"/>
                      <a:pt x="19" y="4"/>
                      <a:pt x="16" y="2"/>
                    </a:cubicBezTo>
                    <a:cubicBezTo>
                      <a:pt x="13" y="0"/>
                      <a:pt x="11" y="0"/>
                      <a:pt x="9" y="3"/>
                    </a:cubicBezTo>
                    <a:cubicBezTo>
                      <a:pt x="8" y="6"/>
                      <a:pt x="9" y="9"/>
                      <a:pt x="7" y="10"/>
                    </a:cubicBezTo>
                    <a:cubicBezTo>
                      <a:pt x="5" y="11"/>
                      <a:pt x="6" y="13"/>
                      <a:pt x="4" y="13"/>
                    </a:cubicBezTo>
                    <a:cubicBezTo>
                      <a:pt x="2" y="13"/>
                      <a:pt x="2" y="13"/>
                      <a:pt x="2" y="13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1" name="Freeform 84">
                <a:extLst>
                  <a:ext uri="{FF2B5EF4-FFF2-40B4-BE49-F238E27FC236}">
                    <a16:creationId xmlns:a16="http://schemas.microsoft.com/office/drawing/2014/main" xmlns="" id="{8D552099-FF45-4B9D-973B-C959842072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9" y="1889"/>
                <a:ext cx="98" cy="103"/>
              </a:xfrm>
              <a:custGeom>
                <a:avLst/>
                <a:gdLst>
                  <a:gd name="T0" fmla="*/ 9 w 50"/>
                  <a:gd name="T1" fmla="*/ 7 h 52"/>
                  <a:gd name="T2" fmla="*/ 7 w 50"/>
                  <a:gd name="T3" fmla="*/ 12 h 52"/>
                  <a:gd name="T4" fmla="*/ 8 w 50"/>
                  <a:gd name="T5" fmla="*/ 18 h 52"/>
                  <a:gd name="T6" fmla="*/ 5 w 50"/>
                  <a:gd name="T7" fmla="*/ 23 h 52"/>
                  <a:gd name="T8" fmla="*/ 3 w 50"/>
                  <a:gd name="T9" fmla="*/ 24 h 52"/>
                  <a:gd name="T10" fmla="*/ 2 w 50"/>
                  <a:gd name="T11" fmla="*/ 27 h 52"/>
                  <a:gd name="T12" fmla="*/ 0 w 50"/>
                  <a:gd name="T13" fmla="*/ 28 h 52"/>
                  <a:gd name="T14" fmla="*/ 3 w 50"/>
                  <a:gd name="T15" fmla="*/ 30 h 52"/>
                  <a:gd name="T16" fmla="*/ 4 w 50"/>
                  <a:gd name="T17" fmla="*/ 38 h 52"/>
                  <a:gd name="T18" fmla="*/ 6 w 50"/>
                  <a:gd name="T19" fmla="*/ 39 h 52"/>
                  <a:gd name="T20" fmla="*/ 10 w 50"/>
                  <a:gd name="T21" fmla="*/ 38 h 52"/>
                  <a:gd name="T22" fmla="*/ 14 w 50"/>
                  <a:gd name="T23" fmla="*/ 37 h 52"/>
                  <a:gd name="T24" fmla="*/ 17 w 50"/>
                  <a:gd name="T25" fmla="*/ 36 h 52"/>
                  <a:gd name="T26" fmla="*/ 25 w 50"/>
                  <a:gd name="T27" fmla="*/ 36 h 52"/>
                  <a:gd name="T28" fmla="*/ 31 w 50"/>
                  <a:gd name="T29" fmla="*/ 36 h 52"/>
                  <a:gd name="T30" fmla="*/ 34 w 50"/>
                  <a:gd name="T31" fmla="*/ 38 h 52"/>
                  <a:gd name="T32" fmla="*/ 30 w 50"/>
                  <a:gd name="T33" fmla="*/ 42 h 52"/>
                  <a:gd name="T34" fmla="*/ 17 w 50"/>
                  <a:gd name="T35" fmla="*/ 42 h 52"/>
                  <a:gd name="T36" fmla="*/ 13 w 50"/>
                  <a:gd name="T37" fmla="*/ 44 h 52"/>
                  <a:gd name="T38" fmla="*/ 6 w 50"/>
                  <a:gd name="T39" fmla="*/ 45 h 52"/>
                  <a:gd name="T40" fmla="*/ 6 w 50"/>
                  <a:gd name="T41" fmla="*/ 46 h 52"/>
                  <a:gd name="T42" fmla="*/ 8 w 50"/>
                  <a:gd name="T43" fmla="*/ 47 h 52"/>
                  <a:gd name="T44" fmla="*/ 9 w 50"/>
                  <a:gd name="T45" fmla="*/ 52 h 52"/>
                  <a:gd name="T46" fmla="*/ 13 w 50"/>
                  <a:gd name="T47" fmla="*/ 51 h 52"/>
                  <a:gd name="T48" fmla="*/ 17 w 50"/>
                  <a:gd name="T49" fmla="*/ 48 h 52"/>
                  <a:gd name="T50" fmla="*/ 31 w 50"/>
                  <a:gd name="T51" fmla="*/ 48 h 52"/>
                  <a:gd name="T52" fmla="*/ 37 w 50"/>
                  <a:gd name="T53" fmla="*/ 49 h 52"/>
                  <a:gd name="T54" fmla="*/ 42 w 50"/>
                  <a:gd name="T55" fmla="*/ 50 h 52"/>
                  <a:gd name="T56" fmla="*/ 50 w 50"/>
                  <a:gd name="T57" fmla="*/ 49 h 52"/>
                  <a:gd name="T58" fmla="*/ 49 w 50"/>
                  <a:gd name="T59" fmla="*/ 43 h 52"/>
                  <a:gd name="T60" fmla="*/ 46 w 50"/>
                  <a:gd name="T61" fmla="*/ 39 h 52"/>
                  <a:gd name="T62" fmla="*/ 45 w 50"/>
                  <a:gd name="T63" fmla="*/ 36 h 52"/>
                  <a:gd name="T64" fmla="*/ 46 w 50"/>
                  <a:gd name="T65" fmla="*/ 28 h 52"/>
                  <a:gd name="T66" fmla="*/ 46 w 50"/>
                  <a:gd name="T67" fmla="*/ 23 h 52"/>
                  <a:gd name="T68" fmla="*/ 44 w 50"/>
                  <a:gd name="T69" fmla="*/ 20 h 52"/>
                  <a:gd name="T70" fmla="*/ 39 w 50"/>
                  <a:gd name="T71" fmla="*/ 18 h 52"/>
                  <a:gd name="T72" fmla="*/ 38 w 50"/>
                  <a:gd name="T73" fmla="*/ 12 h 52"/>
                  <a:gd name="T74" fmla="*/ 33 w 50"/>
                  <a:gd name="T75" fmla="*/ 10 h 52"/>
                  <a:gd name="T76" fmla="*/ 31 w 50"/>
                  <a:gd name="T77" fmla="*/ 5 h 52"/>
                  <a:gd name="T78" fmla="*/ 26 w 50"/>
                  <a:gd name="T79" fmla="*/ 2 h 52"/>
                  <a:gd name="T80" fmla="*/ 20 w 50"/>
                  <a:gd name="T81" fmla="*/ 3 h 52"/>
                  <a:gd name="T82" fmla="*/ 15 w 50"/>
                  <a:gd name="T83" fmla="*/ 3 h 52"/>
                  <a:gd name="T84" fmla="*/ 11 w 50"/>
                  <a:gd name="T85" fmla="*/ 5 h 52"/>
                  <a:gd name="T86" fmla="*/ 9 w 50"/>
                  <a:gd name="T87" fmla="*/ 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0" h="52">
                    <a:moveTo>
                      <a:pt x="9" y="7"/>
                    </a:moveTo>
                    <a:cubicBezTo>
                      <a:pt x="8" y="8"/>
                      <a:pt x="7" y="10"/>
                      <a:pt x="7" y="12"/>
                    </a:cubicBezTo>
                    <a:cubicBezTo>
                      <a:pt x="7" y="14"/>
                      <a:pt x="8" y="15"/>
                      <a:pt x="8" y="18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4" y="23"/>
                      <a:pt x="3" y="23"/>
                      <a:pt x="3" y="24"/>
                    </a:cubicBezTo>
                    <a:cubicBezTo>
                      <a:pt x="2" y="25"/>
                      <a:pt x="3" y="26"/>
                      <a:pt x="2" y="27"/>
                    </a:cubicBezTo>
                    <a:cubicBezTo>
                      <a:pt x="2" y="27"/>
                      <a:pt x="1" y="27"/>
                      <a:pt x="0" y="28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4" y="32"/>
                      <a:pt x="3" y="35"/>
                      <a:pt x="4" y="38"/>
                    </a:cubicBezTo>
                    <a:cubicBezTo>
                      <a:pt x="5" y="38"/>
                      <a:pt x="5" y="38"/>
                      <a:pt x="6" y="39"/>
                    </a:cubicBezTo>
                    <a:cubicBezTo>
                      <a:pt x="6" y="39"/>
                      <a:pt x="8" y="38"/>
                      <a:pt x="10" y="38"/>
                    </a:cubicBezTo>
                    <a:cubicBezTo>
                      <a:pt x="12" y="38"/>
                      <a:pt x="12" y="38"/>
                      <a:pt x="14" y="37"/>
                    </a:cubicBezTo>
                    <a:cubicBezTo>
                      <a:pt x="17" y="35"/>
                      <a:pt x="15" y="35"/>
                      <a:pt x="17" y="36"/>
                    </a:cubicBezTo>
                    <a:cubicBezTo>
                      <a:pt x="19" y="38"/>
                      <a:pt x="23" y="36"/>
                      <a:pt x="25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3" y="36"/>
                      <a:pt x="34" y="35"/>
                      <a:pt x="34" y="38"/>
                    </a:cubicBezTo>
                    <a:cubicBezTo>
                      <a:pt x="34" y="41"/>
                      <a:pt x="33" y="42"/>
                      <a:pt x="30" y="42"/>
                    </a:cubicBezTo>
                    <a:cubicBezTo>
                      <a:pt x="28" y="42"/>
                      <a:pt x="20" y="42"/>
                      <a:pt x="17" y="42"/>
                    </a:cubicBezTo>
                    <a:cubicBezTo>
                      <a:pt x="14" y="42"/>
                      <a:pt x="13" y="44"/>
                      <a:pt x="13" y="44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6"/>
                      <a:pt x="6" y="46"/>
                    </a:cubicBezTo>
                    <a:cubicBezTo>
                      <a:pt x="6" y="46"/>
                      <a:pt x="8" y="47"/>
                      <a:pt x="8" y="47"/>
                    </a:cubicBezTo>
                    <a:cubicBezTo>
                      <a:pt x="4" y="48"/>
                      <a:pt x="8" y="51"/>
                      <a:pt x="9" y="52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28" y="48"/>
                      <a:pt x="31" y="48"/>
                    </a:cubicBezTo>
                    <a:cubicBezTo>
                      <a:pt x="33" y="49"/>
                      <a:pt x="35" y="50"/>
                      <a:pt x="37" y="49"/>
                    </a:cubicBezTo>
                    <a:cubicBezTo>
                      <a:pt x="39" y="48"/>
                      <a:pt x="40" y="49"/>
                      <a:pt x="42" y="50"/>
                    </a:cubicBezTo>
                    <a:cubicBezTo>
                      <a:pt x="44" y="51"/>
                      <a:pt x="50" y="49"/>
                      <a:pt x="50" y="49"/>
                    </a:cubicBezTo>
                    <a:cubicBezTo>
                      <a:pt x="50" y="49"/>
                      <a:pt x="49" y="44"/>
                      <a:pt x="49" y="43"/>
                    </a:cubicBezTo>
                    <a:cubicBezTo>
                      <a:pt x="49" y="41"/>
                      <a:pt x="48" y="41"/>
                      <a:pt x="46" y="39"/>
                    </a:cubicBezTo>
                    <a:cubicBezTo>
                      <a:pt x="45" y="38"/>
                      <a:pt x="45" y="36"/>
                      <a:pt x="45" y="36"/>
                    </a:cubicBezTo>
                    <a:cubicBezTo>
                      <a:pt x="45" y="36"/>
                      <a:pt x="48" y="29"/>
                      <a:pt x="46" y="28"/>
                    </a:cubicBezTo>
                    <a:cubicBezTo>
                      <a:pt x="45" y="28"/>
                      <a:pt x="46" y="23"/>
                      <a:pt x="46" y="23"/>
                    </a:cubicBezTo>
                    <a:cubicBezTo>
                      <a:pt x="46" y="23"/>
                      <a:pt x="44" y="21"/>
                      <a:pt x="44" y="20"/>
                    </a:cubicBezTo>
                    <a:cubicBezTo>
                      <a:pt x="44" y="18"/>
                      <a:pt x="40" y="21"/>
                      <a:pt x="39" y="18"/>
                    </a:cubicBezTo>
                    <a:cubicBezTo>
                      <a:pt x="38" y="15"/>
                      <a:pt x="39" y="13"/>
                      <a:pt x="38" y="12"/>
                    </a:cubicBezTo>
                    <a:cubicBezTo>
                      <a:pt x="36" y="12"/>
                      <a:pt x="33" y="13"/>
                      <a:pt x="33" y="10"/>
                    </a:cubicBezTo>
                    <a:cubicBezTo>
                      <a:pt x="33" y="7"/>
                      <a:pt x="32" y="6"/>
                      <a:pt x="31" y="5"/>
                    </a:cubicBezTo>
                    <a:cubicBezTo>
                      <a:pt x="29" y="4"/>
                      <a:pt x="29" y="2"/>
                      <a:pt x="26" y="2"/>
                    </a:cubicBezTo>
                    <a:cubicBezTo>
                      <a:pt x="22" y="3"/>
                      <a:pt x="22" y="3"/>
                      <a:pt x="20" y="3"/>
                    </a:cubicBezTo>
                    <a:cubicBezTo>
                      <a:pt x="17" y="2"/>
                      <a:pt x="16" y="0"/>
                      <a:pt x="15" y="3"/>
                    </a:cubicBezTo>
                    <a:cubicBezTo>
                      <a:pt x="14" y="5"/>
                      <a:pt x="11" y="5"/>
                      <a:pt x="11" y="5"/>
                    </a:cubicBezTo>
                    <a:lnTo>
                      <a:pt x="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2" name="Freeform 85">
                <a:extLst>
                  <a:ext uri="{FF2B5EF4-FFF2-40B4-BE49-F238E27FC236}">
                    <a16:creationId xmlns:a16="http://schemas.microsoft.com/office/drawing/2014/main" xmlns="" id="{F0BA09F4-0DBF-4693-B446-DB8DB3B05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9" y="1889"/>
                <a:ext cx="98" cy="103"/>
              </a:xfrm>
              <a:custGeom>
                <a:avLst/>
                <a:gdLst>
                  <a:gd name="T0" fmla="*/ 9 w 50"/>
                  <a:gd name="T1" fmla="*/ 7 h 52"/>
                  <a:gd name="T2" fmla="*/ 7 w 50"/>
                  <a:gd name="T3" fmla="*/ 12 h 52"/>
                  <a:gd name="T4" fmla="*/ 8 w 50"/>
                  <a:gd name="T5" fmla="*/ 18 h 52"/>
                  <a:gd name="T6" fmla="*/ 5 w 50"/>
                  <a:gd name="T7" fmla="*/ 23 h 52"/>
                  <a:gd name="T8" fmla="*/ 3 w 50"/>
                  <a:gd name="T9" fmla="*/ 24 h 52"/>
                  <a:gd name="T10" fmla="*/ 2 w 50"/>
                  <a:gd name="T11" fmla="*/ 27 h 52"/>
                  <a:gd name="T12" fmla="*/ 0 w 50"/>
                  <a:gd name="T13" fmla="*/ 28 h 52"/>
                  <a:gd name="T14" fmla="*/ 3 w 50"/>
                  <a:gd name="T15" fmla="*/ 30 h 52"/>
                  <a:gd name="T16" fmla="*/ 4 w 50"/>
                  <a:gd name="T17" fmla="*/ 38 h 52"/>
                  <a:gd name="T18" fmla="*/ 6 w 50"/>
                  <a:gd name="T19" fmla="*/ 39 h 52"/>
                  <a:gd name="T20" fmla="*/ 10 w 50"/>
                  <a:gd name="T21" fmla="*/ 38 h 52"/>
                  <a:gd name="T22" fmla="*/ 14 w 50"/>
                  <a:gd name="T23" fmla="*/ 37 h 52"/>
                  <a:gd name="T24" fmla="*/ 17 w 50"/>
                  <a:gd name="T25" fmla="*/ 36 h 52"/>
                  <a:gd name="T26" fmla="*/ 25 w 50"/>
                  <a:gd name="T27" fmla="*/ 36 h 52"/>
                  <a:gd name="T28" fmla="*/ 31 w 50"/>
                  <a:gd name="T29" fmla="*/ 36 h 52"/>
                  <a:gd name="T30" fmla="*/ 34 w 50"/>
                  <a:gd name="T31" fmla="*/ 38 h 52"/>
                  <a:gd name="T32" fmla="*/ 30 w 50"/>
                  <a:gd name="T33" fmla="*/ 42 h 52"/>
                  <a:gd name="T34" fmla="*/ 17 w 50"/>
                  <a:gd name="T35" fmla="*/ 42 h 52"/>
                  <a:gd name="T36" fmla="*/ 13 w 50"/>
                  <a:gd name="T37" fmla="*/ 44 h 52"/>
                  <a:gd name="T38" fmla="*/ 6 w 50"/>
                  <a:gd name="T39" fmla="*/ 45 h 52"/>
                  <a:gd name="T40" fmla="*/ 6 w 50"/>
                  <a:gd name="T41" fmla="*/ 46 h 52"/>
                  <a:gd name="T42" fmla="*/ 8 w 50"/>
                  <a:gd name="T43" fmla="*/ 47 h 52"/>
                  <a:gd name="T44" fmla="*/ 9 w 50"/>
                  <a:gd name="T45" fmla="*/ 52 h 52"/>
                  <a:gd name="T46" fmla="*/ 13 w 50"/>
                  <a:gd name="T47" fmla="*/ 51 h 52"/>
                  <a:gd name="T48" fmla="*/ 17 w 50"/>
                  <a:gd name="T49" fmla="*/ 48 h 52"/>
                  <a:gd name="T50" fmla="*/ 31 w 50"/>
                  <a:gd name="T51" fmla="*/ 48 h 52"/>
                  <a:gd name="T52" fmla="*/ 37 w 50"/>
                  <a:gd name="T53" fmla="*/ 49 h 52"/>
                  <a:gd name="T54" fmla="*/ 42 w 50"/>
                  <a:gd name="T55" fmla="*/ 50 h 52"/>
                  <a:gd name="T56" fmla="*/ 50 w 50"/>
                  <a:gd name="T57" fmla="*/ 49 h 52"/>
                  <a:gd name="T58" fmla="*/ 49 w 50"/>
                  <a:gd name="T59" fmla="*/ 43 h 52"/>
                  <a:gd name="T60" fmla="*/ 46 w 50"/>
                  <a:gd name="T61" fmla="*/ 39 h 52"/>
                  <a:gd name="T62" fmla="*/ 45 w 50"/>
                  <a:gd name="T63" fmla="*/ 36 h 52"/>
                  <a:gd name="T64" fmla="*/ 46 w 50"/>
                  <a:gd name="T65" fmla="*/ 28 h 52"/>
                  <a:gd name="T66" fmla="*/ 46 w 50"/>
                  <a:gd name="T67" fmla="*/ 23 h 52"/>
                  <a:gd name="T68" fmla="*/ 44 w 50"/>
                  <a:gd name="T69" fmla="*/ 20 h 52"/>
                  <a:gd name="T70" fmla="*/ 39 w 50"/>
                  <a:gd name="T71" fmla="*/ 18 h 52"/>
                  <a:gd name="T72" fmla="*/ 38 w 50"/>
                  <a:gd name="T73" fmla="*/ 12 h 52"/>
                  <a:gd name="T74" fmla="*/ 33 w 50"/>
                  <a:gd name="T75" fmla="*/ 10 h 52"/>
                  <a:gd name="T76" fmla="*/ 31 w 50"/>
                  <a:gd name="T77" fmla="*/ 5 h 52"/>
                  <a:gd name="T78" fmla="*/ 26 w 50"/>
                  <a:gd name="T79" fmla="*/ 2 h 52"/>
                  <a:gd name="T80" fmla="*/ 20 w 50"/>
                  <a:gd name="T81" fmla="*/ 3 h 52"/>
                  <a:gd name="T82" fmla="*/ 15 w 50"/>
                  <a:gd name="T83" fmla="*/ 3 h 52"/>
                  <a:gd name="T84" fmla="*/ 11 w 50"/>
                  <a:gd name="T85" fmla="*/ 5 h 52"/>
                  <a:gd name="T86" fmla="*/ 9 w 50"/>
                  <a:gd name="T87" fmla="*/ 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0" h="52">
                    <a:moveTo>
                      <a:pt x="9" y="7"/>
                    </a:moveTo>
                    <a:cubicBezTo>
                      <a:pt x="8" y="8"/>
                      <a:pt x="7" y="10"/>
                      <a:pt x="7" y="12"/>
                    </a:cubicBezTo>
                    <a:cubicBezTo>
                      <a:pt x="7" y="14"/>
                      <a:pt x="8" y="15"/>
                      <a:pt x="8" y="18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4" y="23"/>
                      <a:pt x="3" y="23"/>
                      <a:pt x="3" y="24"/>
                    </a:cubicBezTo>
                    <a:cubicBezTo>
                      <a:pt x="2" y="25"/>
                      <a:pt x="3" y="26"/>
                      <a:pt x="2" y="27"/>
                    </a:cubicBezTo>
                    <a:cubicBezTo>
                      <a:pt x="2" y="27"/>
                      <a:pt x="1" y="27"/>
                      <a:pt x="0" y="28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4" y="32"/>
                      <a:pt x="3" y="35"/>
                      <a:pt x="4" y="38"/>
                    </a:cubicBezTo>
                    <a:cubicBezTo>
                      <a:pt x="5" y="38"/>
                      <a:pt x="5" y="38"/>
                      <a:pt x="6" y="39"/>
                    </a:cubicBezTo>
                    <a:cubicBezTo>
                      <a:pt x="6" y="39"/>
                      <a:pt x="8" y="38"/>
                      <a:pt x="10" y="38"/>
                    </a:cubicBezTo>
                    <a:cubicBezTo>
                      <a:pt x="12" y="38"/>
                      <a:pt x="12" y="38"/>
                      <a:pt x="14" y="37"/>
                    </a:cubicBezTo>
                    <a:cubicBezTo>
                      <a:pt x="17" y="35"/>
                      <a:pt x="15" y="35"/>
                      <a:pt x="17" y="36"/>
                    </a:cubicBezTo>
                    <a:cubicBezTo>
                      <a:pt x="19" y="38"/>
                      <a:pt x="23" y="36"/>
                      <a:pt x="25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3" y="36"/>
                      <a:pt x="34" y="35"/>
                      <a:pt x="34" y="38"/>
                    </a:cubicBezTo>
                    <a:cubicBezTo>
                      <a:pt x="34" y="41"/>
                      <a:pt x="33" y="42"/>
                      <a:pt x="30" y="42"/>
                    </a:cubicBezTo>
                    <a:cubicBezTo>
                      <a:pt x="28" y="42"/>
                      <a:pt x="20" y="42"/>
                      <a:pt x="17" y="42"/>
                    </a:cubicBezTo>
                    <a:cubicBezTo>
                      <a:pt x="14" y="42"/>
                      <a:pt x="13" y="44"/>
                      <a:pt x="13" y="44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6"/>
                      <a:pt x="6" y="46"/>
                    </a:cubicBezTo>
                    <a:cubicBezTo>
                      <a:pt x="6" y="46"/>
                      <a:pt x="8" y="47"/>
                      <a:pt x="8" y="47"/>
                    </a:cubicBezTo>
                    <a:cubicBezTo>
                      <a:pt x="4" y="48"/>
                      <a:pt x="8" y="51"/>
                      <a:pt x="9" y="52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28" y="48"/>
                      <a:pt x="31" y="48"/>
                    </a:cubicBezTo>
                    <a:cubicBezTo>
                      <a:pt x="33" y="49"/>
                      <a:pt x="35" y="50"/>
                      <a:pt x="37" y="49"/>
                    </a:cubicBezTo>
                    <a:cubicBezTo>
                      <a:pt x="39" y="48"/>
                      <a:pt x="40" y="49"/>
                      <a:pt x="42" y="50"/>
                    </a:cubicBezTo>
                    <a:cubicBezTo>
                      <a:pt x="44" y="51"/>
                      <a:pt x="50" y="49"/>
                      <a:pt x="50" y="49"/>
                    </a:cubicBezTo>
                    <a:cubicBezTo>
                      <a:pt x="50" y="49"/>
                      <a:pt x="49" y="44"/>
                      <a:pt x="49" y="43"/>
                    </a:cubicBezTo>
                    <a:cubicBezTo>
                      <a:pt x="49" y="41"/>
                      <a:pt x="48" y="41"/>
                      <a:pt x="46" y="39"/>
                    </a:cubicBezTo>
                    <a:cubicBezTo>
                      <a:pt x="45" y="38"/>
                      <a:pt x="45" y="36"/>
                      <a:pt x="45" y="36"/>
                    </a:cubicBezTo>
                    <a:cubicBezTo>
                      <a:pt x="45" y="36"/>
                      <a:pt x="48" y="29"/>
                      <a:pt x="46" y="28"/>
                    </a:cubicBezTo>
                    <a:cubicBezTo>
                      <a:pt x="45" y="28"/>
                      <a:pt x="46" y="23"/>
                      <a:pt x="46" y="23"/>
                    </a:cubicBezTo>
                    <a:cubicBezTo>
                      <a:pt x="46" y="23"/>
                      <a:pt x="44" y="21"/>
                      <a:pt x="44" y="20"/>
                    </a:cubicBezTo>
                    <a:cubicBezTo>
                      <a:pt x="44" y="18"/>
                      <a:pt x="40" y="21"/>
                      <a:pt x="39" y="18"/>
                    </a:cubicBezTo>
                    <a:cubicBezTo>
                      <a:pt x="38" y="15"/>
                      <a:pt x="39" y="13"/>
                      <a:pt x="38" y="12"/>
                    </a:cubicBezTo>
                    <a:cubicBezTo>
                      <a:pt x="36" y="12"/>
                      <a:pt x="33" y="13"/>
                      <a:pt x="33" y="10"/>
                    </a:cubicBezTo>
                    <a:cubicBezTo>
                      <a:pt x="33" y="7"/>
                      <a:pt x="32" y="6"/>
                      <a:pt x="31" y="5"/>
                    </a:cubicBezTo>
                    <a:cubicBezTo>
                      <a:pt x="29" y="4"/>
                      <a:pt x="29" y="2"/>
                      <a:pt x="26" y="2"/>
                    </a:cubicBezTo>
                    <a:cubicBezTo>
                      <a:pt x="22" y="3"/>
                      <a:pt x="22" y="3"/>
                      <a:pt x="20" y="3"/>
                    </a:cubicBezTo>
                    <a:cubicBezTo>
                      <a:pt x="17" y="2"/>
                      <a:pt x="16" y="0"/>
                      <a:pt x="15" y="3"/>
                    </a:cubicBezTo>
                    <a:cubicBezTo>
                      <a:pt x="14" y="5"/>
                      <a:pt x="11" y="5"/>
                      <a:pt x="11" y="5"/>
                    </a:cubicBezTo>
                    <a:lnTo>
                      <a:pt x="9" y="7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3" name="Freeform 86">
                <a:extLst>
                  <a:ext uri="{FF2B5EF4-FFF2-40B4-BE49-F238E27FC236}">
                    <a16:creationId xmlns:a16="http://schemas.microsoft.com/office/drawing/2014/main" xmlns="" id="{02DB5DB8-293A-48DE-B884-F91FFC0A2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4" y="1570"/>
                <a:ext cx="357" cy="343"/>
              </a:xfrm>
              <a:custGeom>
                <a:avLst/>
                <a:gdLst>
                  <a:gd name="T0" fmla="*/ 72 w 182"/>
                  <a:gd name="T1" fmla="*/ 165 h 175"/>
                  <a:gd name="T2" fmla="*/ 74 w 182"/>
                  <a:gd name="T3" fmla="*/ 160 h 175"/>
                  <a:gd name="T4" fmla="*/ 80 w 182"/>
                  <a:gd name="T5" fmla="*/ 160 h 175"/>
                  <a:gd name="T6" fmla="*/ 100 w 182"/>
                  <a:gd name="T7" fmla="*/ 164 h 175"/>
                  <a:gd name="T8" fmla="*/ 106 w 182"/>
                  <a:gd name="T9" fmla="*/ 170 h 175"/>
                  <a:gd name="T10" fmla="*/ 148 w 182"/>
                  <a:gd name="T11" fmla="*/ 145 h 175"/>
                  <a:gd name="T12" fmla="*/ 182 w 182"/>
                  <a:gd name="T13" fmla="*/ 107 h 175"/>
                  <a:gd name="T14" fmla="*/ 174 w 182"/>
                  <a:gd name="T15" fmla="*/ 100 h 175"/>
                  <a:gd name="T16" fmla="*/ 145 w 182"/>
                  <a:gd name="T17" fmla="*/ 86 h 175"/>
                  <a:gd name="T18" fmla="*/ 140 w 182"/>
                  <a:gd name="T19" fmla="*/ 77 h 175"/>
                  <a:gd name="T20" fmla="*/ 136 w 182"/>
                  <a:gd name="T21" fmla="*/ 74 h 175"/>
                  <a:gd name="T22" fmla="*/ 133 w 182"/>
                  <a:gd name="T23" fmla="*/ 72 h 175"/>
                  <a:gd name="T24" fmla="*/ 133 w 182"/>
                  <a:gd name="T25" fmla="*/ 65 h 175"/>
                  <a:gd name="T26" fmla="*/ 132 w 182"/>
                  <a:gd name="T27" fmla="*/ 59 h 175"/>
                  <a:gd name="T28" fmla="*/ 126 w 182"/>
                  <a:gd name="T29" fmla="*/ 53 h 175"/>
                  <a:gd name="T30" fmla="*/ 124 w 182"/>
                  <a:gd name="T31" fmla="*/ 48 h 175"/>
                  <a:gd name="T32" fmla="*/ 121 w 182"/>
                  <a:gd name="T33" fmla="*/ 45 h 175"/>
                  <a:gd name="T34" fmla="*/ 118 w 182"/>
                  <a:gd name="T35" fmla="*/ 37 h 175"/>
                  <a:gd name="T36" fmla="*/ 116 w 182"/>
                  <a:gd name="T37" fmla="*/ 34 h 175"/>
                  <a:gd name="T38" fmla="*/ 108 w 182"/>
                  <a:gd name="T39" fmla="*/ 30 h 175"/>
                  <a:gd name="T40" fmla="*/ 80 w 182"/>
                  <a:gd name="T41" fmla="*/ 26 h 175"/>
                  <a:gd name="T42" fmla="*/ 73 w 182"/>
                  <a:gd name="T43" fmla="*/ 17 h 175"/>
                  <a:gd name="T44" fmla="*/ 66 w 182"/>
                  <a:gd name="T45" fmla="*/ 14 h 175"/>
                  <a:gd name="T46" fmla="*/ 42 w 182"/>
                  <a:gd name="T47" fmla="*/ 2 h 175"/>
                  <a:gd name="T48" fmla="*/ 30 w 182"/>
                  <a:gd name="T49" fmla="*/ 15 h 175"/>
                  <a:gd name="T50" fmla="*/ 22 w 182"/>
                  <a:gd name="T51" fmla="*/ 23 h 175"/>
                  <a:gd name="T52" fmla="*/ 13 w 182"/>
                  <a:gd name="T53" fmla="*/ 31 h 175"/>
                  <a:gd name="T54" fmla="*/ 1 w 182"/>
                  <a:gd name="T55" fmla="*/ 37 h 175"/>
                  <a:gd name="T56" fmla="*/ 1 w 182"/>
                  <a:gd name="T57" fmla="*/ 40 h 175"/>
                  <a:gd name="T58" fmla="*/ 4 w 182"/>
                  <a:gd name="T59" fmla="*/ 42 h 175"/>
                  <a:gd name="T60" fmla="*/ 11 w 182"/>
                  <a:gd name="T61" fmla="*/ 54 h 175"/>
                  <a:gd name="T62" fmla="*/ 15 w 182"/>
                  <a:gd name="T63" fmla="*/ 60 h 175"/>
                  <a:gd name="T64" fmla="*/ 17 w 182"/>
                  <a:gd name="T65" fmla="*/ 64 h 175"/>
                  <a:gd name="T66" fmla="*/ 21 w 182"/>
                  <a:gd name="T67" fmla="*/ 68 h 175"/>
                  <a:gd name="T68" fmla="*/ 26 w 182"/>
                  <a:gd name="T69" fmla="*/ 81 h 175"/>
                  <a:gd name="T70" fmla="*/ 35 w 182"/>
                  <a:gd name="T71" fmla="*/ 90 h 175"/>
                  <a:gd name="T72" fmla="*/ 35 w 182"/>
                  <a:gd name="T73" fmla="*/ 109 h 175"/>
                  <a:gd name="T74" fmla="*/ 38 w 182"/>
                  <a:gd name="T75" fmla="*/ 112 h 175"/>
                  <a:gd name="T76" fmla="*/ 41 w 182"/>
                  <a:gd name="T77" fmla="*/ 127 h 175"/>
                  <a:gd name="T78" fmla="*/ 43 w 182"/>
                  <a:gd name="T79" fmla="*/ 130 h 175"/>
                  <a:gd name="T80" fmla="*/ 48 w 182"/>
                  <a:gd name="T81" fmla="*/ 133 h 175"/>
                  <a:gd name="T82" fmla="*/ 56 w 182"/>
                  <a:gd name="T83" fmla="*/ 142 h 175"/>
                  <a:gd name="T84" fmla="*/ 59 w 182"/>
                  <a:gd name="T85" fmla="*/ 150 h 175"/>
                  <a:gd name="T86" fmla="*/ 63 w 182"/>
                  <a:gd name="T87" fmla="*/ 158 h 175"/>
                  <a:gd name="T88" fmla="*/ 69 w 182"/>
                  <a:gd name="T89" fmla="*/ 167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2" h="175">
                    <a:moveTo>
                      <a:pt x="69" y="167"/>
                    </a:moveTo>
                    <a:cubicBezTo>
                      <a:pt x="69" y="167"/>
                      <a:pt x="72" y="166"/>
                      <a:pt x="72" y="165"/>
                    </a:cubicBezTo>
                    <a:cubicBezTo>
                      <a:pt x="72" y="163"/>
                      <a:pt x="73" y="164"/>
                      <a:pt x="73" y="162"/>
                    </a:cubicBezTo>
                    <a:cubicBezTo>
                      <a:pt x="73" y="160"/>
                      <a:pt x="73" y="161"/>
                      <a:pt x="74" y="160"/>
                    </a:cubicBezTo>
                    <a:cubicBezTo>
                      <a:pt x="75" y="159"/>
                      <a:pt x="75" y="158"/>
                      <a:pt x="77" y="158"/>
                    </a:cubicBezTo>
                    <a:cubicBezTo>
                      <a:pt x="80" y="157"/>
                      <a:pt x="78" y="159"/>
                      <a:pt x="80" y="160"/>
                    </a:cubicBezTo>
                    <a:cubicBezTo>
                      <a:pt x="82" y="161"/>
                      <a:pt x="82" y="161"/>
                      <a:pt x="85" y="160"/>
                    </a:cubicBezTo>
                    <a:cubicBezTo>
                      <a:pt x="88" y="160"/>
                      <a:pt x="100" y="164"/>
                      <a:pt x="100" y="164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1" y="175"/>
                      <a:pt x="106" y="170"/>
                      <a:pt x="106" y="170"/>
                    </a:cubicBezTo>
                    <a:cubicBezTo>
                      <a:pt x="118" y="155"/>
                      <a:pt x="118" y="155"/>
                      <a:pt x="118" y="155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5"/>
                      <a:pt x="171" y="135"/>
                      <a:pt x="176" y="132"/>
                    </a:cubicBezTo>
                    <a:cubicBezTo>
                      <a:pt x="178" y="131"/>
                      <a:pt x="182" y="108"/>
                      <a:pt x="182" y="107"/>
                    </a:cubicBezTo>
                    <a:cubicBezTo>
                      <a:pt x="176" y="99"/>
                      <a:pt x="176" y="99"/>
                      <a:pt x="176" y="99"/>
                    </a:cubicBezTo>
                    <a:cubicBezTo>
                      <a:pt x="176" y="99"/>
                      <a:pt x="176" y="100"/>
                      <a:pt x="174" y="100"/>
                    </a:cubicBezTo>
                    <a:cubicBezTo>
                      <a:pt x="172" y="100"/>
                      <a:pt x="145" y="95"/>
                      <a:pt x="145" y="95"/>
                    </a:cubicBezTo>
                    <a:cubicBezTo>
                      <a:pt x="145" y="86"/>
                      <a:pt x="145" y="86"/>
                      <a:pt x="145" y="86"/>
                    </a:cubicBezTo>
                    <a:cubicBezTo>
                      <a:pt x="140" y="81"/>
                      <a:pt x="140" y="81"/>
                      <a:pt x="140" y="81"/>
                    </a:cubicBezTo>
                    <a:cubicBezTo>
                      <a:pt x="140" y="77"/>
                      <a:pt x="140" y="77"/>
                      <a:pt x="140" y="77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cubicBezTo>
                      <a:pt x="134" y="73"/>
                      <a:pt x="134" y="73"/>
                      <a:pt x="133" y="72"/>
                    </a:cubicBezTo>
                    <a:cubicBezTo>
                      <a:pt x="133" y="71"/>
                      <a:pt x="133" y="71"/>
                      <a:pt x="133" y="71"/>
                    </a:cubicBezTo>
                    <a:cubicBezTo>
                      <a:pt x="133" y="73"/>
                      <a:pt x="133" y="67"/>
                      <a:pt x="133" y="65"/>
                    </a:cubicBezTo>
                    <a:cubicBezTo>
                      <a:pt x="133" y="65"/>
                      <a:pt x="134" y="61"/>
                      <a:pt x="133" y="59"/>
                    </a:cubicBezTo>
                    <a:cubicBezTo>
                      <a:pt x="132" y="59"/>
                      <a:pt x="132" y="59"/>
                      <a:pt x="132" y="59"/>
                    </a:cubicBezTo>
                    <a:cubicBezTo>
                      <a:pt x="131" y="59"/>
                      <a:pt x="130" y="56"/>
                      <a:pt x="129" y="55"/>
                    </a:cubicBezTo>
                    <a:cubicBezTo>
                      <a:pt x="128" y="54"/>
                      <a:pt x="126" y="54"/>
                      <a:pt x="126" y="53"/>
                    </a:cubicBezTo>
                    <a:cubicBezTo>
                      <a:pt x="125" y="53"/>
                      <a:pt x="125" y="49"/>
                      <a:pt x="126" y="48"/>
                    </a:cubicBezTo>
                    <a:cubicBezTo>
                      <a:pt x="125" y="48"/>
                      <a:pt x="124" y="48"/>
                      <a:pt x="124" y="48"/>
                    </a:cubicBezTo>
                    <a:cubicBezTo>
                      <a:pt x="123" y="47"/>
                      <a:pt x="123" y="46"/>
                      <a:pt x="123" y="45"/>
                    </a:cubicBezTo>
                    <a:cubicBezTo>
                      <a:pt x="123" y="45"/>
                      <a:pt x="121" y="45"/>
                      <a:pt x="121" y="45"/>
                    </a:cubicBezTo>
                    <a:cubicBezTo>
                      <a:pt x="121" y="45"/>
                      <a:pt x="121" y="44"/>
                      <a:pt x="121" y="43"/>
                    </a:cubicBezTo>
                    <a:cubicBezTo>
                      <a:pt x="121" y="42"/>
                      <a:pt x="118" y="39"/>
                      <a:pt x="118" y="37"/>
                    </a:cubicBezTo>
                    <a:cubicBezTo>
                      <a:pt x="117" y="36"/>
                      <a:pt x="118" y="35"/>
                      <a:pt x="118" y="34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09" y="34"/>
                      <a:pt x="109" y="34"/>
                      <a:pt x="109" y="34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26" y="17"/>
                      <a:pt x="25" y="19"/>
                    </a:cubicBezTo>
                    <a:cubicBezTo>
                      <a:pt x="25" y="22"/>
                      <a:pt x="23" y="21"/>
                      <a:pt x="22" y="23"/>
                    </a:cubicBezTo>
                    <a:cubicBezTo>
                      <a:pt x="21" y="25"/>
                      <a:pt x="19" y="27"/>
                      <a:pt x="19" y="27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2" y="31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1" y="39"/>
                      <a:pt x="1" y="40"/>
                    </a:cubicBezTo>
                    <a:cubicBezTo>
                      <a:pt x="0" y="39"/>
                      <a:pt x="1" y="41"/>
                      <a:pt x="1" y="42"/>
                    </a:cubicBezTo>
                    <a:cubicBezTo>
                      <a:pt x="2" y="42"/>
                      <a:pt x="3" y="42"/>
                      <a:pt x="4" y="42"/>
                    </a:cubicBezTo>
                    <a:cubicBezTo>
                      <a:pt x="4" y="42"/>
                      <a:pt x="7" y="42"/>
                      <a:pt x="9" y="46"/>
                    </a:cubicBezTo>
                    <a:cubicBezTo>
                      <a:pt x="9" y="48"/>
                      <a:pt x="10" y="53"/>
                      <a:pt x="11" y="54"/>
                    </a:cubicBezTo>
                    <a:cubicBezTo>
                      <a:pt x="12" y="55"/>
                      <a:pt x="14" y="55"/>
                      <a:pt x="15" y="57"/>
                    </a:cubicBezTo>
                    <a:cubicBezTo>
                      <a:pt x="15" y="58"/>
                      <a:pt x="14" y="59"/>
                      <a:pt x="15" y="60"/>
                    </a:cubicBezTo>
                    <a:cubicBezTo>
                      <a:pt x="15" y="60"/>
                      <a:pt x="17" y="60"/>
                      <a:pt x="17" y="61"/>
                    </a:cubicBezTo>
                    <a:cubicBezTo>
                      <a:pt x="18" y="62"/>
                      <a:pt x="17" y="63"/>
                      <a:pt x="17" y="64"/>
                    </a:cubicBezTo>
                    <a:cubicBezTo>
                      <a:pt x="18" y="65"/>
                      <a:pt x="21" y="65"/>
                      <a:pt x="21" y="66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71"/>
                      <a:pt x="24" y="78"/>
                      <a:pt x="26" y="81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29" y="82"/>
                      <a:pt x="34" y="88"/>
                      <a:pt x="35" y="90"/>
                    </a:cubicBezTo>
                    <a:cubicBezTo>
                      <a:pt x="36" y="92"/>
                      <a:pt x="38" y="104"/>
                      <a:pt x="38" y="106"/>
                    </a:cubicBezTo>
                    <a:cubicBezTo>
                      <a:pt x="38" y="107"/>
                      <a:pt x="36" y="108"/>
                      <a:pt x="35" y="109"/>
                    </a:cubicBezTo>
                    <a:cubicBezTo>
                      <a:pt x="36" y="109"/>
                      <a:pt x="35" y="112"/>
                      <a:pt x="35" y="112"/>
                    </a:cubicBezTo>
                    <a:cubicBezTo>
                      <a:pt x="36" y="112"/>
                      <a:pt x="37" y="112"/>
                      <a:pt x="38" y="112"/>
                    </a:cubicBezTo>
                    <a:cubicBezTo>
                      <a:pt x="38" y="115"/>
                      <a:pt x="38" y="121"/>
                      <a:pt x="39" y="124"/>
                    </a:cubicBezTo>
                    <a:cubicBezTo>
                      <a:pt x="39" y="125"/>
                      <a:pt x="41" y="127"/>
                      <a:pt x="41" y="127"/>
                    </a:cubicBezTo>
                    <a:cubicBezTo>
                      <a:pt x="41" y="128"/>
                      <a:pt x="41" y="129"/>
                      <a:pt x="41" y="129"/>
                    </a:cubicBezTo>
                    <a:cubicBezTo>
                      <a:pt x="41" y="130"/>
                      <a:pt x="43" y="130"/>
                      <a:pt x="43" y="130"/>
                    </a:cubicBezTo>
                    <a:cubicBezTo>
                      <a:pt x="44" y="131"/>
                      <a:pt x="45" y="133"/>
                      <a:pt x="46" y="134"/>
                    </a:cubicBezTo>
                    <a:cubicBezTo>
                      <a:pt x="47" y="135"/>
                      <a:pt x="47" y="134"/>
                      <a:pt x="48" y="133"/>
                    </a:cubicBezTo>
                    <a:cubicBezTo>
                      <a:pt x="49" y="135"/>
                      <a:pt x="52" y="137"/>
                      <a:pt x="53" y="138"/>
                    </a:cubicBezTo>
                    <a:cubicBezTo>
                      <a:pt x="54" y="139"/>
                      <a:pt x="56" y="141"/>
                      <a:pt x="56" y="142"/>
                    </a:cubicBezTo>
                    <a:cubicBezTo>
                      <a:pt x="56" y="143"/>
                      <a:pt x="55" y="144"/>
                      <a:pt x="56" y="145"/>
                    </a:cubicBezTo>
                    <a:cubicBezTo>
                      <a:pt x="57" y="147"/>
                      <a:pt x="59" y="148"/>
                      <a:pt x="59" y="150"/>
                    </a:cubicBezTo>
                    <a:cubicBezTo>
                      <a:pt x="60" y="153"/>
                      <a:pt x="58" y="153"/>
                      <a:pt x="59" y="155"/>
                    </a:cubicBezTo>
                    <a:cubicBezTo>
                      <a:pt x="60" y="156"/>
                      <a:pt x="62" y="157"/>
                      <a:pt x="63" y="158"/>
                    </a:cubicBezTo>
                    <a:cubicBezTo>
                      <a:pt x="64" y="159"/>
                      <a:pt x="64" y="162"/>
                      <a:pt x="65" y="163"/>
                    </a:cubicBezTo>
                    <a:cubicBezTo>
                      <a:pt x="66" y="164"/>
                      <a:pt x="69" y="166"/>
                      <a:pt x="69" y="1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4" name="Freeform 87">
                <a:extLst>
                  <a:ext uri="{FF2B5EF4-FFF2-40B4-BE49-F238E27FC236}">
                    <a16:creationId xmlns:a16="http://schemas.microsoft.com/office/drawing/2014/main" xmlns="" id="{9BD48FC0-76EA-49F6-9341-9A2A24DDC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4" y="1570"/>
                <a:ext cx="357" cy="343"/>
              </a:xfrm>
              <a:custGeom>
                <a:avLst/>
                <a:gdLst>
                  <a:gd name="T0" fmla="*/ 72 w 182"/>
                  <a:gd name="T1" fmla="*/ 165 h 175"/>
                  <a:gd name="T2" fmla="*/ 74 w 182"/>
                  <a:gd name="T3" fmla="*/ 160 h 175"/>
                  <a:gd name="T4" fmla="*/ 80 w 182"/>
                  <a:gd name="T5" fmla="*/ 160 h 175"/>
                  <a:gd name="T6" fmla="*/ 100 w 182"/>
                  <a:gd name="T7" fmla="*/ 164 h 175"/>
                  <a:gd name="T8" fmla="*/ 106 w 182"/>
                  <a:gd name="T9" fmla="*/ 170 h 175"/>
                  <a:gd name="T10" fmla="*/ 148 w 182"/>
                  <a:gd name="T11" fmla="*/ 145 h 175"/>
                  <a:gd name="T12" fmla="*/ 182 w 182"/>
                  <a:gd name="T13" fmla="*/ 107 h 175"/>
                  <a:gd name="T14" fmla="*/ 174 w 182"/>
                  <a:gd name="T15" fmla="*/ 100 h 175"/>
                  <a:gd name="T16" fmla="*/ 145 w 182"/>
                  <a:gd name="T17" fmla="*/ 86 h 175"/>
                  <a:gd name="T18" fmla="*/ 140 w 182"/>
                  <a:gd name="T19" fmla="*/ 77 h 175"/>
                  <a:gd name="T20" fmla="*/ 136 w 182"/>
                  <a:gd name="T21" fmla="*/ 74 h 175"/>
                  <a:gd name="T22" fmla="*/ 133 w 182"/>
                  <a:gd name="T23" fmla="*/ 72 h 175"/>
                  <a:gd name="T24" fmla="*/ 133 w 182"/>
                  <a:gd name="T25" fmla="*/ 65 h 175"/>
                  <a:gd name="T26" fmla="*/ 132 w 182"/>
                  <a:gd name="T27" fmla="*/ 59 h 175"/>
                  <a:gd name="T28" fmla="*/ 126 w 182"/>
                  <a:gd name="T29" fmla="*/ 53 h 175"/>
                  <a:gd name="T30" fmla="*/ 124 w 182"/>
                  <a:gd name="T31" fmla="*/ 48 h 175"/>
                  <a:gd name="T32" fmla="*/ 121 w 182"/>
                  <a:gd name="T33" fmla="*/ 45 h 175"/>
                  <a:gd name="T34" fmla="*/ 118 w 182"/>
                  <a:gd name="T35" fmla="*/ 37 h 175"/>
                  <a:gd name="T36" fmla="*/ 116 w 182"/>
                  <a:gd name="T37" fmla="*/ 34 h 175"/>
                  <a:gd name="T38" fmla="*/ 108 w 182"/>
                  <a:gd name="T39" fmla="*/ 30 h 175"/>
                  <a:gd name="T40" fmla="*/ 80 w 182"/>
                  <a:gd name="T41" fmla="*/ 26 h 175"/>
                  <a:gd name="T42" fmla="*/ 73 w 182"/>
                  <a:gd name="T43" fmla="*/ 17 h 175"/>
                  <a:gd name="T44" fmla="*/ 66 w 182"/>
                  <a:gd name="T45" fmla="*/ 14 h 175"/>
                  <a:gd name="T46" fmla="*/ 42 w 182"/>
                  <a:gd name="T47" fmla="*/ 2 h 175"/>
                  <a:gd name="T48" fmla="*/ 30 w 182"/>
                  <a:gd name="T49" fmla="*/ 15 h 175"/>
                  <a:gd name="T50" fmla="*/ 22 w 182"/>
                  <a:gd name="T51" fmla="*/ 23 h 175"/>
                  <a:gd name="T52" fmla="*/ 13 w 182"/>
                  <a:gd name="T53" fmla="*/ 31 h 175"/>
                  <a:gd name="T54" fmla="*/ 1 w 182"/>
                  <a:gd name="T55" fmla="*/ 37 h 175"/>
                  <a:gd name="T56" fmla="*/ 1 w 182"/>
                  <a:gd name="T57" fmla="*/ 40 h 175"/>
                  <a:gd name="T58" fmla="*/ 4 w 182"/>
                  <a:gd name="T59" fmla="*/ 42 h 175"/>
                  <a:gd name="T60" fmla="*/ 11 w 182"/>
                  <a:gd name="T61" fmla="*/ 54 h 175"/>
                  <a:gd name="T62" fmla="*/ 15 w 182"/>
                  <a:gd name="T63" fmla="*/ 60 h 175"/>
                  <a:gd name="T64" fmla="*/ 17 w 182"/>
                  <a:gd name="T65" fmla="*/ 64 h 175"/>
                  <a:gd name="T66" fmla="*/ 21 w 182"/>
                  <a:gd name="T67" fmla="*/ 68 h 175"/>
                  <a:gd name="T68" fmla="*/ 26 w 182"/>
                  <a:gd name="T69" fmla="*/ 81 h 175"/>
                  <a:gd name="T70" fmla="*/ 35 w 182"/>
                  <a:gd name="T71" fmla="*/ 90 h 175"/>
                  <a:gd name="T72" fmla="*/ 35 w 182"/>
                  <a:gd name="T73" fmla="*/ 109 h 175"/>
                  <a:gd name="T74" fmla="*/ 38 w 182"/>
                  <a:gd name="T75" fmla="*/ 112 h 175"/>
                  <a:gd name="T76" fmla="*/ 41 w 182"/>
                  <a:gd name="T77" fmla="*/ 127 h 175"/>
                  <a:gd name="T78" fmla="*/ 43 w 182"/>
                  <a:gd name="T79" fmla="*/ 130 h 175"/>
                  <a:gd name="T80" fmla="*/ 48 w 182"/>
                  <a:gd name="T81" fmla="*/ 133 h 175"/>
                  <a:gd name="T82" fmla="*/ 56 w 182"/>
                  <a:gd name="T83" fmla="*/ 142 h 175"/>
                  <a:gd name="T84" fmla="*/ 59 w 182"/>
                  <a:gd name="T85" fmla="*/ 150 h 175"/>
                  <a:gd name="T86" fmla="*/ 63 w 182"/>
                  <a:gd name="T87" fmla="*/ 158 h 175"/>
                  <a:gd name="T88" fmla="*/ 69 w 182"/>
                  <a:gd name="T89" fmla="*/ 167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2" h="175">
                    <a:moveTo>
                      <a:pt x="69" y="167"/>
                    </a:moveTo>
                    <a:cubicBezTo>
                      <a:pt x="69" y="167"/>
                      <a:pt x="72" y="166"/>
                      <a:pt x="72" y="165"/>
                    </a:cubicBezTo>
                    <a:cubicBezTo>
                      <a:pt x="72" y="163"/>
                      <a:pt x="73" y="164"/>
                      <a:pt x="73" y="162"/>
                    </a:cubicBezTo>
                    <a:cubicBezTo>
                      <a:pt x="73" y="160"/>
                      <a:pt x="73" y="161"/>
                      <a:pt x="74" y="160"/>
                    </a:cubicBezTo>
                    <a:cubicBezTo>
                      <a:pt x="75" y="159"/>
                      <a:pt x="75" y="158"/>
                      <a:pt x="77" y="158"/>
                    </a:cubicBezTo>
                    <a:cubicBezTo>
                      <a:pt x="80" y="157"/>
                      <a:pt x="78" y="159"/>
                      <a:pt x="80" y="160"/>
                    </a:cubicBezTo>
                    <a:cubicBezTo>
                      <a:pt x="82" y="161"/>
                      <a:pt x="82" y="161"/>
                      <a:pt x="85" y="160"/>
                    </a:cubicBezTo>
                    <a:cubicBezTo>
                      <a:pt x="88" y="160"/>
                      <a:pt x="100" y="164"/>
                      <a:pt x="100" y="164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1" y="175"/>
                      <a:pt x="106" y="170"/>
                      <a:pt x="106" y="170"/>
                    </a:cubicBezTo>
                    <a:cubicBezTo>
                      <a:pt x="118" y="155"/>
                      <a:pt x="118" y="155"/>
                      <a:pt x="118" y="155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5"/>
                      <a:pt x="171" y="135"/>
                      <a:pt x="176" y="132"/>
                    </a:cubicBezTo>
                    <a:cubicBezTo>
                      <a:pt x="178" y="131"/>
                      <a:pt x="182" y="108"/>
                      <a:pt x="182" y="107"/>
                    </a:cubicBezTo>
                    <a:cubicBezTo>
                      <a:pt x="176" y="99"/>
                      <a:pt x="176" y="99"/>
                      <a:pt x="176" y="99"/>
                    </a:cubicBezTo>
                    <a:cubicBezTo>
                      <a:pt x="176" y="99"/>
                      <a:pt x="176" y="100"/>
                      <a:pt x="174" y="100"/>
                    </a:cubicBezTo>
                    <a:cubicBezTo>
                      <a:pt x="172" y="100"/>
                      <a:pt x="145" y="95"/>
                      <a:pt x="145" y="95"/>
                    </a:cubicBezTo>
                    <a:cubicBezTo>
                      <a:pt x="145" y="86"/>
                      <a:pt x="145" y="86"/>
                      <a:pt x="145" y="86"/>
                    </a:cubicBezTo>
                    <a:cubicBezTo>
                      <a:pt x="140" y="81"/>
                      <a:pt x="140" y="81"/>
                      <a:pt x="140" y="81"/>
                    </a:cubicBezTo>
                    <a:cubicBezTo>
                      <a:pt x="140" y="77"/>
                      <a:pt x="140" y="77"/>
                      <a:pt x="140" y="77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cubicBezTo>
                      <a:pt x="134" y="73"/>
                      <a:pt x="134" y="73"/>
                      <a:pt x="133" y="72"/>
                    </a:cubicBezTo>
                    <a:cubicBezTo>
                      <a:pt x="133" y="71"/>
                      <a:pt x="133" y="71"/>
                      <a:pt x="133" y="71"/>
                    </a:cubicBezTo>
                    <a:cubicBezTo>
                      <a:pt x="133" y="73"/>
                      <a:pt x="133" y="67"/>
                      <a:pt x="133" y="65"/>
                    </a:cubicBezTo>
                    <a:cubicBezTo>
                      <a:pt x="133" y="65"/>
                      <a:pt x="134" y="61"/>
                      <a:pt x="133" y="59"/>
                    </a:cubicBezTo>
                    <a:cubicBezTo>
                      <a:pt x="132" y="59"/>
                      <a:pt x="132" y="59"/>
                      <a:pt x="132" y="59"/>
                    </a:cubicBezTo>
                    <a:cubicBezTo>
                      <a:pt x="131" y="59"/>
                      <a:pt x="130" y="56"/>
                      <a:pt x="129" y="55"/>
                    </a:cubicBezTo>
                    <a:cubicBezTo>
                      <a:pt x="128" y="54"/>
                      <a:pt x="126" y="54"/>
                      <a:pt x="126" y="53"/>
                    </a:cubicBezTo>
                    <a:cubicBezTo>
                      <a:pt x="125" y="53"/>
                      <a:pt x="125" y="49"/>
                      <a:pt x="126" y="48"/>
                    </a:cubicBezTo>
                    <a:cubicBezTo>
                      <a:pt x="125" y="48"/>
                      <a:pt x="124" y="48"/>
                      <a:pt x="124" y="48"/>
                    </a:cubicBezTo>
                    <a:cubicBezTo>
                      <a:pt x="123" y="47"/>
                      <a:pt x="123" y="46"/>
                      <a:pt x="123" y="45"/>
                    </a:cubicBezTo>
                    <a:cubicBezTo>
                      <a:pt x="123" y="45"/>
                      <a:pt x="121" y="45"/>
                      <a:pt x="121" y="45"/>
                    </a:cubicBezTo>
                    <a:cubicBezTo>
                      <a:pt x="121" y="45"/>
                      <a:pt x="121" y="44"/>
                      <a:pt x="121" y="43"/>
                    </a:cubicBezTo>
                    <a:cubicBezTo>
                      <a:pt x="121" y="42"/>
                      <a:pt x="118" y="39"/>
                      <a:pt x="118" y="37"/>
                    </a:cubicBezTo>
                    <a:cubicBezTo>
                      <a:pt x="117" y="36"/>
                      <a:pt x="118" y="35"/>
                      <a:pt x="118" y="34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09" y="34"/>
                      <a:pt x="109" y="34"/>
                      <a:pt x="109" y="34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26" y="17"/>
                      <a:pt x="25" y="19"/>
                    </a:cubicBezTo>
                    <a:cubicBezTo>
                      <a:pt x="25" y="22"/>
                      <a:pt x="23" y="21"/>
                      <a:pt x="22" y="23"/>
                    </a:cubicBezTo>
                    <a:cubicBezTo>
                      <a:pt x="21" y="25"/>
                      <a:pt x="19" y="27"/>
                      <a:pt x="19" y="27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2" y="31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1" y="39"/>
                      <a:pt x="1" y="40"/>
                    </a:cubicBezTo>
                    <a:cubicBezTo>
                      <a:pt x="0" y="39"/>
                      <a:pt x="1" y="41"/>
                      <a:pt x="1" y="42"/>
                    </a:cubicBezTo>
                    <a:cubicBezTo>
                      <a:pt x="2" y="42"/>
                      <a:pt x="3" y="42"/>
                      <a:pt x="4" y="42"/>
                    </a:cubicBezTo>
                    <a:cubicBezTo>
                      <a:pt x="4" y="42"/>
                      <a:pt x="7" y="42"/>
                      <a:pt x="9" y="46"/>
                    </a:cubicBezTo>
                    <a:cubicBezTo>
                      <a:pt x="9" y="48"/>
                      <a:pt x="10" y="53"/>
                      <a:pt x="11" y="54"/>
                    </a:cubicBezTo>
                    <a:cubicBezTo>
                      <a:pt x="12" y="55"/>
                      <a:pt x="14" y="55"/>
                      <a:pt x="15" y="57"/>
                    </a:cubicBezTo>
                    <a:cubicBezTo>
                      <a:pt x="15" y="58"/>
                      <a:pt x="14" y="59"/>
                      <a:pt x="15" y="60"/>
                    </a:cubicBezTo>
                    <a:cubicBezTo>
                      <a:pt x="15" y="60"/>
                      <a:pt x="17" y="60"/>
                      <a:pt x="17" y="61"/>
                    </a:cubicBezTo>
                    <a:cubicBezTo>
                      <a:pt x="18" y="62"/>
                      <a:pt x="17" y="63"/>
                      <a:pt x="17" y="64"/>
                    </a:cubicBezTo>
                    <a:cubicBezTo>
                      <a:pt x="18" y="65"/>
                      <a:pt x="21" y="65"/>
                      <a:pt x="21" y="66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71"/>
                      <a:pt x="24" y="78"/>
                      <a:pt x="26" y="81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29" y="82"/>
                      <a:pt x="34" y="88"/>
                      <a:pt x="35" y="90"/>
                    </a:cubicBezTo>
                    <a:cubicBezTo>
                      <a:pt x="36" y="92"/>
                      <a:pt x="38" y="104"/>
                      <a:pt x="38" y="106"/>
                    </a:cubicBezTo>
                    <a:cubicBezTo>
                      <a:pt x="38" y="107"/>
                      <a:pt x="36" y="108"/>
                      <a:pt x="35" y="109"/>
                    </a:cubicBezTo>
                    <a:cubicBezTo>
                      <a:pt x="36" y="109"/>
                      <a:pt x="35" y="112"/>
                      <a:pt x="35" y="112"/>
                    </a:cubicBezTo>
                    <a:cubicBezTo>
                      <a:pt x="36" y="112"/>
                      <a:pt x="37" y="112"/>
                      <a:pt x="38" y="112"/>
                    </a:cubicBezTo>
                    <a:cubicBezTo>
                      <a:pt x="38" y="115"/>
                      <a:pt x="38" y="121"/>
                      <a:pt x="39" y="124"/>
                    </a:cubicBezTo>
                    <a:cubicBezTo>
                      <a:pt x="39" y="125"/>
                      <a:pt x="41" y="127"/>
                      <a:pt x="41" y="127"/>
                    </a:cubicBezTo>
                    <a:cubicBezTo>
                      <a:pt x="41" y="128"/>
                      <a:pt x="41" y="129"/>
                      <a:pt x="41" y="129"/>
                    </a:cubicBezTo>
                    <a:cubicBezTo>
                      <a:pt x="41" y="130"/>
                      <a:pt x="43" y="130"/>
                      <a:pt x="43" y="130"/>
                    </a:cubicBezTo>
                    <a:cubicBezTo>
                      <a:pt x="44" y="131"/>
                      <a:pt x="45" y="133"/>
                      <a:pt x="46" y="134"/>
                    </a:cubicBezTo>
                    <a:cubicBezTo>
                      <a:pt x="47" y="135"/>
                      <a:pt x="47" y="134"/>
                      <a:pt x="48" y="133"/>
                    </a:cubicBezTo>
                    <a:cubicBezTo>
                      <a:pt x="49" y="135"/>
                      <a:pt x="52" y="137"/>
                      <a:pt x="53" y="138"/>
                    </a:cubicBezTo>
                    <a:cubicBezTo>
                      <a:pt x="54" y="139"/>
                      <a:pt x="56" y="141"/>
                      <a:pt x="56" y="142"/>
                    </a:cubicBezTo>
                    <a:cubicBezTo>
                      <a:pt x="56" y="143"/>
                      <a:pt x="55" y="144"/>
                      <a:pt x="56" y="145"/>
                    </a:cubicBezTo>
                    <a:cubicBezTo>
                      <a:pt x="57" y="147"/>
                      <a:pt x="59" y="148"/>
                      <a:pt x="59" y="150"/>
                    </a:cubicBezTo>
                    <a:cubicBezTo>
                      <a:pt x="60" y="153"/>
                      <a:pt x="58" y="153"/>
                      <a:pt x="59" y="155"/>
                    </a:cubicBezTo>
                    <a:cubicBezTo>
                      <a:pt x="60" y="156"/>
                      <a:pt x="62" y="157"/>
                      <a:pt x="63" y="158"/>
                    </a:cubicBezTo>
                    <a:cubicBezTo>
                      <a:pt x="64" y="159"/>
                      <a:pt x="64" y="162"/>
                      <a:pt x="65" y="163"/>
                    </a:cubicBezTo>
                    <a:cubicBezTo>
                      <a:pt x="66" y="164"/>
                      <a:pt x="69" y="166"/>
                      <a:pt x="69" y="167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5" name="Freeform 88">
                <a:extLst>
                  <a:ext uri="{FF2B5EF4-FFF2-40B4-BE49-F238E27FC236}">
                    <a16:creationId xmlns:a16="http://schemas.microsoft.com/office/drawing/2014/main" xmlns="" id="{A8E9E919-0FC0-4DBF-A400-42A4A0A1A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2292"/>
                <a:ext cx="41" cy="35"/>
              </a:xfrm>
              <a:custGeom>
                <a:avLst/>
                <a:gdLst>
                  <a:gd name="T0" fmla="*/ 2 w 21"/>
                  <a:gd name="T1" fmla="*/ 8 h 18"/>
                  <a:gd name="T2" fmla="*/ 1 w 21"/>
                  <a:gd name="T3" fmla="*/ 8 h 18"/>
                  <a:gd name="T4" fmla="*/ 0 w 21"/>
                  <a:gd name="T5" fmla="*/ 11 h 18"/>
                  <a:gd name="T6" fmla="*/ 5 w 21"/>
                  <a:gd name="T7" fmla="*/ 14 h 18"/>
                  <a:gd name="T8" fmla="*/ 8 w 21"/>
                  <a:gd name="T9" fmla="*/ 13 h 18"/>
                  <a:gd name="T10" fmla="*/ 12 w 21"/>
                  <a:gd name="T11" fmla="*/ 16 h 18"/>
                  <a:gd name="T12" fmla="*/ 15 w 21"/>
                  <a:gd name="T13" fmla="*/ 12 h 18"/>
                  <a:gd name="T14" fmla="*/ 21 w 21"/>
                  <a:gd name="T15" fmla="*/ 13 h 18"/>
                  <a:gd name="T16" fmla="*/ 21 w 21"/>
                  <a:gd name="T17" fmla="*/ 10 h 18"/>
                  <a:gd name="T18" fmla="*/ 21 w 21"/>
                  <a:gd name="T19" fmla="*/ 5 h 18"/>
                  <a:gd name="T20" fmla="*/ 19 w 21"/>
                  <a:gd name="T21" fmla="*/ 0 h 18"/>
                  <a:gd name="T22" fmla="*/ 14 w 21"/>
                  <a:gd name="T23" fmla="*/ 3 h 18"/>
                  <a:gd name="T24" fmla="*/ 10 w 21"/>
                  <a:gd name="T25" fmla="*/ 3 h 18"/>
                  <a:gd name="T26" fmla="*/ 5 w 21"/>
                  <a:gd name="T27" fmla="*/ 0 h 18"/>
                  <a:gd name="T28" fmla="*/ 5 w 21"/>
                  <a:gd name="T29" fmla="*/ 1 h 18"/>
                  <a:gd name="T30" fmla="*/ 5 w 21"/>
                  <a:gd name="T31" fmla="*/ 7 h 18"/>
                  <a:gd name="T32" fmla="*/ 2 w 21"/>
                  <a:gd name="T3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18">
                    <a:moveTo>
                      <a:pt x="2" y="8"/>
                    </a:moveTo>
                    <a:cubicBezTo>
                      <a:pt x="2" y="8"/>
                      <a:pt x="1" y="8"/>
                      <a:pt x="1" y="8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1" y="13"/>
                      <a:pt x="5" y="14"/>
                      <a:pt x="5" y="14"/>
                    </a:cubicBezTo>
                    <a:cubicBezTo>
                      <a:pt x="5" y="14"/>
                      <a:pt x="6" y="11"/>
                      <a:pt x="8" y="13"/>
                    </a:cubicBezTo>
                    <a:cubicBezTo>
                      <a:pt x="10" y="16"/>
                      <a:pt x="9" y="18"/>
                      <a:pt x="12" y="16"/>
                    </a:cubicBezTo>
                    <a:cubicBezTo>
                      <a:pt x="14" y="14"/>
                      <a:pt x="13" y="11"/>
                      <a:pt x="15" y="12"/>
                    </a:cubicBezTo>
                    <a:cubicBezTo>
                      <a:pt x="16" y="13"/>
                      <a:pt x="21" y="13"/>
                      <a:pt x="21" y="13"/>
                    </a:cubicBezTo>
                    <a:cubicBezTo>
                      <a:pt x="21" y="13"/>
                      <a:pt x="21" y="13"/>
                      <a:pt x="21" y="10"/>
                    </a:cubicBezTo>
                    <a:cubicBezTo>
                      <a:pt x="21" y="8"/>
                      <a:pt x="21" y="5"/>
                      <a:pt x="21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6" y="1"/>
                      <a:pt x="14" y="3"/>
                    </a:cubicBezTo>
                    <a:cubicBezTo>
                      <a:pt x="13" y="4"/>
                      <a:pt x="11" y="4"/>
                      <a:pt x="10" y="3"/>
                    </a:cubicBezTo>
                    <a:cubicBezTo>
                      <a:pt x="8" y="1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1"/>
                    </a:cubicBezTo>
                    <a:cubicBezTo>
                      <a:pt x="7" y="3"/>
                      <a:pt x="6" y="4"/>
                      <a:pt x="5" y="7"/>
                    </a:cubicBezTo>
                    <a:cubicBezTo>
                      <a:pt x="4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6" name="Freeform 89">
                <a:extLst>
                  <a:ext uri="{FF2B5EF4-FFF2-40B4-BE49-F238E27FC236}">
                    <a16:creationId xmlns:a16="http://schemas.microsoft.com/office/drawing/2014/main" xmlns="" id="{629A7E2F-E456-4279-84E5-2CC338E58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2292"/>
                <a:ext cx="41" cy="35"/>
              </a:xfrm>
              <a:custGeom>
                <a:avLst/>
                <a:gdLst>
                  <a:gd name="T0" fmla="*/ 2 w 21"/>
                  <a:gd name="T1" fmla="*/ 8 h 18"/>
                  <a:gd name="T2" fmla="*/ 1 w 21"/>
                  <a:gd name="T3" fmla="*/ 8 h 18"/>
                  <a:gd name="T4" fmla="*/ 0 w 21"/>
                  <a:gd name="T5" fmla="*/ 11 h 18"/>
                  <a:gd name="T6" fmla="*/ 5 w 21"/>
                  <a:gd name="T7" fmla="*/ 14 h 18"/>
                  <a:gd name="T8" fmla="*/ 8 w 21"/>
                  <a:gd name="T9" fmla="*/ 13 h 18"/>
                  <a:gd name="T10" fmla="*/ 12 w 21"/>
                  <a:gd name="T11" fmla="*/ 16 h 18"/>
                  <a:gd name="T12" fmla="*/ 15 w 21"/>
                  <a:gd name="T13" fmla="*/ 12 h 18"/>
                  <a:gd name="T14" fmla="*/ 21 w 21"/>
                  <a:gd name="T15" fmla="*/ 13 h 18"/>
                  <a:gd name="T16" fmla="*/ 21 w 21"/>
                  <a:gd name="T17" fmla="*/ 10 h 18"/>
                  <a:gd name="T18" fmla="*/ 21 w 21"/>
                  <a:gd name="T19" fmla="*/ 5 h 18"/>
                  <a:gd name="T20" fmla="*/ 19 w 21"/>
                  <a:gd name="T21" fmla="*/ 0 h 18"/>
                  <a:gd name="T22" fmla="*/ 14 w 21"/>
                  <a:gd name="T23" fmla="*/ 3 h 18"/>
                  <a:gd name="T24" fmla="*/ 10 w 21"/>
                  <a:gd name="T25" fmla="*/ 3 h 18"/>
                  <a:gd name="T26" fmla="*/ 5 w 21"/>
                  <a:gd name="T27" fmla="*/ 0 h 18"/>
                  <a:gd name="T28" fmla="*/ 5 w 21"/>
                  <a:gd name="T29" fmla="*/ 1 h 18"/>
                  <a:gd name="T30" fmla="*/ 5 w 21"/>
                  <a:gd name="T31" fmla="*/ 7 h 18"/>
                  <a:gd name="T32" fmla="*/ 2 w 21"/>
                  <a:gd name="T3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18">
                    <a:moveTo>
                      <a:pt x="2" y="8"/>
                    </a:moveTo>
                    <a:cubicBezTo>
                      <a:pt x="2" y="8"/>
                      <a:pt x="1" y="8"/>
                      <a:pt x="1" y="8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1" y="13"/>
                      <a:pt x="5" y="14"/>
                      <a:pt x="5" y="14"/>
                    </a:cubicBezTo>
                    <a:cubicBezTo>
                      <a:pt x="5" y="14"/>
                      <a:pt x="6" y="11"/>
                      <a:pt x="8" y="13"/>
                    </a:cubicBezTo>
                    <a:cubicBezTo>
                      <a:pt x="10" y="16"/>
                      <a:pt x="9" y="18"/>
                      <a:pt x="12" y="16"/>
                    </a:cubicBezTo>
                    <a:cubicBezTo>
                      <a:pt x="14" y="14"/>
                      <a:pt x="13" y="11"/>
                      <a:pt x="15" y="12"/>
                    </a:cubicBezTo>
                    <a:cubicBezTo>
                      <a:pt x="16" y="13"/>
                      <a:pt x="21" y="13"/>
                      <a:pt x="21" y="13"/>
                    </a:cubicBezTo>
                    <a:cubicBezTo>
                      <a:pt x="21" y="13"/>
                      <a:pt x="21" y="13"/>
                      <a:pt x="21" y="10"/>
                    </a:cubicBezTo>
                    <a:cubicBezTo>
                      <a:pt x="21" y="8"/>
                      <a:pt x="21" y="5"/>
                      <a:pt x="21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6" y="1"/>
                      <a:pt x="14" y="3"/>
                    </a:cubicBezTo>
                    <a:cubicBezTo>
                      <a:pt x="13" y="4"/>
                      <a:pt x="11" y="4"/>
                      <a:pt x="10" y="3"/>
                    </a:cubicBezTo>
                    <a:cubicBezTo>
                      <a:pt x="8" y="1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1"/>
                    </a:cubicBezTo>
                    <a:cubicBezTo>
                      <a:pt x="7" y="3"/>
                      <a:pt x="6" y="4"/>
                      <a:pt x="5" y="7"/>
                    </a:cubicBezTo>
                    <a:cubicBezTo>
                      <a:pt x="4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7" name="Freeform 90">
                <a:extLst>
                  <a:ext uri="{FF2B5EF4-FFF2-40B4-BE49-F238E27FC236}">
                    <a16:creationId xmlns:a16="http://schemas.microsoft.com/office/drawing/2014/main" xmlns="" id="{56B137C1-024D-4BD5-AC02-4E0526615C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9" y="129"/>
                <a:ext cx="2879" cy="1229"/>
              </a:xfrm>
              <a:custGeom>
                <a:avLst/>
                <a:gdLst>
                  <a:gd name="T0" fmla="*/ 1394 w 1468"/>
                  <a:gd name="T1" fmla="*/ 299 h 626"/>
                  <a:gd name="T2" fmla="*/ 1455 w 1468"/>
                  <a:gd name="T3" fmla="*/ 286 h 626"/>
                  <a:gd name="T4" fmla="*/ 1302 w 1468"/>
                  <a:gd name="T5" fmla="*/ 219 h 626"/>
                  <a:gd name="T6" fmla="*/ 1197 w 1468"/>
                  <a:gd name="T7" fmla="*/ 210 h 626"/>
                  <a:gd name="T8" fmla="*/ 1084 w 1468"/>
                  <a:gd name="T9" fmla="*/ 187 h 626"/>
                  <a:gd name="T10" fmla="*/ 983 w 1468"/>
                  <a:gd name="T11" fmla="*/ 201 h 626"/>
                  <a:gd name="T12" fmla="*/ 904 w 1468"/>
                  <a:gd name="T13" fmla="*/ 185 h 626"/>
                  <a:gd name="T14" fmla="*/ 850 w 1468"/>
                  <a:gd name="T15" fmla="*/ 162 h 626"/>
                  <a:gd name="T16" fmla="*/ 765 w 1468"/>
                  <a:gd name="T17" fmla="*/ 170 h 626"/>
                  <a:gd name="T18" fmla="*/ 719 w 1468"/>
                  <a:gd name="T19" fmla="*/ 94 h 626"/>
                  <a:gd name="T20" fmla="*/ 615 w 1468"/>
                  <a:gd name="T21" fmla="*/ 127 h 626"/>
                  <a:gd name="T22" fmla="*/ 553 w 1468"/>
                  <a:gd name="T23" fmla="*/ 196 h 626"/>
                  <a:gd name="T24" fmla="*/ 496 w 1468"/>
                  <a:gd name="T25" fmla="*/ 204 h 626"/>
                  <a:gd name="T26" fmla="*/ 507 w 1468"/>
                  <a:gd name="T27" fmla="*/ 251 h 626"/>
                  <a:gd name="T28" fmla="*/ 450 w 1468"/>
                  <a:gd name="T29" fmla="*/ 276 h 626"/>
                  <a:gd name="T30" fmla="*/ 417 w 1468"/>
                  <a:gd name="T31" fmla="*/ 233 h 626"/>
                  <a:gd name="T32" fmla="*/ 329 w 1468"/>
                  <a:gd name="T33" fmla="*/ 247 h 626"/>
                  <a:gd name="T34" fmla="*/ 223 w 1468"/>
                  <a:gd name="T35" fmla="*/ 269 h 626"/>
                  <a:gd name="T36" fmla="*/ 157 w 1468"/>
                  <a:gd name="T37" fmla="*/ 297 h 626"/>
                  <a:gd name="T38" fmla="*/ 130 w 1468"/>
                  <a:gd name="T39" fmla="*/ 276 h 626"/>
                  <a:gd name="T40" fmla="*/ 104 w 1468"/>
                  <a:gd name="T41" fmla="*/ 222 h 626"/>
                  <a:gd name="T42" fmla="*/ 83 w 1468"/>
                  <a:gd name="T43" fmla="*/ 377 h 626"/>
                  <a:gd name="T44" fmla="*/ 151 w 1468"/>
                  <a:gd name="T45" fmla="*/ 505 h 626"/>
                  <a:gd name="T46" fmla="*/ 178 w 1468"/>
                  <a:gd name="T47" fmla="*/ 592 h 626"/>
                  <a:gd name="T48" fmla="*/ 250 w 1468"/>
                  <a:gd name="T49" fmla="*/ 562 h 626"/>
                  <a:gd name="T50" fmla="*/ 325 w 1468"/>
                  <a:gd name="T51" fmla="*/ 500 h 626"/>
                  <a:gd name="T52" fmla="*/ 453 w 1468"/>
                  <a:gd name="T53" fmla="*/ 460 h 626"/>
                  <a:gd name="T54" fmla="*/ 645 w 1468"/>
                  <a:gd name="T55" fmla="*/ 508 h 626"/>
                  <a:gd name="T56" fmla="*/ 817 w 1468"/>
                  <a:gd name="T57" fmla="*/ 512 h 626"/>
                  <a:gd name="T58" fmla="*/ 950 w 1468"/>
                  <a:gd name="T59" fmla="*/ 521 h 626"/>
                  <a:gd name="T60" fmla="*/ 957 w 1468"/>
                  <a:gd name="T61" fmla="*/ 604 h 626"/>
                  <a:gd name="T62" fmla="*/ 1045 w 1468"/>
                  <a:gd name="T63" fmla="*/ 496 h 626"/>
                  <a:gd name="T64" fmla="*/ 1030 w 1468"/>
                  <a:gd name="T65" fmla="*/ 417 h 626"/>
                  <a:gd name="T66" fmla="*/ 1154 w 1468"/>
                  <a:gd name="T67" fmla="*/ 392 h 626"/>
                  <a:gd name="T68" fmla="*/ 1223 w 1468"/>
                  <a:gd name="T69" fmla="*/ 359 h 626"/>
                  <a:gd name="T70" fmla="*/ 1177 w 1468"/>
                  <a:gd name="T71" fmla="*/ 425 h 626"/>
                  <a:gd name="T72" fmla="*/ 1234 w 1468"/>
                  <a:gd name="T73" fmla="*/ 391 h 626"/>
                  <a:gd name="T74" fmla="*/ 335 w 1468"/>
                  <a:gd name="T75" fmla="*/ 0 h 626"/>
                  <a:gd name="T76" fmla="*/ 313 w 1468"/>
                  <a:gd name="T77" fmla="*/ 23 h 626"/>
                  <a:gd name="T78" fmla="*/ 323 w 1468"/>
                  <a:gd name="T79" fmla="*/ 33 h 626"/>
                  <a:gd name="T80" fmla="*/ 695 w 1468"/>
                  <a:gd name="T81" fmla="*/ 65 h 626"/>
                  <a:gd name="T82" fmla="*/ 222 w 1468"/>
                  <a:gd name="T83" fmla="*/ 35 h 626"/>
                  <a:gd name="T84" fmla="*/ 336 w 1468"/>
                  <a:gd name="T85" fmla="*/ 42 h 626"/>
                  <a:gd name="T86" fmla="*/ 706 w 1468"/>
                  <a:gd name="T87" fmla="*/ 67 h 626"/>
                  <a:gd name="T88" fmla="*/ 329 w 1468"/>
                  <a:gd name="T89" fmla="*/ 132 h 626"/>
                  <a:gd name="T90" fmla="*/ 287 w 1468"/>
                  <a:gd name="T91" fmla="*/ 197 h 626"/>
                  <a:gd name="T92" fmla="*/ 311 w 1468"/>
                  <a:gd name="T93" fmla="*/ 168 h 626"/>
                  <a:gd name="T94" fmla="*/ 404 w 1468"/>
                  <a:gd name="T95" fmla="*/ 121 h 626"/>
                  <a:gd name="T96" fmla="*/ 724 w 1468"/>
                  <a:gd name="T97" fmla="*/ 132 h 626"/>
                  <a:gd name="T98" fmla="*/ 1042 w 1468"/>
                  <a:gd name="T99" fmla="*/ 157 h 626"/>
                  <a:gd name="T100" fmla="*/ 141 w 1468"/>
                  <a:gd name="T101" fmla="*/ 336 h 626"/>
                  <a:gd name="T102" fmla="*/ 94 w 1468"/>
                  <a:gd name="T103" fmla="*/ 349 h 626"/>
                  <a:gd name="T104" fmla="*/ 737 w 1468"/>
                  <a:gd name="T105" fmla="*/ 488 h 626"/>
                  <a:gd name="T106" fmla="*/ 1060 w 1468"/>
                  <a:gd name="T107" fmla="*/ 558 h 626"/>
                  <a:gd name="T108" fmla="*/ 1125 w 1468"/>
                  <a:gd name="T109" fmla="*/ 562 h 626"/>
                  <a:gd name="T110" fmla="*/ 256 w 1468"/>
                  <a:gd name="T111" fmla="*/ 229 h 626"/>
                  <a:gd name="T112" fmla="*/ 1118 w 1468"/>
                  <a:gd name="T113" fmla="*/ 211 h 626"/>
                  <a:gd name="T114" fmla="*/ 810 w 1468"/>
                  <a:gd name="T115" fmla="*/ 174 h 626"/>
                  <a:gd name="T116" fmla="*/ 891 w 1468"/>
                  <a:gd name="T117" fmla="*/ 180 h 626"/>
                  <a:gd name="T118" fmla="*/ 626 w 1468"/>
                  <a:gd name="T119" fmla="*/ 56 h 626"/>
                  <a:gd name="T120" fmla="*/ 515 w 1468"/>
                  <a:gd name="T121" fmla="*/ 174 h 626"/>
                  <a:gd name="T122" fmla="*/ 0 w 1468"/>
                  <a:gd name="T123" fmla="*/ 456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68" h="626">
                    <a:moveTo>
                      <a:pt x="1333" y="349"/>
                    </a:moveTo>
                    <a:cubicBezTo>
                      <a:pt x="1336" y="347"/>
                      <a:pt x="1339" y="348"/>
                      <a:pt x="1342" y="346"/>
                    </a:cubicBezTo>
                    <a:cubicBezTo>
                      <a:pt x="1342" y="346"/>
                      <a:pt x="1343" y="345"/>
                      <a:pt x="1343" y="345"/>
                    </a:cubicBezTo>
                    <a:cubicBezTo>
                      <a:pt x="1346" y="343"/>
                      <a:pt x="1350" y="342"/>
                      <a:pt x="1354" y="341"/>
                    </a:cubicBezTo>
                    <a:cubicBezTo>
                      <a:pt x="1356" y="340"/>
                      <a:pt x="1356" y="340"/>
                      <a:pt x="1356" y="340"/>
                    </a:cubicBezTo>
                    <a:cubicBezTo>
                      <a:pt x="1357" y="339"/>
                      <a:pt x="1357" y="341"/>
                      <a:pt x="1358" y="341"/>
                    </a:cubicBezTo>
                    <a:cubicBezTo>
                      <a:pt x="1359" y="341"/>
                      <a:pt x="1363" y="339"/>
                      <a:pt x="1364" y="340"/>
                    </a:cubicBezTo>
                    <a:cubicBezTo>
                      <a:pt x="1365" y="340"/>
                      <a:pt x="1367" y="342"/>
                      <a:pt x="1368" y="342"/>
                    </a:cubicBezTo>
                    <a:cubicBezTo>
                      <a:pt x="1373" y="344"/>
                      <a:pt x="1375" y="341"/>
                      <a:pt x="1378" y="339"/>
                    </a:cubicBezTo>
                    <a:cubicBezTo>
                      <a:pt x="1377" y="338"/>
                      <a:pt x="1376" y="338"/>
                      <a:pt x="1376" y="338"/>
                    </a:cubicBezTo>
                    <a:cubicBezTo>
                      <a:pt x="1375" y="335"/>
                      <a:pt x="1378" y="334"/>
                      <a:pt x="1376" y="333"/>
                    </a:cubicBezTo>
                    <a:cubicBezTo>
                      <a:pt x="1374" y="332"/>
                      <a:pt x="1373" y="333"/>
                      <a:pt x="1372" y="332"/>
                    </a:cubicBezTo>
                    <a:cubicBezTo>
                      <a:pt x="1372" y="331"/>
                      <a:pt x="1373" y="330"/>
                      <a:pt x="1373" y="330"/>
                    </a:cubicBezTo>
                    <a:cubicBezTo>
                      <a:pt x="1372" y="328"/>
                      <a:pt x="1372" y="328"/>
                      <a:pt x="1372" y="328"/>
                    </a:cubicBezTo>
                    <a:cubicBezTo>
                      <a:pt x="1371" y="327"/>
                      <a:pt x="1372" y="326"/>
                      <a:pt x="1371" y="324"/>
                    </a:cubicBezTo>
                    <a:cubicBezTo>
                      <a:pt x="1371" y="324"/>
                      <a:pt x="1370" y="324"/>
                      <a:pt x="1370" y="324"/>
                    </a:cubicBezTo>
                    <a:cubicBezTo>
                      <a:pt x="1368" y="321"/>
                      <a:pt x="1367" y="319"/>
                      <a:pt x="1366" y="316"/>
                    </a:cubicBezTo>
                    <a:cubicBezTo>
                      <a:pt x="1363" y="317"/>
                      <a:pt x="1362" y="317"/>
                      <a:pt x="1360" y="317"/>
                    </a:cubicBezTo>
                    <a:cubicBezTo>
                      <a:pt x="1360" y="316"/>
                      <a:pt x="1360" y="314"/>
                      <a:pt x="1361" y="314"/>
                    </a:cubicBezTo>
                    <a:cubicBezTo>
                      <a:pt x="1361" y="313"/>
                      <a:pt x="1362" y="313"/>
                      <a:pt x="1363" y="313"/>
                    </a:cubicBezTo>
                    <a:cubicBezTo>
                      <a:pt x="1363" y="312"/>
                      <a:pt x="1362" y="310"/>
                      <a:pt x="1362" y="310"/>
                    </a:cubicBezTo>
                    <a:cubicBezTo>
                      <a:pt x="1358" y="312"/>
                      <a:pt x="1359" y="313"/>
                      <a:pt x="1355" y="310"/>
                    </a:cubicBezTo>
                    <a:cubicBezTo>
                      <a:pt x="1350" y="310"/>
                      <a:pt x="1350" y="310"/>
                      <a:pt x="1350" y="310"/>
                    </a:cubicBezTo>
                    <a:cubicBezTo>
                      <a:pt x="1351" y="310"/>
                      <a:pt x="1351" y="308"/>
                      <a:pt x="1352" y="308"/>
                    </a:cubicBezTo>
                    <a:cubicBezTo>
                      <a:pt x="1354" y="308"/>
                      <a:pt x="1357" y="309"/>
                      <a:pt x="1360" y="309"/>
                    </a:cubicBezTo>
                    <a:cubicBezTo>
                      <a:pt x="1360" y="308"/>
                      <a:pt x="1360" y="308"/>
                      <a:pt x="1360" y="308"/>
                    </a:cubicBezTo>
                    <a:cubicBezTo>
                      <a:pt x="1365" y="310"/>
                      <a:pt x="1370" y="312"/>
                      <a:pt x="1376" y="311"/>
                    </a:cubicBezTo>
                    <a:cubicBezTo>
                      <a:pt x="1378" y="311"/>
                      <a:pt x="1384" y="309"/>
                      <a:pt x="1386" y="307"/>
                    </a:cubicBezTo>
                    <a:cubicBezTo>
                      <a:pt x="1387" y="306"/>
                      <a:pt x="1385" y="305"/>
                      <a:pt x="1386" y="304"/>
                    </a:cubicBezTo>
                    <a:cubicBezTo>
                      <a:pt x="1386" y="303"/>
                      <a:pt x="1388" y="301"/>
                      <a:pt x="1389" y="300"/>
                    </a:cubicBezTo>
                    <a:cubicBezTo>
                      <a:pt x="1389" y="299"/>
                      <a:pt x="1388" y="298"/>
                      <a:pt x="1389" y="298"/>
                    </a:cubicBezTo>
                    <a:cubicBezTo>
                      <a:pt x="1387" y="297"/>
                      <a:pt x="1386" y="296"/>
                      <a:pt x="1384" y="295"/>
                    </a:cubicBezTo>
                    <a:cubicBezTo>
                      <a:pt x="1385" y="294"/>
                      <a:pt x="1385" y="294"/>
                      <a:pt x="1385" y="292"/>
                    </a:cubicBezTo>
                    <a:cubicBezTo>
                      <a:pt x="1386" y="292"/>
                      <a:pt x="1386" y="292"/>
                      <a:pt x="1386" y="292"/>
                    </a:cubicBezTo>
                    <a:cubicBezTo>
                      <a:pt x="1387" y="291"/>
                      <a:pt x="1386" y="289"/>
                      <a:pt x="1386" y="289"/>
                    </a:cubicBezTo>
                    <a:cubicBezTo>
                      <a:pt x="1386" y="288"/>
                      <a:pt x="1386" y="288"/>
                      <a:pt x="1386" y="288"/>
                    </a:cubicBezTo>
                    <a:cubicBezTo>
                      <a:pt x="1387" y="287"/>
                      <a:pt x="1387" y="286"/>
                      <a:pt x="1388" y="286"/>
                    </a:cubicBezTo>
                    <a:cubicBezTo>
                      <a:pt x="1389" y="286"/>
                      <a:pt x="1390" y="286"/>
                      <a:pt x="1392" y="286"/>
                    </a:cubicBezTo>
                    <a:cubicBezTo>
                      <a:pt x="1387" y="290"/>
                      <a:pt x="1392" y="290"/>
                      <a:pt x="1392" y="292"/>
                    </a:cubicBezTo>
                    <a:cubicBezTo>
                      <a:pt x="1392" y="293"/>
                      <a:pt x="1392" y="293"/>
                      <a:pt x="1392" y="293"/>
                    </a:cubicBezTo>
                    <a:cubicBezTo>
                      <a:pt x="1390" y="295"/>
                      <a:pt x="1391" y="296"/>
                      <a:pt x="1390" y="298"/>
                    </a:cubicBezTo>
                    <a:cubicBezTo>
                      <a:pt x="1391" y="299"/>
                      <a:pt x="1393" y="298"/>
                      <a:pt x="1394" y="299"/>
                    </a:cubicBezTo>
                    <a:cubicBezTo>
                      <a:pt x="1395" y="299"/>
                      <a:pt x="1396" y="302"/>
                      <a:pt x="1396" y="302"/>
                    </a:cubicBezTo>
                    <a:cubicBezTo>
                      <a:pt x="1398" y="302"/>
                      <a:pt x="1403" y="300"/>
                      <a:pt x="1404" y="299"/>
                    </a:cubicBezTo>
                    <a:cubicBezTo>
                      <a:pt x="1405" y="299"/>
                      <a:pt x="1405" y="297"/>
                      <a:pt x="1405" y="296"/>
                    </a:cubicBezTo>
                    <a:cubicBezTo>
                      <a:pt x="1407" y="296"/>
                      <a:pt x="1407" y="296"/>
                      <a:pt x="1407" y="296"/>
                    </a:cubicBezTo>
                    <a:cubicBezTo>
                      <a:pt x="1407" y="296"/>
                      <a:pt x="1407" y="298"/>
                      <a:pt x="1407" y="298"/>
                    </a:cubicBezTo>
                    <a:cubicBezTo>
                      <a:pt x="1409" y="298"/>
                      <a:pt x="1412" y="297"/>
                      <a:pt x="1413" y="298"/>
                    </a:cubicBezTo>
                    <a:cubicBezTo>
                      <a:pt x="1414" y="298"/>
                      <a:pt x="1414" y="298"/>
                      <a:pt x="1414" y="298"/>
                    </a:cubicBezTo>
                    <a:cubicBezTo>
                      <a:pt x="1415" y="301"/>
                      <a:pt x="1419" y="303"/>
                      <a:pt x="1418" y="306"/>
                    </a:cubicBezTo>
                    <a:cubicBezTo>
                      <a:pt x="1418" y="307"/>
                      <a:pt x="1417" y="308"/>
                      <a:pt x="1417" y="308"/>
                    </a:cubicBezTo>
                    <a:cubicBezTo>
                      <a:pt x="1418" y="309"/>
                      <a:pt x="1421" y="312"/>
                      <a:pt x="1422" y="312"/>
                    </a:cubicBezTo>
                    <a:cubicBezTo>
                      <a:pt x="1424" y="313"/>
                      <a:pt x="1425" y="311"/>
                      <a:pt x="1425" y="311"/>
                    </a:cubicBezTo>
                    <a:cubicBezTo>
                      <a:pt x="1427" y="311"/>
                      <a:pt x="1434" y="315"/>
                      <a:pt x="1435" y="316"/>
                    </a:cubicBezTo>
                    <a:cubicBezTo>
                      <a:pt x="1435" y="316"/>
                      <a:pt x="1435" y="318"/>
                      <a:pt x="1435" y="318"/>
                    </a:cubicBezTo>
                    <a:cubicBezTo>
                      <a:pt x="1437" y="318"/>
                      <a:pt x="1438" y="318"/>
                      <a:pt x="1439" y="318"/>
                    </a:cubicBezTo>
                    <a:cubicBezTo>
                      <a:pt x="1439" y="318"/>
                      <a:pt x="1439" y="316"/>
                      <a:pt x="1439" y="316"/>
                    </a:cubicBezTo>
                    <a:cubicBezTo>
                      <a:pt x="1441" y="316"/>
                      <a:pt x="1441" y="316"/>
                      <a:pt x="1441" y="316"/>
                    </a:cubicBezTo>
                    <a:cubicBezTo>
                      <a:pt x="1440" y="315"/>
                      <a:pt x="1442" y="315"/>
                      <a:pt x="1442" y="315"/>
                    </a:cubicBezTo>
                    <a:cubicBezTo>
                      <a:pt x="1442" y="315"/>
                      <a:pt x="1442" y="318"/>
                      <a:pt x="1442" y="318"/>
                    </a:cubicBezTo>
                    <a:cubicBezTo>
                      <a:pt x="1443" y="318"/>
                      <a:pt x="1443" y="318"/>
                      <a:pt x="1443" y="318"/>
                    </a:cubicBezTo>
                    <a:cubicBezTo>
                      <a:pt x="1445" y="320"/>
                      <a:pt x="1444" y="318"/>
                      <a:pt x="1446" y="319"/>
                    </a:cubicBezTo>
                    <a:cubicBezTo>
                      <a:pt x="1446" y="318"/>
                      <a:pt x="1446" y="318"/>
                      <a:pt x="1446" y="318"/>
                    </a:cubicBezTo>
                    <a:cubicBezTo>
                      <a:pt x="1448" y="318"/>
                      <a:pt x="1448" y="318"/>
                      <a:pt x="1451" y="318"/>
                    </a:cubicBezTo>
                    <a:cubicBezTo>
                      <a:pt x="1450" y="318"/>
                      <a:pt x="1449" y="316"/>
                      <a:pt x="1449" y="316"/>
                    </a:cubicBezTo>
                    <a:cubicBezTo>
                      <a:pt x="1448" y="315"/>
                      <a:pt x="1448" y="314"/>
                      <a:pt x="1447" y="314"/>
                    </a:cubicBezTo>
                    <a:cubicBezTo>
                      <a:pt x="1447" y="313"/>
                      <a:pt x="1448" y="312"/>
                      <a:pt x="1447" y="311"/>
                    </a:cubicBezTo>
                    <a:cubicBezTo>
                      <a:pt x="1447" y="311"/>
                      <a:pt x="1446" y="311"/>
                      <a:pt x="1445" y="310"/>
                    </a:cubicBezTo>
                    <a:cubicBezTo>
                      <a:pt x="1447" y="309"/>
                      <a:pt x="1449" y="309"/>
                      <a:pt x="1451" y="308"/>
                    </a:cubicBezTo>
                    <a:cubicBezTo>
                      <a:pt x="1451" y="308"/>
                      <a:pt x="1451" y="304"/>
                      <a:pt x="1451" y="304"/>
                    </a:cubicBezTo>
                    <a:cubicBezTo>
                      <a:pt x="1449" y="304"/>
                      <a:pt x="1449" y="305"/>
                      <a:pt x="1447" y="304"/>
                    </a:cubicBezTo>
                    <a:cubicBezTo>
                      <a:pt x="1447" y="301"/>
                      <a:pt x="1447" y="301"/>
                      <a:pt x="1447" y="301"/>
                    </a:cubicBezTo>
                    <a:cubicBezTo>
                      <a:pt x="1451" y="302"/>
                      <a:pt x="1453" y="301"/>
                      <a:pt x="1456" y="301"/>
                    </a:cubicBezTo>
                    <a:cubicBezTo>
                      <a:pt x="1456" y="301"/>
                      <a:pt x="1457" y="302"/>
                      <a:pt x="1458" y="302"/>
                    </a:cubicBezTo>
                    <a:cubicBezTo>
                      <a:pt x="1458" y="303"/>
                      <a:pt x="1458" y="303"/>
                      <a:pt x="1458" y="303"/>
                    </a:cubicBezTo>
                    <a:cubicBezTo>
                      <a:pt x="1459" y="303"/>
                      <a:pt x="1460" y="303"/>
                      <a:pt x="1461" y="303"/>
                    </a:cubicBezTo>
                    <a:cubicBezTo>
                      <a:pt x="1462" y="302"/>
                      <a:pt x="1462" y="301"/>
                      <a:pt x="1462" y="299"/>
                    </a:cubicBezTo>
                    <a:cubicBezTo>
                      <a:pt x="1462" y="299"/>
                      <a:pt x="1465" y="299"/>
                      <a:pt x="1465" y="299"/>
                    </a:cubicBezTo>
                    <a:cubicBezTo>
                      <a:pt x="1466" y="299"/>
                      <a:pt x="1464" y="296"/>
                      <a:pt x="1465" y="295"/>
                    </a:cubicBezTo>
                    <a:cubicBezTo>
                      <a:pt x="1466" y="294"/>
                      <a:pt x="1467" y="295"/>
                      <a:pt x="1468" y="294"/>
                    </a:cubicBezTo>
                    <a:cubicBezTo>
                      <a:pt x="1468" y="293"/>
                      <a:pt x="1468" y="293"/>
                      <a:pt x="1468" y="293"/>
                    </a:cubicBezTo>
                    <a:cubicBezTo>
                      <a:pt x="1467" y="293"/>
                      <a:pt x="1466" y="293"/>
                      <a:pt x="1465" y="293"/>
                    </a:cubicBezTo>
                    <a:cubicBezTo>
                      <a:pt x="1465" y="293"/>
                      <a:pt x="1464" y="291"/>
                      <a:pt x="1464" y="291"/>
                    </a:cubicBezTo>
                    <a:cubicBezTo>
                      <a:pt x="1461" y="289"/>
                      <a:pt x="1458" y="289"/>
                      <a:pt x="1455" y="286"/>
                    </a:cubicBezTo>
                    <a:cubicBezTo>
                      <a:pt x="1455" y="286"/>
                      <a:pt x="1455" y="285"/>
                      <a:pt x="1455" y="284"/>
                    </a:cubicBezTo>
                    <a:cubicBezTo>
                      <a:pt x="1454" y="284"/>
                      <a:pt x="1452" y="283"/>
                      <a:pt x="1451" y="282"/>
                    </a:cubicBezTo>
                    <a:cubicBezTo>
                      <a:pt x="1451" y="281"/>
                      <a:pt x="1451" y="280"/>
                      <a:pt x="1450" y="279"/>
                    </a:cubicBezTo>
                    <a:cubicBezTo>
                      <a:pt x="1449" y="278"/>
                      <a:pt x="1447" y="278"/>
                      <a:pt x="1445" y="278"/>
                    </a:cubicBezTo>
                    <a:cubicBezTo>
                      <a:pt x="1444" y="276"/>
                      <a:pt x="1444" y="276"/>
                      <a:pt x="1444" y="276"/>
                    </a:cubicBezTo>
                    <a:cubicBezTo>
                      <a:pt x="1440" y="276"/>
                      <a:pt x="1433" y="277"/>
                      <a:pt x="1429" y="278"/>
                    </a:cubicBezTo>
                    <a:cubicBezTo>
                      <a:pt x="1430" y="281"/>
                      <a:pt x="1430" y="282"/>
                      <a:pt x="1431" y="285"/>
                    </a:cubicBezTo>
                    <a:cubicBezTo>
                      <a:pt x="1429" y="284"/>
                      <a:pt x="1428" y="284"/>
                      <a:pt x="1427" y="284"/>
                    </a:cubicBezTo>
                    <a:cubicBezTo>
                      <a:pt x="1427" y="282"/>
                      <a:pt x="1428" y="276"/>
                      <a:pt x="1427" y="274"/>
                    </a:cubicBezTo>
                    <a:cubicBezTo>
                      <a:pt x="1427" y="273"/>
                      <a:pt x="1424" y="273"/>
                      <a:pt x="1423" y="272"/>
                    </a:cubicBezTo>
                    <a:cubicBezTo>
                      <a:pt x="1423" y="271"/>
                      <a:pt x="1423" y="269"/>
                      <a:pt x="1423" y="269"/>
                    </a:cubicBezTo>
                    <a:cubicBezTo>
                      <a:pt x="1421" y="268"/>
                      <a:pt x="1419" y="269"/>
                      <a:pt x="1417" y="268"/>
                    </a:cubicBezTo>
                    <a:cubicBezTo>
                      <a:pt x="1417" y="268"/>
                      <a:pt x="1417" y="266"/>
                      <a:pt x="1416" y="265"/>
                    </a:cubicBezTo>
                    <a:cubicBezTo>
                      <a:pt x="1415" y="264"/>
                      <a:pt x="1413" y="265"/>
                      <a:pt x="1411" y="264"/>
                    </a:cubicBezTo>
                    <a:cubicBezTo>
                      <a:pt x="1411" y="263"/>
                      <a:pt x="1410" y="262"/>
                      <a:pt x="1409" y="261"/>
                    </a:cubicBezTo>
                    <a:cubicBezTo>
                      <a:pt x="1409" y="261"/>
                      <a:pt x="1408" y="261"/>
                      <a:pt x="1407" y="261"/>
                    </a:cubicBezTo>
                    <a:cubicBezTo>
                      <a:pt x="1404" y="259"/>
                      <a:pt x="1402" y="256"/>
                      <a:pt x="1400" y="255"/>
                    </a:cubicBezTo>
                    <a:cubicBezTo>
                      <a:pt x="1398" y="255"/>
                      <a:pt x="1398" y="255"/>
                      <a:pt x="1398" y="255"/>
                    </a:cubicBezTo>
                    <a:cubicBezTo>
                      <a:pt x="1397" y="254"/>
                      <a:pt x="1399" y="254"/>
                      <a:pt x="1399" y="253"/>
                    </a:cubicBezTo>
                    <a:cubicBezTo>
                      <a:pt x="1399" y="252"/>
                      <a:pt x="1397" y="250"/>
                      <a:pt x="1397" y="250"/>
                    </a:cubicBezTo>
                    <a:cubicBezTo>
                      <a:pt x="1395" y="250"/>
                      <a:pt x="1395" y="251"/>
                      <a:pt x="1393" y="251"/>
                    </a:cubicBezTo>
                    <a:cubicBezTo>
                      <a:pt x="1392" y="249"/>
                      <a:pt x="1392" y="249"/>
                      <a:pt x="1392" y="249"/>
                    </a:cubicBezTo>
                    <a:cubicBezTo>
                      <a:pt x="1389" y="248"/>
                      <a:pt x="1388" y="248"/>
                      <a:pt x="1386" y="247"/>
                    </a:cubicBezTo>
                    <a:cubicBezTo>
                      <a:pt x="1385" y="244"/>
                      <a:pt x="1384" y="242"/>
                      <a:pt x="1381" y="240"/>
                    </a:cubicBezTo>
                    <a:cubicBezTo>
                      <a:pt x="1380" y="239"/>
                      <a:pt x="1379" y="239"/>
                      <a:pt x="1378" y="239"/>
                    </a:cubicBezTo>
                    <a:cubicBezTo>
                      <a:pt x="1378" y="238"/>
                      <a:pt x="1378" y="237"/>
                      <a:pt x="1378" y="236"/>
                    </a:cubicBezTo>
                    <a:cubicBezTo>
                      <a:pt x="1378" y="235"/>
                      <a:pt x="1377" y="234"/>
                      <a:pt x="1376" y="233"/>
                    </a:cubicBezTo>
                    <a:cubicBezTo>
                      <a:pt x="1374" y="233"/>
                      <a:pt x="1371" y="234"/>
                      <a:pt x="1369" y="233"/>
                    </a:cubicBezTo>
                    <a:cubicBezTo>
                      <a:pt x="1368" y="233"/>
                      <a:pt x="1367" y="231"/>
                      <a:pt x="1366" y="231"/>
                    </a:cubicBezTo>
                    <a:cubicBezTo>
                      <a:pt x="1361" y="230"/>
                      <a:pt x="1361" y="234"/>
                      <a:pt x="1356" y="232"/>
                    </a:cubicBezTo>
                    <a:cubicBezTo>
                      <a:pt x="1355" y="231"/>
                      <a:pt x="1354" y="228"/>
                      <a:pt x="1353" y="227"/>
                    </a:cubicBezTo>
                    <a:cubicBezTo>
                      <a:pt x="1351" y="225"/>
                      <a:pt x="1348" y="226"/>
                      <a:pt x="1345" y="225"/>
                    </a:cubicBezTo>
                    <a:cubicBezTo>
                      <a:pt x="1342" y="223"/>
                      <a:pt x="1342" y="223"/>
                      <a:pt x="1342" y="223"/>
                    </a:cubicBezTo>
                    <a:cubicBezTo>
                      <a:pt x="1342" y="221"/>
                      <a:pt x="1342" y="221"/>
                      <a:pt x="1342" y="221"/>
                    </a:cubicBezTo>
                    <a:cubicBezTo>
                      <a:pt x="1340" y="221"/>
                      <a:pt x="1340" y="222"/>
                      <a:pt x="1340" y="223"/>
                    </a:cubicBezTo>
                    <a:cubicBezTo>
                      <a:pt x="1337" y="223"/>
                      <a:pt x="1333" y="223"/>
                      <a:pt x="1330" y="223"/>
                    </a:cubicBezTo>
                    <a:cubicBezTo>
                      <a:pt x="1329" y="222"/>
                      <a:pt x="1326" y="221"/>
                      <a:pt x="1324" y="221"/>
                    </a:cubicBezTo>
                    <a:cubicBezTo>
                      <a:pt x="1323" y="221"/>
                      <a:pt x="1323" y="223"/>
                      <a:pt x="1320" y="223"/>
                    </a:cubicBezTo>
                    <a:cubicBezTo>
                      <a:pt x="1320" y="223"/>
                      <a:pt x="1319" y="221"/>
                      <a:pt x="1318" y="221"/>
                    </a:cubicBezTo>
                    <a:cubicBezTo>
                      <a:pt x="1315" y="220"/>
                      <a:pt x="1311" y="222"/>
                      <a:pt x="1307" y="221"/>
                    </a:cubicBezTo>
                    <a:cubicBezTo>
                      <a:pt x="1306" y="221"/>
                      <a:pt x="1305" y="219"/>
                      <a:pt x="1304" y="219"/>
                    </a:cubicBezTo>
                    <a:cubicBezTo>
                      <a:pt x="1304" y="219"/>
                      <a:pt x="1303" y="220"/>
                      <a:pt x="1302" y="219"/>
                    </a:cubicBezTo>
                    <a:cubicBezTo>
                      <a:pt x="1303" y="224"/>
                      <a:pt x="1303" y="224"/>
                      <a:pt x="1302" y="228"/>
                    </a:cubicBezTo>
                    <a:cubicBezTo>
                      <a:pt x="1302" y="228"/>
                      <a:pt x="1303" y="228"/>
                      <a:pt x="1304" y="228"/>
                    </a:cubicBezTo>
                    <a:cubicBezTo>
                      <a:pt x="1304" y="229"/>
                      <a:pt x="1306" y="229"/>
                      <a:pt x="1306" y="230"/>
                    </a:cubicBezTo>
                    <a:cubicBezTo>
                      <a:pt x="1307" y="232"/>
                      <a:pt x="1306" y="235"/>
                      <a:pt x="1306" y="237"/>
                    </a:cubicBezTo>
                    <a:cubicBezTo>
                      <a:pt x="1306" y="238"/>
                      <a:pt x="1304" y="237"/>
                      <a:pt x="1304" y="237"/>
                    </a:cubicBezTo>
                    <a:cubicBezTo>
                      <a:pt x="1304" y="237"/>
                      <a:pt x="1302" y="240"/>
                      <a:pt x="1302" y="241"/>
                    </a:cubicBezTo>
                    <a:cubicBezTo>
                      <a:pt x="1301" y="241"/>
                      <a:pt x="1300" y="240"/>
                      <a:pt x="1300" y="241"/>
                    </a:cubicBezTo>
                    <a:cubicBezTo>
                      <a:pt x="1300" y="241"/>
                      <a:pt x="1300" y="243"/>
                      <a:pt x="1300" y="243"/>
                    </a:cubicBezTo>
                    <a:cubicBezTo>
                      <a:pt x="1299" y="244"/>
                      <a:pt x="1296" y="243"/>
                      <a:pt x="1295" y="243"/>
                    </a:cubicBezTo>
                    <a:cubicBezTo>
                      <a:pt x="1295" y="243"/>
                      <a:pt x="1295" y="244"/>
                      <a:pt x="1294" y="245"/>
                    </a:cubicBezTo>
                    <a:cubicBezTo>
                      <a:pt x="1293" y="245"/>
                      <a:pt x="1291" y="245"/>
                      <a:pt x="1289" y="245"/>
                    </a:cubicBezTo>
                    <a:cubicBezTo>
                      <a:pt x="1288" y="243"/>
                      <a:pt x="1287" y="238"/>
                      <a:pt x="1287" y="236"/>
                    </a:cubicBezTo>
                    <a:cubicBezTo>
                      <a:pt x="1286" y="235"/>
                      <a:pt x="1284" y="236"/>
                      <a:pt x="1283" y="235"/>
                    </a:cubicBezTo>
                    <a:cubicBezTo>
                      <a:pt x="1282" y="233"/>
                      <a:pt x="1283" y="228"/>
                      <a:pt x="1283" y="227"/>
                    </a:cubicBezTo>
                    <a:cubicBezTo>
                      <a:pt x="1281" y="228"/>
                      <a:pt x="1279" y="230"/>
                      <a:pt x="1279" y="231"/>
                    </a:cubicBezTo>
                    <a:cubicBezTo>
                      <a:pt x="1277" y="231"/>
                      <a:pt x="1279" y="230"/>
                      <a:pt x="1277" y="230"/>
                    </a:cubicBezTo>
                    <a:cubicBezTo>
                      <a:pt x="1275" y="230"/>
                      <a:pt x="1271" y="233"/>
                      <a:pt x="1269" y="233"/>
                    </a:cubicBezTo>
                    <a:cubicBezTo>
                      <a:pt x="1268" y="233"/>
                      <a:pt x="1269" y="230"/>
                      <a:pt x="1269" y="230"/>
                    </a:cubicBezTo>
                    <a:cubicBezTo>
                      <a:pt x="1267" y="229"/>
                      <a:pt x="1263" y="228"/>
                      <a:pt x="1262" y="228"/>
                    </a:cubicBezTo>
                    <a:cubicBezTo>
                      <a:pt x="1261" y="228"/>
                      <a:pt x="1257" y="228"/>
                      <a:pt x="1255" y="229"/>
                    </a:cubicBezTo>
                    <a:cubicBezTo>
                      <a:pt x="1255" y="229"/>
                      <a:pt x="1254" y="231"/>
                      <a:pt x="1254" y="231"/>
                    </a:cubicBezTo>
                    <a:cubicBezTo>
                      <a:pt x="1252" y="231"/>
                      <a:pt x="1251" y="230"/>
                      <a:pt x="1250" y="229"/>
                    </a:cubicBezTo>
                    <a:cubicBezTo>
                      <a:pt x="1250" y="229"/>
                      <a:pt x="1250" y="227"/>
                      <a:pt x="1250" y="227"/>
                    </a:cubicBezTo>
                    <a:cubicBezTo>
                      <a:pt x="1246" y="227"/>
                      <a:pt x="1240" y="228"/>
                      <a:pt x="1235" y="227"/>
                    </a:cubicBezTo>
                    <a:cubicBezTo>
                      <a:pt x="1234" y="227"/>
                      <a:pt x="1234" y="226"/>
                      <a:pt x="1233" y="227"/>
                    </a:cubicBezTo>
                    <a:cubicBezTo>
                      <a:pt x="1232" y="227"/>
                      <a:pt x="1229" y="230"/>
                      <a:pt x="1228" y="230"/>
                    </a:cubicBezTo>
                    <a:cubicBezTo>
                      <a:pt x="1226" y="230"/>
                      <a:pt x="1225" y="230"/>
                      <a:pt x="1223" y="231"/>
                    </a:cubicBezTo>
                    <a:cubicBezTo>
                      <a:pt x="1223" y="233"/>
                      <a:pt x="1222" y="237"/>
                      <a:pt x="1221" y="240"/>
                    </a:cubicBezTo>
                    <a:cubicBezTo>
                      <a:pt x="1221" y="240"/>
                      <a:pt x="1219" y="242"/>
                      <a:pt x="1219" y="242"/>
                    </a:cubicBezTo>
                    <a:cubicBezTo>
                      <a:pt x="1219" y="241"/>
                      <a:pt x="1220" y="240"/>
                      <a:pt x="1219" y="239"/>
                    </a:cubicBezTo>
                    <a:cubicBezTo>
                      <a:pt x="1218" y="238"/>
                      <a:pt x="1218" y="238"/>
                      <a:pt x="1218" y="238"/>
                    </a:cubicBezTo>
                    <a:cubicBezTo>
                      <a:pt x="1218" y="237"/>
                      <a:pt x="1218" y="236"/>
                      <a:pt x="1218" y="235"/>
                    </a:cubicBezTo>
                    <a:cubicBezTo>
                      <a:pt x="1218" y="234"/>
                      <a:pt x="1216" y="233"/>
                      <a:pt x="1216" y="233"/>
                    </a:cubicBezTo>
                    <a:cubicBezTo>
                      <a:pt x="1215" y="231"/>
                      <a:pt x="1216" y="230"/>
                      <a:pt x="1215" y="229"/>
                    </a:cubicBezTo>
                    <a:cubicBezTo>
                      <a:pt x="1214" y="229"/>
                      <a:pt x="1212" y="229"/>
                      <a:pt x="1211" y="229"/>
                    </a:cubicBezTo>
                    <a:cubicBezTo>
                      <a:pt x="1211" y="228"/>
                      <a:pt x="1212" y="225"/>
                      <a:pt x="1212" y="225"/>
                    </a:cubicBezTo>
                    <a:cubicBezTo>
                      <a:pt x="1211" y="223"/>
                      <a:pt x="1211" y="225"/>
                      <a:pt x="1211" y="223"/>
                    </a:cubicBezTo>
                    <a:cubicBezTo>
                      <a:pt x="1212" y="222"/>
                      <a:pt x="1213" y="221"/>
                      <a:pt x="1213" y="221"/>
                    </a:cubicBezTo>
                    <a:cubicBezTo>
                      <a:pt x="1212" y="219"/>
                      <a:pt x="1210" y="216"/>
                      <a:pt x="1208" y="215"/>
                    </a:cubicBezTo>
                    <a:cubicBezTo>
                      <a:pt x="1208" y="215"/>
                      <a:pt x="1206" y="216"/>
                      <a:pt x="1206" y="215"/>
                    </a:cubicBezTo>
                    <a:cubicBezTo>
                      <a:pt x="1205" y="214"/>
                      <a:pt x="1205" y="212"/>
                      <a:pt x="1203" y="211"/>
                    </a:cubicBezTo>
                    <a:cubicBezTo>
                      <a:pt x="1202" y="210"/>
                      <a:pt x="1200" y="211"/>
                      <a:pt x="1197" y="210"/>
                    </a:cubicBezTo>
                    <a:cubicBezTo>
                      <a:pt x="1196" y="210"/>
                      <a:pt x="1195" y="208"/>
                      <a:pt x="1193" y="207"/>
                    </a:cubicBezTo>
                    <a:cubicBezTo>
                      <a:pt x="1193" y="208"/>
                      <a:pt x="1191" y="209"/>
                      <a:pt x="1191" y="209"/>
                    </a:cubicBezTo>
                    <a:cubicBezTo>
                      <a:pt x="1191" y="210"/>
                      <a:pt x="1191" y="210"/>
                      <a:pt x="1191" y="210"/>
                    </a:cubicBezTo>
                    <a:cubicBezTo>
                      <a:pt x="1190" y="210"/>
                      <a:pt x="1189" y="208"/>
                      <a:pt x="1187" y="209"/>
                    </a:cubicBezTo>
                    <a:cubicBezTo>
                      <a:pt x="1185" y="209"/>
                      <a:pt x="1184" y="211"/>
                      <a:pt x="1181" y="211"/>
                    </a:cubicBezTo>
                    <a:cubicBezTo>
                      <a:pt x="1180" y="209"/>
                      <a:pt x="1180" y="209"/>
                      <a:pt x="1180" y="209"/>
                    </a:cubicBezTo>
                    <a:cubicBezTo>
                      <a:pt x="1179" y="209"/>
                      <a:pt x="1177" y="210"/>
                      <a:pt x="1174" y="209"/>
                    </a:cubicBezTo>
                    <a:cubicBezTo>
                      <a:pt x="1173" y="209"/>
                      <a:pt x="1171" y="208"/>
                      <a:pt x="1169" y="208"/>
                    </a:cubicBezTo>
                    <a:cubicBezTo>
                      <a:pt x="1166" y="208"/>
                      <a:pt x="1164" y="212"/>
                      <a:pt x="1160" y="211"/>
                    </a:cubicBezTo>
                    <a:cubicBezTo>
                      <a:pt x="1157" y="211"/>
                      <a:pt x="1157" y="209"/>
                      <a:pt x="1153" y="209"/>
                    </a:cubicBezTo>
                    <a:cubicBezTo>
                      <a:pt x="1150" y="210"/>
                      <a:pt x="1146" y="213"/>
                      <a:pt x="1142" y="213"/>
                    </a:cubicBezTo>
                    <a:cubicBezTo>
                      <a:pt x="1139" y="213"/>
                      <a:pt x="1136" y="212"/>
                      <a:pt x="1132" y="213"/>
                    </a:cubicBezTo>
                    <a:cubicBezTo>
                      <a:pt x="1130" y="213"/>
                      <a:pt x="1127" y="214"/>
                      <a:pt x="1124" y="213"/>
                    </a:cubicBezTo>
                    <a:cubicBezTo>
                      <a:pt x="1123" y="213"/>
                      <a:pt x="1122" y="214"/>
                      <a:pt x="1122" y="214"/>
                    </a:cubicBezTo>
                    <a:cubicBezTo>
                      <a:pt x="1118" y="213"/>
                      <a:pt x="1117" y="213"/>
                      <a:pt x="1113" y="214"/>
                    </a:cubicBezTo>
                    <a:cubicBezTo>
                      <a:pt x="1115" y="210"/>
                      <a:pt x="1117" y="208"/>
                      <a:pt x="1121" y="205"/>
                    </a:cubicBezTo>
                    <a:cubicBezTo>
                      <a:pt x="1120" y="203"/>
                      <a:pt x="1120" y="203"/>
                      <a:pt x="1120" y="203"/>
                    </a:cubicBezTo>
                    <a:cubicBezTo>
                      <a:pt x="1119" y="203"/>
                      <a:pt x="1118" y="203"/>
                      <a:pt x="1116" y="203"/>
                    </a:cubicBezTo>
                    <a:cubicBezTo>
                      <a:pt x="1117" y="202"/>
                      <a:pt x="1116" y="200"/>
                      <a:pt x="1116" y="199"/>
                    </a:cubicBezTo>
                    <a:cubicBezTo>
                      <a:pt x="1118" y="199"/>
                      <a:pt x="1118" y="199"/>
                      <a:pt x="1118" y="199"/>
                    </a:cubicBezTo>
                    <a:cubicBezTo>
                      <a:pt x="1116" y="198"/>
                      <a:pt x="1119" y="197"/>
                      <a:pt x="1119" y="197"/>
                    </a:cubicBezTo>
                    <a:cubicBezTo>
                      <a:pt x="1120" y="198"/>
                      <a:pt x="1120" y="200"/>
                      <a:pt x="1120" y="201"/>
                    </a:cubicBezTo>
                    <a:cubicBezTo>
                      <a:pt x="1121" y="200"/>
                      <a:pt x="1123" y="199"/>
                      <a:pt x="1124" y="199"/>
                    </a:cubicBezTo>
                    <a:cubicBezTo>
                      <a:pt x="1124" y="198"/>
                      <a:pt x="1124" y="197"/>
                      <a:pt x="1125" y="195"/>
                    </a:cubicBezTo>
                    <a:cubicBezTo>
                      <a:pt x="1123" y="193"/>
                      <a:pt x="1120" y="190"/>
                      <a:pt x="1118" y="190"/>
                    </a:cubicBezTo>
                    <a:cubicBezTo>
                      <a:pt x="1116" y="190"/>
                      <a:pt x="1116" y="191"/>
                      <a:pt x="1114" y="191"/>
                    </a:cubicBezTo>
                    <a:cubicBezTo>
                      <a:pt x="1114" y="191"/>
                      <a:pt x="1112" y="188"/>
                      <a:pt x="1111" y="188"/>
                    </a:cubicBezTo>
                    <a:cubicBezTo>
                      <a:pt x="1107" y="187"/>
                      <a:pt x="1103" y="188"/>
                      <a:pt x="1099" y="189"/>
                    </a:cubicBezTo>
                    <a:cubicBezTo>
                      <a:pt x="1097" y="194"/>
                      <a:pt x="1094" y="196"/>
                      <a:pt x="1092" y="201"/>
                    </a:cubicBezTo>
                    <a:cubicBezTo>
                      <a:pt x="1092" y="201"/>
                      <a:pt x="1091" y="203"/>
                      <a:pt x="1091" y="203"/>
                    </a:cubicBezTo>
                    <a:cubicBezTo>
                      <a:pt x="1091" y="203"/>
                      <a:pt x="1083" y="205"/>
                      <a:pt x="1083" y="205"/>
                    </a:cubicBezTo>
                    <a:cubicBezTo>
                      <a:pt x="1082" y="204"/>
                      <a:pt x="1082" y="204"/>
                      <a:pt x="1082" y="204"/>
                    </a:cubicBezTo>
                    <a:cubicBezTo>
                      <a:pt x="1080" y="203"/>
                      <a:pt x="1084" y="202"/>
                      <a:pt x="1085" y="201"/>
                    </a:cubicBezTo>
                    <a:cubicBezTo>
                      <a:pt x="1085" y="200"/>
                      <a:pt x="1083" y="200"/>
                      <a:pt x="1083" y="199"/>
                    </a:cubicBezTo>
                    <a:cubicBezTo>
                      <a:pt x="1083" y="199"/>
                      <a:pt x="1084" y="198"/>
                      <a:pt x="1083" y="197"/>
                    </a:cubicBezTo>
                    <a:cubicBezTo>
                      <a:pt x="1088" y="196"/>
                      <a:pt x="1087" y="196"/>
                      <a:pt x="1089" y="191"/>
                    </a:cubicBezTo>
                    <a:cubicBezTo>
                      <a:pt x="1090" y="192"/>
                      <a:pt x="1091" y="192"/>
                      <a:pt x="1091" y="192"/>
                    </a:cubicBezTo>
                    <a:cubicBezTo>
                      <a:pt x="1091" y="193"/>
                      <a:pt x="1091" y="193"/>
                      <a:pt x="1091" y="193"/>
                    </a:cubicBezTo>
                    <a:cubicBezTo>
                      <a:pt x="1090" y="193"/>
                      <a:pt x="1089" y="195"/>
                      <a:pt x="1092" y="196"/>
                    </a:cubicBezTo>
                    <a:cubicBezTo>
                      <a:pt x="1093" y="194"/>
                      <a:pt x="1093" y="193"/>
                      <a:pt x="1094" y="190"/>
                    </a:cubicBezTo>
                    <a:cubicBezTo>
                      <a:pt x="1088" y="190"/>
                      <a:pt x="1081" y="191"/>
                      <a:pt x="1076" y="191"/>
                    </a:cubicBezTo>
                    <a:cubicBezTo>
                      <a:pt x="1074" y="183"/>
                      <a:pt x="1075" y="186"/>
                      <a:pt x="1084" y="187"/>
                    </a:cubicBezTo>
                    <a:cubicBezTo>
                      <a:pt x="1084" y="185"/>
                      <a:pt x="1084" y="185"/>
                      <a:pt x="1084" y="185"/>
                    </a:cubicBezTo>
                    <a:cubicBezTo>
                      <a:pt x="1081" y="185"/>
                      <a:pt x="1078" y="184"/>
                      <a:pt x="1074" y="183"/>
                    </a:cubicBezTo>
                    <a:cubicBezTo>
                      <a:pt x="1072" y="182"/>
                      <a:pt x="1072" y="182"/>
                      <a:pt x="1072" y="182"/>
                    </a:cubicBezTo>
                    <a:cubicBezTo>
                      <a:pt x="1070" y="182"/>
                      <a:pt x="1069" y="183"/>
                      <a:pt x="1066" y="183"/>
                    </a:cubicBezTo>
                    <a:cubicBezTo>
                      <a:pt x="1064" y="183"/>
                      <a:pt x="1061" y="181"/>
                      <a:pt x="1060" y="181"/>
                    </a:cubicBezTo>
                    <a:cubicBezTo>
                      <a:pt x="1058" y="180"/>
                      <a:pt x="1057" y="181"/>
                      <a:pt x="1055" y="181"/>
                    </a:cubicBezTo>
                    <a:cubicBezTo>
                      <a:pt x="1055" y="181"/>
                      <a:pt x="1050" y="179"/>
                      <a:pt x="1049" y="179"/>
                    </a:cubicBezTo>
                    <a:cubicBezTo>
                      <a:pt x="1049" y="178"/>
                      <a:pt x="1048" y="176"/>
                      <a:pt x="1047" y="176"/>
                    </a:cubicBezTo>
                    <a:cubicBezTo>
                      <a:pt x="1046" y="176"/>
                      <a:pt x="1043" y="176"/>
                      <a:pt x="1041" y="176"/>
                    </a:cubicBezTo>
                    <a:cubicBezTo>
                      <a:pt x="1042" y="176"/>
                      <a:pt x="1041" y="178"/>
                      <a:pt x="1042" y="178"/>
                    </a:cubicBezTo>
                    <a:cubicBezTo>
                      <a:pt x="1043" y="178"/>
                      <a:pt x="1043" y="178"/>
                      <a:pt x="1044" y="178"/>
                    </a:cubicBezTo>
                    <a:cubicBezTo>
                      <a:pt x="1044" y="178"/>
                      <a:pt x="1044" y="179"/>
                      <a:pt x="1045" y="179"/>
                    </a:cubicBezTo>
                    <a:cubicBezTo>
                      <a:pt x="1045" y="179"/>
                      <a:pt x="1045" y="180"/>
                      <a:pt x="1045" y="180"/>
                    </a:cubicBezTo>
                    <a:cubicBezTo>
                      <a:pt x="1045" y="182"/>
                      <a:pt x="1045" y="182"/>
                      <a:pt x="1045" y="182"/>
                    </a:cubicBezTo>
                    <a:cubicBezTo>
                      <a:pt x="1042" y="182"/>
                      <a:pt x="1039" y="182"/>
                      <a:pt x="1036" y="182"/>
                    </a:cubicBezTo>
                    <a:cubicBezTo>
                      <a:pt x="1036" y="182"/>
                      <a:pt x="1036" y="185"/>
                      <a:pt x="1035" y="186"/>
                    </a:cubicBezTo>
                    <a:cubicBezTo>
                      <a:pt x="1036" y="186"/>
                      <a:pt x="1041" y="187"/>
                      <a:pt x="1040" y="187"/>
                    </a:cubicBezTo>
                    <a:cubicBezTo>
                      <a:pt x="1041" y="187"/>
                      <a:pt x="1042" y="187"/>
                      <a:pt x="1043" y="187"/>
                    </a:cubicBezTo>
                    <a:cubicBezTo>
                      <a:pt x="1044" y="189"/>
                      <a:pt x="1044" y="189"/>
                      <a:pt x="1044" y="189"/>
                    </a:cubicBezTo>
                    <a:cubicBezTo>
                      <a:pt x="1037" y="187"/>
                      <a:pt x="1032" y="188"/>
                      <a:pt x="1035" y="197"/>
                    </a:cubicBezTo>
                    <a:cubicBezTo>
                      <a:pt x="1035" y="198"/>
                      <a:pt x="1036" y="199"/>
                      <a:pt x="1037" y="199"/>
                    </a:cubicBezTo>
                    <a:cubicBezTo>
                      <a:pt x="1036" y="200"/>
                      <a:pt x="1037" y="201"/>
                      <a:pt x="1037" y="203"/>
                    </a:cubicBezTo>
                    <a:cubicBezTo>
                      <a:pt x="1036" y="203"/>
                      <a:pt x="1034" y="204"/>
                      <a:pt x="1033" y="203"/>
                    </a:cubicBezTo>
                    <a:cubicBezTo>
                      <a:pt x="1032" y="203"/>
                      <a:pt x="1032" y="202"/>
                      <a:pt x="1030" y="202"/>
                    </a:cubicBezTo>
                    <a:cubicBezTo>
                      <a:pt x="1030" y="202"/>
                      <a:pt x="1029" y="203"/>
                      <a:pt x="1028" y="203"/>
                    </a:cubicBezTo>
                    <a:cubicBezTo>
                      <a:pt x="1028" y="202"/>
                      <a:pt x="1028" y="202"/>
                      <a:pt x="1029" y="200"/>
                    </a:cubicBezTo>
                    <a:cubicBezTo>
                      <a:pt x="1028" y="200"/>
                      <a:pt x="1028" y="199"/>
                      <a:pt x="1027" y="198"/>
                    </a:cubicBezTo>
                    <a:cubicBezTo>
                      <a:pt x="1027" y="198"/>
                      <a:pt x="1024" y="199"/>
                      <a:pt x="1025" y="199"/>
                    </a:cubicBezTo>
                    <a:cubicBezTo>
                      <a:pt x="1025" y="199"/>
                      <a:pt x="1024" y="199"/>
                      <a:pt x="1023" y="199"/>
                    </a:cubicBezTo>
                    <a:cubicBezTo>
                      <a:pt x="1023" y="200"/>
                      <a:pt x="1024" y="200"/>
                      <a:pt x="1023" y="200"/>
                    </a:cubicBezTo>
                    <a:cubicBezTo>
                      <a:pt x="1023" y="200"/>
                      <a:pt x="1022" y="202"/>
                      <a:pt x="1022" y="203"/>
                    </a:cubicBezTo>
                    <a:cubicBezTo>
                      <a:pt x="1023" y="203"/>
                      <a:pt x="1024" y="204"/>
                      <a:pt x="1024" y="205"/>
                    </a:cubicBezTo>
                    <a:cubicBezTo>
                      <a:pt x="1021" y="206"/>
                      <a:pt x="1019" y="207"/>
                      <a:pt x="1015" y="207"/>
                    </a:cubicBezTo>
                    <a:cubicBezTo>
                      <a:pt x="1015" y="205"/>
                      <a:pt x="1015" y="205"/>
                      <a:pt x="1015" y="205"/>
                    </a:cubicBezTo>
                    <a:cubicBezTo>
                      <a:pt x="1014" y="205"/>
                      <a:pt x="1012" y="206"/>
                      <a:pt x="1011" y="205"/>
                    </a:cubicBezTo>
                    <a:cubicBezTo>
                      <a:pt x="1011" y="205"/>
                      <a:pt x="1011" y="204"/>
                      <a:pt x="1011" y="203"/>
                    </a:cubicBezTo>
                    <a:cubicBezTo>
                      <a:pt x="1008" y="201"/>
                      <a:pt x="1005" y="199"/>
                      <a:pt x="1002" y="198"/>
                    </a:cubicBezTo>
                    <a:cubicBezTo>
                      <a:pt x="1002" y="197"/>
                      <a:pt x="1002" y="197"/>
                      <a:pt x="1002" y="197"/>
                    </a:cubicBezTo>
                    <a:cubicBezTo>
                      <a:pt x="1001" y="197"/>
                      <a:pt x="1000" y="198"/>
                      <a:pt x="999" y="197"/>
                    </a:cubicBezTo>
                    <a:cubicBezTo>
                      <a:pt x="998" y="197"/>
                      <a:pt x="997" y="195"/>
                      <a:pt x="997" y="195"/>
                    </a:cubicBezTo>
                    <a:cubicBezTo>
                      <a:pt x="992" y="195"/>
                      <a:pt x="989" y="200"/>
                      <a:pt x="986" y="201"/>
                    </a:cubicBezTo>
                    <a:cubicBezTo>
                      <a:pt x="985" y="202"/>
                      <a:pt x="984" y="201"/>
                      <a:pt x="983" y="201"/>
                    </a:cubicBezTo>
                    <a:cubicBezTo>
                      <a:pt x="982" y="201"/>
                      <a:pt x="980" y="203"/>
                      <a:pt x="979" y="203"/>
                    </a:cubicBezTo>
                    <a:cubicBezTo>
                      <a:pt x="980" y="201"/>
                      <a:pt x="980" y="199"/>
                      <a:pt x="980" y="197"/>
                    </a:cubicBezTo>
                    <a:cubicBezTo>
                      <a:pt x="980" y="197"/>
                      <a:pt x="979" y="197"/>
                      <a:pt x="979" y="196"/>
                    </a:cubicBezTo>
                    <a:cubicBezTo>
                      <a:pt x="978" y="196"/>
                      <a:pt x="977" y="196"/>
                      <a:pt x="977" y="195"/>
                    </a:cubicBezTo>
                    <a:cubicBezTo>
                      <a:pt x="976" y="194"/>
                      <a:pt x="977" y="193"/>
                      <a:pt x="977" y="192"/>
                    </a:cubicBezTo>
                    <a:cubicBezTo>
                      <a:pt x="977" y="192"/>
                      <a:pt x="975" y="192"/>
                      <a:pt x="975" y="191"/>
                    </a:cubicBezTo>
                    <a:cubicBezTo>
                      <a:pt x="972" y="197"/>
                      <a:pt x="972" y="197"/>
                      <a:pt x="972" y="197"/>
                    </a:cubicBezTo>
                    <a:cubicBezTo>
                      <a:pt x="972" y="199"/>
                      <a:pt x="973" y="201"/>
                      <a:pt x="973" y="202"/>
                    </a:cubicBezTo>
                    <a:cubicBezTo>
                      <a:pt x="973" y="202"/>
                      <a:pt x="970" y="203"/>
                      <a:pt x="970" y="203"/>
                    </a:cubicBezTo>
                    <a:cubicBezTo>
                      <a:pt x="970" y="211"/>
                      <a:pt x="969" y="211"/>
                      <a:pt x="966" y="215"/>
                    </a:cubicBezTo>
                    <a:cubicBezTo>
                      <a:pt x="966" y="216"/>
                      <a:pt x="965" y="218"/>
                      <a:pt x="965" y="219"/>
                    </a:cubicBezTo>
                    <a:cubicBezTo>
                      <a:pt x="964" y="219"/>
                      <a:pt x="963" y="219"/>
                      <a:pt x="962" y="219"/>
                    </a:cubicBezTo>
                    <a:cubicBezTo>
                      <a:pt x="962" y="218"/>
                      <a:pt x="961" y="218"/>
                      <a:pt x="961" y="218"/>
                    </a:cubicBezTo>
                    <a:cubicBezTo>
                      <a:pt x="962" y="215"/>
                      <a:pt x="962" y="214"/>
                      <a:pt x="963" y="211"/>
                    </a:cubicBezTo>
                    <a:cubicBezTo>
                      <a:pt x="962" y="211"/>
                      <a:pt x="961" y="211"/>
                      <a:pt x="961" y="211"/>
                    </a:cubicBezTo>
                    <a:cubicBezTo>
                      <a:pt x="961" y="213"/>
                      <a:pt x="961" y="213"/>
                      <a:pt x="961" y="213"/>
                    </a:cubicBezTo>
                    <a:cubicBezTo>
                      <a:pt x="958" y="213"/>
                      <a:pt x="955" y="209"/>
                      <a:pt x="954" y="208"/>
                    </a:cubicBezTo>
                    <a:cubicBezTo>
                      <a:pt x="951" y="209"/>
                      <a:pt x="950" y="208"/>
                      <a:pt x="948" y="209"/>
                    </a:cubicBezTo>
                    <a:cubicBezTo>
                      <a:pt x="946" y="207"/>
                      <a:pt x="945" y="206"/>
                      <a:pt x="944" y="203"/>
                    </a:cubicBezTo>
                    <a:cubicBezTo>
                      <a:pt x="943" y="204"/>
                      <a:pt x="942" y="204"/>
                      <a:pt x="940" y="205"/>
                    </a:cubicBezTo>
                    <a:cubicBezTo>
                      <a:pt x="940" y="204"/>
                      <a:pt x="941" y="203"/>
                      <a:pt x="940" y="203"/>
                    </a:cubicBezTo>
                    <a:cubicBezTo>
                      <a:pt x="940" y="203"/>
                      <a:pt x="940" y="201"/>
                      <a:pt x="941" y="201"/>
                    </a:cubicBezTo>
                    <a:cubicBezTo>
                      <a:pt x="945" y="198"/>
                      <a:pt x="946" y="202"/>
                      <a:pt x="943" y="196"/>
                    </a:cubicBezTo>
                    <a:cubicBezTo>
                      <a:pt x="942" y="196"/>
                      <a:pt x="942" y="196"/>
                      <a:pt x="942" y="196"/>
                    </a:cubicBezTo>
                    <a:cubicBezTo>
                      <a:pt x="941" y="197"/>
                      <a:pt x="942" y="198"/>
                      <a:pt x="942" y="198"/>
                    </a:cubicBezTo>
                    <a:cubicBezTo>
                      <a:pt x="942" y="198"/>
                      <a:pt x="942" y="199"/>
                      <a:pt x="942" y="199"/>
                    </a:cubicBezTo>
                    <a:cubicBezTo>
                      <a:pt x="941" y="199"/>
                      <a:pt x="939" y="199"/>
                      <a:pt x="938" y="199"/>
                    </a:cubicBezTo>
                    <a:cubicBezTo>
                      <a:pt x="936" y="194"/>
                      <a:pt x="932" y="192"/>
                      <a:pt x="928" y="189"/>
                    </a:cubicBezTo>
                    <a:cubicBezTo>
                      <a:pt x="927" y="189"/>
                      <a:pt x="926" y="189"/>
                      <a:pt x="925" y="189"/>
                    </a:cubicBezTo>
                    <a:cubicBezTo>
                      <a:pt x="922" y="192"/>
                      <a:pt x="926" y="196"/>
                      <a:pt x="926" y="197"/>
                    </a:cubicBezTo>
                    <a:cubicBezTo>
                      <a:pt x="926" y="197"/>
                      <a:pt x="926" y="199"/>
                      <a:pt x="926" y="198"/>
                    </a:cubicBezTo>
                    <a:cubicBezTo>
                      <a:pt x="925" y="198"/>
                      <a:pt x="926" y="200"/>
                      <a:pt x="925" y="199"/>
                    </a:cubicBezTo>
                    <a:cubicBezTo>
                      <a:pt x="923" y="197"/>
                      <a:pt x="923" y="192"/>
                      <a:pt x="920" y="190"/>
                    </a:cubicBezTo>
                    <a:cubicBezTo>
                      <a:pt x="919" y="190"/>
                      <a:pt x="918" y="190"/>
                      <a:pt x="917" y="190"/>
                    </a:cubicBezTo>
                    <a:cubicBezTo>
                      <a:pt x="916" y="190"/>
                      <a:pt x="909" y="187"/>
                      <a:pt x="912" y="187"/>
                    </a:cubicBezTo>
                    <a:cubicBezTo>
                      <a:pt x="914" y="188"/>
                      <a:pt x="915" y="188"/>
                      <a:pt x="918" y="188"/>
                    </a:cubicBezTo>
                    <a:cubicBezTo>
                      <a:pt x="917" y="186"/>
                      <a:pt x="917" y="185"/>
                      <a:pt x="916" y="183"/>
                    </a:cubicBezTo>
                    <a:cubicBezTo>
                      <a:pt x="915" y="184"/>
                      <a:pt x="914" y="184"/>
                      <a:pt x="912" y="184"/>
                    </a:cubicBezTo>
                    <a:cubicBezTo>
                      <a:pt x="911" y="187"/>
                      <a:pt x="911" y="187"/>
                      <a:pt x="911" y="187"/>
                    </a:cubicBezTo>
                    <a:cubicBezTo>
                      <a:pt x="910" y="187"/>
                      <a:pt x="910" y="187"/>
                      <a:pt x="910" y="187"/>
                    </a:cubicBezTo>
                    <a:cubicBezTo>
                      <a:pt x="909" y="187"/>
                      <a:pt x="908" y="185"/>
                      <a:pt x="907" y="185"/>
                    </a:cubicBezTo>
                    <a:cubicBezTo>
                      <a:pt x="905" y="184"/>
                      <a:pt x="904" y="185"/>
                      <a:pt x="904" y="185"/>
                    </a:cubicBezTo>
                    <a:cubicBezTo>
                      <a:pt x="904" y="185"/>
                      <a:pt x="905" y="185"/>
                      <a:pt x="906" y="184"/>
                    </a:cubicBezTo>
                    <a:cubicBezTo>
                      <a:pt x="906" y="184"/>
                      <a:pt x="907" y="183"/>
                      <a:pt x="908" y="182"/>
                    </a:cubicBezTo>
                    <a:cubicBezTo>
                      <a:pt x="908" y="182"/>
                      <a:pt x="906" y="180"/>
                      <a:pt x="906" y="180"/>
                    </a:cubicBezTo>
                    <a:cubicBezTo>
                      <a:pt x="906" y="180"/>
                      <a:pt x="903" y="181"/>
                      <a:pt x="904" y="181"/>
                    </a:cubicBezTo>
                    <a:cubicBezTo>
                      <a:pt x="898" y="182"/>
                      <a:pt x="904" y="180"/>
                      <a:pt x="904" y="179"/>
                    </a:cubicBezTo>
                    <a:cubicBezTo>
                      <a:pt x="906" y="178"/>
                      <a:pt x="905" y="178"/>
                      <a:pt x="905" y="176"/>
                    </a:cubicBezTo>
                    <a:cubicBezTo>
                      <a:pt x="906" y="176"/>
                      <a:pt x="907" y="176"/>
                      <a:pt x="908" y="176"/>
                    </a:cubicBezTo>
                    <a:cubicBezTo>
                      <a:pt x="909" y="176"/>
                      <a:pt x="911" y="174"/>
                      <a:pt x="911" y="174"/>
                    </a:cubicBezTo>
                    <a:cubicBezTo>
                      <a:pt x="912" y="174"/>
                      <a:pt x="913" y="174"/>
                      <a:pt x="914" y="174"/>
                    </a:cubicBezTo>
                    <a:cubicBezTo>
                      <a:pt x="916" y="173"/>
                      <a:pt x="917" y="170"/>
                      <a:pt x="919" y="169"/>
                    </a:cubicBezTo>
                    <a:cubicBezTo>
                      <a:pt x="920" y="169"/>
                      <a:pt x="920" y="169"/>
                      <a:pt x="920" y="169"/>
                    </a:cubicBezTo>
                    <a:cubicBezTo>
                      <a:pt x="920" y="168"/>
                      <a:pt x="919" y="166"/>
                      <a:pt x="920" y="165"/>
                    </a:cubicBezTo>
                    <a:cubicBezTo>
                      <a:pt x="918" y="165"/>
                      <a:pt x="916" y="166"/>
                      <a:pt x="914" y="165"/>
                    </a:cubicBezTo>
                    <a:cubicBezTo>
                      <a:pt x="913" y="165"/>
                      <a:pt x="912" y="162"/>
                      <a:pt x="911" y="161"/>
                    </a:cubicBezTo>
                    <a:cubicBezTo>
                      <a:pt x="910" y="161"/>
                      <a:pt x="909" y="162"/>
                      <a:pt x="908" y="161"/>
                    </a:cubicBezTo>
                    <a:cubicBezTo>
                      <a:pt x="907" y="161"/>
                      <a:pt x="907" y="160"/>
                      <a:pt x="907" y="159"/>
                    </a:cubicBezTo>
                    <a:cubicBezTo>
                      <a:pt x="905" y="158"/>
                      <a:pt x="900" y="158"/>
                      <a:pt x="898" y="159"/>
                    </a:cubicBezTo>
                    <a:cubicBezTo>
                      <a:pt x="889" y="161"/>
                      <a:pt x="888" y="162"/>
                      <a:pt x="889" y="169"/>
                    </a:cubicBezTo>
                    <a:cubicBezTo>
                      <a:pt x="891" y="170"/>
                      <a:pt x="891" y="169"/>
                      <a:pt x="892" y="170"/>
                    </a:cubicBezTo>
                    <a:cubicBezTo>
                      <a:pt x="892" y="170"/>
                      <a:pt x="892" y="173"/>
                      <a:pt x="892" y="173"/>
                    </a:cubicBezTo>
                    <a:cubicBezTo>
                      <a:pt x="894" y="174"/>
                      <a:pt x="897" y="172"/>
                      <a:pt x="899" y="173"/>
                    </a:cubicBezTo>
                    <a:cubicBezTo>
                      <a:pt x="899" y="173"/>
                      <a:pt x="901" y="175"/>
                      <a:pt x="902" y="175"/>
                    </a:cubicBezTo>
                    <a:cubicBezTo>
                      <a:pt x="904" y="176"/>
                      <a:pt x="901" y="176"/>
                      <a:pt x="900" y="177"/>
                    </a:cubicBezTo>
                    <a:cubicBezTo>
                      <a:pt x="900" y="177"/>
                      <a:pt x="900" y="180"/>
                      <a:pt x="901" y="179"/>
                    </a:cubicBezTo>
                    <a:cubicBezTo>
                      <a:pt x="896" y="180"/>
                      <a:pt x="896" y="180"/>
                      <a:pt x="896" y="180"/>
                    </a:cubicBezTo>
                    <a:cubicBezTo>
                      <a:pt x="895" y="181"/>
                      <a:pt x="895" y="182"/>
                      <a:pt x="896" y="183"/>
                    </a:cubicBezTo>
                    <a:cubicBezTo>
                      <a:pt x="892" y="183"/>
                      <a:pt x="889" y="183"/>
                      <a:pt x="886" y="182"/>
                    </a:cubicBezTo>
                    <a:cubicBezTo>
                      <a:pt x="885" y="182"/>
                      <a:pt x="884" y="179"/>
                      <a:pt x="882" y="179"/>
                    </a:cubicBezTo>
                    <a:cubicBezTo>
                      <a:pt x="881" y="178"/>
                      <a:pt x="881" y="180"/>
                      <a:pt x="880" y="179"/>
                    </a:cubicBezTo>
                    <a:cubicBezTo>
                      <a:pt x="879" y="179"/>
                      <a:pt x="876" y="177"/>
                      <a:pt x="875" y="177"/>
                    </a:cubicBezTo>
                    <a:cubicBezTo>
                      <a:pt x="874" y="177"/>
                      <a:pt x="873" y="178"/>
                      <a:pt x="873" y="178"/>
                    </a:cubicBezTo>
                    <a:cubicBezTo>
                      <a:pt x="870" y="179"/>
                      <a:pt x="868" y="176"/>
                      <a:pt x="865" y="177"/>
                    </a:cubicBezTo>
                    <a:cubicBezTo>
                      <a:pt x="865" y="177"/>
                      <a:pt x="865" y="179"/>
                      <a:pt x="865" y="179"/>
                    </a:cubicBezTo>
                    <a:cubicBezTo>
                      <a:pt x="865" y="179"/>
                      <a:pt x="864" y="179"/>
                      <a:pt x="863" y="179"/>
                    </a:cubicBezTo>
                    <a:cubicBezTo>
                      <a:pt x="862" y="178"/>
                      <a:pt x="861" y="176"/>
                      <a:pt x="860" y="175"/>
                    </a:cubicBezTo>
                    <a:cubicBezTo>
                      <a:pt x="859" y="175"/>
                      <a:pt x="858" y="176"/>
                      <a:pt x="857" y="175"/>
                    </a:cubicBezTo>
                    <a:cubicBezTo>
                      <a:pt x="856" y="174"/>
                      <a:pt x="856" y="174"/>
                      <a:pt x="856" y="174"/>
                    </a:cubicBezTo>
                    <a:cubicBezTo>
                      <a:pt x="855" y="173"/>
                      <a:pt x="854" y="174"/>
                      <a:pt x="852" y="173"/>
                    </a:cubicBezTo>
                    <a:cubicBezTo>
                      <a:pt x="851" y="173"/>
                      <a:pt x="850" y="172"/>
                      <a:pt x="848" y="171"/>
                    </a:cubicBezTo>
                    <a:cubicBezTo>
                      <a:pt x="849" y="170"/>
                      <a:pt x="848" y="170"/>
                      <a:pt x="848" y="169"/>
                    </a:cubicBezTo>
                    <a:cubicBezTo>
                      <a:pt x="850" y="169"/>
                      <a:pt x="850" y="169"/>
                      <a:pt x="850" y="169"/>
                    </a:cubicBezTo>
                    <a:cubicBezTo>
                      <a:pt x="850" y="166"/>
                      <a:pt x="850" y="164"/>
                      <a:pt x="850" y="162"/>
                    </a:cubicBezTo>
                    <a:cubicBezTo>
                      <a:pt x="847" y="162"/>
                      <a:pt x="844" y="161"/>
                      <a:pt x="839" y="161"/>
                    </a:cubicBezTo>
                    <a:cubicBezTo>
                      <a:pt x="839" y="162"/>
                      <a:pt x="837" y="162"/>
                      <a:pt x="835" y="162"/>
                    </a:cubicBezTo>
                    <a:cubicBezTo>
                      <a:pt x="834" y="160"/>
                      <a:pt x="834" y="160"/>
                      <a:pt x="834" y="160"/>
                    </a:cubicBezTo>
                    <a:cubicBezTo>
                      <a:pt x="833" y="160"/>
                      <a:pt x="831" y="161"/>
                      <a:pt x="829" y="161"/>
                    </a:cubicBezTo>
                    <a:cubicBezTo>
                      <a:pt x="827" y="161"/>
                      <a:pt x="824" y="158"/>
                      <a:pt x="821" y="158"/>
                    </a:cubicBezTo>
                    <a:cubicBezTo>
                      <a:pt x="820" y="158"/>
                      <a:pt x="819" y="160"/>
                      <a:pt x="819" y="161"/>
                    </a:cubicBezTo>
                    <a:cubicBezTo>
                      <a:pt x="814" y="164"/>
                      <a:pt x="810" y="165"/>
                      <a:pt x="807" y="170"/>
                    </a:cubicBezTo>
                    <a:cubicBezTo>
                      <a:pt x="807" y="171"/>
                      <a:pt x="807" y="172"/>
                      <a:pt x="807" y="173"/>
                    </a:cubicBezTo>
                    <a:cubicBezTo>
                      <a:pt x="807" y="172"/>
                      <a:pt x="806" y="172"/>
                      <a:pt x="805" y="172"/>
                    </a:cubicBezTo>
                    <a:cubicBezTo>
                      <a:pt x="805" y="172"/>
                      <a:pt x="806" y="170"/>
                      <a:pt x="805" y="169"/>
                    </a:cubicBezTo>
                    <a:cubicBezTo>
                      <a:pt x="805" y="168"/>
                      <a:pt x="807" y="167"/>
                      <a:pt x="807" y="164"/>
                    </a:cubicBezTo>
                    <a:cubicBezTo>
                      <a:pt x="807" y="164"/>
                      <a:pt x="805" y="162"/>
                      <a:pt x="805" y="162"/>
                    </a:cubicBezTo>
                    <a:cubicBezTo>
                      <a:pt x="805" y="162"/>
                      <a:pt x="802" y="161"/>
                      <a:pt x="803" y="161"/>
                    </a:cubicBezTo>
                    <a:cubicBezTo>
                      <a:pt x="803" y="163"/>
                      <a:pt x="803" y="165"/>
                      <a:pt x="803" y="166"/>
                    </a:cubicBezTo>
                    <a:cubicBezTo>
                      <a:pt x="790" y="166"/>
                      <a:pt x="793" y="168"/>
                      <a:pt x="789" y="159"/>
                    </a:cubicBezTo>
                    <a:cubicBezTo>
                      <a:pt x="787" y="159"/>
                      <a:pt x="787" y="159"/>
                      <a:pt x="787" y="159"/>
                    </a:cubicBezTo>
                    <a:cubicBezTo>
                      <a:pt x="787" y="160"/>
                      <a:pt x="787" y="160"/>
                      <a:pt x="787" y="161"/>
                    </a:cubicBezTo>
                    <a:cubicBezTo>
                      <a:pt x="785" y="161"/>
                      <a:pt x="787" y="162"/>
                      <a:pt x="785" y="162"/>
                    </a:cubicBezTo>
                    <a:cubicBezTo>
                      <a:pt x="783" y="162"/>
                      <a:pt x="784" y="158"/>
                      <a:pt x="780" y="161"/>
                    </a:cubicBezTo>
                    <a:cubicBezTo>
                      <a:pt x="780" y="161"/>
                      <a:pt x="779" y="163"/>
                      <a:pt x="779" y="163"/>
                    </a:cubicBezTo>
                    <a:cubicBezTo>
                      <a:pt x="779" y="164"/>
                      <a:pt x="778" y="164"/>
                      <a:pt x="777" y="165"/>
                    </a:cubicBezTo>
                    <a:cubicBezTo>
                      <a:pt x="777" y="166"/>
                      <a:pt x="777" y="166"/>
                      <a:pt x="777" y="166"/>
                    </a:cubicBezTo>
                    <a:cubicBezTo>
                      <a:pt x="776" y="165"/>
                      <a:pt x="776" y="168"/>
                      <a:pt x="776" y="168"/>
                    </a:cubicBezTo>
                    <a:cubicBezTo>
                      <a:pt x="776" y="168"/>
                      <a:pt x="777" y="170"/>
                      <a:pt x="777" y="170"/>
                    </a:cubicBezTo>
                    <a:cubicBezTo>
                      <a:pt x="778" y="170"/>
                      <a:pt x="781" y="171"/>
                      <a:pt x="781" y="171"/>
                    </a:cubicBezTo>
                    <a:cubicBezTo>
                      <a:pt x="781" y="171"/>
                      <a:pt x="780" y="173"/>
                      <a:pt x="779" y="173"/>
                    </a:cubicBezTo>
                    <a:cubicBezTo>
                      <a:pt x="776" y="174"/>
                      <a:pt x="775" y="172"/>
                      <a:pt x="773" y="171"/>
                    </a:cubicBezTo>
                    <a:cubicBezTo>
                      <a:pt x="773" y="172"/>
                      <a:pt x="774" y="172"/>
                      <a:pt x="774" y="173"/>
                    </a:cubicBezTo>
                    <a:cubicBezTo>
                      <a:pt x="773" y="174"/>
                      <a:pt x="772" y="176"/>
                      <a:pt x="771" y="176"/>
                    </a:cubicBezTo>
                    <a:cubicBezTo>
                      <a:pt x="769" y="177"/>
                      <a:pt x="767" y="176"/>
                      <a:pt x="765" y="177"/>
                    </a:cubicBezTo>
                    <a:cubicBezTo>
                      <a:pt x="764" y="178"/>
                      <a:pt x="766" y="179"/>
                      <a:pt x="764" y="179"/>
                    </a:cubicBezTo>
                    <a:cubicBezTo>
                      <a:pt x="761" y="179"/>
                      <a:pt x="758" y="176"/>
                      <a:pt x="753" y="178"/>
                    </a:cubicBezTo>
                    <a:cubicBezTo>
                      <a:pt x="753" y="179"/>
                      <a:pt x="753" y="179"/>
                      <a:pt x="753" y="179"/>
                    </a:cubicBezTo>
                    <a:cubicBezTo>
                      <a:pt x="752" y="179"/>
                      <a:pt x="754" y="180"/>
                      <a:pt x="753" y="181"/>
                    </a:cubicBezTo>
                    <a:cubicBezTo>
                      <a:pt x="749" y="183"/>
                      <a:pt x="749" y="183"/>
                      <a:pt x="749" y="183"/>
                    </a:cubicBezTo>
                    <a:cubicBezTo>
                      <a:pt x="745" y="184"/>
                      <a:pt x="738" y="184"/>
                      <a:pt x="733" y="184"/>
                    </a:cubicBezTo>
                    <a:cubicBezTo>
                      <a:pt x="734" y="183"/>
                      <a:pt x="734" y="183"/>
                      <a:pt x="734" y="183"/>
                    </a:cubicBezTo>
                    <a:cubicBezTo>
                      <a:pt x="739" y="181"/>
                      <a:pt x="746" y="182"/>
                      <a:pt x="749" y="179"/>
                    </a:cubicBezTo>
                    <a:cubicBezTo>
                      <a:pt x="751" y="178"/>
                      <a:pt x="750" y="175"/>
                      <a:pt x="753" y="174"/>
                    </a:cubicBezTo>
                    <a:cubicBezTo>
                      <a:pt x="755" y="173"/>
                      <a:pt x="756" y="174"/>
                      <a:pt x="758" y="173"/>
                    </a:cubicBezTo>
                    <a:cubicBezTo>
                      <a:pt x="759" y="173"/>
                      <a:pt x="760" y="172"/>
                      <a:pt x="760" y="171"/>
                    </a:cubicBezTo>
                    <a:cubicBezTo>
                      <a:pt x="762" y="171"/>
                      <a:pt x="764" y="171"/>
                      <a:pt x="765" y="170"/>
                    </a:cubicBezTo>
                    <a:cubicBezTo>
                      <a:pt x="767" y="169"/>
                      <a:pt x="767" y="165"/>
                      <a:pt x="769" y="164"/>
                    </a:cubicBezTo>
                    <a:cubicBezTo>
                      <a:pt x="771" y="163"/>
                      <a:pt x="772" y="164"/>
                      <a:pt x="773" y="163"/>
                    </a:cubicBezTo>
                    <a:cubicBezTo>
                      <a:pt x="772" y="161"/>
                      <a:pt x="772" y="160"/>
                      <a:pt x="772" y="157"/>
                    </a:cubicBezTo>
                    <a:cubicBezTo>
                      <a:pt x="773" y="157"/>
                      <a:pt x="774" y="157"/>
                      <a:pt x="775" y="156"/>
                    </a:cubicBezTo>
                    <a:cubicBezTo>
                      <a:pt x="775" y="155"/>
                      <a:pt x="775" y="153"/>
                      <a:pt x="775" y="153"/>
                    </a:cubicBezTo>
                    <a:cubicBezTo>
                      <a:pt x="777" y="152"/>
                      <a:pt x="779" y="153"/>
                      <a:pt x="780" y="153"/>
                    </a:cubicBezTo>
                    <a:cubicBezTo>
                      <a:pt x="781" y="153"/>
                      <a:pt x="786" y="152"/>
                      <a:pt x="788" y="151"/>
                    </a:cubicBezTo>
                    <a:cubicBezTo>
                      <a:pt x="788" y="151"/>
                      <a:pt x="790" y="149"/>
                      <a:pt x="790" y="149"/>
                    </a:cubicBezTo>
                    <a:cubicBezTo>
                      <a:pt x="791" y="148"/>
                      <a:pt x="793" y="149"/>
                      <a:pt x="795" y="149"/>
                    </a:cubicBezTo>
                    <a:cubicBezTo>
                      <a:pt x="797" y="149"/>
                      <a:pt x="811" y="145"/>
                      <a:pt x="813" y="144"/>
                    </a:cubicBezTo>
                    <a:cubicBezTo>
                      <a:pt x="817" y="140"/>
                      <a:pt x="809" y="134"/>
                      <a:pt x="807" y="134"/>
                    </a:cubicBezTo>
                    <a:cubicBezTo>
                      <a:pt x="807" y="133"/>
                      <a:pt x="807" y="131"/>
                      <a:pt x="808" y="131"/>
                    </a:cubicBezTo>
                    <a:cubicBezTo>
                      <a:pt x="808" y="131"/>
                      <a:pt x="809" y="132"/>
                      <a:pt x="809" y="132"/>
                    </a:cubicBezTo>
                    <a:cubicBezTo>
                      <a:pt x="810" y="133"/>
                      <a:pt x="811" y="132"/>
                      <a:pt x="813" y="133"/>
                    </a:cubicBezTo>
                    <a:cubicBezTo>
                      <a:pt x="813" y="130"/>
                      <a:pt x="815" y="127"/>
                      <a:pt x="813" y="124"/>
                    </a:cubicBezTo>
                    <a:cubicBezTo>
                      <a:pt x="812" y="124"/>
                      <a:pt x="810" y="124"/>
                      <a:pt x="810" y="124"/>
                    </a:cubicBezTo>
                    <a:cubicBezTo>
                      <a:pt x="809" y="122"/>
                      <a:pt x="808" y="120"/>
                      <a:pt x="808" y="117"/>
                    </a:cubicBezTo>
                    <a:cubicBezTo>
                      <a:pt x="805" y="116"/>
                      <a:pt x="799" y="116"/>
                      <a:pt x="798" y="114"/>
                    </a:cubicBezTo>
                    <a:cubicBezTo>
                      <a:pt x="796" y="111"/>
                      <a:pt x="798" y="108"/>
                      <a:pt x="795" y="106"/>
                    </a:cubicBezTo>
                    <a:cubicBezTo>
                      <a:pt x="794" y="106"/>
                      <a:pt x="794" y="106"/>
                      <a:pt x="794" y="106"/>
                    </a:cubicBezTo>
                    <a:cubicBezTo>
                      <a:pt x="793" y="106"/>
                      <a:pt x="792" y="107"/>
                      <a:pt x="792" y="107"/>
                    </a:cubicBezTo>
                    <a:cubicBezTo>
                      <a:pt x="790" y="107"/>
                      <a:pt x="789" y="107"/>
                      <a:pt x="787" y="107"/>
                    </a:cubicBezTo>
                    <a:cubicBezTo>
                      <a:pt x="787" y="107"/>
                      <a:pt x="785" y="109"/>
                      <a:pt x="785" y="109"/>
                    </a:cubicBezTo>
                    <a:cubicBezTo>
                      <a:pt x="783" y="109"/>
                      <a:pt x="783" y="107"/>
                      <a:pt x="782" y="107"/>
                    </a:cubicBezTo>
                    <a:cubicBezTo>
                      <a:pt x="780" y="106"/>
                      <a:pt x="768" y="109"/>
                      <a:pt x="767" y="110"/>
                    </a:cubicBezTo>
                    <a:cubicBezTo>
                      <a:pt x="766" y="110"/>
                      <a:pt x="765" y="112"/>
                      <a:pt x="765" y="113"/>
                    </a:cubicBezTo>
                    <a:cubicBezTo>
                      <a:pt x="763" y="115"/>
                      <a:pt x="759" y="116"/>
                      <a:pt x="756" y="116"/>
                    </a:cubicBezTo>
                    <a:cubicBezTo>
                      <a:pt x="757" y="113"/>
                      <a:pt x="758" y="110"/>
                      <a:pt x="759" y="107"/>
                    </a:cubicBezTo>
                    <a:cubicBezTo>
                      <a:pt x="758" y="107"/>
                      <a:pt x="755" y="107"/>
                      <a:pt x="753" y="106"/>
                    </a:cubicBezTo>
                    <a:cubicBezTo>
                      <a:pt x="752" y="104"/>
                      <a:pt x="752" y="104"/>
                      <a:pt x="752" y="104"/>
                    </a:cubicBezTo>
                    <a:cubicBezTo>
                      <a:pt x="749" y="104"/>
                      <a:pt x="748" y="106"/>
                      <a:pt x="745" y="106"/>
                    </a:cubicBezTo>
                    <a:cubicBezTo>
                      <a:pt x="744" y="105"/>
                      <a:pt x="745" y="105"/>
                      <a:pt x="745" y="105"/>
                    </a:cubicBezTo>
                    <a:cubicBezTo>
                      <a:pt x="747" y="102"/>
                      <a:pt x="742" y="104"/>
                      <a:pt x="741" y="104"/>
                    </a:cubicBezTo>
                    <a:cubicBezTo>
                      <a:pt x="741" y="103"/>
                      <a:pt x="743" y="100"/>
                      <a:pt x="744" y="100"/>
                    </a:cubicBezTo>
                    <a:cubicBezTo>
                      <a:pt x="745" y="99"/>
                      <a:pt x="746" y="100"/>
                      <a:pt x="746" y="100"/>
                    </a:cubicBezTo>
                    <a:cubicBezTo>
                      <a:pt x="745" y="99"/>
                      <a:pt x="746" y="97"/>
                      <a:pt x="745" y="96"/>
                    </a:cubicBezTo>
                    <a:cubicBezTo>
                      <a:pt x="743" y="96"/>
                      <a:pt x="741" y="97"/>
                      <a:pt x="740" y="96"/>
                    </a:cubicBezTo>
                    <a:cubicBezTo>
                      <a:pt x="739" y="96"/>
                      <a:pt x="740" y="94"/>
                      <a:pt x="739" y="93"/>
                    </a:cubicBezTo>
                    <a:cubicBezTo>
                      <a:pt x="738" y="93"/>
                      <a:pt x="737" y="94"/>
                      <a:pt x="734" y="94"/>
                    </a:cubicBezTo>
                    <a:cubicBezTo>
                      <a:pt x="734" y="94"/>
                      <a:pt x="732" y="92"/>
                      <a:pt x="730" y="92"/>
                    </a:cubicBezTo>
                    <a:cubicBezTo>
                      <a:pt x="729" y="93"/>
                      <a:pt x="728" y="96"/>
                      <a:pt x="726" y="96"/>
                    </a:cubicBezTo>
                    <a:cubicBezTo>
                      <a:pt x="723" y="96"/>
                      <a:pt x="723" y="94"/>
                      <a:pt x="719" y="94"/>
                    </a:cubicBezTo>
                    <a:cubicBezTo>
                      <a:pt x="718" y="96"/>
                      <a:pt x="718" y="96"/>
                      <a:pt x="718" y="96"/>
                    </a:cubicBezTo>
                    <a:cubicBezTo>
                      <a:pt x="716" y="97"/>
                      <a:pt x="715" y="96"/>
                      <a:pt x="713" y="97"/>
                    </a:cubicBezTo>
                    <a:cubicBezTo>
                      <a:pt x="711" y="98"/>
                      <a:pt x="713" y="99"/>
                      <a:pt x="712" y="101"/>
                    </a:cubicBezTo>
                    <a:cubicBezTo>
                      <a:pt x="711" y="101"/>
                      <a:pt x="705" y="105"/>
                      <a:pt x="704" y="106"/>
                    </a:cubicBezTo>
                    <a:cubicBezTo>
                      <a:pt x="704" y="106"/>
                      <a:pt x="704" y="106"/>
                      <a:pt x="704" y="106"/>
                    </a:cubicBezTo>
                    <a:cubicBezTo>
                      <a:pt x="703" y="107"/>
                      <a:pt x="704" y="109"/>
                      <a:pt x="704" y="110"/>
                    </a:cubicBezTo>
                    <a:cubicBezTo>
                      <a:pt x="706" y="112"/>
                      <a:pt x="707" y="113"/>
                      <a:pt x="709" y="116"/>
                    </a:cubicBezTo>
                    <a:cubicBezTo>
                      <a:pt x="708" y="115"/>
                      <a:pt x="707" y="116"/>
                      <a:pt x="706" y="116"/>
                    </a:cubicBezTo>
                    <a:cubicBezTo>
                      <a:pt x="705" y="115"/>
                      <a:pt x="703" y="113"/>
                      <a:pt x="703" y="113"/>
                    </a:cubicBezTo>
                    <a:cubicBezTo>
                      <a:pt x="701" y="113"/>
                      <a:pt x="700" y="114"/>
                      <a:pt x="700" y="114"/>
                    </a:cubicBezTo>
                    <a:cubicBezTo>
                      <a:pt x="696" y="115"/>
                      <a:pt x="691" y="114"/>
                      <a:pt x="687" y="114"/>
                    </a:cubicBezTo>
                    <a:cubicBezTo>
                      <a:pt x="687" y="114"/>
                      <a:pt x="687" y="116"/>
                      <a:pt x="688" y="116"/>
                    </a:cubicBezTo>
                    <a:cubicBezTo>
                      <a:pt x="689" y="117"/>
                      <a:pt x="689" y="116"/>
                      <a:pt x="690" y="117"/>
                    </a:cubicBezTo>
                    <a:cubicBezTo>
                      <a:pt x="692" y="118"/>
                      <a:pt x="692" y="122"/>
                      <a:pt x="693" y="125"/>
                    </a:cubicBezTo>
                    <a:cubicBezTo>
                      <a:pt x="693" y="125"/>
                      <a:pt x="691" y="125"/>
                      <a:pt x="691" y="126"/>
                    </a:cubicBezTo>
                    <a:cubicBezTo>
                      <a:pt x="690" y="128"/>
                      <a:pt x="690" y="128"/>
                      <a:pt x="690" y="128"/>
                    </a:cubicBezTo>
                    <a:cubicBezTo>
                      <a:pt x="688" y="128"/>
                      <a:pt x="692" y="121"/>
                      <a:pt x="690" y="120"/>
                    </a:cubicBezTo>
                    <a:cubicBezTo>
                      <a:pt x="685" y="116"/>
                      <a:pt x="684" y="119"/>
                      <a:pt x="681" y="122"/>
                    </a:cubicBezTo>
                    <a:cubicBezTo>
                      <a:pt x="680" y="123"/>
                      <a:pt x="678" y="124"/>
                      <a:pt x="677" y="125"/>
                    </a:cubicBezTo>
                    <a:cubicBezTo>
                      <a:pt x="677" y="125"/>
                      <a:pt x="676" y="124"/>
                      <a:pt x="674" y="124"/>
                    </a:cubicBezTo>
                    <a:cubicBezTo>
                      <a:pt x="674" y="124"/>
                      <a:pt x="673" y="126"/>
                      <a:pt x="673" y="127"/>
                    </a:cubicBezTo>
                    <a:cubicBezTo>
                      <a:pt x="672" y="127"/>
                      <a:pt x="672" y="127"/>
                      <a:pt x="672" y="127"/>
                    </a:cubicBezTo>
                    <a:cubicBezTo>
                      <a:pt x="671" y="126"/>
                      <a:pt x="672" y="125"/>
                      <a:pt x="672" y="124"/>
                    </a:cubicBezTo>
                    <a:cubicBezTo>
                      <a:pt x="670" y="124"/>
                      <a:pt x="670" y="124"/>
                      <a:pt x="670" y="124"/>
                    </a:cubicBezTo>
                    <a:cubicBezTo>
                      <a:pt x="669" y="124"/>
                      <a:pt x="670" y="126"/>
                      <a:pt x="669" y="126"/>
                    </a:cubicBezTo>
                    <a:cubicBezTo>
                      <a:pt x="667" y="127"/>
                      <a:pt x="665" y="127"/>
                      <a:pt x="664" y="128"/>
                    </a:cubicBezTo>
                    <a:cubicBezTo>
                      <a:pt x="664" y="126"/>
                      <a:pt x="664" y="126"/>
                      <a:pt x="664" y="126"/>
                    </a:cubicBezTo>
                    <a:cubicBezTo>
                      <a:pt x="666" y="125"/>
                      <a:pt x="667" y="124"/>
                      <a:pt x="668" y="122"/>
                    </a:cubicBezTo>
                    <a:cubicBezTo>
                      <a:pt x="670" y="123"/>
                      <a:pt x="669" y="120"/>
                      <a:pt x="667" y="119"/>
                    </a:cubicBezTo>
                    <a:cubicBezTo>
                      <a:pt x="664" y="117"/>
                      <a:pt x="663" y="120"/>
                      <a:pt x="660" y="120"/>
                    </a:cubicBezTo>
                    <a:cubicBezTo>
                      <a:pt x="659" y="120"/>
                      <a:pt x="658" y="118"/>
                      <a:pt x="656" y="118"/>
                    </a:cubicBezTo>
                    <a:cubicBezTo>
                      <a:pt x="655" y="120"/>
                      <a:pt x="655" y="120"/>
                      <a:pt x="655" y="120"/>
                    </a:cubicBezTo>
                    <a:cubicBezTo>
                      <a:pt x="653" y="120"/>
                      <a:pt x="653" y="119"/>
                      <a:pt x="652" y="118"/>
                    </a:cubicBezTo>
                    <a:cubicBezTo>
                      <a:pt x="651" y="118"/>
                      <a:pt x="647" y="118"/>
                      <a:pt x="648" y="118"/>
                    </a:cubicBezTo>
                    <a:cubicBezTo>
                      <a:pt x="646" y="118"/>
                      <a:pt x="646" y="118"/>
                      <a:pt x="646" y="118"/>
                    </a:cubicBezTo>
                    <a:cubicBezTo>
                      <a:pt x="646" y="118"/>
                      <a:pt x="647" y="119"/>
                      <a:pt x="645" y="120"/>
                    </a:cubicBezTo>
                    <a:cubicBezTo>
                      <a:pt x="644" y="120"/>
                      <a:pt x="643" y="118"/>
                      <a:pt x="642" y="118"/>
                    </a:cubicBezTo>
                    <a:cubicBezTo>
                      <a:pt x="636" y="118"/>
                      <a:pt x="643" y="122"/>
                      <a:pt x="638" y="123"/>
                    </a:cubicBezTo>
                    <a:cubicBezTo>
                      <a:pt x="635" y="123"/>
                      <a:pt x="633" y="122"/>
                      <a:pt x="630" y="123"/>
                    </a:cubicBezTo>
                    <a:cubicBezTo>
                      <a:pt x="629" y="123"/>
                      <a:pt x="626" y="125"/>
                      <a:pt x="626" y="125"/>
                    </a:cubicBezTo>
                    <a:cubicBezTo>
                      <a:pt x="623" y="126"/>
                      <a:pt x="622" y="124"/>
                      <a:pt x="619" y="125"/>
                    </a:cubicBezTo>
                    <a:cubicBezTo>
                      <a:pt x="619" y="125"/>
                      <a:pt x="615" y="127"/>
                      <a:pt x="615" y="127"/>
                    </a:cubicBezTo>
                    <a:cubicBezTo>
                      <a:pt x="613" y="127"/>
                      <a:pt x="613" y="125"/>
                      <a:pt x="611" y="126"/>
                    </a:cubicBezTo>
                    <a:cubicBezTo>
                      <a:pt x="608" y="126"/>
                      <a:pt x="607" y="128"/>
                      <a:pt x="605" y="129"/>
                    </a:cubicBezTo>
                    <a:cubicBezTo>
                      <a:pt x="604" y="130"/>
                      <a:pt x="603" y="129"/>
                      <a:pt x="602" y="130"/>
                    </a:cubicBezTo>
                    <a:cubicBezTo>
                      <a:pt x="601" y="131"/>
                      <a:pt x="601" y="131"/>
                      <a:pt x="601" y="131"/>
                    </a:cubicBezTo>
                    <a:cubicBezTo>
                      <a:pt x="600" y="131"/>
                      <a:pt x="598" y="131"/>
                      <a:pt x="597" y="131"/>
                    </a:cubicBezTo>
                    <a:cubicBezTo>
                      <a:pt x="595" y="132"/>
                      <a:pt x="595" y="132"/>
                      <a:pt x="595" y="132"/>
                    </a:cubicBezTo>
                    <a:cubicBezTo>
                      <a:pt x="592" y="133"/>
                      <a:pt x="591" y="132"/>
                      <a:pt x="587" y="132"/>
                    </a:cubicBezTo>
                    <a:cubicBezTo>
                      <a:pt x="588" y="132"/>
                      <a:pt x="587" y="133"/>
                      <a:pt x="588" y="134"/>
                    </a:cubicBezTo>
                    <a:cubicBezTo>
                      <a:pt x="589" y="134"/>
                      <a:pt x="590" y="133"/>
                      <a:pt x="591" y="134"/>
                    </a:cubicBezTo>
                    <a:cubicBezTo>
                      <a:pt x="591" y="134"/>
                      <a:pt x="591" y="135"/>
                      <a:pt x="592" y="135"/>
                    </a:cubicBezTo>
                    <a:cubicBezTo>
                      <a:pt x="591" y="135"/>
                      <a:pt x="592" y="136"/>
                      <a:pt x="591" y="137"/>
                    </a:cubicBezTo>
                    <a:cubicBezTo>
                      <a:pt x="591" y="137"/>
                      <a:pt x="589" y="137"/>
                      <a:pt x="589" y="137"/>
                    </a:cubicBezTo>
                    <a:cubicBezTo>
                      <a:pt x="587" y="139"/>
                      <a:pt x="587" y="141"/>
                      <a:pt x="587" y="144"/>
                    </a:cubicBezTo>
                    <a:cubicBezTo>
                      <a:pt x="584" y="142"/>
                      <a:pt x="582" y="142"/>
                      <a:pt x="579" y="140"/>
                    </a:cubicBezTo>
                    <a:cubicBezTo>
                      <a:pt x="579" y="141"/>
                      <a:pt x="578" y="143"/>
                      <a:pt x="578" y="144"/>
                    </a:cubicBezTo>
                    <a:cubicBezTo>
                      <a:pt x="579" y="144"/>
                      <a:pt x="581" y="143"/>
                      <a:pt x="583" y="144"/>
                    </a:cubicBezTo>
                    <a:cubicBezTo>
                      <a:pt x="584" y="145"/>
                      <a:pt x="583" y="147"/>
                      <a:pt x="585" y="148"/>
                    </a:cubicBezTo>
                    <a:cubicBezTo>
                      <a:pt x="585" y="149"/>
                      <a:pt x="585" y="149"/>
                      <a:pt x="585" y="149"/>
                    </a:cubicBezTo>
                    <a:cubicBezTo>
                      <a:pt x="581" y="148"/>
                      <a:pt x="581" y="148"/>
                      <a:pt x="577" y="149"/>
                    </a:cubicBezTo>
                    <a:cubicBezTo>
                      <a:pt x="577" y="149"/>
                      <a:pt x="577" y="151"/>
                      <a:pt x="577" y="151"/>
                    </a:cubicBezTo>
                    <a:cubicBezTo>
                      <a:pt x="579" y="152"/>
                      <a:pt x="581" y="152"/>
                      <a:pt x="582" y="154"/>
                    </a:cubicBezTo>
                    <a:cubicBezTo>
                      <a:pt x="583" y="154"/>
                      <a:pt x="589" y="164"/>
                      <a:pt x="586" y="165"/>
                    </a:cubicBezTo>
                    <a:cubicBezTo>
                      <a:pt x="585" y="166"/>
                      <a:pt x="578" y="165"/>
                      <a:pt x="581" y="163"/>
                    </a:cubicBezTo>
                    <a:cubicBezTo>
                      <a:pt x="585" y="162"/>
                      <a:pt x="581" y="159"/>
                      <a:pt x="579" y="158"/>
                    </a:cubicBezTo>
                    <a:cubicBezTo>
                      <a:pt x="576" y="158"/>
                      <a:pt x="574" y="160"/>
                      <a:pt x="571" y="160"/>
                    </a:cubicBezTo>
                    <a:cubicBezTo>
                      <a:pt x="570" y="160"/>
                      <a:pt x="569" y="159"/>
                      <a:pt x="568" y="159"/>
                    </a:cubicBezTo>
                    <a:cubicBezTo>
                      <a:pt x="567" y="161"/>
                      <a:pt x="567" y="161"/>
                      <a:pt x="567" y="161"/>
                    </a:cubicBezTo>
                    <a:cubicBezTo>
                      <a:pt x="564" y="162"/>
                      <a:pt x="564" y="159"/>
                      <a:pt x="562" y="159"/>
                    </a:cubicBezTo>
                    <a:cubicBezTo>
                      <a:pt x="558" y="158"/>
                      <a:pt x="555" y="161"/>
                      <a:pt x="553" y="161"/>
                    </a:cubicBezTo>
                    <a:cubicBezTo>
                      <a:pt x="551" y="161"/>
                      <a:pt x="550" y="160"/>
                      <a:pt x="547" y="160"/>
                    </a:cubicBezTo>
                    <a:cubicBezTo>
                      <a:pt x="545" y="161"/>
                      <a:pt x="545" y="161"/>
                      <a:pt x="545" y="161"/>
                    </a:cubicBezTo>
                    <a:cubicBezTo>
                      <a:pt x="543" y="162"/>
                      <a:pt x="541" y="161"/>
                      <a:pt x="539" y="161"/>
                    </a:cubicBezTo>
                    <a:cubicBezTo>
                      <a:pt x="537" y="163"/>
                      <a:pt x="537" y="163"/>
                      <a:pt x="537" y="163"/>
                    </a:cubicBezTo>
                    <a:cubicBezTo>
                      <a:pt x="536" y="163"/>
                      <a:pt x="535" y="162"/>
                      <a:pt x="534" y="163"/>
                    </a:cubicBezTo>
                    <a:cubicBezTo>
                      <a:pt x="534" y="163"/>
                      <a:pt x="531" y="167"/>
                      <a:pt x="531" y="167"/>
                    </a:cubicBezTo>
                    <a:cubicBezTo>
                      <a:pt x="531" y="169"/>
                      <a:pt x="532" y="169"/>
                      <a:pt x="532" y="171"/>
                    </a:cubicBezTo>
                    <a:cubicBezTo>
                      <a:pt x="532" y="172"/>
                      <a:pt x="530" y="175"/>
                      <a:pt x="530" y="176"/>
                    </a:cubicBezTo>
                    <a:cubicBezTo>
                      <a:pt x="529" y="184"/>
                      <a:pt x="532" y="186"/>
                      <a:pt x="537" y="188"/>
                    </a:cubicBezTo>
                    <a:cubicBezTo>
                      <a:pt x="538" y="189"/>
                      <a:pt x="538" y="189"/>
                      <a:pt x="538" y="189"/>
                    </a:cubicBezTo>
                    <a:cubicBezTo>
                      <a:pt x="540" y="190"/>
                      <a:pt x="542" y="189"/>
                      <a:pt x="544" y="189"/>
                    </a:cubicBezTo>
                    <a:cubicBezTo>
                      <a:pt x="545" y="190"/>
                      <a:pt x="546" y="193"/>
                      <a:pt x="547" y="193"/>
                    </a:cubicBezTo>
                    <a:cubicBezTo>
                      <a:pt x="548" y="194"/>
                      <a:pt x="552" y="195"/>
                      <a:pt x="553" y="196"/>
                    </a:cubicBezTo>
                    <a:cubicBezTo>
                      <a:pt x="553" y="198"/>
                      <a:pt x="554" y="199"/>
                      <a:pt x="554" y="201"/>
                    </a:cubicBezTo>
                    <a:cubicBezTo>
                      <a:pt x="554" y="201"/>
                      <a:pt x="551" y="205"/>
                      <a:pt x="551" y="206"/>
                    </a:cubicBezTo>
                    <a:cubicBezTo>
                      <a:pt x="550" y="209"/>
                      <a:pt x="553" y="212"/>
                      <a:pt x="553" y="215"/>
                    </a:cubicBezTo>
                    <a:cubicBezTo>
                      <a:pt x="554" y="216"/>
                      <a:pt x="553" y="218"/>
                      <a:pt x="553" y="219"/>
                    </a:cubicBezTo>
                    <a:cubicBezTo>
                      <a:pt x="552" y="220"/>
                      <a:pt x="550" y="220"/>
                      <a:pt x="547" y="221"/>
                    </a:cubicBezTo>
                    <a:cubicBezTo>
                      <a:pt x="548" y="225"/>
                      <a:pt x="548" y="225"/>
                      <a:pt x="548" y="225"/>
                    </a:cubicBezTo>
                    <a:cubicBezTo>
                      <a:pt x="550" y="225"/>
                      <a:pt x="556" y="230"/>
                      <a:pt x="557" y="230"/>
                    </a:cubicBezTo>
                    <a:cubicBezTo>
                      <a:pt x="559" y="230"/>
                      <a:pt x="561" y="227"/>
                      <a:pt x="563" y="227"/>
                    </a:cubicBezTo>
                    <a:cubicBezTo>
                      <a:pt x="563" y="227"/>
                      <a:pt x="564" y="226"/>
                      <a:pt x="565" y="227"/>
                    </a:cubicBezTo>
                    <a:cubicBezTo>
                      <a:pt x="565" y="227"/>
                      <a:pt x="565" y="229"/>
                      <a:pt x="566" y="229"/>
                    </a:cubicBezTo>
                    <a:cubicBezTo>
                      <a:pt x="567" y="230"/>
                      <a:pt x="567" y="229"/>
                      <a:pt x="569" y="230"/>
                    </a:cubicBezTo>
                    <a:cubicBezTo>
                      <a:pt x="571" y="231"/>
                      <a:pt x="572" y="234"/>
                      <a:pt x="572" y="237"/>
                    </a:cubicBezTo>
                    <a:cubicBezTo>
                      <a:pt x="571" y="236"/>
                      <a:pt x="569" y="237"/>
                      <a:pt x="569" y="236"/>
                    </a:cubicBezTo>
                    <a:cubicBezTo>
                      <a:pt x="568" y="236"/>
                      <a:pt x="568" y="232"/>
                      <a:pt x="568" y="232"/>
                    </a:cubicBezTo>
                    <a:cubicBezTo>
                      <a:pt x="567" y="232"/>
                      <a:pt x="566" y="232"/>
                      <a:pt x="565" y="231"/>
                    </a:cubicBezTo>
                    <a:cubicBezTo>
                      <a:pt x="565" y="231"/>
                      <a:pt x="565" y="230"/>
                      <a:pt x="565" y="230"/>
                    </a:cubicBezTo>
                    <a:cubicBezTo>
                      <a:pt x="561" y="229"/>
                      <a:pt x="561" y="232"/>
                      <a:pt x="560" y="232"/>
                    </a:cubicBezTo>
                    <a:cubicBezTo>
                      <a:pt x="558" y="232"/>
                      <a:pt x="549" y="231"/>
                      <a:pt x="547" y="230"/>
                    </a:cubicBezTo>
                    <a:cubicBezTo>
                      <a:pt x="547" y="230"/>
                      <a:pt x="548" y="227"/>
                      <a:pt x="547" y="227"/>
                    </a:cubicBezTo>
                    <a:cubicBezTo>
                      <a:pt x="544" y="225"/>
                      <a:pt x="544" y="225"/>
                      <a:pt x="544" y="225"/>
                    </a:cubicBezTo>
                    <a:cubicBezTo>
                      <a:pt x="544" y="224"/>
                      <a:pt x="544" y="223"/>
                      <a:pt x="543" y="223"/>
                    </a:cubicBezTo>
                    <a:cubicBezTo>
                      <a:pt x="543" y="223"/>
                      <a:pt x="542" y="222"/>
                      <a:pt x="542" y="222"/>
                    </a:cubicBezTo>
                    <a:cubicBezTo>
                      <a:pt x="541" y="223"/>
                      <a:pt x="540" y="224"/>
                      <a:pt x="539" y="225"/>
                    </a:cubicBezTo>
                    <a:cubicBezTo>
                      <a:pt x="538" y="226"/>
                      <a:pt x="537" y="226"/>
                      <a:pt x="535" y="227"/>
                    </a:cubicBezTo>
                    <a:cubicBezTo>
                      <a:pt x="539" y="223"/>
                      <a:pt x="539" y="222"/>
                      <a:pt x="541" y="217"/>
                    </a:cubicBezTo>
                    <a:cubicBezTo>
                      <a:pt x="542" y="215"/>
                      <a:pt x="542" y="215"/>
                      <a:pt x="542" y="215"/>
                    </a:cubicBezTo>
                    <a:cubicBezTo>
                      <a:pt x="543" y="209"/>
                      <a:pt x="541" y="208"/>
                      <a:pt x="545" y="203"/>
                    </a:cubicBezTo>
                    <a:cubicBezTo>
                      <a:pt x="545" y="203"/>
                      <a:pt x="552" y="198"/>
                      <a:pt x="547" y="197"/>
                    </a:cubicBezTo>
                    <a:cubicBezTo>
                      <a:pt x="543" y="195"/>
                      <a:pt x="537" y="198"/>
                      <a:pt x="533" y="196"/>
                    </a:cubicBezTo>
                    <a:cubicBezTo>
                      <a:pt x="531" y="195"/>
                      <a:pt x="531" y="192"/>
                      <a:pt x="529" y="191"/>
                    </a:cubicBezTo>
                    <a:cubicBezTo>
                      <a:pt x="528" y="190"/>
                      <a:pt x="527" y="191"/>
                      <a:pt x="527" y="191"/>
                    </a:cubicBezTo>
                    <a:cubicBezTo>
                      <a:pt x="526" y="190"/>
                      <a:pt x="525" y="188"/>
                      <a:pt x="525" y="188"/>
                    </a:cubicBezTo>
                    <a:cubicBezTo>
                      <a:pt x="524" y="188"/>
                      <a:pt x="518" y="185"/>
                      <a:pt x="517" y="185"/>
                    </a:cubicBezTo>
                    <a:cubicBezTo>
                      <a:pt x="511" y="184"/>
                      <a:pt x="507" y="189"/>
                      <a:pt x="504" y="191"/>
                    </a:cubicBezTo>
                    <a:cubicBezTo>
                      <a:pt x="505" y="191"/>
                      <a:pt x="506" y="191"/>
                      <a:pt x="507" y="191"/>
                    </a:cubicBezTo>
                    <a:cubicBezTo>
                      <a:pt x="508" y="192"/>
                      <a:pt x="509" y="192"/>
                      <a:pt x="510" y="193"/>
                    </a:cubicBezTo>
                    <a:cubicBezTo>
                      <a:pt x="509" y="194"/>
                      <a:pt x="508" y="198"/>
                      <a:pt x="506" y="198"/>
                    </a:cubicBezTo>
                    <a:cubicBezTo>
                      <a:pt x="506" y="198"/>
                      <a:pt x="503" y="198"/>
                      <a:pt x="504" y="197"/>
                    </a:cubicBezTo>
                    <a:cubicBezTo>
                      <a:pt x="501" y="195"/>
                      <a:pt x="499" y="194"/>
                      <a:pt x="493" y="193"/>
                    </a:cubicBezTo>
                    <a:cubicBezTo>
                      <a:pt x="492" y="196"/>
                      <a:pt x="492" y="198"/>
                      <a:pt x="491" y="201"/>
                    </a:cubicBezTo>
                    <a:cubicBezTo>
                      <a:pt x="492" y="201"/>
                      <a:pt x="494" y="200"/>
                      <a:pt x="495" y="201"/>
                    </a:cubicBezTo>
                    <a:cubicBezTo>
                      <a:pt x="496" y="202"/>
                      <a:pt x="495" y="204"/>
                      <a:pt x="496" y="204"/>
                    </a:cubicBezTo>
                    <a:cubicBezTo>
                      <a:pt x="497" y="204"/>
                      <a:pt x="499" y="204"/>
                      <a:pt x="500" y="204"/>
                    </a:cubicBezTo>
                    <a:cubicBezTo>
                      <a:pt x="500" y="204"/>
                      <a:pt x="500" y="206"/>
                      <a:pt x="501" y="206"/>
                    </a:cubicBezTo>
                    <a:cubicBezTo>
                      <a:pt x="502" y="207"/>
                      <a:pt x="503" y="206"/>
                      <a:pt x="504" y="207"/>
                    </a:cubicBezTo>
                    <a:cubicBezTo>
                      <a:pt x="504" y="207"/>
                      <a:pt x="504" y="209"/>
                      <a:pt x="505" y="209"/>
                    </a:cubicBezTo>
                    <a:cubicBezTo>
                      <a:pt x="504" y="209"/>
                      <a:pt x="504" y="211"/>
                      <a:pt x="504" y="211"/>
                    </a:cubicBezTo>
                    <a:cubicBezTo>
                      <a:pt x="503" y="209"/>
                      <a:pt x="503" y="209"/>
                      <a:pt x="503" y="209"/>
                    </a:cubicBezTo>
                    <a:cubicBezTo>
                      <a:pt x="499" y="210"/>
                      <a:pt x="497" y="211"/>
                      <a:pt x="494" y="211"/>
                    </a:cubicBezTo>
                    <a:cubicBezTo>
                      <a:pt x="494" y="209"/>
                      <a:pt x="494" y="209"/>
                      <a:pt x="494" y="209"/>
                    </a:cubicBezTo>
                    <a:cubicBezTo>
                      <a:pt x="492" y="209"/>
                      <a:pt x="489" y="209"/>
                      <a:pt x="489" y="209"/>
                    </a:cubicBezTo>
                    <a:cubicBezTo>
                      <a:pt x="488" y="210"/>
                      <a:pt x="488" y="212"/>
                      <a:pt x="486" y="211"/>
                    </a:cubicBezTo>
                    <a:cubicBezTo>
                      <a:pt x="484" y="211"/>
                      <a:pt x="482" y="209"/>
                      <a:pt x="481" y="208"/>
                    </a:cubicBezTo>
                    <a:cubicBezTo>
                      <a:pt x="481" y="207"/>
                      <a:pt x="481" y="207"/>
                      <a:pt x="481" y="207"/>
                    </a:cubicBezTo>
                    <a:cubicBezTo>
                      <a:pt x="485" y="205"/>
                      <a:pt x="479" y="200"/>
                      <a:pt x="479" y="199"/>
                    </a:cubicBezTo>
                    <a:cubicBezTo>
                      <a:pt x="479" y="197"/>
                      <a:pt x="479" y="196"/>
                      <a:pt x="479" y="195"/>
                    </a:cubicBezTo>
                    <a:cubicBezTo>
                      <a:pt x="478" y="195"/>
                      <a:pt x="478" y="195"/>
                      <a:pt x="478" y="195"/>
                    </a:cubicBezTo>
                    <a:cubicBezTo>
                      <a:pt x="478" y="195"/>
                      <a:pt x="479" y="191"/>
                      <a:pt x="479" y="191"/>
                    </a:cubicBezTo>
                    <a:cubicBezTo>
                      <a:pt x="479" y="191"/>
                      <a:pt x="481" y="189"/>
                      <a:pt x="481" y="189"/>
                    </a:cubicBezTo>
                    <a:cubicBezTo>
                      <a:pt x="480" y="187"/>
                      <a:pt x="477" y="186"/>
                      <a:pt x="478" y="183"/>
                    </a:cubicBezTo>
                    <a:cubicBezTo>
                      <a:pt x="478" y="182"/>
                      <a:pt x="480" y="182"/>
                      <a:pt x="480" y="181"/>
                    </a:cubicBezTo>
                    <a:cubicBezTo>
                      <a:pt x="480" y="181"/>
                      <a:pt x="476" y="176"/>
                      <a:pt x="476" y="176"/>
                    </a:cubicBezTo>
                    <a:cubicBezTo>
                      <a:pt x="476" y="176"/>
                      <a:pt x="475" y="177"/>
                      <a:pt x="474" y="177"/>
                    </a:cubicBezTo>
                    <a:cubicBezTo>
                      <a:pt x="476" y="182"/>
                      <a:pt x="477" y="187"/>
                      <a:pt x="476" y="193"/>
                    </a:cubicBezTo>
                    <a:cubicBezTo>
                      <a:pt x="475" y="195"/>
                      <a:pt x="472" y="199"/>
                      <a:pt x="471" y="200"/>
                    </a:cubicBezTo>
                    <a:cubicBezTo>
                      <a:pt x="470" y="201"/>
                      <a:pt x="469" y="201"/>
                      <a:pt x="468" y="201"/>
                    </a:cubicBezTo>
                    <a:cubicBezTo>
                      <a:pt x="468" y="202"/>
                      <a:pt x="469" y="204"/>
                      <a:pt x="468" y="205"/>
                    </a:cubicBezTo>
                    <a:cubicBezTo>
                      <a:pt x="468" y="207"/>
                      <a:pt x="466" y="208"/>
                      <a:pt x="466" y="209"/>
                    </a:cubicBezTo>
                    <a:cubicBezTo>
                      <a:pt x="466" y="210"/>
                      <a:pt x="465" y="211"/>
                      <a:pt x="466" y="211"/>
                    </a:cubicBezTo>
                    <a:cubicBezTo>
                      <a:pt x="466" y="212"/>
                      <a:pt x="468" y="213"/>
                      <a:pt x="469" y="214"/>
                    </a:cubicBezTo>
                    <a:cubicBezTo>
                      <a:pt x="470" y="216"/>
                      <a:pt x="472" y="220"/>
                      <a:pt x="472" y="222"/>
                    </a:cubicBezTo>
                    <a:cubicBezTo>
                      <a:pt x="471" y="223"/>
                      <a:pt x="469" y="225"/>
                      <a:pt x="469" y="227"/>
                    </a:cubicBezTo>
                    <a:cubicBezTo>
                      <a:pt x="469" y="227"/>
                      <a:pt x="470" y="231"/>
                      <a:pt x="470" y="233"/>
                    </a:cubicBezTo>
                    <a:cubicBezTo>
                      <a:pt x="471" y="233"/>
                      <a:pt x="471" y="233"/>
                      <a:pt x="471" y="233"/>
                    </a:cubicBezTo>
                    <a:cubicBezTo>
                      <a:pt x="471" y="235"/>
                      <a:pt x="471" y="237"/>
                      <a:pt x="471" y="239"/>
                    </a:cubicBezTo>
                    <a:cubicBezTo>
                      <a:pt x="472" y="238"/>
                      <a:pt x="472" y="240"/>
                      <a:pt x="474" y="239"/>
                    </a:cubicBezTo>
                    <a:cubicBezTo>
                      <a:pt x="474" y="238"/>
                      <a:pt x="474" y="238"/>
                      <a:pt x="474" y="238"/>
                    </a:cubicBezTo>
                    <a:cubicBezTo>
                      <a:pt x="474" y="238"/>
                      <a:pt x="476" y="237"/>
                      <a:pt x="476" y="237"/>
                    </a:cubicBezTo>
                    <a:cubicBezTo>
                      <a:pt x="477" y="237"/>
                      <a:pt x="479" y="238"/>
                      <a:pt x="481" y="237"/>
                    </a:cubicBezTo>
                    <a:cubicBezTo>
                      <a:pt x="482" y="237"/>
                      <a:pt x="484" y="235"/>
                      <a:pt x="486" y="235"/>
                    </a:cubicBezTo>
                    <a:cubicBezTo>
                      <a:pt x="489" y="234"/>
                      <a:pt x="500" y="237"/>
                      <a:pt x="502" y="239"/>
                    </a:cubicBezTo>
                    <a:cubicBezTo>
                      <a:pt x="503" y="240"/>
                      <a:pt x="502" y="244"/>
                      <a:pt x="504" y="246"/>
                    </a:cubicBezTo>
                    <a:cubicBezTo>
                      <a:pt x="504" y="247"/>
                      <a:pt x="506" y="247"/>
                      <a:pt x="506" y="247"/>
                    </a:cubicBezTo>
                    <a:cubicBezTo>
                      <a:pt x="507" y="248"/>
                      <a:pt x="506" y="250"/>
                      <a:pt x="507" y="251"/>
                    </a:cubicBezTo>
                    <a:cubicBezTo>
                      <a:pt x="507" y="252"/>
                      <a:pt x="508" y="253"/>
                      <a:pt x="509" y="254"/>
                    </a:cubicBezTo>
                    <a:cubicBezTo>
                      <a:pt x="506" y="255"/>
                      <a:pt x="501" y="257"/>
                      <a:pt x="504" y="262"/>
                    </a:cubicBezTo>
                    <a:cubicBezTo>
                      <a:pt x="504" y="262"/>
                      <a:pt x="505" y="262"/>
                      <a:pt x="506" y="263"/>
                    </a:cubicBezTo>
                    <a:cubicBezTo>
                      <a:pt x="506" y="263"/>
                      <a:pt x="507" y="265"/>
                      <a:pt x="508" y="265"/>
                    </a:cubicBezTo>
                    <a:cubicBezTo>
                      <a:pt x="512" y="267"/>
                      <a:pt x="516" y="266"/>
                      <a:pt x="519" y="268"/>
                    </a:cubicBezTo>
                    <a:cubicBezTo>
                      <a:pt x="520" y="268"/>
                      <a:pt x="520" y="270"/>
                      <a:pt x="521" y="270"/>
                    </a:cubicBezTo>
                    <a:cubicBezTo>
                      <a:pt x="518" y="270"/>
                      <a:pt x="513" y="270"/>
                      <a:pt x="510" y="269"/>
                    </a:cubicBezTo>
                    <a:cubicBezTo>
                      <a:pt x="510" y="268"/>
                      <a:pt x="509" y="267"/>
                      <a:pt x="509" y="267"/>
                    </a:cubicBezTo>
                    <a:cubicBezTo>
                      <a:pt x="507" y="267"/>
                      <a:pt x="506" y="267"/>
                      <a:pt x="505" y="268"/>
                    </a:cubicBezTo>
                    <a:cubicBezTo>
                      <a:pt x="505" y="268"/>
                      <a:pt x="505" y="270"/>
                      <a:pt x="505" y="271"/>
                    </a:cubicBezTo>
                    <a:cubicBezTo>
                      <a:pt x="505" y="271"/>
                      <a:pt x="506" y="272"/>
                      <a:pt x="505" y="272"/>
                    </a:cubicBezTo>
                    <a:cubicBezTo>
                      <a:pt x="505" y="272"/>
                      <a:pt x="502" y="270"/>
                      <a:pt x="502" y="269"/>
                    </a:cubicBezTo>
                    <a:cubicBezTo>
                      <a:pt x="500" y="268"/>
                      <a:pt x="499" y="267"/>
                      <a:pt x="498" y="266"/>
                    </a:cubicBezTo>
                    <a:cubicBezTo>
                      <a:pt x="498" y="260"/>
                      <a:pt x="500" y="255"/>
                      <a:pt x="499" y="249"/>
                    </a:cubicBezTo>
                    <a:cubicBezTo>
                      <a:pt x="499" y="248"/>
                      <a:pt x="497" y="247"/>
                      <a:pt x="497" y="247"/>
                    </a:cubicBezTo>
                    <a:cubicBezTo>
                      <a:pt x="496" y="245"/>
                      <a:pt x="495" y="241"/>
                      <a:pt x="494" y="239"/>
                    </a:cubicBezTo>
                    <a:cubicBezTo>
                      <a:pt x="493" y="239"/>
                      <a:pt x="491" y="239"/>
                      <a:pt x="489" y="239"/>
                    </a:cubicBezTo>
                    <a:cubicBezTo>
                      <a:pt x="489" y="239"/>
                      <a:pt x="488" y="241"/>
                      <a:pt x="488" y="241"/>
                    </a:cubicBezTo>
                    <a:cubicBezTo>
                      <a:pt x="484" y="243"/>
                      <a:pt x="480" y="242"/>
                      <a:pt x="477" y="245"/>
                    </a:cubicBezTo>
                    <a:cubicBezTo>
                      <a:pt x="476" y="246"/>
                      <a:pt x="476" y="248"/>
                      <a:pt x="476" y="249"/>
                    </a:cubicBezTo>
                    <a:cubicBezTo>
                      <a:pt x="476" y="249"/>
                      <a:pt x="474" y="251"/>
                      <a:pt x="474" y="252"/>
                    </a:cubicBezTo>
                    <a:cubicBezTo>
                      <a:pt x="474" y="253"/>
                      <a:pt x="477" y="254"/>
                      <a:pt x="477" y="255"/>
                    </a:cubicBezTo>
                    <a:cubicBezTo>
                      <a:pt x="477" y="256"/>
                      <a:pt x="476" y="260"/>
                      <a:pt x="476" y="261"/>
                    </a:cubicBezTo>
                    <a:cubicBezTo>
                      <a:pt x="475" y="262"/>
                      <a:pt x="474" y="264"/>
                      <a:pt x="474" y="265"/>
                    </a:cubicBezTo>
                    <a:cubicBezTo>
                      <a:pt x="474" y="265"/>
                      <a:pt x="474" y="267"/>
                      <a:pt x="474" y="267"/>
                    </a:cubicBezTo>
                    <a:cubicBezTo>
                      <a:pt x="474" y="267"/>
                      <a:pt x="475" y="268"/>
                      <a:pt x="474" y="269"/>
                    </a:cubicBezTo>
                    <a:cubicBezTo>
                      <a:pt x="469" y="276"/>
                      <a:pt x="469" y="276"/>
                      <a:pt x="469" y="276"/>
                    </a:cubicBezTo>
                    <a:cubicBezTo>
                      <a:pt x="467" y="277"/>
                      <a:pt x="464" y="276"/>
                      <a:pt x="462" y="277"/>
                    </a:cubicBezTo>
                    <a:cubicBezTo>
                      <a:pt x="461" y="277"/>
                      <a:pt x="457" y="279"/>
                      <a:pt x="456" y="279"/>
                    </a:cubicBezTo>
                    <a:cubicBezTo>
                      <a:pt x="456" y="280"/>
                      <a:pt x="455" y="281"/>
                      <a:pt x="454" y="282"/>
                    </a:cubicBezTo>
                    <a:cubicBezTo>
                      <a:pt x="456" y="282"/>
                      <a:pt x="457" y="282"/>
                      <a:pt x="459" y="282"/>
                    </a:cubicBezTo>
                    <a:cubicBezTo>
                      <a:pt x="460" y="287"/>
                      <a:pt x="460" y="290"/>
                      <a:pt x="462" y="294"/>
                    </a:cubicBezTo>
                    <a:cubicBezTo>
                      <a:pt x="461" y="294"/>
                      <a:pt x="461" y="293"/>
                      <a:pt x="460" y="292"/>
                    </a:cubicBezTo>
                    <a:cubicBezTo>
                      <a:pt x="459" y="292"/>
                      <a:pt x="459" y="293"/>
                      <a:pt x="458" y="293"/>
                    </a:cubicBezTo>
                    <a:cubicBezTo>
                      <a:pt x="457" y="292"/>
                      <a:pt x="457" y="290"/>
                      <a:pt x="456" y="288"/>
                    </a:cubicBezTo>
                    <a:cubicBezTo>
                      <a:pt x="456" y="288"/>
                      <a:pt x="454" y="288"/>
                      <a:pt x="454" y="287"/>
                    </a:cubicBezTo>
                    <a:cubicBezTo>
                      <a:pt x="453" y="287"/>
                      <a:pt x="453" y="285"/>
                      <a:pt x="453" y="284"/>
                    </a:cubicBezTo>
                    <a:cubicBezTo>
                      <a:pt x="452" y="284"/>
                      <a:pt x="447" y="283"/>
                      <a:pt x="445" y="284"/>
                    </a:cubicBezTo>
                    <a:cubicBezTo>
                      <a:pt x="444" y="285"/>
                      <a:pt x="444" y="285"/>
                      <a:pt x="444" y="285"/>
                    </a:cubicBezTo>
                    <a:cubicBezTo>
                      <a:pt x="439" y="285"/>
                      <a:pt x="435" y="282"/>
                      <a:pt x="432" y="280"/>
                    </a:cubicBezTo>
                    <a:cubicBezTo>
                      <a:pt x="433" y="280"/>
                      <a:pt x="432" y="277"/>
                      <a:pt x="432" y="277"/>
                    </a:cubicBezTo>
                    <a:cubicBezTo>
                      <a:pt x="438" y="276"/>
                      <a:pt x="446" y="279"/>
                      <a:pt x="450" y="276"/>
                    </a:cubicBezTo>
                    <a:cubicBezTo>
                      <a:pt x="450" y="276"/>
                      <a:pt x="451" y="273"/>
                      <a:pt x="452" y="272"/>
                    </a:cubicBezTo>
                    <a:cubicBezTo>
                      <a:pt x="454" y="274"/>
                      <a:pt x="455" y="273"/>
                      <a:pt x="458" y="274"/>
                    </a:cubicBezTo>
                    <a:cubicBezTo>
                      <a:pt x="458" y="273"/>
                      <a:pt x="459" y="273"/>
                      <a:pt x="460" y="272"/>
                    </a:cubicBezTo>
                    <a:cubicBezTo>
                      <a:pt x="459" y="270"/>
                      <a:pt x="459" y="270"/>
                      <a:pt x="459" y="270"/>
                    </a:cubicBezTo>
                    <a:cubicBezTo>
                      <a:pt x="459" y="269"/>
                      <a:pt x="461" y="269"/>
                      <a:pt x="462" y="269"/>
                    </a:cubicBezTo>
                    <a:cubicBezTo>
                      <a:pt x="462" y="268"/>
                      <a:pt x="462" y="265"/>
                      <a:pt x="462" y="265"/>
                    </a:cubicBezTo>
                    <a:cubicBezTo>
                      <a:pt x="464" y="264"/>
                      <a:pt x="464" y="265"/>
                      <a:pt x="466" y="264"/>
                    </a:cubicBezTo>
                    <a:cubicBezTo>
                      <a:pt x="462" y="256"/>
                      <a:pt x="464" y="256"/>
                      <a:pt x="466" y="248"/>
                    </a:cubicBezTo>
                    <a:cubicBezTo>
                      <a:pt x="462" y="245"/>
                      <a:pt x="461" y="244"/>
                      <a:pt x="459" y="239"/>
                    </a:cubicBezTo>
                    <a:cubicBezTo>
                      <a:pt x="458" y="238"/>
                      <a:pt x="458" y="238"/>
                      <a:pt x="458" y="238"/>
                    </a:cubicBezTo>
                    <a:cubicBezTo>
                      <a:pt x="457" y="237"/>
                      <a:pt x="458" y="235"/>
                      <a:pt x="458" y="235"/>
                    </a:cubicBezTo>
                    <a:cubicBezTo>
                      <a:pt x="458" y="233"/>
                      <a:pt x="458" y="233"/>
                      <a:pt x="458" y="233"/>
                    </a:cubicBezTo>
                    <a:cubicBezTo>
                      <a:pt x="457" y="233"/>
                      <a:pt x="458" y="230"/>
                      <a:pt x="458" y="229"/>
                    </a:cubicBezTo>
                    <a:cubicBezTo>
                      <a:pt x="458" y="228"/>
                      <a:pt x="460" y="226"/>
                      <a:pt x="460" y="225"/>
                    </a:cubicBezTo>
                    <a:cubicBezTo>
                      <a:pt x="460" y="225"/>
                      <a:pt x="461" y="220"/>
                      <a:pt x="460" y="219"/>
                    </a:cubicBezTo>
                    <a:cubicBezTo>
                      <a:pt x="460" y="219"/>
                      <a:pt x="458" y="218"/>
                      <a:pt x="458" y="218"/>
                    </a:cubicBezTo>
                    <a:cubicBezTo>
                      <a:pt x="458" y="217"/>
                      <a:pt x="459" y="215"/>
                      <a:pt x="459" y="213"/>
                    </a:cubicBezTo>
                    <a:cubicBezTo>
                      <a:pt x="456" y="212"/>
                      <a:pt x="453" y="211"/>
                      <a:pt x="453" y="207"/>
                    </a:cubicBezTo>
                    <a:cubicBezTo>
                      <a:pt x="453" y="202"/>
                      <a:pt x="456" y="202"/>
                      <a:pt x="458" y="199"/>
                    </a:cubicBezTo>
                    <a:cubicBezTo>
                      <a:pt x="459" y="195"/>
                      <a:pt x="458" y="193"/>
                      <a:pt x="458" y="189"/>
                    </a:cubicBezTo>
                    <a:cubicBezTo>
                      <a:pt x="458" y="188"/>
                      <a:pt x="460" y="187"/>
                      <a:pt x="460" y="186"/>
                    </a:cubicBezTo>
                    <a:cubicBezTo>
                      <a:pt x="461" y="185"/>
                      <a:pt x="459" y="184"/>
                      <a:pt x="460" y="182"/>
                    </a:cubicBezTo>
                    <a:cubicBezTo>
                      <a:pt x="460" y="182"/>
                      <a:pt x="461" y="181"/>
                      <a:pt x="460" y="181"/>
                    </a:cubicBezTo>
                    <a:cubicBezTo>
                      <a:pt x="460" y="180"/>
                      <a:pt x="458" y="179"/>
                      <a:pt x="458" y="178"/>
                    </a:cubicBezTo>
                    <a:cubicBezTo>
                      <a:pt x="458" y="177"/>
                      <a:pt x="459" y="175"/>
                      <a:pt x="458" y="175"/>
                    </a:cubicBezTo>
                    <a:cubicBezTo>
                      <a:pt x="458" y="175"/>
                      <a:pt x="457" y="175"/>
                      <a:pt x="456" y="175"/>
                    </a:cubicBezTo>
                    <a:cubicBezTo>
                      <a:pt x="456" y="175"/>
                      <a:pt x="452" y="172"/>
                      <a:pt x="452" y="172"/>
                    </a:cubicBezTo>
                    <a:cubicBezTo>
                      <a:pt x="451" y="172"/>
                      <a:pt x="448" y="173"/>
                      <a:pt x="448" y="173"/>
                    </a:cubicBezTo>
                    <a:cubicBezTo>
                      <a:pt x="444" y="173"/>
                      <a:pt x="440" y="173"/>
                      <a:pt x="437" y="173"/>
                    </a:cubicBezTo>
                    <a:cubicBezTo>
                      <a:pt x="437" y="173"/>
                      <a:pt x="438" y="172"/>
                      <a:pt x="436" y="172"/>
                    </a:cubicBezTo>
                    <a:cubicBezTo>
                      <a:pt x="436" y="174"/>
                      <a:pt x="436" y="174"/>
                      <a:pt x="436" y="174"/>
                    </a:cubicBezTo>
                    <a:cubicBezTo>
                      <a:pt x="434" y="175"/>
                      <a:pt x="432" y="175"/>
                      <a:pt x="431" y="177"/>
                    </a:cubicBezTo>
                    <a:cubicBezTo>
                      <a:pt x="429" y="179"/>
                      <a:pt x="429" y="183"/>
                      <a:pt x="428" y="185"/>
                    </a:cubicBezTo>
                    <a:cubicBezTo>
                      <a:pt x="426" y="189"/>
                      <a:pt x="422" y="191"/>
                      <a:pt x="420" y="194"/>
                    </a:cubicBezTo>
                    <a:cubicBezTo>
                      <a:pt x="419" y="196"/>
                      <a:pt x="419" y="198"/>
                      <a:pt x="417" y="199"/>
                    </a:cubicBezTo>
                    <a:cubicBezTo>
                      <a:pt x="416" y="200"/>
                      <a:pt x="413" y="201"/>
                      <a:pt x="411" y="202"/>
                    </a:cubicBezTo>
                    <a:cubicBezTo>
                      <a:pt x="411" y="205"/>
                      <a:pt x="411" y="207"/>
                      <a:pt x="411" y="209"/>
                    </a:cubicBezTo>
                    <a:cubicBezTo>
                      <a:pt x="411" y="209"/>
                      <a:pt x="414" y="213"/>
                      <a:pt x="414" y="214"/>
                    </a:cubicBezTo>
                    <a:cubicBezTo>
                      <a:pt x="414" y="217"/>
                      <a:pt x="413" y="218"/>
                      <a:pt x="414" y="221"/>
                    </a:cubicBezTo>
                    <a:cubicBezTo>
                      <a:pt x="409" y="224"/>
                      <a:pt x="410" y="224"/>
                      <a:pt x="410" y="231"/>
                    </a:cubicBezTo>
                    <a:cubicBezTo>
                      <a:pt x="411" y="231"/>
                      <a:pt x="411" y="230"/>
                      <a:pt x="412" y="230"/>
                    </a:cubicBezTo>
                    <a:cubicBezTo>
                      <a:pt x="414" y="230"/>
                      <a:pt x="416" y="233"/>
                      <a:pt x="417" y="233"/>
                    </a:cubicBezTo>
                    <a:cubicBezTo>
                      <a:pt x="418" y="233"/>
                      <a:pt x="417" y="232"/>
                      <a:pt x="418" y="233"/>
                    </a:cubicBezTo>
                    <a:cubicBezTo>
                      <a:pt x="417" y="232"/>
                      <a:pt x="420" y="233"/>
                      <a:pt x="420" y="233"/>
                    </a:cubicBezTo>
                    <a:cubicBezTo>
                      <a:pt x="420" y="233"/>
                      <a:pt x="420" y="235"/>
                      <a:pt x="420" y="235"/>
                    </a:cubicBezTo>
                    <a:cubicBezTo>
                      <a:pt x="420" y="236"/>
                      <a:pt x="417" y="236"/>
                      <a:pt x="418" y="239"/>
                    </a:cubicBezTo>
                    <a:cubicBezTo>
                      <a:pt x="418" y="239"/>
                      <a:pt x="419" y="240"/>
                      <a:pt x="418" y="241"/>
                    </a:cubicBezTo>
                    <a:cubicBezTo>
                      <a:pt x="419" y="241"/>
                      <a:pt x="420" y="244"/>
                      <a:pt x="420" y="245"/>
                    </a:cubicBezTo>
                    <a:cubicBezTo>
                      <a:pt x="420" y="245"/>
                      <a:pt x="422" y="244"/>
                      <a:pt x="422" y="244"/>
                    </a:cubicBezTo>
                    <a:cubicBezTo>
                      <a:pt x="424" y="244"/>
                      <a:pt x="424" y="244"/>
                      <a:pt x="424" y="244"/>
                    </a:cubicBezTo>
                    <a:cubicBezTo>
                      <a:pt x="423" y="247"/>
                      <a:pt x="422" y="251"/>
                      <a:pt x="420" y="254"/>
                    </a:cubicBezTo>
                    <a:cubicBezTo>
                      <a:pt x="419" y="255"/>
                      <a:pt x="418" y="255"/>
                      <a:pt x="416" y="256"/>
                    </a:cubicBezTo>
                    <a:cubicBezTo>
                      <a:pt x="416" y="255"/>
                      <a:pt x="416" y="253"/>
                      <a:pt x="416" y="252"/>
                    </a:cubicBezTo>
                    <a:cubicBezTo>
                      <a:pt x="415" y="251"/>
                      <a:pt x="414" y="252"/>
                      <a:pt x="413" y="251"/>
                    </a:cubicBezTo>
                    <a:cubicBezTo>
                      <a:pt x="413" y="251"/>
                      <a:pt x="413" y="249"/>
                      <a:pt x="412" y="249"/>
                    </a:cubicBezTo>
                    <a:cubicBezTo>
                      <a:pt x="410" y="245"/>
                      <a:pt x="407" y="243"/>
                      <a:pt x="401" y="242"/>
                    </a:cubicBezTo>
                    <a:cubicBezTo>
                      <a:pt x="400" y="240"/>
                      <a:pt x="400" y="240"/>
                      <a:pt x="400" y="240"/>
                    </a:cubicBezTo>
                    <a:cubicBezTo>
                      <a:pt x="401" y="240"/>
                      <a:pt x="401" y="239"/>
                      <a:pt x="401" y="239"/>
                    </a:cubicBezTo>
                    <a:cubicBezTo>
                      <a:pt x="398" y="238"/>
                      <a:pt x="396" y="237"/>
                      <a:pt x="394" y="236"/>
                    </a:cubicBezTo>
                    <a:cubicBezTo>
                      <a:pt x="392" y="241"/>
                      <a:pt x="392" y="241"/>
                      <a:pt x="392" y="241"/>
                    </a:cubicBezTo>
                    <a:cubicBezTo>
                      <a:pt x="391" y="241"/>
                      <a:pt x="391" y="241"/>
                      <a:pt x="391" y="241"/>
                    </a:cubicBezTo>
                    <a:cubicBezTo>
                      <a:pt x="391" y="239"/>
                      <a:pt x="390" y="237"/>
                      <a:pt x="391" y="233"/>
                    </a:cubicBezTo>
                    <a:cubicBezTo>
                      <a:pt x="388" y="232"/>
                      <a:pt x="385" y="233"/>
                      <a:pt x="382" y="232"/>
                    </a:cubicBezTo>
                    <a:cubicBezTo>
                      <a:pt x="381" y="232"/>
                      <a:pt x="381" y="229"/>
                      <a:pt x="381" y="229"/>
                    </a:cubicBezTo>
                    <a:cubicBezTo>
                      <a:pt x="380" y="229"/>
                      <a:pt x="379" y="230"/>
                      <a:pt x="378" y="230"/>
                    </a:cubicBezTo>
                    <a:cubicBezTo>
                      <a:pt x="378" y="230"/>
                      <a:pt x="377" y="225"/>
                      <a:pt x="373" y="227"/>
                    </a:cubicBezTo>
                    <a:cubicBezTo>
                      <a:pt x="371" y="227"/>
                      <a:pt x="373" y="231"/>
                      <a:pt x="365" y="230"/>
                    </a:cubicBezTo>
                    <a:cubicBezTo>
                      <a:pt x="364" y="230"/>
                      <a:pt x="361" y="227"/>
                      <a:pt x="359" y="228"/>
                    </a:cubicBezTo>
                    <a:cubicBezTo>
                      <a:pt x="359" y="228"/>
                      <a:pt x="358" y="231"/>
                      <a:pt x="358" y="231"/>
                    </a:cubicBezTo>
                    <a:cubicBezTo>
                      <a:pt x="356" y="231"/>
                      <a:pt x="354" y="232"/>
                      <a:pt x="353" y="232"/>
                    </a:cubicBezTo>
                    <a:cubicBezTo>
                      <a:pt x="354" y="233"/>
                      <a:pt x="353" y="233"/>
                      <a:pt x="353" y="234"/>
                    </a:cubicBezTo>
                    <a:cubicBezTo>
                      <a:pt x="353" y="234"/>
                      <a:pt x="355" y="235"/>
                      <a:pt x="355" y="235"/>
                    </a:cubicBezTo>
                    <a:cubicBezTo>
                      <a:pt x="357" y="239"/>
                      <a:pt x="357" y="244"/>
                      <a:pt x="357" y="248"/>
                    </a:cubicBezTo>
                    <a:cubicBezTo>
                      <a:pt x="356" y="248"/>
                      <a:pt x="356" y="249"/>
                      <a:pt x="355" y="249"/>
                    </a:cubicBezTo>
                    <a:cubicBezTo>
                      <a:pt x="352" y="250"/>
                      <a:pt x="350" y="247"/>
                      <a:pt x="349" y="247"/>
                    </a:cubicBezTo>
                    <a:cubicBezTo>
                      <a:pt x="349" y="247"/>
                      <a:pt x="347" y="249"/>
                      <a:pt x="347" y="249"/>
                    </a:cubicBezTo>
                    <a:cubicBezTo>
                      <a:pt x="347" y="250"/>
                      <a:pt x="346" y="254"/>
                      <a:pt x="346" y="255"/>
                    </a:cubicBezTo>
                    <a:cubicBezTo>
                      <a:pt x="346" y="255"/>
                      <a:pt x="341" y="251"/>
                      <a:pt x="341" y="251"/>
                    </a:cubicBezTo>
                    <a:cubicBezTo>
                      <a:pt x="341" y="250"/>
                      <a:pt x="342" y="244"/>
                      <a:pt x="342" y="243"/>
                    </a:cubicBezTo>
                    <a:cubicBezTo>
                      <a:pt x="341" y="243"/>
                      <a:pt x="340" y="243"/>
                      <a:pt x="339" y="243"/>
                    </a:cubicBezTo>
                    <a:cubicBezTo>
                      <a:pt x="336" y="244"/>
                      <a:pt x="333" y="247"/>
                      <a:pt x="330" y="247"/>
                    </a:cubicBezTo>
                    <a:cubicBezTo>
                      <a:pt x="330" y="247"/>
                      <a:pt x="331" y="245"/>
                      <a:pt x="331" y="245"/>
                    </a:cubicBezTo>
                    <a:cubicBezTo>
                      <a:pt x="330" y="245"/>
                      <a:pt x="329" y="245"/>
                      <a:pt x="329" y="245"/>
                    </a:cubicBezTo>
                    <a:cubicBezTo>
                      <a:pt x="329" y="247"/>
                      <a:pt x="329" y="247"/>
                      <a:pt x="329" y="247"/>
                    </a:cubicBezTo>
                    <a:cubicBezTo>
                      <a:pt x="329" y="245"/>
                      <a:pt x="330" y="248"/>
                      <a:pt x="330" y="248"/>
                    </a:cubicBezTo>
                    <a:cubicBezTo>
                      <a:pt x="330" y="249"/>
                      <a:pt x="329" y="249"/>
                      <a:pt x="329" y="250"/>
                    </a:cubicBezTo>
                    <a:cubicBezTo>
                      <a:pt x="328" y="250"/>
                      <a:pt x="327" y="250"/>
                      <a:pt x="326" y="250"/>
                    </a:cubicBezTo>
                    <a:cubicBezTo>
                      <a:pt x="324" y="248"/>
                      <a:pt x="321" y="245"/>
                      <a:pt x="316" y="246"/>
                    </a:cubicBezTo>
                    <a:cubicBezTo>
                      <a:pt x="313" y="246"/>
                      <a:pt x="309" y="249"/>
                      <a:pt x="305" y="250"/>
                    </a:cubicBezTo>
                    <a:cubicBezTo>
                      <a:pt x="306" y="251"/>
                      <a:pt x="307" y="252"/>
                      <a:pt x="307" y="253"/>
                    </a:cubicBezTo>
                    <a:cubicBezTo>
                      <a:pt x="307" y="254"/>
                      <a:pt x="306" y="254"/>
                      <a:pt x="306" y="255"/>
                    </a:cubicBezTo>
                    <a:cubicBezTo>
                      <a:pt x="306" y="254"/>
                      <a:pt x="304" y="253"/>
                      <a:pt x="303" y="253"/>
                    </a:cubicBezTo>
                    <a:cubicBezTo>
                      <a:pt x="304" y="253"/>
                      <a:pt x="302" y="251"/>
                      <a:pt x="302" y="251"/>
                    </a:cubicBezTo>
                    <a:cubicBezTo>
                      <a:pt x="302" y="252"/>
                      <a:pt x="299" y="254"/>
                      <a:pt x="299" y="255"/>
                    </a:cubicBezTo>
                    <a:cubicBezTo>
                      <a:pt x="297" y="255"/>
                      <a:pt x="292" y="254"/>
                      <a:pt x="290" y="255"/>
                    </a:cubicBezTo>
                    <a:cubicBezTo>
                      <a:pt x="290" y="254"/>
                      <a:pt x="290" y="253"/>
                      <a:pt x="290" y="253"/>
                    </a:cubicBezTo>
                    <a:cubicBezTo>
                      <a:pt x="291" y="252"/>
                      <a:pt x="291" y="251"/>
                      <a:pt x="292" y="251"/>
                    </a:cubicBezTo>
                    <a:cubicBezTo>
                      <a:pt x="292" y="251"/>
                      <a:pt x="297" y="251"/>
                      <a:pt x="297" y="251"/>
                    </a:cubicBezTo>
                    <a:cubicBezTo>
                      <a:pt x="297" y="251"/>
                      <a:pt x="297" y="249"/>
                      <a:pt x="297" y="249"/>
                    </a:cubicBezTo>
                    <a:cubicBezTo>
                      <a:pt x="296" y="249"/>
                      <a:pt x="294" y="248"/>
                      <a:pt x="294" y="248"/>
                    </a:cubicBezTo>
                    <a:cubicBezTo>
                      <a:pt x="294" y="247"/>
                      <a:pt x="295" y="246"/>
                      <a:pt x="294" y="245"/>
                    </a:cubicBezTo>
                    <a:cubicBezTo>
                      <a:pt x="293" y="245"/>
                      <a:pt x="289" y="246"/>
                      <a:pt x="292" y="244"/>
                    </a:cubicBezTo>
                    <a:cubicBezTo>
                      <a:pt x="292" y="243"/>
                      <a:pt x="291" y="243"/>
                      <a:pt x="292" y="243"/>
                    </a:cubicBezTo>
                    <a:cubicBezTo>
                      <a:pt x="291" y="243"/>
                      <a:pt x="293" y="240"/>
                      <a:pt x="291" y="241"/>
                    </a:cubicBezTo>
                    <a:cubicBezTo>
                      <a:pt x="289" y="242"/>
                      <a:pt x="289" y="244"/>
                      <a:pt x="288" y="245"/>
                    </a:cubicBezTo>
                    <a:cubicBezTo>
                      <a:pt x="288" y="245"/>
                      <a:pt x="283" y="247"/>
                      <a:pt x="283" y="247"/>
                    </a:cubicBezTo>
                    <a:cubicBezTo>
                      <a:pt x="282" y="248"/>
                      <a:pt x="285" y="249"/>
                      <a:pt x="282" y="251"/>
                    </a:cubicBezTo>
                    <a:cubicBezTo>
                      <a:pt x="282" y="251"/>
                      <a:pt x="282" y="251"/>
                      <a:pt x="282" y="251"/>
                    </a:cubicBezTo>
                    <a:cubicBezTo>
                      <a:pt x="281" y="251"/>
                      <a:pt x="282" y="250"/>
                      <a:pt x="282" y="249"/>
                    </a:cubicBezTo>
                    <a:cubicBezTo>
                      <a:pt x="279" y="249"/>
                      <a:pt x="278" y="248"/>
                      <a:pt x="276" y="249"/>
                    </a:cubicBezTo>
                    <a:cubicBezTo>
                      <a:pt x="275" y="249"/>
                      <a:pt x="274" y="251"/>
                      <a:pt x="274" y="251"/>
                    </a:cubicBezTo>
                    <a:cubicBezTo>
                      <a:pt x="272" y="252"/>
                      <a:pt x="271" y="251"/>
                      <a:pt x="270" y="251"/>
                    </a:cubicBezTo>
                    <a:cubicBezTo>
                      <a:pt x="268" y="252"/>
                      <a:pt x="268" y="253"/>
                      <a:pt x="267" y="254"/>
                    </a:cubicBezTo>
                    <a:cubicBezTo>
                      <a:pt x="266" y="255"/>
                      <a:pt x="265" y="254"/>
                      <a:pt x="264" y="255"/>
                    </a:cubicBezTo>
                    <a:cubicBezTo>
                      <a:pt x="263" y="255"/>
                      <a:pt x="262" y="256"/>
                      <a:pt x="262" y="257"/>
                    </a:cubicBezTo>
                    <a:cubicBezTo>
                      <a:pt x="258" y="258"/>
                      <a:pt x="255" y="259"/>
                      <a:pt x="251" y="259"/>
                    </a:cubicBezTo>
                    <a:cubicBezTo>
                      <a:pt x="251" y="259"/>
                      <a:pt x="251" y="261"/>
                      <a:pt x="251" y="261"/>
                    </a:cubicBezTo>
                    <a:cubicBezTo>
                      <a:pt x="249" y="262"/>
                      <a:pt x="248" y="263"/>
                      <a:pt x="246" y="263"/>
                    </a:cubicBezTo>
                    <a:cubicBezTo>
                      <a:pt x="245" y="263"/>
                      <a:pt x="245" y="262"/>
                      <a:pt x="244" y="263"/>
                    </a:cubicBezTo>
                    <a:cubicBezTo>
                      <a:pt x="243" y="267"/>
                      <a:pt x="242" y="270"/>
                      <a:pt x="242" y="276"/>
                    </a:cubicBezTo>
                    <a:cubicBezTo>
                      <a:pt x="242" y="276"/>
                      <a:pt x="239" y="276"/>
                      <a:pt x="239" y="276"/>
                    </a:cubicBezTo>
                    <a:cubicBezTo>
                      <a:pt x="238" y="276"/>
                      <a:pt x="239" y="278"/>
                      <a:pt x="238" y="278"/>
                    </a:cubicBezTo>
                    <a:cubicBezTo>
                      <a:pt x="238" y="278"/>
                      <a:pt x="235" y="279"/>
                      <a:pt x="234" y="279"/>
                    </a:cubicBezTo>
                    <a:cubicBezTo>
                      <a:pt x="231" y="280"/>
                      <a:pt x="230" y="279"/>
                      <a:pt x="226" y="280"/>
                    </a:cubicBezTo>
                    <a:cubicBezTo>
                      <a:pt x="226" y="279"/>
                      <a:pt x="226" y="275"/>
                      <a:pt x="225" y="273"/>
                    </a:cubicBezTo>
                    <a:cubicBezTo>
                      <a:pt x="225" y="272"/>
                      <a:pt x="222" y="272"/>
                      <a:pt x="223" y="269"/>
                    </a:cubicBezTo>
                    <a:cubicBezTo>
                      <a:pt x="223" y="268"/>
                      <a:pt x="225" y="267"/>
                      <a:pt x="225" y="267"/>
                    </a:cubicBezTo>
                    <a:cubicBezTo>
                      <a:pt x="226" y="266"/>
                      <a:pt x="226" y="265"/>
                      <a:pt x="226" y="264"/>
                    </a:cubicBezTo>
                    <a:cubicBezTo>
                      <a:pt x="230" y="264"/>
                      <a:pt x="231" y="264"/>
                      <a:pt x="236" y="263"/>
                    </a:cubicBezTo>
                    <a:cubicBezTo>
                      <a:pt x="236" y="261"/>
                      <a:pt x="236" y="261"/>
                      <a:pt x="236" y="261"/>
                    </a:cubicBezTo>
                    <a:cubicBezTo>
                      <a:pt x="236" y="261"/>
                      <a:pt x="235" y="260"/>
                      <a:pt x="234" y="259"/>
                    </a:cubicBezTo>
                    <a:cubicBezTo>
                      <a:pt x="234" y="259"/>
                      <a:pt x="235" y="258"/>
                      <a:pt x="234" y="257"/>
                    </a:cubicBezTo>
                    <a:cubicBezTo>
                      <a:pt x="234" y="257"/>
                      <a:pt x="233" y="256"/>
                      <a:pt x="232" y="256"/>
                    </a:cubicBezTo>
                    <a:cubicBezTo>
                      <a:pt x="231" y="254"/>
                      <a:pt x="229" y="248"/>
                      <a:pt x="226" y="247"/>
                    </a:cubicBezTo>
                    <a:cubicBezTo>
                      <a:pt x="224" y="246"/>
                      <a:pt x="221" y="247"/>
                      <a:pt x="218" y="247"/>
                    </a:cubicBezTo>
                    <a:cubicBezTo>
                      <a:pt x="217" y="245"/>
                      <a:pt x="217" y="245"/>
                      <a:pt x="217" y="245"/>
                    </a:cubicBezTo>
                    <a:cubicBezTo>
                      <a:pt x="213" y="244"/>
                      <a:pt x="211" y="244"/>
                      <a:pt x="208" y="242"/>
                    </a:cubicBezTo>
                    <a:cubicBezTo>
                      <a:pt x="209" y="243"/>
                      <a:pt x="208" y="244"/>
                      <a:pt x="208" y="245"/>
                    </a:cubicBezTo>
                    <a:cubicBezTo>
                      <a:pt x="209" y="246"/>
                      <a:pt x="213" y="249"/>
                      <a:pt x="215" y="250"/>
                    </a:cubicBezTo>
                    <a:cubicBezTo>
                      <a:pt x="214" y="253"/>
                      <a:pt x="215" y="254"/>
                      <a:pt x="214" y="257"/>
                    </a:cubicBezTo>
                    <a:cubicBezTo>
                      <a:pt x="214" y="257"/>
                      <a:pt x="212" y="257"/>
                      <a:pt x="212" y="257"/>
                    </a:cubicBezTo>
                    <a:cubicBezTo>
                      <a:pt x="212" y="258"/>
                      <a:pt x="213" y="259"/>
                      <a:pt x="212" y="259"/>
                    </a:cubicBezTo>
                    <a:cubicBezTo>
                      <a:pt x="212" y="260"/>
                      <a:pt x="211" y="259"/>
                      <a:pt x="210" y="260"/>
                    </a:cubicBezTo>
                    <a:cubicBezTo>
                      <a:pt x="209" y="263"/>
                      <a:pt x="211" y="262"/>
                      <a:pt x="208" y="264"/>
                    </a:cubicBezTo>
                    <a:cubicBezTo>
                      <a:pt x="207" y="265"/>
                      <a:pt x="212" y="270"/>
                      <a:pt x="212" y="270"/>
                    </a:cubicBezTo>
                    <a:cubicBezTo>
                      <a:pt x="212" y="270"/>
                      <a:pt x="212" y="272"/>
                      <a:pt x="212" y="272"/>
                    </a:cubicBezTo>
                    <a:cubicBezTo>
                      <a:pt x="212" y="272"/>
                      <a:pt x="213" y="272"/>
                      <a:pt x="212" y="273"/>
                    </a:cubicBezTo>
                    <a:cubicBezTo>
                      <a:pt x="212" y="274"/>
                      <a:pt x="210" y="275"/>
                      <a:pt x="209" y="276"/>
                    </a:cubicBezTo>
                    <a:cubicBezTo>
                      <a:pt x="207" y="279"/>
                      <a:pt x="207" y="282"/>
                      <a:pt x="206" y="287"/>
                    </a:cubicBezTo>
                    <a:cubicBezTo>
                      <a:pt x="205" y="287"/>
                      <a:pt x="204" y="287"/>
                      <a:pt x="202" y="287"/>
                    </a:cubicBezTo>
                    <a:cubicBezTo>
                      <a:pt x="203" y="285"/>
                      <a:pt x="203" y="285"/>
                      <a:pt x="203" y="285"/>
                    </a:cubicBezTo>
                    <a:cubicBezTo>
                      <a:pt x="204" y="286"/>
                      <a:pt x="200" y="281"/>
                      <a:pt x="200" y="281"/>
                    </a:cubicBezTo>
                    <a:cubicBezTo>
                      <a:pt x="199" y="281"/>
                      <a:pt x="198" y="281"/>
                      <a:pt x="197" y="281"/>
                    </a:cubicBezTo>
                    <a:cubicBezTo>
                      <a:pt x="197" y="281"/>
                      <a:pt x="196" y="279"/>
                      <a:pt x="195" y="278"/>
                    </a:cubicBezTo>
                    <a:cubicBezTo>
                      <a:pt x="191" y="278"/>
                      <a:pt x="191" y="281"/>
                      <a:pt x="188" y="282"/>
                    </a:cubicBezTo>
                    <a:cubicBezTo>
                      <a:pt x="187" y="283"/>
                      <a:pt x="186" y="282"/>
                      <a:pt x="184" y="283"/>
                    </a:cubicBezTo>
                    <a:cubicBezTo>
                      <a:pt x="184" y="284"/>
                      <a:pt x="184" y="286"/>
                      <a:pt x="183" y="286"/>
                    </a:cubicBezTo>
                    <a:cubicBezTo>
                      <a:pt x="182" y="288"/>
                      <a:pt x="176" y="291"/>
                      <a:pt x="176" y="292"/>
                    </a:cubicBezTo>
                    <a:cubicBezTo>
                      <a:pt x="176" y="292"/>
                      <a:pt x="176" y="294"/>
                      <a:pt x="176" y="294"/>
                    </a:cubicBezTo>
                    <a:cubicBezTo>
                      <a:pt x="176" y="297"/>
                      <a:pt x="180" y="298"/>
                      <a:pt x="181" y="300"/>
                    </a:cubicBezTo>
                    <a:cubicBezTo>
                      <a:pt x="183" y="302"/>
                      <a:pt x="183" y="304"/>
                      <a:pt x="184" y="306"/>
                    </a:cubicBezTo>
                    <a:cubicBezTo>
                      <a:pt x="181" y="306"/>
                      <a:pt x="179" y="306"/>
                      <a:pt x="175" y="305"/>
                    </a:cubicBezTo>
                    <a:cubicBezTo>
                      <a:pt x="175" y="305"/>
                      <a:pt x="173" y="303"/>
                      <a:pt x="173" y="303"/>
                    </a:cubicBezTo>
                    <a:cubicBezTo>
                      <a:pt x="171" y="302"/>
                      <a:pt x="169" y="303"/>
                      <a:pt x="168" y="302"/>
                    </a:cubicBezTo>
                    <a:cubicBezTo>
                      <a:pt x="168" y="302"/>
                      <a:pt x="168" y="301"/>
                      <a:pt x="169" y="300"/>
                    </a:cubicBezTo>
                    <a:cubicBezTo>
                      <a:pt x="167" y="300"/>
                      <a:pt x="165" y="299"/>
                      <a:pt x="163" y="298"/>
                    </a:cubicBezTo>
                    <a:cubicBezTo>
                      <a:pt x="162" y="298"/>
                      <a:pt x="161" y="296"/>
                      <a:pt x="160" y="295"/>
                    </a:cubicBezTo>
                    <a:cubicBezTo>
                      <a:pt x="156" y="294"/>
                      <a:pt x="155" y="298"/>
                      <a:pt x="157" y="297"/>
                    </a:cubicBezTo>
                    <a:cubicBezTo>
                      <a:pt x="157" y="297"/>
                      <a:pt x="158" y="300"/>
                      <a:pt x="157" y="300"/>
                    </a:cubicBezTo>
                    <a:cubicBezTo>
                      <a:pt x="157" y="301"/>
                      <a:pt x="155" y="301"/>
                      <a:pt x="155" y="301"/>
                    </a:cubicBezTo>
                    <a:cubicBezTo>
                      <a:pt x="156" y="303"/>
                      <a:pt x="157" y="307"/>
                      <a:pt x="159" y="308"/>
                    </a:cubicBezTo>
                    <a:cubicBezTo>
                      <a:pt x="160" y="309"/>
                      <a:pt x="162" y="309"/>
                      <a:pt x="163" y="310"/>
                    </a:cubicBezTo>
                    <a:cubicBezTo>
                      <a:pt x="163" y="317"/>
                      <a:pt x="163" y="317"/>
                      <a:pt x="163" y="317"/>
                    </a:cubicBezTo>
                    <a:cubicBezTo>
                      <a:pt x="163" y="317"/>
                      <a:pt x="163" y="319"/>
                      <a:pt x="163" y="319"/>
                    </a:cubicBezTo>
                    <a:cubicBezTo>
                      <a:pt x="162" y="319"/>
                      <a:pt x="161" y="319"/>
                      <a:pt x="160" y="319"/>
                    </a:cubicBezTo>
                    <a:cubicBezTo>
                      <a:pt x="159" y="320"/>
                      <a:pt x="161" y="321"/>
                      <a:pt x="158" y="321"/>
                    </a:cubicBezTo>
                    <a:cubicBezTo>
                      <a:pt x="158" y="320"/>
                      <a:pt x="158" y="320"/>
                      <a:pt x="158" y="320"/>
                    </a:cubicBezTo>
                    <a:cubicBezTo>
                      <a:pt x="157" y="319"/>
                      <a:pt x="156" y="319"/>
                      <a:pt x="155" y="318"/>
                    </a:cubicBezTo>
                    <a:cubicBezTo>
                      <a:pt x="152" y="317"/>
                      <a:pt x="149" y="318"/>
                      <a:pt x="147" y="318"/>
                    </a:cubicBezTo>
                    <a:cubicBezTo>
                      <a:pt x="146" y="318"/>
                      <a:pt x="146" y="315"/>
                      <a:pt x="146" y="314"/>
                    </a:cubicBezTo>
                    <a:cubicBezTo>
                      <a:pt x="146" y="313"/>
                      <a:pt x="144" y="312"/>
                      <a:pt x="144" y="312"/>
                    </a:cubicBezTo>
                    <a:cubicBezTo>
                      <a:pt x="144" y="312"/>
                      <a:pt x="141" y="312"/>
                      <a:pt x="142" y="312"/>
                    </a:cubicBezTo>
                    <a:cubicBezTo>
                      <a:pt x="141" y="313"/>
                      <a:pt x="141" y="313"/>
                      <a:pt x="141" y="313"/>
                    </a:cubicBezTo>
                    <a:cubicBezTo>
                      <a:pt x="140" y="313"/>
                      <a:pt x="140" y="312"/>
                      <a:pt x="139" y="312"/>
                    </a:cubicBezTo>
                    <a:cubicBezTo>
                      <a:pt x="138" y="307"/>
                      <a:pt x="138" y="306"/>
                      <a:pt x="137" y="300"/>
                    </a:cubicBezTo>
                    <a:cubicBezTo>
                      <a:pt x="137" y="299"/>
                      <a:pt x="135" y="297"/>
                      <a:pt x="135" y="296"/>
                    </a:cubicBezTo>
                    <a:cubicBezTo>
                      <a:pt x="135" y="295"/>
                      <a:pt x="137" y="292"/>
                      <a:pt x="137" y="292"/>
                    </a:cubicBezTo>
                    <a:cubicBezTo>
                      <a:pt x="138" y="290"/>
                      <a:pt x="136" y="291"/>
                      <a:pt x="137" y="289"/>
                    </a:cubicBezTo>
                    <a:cubicBezTo>
                      <a:pt x="136" y="289"/>
                      <a:pt x="135" y="289"/>
                      <a:pt x="135" y="289"/>
                    </a:cubicBezTo>
                    <a:cubicBezTo>
                      <a:pt x="134" y="289"/>
                      <a:pt x="134" y="286"/>
                      <a:pt x="133" y="286"/>
                    </a:cubicBezTo>
                    <a:cubicBezTo>
                      <a:pt x="131" y="285"/>
                      <a:pt x="129" y="286"/>
                      <a:pt x="128" y="286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4" y="284"/>
                      <a:pt x="123" y="284"/>
                      <a:pt x="120" y="283"/>
                    </a:cubicBezTo>
                    <a:cubicBezTo>
                      <a:pt x="120" y="283"/>
                      <a:pt x="118" y="282"/>
                      <a:pt x="118" y="282"/>
                    </a:cubicBezTo>
                    <a:cubicBezTo>
                      <a:pt x="119" y="281"/>
                      <a:pt x="120" y="282"/>
                      <a:pt x="121" y="282"/>
                    </a:cubicBezTo>
                    <a:cubicBezTo>
                      <a:pt x="122" y="279"/>
                      <a:pt x="122" y="279"/>
                      <a:pt x="122" y="279"/>
                    </a:cubicBezTo>
                    <a:cubicBezTo>
                      <a:pt x="121" y="279"/>
                      <a:pt x="120" y="280"/>
                      <a:pt x="118" y="280"/>
                    </a:cubicBezTo>
                    <a:cubicBezTo>
                      <a:pt x="117" y="279"/>
                      <a:pt x="118" y="278"/>
                      <a:pt x="117" y="278"/>
                    </a:cubicBezTo>
                    <a:cubicBezTo>
                      <a:pt x="117" y="276"/>
                      <a:pt x="117" y="276"/>
                      <a:pt x="117" y="276"/>
                    </a:cubicBezTo>
                    <a:cubicBezTo>
                      <a:pt x="122" y="273"/>
                      <a:pt x="116" y="273"/>
                      <a:pt x="113" y="274"/>
                    </a:cubicBezTo>
                    <a:cubicBezTo>
                      <a:pt x="117" y="273"/>
                      <a:pt x="113" y="269"/>
                      <a:pt x="111" y="267"/>
                    </a:cubicBezTo>
                    <a:cubicBezTo>
                      <a:pt x="110" y="267"/>
                      <a:pt x="110" y="267"/>
                      <a:pt x="110" y="267"/>
                    </a:cubicBezTo>
                    <a:cubicBezTo>
                      <a:pt x="110" y="266"/>
                      <a:pt x="111" y="265"/>
                      <a:pt x="111" y="265"/>
                    </a:cubicBezTo>
                    <a:cubicBezTo>
                      <a:pt x="112" y="265"/>
                      <a:pt x="114" y="266"/>
                      <a:pt x="115" y="267"/>
                    </a:cubicBezTo>
                    <a:cubicBezTo>
                      <a:pt x="116" y="267"/>
                      <a:pt x="116" y="269"/>
                      <a:pt x="118" y="271"/>
                    </a:cubicBezTo>
                    <a:cubicBezTo>
                      <a:pt x="121" y="272"/>
                      <a:pt x="122" y="270"/>
                      <a:pt x="124" y="271"/>
                    </a:cubicBezTo>
                    <a:cubicBezTo>
                      <a:pt x="125" y="271"/>
                      <a:pt x="125" y="273"/>
                      <a:pt x="126" y="274"/>
                    </a:cubicBezTo>
                    <a:cubicBezTo>
                      <a:pt x="127" y="274"/>
                      <a:pt x="128" y="274"/>
                      <a:pt x="129" y="274"/>
                    </a:cubicBezTo>
                    <a:cubicBezTo>
                      <a:pt x="129" y="275"/>
                      <a:pt x="129" y="276"/>
                      <a:pt x="129" y="276"/>
                    </a:cubicBezTo>
                    <a:cubicBezTo>
                      <a:pt x="130" y="276"/>
                      <a:pt x="130" y="276"/>
                      <a:pt x="130" y="276"/>
                    </a:cubicBezTo>
                    <a:cubicBezTo>
                      <a:pt x="130" y="276"/>
                      <a:pt x="130" y="274"/>
                      <a:pt x="130" y="273"/>
                    </a:cubicBezTo>
                    <a:cubicBezTo>
                      <a:pt x="132" y="272"/>
                      <a:pt x="132" y="272"/>
                      <a:pt x="132" y="272"/>
                    </a:cubicBezTo>
                    <a:cubicBezTo>
                      <a:pt x="132" y="274"/>
                      <a:pt x="134" y="277"/>
                      <a:pt x="134" y="278"/>
                    </a:cubicBezTo>
                    <a:cubicBezTo>
                      <a:pt x="136" y="278"/>
                      <a:pt x="138" y="278"/>
                      <a:pt x="140" y="278"/>
                    </a:cubicBezTo>
                    <a:cubicBezTo>
                      <a:pt x="141" y="280"/>
                      <a:pt x="141" y="280"/>
                      <a:pt x="141" y="280"/>
                    </a:cubicBezTo>
                    <a:cubicBezTo>
                      <a:pt x="142" y="280"/>
                      <a:pt x="144" y="279"/>
                      <a:pt x="146" y="280"/>
                    </a:cubicBezTo>
                    <a:cubicBezTo>
                      <a:pt x="147" y="280"/>
                      <a:pt x="149" y="282"/>
                      <a:pt x="150" y="282"/>
                    </a:cubicBezTo>
                    <a:cubicBezTo>
                      <a:pt x="156" y="284"/>
                      <a:pt x="160" y="283"/>
                      <a:pt x="166" y="284"/>
                    </a:cubicBezTo>
                    <a:cubicBezTo>
                      <a:pt x="166" y="284"/>
                      <a:pt x="168" y="285"/>
                      <a:pt x="169" y="284"/>
                    </a:cubicBezTo>
                    <a:cubicBezTo>
                      <a:pt x="170" y="284"/>
                      <a:pt x="171" y="283"/>
                      <a:pt x="171" y="282"/>
                    </a:cubicBezTo>
                    <a:cubicBezTo>
                      <a:pt x="173" y="282"/>
                      <a:pt x="174" y="282"/>
                      <a:pt x="176" y="281"/>
                    </a:cubicBezTo>
                    <a:cubicBezTo>
                      <a:pt x="177" y="281"/>
                      <a:pt x="178" y="279"/>
                      <a:pt x="179" y="278"/>
                    </a:cubicBezTo>
                    <a:cubicBezTo>
                      <a:pt x="180" y="278"/>
                      <a:pt x="180" y="278"/>
                      <a:pt x="180" y="278"/>
                    </a:cubicBezTo>
                    <a:cubicBezTo>
                      <a:pt x="180" y="278"/>
                      <a:pt x="180" y="276"/>
                      <a:pt x="181" y="276"/>
                    </a:cubicBezTo>
                    <a:cubicBezTo>
                      <a:pt x="181" y="275"/>
                      <a:pt x="183" y="275"/>
                      <a:pt x="184" y="274"/>
                    </a:cubicBezTo>
                    <a:cubicBezTo>
                      <a:pt x="186" y="272"/>
                      <a:pt x="187" y="266"/>
                      <a:pt x="185" y="263"/>
                    </a:cubicBezTo>
                    <a:cubicBezTo>
                      <a:pt x="178" y="256"/>
                      <a:pt x="178" y="256"/>
                      <a:pt x="178" y="256"/>
                    </a:cubicBezTo>
                    <a:cubicBezTo>
                      <a:pt x="177" y="256"/>
                      <a:pt x="175" y="256"/>
                      <a:pt x="175" y="256"/>
                    </a:cubicBezTo>
                    <a:cubicBezTo>
                      <a:pt x="173" y="255"/>
                      <a:pt x="173" y="252"/>
                      <a:pt x="172" y="251"/>
                    </a:cubicBezTo>
                    <a:cubicBezTo>
                      <a:pt x="172" y="251"/>
                      <a:pt x="170" y="252"/>
                      <a:pt x="170" y="253"/>
                    </a:cubicBezTo>
                    <a:cubicBezTo>
                      <a:pt x="167" y="250"/>
                      <a:pt x="163" y="246"/>
                      <a:pt x="160" y="245"/>
                    </a:cubicBezTo>
                    <a:cubicBezTo>
                      <a:pt x="158" y="244"/>
                      <a:pt x="157" y="245"/>
                      <a:pt x="156" y="244"/>
                    </a:cubicBezTo>
                    <a:cubicBezTo>
                      <a:pt x="155" y="244"/>
                      <a:pt x="155" y="242"/>
                      <a:pt x="154" y="241"/>
                    </a:cubicBezTo>
                    <a:cubicBezTo>
                      <a:pt x="152" y="241"/>
                      <a:pt x="151" y="241"/>
                      <a:pt x="149" y="241"/>
                    </a:cubicBezTo>
                    <a:cubicBezTo>
                      <a:pt x="148" y="240"/>
                      <a:pt x="145" y="238"/>
                      <a:pt x="143" y="237"/>
                    </a:cubicBezTo>
                    <a:cubicBezTo>
                      <a:pt x="142" y="237"/>
                      <a:pt x="142" y="238"/>
                      <a:pt x="141" y="238"/>
                    </a:cubicBezTo>
                    <a:cubicBezTo>
                      <a:pt x="140" y="237"/>
                      <a:pt x="139" y="235"/>
                      <a:pt x="138" y="235"/>
                    </a:cubicBezTo>
                    <a:cubicBezTo>
                      <a:pt x="136" y="234"/>
                      <a:pt x="135" y="235"/>
                      <a:pt x="135" y="235"/>
                    </a:cubicBezTo>
                    <a:cubicBezTo>
                      <a:pt x="134" y="235"/>
                      <a:pt x="132" y="233"/>
                      <a:pt x="132" y="233"/>
                    </a:cubicBezTo>
                    <a:cubicBezTo>
                      <a:pt x="129" y="231"/>
                      <a:pt x="126" y="231"/>
                      <a:pt x="123" y="231"/>
                    </a:cubicBezTo>
                    <a:cubicBezTo>
                      <a:pt x="123" y="231"/>
                      <a:pt x="123" y="229"/>
                      <a:pt x="123" y="229"/>
                    </a:cubicBezTo>
                    <a:cubicBezTo>
                      <a:pt x="122" y="229"/>
                      <a:pt x="121" y="230"/>
                      <a:pt x="120" y="230"/>
                    </a:cubicBezTo>
                    <a:cubicBezTo>
                      <a:pt x="121" y="230"/>
                      <a:pt x="119" y="229"/>
                      <a:pt x="118" y="229"/>
                    </a:cubicBezTo>
                    <a:cubicBezTo>
                      <a:pt x="115" y="229"/>
                      <a:pt x="115" y="230"/>
                      <a:pt x="111" y="229"/>
                    </a:cubicBezTo>
                    <a:cubicBezTo>
                      <a:pt x="111" y="229"/>
                      <a:pt x="111" y="227"/>
                      <a:pt x="111" y="227"/>
                    </a:cubicBezTo>
                    <a:cubicBezTo>
                      <a:pt x="114" y="226"/>
                      <a:pt x="114" y="226"/>
                      <a:pt x="117" y="225"/>
                    </a:cubicBezTo>
                    <a:cubicBezTo>
                      <a:pt x="116" y="224"/>
                      <a:pt x="109" y="221"/>
                      <a:pt x="109" y="221"/>
                    </a:cubicBezTo>
                    <a:cubicBezTo>
                      <a:pt x="109" y="221"/>
                      <a:pt x="109" y="221"/>
                      <a:pt x="108" y="221"/>
                    </a:cubicBezTo>
                    <a:cubicBezTo>
                      <a:pt x="108" y="221"/>
                      <a:pt x="109" y="222"/>
                      <a:pt x="109" y="223"/>
                    </a:cubicBezTo>
                    <a:cubicBezTo>
                      <a:pt x="108" y="223"/>
                      <a:pt x="107" y="222"/>
                      <a:pt x="106" y="223"/>
                    </a:cubicBezTo>
                    <a:cubicBezTo>
                      <a:pt x="106" y="224"/>
                      <a:pt x="106" y="224"/>
                      <a:pt x="106" y="224"/>
                    </a:cubicBezTo>
                    <a:cubicBezTo>
                      <a:pt x="104" y="224"/>
                      <a:pt x="105" y="222"/>
                      <a:pt x="104" y="222"/>
                    </a:cubicBezTo>
                    <a:cubicBezTo>
                      <a:pt x="103" y="221"/>
                      <a:pt x="105" y="224"/>
                      <a:pt x="103" y="225"/>
                    </a:cubicBezTo>
                    <a:cubicBezTo>
                      <a:pt x="101" y="225"/>
                      <a:pt x="100" y="223"/>
                      <a:pt x="97" y="222"/>
                    </a:cubicBezTo>
                    <a:cubicBezTo>
                      <a:pt x="96" y="222"/>
                      <a:pt x="97" y="225"/>
                      <a:pt x="96" y="225"/>
                    </a:cubicBezTo>
                    <a:cubicBezTo>
                      <a:pt x="95" y="226"/>
                      <a:pt x="92" y="227"/>
                      <a:pt x="92" y="227"/>
                    </a:cubicBezTo>
                    <a:cubicBezTo>
                      <a:pt x="92" y="227"/>
                      <a:pt x="90" y="229"/>
                      <a:pt x="88" y="230"/>
                    </a:cubicBezTo>
                    <a:cubicBezTo>
                      <a:pt x="87" y="232"/>
                      <a:pt x="84" y="234"/>
                      <a:pt x="84" y="234"/>
                    </a:cubicBezTo>
                    <a:cubicBezTo>
                      <a:pt x="84" y="234"/>
                      <a:pt x="82" y="236"/>
                      <a:pt x="80" y="237"/>
                    </a:cubicBezTo>
                    <a:cubicBezTo>
                      <a:pt x="78" y="237"/>
                      <a:pt x="81" y="239"/>
                      <a:pt x="81" y="239"/>
                    </a:cubicBezTo>
                    <a:cubicBezTo>
                      <a:pt x="81" y="239"/>
                      <a:pt x="78" y="242"/>
                      <a:pt x="78" y="242"/>
                    </a:cubicBezTo>
                    <a:cubicBezTo>
                      <a:pt x="79" y="243"/>
                      <a:pt x="82" y="242"/>
                      <a:pt x="82" y="242"/>
                    </a:cubicBezTo>
                    <a:cubicBezTo>
                      <a:pt x="82" y="244"/>
                      <a:pt x="81" y="247"/>
                      <a:pt x="82" y="248"/>
                    </a:cubicBezTo>
                    <a:cubicBezTo>
                      <a:pt x="83" y="250"/>
                      <a:pt x="87" y="251"/>
                      <a:pt x="87" y="251"/>
                    </a:cubicBezTo>
                    <a:cubicBezTo>
                      <a:pt x="87" y="251"/>
                      <a:pt x="87" y="255"/>
                      <a:pt x="92" y="257"/>
                    </a:cubicBezTo>
                    <a:cubicBezTo>
                      <a:pt x="98" y="261"/>
                      <a:pt x="86" y="266"/>
                      <a:pt x="86" y="268"/>
                    </a:cubicBezTo>
                    <a:cubicBezTo>
                      <a:pt x="86" y="269"/>
                      <a:pt x="87" y="274"/>
                      <a:pt x="88" y="277"/>
                    </a:cubicBezTo>
                    <a:cubicBezTo>
                      <a:pt x="89" y="280"/>
                      <a:pt x="91" y="282"/>
                      <a:pt x="91" y="282"/>
                    </a:cubicBezTo>
                    <a:cubicBezTo>
                      <a:pt x="91" y="282"/>
                      <a:pt x="95" y="287"/>
                      <a:pt x="94" y="288"/>
                    </a:cubicBezTo>
                    <a:cubicBezTo>
                      <a:pt x="94" y="290"/>
                      <a:pt x="92" y="287"/>
                      <a:pt x="91" y="289"/>
                    </a:cubicBezTo>
                    <a:cubicBezTo>
                      <a:pt x="90" y="291"/>
                      <a:pt x="90" y="295"/>
                      <a:pt x="91" y="297"/>
                    </a:cubicBezTo>
                    <a:cubicBezTo>
                      <a:pt x="92" y="298"/>
                      <a:pt x="93" y="302"/>
                      <a:pt x="93" y="302"/>
                    </a:cubicBezTo>
                    <a:cubicBezTo>
                      <a:pt x="93" y="302"/>
                      <a:pt x="93" y="303"/>
                      <a:pt x="95" y="305"/>
                    </a:cubicBezTo>
                    <a:cubicBezTo>
                      <a:pt x="97" y="307"/>
                      <a:pt x="99" y="309"/>
                      <a:pt x="98" y="311"/>
                    </a:cubicBezTo>
                    <a:cubicBezTo>
                      <a:pt x="97" y="313"/>
                      <a:pt x="95" y="312"/>
                      <a:pt x="94" y="314"/>
                    </a:cubicBezTo>
                    <a:cubicBezTo>
                      <a:pt x="93" y="318"/>
                      <a:pt x="99" y="319"/>
                      <a:pt x="100" y="322"/>
                    </a:cubicBezTo>
                    <a:cubicBezTo>
                      <a:pt x="101" y="324"/>
                      <a:pt x="104" y="324"/>
                      <a:pt x="106" y="326"/>
                    </a:cubicBezTo>
                    <a:cubicBezTo>
                      <a:pt x="108" y="327"/>
                      <a:pt x="107" y="330"/>
                      <a:pt x="105" y="332"/>
                    </a:cubicBezTo>
                    <a:cubicBezTo>
                      <a:pt x="104" y="334"/>
                      <a:pt x="97" y="340"/>
                      <a:pt x="97" y="342"/>
                    </a:cubicBezTo>
                    <a:cubicBezTo>
                      <a:pt x="97" y="344"/>
                      <a:pt x="81" y="354"/>
                      <a:pt x="81" y="354"/>
                    </a:cubicBezTo>
                    <a:cubicBezTo>
                      <a:pt x="70" y="363"/>
                      <a:pt x="70" y="363"/>
                      <a:pt x="70" y="363"/>
                    </a:cubicBezTo>
                    <a:cubicBezTo>
                      <a:pt x="70" y="363"/>
                      <a:pt x="70" y="363"/>
                      <a:pt x="70" y="363"/>
                    </a:cubicBezTo>
                    <a:cubicBezTo>
                      <a:pt x="71" y="363"/>
                      <a:pt x="71" y="363"/>
                      <a:pt x="71" y="363"/>
                    </a:cubicBezTo>
                    <a:cubicBezTo>
                      <a:pt x="71" y="362"/>
                      <a:pt x="71" y="362"/>
                      <a:pt x="71" y="362"/>
                    </a:cubicBezTo>
                    <a:cubicBezTo>
                      <a:pt x="73" y="361"/>
                      <a:pt x="75" y="360"/>
                      <a:pt x="77" y="360"/>
                    </a:cubicBezTo>
                    <a:cubicBezTo>
                      <a:pt x="76" y="362"/>
                      <a:pt x="76" y="361"/>
                      <a:pt x="76" y="362"/>
                    </a:cubicBezTo>
                    <a:cubicBezTo>
                      <a:pt x="76" y="362"/>
                      <a:pt x="76" y="362"/>
                      <a:pt x="75" y="363"/>
                    </a:cubicBezTo>
                    <a:cubicBezTo>
                      <a:pt x="77" y="365"/>
                      <a:pt x="80" y="367"/>
                      <a:pt x="83" y="370"/>
                    </a:cubicBezTo>
                    <a:cubicBezTo>
                      <a:pt x="84" y="369"/>
                      <a:pt x="88" y="368"/>
                      <a:pt x="89" y="368"/>
                    </a:cubicBezTo>
                    <a:cubicBezTo>
                      <a:pt x="91" y="369"/>
                      <a:pt x="92" y="372"/>
                      <a:pt x="93" y="373"/>
                    </a:cubicBezTo>
                    <a:cubicBezTo>
                      <a:pt x="94" y="373"/>
                      <a:pt x="96" y="373"/>
                      <a:pt x="96" y="374"/>
                    </a:cubicBezTo>
                    <a:cubicBezTo>
                      <a:pt x="96" y="374"/>
                      <a:pt x="94" y="375"/>
                      <a:pt x="92" y="375"/>
                    </a:cubicBezTo>
                    <a:cubicBezTo>
                      <a:pt x="91" y="375"/>
                      <a:pt x="90" y="373"/>
                      <a:pt x="87" y="374"/>
                    </a:cubicBezTo>
                    <a:cubicBezTo>
                      <a:pt x="86" y="374"/>
                      <a:pt x="85" y="376"/>
                      <a:pt x="83" y="377"/>
                    </a:cubicBezTo>
                    <a:cubicBezTo>
                      <a:pt x="81" y="377"/>
                      <a:pt x="81" y="376"/>
                      <a:pt x="79" y="376"/>
                    </a:cubicBezTo>
                    <a:cubicBezTo>
                      <a:pt x="78" y="376"/>
                      <a:pt x="78" y="377"/>
                      <a:pt x="77" y="378"/>
                    </a:cubicBezTo>
                    <a:cubicBezTo>
                      <a:pt x="77" y="377"/>
                      <a:pt x="77" y="376"/>
                      <a:pt x="76" y="376"/>
                    </a:cubicBezTo>
                    <a:cubicBezTo>
                      <a:pt x="76" y="377"/>
                      <a:pt x="75" y="380"/>
                      <a:pt x="74" y="382"/>
                    </a:cubicBezTo>
                    <a:cubicBezTo>
                      <a:pt x="74" y="382"/>
                      <a:pt x="76" y="384"/>
                      <a:pt x="76" y="385"/>
                    </a:cubicBezTo>
                    <a:cubicBezTo>
                      <a:pt x="76" y="387"/>
                      <a:pt x="74" y="389"/>
                      <a:pt x="74" y="389"/>
                    </a:cubicBezTo>
                    <a:cubicBezTo>
                      <a:pt x="73" y="390"/>
                      <a:pt x="73" y="390"/>
                      <a:pt x="73" y="390"/>
                    </a:cubicBezTo>
                    <a:cubicBezTo>
                      <a:pt x="74" y="394"/>
                      <a:pt x="74" y="396"/>
                      <a:pt x="73" y="401"/>
                    </a:cubicBezTo>
                    <a:cubicBezTo>
                      <a:pt x="73" y="401"/>
                      <a:pt x="71" y="401"/>
                      <a:pt x="71" y="401"/>
                    </a:cubicBezTo>
                    <a:cubicBezTo>
                      <a:pt x="71" y="401"/>
                      <a:pt x="69" y="404"/>
                      <a:pt x="67" y="405"/>
                    </a:cubicBezTo>
                    <a:cubicBezTo>
                      <a:pt x="65" y="405"/>
                      <a:pt x="65" y="410"/>
                      <a:pt x="65" y="410"/>
                    </a:cubicBezTo>
                    <a:cubicBezTo>
                      <a:pt x="65" y="410"/>
                      <a:pt x="66" y="411"/>
                      <a:pt x="66" y="413"/>
                    </a:cubicBezTo>
                    <a:cubicBezTo>
                      <a:pt x="67" y="415"/>
                      <a:pt x="71" y="413"/>
                      <a:pt x="71" y="413"/>
                    </a:cubicBezTo>
                    <a:cubicBezTo>
                      <a:pt x="71" y="413"/>
                      <a:pt x="72" y="418"/>
                      <a:pt x="72" y="420"/>
                    </a:cubicBezTo>
                    <a:cubicBezTo>
                      <a:pt x="72" y="422"/>
                      <a:pt x="74" y="420"/>
                      <a:pt x="75" y="422"/>
                    </a:cubicBezTo>
                    <a:cubicBezTo>
                      <a:pt x="76" y="424"/>
                      <a:pt x="78" y="426"/>
                      <a:pt x="78" y="426"/>
                    </a:cubicBezTo>
                    <a:cubicBezTo>
                      <a:pt x="79" y="430"/>
                      <a:pt x="79" y="430"/>
                      <a:pt x="79" y="430"/>
                    </a:cubicBezTo>
                    <a:cubicBezTo>
                      <a:pt x="80" y="427"/>
                      <a:pt x="79" y="434"/>
                      <a:pt x="81" y="432"/>
                    </a:cubicBezTo>
                    <a:cubicBezTo>
                      <a:pt x="83" y="431"/>
                      <a:pt x="85" y="431"/>
                      <a:pt x="85" y="431"/>
                    </a:cubicBezTo>
                    <a:cubicBezTo>
                      <a:pt x="85" y="431"/>
                      <a:pt x="87" y="431"/>
                      <a:pt x="89" y="432"/>
                    </a:cubicBezTo>
                    <a:cubicBezTo>
                      <a:pt x="91" y="433"/>
                      <a:pt x="94" y="433"/>
                      <a:pt x="94" y="436"/>
                    </a:cubicBezTo>
                    <a:cubicBezTo>
                      <a:pt x="94" y="438"/>
                      <a:pt x="97" y="436"/>
                      <a:pt x="97" y="440"/>
                    </a:cubicBezTo>
                    <a:cubicBezTo>
                      <a:pt x="97" y="443"/>
                      <a:pt x="99" y="443"/>
                      <a:pt x="99" y="447"/>
                    </a:cubicBezTo>
                    <a:cubicBezTo>
                      <a:pt x="99" y="451"/>
                      <a:pt x="98" y="453"/>
                      <a:pt x="100" y="454"/>
                    </a:cubicBezTo>
                    <a:cubicBezTo>
                      <a:pt x="102" y="456"/>
                      <a:pt x="105" y="456"/>
                      <a:pt x="106" y="459"/>
                    </a:cubicBezTo>
                    <a:cubicBezTo>
                      <a:pt x="107" y="462"/>
                      <a:pt x="108" y="465"/>
                      <a:pt x="106" y="466"/>
                    </a:cubicBezTo>
                    <a:cubicBezTo>
                      <a:pt x="103" y="466"/>
                      <a:pt x="102" y="463"/>
                      <a:pt x="100" y="466"/>
                    </a:cubicBezTo>
                    <a:cubicBezTo>
                      <a:pt x="99" y="469"/>
                      <a:pt x="103" y="469"/>
                      <a:pt x="103" y="471"/>
                    </a:cubicBezTo>
                    <a:cubicBezTo>
                      <a:pt x="103" y="482"/>
                      <a:pt x="103" y="482"/>
                      <a:pt x="103" y="482"/>
                    </a:cubicBezTo>
                    <a:cubicBezTo>
                      <a:pt x="103" y="482"/>
                      <a:pt x="106" y="487"/>
                      <a:pt x="109" y="482"/>
                    </a:cubicBezTo>
                    <a:cubicBezTo>
                      <a:pt x="110" y="480"/>
                      <a:pt x="110" y="482"/>
                      <a:pt x="112" y="483"/>
                    </a:cubicBezTo>
                    <a:cubicBezTo>
                      <a:pt x="115" y="484"/>
                      <a:pt x="117" y="482"/>
                      <a:pt x="117" y="484"/>
                    </a:cubicBezTo>
                    <a:cubicBezTo>
                      <a:pt x="117" y="486"/>
                      <a:pt x="118" y="488"/>
                      <a:pt x="118" y="488"/>
                    </a:cubicBezTo>
                    <a:cubicBezTo>
                      <a:pt x="118" y="488"/>
                      <a:pt x="118" y="492"/>
                      <a:pt x="120" y="492"/>
                    </a:cubicBezTo>
                    <a:cubicBezTo>
                      <a:pt x="121" y="492"/>
                      <a:pt x="120" y="496"/>
                      <a:pt x="122" y="496"/>
                    </a:cubicBezTo>
                    <a:cubicBezTo>
                      <a:pt x="124" y="496"/>
                      <a:pt x="127" y="495"/>
                      <a:pt x="128" y="496"/>
                    </a:cubicBezTo>
                    <a:cubicBezTo>
                      <a:pt x="131" y="498"/>
                      <a:pt x="132" y="498"/>
                      <a:pt x="134" y="497"/>
                    </a:cubicBezTo>
                    <a:cubicBezTo>
                      <a:pt x="136" y="497"/>
                      <a:pt x="136" y="500"/>
                      <a:pt x="137" y="501"/>
                    </a:cubicBezTo>
                    <a:cubicBezTo>
                      <a:pt x="140" y="502"/>
                      <a:pt x="139" y="502"/>
                      <a:pt x="141" y="502"/>
                    </a:cubicBezTo>
                    <a:cubicBezTo>
                      <a:pt x="143" y="503"/>
                      <a:pt x="143" y="508"/>
                      <a:pt x="143" y="508"/>
                    </a:cubicBezTo>
                    <a:cubicBezTo>
                      <a:pt x="143" y="508"/>
                      <a:pt x="146" y="507"/>
                      <a:pt x="148" y="507"/>
                    </a:cubicBezTo>
                    <a:cubicBezTo>
                      <a:pt x="150" y="506"/>
                      <a:pt x="151" y="505"/>
                      <a:pt x="151" y="505"/>
                    </a:cubicBezTo>
                    <a:cubicBezTo>
                      <a:pt x="151" y="505"/>
                      <a:pt x="155" y="505"/>
                      <a:pt x="156" y="506"/>
                    </a:cubicBezTo>
                    <a:cubicBezTo>
                      <a:pt x="157" y="508"/>
                      <a:pt x="155" y="508"/>
                      <a:pt x="158" y="508"/>
                    </a:cubicBezTo>
                    <a:cubicBezTo>
                      <a:pt x="161" y="508"/>
                      <a:pt x="160" y="510"/>
                      <a:pt x="163" y="511"/>
                    </a:cubicBezTo>
                    <a:cubicBezTo>
                      <a:pt x="165" y="511"/>
                      <a:pt x="172" y="514"/>
                      <a:pt x="174" y="516"/>
                    </a:cubicBezTo>
                    <a:cubicBezTo>
                      <a:pt x="177" y="518"/>
                      <a:pt x="173" y="519"/>
                      <a:pt x="175" y="520"/>
                    </a:cubicBezTo>
                    <a:cubicBezTo>
                      <a:pt x="176" y="522"/>
                      <a:pt x="179" y="521"/>
                      <a:pt x="178" y="523"/>
                    </a:cubicBezTo>
                    <a:cubicBezTo>
                      <a:pt x="177" y="525"/>
                      <a:pt x="175" y="526"/>
                      <a:pt x="177" y="526"/>
                    </a:cubicBezTo>
                    <a:cubicBezTo>
                      <a:pt x="181" y="527"/>
                      <a:pt x="177" y="531"/>
                      <a:pt x="178" y="533"/>
                    </a:cubicBezTo>
                    <a:cubicBezTo>
                      <a:pt x="179" y="534"/>
                      <a:pt x="179" y="535"/>
                      <a:pt x="179" y="537"/>
                    </a:cubicBezTo>
                    <a:cubicBezTo>
                      <a:pt x="179" y="539"/>
                      <a:pt x="178" y="541"/>
                      <a:pt x="178" y="543"/>
                    </a:cubicBezTo>
                    <a:cubicBezTo>
                      <a:pt x="177" y="545"/>
                      <a:pt x="173" y="546"/>
                      <a:pt x="171" y="546"/>
                    </a:cubicBezTo>
                    <a:cubicBezTo>
                      <a:pt x="169" y="548"/>
                      <a:pt x="169" y="548"/>
                      <a:pt x="169" y="548"/>
                    </a:cubicBezTo>
                    <a:cubicBezTo>
                      <a:pt x="168" y="551"/>
                      <a:pt x="168" y="551"/>
                      <a:pt x="168" y="551"/>
                    </a:cubicBezTo>
                    <a:cubicBezTo>
                      <a:pt x="168" y="552"/>
                      <a:pt x="170" y="551"/>
                      <a:pt x="171" y="551"/>
                    </a:cubicBezTo>
                    <a:cubicBezTo>
                      <a:pt x="171" y="550"/>
                      <a:pt x="171" y="550"/>
                      <a:pt x="171" y="550"/>
                    </a:cubicBezTo>
                    <a:cubicBezTo>
                      <a:pt x="172" y="549"/>
                      <a:pt x="172" y="551"/>
                      <a:pt x="173" y="550"/>
                    </a:cubicBezTo>
                    <a:cubicBezTo>
                      <a:pt x="173" y="552"/>
                      <a:pt x="173" y="552"/>
                      <a:pt x="173" y="552"/>
                    </a:cubicBezTo>
                    <a:cubicBezTo>
                      <a:pt x="171" y="553"/>
                      <a:pt x="170" y="553"/>
                      <a:pt x="168" y="554"/>
                    </a:cubicBezTo>
                    <a:cubicBezTo>
                      <a:pt x="167" y="554"/>
                      <a:pt x="166" y="556"/>
                      <a:pt x="165" y="556"/>
                    </a:cubicBezTo>
                    <a:cubicBezTo>
                      <a:pt x="164" y="556"/>
                      <a:pt x="165" y="555"/>
                      <a:pt x="163" y="556"/>
                    </a:cubicBezTo>
                    <a:cubicBezTo>
                      <a:pt x="163" y="557"/>
                      <a:pt x="163" y="560"/>
                      <a:pt x="163" y="560"/>
                    </a:cubicBezTo>
                    <a:cubicBezTo>
                      <a:pt x="162" y="560"/>
                      <a:pt x="157" y="560"/>
                      <a:pt x="156" y="560"/>
                    </a:cubicBezTo>
                    <a:cubicBezTo>
                      <a:pt x="156" y="561"/>
                      <a:pt x="157" y="563"/>
                      <a:pt x="158" y="563"/>
                    </a:cubicBezTo>
                    <a:cubicBezTo>
                      <a:pt x="159" y="563"/>
                      <a:pt x="161" y="563"/>
                      <a:pt x="161" y="564"/>
                    </a:cubicBezTo>
                    <a:cubicBezTo>
                      <a:pt x="161" y="565"/>
                      <a:pt x="162" y="566"/>
                      <a:pt x="161" y="568"/>
                    </a:cubicBezTo>
                    <a:cubicBezTo>
                      <a:pt x="160" y="568"/>
                      <a:pt x="158" y="569"/>
                      <a:pt x="158" y="569"/>
                    </a:cubicBezTo>
                    <a:cubicBezTo>
                      <a:pt x="158" y="570"/>
                      <a:pt x="158" y="571"/>
                      <a:pt x="158" y="572"/>
                    </a:cubicBezTo>
                    <a:cubicBezTo>
                      <a:pt x="157" y="572"/>
                      <a:pt x="153" y="572"/>
                      <a:pt x="153" y="572"/>
                    </a:cubicBezTo>
                    <a:cubicBezTo>
                      <a:pt x="152" y="572"/>
                      <a:pt x="153" y="575"/>
                      <a:pt x="153" y="575"/>
                    </a:cubicBezTo>
                    <a:cubicBezTo>
                      <a:pt x="151" y="576"/>
                      <a:pt x="150" y="575"/>
                      <a:pt x="149" y="576"/>
                    </a:cubicBezTo>
                    <a:cubicBezTo>
                      <a:pt x="149" y="576"/>
                      <a:pt x="149" y="578"/>
                      <a:pt x="149" y="578"/>
                    </a:cubicBezTo>
                    <a:cubicBezTo>
                      <a:pt x="151" y="577"/>
                      <a:pt x="152" y="576"/>
                      <a:pt x="155" y="576"/>
                    </a:cubicBezTo>
                    <a:cubicBezTo>
                      <a:pt x="155" y="576"/>
                      <a:pt x="154" y="578"/>
                      <a:pt x="155" y="578"/>
                    </a:cubicBezTo>
                    <a:cubicBezTo>
                      <a:pt x="155" y="579"/>
                      <a:pt x="157" y="581"/>
                      <a:pt x="157" y="582"/>
                    </a:cubicBezTo>
                    <a:cubicBezTo>
                      <a:pt x="158" y="582"/>
                      <a:pt x="159" y="581"/>
                      <a:pt x="160" y="582"/>
                    </a:cubicBezTo>
                    <a:cubicBezTo>
                      <a:pt x="160" y="582"/>
                      <a:pt x="161" y="584"/>
                      <a:pt x="161" y="585"/>
                    </a:cubicBezTo>
                    <a:cubicBezTo>
                      <a:pt x="162" y="586"/>
                      <a:pt x="164" y="586"/>
                      <a:pt x="165" y="586"/>
                    </a:cubicBezTo>
                    <a:cubicBezTo>
                      <a:pt x="165" y="587"/>
                      <a:pt x="165" y="589"/>
                      <a:pt x="166" y="590"/>
                    </a:cubicBezTo>
                    <a:cubicBezTo>
                      <a:pt x="167" y="591"/>
                      <a:pt x="168" y="590"/>
                      <a:pt x="169" y="591"/>
                    </a:cubicBezTo>
                    <a:cubicBezTo>
                      <a:pt x="171" y="592"/>
                      <a:pt x="172" y="595"/>
                      <a:pt x="174" y="597"/>
                    </a:cubicBezTo>
                    <a:cubicBezTo>
                      <a:pt x="174" y="597"/>
                      <a:pt x="174" y="597"/>
                      <a:pt x="175" y="598"/>
                    </a:cubicBezTo>
                    <a:cubicBezTo>
                      <a:pt x="176" y="598"/>
                      <a:pt x="176" y="593"/>
                      <a:pt x="178" y="592"/>
                    </a:cubicBezTo>
                    <a:cubicBezTo>
                      <a:pt x="180" y="591"/>
                      <a:pt x="183" y="590"/>
                      <a:pt x="184" y="592"/>
                    </a:cubicBezTo>
                    <a:cubicBezTo>
                      <a:pt x="185" y="593"/>
                      <a:pt x="187" y="593"/>
                      <a:pt x="190" y="594"/>
                    </a:cubicBezTo>
                    <a:cubicBezTo>
                      <a:pt x="193" y="595"/>
                      <a:pt x="195" y="594"/>
                      <a:pt x="197" y="594"/>
                    </a:cubicBezTo>
                    <a:cubicBezTo>
                      <a:pt x="199" y="594"/>
                      <a:pt x="199" y="595"/>
                      <a:pt x="201" y="597"/>
                    </a:cubicBezTo>
                    <a:cubicBezTo>
                      <a:pt x="204" y="598"/>
                      <a:pt x="205" y="602"/>
                      <a:pt x="208" y="602"/>
                    </a:cubicBezTo>
                    <a:cubicBezTo>
                      <a:pt x="211" y="602"/>
                      <a:pt x="213" y="599"/>
                      <a:pt x="215" y="601"/>
                    </a:cubicBezTo>
                    <a:cubicBezTo>
                      <a:pt x="216" y="603"/>
                      <a:pt x="216" y="601"/>
                      <a:pt x="218" y="600"/>
                    </a:cubicBezTo>
                    <a:cubicBezTo>
                      <a:pt x="221" y="599"/>
                      <a:pt x="222" y="599"/>
                      <a:pt x="223" y="601"/>
                    </a:cubicBezTo>
                    <a:cubicBezTo>
                      <a:pt x="224" y="602"/>
                      <a:pt x="224" y="604"/>
                      <a:pt x="226" y="605"/>
                    </a:cubicBezTo>
                    <a:cubicBezTo>
                      <a:pt x="228" y="606"/>
                      <a:pt x="228" y="606"/>
                      <a:pt x="230" y="607"/>
                    </a:cubicBezTo>
                    <a:cubicBezTo>
                      <a:pt x="231" y="607"/>
                      <a:pt x="228" y="610"/>
                      <a:pt x="230" y="611"/>
                    </a:cubicBezTo>
                    <a:cubicBezTo>
                      <a:pt x="232" y="611"/>
                      <a:pt x="234" y="610"/>
                      <a:pt x="235" y="611"/>
                    </a:cubicBezTo>
                    <a:cubicBezTo>
                      <a:pt x="236" y="613"/>
                      <a:pt x="238" y="615"/>
                      <a:pt x="238" y="615"/>
                    </a:cubicBezTo>
                    <a:cubicBezTo>
                      <a:pt x="238" y="615"/>
                      <a:pt x="240" y="616"/>
                      <a:pt x="241" y="618"/>
                    </a:cubicBezTo>
                    <a:cubicBezTo>
                      <a:pt x="243" y="620"/>
                      <a:pt x="244" y="620"/>
                      <a:pt x="245" y="622"/>
                    </a:cubicBezTo>
                    <a:cubicBezTo>
                      <a:pt x="246" y="625"/>
                      <a:pt x="247" y="626"/>
                      <a:pt x="249" y="626"/>
                    </a:cubicBezTo>
                    <a:cubicBezTo>
                      <a:pt x="250" y="626"/>
                      <a:pt x="253" y="620"/>
                      <a:pt x="253" y="620"/>
                    </a:cubicBezTo>
                    <a:cubicBezTo>
                      <a:pt x="253" y="619"/>
                      <a:pt x="252" y="618"/>
                      <a:pt x="252" y="617"/>
                    </a:cubicBezTo>
                    <a:cubicBezTo>
                      <a:pt x="251" y="616"/>
                      <a:pt x="247" y="613"/>
                      <a:pt x="246" y="613"/>
                    </a:cubicBezTo>
                    <a:cubicBezTo>
                      <a:pt x="245" y="611"/>
                      <a:pt x="246" y="610"/>
                      <a:pt x="245" y="608"/>
                    </a:cubicBezTo>
                    <a:cubicBezTo>
                      <a:pt x="244" y="606"/>
                      <a:pt x="241" y="605"/>
                      <a:pt x="240" y="602"/>
                    </a:cubicBezTo>
                    <a:cubicBezTo>
                      <a:pt x="240" y="601"/>
                      <a:pt x="240" y="594"/>
                      <a:pt x="240" y="594"/>
                    </a:cubicBezTo>
                    <a:cubicBezTo>
                      <a:pt x="238" y="593"/>
                      <a:pt x="238" y="593"/>
                      <a:pt x="238" y="593"/>
                    </a:cubicBezTo>
                    <a:cubicBezTo>
                      <a:pt x="239" y="590"/>
                      <a:pt x="239" y="589"/>
                      <a:pt x="239" y="586"/>
                    </a:cubicBezTo>
                    <a:cubicBezTo>
                      <a:pt x="238" y="586"/>
                      <a:pt x="234" y="586"/>
                      <a:pt x="232" y="586"/>
                    </a:cubicBezTo>
                    <a:cubicBezTo>
                      <a:pt x="234" y="584"/>
                      <a:pt x="232" y="584"/>
                      <a:pt x="232" y="581"/>
                    </a:cubicBezTo>
                    <a:cubicBezTo>
                      <a:pt x="232" y="581"/>
                      <a:pt x="234" y="580"/>
                      <a:pt x="234" y="580"/>
                    </a:cubicBezTo>
                    <a:cubicBezTo>
                      <a:pt x="235" y="579"/>
                      <a:pt x="234" y="577"/>
                      <a:pt x="234" y="576"/>
                    </a:cubicBezTo>
                    <a:cubicBezTo>
                      <a:pt x="235" y="574"/>
                      <a:pt x="236" y="571"/>
                      <a:pt x="237" y="569"/>
                    </a:cubicBezTo>
                    <a:cubicBezTo>
                      <a:pt x="237" y="569"/>
                      <a:pt x="239" y="567"/>
                      <a:pt x="239" y="566"/>
                    </a:cubicBezTo>
                    <a:cubicBezTo>
                      <a:pt x="239" y="566"/>
                      <a:pt x="238" y="565"/>
                      <a:pt x="238" y="566"/>
                    </a:cubicBezTo>
                    <a:cubicBezTo>
                      <a:pt x="238" y="564"/>
                      <a:pt x="238" y="564"/>
                      <a:pt x="238" y="564"/>
                    </a:cubicBezTo>
                    <a:cubicBezTo>
                      <a:pt x="238" y="564"/>
                      <a:pt x="238" y="564"/>
                      <a:pt x="238" y="564"/>
                    </a:cubicBezTo>
                    <a:cubicBezTo>
                      <a:pt x="237" y="564"/>
                      <a:pt x="238" y="562"/>
                      <a:pt x="238" y="562"/>
                    </a:cubicBezTo>
                    <a:cubicBezTo>
                      <a:pt x="238" y="562"/>
                      <a:pt x="239" y="562"/>
                      <a:pt x="240" y="563"/>
                    </a:cubicBezTo>
                    <a:cubicBezTo>
                      <a:pt x="241" y="563"/>
                      <a:pt x="241" y="562"/>
                      <a:pt x="242" y="562"/>
                    </a:cubicBezTo>
                    <a:cubicBezTo>
                      <a:pt x="242" y="562"/>
                      <a:pt x="242" y="560"/>
                      <a:pt x="242" y="560"/>
                    </a:cubicBezTo>
                    <a:cubicBezTo>
                      <a:pt x="244" y="560"/>
                      <a:pt x="244" y="560"/>
                      <a:pt x="244" y="560"/>
                    </a:cubicBezTo>
                    <a:cubicBezTo>
                      <a:pt x="244" y="560"/>
                      <a:pt x="243" y="562"/>
                      <a:pt x="244" y="563"/>
                    </a:cubicBezTo>
                    <a:cubicBezTo>
                      <a:pt x="244" y="563"/>
                      <a:pt x="246" y="563"/>
                      <a:pt x="246" y="563"/>
                    </a:cubicBezTo>
                    <a:cubicBezTo>
                      <a:pt x="245" y="564"/>
                      <a:pt x="246" y="564"/>
                      <a:pt x="246" y="565"/>
                    </a:cubicBezTo>
                    <a:cubicBezTo>
                      <a:pt x="247" y="565"/>
                      <a:pt x="249" y="563"/>
                      <a:pt x="250" y="562"/>
                    </a:cubicBezTo>
                    <a:cubicBezTo>
                      <a:pt x="250" y="562"/>
                      <a:pt x="249" y="561"/>
                      <a:pt x="250" y="560"/>
                    </a:cubicBezTo>
                    <a:cubicBezTo>
                      <a:pt x="249" y="560"/>
                      <a:pt x="248" y="560"/>
                      <a:pt x="247" y="560"/>
                    </a:cubicBezTo>
                    <a:cubicBezTo>
                      <a:pt x="247" y="560"/>
                      <a:pt x="246" y="559"/>
                      <a:pt x="246" y="559"/>
                    </a:cubicBezTo>
                    <a:cubicBezTo>
                      <a:pt x="247" y="559"/>
                      <a:pt x="247" y="558"/>
                      <a:pt x="247" y="558"/>
                    </a:cubicBezTo>
                    <a:cubicBezTo>
                      <a:pt x="248" y="558"/>
                      <a:pt x="248" y="558"/>
                      <a:pt x="248" y="560"/>
                    </a:cubicBezTo>
                    <a:cubicBezTo>
                      <a:pt x="249" y="559"/>
                      <a:pt x="250" y="560"/>
                      <a:pt x="250" y="560"/>
                    </a:cubicBezTo>
                    <a:cubicBezTo>
                      <a:pt x="251" y="559"/>
                      <a:pt x="250" y="558"/>
                      <a:pt x="251" y="558"/>
                    </a:cubicBezTo>
                    <a:cubicBezTo>
                      <a:pt x="251" y="558"/>
                      <a:pt x="249" y="554"/>
                      <a:pt x="250" y="553"/>
                    </a:cubicBezTo>
                    <a:cubicBezTo>
                      <a:pt x="251" y="552"/>
                      <a:pt x="250" y="549"/>
                      <a:pt x="250" y="549"/>
                    </a:cubicBezTo>
                    <a:cubicBezTo>
                      <a:pt x="246" y="541"/>
                      <a:pt x="246" y="541"/>
                      <a:pt x="246" y="541"/>
                    </a:cubicBezTo>
                    <a:cubicBezTo>
                      <a:pt x="246" y="541"/>
                      <a:pt x="242" y="543"/>
                      <a:pt x="242" y="541"/>
                    </a:cubicBezTo>
                    <a:cubicBezTo>
                      <a:pt x="241" y="539"/>
                      <a:pt x="243" y="535"/>
                      <a:pt x="240" y="534"/>
                    </a:cubicBezTo>
                    <a:cubicBezTo>
                      <a:pt x="238" y="533"/>
                      <a:pt x="236" y="531"/>
                      <a:pt x="237" y="530"/>
                    </a:cubicBezTo>
                    <a:cubicBezTo>
                      <a:pt x="239" y="528"/>
                      <a:pt x="241" y="524"/>
                      <a:pt x="241" y="524"/>
                    </a:cubicBezTo>
                    <a:cubicBezTo>
                      <a:pt x="241" y="524"/>
                      <a:pt x="243" y="523"/>
                      <a:pt x="243" y="521"/>
                    </a:cubicBezTo>
                    <a:cubicBezTo>
                      <a:pt x="242" y="519"/>
                      <a:pt x="240" y="518"/>
                      <a:pt x="240" y="518"/>
                    </a:cubicBezTo>
                    <a:cubicBezTo>
                      <a:pt x="240" y="518"/>
                      <a:pt x="244" y="514"/>
                      <a:pt x="243" y="510"/>
                    </a:cubicBezTo>
                    <a:cubicBezTo>
                      <a:pt x="242" y="509"/>
                      <a:pt x="246" y="510"/>
                      <a:pt x="247" y="508"/>
                    </a:cubicBezTo>
                    <a:cubicBezTo>
                      <a:pt x="247" y="506"/>
                      <a:pt x="250" y="503"/>
                      <a:pt x="251" y="505"/>
                    </a:cubicBezTo>
                    <a:cubicBezTo>
                      <a:pt x="252" y="507"/>
                      <a:pt x="254" y="511"/>
                      <a:pt x="254" y="511"/>
                    </a:cubicBezTo>
                    <a:cubicBezTo>
                      <a:pt x="260" y="508"/>
                      <a:pt x="260" y="508"/>
                      <a:pt x="260" y="508"/>
                    </a:cubicBezTo>
                    <a:cubicBezTo>
                      <a:pt x="260" y="508"/>
                      <a:pt x="255" y="505"/>
                      <a:pt x="256" y="503"/>
                    </a:cubicBezTo>
                    <a:cubicBezTo>
                      <a:pt x="256" y="501"/>
                      <a:pt x="256" y="497"/>
                      <a:pt x="258" y="497"/>
                    </a:cubicBezTo>
                    <a:cubicBezTo>
                      <a:pt x="260" y="497"/>
                      <a:pt x="260" y="493"/>
                      <a:pt x="262" y="494"/>
                    </a:cubicBezTo>
                    <a:cubicBezTo>
                      <a:pt x="264" y="495"/>
                      <a:pt x="268" y="494"/>
                      <a:pt x="268" y="494"/>
                    </a:cubicBezTo>
                    <a:cubicBezTo>
                      <a:pt x="268" y="494"/>
                      <a:pt x="274" y="489"/>
                      <a:pt x="275" y="487"/>
                    </a:cubicBezTo>
                    <a:cubicBezTo>
                      <a:pt x="276" y="485"/>
                      <a:pt x="274" y="484"/>
                      <a:pt x="274" y="484"/>
                    </a:cubicBezTo>
                    <a:cubicBezTo>
                      <a:pt x="281" y="483"/>
                      <a:pt x="281" y="483"/>
                      <a:pt x="281" y="483"/>
                    </a:cubicBezTo>
                    <a:cubicBezTo>
                      <a:pt x="281" y="485"/>
                      <a:pt x="281" y="485"/>
                      <a:pt x="281" y="485"/>
                    </a:cubicBezTo>
                    <a:cubicBezTo>
                      <a:pt x="286" y="485"/>
                      <a:pt x="286" y="485"/>
                      <a:pt x="286" y="485"/>
                    </a:cubicBezTo>
                    <a:cubicBezTo>
                      <a:pt x="286" y="485"/>
                      <a:pt x="284" y="483"/>
                      <a:pt x="286" y="483"/>
                    </a:cubicBezTo>
                    <a:cubicBezTo>
                      <a:pt x="287" y="483"/>
                      <a:pt x="289" y="483"/>
                      <a:pt x="290" y="485"/>
                    </a:cubicBezTo>
                    <a:cubicBezTo>
                      <a:pt x="291" y="487"/>
                      <a:pt x="291" y="489"/>
                      <a:pt x="291" y="489"/>
                    </a:cubicBezTo>
                    <a:cubicBezTo>
                      <a:pt x="291" y="489"/>
                      <a:pt x="294" y="489"/>
                      <a:pt x="296" y="490"/>
                    </a:cubicBezTo>
                    <a:cubicBezTo>
                      <a:pt x="298" y="491"/>
                      <a:pt x="299" y="492"/>
                      <a:pt x="301" y="494"/>
                    </a:cubicBezTo>
                    <a:cubicBezTo>
                      <a:pt x="302" y="496"/>
                      <a:pt x="302" y="498"/>
                      <a:pt x="304" y="498"/>
                    </a:cubicBezTo>
                    <a:cubicBezTo>
                      <a:pt x="306" y="498"/>
                      <a:pt x="308" y="497"/>
                      <a:pt x="309" y="499"/>
                    </a:cubicBezTo>
                    <a:cubicBezTo>
                      <a:pt x="310" y="501"/>
                      <a:pt x="307" y="504"/>
                      <a:pt x="307" y="504"/>
                    </a:cubicBezTo>
                    <a:cubicBezTo>
                      <a:pt x="312" y="505"/>
                      <a:pt x="312" y="505"/>
                      <a:pt x="312" y="505"/>
                    </a:cubicBezTo>
                    <a:cubicBezTo>
                      <a:pt x="312" y="505"/>
                      <a:pt x="312" y="499"/>
                      <a:pt x="313" y="499"/>
                    </a:cubicBezTo>
                    <a:cubicBezTo>
                      <a:pt x="314" y="499"/>
                      <a:pt x="314" y="497"/>
                      <a:pt x="317" y="498"/>
                    </a:cubicBezTo>
                    <a:cubicBezTo>
                      <a:pt x="321" y="500"/>
                      <a:pt x="323" y="502"/>
                      <a:pt x="325" y="500"/>
                    </a:cubicBezTo>
                    <a:cubicBezTo>
                      <a:pt x="327" y="499"/>
                      <a:pt x="329" y="497"/>
                      <a:pt x="332" y="496"/>
                    </a:cubicBezTo>
                    <a:cubicBezTo>
                      <a:pt x="335" y="495"/>
                      <a:pt x="335" y="499"/>
                      <a:pt x="337" y="499"/>
                    </a:cubicBezTo>
                    <a:cubicBezTo>
                      <a:pt x="339" y="498"/>
                      <a:pt x="338" y="496"/>
                      <a:pt x="340" y="498"/>
                    </a:cubicBezTo>
                    <a:cubicBezTo>
                      <a:pt x="342" y="499"/>
                      <a:pt x="345" y="504"/>
                      <a:pt x="345" y="504"/>
                    </a:cubicBezTo>
                    <a:cubicBezTo>
                      <a:pt x="350" y="506"/>
                      <a:pt x="350" y="506"/>
                      <a:pt x="350" y="506"/>
                    </a:cubicBezTo>
                    <a:cubicBezTo>
                      <a:pt x="354" y="506"/>
                      <a:pt x="354" y="506"/>
                      <a:pt x="354" y="506"/>
                    </a:cubicBezTo>
                    <a:cubicBezTo>
                      <a:pt x="354" y="506"/>
                      <a:pt x="358" y="504"/>
                      <a:pt x="358" y="500"/>
                    </a:cubicBezTo>
                    <a:cubicBezTo>
                      <a:pt x="355" y="498"/>
                      <a:pt x="352" y="497"/>
                      <a:pt x="352" y="497"/>
                    </a:cubicBezTo>
                    <a:cubicBezTo>
                      <a:pt x="349" y="494"/>
                      <a:pt x="349" y="494"/>
                      <a:pt x="349" y="494"/>
                    </a:cubicBezTo>
                    <a:cubicBezTo>
                      <a:pt x="352" y="488"/>
                      <a:pt x="352" y="488"/>
                      <a:pt x="352" y="488"/>
                    </a:cubicBezTo>
                    <a:cubicBezTo>
                      <a:pt x="352" y="485"/>
                      <a:pt x="352" y="485"/>
                      <a:pt x="352" y="485"/>
                    </a:cubicBezTo>
                    <a:cubicBezTo>
                      <a:pt x="348" y="480"/>
                      <a:pt x="348" y="480"/>
                      <a:pt x="348" y="480"/>
                    </a:cubicBezTo>
                    <a:cubicBezTo>
                      <a:pt x="348" y="476"/>
                      <a:pt x="348" y="476"/>
                      <a:pt x="348" y="476"/>
                    </a:cubicBezTo>
                    <a:cubicBezTo>
                      <a:pt x="349" y="472"/>
                      <a:pt x="349" y="472"/>
                      <a:pt x="349" y="472"/>
                    </a:cubicBezTo>
                    <a:cubicBezTo>
                      <a:pt x="349" y="467"/>
                      <a:pt x="349" y="467"/>
                      <a:pt x="349" y="467"/>
                    </a:cubicBezTo>
                    <a:cubicBezTo>
                      <a:pt x="354" y="463"/>
                      <a:pt x="354" y="463"/>
                      <a:pt x="354" y="463"/>
                    </a:cubicBezTo>
                    <a:cubicBezTo>
                      <a:pt x="354" y="459"/>
                      <a:pt x="354" y="459"/>
                      <a:pt x="354" y="459"/>
                    </a:cubicBezTo>
                    <a:cubicBezTo>
                      <a:pt x="353" y="456"/>
                      <a:pt x="353" y="456"/>
                      <a:pt x="353" y="456"/>
                    </a:cubicBezTo>
                    <a:cubicBezTo>
                      <a:pt x="357" y="454"/>
                      <a:pt x="357" y="454"/>
                      <a:pt x="357" y="454"/>
                    </a:cubicBezTo>
                    <a:cubicBezTo>
                      <a:pt x="361" y="456"/>
                      <a:pt x="361" y="456"/>
                      <a:pt x="361" y="456"/>
                    </a:cubicBezTo>
                    <a:cubicBezTo>
                      <a:pt x="367" y="456"/>
                      <a:pt x="367" y="456"/>
                      <a:pt x="367" y="456"/>
                    </a:cubicBezTo>
                    <a:cubicBezTo>
                      <a:pt x="370" y="458"/>
                      <a:pt x="370" y="458"/>
                      <a:pt x="370" y="458"/>
                    </a:cubicBezTo>
                    <a:cubicBezTo>
                      <a:pt x="378" y="457"/>
                      <a:pt x="378" y="457"/>
                      <a:pt x="378" y="457"/>
                    </a:cubicBezTo>
                    <a:cubicBezTo>
                      <a:pt x="384" y="455"/>
                      <a:pt x="384" y="455"/>
                      <a:pt x="384" y="455"/>
                    </a:cubicBezTo>
                    <a:cubicBezTo>
                      <a:pt x="393" y="455"/>
                      <a:pt x="393" y="455"/>
                      <a:pt x="393" y="455"/>
                    </a:cubicBezTo>
                    <a:cubicBezTo>
                      <a:pt x="401" y="453"/>
                      <a:pt x="401" y="453"/>
                      <a:pt x="401" y="453"/>
                    </a:cubicBezTo>
                    <a:cubicBezTo>
                      <a:pt x="404" y="453"/>
                      <a:pt x="404" y="453"/>
                      <a:pt x="404" y="453"/>
                    </a:cubicBezTo>
                    <a:cubicBezTo>
                      <a:pt x="412" y="448"/>
                      <a:pt x="412" y="448"/>
                      <a:pt x="412" y="448"/>
                    </a:cubicBezTo>
                    <a:cubicBezTo>
                      <a:pt x="418" y="446"/>
                      <a:pt x="418" y="446"/>
                      <a:pt x="418" y="446"/>
                    </a:cubicBezTo>
                    <a:cubicBezTo>
                      <a:pt x="422" y="446"/>
                      <a:pt x="422" y="446"/>
                      <a:pt x="422" y="446"/>
                    </a:cubicBezTo>
                    <a:cubicBezTo>
                      <a:pt x="424" y="448"/>
                      <a:pt x="424" y="448"/>
                      <a:pt x="424" y="448"/>
                    </a:cubicBezTo>
                    <a:cubicBezTo>
                      <a:pt x="427" y="449"/>
                      <a:pt x="427" y="449"/>
                      <a:pt x="427" y="449"/>
                    </a:cubicBezTo>
                    <a:cubicBezTo>
                      <a:pt x="427" y="452"/>
                      <a:pt x="427" y="452"/>
                      <a:pt x="427" y="452"/>
                    </a:cubicBezTo>
                    <a:cubicBezTo>
                      <a:pt x="426" y="456"/>
                      <a:pt x="426" y="456"/>
                      <a:pt x="426" y="456"/>
                    </a:cubicBezTo>
                    <a:cubicBezTo>
                      <a:pt x="429" y="456"/>
                      <a:pt x="429" y="456"/>
                      <a:pt x="429" y="456"/>
                    </a:cubicBezTo>
                    <a:cubicBezTo>
                      <a:pt x="433" y="461"/>
                      <a:pt x="433" y="461"/>
                      <a:pt x="433" y="461"/>
                    </a:cubicBezTo>
                    <a:cubicBezTo>
                      <a:pt x="436" y="459"/>
                      <a:pt x="436" y="459"/>
                      <a:pt x="436" y="459"/>
                    </a:cubicBezTo>
                    <a:cubicBezTo>
                      <a:pt x="440" y="455"/>
                      <a:pt x="440" y="455"/>
                      <a:pt x="440" y="455"/>
                    </a:cubicBezTo>
                    <a:cubicBezTo>
                      <a:pt x="446" y="458"/>
                      <a:pt x="446" y="458"/>
                      <a:pt x="446" y="458"/>
                    </a:cubicBezTo>
                    <a:cubicBezTo>
                      <a:pt x="447" y="460"/>
                      <a:pt x="447" y="460"/>
                      <a:pt x="447" y="460"/>
                    </a:cubicBezTo>
                    <a:cubicBezTo>
                      <a:pt x="450" y="458"/>
                      <a:pt x="450" y="458"/>
                      <a:pt x="450" y="458"/>
                    </a:cubicBezTo>
                    <a:cubicBezTo>
                      <a:pt x="450" y="458"/>
                      <a:pt x="452" y="457"/>
                      <a:pt x="453" y="460"/>
                    </a:cubicBezTo>
                    <a:cubicBezTo>
                      <a:pt x="454" y="463"/>
                      <a:pt x="453" y="463"/>
                      <a:pt x="453" y="463"/>
                    </a:cubicBezTo>
                    <a:cubicBezTo>
                      <a:pt x="461" y="464"/>
                      <a:pt x="461" y="464"/>
                      <a:pt x="461" y="464"/>
                    </a:cubicBezTo>
                    <a:cubicBezTo>
                      <a:pt x="468" y="461"/>
                      <a:pt x="468" y="461"/>
                      <a:pt x="468" y="461"/>
                    </a:cubicBezTo>
                    <a:cubicBezTo>
                      <a:pt x="476" y="457"/>
                      <a:pt x="476" y="457"/>
                      <a:pt x="476" y="457"/>
                    </a:cubicBezTo>
                    <a:cubicBezTo>
                      <a:pt x="483" y="454"/>
                      <a:pt x="483" y="454"/>
                      <a:pt x="483" y="454"/>
                    </a:cubicBezTo>
                    <a:cubicBezTo>
                      <a:pt x="490" y="453"/>
                      <a:pt x="490" y="453"/>
                      <a:pt x="490" y="453"/>
                    </a:cubicBezTo>
                    <a:cubicBezTo>
                      <a:pt x="491" y="454"/>
                      <a:pt x="491" y="454"/>
                      <a:pt x="491" y="454"/>
                    </a:cubicBezTo>
                    <a:cubicBezTo>
                      <a:pt x="491" y="459"/>
                      <a:pt x="491" y="459"/>
                      <a:pt x="491" y="459"/>
                    </a:cubicBezTo>
                    <a:cubicBezTo>
                      <a:pt x="497" y="468"/>
                      <a:pt x="497" y="468"/>
                      <a:pt x="497" y="468"/>
                    </a:cubicBezTo>
                    <a:cubicBezTo>
                      <a:pt x="503" y="483"/>
                      <a:pt x="503" y="483"/>
                      <a:pt x="503" y="483"/>
                    </a:cubicBezTo>
                    <a:cubicBezTo>
                      <a:pt x="508" y="493"/>
                      <a:pt x="508" y="493"/>
                      <a:pt x="508" y="493"/>
                    </a:cubicBezTo>
                    <a:cubicBezTo>
                      <a:pt x="508" y="493"/>
                      <a:pt x="511" y="499"/>
                      <a:pt x="514" y="499"/>
                    </a:cubicBezTo>
                    <a:cubicBezTo>
                      <a:pt x="516" y="499"/>
                      <a:pt x="522" y="497"/>
                      <a:pt x="522" y="497"/>
                    </a:cubicBezTo>
                    <a:cubicBezTo>
                      <a:pt x="531" y="497"/>
                      <a:pt x="531" y="497"/>
                      <a:pt x="531" y="497"/>
                    </a:cubicBezTo>
                    <a:cubicBezTo>
                      <a:pt x="534" y="497"/>
                      <a:pt x="539" y="504"/>
                      <a:pt x="539" y="504"/>
                    </a:cubicBezTo>
                    <a:cubicBezTo>
                      <a:pt x="541" y="510"/>
                      <a:pt x="541" y="510"/>
                      <a:pt x="541" y="510"/>
                    </a:cubicBezTo>
                    <a:cubicBezTo>
                      <a:pt x="543" y="516"/>
                      <a:pt x="543" y="516"/>
                      <a:pt x="543" y="516"/>
                    </a:cubicBezTo>
                    <a:cubicBezTo>
                      <a:pt x="544" y="519"/>
                      <a:pt x="544" y="519"/>
                      <a:pt x="544" y="519"/>
                    </a:cubicBezTo>
                    <a:cubicBezTo>
                      <a:pt x="549" y="521"/>
                      <a:pt x="549" y="521"/>
                      <a:pt x="549" y="521"/>
                    </a:cubicBezTo>
                    <a:cubicBezTo>
                      <a:pt x="555" y="520"/>
                      <a:pt x="555" y="520"/>
                      <a:pt x="555" y="520"/>
                    </a:cubicBezTo>
                    <a:cubicBezTo>
                      <a:pt x="566" y="515"/>
                      <a:pt x="566" y="515"/>
                      <a:pt x="566" y="515"/>
                    </a:cubicBezTo>
                    <a:cubicBezTo>
                      <a:pt x="572" y="514"/>
                      <a:pt x="572" y="514"/>
                      <a:pt x="572" y="514"/>
                    </a:cubicBezTo>
                    <a:cubicBezTo>
                      <a:pt x="577" y="514"/>
                      <a:pt x="577" y="514"/>
                      <a:pt x="577" y="514"/>
                    </a:cubicBezTo>
                    <a:cubicBezTo>
                      <a:pt x="579" y="518"/>
                      <a:pt x="579" y="518"/>
                      <a:pt x="579" y="518"/>
                    </a:cubicBezTo>
                    <a:cubicBezTo>
                      <a:pt x="582" y="522"/>
                      <a:pt x="582" y="522"/>
                      <a:pt x="582" y="522"/>
                    </a:cubicBezTo>
                    <a:cubicBezTo>
                      <a:pt x="584" y="524"/>
                      <a:pt x="584" y="524"/>
                      <a:pt x="584" y="524"/>
                    </a:cubicBezTo>
                    <a:cubicBezTo>
                      <a:pt x="590" y="525"/>
                      <a:pt x="590" y="525"/>
                      <a:pt x="590" y="525"/>
                    </a:cubicBezTo>
                    <a:cubicBezTo>
                      <a:pt x="593" y="523"/>
                      <a:pt x="593" y="523"/>
                      <a:pt x="593" y="523"/>
                    </a:cubicBezTo>
                    <a:cubicBezTo>
                      <a:pt x="598" y="522"/>
                      <a:pt x="598" y="522"/>
                      <a:pt x="598" y="522"/>
                    </a:cubicBezTo>
                    <a:cubicBezTo>
                      <a:pt x="601" y="520"/>
                      <a:pt x="601" y="520"/>
                      <a:pt x="601" y="520"/>
                    </a:cubicBezTo>
                    <a:cubicBezTo>
                      <a:pt x="603" y="517"/>
                      <a:pt x="603" y="517"/>
                      <a:pt x="603" y="517"/>
                    </a:cubicBezTo>
                    <a:cubicBezTo>
                      <a:pt x="603" y="515"/>
                      <a:pt x="603" y="515"/>
                      <a:pt x="603" y="515"/>
                    </a:cubicBezTo>
                    <a:cubicBezTo>
                      <a:pt x="605" y="512"/>
                      <a:pt x="605" y="512"/>
                      <a:pt x="605" y="512"/>
                    </a:cubicBezTo>
                    <a:cubicBezTo>
                      <a:pt x="609" y="510"/>
                      <a:pt x="609" y="510"/>
                      <a:pt x="609" y="510"/>
                    </a:cubicBezTo>
                    <a:cubicBezTo>
                      <a:pt x="613" y="508"/>
                      <a:pt x="613" y="508"/>
                      <a:pt x="613" y="508"/>
                    </a:cubicBezTo>
                    <a:cubicBezTo>
                      <a:pt x="619" y="506"/>
                      <a:pt x="619" y="506"/>
                      <a:pt x="619" y="506"/>
                    </a:cubicBezTo>
                    <a:cubicBezTo>
                      <a:pt x="622" y="503"/>
                      <a:pt x="622" y="503"/>
                      <a:pt x="622" y="503"/>
                    </a:cubicBezTo>
                    <a:cubicBezTo>
                      <a:pt x="627" y="503"/>
                      <a:pt x="627" y="503"/>
                      <a:pt x="627" y="503"/>
                    </a:cubicBezTo>
                    <a:cubicBezTo>
                      <a:pt x="632" y="504"/>
                      <a:pt x="632" y="504"/>
                      <a:pt x="632" y="504"/>
                    </a:cubicBezTo>
                    <a:cubicBezTo>
                      <a:pt x="634" y="507"/>
                      <a:pt x="634" y="507"/>
                      <a:pt x="634" y="507"/>
                    </a:cubicBezTo>
                    <a:cubicBezTo>
                      <a:pt x="639" y="504"/>
                      <a:pt x="639" y="504"/>
                      <a:pt x="639" y="504"/>
                    </a:cubicBezTo>
                    <a:cubicBezTo>
                      <a:pt x="645" y="508"/>
                      <a:pt x="645" y="508"/>
                      <a:pt x="645" y="508"/>
                    </a:cubicBezTo>
                    <a:cubicBezTo>
                      <a:pt x="650" y="510"/>
                      <a:pt x="650" y="510"/>
                      <a:pt x="650" y="510"/>
                    </a:cubicBezTo>
                    <a:cubicBezTo>
                      <a:pt x="656" y="511"/>
                      <a:pt x="656" y="511"/>
                      <a:pt x="656" y="511"/>
                    </a:cubicBezTo>
                    <a:cubicBezTo>
                      <a:pt x="662" y="512"/>
                      <a:pt x="662" y="512"/>
                      <a:pt x="662" y="512"/>
                    </a:cubicBezTo>
                    <a:cubicBezTo>
                      <a:pt x="670" y="511"/>
                      <a:pt x="670" y="511"/>
                      <a:pt x="670" y="511"/>
                    </a:cubicBezTo>
                    <a:cubicBezTo>
                      <a:pt x="677" y="511"/>
                      <a:pt x="677" y="511"/>
                      <a:pt x="677" y="511"/>
                    </a:cubicBezTo>
                    <a:cubicBezTo>
                      <a:pt x="679" y="509"/>
                      <a:pt x="679" y="509"/>
                      <a:pt x="679" y="509"/>
                    </a:cubicBezTo>
                    <a:cubicBezTo>
                      <a:pt x="678" y="503"/>
                      <a:pt x="678" y="503"/>
                      <a:pt x="678" y="503"/>
                    </a:cubicBezTo>
                    <a:cubicBezTo>
                      <a:pt x="676" y="499"/>
                      <a:pt x="676" y="499"/>
                      <a:pt x="676" y="499"/>
                    </a:cubicBezTo>
                    <a:cubicBezTo>
                      <a:pt x="671" y="497"/>
                      <a:pt x="671" y="497"/>
                      <a:pt x="671" y="497"/>
                    </a:cubicBezTo>
                    <a:cubicBezTo>
                      <a:pt x="673" y="493"/>
                      <a:pt x="673" y="493"/>
                      <a:pt x="673" y="493"/>
                    </a:cubicBezTo>
                    <a:cubicBezTo>
                      <a:pt x="675" y="490"/>
                      <a:pt x="675" y="490"/>
                      <a:pt x="675" y="490"/>
                    </a:cubicBezTo>
                    <a:cubicBezTo>
                      <a:pt x="677" y="486"/>
                      <a:pt x="677" y="486"/>
                      <a:pt x="677" y="486"/>
                    </a:cubicBezTo>
                    <a:cubicBezTo>
                      <a:pt x="683" y="487"/>
                      <a:pt x="683" y="487"/>
                      <a:pt x="683" y="487"/>
                    </a:cubicBezTo>
                    <a:cubicBezTo>
                      <a:pt x="687" y="488"/>
                      <a:pt x="687" y="488"/>
                      <a:pt x="687" y="488"/>
                    </a:cubicBezTo>
                    <a:cubicBezTo>
                      <a:pt x="693" y="488"/>
                      <a:pt x="693" y="488"/>
                      <a:pt x="693" y="488"/>
                    </a:cubicBezTo>
                    <a:cubicBezTo>
                      <a:pt x="696" y="491"/>
                      <a:pt x="696" y="491"/>
                      <a:pt x="696" y="491"/>
                    </a:cubicBezTo>
                    <a:cubicBezTo>
                      <a:pt x="702" y="491"/>
                      <a:pt x="702" y="491"/>
                      <a:pt x="702" y="491"/>
                    </a:cubicBezTo>
                    <a:cubicBezTo>
                      <a:pt x="710" y="498"/>
                      <a:pt x="710" y="498"/>
                      <a:pt x="710" y="498"/>
                    </a:cubicBezTo>
                    <a:cubicBezTo>
                      <a:pt x="715" y="502"/>
                      <a:pt x="715" y="502"/>
                      <a:pt x="715" y="502"/>
                    </a:cubicBezTo>
                    <a:cubicBezTo>
                      <a:pt x="718" y="508"/>
                      <a:pt x="718" y="508"/>
                      <a:pt x="718" y="508"/>
                    </a:cubicBezTo>
                    <a:cubicBezTo>
                      <a:pt x="721" y="510"/>
                      <a:pt x="721" y="510"/>
                      <a:pt x="721" y="510"/>
                    </a:cubicBezTo>
                    <a:cubicBezTo>
                      <a:pt x="727" y="514"/>
                      <a:pt x="727" y="514"/>
                      <a:pt x="727" y="514"/>
                    </a:cubicBezTo>
                    <a:cubicBezTo>
                      <a:pt x="731" y="513"/>
                      <a:pt x="731" y="513"/>
                      <a:pt x="731" y="513"/>
                    </a:cubicBezTo>
                    <a:cubicBezTo>
                      <a:pt x="734" y="513"/>
                      <a:pt x="734" y="513"/>
                      <a:pt x="734" y="513"/>
                    </a:cubicBezTo>
                    <a:cubicBezTo>
                      <a:pt x="739" y="512"/>
                      <a:pt x="739" y="512"/>
                      <a:pt x="739" y="512"/>
                    </a:cubicBezTo>
                    <a:cubicBezTo>
                      <a:pt x="742" y="509"/>
                      <a:pt x="742" y="509"/>
                      <a:pt x="742" y="509"/>
                    </a:cubicBezTo>
                    <a:cubicBezTo>
                      <a:pt x="748" y="511"/>
                      <a:pt x="748" y="511"/>
                      <a:pt x="748" y="511"/>
                    </a:cubicBezTo>
                    <a:cubicBezTo>
                      <a:pt x="756" y="513"/>
                      <a:pt x="756" y="513"/>
                      <a:pt x="756" y="513"/>
                    </a:cubicBezTo>
                    <a:cubicBezTo>
                      <a:pt x="759" y="514"/>
                      <a:pt x="759" y="514"/>
                      <a:pt x="759" y="514"/>
                    </a:cubicBezTo>
                    <a:cubicBezTo>
                      <a:pt x="759" y="517"/>
                      <a:pt x="759" y="517"/>
                      <a:pt x="759" y="517"/>
                    </a:cubicBezTo>
                    <a:cubicBezTo>
                      <a:pt x="762" y="520"/>
                      <a:pt x="762" y="520"/>
                      <a:pt x="762" y="520"/>
                    </a:cubicBezTo>
                    <a:cubicBezTo>
                      <a:pt x="767" y="520"/>
                      <a:pt x="767" y="520"/>
                      <a:pt x="767" y="520"/>
                    </a:cubicBezTo>
                    <a:cubicBezTo>
                      <a:pt x="771" y="523"/>
                      <a:pt x="771" y="523"/>
                      <a:pt x="771" y="523"/>
                    </a:cubicBezTo>
                    <a:cubicBezTo>
                      <a:pt x="775" y="523"/>
                      <a:pt x="775" y="523"/>
                      <a:pt x="775" y="523"/>
                    </a:cubicBezTo>
                    <a:cubicBezTo>
                      <a:pt x="779" y="521"/>
                      <a:pt x="779" y="521"/>
                      <a:pt x="779" y="521"/>
                    </a:cubicBezTo>
                    <a:cubicBezTo>
                      <a:pt x="783" y="522"/>
                      <a:pt x="783" y="522"/>
                      <a:pt x="783" y="522"/>
                    </a:cubicBezTo>
                    <a:cubicBezTo>
                      <a:pt x="788" y="524"/>
                      <a:pt x="788" y="524"/>
                      <a:pt x="788" y="524"/>
                    </a:cubicBezTo>
                    <a:cubicBezTo>
                      <a:pt x="795" y="522"/>
                      <a:pt x="795" y="522"/>
                      <a:pt x="795" y="522"/>
                    </a:cubicBezTo>
                    <a:cubicBezTo>
                      <a:pt x="799" y="520"/>
                      <a:pt x="799" y="520"/>
                      <a:pt x="799" y="520"/>
                    </a:cubicBezTo>
                    <a:cubicBezTo>
                      <a:pt x="807" y="519"/>
                      <a:pt x="807" y="519"/>
                      <a:pt x="807" y="519"/>
                    </a:cubicBezTo>
                    <a:cubicBezTo>
                      <a:pt x="815" y="513"/>
                      <a:pt x="815" y="513"/>
                      <a:pt x="815" y="513"/>
                    </a:cubicBezTo>
                    <a:cubicBezTo>
                      <a:pt x="817" y="512"/>
                      <a:pt x="817" y="512"/>
                      <a:pt x="817" y="512"/>
                    </a:cubicBezTo>
                    <a:cubicBezTo>
                      <a:pt x="823" y="517"/>
                      <a:pt x="823" y="517"/>
                      <a:pt x="823" y="517"/>
                    </a:cubicBezTo>
                    <a:cubicBezTo>
                      <a:pt x="828" y="516"/>
                      <a:pt x="828" y="516"/>
                      <a:pt x="828" y="516"/>
                    </a:cubicBezTo>
                    <a:cubicBezTo>
                      <a:pt x="834" y="518"/>
                      <a:pt x="834" y="518"/>
                      <a:pt x="834" y="518"/>
                    </a:cubicBezTo>
                    <a:cubicBezTo>
                      <a:pt x="838" y="516"/>
                      <a:pt x="838" y="516"/>
                      <a:pt x="838" y="516"/>
                    </a:cubicBezTo>
                    <a:cubicBezTo>
                      <a:pt x="844" y="519"/>
                      <a:pt x="844" y="519"/>
                      <a:pt x="844" y="519"/>
                    </a:cubicBezTo>
                    <a:cubicBezTo>
                      <a:pt x="847" y="522"/>
                      <a:pt x="847" y="522"/>
                      <a:pt x="847" y="522"/>
                    </a:cubicBezTo>
                    <a:cubicBezTo>
                      <a:pt x="853" y="517"/>
                      <a:pt x="853" y="517"/>
                      <a:pt x="853" y="517"/>
                    </a:cubicBezTo>
                    <a:cubicBezTo>
                      <a:pt x="853" y="517"/>
                      <a:pt x="859" y="515"/>
                      <a:pt x="859" y="513"/>
                    </a:cubicBezTo>
                    <a:cubicBezTo>
                      <a:pt x="856" y="512"/>
                      <a:pt x="863" y="507"/>
                      <a:pt x="863" y="507"/>
                    </a:cubicBezTo>
                    <a:cubicBezTo>
                      <a:pt x="865" y="503"/>
                      <a:pt x="865" y="503"/>
                      <a:pt x="865" y="503"/>
                    </a:cubicBezTo>
                    <a:cubicBezTo>
                      <a:pt x="868" y="499"/>
                      <a:pt x="868" y="499"/>
                      <a:pt x="868" y="499"/>
                    </a:cubicBezTo>
                    <a:cubicBezTo>
                      <a:pt x="867" y="494"/>
                      <a:pt x="867" y="494"/>
                      <a:pt x="867" y="494"/>
                    </a:cubicBezTo>
                    <a:cubicBezTo>
                      <a:pt x="869" y="492"/>
                      <a:pt x="869" y="492"/>
                      <a:pt x="869" y="492"/>
                    </a:cubicBezTo>
                    <a:cubicBezTo>
                      <a:pt x="870" y="488"/>
                      <a:pt x="870" y="488"/>
                      <a:pt x="870" y="488"/>
                    </a:cubicBezTo>
                    <a:cubicBezTo>
                      <a:pt x="869" y="483"/>
                      <a:pt x="869" y="483"/>
                      <a:pt x="869" y="483"/>
                    </a:cubicBezTo>
                    <a:cubicBezTo>
                      <a:pt x="867" y="484"/>
                      <a:pt x="867" y="484"/>
                      <a:pt x="867" y="484"/>
                    </a:cubicBezTo>
                    <a:cubicBezTo>
                      <a:pt x="867" y="481"/>
                      <a:pt x="867" y="481"/>
                      <a:pt x="867" y="481"/>
                    </a:cubicBezTo>
                    <a:cubicBezTo>
                      <a:pt x="869" y="480"/>
                      <a:pt x="869" y="480"/>
                      <a:pt x="869" y="480"/>
                    </a:cubicBezTo>
                    <a:cubicBezTo>
                      <a:pt x="872" y="476"/>
                      <a:pt x="872" y="476"/>
                      <a:pt x="872" y="476"/>
                    </a:cubicBezTo>
                    <a:cubicBezTo>
                      <a:pt x="876" y="473"/>
                      <a:pt x="876" y="473"/>
                      <a:pt x="876" y="473"/>
                    </a:cubicBezTo>
                    <a:cubicBezTo>
                      <a:pt x="879" y="470"/>
                      <a:pt x="879" y="470"/>
                      <a:pt x="879" y="470"/>
                    </a:cubicBezTo>
                    <a:cubicBezTo>
                      <a:pt x="884" y="470"/>
                      <a:pt x="884" y="470"/>
                      <a:pt x="884" y="470"/>
                    </a:cubicBezTo>
                    <a:cubicBezTo>
                      <a:pt x="889" y="468"/>
                      <a:pt x="889" y="468"/>
                      <a:pt x="889" y="468"/>
                    </a:cubicBezTo>
                    <a:cubicBezTo>
                      <a:pt x="891" y="467"/>
                      <a:pt x="891" y="467"/>
                      <a:pt x="891" y="467"/>
                    </a:cubicBezTo>
                    <a:cubicBezTo>
                      <a:pt x="897" y="468"/>
                      <a:pt x="897" y="468"/>
                      <a:pt x="897" y="468"/>
                    </a:cubicBezTo>
                    <a:cubicBezTo>
                      <a:pt x="900" y="471"/>
                      <a:pt x="900" y="471"/>
                      <a:pt x="900" y="471"/>
                    </a:cubicBezTo>
                    <a:cubicBezTo>
                      <a:pt x="903" y="474"/>
                      <a:pt x="903" y="474"/>
                      <a:pt x="903" y="474"/>
                    </a:cubicBezTo>
                    <a:cubicBezTo>
                      <a:pt x="907" y="477"/>
                      <a:pt x="907" y="477"/>
                      <a:pt x="907" y="477"/>
                    </a:cubicBezTo>
                    <a:cubicBezTo>
                      <a:pt x="913" y="478"/>
                      <a:pt x="913" y="478"/>
                      <a:pt x="913" y="478"/>
                    </a:cubicBezTo>
                    <a:cubicBezTo>
                      <a:pt x="917" y="482"/>
                      <a:pt x="917" y="482"/>
                      <a:pt x="917" y="482"/>
                    </a:cubicBezTo>
                    <a:cubicBezTo>
                      <a:pt x="920" y="485"/>
                      <a:pt x="920" y="485"/>
                      <a:pt x="920" y="485"/>
                    </a:cubicBezTo>
                    <a:cubicBezTo>
                      <a:pt x="923" y="490"/>
                      <a:pt x="923" y="490"/>
                      <a:pt x="923" y="490"/>
                    </a:cubicBezTo>
                    <a:cubicBezTo>
                      <a:pt x="923" y="493"/>
                      <a:pt x="923" y="493"/>
                      <a:pt x="923" y="493"/>
                    </a:cubicBezTo>
                    <a:cubicBezTo>
                      <a:pt x="924" y="499"/>
                      <a:pt x="924" y="499"/>
                      <a:pt x="924" y="499"/>
                    </a:cubicBezTo>
                    <a:cubicBezTo>
                      <a:pt x="928" y="505"/>
                      <a:pt x="928" y="505"/>
                      <a:pt x="928" y="505"/>
                    </a:cubicBezTo>
                    <a:cubicBezTo>
                      <a:pt x="931" y="510"/>
                      <a:pt x="931" y="510"/>
                      <a:pt x="931" y="510"/>
                    </a:cubicBezTo>
                    <a:cubicBezTo>
                      <a:pt x="934" y="513"/>
                      <a:pt x="934" y="513"/>
                      <a:pt x="934" y="513"/>
                    </a:cubicBezTo>
                    <a:cubicBezTo>
                      <a:pt x="937" y="513"/>
                      <a:pt x="937" y="513"/>
                      <a:pt x="937" y="513"/>
                    </a:cubicBezTo>
                    <a:cubicBezTo>
                      <a:pt x="941" y="513"/>
                      <a:pt x="941" y="513"/>
                      <a:pt x="941" y="513"/>
                    </a:cubicBezTo>
                    <a:cubicBezTo>
                      <a:pt x="946" y="515"/>
                      <a:pt x="946" y="515"/>
                      <a:pt x="946" y="515"/>
                    </a:cubicBezTo>
                    <a:cubicBezTo>
                      <a:pt x="949" y="518"/>
                      <a:pt x="949" y="518"/>
                      <a:pt x="949" y="518"/>
                    </a:cubicBezTo>
                    <a:cubicBezTo>
                      <a:pt x="950" y="521"/>
                      <a:pt x="950" y="521"/>
                      <a:pt x="950" y="521"/>
                    </a:cubicBezTo>
                    <a:cubicBezTo>
                      <a:pt x="952" y="526"/>
                      <a:pt x="952" y="526"/>
                      <a:pt x="952" y="526"/>
                    </a:cubicBezTo>
                    <a:cubicBezTo>
                      <a:pt x="955" y="530"/>
                      <a:pt x="955" y="530"/>
                      <a:pt x="955" y="530"/>
                    </a:cubicBezTo>
                    <a:cubicBezTo>
                      <a:pt x="957" y="533"/>
                      <a:pt x="957" y="533"/>
                      <a:pt x="957" y="533"/>
                    </a:cubicBezTo>
                    <a:cubicBezTo>
                      <a:pt x="956" y="537"/>
                      <a:pt x="956" y="537"/>
                      <a:pt x="956" y="537"/>
                    </a:cubicBezTo>
                    <a:cubicBezTo>
                      <a:pt x="958" y="541"/>
                      <a:pt x="958" y="541"/>
                      <a:pt x="958" y="541"/>
                    </a:cubicBezTo>
                    <a:cubicBezTo>
                      <a:pt x="962" y="543"/>
                      <a:pt x="962" y="543"/>
                      <a:pt x="962" y="543"/>
                    </a:cubicBezTo>
                    <a:cubicBezTo>
                      <a:pt x="966" y="545"/>
                      <a:pt x="966" y="545"/>
                      <a:pt x="966" y="545"/>
                    </a:cubicBezTo>
                    <a:cubicBezTo>
                      <a:pt x="969" y="544"/>
                      <a:pt x="969" y="544"/>
                      <a:pt x="969" y="544"/>
                    </a:cubicBezTo>
                    <a:cubicBezTo>
                      <a:pt x="972" y="542"/>
                      <a:pt x="972" y="542"/>
                      <a:pt x="972" y="542"/>
                    </a:cubicBezTo>
                    <a:cubicBezTo>
                      <a:pt x="975" y="539"/>
                      <a:pt x="975" y="539"/>
                      <a:pt x="975" y="539"/>
                    </a:cubicBezTo>
                    <a:cubicBezTo>
                      <a:pt x="978" y="537"/>
                      <a:pt x="978" y="537"/>
                      <a:pt x="978" y="537"/>
                    </a:cubicBezTo>
                    <a:cubicBezTo>
                      <a:pt x="981" y="537"/>
                      <a:pt x="981" y="537"/>
                      <a:pt x="981" y="537"/>
                    </a:cubicBezTo>
                    <a:cubicBezTo>
                      <a:pt x="985" y="536"/>
                      <a:pt x="985" y="536"/>
                      <a:pt x="985" y="536"/>
                    </a:cubicBezTo>
                    <a:cubicBezTo>
                      <a:pt x="987" y="533"/>
                      <a:pt x="987" y="533"/>
                      <a:pt x="987" y="533"/>
                    </a:cubicBezTo>
                    <a:cubicBezTo>
                      <a:pt x="991" y="531"/>
                      <a:pt x="991" y="531"/>
                      <a:pt x="991" y="531"/>
                    </a:cubicBezTo>
                    <a:cubicBezTo>
                      <a:pt x="989" y="537"/>
                      <a:pt x="989" y="537"/>
                      <a:pt x="989" y="537"/>
                    </a:cubicBezTo>
                    <a:cubicBezTo>
                      <a:pt x="989" y="540"/>
                      <a:pt x="989" y="540"/>
                      <a:pt x="989" y="540"/>
                    </a:cubicBezTo>
                    <a:cubicBezTo>
                      <a:pt x="991" y="542"/>
                      <a:pt x="991" y="542"/>
                      <a:pt x="991" y="542"/>
                    </a:cubicBezTo>
                    <a:cubicBezTo>
                      <a:pt x="991" y="547"/>
                      <a:pt x="991" y="547"/>
                      <a:pt x="991" y="547"/>
                    </a:cubicBezTo>
                    <a:cubicBezTo>
                      <a:pt x="988" y="549"/>
                      <a:pt x="988" y="549"/>
                      <a:pt x="988" y="549"/>
                    </a:cubicBezTo>
                    <a:cubicBezTo>
                      <a:pt x="989" y="552"/>
                      <a:pt x="989" y="552"/>
                      <a:pt x="989" y="552"/>
                    </a:cubicBezTo>
                    <a:cubicBezTo>
                      <a:pt x="988" y="559"/>
                      <a:pt x="988" y="559"/>
                      <a:pt x="988" y="559"/>
                    </a:cubicBezTo>
                    <a:cubicBezTo>
                      <a:pt x="986" y="563"/>
                      <a:pt x="986" y="563"/>
                      <a:pt x="986" y="563"/>
                    </a:cubicBezTo>
                    <a:cubicBezTo>
                      <a:pt x="982" y="566"/>
                      <a:pt x="982" y="566"/>
                      <a:pt x="982" y="566"/>
                    </a:cubicBezTo>
                    <a:cubicBezTo>
                      <a:pt x="979" y="568"/>
                      <a:pt x="979" y="568"/>
                      <a:pt x="979" y="568"/>
                    </a:cubicBezTo>
                    <a:cubicBezTo>
                      <a:pt x="978" y="571"/>
                      <a:pt x="978" y="571"/>
                      <a:pt x="978" y="571"/>
                    </a:cubicBezTo>
                    <a:cubicBezTo>
                      <a:pt x="974" y="573"/>
                      <a:pt x="974" y="573"/>
                      <a:pt x="974" y="573"/>
                    </a:cubicBezTo>
                    <a:cubicBezTo>
                      <a:pt x="974" y="574"/>
                      <a:pt x="972" y="576"/>
                      <a:pt x="972" y="576"/>
                    </a:cubicBezTo>
                    <a:cubicBezTo>
                      <a:pt x="972" y="578"/>
                      <a:pt x="972" y="581"/>
                      <a:pt x="971" y="584"/>
                    </a:cubicBezTo>
                    <a:cubicBezTo>
                      <a:pt x="971" y="584"/>
                      <a:pt x="969" y="583"/>
                      <a:pt x="969" y="584"/>
                    </a:cubicBezTo>
                    <a:cubicBezTo>
                      <a:pt x="969" y="582"/>
                      <a:pt x="967" y="582"/>
                      <a:pt x="967" y="580"/>
                    </a:cubicBezTo>
                    <a:cubicBezTo>
                      <a:pt x="968" y="579"/>
                      <a:pt x="969" y="578"/>
                      <a:pt x="969" y="576"/>
                    </a:cubicBezTo>
                    <a:cubicBezTo>
                      <a:pt x="969" y="576"/>
                      <a:pt x="967" y="574"/>
                      <a:pt x="967" y="574"/>
                    </a:cubicBezTo>
                    <a:cubicBezTo>
                      <a:pt x="965" y="576"/>
                      <a:pt x="965" y="576"/>
                      <a:pt x="965" y="576"/>
                    </a:cubicBezTo>
                    <a:cubicBezTo>
                      <a:pt x="962" y="578"/>
                      <a:pt x="962" y="578"/>
                      <a:pt x="962" y="578"/>
                    </a:cubicBezTo>
                    <a:cubicBezTo>
                      <a:pt x="962" y="582"/>
                      <a:pt x="962" y="582"/>
                      <a:pt x="962" y="582"/>
                    </a:cubicBezTo>
                    <a:cubicBezTo>
                      <a:pt x="961" y="586"/>
                      <a:pt x="961" y="586"/>
                      <a:pt x="961" y="586"/>
                    </a:cubicBezTo>
                    <a:cubicBezTo>
                      <a:pt x="961" y="592"/>
                      <a:pt x="961" y="592"/>
                      <a:pt x="961" y="592"/>
                    </a:cubicBezTo>
                    <a:cubicBezTo>
                      <a:pt x="961" y="596"/>
                      <a:pt x="961" y="596"/>
                      <a:pt x="961" y="596"/>
                    </a:cubicBezTo>
                    <a:cubicBezTo>
                      <a:pt x="958" y="598"/>
                      <a:pt x="958" y="598"/>
                      <a:pt x="958" y="598"/>
                    </a:cubicBezTo>
                    <a:cubicBezTo>
                      <a:pt x="959" y="601"/>
                      <a:pt x="959" y="601"/>
                      <a:pt x="959" y="601"/>
                    </a:cubicBezTo>
                    <a:cubicBezTo>
                      <a:pt x="957" y="604"/>
                      <a:pt x="957" y="604"/>
                      <a:pt x="957" y="604"/>
                    </a:cubicBezTo>
                    <a:cubicBezTo>
                      <a:pt x="958" y="605"/>
                      <a:pt x="958" y="605"/>
                      <a:pt x="958" y="605"/>
                    </a:cubicBezTo>
                    <a:cubicBezTo>
                      <a:pt x="958" y="605"/>
                      <a:pt x="960" y="605"/>
                      <a:pt x="961" y="605"/>
                    </a:cubicBezTo>
                    <a:cubicBezTo>
                      <a:pt x="961" y="604"/>
                      <a:pt x="961" y="602"/>
                      <a:pt x="961" y="602"/>
                    </a:cubicBezTo>
                    <a:cubicBezTo>
                      <a:pt x="962" y="601"/>
                      <a:pt x="963" y="602"/>
                      <a:pt x="963" y="602"/>
                    </a:cubicBezTo>
                    <a:cubicBezTo>
                      <a:pt x="965" y="601"/>
                      <a:pt x="967" y="598"/>
                      <a:pt x="967" y="596"/>
                    </a:cubicBezTo>
                    <a:cubicBezTo>
                      <a:pt x="968" y="596"/>
                      <a:pt x="969" y="595"/>
                      <a:pt x="969" y="596"/>
                    </a:cubicBezTo>
                    <a:cubicBezTo>
                      <a:pt x="971" y="596"/>
                      <a:pt x="968" y="600"/>
                      <a:pt x="972" y="598"/>
                    </a:cubicBezTo>
                    <a:cubicBezTo>
                      <a:pt x="973" y="597"/>
                      <a:pt x="973" y="597"/>
                      <a:pt x="974" y="596"/>
                    </a:cubicBezTo>
                    <a:cubicBezTo>
                      <a:pt x="973" y="600"/>
                      <a:pt x="973" y="600"/>
                      <a:pt x="975" y="603"/>
                    </a:cubicBezTo>
                    <a:cubicBezTo>
                      <a:pt x="976" y="603"/>
                      <a:pt x="976" y="603"/>
                      <a:pt x="976" y="603"/>
                    </a:cubicBezTo>
                    <a:cubicBezTo>
                      <a:pt x="977" y="604"/>
                      <a:pt x="976" y="605"/>
                      <a:pt x="977" y="606"/>
                    </a:cubicBezTo>
                    <a:cubicBezTo>
                      <a:pt x="979" y="605"/>
                      <a:pt x="979" y="605"/>
                      <a:pt x="979" y="605"/>
                    </a:cubicBezTo>
                    <a:cubicBezTo>
                      <a:pt x="982" y="606"/>
                      <a:pt x="981" y="609"/>
                      <a:pt x="985" y="607"/>
                    </a:cubicBezTo>
                    <a:cubicBezTo>
                      <a:pt x="987" y="606"/>
                      <a:pt x="991" y="598"/>
                      <a:pt x="993" y="597"/>
                    </a:cubicBezTo>
                    <a:cubicBezTo>
                      <a:pt x="994" y="597"/>
                      <a:pt x="994" y="597"/>
                      <a:pt x="994" y="597"/>
                    </a:cubicBezTo>
                    <a:cubicBezTo>
                      <a:pt x="994" y="596"/>
                      <a:pt x="994" y="594"/>
                      <a:pt x="995" y="594"/>
                    </a:cubicBezTo>
                    <a:cubicBezTo>
                      <a:pt x="995" y="594"/>
                      <a:pt x="998" y="594"/>
                      <a:pt x="998" y="594"/>
                    </a:cubicBezTo>
                    <a:cubicBezTo>
                      <a:pt x="999" y="591"/>
                      <a:pt x="998" y="589"/>
                      <a:pt x="999" y="587"/>
                    </a:cubicBezTo>
                    <a:cubicBezTo>
                      <a:pt x="1000" y="586"/>
                      <a:pt x="1001" y="586"/>
                      <a:pt x="1001" y="586"/>
                    </a:cubicBezTo>
                    <a:cubicBezTo>
                      <a:pt x="1002" y="585"/>
                      <a:pt x="1002" y="583"/>
                      <a:pt x="1002" y="583"/>
                    </a:cubicBezTo>
                    <a:cubicBezTo>
                      <a:pt x="1003" y="582"/>
                      <a:pt x="1003" y="584"/>
                      <a:pt x="1004" y="582"/>
                    </a:cubicBezTo>
                    <a:cubicBezTo>
                      <a:pt x="1005" y="582"/>
                      <a:pt x="1006" y="579"/>
                      <a:pt x="1006" y="578"/>
                    </a:cubicBezTo>
                    <a:cubicBezTo>
                      <a:pt x="1011" y="572"/>
                      <a:pt x="1011" y="572"/>
                      <a:pt x="1011" y="572"/>
                    </a:cubicBezTo>
                    <a:cubicBezTo>
                      <a:pt x="1012" y="572"/>
                      <a:pt x="1013" y="572"/>
                      <a:pt x="1014" y="572"/>
                    </a:cubicBezTo>
                    <a:cubicBezTo>
                      <a:pt x="1015" y="571"/>
                      <a:pt x="1015" y="569"/>
                      <a:pt x="1015" y="568"/>
                    </a:cubicBezTo>
                    <a:cubicBezTo>
                      <a:pt x="1016" y="567"/>
                      <a:pt x="1019" y="566"/>
                      <a:pt x="1019" y="565"/>
                    </a:cubicBezTo>
                    <a:cubicBezTo>
                      <a:pt x="1023" y="558"/>
                      <a:pt x="1023" y="558"/>
                      <a:pt x="1023" y="558"/>
                    </a:cubicBezTo>
                    <a:cubicBezTo>
                      <a:pt x="1023" y="557"/>
                      <a:pt x="1022" y="557"/>
                      <a:pt x="1023" y="555"/>
                    </a:cubicBezTo>
                    <a:cubicBezTo>
                      <a:pt x="1023" y="553"/>
                      <a:pt x="1026" y="548"/>
                      <a:pt x="1027" y="547"/>
                    </a:cubicBezTo>
                    <a:cubicBezTo>
                      <a:pt x="1028" y="547"/>
                      <a:pt x="1029" y="547"/>
                      <a:pt x="1029" y="546"/>
                    </a:cubicBezTo>
                    <a:cubicBezTo>
                      <a:pt x="1030" y="545"/>
                      <a:pt x="1030" y="543"/>
                      <a:pt x="1031" y="541"/>
                    </a:cubicBezTo>
                    <a:cubicBezTo>
                      <a:pt x="1032" y="538"/>
                      <a:pt x="1037" y="537"/>
                      <a:pt x="1038" y="534"/>
                    </a:cubicBezTo>
                    <a:cubicBezTo>
                      <a:pt x="1039" y="533"/>
                      <a:pt x="1038" y="531"/>
                      <a:pt x="1039" y="529"/>
                    </a:cubicBezTo>
                    <a:cubicBezTo>
                      <a:pt x="1039" y="529"/>
                      <a:pt x="1041" y="529"/>
                      <a:pt x="1041" y="528"/>
                    </a:cubicBezTo>
                    <a:cubicBezTo>
                      <a:pt x="1041" y="528"/>
                      <a:pt x="1039" y="525"/>
                      <a:pt x="1039" y="525"/>
                    </a:cubicBezTo>
                    <a:cubicBezTo>
                      <a:pt x="1039" y="524"/>
                      <a:pt x="1042" y="521"/>
                      <a:pt x="1042" y="520"/>
                    </a:cubicBezTo>
                    <a:cubicBezTo>
                      <a:pt x="1042" y="517"/>
                      <a:pt x="1041" y="515"/>
                      <a:pt x="1041" y="514"/>
                    </a:cubicBezTo>
                    <a:cubicBezTo>
                      <a:pt x="1041" y="514"/>
                      <a:pt x="1042" y="512"/>
                      <a:pt x="1042" y="510"/>
                    </a:cubicBezTo>
                    <a:cubicBezTo>
                      <a:pt x="1040" y="510"/>
                      <a:pt x="1040" y="510"/>
                      <a:pt x="1040" y="510"/>
                    </a:cubicBezTo>
                    <a:cubicBezTo>
                      <a:pt x="1040" y="509"/>
                      <a:pt x="1040" y="508"/>
                      <a:pt x="1040" y="507"/>
                    </a:cubicBezTo>
                    <a:cubicBezTo>
                      <a:pt x="1043" y="503"/>
                      <a:pt x="1043" y="505"/>
                      <a:pt x="1041" y="501"/>
                    </a:cubicBezTo>
                    <a:cubicBezTo>
                      <a:pt x="1042" y="499"/>
                      <a:pt x="1045" y="497"/>
                      <a:pt x="1045" y="496"/>
                    </a:cubicBezTo>
                    <a:cubicBezTo>
                      <a:pt x="1045" y="495"/>
                      <a:pt x="1045" y="494"/>
                      <a:pt x="1045" y="493"/>
                    </a:cubicBezTo>
                    <a:cubicBezTo>
                      <a:pt x="1045" y="493"/>
                      <a:pt x="1047" y="492"/>
                      <a:pt x="1047" y="492"/>
                    </a:cubicBezTo>
                    <a:cubicBezTo>
                      <a:pt x="1047" y="490"/>
                      <a:pt x="1046" y="490"/>
                      <a:pt x="1045" y="490"/>
                    </a:cubicBezTo>
                    <a:cubicBezTo>
                      <a:pt x="1045" y="490"/>
                      <a:pt x="1045" y="487"/>
                      <a:pt x="1046" y="489"/>
                    </a:cubicBezTo>
                    <a:cubicBezTo>
                      <a:pt x="1046" y="487"/>
                      <a:pt x="1046" y="487"/>
                      <a:pt x="1046" y="487"/>
                    </a:cubicBezTo>
                    <a:cubicBezTo>
                      <a:pt x="1046" y="488"/>
                      <a:pt x="1047" y="486"/>
                      <a:pt x="1045" y="485"/>
                    </a:cubicBezTo>
                    <a:cubicBezTo>
                      <a:pt x="1045" y="485"/>
                      <a:pt x="1045" y="481"/>
                      <a:pt x="1045" y="481"/>
                    </a:cubicBezTo>
                    <a:cubicBezTo>
                      <a:pt x="1048" y="479"/>
                      <a:pt x="1050" y="481"/>
                      <a:pt x="1052" y="482"/>
                    </a:cubicBezTo>
                    <a:cubicBezTo>
                      <a:pt x="1052" y="478"/>
                      <a:pt x="1052" y="478"/>
                      <a:pt x="1052" y="478"/>
                    </a:cubicBezTo>
                    <a:cubicBezTo>
                      <a:pt x="1051" y="478"/>
                      <a:pt x="1051" y="479"/>
                      <a:pt x="1051" y="479"/>
                    </a:cubicBezTo>
                    <a:cubicBezTo>
                      <a:pt x="1049" y="479"/>
                      <a:pt x="1047" y="478"/>
                      <a:pt x="1046" y="477"/>
                    </a:cubicBezTo>
                    <a:cubicBezTo>
                      <a:pt x="1046" y="477"/>
                      <a:pt x="1046" y="475"/>
                      <a:pt x="1046" y="475"/>
                    </a:cubicBezTo>
                    <a:cubicBezTo>
                      <a:pt x="1046" y="475"/>
                      <a:pt x="1044" y="476"/>
                      <a:pt x="1044" y="476"/>
                    </a:cubicBezTo>
                    <a:cubicBezTo>
                      <a:pt x="1039" y="472"/>
                      <a:pt x="1039" y="472"/>
                      <a:pt x="1039" y="472"/>
                    </a:cubicBezTo>
                    <a:cubicBezTo>
                      <a:pt x="1038" y="470"/>
                      <a:pt x="1040" y="469"/>
                      <a:pt x="1039" y="468"/>
                    </a:cubicBezTo>
                    <a:cubicBezTo>
                      <a:pt x="1038" y="467"/>
                      <a:pt x="1035" y="467"/>
                      <a:pt x="1034" y="467"/>
                    </a:cubicBezTo>
                    <a:cubicBezTo>
                      <a:pt x="1034" y="467"/>
                      <a:pt x="1033" y="465"/>
                      <a:pt x="1033" y="465"/>
                    </a:cubicBezTo>
                    <a:cubicBezTo>
                      <a:pt x="1030" y="464"/>
                      <a:pt x="1027" y="464"/>
                      <a:pt x="1025" y="464"/>
                    </a:cubicBezTo>
                    <a:cubicBezTo>
                      <a:pt x="1025" y="466"/>
                      <a:pt x="1025" y="468"/>
                      <a:pt x="1025" y="470"/>
                    </a:cubicBezTo>
                    <a:cubicBezTo>
                      <a:pt x="1024" y="470"/>
                      <a:pt x="1022" y="469"/>
                      <a:pt x="1021" y="469"/>
                    </a:cubicBezTo>
                    <a:cubicBezTo>
                      <a:pt x="1020" y="470"/>
                      <a:pt x="1019" y="473"/>
                      <a:pt x="1017" y="474"/>
                    </a:cubicBezTo>
                    <a:cubicBezTo>
                      <a:pt x="1017" y="474"/>
                      <a:pt x="1015" y="474"/>
                      <a:pt x="1015" y="474"/>
                    </a:cubicBezTo>
                    <a:cubicBezTo>
                      <a:pt x="1017" y="468"/>
                      <a:pt x="1019" y="468"/>
                      <a:pt x="1013" y="465"/>
                    </a:cubicBezTo>
                    <a:cubicBezTo>
                      <a:pt x="1013" y="466"/>
                      <a:pt x="1012" y="468"/>
                      <a:pt x="1012" y="470"/>
                    </a:cubicBezTo>
                    <a:cubicBezTo>
                      <a:pt x="1012" y="470"/>
                      <a:pt x="1010" y="470"/>
                      <a:pt x="1009" y="470"/>
                    </a:cubicBezTo>
                    <a:cubicBezTo>
                      <a:pt x="1010" y="464"/>
                      <a:pt x="1010" y="462"/>
                      <a:pt x="1009" y="457"/>
                    </a:cubicBezTo>
                    <a:cubicBezTo>
                      <a:pt x="1004" y="457"/>
                      <a:pt x="1001" y="458"/>
                      <a:pt x="996" y="457"/>
                    </a:cubicBezTo>
                    <a:cubicBezTo>
                      <a:pt x="997" y="454"/>
                      <a:pt x="999" y="450"/>
                      <a:pt x="1001" y="449"/>
                    </a:cubicBezTo>
                    <a:cubicBezTo>
                      <a:pt x="1001" y="448"/>
                      <a:pt x="1002" y="449"/>
                      <a:pt x="1003" y="448"/>
                    </a:cubicBezTo>
                    <a:cubicBezTo>
                      <a:pt x="1004" y="446"/>
                      <a:pt x="1005" y="444"/>
                      <a:pt x="1007" y="443"/>
                    </a:cubicBezTo>
                    <a:cubicBezTo>
                      <a:pt x="1008" y="442"/>
                      <a:pt x="1008" y="443"/>
                      <a:pt x="1009" y="442"/>
                    </a:cubicBezTo>
                    <a:cubicBezTo>
                      <a:pt x="1011" y="441"/>
                      <a:pt x="1012" y="438"/>
                      <a:pt x="1014" y="437"/>
                    </a:cubicBezTo>
                    <a:cubicBezTo>
                      <a:pt x="1015" y="436"/>
                      <a:pt x="1017" y="436"/>
                      <a:pt x="1017" y="435"/>
                    </a:cubicBezTo>
                    <a:cubicBezTo>
                      <a:pt x="1018" y="435"/>
                      <a:pt x="1017" y="433"/>
                      <a:pt x="1017" y="432"/>
                    </a:cubicBezTo>
                    <a:cubicBezTo>
                      <a:pt x="1018" y="431"/>
                      <a:pt x="1021" y="431"/>
                      <a:pt x="1022" y="429"/>
                    </a:cubicBezTo>
                    <a:cubicBezTo>
                      <a:pt x="1022" y="429"/>
                      <a:pt x="1022" y="427"/>
                      <a:pt x="1022" y="426"/>
                    </a:cubicBezTo>
                    <a:cubicBezTo>
                      <a:pt x="1022" y="426"/>
                      <a:pt x="1024" y="424"/>
                      <a:pt x="1024" y="423"/>
                    </a:cubicBezTo>
                    <a:cubicBezTo>
                      <a:pt x="1024" y="423"/>
                      <a:pt x="1023" y="422"/>
                      <a:pt x="1023" y="421"/>
                    </a:cubicBezTo>
                    <a:cubicBezTo>
                      <a:pt x="1024" y="421"/>
                      <a:pt x="1024" y="420"/>
                      <a:pt x="1025" y="420"/>
                    </a:cubicBezTo>
                    <a:cubicBezTo>
                      <a:pt x="1026" y="421"/>
                      <a:pt x="1025" y="421"/>
                      <a:pt x="1026" y="421"/>
                    </a:cubicBezTo>
                    <a:cubicBezTo>
                      <a:pt x="1027" y="420"/>
                      <a:pt x="1027" y="418"/>
                      <a:pt x="1029" y="417"/>
                    </a:cubicBezTo>
                    <a:cubicBezTo>
                      <a:pt x="1030" y="417"/>
                      <a:pt x="1030" y="417"/>
                      <a:pt x="1030" y="417"/>
                    </a:cubicBezTo>
                    <a:cubicBezTo>
                      <a:pt x="1030" y="417"/>
                      <a:pt x="1030" y="416"/>
                      <a:pt x="1031" y="415"/>
                    </a:cubicBezTo>
                    <a:cubicBezTo>
                      <a:pt x="1032" y="415"/>
                      <a:pt x="1033" y="415"/>
                      <a:pt x="1034" y="414"/>
                    </a:cubicBezTo>
                    <a:cubicBezTo>
                      <a:pt x="1035" y="414"/>
                      <a:pt x="1035" y="412"/>
                      <a:pt x="1036" y="411"/>
                    </a:cubicBezTo>
                    <a:cubicBezTo>
                      <a:pt x="1036" y="411"/>
                      <a:pt x="1038" y="412"/>
                      <a:pt x="1038" y="411"/>
                    </a:cubicBezTo>
                    <a:cubicBezTo>
                      <a:pt x="1039" y="411"/>
                      <a:pt x="1038" y="409"/>
                      <a:pt x="1039" y="408"/>
                    </a:cubicBezTo>
                    <a:cubicBezTo>
                      <a:pt x="1041" y="408"/>
                      <a:pt x="1042" y="407"/>
                      <a:pt x="1044" y="407"/>
                    </a:cubicBezTo>
                    <a:cubicBezTo>
                      <a:pt x="1045" y="401"/>
                      <a:pt x="1047" y="397"/>
                      <a:pt x="1050" y="393"/>
                    </a:cubicBezTo>
                    <a:cubicBezTo>
                      <a:pt x="1051" y="392"/>
                      <a:pt x="1054" y="391"/>
                      <a:pt x="1054" y="389"/>
                    </a:cubicBezTo>
                    <a:cubicBezTo>
                      <a:pt x="1054" y="388"/>
                      <a:pt x="1053" y="388"/>
                      <a:pt x="1053" y="386"/>
                    </a:cubicBezTo>
                    <a:cubicBezTo>
                      <a:pt x="1055" y="386"/>
                      <a:pt x="1055" y="387"/>
                      <a:pt x="1057" y="387"/>
                    </a:cubicBezTo>
                    <a:cubicBezTo>
                      <a:pt x="1058" y="387"/>
                      <a:pt x="1059" y="384"/>
                      <a:pt x="1060" y="383"/>
                    </a:cubicBezTo>
                    <a:cubicBezTo>
                      <a:pt x="1062" y="382"/>
                      <a:pt x="1063" y="382"/>
                      <a:pt x="1065" y="382"/>
                    </a:cubicBezTo>
                    <a:cubicBezTo>
                      <a:pt x="1065" y="381"/>
                      <a:pt x="1065" y="378"/>
                      <a:pt x="1065" y="378"/>
                    </a:cubicBezTo>
                    <a:cubicBezTo>
                      <a:pt x="1066" y="378"/>
                      <a:pt x="1067" y="379"/>
                      <a:pt x="1069" y="380"/>
                    </a:cubicBezTo>
                    <a:cubicBezTo>
                      <a:pt x="1069" y="378"/>
                      <a:pt x="1069" y="378"/>
                      <a:pt x="1069" y="378"/>
                    </a:cubicBezTo>
                    <a:cubicBezTo>
                      <a:pt x="1071" y="379"/>
                      <a:pt x="1069" y="380"/>
                      <a:pt x="1069" y="382"/>
                    </a:cubicBezTo>
                    <a:cubicBezTo>
                      <a:pt x="1078" y="380"/>
                      <a:pt x="1086" y="380"/>
                      <a:pt x="1092" y="382"/>
                    </a:cubicBezTo>
                    <a:cubicBezTo>
                      <a:pt x="1092" y="382"/>
                      <a:pt x="1091" y="385"/>
                      <a:pt x="1092" y="386"/>
                    </a:cubicBezTo>
                    <a:cubicBezTo>
                      <a:pt x="1092" y="387"/>
                      <a:pt x="1092" y="387"/>
                      <a:pt x="1092" y="387"/>
                    </a:cubicBezTo>
                    <a:cubicBezTo>
                      <a:pt x="1094" y="387"/>
                      <a:pt x="1095" y="387"/>
                      <a:pt x="1096" y="386"/>
                    </a:cubicBezTo>
                    <a:cubicBezTo>
                      <a:pt x="1098" y="382"/>
                      <a:pt x="1098" y="382"/>
                      <a:pt x="1098" y="382"/>
                    </a:cubicBezTo>
                    <a:cubicBezTo>
                      <a:pt x="1099" y="382"/>
                      <a:pt x="1099" y="381"/>
                      <a:pt x="1100" y="382"/>
                    </a:cubicBezTo>
                    <a:cubicBezTo>
                      <a:pt x="1100" y="384"/>
                      <a:pt x="1100" y="384"/>
                      <a:pt x="1100" y="384"/>
                    </a:cubicBezTo>
                    <a:cubicBezTo>
                      <a:pt x="1101" y="385"/>
                      <a:pt x="1106" y="386"/>
                      <a:pt x="1108" y="386"/>
                    </a:cubicBezTo>
                    <a:cubicBezTo>
                      <a:pt x="1110" y="386"/>
                      <a:pt x="1112" y="384"/>
                      <a:pt x="1114" y="385"/>
                    </a:cubicBezTo>
                    <a:cubicBezTo>
                      <a:pt x="1115" y="385"/>
                      <a:pt x="1114" y="387"/>
                      <a:pt x="1117" y="388"/>
                    </a:cubicBezTo>
                    <a:cubicBezTo>
                      <a:pt x="1119" y="388"/>
                      <a:pt x="1119" y="384"/>
                      <a:pt x="1118" y="385"/>
                    </a:cubicBezTo>
                    <a:cubicBezTo>
                      <a:pt x="1118" y="383"/>
                      <a:pt x="1117" y="384"/>
                      <a:pt x="1119" y="383"/>
                    </a:cubicBezTo>
                    <a:cubicBezTo>
                      <a:pt x="1119" y="382"/>
                      <a:pt x="1118" y="380"/>
                      <a:pt x="1118" y="380"/>
                    </a:cubicBezTo>
                    <a:cubicBezTo>
                      <a:pt x="1122" y="377"/>
                      <a:pt x="1124" y="380"/>
                      <a:pt x="1127" y="380"/>
                    </a:cubicBezTo>
                    <a:cubicBezTo>
                      <a:pt x="1130" y="381"/>
                      <a:pt x="1131" y="380"/>
                      <a:pt x="1134" y="380"/>
                    </a:cubicBezTo>
                    <a:cubicBezTo>
                      <a:pt x="1134" y="380"/>
                      <a:pt x="1133" y="381"/>
                      <a:pt x="1134" y="381"/>
                    </a:cubicBezTo>
                    <a:cubicBezTo>
                      <a:pt x="1133" y="381"/>
                      <a:pt x="1136" y="382"/>
                      <a:pt x="1136" y="382"/>
                    </a:cubicBezTo>
                    <a:cubicBezTo>
                      <a:pt x="1137" y="381"/>
                      <a:pt x="1137" y="380"/>
                      <a:pt x="1138" y="380"/>
                    </a:cubicBezTo>
                    <a:cubicBezTo>
                      <a:pt x="1139" y="379"/>
                      <a:pt x="1140" y="379"/>
                      <a:pt x="1142" y="378"/>
                    </a:cubicBezTo>
                    <a:cubicBezTo>
                      <a:pt x="1142" y="379"/>
                      <a:pt x="1142" y="380"/>
                      <a:pt x="1142" y="381"/>
                    </a:cubicBezTo>
                    <a:cubicBezTo>
                      <a:pt x="1143" y="382"/>
                      <a:pt x="1146" y="384"/>
                      <a:pt x="1147" y="385"/>
                    </a:cubicBezTo>
                    <a:cubicBezTo>
                      <a:pt x="1146" y="387"/>
                      <a:pt x="1146" y="387"/>
                      <a:pt x="1146" y="387"/>
                    </a:cubicBezTo>
                    <a:cubicBezTo>
                      <a:pt x="1143" y="387"/>
                      <a:pt x="1141" y="387"/>
                      <a:pt x="1138" y="387"/>
                    </a:cubicBezTo>
                    <a:cubicBezTo>
                      <a:pt x="1140" y="395"/>
                      <a:pt x="1138" y="393"/>
                      <a:pt x="1148" y="393"/>
                    </a:cubicBezTo>
                    <a:cubicBezTo>
                      <a:pt x="1148" y="390"/>
                      <a:pt x="1148" y="390"/>
                      <a:pt x="1148" y="390"/>
                    </a:cubicBezTo>
                    <a:cubicBezTo>
                      <a:pt x="1151" y="391"/>
                      <a:pt x="1152" y="391"/>
                      <a:pt x="1154" y="392"/>
                    </a:cubicBezTo>
                    <a:cubicBezTo>
                      <a:pt x="1155" y="392"/>
                      <a:pt x="1155" y="390"/>
                      <a:pt x="1155" y="389"/>
                    </a:cubicBezTo>
                    <a:cubicBezTo>
                      <a:pt x="1156" y="389"/>
                      <a:pt x="1157" y="389"/>
                      <a:pt x="1158" y="389"/>
                    </a:cubicBezTo>
                    <a:cubicBezTo>
                      <a:pt x="1158" y="388"/>
                      <a:pt x="1158" y="387"/>
                      <a:pt x="1159" y="387"/>
                    </a:cubicBezTo>
                    <a:cubicBezTo>
                      <a:pt x="1159" y="387"/>
                      <a:pt x="1160" y="387"/>
                      <a:pt x="1161" y="387"/>
                    </a:cubicBezTo>
                    <a:cubicBezTo>
                      <a:pt x="1162" y="387"/>
                      <a:pt x="1161" y="388"/>
                      <a:pt x="1162" y="389"/>
                    </a:cubicBezTo>
                    <a:cubicBezTo>
                      <a:pt x="1166" y="388"/>
                      <a:pt x="1166" y="388"/>
                      <a:pt x="1171" y="387"/>
                    </a:cubicBezTo>
                    <a:cubicBezTo>
                      <a:pt x="1170" y="385"/>
                      <a:pt x="1170" y="384"/>
                      <a:pt x="1170" y="383"/>
                    </a:cubicBezTo>
                    <a:cubicBezTo>
                      <a:pt x="1169" y="383"/>
                      <a:pt x="1169" y="383"/>
                      <a:pt x="1169" y="383"/>
                    </a:cubicBezTo>
                    <a:cubicBezTo>
                      <a:pt x="1169" y="383"/>
                      <a:pt x="1167" y="382"/>
                      <a:pt x="1166" y="382"/>
                    </a:cubicBezTo>
                    <a:cubicBezTo>
                      <a:pt x="1166" y="382"/>
                      <a:pt x="1164" y="384"/>
                      <a:pt x="1164" y="384"/>
                    </a:cubicBezTo>
                    <a:cubicBezTo>
                      <a:pt x="1162" y="384"/>
                      <a:pt x="1162" y="383"/>
                      <a:pt x="1161" y="383"/>
                    </a:cubicBezTo>
                    <a:cubicBezTo>
                      <a:pt x="1161" y="382"/>
                      <a:pt x="1163" y="376"/>
                      <a:pt x="1162" y="376"/>
                    </a:cubicBezTo>
                    <a:cubicBezTo>
                      <a:pt x="1163" y="375"/>
                      <a:pt x="1163" y="376"/>
                      <a:pt x="1164" y="376"/>
                    </a:cubicBezTo>
                    <a:cubicBezTo>
                      <a:pt x="1164" y="374"/>
                      <a:pt x="1165" y="370"/>
                      <a:pt x="1168" y="369"/>
                    </a:cubicBezTo>
                    <a:cubicBezTo>
                      <a:pt x="1169" y="368"/>
                      <a:pt x="1170" y="369"/>
                      <a:pt x="1171" y="368"/>
                    </a:cubicBezTo>
                    <a:cubicBezTo>
                      <a:pt x="1171" y="368"/>
                      <a:pt x="1172" y="366"/>
                      <a:pt x="1173" y="366"/>
                    </a:cubicBezTo>
                    <a:cubicBezTo>
                      <a:pt x="1173" y="365"/>
                      <a:pt x="1175" y="366"/>
                      <a:pt x="1177" y="366"/>
                    </a:cubicBezTo>
                    <a:cubicBezTo>
                      <a:pt x="1177" y="365"/>
                      <a:pt x="1177" y="363"/>
                      <a:pt x="1178" y="363"/>
                    </a:cubicBezTo>
                    <a:cubicBezTo>
                      <a:pt x="1180" y="362"/>
                      <a:pt x="1180" y="362"/>
                      <a:pt x="1180" y="362"/>
                    </a:cubicBezTo>
                    <a:cubicBezTo>
                      <a:pt x="1180" y="360"/>
                      <a:pt x="1178" y="360"/>
                      <a:pt x="1179" y="358"/>
                    </a:cubicBezTo>
                    <a:cubicBezTo>
                      <a:pt x="1180" y="358"/>
                      <a:pt x="1180" y="358"/>
                      <a:pt x="1180" y="358"/>
                    </a:cubicBezTo>
                    <a:cubicBezTo>
                      <a:pt x="1184" y="357"/>
                      <a:pt x="1183" y="354"/>
                      <a:pt x="1184" y="353"/>
                    </a:cubicBezTo>
                    <a:cubicBezTo>
                      <a:pt x="1185" y="352"/>
                      <a:pt x="1185" y="354"/>
                      <a:pt x="1186" y="354"/>
                    </a:cubicBezTo>
                    <a:cubicBezTo>
                      <a:pt x="1187" y="353"/>
                      <a:pt x="1188" y="351"/>
                      <a:pt x="1189" y="351"/>
                    </a:cubicBezTo>
                    <a:cubicBezTo>
                      <a:pt x="1192" y="350"/>
                      <a:pt x="1194" y="351"/>
                      <a:pt x="1197" y="350"/>
                    </a:cubicBezTo>
                    <a:cubicBezTo>
                      <a:pt x="1199" y="350"/>
                      <a:pt x="1203" y="348"/>
                      <a:pt x="1205" y="348"/>
                    </a:cubicBezTo>
                    <a:cubicBezTo>
                      <a:pt x="1206" y="349"/>
                      <a:pt x="1207" y="353"/>
                      <a:pt x="1209" y="353"/>
                    </a:cubicBezTo>
                    <a:cubicBezTo>
                      <a:pt x="1209" y="353"/>
                      <a:pt x="1211" y="353"/>
                      <a:pt x="1211" y="352"/>
                    </a:cubicBezTo>
                    <a:cubicBezTo>
                      <a:pt x="1213" y="351"/>
                      <a:pt x="1214" y="350"/>
                      <a:pt x="1215" y="349"/>
                    </a:cubicBezTo>
                    <a:cubicBezTo>
                      <a:pt x="1215" y="349"/>
                      <a:pt x="1216" y="354"/>
                      <a:pt x="1215" y="355"/>
                    </a:cubicBezTo>
                    <a:cubicBezTo>
                      <a:pt x="1215" y="356"/>
                      <a:pt x="1214" y="355"/>
                      <a:pt x="1213" y="356"/>
                    </a:cubicBezTo>
                    <a:cubicBezTo>
                      <a:pt x="1212" y="357"/>
                      <a:pt x="1212" y="360"/>
                      <a:pt x="1211" y="363"/>
                    </a:cubicBezTo>
                    <a:cubicBezTo>
                      <a:pt x="1213" y="362"/>
                      <a:pt x="1214" y="363"/>
                      <a:pt x="1215" y="362"/>
                    </a:cubicBezTo>
                    <a:cubicBezTo>
                      <a:pt x="1215" y="362"/>
                      <a:pt x="1217" y="357"/>
                      <a:pt x="1217" y="361"/>
                    </a:cubicBezTo>
                    <a:cubicBezTo>
                      <a:pt x="1216" y="362"/>
                      <a:pt x="1216" y="362"/>
                      <a:pt x="1216" y="362"/>
                    </a:cubicBezTo>
                    <a:cubicBezTo>
                      <a:pt x="1216" y="362"/>
                      <a:pt x="1216" y="363"/>
                      <a:pt x="1216" y="364"/>
                    </a:cubicBezTo>
                    <a:cubicBezTo>
                      <a:pt x="1215" y="364"/>
                      <a:pt x="1214" y="364"/>
                      <a:pt x="1214" y="364"/>
                    </a:cubicBezTo>
                    <a:cubicBezTo>
                      <a:pt x="1214" y="365"/>
                      <a:pt x="1214" y="366"/>
                      <a:pt x="1214" y="366"/>
                    </a:cubicBezTo>
                    <a:cubicBezTo>
                      <a:pt x="1216" y="368"/>
                      <a:pt x="1216" y="368"/>
                      <a:pt x="1216" y="368"/>
                    </a:cubicBezTo>
                    <a:cubicBezTo>
                      <a:pt x="1218" y="366"/>
                      <a:pt x="1219" y="364"/>
                      <a:pt x="1220" y="363"/>
                    </a:cubicBezTo>
                    <a:cubicBezTo>
                      <a:pt x="1221" y="362"/>
                      <a:pt x="1222" y="362"/>
                      <a:pt x="1223" y="361"/>
                    </a:cubicBezTo>
                    <a:cubicBezTo>
                      <a:pt x="1224" y="361"/>
                      <a:pt x="1223" y="359"/>
                      <a:pt x="1223" y="359"/>
                    </a:cubicBezTo>
                    <a:cubicBezTo>
                      <a:pt x="1224" y="358"/>
                      <a:pt x="1225" y="359"/>
                      <a:pt x="1225" y="358"/>
                    </a:cubicBezTo>
                    <a:cubicBezTo>
                      <a:pt x="1226" y="358"/>
                      <a:pt x="1226" y="356"/>
                      <a:pt x="1227" y="356"/>
                    </a:cubicBezTo>
                    <a:cubicBezTo>
                      <a:pt x="1228" y="354"/>
                      <a:pt x="1232" y="350"/>
                      <a:pt x="1235" y="350"/>
                    </a:cubicBezTo>
                    <a:cubicBezTo>
                      <a:pt x="1240" y="350"/>
                      <a:pt x="1235" y="355"/>
                      <a:pt x="1243" y="352"/>
                    </a:cubicBezTo>
                    <a:cubicBezTo>
                      <a:pt x="1242" y="351"/>
                      <a:pt x="1243" y="348"/>
                      <a:pt x="1241" y="350"/>
                    </a:cubicBezTo>
                    <a:cubicBezTo>
                      <a:pt x="1241" y="348"/>
                      <a:pt x="1240" y="345"/>
                      <a:pt x="1240" y="343"/>
                    </a:cubicBezTo>
                    <a:cubicBezTo>
                      <a:pt x="1241" y="343"/>
                      <a:pt x="1242" y="343"/>
                      <a:pt x="1243" y="342"/>
                    </a:cubicBezTo>
                    <a:cubicBezTo>
                      <a:pt x="1243" y="341"/>
                      <a:pt x="1242" y="340"/>
                      <a:pt x="1243" y="339"/>
                    </a:cubicBezTo>
                    <a:cubicBezTo>
                      <a:pt x="1243" y="339"/>
                      <a:pt x="1245" y="338"/>
                      <a:pt x="1246" y="338"/>
                    </a:cubicBezTo>
                    <a:cubicBezTo>
                      <a:pt x="1247" y="338"/>
                      <a:pt x="1249" y="336"/>
                      <a:pt x="1250" y="336"/>
                    </a:cubicBezTo>
                    <a:cubicBezTo>
                      <a:pt x="1253" y="336"/>
                      <a:pt x="1255" y="340"/>
                      <a:pt x="1259" y="341"/>
                    </a:cubicBezTo>
                    <a:cubicBezTo>
                      <a:pt x="1259" y="341"/>
                      <a:pt x="1257" y="342"/>
                      <a:pt x="1256" y="342"/>
                    </a:cubicBezTo>
                    <a:cubicBezTo>
                      <a:pt x="1251" y="341"/>
                      <a:pt x="1253" y="339"/>
                      <a:pt x="1249" y="343"/>
                    </a:cubicBezTo>
                    <a:cubicBezTo>
                      <a:pt x="1249" y="343"/>
                      <a:pt x="1247" y="344"/>
                      <a:pt x="1247" y="344"/>
                    </a:cubicBezTo>
                    <a:cubicBezTo>
                      <a:pt x="1247" y="347"/>
                      <a:pt x="1249" y="349"/>
                      <a:pt x="1249" y="352"/>
                    </a:cubicBezTo>
                    <a:cubicBezTo>
                      <a:pt x="1249" y="352"/>
                      <a:pt x="1247" y="353"/>
                      <a:pt x="1247" y="354"/>
                    </a:cubicBezTo>
                    <a:cubicBezTo>
                      <a:pt x="1245" y="357"/>
                      <a:pt x="1246" y="358"/>
                      <a:pt x="1247" y="361"/>
                    </a:cubicBezTo>
                    <a:cubicBezTo>
                      <a:pt x="1245" y="362"/>
                      <a:pt x="1245" y="362"/>
                      <a:pt x="1245" y="362"/>
                    </a:cubicBezTo>
                    <a:cubicBezTo>
                      <a:pt x="1244" y="362"/>
                      <a:pt x="1245" y="364"/>
                      <a:pt x="1245" y="364"/>
                    </a:cubicBezTo>
                    <a:cubicBezTo>
                      <a:pt x="1241" y="365"/>
                      <a:pt x="1238" y="364"/>
                      <a:pt x="1235" y="364"/>
                    </a:cubicBezTo>
                    <a:cubicBezTo>
                      <a:pt x="1235" y="364"/>
                      <a:pt x="1234" y="366"/>
                      <a:pt x="1233" y="366"/>
                    </a:cubicBezTo>
                    <a:cubicBezTo>
                      <a:pt x="1232" y="367"/>
                      <a:pt x="1230" y="366"/>
                      <a:pt x="1229" y="366"/>
                    </a:cubicBezTo>
                    <a:cubicBezTo>
                      <a:pt x="1228" y="366"/>
                      <a:pt x="1228" y="367"/>
                      <a:pt x="1227" y="368"/>
                    </a:cubicBezTo>
                    <a:cubicBezTo>
                      <a:pt x="1227" y="374"/>
                      <a:pt x="1227" y="374"/>
                      <a:pt x="1227" y="374"/>
                    </a:cubicBezTo>
                    <a:cubicBezTo>
                      <a:pt x="1227" y="374"/>
                      <a:pt x="1224" y="374"/>
                      <a:pt x="1224" y="375"/>
                    </a:cubicBezTo>
                    <a:cubicBezTo>
                      <a:pt x="1224" y="375"/>
                      <a:pt x="1224" y="377"/>
                      <a:pt x="1224" y="378"/>
                    </a:cubicBezTo>
                    <a:cubicBezTo>
                      <a:pt x="1221" y="382"/>
                      <a:pt x="1221" y="382"/>
                      <a:pt x="1221" y="382"/>
                    </a:cubicBezTo>
                    <a:cubicBezTo>
                      <a:pt x="1220" y="382"/>
                      <a:pt x="1219" y="382"/>
                      <a:pt x="1217" y="383"/>
                    </a:cubicBezTo>
                    <a:cubicBezTo>
                      <a:pt x="1216" y="384"/>
                      <a:pt x="1217" y="385"/>
                      <a:pt x="1216" y="387"/>
                    </a:cubicBezTo>
                    <a:cubicBezTo>
                      <a:pt x="1216" y="388"/>
                      <a:pt x="1213" y="388"/>
                      <a:pt x="1212" y="389"/>
                    </a:cubicBezTo>
                    <a:cubicBezTo>
                      <a:pt x="1212" y="389"/>
                      <a:pt x="1210" y="392"/>
                      <a:pt x="1209" y="392"/>
                    </a:cubicBezTo>
                    <a:cubicBezTo>
                      <a:pt x="1209" y="393"/>
                      <a:pt x="1210" y="394"/>
                      <a:pt x="1209" y="394"/>
                    </a:cubicBezTo>
                    <a:cubicBezTo>
                      <a:pt x="1208" y="396"/>
                      <a:pt x="1203" y="399"/>
                      <a:pt x="1201" y="401"/>
                    </a:cubicBezTo>
                    <a:cubicBezTo>
                      <a:pt x="1201" y="402"/>
                      <a:pt x="1200" y="404"/>
                      <a:pt x="1199" y="405"/>
                    </a:cubicBezTo>
                    <a:cubicBezTo>
                      <a:pt x="1197" y="406"/>
                      <a:pt x="1196" y="404"/>
                      <a:pt x="1195" y="404"/>
                    </a:cubicBezTo>
                    <a:cubicBezTo>
                      <a:pt x="1193" y="404"/>
                      <a:pt x="1193" y="408"/>
                      <a:pt x="1191" y="408"/>
                    </a:cubicBezTo>
                    <a:cubicBezTo>
                      <a:pt x="1190" y="408"/>
                      <a:pt x="1185" y="408"/>
                      <a:pt x="1184" y="408"/>
                    </a:cubicBezTo>
                    <a:cubicBezTo>
                      <a:pt x="1184" y="409"/>
                      <a:pt x="1184" y="409"/>
                      <a:pt x="1184" y="409"/>
                    </a:cubicBezTo>
                    <a:cubicBezTo>
                      <a:pt x="1184" y="410"/>
                      <a:pt x="1186" y="411"/>
                      <a:pt x="1187" y="411"/>
                    </a:cubicBezTo>
                    <a:cubicBezTo>
                      <a:pt x="1186" y="415"/>
                      <a:pt x="1185" y="418"/>
                      <a:pt x="1185" y="422"/>
                    </a:cubicBezTo>
                    <a:cubicBezTo>
                      <a:pt x="1180" y="422"/>
                      <a:pt x="1182" y="423"/>
                      <a:pt x="1179" y="425"/>
                    </a:cubicBezTo>
                    <a:cubicBezTo>
                      <a:pt x="1178" y="425"/>
                      <a:pt x="1177" y="425"/>
                      <a:pt x="1177" y="425"/>
                    </a:cubicBezTo>
                    <a:cubicBezTo>
                      <a:pt x="1176" y="428"/>
                      <a:pt x="1177" y="430"/>
                      <a:pt x="1176" y="433"/>
                    </a:cubicBezTo>
                    <a:cubicBezTo>
                      <a:pt x="1176" y="434"/>
                      <a:pt x="1174" y="437"/>
                      <a:pt x="1174" y="438"/>
                    </a:cubicBezTo>
                    <a:cubicBezTo>
                      <a:pt x="1173" y="443"/>
                      <a:pt x="1173" y="448"/>
                      <a:pt x="1174" y="452"/>
                    </a:cubicBezTo>
                    <a:cubicBezTo>
                      <a:pt x="1175" y="455"/>
                      <a:pt x="1177" y="458"/>
                      <a:pt x="1178" y="461"/>
                    </a:cubicBezTo>
                    <a:cubicBezTo>
                      <a:pt x="1178" y="466"/>
                      <a:pt x="1177" y="471"/>
                      <a:pt x="1178" y="477"/>
                    </a:cubicBezTo>
                    <a:cubicBezTo>
                      <a:pt x="1178" y="477"/>
                      <a:pt x="1179" y="484"/>
                      <a:pt x="1179" y="485"/>
                    </a:cubicBezTo>
                    <a:cubicBezTo>
                      <a:pt x="1179" y="486"/>
                      <a:pt x="1181" y="487"/>
                      <a:pt x="1181" y="489"/>
                    </a:cubicBezTo>
                    <a:cubicBezTo>
                      <a:pt x="1183" y="492"/>
                      <a:pt x="1181" y="495"/>
                      <a:pt x="1181" y="499"/>
                    </a:cubicBezTo>
                    <a:cubicBezTo>
                      <a:pt x="1181" y="499"/>
                      <a:pt x="1183" y="500"/>
                      <a:pt x="1183" y="501"/>
                    </a:cubicBezTo>
                    <a:cubicBezTo>
                      <a:pt x="1184" y="502"/>
                      <a:pt x="1183" y="503"/>
                      <a:pt x="1183" y="504"/>
                    </a:cubicBezTo>
                    <a:cubicBezTo>
                      <a:pt x="1184" y="504"/>
                      <a:pt x="1185" y="504"/>
                      <a:pt x="1185" y="504"/>
                    </a:cubicBezTo>
                    <a:cubicBezTo>
                      <a:pt x="1186" y="504"/>
                      <a:pt x="1197" y="493"/>
                      <a:pt x="1197" y="493"/>
                    </a:cubicBezTo>
                    <a:cubicBezTo>
                      <a:pt x="1199" y="489"/>
                      <a:pt x="1196" y="485"/>
                      <a:pt x="1198" y="481"/>
                    </a:cubicBezTo>
                    <a:cubicBezTo>
                      <a:pt x="1198" y="481"/>
                      <a:pt x="1200" y="481"/>
                      <a:pt x="1200" y="481"/>
                    </a:cubicBezTo>
                    <a:cubicBezTo>
                      <a:pt x="1201" y="481"/>
                      <a:pt x="1202" y="479"/>
                      <a:pt x="1203" y="479"/>
                    </a:cubicBezTo>
                    <a:cubicBezTo>
                      <a:pt x="1205" y="478"/>
                      <a:pt x="1207" y="479"/>
                      <a:pt x="1209" y="479"/>
                    </a:cubicBezTo>
                    <a:cubicBezTo>
                      <a:pt x="1209" y="477"/>
                      <a:pt x="1209" y="477"/>
                      <a:pt x="1209" y="477"/>
                    </a:cubicBezTo>
                    <a:cubicBezTo>
                      <a:pt x="1208" y="476"/>
                      <a:pt x="1207" y="471"/>
                      <a:pt x="1208" y="468"/>
                    </a:cubicBezTo>
                    <a:cubicBezTo>
                      <a:pt x="1208" y="468"/>
                      <a:pt x="1213" y="461"/>
                      <a:pt x="1213" y="461"/>
                    </a:cubicBezTo>
                    <a:cubicBezTo>
                      <a:pt x="1217" y="457"/>
                      <a:pt x="1220" y="457"/>
                      <a:pt x="1225" y="459"/>
                    </a:cubicBezTo>
                    <a:cubicBezTo>
                      <a:pt x="1226" y="458"/>
                      <a:pt x="1227" y="455"/>
                      <a:pt x="1228" y="455"/>
                    </a:cubicBezTo>
                    <a:cubicBezTo>
                      <a:pt x="1229" y="455"/>
                      <a:pt x="1229" y="455"/>
                      <a:pt x="1229" y="455"/>
                    </a:cubicBezTo>
                    <a:cubicBezTo>
                      <a:pt x="1229" y="454"/>
                      <a:pt x="1230" y="453"/>
                      <a:pt x="1229" y="452"/>
                    </a:cubicBezTo>
                    <a:cubicBezTo>
                      <a:pt x="1229" y="451"/>
                      <a:pt x="1225" y="448"/>
                      <a:pt x="1224" y="447"/>
                    </a:cubicBezTo>
                    <a:cubicBezTo>
                      <a:pt x="1225" y="444"/>
                      <a:pt x="1226" y="439"/>
                      <a:pt x="1226" y="436"/>
                    </a:cubicBezTo>
                    <a:cubicBezTo>
                      <a:pt x="1228" y="435"/>
                      <a:pt x="1229" y="435"/>
                      <a:pt x="1231" y="435"/>
                    </a:cubicBezTo>
                    <a:cubicBezTo>
                      <a:pt x="1231" y="435"/>
                      <a:pt x="1232" y="433"/>
                      <a:pt x="1233" y="433"/>
                    </a:cubicBezTo>
                    <a:cubicBezTo>
                      <a:pt x="1234" y="433"/>
                      <a:pt x="1236" y="434"/>
                      <a:pt x="1237" y="435"/>
                    </a:cubicBezTo>
                    <a:cubicBezTo>
                      <a:pt x="1238" y="434"/>
                      <a:pt x="1238" y="433"/>
                      <a:pt x="1239" y="433"/>
                    </a:cubicBezTo>
                    <a:cubicBezTo>
                      <a:pt x="1239" y="431"/>
                      <a:pt x="1239" y="430"/>
                      <a:pt x="1239" y="428"/>
                    </a:cubicBezTo>
                    <a:cubicBezTo>
                      <a:pt x="1237" y="428"/>
                      <a:pt x="1236" y="428"/>
                      <a:pt x="1234" y="429"/>
                    </a:cubicBezTo>
                    <a:cubicBezTo>
                      <a:pt x="1234" y="428"/>
                      <a:pt x="1234" y="427"/>
                      <a:pt x="1234" y="426"/>
                    </a:cubicBezTo>
                    <a:cubicBezTo>
                      <a:pt x="1234" y="425"/>
                      <a:pt x="1231" y="424"/>
                      <a:pt x="1231" y="423"/>
                    </a:cubicBezTo>
                    <a:cubicBezTo>
                      <a:pt x="1231" y="421"/>
                      <a:pt x="1232" y="420"/>
                      <a:pt x="1233" y="419"/>
                    </a:cubicBezTo>
                    <a:cubicBezTo>
                      <a:pt x="1233" y="418"/>
                      <a:pt x="1233" y="416"/>
                      <a:pt x="1233" y="415"/>
                    </a:cubicBezTo>
                    <a:cubicBezTo>
                      <a:pt x="1234" y="414"/>
                      <a:pt x="1235" y="414"/>
                      <a:pt x="1236" y="413"/>
                    </a:cubicBezTo>
                    <a:cubicBezTo>
                      <a:pt x="1237" y="413"/>
                      <a:pt x="1238" y="409"/>
                      <a:pt x="1238" y="409"/>
                    </a:cubicBezTo>
                    <a:cubicBezTo>
                      <a:pt x="1238" y="409"/>
                      <a:pt x="1238" y="407"/>
                      <a:pt x="1238" y="407"/>
                    </a:cubicBezTo>
                    <a:cubicBezTo>
                      <a:pt x="1236" y="406"/>
                      <a:pt x="1235" y="406"/>
                      <a:pt x="1232" y="405"/>
                    </a:cubicBezTo>
                    <a:cubicBezTo>
                      <a:pt x="1232" y="406"/>
                      <a:pt x="1232" y="406"/>
                      <a:pt x="1232" y="406"/>
                    </a:cubicBezTo>
                    <a:cubicBezTo>
                      <a:pt x="1231" y="406"/>
                      <a:pt x="1230" y="405"/>
                      <a:pt x="1230" y="405"/>
                    </a:cubicBezTo>
                    <a:cubicBezTo>
                      <a:pt x="1228" y="398"/>
                      <a:pt x="1229" y="395"/>
                      <a:pt x="1234" y="391"/>
                    </a:cubicBezTo>
                    <a:cubicBezTo>
                      <a:pt x="1234" y="391"/>
                      <a:pt x="1236" y="390"/>
                      <a:pt x="1236" y="389"/>
                    </a:cubicBezTo>
                    <a:cubicBezTo>
                      <a:pt x="1236" y="389"/>
                      <a:pt x="1236" y="388"/>
                      <a:pt x="1236" y="388"/>
                    </a:cubicBezTo>
                    <a:cubicBezTo>
                      <a:pt x="1237" y="387"/>
                      <a:pt x="1238" y="388"/>
                      <a:pt x="1239" y="387"/>
                    </a:cubicBezTo>
                    <a:cubicBezTo>
                      <a:pt x="1239" y="386"/>
                      <a:pt x="1238" y="384"/>
                      <a:pt x="1239" y="384"/>
                    </a:cubicBezTo>
                    <a:cubicBezTo>
                      <a:pt x="1239" y="384"/>
                      <a:pt x="1241" y="384"/>
                      <a:pt x="1241" y="384"/>
                    </a:cubicBezTo>
                    <a:cubicBezTo>
                      <a:pt x="1241" y="382"/>
                      <a:pt x="1239" y="382"/>
                      <a:pt x="1240" y="380"/>
                    </a:cubicBezTo>
                    <a:cubicBezTo>
                      <a:pt x="1241" y="380"/>
                      <a:pt x="1241" y="380"/>
                      <a:pt x="1241" y="380"/>
                    </a:cubicBezTo>
                    <a:cubicBezTo>
                      <a:pt x="1243" y="379"/>
                      <a:pt x="1243" y="376"/>
                      <a:pt x="1244" y="374"/>
                    </a:cubicBezTo>
                    <a:cubicBezTo>
                      <a:pt x="1244" y="374"/>
                      <a:pt x="1246" y="374"/>
                      <a:pt x="1246" y="374"/>
                    </a:cubicBezTo>
                    <a:cubicBezTo>
                      <a:pt x="1246" y="374"/>
                      <a:pt x="1247" y="376"/>
                      <a:pt x="1247" y="376"/>
                    </a:cubicBezTo>
                    <a:cubicBezTo>
                      <a:pt x="1249" y="377"/>
                      <a:pt x="1249" y="375"/>
                      <a:pt x="1251" y="376"/>
                    </a:cubicBezTo>
                    <a:cubicBezTo>
                      <a:pt x="1252" y="376"/>
                      <a:pt x="1252" y="377"/>
                      <a:pt x="1253" y="378"/>
                    </a:cubicBezTo>
                    <a:cubicBezTo>
                      <a:pt x="1253" y="378"/>
                      <a:pt x="1254" y="377"/>
                      <a:pt x="1255" y="378"/>
                    </a:cubicBezTo>
                    <a:cubicBezTo>
                      <a:pt x="1255" y="377"/>
                      <a:pt x="1255" y="375"/>
                      <a:pt x="1255" y="374"/>
                    </a:cubicBezTo>
                    <a:cubicBezTo>
                      <a:pt x="1255" y="374"/>
                      <a:pt x="1262" y="371"/>
                      <a:pt x="1263" y="370"/>
                    </a:cubicBezTo>
                    <a:cubicBezTo>
                      <a:pt x="1263" y="370"/>
                      <a:pt x="1265" y="367"/>
                      <a:pt x="1265" y="367"/>
                    </a:cubicBezTo>
                    <a:cubicBezTo>
                      <a:pt x="1268" y="365"/>
                      <a:pt x="1264" y="372"/>
                      <a:pt x="1264" y="374"/>
                    </a:cubicBezTo>
                    <a:cubicBezTo>
                      <a:pt x="1264" y="378"/>
                      <a:pt x="1265" y="380"/>
                      <a:pt x="1269" y="378"/>
                    </a:cubicBezTo>
                    <a:cubicBezTo>
                      <a:pt x="1274" y="371"/>
                      <a:pt x="1274" y="371"/>
                      <a:pt x="1274" y="371"/>
                    </a:cubicBezTo>
                    <a:cubicBezTo>
                      <a:pt x="1274" y="370"/>
                      <a:pt x="1274" y="369"/>
                      <a:pt x="1274" y="368"/>
                    </a:cubicBezTo>
                    <a:cubicBezTo>
                      <a:pt x="1275" y="367"/>
                      <a:pt x="1275" y="368"/>
                      <a:pt x="1276" y="368"/>
                    </a:cubicBezTo>
                    <a:cubicBezTo>
                      <a:pt x="1276" y="368"/>
                      <a:pt x="1276" y="367"/>
                      <a:pt x="1277" y="367"/>
                    </a:cubicBezTo>
                    <a:cubicBezTo>
                      <a:pt x="1277" y="367"/>
                      <a:pt x="1278" y="367"/>
                      <a:pt x="1279" y="367"/>
                    </a:cubicBezTo>
                    <a:cubicBezTo>
                      <a:pt x="1279" y="367"/>
                      <a:pt x="1280" y="364"/>
                      <a:pt x="1283" y="364"/>
                    </a:cubicBezTo>
                    <a:cubicBezTo>
                      <a:pt x="1285" y="364"/>
                      <a:pt x="1289" y="368"/>
                      <a:pt x="1290" y="369"/>
                    </a:cubicBezTo>
                    <a:cubicBezTo>
                      <a:pt x="1292" y="370"/>
                      <a:pt x="1293" y="368"/>
                      <a:pt x="1294" y="370"/>
                    </a:cubicBezTo>
                    <a:cubicBezTo>
                      <a:pt x="1294" y="370"/>
                      <a:pt x="1293" y="373"/>
                      <a:pt x="1294" y="374"/>
                    </a:cubicBezTo>
                    <a:cubicBezTo>
                      <a:pt x="1294" y="374"/>
                      <a:pt x="1300" y="377"/>
                      <a:pt x="1301" y="378"/>
                    </a:cubicBezTo>
                    <a:cubicBezTo>
                      <a:pt x="1302" y="376"/>
                      <a:pt x="1302" y="372"/>
                      <a:pt x="1303" y="370"/>
                    </a:cubicBezTo>
                    <a:cubicBezTo>
                      <a:pt x="1304" y="369"/>
                      <a:pt x="1306" y="368"/>
                      <a:pt x="1306" y="368"/>
                    </a:cubicBezTo>
                    <a:cubicBezTo>
                      <a:pt x="1306" y="366"/>
                      <a:pt x="1306" y="366"/>
                      <a:pt x="1306" y="366"/>
                    </a:cubicBezTo>
                    <a:cubicBezTo>
                      <a:pt x="1308" y="365"/>
                      <a:pt x="1310" y="366"/>
                      <a:pt x="1311" y="365"/>
                    </a:cubicBezTo>
                    <a:cubicBezTo>
                      <a:pt x="1312" y="364"/>
                      <a:pt x="1312" y="362"/>
                      <a:pt x="1312" y="362"/>
                    </a:cubicBezTo>
                    <a:cubicBezTo>
                      <a:pt x="1311" y="361"/>
                      <a:pt x="1311" y="361"/>
                      <a:pt x="1311" y="361"/>
                    </a:cubicBezTo>
                    <a:cubicBezTo>
                      <a:pt x="1313" y="360"/>
                      <a:pt x="1315" y="360"/>
                      <a:pt x="1315" y="360"/>
                    </a:cubicBezTo>
                    <a:cubicBezTo>
                      <a:pt x="1315" y="360"/>
                      <a:pt x="1317" y="361"/>
                      <a:pt x="1318" y="360"/>
                    </a:cubicBezTo>
                    <a:cubicBezTo>
                      <a:pt x="1319" y="360"/>
                      <a:pt x="1320" y="358"/>
                      <a:pt x="1320" y="357"/>
                    </a:cubicBezTo>
                    <a:cubicBezTo>
                      <a:pt x="1320" y="356"/>
                      <a:pt x="1319" y="356"/>
                      <a:pt x="1318" y="354"/>
                    </a:cubicBezTo>
                    <a:cubicBezTo>
                      <a:pt x="1324" y="357"/>
                      <a:pt x="1327" y="357"/>
                      <a:pt x="1325" y="350"/>
                    </a:cubicBezTo>
                    <a:cubicBezTo>
                      <a:pt x="1327" y="351"/>
                      <a:pt x="1328" y="351"/>
                      <a:pt x="1330" y="352"/>
                    </a:cubicBezTo>
                    <a:cubicBezTo>
                      <a:pt x="1331" y="351"/>
                      <a:pt x="1332" y="350"/>
                      <a:pt x="1333" y="349"/>
                    </a:cubicBezTo>
                    <a:close/>
                    <a:moveTo>
                      <a:pt x="335" y="0"/>
                    </a:moveTo>
                    <a:cubicBezTo>
                      <a:pt x="335" y="2"/>
                      <a:pt x="335" y="2"/>
                      <a:pt x="335" y="2"/>
                    </a:cubicBezTo>
                    <a:cubicBezTo>
                      <a:pt x="337" y="2"/>
                      <a:pt x="341" y="2"/>
                      <a:pt x="341" y="2"/>
                    </a:cubicBezTo>
                    <a:cubicBezTo>
                      <a:pt x="343" y="3"/>
                      <a:pt x="341" y="0"/>
                      <a:pt x="341" y="0"/>
                    </a:cubicBezTo>
                    <a:cubicBezTo>
                      <a:pt x="340" y="0"/>
                      <a:pt x="337" y="0"/>
                      <a:pt x="335" y="0"/>
                    </a:cubicBezTo>
                    <a:close/>
                    <a:moveTo>
                      <a:pt x="327" y="5"/>
                    </a:moveTo>
                    <a:cubicBezTo>
                      <a:pt x="327" y="5"/>
                      <a:pt x="327" y="8"/>
                      <a:pt x="327" y="9"/>
                    </a:cubicBezTo>
                    <a:cubicBezTo>
                      <a:pt x="328" y="9"/>
                      <a:pt x="327" y="9"/>
                      <a:pt x="328" y="10"/>
                    </a:cubicBezTo>
                    <a:cubicBezTo>
                      <a:pt x="329" y="10"/>
                      <a:pt x="335" y="9"/>
                      <a:pt x="331" y="7"/>
                    </a:cubicBezTo>
                    <a:cubicBezTo>
                      <a:pt x="330" y="7"/>
                      <a:pt x="328" y="6"/>
                      <a:pt x="327" y="5"/>
                    </a:cubicBezTo>
                    <a:close/>
                    <a:moveTo>
                      <a:pt x="318" y="9"/>
                    </a:moveTo>
                    <a:cubicBezTo>
                      <a:pt x="318" y="9"/>
                      <a:pt x="317" y="12"/>
                      <a:pt x="317" y="13"/>
                    </a:cubicBezTo>
                    <a:cubicBezTo>
                      <a:pt x="305" y="13"/>
                      <a:pt x="314" y="16"/>
                      <a:pt x="319" y="15"/>
                    </a:cubicBezTo>
                    <a:cubicBezTo>
                      <a:pt x="320" y="14"/>
                      <a:pt x="323" y="12"/>
                      <a:pt x="324" y="12"/>
                    </a:cubicBezTo>
                    <a:cubicBezTo>
                      <a:pt x="324" y="11"/>
                      <a:pt x="324" y="11"/>
                      <a:pt x="324" y="11"/>
                    </a:cubicBezTo>
                    <a:cubicBezTo>
                      <a:pt x="323" y="11"/>
                      <a:pt x="321" y="11"/>
                      <a:pt x="320" y="11"/>
                    </a:cubicBezTo>
                    <a:cubicBezTo>
                      <a:pt x="319" y="10"/>
                      <a:pt x="320" y="9"/>
                      <a:pt x="318" y="9"/>
                    </a:cubicBezTo>
                    <a:close/>
                    <a:moveTo>
                      <a:pt x="334" y="11"/>
                    </a:moveTo>
                    <a:cubicBezTo>
                      <a:pt x="334" y="11"/>
                      <a:pt x="332" y="13"/>
                      <a:pt x="334" y="13"/>
                    </a:cubicBezTo>
                    <a:cubicBezTo>
                      <a:pt x="336" y="13"/>
                      <a:pt x="338" y="10"/>
                      <a:pt x="334" y="11"/>
                    </a:cubicBezTo>
                    <a:close/>
                    <a:moveTo>
                      <a:pt x="325" y="14"/>
                    </a:moveTo>
                    <a:cubicBezTo>
                      <a:pt x="325" y="14"/>
                      <a:pt x="323" y="16"/>
                      <a:pt x="323" y="16"/>
                    </a:cubicBezTo>
                    <a:cubicBezTo>
                      <a:pt x="323" y="16"/>
                      <a:pt x="325" y="16"/>
                      <a:pt x="325" y="17"/>
                    </a:cubicBezTo>
                    <a:cubicBezTo>
                      <a:pt x="326" y="16"/>
                      <a:pt x="326" y="14"/>
                      <a:pt x="327" y="14"/>
                    </a:cubicBezTo>
                    <a:cubicBezTo>
                      <a:pt x="326" y="14"/>
                      <a:pt x="325" y="14"/>
                      <a:pt x="325" y="14"/>
                    </a:cubicBezTo>
                    <a:close/>
                    <a:moveTo>
                      <a:pt x="331" y="19"/>
                    </a:moveTo>
                    <a:cubicBezTo>
                      <a:pt x="332" y="19"/>
                      <a:pt x="332" y="21"/>
                      <a:pt x="333" y="21"/>
                    </a:cubicBezTo>
                    <a:cubicBezTo>
                      <a:pt x="334" y="22"/>
                      <a:pt x="333" y="19"/>
                      <a:pt x="333" y="19"/>
                    </a:cubicBezTo>
                    <a:cubicBezTo>
                      <a:pt x="333" y="19"/>
                      <a:pt x="332" y="19"/>
                      <a:pt x="331" y="19"/>
                    </a:cubicBezTo>
                    <a:close/>
                    <a:moveTo>
                      <a:pt x="306" y="19"/>
                    </a:moveTo>
                    <a:cubicBezTo>
                      <a:pt x="307" y="20"/>
                      <a:pt x="305" y="20"/>
                      <a:pt x="308" y="22"/>
                    </a:cubicBezTo>
                    <a:cubicBezTo>
                      <a:pt x="308" y="23"/>
                      <a:pt x="308" y="23"/>
                      <a:pt x="308" y="23"/>
                    </a:cubicBezTo>
                    <a:cubicBezTo>
                      <a:pt x="309" y="22"/>
                      <a:pt x="312" y="22"/>
                      <a:pt x="311" y="22"/>
                    </a:cubicBezTo>
                    <a:cubicBezTo>
                      <a:pt x="313" y="23"/>
                      <a:pt x="312" y="20"/>
                      <a:pt x="310" y="19"/>
                    </a:cubicBezTo>
                    <a:cubicBezTo>
                      <a:pt x="309" y="19"/>
                      <a:pt x="307" y="19"/>
                      <a:pt x="306" y="19"/>
                    </a:cubicBezTo>
                    <a:close/>
                    <a:moveTo>
                      <a:pt x="319" y="19"/>
                    </a:moveTo>
                    <a:cubicBezTo>
                      <a:pt x="320" y="20"/>
                      <a:pt x="320" y="22"/>
                      <a:pt x="321" y="22"/>
                    </a:cubicBezTo>
                    <a:cubicBezTo>
                      <a:pt x="322" y="23"/>
                      <a:pt x="324" y="22"/>
                      <a:pt x="325" y="23"/>
                    </a:cubicBezTo>
                    <a:cubicBezTo>
                      <a:pt x="326" y="24"/>
                      <a:pt x="326" y="25"/>
                      <a:pt x="327" y="25"/>
                    </a:cubicBezTo>
                    <a:cubicBezTo>
                      <a:pt x="328" y="25"/>
                      <a:pt x="328" y="25"/>
                      <a:pt x="329" y="25"/>
                    </a:cubicBezTo>
                    <a:cubicBezTo>
                      <a:pt x="335" y="21"/>
                      <a:pt x="322" y="20"/>
                      <a:pt x="319" y="19"/>
                    </a:cubicBezTo>
                    <a:close/>
                    <a:moveTo>
                      <a:pt x="315" y="20"/>
                    </a:moveTo>
                    <a:cubicBezTo>
                      <a:pt x="313" y="23"/>
                      <a:pt x="313" y="23"/>
                      <a:pt x="313" y="23"/>
                    </a:cubicBezTo>
                    <a:cubicBezTo>
                      <a:pt x="314" y="23"/>
                      <a:pt x="314" y="24"/>
                      <a:pt x="314" y="25"/>
                    </a:cubicBezTo>
                    <a:cubicBezTo>
                      <a:pt x="315" y="24"/>
                      <a:pt x="316" y="24"/>
                      <a:pt x="316" y="24"/>
                    </a:cubicBezTo>
                    <a:cubicBezTo>
                      <a:pt x="317" y="24"/>
                      <a:pt x="317" y="26"/>
                      <a:pt x="317" y="27"/>
                    </a:cubicBezTo>
                    <a:cubicBezTo>
                      <a:pt x="319" y="27"/>
                      <a:pt x="319" y="26"/>
                      <a:pt x="320" y="26"/>
                    </a:cubicBezTo>
                    <a:cubicBezTo>
                      <a:pt x="322" y="26"/>
                      <a:pt x="324" y="28"/>
                      <a:pt x="325" y="29"/>
                    </a:cubicBezTo>
                    <a:cubicBezTo>
                      <a:pt x="327" y="29"/>
                      <a:pt x="328" y="27"/>
                      <a:pt x="329" y="27"/>
                    </a:cubicBezTo>
                    <a:cubicBezTo>
                      <a:pt x="327" y="26"/>
                      <a:pt x="323" y="25"/>
                      <a:pt x="321" y="24"/>
                    </a:cubicBezTo>
                    <a:cubicBezTo>
                      <a:pt x="320" y="23"/>
                      <a:pt x="318" y="20"/>
                      <a:pt x="317" y="20"/>
                    </a:cubicBezTo>
                    <a:cubicBezTo>
                      <a:pt x="316" y="20"/>
                      <a:pt x="315" y="20"/>
                      <a:pt x="315" y="20"/>
                    </a:cubicBezTo>
                    <a:close/>
                    <a:moveTo>
                      <a:pt x="334" y="23"/>
                    </a:moveTo>
                    <a:cubicBezTo>
                      <a:pt x="334" y="23"/>
                      <a:pt x="332" y="24"/>
                      <a:pt x="332" y="24"/>
                    </a:cubicBezTo>
                    <a:cubicBezTo>
                      <a:pt x="332" y="24"/>
                      <a:pt x="331" y="26"/>
                      <a:pt x="331" y="26"/>
                    </a:cubicBezTo>
                    <a:cubicBezTo>
                      <a:pt x="332" y="26"/>
                      <a:pt x="333" y="27"/>
                      <a:pt x="334" y="27"/>
                    </a:cubicBezTo>
                    <a:cubicBezTo>
                      <a:pt x="334" y="27"/>
                      <a:pt x="337" y="22"/>
                      <a:pt x="334" y="23"/>
                    </a:cubicBezTo>
                    <a:close/>
                    <a:moveTo>
                      <a:pt x="306" y="26"/>
                    </a:moveTo>
                    <a:cubicBezTo>
                      <a:pt x="306" y="26"/>
                      <a:pt x="305" y="27"/>
                      <a:pt x="305" y="27"/>
                    </a:cubicBezTo>
                    <a:cubicBezTo>
                      <a:pt x="303" y="29"/>
                      <a:pt x="306" y="27"/>
                      <a:pt x="307" y="28"/>
                    </a:cubicBezTo>
                    <a:cubicBezTo>
                      <a:pt x="309" y="28"/>
                      <a:pt x="307" y="30"/>
                      <a:pt x="309" y="30"/>
                    </a:cubicBezTo>
                    <a:cubicBezTo>
                      <a:pt x="310" y="29"/>
                      <a:pt x="310" y="29"/>
                      <a:pt x="310" y="29"/>
                    </a:cubicBezTo>
                    <a:cubicBezTo>
                      <a:pt x="311" y="28"/>
                      <a:pt x="313" y="29"/>
                      <a:pt x="313" y="29"/>
                    </a:cubicBezTo>
                    <a:cubicBezTo>
                      <a:pt x="313" y="27"/>
                      <a:pt x="313" y="27"/>
                      <a:pt x="313" y="27"/>
                    </a:cubicBezTo>
                    <a:cubicBezTo>
                      <a:pt x="312" y="27"/>
                      <a:pt x="307" y="26"/>
                      <a:pt x="306" y="26"/>
                    </a:cubicBezTo>
                    <a:close/>
                    <a:moveTo>
                      <a:pt x="391" y="26"/>
                    </a:moveTo>
                    <a:cubicBezTo>
                      <a:pt x="389" y="26"/>
                      <a:pt x="387" y="30"/>
                      <a:pt x="385" y="31"/>
                    </a:cubicBezTo>
                    <a:cubicBezTo>
                      <a:pt x="383" y="31"/>
                      <a:pt x="381" y="30"/>
                      <a:pt x="379" y="31"/>
                    </a:cubicBezTo>
                    <a:cubicBezTo>
                      <a:pt x="379" y="31"/>
                      <a:pt x="381" y="33"/>
                      <a:pt x="381" y="33"/>
                    </a:cubicBezTo>
                    <a:cubicBezTo>
                      <a:pt x="380" y="33"/>
                      <a:pt x="379" y="33"/>
                      <a:pt x="378" y="33"/>
                    </a:cubicBezTo>
                    <a:cubicBezTo>
                      <a:pt x="378" y="33"/>
                      <a:pt x="378" y="35"/>
                      <a:pt x="378" y="35"/>
                    </a:cubicBezTo>
                    <a:cubicBezTo>
                      <a:pt x="378" y="36"/>
                      <a:pt x="379" y="35"/>
                      <a:pt x="380" y="36"/>
                    </a:cubicBezTo>
                    <a:cubicBezTo>
                      <a:pt x="381" y="37"/>
                      <a:pt x="381" y="39"/>
                      <a:pt x="382" y="39"/>
                    </a:cubicBezTo>
                    <a:cubicBezTo>
                      <a:pt x="383" y="40"/>
                      <a:pt x="384" y="39"/>
                      <a:pt x="385" y="40"/>
                    </a:cubicBezTo>
                    <a:cubicBezTo>
                      <a:pt x="386" y="38"/>
                      <a:pt x="388" y="35"/>
                      <a:pt x="390" y="35"/>
                    </a:cubicBezTo>
                    <a:cubicBezTo>
                      <a:pt x="391" y="34"/>
                      <a:pt x="393" y="35"/>
                      <a:pt x="394" y="35"/>
                    </a:cubicBezTo>
                    <a:cubicBezTo>
                      <a:pt x="395" y="34"/>
                      <a:pt x="395" y="31"/>
                      <a:pt x="397" y="31"/>
                    </a:cubicBezTo>
                    <a:cubicBezTo>
                      <a:pt x="397" y="30"/>
                      <a:pt x="398" y="31"/>
                      <a:pt x="399" y="31"/>
                    </a:cubicBezTo>
                    <a:cubicBezTo>
                      <a:pt x="399" y="30"/>
                      <a:pt x="399" y="28"/>
                      <a:pt x="399" y="28"/>
                    </a:cubicBezTo>
                    <a:cubicBezTo>
                      <a:pt x="397" y="27"/>
                      <a:pt x="394" y="25"/>
                      <a:pt x="391" y="26"/>
                    </a:cubicBezTo>
                    <a:close/>
                    <a:moveTo>
                      <a:pt x="319" y="28"/>
                    </a:moveTo>
                    <a:cubicBezTo>
                      <a:pt x="318" y="28"/>
                      <a:pt x="316" y="29"/>
                      <a:pt x="315" y="29"/>
                    </a:cubicBezTo>
                    <a:cubicBezTo>
                      <a:pt x="315" y="29"/>
                      <a:pt x="315" y="32"/>
                      <a:pt x="315" y="32"/>
                    </a:cubicBezTo>
                    <a:cubicBezTo>
                      <a:pt x="316" y="32"/>
                      <a:pt x="319" y="30"/>
                      <a:pt x="320" y="31"/>
                    </a:cubicBezTo>
                    <a:cubicBezTo>
                      <a:pt x="320" y="31"/>
                      <a:pt x="322" y="33"/>
                      <a:pt x="323" y="33"/>
                    </a:cubicBezTo>
                    <a:cubicBezTo>
                      <a:pt x="326" y="32"/>
                      <a:pt x="324" y="30"/>
                      <a:pt x="324" y="29"/>
                    </a:cubicBezTo>
                    <a:cubicBezTo>
                      <a:pt x="324" y="29"/>
                      <a:pt x="324" y="29"/>
                      <a:pt x="324" y="29"/>
                    </a:cubicBezTo>
                    <a:cubicBezTo>
                      <a:pt x="322" y="28"/>
                      <a:pt x="320" y="28"/>
                      <a:pt x="319" y="28"/>
                    </a:cubicBezTo>
                    <a:close/>
                    <a:moveTo>
                      <a:pt x="661" y="30"/>
                    </a:moveTo>
                    <a:cubicBezTo>
                      <a:pt x="659" y="33"/>
                      <a:pt x="658" y="34"/>
                      <a:pt x="654" y="35"/>
                    </a:cubicBezTo>
                    <a:cubicBezTo>
                      <a:pt x="652" y="37"/>
                      <a:pt x="652" y="37"/>
                      <a:pt x="652" y="37"/>
                    </a:cubicBezTo>
                    <a:cubicBezTo>
                      <a:pt x="651" y="37"/>
                      <a:pt x="651" y="35"/>
                      <a:pt x="650" y="36"/>
                    </a:cubicBezTo>
                    <a:cubicBezTo>
                      <a:pt x="649" y="36"/>
                      <a:pt x="650" y="37"/>
                      <a:pt x="650" y="38"/>
                    </a:cubicBezTo>
                    <a:cubicBezTo>
                      <a:pt x="646" y="40"/>
                      <a:pt x="646" y="40"/>
                      <a:pt x="646" y="40"/>
                    </a:cubicBezTo>
                    <a:cubicBezTo>
                      <a:pt x="646" y="41"/>
                      <a:pt x="647" y="43"/>
                      <a:pt x="647" y="42"/>
                    </a:cubicBezTo>
                    <a:cubicBezTo>
                      <a:pt x="647" y="43"/>
                      <a:pt x="647" y="44"/>
                      <a:pt x="647" y="44"/>
                    </a:cubicBezTo>
                    <a:cubicBezTo>
                      <a:pt x="645" y="46"/>
                      <a:pt x="642" y="45"/>
                      <a:pt x="639" y="46"/>
                    </a:cubicBezTo>
                    <a:cubicBezTo>
                      <a:pt x="638" y="46"/>
                      <a:pt x="636" y="49"/>
                      <a:pt x="635" y="49"/>
                    </a:cubicBezTo>
                    <a:cubicBezTo>
                      <a:pt x="637" y="49"/>
                      <a:pt x="640" y="49"/>
                      <a:pt x="642" y="49"/>
                    </a:cubicBezTo>
                    <a:cubicBezTo>
                      <a:pt x="642" y="49"/>
                      <a:pt x="642" y="51"/>
                      <a:pt x="642" y="51"/>
                    </a:cubicBezTo>
                    <a:cubicBezTo>
                      <a:pt x="651" y="54"/>
                      <a:pt x="651" y="54"/>
                      <a:pt x="651" y="54"/>
                    </a:cubicBezTo>
                    <a:cubicBezTo>
                      <a:pt x="655" y="54"/>
                      <a:pt x="657" y="51"/>
                      <a:pt x="660" y="50"/>
                    </a:cubicBezTo>
                    <a:cubicBezTo>
                      <a:pt x="660" y="50"/>
                      <a:pt x="662" y="51"/>
                      <a:pt x="661" y="51"/>
                    </a:cubicBezTo>
                    <a:cubicBezTo>
                      <a:pt x="664" y="52"/>
                      <a:pt x="665" y="51"/>
                      <a:pt x="668" y="52"/>
                    </a:cubicBezTo>
                    <a:cubicBezTo>
                      <a:pt x="666" y="52"/>
                      <a:pt x="663" y="54"/>
                      <a:pt x="662" y="54"/>
                    </a:cubicBezTo>
                    <a:cubicBezTo>
                      <a:pt x="660" y="55"/>
                      <a:pt x="660" y="53"/>
                      <a:pt x="658" y="54"/>
                    </a:cubicBezTo>
                    <a:cubicBezTo>
                      <a:pt x="658" y="54"/>
                      <a:pt x="657" y="56"/>
                      <a:pt x="657" y="56"/>
                    </a:cubicBezTo>
                    <a:cubicBezTo>
                      <a:pt x="656" y="57"/>
                      <a:pt x="654" y="57"/>
                      <a:pt x="652" y="58"/>
                    </a:cubicBezTo>
                    <a:cubicBezTo>
                      <a:pt x="652" y="59"/>
                      <a:pt x="653" y="60"/>
                      <a:pt x="652" y="61"/>
                    </a:cubicBezTo>
                    <a:cubicBezTo>
                      <a:pt x="646" y="62"/>
                      <a:pt x="651" y="60"/>
                      <a:pt x="646" y="63"/>
                    </a:cubicBezTo>
                    <a:cubicBezTo>
                      <a:pt x="646" y="64"/>
                      <a:pt x="645" y="63"/>
                      <a:pt x="644" y="64"/>
                    </a:cubicBezTo>
                    <a:cubicBezTo>
                      <a:pt x="644" y="64"/>
                      <a:pt x="645" y="65"/>
                      <a:pt x="644" y="66"/>
                    </a:cubicBezTo>
                    <a:cubicBezTo>
                      <a:pt x="648" y="66"/>
                      <a:pt x="649" y="65"/>
                      <a:pt x="652" y="64"/>
                    </a:cubicBezTo>
                    <a:cubicBezTo>
                      <a:pt x="653" y="66"/>
                      <a:pt x="652" y="66"/>
                      <a:pt x="652" y="67"/>
                    </a:cubicBezTo>
                    <a:cubicBezTo>
                      <a:pt x="652" y="68"/>
                      <a:pt x="653" y="67"/>
                      <a:pt x="653" y="68"/>
                    </a:cubicBezTo>
                    <a:cubicBezTo>
                      <a:pt x="655" y="68"/>
                      <a:pt x="658" y="67"/>
                      <a:pt x="660" y="67"/>
                    </a:cubicBezTo>
                    <a:cubicBezTo>
                      <a:pt x="661" y="69"/>
                      <a:pt x="661" y="69"/>
                      <a:pt x="661" y="69"/>
                    </a:cubicBezTo>
                    <a:cubicBezTo>
                      <a:pt x="662" y="69"/>
                      <a:pt x="663" y="68"/>
                      <a:pt x="664" y="68"/>
                    </a:cubicBezTo>
                    <a:cubicBezTo>
                      <a:pt x="667" y="69"/>
                      <a:pt x="675" y="73"/>
                      <a:pt x="678" y="72"/>
                    </a:cubicBezTo>
                    <a:cubicBezTo>
                      <a:pt x="678" y="70"/>
                      <a:pt x="678" y="70"/>
                      <a:pt x="678" y="70"/>
                    </a:cubicBezTo>
                    <a:cubicBezTo>
                      <a:pt x="680" y="70"/>
                      <a:pt x="680" y="70"/>
                      <a:pt x="680" y="70"/>
                    </a:cubicBezTo>
                    <a:cubicBezTo>
                      <a:pt x="681" y="70"/>
                      <a:pt x="682" y="72"/>
                      <a:pt x="683" y="72"/>
                    </a:cubicBezTo>
                    <a:cubicBezTo>
                      <a:pt x="684" y="72"/>
                      <a:pt x="684" y="71"/>
                      <a:pt x="684" y="70"/>
                    </a:cubicBezTo>
                    <a:cubicBezTo>
                      <a:pt x="687" y="69"/>
                      <a:pt x="690" y="69"/>
                      <a:pt x="692" y="68"/>
                    </a:cubicBezTo>
                    <a:cubicBezTo>
                      <a:pt x="692" y="68"/>
                      <a:pt x="693" y="67"/>
                      <a:pt x="693" y="67"/>
                    </a:cubicBezTo>
                    <a:cubicBezTo>
                      <a:pt x="692" y="67"/>
                      <a:pt x="692" y="66"/>
                      <a:pt x="692" y="65"/>
                    </a:cubicBezTo>
                    <a:cubicBezTo>
                      <a:pt x="692" y="65"/>
                      <a:pt x="694" y="65"/>
                      <a:pt x="695" y="65"/>
                    </a:cubicBezTo>
                    <a:cubicBezTo>
                      <a:pt x="697" y="61"/>
                      <a:pt x="698" y="62"/>
                      <a:pt x="695" y="58"/>
                    </a:cubicBezTo>
                    <a:cubicBezTo>
                      <a:pt x="691" y="52"/>
                      <a:pt x="691" y="56"/>
                      <a:pt x="689" y="60"/>
                    </a:cubicBezTo>
                    <a:cubicBezTo>
                      <a:pt x="687" y="60"/>
                      <a:pt x="686" y="60"/>
                      <a:pt x="684" y="60"/>
                    </a:cubicBezTo>
                    <a:cubicBezTo>
                      <a:pt x="685" y="60"/>
                      <a:pt x="686" y="60"/>
                      <a:pt x="686" y="59"/>
                    </a:cubicBezTo>
                    <a:cubicBezTo>
                      <a:pt x="687" y="58"/>
                      <a:pt x="686" y="55"/>
                      <a:pt x="686" y="55"/>
                    </a:cubicBezTo>
                    <a:cubicBezTo>
                      <a:pt x="686" y="55"/>
                      <a:pt x="686" y="53"/>
                      <a:pt x="686" y="53"/>
                    </a:cubicBezTo>
                    <a:cubicBezTo>
                      <a:pt x="684" y="52"/>
                      <a:pt x="683" y="52"/>
                      <a:pt x="680" y="51"/>
                    </a:cubicBezTo>
                    <a:cubicBezTo>
                      <a:pt x="680" y="51"/>
                      <a:pt x="679" y="53"/>
                      <a:pt x="679" y="53"/>
                    </a:cubicBezTo>
                    <a:cubicBezTo>
                      <a:pt x="677" y="54"/>
                      <a:pt x="674" y="53"/>
                      <a:pt x="672" y="53"/>
                    </a:cubicBezTo>
                    <a:cubicBezTo>
                      <a:pt x="674" y="52"/>
                      <a:pt x="674" y="52"/>
                      <a:pt x="674" y="52"/>
                    </a:cubicBezTo>
                    <a:cubicBezTo>
                      <a:pt x="680" y="50"/>
                      <a:pt x="679" y="50"/>
                      <a:pt x="680" y="44"/>
                    </a:cubicBezTo>
                    <a:cubicBezTo>
                      <a:pt x="677" y="43"/>
                      <a:pt x="673" y="41"/>
                      <a:pt x="672" y="39"/>
                    </a:cubicBezTo>
                    <a:cubicBezTo>
                      <a:pt x="671" y="38"/>
                      <a:pt x="672" y="37"/>
                      <a:pt x="671" y="37"/>
                    </a:cubicBezTo>
                    <a:cubicBezTo>
                      <a:pt x="670" y="35"/>
                      <a:pt x="667" y="35"/>
                      <a:pt x="666" y="34"/>
                    </a:cubicBezTo>
                    <a:cubicBezTo>
                      <a:pt x="666" y="34"/>
                      <a:pt x="666" y="32"/>
                      <a:pt x="666" y="32"/>
                    </a:cubicBezTo>
                    <a:cubicBezTo>
                      <a:pt x="665" y="31"/>
                      <a:pt x="664" y="31"/>
                      <a:pt x="662" y="31"/>
                    </a:cubicBezTo>
                    <a:lnTo>
                      <a:pt x="661" y="30"/>
                    </a:lnTo>
                    <a:close/>
                    <a:moveTo>
                      <a:pt x="222" y="35"/>
                    </a:moveTo>
                    <a:cubicBezTo>
                      <a:pt x="221" y="35"/>
                      <a:pt x="219" y="36"/>
                      <a:pt x="219" y="37"/>
                    </a:cubicBezTo>
                    <a:cubicBezTo>
                      <a:pt x="216" y="37"/>
                      <a:pt x="214" y="36"/>
                      <a:pt x="212" y="37"/>
                    </a:cubicBezTo>
                    <a:cubicBezTo>
                      <a:pt x="211" y="37"/>
                      <a:pt x="210" y="39"/>
                      <a:pt x="209" y="39"/>
                    </a:cubicBezTo>
                    <a:cubicBezTo>
                      <a:pt x="207" y="40"/>
                      <a:pt x="206" y="38"/>
                      <a:pt x="203" y="39"/>
                    </a:cubicBezTo>
                    <a:cubicBezTo>
                      <a:pt x="202" y="39"/>
                      <a:pt x="201" y="42"/>
                      <a:pt x="200" y="42"/>
                    </a:cubicBezTo>
                    <a:cubicBezTo>
                      <a:pt x="199" y="42"/>
                      <a:pt x="199" y="45"/>
                      <a:pt x="199" y="45"/>
                    </a:cubicBezTo>
                    <a:cubicBezTo>
                      <a:pt x="200" y="45"/>
                      <a:pt x="204" y="44"/>
                      <a:pt x="204" y="44"/>
                    </a:cubicBezTo>
                    <a:cubicBezTo>
                      <a:pt x="205" y="45"/>
                      <a:pt x="211" y="47"/>
                      <a:pt x="211" y="47"/>
                    </a:cubicBezTo>
                    <a:cubicBezTo>
                      <a:pt x="211" y="47"/>
                      <a:pt x="217" y="43"/>
                      <a:pt x="218" y="43"/>
                    </a:cubicBezTo>
                    <a:cubicBezTo>
                      <a:pt x="222" y="43"/>
                      <a:pt x="221" y="45"/>
                      <a:pt x="223" y="46"/>
                    </a:cubicBezTo>
                    <a:cubicBezTo>
                      <a:pt x="224" y="46"/>
                      <a:pt x="225" y="47"/>
                      <a:pt x="226" y="46"/>
                    </a:cubicBezTo>
                    <a:cubicBezTo>
                      <a:pt x="226" y="45"/>
                      <a:pt x="226" y="45"/>
                      <a:pt x="226" y="45"/>
                    </a:cubicBezTo>
                    <a:cubicBezTo>
                      <a:pt x="230" y="44"/>
                      <a:pt x="230" y="44"/>
                      <a:pt x="232" y="40"/>
                    </a:cubicBezTo>
                    <a:cubicBezTo>
                      <a:pt x="234" y="40"/>
                      <a:pt x="236" y="42"/>
                      <a:pt x="238" y="41"/>
                    </a:cubicBezTo>
                    <a:cubicBezTo>
                      <a:pt x="238" y="41"/>
                      <a:pt x="240" y="39"/>
                      <a:pt x="240" y="39"/>
                    </a:cubicBezTo>
                    <a:cubicBezTo>
                      <a:pt x="244" y="39"/>
                      <a:pt x="248" y="41"/>
                      <a:pt x="250" y="41"/>
                    </a:cubicBezTo>
                    <a:cubicBezTo>
                      <a:pt x="251" y="41"/>
                      <a:pt x="254" y="41"/>
                      <a:pt x="256" y="40"/>
                    </a:cubicBezTo>
                    <a:cubicBezTo>
                      <a:pt x="254" y="40"/>
                      <a:pt x="251" y="38"/>
                      <a:pt x="249" y="37"/>
                    </a:cubicBezTo>
                    <a:cubicBezTo>
                      <a:pt x="248" y="36"/>
                      <a:pt x="248" y="36"/>
                      <a:pt x="248" y="36"/>
                    </a:cubicBezTo>
                    <a:cubicBezTo>
                      <a:pt x="247" y="35"/>
                      <a:pt x="245" y="36"/>
                      <a:pt x="244" y="36"/>
                    </a:cubicBezTo>
                    <a:cubicBezTo>
                      <a:pt x="242" y="35"/>
                      <a:pt x="242" y="35"/>
                      <a:pt x="242" y="35"/>
                    </a:cubicBezTo>
                    <a:cubicBezTo>
                      <a:pt x="240" y="34"/>
                      <a:pt x="234" y="35"/>
                      <a:pt x="232" y="35"/>
                    </a:cubicBezTo>
                    <a:cubicBezTo>
                      <a:pt x="232" y="34"/>
                      <a:pt x="229" y="35"/>
                      <a:pt x="230" y="35"/>
                    </a:cubicBezTo>
                    <a:cubicBezTo>
                      <a:pt x="227" y="35"/>
                      <a:pt x="224" y="34"/>
                      <a:pt x="222" y="35"/>
                    </a:cubicBezTo>
                    <a:close/>
                    <a:moveTo>
                      <a:pt x="264" y="37"/>
                    </a:moveTo>
                    <a:cubicBezTo>
                      <a:pt x="265" y="37"/>
                      <a:pt x="262" y="37"/>
                      <a:pt x="262" y="37"/>
                    </a:cubicBezTo>
                    <a:cubicBezTo>
                      <a:pt x="263" y="38"/>
                      <a:pt x="265" y="42"/>
                      <a:pt x="263" y="40"/>
                    </a:cubicBezTo>
                    <a:cubicBezTo>
                      <a:pt x="261" y="41"/>
                      <a:pt x="258" y="43"/>
                      <a:pt x="255" y="44"/>
                    </a:cubicBezTo>
                    <a:cubicBezTo>
                      <a:pt x="251" y="44"/>
                      <a:pt x="247" y="42"/>
                      <a:pt x="244" y="42"/>
                    </a:cubicBezTo>
                    <a:cubicBezTo>
                      <a:pt x="241" y="41"/>
                      <a:pt x="239" y="42"/>
                      <a:pt x="236" y="42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7" y="44"/>
                      <a:pt x="239" y="44"/>
                      <a:pt x="240" y="44"/>
                    </a:cubicBezTo>
                    <a:cubicBezTo>
                      <a:pt x="240" y="44"/>
                      <a:pt x="241" y="47"/>
                      <a:pt x="240" y="46"/>
                    </a:cubicBezTo>
                    <a:cubicBezTo>
                      <a:pt x="235" y="49"/>
                      <a:pt x="243" y="50"/>
                      <a:pt x="246" y="50"/>
                    </a:cubicBezTo>
                    <a:cubicBezTo>
                      <a:pt x="245" y="51"/>
                      <a:pt x="244" y="53"/>
                      <a:pt x="244" y="53"/>
                    </a:cubicBezTo>
                    <a:cubicBezTo>
                      <a:pt x="246" y="53"/>
                      <a:pt x="247" y="51"/>
                      <a:pt x="248" y="50"/>
                    </a:cubicBezTo>
                    <a:cubicBezTo>
                      <a:pt x="249" y="50"/>
                      <a:pt x="250" y="51"/>
                      <a:pt x="251" y="51"/>
                    </a:cubicBezTo>
                    <a:cubicBezTo>
                      <a:pt x="251" y="51"/>
                      <a:pt x="253" y="50"/>
                      <a:pt x="254" y="50"/>
                    </a:cubicBezTo>
                    <a:cubicBezTo>
                      <a:pt x="254" y="50"/>
                      <a:pt x="253" y="47"/>
                      <a:pt x="254" y="47"/>
                    </a:cubicBezTo>
                    <a:cubicBezTo>
                      <a:pt x="257" y="46"/>
                      <a:pt x="261" y="48"/>
                      <a:pt x="264" y="48"/>
                    </a:cubicBezTo>
                    <a:cubicBezTo>
                      <a:pt x="265" y="48"/>
                      <a:pt x="264" y="48"/>
                      <a:pt x="266" y="48"/>
                    </a:cubicBezTo>
                    <a:cubicBezTo>
                      <a:pt x="265" y="47"/>
                      <a:pt x="265" y="45"/>
                      <a:pt x="264" y="44"/>
                    </a:cubicBezTo>
                    <a:cubicBezTo>
                      <a:pt x="267" y="44"/>
                      <a:pt x="270" y="45"/>
                      <a:pt x="272" y="44"/>
                    </a:cubicBezTo>
                    <a:cubicBezTo>
                      <a:pt x="274" y="43"/>
                      <a:pt x="274" y="43"/>
                      <a:pt x="274" y="43"/>
                    </a:cubicBezTo>
                    <a:cubicBezTo>
                      <a:pt x="276" y="42"/>
                      <a:pt x="276" y="42"/>
                      <a:pt x="276" y="42"/>
                    </a:cubicBezTo>
                    <a:cubicBezTo>
                      <a:pt x="276" y="42"/>
                      <a:pt x="276" y="40"/>
                      <a:pt x="276" y="40"/>
                    </a:cubicBezTo>
                    <a:cubicBezTo>
                      <a:pt x="275" y="40"/>
                      <a:pt x="276" y="39"/>
                      <a:pt x="275" y="39"/>
                    </a:cubicBezTo>
                    <a:cubicBezTo>
                      <a:pt x="273" y="39"/>
                      <a:pt x="272" y="40"/>
                      <a:pt x="270" y="40"/>
                    </a:cubicBezTo>
                    <a:cubicBezTo>
                      <a:pt x="270" y="39"/>
                      <a:pt x="270" y="39"/>
                      <a:pt x="270" y="39"/>
                    </a:cubicBezTo>
                    <a:cubicBezTo>
                      <a:pt x="271" y="39"/>
                      <a:pt x="271" y="38"/>
                      <a:pt x="271" y="37"/>
                    </a:cubicBezTo>
                    <a:cubicBezTo>
                      <a:pt x="267" y="37"/>
                      <a:pt x="267" y="38"/>
                      <a:pt x="264" y="37"/>
                    </a:cubicBezTo>
                    <a:close/>
                    <a:moveTo>
                      <a:pt x="293" y="38"/>
                    </a:moveTo>
                    <a:cubicBezTo>
                      <a:pt x="293" y="38"/>
                      <a:pt x="294" y="39"/>
                      <a:pt x="294" y="39"/>
                    </a:cubicBezTo>
                    <a:cubicBezTo>
                      <a:pt x="294" y="39"/>
                      <a:pt x="296" y="37"/>
                      <a:pt x="293" y="38"/>
                    </a:cubicBezTo>
                    <a:close/>
                    <a:moveTo>
                      <a:pt x="297" y="39"/>
                    </a:moveTo>
                    <a:cubicBezTo>
                      <a:pt x="297" y="39"/>
                      <a:pt x="296" y="42"/>
                      <a:pt x="297" y="42"/>
                    </a:cubicBezTo>
                    <a:cubicBezTo>
                      <a:pt x="297" y="42"/>
                      <a:pt x="300" y="42"/>
                      <a:pt x="299" y="41"/>
                    </a:cubicBezTo>
                    <a:cubicBezTo>
                      <a:pt x="300" y="42"/>
                      <a:pt x="299" y="40"/>
                      <a:pt x="299" y="40"/>
                    </a:cubicBezTo>
                    <a:cubicBezTo>
                      <a:pt x="298" y="39"/>
                      <a:pt x="298" y="40"/>
                      <a:pt x="297" y="39"/>
                    </a:cubicBezTo>
                    <a:close/>
                    <a:moveTo>
                      <a:pt x="331" y="40"/>
                    </a:moveTo>
                    <a:cubicBezTo>
                      <a:pt x="329" y="40"/>
                      <a:pt x="330" y="45"/>
                      <a:pt x="330" y="48"/>
                    </a:cubicBezTo>
                    <a:cubicBezTo>
                      <a:pt x="331" y="49"/>
                      <a:pt x="332" y="48"/>
                      <a:pt x="333" y="48"/>
                    </a:cubicBezTo>
                    <a:cubicBezTo>
                      <a:pt x="334" y="49"/>
                      <a:pt x="334" y="50"/>
                      <a:pt x="335" y="50"/>
                    </a:cubicBezTo>
                    <a:cubicBezTo>
                      <a:pt x="337" y="46"/>
                      <a:pt x="337" y="47"/>
                      <a:pt x="341" y="44"/>
                    </a:cubicBezTo>
                    <a:cubicBezTo>
                      <a:pt x="341" y="44"/>
                      <a:pt x="341" y="43"/>
                      <a:pt x="341" y="42"/>
                    </a:cubicBezTo>
                    <a:cubicBezTo>
                      <a:pt x="339" y="42"/>
                      <a:pt x="338" y="42"/>
                      <a:pt x="336" y="42"/>
                    </a:cubicBezTo>
                    <a:cubicBezTo>
                      <a:pt x="335" y="42"/>
                      <a:pt x="332" y="40"/>
                      <a:pt x="331" y="40"/>
                    </a:cubicBezTo>
                    <a:close/>
                    <a:moveTo>
                      <a:pt x="289" y="42"/>
                    </a:moveTo>
                    <a:cubicBezTo>
                      <a:pt x="289" y="42"/>
                      <a:pt x="288" y="44"/>
                      <a:pt x="288" y="44"/>
                    </a:cubicBezTo>
                    <a:cubicBezTo>
                      <a:pt x="287" y="45"/>
                      <a:pt x="285" y="44"/>
                      <a:pt x="284" y="44"/>
                    </a:cubicBezTo>
                    <a:cubicBezTo>
                      <a:pt x="284" y="44"/>
                      <a:pt x="284" y="47"/>
                      <a:pt x="285" y="47"/>
                    </a:cubicBezTo>
                    <a:cubicBezTo>
                      <a:pt x="287" y="48"/>
                      <a:pt x="291" y="48"/>
                      <a:pt x="294" y="49"/>
                    </a:cubicBezTo>
                    <a:cubicBezTo>
                      <a:pt x="294" y="48"/>
                      <a:pt x="295" y="47"/>
                      <a:pt x="295" y="45"/>
                    </a:cubicBezTo>
                    <a:cubicBezTo>
                      <a:pt x="294" y="44"/>
                      <a:pt x="291" y="42"/>
                      <a:pt x="289" y="42"/>
                    </a:cubicBezTo>
                    <a:close/>
                    <a:moveTo>
                      <a:pt x="324" y="44"/>
                    </a:moveTo>
                    <a:cubicBezTo>
                      <a:pt x="323" y="44"/>
                      <a:pt x="320" y="46"/>
                      <a:pt x="319" y="46"/>
                    </a:cubicBezTo>
                    <a:cubicBezTo>
                      <a:pt x="313" y="51"/>
                      <a:pt x="324" y="51"/>
                      <a:pt x="327" y="51"/>
                    </a:cubicBezTo>
                    <a:cubicBezTo>
                      <a:pt x="326" y="51"/>
                      <a:pt x="327" y="50"/>
                      <a:pt x="327" y="50"/>
                    </a:cubicBezTo>
                    <a:cubicBezTo>
                      <a:pt x="326" y="49"/>
                      <a:pt x="326" y="49"/>
                      <a:pt x="325" y="48"/>
                    </a:cubicBezTo>
                    <a:cubicBezTo>
                      <a:pt x="327" y="47"/>
                      <a:pt x="332" y="43"/>
                      <a:pt x="324" y="44"/>
                    </a:cubicBezTo>
                    <a:close/>
                    <a:moveTo>
                      <a:pt x="306" y="45"/>
                    </a:moveTo>
                    <a:cubicBezTo>
                      <a:pt x="306" y="45"/>
                      <a:pt x="306" y="48"/>
                      <a:pt x="307" y="48"/>
                    </a:cubicBezTo>
                    <a:cubicBezTo>
                      <a:pt x="309" y="48"/>
                      <a:pt x="308" y="46"/>
                      <a:pt x="309" y="45"/>
                    </a:cubicBezTo>
                    <a:cubicBezTo>
                      <a:pt x="308" y="45"/>
                      <a:pt x="307" y="45"/>
                      <a:pt x="306" y="45"/>
                    </a:cubicBezTo>
                    <a:close/>
                    <a:moveTo>
                      <a:pt x="297" y="46"/>
                    </a:moveTo>
                    <a:cubicBezTo>
                      <a:pt x="298" y="48"/>
                      <a:pt x="298" y="48"/>
                      <a:pt x="298" y="48"/>
                    </a:cubicBezTo>
                    <a:cubicBezTo>
                      <a:pt x="298" y="47"/>
                      <a:pt x="299" y="46"/>
                      <a:pt x="297" y="46"/>
                    </a:cubicBezTo>
                    <a:close/>
                    <a:moveTo>
                      <a:pt x="266" y="49"/>
                    </a:moveTo>
                    <a:cubicBezTo>
                      <a:pt x="259" y="52"/>
                      <a:pt x="263" y="52"/>
                      <a:pt x="268" y="53"/>
                    </a:cubicBezTo>
                    <a:cubicBezTo>
                      <a:pt x="268" y="49"/>
                      <a:pt x="268" y="49"/>
                      <a:pt x="268" y="49"/>
                    </a:cubicBezTo>
                    <a:cubicBezTo>
                      <a:pt x="268" y="49"/>
                      <a:pt x="266" y="49"/>
                      <a:pt x="266" y="49"/>
                    </a:cubicBezTo>
                    <a:close/>
                    <a:moveTo>
                      <a:pt x="343" y="50"/>
                    </a:moveTo>
                    <a:cubicBezTo>
                      <a:pt x="342" y="51"/>
                      <a:pt x="341" y="53"/>
                      <a:pt x="339" y="54"/>
                    </a:cubicBezTo>
                    <a:cubicBezTo>
                      <a:pt x="341" y="55"/>
                      <a:pt x="344" y="59"/>
                      <a:pt x="347" y="57"/>
                    </a:cubicBezTo>
                    <a:cubicBezTo>
                      <a:pt x="349" y="56"/>
                      <a:pt x="347" y="53"/>
                      <a:pt x="347" y="52"/>
                    </a:cubicBezTo>
                    <a:cubicBezTo>
                      <a:pt x="346" y="52"/>
                      <a:pt x="347" y="52"/>
                      <a:pt x="346" y="50"/>
                    </a:cubicBezTo>
                    <a:cubicBezTo>
                      <a:pt x="345" y="50"/>
                      <a:pt x="344" y="51"/>
                      <a:pt x="343" y="50"/>
                    </a:cubicBezTo>
                    <a:close/>
                    <a:moveTo>
                      <a:pt x="275" y="52"/>
                    </a:moveTo>
                    <a:cubicBezTo>
                      <a:pt x="273" y="53"/>
                      <a:pt x="272" y="55"/>
                      <a:pt x="271" y="56"/>
                    </a:cubicBezTo>
                    <a:cubicBezTo>
                      <a:pt x="268" y="58"/>
                      <a:pt x="276" y="57"/>
                      <a:pt x="278" y="57"/>
                    </a:cubicBezTo>
                    <a:cubicBezTo>
                      <a:pt x="278" y="55"/>
                      <a:pt x="277" y="54"/>
                      <a:pt x="277" y="52"/>
                    </a:cubicBezTo>
                    <a:cubicBezTo>
                      <a:pt x="277" y="52"/>
                      <a:pt x="275" y="52"/>
                      <a:pt x="275" y="52"/>
                    </a:cubicBezTo>
                    <a:close/>
                    <a:moveTo>
                      <a:pt x="710" y="58"/>
                    </a:moveTo>
                    <a:cubicBezTo>
                      <a:pt x="710" y="60"/>
                      <a:pt x="710" y="60"/>
                      <a:pt x="710" y="60"/>
                    </a:cubicBezTo>
                    <a:cubicBezTo>
                      <a:pt x="710" y="61"/>
                      <a:pt x="709" y="61"/>
                      <a:pt x="709" y="61"/>
                    </a:cubicBezTo>
                    <a:cubicBezTo>
                      <a:pt x="708" y="60"/>
                      <a:pt x="708" y="60"/>
                      <a:pt x="708" y="60"/>
                    </a:cubicBezTo>
                    <a:cubicBezTo>
                      <a:pt x="708" y="60"/>
                      <a:pt x="707" y="60"/>
                      <a:pt x="706" y="60"/>
                    </a:cubicBezTo>
                    <a:cubicBezTo>
                      <a:pt x="706" y="62"/>
                      <a:pt x="707" y="64"/>
                      <a:pt x="706" y="67"/>
                    </a:cubicBezTo>
                    <a:cubicBezTo>
                      <a:pt x="705" y="68"/>
                      <a:pt x="702" y="69"/>
                      <a:pt x="702" y="71"/>
                    </a:cubicBezTo>
                    <a:cubicBezTo>
                      <a:pt x="702" y="72"/>
                      <a:pt x="704" y="73"/>
                      <a:pt x="703" y="74"/>
                    </a:cubicBezTo>
                    <a:cubicBezTo>
                      <a:pt x="703" y="75"/>
                      <a:pt x="701" y="74"/>
                      <a:pt x="701" y="74"/>
                    </a:cubicBezTo>
                    <a:cubicBezTo>
                      <a:pt x="699" y="80"/>
                      <a:pt x="697" y="82"/>
                      <a:pt x="692" y="85"/>
                    </a:cubicBezTo>
                    <a:cubicBezTo>
                      <a:pt x="692" y="85"/>
                      <a:pt x="692" y="87"/>
                      <a:pt x="692" y="87"/>
                    </a:cubicBezTo>
                    <a:cubicBezTo>
                      <a:pt x="698" y="87"/>
                      <a:pt x="701" y="86"/>
                      <a:pt x="705" y="82"/>
                    </a:cubicBezTo>
                    <a:cubicBezTo>
                      <a:pt x="705" y="82"/>
                      <a:pt x="706" y="80"/>
                      <a:pt x="706" y="80"/>
                    </a:cubicBezTo>
                    <a:cubicBezTo>
                      <a:pt x="707" y="80"/>
                      <a:pt x="717" y="84"/>
                      <a:pt x="718" y="84"/>
                    </a:cubicBezTo>
                    <a:cubicBezTo>
                      <a:pt x="719" y="83"/>
                      <a:pt x="720" y="82"/>
                      <a:pt x="722" y="81"/>
                    </a:cubicBezTo>
                    <a:cubicBezTo>
                      <a:pt x="722" y="81"/>
                      <a:pt x="723" y="81"/>
                      <a:pt x="724" y="81"/>
                    </a:cubicBezTo>
                    <a:cubicBezTo>
                      <a:pt x="728" y="80"/>
                      <a:pt x="726" y="79"/>
                      <a:pt x="733" y="79"/>
                    </a:cubicBezTo>
                    <a:cubicBezTo>
                      <a:pt x="733" y="78"/>
                      <a:pt x="734" y="76"/>
                      <a:pt x="734" y="75"/>
                    </a:cubicBezTo>
                    <a:cubicBezTo>
                      <a:pt x="733" y="70"/>
                      <a:pt x="728" y="70"/>
                      <a:pt x="724" y="68"/>
                    </a:cubicBezTo>
                    <a:cubicBezTo>
                      <a:pt x="722" y="67"/>
                      <a:pt x="720" y="67"/>
                      <a:pt x="720" y="64"/>
                    </a:cubicBezTo>
                    <a:cubicBezTo>
                      <a:pt x="720" y="64"/>
                      <a:pt x="720" y="64"/>
                      <a:pt x="720" y="64"/>
                    </a:cubicBezTo>
                    <a:cubicBezTo>
                      <a:pt x="719" y="63"/>
                      <a:pt x="719" y="64"/>
                      <a:pt x="719" y="64"/>
                    </a:cubicBezTo>
                    <a:cubicBezTo>
                      <a:pt x="715" y="65"/>
                      <a:pt x="719" y="61"/>
                      <a:pt x="713" y="66"/>
                    </a:cubicBezTo>
                    <a:cubicBezTo>
                      <a:pt x="713" y="65"/>
                      <a:pt x="712" y="64"/>
                      <a:pt x="712" y="64"/>
                    </a:cubicBezTo>
                    <a:cubicBezTo>
                      <a:pt x="715" y="63"/>
                      <a:pt x="712" y="59"/>
                      <a:pt x="710" y="58"/>
                    </a:cubicBezTo>
                    <a:close/>
                    <a:moveTo>
                      <a:pt x="410" y="104"/>
                    </a:moveTo>
                    <a:cubicBezTo>
                      <a:pt x="409" y="104"/>
                      <a:pt x="408" y="107"/>
                      <a:pt x="407" y="107"/>
                    </a:cubicBezTo>
                    <a:cubicBezTo>
                      <a:pt x="406" y="107"/>
                      <a:pt x="405" y="107"/>
                      <a:pt x="404" y="107"/>
                    </a:cubicBezTo>
                    <a:cubicBezTo>
                      <a:pt x="403" y="108"/>
                      <a:pt x="402" y="110"/>
                      <a:pt x="401" y="112"/>
                    </a:cubicBezTo>
                    <a:cubicBezTo>
                      <a:pt x="400" y="111"/>
                      <a:pt x="399" y="110"/>
                      <a:pt x="399" y="110"/>
                    </a:cubicBezTo>
                    <a:cubicBezTo>
                      <a:pt x="396" y="110"/>
                      <a:pt x="395" y="113"/>
                      <a:pt x="393" y="114"/>
                    </a:cubicBezTo>
                    <a:cubicBezTo>
                      <a:pt x="391" y="114"/>
                      <a:pt x="392" y="112"/>
                      <a:pt x="391" y="113"/>
                    </a:cubicBezTo>
                    <a:cubicBezTo>
                      <a:pt x="389" y="113"/>
                      <a:pt x="386" y="117"/>
                      <a:pt x="384" y="117"/>
                    </a:cubicBezTo>
                    <a:cubicBezTo>
                      <a:pt x="381" y="117"/>
                      <a:pt x="381" y="116"/>
                      <a:pt x="379" y="116"/>
                    </a:cubicBezTo>
                    <a:cubicBezTo>
                      <a:pt x="379" y="116"/>
                      <a:pt x="378" y="118"/>
                      <a:pt x="377" y="118"/>
                    </a:cubicBezTo>
                    <a:cubicBezTo>
                      <a:pt x="377" y="118"/>
                      <a:pt x="370" y="118"/>
                      <a:pt x="370" y="118"/>
                    </a:cubicBezTo>
                    <a:cubicBezTo>
                      <a:pt x="370" y="117"/>
                      <a:pt x="370" y="117"/>
                      <a:pt x="370" y="117"/>
                    </a:cubicBezTo>
                    <a:cubicBezTo>
                      <a:pt x="366" y="116"/>
                      <a:pt x="365" y="115"/>
                      <a:pt x="361" y="116"/>
                    </a:cubicBezTo>
                    <a:cubicBezTo>
                      <a:pt x="361" y="117"/>
                      <a:pt x="361" y="119"/>
                      <a:pt x="361" y="121"/>
                    </a:cubicBezTo>
                    <a:cubicBezTo>
                      <a:pt x="358" y="121"/>
                      <a:pt x="354" y="121"/>
                      <a:pt x="354" y="121"/>
                    </a:cubicBezTo>
                    <a:cubicBezTo>
                      <a:pt x="354" y="121"/>
                      <a:pt x="352" y="121"/>
                      <a:pt x="353" y="122"/>
                    </a:cubicBezTo>
                    <a:cubicBezTo>
                      <a:pt x="352" y="121"/>
                      <a:pt x="350" y="121"/>
                      <a:pt x="350" y="121"/>
                    </a:cubicBezTo>
                    <a:cubicBezTo>
                      <a:pt x="349" y="121"/>
                      <a:pt x="347" y="123"/>
                      <a:pt x="346" y="124"/>
                    </a:cubicBezTo>
                    <a:cubicBezTo>
                      <a:pt x="344" y="124"/>
                      <a:pt x="343" y="123"/>
                      <a:pt x="341" y="124"/>
                    </a:cubicBezTo>
                    <a:cubicBezTo>
                      <a:pt x="341" y="125"/>
                      <a:pt x="340" y="127"/>
                      <a:pt x="339" y="127"/>
                    </a:cubicBezTo>
                    <a:cubicBezTo>
                      <a:pt x="337" y="128"/>
                      <a:pt x="335" y="127"/>
                      <a:pt x="333" y="128"/>
                    </a:cubicBezTo>
                    <a:cubicBezTo>
                      <a:pt x="333" y="128"/>
                      <a:pt x="333" y="130"/>
                      <a:pt x="333" y="130"/>
                    </a:cubicBezTo>
                    <a:cubicBezTo>
                      <a:pt x="332" y="131"/>
                      <a:pt x="330" y="131"/>
                      <a:pt x="329" y="132"/>
                    </a:cubicBezTo>
                    <a:cubicBezTo>
                      <a:pt x="329" y="132"/>
                      <a:pt x="329" y="132"/>
                      <a:pt x="329" y="132"/>
                    </a:cubicBezTo>
                    <a:cubicBezTo>
                      <a:pt x="327" y="133"/>
                      <a:pt x="323" y="130"/>
                      <a:pt x="319" y="132"/>
                    </a:cubicBezTo>
                    <a:cubicBezTo>
                      <a:pt x="319" y="132"/>
                      <a:pt x="319" y="134"/>
                      <a:pt x="318" y="134"/>
                    </a:cubicBezTo>
                    <a:cubicBezTo>
                      <a:pt x="316" y="137"/>
                      <a:pt x="313" y="135"/>
                      <a:pt x="311" y="134"/>
                    </a:cubicBezTo>
                    <a:cubicBezTo>
                      <a:pt x="309" y="137"/>
                      <a:pt x="309" y="137"/>
                      <a:pt x="309" y="137"/>
                    </a:cubicBezTo>
                    <a:cubicBezTo>
                      <a:pt x="309" y="137"/>
                      <a:pt x="309" y="137"/>
                      <a:pt x="311" y="138"/>
                    </a:cubicBezTo>
                    <a:cubicBezTo>
                      <a:pt x="309" y="140"/>
                      <a:pt x="307" y="139"/>
                      <a:pt x="311" y="142"/>
                    </a:cubicBezTo>
                    <a:cubicBezTo>
                      <a:pt x="309" y="142"/>
                      <a:pt x="308" y="142"/>
                      <a:pt x="306" y="142"/>
                    </a:cubicBezTo>
                    <a:cubicBezTo>
                      <a:pt x="307" y="140"/>
                      <a:pt x="304" y="142"/>
                      <a:pt x="304" y="142"/>
                    </a:cubicBezTo>
                    <a:cubicBezTo>
                      <a:pt x="304" y="143"/>
                      <a:pt x="304" y="145"/>
                      <a:pt x="304" y="146"/>
                    </a:cubicBezTo>
                    <a:cubicBezTo>
                      <a:pt x="304" y="146"/>
                      <a:pt x="302" y="145"/>
                      <a:pt x="301" y="145"/>
                    </a:cubicBezTo>
                    <a:cubicBezTo>
                      <a:pt x="301" y="146"/>
                      <a:pt x="300" y="149"/>
                      <a:pt x="301" y="148"/>
                    </a:cubicBezTo>
                    <a:cubicBezTo>
                      <a:pt x="300" y="147"/>
                      <a:pt x="300" y="148"/>
                      <a:pt x="300" y="147"/>
                    </a:cubicBezTo>
                    <a:cubicBezTo>
                      <a:pt x="298" y="146"/>
                      <a:pt x="298" y="148"/>
                      <a:pt x="301" y="148"/>
                    </a:cubicBezTo>
                    <a:cubicBezTo>
                      <a:pt x="301" y="150"/>
                      <a:pt x="301" y="150"/>
                      <a:pt x="301" y="150"/>
                    </a:cubicBezTo>
                    <a:cubicBezTo>
                      <a:pt x="299" y="150"/>
                      <a:pt x="300" y="148"/>
                      <a:pt x="297" y="149"/>
                    </a:cubicBezTo>
                    <a:cubicBezTo>
                      <a:pt x="296" y="149"/>
                      <a:pt x="294" y="154"/>
                      <a:pt x="292" y="154"/>
                    </a:cubicBezTo>
                    <a:cubicBezTo>
                      <a:pt x="290" y="154"/>
                      <a:pt x="289" y="154"/>
                      <a:pt x="288" y="154"/>
                    </a:cubicBezTo>
                    <a:cubicBezTo>
                      <a:pt x="288" y="154"/>
                      <a:pt x="288" y="157"/>
                      <a:pt x="288" y="157"/>
                    </a:cubicBezTo>
                    <a:cubicBezTo>
                      <a:pt x="292" y="158"/>
                      <a:pt x="294" y="157"/>
                      <a:pt x="299" y="157"/>
                    </a:cubicBezTo>
                    <a:cubicBezTo>
                      <a:pt x="293" y="158"/>
                      <a:pt x="293" y="159"/>
                      <a:pt x="292" y="164"/>
                    </a:cubicBezTo>
                    <a:cubicBezTo>
                      <a:pt x="293" y="164"/>
                      <a:pt x="292" y="165"/>
                      <a:pt x="293" y="165"/>
                    </a:cubicBezTo>
                    <a:cubicBezTo>
                      <a:pt x="294" y="165"/>
                      <a:pt x="295" y="164"/>
                      <a:pt x="296" y="164"/>
                    </a:cubicBezTo>
                    <a:cubicBezTo>
                      <a:pt x="295" y="165"/>
                      <a:pt x="293" y="168"/>
                      <a:pt x="292" y="169"/>
                    </a:cubicBezTo>
                    <a:cubicBezTo>
                      <a:pt x="292" y="169"/>
                      <a:pt x="291" y="168"/>
                      <a:pt x="290" y="168"/>
                    </a:cubicBezTo>
                    <a:cubicBezTo>
                      <a:pt x="288" y="168"/>
                      <a:pt x="286" y="170"/>
                      <a:pt x="284" y="170"/>
                    </a:cubicBezTo>
                    <a:cubicBezTo>
                      <a:pt x="285" y="174"/>
                      <a:pt x="284" y="174"/>
                      <a:pt x="286" y="178"/>
                    </a:cubicBezTo>
                    <a:cubicBezTo>
                      <a:pt x="285" y="178"/>
                      <a:pt x="284" y="178"/>
                      <a:pt x="283" y="178"/>
                    </a:cubicBezTo>
                    <a:cubicBezTo>
                      <a:pt x="282" y="179"/>
                      <a:pt x="283" y="181"/>
                      <a:pt x="283" y="182"/>
                    </a:cubicBezTo>
                    <a:cubicBezTo>
                      <a:pt x="282" y="182"/>
                      <a:pt x="282" y="182"/>
                      <a:pt x="281" y="183"/>
                    </a:cubicBezTo>
                    <a:cubicBezTo>
                      <a:pt x="280" y="183"/>
                      <a:pt x="281" y="184"/>
                      <a:pt x="282" y="184"/>
                    </a:cubicBezTo>
                    <a:cubicBezTo>
                      <a:pt x="282" y="184"/>
                      <a:pt x="282" y="185"/>
                      <a:pt x="283" y="185"/>
                    </a:cubicBezTo>
                    <a:cubicBezTo>
                      <a:pt x="282" y="185"/>
                      <a:pt x="282" y="187"/>
                      <a:pt x="282" y="187"/>
                    </a:cubicBezTo>
                    <a:cubicBezTo>
                      <a:pt x="280" y="188"/>
                      <a:pt x="279" y="188"/>
                      <a:pt x="276" y="187"/>
                    </a:cubicBezTo>
                    <a:cubicBezTo>
                      <a:pt x="273" y="192"/>
                      <a:pt x="274" y="194"/>
                      <a:pt x="276" y="200"/>
                    </a:cubicBezTo>
                    <a:cubicBezTo>
                      <a:pt x="277" y="200"/>
                      <a:pt x="278" y="200"/>
                      <a:pt x="279" y="200"/>
                    </a:cubicBezTo>
                    <a:cubicBezTo>
                      <a:pt x="279" y="200"/>
                      <a:pt x="279" y="198"/>
                      <a:pt x="279" y="198"/>
                    </a:cubicBezTo>
                    <a:cubicBezTo>
                      <a:pt x="279" y="198"/>
                      <a:pt x="281" y="198"/>
                      <a:pt x="282" y="198"/>
                    </a:cubicBezTo>
                    <a:cubicBezTo>
                      <a:pt x="282" y="198"/>
                      <a:pt x="281" y="196"/>
                      <a:pt x="282" y="195"/>
                    </a:cubicBezTo>
                    <a:cubicBezTo>
                      <a:pt x="282" y="196"/>
                      <a:pt x="284" y="196"/>
                      <a:pt x="284" y="197"/>
                    </a:cubicBezTo>
                    <a:cubicBezTo>
                      <a:pt x="284" y="198"/>
                      <a:pt x="284" y="198"/>
                      <a:pt x="284" y="198"/>
                    </a:cubicBezTo>
                    <a:cubicBezTo>
                      <a:pt x="286" y="199"/>
                      <a:pt x="287" y="197"/>
                      <a:pt x="287" y="197"/>
                    </a:cubicBezTo>
                    <a:cubicBezTo>
                      <a:pt x="288" y="196"/>
                      <a:pt x="290" y="196"/>
                      <a:pt x="292" y="195"/>
                    </a:cubicBezTo>
                    <a:cubicBezTo>
                      <a:pt x="291" y="196"/>
                      <a:pt x="291" y="197"/>
                      <a:pt x="291" y="197"/>
                    </a:cubicBezTo>
                    <a:cubicBezTo>
                      <a:pt x="291" y="197"/>
                      <a:pt x="289" y="199"/>
                      <a:pt x="290" y="199"/>
                    </a:cubicBezTo>
                    <a:cubicBezTo>
                      <a:pt x="290" y="199"/>
                      <a:pt x="291" y="201"/>
                      <a:pt x="292" y="202"/>
                    </a:cubicBezTo>
                    <a:cubicBezTo>
                      <a:pt x="295" y="202"/>
                      <a:pt x="295" y="202"/>
                      <a:pt x="298" y="201"/>
                    </a:cubicBezTo>
                    <a:cubicBezTo>
                      <a:pt x="298" y="202"/>
                      <a:pt x="298" y="205"/>
                      <a:pt x="298" y="205"/>
                    </a:cubicBezTo>
                    <a:cubicBezTo>
                      <a:pt x="296" y="206"/>
                      <a:pt x="297" y="204"/>
                      <a:pt x="295" y="205"/>
                    </a:cubicBezTo>
                    <a:cubicBezTo>
                      <a:pt x="295" y="207"/>
                      <a:pt x="295" y="207"/>
                      <a:pt x="295" y="207"/>
                    </a:cubicBezTo>
                    <a:cubicBezTo>
                      <a:pt x="293" y="206"/>
                      <a:pt x="293" y="206"/>
                      <a:pt x="292" y="207"/>
                    </a:cubicBezTo>
                    <a:cubicBezTo>
                      <a:pt x="289" y="208"/>
                      <a:pt x="294" y="209"/>
                      <a:pt x="294" y="209"/>
                    </a:cubicBezTo>
                    <a:cubicBezTo>
                      <a:pt x="294" y="209"/>
                      <a:pt x="295" y="212"/>
                      <a:pt x="293" y="211"/>
                    </a:cubicBezTo>
                    <a:cubicBezTo>
                      <a:pt x="293" y="212"/>
                      <a:pt x="292" y="212"/>
                      <a:pt x="291" y="212"/>
                    </a:cubicBezTo>
                    <a:cubicBezTo>
                      <a:pt x="292" y="215"/>
                      <a:pt x="292" y="215"/>
                      <a:pt x="292" y="215"/>
                    </a:cubicBezTo>
                    <a:cubicBezTo>
                      <a:pt x="294" y="214"/>
                      <a:pt x="298" y="213"/>
                      <a:pt x="300" y="213"/>
                    </a:cubicBezTo>
                    <a:cubicBezTo>
                      <a:pt x="301" y="213"/>
                      <a:pt x="303" y="216"/>
                      <a:pt x="304" y="217"/>
                    </a:cubicBezTo>
                    <a:cubicBezTo>
                      <a:pt x="305" y="217"/>
                      <a:pt x="305" y="217"/>
                      <a:pt x="305" y="217"/>
                    </a:cubicBezTo>
                    <a:cubicBezTo>
                      <a:pt x="306" y="216"/>
                      <a:pt x="305" y="215"/>
                      <a:pt x="305" y="214"/>
                    </a:cubicBezTo>
                    <a:cubicBezTo>
                      <a:pt x="305" y="214"/>
                      <a:pt x="307" y="213"/>
                      <a:pt x="307" y="212"/>
                    </a:cubicBezTo>
                    <a:cubicBezTo>
                      <a:pt x="311" y="215"/>
                      <a:pt x="313" y="215"/>
                      <a:pt x="318" y="213"/>
                    </a:cubicBezTo>
                    <a:cubicBezTo>
                      <a:pt x="319" y="215"/>
                      <a:pt x="318" y="215"/>
                      <a:pt x="319" y="215"/>
                    </a:cubicBezTo>
                    <a:cubicBezTo>
                      <a:pt x="319" y="215"/>
                      <a:pt x="320" y="214"/>
                      <a:pt x="319" y="213"/>
                    </a:cubicBezTo>
                    <a:cubicBezTo>
                      <a:pt x="319" y="213"/>
                      <a:pt x="318" y="212"/>
                      <a:pt x="317" y="212"/>
                    </a:cubicBezTo>
                    <a:cubicBezTo>
                      <a:pt x="318" y="212"/>
                      <a:pt x="317" y="210"/>
                      <a:pt x="317" y="209"/>
                    </a:cubicBezTo>
                    <a:cubicBezTo>
                      <a:pt x="320" y="210"/>
                      <a:pt x="321" y="209"/>
                      <a:pt x="323" y="210"/>
                    </a:cubicBezTo>
                    <a:cubicBezTo>
                      <a:pt x="324" y="210"/>
                      <a:pt x="324" y="212"/>
                      <a:pt x="327" y="212"/>
                    </a:cubicBezTo>
                    <a:cubicBezTo>
                      <a:pt x="327" y="212"/>
                      <a:pt x="330" y="210"/>
                      <a:pt x="331" y="209"/>
                    </a:cubicBezTo>
                    <a:cubicBezTo>
                      <a:pt x="322" y="207"/>
                      <a:pt x="316" y="204"/>
                      <a:pt x="313" y="197"/>
                    </a:cubicBezTo>
                    <a:cubicBezTo>
                      <a:pt x="312" y="197"/>
                      <a:pt x="313" y="195"/>
                      <a:pt x="312" y="195"/>
                    </a:cubicBezTo>
                    <a:cubicBezTo>
                      <a:pt x="310" y="194"/>
                      <a:pt x="310" y="194"/>
                      <a:pt x="310" y="194"/>
                    </a:cubicBezTo>
                    <a:cubicBezTo>
                      <a:pt x="310" y="192"/>
                      <a:pt x="313" y="190"/>
                      <a:pt x="309" y="188"/>
                    </a:cubicBezTo>
                    <a:cubicBezTo>
                      <a:pt x="309" y="187"/>
                      <a:pt x="309" y="187"/>
                      <a:pt x="309" y="187"/>
                    </a:cubicBezTo>
                    <a:cubicBezTo>
                      <a:pt x="310" y="186"/>
                      <a:pt x="311" y="186"/>
                      <a:pt x="311" y="186"/>
                    </a:cubicBezTo>
                    <a:cubicBezTo>
                      <a:pt x="311" y="185"/>
                      <a:pt x="311" y="185"/>
                      <a:pt x="311" y="185"/>
                    </a:cubicBezTo>
                    <a:cubicBezTo>
                      <a:pt x="312" y="186"/>
                      <a:pt x="312" y="182"/>
                      <a:pt x="312" y="182"/>
                    </a:cubicBezTo>
                    <a:cubicBezTo>
                      <a:pt x="312" y="182"/>
                      <a:pt x="311" y="182"/>
                      <a:pt x="311" y="181"/>
                    </a:cubicBezTo>
                    <a:cubicBezTo>
                      <a:pt x="311" y="180"/>
                      <a:pt x="311" y="180"/>
                      <a:pt x="311" y="180"/>
                    </a:cubicBezTo>
                    <a:cubicBezTo>
                      <a:pt x="311" y="180"/>
                      <a:pt x="313" y="179"/>
                      <a:pt x="313" y="179"/>
                    </a:cubicBezTo>
                    <a:cubicBezTo>
                      <a:pt x="314" y="177"/>
                      <a:pt x="313" y="174"/>
                      <a:pt x="313" y="173"/>
                    </a:cubicBezTo>
                    <a:cubicBezTo>
                      <a:pt x="314" y="172"/>
                      <a:pt x="316" y="172"/>
                      <a:pt x="316" y="171"/>
                    </a:cubicBezTo>
                    <a:cubicBezTo>
                      <a:pt x="316" y="171"/>
                      <a:pt x="316" y="170"/>
                      <a:pt x="316" y="169"/>
                    </a:cubicBezTo>
                    <a:cubicBezTo>
                      <a:pt x="316" y="169"/>
                      <a:pt x="315" y="168"/>
                      <a:pt x="315" y="168"/>
                    </a:cubicBezTo>
                    <a:cubicBezTo>
                      <a:pt x="314" y="168"/>
                      <a:pt x="312" y="168"/>
                      <a:pt x="311" y="168"/>
                    </a:cubicBezTo>
                    <a:cubicBezTo>
                      <a:pt x="310" y="168"/>
                      <a:pt x="309" y="166"/>
                      <a:pt x="309" y="166"/>
                    </a:cubicBezTo>
                    <a:cubicBezTo>
                      <a:pt x="306" y="165"/>
                      <a:pt x="303" y="167"/>
                      <a:pt x="302" y="167"/>
                    </a:cubicBezTo>
                    <a:cubicBezTo>
                      <a:pt x="301" y="163"/>
                      <a:pt x="301" y="163"/>
                      <a:pt x="301" y="163"/>
                    </a:cubicBezTo>
                    <a:cubicBezTo>
                      <a:pt x="302" y="164"/>
                      <a:pt x="306" y="167"/>
                      <a:pt x="309" y="165"/>
                    </a:cubicBezTo>
                    <a:cubicBezTo>
                      <a:pt x="309" y="165"/>
                      <a:pt x="308" y="164"/>
                      <a:pt x="310" y="164"/>
                    </a:cubicBezTo>
                    <a:cubicBezTo>
                      <a:pt x="310" y="164"/>
                      <a:pt x="311" y="166"/>
                      <a:pt x="311" y="167"/>
                    </a:cubicBezTo>
                    <a:cubicBezTo>
                      <a:pt x="313" y="167"/>
                      <a:pt x="316" y="166"/>
                      <a:pt x="316" y="166"/>
                    </a:cubicBezTo>
                    <a:cubicBezTo>
                      <a:pt x="317" y="165"/>
                      <a:pt x="319" y="165"/>
                      <a:pt x="319" y="163"/>
                    </a:cubicBezTo>
                    <a:cubicBezTo>
                      <a:pt x="320" y="163"/>
                      <a:pt x="319" y="162"/>
                      <a:pt x="319" y="161"/>
                    </a:cubicBezTo>
                    <a:cubicBezTo>
                      <a:pt x="318" y="162"/>
                      <a:pt x="319" y="160"/>
                      <a:pt x="319" y="159"/>
                    </a:cubicBezTo>
                    <a:cubicBezTo>
                      <a:pt x="319" y="159"/>
                      <a:pt x="320" y="161"/>
                      <a:pt x="321" y="161"/>
                    </a:cubicBezTo>
                    <a:cubicBezTo>
                      <a:pt x="321" y="161"/>
                      <a:pt x="322" y="160"/>
                      <a:pt x="323" y="161"/>
                    </a:cubicBezTo>
                    <a:cubicBezTo>
                      <a:pt x="325" y="159"/>
                      <a:pt x="322" y="159"/>
                      <a:pt x="323" y="157"/>
                    </a:cubicBezTo>
                    <a:cubicBezTo>
                      <a:pt x="324" y="157"/>
                      <a:pt x="326" y="157"/>
                      <a:pt x="327" y="157"/>
                    </a:cubicBezTo>
                    <a:cubicBezTo>
                      <a:pt x="327" y="156"/>
                      <a:pt x="327" y="156"/>
                      <a:pt x="327" y="156"/>
                    </a:cubicBezTo>
                    <a:cubicBezTo>
                      <a:pt x="327" y="155"/>
                      <a:pt x="326" y="152"/>
                      <a:pt x="325" y="151"/>
                    </a:cubicBezTo>
                    <a:cubicBezTo>
                      <a:pt x="326" y="151"/>
                      <a:pt x="327" y="150"/>
                      <a:pt x="328" y="151"/>
                    </a:cubicBezTo>
                    <a:cubicBezTo>
                      <a:pt x="329" y="154"/>
                      <a:pt x="329" y="154"/>
                      <a:pt x="329" y="154"/>
                    </a:cubicBezTo>
                    <a:cubicBezTo>
                      <a:pt x="332" y="152"/>
                      <a:pt x="332" y="152"/>
                      <a:pt x="332" y="152"/>
                    </a:cubicBezTo>
                    <a:cubicBezTo>
                      <a:pt x="333" y="150"/>
                      <a:pt x="332" y="149"/>
                      <a:pt x="333" y="148"/>
                    </a:cubicBezTo>
                    <a:cubicBezTo>
                      <a:pt x="334" y="148"/>
                      <a:pt x="335" y="148"/>
                      <a:pt x="335" y="148"/>
                    </a:cubicBezTo>
                    <a:cubicBezTo>
                      <a:pt x="335" y="147"/>
                      <a:pt x="336" y="145"/>
                      <a:pt x="335" y="146"/>
                    </a:cubicBezTo>
                    <a:cubicBezTo>
                      <a:pt x="334" y="145"/>
                      <a:pt x="335" y="144"/>
                      <a:pt x="334" y="144"/>
                    </a:cubicBezTo>
                    <a:cubicBezTo>
                      <a:pt x="336" y="144"/>
                      <a:pt x="337" y="144"/>
                      <a:pt x="339" y="143"/>
                    </a:cubicBezTo>
                    <a:cubicBezTo>
                      <a:pt x="339" y="142"/>
                      <a:pt x="339" y="141"/>
                      <a:pt x="339" y="141"/>
                    </a:cubicBezTo>
                    <a:cubicBezTo>
                      <a:pt x="340" y="141"/>
                      <a:pt x="343" y="141"/>
                      <a:pt x="345" y="142"/>
                    </a:cubicBezTo>
                    <a:cubicBezTo>
                      <a:pt x="345" y="140"/>
                      <a:pt x="344" y="139"/>
                      <a:pt x="346" y="139"/>
                    </a:cubicBezTo>
                    <a:cubicBezTo>
                      <a:pt x="347" y="139"/>
                      <a:pt x="349" y="141"/>
                      <a:pt x="351" y="140"/>
                    </a:cubicBezTo>
                    <a:cubicBezTo>
                      <a:pt x="352" y="140"/>
                      <a:pt x="351" y="137"/>
                      <a:pt x="351" y="137"/>
                    </a:cubicBezTo>
                    <a:cubicBezTo>
                      <a:pt x="352" y="136"/>
                      <a:pt x="353" y="137"/>
                      <a:pt x="354" y="137"/>
                    </a:cubicBezTo>
                    <a:cubicBezTo>
                      <a:pt x="355" y="137"/>
                      <a:pt x="355" y="134"/>
                      <a:pt x="356" y="134"/>
                    </a:cubicBezTo>
                    <a:cubicBezTo>
                      <a:pt x="357" y="133"/>
                      <a:pt x="358" y="134"/>
                      <a:pt x="359" y="134"/>
                    </a:cubicBezTo>
                    <a:cubicBezTo>
                      <a:pt x="360" y="132"/>
                      <a:pt x="360" y="132"/>
                      <a:pt x="360" y="132"/>
                    </a:cubicBezTo>
                    <a:cubicBezTo>
                      <a:pt x="360" y="132"/>
                      <a:pt x="367" y="130"/>
                      <a:pt x="367" y="130"/>
                    </a:cubicBezTo>
                    <a:cubicBezTo>
                      <a:pt x="369" y="129"/>
                      <a:pt x="369" y="131"/>
                      <a:pt x="372" y="130"/>
                    </a:cubicBezTo>
                    <a:cubicBezTo>
                      <a:pt x="374" y="130"/>
                      <a:pt x="378" y="126"/>
                      <a:pt x="380" y="126"/>
                    </a:cubicBezTo>
                    <a:cubicBezTo>
                      <a:pt x="381" y="126"/>
                      <a:pt x="382" y="128"/>
                      <a:pt x="383" y="128"/>
                    </a:cubicBezTo>
                    <a:cubicBezTo>
                      <a:pt x="383" y="128"/>
                      <a:pt x="384" y="126"/>
                      <a:pt x="384" y="126"/>
                    </a:cubicBezTo>
                    <a:cubicBezTo>
                      <a:pt x="385" y="126"/>
                      <a:pt x="386" y="126"/>
                      <a:pt x="387" y="126"/>
                    </a:cubicBezTo>
                    <a:cubicBezTo>
                      <a:pt x="387" y="126"/>
                      <a:pt x="389" y="124"/>
                      <a:pt x="389" y="124"/>
                    </a:cubicBezTo>
                    <a:cubicBezTo>
                      <a:pt x="393" y="123"/>
                      <a:pt x="396" y="124"/>
                      <a:pt x="401" y="123"/>
                    </a:cubicBezTo>
                    <a:cubicBezTo>
                      <a:pt x="401" y="123"/>
                      <a:pt x="403" y="121"/>
                      <a:pt x="404" y="121"/>
                    </a:cubicBezTo>
                    <a:cubicBezTo>
                      <a:pt x="405" y="121"/>
                      <a:pt x="407" y="121"/>
                      <a:pt x="408" y="121"/>
                    </a:cubicBezTo>
                    <a:cubicBezTo>
                      <a:pt x="408" y="121"/>
                      <a:pt x="409" y="119"/>
                      <a:pt x="410" y="119"/>
                    </a:cubicBezTo>
                    <a:cubicBezTo>
                      <a:pt x="411" y="119"/>
                      <a:pt x="412" y="119"/>
                      <a:pt x="412" y="119"/>
                    </a:cubicBezTo>
                    <a:cubicBezTo>
                      <a:pt x="413" y="119"/>
                      <a:pt x="413" y="117"/>
                      <a:pt x="413" y="117"/>
                    </a:cubicBezTo>
                    <a:cubicBezTo>
                      <a:pt x="415" y="116"/>
                      <a:pt x="415" y="117"/>
                      <a:pt x="416" y="116"/>
                    </a:cubicBezTo>
                    <a:cubicBezTo>
                      <a:pt x="417" y="115"/>
                      <a:pt x="418" y="111"/>
                      <a:pt x="418" y="109"/>
                    </a:cubicBezTo>
                    <a:cubicBezTo>
                      <a:pt x="418" y="108"/>
                      <a:pt x="415" y="108"/>
                      <a:pt x="415" y="108"/>
                    </a:cubicBezTo>
                    <a:cubicBezTo>
                      <a:pt x="415" y="107"/>
                      <a:pt x="415" y="105"/>
                      <a:pt x="414" y="105"/>
                    </a:cubicBezTo>
                    <a:cubicBezTo>
                      <a:pt x="414" y="104"/>
                      <a:pt x="411" y="104"/>
                      <a:pt x="410" y="104"/>
                    </a:cubicBezTo>
                    <a:close/>
                    <a:moveTo>
                      <a:pt x="1027" y="120"/>
                    </a:moveTo>
                    <a:cubicBezTo>
                      <a:pt x="1025" y="121"/>
                      <a:pt x="1021" y="127"/>
                      <a:pt x="1019" y="128"/>
                    </a:cubicBezTo>
                    <a:cubicBezTo>
                      <a:pt x="1019" y="128"/>
                      <a:pt x="1019" y="128"/>
                      <a:pt x="1019" y="128"/>
                    </a:cubicBezTo>
                    <a:cubicBezTo>
                      <a:pt x="1018" y="129"/>
                      <a:pt x="1019" y="130"/>
                      <a:pt x="1019" y="132"/>
                    </a:cubicBezTo>
                    <a:cubicBezTo>
                      <a:pt x="1018" y="132"/>
                      <a:pt x="1016" y="133"/>
                      <a:pt x="1016" y="134"/>
                    </a:cubicBezTo>
                    <a:cubicBezTo>
                      <a:pt x="1016" y="137"/>
                      <a:pt x="1017" y="138"/>
                      <a:pt x="1017" y="140"/>
                    </a:cubicBezTo>
                    <a:cubicBezTo>
                      <a:pt x="1017" y="140"/>
                      <a:pt x="1016" y="139"/>
                      <a:pt x="1016" y="140"/>
                    </a:cubicBezTo>
                    <a:cubicBezTo>
                      <a:pt x="1016" y="141"/>
                      <a:pt x="1018" y="141"/>
                      <a:pt x="1018" y="142"/>
                    </a:cubicBezTo>
                    <a:cubicBezTo>
                      <a:pt x="1018" y="142"/>
                      <a:pt x="1018" y="143"/>
                      <a:pt x="1018" y="144"/>
                    </a:cubicBezTo>
                    <a:cubicBezTo>
                      <a:pt x="1019" y="144"/>
                      <a:pt x="1019" y="144"/>
                      <a:pt x="1019" y="144"/>
                    </a:cubicBezTo>
                    <a:cubicBezTo>
                      <a:pt x="1018" y="144"/>
                      <a:pt x="1020" y="146"/>
                      <a:pt x="1017" y="146"/>
                    </a:cubicBezTo>
                    <a:cubicBezTo>
                      <a:pt x="1017" y="146"/>
                      <a:pt x="1017" y="146"/>
                      <a:pt x="1017" y="146"/>
                    </a:cubicBezTo>
                    <a:cubicBezTo>
                      <a:pt x="1018" y="147"/>
                      <a:pt x="1019" y="146"/>
                      <a:pt x="1020" y="147"/>
                    </a:cubicBezTo>
                    <a:cubicBezTo>
                      <a:pt x="1021" y="147"/>
                      <a:pt x="1021" y="150"/>
                      <a:pt x="1021" y="150"/>
                    </a:cubicBezTo>
                    <a:cubicBezTo>
                      <a:pt x="1023" y="152"/>
                      <a:pt x="1026" y="152"/>
                      <a:pt x="1029" y="153"/>
                    </a:cubicBezTo>
                    <a:cubicBezTo>
                      <a:pt x="1030" y="152"/>
                      <a:pt x="1033" y="149"/>
                      <a:pt x="1034" y="147"/>
                    </a:cubicBezTo>
                    <a:cubicBezTo>
                      <a:pt x="1034" y="146"/>
                      <a:pt x="1034" y="145"/>
                      <a:pt x="1034" y="144"/>
                    </a:cubicBezTo>
                    <a:cubicBezTo>
                      <a:pt x="1035" y="144"/>
                      <a:pt x="1035" y="144"/>
                      <a:pt x="1035" y="144"/>
                    </a:cubicBezTo>
                    <a:cubicBezTo>
                      <a:pt x="1040" y="138"/>
                      <a:pt x="1040" y="138"/>
                      <a:pt x="1040" y="138"/>
                    </a:cubicBezTo>
                    <a:cubicBezTo>
                      <a:pt x="1040" y="137"/>
                      <a:pt x="1039" y="132"/>
                      <a:pt x="1039" y="132"/>
                    </a:cubicBezTo>
                    <a:cubicBezTo>
                      <a:pt x="1038" y="131"/>
                      <a:pt x="1036" y="130"/>
                      <a:pt x="1035" y="130"/>
                    </a:cubicBezTo>
                    <a:cubicBezTo>
                      <a:pt x="1035" y="129"/>
                      <a:pt x="1035" y="127"/>
                      <a:pt x="1035" y="126"/>
                    </a:cubicBezTo>
                    <a:cubicBezTo>
                      <a:pt x="1034" y="126"/>
                      <a:pt x="1033" y="126"/>
                      <a:pt x="1032" y="126"/>
                    </a:cubicBezTo>
                    <a:cubicBezTo>
                      <a:pt x="1031" y="126"/>
                      <a:pt x="1030" y="123"/>
                      <a:pt x="1029" y="123"/>
                    </a:cubicBezTo>
                    <a:cubicBezTo>
                      <a:pt x="1028" y="122"/>
                      <a:pt x="1028" y="123"/>
                      <a:pt x="1027" y="122"/>
                    </a:cubicBezTo>
                    <a:cubicBezTo>
                      <a:pt x="1027" y="122"/>
                      <a:pt x="1028" y="119"/>
                      <a:pt x="1027" y="120"/>
                    </a:cubicBezTo>
                    <a:close/>
                    <a:moveTo>
                      <a:pt x="727" y="122"/>
                    </a:moveTo>
                    <a:cubicBezTo>
                      <a:pt x="731" y="123"/>
                      <a:pt x="728" y="125"/>
                      <a:pt x="730" y="126"/>
                    </a:cubicBezTo>
                    <a:cubicBezTo>
                      <a:pt x="731" y="126"/>
                      <a:pt x="731" y="125"/>
                      <a:pt x="732" y="126"/>
                    </a:cubicBezTo>
                    <a:cubicBezTo>
                      <a:pt x="732" y="127"/>
                      <a:pt x="732" y="127"/>
                      <a:pt x="732" y="127"/>
                    </a:cubicBezTo>
                    <a:cubicBezTo>
                      <a:pt x="731" y="127"/>
                      <a:pt x="729" y="129"/>
                      <a:pt x="728" y="129"/>
                    </a:cubicBezTo>
                    <a:cubicBezTo>
                      <a:pt x="727" y="129"/>
                      <a:pt x="726" y="129"/>
                      <a:pt x="726" y="129"/>
                    </a:cubicBezTo>
                    <a:cubicBezTo>
                      <a:pt x="725" y="129"/>
                      <a:pt x="724" y="131"/>
                      <a:pt x="724" y="132"/>
                    </a:cubicBezTo>
                    <a:cubicBezTo>
                      <a:pt x="722" y="132"/>
                      <a:pt x="720" y="132"/>
                      <a:pt x="718" y="133"/>
                    </a:cubicBezTo>
                    <a:cubicBezTo>
                      <a:pt x="718" y="133"/>
                      <a:pt x="718" y="135"/>
                      <a:pt x="718" y="136"/>
                    </a:cubicBezTo>
                    <a:cubicBezTo>
                      <a:pt x="716" y="137"/>
                      <a:pt x="714" y="136"/>
                      <a:pt x="714" y="138"/>
                    </a:cubicBezTo>
                    <a:cubicBezTo>
                      <a:pt x="713" y="138"/>
                      <a:pt x="714" y="139"/>
                      <a:pt x="714" y="140"/>
                    </a:cubicBezTo>
                    <a:cubicBezTo>
                      <a:pt x="713" y="140"/>
                      <a:pt x="712" y="140"/>
                      <a:pt x="712" y="140"/>
                    </a:cubicBezTo>
                    <a:cubicBezTo>
                      <a:pt x="710" y="137"/>
                      <a:pt x="712" y="137"/>
                      <a:pt x="706" y="136"/>
                    </a:cubicBezTo>
                    <a:cubicBezTo>
                      <a:pt x="708" y="133"/>
                      <a:pt x="707" y="132"/>
                      <a:pt x="708" y="129"/>
                    </a:cubicBezTo>
                    <a:cubicBezTo>
                      <a:pt x="708" y="129"/>
                      <a:pt x="709" y="128"/>
                      <a:pt x="710" y="128"/>
                    </a:cubicBezTo>
                    <a:cubicBezTo>
                      <a:pt x="710" y="129"/>
                      <a:pt x="711" y="130"/>
                      <a:pt x="712" y="131"/>
                    </a:cubicBezTo>
                    <a:cubicBezTo>
                      <a:pt x="715" y="130"/>
                      <a:pt x="719" y="130"/>
                      <a:pt x="722" y="129"/>
                    </a:cubicBezTo>
                    <a:cubicBezTo>
                      <a:pt x="724" y="128"/>
                      <a:pt x="726" y="127"/>
                      <a:pt x="728" y="126"/>
                    </a:cubicBezTo>
                    <a:cubicBezTo>
                      <a:pt x="727" y="126"/>
                      <a:pt x="728" y="124"/>
                      <a:pt x="726" y="125"/>
                    </a:cubicBezTo>
                    <a:cubicBezTo>
                      <a:pt x="726" y="124"/>
                      <a:pt x="726" y="122"/>
                      <a:pt x="727" y="122"/>
                    </a:cubicBezTo>
                    <a:close/>
                    <a:moveTo>
                      <a:pt x="1063" y="127"/>
                    </a:moveTo>
                    <a:cubicBezTo>
                      <a:pt x="1063" y="128"/>
                      <a:pt x="1065" y="129"/>
                      <a:pt x="1065" y="130"/>
                    </a:cubicBezTo>
                    <a:cubicBezTo>
                      <a:pt x="1066" y="132"/>
                      <a:pt x="1064" y="136"/>
                      <a:pt x="1065" y="138"/>
                    </a:cubicBezTo>
                    <a:cubicBezTo>
                      <a:pt x="1065" y="139"/>
                      <a:pt x="1067" y="141"/>
                      <a:pt x="1067" y="142"/>
                    </a:cubicBezTo>
                    <a:cubicBezTo>
                      <a:pt x="1068" y="142"/>
                      <a:pt x="1069" y="142"/>
                      <a:pt x="1070" y="142"/>
                    </a:cubicBezTo>
                    <a:cubicBezTo>
                      <a:pt x="1071" y="141"/>
                      <a:pt x="1072" y="140"/>
                      <a:pt x="1073" y="139"/>
                    </a:cubicBezTo>
                    <a:cubicBezTo>
                      <a:pt x="1074" y="138"/>
                      <a:pt x="1075" y="138"/>
                      <a:pt x="1077" y="138"/>
                    </a:cubicBezTo>
                    <a:cubicBezTo>
                      <a:pt x="1078" y="134"/>
                      <a:pt x="1078" y="129"/>
                      <a:pt x="1072" y="130"/>
                    </a:cubicBezTo>
                    <a:cubicBezTo>
                      <a:pt x="1072" y="130"/>
                      <a:pt x="1071" y="131"/>
                      <a:pt x="1069" y="131"/>
                    </a:cubicBezTo>
                    <a:cubicBezTo>
                      <a:pt x="1068" y="131"/>
                      <a:pt x="1067" y="128"/>
                      <a:pt x="1066" y="128"/>
                    </a:cubicBezTo>
                    <a:cubicBezTo>
                      <a:pt x="1065" y="127"/>
                      <a:pt x="1064" y="127"/>
                      <a:pt x="1063" y="127"/>
                    </a:cubicBezTo>
                    <a:close/>
                    <a:moveTo>
                      <a:pt x="1101" y="128"/>
                    </a:moveTo>
                    <a:cubicBezTo>
                      <a:pt x="1101" y="130"/>
                      <a:pt x="1101" y="133"/>
                      <a:pt x="1100" y="136"/>
                    </a:cubicBezTo>
                    <a:cubicBezTo>
                      <a:pt x="1101" y="136"/>
                      <a:pt x="1106" y="139"/>
                      <a:pt x="1106" y="140"/>
                    </a:cubicBezTo>
                    <a:cubicBezTo>
                      <a:pt x="1108" y="140"/>
                      <a:pt x="1111" y="139"/>
                      <a:pt x="1112" y="140"/>
                    </a:cubicBezTo>
                    <a:cubicBezTo>
                      <a:pt x="1113" y="140"/>
                      <a:pt x="1113" y="141"/>
                      <a:pt x="1114" y="142"/>
                    </a:cubicBezTo>
                    <a:cubicBezTo>
                      <a:pt x="1115" y="142"/>
                      <a:pt x="1121" y="141"/>
                      <a:pt x="1123" y="140"/>
                    </a:cubicBezTo>
                    <a:cubicBezTo>
                      <a:pt x="1124" y="140"/>
                      <a:pt x="1123" y="139"/>
                      <a:pt x="1124" y="138"/>
                    </a:cubicBezTo>
                    <a:cubicBezTo>
                      <a:pt x="1125" y="137"/>
                      <a:pt x="1128" y="136"/>
                      <a:pt x="1131" y="136"/>
                    </a:cubicBezTo>
                    <a:cubicBezTo>
                      <a:pt x="1130" y="133"/>
                      <a:pt x="1130" y="133"/>
                      <a:pt x="1130" y="133"/>
                    </a:cubicBezTo>
                    <a:cubicBezTo>
                      <a:pt x="1130" y="133"/>
                      <a:pt x="1128" y="131"/>
                      <a:pt x="1128" y="131"/>
                    </a:cubicBezTo>
                    <a:cubicBezTo>
                      <a:pt x="1126" y="130"/>
                      <a:pt x="1121" y="130"/>
                      <a:pt x="1118" y="130"/>
                    </a:cubicBezTo>
                    <a:cubicBezTo>
                      <a:pt x="1118" y="129"/>
                      <a:pt x="1116" y="128"/>
                      <a:pt x="1116" y="128"/>
                    </a:cubicBezTo>
                    <a:cubicBezTo>
                      <a:pt x="1114" y="127"/>
                      <a:pt x="1111" y="129"/>
                      <a:pt x="1110" y="129"/>
                    </a:cubicBezTo>
                    <a:cubicBezTo>
                      <a:pt x="1106" y="129"/>
                      <a:pt x="1104" y="128"/>
                      <a:pt x="1101" y="128"/>
                    </a:cubicBezTo>
                    <a:close/>
                    <a:moveTo>
                      <a:pt x="1040" y="152"/>
                    </a:moveTo>
                    <a:cubicBezTo>
                      <a:pt x="1040" y="152"/>
                      <a:pt x="1039" y="153"/>
                      <a:pt x="1039" y="154"/>
                    </a:cubicBezTo>
                    <a:cubicBezTo>
                      <a:pt x="1038" y="156"/>
                      <a:pt x="1040" y="155"/>
                      <a:pt x="1040" y="156"/>
                    </a:cubicBezTo>
                    <a:cubicBezTo>
                      <a:pt x="1039" y="156"/>
                      <a:pt x="1042" y="157"/>
                      <a:pt x="1042" y="157"/>
                    </a:cubicBezTo>
                    <a:cubicBezTo>
                      <a:pt x="1042" y="157"/>
                      <a:pt x="1043" y="157"/>
                      <a:pt x="1043" y="156"/>
                    </a:cubicBezTo>
                    <a:cubicBezTo>
                      <a:pt x="1043" y="156"/>
                      <a:pt x="1043" y="155"/>
                      <a:pt x="1043" y="154"/>
                    </a:cubicBezTo>
                    <a:cubicBezTo>
                      <a:pt x="1043" y="154"/>
                      <a:pt x="1042" y="152"/>
                      <a:pt x="1043" y="152"/>
                    </a:cubicBezTo>
                    <a:cubicBezTo>
                      <a:pt x="1042" y="152"/>
                      <a:pt x="1040" y="152"/>
                      <a:pt x="1040" y="152"/>
                    </a:cubicBezTo>
                    <a:close/>
                    <a:moveTo>
                      <a:pt x="1053" y="155"/>
                    </a:moveTo>
                    <a:cubicBezTo>
                      <a:pt x="1052" y="155"/>
                      <a:pt x="1051" y="157"/>
                      <a:pt x="1051" y="157"/>
                    </a:cubicBezTo>
                    <a:cubicBezTo>
                      <a:pt x="1049" y="158"/>
                      <a:pt x="1046" y="158"/>
                      <a:pt x="1045" y="159"/>
                    </a:cubicBezTo>
                    <a:cubicBezTo>
                      <a:pt x="1043" y="161"/>
                      <a:pt x="1044" y="163"/>
                      <a:pt x="1041" y="164"/>
                    </a:cubicBezTo>
                    <a:cubicBezTo>
                      <a:pt x="1040" y="165"/>
                      <a:pt x="1039" y="165"/>
                      <a:pt x="1037" y="165"/>
                    </a:cubicBezTo>
                    <a:cubicBezTo>
                      <a:pt x="1038" y="167"/>
                      <a:pt x="1038" y="167"/>
                      <a:pt x="1038" y="167"/>
                    </a:cubicBezTo>
                    <a:cubicBezTo>
                      <a:pt x="1039" y="168"/>
                      <a:pt x="1041" y="167"/>
                      <a:pt x="1043" y="167"/>
                    </a:cubicBezTo>
                    <a:cubicBezTo>
                      <a:pt x="1043" y="168"/>
                      <a:pt x="1045" y="169"/>
                      <a:pt x="1046" y="169"/>
                    </a:cubicBezTo>
                    <a:cubicBezTo>
                      <a:pt x="1049" y="170"/>
                      <a:pt x="1049" y="168"/>
                      <a:pt x="1052" y="168"/>
                    </a:cubicBezTo>
                    <a:cubicBezTo>
                      <a:pt x="1052" y="168"/>
                      <a:pt x="1054" y="170"/>
                      <a:pt x="1055" y="170"/>
                    </a:cubicBezTo>
                    <a:cubicBezTo>
                      <a:pt x="1059" y="171"/>
                      <a:pt x="1064" y="171"/>
                      <a:pt x="1068" y="171"/>
                    </a:cubicBezTo>
                    <a:cubicBezTo>
                      <a:pt x="1068" y="169"/>
                      <a:pt x="1069" y="166"/>
                      <a:pt x="1068" y="163"/>
                    </a:cubicBezTo>
                    <a:cubicBezTo>
                      <a:pt x="1067" y="162"/>
                      <a:pt x="1065" y="162"/>
                      <a:pt x="1064" y="161"/>
                    </a:cubicBezTo>
                    <a:cubicBezTo>
                      <a:pt x="1063" y="161"/>
                      <a:pt x="1063" y="160"/>
                      <a:pt x="1063" y="159"/>
                    </a:cubicBezTo>
                    <a:cubicBezTo>
                      <a:pt x="1060" y="157"/>
                      <a:pt x="1059" y="157"/>
                      <a:pt x="1055" y="156"/>
                    </a:cubicBezTo>
                    <a:cubicBezTo>
                      <a:pt x="1055" y="156"/>
                      <a:pt x="1053" y="155"/>
                      <a:pt x="1053" y="155"/>
                    </a:cubicBezTo>
                    <a:close/>
                    <a:moveTo>
                      <a:pt x="1387" y="202"/>
                    </a:moveTo>
                    <a:cubicBezTo>
                      <a:pt x="1385" y="204"/>
                      <a:pt x="1385" y="205"/>
                      <a:pt x="1382" y="206"/>
                    </a:cubicBezTo>
                    <a:cubicBezTo>
                      <a:pt x="1382" y="206"/>
                      <a:pt x="1381" y="206"/>
                      <a:pt x="1380" y="206"/>
                    </a:cubicBezTo>
                    <a:cubicBezTo>
                      <a:pt x="1376" y="211"/>
                      <a:pt x="1376" y="211"/>
                      <a:pt x="1376" y="211"/>
                    </a:cubicBezTo>
                    <a:cubicBezTo>
                      <a:pt x="1375" y="212"/>
                      <a:pt x="1376" y="213"/>
                      <a:pt x="1376" y="213"/>
                    </a:cubicBezTo>
                    <a:cubicBezTo>
                      <a:pt x="1379" y="214"/>
                      <a:pt x="1384" y="215"/>
                      <a:pt x="1387" y="215"/>
                    </a:cubicBezTo>
                    <a:cubicBezTo>
                      <a:pt x="1388" y="214"/>
                      <a:pt x="1389" y="212"/>
                      <a:pt x="1392" y="212"/>
                    </a:cubicBezTo>
                    <a:cubicBezTo>
                      <a:pt x="1392" y="213"/>
                      <a:pt x="1392" y="213"/>
                      <a:pt x="1392" y="213"/>
                    </a:cubicBezTo>
                    <a:cubicBezTo>
                      <a:pt x="1395" y="214"/>
                      <a:pt x="1402" y="214"/>
                      <a:pt x="1405" y="215"/>
                    </a:cubicBezTo>
                    <a:cubicBezTo>
                      <a:pt x="1405" y="212"/>
                      <a:pt x="1406" y="211"/>
                      <a:pt x="1405" y="209"/>
                    </a:cubicBezTo>
                    <a:cubicBezTo>
                      <a:pt x="1404" y="209"/>
                      <a:pt x="1403" y="207"/>
                      <a:pt x="1403" y="207"/>
                    </a:cubicBezTo>
                    <a:cubicBezTo>
                      <a:pt x="1400" y="205"/>
                      <a:pt x="1396" y="206"/>
                      <a:pt x="1393" y="205"/>
                    </a:cubicBezTo>
                    <a:cubicBezTo>
                      <a:pt x="1391" y="205"/>
                      <a:pt x="1389" y="203"/>
                      <a:pt x="1387" y="202"/>
                    </a:cubicBezTo>
                    <a:close/>
                    <a:moveTo>
                      <a:pt x="1285" y="219"/>
                    </a:moveTo>
                    <a:cubicBezTo>
                      <a:pt x="1284" y="220"/>
                      <a:pt x="1284" y="219"/>
                      <a:pt x="1283" y="220"/>
                    </a:cubicBezTo>
                    <a:cubicBezTo>
                      <a:pt x="1282" y="221"/>
                      <a:pt x="1283" y="222"/>
                      <a:pt x="1283" y="223"/>
                    </a:cubicBezTo>
                    <a:cubicBezTo>
                      <a:pt x="1285" y="225"/>
                      <a:pt x="1287" y="227"/>
                      <a:pt x="1291" y="225"/>
                    </a:cubicBezTo>
                    <a:cubicBezTo>
                      <a:pt x="1291" y="225"/>
                      <a:pt x="1291" y="224"/>
                      <a:pt x="1292" y="223"/>
                    </a:cubicBezTo>
                    <a:lnTo>
                      <a:pt x="1285" y="219"/>
                    </a:lnTo>
                    <a:close/>
                    <a:moveTo>
                      <a:pt x="133" y="335"/>
                    </a:moveTo>
                    <a:cubicBezTo>
                      <a:pt x="134" y="335"/>
                      <a:pt x="136" y="336"/>
                      <a:pt x="136" y="336"/>
                    </a:cubicBezTo>
                    <a:cubicBezTo>
                      <a:pt x="137" y="337"/>
                      <a:pt x="139" y="336"/>
                      <a:pt x="141" y="336"/>
                    </a:cubicBezTo>
                    <a:cubicBezTo>
                      <a:pt x="141" y="337"/>
                      <a:pt x="142" y="338"/>
                      <a:pt x="143" y="338"/>
                    </a:cubicBezTo>
                    <a:cubicBezTo>
                      <a:pt x="143" y="341"/>
                      <a:pt x="141" y="344"/>
                      <a:pt x="143" y="347"/>
                    </a:cubicBezTo>
                    <a:cubicBezTo>
                      <a:pt x="143" y="348"/>
                      <a:pt x="145" y="349"/>
                      <a:pt x="146" y="350"/>
                    </a:cubicBezTo>
                    <a:cubicBezTo>
                      <a:pt x="146" y="350"/>
                      <a:pt x="149" y="354"/>
                      <a:pt x="148" y="354"/>
                    </a:cubicBezTo>
                    <a:cubicBezTo>
                      <a:pt x="146" y="355"/>
                      <a:pt x="147" y="356"/>
                      <a:pt x="147" y="358"/>
                    </a:cubicBezTo>
                    <a:cubicBezTo>
                      <a:pt x="146" y="359"/>
                      <a:pt x="145" y="359"/>
                      <a:pt x="145" y="360"/>
                    </a:cubicBezTo>
                    <a:cubicBezTo>
                      <a:pt x="145" y="360"/>
                      <a:pt x="144" y="361"/>
                      <a:pt x="144" y="361"/>
                    </a:cubicBezTo>
                    <a:cubicBezTo>
                      <a:pt x="144" y="360"/>
                      <a:pt x="142" y="358"/>
                      <a:pt x="141" y="357"/>
                    </a:cubicBezTo>
                    <a:cubicBezTo>
                      <a:pt x="141" y="356"/>
                      <a:pt x="139" y="353"/>
                      <a:pt x="138" y="353"/>
                    </a:cubicBezTo>
                    <a:cubicBezTo>
                      <a:pt x="138" y="353"/>
                      <a:pt x="136" y="353"/>
                      <a:pt x="136" y="353"/>
                    </a:cubicBezTo>
                    <a:cubicBezTo>
                      <a:pt x="135" y="352"/>
                      <a:pt x="136" y="351"/>
                      <a:pt x="135" y="350"/>
                    </a:cubicBezTo>
                    <a:cubicBezTo>
                      <a:pt x="135" y="349"/>
                      <a:pt x="132" y="349"/>
                      <a:pt x="131" y="348"/>
                    </a:cubicBezTo>
                    <a:cubicBezTo>
                      <a:pt x="131" y="348"/>
                      <a:pt x="131" y="346"/>
                      <a:pt x="131" y="346"/>
                    </a:cubicBezTo>
                    <a:cubicBezTo>
                      <a:pt x="132" y="347"/>
                      <a:pt x="133" y="346"/>
                      <a:pt x="134" y="346"/>
                    </a:cubicBezTo>
                    <a:cubicBezTo>
                      <a:pt x="134" y="347"/>
                      <a:pt x="134" y="348"/>
                      <a:pt x="135" y="348"/>
                    </a:cubicBezTo>
                    <a:cubicBezTo>
                      <a:pt x="136" y="354"/>
                      <a:pt x="136" y="348"/>
                      <a:pt x="134" y="346"/>
                    </a:cubicBezTo>
                    <a:cubicBezTo>
                      <a:pt x="135" y="346"/>
                      <a:pt x="135" y="346"/>
                      <a:pt x="135" y="346"/>
                    </a:cubicBezTo>
                    <a:cubicBezTo>
                      <a:pt x="135" y="346"/>
                      <a:pt x="135" y="346"/>
                      <a:pt x="135" y="345"/>
                    </a:cubicBezTo>
                    <a:cubicBezTo>
                      <a:pt x="140" y="344"/>
                      <a:pt x="138" y="349"/>
                      <a:pt x="139" y="339"/>
                    </a:cubicBezTo>
                    <a:cubicBezTo>
                      <a:pt x="138" y="339"/>
                      <a:pt x="137" y="339"/>
                      <a:pt x="135" y="340"/>
                    </a:cubicBezTo>
                    <a:cubicBezTo>
                      <a:pt x="135" y="340"/>
                      <a:pt x="135" y="340"/>
                      <a:pt x="135" y="340"/>
                    </a:cubicBezTo>
                    <a:cubicBezTo>
                      <a:pt x="134" y="340"/>
                      <a:pt x="134" y="338"/>
                      <a:pt x="133" y="338"/>
                    </a:cubicBezTo>
                    <a:cubicBezTo>
                      <a:pt x="133" y="338"/>
                      <a:pt x="134" y="336"/>
                      <a:pt x="133" y="336"/>
                    </a:cubicBezTo>
                    <a:cubicBezTo>
                      <a:pt x="132" y="336"/>
                      <a:pt x="132" y="335"/>
                      <a:pt x="133" y="335"/>
                    </a:cubicBezTo>
                    <a:close/>
                    <a:moveTo>
                      <a:pt x="99" y="347"/>
                    </a:moveTo>
                    <a:cubicBezTo>
                      <a:pt x="101" y="347"/>
                      <a:pt x="99" y="348"/>
                      <a:pt x="100" y="348"/>
                    </a:cubicBezTo>
                    <a:cubicBezTo>
                      <a:pt x="101" y="349"/>
                      <a:pt x="103" y="348"/>
                      <a:pt x="104" y="348"/>
                    </a:cubicBezTo>
                    <a:cubicBezTo>
                      <a:pt x="104" y="349"/>
                      <a:pt x="105" y="351"/>
                      <a:pt x="105" y="352"/>
                    </a:cubicBezTo>
                    <a:cubicBezTo>
                      <a:pt x="106" y="352"/>
                      <a:pt x="107" y="352"/>
                      <a:pt x="108" y="352"/>
                    </a:cubicBezTo>
                    <a:cubicBezTo>
                      <a:pt x="113" y="356"/>
                      <a:pt x="114" y="360"/>
                      <a:pt x="117" y="366"/>
                    </a:cubicBezTo>
                    <a:cubicBezTo>
                      <a:pt x="115" y="366"/>
                      <a:pt x="115" y="365"/>
                      <a:pt x="113" y="365"/>
                    </a:cubicBezTo>
                    <a:cubicBezTo>
                      <a:pt x="113" y="367"/>
                      <a:pt x="114" y="368"/>
                      <a:pt x="113" y="369"/>
                    </a:cubicBezTo>
                    <a:cubicBezTo>
                      <a:pt x="112" y="369"/>
                      <a:pt x="111" y="368"/>
                      <a:pt x="111" y="368"/>
                    </a:cubicBezTo>
                    <a:cubicBezTo>
                      <a:pt x="108" y="368"/>
                      <a:pt x="108" y="369"/>
                      <a:pt x="105" y="372"/>
                    </a:cubicBezTo>
                    <a:cubicBezTo>
                      <a:pt x="104" y="371"/>
                      <a:pt x="103" y="371"/>
                      <a:pt x="101" y="371"/>
                    </a:cubicBezTo>
                    <a:cubicBezTo>
                      <a:pt x="101" y="370"/>
                      <a:pt x="102" y="368"/>
                      <a:pt x="101" y="367"/>
                    </a:cubicBezTo>
                    <a:cubicBezTo>
                      <a:pt x="101" y="365"/>
                      <a:pt x="97" y="364"/>
                      <a:pt x="97" y="362"/>
                    </a:cubicBezTo>
                    <a:cubicBezTo>
                      <a:pt x="96" y="360"/>
                      <a:pt x="97" y="359"/>
                      <a:pt x="96" y="357"/>
                    </a:cubicBezTo>
                    <a:cubicBezTo>
                      <a:pt x="96" y="356"/>
                      <a:pt x="93" y="356"/>
                      <a:pt x="93" y="355"/>
                    </a:cubicBezTo>
                    <a:cubicBezTo>
                      <a:pt x="92" y="354"/>
                      <a:pt x="92" y="353"/>
                      <a:pt x="91" y="352"/>
                    </a:cubicBezTo>
                    <a:cubicBezTo>
                      <a:pt x="93" y="352"/>
                      <a:pt x="93" y="352"/>
                      <a:pt x="93" y="352"/>
                    </a:cubicBezTo>
                    <a:cubicBezTo>
                      <a:pt x="93" y="351"/>
                      <a:pt x="94" y="349"/>
                      <a:pt x="94" y="349"/>
                    </a:cubicBezTo>
                    <a:cubicBezTo>
                      <a:pt x="94" y="349"/>
                      <a:pt x="95" y="349"/>
                      <a:pt x="95" y="350"/>
                    </a:cubicBezTo>
                    <a:cubicBezTo>
                      <a:pt x="96" y="350"/>
                      <a:pt x="97" y="350"/>
                      <a:pt x="97" y="350"/>
                    </a:cubicBezTo>
                    <a:cubicBezTo>
                      <a:pt x="98" y="348"/>
                      <a:pt x="97" y="347"/>
                      <a:pt x="99" y="347"/>
                    </a:cubicBezTo>
                    <a:close/>
                    <a:moveTo>
                      <a:pt x="1245" y="386"/>
                    </a:moveTo>
                    <a:cubicBezTo>
                      <a:pt x="1245" y="387"/>
                      <a:pt x="1244" y="388"/>
                      <a:pt x="1243" y="389"/>
                    </a:cubicBezTo>
                    <a:cubicBezTo>
                      <a:pt x="1242" y="389"/>
                      <a:pt x="1240" y="390"/>
                      <a:pt x="1239" y="391"/>
                    </a:cubicBezTo>
                    <a:cubicBezTo>
                      <a:pt x="1239" y="392"/>
                      <a:pt x="1239" y="395"/>
                      <a:pt x="1239" y="397"/>
                    </a:cubicBezTo>
                    <a:cubicBezTo>
                      <a:pt x="1237" y="396"/>
                      <a:pt x="1240" y="399"/>
                      <a:pt x="1240" y="399"/>
                    </a:cubicBezTo>
                    <a:cubicBezTo>
                      <a:pt x="1242" y="396"/>
                      <a:pt x="1244" y="394"/>
                      <a:pt x="1247" y="391"/>
                    </a:cubicBezTo>
                    <a:cubicBezTo>
                      <a:pt x="1247" y="390"/>
                      <a:pt x="1247" y="388"/>
                      <a:pt x="1247" y="386"/>
                    </a:cubicBezTo>
                    <a:lnTo>
                      <a:pt x="1245" y="386"/>
                    </a:lnTo>
                    <a:close/>
                    <a:moveTo>
                      <a:pt x="75" y="403"/>
                    </a:moveTo>
                    <a:cubicBezTo>
                      <a:pt x="76" y="404"/>
                      <a:pt x="76" y="405"/>
                      <a:pt x="75" y="405"/>
                    </a:cubicBezTo>
                    <a:cubicBezTo>
                      <a:pt x="75" y="405"/>
                      <a:pt x="73" y="403"/>
                      <a:pt x="75" y="403"/>
                    </a:cubicBezTo>
                    <a:close/>
                    <a:moveTo>
                      <a:pt x="775" y="439"/>
                    </a:moveTo>
                    <a:cubicBezTo>
                      <a:pt x="776" y="439"/>
                      <a:pt x="776" y="439"/>
                      <a:pt x="776" y="439"/>
                    </a:cubicBezTo>
                    <a:cubicBezTo>
                      <a:pt x="776" y="439"/>
                      <a:pt x="777" y="441"/>
                      <a:pt x="777" y="441"/>
                    </a:cubicBezTo>
                    <a:cubicBezTo>
                      <a:pt x="777" y="443"/>
                      <a:pt x="775" y="443"/>
                      <a:pt x="775" y="444"/>
                    </a:cubicBezTo>
                    <a:cubicBezTo>
                      <a:pt x="775" y="445"/>
                      <a:pt x="775" y="453"/>
                      <a:pt x="775" y="453"/>
                    </a:cubicBezTo>
                    <a:cubicBezTo>
                      <a:pt x="775" y="454"/>
                      <a:pt x="777" y="455"/>
                      <a:pt x="776" y="457"/>
                    </a:cubicBezTo>
                    <a:cubicBezTo>
                      <a:pt x="776" y="458"/>
                      <a:pt x="774" y="460"/>
                      <a:pt x="773" y="460"/>
                    </a:cubicBezTo>
                    <a:cubicBezTo>
                      <a:pt x="773" y="461"/>
                      <a:pt x="773" y="463"/>
                      <a:pt x="772" y="465"/>
                    </a:cubicBezTo>
                    <a:cubicBezTo>
                      <a:pt x="771" y="464"/>
                      <a:pt x="771" y="463"/>
                      <a:pt x="770" y="463"/>
                    </a:cubicBezTo>
                    <a:cubicBezTo>
                      <a:pt x="770" y="463"/>
                      <a:pt x="769" y="464"/>
                      <a:pt x="768" y="464"/>
                    </a:cubicBezTo>
                    <a:cubicBezTo>
                      <a:pt x="768" y="465"/>
                      <a:pt x="768" y="465"/>
                      <a:pt x="768" y="466"/>
                    </a:cubicBezTo>
                    <a:cubicBezTo>
                      <a:pt x="768" y="466"/>
                      <a:pt x="764" y="469"/>
                      <a:pt x="767" y="469"/>
                    </a:cubicBezTo>
                    <a:cubicBezTo>
                      <a:pt x="767" y="469"/>
                      <a:pt x="769" y="468"/>
                      <a:pt x="769" y="468"/>
                    </a:cubicBezTo>
                    <a:cubicBezTo>
                      <a:pt x="769" y="468"/>
                      <a:pt x="769" y="470"/>
                      <a:pt x="769" y="470"/>
                    </a:cubicBezTo>
                    <a:cubicBezTo>
                      <a:pt x="768" y="471"/>
                      <a:pt x="766" y="471"/>
                      <a:pt x="765" y="472"/>
                    </a:cubicBezTo>
                    <a:cubicBezTo>
                      <a:pt x="765" y="472"/>
                      <a:pt x="764" y="476"/>
                      <a:pt x="763" y="477"/>
                    </a:cubicBezTo>
                    <a:cubicBezTo>
                      <a:pt x="762" y="477"/>
                      <a:pt x="759" y="476"/>
                      <a:pt x="758" y="477"/>
                    </a:cubicBezTo>
                    <a:cubicBezTo>
                      <a:pt x="758" y="477"/>
                      <a:pt x="758" y="479"/>
                      <a:pt x="758" y="479"/>
                    </a:cubicBezTo>
                    <a:cubicBezTo>
                      <a:pt x="758" y="480"/>
                      <a:pt x="753" y="484"/>
                      <a:pt x="753" y="484"/>
                    </a:cubicBezTo>
                    <a:cubicBezTo>
                      <a:pt x="751" y="484"/>
                      <a:pt x="751" y="483"/>
                      <a:pt x="749" y="483"/>
                    </a:cubicBezTo>
                    <a:cubicBezTo>
                      <a:pt x="747" y="485"/>
                      <a:pt x="745" y="487"/>
                      <a:pt x="744" y="489"/>
                    </a:cubicBezTo>
                    <a:cubicBezTo>
                      <a:pt x="743" y="490"/>
                      <a:pt x="744" y="492"/>
                      <a:pt x="743" y="493"/>
                    </a:cubicBezTo>
                    <a:cubicBezTo>
                      <a:pt x="741" y="493"/>
                      <a:pt x="741" y="493"/>
                      <a:pt x="741" y="493"/>
                    </a:cubicBezTo>
                    <a:cubicBezTo>
                      <a:pt x="741" y="493"/>
                      <a:pt x="740" y="495"/>
                      <a:pt x="740" y="495"/>
                    </a:cubicBezTo>
                    <a:cubicBezTo>
                      <a:pt x="738" y="498"/>
                      <a:pt x="734" y="501"/>
                      <a:pt x="728" y="500"/>
                    </a:cubicBezTo>
                    <a:cubicBezTo>
                      <a:pt x="727" y="500"/>
                      <a:pt x="724" y="498"/>
                      <a:pt x="723" y="497"/>
                    </a:cubicBezTo>
                    <a:cubicBezTo>
                      <a:pt x="723" y="496"/>
                      <a:pt x="723" y="496"/>
                      <a:pt x="723" y="496"/>
                    </a:cubicBezTo>
                    <a:cubicBezTo>
                      <a:pt x="731" y="495"/>
                      <a:pt x="733" y="493"/>
                      <a:pt x="737" y="488"/>
                    </a:cubicBezTo>
                    <a:cubicBezTo>
                      <a:pt x="738" y="487"/>
                      <a:pt x="739" y="486"/>
                      <a:pt x="740" y="485"/>
                    </a:cubicBezTo>
                    <a:cubicBezTo>
                      <a:pt x="742" y="482"/>
                      <a:pt x="742" y="479"/>
                      <a:pt x="744" y="478"/>
                    </a:cubicBezTo>
                    <a:cubicBezTo>
                      <a:pt x="746" y="477"/>
                      <a:pt x="748" y="477"/>
                      <a:pt x="749" y="475"/>
                    </a:cubicBezTo>
                    <a:cubicBezTo>
                      <a:pt x="750" y="474"/>
                      <a:pt x="750" y="473"/>
                      <a:pt x="751" y="472"/>
                    </a:cubicBezTo>
                    <a:cubicBezTo>
                      <a:pt x="752" y="471"/>
                      <a:pt x="754" y="471"/>
                      <a:pt x="755" y="470"/>
                    </a:cubicBezTo>
                    <a:cubicBezTo>
                      <a:pt x="757" y="468"/>
                      <a:pt x="758" y="466"/>
                      <a:pt x="759" y="464"/>
                    </a:cubicBezTo>
                    <a:cubicBezTo>
                      <a:pt x="760" y="463"/>
                      <a:pt x="763" y="462"/>
                      <a:pt x="763" y="461"/>
                    </a:cubicBezTo>
                    <a:cubicBezTo>
                      <a:pt x="764" y="459"/>
                      <a:pt x="764" y="457"/>
                      <a:pt x="765" y="456"/>
                    </a:cubicBezTo>
                    <a:cubicBezTo>
                      <a:pt x="765" y="455"/>
                      <a:pt x="767" y="455"/>
                      <a:pt x="767" y="454"/>
                    </a:cubicBezTo>
                    <a:cubicBezTo>
                      <a:pt x="768" y="453"/>
                      <a:pt x="767" y="451"/>
                      <a:pt x="768" y="449"/>
                    </a:cubicBezTo>
                    <a:cubicBezTo>
                      <a:pt x="768" y="449"/>
                      <a:pt x="770" y="448"/>
                      <a:pt x="770" y="448"/>
                    </a:cubicBezTo>
                    <a:cubicBezTo>
                      <a:pt x="772" y="446"/>
                      <a:pt x="771" y="444"/>
                      <a:pt x="772" y="441"/>
                    </a:cubicBezTo>
                    <a:cubicBezTo>
                      <a:pt x="772" y="441"/>
                      <a:pt x="774" y="439"/>
                      <a:pt x="775" y="439"/>
                    </a:cubicBezTo>
                    <a:close/>
                    <a:moveTo>
                      <a:pt x="1016" y="449"/>
                    </a:moveTo>
                    <a:cubicBezTo>
                      <a:pt x="1012" y="453"/>
                      <a:pt x="1013" y="454"/>
                      <a:pt x="1018" y="456"/>
                    </a:cubicBezTo>
                    <a:cubicBezTo>
                      <a:pt x="1019" y="455"/>
                      <a:pt x="1019" y="453"/>
                      <a:pt x="1021" y="452"/>
                    </a:cubicBezTo>
                    <a:cubicBezTo>
                      <a:pt x="1019" y="451"/>
                      <a:pt x="1018" y="450"/>
                      <a:pt x="1016" y="449"/>
                    </a:cubicBezTo>
                    <a:close/>
                    <a:moveTo>
                      <a:pt x="1063" y="459"/>
                    </a:moveTo>
                    <a:cubicBezTo>
                      <a:pt x="1062" y="460"/>
                      <a:pt x="1062" y="461"/>
                      <a:pt x="1062" y="463"/>
                    </a:cubicBezTo>
                    <a:cubicBezTo>
                      <a:pt x="1061" y="463"/>
                      <a:pt x="1060" y="462"/>
                      <a:pt x="1059" y="463"/>
                    </a:cubicBezTo>
                    <a:cubicBezTo>
                      <a:pt x="1060" y="467"/>
                      <a:pt x="1060" y="469"/>
                      <a:pt x="1061" y="474"/>
                    </a:cubicBezTo>
                    <a:cubicBezTo>
                      <a:pt x="1059" y="475"/>
                      <a:pt x="1058" y="476"/>
                      <a:pt x="1056" y="477"/>
                    </a:cubicBezTo>
                    <a:cubicBezTo>
                      <a:pt x="1056" y="477"/>
                      <a:pt x="1056" y="479"/>
                      <a:pt x="1056" y="480"/>
                    </a:cubicBezTo>
                    <a:cubicBezTo>
                      <a:pt x="1056" y="480"/>
                      <a:pt x="1054" y="481"/>
                      <a:pt x="1054" y="481"/>
                    </a:cubicBezTo>
                    <a:cubicBezTo>
                      <a:pt x="1053" y="484"/>
                      <a:pt x="1055" y="485"/>
                      <a:pt x="1055" y="487"/>
                    </a:cubicBezTo>
                    <a:cubicBezTo>
                      <a:pt x="1054" y="489"/>
                      <a:pt x="1053" y="490"/>
                      <a:pt x="1053" y="493"/>
                    </a:cubicBezTo>
                    <a:cubicBezTo>
                      <a:pt x="1053" y="494"/>
                      <a:pt x="1055" y="497"/>
                      <a:pt x="1055" y="498"/>
                    </a:cubicBezTo>
                    <a:cubicBezTo>
                      <a:pt x="1056" y="502"/>
                      <a:pt x="1055" y="503"/>
                      <a:pt x="1055" y="507"/>
                    </a:cubicBezTo>
                    <a:cubicBezTo>
                      <a:pt x="1055" y="507"/>
                      <a:pt x="1057" y="512"/>
                      <a:pt x="1057" y="512"/>
                    </a:cubicBezTo>
                    <a:cubicBezTo>
                      <a:pt x="1057" y="516"/>
                      <a:pt x="1055" y="521"/>
                      <a:pt x="1055" y="524"/>
                    </a:cubicBezTo>
                    <a:cubicBezTo>
                      <a:pt x="1055" y="526"/>
                      <a:pt x="1056" y="530"/>
                      <a:pt x="1056" y="531"/>
                    </a:cubicBezTo>
                    <a:cubicBezTo>
                      <a:pt x="1056" y="531"/>
                      <a:pt x="1055" y="532"/>
                      <a:pt x="1055" y="532"/>
                    </a:cubicBezTo>
                    <a:cubicBezTo>
                      <a:pt x="1055" y="535"/>
                      <a:pt x="1056" y="538"/>
                      <a:pt x="1057" y="540"/>
                    </a:cubicBezTo>
                    <a:cubicBezTo>
                      <a:pt x="1057" y="542"/>
                      <a:pt x="1057" y="546"/>
                      <a:pt x="1056" y="548"/>
                    </a:cubicBezTo>
                    <a:cubicBezTo>
                      <a:pt x="1055" y="550"/>
                      <a:pt x="1055" y="550"/>
                      <a:pt x="1055" y="550"/>
                    </a:cubicBezTo>
                    <a:cubicBezTo>
                      <a:pt x="1054" y="553"/>
                      <a:pt x="1055" y="554"/>
                      <a:pt x="1055" y="556"/>
                    </a:cubicBezTo>
                    <a:cubicBezTo>
                      <a:pt x="1054" y="558"/>
                      <a:pt x="1054" y="558"/>
                      <a:pt x="1054" y="558"/>
                    </a:cubicBezTo>
                    <a:cubicBezTo>
                      <a:pt x="1053" y="560"/>
                      <a:pt x="1053" y="563"/>
                      <a:pt x="1053" y="566"/>
                    </a:cubicBezTo>
                    <a:cubicBezTo>
                      <a:pt x="1053" y="566"/>
                      <a:pt x="1054" y="566"/>
                      <a:pt x="1055" y="566"/>
                    </a:cubicBezTo>
                    <a:cubicBezTo>
                      <a:pt x="1055" y="565"/>
                      <a:pt x="1055" y="565"/>
                      <a:pt x="1055" y="564"/>
                    </a:cubicBezTo>
                    <a:cubicBezTo>
                      <a:pt x="1056" y="562"/>
                      <a:pt x="1056" y="558"/>
                      <a:pt x="1058" y="558"/>
                    </a:cubicBezTo>
                    <a:cubicBezTo>
                      <a:pt x="1058" y="557"/>
                      <a:pt x="1059" y="558"/>
                      <a:pt x="1060" y="558"/>
                    </a:cubicBezTo>
                    <a:cubicBezTo>
                      <a:pt x="1060" y="559"/>
                      <a:pt x="1060" y="559"/>
                      <a:pt x="1061" y="560"/>
                    </a:cubicBezTo>
                    <a:cubicBezTo>
                      <a:pt x="1061" y="561"/>
                      <a:pt x="1062" y="561"/>
                      <a:pt x="1063" y="562"/>
                    </a:cubicBezTo>
                    <a:cubicBezTo>
                      <a:pt x="1063" y="562"/>
                      <a:pt x="1064" y="563"/>
                      <a:pt x="1064" y="563"/>
                    </a:cubicBezTo>
                    <a:cubicBezTo>
                      <a:pt x="1065" y="564"/>
                      <a:pt x="1064" y="565"/>
                      <a:pt x="1065" y="567"/>
                    </a:cubicBezTo>
                    <a:cubicBezTo>
                      <a:pt x="1067" y="566"/>
                      <a:pt x="1067" y="566"/>
                      <a:pt x="1067" y="566"/>
                    </a:cubicBezTo>
                    <a:cubicBezTo>
                      <a:pt x="1066" y="563"/>
                      <a:pt x="1067" y="559"/>
                      <a:pt x="1066" y="557"/>
                    </a:cubicBezTo>
                    <a:cubicBezTo>
                      <a:pt x="1063" y="556"/>
                      <a:pt x="1063" y="556"/>
                      <a:pt x="1063" y="556"/>
                    </a:cubicBezTo>
                    <a:cubicBezTo>
                      <a:pt x="1062" y="552"/>
                      <a:pt x="1060" y="549"/>
                      <a:pt x="1060" y="544"/>
                    </a:cubicBezTo>
                    <a:cubicBezTo>
                      <a:pt x="1060" y="540"/>
                      <a:pt x="1062" y="536"/>
                      <a:pt x="1063" y="532"/>
                    </a:cubicBezTo>
                    <a:cubicBezTo>
                      <a:pt x="1064" y="530"/>
                      <a:pt x="1063" y="528"/>
                      <a:pt x="1064" y="525"/>
                    </a:cubicBezTo>
                    <a:cubicBezTo>
                      <a:pt x="1067" y="516"/>
                      <a:pt x="1073" y="524"/>
                      <a:pt x="1076" y="527"/>
                    </a:cubicBezTo>
                    <a:cubicBezTo>
                      <a:pt x="1076" y="525"/>
                      <a:pt x="1076" y="523"/>
                      <a:pt x="1075" y="522"/>
                    </a:cubicBezTo>
                    <a:cubicBezTo>
                      <a:pt x="1074" y="522"/>
                      <a:pt x="1074" y="522"/>
                      <a:pt x="1074" y="522"/>
                    </a:cubicBezTo>
                    <a:cubicBezTo>
                      <a:pt x="1073" y="520"/>
                      <a:pt x="1074" y="519"/>
                      <a:pt x="1072" y="517"/>
                    </a:cubicBezTo>
                    <a:cubicBezTo>
                      <a:pt x="1072" y="517"/>
                      <a:pt x="1071" y="517"/>
                      <a:pt x="1070" y="517"/>
                    </a:cubicBezTo>
                    <a:cubicBezTo>
                      <a:pt x="1067" y="513"/>
                      <a:pt x="1067" y="513"/>
                      <a:pt x="1067" y="513"/>
                    </a:cubicBezTo>
                    <a:cubicBezTo>
                      <a:pt x="1066" y="510"/>
                      <a:pt x="1069" y="510"/>
                      <a:pt x="1069" y="508"/>
                    </a:cubicBezTo>
                    <a:cubicBezTo>
                      <a:pt x="1069" y="506"/>
                      <a:pt x="1067" y="501"/>
                      <a:pt x="1067" y="501"/>
                    </a:cubicBezTo>
                    <a:cubicBezTo>
                      <a:pt x="1066" y="498"/>
                      <a:pt x="1067" y="494"/>
                      <a:pt x="1068" y="491"/>
                    </a:cubicBezTo>
                    <a:cubicBezTo>
                      <a:pt x="1068" y="491"/>
                      <a:pt x="1065" y="491"/>
                      <a:pt x="1067" y="490"/>
                    </a:cubicBezTo>
                    <a:cubicBezTo>
                      <a:pt x="1067" y="490"/>
                      <a:pt x="1068" y="485"/>
                      <a:pt x="1069" y="485"/>
                    </a:cubicBezTo>
                    <a:cubicBezTo>
                      <a:pt x="1069" y="479"/>
                      <a:pt x="1065" y="478"/>
                      <a:pt x="1065" y="474"/>
                    </a:cubicBezTo>
                    <a:cubicBezTo>
                      <a:pt x="1064" y="469"/>
                      <a:pt x="1067" y="469"/>
                      <a:pt x="1066" y="464"/>
                    </a:cubicBezTo>
                    <a:cubicBezTo>
                      <a:pt x="1066" y="463"/>
                      <a:pt x="1064" y="461"/>
                      <a:pt x="1063" y="459"/>
                    </a:cubicBezTo>
                    <a:close/>
                    <a:moveTo>
                      <a:pt x="1176" y="505"/>
                    </a:moveTo>
                    <a:cubicBezTo>
                      <a:pt x="1175" y="505"/>
                      <a:pt x="1174" y="507"/>
                      <a:pt x="1174" y="507"/>
                    </a:cubicBezTo>
                    <a:cubicBezTo>
                      <a:pt x="1171" y="508"/>
                      <a:pt x="1169" y="507"/>
                      <a:pt x="1170" y="509"/>
                    </a:cubicBezTo>
                    <a:cubicBezTo>
                      <a:pt x="1171" y="510"/>
                      <a:pt x="1170" y="511"/>
                      <a:pt x="1172" y="510"/>
                    </a:cubicBezTo>
                    <a:cubicBezTo>
                      <a:pt x="1172" y="510"/>
                      <a:pt x="1180" y="504"/>
                      <a:pt x="1176" y="505"/>
                    </a:cubicBezTo>
                    <a:close/>
                    <a:moveTo>
                      <a:pt x="1164" y="518"/>
                    </a:moveTo>
                    <a:cubicBezTo>
                      <a:pt x="1164" y="520"/>
                      <a:pt x="1164" y="520"/>
                      <a:pt x="1164" y="520"/>
                    </a:cubicBezTo>
                    <a:cubicBezTo>
                      <a:pt x="1164" y="520"/>
                      <a:pt x="1164" y="521"/>
                      <a:pt x="1165" y="521"/>
                    </a:cubicBezTo>
                    <a:cubicBezTo>
                      <a:pt x="1165" y="521"/>
                      <a:pt x="1167" y="517"/>
                      <a:pt x="1164" y="518"/>
                    </a:cubicBezTo>
                    <a:close/>
                    <a:moveTo>
                      <a:pt x="1158" y="528"/>
                    </a:moveTo>
                    <a:cubicBezTo>
                      <a:pt x="1159" y="529"/>
                      <a:pt x="1159" y="529"/>
                      <a:pt x="1159" y="529"/>
                    </a:cubicBezTo>
                    <a:cubicBezTo>
                      <a:pt x="1159" y="528"/>
                      <a:pt x="1159" y="528"/>
                      <a:pt x="1158" y="528"/>
                    </a:cubicBezTo>
                    <a:close/>
                    <a:moveTo>
                      <a:pt x="1140" y="550"/>
                    </a:moveTo>
                    <a:cubicBezTo>
                      <a:pt x="1139" y="551"/>
                      <a:pt x="1138" y="553"/>
                      <a:pt x="1138" y="554"/>
                    </a:cubicBezTo>
                    <a:cubicBezTo>
                      <a:pt x="1132" y="562"/>
                      <a:pt x="1141" y="552"/>
                      <a:pt x="1141" y="552"/>
                    </a:cubicBezTo>
                    <a:cubicBezTo>
                      <a:pt x="1141" y="552"/>
                      <a:pt x="1141" y="551"/>
                      <a:pt x="1141" y="550"/>
                    </a:cubicBezTo>
                    <a:lnTo>
                      <a:pt x="1140" y="550"/>
                    </a:lnTo>
                    <a:close/>
                    <a:moveTo>
                      <a:pt x="1125" y="562"/>
                    </a:moveTo>
                    <a:cubicBezTo>
                      <a:pt x="1124" y="562"/>
                      <a:pt x="1122" y="564"/>
                      <a:pt x="1121" y="565"/>
                    </a:cubicBezTo>
                    <a:cubicBezTo>
                      <a:pt x="1120" y="565"/>
                      <a:pt x="1120" y="565"/>
                      <a:pt x="1120" y="565"/>
                    </a:cubicBezTo>
                    <a:cubicBezTo>
                      <a:pt x="1120" y="566"/>
                      <a:pt x="1121" y="567"/>
                      <a:pt x="1120" y="568"/>
                    </a:cubicBezTo>
                    <a:cubicBezTo>
                      <a:pt x="1120" y="568"/>
                      <a:pt x="1117" y="572"/>
                      <a:pt x="1120" y="571"/>
                    </a:cubicBezTo>
                    <a:cubicBezTo>
                      <a:pt x="1122" y="570"/>
                      <a:pt x="1125" y="566"/>
                      <a:pt x="1126" y="564"/>
                    </a:cubicBezTo>
                    <a:cubicBezTo>
                      <a:pt x="1126" y="563"/>
                      <a:pt x="1126" y="561"/>
                      <a:pt x="1125" y="562"/>
                    </a:cubicBezTo>
                    <a:close/>
                    <a:moveTo>
                      <a:pt x="1111" y="570"/>
                    </a:moveTo>
                    <a:cubicBezTo>
                      <a:pt x="1110" y="572"/>
                      <a:pt x="1110" y="574"/>
                      <a:pt x="1109" y="576"/>
                    </a:cubicBezTo>
                    <a:cubicBezTo>
                      <a:pt x="1109" y="577"/>
                      <a:pt x="1107" y="577"/>
                      <a:pt x="1107" y="577"/>
                    </a:cubicBezTo>
                    <a:cubicBezTo>
                      <a:pt x="1106" y="576"/>
                      <a:pt x="1107" y="576"/>
                      <a:pt x="1105" y="575"/>
                    </a:cubicBezTo>
                    <a:cubicBezTo>
                      <a:pt x="1104" y="575"/>
                      <a:pt x="1104" y="577"/>
                      <a:pt x="1104" y="578"/>
                    </a:cubicBezTo>
                    <a:cubicBezTo>
                      <a:pt x="1103" y="578"/>
                      <a:pt x="1101" y="577"/>
                      <a:pt x="1101" y="578"/>
                    </a:cubicBezTo>
                    <a:cubicBezTo>
                      <a:pt x="1101" y="580"/>
                      <a:pt x="1101" y="580"/>
                      <a:pt x="1101" y="580"/>
                    </a:cubicBezTo>
                    <a:cubicBezTo>
                      <a:pt x="1100" y="581"/>
                      <a:pt x="1098" y="582"/>
                      <a:pt x="1097" y="583"/>
                    </a:cubicBezTo>
                    <a:cubicBezTo>
                      <a:pt x="1096" y="584"/>
                      <a:pt x="1098" y="584"/>
                      <a:pt x="1098" y="584"/>
                    </a:cubicBezTo>
                    <a:cubicBezTo>
                      <a:pt x="1099" y="584"/>
                      <a:pt x="1100" y="582"/>
                      <a:pt x="1101" y="582"/>
                    </a:cubicBezTo>
                    <a:cubicBezTo>
                      <a:pt x="1102" y="581"/>
                      <a:pt x="1104" y="581"/>
                      <a:pt x="1105" y="580"/>
                    </a:cubicBezTo>
                    <a:cubicBezTo>
                      <a:pt x="1106" y="580"/>
                      <a:pt x="1106" y="579"/>
                      <a:pt x="1106" y="578"/>
                    </a:cubicBezTo>
                    <a:cubicBezTo>
                      <a:pt x="1108" y="577"/>
                      <a:pt x="1110" y="578"/>
                      <a:pt x="1111" y="577"/>
                    </a:cubicBezTo>
                    <a:cubicBezTo>
                      <a:pt x="1113" y="575"/>
                      <a:pt x="1112" y="573"/>
                      <a:pt x="1112" y="570"/>
                    </a:cubicBezTo>
                    <a:lnTo>
                      <a:pt x="1111" y="570"/>
                    </a:lnTo>
                    <a:close/>
                    <a:moveTo>
                      <a:pt x="1090" y="586"/>
                    </a:moveTo>
                    <a:cubicBezTo>
                      <a:pt x="1089" y="588"/>
                      <a:pt x="1088" y="589"/>
                      <a:pt x="1087" y="590"/>
                    </a:cubicBezTo>
                    <a:cubicBezTo>
                      <a:pt x="1087" y="590"/>
                      <a:pt x="1084" y="597"/>
                      <a:pt x="1086" y="595"/>
                    </a:cubicBezTo>
                    <a:cubicBezTo>
                      <a:pt x="1088" y="594"/>
                      <a:pt x="1087" y="592"/>
                      <a:pt x="1088" y="591"/>
                    </a:cubicBezTo>
                    <a:cubicBezTo>
                      <a:pt x="1089" y="590"/>
                      <a:pt x="1091" y="589"/>
                      <a:pt x="1092" y="588"/>
                    </a:cubicBezTo>
                    <a:cubicBezTo>
                      <a:pt x="1093" y="588"/>
                      <a:pt x="1093" y="588"/>
                      <a:pt x="1093" y="588"/>
                    </a:cubicBezTo>
                    <a:cubicBezTo>
                      <a:pt x="1093" y="586"/>
                      <a:pt x="1093" y="586"/>
                      <a:pt x="1093" y="586"/>
                    </a:cubicBezTo>
                    <a:cubicBezTo>
                      <a:pt x="1092" y="586"/>
                      <a:pt x="1091" y="586"/>
                      <a:pt x="1090" y="586"/>
                    </a:cubicBezTo>
                    <a:close/>
                    <a:moveTo>
                      <a:pt x="1094" y="594"/>
                    </a:moveTo>
                    <a:cubicBezTo>
                      <a:pt x="1094" y="594"/>
                      <a:pt x="1095" y="596"/>
                      <a:pt x="1095" y="596"/>
                    </a:cubicBezTo>
                    <a:cubicBezTo>
                      <a:pt x="1096" y="596"/>
                      <a:pt x="1096" y="595"/>
                      <a:pt x="1096" y="595"/>
                    </a:cubicBezTo>
                    <a:cubicBezTo>
                      <a:pt x="1098" y="594"/>
                      <a:pt x="1096" y="594"/>
                      <a:pt x="1094" y="594"/>
                    </a:cubicBezTo>
                    <a:close/>
                    <a:moveTo>
                      <a:pt x="256" y="229"/>
                    </a:moveTo>
                    <a:cubicBezTo>
                      <a:pt x="255" y="230"/>
                      <a:pt x="253" y="230"/>
                      <a:pt x="253" y="231"/>
                    </a:cubicBezTo>
                    <a:cubicBezTo>
                      <a:pt x="253" y="232"/>
                      <a:pt x="253" y="233"/>
                      <a:pt x="253" y="234"/>
                    </a:cubicBezTo>
                    <a:cubicBezTo>
                      <a:pt x="251" y="234"/>
                      <a:pt x="253" y="236"/>
                      <a:pt x="253" y="236"/>
                    </a:cubicBezTo>
                    <a:cubicBezTo>
                      <a:pt x="253" y="237"/>
                      <a:pt x="253" y="238"/>
                      <a:pt x="253" y="239"/>
                    </a:cubicBezTo>
                    <a:cubicBezTo>
                      <a:pt x="253" y="239"/>
                      <a:pt x="255" y="239"/>
                      <a:pt x="256" y="240"/>
                    </a:cubicBezTo>
                    <a:cubicBezTo>
                      <a:pt x="257" y="240"/>
                      <a:pt x="257" y="241"/>
                      <a:pt x="259" y="241"/>
                    </a:cubicBezTo>
                    <a:cubicBezTo>
                      <a:pt x="260" y="240"/>
                      <a:pt x="265" y="233"/>
                      <a:pt x="262" y="231"/>
                    </a:cubicBezTo>
                    <a:cubicBezTo>
                      <a:pt x="261" y="230"/>
                      <a:pt x="257" y="230"/>
                      <a:pt x="256" y="229"/>
                    </a:cubicBezTo>
                    <a:close/>
                    <a:moveTo>
                      <a:pt x="167" y="302"/>
                    </a:moveTo>
                    <a:cubicBezTo>
                      <a:pt x="168" y="302"/>
                      <a:pt x="167" y="304"/>
                      <a:pt x="167" y="304"/>
                    </a:cubicBezTo>
                    <a:cubicBezTo>
                      <a:pt x="165" y="305"/>
                      <a:pt x="166" y="303"/>
                      <a:pt x="167" y="302"/>
                    </a:cubicBezTo>
                    <a:close/>
                    <a:moveTo>
                      <a:pt x="128" y="319"/>
                    </a:moveTo>
                    <a:cubicBezTo>
                      <a:pt x="130" y="319"/>
                      <a:pt x="132" y="321"/>
                      <a:pt x="134" y="322"/>
                    </a:cubicBezTo>
                    <a:cubicBezTo>
                      <a:pt x="135" y="323"/>
                      <a:pt x="135" y="323"/>
                      <a:pt x="136" y="324"/>
                    </a:cubicBezTo>
                    <a:cubicBezTo>
                      <a:pt x="139" y="323"/>
                      <a:pt x="137" y="326"/>
                      <a:pt x="137" y="326"/>
                    </a:cubicBezTo>
                    <a:cubicBezTo>
                      <a:pt x="131" y="326"/>
                      <a:pt x="131" y="326"/>
                      <a:pt x="131" y="326"/>
                    </a:cubicBezTo>
                    <a:cubicBezTo>
                      <a:pt x="130" y="324"/>
                      <a:pt x="130" y="323"/>
                      <a:pt x="129" y="322"/>
                    </a:cubicBezTo>
                    <a:cubicBezTo>
                      <a:pt x="129" y="322"/>
                      <a:pt x="126" y="319"/>
                      <a:pt x="128" y="319"/>
                    </a:cubicBezTo>
                    <a:close/>
                    <a:moveTo>
                      <a:pt x="155" y="366"/>
                    </a:moveTo>
                    <a:cubicBezTo>
                      <a:pt x="159" y="366"/>
                      <a:pt x="160" y="371"/>
                      <a:pt x="154" y="370"/>
                    </a:cubicBezTo>
                    <a:cubicBezTo>
                      <a:pt x="151" y="369"/>
                      <a:pt x="151" y="365"/>
                      <a:pt x="155" y="366"/>
                    </a:cubicBezTo>
                    <a:close/>
                    <a:moveTo>
                      <a:pt x="158" y="382"/>
                    </a:moveTo>
                    <a:cubicBezTo>
                      <a:pt x="158" y="382"/>
                      <a:pt x="162" y="388"/>
                      <a:pt x="159" y="387"/>
                    </a:cubicBezTo>
                    <a:cubicBezTo>
                      <a:pt x="158" y="387"/>
                      <a:pt x="158" y="385"/>
                      <a:pt x="157" y="385"/>
                    </a:cubicBezTo>
                    <a:cubicBezTo>
                      <a:pt x="156" y="384"/>
                      <a:pt x="155" y="385"/>
                      <a:pt x="154" y="386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5" y="384"/>
                      <a:pt x="156" y="385"/>
                      <a:pt x="157" y="384"/>
                    </a:cubicBezTo>
                    <a:cubicBezTo>
                      <a:pt x="157" y="384"/>
                      <a:pt x="157" y="383"/>
                      <a:pt x="158" y="382"/>
                    </a:cubicBezTo>
                    <a:close/>
                    <a:moveTo>
                      <a:pt x="161" y="387"/>
                    </a:moveTo>
                    <a:cubicBezTo>
                      <a:pt x="164" y="390"/>
                      <a:pt x="164" y="390"/>
                      <a:pt x="169" y="391"/>
                    </a:cubicBezTo>
                    <a:cubicBezTo>
                      <a:pt x="168" y="393"/>
                      <a:pt x="168" y="393"/>
                      <a:pt x="167" y="393"/>
                    </a:cubicBezTo>
                    <a:cubicBezTo>
                      <a:pt x="167" y="395"/>
                      <a:pt x="168" y="396"/>
                      <a:pt x="168" y="397"/>
                    </a:cubicBezTo>
                    <a:cubicBezTo>
                      <a:pt x="168" y="398"/>
                      <a:pt x="166" y="396"/>
                      <a:pt x="165" y="397"/>
                    </a:cubicBezTo>
                    <a:cubicBezTo>
                      <a:pt x="165" y="397"/>
                      <a:pt x="165" y="399"/>
                      <a:pt x="165" y="399"/>
                    </a:cubicBezTo>
                    <a:cubicBezTo>
                      <a:pt x="164" y="399"/>
                      <a:pt x="162" y="400"/>
                      <a:pt x="162" y="400"/>
                    </a:cubicBezTo>
                    <a:cubicBezTo>
                      <a:pt x="160" y="400"/>
                      <a:pt x="156" y="396"/>
                      <a:pt x="155" y="395"/>
                    </a:cubicBezTo>
                    <a:cubicBezTo>
                      <a:pt x="154" y="394"/>
                      <a:pt x="154" y="392"/>
                      <a:pt x="153" y="391"/>
                    </a:cubicBezTo>
                    <a:cubicBezTo>
                      <a:pt x="148" y="387"/>
                      <a:pt x="157" y="392"/>
                      <a:pt x="157" y="392"/>
                    </a:cubicBezTo>
                    <a:cubicBezTo>
                      <a:pt x="157" y="392"/>
                      <a:pt x="158" y="391"/>
                      <a:pt x="160" y="391"/>
                    </a:cubicBezTo>
                    <a:cubicBezTo>
                      <a:pt x="160" y="390"/>
                      <a:pt x="160" y="388"/>
                      <a:pt x="161" y="387"/>
                    </a:cubicBezTo>
                    <a:close/>
                    <a:moveTo>
                      <a:pt x="754" y="473"/>
                    </a:moveTo>
                    <a:cubicBezTo>
                      <a:pt x="753" y="473"/>
                      <a:pt x="753" y="474"/>
                      <a:pt x="755" y="474"/>
                    </a:cubicBezTo>
                    <a:cubicBezTo>
                      <a:pt x="755" y="474"/>
                      <a:pt x="756" y="472"/>
                      <a:pt x="754" y="473"/>
                    </a:cubicBezTo>
                    <a:close/>
                    <a:moveTo>
                      <a:pt x="1126" y="199"/>
                    </a:moveTo>
                    <a:cubicBezTo>
                      <a:pt x="1126" y="199"/>
                      <a:pt x="1125" y="202"/>
                      <a:pt x="1126" y="201"/>
                    </a:cubicBezTo>
                    <a:cubicBezTo>
                      <a:pt x="1127" y="201"/>
                      <a:pt x="1127" y="198"/>
                      <a:pt x="1126" y="199"/>
                    </a:cubicBezTo>
                    <a:close/>
                    <a:moveTo>
                      <a:pt x="1129" y="199"/>
                    </a:moveTo>
                    <a:cubicBezTo>
                      <a:pt x="1129" y="199"/>
                      <a:pt x="1129" y="201"/>
                      <a:pt x="1128" y="201"/>
                    </a:cubicBezTo>
                    <a:cubicBezTo>
                      <a:pt x="1127" y="203"/>
                      <a:pt x="1125" y="204"/>
                      <a:pt x="1123" y="205"/>
                    </a:cubicBezTo>
                    <a:cubicBezTo>
                      <a:pt x="1118" y="209"/>
                      <a:pt x="1118" y="211"/>
                      <a:pt x="1118" y="211"/>
                    </a:cubicBezTo>
                    <a:cubicBezTo>
                      <a:pt x="1117" y="212"/>
                      <a:pt x="1120" y="212"/>
                      <a:pt x="1120" y="212"/>
                    </a:cubicBezTo>
                    <a:cubicBezTo>
                      <a:pt x="1121" y="212"/>
                      <a:pt x="1128" y="204"/>
                      <a:pt x="1130" y="203"/>
                    </a:cubicBezTo>
                    <a:cubicBezTo>
                      <a:pt x="1130" y="203"/>
                      <a:pt x="1131" y="198"/>
                      <a:pt x="1129" y="199"/>
                    </a:cubicBezTo>
                    <a:close/>
                    <a:moveTo>
                      <a:pt x="1136" y="202"/>
                    </a:moveTo>
                    <a:cubicBezTo>
                      <a:pt x="1135" y="205"/>
                      <a:pt x="1134" y="208"/>
                      <a:pt x="1133" y="211"/>
                    </a:cubicBezTo>
                    <a:cubicBezTo>
                      <a:pt x="1135" y="211"/>
                      <a:pt x="1140" y="212"/>
                      <a:pt x="1144" y="211"/>
                    </a:cubicBezTo>
                    <a:cubicBezTo>
                      <a:pt x="1145" y="211"/>
                      <a:pt x="1146" y="208"/>
                      <a:pt x="1144" y="209"/>
                    </a:cubicBezTo>
                    <a:cubicBezTo>
                      <a:pt x="1141" y="203"/>
                      <a:pt x="1142" y="205"/>
                      <a:pt x="1136" y="202"/>
                    </a:cubicBezTo>
                    <a:close/>
                    <a:moveTo>
                      <a:pt x="1130" y="205"/>
                    </a:moveTo>
                    <a:cubicBezTo>
                      <a:pt x="1130" y="205"/>
                      <a:pt x="1129" y="206"/>
                      <a:pt x="1128" y="207"/>
                    </a:cubicBezTo>
                    <a:cubicBezTo>
                      <a:pt x="1127" y="209"/>
                      <a:pt x="1127" y="209"/>
                      <a:pt x="1127" y="209"/>
                    </a:cubicBezTo>
                    <a:cubicBezTo>
                      <a:pt x="1129" y="209"/>
                      <a:pt x="1131" y="209"/>
                      <a:pt x="1132" y="209"/>
                    </a:cubicBezTo>
                    <a:cubicBezTo>
                      <a:pt x="1131" y="208"/>
                      <a:pt x="1132" y="205"/>
                      <a:pt x="1132" y="205"/>
                    </a:cubicBezTo>
                    <a:cubicBezTo>
                      <a:pt x="1132" y="205"/>
                      <a:pt x="1131" y="205"/>
                      <a:pt x="1130" y="205"/>
                    </a:cubicBezTo>
                    <a:close/>
                    <a:moveTo>
                      <a:pt x="1126" y="209"/>
                    </a:moveTo>
                    <a:cubicBezTo>
                      <a:pt x="1125" y="210"/>
                      <a:pt x="1123" y="212"/>
                      <a:pt x="1126" y="211"/>
                    </a:cubicBezTo>
                    <a:cubicBezTo>
                      <a:pt x="1126" y="211"/>
                      <a:pt x="1127" y="209"/>
                      <a:pt x="1126" y="209"/>
                    </a:cubicBezTo>
                    <a:close/>
                    <a:moveTo>
                      <a:pt x="1217" y="227"/>
                    </a:moveTo>
                    <a:cubicBezTo>
                      <a:pt x="1218" y="228"/>
                      <a:pt x="1218" y="228"/>
                      <a:pt x="1218" y="228"/>
                    </a:cubicBezTo>
                    <a:cubicBezTo>
                      <a:pt x="1218" y="227"/>
                      <a:pt x="1219" y="227"/>
                      <a:pt x="1217" y="227"/>
                    </a:cubicBezTo>
                    <a:close/>
                    <a:moveTo>
                      <a:pt x="1219" y="232"/>
                    </a:moveTo>
                    <a:cubicBezTo>
                      <a:pt x="1219" y="232"/>
                      <a:pt x="1219" y="234"/>
                      <a:pt x="1219" y="234"/>
                    </a:cubicBezTo>
                    <a:cubicBezTo>
                      <a:pt x="1221" y="235"/>
                      <a:pt x="1220" y="232"/>
                      <a:pt x="1219" y="232"/>
                    </a:cubicBezTo>
                    <a:close/>
                    <a:moveTo>
                      <a:pt x="803" y="151"/>
                    </a:moveTo>
                    <a:cubicBezTo>
                      <a:pt x="803" y="152"/>
                      <a:pt x="803" y="152"/>
                      <a:pt x="803" y="152"/>
                    </a:cubicBezTo>
                    <a:cubicBezTo>
                      <a:pt x="802" y="152"/>
                      <a:pt x="800" y="152"/>
                      <a:pt x="799" y="152"/>
                    </a:cubicBezTo>
                    <a:cubicBezTo>
                      <a:pt x="799" y="154"/>
                      <a:pt x="799" y="154"/>
                      <a:pt x="799" y="154"/>
                    </a:cubicBezTo>
                    <a:cubicBezTo>
                      <a:pt x="799" y="154"/>
                      <a:pt x="798" y="155"/>
                      <a:pt x="798" y="157"/>
                    </a:cubicBezTo>
                    <a:cubicBezTo>
                      <a:pt x="799" y="157"/>
                      <a:pt x="801" y="157"/>
                      <a:pt x="802" y="157"/>
                    </a:cubicBezTo>
                    <a:cubicBezTo>
                      <a:pt x="803" y="157"/>
                      <a:pt x="803" y="155"/>
                      <a:pt x="804" y="155"/>
                    </a:cubicBezTo>
                    <a:cubicBezTo>
                      <a:pt x="804" y="154"/>
                      <a:pt x="804" y="153"/>
                      <a:pt x="804" y="153"/>
                    </a:cubicBezTo>
                    <a:cubicBezTo>
                      <a:pt x="804" y="153"/>
                      <a:pt x="806" y="151"/>
                      <a:pt x="803" y="151"/>
                    </a:cubicBezTo>
                    <a:close/>
                    <a:moveTo>
                      <a:pt x="785" y="166"/>
                    </a:moveTo>
                    <a:cubicBezTo>
                      <a:pt x="785" y="166"/>
                      <a:pt x="784" y="168"/>
                      <a:pt x="784" y="168"/>
                    </a:cubicBezTo>
                    <a:cubicBezTo>
                      <a:pt x="783" y="169"/>
                      <a:pt x="784" y="166"/>
                      <a:pt x="785" y="166"/>
                    </a:cubicBezTo>
                    <a:close/>
                    <a:moveTo>
                      <a:pt x="925" y="169"/>
                    </a:moveTo>
                    <a:cubicBezTo>
                      <a:pt x="925" y="172"/>
                      <a:pt x="925" y="172"/>
                      <a:pt x="925" y="172"/>
                    </a:cubicBezTo>
                    <a:cubicBezTo>
                      <a:pt x="926" y="172"/>
                      <a:pt x="927" y="172"/>
                      <a:pt x="928" y="172"/>
                    </a:cubicBezTo>
                    <a:cubicBezTo>
                      <a:pt x="927" y="169"/>
                      <a:pt x="927" y="169"/>
                      <a:pt x="927" y="169"/>
                    </a:cubicBezTo>
                    <a:cubicBezTo>
                      <a:pt x="927" y="169"/>
                      <a:pt x="925" y="170"/>
                      <a:pt x="925" y="169"/>
                    </a:cubicBezTo>
                    <a:close/>
                    <a:moveTo>
                      <a:pt x="808" y="173"/>
                    </a:moveTo>
                    <a:cubicBezTo>
                      <a:pt x="808" y="173"/>
                      <a:pt x="810" y="174"/>
                      <a:pt x="810" y="174"/>
                    </a:cubicBezTo>
                    <a:cubicBezTo>
                      <a:pt x="810" y="175"/>
                      <a:pt x="810" y="176"/>
                      <a:pt x="811" y="177"/>
                    </a:cubicBezTo>
                    <a:cubicBezTo>
                      <a:pt x="809" y="179"/>
                      <a:pt x="807" y="182"/>
                      <a:pt x="805" y="184"/>
                    </a:cubicBezTo>
                    <a:cubicBezTo>
                      <a:pt x="804" y="184"/>
                      <a:pt x="806" y="185"/>
                      <a:pt x="805" y="186"/>
                    </a:cubicBezTo>
                    <a:cubicBezTo>
                      <a:pt x="804" y="186"/>
                      <a:pt x="804" y="186"/>
                      <a:pt x="804" y="186"/>
                    </a:cubicBezTo>
                    <a:cubicBezTo>
                      <a:pt x="804" y="186"/>
                      <a:pt x="804" y="183"/>
                      <a:pt x="803" y="183"/>
                    </a:cubicBezTo>
                    <a:cubicBezTo>
                      <a:pt x="803" y="183"/>
                      <a:pt x="805" y="181"/>
                      <a:pt x="805" y="181"/>
                    </a:cubicBezTo>
                    <a:cubicBezTo>
                      <a:pt x="807" y="176"/>
                      <a:pt x="801" y="178"/>
                      <a:pt x="808" y="175"/>
                    </a:cubicBezTo>
                    <a:cubicBezTo>
                      <a:pt x="808" y="174"/>
                      <a:pt x="807" y="174"/>
                      <a:pt x="808" y="173"/>
                    </a:cubicBezTo>
                    <a:close/>
                    <a:moveTo>
                      <a:pt x="918" y="173"/>
                    </a:moveTo>
                    <a:cubicBezTo>
                      <a:pt x="918" y="173"/>
                      <a:pt x="916" y="176"/>
                      <a:pt x="918" y="175"/>
                    </a:cubicBezTo>
                    <a:cubicBezTo>
                      <a:pt x="919" y="175"/>
                      <a:pt x="921" y="172"/>
                      <a:pt x="918" y="173"/>
                    </a:cubicBezTo>
                    <a:close/>
                    <a:moveTo>
                      <a:pt x="921" y="173"/>
                    </a:moveTo>
                    <a:cubicBezTo>
                      <a:pt x="920" y="173"/>
                      <a:pt x="922" y="174"/>
                      <a:pt x="922" y="174"/>
                    </a:cubicBezTo>
                    <a:cubicBezTo>
                      <a:pt x="921" y="174"/>
                      <a:pt x="923" y="172"/>
                      <a:pt x="921" y="173"/>
                    </a:cubicBezTo>
                    <a:close/>
                    <a:moveTo>
                      <a:pt x="929" y="173"/>
                    </a:moveTo>
                    <a:cubicBezTo>
                      <a:pt x="928" y="174"/>
                      <a:pt x="926" y="176"/>
                      <a:pt x="929" y="175"/>
                    </a:cubicBezTo>
                    <a:cubicBezTo>
                      <a:pt x="929" y="175"/>
                      <a:pt x="931" y="173"/>
                      <a:pt x="929" y="173"/>
                    </a:cubicBezTo>
                    <a:close/>
                    <a:moveTo>
                      <a:pt x="895" y="174"/>
                    </a:moveTo>
                    <a:cubicBezTo>
                      <a:pt x="894" y="176"/>
                      <a:pt x="894" y="176"/>
                      <a:pt x="894" y="176"/>
                    </a:cubicBezTo>
                    <a:cubicBezTo>
                      <a:pt x="898" y="176"/>
                      <a:pt x="897" y="174"/>
                      <a:pt x="895" y="174"/>
                    </a:cubicBezTo>
                    <a:close/>
                    <a:moveTo>
                      <a:pt x="931" y="175"/>
                    </a:moveTo>
                    <a:cubicBezTo>
                      <a:pt x="930" y="175"/>
                      <a:pt x="931" y="176"/>
                      <a:pt x="932" y="176"/>
                    </a:cubicBezTo>
                    <a:cubicBezTo>
                      <a:pt x="935" y="176"/>
                      <a:pt x="936" y="174"/>
                      <a:pt x="931" y="175"/>
                    </a:cubicBezTo>
                    <a:close/>
                    <a:moveTo>
                      <a:pt x="912" y="175"/>
                    </a:moveTo>
                    <a:cubicBezTo>
                      <a:pt x="912" y="177"/>
                      <a:pt x="910" y="181"/>
                      <a:pt x="912" y="181"/>
                    </a:cubicBezTo>
                    <a:cubicBezTo>
                      <a:pt x="912" y="181"/>
                      <a:pt x="913" y="179"/>
                      <a:pt x="913" y="179"/>
                    </a:cubicBezTo>
                    <a:cubicBezTo>
                      <a:pt x="914" y="179"/>
                      <a:pt x="915" y="179"/>
                      <a:pt x="916" y="179"/>
                    </a:cubicBezTo>
                    <a:cubicBezTo>
                      <a:pt x="915" y="178"/>
                      <a:pt x="915" y="177"/>
                      <a:pt x="914" y="175"/>
                    </a:cubicBezTo>
                    <a:cubicBezTo>
                      <a:pt x="914" y="175"/>
                      <a:pt x="912" y="176"/>
                      <a:pt x="912" y="175"/>
                    </a:cubicBezTo>
                    <a:close/>
                    <a:moveTo>
                      <a:pt x="938" y="176"/>
                    </a:moveTo>
                    <a:cubicBezTo>
                      <a:pt x="938" y="176"/>
                      <a:pt x="936" y="177"/>
                      <a:pt x="936" y="177"/>
                    </a:cubicBezTo>
                    <a:cubicBezTo>
                      <a:pt x="936" y="178"/>
                      <a:pt x="936" y="178"/>
                      <a:pt x="936" y="178"/>
                    </a:cubicBezTo>
                    <a:cubicBezTo>
                      <a:pt x="938" y="179"/>
                      <a:pt x="939" y="179"/>
                      <a:pt x="942" y="179"/>
                    </a:cubicBezTo>
                    <a:cubicBezTo>
                      <a:pt x="942" y="179"/>
                      <a:pt x="942" y="178"/>
                      <a:pt x="942" y="177"/>
                    </a:cubicBezTo>
                    <a:cubicBezTo>
                      <a:pt x="943" y="178"/>
                      <a:pt x="943" y="177"/>
                      <a:pt x="943" y="176"/>
                    </a:cubicBezTo>
                    <a:cubicBezTo>
                      <a:pt x="941" y="176"/>
                      <a:pt x="938" y="176"/>
                      <a:pt x="938" y="176"/>
                    </a:cubicBezTo>
                    <a:close/>
                    <a:moveTo>
                      <a:pt x="926" y="178"/>
                    </a:moveTo>
                    <a:cubicBezTo>
                      <a:pt x="926" y="178"/>
                      <a:pt x="920" y="185"/>
                      <a:pt x="925" y="183"/>
                    </a:cubicBezTo>
                    <a:cubicBezTo>
                      <a:pt x="925" y="181"/>
                      <a:pt x="925" y="181"/>
                      <a:pt x="925" y="181"/>
                    </a:cubicBezTo>
                    <a:cubicBezTo>
                      <a:pt x="927" y="180"/>
                      <a:pt x="930" y="176"/>
                      <a:pt x="926" y="178"/>
                    </a:cubicBezTo>
                    <a:close/>
                    <a:moveTo>
                      <a:pt x="889" y="179"/>
                    </a:moveTo>
                    <a:cubicBezTo>
                      <a:pt x="891" y="180"/>
                      <a:pt x="891" y="180"/>
                      <a:pt x="891" y="180"/>
                    </a:cubicBezTo>
                    <a:cubicBezTo>
                      <a:pt x="893" y="180"/>
                      <a:pt x="892" y="179"/>
                      <a:pt x="893" y="179"/>
                    </a:cubicBezTo>
                    <a:cubicBezTo>
                      <a:pt x="892" y="179"/>
                      <a:pt x="890" y="179"/>
                      <a:pt x="889" y="179"/>
                    </a:cubicBezTo>
                    <a:close/>
                    <a:moveTo>
                      <a:pt x="919" y="181"/>
                    </a:moveTo>
                    <a:cubicBezTo>
                      <a:pt x="919" y="182"/>
                      <a:pt x="918" y="183"/>
                      <a:pt x="918" y="183"/>
                    </a:cubicBezTo>
                    <a:cubicBezTo>
                      <a:pt x="919" y="184"/>
                      <a:pt x="919" y="185"/>
                      <a:pt x="920" y="185"/>
                    </a:cubicBezTo>
                    <a:cubicBezTo>
                      <a:pt x="923" y="186"/>
                      <a:pt x="919" y="181"/>
                      <a:pt x="919" y="181"/>
                    </a:cubicBezTo>
                    <a:close/>
                    <a:moveTo>
                      <a:pt x="933" y="181"/>
                    </a:moveTo>
                    <a:cubicBezTo>
                      <a:pt x="934" y="183"/>
                      <a:pt x="934" y="183"/>
                      <a:pt x="934" y="183"/>
                    </a:cubicBezTo>
                    <a:cubicBezTo>
                      <a:pt x="934" y="183"/>
                      <a:pt x="935" y="181"/>
                      <a:pt x="933" y="181"/>
                    </a:cubicBezTo>
                    <a:close/>
                    <a:moveTo>
                      <a:pt x="939" y="182"/>
                    </a:moveTo>
                    <a:cubicBezTo>
                      <a:pt x="939" y="184"/>
                      <a:pt x="938" y="185"/>
                      <a:pt x="939" y="186"/>
                    </a:cubicBezTo>
                    <a:cubicBezTo>
                      <a:pt x="940" y="187"/>
                      <a:pt x="940" y="187"/>
                      <a:pt x="940" y="187"/>
                    </a:cubicBezTo>
                    <a:cubicBezTo>
                      <a:pt x="943" y="187"/>
                      <a:pt x="943" y="187"/>
                      <a:pt x="943" y="187"/>
                    </a:cubicBezTo>
                    <a:cubicBezTo>
                      <a:pt x="943" y="187"/>
                      <a:pt x="943" y="185"/>
                      <a:pt x="943" y="185"/>
                    </a:cubicBezTo>
                    <a:cubicBezTo>
                      <a:pt x="942" y="184"/>
                      <a:pt x="941" y="183"/>
                      <a:pt x="941" y="182"/>
                    </a:cubicBezTo>
                    <a:cubicBezTo>
                      <a:pt x="940" y="182"/>
                      <a:pt x="939" y="182"/>
                      <a:pt x="939" y="182"/>
                    </a:cubicBezTo>
                    <a:close/>
                    <a:moveTo>
                      <a:pt x="931" y="183"/>
                    </a:moveTo>
                    <a:cubicBezTo>
                      <a:pt x="930" y="185"/>
                      <a:pt x="929" y="186"/>
                      <a:pt x="928" y="187"/>
                    </a:cubicBezTo>
                    <a:cubicBezTo>
                      <a:pt x="936" y="189"/>
                      <a:pt x="940" y="188"/>
                      <a:pt x="931" y="183"/>
                    </a:cubicBezTo>
                    <a:close/>
                    <a:moveTo>
                      <a:pt x="922" y="186"/>
                    </a:moveTo>
                    <a:cubicBezTo>
                      <a:pt x="921" y="186"/>
                      <a:pt x="920" y="189"/>
                      <a:pt x="920" y="189"/>
                    </a:cubicBezTo>
                    <a:cubicBezTo>
                      <a:pt x="921" y="189"/>
                      <a:pt x="921" y="190"/>
                      <a:pt x="922" y="191"/>
                    </a:cubicBezTo>
                    <a:cubicBezTo>
                      <a:pt x="922" y="190"/>
                      <a:pt x="923" y="190"/>
                      <a:pt x="924" y="190"/>
                    </a:cubicBezTo>
                    <a:cubicBezTo>
                      <a:pt x="924" y="189"/>
                      <a:pt x="924" y="189"/>
                      <a:pt x="924" y="189"/>
                    </a:cubicBezTo>
                    <a:cubicBezTo>
                      <a:pt x="923" y="188"/>
                      <a:pt x="922" y="186"/>
                      <a:pt x="922" y="186"/>
                    </a:cubicBezTo>
                    <a:close/>
                    <a:moveTo>
                      <a:pt x="932" y="189"/>
                    </a:moveTo>
                    <a:cubicBezTo>
                      <a:pt x="933" y="191"/>
                      <a:pt x="933" y="191"/>
                      <a:pt x="933" y="191"/>
                    </a:cubicBezTo>
                    <a:cubicBezTo>
                      <a:pt x="934" y="191"/>
                      <a:pt x="936" y="191"/>
                      <a:pt x="936" y="191"/>
                    </a:cubicBezTo>
                    <a:cubicBezTo>
                      <a:pt x="936" y="189"/>
                      <a:pt x="936" y="189"/>
                      <a:pt x="936" y="189"/>
                    </a:cubicBezTo>
                    <a:cubicBezTo>
                      <a:pt x="935" y="189"/>
                      <a:pt x="933" y="190"/>
                      <a:pt x="932" y="189"/>
                    </a:cubicBezTo>
                    <a:close/>
                    <a:moveTo>
                      <a:pt x="938" y="191"/>
                    </a:moveTo>
                    <a:cubicBezTo>
                      <a:pt x="938" y="191"/>
                      <a:pt x="935" y="194"/>
                      <a:pt x="938" y="193"/>
                    </a:cubicBezTo>
                    <a:cubicBezTo>
                      <a:pt x="938" y="193"/>
                      <a:pt x="940" y="190"/>
                      <a:pt x="938" y="191"/>
                    </a:cubicBezTo>
                    <a:close/>
                    <a:moveTo>
                      <a:pt x="619" y="28"/>
                    </a:moveTo>
                    <a:cubicBezTo>
                      <a:pt x="618" y="29"/>
                      <a:pt x="618" y="29"/>
                      <a:pt x="618" y="29"/>
                    </a:cubicBezTo>
                    <a:cubicBezTo>
                      <a:pt x="613" y="31"/>
                      <a:pt x="616" y="33"/>
                      <a:pt x="620" y="33"/>
                    </a:cubicBezTo>
                    <a:cubicBezTo>
                      <a:pt x="622" y="33"/>
                      <a:pt x="624" y="31"/>
                      <a:pt x="626" y="30"/>
                    </a:cubicBezTo>
                    <a:cubicBezTo>
                      <a:pt x="626" y="30"/>
                      <a:pt x="624" y="30"/>
                      <a:pt x="625" y="29"/>
                    </a:cubicBezTo>
                    <a:cubicBezTo>
                      <a:pt x="624" y="29"/>
                      <a:pt x="622" y="29"/>
                      <a:pt x="621" y="29"/>
                    </a:cubicBezTo>
                    <a:cubicBezTo>
                      <a:pt x="620" y="29"/>
                      <a:pt x="620" y="28"/>
                      <a:pt x="619" y="28"/>
                    </a:cubicBezTo>
                    <a:close/>
                    <a:moveTo>
                      <a:pt x="626" y="52"/>
                    </a:moveTo>
                    <a:cubicBezTo>
                      <a:pt x="625" y="53"/>
                      <a:pt x="627" y="55"/>
                      <a:pt x="626" y="56"/>
                    </a:cubicBezTo>
                    <a:cubicBezTo>
                      <a:pt x="626" y="56"/>
                      <a:pt x="624" y="57"/>
                      <a:pt x="624" y="57"/>
                    </a:cubicBezTo>
                    <a:cubicBezTo>
                      <a:pt x="624" y="59"/>
                      <a:pt x="624" y="60"/>
                      <a:pt x="625" y="61"/>
                    </a:cubicBezTo>
                    <a:cubicBezTo>
                      <a:pt x="626" y="62"/>
                      <a:pt x="626" y="62"/>
                      <a:pt x="626" y="62"/>
                    </a:cubicBezTo>
                    <a:cubicBezTo>
                      <a:pt x="626" y="63"/>
                      <a:pt x="625" y="62"/>
                      <a:pt x="625" y="64"/>
                    </a:cubicBezTo>
                    <a:cubicBezTo>
                      <a:pt x="628" y="64"/>
                      <a:pt x="638" y="64"/>
                      <a:pt x="642" y="62"/>
                    </a:cubicBezTo>
                    <a:cubicBezTo>
                      <a:pt x="648" y="59"/>
                      <a:pt x="637" y="56"/>
                      <a:pt x="635" y="55"/>
                    </a:cubicBezTo>
                    <a:cubicBezTo>
                      <a:pt x="634" y="55"/>
                      <a:pt x="634" y="53"/>
                      <a:pt x="633" y="52"/>
                    </a:cubicBezTo>
                    <a:cubicBezTo>
                      <a:pt x="632" y="52"/>
                      <a:pt x="627" y="52"/>
                      <a:pt x="626" y="52"/>
                    </a:cubicBezTo>
                    <a:close/>
                    <a:moveTo>
                      <a:pt x="668" y="113"/>
                    </a:moveTo>
                    <a:cubicBezTo>
                      <a:pt x="668" y="113"/>
                      <a:pt x="668" y="114"/>
                      <a:pt x="668" y="114"/>
                    </a:cubicBezTo>
                    <a:cubicBezTo>
                      <a:pt x="666" y="114"/>
                      <a:pt x="665" y="114"/>
                      <a:pt x="664" y="114"/>
                    </a:cubicBezTo>
                    <a:cubicBezTo>
                      <a:pt x="664" y="114"/>
                      <a:pt x="661" y="114"/>
                      <a:pt x="660" y="114"/>
                    </a:cubicBezTo>
                    <a:cubicBezTo>
                      <a:pt x="659" y="116"/>
                      <a:pt x="659" y="116"/>
                      <a:pt x="659" y="116"/>
                    </a:cubicBezTo>
                    <a:cubicBezTo>
                      <a:pt x="661" y="116"/>
                      <a:pt x="664" y="119"/>
                      <a:pt x="668" y="118"/>
                    </a:cubicBezTo>
                    <a:cubicBezTo>
                      <a:pt x="668" y="118"/>
                      <a:pt x="675" y="113"/>
                      <a:pt x="668" y="113"/>
                    </a:cubicBezTo>
                    <a:close/>
                    <a:moveTo>
                      <a:pt x="636" y="119"/>
                    </a:moveTo>
                    <a:cubicBezTo>
                      <a:pt x="636" y="121"/>
                      <a:pt x="636" y="121"/>
                      <a:pt x="636" y="121"/>
                    </a:cubicBezTo>
                    <a:cubicBezTo>
                      <a:pt x="639" y="121"/>
                      <a:pt x="639" y="119"/>
                      <a:pt x="636" y="119"/>
                    </a:cubicBezTo>
                    <a:close/>
                    <a:moveTo>
                      <a:pt x="575" y="165"/>
                    </a:moveTo>
                    <a:cubicBezTo>
                      <a:pt x="578" y="164"/>
                      <a:pt x="577" y="166"/>
                      <a:pt x="577" y="166"/>
                    </a:cubicBezTo>
                    <a:cubicBezTo>
                      <a:pt x="576" y="166"/>
                      <a:pt x="575" y="166"/>
                      <a:pt x="575" y="166"/>
                    </a:cubicBezTo>
                    <a:cubicBezTo>
                      <a:pt x="574" y="167"/>
                      <a:pt x="574" y="168"/>
                      <a:pt x="573" y="169"/>
                    </a:cubicBezTo>
                    <a:cubicBezTo>
                      <a:pt x="571" y="170"/>
                      <a:pt x="574" y="165"/>
                      <a:pt x="575" y="165"/>
                    </a:cubicBezTo>
                    <a:close/>
                    <a:moveTo>
                      <a:pt x="724" y="184"/>
                    </a:moveTo>
                    <a:cubicBezTo>
                      <a:pt x="727" y="184"/>
                      <a:pt x="733" y="186"/>
                      <a:pt x="726" y="187"/>
                    </a:cubicBezTo>
                    <a:cubicBezTo>
                      <a:pt x="723" y="187"/>
                      <a:pt x="721" y="184"/>
                      <a:pt x="724" y="184"/>
                    </a:cubicBezTo>
                    <a:close/>
                    <a:moveTo>
                      <a:pt x="712" y="192"/>
                    </a:moveTo>
                    <a:cubicBezTo>
                      <a:pt x="712" y="192"/>
                      <a:pt x="713" y="193"/>
                      <a:pt x="713" y="194"/>
                    </a:cubicBezTo>
                    <a:cubicBezTo>
                      <a:pt x="711" y="194"/>
                      <a:pt x="710" y="192"/>
                      <a:pt x="712" y="192"/>
                    </a:cubicBezTo>
                    <a:close/>
                    <a:moveTo>
                      <a:pt x="442" y="160"/>
                    </a:moveTo>
                    <a:cubicBezTo>
                      <a:pt x="442" y="161"/>
                      <a:pt x="440" y="161"/>
                      <a:pt x="440" y="161"/>
                    </a:cubicBezTo>
                    <a:cubicBezTo>
                      <a:pt x="440" y="163"/>
                      <a:pt x="441" y="164"/>
                      <a:pt x="440" y="165"/>
                    </a:cubicBezTo>
                    <a:cubicBezTo>
                      <a:pt x="440" y="166"/>
                      <a:pt x="438" y="167"/>
                      <a:pt x="438" y="167"/>
                    </a:cubicBezTo>
                    <a:cubicBezTo>
                      <a:pt x="438" y="167"/>
                      <a:pt x="439" y="168"/>
                      <a:pt x="438" y="169"/>
                    </a:cubicBezTo>
                    <a:cubicBezTo>
                      <a:pt x="439" y="169"/>
                      <a:pt x="442" y="169"/>
                      <a:pt x="441" y="169"/>
                    </a:cubicBezTo>
                    <a:cubicBezTo>
                      <a:pt x="447" y="167"/>
                      <a:pt x="446" y="168"/>
                      <a:pt x="446" y="161"/>
                    </a:cubicBezTo>
                    <a:cubicBezTo>
                      <a:pt x="445" y="161"/>
                      <a:pt x="444" y="161"/>
                      <a:pt x="442" y="160"/>
                    </a:cubicBezTo>
                    <a:close/>
                    <a:moveTo>
                      <a:pt x="515" y="166"/>
                    </a:moveTo>
                    <a:cubicBezTo>
                      <a:pt x="514" y="167"/>
                      <a:pt x="513" y="168"/>
                      <a:pt x="512" y="169"/>
                    </a:cubicBezTo>
                    <a:cubicBezTo>
                      <a:pt x="512" y="170"/>
                      <a:pt x="511" y="171"/>
                      <a:pt x="512" y="171"/>
                    </a:cubicBezTo>
                    <a:cubicBezTo>
                      <a:pt x="512" y="172"/>
                      <a:pt x="513" y="172"/>
                      <a:pt x="514" y="173"/>
                    </a:cubicBezTo>
                    <a:cubicBezTo>
                      <a:pt x="514" y="173"/>
                      <a:pt x="515" y="174"/>
                      <a:pt x="515" y="174"/>
                    </a:cubicBezTo>
                    <a:cubicBezTo>
                      <a:pt x="516" y="174"/>
                      <a:pt x="517" y="174"/>
                      <a:pt x="518" y="174"/>
                    </a:cubicBezTo>
                    <a:cubicBezTo>
                      <a:pt x="519" y="172"/>
                      <a:pt x="520" y="169"/>
                      <a:pt x="518" y="167"/>
                    </a:cubicBezTo>
                    <a:cubicBezTo>
                      <a:pt x="518" y="166"/>
                      <a:pt x="516" y="167"/>
                      <a:pt x="515" y="166"/>
                    </a:cubicBezTo>
                    <a:close/>
                    <a:moveTo>
                      <a:pt x="470" y="171"/>
                    </a:moveTo>
                    <a:cubicBezTo>
                      <a:pt x="470" y="172"/>
                      <a:pt x="470" y="174"/>
                      <a:pt x="471" y="174"/>
                    </a:cubicBezTo>
                    <a:cubicBezTo>
                      <a:pt x="472" y="174"/>
                      <a:pt x="471" y="174"/>
                      <a:pt x="472" y="173"/>
                    </a:cubicBezTo>
                    <a:cubicBezTo>
                      <a:pt x="473" y="173"/>
                      <a:pt x="472" y="171"/>
                      <a:pt x="472" y="171"/>
                    </a:cubicBezTo>
                    <a:cubicBezTo>
                      <a:pt x="471" y="171"/>
                      <a:pt x="470" y="172"/>
                      <a:pt x="470" y="171"/>
                    </a:cubicBezTo>
                    <a:close/>
                    <a:moveTo>
                      <a:pt x="506" y="177"/>
                    </a:moveTo>
                    <a:cubicBezTo>
                      <a:pt x="505" y="178"/>
                      <a:pt x="503" y="181"/>
                      <a:pt x="502" y="181"/>
                    </a:cubicBezTo>
                    <a:cubicBezTo>
                      <a:pt x="501" y="182"/>
                      <a:pt x="501" y="181"/>
                      <a:pt x="500" y="182"/>
                    </a:cubicBezTo>
                    <a:cubicBezTo>
                      <a:pt x="500" y="183"/>
                      <a:pt x="501" y="184"/>
                      <a:pt x="500" y="185"/>
                    </a:cubicBezTo>
                    <a:cubicBezTo>
                      <a:pt x="502" y="185"/>
                      <a:pt x="502" y="185"/>
                      <a:pt x="502" y="185"/>
                    </a:cubicBezTo>
                    <a:cubicBezTo>
                      <a:pt x="503" y="185"/>
                      <a:pt x="504" y="183"/>
                      <a:pt x="505" y="183"/>
                    </a:cubicBezTo>
                    <a:cubicBezTo>
                      <a:pt x="507" y="182"/>
                      <a:pt x="508" y="183"/>
                      <a:pt x="509" y="183"/>
                    </a:cubicBezTo>
                    <a:cubicBezTo>
                      <a:pt x="510" y="182"/>
                      <a:pt x="511" y="181"/>
                      <a:pt x="512" y="181"/>
                    </a:cubicBezTo>
                    <a:cubicBezTo>
                      <a:pt x="512" y="180"/>
                      <a:pt x="512" y="179"/>
                      <a:pt x="512" y="179"/>
                    </a:cubicBezTo>
                    <a:cubicBezTo>
                      <a:pt x="510" y="178"/>
                      <a:pt x="508" y="177"/>
                      <a:pt x="506" y="177"/>
                    </a:cubicBezTo>
                    <a:close/>
                    <a:moveTo>
                      <a:pt x="505" y="211"/>
                    </a:moveTo>
                    <a:cubicBezTo>
                      <a:pt x="506" y="212"/>
                      <a:pt x="506" y="212"/>
                      <a:pt x="506" y="212"/>
                    </a:cubicBezTo>
                    <a:cubicBezTo>
                      <a:pt x="509" y="213"/>
                      <a:pt x="508" y="213"/>
                      <a:pt x="505" y="214"/>
                    </a:cubicBezTo>
                    <a:cubicBezTo>
                      <a:pt x="505" y="214"/>
                      <a:pt x="503" y="210"/>
                      <a:pt x="505" y="211"/>
                    </a:cubicBezTo>
                    <a:close/>
                    <a:moveTo>
                      <a:pt x="321" y="211"/>
                    </a:moveTo>
                    <a:cubicBezTo>
                      <a:pt x="322" y="212"/>
                      <a:pt x="322" y="213"/>
                      <a:pt x="322" y="213"/>
                    </a:cubicBezTo>
                    <a:cubicBezTo>
                      <a:pt x="323" y="214"/>
                      <a:pt x="325" y="214"/>
                      <a:pt x="324" y="213"/>
                    </a:cubicBezTo>
                    <a:cubicBezTo>
                      <a:pt x="323" y="212"/>
                      <a:pt x="322" y="212"/>
                      <a:pt x="321" y="211"/>
                    </a:cubicBezTo>
                    <a:close/>
                    <a:moveTo>
                      <a:pt x="338" y="216"/>
                    </a:moveTo>
                    <a:cubicBezTo>
                      <a:pt x="338" y="216"/>
                      <a:pt x="338" y="219"/>
                      <a:pt x="338" y="219"/>
                    </a:cubicBezTo>
                    <a:cubicBezTo>
                      <a:pt x="338" y="219"/>
                      <a:pt x="337" y="219"/>
                      <a:pt x="337" y="219"/>
                    </a:cubicBezTo>
                    <a:cubicBezTo>
                      <a:pt x="337" y="219"/>
                      <a:pt x="337" y="222"/>
                      <a:pt x="337" y="221"/>
                    </a:cubicBezTo>
                    <a:cubicBezTo>
                      <a:pt x="338" y="222"/>
                      <a:pt x="337" y="223"/>
                      <a:pt x="337" y="223"/>
                    </a:cubicBezTo>
                    <a:cubicBezTo>
                      <a:pt x="338" y="224"/>
                      <a:pt x="339" y="225"/>
                      <a:pt x="339" y="225"/>
                    </a:cubicBezTo>
                    <a:cubicBezTo>
                      <a:pt x="340" y="226"/>
                      <a:pt x="343" y="224"/>
                      <a:pt x="345" y="225"/>
                    </a:cubicBezTo>
                    <a:cubicBezTo>
                      <a:pt x="345" y="225"/>
                      <a:pt x="347" y="229"/>
                      <a:pt x="347" y="229"/>
                    </a:cubicBezTo>
                    <a:cubicBezTo>
                      <a:pt x="348" y="229"/>
                      <a:pt x="350" y="229"/>
                      <a:pt x="351" y="229"/>
                    </a:cubicBezTo>
                    <a:cubicBezTo>
                      <a:pt x="351" y="229"/>
                      <a:pt x="353" y="230"/>
                      <a:pt x="354" y="229"/>
                    </a:cubicBezTo>
                    <a:cubicBezTo>
                      <a:pt x="354" y="229"/>
                      <a:pt x="355" y="228"/>
                      <a:pt x="355" y="228"/>
                    </a:cubicBezTo>
                    <a:cubicBezTo>
                      <a:pt x="354" y="225"/>
                      <a:pt x="353" y="224"/>
                      <a:pt x="349" y="222"/>
                    </a:cubicBezTo>
                    <a:cubicBezTo>
                      <a:pt x="348" y="221"/>
                      <a:pt x="346" y="221"/>
                      <a:pt x="345" y="220"/>
                    </a:cubicBezTo>
                    <a:cubicBezTo>
                      <a:pt x="344" y="219"/>
                      <a:pt x="342" y="216"/>
                      <a:pt x="341" y="216"/>
                    </a:cubicBezTo>
                    <a:cubicBezTo>
                      <a:pt x="340" y="216"/>
                      <a:pt x="339" y="216"/>
                      <a:pt x="338" y="216"/>
                    </a:cubicBezTo>
                    <a:close/>
                    <a:moveTo>
                      <a:pt x="0" y="456"/>
                    </a:moveTo>
                    <a:cubicBezTo>
                      <a:pt x="0" y="456"/>
                      <a:pt x="3" y="459"/>
                      <a:pt x="10" y="461"/>
                    </a:cubicBezTo>
                    <a:cubicBezTo>
                      <a:pt x="16" y="463"/>
                      <a:pt x="18" y="462"/>
                      <a:pt x="21" y="462"/>
                    </a:cubicBezTo>
                    <a:cubicBezTo>
                      <a:pt x="25" y="462"/>
                      <a:pt x="26" y="463"/>
                      <a:pt x="26" y="463"/>
                    </a:cubicBezTo>
                    <a:cubicBezTo>
                      <a:pt x="30" y="461"/>
                      <a:pt x="30" y="461"/>
                      <a:pt x="30" y="461"/>
                    </a:cubicBezTo>
                    <a:cubicBezTo>
                      <a:pt x="28" y="453"/>
                      <a:pt x="28" y="453"/>
                      <a:pt x="28" y="453"/>
                    </a:cubicBezTo>
                    <a:cubicBezTo>
                      <a:pt x="28" y="453"/>
                      <a:pt x="20" y="453"/>
                      <a:pt x="18" y="451"/>
                    </a:cubicBezTo>
                    <a:cubicBezTo>
                      <a:pt x="16" y="449"/>
                      <a:pt x="11" y="443"/>
                      <a:pt x="11" y="443"/>
                    </a:cubicBezTo>
                    <a:cubicBezTo>
                      <a:pt x="10" y="444"/>
                      <a:pt x="9" y="445"/>
                      <a:pt x="8" y="445"/>
                    </a:cubicBezTo>
                    <a:cubicBezTo>
                      <a:pt x="8" y="445"/>
                      <a:pt x="10" y="440"/>
                      <a:pt x="8" y="441"/>
                    </a:cubicBezTo>
                    <a:cubicBezTo>
                      <a:pt x="8" y="441"/>
                      <a:pt x="6" y="442"/>
                      <a:pt x="8" y="442"/>
                    </a:cubicBezTo>
                    <a:cubicBezTo>
                      <a:pt x="7" y="443"/>
                      <a:pt x="6" y="443"/>
                      <a:pt x="5" y="444"/>
                    </a:cubicBezTo>
                    <a:cubicBezTo>
                      <a:pt x="4" y="444"/>
                      <a:pt x="4" y="444"/>
                      <a:pt x="4" y="444"/>
                    </a:cubicBezTo>
                    <a:cubicBezTo>
                      <a:pt x="3" y="445"/>
                      <a:pt x="3" y="447"/>
                      <a:pt x="2" y="449"/>
                    </a:cubicBezTo>
                    <a:cubicBezTo>
                      <a:pt x="3" y="449"/>
                      <a:pt x="4" y="448"/>
                      <a:pt x="4" y="449"/>
                    </a:cubicBezTo>
                    <a:cubicBezTo>
                      <a:pt x="4" y="449"/>
                      <a:pt x="3" y="450"/>
                      <a:pt x="2" y="450"/>
                    </a:cubicBezTo>
                    <a:cubicBezTo>
                      <a:pt x="2" y="451"/>
                      <a:pt x="3" y="452"/>
                      <a:pt x="2" y="453"/>
                    </a:cubicBezTo>
                    <a:cubicBezTo>
                      <a:pt x="2" y="453"/>
                      <a:pt x="1" y="454"/>
                      <a:pt x="0" y="454"/>
                    </a:cubicBezTo>
                    <a:cubicBezTo>
                      <a:pt x="0" y="455"/>
                      <a:pt x="0" y="455"/>
                      <a:pt x="0" y="456"/>
                    </a:cubicBezTo>
                    <a:close/>
                    <a:moveTo>
                      <a:pt x="354" y="46"/>
                    </a:moveTo>
                    <a:cubicBezTo>
                      <a:pt x="356" y="47"/>
                      <a:pt x="358" y="49"/>
                      <a:pt x="360" y="48"/>
                    </a:cubicBezTo>
                    <a:cubicBezTo>
                      <a:pt x="362" y="47"/>
                      <a:pt x="360" y="41"/>
                      <a:pt x="359" y="40"/>
                    </a:cubicBezTo>
                    <a:cubicBezTo>
                      <a:pt x="361" y="40"/>
                      <a:pt x="363" y="41"/>
                      <a:pt x="365" y="40"/>
                    </a:cubicBezTo>
                    <a:cubicBezTo>
                      <a:pt x="366" y="39"/>
                      <a:pt x="366" y="39"/>
                      <a:pt x="366" y="39"/>
                    </a:cubicBezTo>
                    <a:cubicBezTo>
                      <a:pt x="367" y="39"/>
                      <a:pt x="368" y="39"/>
                      <a:pt x="369" y="40"/>
                    </a:cubicBezTo>
                    <a:cubicBezTo>
                      <a:pt x="369" y="39"/>
                      <a:pt x="369" y="38"/>
                      <a:pt x="369" y="37"/>
                    </a:cubicBezTo>
                    <a:cubicBezTo>
                      <a:pt x="369" y="36"/>
                      <a:pt x="367" y="34"/>
                      <a:pt x="366" y="33"/>
                    </a:cubicBezTo>
                    <a:cubicBezTo>
                      <a:pt x="365" y="33"/>
                      <a:pt x="364" y="34"/>
                      <a:pt x="363" y="34"/>
                    </a:cubicBezTo>
                    <a:cubicBezTo>
                      <a:pt x="361" y="32"/>
                      <a:pt x="366" y="31"/>
                      <a:pt x="359" y="31"/>
                    </a:cubicBezTo>
                    <a:cubicBezTo>
                      <a:pt x="357" y="32"/>
                      <a:pt x="357" y="32"/>
                      <a:pt x="357" y="32"/>
                    </a:cubicBezTo>
                    <a:cubicBezTo>
                      <a:pt x="355" y="32"/>
                      <a:pt x="355" y="31"/>
                      <a:pt x="353" y="31"/>
                    </a:cubicBezTo>
                    <a:cubicBezTo>
                      <a:pt x="353" y="32"/>
                      <a:pt x="352" y="35"/>
                      <a:pt x="351" y="36"/>
                    </a:cubicBezTo>
                    <a:cubicBezTo>
                      <a:pt x="350" y="38"/>
                      <a:pt x="347" y="38"/>
                      <a:pt x="347" y="41"/>
                    </a:cubicBezTo>
                    <a:cubicBezTo>
                      <a:pt x="346" y="46"/>
                      <a:pt x="348" y="48"/>
                      <a:pt x="353" y="47"/>
                    </a:cubicBezTo>
                    <a:lnTo>
                      <a:pt x="354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8" name="Freeform 91">
                <a:extLst>
                  <a:ext uri="{FF2B5EF4-FFF2-40B4-BE49-F238E27FC236}">
                    <a16:creationId xmlns:a16="http://schemas.microsoft.com/office/drawing/2014/main" xmlns="" id="{BA5B5CA0-B4AA-469E-8A76-97D3F1925B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9" y="129"/>
                <a:ext cx="2879" cy="1229"/>
              </a:xfrm>
              <a:custGeom>
                <a:avLst/>
                <a:gdLst>
                  <a:gd name="T0" fmla="*/ 1394 w 1468"/>
                  <a:gd name="T1" fmla="*/ 299 h 626"/>
                  <a:gd name="T2" fmla="*/ 1455 w 1468"/>
                  <a:gd name="T3" fmla="*/ 286 h 626"/>
                  <a:gd name="T4" fmla="*/ 1302 w 1468"/>
                  <a:gd name="T5" fmla="*/ 219 h 626"/>
                  <a:gd name="T6" fmla="*/ 1197 w 1468"/>
                  <a:gd name="T7" fmla="*/ 210 h 626"/>
                  <a:gd name="T8" fmla="*/ 1084 w 1468"/>
                  <a:gd name="T9" fmla="*/ 187 h 626"/>
                  <a:gd name="T10" fmla="*/ 983 w 1468"/>
                  <a:gd name="T11" fmla="*/ 201 h 626"/>
                  <a:gd name="T12" fmla="*/ 904 w 1468"/>
                  <a:gd name="T13" fmla="*/ 185 h 626"/>
                  <a:gd name="T14" fmla="*/ 850 w 1468"/>
                  <a:gd name="T15" fmla="*/ 162 h 626"/>
                  <a:gd name="T16" fmla="*/ 765 w 1468"/>
                  <a:gd name="T17" fmla="*/ 170 h 626"/>
                  <a:gd name="T18" fmla="*/ 719 w 1468"/>
                  <a:gd name="T19" fmla="*/ 94 h 626"/>
                  <a:gd name="T20" fmla="*/ 615 w 1468"/>
                  <a:gd name="T21" fmla="*/ 127 h 626"/>
                  <a:gd name="T22" fmla="*/ 553 w 1468"/>
                  <a:gd name="T23" fmla="*/ 196 h 626"/>
                  <a:gd name="T24" fmla="*/ 496 w 1468"/>
                  <a:gd name="T25" fmla="*/ 204 h 626"/>
                  <a:gd name="T26" fmla="*/ 507 w 1468"/>
                  <a:gd name="T27" fmla="*/ 251 h 626"/>
                  <a:gd name="T28" fmla="*/ 450 w 1468"/>
                  <a:gd name="T29" fmla="*/ 276 h 626"/>
                  <a:gd name="T30" fmla="*/ 417 w 1468"/>
                  <a:gd name="T31" fmla="*/ 233 h 626"/>
                  <a:gd name="T32" fmla="*/ 329 w 1468"/>
                  <a:gd name="T33" fmla="*/ 247 h 626"/>
                  <a:gd name="T34" fmla="*/ 223 w 1468"/>
                  <a:gd name="T35" fmla="*/ 269 h 626"/>
                  <a:gd name="T36" fmla="*/ 157 w 1468"/>
                  <a:gd name="T37" fmla="*/ 297 h 626"/>
                  <a:gd name="T38" fmla="*/ 130 w 1468"/>
                  <a:gd name="T39" fmla="*/ 276 h 626"/>
                  <a:gd name="T40" fmla="*/ 104 w 1468"/>
                  <a:gd name="T41" fmla="*/ 222 h 626"/>
                  <a:gd name="T42" fmla="*/ 83 w 1468"/>
                  <a:gd name="T43" fmla="*/ 377 h 626"/>
                  <a:gd name="T44" fmla="*/ 151 w 1468"/>
                  <a:gd name="T45" fmla="*/ 505 h 626"/>
                  <a:gd name="T46" fmla="*/ 178 w 1468"/>
                  <a:gd name="T47" fmla="*/ 592 h 626"/>
                  <a:gd name="T48" fmla="*/ 250 w 1468"/>
                  <a:gd name="T49" fmla="*/ 562 h 626"/>
                  <a:gd name="T50" fmla="*/ 325 w 1468"/>
                  <a:gd name="T51" fmla="*/ 500 h 626"/>
                  <a:gd name="T52" fmla="*/ 453 w 1468"/>
                  <a:gd name="T53" fmla="*/ 460 h 626"/>
                  <a:gd name="T54" fmla="*/ 645 w 1468"/>
                  <a:gd name="T55" fmla="*/ 508 h 626"/>
                  <a:gd name="T56" fmla="*/ 817 w 1468"/>
                  <a:gd name="T57" fmla="*/ 512 h 626"/>
                  <a:gd name="T58" fmla="*/ 950 w 1468"/>
                  <a:gd name="T59" fmla="*/ 521 h 626"/>
                  <a:gd name="T60" fmla="*/ 957 w 1468"/>
                  <a:gd name="T61" fmla="*/ 604 h 626"/>
                  <a:gd name="T62" fmla="*/ 1045 w 1468"/>
                  <a:gd name="T63" fmla="*/ 496 h 626"/>
                  <a:gd name="T64" fmla="*/ 1030 w 1468"/>
                  <a:gd name="T65" fmla="*/ 417 h 626"/>
                  <a:gd name="T66" fmla="*/ 1154 w 1468"/>
                  <a:gd name="T67" fmla="*/ 392 h 626"/>
                  <a:gd name="T68" fmla="*/ 1223 w 1468"/>
                  <a:gd name="T69" fmla="*/ 359 h 626"/>
                  <a:gd name="T70" fmla="*/ 1177 w 1468"/>
                  <a:gd name="T71" fmla="*/ 425 h 626"/>
                  <a:gd name="T72" fmla="*/ 1234 w 1468"/>
                  <a:gd name="T73" fmla="*/ 391 h 626"/>
                  <a:gd name="T74" fmla="*/ 335 w 1468"/>
                  <a:gd name="T75" fmla="*/ 0 h 626"/>
                  <a:gd name="T76" fmla="*/ 313 w 1468"/>
                  <a:gd name="T77" fmla="*/ 23 h 626"/>
                  <a:gd name="T78" fmla="*/ 323 w 1468"/>
                  <a:gd name="T79" fmla="*/ 33 h 626"/>
                  <a:gd name="T80" fmla="*/ 695 w 1468"/>
                  <a:gd name="T81" fmla="*/ 65 h 626"/>
                  <a:gd name="T82" fmla="*/ 222 w 1468"/>
                  <a:gd name="T83" fmla="*/ 35 h 626"/>
                  <a:gd name="T84" fmla="*/ 336 w 1468"/>
                  <a:gd name="T85" fmla="*/ 42 h 626"/>
                  <a:gd name="T86" fmla="*/ 706 w 1468"/>
                  <a:gd name="T87" fmla="*/ 67 h 626"/>
                  <a:gd name="T88" fmla="*/ 329 w 1468"/>
                  <a:gd name="T89" fmla="*/ 132 h 626"/>
                  <a:gd name="T90" fmla="*/ 287 w 1468"/>
                  <a:gd name="T91" fmla="*/ 197 h 626"/>
                  <a:gd name="T92" fmla="*/ 311 w 1468"/>
                  <a:gd name="T93" fmla="*/ 168 h 626"/>
                  <a:gd name="T94" fmla="*/ 404 w 1468"/>
                  <a:gd name="T95" fmla="*/ 121 h 626"/>
                  <a:gd name="T96" fmla="*/ 724 w 1468"/>
                  <a:gd name="T97" fmla="*/ 132 h 626"/>
                  <a:gd name="T98" fmla="*/ 1042 w 1468"/>
                  <a:gd name="T99" fmla="*/ 157 h 626"/>
                  <a:gd name="T100" fmla="*/ 141 w 1468"/>
                  <a:gd name="T101" fmla="*/ 336 h 626"/>
                  <a:gd name="T102" fmla="*/ 94 w 1468"/>
                  <a:gd name="T103" fmla="*/ 349 h 626"/>
                  <a:gd name="T104" fmla="*/ 737 w 1468"/>
                  <a:gd name="T105" fmla="*/ 488 h 626"/>
                  <a:gd name="T106" fmla="*/ 1060 w 1468"/>
                  <a:gd name="T107" fmla="*/ 558 h 626"/>
                  <a:gd name="T108" fmla="*/ 1125 w 1468"/>
                  <a:gd name="T109" fmla="*/ 562 h 626"/>
                  <a:gd name="T110" fmla="*/ 256 w 1468"/>
                  <a:gd name="T111" fmla="*/ 229 h 626"/>
                  <a:gd name="T112" fmla="*/ 1118 w 1468"/>
                  <a:gd name="T113" fmla="*/ 211 h 626"/>
                  <a:gd name="T114" fmla="*/ 810 w 1468"/>
                  <a:gd name="T115" fmla="*/ 174 h 626"/>
                  <a:gd name="T116" fmla="*/ 891 w 1468"/>
                  <a:gd name="T117" fmla="*/ 180 h 626"/>
                  <a:gd name="T118" fmla="*/ 626 w 1468"/>
                  <a:gd name="T119" fmla="*/ 56 h 626"/>
                  <a:gd name="T120" fmla="*/ 515 w 1468"/>
                  <a:gd name="T121" fmla="*/ 174 h 626"/>
                  <a:gd name="T122" fmla="*/ 0 w 1468"/>
                  <a:gd name="T123" fmla="*/ 456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68" h="626">
                    <a:moveTo>
                      <a:pt x="1333" y="349"/>
                    </a:moveTo>
                    <a:cubicBezTo>
                      <a:pt x="1336" y="347"/>
                      <a:pt x="1339" y="348"/>
                      <a:pt x="1342" y="346"/>
                    </a:cubicBezTo>
                    <a:cubicBezTo>
                      <a:pt x="1342" y="346"/>
                      <a:pt x="1343" y="345"/>
                      <a:pt x="1343" y="345"/>
                    </a:cubicBezTo>
                    <a:cubicBezTo>
                      <a:pt x="1346" y="343"/>
                      <a:pt x="1350" y="342"/>
                      <a:pt x="1354" y="341"/>
                    </a:cubicBezTo>
                    <a:cubicBezTo>
                      <a:pt x="1356" y="340"/>
                      <a:pt x="1356" y="340"/>
                      <a:pt x="1356" y="340"/>
                    </a:cubicBezTo>
                    <a:cubicBezTo>
                      <a:pt x="1357" y="339"/>
                      <a:pt x="1357" y="341"/>
                      <a:pt x="1358" y="341"/>
                    </a:cubicBezTo>
                    <a:cubicBezTo>
                      <a:pt x="1359" y="341"/>
                      <a:pt x="1363" y="339"/>
                      <a:pt x="1364" y="340"/>
                    </a:cubicBezTo>
                    <a:cubicBezTo>
                      <a:pt x="1365" y="340"/>
                      <a:pt x="1367" y="342"/>
                      <a:pt x="1368" y="342"/>
                    </a:cubicBezTo>
                    <a:cubicBezTo>
                      <a:pt x="1373" y="344"/>
                      <a:pt x="1375" y="341"/>
                      <a:pt x="1378" y="339"/>
                    </a:cubicBezTo>
                    <a:cubicBezTo>
                      <a:pt x="1377" y="338"/>
                      <a:pt x="1376" y="338"/>
                      <a:pt x="1376" y="338"/>
                    </a:cubicBezTo>
                    <a:cubicBezTo>
                      <a:pt x="1375" y="335"/>
                      <a:pt x="1378" y="334"/>
                      <a:pt x="1376" y="333"/>
                    </a:cubicBezTo>
                    <a:cubicBezTo>
                      <a:pt x="1374" y="332"/>
                      <a:pt x="1373" y="333"/>
                      <a:pt x="1372" y="332"/>
                    </a:cubicBezTo>
                    <a:cubicBezTo>
                      <a:pt x="1372" y="331"/>
                      <a:pt x="1373" y="330"/>
                      <a:pt x="1373" y="330"/>
                    </a:cubicBezTo>
                    <a:cubicBezTo>
                      <a:pt x="1372" y="328"/>
                      <a:pt x="1372" y="328"/>
                      <a:pt x="1372" y="328"/>
                    </a:cubicBezTo>
                    <a:cubicBezTo>
                      <a:pt x="1371" y="327"/>
                      <a:pt x="1372" y="326"/>
                      <a:pt x="1371" y="324"/>
                    </a:cubicBezTo>
                    <a:cubicBezTo>
                      <a:pt x="1371" y="324"/>
                      <a:pt x="1370" y="324"/>
                      <a:pt x="1370" y="324"/>
                    </a:cubicBezTo>
                    <a:cubicBezTo>
                      <a:pt x="1368" y="321"/>
                      <a:pt x="1367" y="319"/>
                      <a:pt x="1366" y="316"/>
                    </a:cubicBezTo>
                    <a:cubicBezTo>
                      <a:pt x="1363" y="317"/>
                      <a:pt x="1362" y="317"/>
                      <a:pt x="1360" y="317"/>
                    </a:cubicBezTo>
                    <a:cubicBezTo>
                      <a:pt x="1360" y="316"/>
                      <a:pt x="1360" y="314"/>
                      <a:pt x="1361" y="314"/>
                    </a:cubicBezTo>
                    <a:cubicBezTo>
                      <a:pt x="1361" y="313"/>
                      <a:pt x="1362" y="313"/>
                      <a:pt x="1363" y="313"/>
                    </a:cubicBezTo>
                    <a:cubicBezTo>
                      <a:pt x="1363" y="312"/>
                      <a:pt x="1362" y="310"/>
                      <a:pt x="1362" y="310"/>
                    </a:cubicBezTo>
                    <a:cubicBezTo>
                      <a:pt x="1358" y="312"/>
                      <a:pt x="1359" y="313"/>
                      <a:pt x="1355" y="310"/>
                    </a:cubicBezTo>
                    <a:cubicBezTo>
                      <a:pt x="1350" y="310"/>
                      <a:pt x="1350" y="310"/>
                      <a:pt x="1350" y="310"/>
                    </a:cubicBezTo>
                    <a:cubicBezTo>
                      <a:pt x="1351" y="310"/>
                      <a:pt x="1351" y="308"/>
                      <a:pt x="1352" y="308"/>
                    </a:cubicBezTo>
                    <a:cubicBezTo>
                      <a:pt x="1354" y="308"/>
                      <a:pt x="1357" y="309"/>
                      <a:pt x="1360" y="309"/>
                    </a:cubicBezTo>
                    <a:cubicBezTo>
                      <a:pt x="1360" y="308"/>
                      <a:pt x="1360" y="308"/>
                      <a:pt x="1360" y="308"/>
                    </a:cubicBezTo>
                    <a:cubicBezTo>
                      <a:pt x="1365" y="310"/>
                      <a:pt x="1370" y="312"/>
                      <a:pt x="1376" y="311"/>
                    </a:cubicBezTo>
                    <a:cubicBezTo>
                      <a:pt x="1378" y="311"/>
                      <a:pt x="1384" y="309"/>
                      <a:pt x="1386" y="307"/>
                    </a:cubicBezTo>
                    <a:cubicBezTo>
                      <a:pt x="1387" y="306"/>
                      <a:pt x="1385" y="305"/>
                      <a:pt x="1386" y="304"/>
                    </a:cubicBezTo>
                    <a:cubicBezTo>
                      <a:pt x="1386" y="303"/>
                      <a:pt x="1388" y="301"/>
                      <a:pt x="1389" y="300"/>
                    </a:cubicBezTo>
                    <a:cubicBezTo>
                      <a:pt x="1389" y="299"/>
                      <a:pt x="1388" y="298"/>
                      <a:pt x="1389" y="298"/>
                    </a:cubicBezTo>
                    <a:cubicBezTo>
                      <a:pt x="1387" y="297"/>
                      <a:pt x="1386" y="296"/>
                      <a:pt x="1384" y="295"/>
                    </a:cubicBezTo>
                    <a:cubicBezTo>
                      <a:pt x="1385" y="294"/>
                      <a:pt x="1385" y="294"/>
                      <a:pt x="1385" y="292"/>
                    </a:cubicBezTo>
                    <a:cubicBezTo>
                      <a:pt x="1386" y="292"/>
                      <a:pt x="1386" y="292"/>
                      <a:pt x="1386" y="292"/>
                    </a:cubicBezTo>
                    <a:cubicBezTo>
                      <a:pt x="1387" y="291"/>
                      <a:pt x="1386" y="289"/>
                      <a:pt x="1386" y="289"/>
                    </a:cubicBezTo>
                    <a:cubicBezTo>
                      <a:pt x="1386" y="288"/>
                      <a:pt x="1386" y="288"/>
                      <a:pt x="1386" y="288"/>
                    </a:cubicBezTo>
                    <a:cubicBezTo>
                      <a:pt x="1387" y="287"/>
                      <a:pt x="1387" y="286"/>
                      <a:pt x="1388" y="286"/>
                    </a:cubicBezTo>
                    <a:cubicBezTo>
                      <a:pt x="1389" y="286"/>
                      <a:pt x="1390" y="286"/>
                      <a:pt x="1392" y="286"/>
                    </a:cubicBezTo>
                    <a:cubicBezTo>
                      <a:pt x="1387" y="290"/>
                      <a:pt x="1392" y="290"/>
                      <a:pt x="1392" y="292"/>
                    </a:cubicBezTo>
                    <a:cubicBezTo>
                      <a:pt x="1392" y="293"/>
                      <a:pt x="1392" y="293"/>
                      <a:pt x="1392" y="293"/>
                    </a:cubicBezTo>
                    <a:cubicBezTo>
                      <a:pt x="1390" y="295"/>
                      <a:pt x="1391" y="296"/>
                      <a:pt x="1390" y="298"/>
                    </a:cubicBezTo>
                    <a:cubicBezTo>
                      <a:pt x="1391" y="299"/>
                      <a:pt x="1393" y="298"/>
                      <a:pt x="1394" y="299"/>
                    </a:cubicBezTo>
                    <a:cubicBezTo>
                      <a:pt x="1395" y="299"/>
                      <a:pt x="1396" y="302"/>
                      <a:pt x="1396" y="302"/>
                    </a:cubicBezTo>
                    <a:cubicBezTo>
                      <a:pt x="1398" y="302"/>
                      <a:pt x="1403" y="300"/>
                      <a:pt x="1404" y="299"/>
                    </a:cubicBezTo>
                    <a:cubicBezTo>
                      <a:pt x="1405" y="299"/>
                      <a:pt x="1405" y="297"/>
                      <a:pt x="1405" y="296"/>
                    </a:cubicBezTo>
                    <a:cubicBezTo>
                      <a:pt x="1407" y="296"/>
                      <a:pt x="1407" y="296"/>
                      <a:pt x="1407" y="296"/>
                    </a:cubicBezTo>
                    <a:cubicBezTo>
                      <a:pt x="1407" y="296"/>
                      <a:pt x="1407" y="298"/>
                      <a:pt x="1407" y="298"/>
                    </a:cubicBezTo>
                    <a:cubicBezTo>
                      <a:pt x="1409" y="298"/>
                      <a:pt x="1412" y="297"/>
                      <a:pt x="1413" y="298"/>
                    </a:cubicBezTo>
                    <a:cubicBezTo>
                      <a:pt x="1414" y="298"/>
                      <a:pt x="1414" y="298"/>
                      <a:pt x="1414" y="298"/>
                    </a:cubicBezTo>
                    <a:cubicBezTo>
                      <a:pt x="1415" y="301"/>
                      <a:pt x="1419" y="303"/>
                      <a:pt x="1418" y="306"/>
                    </a:cubicBezTo>
                    <a:cubicBezTo>
                      <a:pt x="1418" y="307"/>
                      <a:pt x="1417" y="308"/>
                      <a:pt x="1417" y="308"/>
                    </a:cubicBezTo>
                    <a:cubicBezTo>
                      <a:pt x="1418" y="309"/>
                      <a:pt x="1421" y="312"/>
                      <a:pt x="1422" y="312"/>
                    </a:cubicBezTo>
                    <a:cubicBezTo>
                      <a:pt x="1424" y="313"/>
                      <a:pt x="1425" y="311"/>
                      <a:pt x="1425" y="311"/>
                    </a:cubicBezTo>
                    <a:cubicBezTo>
                      <a:pt x="1427" y="311"/>
                      <a:pt x="1434" y="315"/>
                      <a:pt x="1435" y="316"/>
                    </a:cubicBezTo>
                    <a:cubicBezTo>
                      <a:pt x="1435" y="316"/>
                      <a:pt x="1435" y="318"/>
                      <a:pt x="1435" y="318"/>
                    </a:cubicBezTo>
                    <a:cubicBezTo>
                      <a:pt x="1437" y="318"/>
                      <a:pt x="1438" y="318"/>
                      <a:pt x="1439" y="318"/>
                    </a:cubicBezTo>
                    <a:cubicBezTo>
                      <a:pt x="1439" y="318"/>
                      <a:pt x="1439" y="316"/>
                      <a:pt x="1439" y="316"/>
                    </a:cubicBezTo>
                    <a:cubicBezTo>
                      <a:pt x="1441" y="316"/>
                      <a:pt x="1441" y="316"/>
                      <a:pt x="1441" y="316"/>
                    </a:cubicBezTo>
                    <a:cubicBezTo>
                      <a:pt x="1440" y="315"/>
                      <a:pt x="1442" y="315"/>
                      <a:pt x="1442" y="315"/>
                    </a:cubicBezTo>
                    <a:cubicBezTo>
                      <a:pt x="1442" y="315"/>
                      <a:pt x="1442" y="318"/>
                      <a:pt x="1442" y="318"/>
                    </a:cubicBezTo>
                    <a:cubicBezTo>
                      <a:pt x="1443" y="318"/>
                      <a:pt x="1443" y="318"/>
                      <a:pt x="1443" y="318"/>
                    </a:cubicBezTo>
                    <a:cubicBezTo>
                      <a:pt x="1445" y="320"/>
                      <a:pt x="1444" y="318"/>
                      <a:pt x="1446" y="319"/>
                    </a:cubicBezTo>
                    <a:cubicBezTo>
                      <a:pt x="1446" y="318"/>
                      <a:pt x="1446" y="318"/>
                      <a:pt x="1446" y="318"/>
                    </a:cubicBezTo>
                    <a:cubicBezTo>
                      <a:pt x="1448" y="318"/>
                      <a:pt x="1448" y="318"/>
                      <a:pt x="1451" y="318"/>
                    </a:cubicBezTo>
                    <a:cubicBezTo>
                      <a:pt x="1450" y="318"/>
                      <a:pt x="1449" y="316"/>
                      <a:pt x="1449" y="316"/>
                    </a:cubicBezTo>
                    <a:cubicBezTo>
                      <a:pt x="1448" y="315"/>
                      <a:pt x="1448" y="314"/>
                      <a:pt x="1447" y="314"/>
                    </a:cubicBezTo>
                    <a:cubicBezTo>
                      <a:pt x="1447" y="313"/>
                      <a:pt x="1448" y="312"/>
                      <a:pt x="1447" y="311"/>
                    </a:cubicBezTo>
                    <a:cubicBezTo>
                      <a:pt x="1447" y="311"/>
                      <a:pt x="1446" y="311"/>
                      <a:pt x="1445" y="310"/>
                    </a:cubicBezTo>
                    <a:cubicBezTo>
                      <a:pt x="1447" y="309"/>
                      <a:pt x="1449" y="309"/>
                      <a:pt x="1451" y="308"/>
                    </a:cubicBezTo>
                    <a:cubicBezTo>
                      <a:pt x="1451" y="308"/>
                      <a:pt x="1451" y="304"/>
                      <a:pt x="1451" y="304"/>
                    </a:cubicBezTo>
                    <a:cubicBezTo>
                      <a:pt x="1449" y="304"/>
                      <a:pt x="1449" y="305"/>
                      <a:pt x="1447" y="304"/>
                    </a:cubicBezTo>
                    <a:cubicBezTo>
                      <a:pt x="1447" y="301"/>
                      <a:pt x="1447" y="301"/>
                      <a:pt x="1447" y="301"/>
                    </a:cubicBezTo>
                    <a:cubicBezTo>
                      <a:pt x="1451" y="302"/>
                      <a:pt x="1453" y="301"/>
                      <a:pt x="1456" y="301"/>
                    </a:cubicBezTo>
                    <a:cubicBezTo>
                      <a:pt x="1456" y="301"/>
                      <a:pt x="1457" y="302"/>
                      <a:pt x="1458" y="302"/>
                    </a:cubicBezTo>
                    <a:cubicBezTo>
                      <a:pt x="1458" y="303"/>
                      <a:pt x="1458" y="303"/>
                      <a:pt x="1458" y="303"/>
                    </a:cubicBezTo>
                    <a:cubicBezTo>
                      <a:pt x="1459" y="303"/>
                      <a:pt x="1460" y="303"/>
                      <a:pt x="1461" y="303"/>
                    </a:cubicBezTo>
                    <a:cubicBezTo>
                      <a:pt x="1462" y="302"/>
                      <a:pt x="1462" y="301"/>
                      <a:pt x="1462" y="299"/>
                    </a:cubicBezTo>
                    <a:cubicBezTo>
                      <a:pt x="1462" y="299"/>
                      <a:pt x="1465" y="299"/>
                      <a:pt x="1465" y="299"/>
                    </a:cubicBezTo>
                    <a:cubicBezTo>
                      <a:pt x="1466" y="299"/>
                      <a:pt x="1464" y="296"/>
                      <a:pt x="1465" y="295"/>
                    </a:cubicBezTo>
                    <a:cubicBezTo>
                      <a:pt x="1466" y="294"/>
                      <a:pt x="1467" y="295"/>
                      <a:pt x="1468" y="294"/>
                    </a:cubicBezTo>
                    <a:cubicBezTo>
                      <a:pt x="1468" y="293"/>
                      <a:pt x="1468" y="293"/>
                      <a:pt x="1468" y="293"/>
                    </a:cubicBezTo>
                    <a:cubicBezTo>
                      <a:pt x="1467" y="293"/>
                      <a:pt x="1466" y="293"/>
                      <a:pt x="1465" y="293"/>
                    </a:cubicBezTo>
                    <a:cubicBezTo>
                      <a:pt x="1465" y="293"/>
                      <a:pt x="1464" y="291"/>
                      <a:pt x="1464" y="291"/>
                    </a:cubicBezTo>
                    <a:cubicBezTo>
                      <a:pt x="1461" y="289"/>
                      <a:pt x="1458" y="289"/>
                      <a:pt x="1455" y="286"/>
                    </a:cubicBezTo>
                    <a:cubicBezTo>
                      <a:pt x="1455" y="286"/>
                      <a:pt x="1455" y="285"/>
                      <a:pt x="1455" y="284"/>
                    </a:cubicBezTo>
                    <a:cubicBezTo>
                      <a:pt x="1454" y="284"/>
                      <a:pt x="1452" y="283"/>
                      <a:pt x="1451" y="282"/>
                    </a:cubicBezTo>
                    <a:cubicBezTo>
                      <a:pt x="1451" y="281"/>
                      <a:pt x="1451" y="280"/>
                      <a:pt x="1450" y="279"/>
                    </a:cubicBezTo>
                    <a:cubicBezTo>
                      <a:pt x="1449" y="278"/>
                      <a:pt x="1447" y="278"/>
                      <a:pt x="1445" y="278"/>
                    </a:cubicBezTo>
                    <a:cubicBezTo>
                      <a:pt x="1444" y="276"/>
                      <a:pt x="1444" y="276"/>
                      <a:pt x="1444" y="276"/>
                    </a:cubicBezTo>
                    <a:cubicBezTo>
                      <a:pt x="1440" y="276"/>
                      <a:pt x="1433" y="277"/>
                      <a:pt x="1429" y="278"/>
                    </a:cubicBezTo>
                    <a:cubicBezTo>
                      <a:pt x="1430" y="281"/>
                      <a:pt x="1430" y="282"/>
                      <a:pt x="1431" y="285"/>
                    </a:cubicBezTo>
                    <a:cubicBezTo>
                      <a:pt x="1429" y="284"/>
                      <a:pt x="1428" y="284"/>
                      <a:pt x="1427" y="284"/>
                    </a:cubicBezTo>
                    <a:cubicBezTo>
                      <a:pt x="1427" y="282"/>
                      <a:pt x="1428" y="276"/>
                      <a:pt x="1427" y="274"/>
                    </a:cubicBezTo>
                    <a:cubicBezTo>
                      <a:pt x="1427" y="273"/>
                      <a:pt x="1424" y="273"/>
                      <a:pt x="1423" y="272"/>
                    </a:cubicBezTo>
                    <a:cubicBezTo>
                      <a:pt x="1423" y="271"/>
                      <a:pt x="1423" y="269"/>
                      <a:pt x="1423" y="269"/>
                    </a:cubicBezTo>
                    <a:cubicBezTo>
                      <a:pt x="1421" y="268"/>
                      <a:pt x="1419" y="269"/>
                      <a:pt x="1417" y="268"/>
                    </a:cubicBezTo>
                    <a:cubicBezTo>
                      <a:pt x="1417" y="268"/>
                      <a:pt x="1417" y="266"/>
                      <a:pt x="1416" y="265"/>
                    </a:cubicBezTo>
                    <a:cubicBezTo>
                      <a:pt x="1415" y="264"/>
                      <a:pt x="1413" y="265"/>
                      <a:pt x="1411" y="264"/>
                    </a:cubicBezTo>
                    <a:cubicBezTo>
                      <a:pt x="1411" y="263"/>
                      <a:pt x="1410" y="262"/>
                      <a:pt x="1409" y="261"/>
                    </a:cubicBezTo>
                    <a:cubicBezTo>
                      <a:pt x="1409" y="261"/>
                      <a:pt x="1408" y="261"/>
                      <a:pt x="1407" y="261"/>
                    </a:cubicBezTo>
                    <a:cubicBezTo>
                      <a:pt x="1404" y="259"/>
                      <a:pt x="1402" y="256"/>
                      <a:pt x="1400" y="255"/>
                    </a:cubicBezTo>
                    <a:cubicBezTo>
                      <a:pt x="1398" y="255"/>
                      <a:pt x="1398" y="255"/>
                      <a:pt x="1398" y="255"/>
                    </a:cubicBezTo>
                    <a:cubicBezTo>
                      <a:pt x="1397" y="254"/>
                      <a:pt x="1399" y="254"/>
                      <a:pt x="1399" y="253"/>
                    </a:cubicBezTo>
                    <a:cubicBezTo>
                      <a:pt x="1399" y="252"/>
                      <a:pt x="1397" y="250"/>
                      <a:pt x="1397" y="250"/>
                    </a:cubicBezTo>
                    <a:cubicBezTo>
                      <a:pt x="1395" y="250"/>
                      <a:pt x="1395" y="251"/>
                      <a:pt x="1393" y="251"/>
                    </a:cubicBezTo>
                    <a:cubicBezTo>
                      <a:pt x="1392" y="249"/>
                      <a:pt x="1392" y="249"/>
                      <a:pt x="1392" y="249"/>
                    </a:cubicBezTo>
                    <a:cubicBezTo>
                      <a:pt x="1389" y="248"/>
                      <a:pt x="1388" y="248"/>
                      <a:pt x="1386" y="247"/>
                    </a:cubicBezTo>
                    <a:cubicBezTo>
                      <a:pt x="1385" y="244"/>
                      <a:pt x="1384" y="242"/>
                      <a:pt x="1381" y="240"/>
                    </a:cubicBezTo>
                    <a:cubicBezTo>
                      <a:pt x="1380" y="239"/>
                      <a:pt x="1379" y="239"/>
                      <a:pt x="1378" y="239"/>
                    </a:cubicBezTo>
                    <a:cubicBezTo>
                      <a:pt x="1378" y="238"/>
                      <a:pt x="1378" y="237"/>
                      <a:pt x="1378" y="236"/>
                    </a:cubicBezTo>
                    <a:cubicBezTo>
                      <a:pt x="1378" y="235"/>
                      <a:pt x="1377" y="234"/>
                      <a:pt x="1376" y="233"/>
                    </a:cubicBezTo>
                    <a:cubicBezTo>
                      <a:pt x="1374" y="233"/>
                      <a:pt x="1371" y="234"/>
                      <a:pt x="1369" y="233"/>
                    </a:cubicBezTo>
                    <a:cubicBezTo>
                      <a:pt x="1368" y="233"/>
                      <a:pt x="1367" y="231"/>
                      <a:pt x="1366" y="231"/>
                    </a:cubicBezTo>
                    <a:cubicBezTo>
                      <a:pt x="1361" y="230"/>
                      <a:pt x="1361" y="234"/>
                      <a:pt x="1356" y="232"/>
                    </a:cubicBezTo>
                    <a:cubicBezTo>
                      <a:pt x="1355" y="231"/>
                      <a:pt x="1354" y="228"/>
                      <a:pt x="1353" y="227"/>
                    </a:cubicBezTo>
                    <a:cubicBezTo>
                      <a:pt x="1351" y="225"/>
                      <a:pt x="1348" y="226"/>
                      <a:pt x="1345" y="225"/>
                    </a:cubicBezTo>
                    <a:cubicBezTo>
                      <a:pt x="1342" y="223"/>
                      <a:pt x="1342" y="223"/>
                      <a:pt x="1342" y="223"/>
                    </a:cubicBezTo>
                    <a:cubicBezTo>
                      <a:pt x="1342" y="221"/>
                      <a:pt x="1342" y="221"/>
                      <a:pt x="1342" y="221"/>
                    </a:cubicBezTo>
                    <a:cubicBezTo>
                      <a:pt x="1340" y="221"/>
                      <a:pt x="1340" y="222"/>
                      <a:pt x="1340" y="223"/>
                    </a:cubicBezTo>
                    <a:cubicBezTo>
                      <a:pt x="1337" y="223"/>
                      <a:pt x="1333" y="223"/>
                      <a:pt x="1330" y="223"/>
                    </a:cubicBezTo>
                    <a:cubicBezTo>
                      <a:pt x="1329" y="222"/>
                      <a:pt x="1326" y="221"/>
                      <a:pt x="1324" y="221"/>
                    </a:cubicBezTo>
                    <a:cubicBezTo>
                      <a:pt x="1323" y="221"/>
                      <a:pt x="1323" y="223"/>
                      <a:pt x="1320" y="223"/>
                    </a:cubicBezTo>
                    <a:cubicBezTo>
                      <a:pt x="1320" y="223"/>
                      <a:pt x="1319" y="221"/>
                      <a:pt x="1318" y="221"/>
                    </a:cubicBezTo>
                    <a:cubicBezTo>
                      <a:pt x="1315" y="220"/>
                      <a:pt x="1311" y="222"/>
                      <a:pt x="1307" y="221"/>
                    </a:cubicBezTo>
                    <a:cubicBezTo>
                      <a:pt x="1306" y="221"/>
                      <a:pt x="1305" y="219"/>
                      <a:pt x="1304" y="219"/>
                    </a:cubicBezTo>
                    <a:cubicBezTo>
                      <a:pt x="1304" y="219"/>
                      <a:pt x="1303" y="220"/>
                      <a:pt x="1302" y="219"/>
                    </a:cubicBezTo>
                    <a:cubicBezTo>
                      <a:pt x="1303" y="224"/>
                      <a:pt x="1303" y="224"/>
                      <a:pt x="1302" y="228"/>
                    </a:cubicBezTo>
                    <a:cubicBezTo>
                      <a:pt x="1302" y="228"/>
                      <a:pt x="1303" y="228"/>
                      <a:pt x="1304" y="228"/>
                    </a:cubicBezTo>
                    <a:cubicBezTo>
                      <a:pt x="1304" y="229"/>
                      <a:pt x="1306" y="229"/>
                      <a:pt x="1306" y="230"/>
                    </a:cubicBezTo>
                    <a:cubicBezTo>
                      <a:pt x="1307" y="232"/>
                      <a:pt x="1306" y="235"/>
                      <a:pt x="1306" y="237"/>
                    </a:cubicBezTo>
                    <a:cubicBezTo>
                      <a:pt x="1306" y="238"/>
                      <a:pt x="1304" y="237"/>
                      <a:pt x="1304" y="237"/>
                    </a:cubicBezTo>
                    <a:cubicBezTo>
                      <a:pt x="1304" y="237"/>
                      <a:pt x="1302" y="240"/>
                      <a:pt x="1302" y="241"/>
                    </a:cubicBezTo>
                    <a:cubicBezTo>
                      <a:pt x="1301" y="241"/>
                      <a:pt x="1300" y="240"/>
                      <a:pt x="1300" y="241"/>
                    </a:cubicBezTo>
                    <a:cubicBezTo>
                      <a:pt x="1300" y="241"/>
                      <a:pt x="1300" y="243"/>
                      <a:pt x="1300" y="243"/>
                    </a:cubicBezTo>
                    <a:cubicBezTo>
                      <a:pt x="1299" y="244"/>
                      <a:pt x="1296" y="243"/>
                      <a:pt x="1295" y="243"/>
                    </a:cubicBezTo>
                    <a:cubicBezTo>
                      <a:pt x="1295" y="243"/>
                      <a:pt x="1295" y="244"/>
                      <a:pt x="1294" y="245"/>
                    </a:cubicBezTo>
                    <a:cubicBezTo>
                      <a:pt x="1293" y="245"/>
                      <a:pt x="1291" y="245"/>
                      <a:pt x="1289" y="245"/>
                    </a:cubicBezTo>
                    <a:cubicBezTo>
                      <a:pt x="1288" y="243"/>
                      <a:pt x="1287" y="238"/>
                      <a:pt x="1287" y="236"/>
                    </a:cubicBezTo>
                    <a:cubicBezTo>
                      <a:pt x="1286" y="235"/>
                      <a:pt x="1284" y="236"/>
                      <a:pt x="1283" y="235"/>
                    </a:cubicBezTo>
                    <a:cubicBezTo>
                      <a:pt x="1282" y="233"/>
                      <a:pt x="1283" y="228"/>
                      <a:pt x="1283" y="227"/>
                    </a:cubicBezTo>
                    <a:cubicBezTo>
                      <a:pt x="1281" y="228"/>
                      <a:pt x="1279" y="230"/>
                      <a:pt x="1279" y="231"/>
                    </a:cubicBezTo>
                    <a:cubicBezTo>
                      <a:pt x="1277" y="231"/>
                      <a:pt x="1279" y="230"/>
                      <a:pt x="1277" y="230"/>
                    </a:cubicBezTo>
                    <a:cubicBezTo>
                      <a:pt x="1275" y="230"/>
                      <a:pt x="1271" y="233"/>
                      <a:pt x="1269" y="233"/>
                    </a:cubicBezTo>
                    <a:cubicBezTo>
                      <a:pt x="1268" y="233"/>
                      <a:pt x="1269" y="230"/>
                      <a:pt x="1269" y="230"/>
                    </a:cubicBezTo>
                    <a:cubicBezTo>
                      <a:pt x="1267" y="229"/>
                      <a:pt x="1263" y="228"/>
                      <a:pt x="1262" y="228"/>
                    </a:cubicBezTo>
                    <a:cubicBezTo>
                      <a:pt x="1261" y="228"/>
                      <a:pt x="1257" y="228"/>
                      <a:pt x="1255" y="229"/>
                    </a:cubicBezTo>
                    <a:cubicBezTo>
                      <a:pt x="1255" y="229"/>
                      <a:pt x="1254" y="231"/>
                      <a:pt x="1254" y="231"/>
                    </a:cubicBezTo>
                    <a:cubicBezTo>
                      <a:pt x="1252" y="231"/>
                      <a:pt x="1251" y="230"/>
                      <a:pt x="1250" y="229"/>
                    </a:cubicBezTo>
                    <a:cubicBezTo>
                      <a:pt x="1250" y="229"/>
                      <a:pt x="1250" y="227"/>
                      <a:pt x="1250" y="227"/>
                    </a:cubicBezTo>
                    <a:cubicBezTo>
                      <a:pt x="1246" y="227"/>
                      <a:pt x="1240" y="228"/>
                      <a:pt x="1235" y="227"/>
                    </a:cubicBezTo>
                    <a:cubicBezTo>
                      <a:pt x="1234" y="227"/>
                      <a:pt x="1234" y="226"/>
                      <a:pt x="1233" y="227"/>
                    </a:cubicBezTo>
                    <a:cubicBezTo>
                      <a:pt x="1232" y="227"/>
                      <a:pt x="1229" y="230"/>
                      <a:pt x="1228" y="230"/>
                    </a:cubicBezTo>
                    <a:cubicBezTo>
                      <a:pt x="1226" y="230"/>
                      <a:pt x="1225" y="230"/>
                      <a:pt x="1223" y="231"/>
                    </a:cubicBezTo>
                    <a:cubicBezTo>
                      <a:pt x="1223" y="233"/>
                      <a:pt x="1222" y="237"/>
                      <a:pt x="1221" y="240"/>
                    </a:cubicBezTo>
                    <a:cubicBezTo>
                      <a:pt x="1221" y="240"/>
                      <a:pt x="1219" y="242"/>
                      <a:pt x="1219" y="242"/>
                    </a:cubicBezTo>
                    <a:cubicBezTo>
                      <a:pt x="1219" y="241"/>
                      <a:pt x="1220" y="240"/>
                      <a:pt x="1219" y="239"/>
                    </a:cubicBezTo>
                    <a:cubicBezTo>
                      <a:pt x="1218" y="238"/>
                      <a:pt x="1218" y="238"/>
                      <a:pt x="1218" y="238"/>
                    </a:cubicBezTo>
                    <a:cubicBezTo>
                      <a:pt x="1218" y="237"/>
                      <a:pt x="1218" y="236"/>
                      <a:pt x="1218" y="235"/>
                    </a:cubicBezTo>
                    <a:cubicBezTo>
                      <a:pt x="1218" y="234"/>
                      <a:pt x="1216" y="233"/>
                      <a:pt x="1216" y="233"/>
                    </a:cubicBezTo>
                    <a:cubicBezTo>
                      <a:pt x="1215" y="231"/>
                      <a:pt x="1216" y="230"/>
                      <a:pt x="1215" y="229"/>
                    </a:cubicBezTo>
                    <a:cubicBezTo>
                      <a:pt x="1214" y="229"/>
                      <a:pt x="1212" y="229"/>
                      <a:pt x="1211" y="229"/>
                    </a:cubicBezTo>
                    <a:cubicBezTo>
                      <a:pt x="1211" y="228"/>
                      <a:pt x="1212" y="225"/>
                      <a:pt x="1212" y="225"/>
                    </a:cubicBezTo>
                    <a:cubicBezTo>
                      <a:pt x="1211" y="223"/>
                      <a:pt x="1211" y="225"/>
                      <a:pt x="1211" y="223"/>
                    </a:cubicBezTo>
                    <a:cubicBezTo>
                      <a:pt x="1212" y="222"/>
                      <a:pt x="1213" y="221"/>
                      <a:pt x="1213" y="221"/>
                    </a:cubicBezTo>
                    <a:cubicBezTo>
                      <a:pt x="1212" y="219"/>
                      <a:pt x="1210" y="216"/>
                      <a:pt x="1208" y="215"/>
                    </a:cubicBezTo>
                    <a:cubicBezTo>
                      <a:pt x="1208" y="215"/>
                      <a:pt x="1206" y="216"/>
                      <a:pt x="1206" y="215"/>
                    </a:cubicBezTo>
                    <a:cubicBezTo>
                      <a:pt x="1205" y="214"/>
                      <a:pt x="1205" y="212"/>
                      <a:pt x="1203" y="211"/>
                    </a:cubicBezTo>
                    <a:cubicBezTo>
                      <a:pt x="1202" y="210"/>
                      <a:pt x="1200" y="211"/>
                      <a:pt x="1197" y="210"/>
                    </a:cubicBezTo>
                    <a:cubicBezTo>
                      <a:pt x="1196" y="210"/>
                      <a:pt x="1195" y="208"/>
                      <a:pt x="1193" y="207"/>
                    </a:cubicBezTo>
                    <a:cubicBezTo>
                      <a:pt x="1193" y="208"/>
                      <a:pt x="1191" y="209"/>
                      <a:pt x="1191" y="209"/>
                    </a:cubicBezTo>
                    <a:cubicBezTo>
                      <a:pt x="1191" y="210"/>
                      <a:pt x="1191" y="210"/>
                      <a:pt x="1191" y="210"/>
                    </a:cubicBezTo>
                    <a:cubicBezTo>
                      <a:pt x="1190" y="210"/>
                      <a:pt x="1189" y="208"/>
                      <a:pt x="1187" y="209"/>
                    </a:cubicBezTo>
                    <a:cubicBezTo>
                      <a:pt x="1185" y="209"/>
                      <a:pt x="1184" y="211"/>
                      <a:pt x="1181" y="211"/>
                    </a:cubicBezTo>
                    <a:cubicBezTo>
                      <a:pt x="1180" y="209"/>
                      <a:pt x="1180" y="209"/>
                      <a:pt x="1180" y="209"/>
                    </a:cubicBezTo>
                    <a:cubicBezTo>
                      <a:pt x="1179" y="209"/>
                      <a:pt x="1177" y="210"/>
                      <a:pt x="1174" y="209"/>
                    </a:cubicBezTo>
                    <a:cubicBezTo>
                      <a:pt x="1173" y="209"/>
                      <a:pt x="1171" y="208"/>
                      <a:pt x="1169" y="208"/>
                    </a:cubicBezTo>
                    <a:cubicBezTo>
                      <a:pt x="1166" y="208"/>
                      <a:pt x="1164" y="212"/>
                      <a:pt x="1160" y="211"/>
                    </a:cubicBezTo>
                    <a:cubicBezTo>
                      <a:pt x="1157" y="211"/>
                      <a:pt x="1157" y="209"/>
                      <a:pt x="1153" y="209"/>
                    </a:cubicBezTo>
                    <a:cubicBezTo>
                      <a:pt x="1150" y="210"/>
                      <a:pt x="1146" y="213"/>
                      <a:pt x="1142" y="213"/>
                    </a:cubicBezTo>
                    <a:cubicBezTo>
                      <a:pt x="1139" y="213"/>
                      <a:pt x="1136" y="212"/>
                      <a:pt x="1132" y="213"/>
                    </a:cubicBezTo>
                    <a:cubicBezTo>
                      <a:pt x="1130" y="213"/>
                      <a:pt x="1127" y="214"/>
                      <a:pt x="1124" y="213"/>
                    </a:cubicBezTo>
                    <a:cubicBezTo>
                      <a:pt x="1123" y="213"/>
                      <a:pt x="1122" y="214"/>
                      <a:pt x="1122" y="214"/>
                    </a:cubicBezTo>
                    <a:cubicBezTo>
                      <a:pt x="1118" y="213"/>
                      <a:pt x="1117" y="213"/>
                      <a:pt x="1113" y="214"/>
                    </a:cubicBezTo>
                    <a:cubicBezTo>
                      <a:pt x="1115" y="210"/>
                      <a:pt x="1117" y="208"/>
                      <a:pt x="1121" y="205"/>
                    </a:cubicBezTo>
                    <a:cubicBezTo>
                      <a:pt x="1120" y="203"/>
                      <a:pt x="1120" y="203"/>
                      <a:pt x="1120" y="203"/>
                    </a:cubicBezTo>
                    <a:cubicBezTo>
                      <a:pt x="1119" y="203"/>
                      <a:pt x="1118" y="203"/>
                      <a:pt x="1116" y="203"/>
                    </a:cubicBezTo>
                    <a:cubicBezTo>
                      <a:pt x="1117" y="202"/>
                      <a:pt x="1116" y="200"/>
                      <a:pt x="1116" y="199"/>
                    </a:cubicBezTo>
                    <a:cubicBezTo>
                      <a:pt x="1118" y="199"/>
                      <a:pt x="1118" y="199"/>
                      <a:pt x="1118" y="199"/>
                    </a:cubicBezTo>
                    <a:cubicBezTo>
                      <a:pt x="1116" y="198"/>
                      <a:pt x="1119" y="197"/>
                      <a:pt x="1119" y="197"/>
                    </a:cubicBezTo>
                    <a:cubicBezTo>
                      <a:pt x="1120" y="198"/>
                      <a:pt x="1120" y="200"/>
                      <a:pt x="1120" y="201"/>
                    </a:cubicBezTo>
                    <a:cubicBezTo>
                      <a:pt x="1121" y="200"/>
                      <a:pt x="1123" y="199"/>
                      <a:pt x="1124" y="199"/>
                    </a:cubicBezTo>
                    <a:cubicBezTo>
                      <a:pt x="1124" y="198"/>
                      <a:pt x="1124" y="197"/>
                      <a:pt x="1125" y="195"/>
                    </a:cubicBezTo>
                    <a:cubicBezTo>
                      <a:pt x="1123" y="193"/>
                      <a:pt x="1120" y="190"/>
                      <a:pt x="1118" y="190"/>
                    </a:cubicBezTo>
                    <a:cubicBezTo>
                      <a:pt x="1116" y="190"/>
                      <a:pt x="1116" y="191"/>
                      <a:pt x="1114" y="191"/>
                    </a:cubicBezTo>
                    <a:cubicBezTo>
                      <a:pt x="1114" y="191"/>
                      <a:pt x="1112" y="188"/>
                      <a:pt x="1111" y="188"/>
                    </a:cubicBezTo>
                    <a:cubicBezTo>
                      <a:pt x="1107" y="187"/>
                      <a:pt x="1103" y="188"/>
                      <a:pt x="1099" y="189"/>
                    </a:cubicBezTo>
                    <a:cubicBezTo>
                      <a:pt x="1097" y="194"/>
                      <a:pt x="1094" y="196"/>
                      <a:pt x="1092" y="201"/>
                    </a:cubicBezTo>
                    <a:cubicBezTo>
                      <a:pt x="1092" y="201"/>
                      <a:pt x="1091" y="203"/>
                      <a:pt x="1091" y="203"/>
                    </a:cubicBezTo>
                    <a:cubicBezTo>
                      <a:pt x="1091" y="203"/>
                      <a:pt x="1083" y="205"/>
                      <a:pt x="1083" y="205"/>
                    </a:cubicBezTo>
                    <a:cubicBezTo>
                      <a:pt x="1082" y="204"/>
                      <a:pt x="1082" y="204"/>
                      <a:pt x="1082" y="204"/>
                    </a:cubicBezTo>
                    <a:cubicBezTo>
                      <a:pt x="1080" y="203"/>
                      <a:pt x="1084" y="202"/>
                      <a:pt x="1085" y="201"/>
                    </a:cubicBezTo>
                    <a:cubicBezTo>
                      <a:pt x="1085" y="200"/>
                      <a:pt x="1083" y="200"/>
                      <a:pt x="1083" y="199"/>
                    </a:cubicBezTo>
                    <a:cubicBezTo>
                      <a:pt x="1083" y="199"/>
                      <a:pt x="1084" y="198"/>
                      <a:pt x="1083" y="197"/>
                    </a:cubicBezTo>
                    <a:cubicBezTo>
                      <a:pt x="1088" y="196"/>
                      <a:pt x="1087" y="196"/>
                      <a:pt x="1089" y="191"/>
                    </a:cubicBezTo>
                    <a:cubicBezTo>
                      <a:pt x="1090" y="192"/>
                      <a:pt x="1091" y="192"/>
                      <a:pt x="1091" y="192"/>
                    </a:cubicBezTo>
                    <a:cubicBezTo>
                      <a:pt x="1091" y="193"/>
                      <a:pt x="1091" y="193"/>
                      <a:pt x="1091" y="193"/>
                    </a:cubicBezTo>
                    <a:cubicBezTo>
                      <a:pt x="1090" y="193"/>
                      <a:pt x="1089" y="195"/>
                      <a:pt x="1092" y="196"/>
                    </a:cubicBezTo>
                    <a:cubicBezTo>
                      <a:pt x="1093" y="194"/>
                      <a:pt x="1093" y="193"/>
                      <a:pt x="1094" y="190"/>
                    </a:cubicBezTo>
                    <a:cubicBezTo>
                      <a:pt x="1088" y="190"/>
                      <a:pt x="1081" y="191"/>
                      <a:pt x="1076" y="191"/>
                    </a:cubicBezTo>
                    <a:cubicBezTo>
                      <a:pt x="1074" y="183"/>
                      <a:pt x="1075" y="186"/>
                      <a:pt x="1084" y="187"/>
                    </a:cubicBezTo>
                    <a:cubicBezTo>
                      <a:pt x="1084" y="185"/>
                      <a:pt x="1084" y="185"/>
                      <a:pt x="1084" y="185"/>
                    </a:cubicBezTo>
                    <a:cubicBezTo>
                      <a:pt x="1081" y="185"/>
                      <a:pt x="1078" y="184"/>
                      <a:pt x="1074" y="183"/>
                    </a:cubicBezTo>
                    <a:cubicBezTo>
                      <a:pt x="1072" y="182"/>
                      <a:pt x="1072" y="182"/>
                      <a:pt x="1072" y="182"/>
                    </a:cubicBezTo>
                    <a:cubicBezTo>
                      <a:pt x="1070" y="182"/>
                      <a:pt x="1069" y="183"/>
                      <a:pt x="1066" y="183"/>
                    </a:cubicBezTo>
                    <a:cubicBezTo>
                      <a:pt x="1064" y="183"/>
                      <a:pt x="1061" y="181"/>
                      <a:pt x="1060" y="181"/>
                    </a:cubicBezTo>
                    <a:cubicBezTo>
                      <a:pt x="1058" y="180"/>
                      <a:pt x="1057" y="181"/>
                      <a:pt x="1055" y="181"/>
                    </a:cubicBezTo>
                    <a:cubicBezTo>
                      <a:pt x="1055" y="181"/>
                      <a:pt x="1050" y="179"/>
                      <a:pt x="1049" y="179"/>
                    </a:cubicBezTo>
                    <a:cubicBezTo>
                      <a:pt x="1049" y="178"/>
                      <a:pt x="1048" y="176"/>
                      <a:pt x="1047" y="176"/>
                    </a:cubicBezTo>
                    <a:cubicBezTo>
                      <a:pt x="1046" y="176"/>
                      <a:pt x="1043" y="176"/>
                      <a:pt x="1041" y="176"/>
                    </a:cubicBezTo>
                    <a:cubicBezTo>
                      <a:pt x="1042" y="176"/>
                      <a:pt x="1041" y="178"/>
                      <a:pt x="1042" y="178"/>
                    </a:cubicBezTo>
                    <a:cubicBezTo>
                      <a:pt x="1043" y="178"/>
                      <a:pt x="1043" y="178"/>
                      <a:pt x="1044" y="178"/>
                    </a:cubicBezTo>
                    <a:cubicBezTo>
                      <a:pt x="1044" y="178"/>
                      <a:pt x="1044" y="179"/>
                      <a:pt x="1045" y="179"/>
                    </a:cubicBezTo>
                    <a:cubicBezTo>
                      <a:pt x="1045" y="179"/>
                      <a:pt x="1045" y="180"/>
                      <a:pt x="1045" y="180"/>
                    </a:cubicBezTo>
                    <a:cubicBezTo>
                      <a:pt x="1045" y="182"/>
                      <a:pt x="1045" y="182"/>
                      <a:pt x="1045" y="182"/>
                    </a:cubicBezTo>
                    <a:cubicBezTo>
                      <a:pt x="1042" y="182"/>
                      <a:pt x="1039" y="182"/>
                      <a:pt x="1036" y="182"/>
                    </a:cubicBezTo>
                    <a:cubicBezTo>
                      <a:pt x="1036" y="182"/>
                      <a:pt x="1036" y="185"/>
                      <a:pt x="1035" y="186"/>
                    </a:cubicBezTo>
                    <a:cubicBezTo>
                      <a:pt x="1036" y="186"/>
                      <a:pt x="1041" y="187"/>
                      <a:pt x="1040" y="187"/>
                    </a:cubicBezTo>
                    <a:cubicBezTo>
                      <a:pt x="1041" y="187"/>
                      <a:pt x="1042" y="187"/>
                      <a:pt x="1043" y="187"/>
                    </a:cubicBezTo>
                    <a:cubicBezTo>
                      <a:pt x="1044" y="189"/>
                      <a:pt x="1044" y="189"/>
                      <a:pt x="1044" y="189"/>
                    </a:cubicBezTo>
                    <a:cubicBezTo>
                      <a:pt x="1037" y="187"/>
                      <a:pt x="1032" y="188"/>
                      <a:pt x="1035" y="197"/>
                    </a:cubicBezTo>
                    <a:cubicBezTo>
                      <a:pt x="1035" y="198"/>
                      <a:pt x="1036" y="199"/>
                      <a:pt x="1037" y="199"/>
                    </a:cubicBezTo>
                    <a:cubicBezTo>
                      <a:pt x="1036" y="200"/>
                      <a:pt x="1037" y="201"/>
                      <a:pt x="1037" y="203"/>
                    </a:cubicBezTo>
                    <a:cubicBezTo>
                      <a:pt x="1036" y="203"/>
                      <a:pt x="1034" y="204"/>
                      <a:pt x="1033" y="203"/>
                    </a:cubicBezTo>
                    <a:cubicBezTo>
                      <a:pt x="1032" y="203"/>
                      <a:pt x="1032" y="202"/>
                      <a:pt x="1030" y="202"/>
                    </a:cubicBezTo>
                    <a:cubicBezTo>
                      <a:pt x="1030" y="202"/>
                      <a:pt x="1029" y="203"/>
                      <a:pt x="1028" y="203"/>
                    </a:cubicBezTo>
                    <a:cubicBezTo>
                      <a:pt x="1028" y="202"/>
                      <a:pt x="1028" y="202"/>
                      <a:pt x="1029" y="200"/>
                    </a:cubicBezTo>
                    <a:cubicBezTo>
                      <a:pt x="1028" y="200"/>
                      <a:pt x="1028" y="199"/>
                      <a:pt x="1027" y="198"/>
                    </a:cubicBezTo>
                    <a:cubicBezTo>
                      <a:pt x="1027" y="198"/>
                      <a:pt x="1024" y="199"/>
                      <a:pt x="1025" y="199"/>
                    </a:cubicBezTo>
                    <a:cubicBezTo>
                      <a:pt x="1025" y="199"/>
                      <a:pt x="1024" y="199"/>
                      <a:pt x="1023" y="199"/>
                    </a:cubicBezTo>
                    <a:cubicBezTo>
                      <a:pt x="1023" y="200"/>
                      <a:pt x="1024" y="200"/>
                      <a:pt x="1023" y="200"/>
                    </a:cubicBezTo>
                    <a:cubicBezTo>
                      <a:pt x="1023" y="200"/>
                      <a:pt x="1022" y="202"/>
                      <a:pt x="1022" y="203"/>
                    </a:cubicBezTo>
                    <a:cubicBezTo>
                      <a:pt x="1023" y="203"/>
                      <a:pt x="1024" y="204"/>
                      <a:pt x="1024" y="205"/>
                    </a:cubicBezTo>
                    <a:cubicBezTo>
                      <a:pt x="1021" y="206"/>
                      <a:pt x="1019" y="207"/>
                      <a:pt x="1015" y="207"/>
                    </a:cubicBezTo>
                    <a:cubicBezTo>
                      <a:pt x="1015" y="205"/>
                      <a:pt x="1015" y="205"/>
                      <a:pt x="1015" y="205"/>
                    </a:cubicBezTo>
                    <a:cubicBezTo>
                      <a:pt x="1014" y="205"/>
                      <a:pt x="1012" y="206"/>
                      <a:pt x="1011" y="205"/>
                    </a:cubicBezTo>
                    <a:cubicBezTo>
                      <a:pt x="1011" y="205"/>
                      <a:pt x="1011" y="204"/>
                      <a:pt x="1011" y="203"/>
                    </a:cubicBezTo>
                    <a:cubicBezTo>
                      <a:pt x="1008" y="201"/>
                      <a:pt x="1005" y="199"/>
                      <a:pt x="1002" y="198"/>
                    </a:cubicBezTo>
                    <a:cubicBezTo>
                      <a:pt x="1002" y="197"/>
                      <a:pt x="1002" y="197"/>
                      <a:pt x="1002" y="197"/>
                    </a:cubicBezTo>
                    <a:cubicBezTo>
                      <a:pt x="1001" y="197"/>
                      <a:pt x="1000" y="198"/>
                      <a:pt x="999" y="197"/>
                    </a:cubicBezTo>
                    <a:cubicBezTo>
                      <a:pt x="998" y="197"/>
                      <a:pt x="997" y="195"/>
                      <a:pt x="997" y="195"/>
                    </a:cubicBezTo>
                    <a:cubicBezTo>
                      <a:pt x="992" y="195"/>
                      <a:pt x="989" y="200"/>
                      <a:pt x="986" y="201"/>
                    </a:cubicBezTo>
                    <a:cubicBezTo>
                      <a:pt x="985" y="202"/>
                      <a:pt x="984" y="201"/>
                      <a:pt x="983" y="201"/>
                    </a:cubicBezTo>
                    <a:cubicBezTo>
                      <a:pt x="982" y="201"/>
                      <a:pt x="980" y="203"/>
                      <a:pt x="979" y="203"/>
                    </a:cubicBezTo>
                    <a:cubicBezTo>
                      <a:pt x="980" y="201"/>
                      <a:pt x="980" y="199"/>
                      <a:pt x="980" y="197"/>
                    </a:cubicBezTo>
                    <a:cubicBezTo>
                      <a:pt x="980" y="197"/>
                      <a:pt x="979" y="197"/>
                      <a:pt x="979" y="196"/>
                    </a:cubicBezTo>
                    <a:cubicBezTo>
                      <a:pt x="978" y="196"/>
                      <a:pt x="977" y="196"/>
                      <a:pt x="977" y="195"/>
                    </a:cubicBezTo>
                    <a:cubicBezTo>
                      <a:pt x="976" y="194"/>
                      <a:pt x="977" y="193"/>
                      <a:pt x="977" y="192"/>
                    </a:cubicBezTo>
                    <a:cubicBezTo>
                      <a:pt x="977" y="192"/>
                      <a:pt x="975" y="192"/>
                      <a:pt x="975" y="191"/>
                    </a:cubicBezTo>
                    <a:cubicBezTo>
                      <a:pt x="972" y="197"/>
                      <a:pt x="972" y="197"/>
                      <a:pt x="972" y="197"/>
                    </a:cubicBezTo>
                    <a:cubicBezTo>
                      <a:pt x="972" y="199"/>
                      <a:pt x="973" y="201"/>
                      <a:pt x="973" y="202"/>
                    </a:cubicBezTo>
                    <a:cubicBezTo>
                      <a:pt x="973" y="202"/>
                      <a:pt x="970" y="203"/>
                      <a:pt x="970" y="203"/>
                    </a:cubicBezTo>
                    <a:cubicBezTo>
                      <a:pt x="970" y="211"/>
                      <a:pt x="969" y="211"/>
                      <a:pt x="966" y="215"/>
                    </a:cubicBezTo>
                    <a:cubicBezTo>
                      <a:pt x="966" y="216"/>
                      <a:pt x="965" y="218"/>
                      <a:pt x="965" y="219"/>
                    </a:cubicBezTo>
                    <a:cubicBezTo>
                      <a:pt x="964" y="219"/>
                      <a:pt x="963" y="219"/>
                      <a:pt x="962" y="219"/>
                    </a:cubicBezTo>
                    <a:cubicBezTo>
                      <a:pt x="962" y="218"/>
                      <a:pt x="961" y="218"/>
                      <a:pt x="961" y="218"/>
                    </a:cubicBezTo>
                    <a:cubicBezTo>
                      <a:pt x="962" y="215"/>
                      <a:pt x="962" y="214"/>
                      <a:pt x="963" y="211"/>
                    </a:cubicBezTo>
                    <a:cubicBezTo>
                      <a:pt x="962" y="211"/>
                      <a:pt x="961" y="211"/>
                      <a:pt x="961" y="211"/>
                    </a:cubicBezTo>
                    <a:cubicBezTo>
                      <a:pt x="961" y="213"/>
                      <a:pt x="961" y="213"/>
                      <a:pt x="961" y="213"/>
                    </a:cubicBezTo>
                    <a:cubicBezTo>
                      <a:pt x="958" y="213"/>
                      <a:pt x="955" y="209"/>
                      <a:pt x="954" y="208"/>
                    </a:cubicBezTo>
                    <a:cubicBezTo>
                      <a:pt x="951" y="209"/>
                      <a:pt x="950" y="208"/>
                      <a:pt x="948" y="209"/>
                    </a:cubicBezTo>
                    <a:cubicBezTo>
                      <a:pt x="946" y="207"/>
                      <a:pt x="945" y="206"/>
                      <a:pt x="944" y="203"/>
                    </a:cubicBezTo>
                    <a:cubicBezTo>
                      <a:pt x="943" y="204"/>
                      <a:pt x="942" y="204"/>
                      <a:pt x="940" y="205"/>
                    </a:cubicBezTo>
                    <a:cubicBezTo>
                      <a:pt x="940" y="204"/>
                      <a:pt x="941" y="203"/>
                      <a:pt x="940" y="203"/>
                    </a:cubicBezTo>
                    <a:cubicBezTo>
                      <a:pt x="940" y="203"/>
                      <a:pt x="940" y="201"/>
                      <a:pt x="941" y="201"/>
                    </a:cubicBezTo>
                    <a:cubicBezTo>
                      <a:pt x="945" y="198"/>
                      <a:pt x="946" y="202"/>
                      <a:pt x="943" y="196"/>
                    </a:cubicBezTo>
                    <a:cubicBezTo>
                      <a:pt x="942" y="196"/>
                      <a:pt x="942" y="196"/>
                      <a:pt x="942" y="196"/>
                    </a:cubicBezTo>
                    <a:cubicBezTo>
                      <a:pt x="941" y="197"/>
                      <a:pt x="942" y="198"/>
                      <a:pt x="942" y="198"/>
                    </a:cubicBezTo>
                    <a:cubicBezTo>
                      <a:pt x="942" y="198"/>
                      <a:pt x="942" y="199"/>
                      <a:pt x="942" y="199"/>
                    </a:cubicBezTo>
                    <a:cubicBezTo>
                      <a:pt x="941" y="199"/>
                      <a:pt x="939" y="199"/>
                      <a:pt x="938" y="199"/>
                    </a:cubicBezTo>
                    <a:cubicBezTo>
                      <a:pt x="936" y="194"/>
                      <a:pt x="932" y="192"/>
                      <a:pt x="928" y="189"/>
                    </a:cubicBezTo>
                    <a:cubicBezTo>
                      <a:pt x="927" y="189"/>
                      <a:pt x="926" y="189"/>
                      <a:pt x="925" y="189"/>
                    </a:cubicBezTo>
                    <a:cubicBezTo>
                      <a:pt x="922" y="192"/>
                      <a:pt x="926" y="196"/>
                      <a:pt x="926" y="197"/>
                    </a:cubicBezTo>
                    <a:cubicBezTo>
                      <a:pt x="926" y="197"/>
                      <a:pt x="926" y="199"/>
                      <a:pt x="926" y="198"/>
                    </a:cubicBezTo>
                    <a:cubicBezTo>
                      <a:pt x="925" y="198"/>
                      <a:pt x="926" y="200"/>
                      <a:pt x="925" y="199"/>
                    </a:cubicBezTo>
                    <a:cubicBezTo>
                      <a:pt x="923" y="197"/>
                      <a:pt x="923" y="192"/>
                      <a:pt x="920" y="190"/>
                    </a:cubicBezTo>
                    <a:cubicBezTo>
                      <a:pt x="919" y="190"/>
                      <a:pt x="918" y="190"/>
                      <a:pt x="917" y="190"/>
                    </a:cubicBezTo>
                    <a:cubicBezTo>
                      <a:pt x="916" y="190"/>
                      <a:pt x="909" y="187"/>
                      <a:pt x="912" y="187"/>
                    </a:cubicBezTo>
                    <a:cubicBezTo>
                      <a:pt x="914" y="188"/>
                      <a:pt x="915" y="188"/>
                      <a:pt x="918" y="188"/>
                    </a:cubicBezTo>
                    <a:cubicBezTo>
                      <a:pt x="917" y="186"/>
                      <a:pt x="917" y="185"/>
                      <a:pt x="916" y="183"/>
                    </a:cubicBezTo>
                    <a:cubicBezTo>
                      <a:pt x="915" y="184"/>
                      <a:pt x="914" y="184"/>
                      <a:pt x="912" y="184"/>
                    </a:cubicBezTo>
                    <a:cubicBezTo>
                      <a:pt x="911" y="187"/>
                      <a:pt x="911" y="187"/>
                      <a:pt x="911" y="187"/>
                    </a:cubicBezTo>
                    <a:cubicBezTo>
                      <a:pt x="910" y="187"/>
                      <a:pt x="910" y="187"/>
                      <a:pt x="910" y="187"/>
                    </a:cubicBezTo>
                    <a:cubicBezTo>
                      <a:pt x="909" y="187"/>
                      <a:pt x="908" y="185"/>
                      <a:pt x="907" y="185"/>
                    </a:cubicBezTo>
                    <a:cubicBezTo>
                      <a:pt x="905" y="184"/>
                      <a:pt x="904" y="185"/>
                      <a:pt x="904" y="185"/>
                    </a:cubicBezTo>
                    <a:cubicBezTo>
                      <a:pt x="904" y="185"/>
                      <a:pt x="905" y="185"/>
                      <a:pt x="906" y="184"/>
                    </a:cubicBezTo>
                    <a:cubicBezTo>
                      <a:pt x="906" y="184"/>
                      <a:pt x="907" y="183"/>
                      <a:pt x="908" y="182"/>
                    </a:cubicBezTo>
                    <a:cubicBezTo>
                      <a:pt x="908" y="182"/>
                      <a:pt x="906" y="180"/>
                      <a:pt x="906" y="180"/>
                    </a:cubicBezTo>
                    <a:cubicBezTo>
                      <a:pt x="906" y="180"/>
                      <a:pt x="903" y="181"/>
                      <a:pt x="904" y="181"/>
                    </a:cubicBezTo>
                    <a:cubicBezTo>
                      <a:pt x="898" y="182"/>
                      <a:pt x="904" y="180"/>
                      <a:pt x="904" y="179"/>
                    </a:cubicBezTo>
                    <a:cubicBezTo>
                      <a:pt x="906" y="178"/>
                      <a:pt x="905" y="178"/>
                      <a:pt x="905" y="176"/>
                    </a:cubicBezTo>
                    <a:cubicBezTo>
                      <a:pt x="906" y="176"/>
                      <a:pt x="907" y="176"/>
                      <a:pt x="908" y="176"/>
                    </a:cubicBezTo>
                    <a:cubicBezTo>
                      <a:pt x="909" y="176"/>
                      <a:pt x="911" y="174"/>
                      <a:pt x="911" y="174"/>
                    </a:cubicBezTo>
                    <a:cubicBezTo>
                      <a:pt x="912" y="174"/>
                      <a:pt x="913" y="174"/>
                      <a:pt x="914" y="174"/>
                    </a:cubicBezTo>
                    <a:cubicBezTo>
                      <a:pt x="916" y="173"/>
                      <a:pt x="917" y="170"/>
                      <a:pt x="919" y="169"/>
                    </a:cubicBezTo>
                    <a:cubicBezTo>
                      <a:pt x="920" y="169"/>
                      <a:pt x="920" y="169"/>
                      <a:pt x="920" y="169"/>
                    </a:cubicBezTo>
                    <a:cubicBezTo>
                      <a:pt x="920" y="168"/>
                      <a:pt x="919" y="166"/>
                      <a:pt x="920" y="165"/>
                    </a:cubicBezTo>
                    <a:cubicBezTo>
                      <a:pt x="918" y="165"/>
                      <a:pt x="916" y="166"/>
                      <a:pt x="914" y="165"/>
                    </a:cubicBezTo>
                    <a:cubicBezTo>
                      <a:pt x="913" y="165"/>
                      <a:pt x="912" y="162"/>
                      <a:pt x="911" y="161"/>
                    </a:cubicBezTo>
                    <a:cubicBezTo>
                      <a:pt x="910" y="161"/>
                      <a:pt x="909" y="162"/>
                      <a:pt x="908" y="161"/>
                    </a:cubicBezTo>
                    <a:cubicBezTo>
                      <a:pt x="907" y="161"/>
                      <a:pt x="907" y="160"/>
                      <a:pt x="907" y="159"/>
                    </a:cubicBezTo>
                    <a:cubicBezTo>
                      <a:pt x="905" y="158"/>
                      <a:pt x="900" y="158"/>
                      <a:pt x="898" y="159"/>
                    </a:cubicBezTo>
                    <a:cubicBezTo>
                      <a:pt x="889" y="161"/>
                      <a:pt x="888" y="162"/>
                      <a:pt x="889" y="169"/>
                    </a:cubicBezTo>
                    <a:cubicBezTo>
                      <a:pt x="891" y="170"/>
                      <a:pt x="891" y="169"/>
                      <a:pt x="892" y="170"/>
                    </a:cubicBezTo>
                    <a:cubicBezTo>
                      <a:pt x="892" y="170"/>
                      <a:pt x="892" y="173"/>
                      <a:pt x="892" y="173"/>
                    </a:cubicBezTo>
                    <a:cubicBezTo>
                      <a:pt x="894" y="174"/>
                      <a:pt x="897" y="172"/>
                      <a:pt x="899" y="173"/>
                    </a:cubicBezTo>
                    <a:cubicBezTo>
                      <a:pt x="899" y="173"/>
                      <a:pt x="901" y="175"/>
                      <a:pt x="902" y="175"/>
                    </a:cubicBezTo>
                    <a:cubicBezTo>
                      <a:pt x="904" y="176"/>
                      <a:pt x="901" y="176"/>
                      <a:pt x="900" y="177"/>
                    </a:cubicBezTo>
                    <a:cubicBezTo>
                      <a:pt x="900" y="177"/>
                      <a:pt x="900" y="180"/>
                      <a:pt x="901" y="179"/>
                    </a:cubicBezTo>
                    <a:cubicBezTo>
                      <a:pt x="896" y="180"/>
                      <a:pt x="896" y="180"/>
                      <a:pt x="896" y="180"/>
                    </a:cubicBezTo>
                    <a:cubicBezTo>
                      <a:pt x="895" y="181"/>
                      <a:pt x="895" y="182"/>
                      <a:pt x="896" y="183"/>
                    </a:cubicBezTo>
                    <a:cubicBezTo>
                      <a:pt x="892" y="183"/>
                      <a:pt x="889" y="183"/>
                      <a:pt x="886" y="182"/>
                    </a:cubicBezTo>
                    <a:cubicBezTo>
                      <a:pt x="885" y="182"/>
                      <a:pt x="884" y="179"/>
                      <a:pt x="882" y="179"/>
                    </a:cubicBezTo>
                    <a:cubicBezTo>
                      <a:pt x="881" y="178"/>
                      <a:pt x="881" y="180"/>
                      <a:pt x="880" y="179"/>
                    </a:cubicBezTo>
                    <a:cubicBezTo>
                      <a:pt x="879" y="179"/>
                      <a:pt x="876" y="177"/>
                      <a:pt x="875" y="177"/>
                    </a:cubicBezTo>
                    <a:cubicBezTo>
                      <a:pt x="874" y="177"/>
                      <a:pt x="873" y="178"/>
                      <a:pt x="873" y="178"/>
                    </a:cubicBezTo>
                    <a:cubicBezTo>
                      <a:pt x="870" y="179"/>
                      <a:pt x="868" y="176"/>
                      <a:pt x="865" y="177"/>
                    </a:cubicBezTo>
                    <a:cubicBezTo>
                      <a:pt x="865" y="177"/>
                      <a:pt x="865" y="179"/>
                      <a:pt x="865" y="179"/>
                    </a:cubicBezTo>
                    <a:cubicBezTo>
                      <a:pt x="865" y="179"/>
                      <a:pt x="864" y="179"/>
                      <a:pt x="863" y="179"/>
                    </a:cubicBezTo>
                    <a:cubicBezTo>
                      <a:pt x="862" y="178"/>
                      <a:pt x="861" y="176"/>
                      <a:pt x="860" y="175"/>
                    </a:cubicBezTo>
                    <a:cubicBezTo>
                      <a:pt x="859" y="175"/>
                      <a:pt x="858" y="176"/>
                      <a:pt x="857" y="175"/>
                    </a:cubicBezTo>
                    <a:cubicBezTo>
                      <a:pt x="856" y="174"/>
                      <a:pt x="856" y="174"/>
                      <a:pt x="856" y="174"/>
                    </a:cubicBezTo>
                    <a:cubicBezTo>
                      <a:pt x="855" y="173"/>
                      <a:pt x="854" y="174"/>
                      <a:pt x="852" y="173"/>
                    </a:cubicBezTo>
                    <a:cubicBezTo>
                      <a:pt x="851" y="173"/>
                      <a:pt x="850" y="172"/>
                      <a:pt x="848" y="171"/>
                    </a:cubicBezTo>
                    <a:cubicBezTo>
                      <a:pt x="849" y="170"/>
                      <a:pt x="848" y="170"/>
                      <a:pt x="848" y="169"/>
                    </a:cubicBezTo>
                    <a:cubicBezTo>
                      <a:pt x="850" y="169"/>
                      <a:pt x="850" y="169"/>
                      <a:pt x="850" y="169"/>
                    </a:cubicBezTo>
                    <a:cubicBezTo>
                      <a:pt x="850" y="166"/>
                      <a:pt x="850" y="164"/>
                      <a:pt x="850" y="162"/>
                    </a:cubicBezTo>
                    <a:cubicBezTo>
                      <a:pt x="847" y="162"/>
                      <a:pt x="844" y="161"/>
                      <a:pt x="839" y="161"/>
                    </a:cubicBezTo>
                    <a:cubicBezTo>
                      <a:pt x="839" y="162"/>
                      <a:pt x="837" y="162"/>
                      <a:pt x="835" y="162"/>
                    </a:cubicBezTo>
                    <a:cubicBezTo>
                      <a:pt x="834" y="160"/>
                      <a:pt x="834" y="160"/>
                      <a:pt x="834" y="160"/>
                    </a:cubicBezTo>
                    <a:cubicBezTo>
                      <a:pt x="833" y="160"/>
                      <a:pt x="831" y="161"/>
                      <a:pt x="829" y="161"/>
                    </a:cubicBezTo>
                    <a:cubicBezTo>
                      <a:pt x="827" y="161"/>
                      <a:pt x="824" y="158"/>
                      <a:pt x="821" y="158"/>
                    </a:cubicBezTo>
                    <a:cubicBezTo>
                      <a:pt x="820" y="158"/>
                      <a:pt x="819" y="160"/>
                      <a:pt x="819" y="161"/>
                    </a:cubicBezTo>
                    <a:cubicBezTo>
                      <a:pt x="814" y="164"/>
                      <a:pt x="810" y="165"/>
                      <a:pt x="807" y="170"/>
                    </a:cubicBezTo>
                    <a:cubicBezTo>
                      <a:pt x="807" y="171"/>
                      <a:pt x="807" y="172"/>
                      <a:pt x="807" y="173"/>
                    </a:cubicBezTo>
                    <a:cubicBezTo>
                      <a:pt x="807" y="172"/>
                      <a:pt x="806" y="172"/>
                      <a:pt x="805" y="172"/>
                    </a:cubicBezTo>
                    <a:cubicBezTo>
                      <a:pt x="805" y="172"/>
                      <a:pt x="806" y="170"/>
                      <a:pt x="805" y="169"/>
                    </a:cubicBezTo>
                    <a:cubicBezTo>
                      <a:pt x="805" y="168"/>
                      <a:pt x="807" y="167"/>
                      <a:pt x="807" y="164"/>
                    </a:cubicBezTo>
                    <a:cubicBezTo>
                      <a:pt x="807" y="164"/>
                      <a:pt x="805" y="162"/>
                      <a:pt x="805" y="162"/>
                    </a:cubicBezTo>
                    <a:cubicBezTo>
                      <a:pt x="805" y="162"/>
                      <a:pt x="802" y="161"/>
                      <a:pt x="803" y="161"/>
                    </a:cubicBezTo>
                    <a:cubicBezTo>
                      <a:pt x="803" y="163"/>
                      <a:pt x="803" y="165"/>
                      <a:pt x="803" y="166"/>
                    </a:cubicBezTo>
                    <a:cubicBezTo>
                      <a:pt x="790" y="166"/>
                      <a:pt x="793" y="168"/>
                      <a:pt x="789" y="159"/>
                    </a:cubicBezTo>
                    <a:cubicBezTo>
                      <a:pt x="787" y="159"/>
                      <a:pt x="787" y="159"/>
                      <a:pt x="787" y="159"/>
                    </a:cubicBezTo>
                    <a:cubicBezTo>
                      <a:pt x="787" y="160"/>
                      <a:pt x="787" y="160"/>
                      <a:pt x="787" y="161"/>
                    </a:cubicBezTo>
                    <a:cubicBezTo>
                      <a:pt x="785" y="161"/>
                      <a:pt x="787" y="162"/>
                      <a:pt x="785" y="162"/>
                    </a:cubicBezTo>
                    <a:cubicBezTo>
                      <a:pt x="783" y="162"/>
                      <a:pt x="784" y="158"/>
                      <a:pt x="780" y="161"/>
                    </a:cubicBezTo>
                    <a:cubicBezTo>
                      <a:pt x="780" y="161"/>
                      <a:pt x="779" y="163"/>
                      <a:pt x="779" y="163"/>
                    </a:cubicBezTo>
                    <a:cubicBezTo>
                      <a:pt x="779" y="164"/>
                      <a:pt x="778" y="164"/>
                      <a:pt x="777" y="165"/>
                    </a:cubicBezTo>
                    <a:cubicBezTo>
                      <a:pt x="777" y="166"/>
                      <a:pt x="777" y="166"/>
                      <a:pt x="777" y="166"/>
                    </a:cubicBezTo>
                    <a:cubicBezTo>
                      <a:pt x="776" y="165"/>
                      <a:pt x="776" y="168"/>
                      <a:pt x="776" y="168"/>
                    </a:cubicBezTo>
                    <a:cubicBezTo>
                      <a:pt x="776" y="168"/>
                      <a:pt x="777" y="170"/>
                      <a:pt x="777" y="170"/>
                    </a:cubicBezTo>
                    <a:cubicBezTo>
                      <a:pt x="778" y="170"/>
                      <a:pt x="781" y="171"/>
                      <a:pt x="781" y="171"/>
                    </a:cubicBezTo>
                    <a:cubicBezTo>
                      <a:pt x="781" y="171"/>
                      <a:pt x="780" y="173"/>
                      <a:pt x="779" y="173"/>
                    </a:cubicBezTo>
                    <a:cubicBezTo>
                      <a:pt x="776" y="174"/>
                      <a:pt x="775" y="172"/>
                      <a:pt x="773" y="171"/>
                    </a:cubicBezTo>
                    <a:cubicBezTo>
                      <a:pt x="773" y="172"/>
                      <a:pt x="774" y="172"/>
                      <a:pt x="774" y="173"/>
                    </a:cubicBezTo>
                    <a:cubicBezTo>
                      <a:pt x="773" y="174"/>
                      <a:pt x="772" y="176"/>
                      <a:pt x="771" y="176"/>
                    </a:cubicBezTo>
                    <a:cubicBezTo>
                      <a:pt x="769" y="177"/>
                      <a:pt x="767" y="176"/>
                      <a:pt x="765" y="177"/>
                    </a:cubicBezTo>
                    <a:cubicBezTo>
                      <a:pt x="764" y="178"/>
                      <a:pt x="766" y="179"/>
                      <a:pt x="764" y="179"/>
                    </a:cubicBezTo>
                    <a:cubicBezTo>
                      <a:pt x="761" y="179"/>
                      <a:pt x="758" y="176"/>
                      <a:pt x="753" y="178"/>
                    </a:cubicBezTo>
                    <a:cubicBezTo>
                      <a:pt x="753" y="179"/>
                      <a:pt x="753" y="179"/>
                      <a:pt x="753" y="179"/>
                    </a:cubicBezTo>
                    <a:cubicBezTo>
                      <a:pt x="752" y="179"/>
                      <a:pt x="754" y="180"/>
                      <a:pt x="753" y="181"/>
                    </a:cubicBezTo>
                    <a:cubicBezTo>
                      <a:pt x="749" y="183"/>
                      <a:pt x="749" y="183"/>
                      <a:pt x="749" y="183"/>
                    </a:cubicBezTo>
                    <a:cubicBezTo>
                      <a:pt x="745" y="184"/>
                      <a:pt x="738" y="184"/>
                      <a:pt x="733" y="184"/>
                    </a:cubicBezTo>
                    <a:cubicBezTo>
                      <a:pt x="734" y="183"/>
                      <a:pt x="734" y="183"/>
                      <a:pt x="734" y="183"/>
                    </a:cubicBezTo>
                    <a:cubicBezTo>
                      <a:pt x="739" y="181"/>
                      <a:pt x="746" y="182"/>
                      <a:pt x="749" y="179"/>
                    </a:cubicBezTo>
                    <a:cubicBezTo>
                      <a:pt x="751" y="178"/>
                      <a:pt x="750" y="175"/>
                      <a:pt x="753" y="174"/>
                    </a:cubicBezTo>
                    <a:cubicBezTo>
                      <a:pt x="755" y="173"/>
                      <a:pt x="756" y="174"/>
                      <a:pt x="758" y="173"/>
                    </a:cubicBezTo>
                    <a:cubicBezTo>
                      <a:pt x="759" y="173"/>
                      <a:pt x="760" y="172"/>
                      <a:pt x="760" y="171"/>
                    </a:cubicBezTo>
                    <a:cubicBezTo>
                      <a:pt x="762" y="171"/>
                      <a:pt x="764" y="171"/>
                      <a:pt x="765" y="170"/>
                    </a:cubicBezTo>
                    <a:cubicBezTo>
                      <a:pt x="767" y="169"/>
                      <a:pt x="767" y="165"/>
                      <a:pt x="769" y="164"/>
                    </a:cubicBezTo>
                    <a:cubicBezTo>
                      <a:pt x="771" y="163"/>
                      <a:pt x="772" y="164"/>
                      <a:pt x="773" y="163"/>
                    </a:cubicBezTo>
                    <a:cubicBezTo>
                      <a:pt x="772" y="161"/>
                      <a:pt x="772" y="160"/>
                      <a:pt x="772" y="157"/>
                    </a:cubicBezTo>
                    <a:cubicBezTo>
                      <a:pt x="773" y="157"/>
                      <a:pt x="774" y="157"/>
                      <a:pt x="775" y="156"/>
                    </a:cubicBezTo>
                    <a:cubicBezTo>
                      <a:pt x="775" y="155"/>
                      <a:pt x="775" y="153"/>
                      <a:pt x="775" y="153"/>
                    </a:cubicBezTo>
                    <a:cubicBezTo>
                      <a:pt x="777" y="152"/>
                      <a:pt x="779" y="153"/>
                      <a:pt x="780" y="153"/>
                    </a:cubicBezTo>
                    <a:cubicBezTo>
                      <a:pt x="781" y="153"/>
                      <a:pt x="786" y="152"/>
                      <a:pt x="788" y="151"/>
                    </a:cubicBezTo>
                    <a:cubicBezTo>
                      <a:pt x="788" y="151"/>
                      <a:pt x="790" y="149"/>
                      <a:pt x="790" y="149"/>
                    </a:cubicBezTo>
                    <a:cubicBezTo>
                      <a:pt x="791" y="148"/>
                      <a:pt x="793" y="149"/>
                      <a:pt x="795" y="149"/>
                    </a:cubicBezTo>
                    <a:cubicBezTo>
                      <a:pt x="797" y="149"/>
                      <a:pt x="811" y="145"/>
                      <a:pt x="813" y="144"/>
                    </a:cubicBezTo>
                    <a:cubicBezTo>
                      <a:pt x="817" y="140"/>
                      <a:pt x="809" y="134"/>
                      <a:pt x="807" y="134"/>
                    </a:cubicBezTo>
                    <a:cubicBezTo>
                      <a:pt x="807" y="133"/>
                      <a:pt x="807" y="131"/>
                      <a:pt x="808" y="131"/>
                    </a:cubicBezTo>
                    <a:cubicBezTo>
                      <a:pt x="808" y="131"/>
                      <a:pt x="809" y="132"/>
                      <a:pt x="809" y="132"/>
                    </a:cubicBezTo>
                    <a:cubicBezTo>
                      <a:pt x="810" y="133"/>
                      <a:pt x="811" y="132"/>
                      <a:pt x="813" y="133"/>
                    </a:cubicBezTo>
                    <a:cubicBezTo>
                      <a:pt x="813" y="130"/>
                      <a:pt x="815" y="127"/>
                      <a:pt x="813" y="124"/>
                    </a:cubicBezTo>
                    <a:cubicBezTo>
                      <a:pt x="812" y="124"/>
                      <a:pt x="810" y="124"/>
                      <a:pt x="810" y="124"/>
                    </a:cubicBezTo>
                    <a:cubicBezTo>
                      <a:pt x="809" y="122"/>
                      <a:pt x="808" y="120"/>
                      <a:pt x="808" y="117"/>
                    </a:cubicBezTo>
                    <a:cubicBezTo>
                      <a:pt x="805" y="116"/>
                      <a:pt x="799" y="116"/>
                      <a:pt x="798" y="114"/>
                    </a:cubicBezTo>
                    <a:cubicBezTo>
                      <a:pt x="796" y="111"/>
                      <a:pt x="798" y="108"/>
                      <a:pt x="795" y="106"/>
                    </a:cubicBezTo>
                    <a:cubicBezTo>
                      <a:pt x="794" y="106"/>
                      <a:pt x="794" y="106"/>
                      <a:pt x="794" y="106"/>
                    </a:cubicBezTo>
                    <a:cubicBezTo>
                      <a:pt x="793" y="106"/>
                      <a:pt x="792" y="107"/>
                      <a:pt x="792" y="107"/>
                    </a:cubicBezTo>
                    <a:cubicBezTo>
                      <a:pt x="790" y="107"/>
                      <a:pt x="789" y="107"/>
                      <a:pt x="787" y="107"/>
                    </a:cubicBezTo>
                    <a:cubicBezTo>
                      <a:pt x="787" y="107"/>
                      <a:pt x="785" y="109"/>
                      <a:pt x="785" y="109"/>
                    </a:cubicBezTo>
                    <a:cubicBezTo>
                      <a:pt x="783" y="109"/>
                      <a:pt x="783" y="107"/>
                      <a:pt x="782" y="107"/>
                    </a:cubicBezTo>
                    <a:cubicBezTo>
                      <a:pt x="780" y="106"/>
                      <a:pt x="768" y="109"/>
                      <a:pt x="767" y="110"/>
                    </a:cubicBezTo>
                    <a:cubicBezTo>
                      <a:pt x="766" y="110"/>
                      <a:pt x="765" y="112"/>
                      <a:pt x="765" y="113"/>
                    </a:cubicBezTo>
                    <a:cubicBezTo>
                      <a:pt x="763" y="115"/>
                      <a:pt x="759" y="116"/>
                      <a:pt x="756" y="116"/>
                    </a:cubicBezTo>
                    <a:cubicBezTo>
                      <a:pt x="757" y="113"/>
                      <a:pt x="758" y="110"/>
                      <a:pt x="759" y="107"/>
                    </a:cubicBezTo>
                    <a:cubicBezTo>
                      <a:pt x="758" y="107"/>
                      <a:pt x="755" y="107"/>
                      <a:pt x="753" y="106"/>
                    </a:cubicBezTo>
                    <a:cubicBezTo>
                      <a:pt x="752" y="104"/>
                      <a:pt x="752" y="104"/>
                      <a:pt x="752" y="104"/>
                    </a:cubicBezTo>
                    <a:cubicBezTo>
                      <a:pt x="749" y="104"/>
                      <a:pt x="748" y="106"/>
                      <a:pt x="745" y="106"/>
                    </a:cubicBezTo>
                    <a:cubicBezTo>
                      <a:pt x="744" y="105"/>
                      <a:pt x="745" y="105"/>
                      <a:pt x="745" y="105"/>
                    </a:cubicBezTo>
                    <a:cubicBezTo>
                      <a:pt x="747" y="102"/>
                      <a:pt x="742" y="104"/>
                      <a:pt x="741" y="104"/>
                    </a:cubicBezTo>
                    <a:cubicBezTo>
                      <a:pt x="741" y="103"/>
                      <a:pt x="743" y="100"/>
                      <a:pt x="744" y="100"/>
                    </a:cubicBezTo>
                    <a:cubicBezTo>
                      <a:pt x="745" y="99"/>
                      <a:pt x="746" y="100"/>
                      <a:pt x="746" y="100"/>
                    </a:cubicBezTo>
                    <a:cubicBezTo>
                      <a:pt x="745" y="99"/>
                      <a:pt x="746" y="97"/>
                      <a:pt x="745" y="96"/>
                    </a:cubicBezTo>
                    <a:cubicBezTo>
                      <a:pt x="743" y="96"/>
                      <a:pt x="741" y="97"/>
                      <a:pt x="740" y="96"/>
                    </a:cubicBezTo>
                    <a:cubicBezTo>
                      <a:pt x="739" y="96"/>
                      <a:pt x="740" y="94"/>
                      <a:pt x="739" y="93"/>
                    </a:cubicBezTo>
                    <a:cubicBezTo>
                      <a:pt x="738" y="93"/>
                      <a:pt x="737" y="94"/>
                      <a:pt x="734" y="94"/>
                    </a:cubicBezTo>
                    <a:cubicBezTo>
                      <a:pt x="734" y="94"/>
                      <a:pt x="732" y="92"/>
                      <a:pt x="730" y="92"/>
                    </a:cubicBezTo>
                    <a:cubicBezTo>
                      <a:pt x="729" y="93"/>
                      <a:pt x="728" y="96"/>
                      <a:pt x="726" y="96"/>
                    </a:cubicBezTo>
                    <a:cubicBezTo>
                      <a:pt x="723" y="96"/>
                      <a:pt x="723" y="94"/>
                      <a:pt x="719" y="94"/>
                    </a:cubicBezTo>
                    <a:cubicBezTo>
                      <a:pt x="718" y="96"/>
                      <a:pt x="718" y="96"/>
                      <a:pt x="718" y="96"/>
                    </a:cubicBezTo>
                    <a:cubicBezTo>
                      <a:pt x="716" y="97"/>
                      <a:pt x="715" y="96"/>
                      <a:pt x="713" y="97"/>
                    </a:cubicBezTo>
                    <a:cubicBezTo>
                      <a:pt x="711" y="98"/>
                      <a:pt x="713" y="99"/>
                      <a:pt x="712" y="101"/>
                    </a:cubicBezTo>
                    <a:cubicBezTo>
                      <a:pt x="711" y="101"/>
                      <a:pt x="705" y="105"/>
                      <a:pt x="704" y="106"/>
                    </a:cubicBezTo>
                    <a:cubicBezTo>
                      <a:pt x="704" y="106"/>
                      <a:pt x="704" y="106"/>
                      <a:pt x="704" y="106"/>
                    </a:cubicBezTo>
                    <a:cubicBezTo>
                      <a:pt x="703" y="107"/>
                      <a:pt x="704" y="109"/>
                      <a:pt x="704" y="110"/>
                    </a:cubicBezTo>
                    <a:cubicBezTo>
                      <a:pt x="706" y="112"/>
                      <a:pt x="707" y="113"/>
                      <a:pt x="709" y="116"/>
                    </a:cubicBezTo>
                    <a:cubicBezTo>
                      <a:pt x="708" y="115"/>
                      <a:pt x="707" y="116"/>
                      <a:pt x="706" y="116"/>
                    </a:cubicBezTo>
                    <a:cubicBezTo>
                      <a:pt x="705" y="115"/>
                      <a:pt x="703" y="113"/>
                      <a:pt x="703" y="113"/>
                    </a:cubicBezTo>
                    <a:cubicBezTo>
                      <a:pt x="701" y="113"/>
                      <a:pt x="700" y="114"/>
                      <a:pt x="700" y="114"/>
                    </a:cubicBezTo>
                    <a:cubicBezTo>
                      <a:pt x="696" y="115"/>
                      <a:pt x="691" y="114"/>
                      <a:pt x="687" y="114"/>
                    </a:cubicBezTo>
                    <a:cubicBezTo>
                      <a:pt x="687" y="114"/>
                      <a:pt x="687" y="116"/>
                      <a:pt x="688" y="116"/>
                    </a:cubicBezTo>
                    <a:cubicBezTo>
                      <a:pt x="689" y="117"/>
                      <a:pt x="689" y="116"/>
                      <a:pt x="690" y="117"/>
                    </a:cubicBezTo>
                    <a:cubicBezTo>
                      <a:pt x="692" y="118"/>
                      <a:pt x="692" y="122"/>
                      <a:pt x="693" y="125"/>
                    </a:cubicBezTo>
                    <a:cubicBezTo>
                      <a:pt x="693" y="125"/>
                      <a:pt x="691" y="125"/>
                      <a:pt x="691" y="126"/>
                    </a:cubicBezTo>
                    <a:cubicBezTo>
                      <a:pt x="690" y="128"/>
                      <a:pt x="690" y="128"/>
                      <a:pt x="690" y="128"/>
                    </a:cubicBezTo>
                    <a:cubicBezTo>
                      <a:pt x="688" y="128"/>
                      <a:pt x="692" y="121"/>
                      <a:pt x="690" y="120"/>
                    </a:cubicBezTo>
                    <a:cubicBezTo>
                      <a:pt x="685" y="116"/>
                      <a:pt x="684" y="119"/>
                      <a:pt x="681" y="122"/>
                    </a:cubicBezTo>
                    <a:cubicBezTo>
                      <a:pt x="680" y="123"/>
                      <a:pt x="678" y="124"/>
                      <a:pt x="677" y="125"/>
                    </a:cubicBezTo>
                    <a:cubicBezTo>
                      <a:pt x="677" y="125"/>
                      <a:pt x="676" y="124"/>
                      <a:pt x="674" y="124"/>
                    </a:cubicBezTo>
                    <a:cubicBezTo>
                      <a:pt x="674" y="124"/>
                      <a:pt x="673" y="126"/>
                      <a:pt x="673" y="127"/>
                    </a:cubicBezTo>
                    <a:cubicBezTo>
                      <a:pt x="672" y="127"/>
                      <a:pt x="672" y="127"/>
                      <a:pt x="672" y="127"/>
                    </a:cubicBezTo>
                    <a:cubicBezTo>
                      <a:pt x="671" y="126"/>
                      <a:pt x="672" y="125"/>
                      <a:pt x="672" y="124"/>
                    </a:cubicBezTo>
                    <a:cubicBezTo>
                      <a:pt x="670" y="124"/>
                      <a:pt x="670" y="124"/>
                      <a:pt x="670" y="124"/>
                    </a:cubicBezTo>
                    <a:cubicBezTo>
                      <a:pt x="669" y="124"/>
                      <a:pt x="670" y="126"/>
                      <a:pt x="669" y="126"/>
                    </a:cubicBezTo>
                    <a:cubicBezTo>
                      <a:pt x="667" y="127"/>
                      <a:pt x="665" y="127"/>
                      <a:pt x="664" y="128"/>
                    </a:cubicBezTo>
                    <a:cubicBezTo>
                      <a:pt x="664" y="126"/>
                      <a:pt x="664" y="126"/>
                      <a:pt x="664" y="126"/>
                    </a:cubicBezTo>
                    <a:cubicBezTo>
                      <a:pt x="666" y="125"/>
                      <a:pt x="667" y="124"/>
                      <a:pt x="668" y="122"/>
                    </a:cubicBezTo>
                    <a:cubicBezTo>
                      <a:pt x="670" y="123"/>
                      <a:pt x="669" y="120"/>
                      <a:pt x="667" y="119"/>
                    </a:cubicBezTo>
                    <a:cubicBezTo>
                      <a:pt x="664" y="117"/>
                      <a:pt x="663" y="120"/>
                      <a:pt x="660" y="120"/>
                    </a:cubicBezTo>
                    <a:cubicBezTo>
                      <a:pt x="659" y="120"/>
                      <a:pt x="658" y="118"/>
                      <a:pt x="656" y="118"/>
                    </a:cubicBezTo>
                    <a:cubicBezTo>
                      <a:pt x="655" y="120"/>
                      <a:pt x="655" y="120"/>
                      <a:pt x="655" y="120"/>
                    </a:cubicBezTo>
                    <a:cubicBezTo>
                      <a:pt x="653" y="120"/>
                      <a:pt x="653" y="119"/>
                      <a:pt x="652" y="118"/>
                    </a:cubicBezTo>
                    <a:cubicBezTo>
                      <a:pt x="651" y="118"/>
                      <a:pt x="647" y="118"/>
                      <a:pt x="648" y="118"/>
                    </a:cubicBezTo>
                    <a:cubicBezTo>
                      <a:pt x="646" y="118"/>
                      <a:pt x="646" y="118"/>
                      <a:pt x="646" y="118"/>
                    </a:cubicBezTo>
                    <a:cubicBezTo>
                      <a:pt x="646" y="118"/>
                      <a:pt x="647" y="119"/>
                      <a:pt x="645" y="120"/>
                    </a:cubicBezTo>
                    <a:cubicBezTo>
                      <a:pt x="644" y="120"/>
                      <a:pt x="643" y="118"/>
                      <a:pt x="642" y="118"/>
                    </a:cubicBezTo>
                    <a:cubicBezTo>
                      <a:pt x="636" y="118"/>
                      <a:pt x="643" y="122"/>
                      <a:pt x="638" y="123"/>
                    </a:cubicBezTo>
                    <a:cubicBezTo>
                      <a:pt x="635" y="123"/>
                      <a:pt x="633" y="122"/>
                      <a:pt x="630" y="123"/>
                    </a:cubicBezTo>
                    <a:cubicBezTo>
                      <a:pt x="629" y="123"/>
                      <a:pt x="626" y="125"/>
                      <a:pt x="626" y="125"/>
                    </a:cubicBezTo>
                    <a:cubicBezTo>
                      <a:pt x="623" y="126"/>
                      <a:pt x="622" y="124"/>
                      <a:pt x="619" y="125"/>
                    </a:cubicBezTo>
                    <a:cubicBezTo>
                      <a:pt x="619" y="125"/>
                      <a:pt x="615" y="127"/>
                      <a:pt x="615" y="127"/>
                    </a:cubicBezTo>
                    <a:cubicBezTo>
                      <a:pt x="613" y="127"/>
                      <a:pt x="613" y="125"/>
                      <a:pt x="611" y="126"/>
                    </a:cubicBezTo>
                    <a:cubicBezTo>
                      <a:pt x="608" y="126"/>
                      <a:pt x="607" y="128"/>
                      <a:pt x="605" y="129"/>
                    </a:cubicBezTo>
                    <a:cubicBezTo>
                      <a:pt x="604" y="130"/>
                      <a:pt x="603" y="129"/>
                      <a:pt x="602" y="130"/>
                    </a:cubicBezTo>
                    <a:cubicBezTo>
                      <a:pt x="601" y="131"/>
                      <a:pt x="601" y="131"/>
                      <a:pt x="601" y="131"/>
                    </a:cubicBezTo>
                    <a:cubicBezTo>
                      <a:pt x="600" y="131"/>
                      <a:pt x="598" y="131"/>
                      <a:pt x="597" y="131"/>
                    </a:cubicBezTo>
                    <a:cubicBezTo>
                      <a:pt x="595" y="132"/>
                      <a:pt x="595" y="132"/>
                      <a:pt x="595" y="132"/>
                    </a:cubicBezTo>
                    <a:cubicBezTo>
                      <a:pt x="592" y="133"/>
                      <a:pt x="591" y="132"/>
                      <a:pt x="587" y="132"/>
                    </a:cubicBezTo>
                    <a:cubicBezTo>
                      <a:pt x="588" y="132"/>
                      <a:pt x="587" y="133"/>
                      <a:pt x="588" y="134"/>
                    </a:cubicBezTo>
                    <a:cubicBezTo>
                      <a:pt x="589" y="134"/>
                      <a:pt x="590" y="133"/>
                      <a:pt x="591" y="134"/>
                    </a:cubicBezTo>
                    <a:cubicBezTo>
                      <a:pt x="591" y="134"/>
                      <a:pt x="591" y="135"/>
                      <a:pt x="592" y="135"/>
                    </a:cubicBezTo>
                    <a:cubicBezTo>
                      <a:pt x="591" y="135"/>
                      <a:pt x="592" y="136"/>
                      <a:pt x="591" y="137"/>
                    </a:cubicBezTo>
                    <a:cubicBezTo>
                      <a:pt x="591" y="137"/>
                      <a:pt x="589" y="137"/>
                      <a:pt x="589" y="137"/>
                    </a:cubicBezTo>
                    <a:cubicBezTo>
                      <a:pt x="587" y="139"/>
                      <a:pt x="587" y="141"/>
                      <a:pt x="587" y="144"/>
                    </a:cubicBezTo>
                    <a:cubicBezTo>
                      <a:pt x="584" y="142"/>
                      <a:pt x="582" y="142"/>
                      <a:pt x="579" y="140"/>
                    </a:cubicBezTo>
                    <a:cubicBezTo>
                      <a:pt x="579" y="141"/>
                      <a:pt x="578" y="143"/>
                      <a:pt x="578" y="144"/>
                    </a:cubicBezTo>
                    <a:cubicBezTo>
                      <a:pt x="579" y="144"/>
                      <a:pt x="581" y="143"/>
                      <a:pt x="583" y="144"/>
                    </a:cubicBezTo>
                    <a:cubicBezTo>
                      <a:pt x="584" y="145"/>
                      <a:pt x="583" y="147"/>
                      <a:pt x="585" y="148"/>
                    </a:cubicBezTo>
                    <a:cubicBezTo>
                      <a:pt x="585" y="149"/>
                      <a:pt x="585" y="149"/>
                      <a:pt x="585" y="149"/>
                    </a:cubicBezTo>
                    <a:cubicBezTo>
                      <a:pt x="581" y="148"/>
                      <a:pt x="581" y="148"/>
                      <a:pt x="577" y="149"/>
                    </a:cubicBezTo>
                    <a:cubicBezTo>
                      <a:pt x="577" y="149"/>
                      <a:pt x="577" y="151"/>
                      <a:pt x="577" y="151"/>
                    </a:cubicBezTo>
                    <a:cubicBezTo>
                      <a:pt x="579" y="152"/>
                      <a:pt x="581" y="152"/>
                      <a:pt x="582" y="154"/>
                    </a:cubicBezTo>
                    <a:cubicBezTo>
                      <a:pt x="583" y="154"/>
                      <a:pt x="589" y="164"/>
                      <a:pt x="586" y="165"/>
                    </a:cubicBezTo>
                    <a:cubicBezTo>
                      <a:pt x="585" y="166"/>
                      <a:pt x="578" y="165"/>
                      <a:pt x="581" y="163"/>
                    </a:cubicBezTo>
                    <a:cubicBezTo>
                      <a:pt x="585" y="162"/>
                      <a:pt x="581" y="159"/>
                      <a:pt x="579" y="158"/>
                    </a:cubicBezTo>
                    <a:cubicBezTo>
                      <a:pt x="576" y="158"/>
                      <a:pt x="574" y="160"/>
                      <a:pt x="571" y="160"/>
                    </a:cubicBezTo>
                    <a:cubicBezTo>
                      <a:pt x="570" y="160"/>
                      <a:pt x="569" y="159"/>
                      <a:pt x="568" y="159"/>
                    </a:cubicBezTo>
                    <a:cubicBezTo>
                      <a:pt x="567" y="161"/>
                      <a:pt x="567" y="161"/>
                      <a:pt x="567" y="161"/>
                    </a:cubicBezTo>
                    <a:cubicBezTo>
                      <a:pt x="564" y="162"/>
                      <a:pt x="564" y="159"/>
                      <a:pt x="562" y="159"/>
                    </a:cubicBezTo>
                    <a:cubicBezTo>
                      <a:pt x="558" y="158"/>
                      <a:pt x="555" y="161"/>
                      <a:pt x="553" y="161"/>
                    </a:cubicBezTo>
                    <a:cubicBezTo>
                      <a:pt x="551" y="161"/>
                      <a:pt x="550" y="160"/>
                      <a:pt x="547" y="160"/>
                    </a:cubicBezTo>
                    <a:cubicBezTo>
                      <a:pt x="545" y="161"/>
                      <a:pt x="545" y="161"/>
                      <a:pt x="545" y="161"/>
                    </a:cubicBezTo>
                    <a:cubicBezTo>
                      <a:pt x="543" y="162"/>
                      <a:pt x="541" y="161"/>
                      <a:pt x="539" y="161"/>
                    </a:cubicBezTo>
                    <a:cubicBezTo>
                      <a:pt x="537" y="163"/>
                      <a:pt x="537" y="163"/>
                      <a:pt x="537" y="163"/>
                    </a:cubicBezTo>
                    <a:cubicBezTo>
                      <a:pt x="536" y="163"/>
                      <a:pt x="535" y="162"/>
                      <a:pt x="534" y="163"/>
                    </a:cubicBezTo>
                    <a:cubicBezTo>
                      <a:pt x="534" y="163"/>
                      <a:pt x="531" y="167"/>
                      <a:pt x="531" y="167"/>
                    </a:cubicBezTo>
                    <a:cubicBezTo>
                      <a:pt x="531" y="169"/>
                      <a:pt x="532" y="169"/>
                      <a:pt x="532" y="171"/>
                    </a:cubicBezTo>
                    <a:cubicBezTo>
                      <a:pt x="532" y="172"/>
                      <a:pt x="530" y="175"/>
                      <a:pt x="530" y="176"/>
                    </a:cubicBezTo>
                    <a:cubicBezTo>
                      <a:pt x="529" y="184"/>
                      <a:pt x="532" y="186"/>
                      <a:pt x="537" y="188"/>
                    </a:cubicBezTo>
                    <a:cubicBezTo>
                      <a:pt x="538" y="189"/>
                      <a:pt x="538" y="189"/>
                      <a:pt x="538" y="189"/>
                    </a:cubicBezTo>
                    <a:cubicBezTo>
                      <a:pt x="540" y="190"/>
                      <a:pt x="542" y="189"/>
                      <a:pt x="544" y="189"/>
                    </a:cubicBezTo>
                    <a:cubicBezTo>
                      <a:pt x="545" y="190"/>
                      <a:pt x="546" y="193"/>
                      <a:pt x="547" y="193"/>
                    </a:cubicBezTo>
                    <a:cubicBezTo>
                      <a:pt x="548" y="194"/>
                      <a:pt x="552" y="195"/>
                      <a:pt x="553" y="196"/>
                    </a:cubicBezTo>
                    <a:cubicBezTo>
                      <a:pt x="553" y="198"/>
                      <a:pt x="554" y="199"/>
                      <a:pt x="554" y="201"/>
                    </a:cubicBezTo>
                    <a:cubicBezTo>
                      <a:pt x="554" y="201"/>
                      <a:pt x="551" y="205"/>
                      <a:pt x="551" y="206"/>
                    </a:cubicBezTo>
                    <a:cubicBezTo>
                      <a:pt x="550" y="209"/>
                      <a:pt x="553" y="212"/>
                      <a:pt x="553" y="215"/>
                    </a:cubicBezTo>
                    <a:cubicBezTo>
                      <a:pt x="554" y="216"/>
                      <a:pt x="553" y="218"/>
                      <a:pt x="553" y="219"/>
                    </a:cubicBezTo>
                    <a:cubicBezTo>
                      <a:pt x="552" y="220"/>
                      <a:pt x="550" y="220"/>
                      <a:pt x="547" y="221"/>
                    </a:cubicBezTo>
                    <a:cubicBezTo>
                      <a:pt x="548" y="225"/>
                      <a:pt x="548" y="225"/>
                      <a:pt x="548" y="225"/>
                    </a:cubicBezTo>
                    <a:cubicBezTo>
                      <a:pt x="550" y="225"/>
                      <a:pt x="556" y="230"/>
                      <a:pt x="557" y="230"/>
                    </a:cubicBezTo>
                    <a:cubicBezTo>
                      <a:pt x="559" y="230"/>
                      <a:pt x="561" y="227"/>
                      <a:pt x="563" y="227"/>
                    </a:cubicBezTo>
                    <a:cubicBezTo>
                      <a:pt x="563" y="227"/>
                      <a:pt x="564" y="226"/>
                      <a:pt x="565" y="227"/>
                    </a:cubicBezTo>
                    <a:cubicBezTo>
                      <a:pt x="565" y="227"/>
                      <a:pt x="565" y="229"/>
                      <a:pt x="566" y="229"/>
                    </a:cubicBezTo>
                    <a:cubicBezTo>
                      <a:pt x="567" y="230"/>
                      <a:pt x="567" y="229"/>
                      <a:pt x="569" y="230"/>
                    </a:cubicBezTo>
                    <a:cubicBezTo>
                      <a:pt x="571" y="231"/>
                      <a:pt x="572" y="234"/>
                      <a:pt x="572" y="237"/>
                    </a:cubicBezTo>
                    <a:cubicBezTo>
                      <a:pt x="571" y="236"/>
                      <a:pt x="569" y="237"/>
                      <a:pt x="569" y="236"/>
                    </a:cubicBezTo>
                    <a:cubicBezTo>
                      <a:pt x="568" y="236"/>
                      <a:pt x="568" y="232"/>
                      <a:pt x="568" y="232"/>
                    </a:cubicBezTo>
                    <a:cubicBezTo>
                      <a:pt x="567" y="232"/>
                      <a:pt x="566" y="232"/>
                      <a:pt x="565" y="231"/>
                    </a:cubicBezTo>
                    <a:cubicBezTo>
                      <a:pt x="565" y="231"/>
                      <a:pt x="565" y="230"/>
                      <a:pt x="565" y="230"/>
                    </a:cubicBezTo>
                    <a:cubicBezTo>
                      <a:pt x="561" y="229"/>
                      <a:pt x="561" y="232"/>
                      <a:pt x="560" y="232"/>
                    </a:cubicBezTo>
                    <a:cubicBezTo>
                      <a:pt x="558" y="232"/>
                      <a:pt x="549" y="231"/>
                      <a:pt x="547" y="230"/>
                    </a:cubicBezTo>
                    <a:cubicBezTo>
                      <a:pt x="547" y="230"/>
                      <a:pt x="548" y="227"/>
                      <a:pt x="547" y="227"/>
                    </a:cubicBezTo>
                    <a:cubicBezTo>
                      <a:pt x="544" y="225"/>
                      <a:pt x="544" y="225"/>
                      <a:pt x="544" y="225"/>
                    </a:cubicBezTo>
                    <a:cubicBezTo>
                      <a:pt x="544" y="224"/>
                      <a:pt x="544" y="223"/>
                      <a:pt x="543" y="223"/>
                    </a:cubicBezTo>
                    <a:cubicBezTo>
                      <a:pt x="543" y="223"/>
                      <a:pt x="542" y="222"/>
                      <a:pt x="542" y="222"/>
                    </a:cubicBezTo>
                    <a:cubicBezTo>
                      <a:pt x="541" y="223"/>
                      <a:pt x="540" y="224"/>
                      <a:pt x="539" y="225"/>
                    </a:cubicBezTo>
                    <a:cubicBezTo>
                      <a:pt x="538" y="226"/>
                      <a:pt x="537" y="226"/>
                      <a:pt x="535" y="227"/>
                    </a:cubicBezTo>
                    <a:cubicBezTo>
                      <a:pt x="539" y="223"/>
                      <a:pt x="539" y="222"/>
                      <a:pt x="541" y="217"/>
                    </a:cubicBezTo>
                    <a:cubicBezTo>
                      <a:pt x="542" y="215"/>
                      <a:pt x="542" y="215"/>
                      <a:pt x="542" y="215"/>
                    </a:cubicBezTo>
                    <a:cubicBezTo>
                      <a:pt x="543" y="209"/>
                      <a:pt x="541" y="208"/>
                      <a:pt x="545" y="203"/>
                    </a:cubicBezTo>
                    <a:cubicBezTo>
                      <a:pt x="545" y="203"/>
                      <a:pt x="552" y="198"/>
                      <a:pt x="547" y="197"/>
                    </a:cubicBezTo>
                    <a:cubicBezTo>
                      <a:pt x="543" y="195"/>
                      <a:pt x="537" y="198"/>
                      <a:pt x="533" y="196"/>
                    </a:cubicBezTo>
                    <a:cubicBezTo>
                      <a:pt x="531" y="195"/>
                      <a:pt x="531" y="192"/>
                      <a:pt x="529" y="191"/>
                    </a:cubicBezTo>
                    <a:cubicBezTo>
                      <a:pt x="528" y="190"/>
                      <a:pt x="527" y="191"/>
                      <a:pt x="527" y="191"/>
                    </a:cubicBezTo>
                    <a:cubicBezTo>
                      <a:pt x="526" y="190"/>
                      <a:pt x="525" y="188"/>
                      <a:pt x="525" y="188"/>
                    </a:cubicBezTo>
                    <a:cubicBezTo>
                      <a:pt x="524" y="188"/>
                      <a:pt x="518" y="185"/>
                      <a:pt x="517" y="185"/>
                    </a:cubicBezTo>
                    <a:cubicBezTo>
                      <a:pt x="511" y="184"/>
                      <a:pt x="507" y="189"/>
                      <a:pt x="504" y="191"/>
                    </a:cubicBezTo>
                    <a:cubicBezTo>
                      <a:pt x="505" y="191"/>
                      <a:pt x="506" y="191"/>
                      <a:pt x="507" y="191"/>
                    </a:cubicBezTo>
                    <a:cubicBezTo>
                      <a:pt x="508" y="192"/>
                      <a:pt x="509" y="192"/>
                      <a:pt x="510" y="193"/>
                    </a:cubicBezTo>
                    <a:cubicBezTo>
                      <a:pt x="509" y="194"/>
                      <a:pt x="508" y="198"/>
                      <a:pt x="506" y="198"/>
                    </a:cubicBezTo>
                    <a:cubicBezTo>
                      <a:pt x="506" y="198"/>
                      <a:pt x="503" y="198"/>
                      <a:pt x="504" y="197"/>
                    </a:cubicBezTo>
                    <a:cubicBezTo>
                      <a:pt x="501" y="195"/>
                      <a:pt x="499" y="194"/>
                      <a:pt x="493" y="193"/>
                    </a:cubicBezTo>
                    <a:cubicBezTo>
                      <a:pt x="492" y="196"/>
                      <a:pt x="492" y="198"/>
                      <a:pt x="491" y="201"/>
                    </a:cubicBezTo>
                    <a:cubicBezTo>
                      <a:pt x="492" y="201"/>
                      <a:pt x="494" y="200"/>
                      <a:pt x="495" y="201"/>
                    </a:cubicBezTo>
                    <a:cubicBezTo>
                      <a:pt x="496" y="202"/>
                      <a:pt x="495" y="204"/>
                      <a:pt x="496" y="204"/>
                    </a:cubicBezTo>
                    <a:cubicBezTo>
                      <a:pt x="497" y="204"/>
                      <a:pt x="499" y="204"/>
                      <a:pt x="500" y="204"/>
                    </a:cubicBezTo>
                    <a:cubicBezTo>
                      <a:pt x="500" y="204"/>
                      <a:pt x="500" y="206"/>
                      <a:pt x="501" y="206"/>
                    </a:cubicBezTo>
                    <a:cubicBezTo>
                      <a:pt x="502" y="207"/>
                      <a:pt x="503" y="206"/>
                      <a:pt x="504" y="207"/>
                    </a:cubicBezTo>
                    <a:cubicBezTo>
                      <a:pt x="504" y="207"/>
                      <a:pt x="504" y="209"/>
                      <a:pt x="505" y="209"/>
                    </a:cubicBezTo>
                    <a:cubicBezTo>
                      <a:pt x="504" y="209"/>
                      <a:pt x="504" y="211"/>
                      <a:pt x="504" y="211"/>
                    </a:cubicBezTo>
                    <a:cubicBezTo>
                      <a:pt x="503" y="209"/>
                      <a:pt x="503" y="209"/>
                      <a:pt x="503" y="209"/>
                    </a:cubicBezTo>
                    <a:cubicBezTo>
                      <a:pt x="499" y="210"/>
                      <a:pt x="497" y="211"/>
                      <a:pt x="494" y="211"/>
                    </a:cubicBezTo>
                    <a:cubicBezTo>
                      <a:pt x="494" y="209"/>
                      <a:pt x="494" y="209"/>
                      <a:pt x="494" y="209"/>
                    </a:cubicBezTo>
                    <a:cubicBezTo>
                      <a:pt x="492" y="209"/>
                      <a:pt x="489" y="209"/>
                      <a:pt x="489" y="209"/>
                    </a:cubicBezTo>
                    <a:cubicBezTo>
                      <a:pt x="488" y="210"/>
                      <a:pt x="488" y="212"/>
                      <a:pt x="486" y="211"/>
                    </a:cubicBezTo>
                    <a:cubicBezTo>
                      <a:pt x="484" y="211"/>
                      <a:pt x="482" y="209"/>
                      <a:pt x="481" y="208"/>
                    </a:cubicBezTo>
                    <a:cubicBezTo>
                      <a:pt x="481" y="207"/>
                      <a:pt x="481" y="207"/>
                      <a:pt x="481" y="207"/>
                    </a:cubicBezTo>
                    <a:cubicBezTo>
                      <a:pt x="485" y="205"/>
                      <a:pt x="479" y="200"/>
                      <a:pt x="479" y="199"/>
                    </a:cubicBezTo>
                    <a:cubicBezTo>
                      <a:pt x="479" y="197"/>
                      <a:pt x="479" y="196"/>
                      <a:pt x="479" y="195"/>
                    </a:cubicBezTo>
                    <a:cubicBezTo>
                      <a:pt x="478" y="195"/>
                      <a:pt x="478" y="195"/>
                      <a:pt x="478" y="195"/>
                    </a:cubicBezTo>
                    <a:cubicBezTo>
                      <a:pt x="478" y="195"/>
                      <a:pt x="479" y="191"/>
                      <a:pt x="479" y="191"/>
                    </a:cubicBezTo>
                    <a:cubicBezTo>
                      <a:pt x="479" y="191"/>
                      <a:pt x="481" y="189"/>
                      <a:pt x="481" y="189"/>
                    </a:cubicBezTo>
                    <a:cubicBezTo>
                      <a:pt x="480" y="187"/>
                      <a:pt x="477" y="186"/>
                      <a:pt x="478" y="183"/>
                    </a:cubicBezTo>
                    <a:cubicBezTo>
                      <a:pt x="478" y="182"/>
                      <a:pt x="480" y="182"/>
                      <a:pt x="480" y="181"/>
                    </a:cubicBezTo>
                    <a:cubicBezTo>
                      <a:pt x="480" y="181"/>
                      <a:pt x="476" y="176"/>
                      <a:pt x="476" y="176"/>
                    </a:cubicBezTo>
                    <a:cubicBezTo>
                      <a:pt x="476" y="176"/>
                      <a:pt x="475" y="177"/>
                      <a:pt x="474" y="177"/>
                    </a:cubicBezTo>
                    <a:cubicBezTo>
                      <a:pt x="476" y="182"/>
                      <a:pt x="477" y="187"/>
                      <a:pt x="476" y="193"/>
                    </a:cubicBezTo>
                    <a:cubicBezTo>
                      <a:pt x="475" y="195"/>
                      <a:pt x="472" y="199"/>
                      <a:pt x="471" y="200"/>
                    </a:cubicBezTo>
                    <a:cubicBezTo>
                      <a:pt x="470" y="201"/>
                      <a:pt x="469" y="201"/>
                      <a:pt x="468" y="201"/>
                    </a:cubicBezTo>
                    <a:cubicBezTo>
                      <a:pt x="468" y="202"/>
                      <a:pt x="469" y="204"/>
                      <a:pt x="468" y="205"/>
                    </a:cubicBezTo>
                    <a:cubicBezTo>
                      <a:pt x="468" y="207"/>
                      <a:pt x="466" y="208"/>
                      <a:pt x="466" y="209"/>
                    </a:cubicBezTo>
                    <a:cubicBezTo>
                      <a:pt x="466" y="210"/>
                      <a:pt x="465" y="211"/>
                      <a:pt x="466" y="211"/>
                    </a:cubicBezTo>
                    <a:cubicBezTo>
                      <a:pt x="466" y="212"/>
                      <a:pt x="468" y="213"/>
                      <a:pt x="469" y="214"/>
                    </a:cubicBezTo>
                    <a:cubicBezTo>
                      <a:pt x="470" y="216"/>
                      <a:pt x="472" y="220"/>
                      <a:pt x="472" y="222"/>
                    </a:cubicBezTo>
                    <a:cubicBezTo>
                      <a:pt x="471" y="223"/>
                      <a:pt x="469" y="225"/>
                      <a:pt x="469" y="227"/>
                    </a:cubicBezTo>
                    <a:cubicBezTo>
                      <a:pt x="469" y="227"/>
                      <a:pt x="470" y="231"/>
                      <a:pt x="470" y="233"/>
                    </a:cubicBezTo>
                    <a:cubicBezTo>
                      <a:pt x="471" y="233"/>
                      <a:pt x="471" y="233"/>
                      <a:pt x="471" y="233"/>
                    </a:cubicBezTo>
                    <a:cubicBezTo>
                      <a:pt x="471" y="235"/>
                      <a:pt x="471" y="237"/>
                      <a:pt x="471" y="239"/>
                    </a:cubicBezTo>
                    <a:cubicBezTo>
                      <a:pt x="472" y="238"/>
                      <a:pt x="472" y="240"/>
                      <a:pt x="474" y="239"/>
                    </a:cubicBezTo>
                    <a:cubicBezTo>
                      <a:pt x="474" y="238"/>
                      <a:pt x="474" y="238"/>
                      <a:pt x="474" y="238"/>
                    </a:cubicBezTo>
                    <a:cubicBezTo>
                      <a:pt x="474" y="238"/>
                      <a:pt x="476" y="237"/>
                      <a:pt x="476" y="237"/>
                    </a:cubicBezTo>
                    <a:cubicBezTo>
                      <a:pt x="477" y="237"/>
                      <a:pt x="479" y="238"/>
                      <a:pt x="481" y="237"/>
                    </a:cubicBezTo>
                    <a:cubicBezTo>
                      <a:pt x="482" y="237"/>
                      <a:pt x="484" y="235"/>
                      <a:pt x="486" y="235"/>
                    </a:cubicBezTo>
                    <a:cubicBezTo>
                      <a:pt x="489" y="234"/>
                      <a:pt x="500" y="237"/>
                      <a:pt x="502" y="239"/>
                    </a:cubicBezTo>
                    <a:cubicBezTo>
                      <a:pt x="503" y="240"/>
                      <a:pt x="502" y="244"/>
                      <a:pt x="504" y="246"/>
                    </a:cubicBezTo>
                    <a:cubicBezTo>
                      <a:pt x="504" y="247"/>
                      <a:pt x="506" y="247"/>
                      <a:pt x="506" y="247"/>
                    </a:cubicBezTo>
                    <a:cubicBezTo>
                      <a:pt x="507" y="248"/>
                      <a:pt x="506" y="250"/>
                      <a:pt x="507" y="251"/>
                    </a:cubicBezTo>
                    <a:cubicBezTo>
                      <a:pt x="507" y="252"/>
                      <a:pt x="508" y="253"/>
                      <a:pt x="509" y="254"/>
                    </a:cubicBezTo>
                    <a:cubicBezTo>
                      <a:pt x="506" y="255"/>
                      <a:pt x="501" y="257"/>
                      <a:pt x="504" y="262"/>
                    </a:cubicBezTo>
                    <a:cubicBezTo>
                      <a:pt x="504" y="262"/>
                      <a:pt x="505" y="262"/>
                      <a:pt x="506" y="263"/>
                    </a:cubicBezTo>
                    <a:cubicBezTo>
                      <a:pt x="506" y="263"/>
                      <a:pt x="507" y="265"/>
                      <a:pt x="508" y="265"/>
                    </a:cubicBezTo>
                    <a:cubicBezTo>
                      <a:pt x="512" y="267"/>
                      <a:pt x="516" y="266"/>
                      <a:pt x="519" y="268"/>
                    </a:cubicBezTo>
                    <a:cubicBezTo>
                      <a:pt x="520" y="268"/>
                      <a:pt x="520" y="270"/>
                      <a:pt x="521" y="270"/>
                    </a:cubicBezTo>
                    <a:cubicBezTo>
                      <a:pt x="518" y="270"/>
                      <a:pt x="513" y="270"/>
                      <a:pt x="510" y="269"/>
                    </a:cubicBezTo>
                    <a:cubicBezTo>
                      <a:pt x="510" y="268"/>
                      <a:pt x="509" y="267"/>
                      <a:pt x="509" y="267"/>
                    </a:cubicBezTo>
                    <a:cubicBezTo>
                      <a:pt x="507" y="267"/>
                      <a:pt x="506" y="267"/>
                      <a:pt x="505" y="268"/>
                    </a:cubicBezTo>
                    <a:cubicBezTo>
                      <a:pt x="505" y="268"/>
                      <a:pt x="505" y="270"/>
                      <a:pt x="505" y="271"/>
                    </a:cubicBezTo>
                    <a:cubicBezTo>
                      <a:pt x="505" y="271"/>
                      <a:pt x="506" y="272"/>
                      <a:pt x="505" y="272"/>
                    </a:cubicBezTo>
                    <a:cubicBezTo>
                      <a:pt x="505" y="272"/>
                      <a:pt x="502" y="270"/>
                      <a:pt x="502" y="269"/>
                    </a:cubicBezTo>
                    <a:cubicBezTo>
                      <a:pt x="500" y="268"/>
                      <a:pt x="499" y="267"/>
                      <a:pt x="498" y="266"/>
                    </a:cubicBezTo>
                    <a:cubicBezTo>
                      <a:pt x="498" y="260"/>
                      <a:pt x="500" y="255"/>
                      <a:pt x="499" y="249"/>
                    </a:cubicBezTo>
                    <a:cubicBezTo>
                      <a:pt x="499" y="248"/>
                      <a:pt x="497" y="247"/>
                      <a:pt x="497" y="247"/>
                    </a:cubicBezTo>
                    <a:cubicBezTo>
                      <a:pt x="496" y="245"/>
                      <a:pt x="495" y="241"/>
                      <a:pt x="494" y="239"/>
                    </a:cubicBezTo>
                    <a:cubicBezTo>
                      <a:pt x="493" y="239"/>
                      <a:pt x="491" y="239"/>
                      <a:pt x="489" y="239"/>
                    </a:cubicBezTo>
                    <a:cubicBezTo>
                      <a:pt x="489" y="239"/>
                      <a:pt x="488" y="241"/>
                      <a:pt x="488" y="241"/>
                    </a:cubicBezTo>
                    <a:cubicBezTo>
                      <a:pt x="484" y="243"/>
                      <a:pt x="480" y="242"/>
                      <a:pt x="477" y="245"/>
                    </a:cubicBezTo>
                    <a:cubicBezTo>
                      <a:pt x="476" y="246"/>
                      <a:pt x="476" y="248"/>
                      <a:pt x="476" y="249"/>
                    </a:cubicBezTo>
                    <a:cubicBezTo>
                      <a:pt x="476" y="249"/>
                      <a:pt x="474" y="251"/>
                      <a:pt x="474" y="252"/>
                    </a:cubicBezTo>
                    <a:cubicBezTo>
                      <a:pt x="474" y="253"/>
                      <a:pt x="477" y="254"/>
                      <a:pt x="477" y="255"/>
                    </a:cubicBezTo>
                    <a:cubicBezTo>
                      <a:pt x="477" y="256"/>
                      <a:pt x="476" y="260"/>
                      <a:pt x="476" y="261"/>
                    </a:cubicBezTo>
                    <a:cubicBezTo>
                      <a:pt x="475" y="262"/>
                      <a:pt x="474" y="264"/>
                      <a:pt x="474" y="265"/>
                    </a:cubicBezTo>
                    <a:cubicBezTo>
                      <a:pt x="474" y="265"/>
                      <a:pt x="474" y="267"/>
                      <a:pt x="474" y="267"/>
                    </a:cubicBezTo>
                    <a:cubicBezTo>
                      <a:pt x="474" y="267"/>
                      <a:pt x="475" y="268"/>
                      <a:pt x="474" y="269"/>
                    </a:cubicBezTo>
                    <a:cubicBezTo>
                      <a:pt x="469" y="276"/>
                      <a:pt x="469" y="276"/>
                      <a:pt x="469" y="276"/>
                    </a:cubicBezTo>
                    <a:cubicBezTo>
                      <a:pt x="467" y="277"/>
                      <a:pt x="464" y="276"/>
                      <a:pt x="462" y="277"/>
                    </a:cubicBezTo>
                    <a:cubicBezTo>
                      <a:pt x="461" y="277"/>
                      <a:pt x="457" y="279"/>
                      <a:pt x="456" y="279"/>
                    </a:cubicBezTo>
                    <a:cubicBezTo>
                      <a:pt x="456" y="280"/>
                      <a:pt x="455" y="281"/>
                      <a:pt x="454" y="282"/>
                    </a:cubicBezTo>
                    <a:cubicBezTo>
                      <a:pt x="456" y="282"/>
                      <a:pt x="457" y="282"/>
                      <a:pt x="459" y="282"/>
                    </a:cubicBezTo>
                    <a:cubicBezTo>
                      <a:pt x="460" y="287"/>
                      <a:pt x="460" y="290"/>
                      <a:pt x="462" y="294"/>
                    </a:cubicBezTo>
                    <a:cubicBezTo>
                      <a:pt x="461" y="294"/>
                      <a:pt x="461" y="293"/>
                      <a:pt x="460" y="292"/>
                    </a:cubicBezTo>
                    <a:cubicBezTo>
                      <a:pt x="459" y="292"/>
                      <a:pt x="459" y="293"/>
                      <a:pt x="458" y="293"/>
                    </a:cubicBezTo>
                    <a:cubicBezTo>
                      <a:pt x="457" y="292"/>
                      <a:pt x="457" y="290"/>
                      <a:pt x="456" y="288"/>
                    </a:cubicBezTo>
                    <a:cubicBezTo>
                      <a:pt x="456" y="288"/>
                      <a:pt x="454" y="288"/>
                      <a:pt x="454" y="287"/>
                    </a:cubicBezTo>
                    <a:cubicBezTo>
                      <a:pt x="453" y="287"/>
                      <a:pt x="453" y="285"/>
                      <a:pt x="453" y="284"/>
                    </a:cubicBezTo>
                    <a:cubicBezTo>
                      <a:pt x="452" y="284"/>
                      <a:pt x="447" y="283"/>
                      <a:pt x="445" y="284"/>
                    </a:cubicBezTo>
                    <a:cubicBezTo>
                      <a:pt x="444" y="285"/>
                      <a:pt x="444" y="285"/>
                      <a:pt x="444" y="285"/>
                    </a:cubicBezTo>
                    <a:cubicBezTo>
                      <a:pt x="439" y="285"/>
                      <a:pt x="435" y="282"/>
                      <a:pt x="432" y="280"/>
                    </a:cubicBezTo>
                    <a:cubicBezTo>
                      <a:pt x="433" y="280"/>
                      <a:pt x="432" y="277"/>
                      <a:pt x="432" y="277"/>
                    </a:cubicBezTo>
                    <a:cubicBezTo>
                      <a:pt x="438" y="276"/>
                      <a:pt x="446" y="279"/>
                      <a:pt x="450" y="276"/>
                    </a:cubicBezTo>
                    <a:cubicBezTo>
                      <a:pt x="450" y="276"/>
                      <a:pt x="451" y="273"/>
                      <a:pt x="452" y="272"/>
                    </a:cubicBezTo>
                    <a:cubicBezTo>
                      <a:pt x="454" y="274"/>
                      <a:pt x="455" y="273"/>
                      <a:pt x="458" y="274"/>
                    </a:cubicBezTo>
                    <a:cubicBezTo>
                      <a:pt x="458" y="273"/>
                      <a:pt x="459" y="273"/>
                      <a:pt x="460" y="272"/>
                    </a:cubicBezTo>
                    <a:cubicBezTo>
                      <a:pt x="459" y="270"/>
                      <a:pt x="459" y="270"/>
                      <a:pt x="459" y="270"/>
                    </a:cubicBezTo>
                    <a:cubicBezTo>
                      <a:pt x="459" y="269"/>
                      <a:pt x="461" y="269"/>
                      <a:pt x="462" y="269"/>
                    </a:cubicBezTo>
                    <a:cubicBezTo>
                      <a:pt x="462" y="268"/>
                      <a:pt x="462" y="265"/>
                      <a:pt x="462" y="265"/>
                    </a:cubicBezTo>
                    <a:cubicBezTo>
                      <a:pt x="464" y="264"/>
                      <a:pt x="464" y="265"/>
                      <a:pt x="466" y="264"/>
                    </a:cubicBezTo>
                    <a:cubicBezTo>
                      <a:pt x="462" y="256"/>
                      <a:pt x="464" y="256"/>
                      <a:pt x="466" y="248"/>
                    </a:cubicBezTo>
                    <a:cubicBezTo>
                      <a:pt x="462" y="245"/>
                      <a:pt x="461" y="244"/>
                      <a:pt x="459" y="239"/>
                    </a:cubicBezTo>
                    <a:cubicBezTo>
                      <a:pt x="458" y="238"/>
                      <a:pt x="458" y="238"/>
                      <a:pt x="458" y="238"/>
                    </a:cubicBezTo>
                    <a:cubicBezTo>
                      <a:pt x="457" y="237"/>
                      <a:pt x="458" y="235"/>
                      <a:pt x="458" y="235"/>
                    </a:cubicBezTo>
                    <a:cubicBezTo>
                      <a:pt x="458" y="233"/>
                      <a:pt x="458" y="233"/>
                      <a:pt x="458" y="233"/>
                    </a:cubicBezTo>
                    <a:cubicBezTo>
                      <a:pt x="457" y="233"/>
                      <a:pt x="458" y="230"/>
                      <a:pt x="458" y="229"/>
                    </a:cubicBezTo>
                    <a:cubicBezTo>
                      <a:pt x="458" y="228"/>
                      <a:pt x="460" y="226"/>
                      <a:pt x="460" y="225"/>
                    </a:cubicBezTo>
                    <a:cubicBezTo>
                      <a:pt x="460" y="225"/>
                      <a:pt x="461" y="220"/>
                      <a:pt x="460" y="219"/>
                    </a:cubicBezTo>
                    <a:cubicBezTo>
                      <a:pt x="460" y="219"/>
                      <a:pt x="458" y="218"/>
                      <a:pt x="458" y="218"/>
                    </a:cubicBezTo>
                    <a:cubicBezTo>
                      <a:pt x="458" y="217"/>
                      <a:pt x="459" y="215"/>
                      <a:pt x="459" y="213"/>
                    </a:cubicBezTo>
                    <a:cubicBezTo>
                      <a:pt x="456" y="212"/>
                      <a:pt x="453" y="211"/>
                      <a:pt x="453" y="207"/>
                    </a:cubicBezTo>
                    <a:cubicBezTo>
                      <a:pt x="453" y="202"/>
                      <a:pt x="456" y="202"/>
                      <a:pt x="458" y="199"/>
                    </a:cubicBezTo>
                    <a:cubicBezTo>
                      <a:pt x="459" y="195"/>
                      <a:pt x="458" y="193"/>
                      <a:pt x="458" y="189"/>
                    </a:cubicBezTo>
                    <a:cubicBezTo>
                      <a:pt x="458" y="188"/>
                      <a:pt x="460" y="187"/>
                      <a:pt x="460" y="186"/>
                    </a:cubicBezTo>
                    <a:cubicBezTo>
                      <a:pt x="461" y="185"/>
                      <a:pt x="459" y="184"/>
                      <a:pt x="460" y="182"/>
                    </a:cubicBezTo>
                    <a:cubicBezTo>
                      <a:pt x="460" y="182"/>
                      <a:pt x="461" y="181"/>
                      <a:pt x="460" y="181"/>
                    </a:cubicBezTo>
                    <a:cubicBezTo>
                      <a:pt x="460" y="180"/>
                      <a:pt x="458" y="179"/>
                      <a:pt x="458" y="178"/>
                    </a:cubicBezTo>
                    <a:cubicBezTo>
                      <a:pt x="458" y="177"/>
                      <a:pt x="459" y="175"/>
                      <a:pt x="458" y="175"/>
                    </a:cubicBezTo>
                    <a:cubicBezTo>
                      <a:pt x="458" y="175"/>
                      <a:pt x="457" y="175"/>
                      <a:pt x="456" y="175"/>
                    </a:cubicBezTo>
                    <a:cubicBezTo>
                      <a:pt x="456" y="175"/>
                      <a:pt x="452" y="172"/>
                      <a:pt x="452" y="172"/>
                    </a:cubicBezTo>
                    <a:cubicBezTo>
                      <a:pt x="451" y="172"/>
                      <a:pt x="448" y="173"/>
                      <a:pt x="448" y="173"/>
                    </a:cubicBezTo>
                    <a:cubicBezTo>
                      <a:pt x="444" y="173"/>
                      <a:pt x="440" y="173"/>
                      <a:pt x="437" y="173"/>
                    </a:cubicBezTo>
                    <a:cubicBezTo>
                      <a:pt x="437" y="173"/>
                      <a:pt x="438" y="172"/>
                      <a:pt x="436" y="172"/>
                    </a:cubicBezTo>
                    <a:cubicBezTo>
                      <a:pt x="436" y="174"/>
                      <a:pt x="436" y="174"/>
                      <a:pt x="436" y="174"/>
                    </a:cubicBezTo>
                    <a:cubicBezTo>
                      <a:pt x="434" y="175"/>
                      <a:pt x="432" y="175"/>
                      <a:pt x="431" y="177"/>
                    </a:cubicBezTo>
                    <a:cubicBezTo>
                      <a:pt x="429" y="179"/>
                      <a:pt x="429" y="183"/>
                      <a:pt x="428" y="185"/>
                    </a:cubicBezTo>
                    <a:cubicBezTo>
                      <a:pt x="426" y="189"/>
                      <a:pt x="422" y="191"/>
                      <a:pt x="420" y="194"/>
                    </a:cubicBezTo>
                    <a:cubicBezTo>
                      <a:pt x="419" y="196"/>
                      <a:pt x="419" y="198"/>
                      <a:pt x="417" y="199"/>
                    </a:cubicBezTo>
                    <a:cubicBezTo>
                      <a:pt x="416" y="200"/>
                      <a:pt x="413" y="201"/>
                      <a:pt x="411" y="202"/>
                    </a:cubicBezTo>
                    <a:cubicBezTo>
                      <a:pt x="411" y="205"/>
                      <a:pt x="411" y="207"/>
                      <a:pt x="411" y="209"/>
                    </a:cubicBezTo>
                    <a:cubicBezTo>
                      <a:pt x="411" y="209"/>
                      <a:pt x="414" y="213"/>
                      <a:pt x="414" y="214"/>
                    </a:cubicBezTo>
                    <a:cubicBezTo>
                      <a:pt x="414" y="217"/>
                      <a:pt x="413" y="218"/>
                      <a:pt x="414" y="221"/>
                    </a:cubicBezTo>
                    <a:cubicBezTo>
                      <a:pt x="409" y="224"/>
                      <a:pt x="410" y="224"/>
                      <a:pt x="410" y="231"/>
                    </a:cubicBezTo>
                    <a:cubicBezTo>
                      <a:pt x="411" y="231"/>
                      <a:pt x="411" y="230"/>
                      <a:pt x="412" y="230"/>
                    </a:cubicBezTo>
                    <a:cubicBezTo>
                      <a:pt x="414" y="230"/>
                      <a:pt x="416" y="233"/>
                      <a:pt x="417" y="233"/>
                    </a:cubicBezTo>
                    <a:cubicBezTo>
                      <a:pt x="418" y="233"/>
                      <a:pt x="417" y="232"/>
                      <a:pt x="418" y="233"/>
                    </a:cubicBezTo>
                    <a:cubicBezTo>
                      <a:pt x="417" y="232"/>
                      <a:pt x="420" y="233"/>
                      <a:pt x="420" y="233"/>
                    </a:cubicBezTo>
                    <a:cubicBezTo>
                      <a:pt x="420" y="233"/>
                      <a:pt x="420" y="235"/>
                      <a:pt x="420" y="235"/>
                    </a:cubicBezTo>
                    <a:cubicBezTo>
                      <a:pt x="420" y="236"/>
                      <a:pt x="417" y="236"/>
                      <a:pt x="418" y="239"/>
                    </a:cubicBezTo>
                    <a:cubicBezTo>
                      <a:pt x="418" y="239"/>
                      <a:pt x="419" y="240"/>
                      <a:pt x="418" y="241"/>
                    </a:cubicBezTo>
                    <a:cubicBezTo>
                      <a:pt x="419" y="241"/>
                      <a:pt x="420" y="244"/>
                      <a:pt x="420" y="245"/>
                    </a:cubicBezTo>
                    <a:cubicBezTo>
                      <a:pt x="420" y="245"/>
                      <a:pt x="422" y="244"/>
                      <a:pt x="422" y="244"/>
                    </a:cubicBezTo>
                    <a:cubicBezTo>
                      <a:pt x="424" y="244"/>
                      <a:pt x="424" y="244"/>
                      <a:pt x="424" y="244"/>
                    </a:cubicBezTo>
                    <a:cubicBezTo>
                      <a:pt x="423" y="247"/>
                      <a:pt x="422" y="251"/>
                      <a:pt x="420" y="254"/>
                    </a:cubicBezTo>
                    <a:cubicBezTo>
                      <a:pt x="419" y="255"/>
                      <a:pt x="418" y="255"/>
                      <a:pt x="416" y="256"/>
                    </a:cubicBezTo>
                    <a:cubicBezTo>
                      <a:pt x="416" y="255"/>
                      <a:pt x="416" y="253"/>
                      <a:pt x="416" y="252"/>
                    </a:cubicBezTo>
                    <a:cubicBezTo>
                      <a:pt x="415" y="251"/>
                      <a:pt x="414" y="252"/>
                      <a:pt x="413" y="251"/>
                    </a:cubicBezTo>
                    <a:cubicBezTo>
                      <a:pt x="413" y="251"/>
                      <a:pt x="413" y="249"/>
                      <a:pt x="412" y="249"/>
                    </a:cubicBezTo>
                    <a:cubicBezTo>
                      <a:pt x="410" y="245"/>
                      <a:pt x="407" y="243"/>
                      <a:pt x="401" y="242"/>
                    </a:cubicBezTo>
                    <a:cubicBezTo>
                      <a:pt x="400" y="240"/>
                      <a:pt x="400" y="240"/>
                      <a:pt x="400" y="240"/>
                    </a:cubicBezTo>
                    <a:cubicBezTo>
                      <a:pt x="401" y="240"/>
                      <a:pt x="401" y="239"/>
                      <a:pt x="401" y="239"/>
                    </a:cubicBezTo>
                    <a:cubicBezTo>
                      <a:pt x="398" y="238"/>
                      <a:pt x="396" y="237"/>
                      <a:pt x="394" y="236"/>
                    </a:cubicBezTo>
                    <a:cubicBezTo>
                      <a:pt x="392" y="241"/>
                      <a:pt x="392" y="241"/>
                      <a:pt x="392" y="241"/>
                    </a:cubicBezTo>
                    <a:cubicBezTo>
                      <a:pt x="391" y="241"/>
                      <a:pt x="391" y="241"/>
                      <a:pt x="391" y="241"/>
                    </a:cubicBezTo>
                    <a:cubicBezTo>
                      <a:pt x="391" y="239"/>
                      <a:pt x="390" y="237"/>
                      <a:pt x="391" y="233"/>
                    </a:cubicBezTo>
                    <a:cubicBezTo>
                      <a:pt x="388" y="232"/>
                      <a:pt x="385" y="233"/>
                      <a:pt x="382" y="232"/>
                    </a:cubicBezTo>
                    <a:cubicBezTo>
                      <a:pt x="381" y="232"/>
                      <a:pt x="381" y="229"/>
                      <a:pt x="381" y="229"/>
                    </a:cubicBezTo>
                    <a:cubicBezTo>
                      <a:pt x="380" y="229"/>
                      <a:pt x="379" y="230"/>
                      <a:pt x="378" y="230"/>
                    </a:cubicBezTo>
                    <a:cubicBezTo>
                      <a:pt x="378" y="230"/>
                      <a:pt x="377" y="225"/>
                      <a:pt x="373" y="227"/>
                    </a:cubicBezTo>
                    <a:cubicBezTo>
                      <a:pt x="371" y="227"/>
                      <a:pt x="373" y="231"/>
                      <a:pt x="365" y="230"/>
                    </a:cubicBezTo>
                    <a:cubicBezTo>
                      <a:pt x="364" y="230"/>
                      <a:pt x="361" y="227"/>
                      <a:pt x="359" y="228"/>
                    </a:cubicBezTo>
                    <a:cubicBezTo>
                      <a:pt x="359" y="228"/>
                      <a:pt x="358" y="231"/>
                      <a:pt x="358" y="231"/>
                    </a:cubicBezTo>
                    <a:cubicBezTo>
                      <a:pt x="356" y="231"/>
                      <a:pt x="354" y="232"/>
                      <a:pt x="353" y="232"/>
                    </a:cubicBezTo>
                    <a:cubicBezTo>
                      <a:pt x="354" y="233"/>
                      <a:pt x="353" y="233"/>
                      <a:pt x="353" y="234"/>
                    </a:cubicBezTo>
                    <a:cubicBezTo>
                      <a:pt x="353" y="234"/>
                      <a:pt x="355" y="235"/>
                      <a:pt x="355" y="235"/>
                    </a:cubicBezTo>
                    <a:cubicBezTo>
                      <a:pt x="357" y="239"/>
                      <a:pt x="357" y="244"/>
                      <a:pt x="357" y="248"/>
                    </a:cubicBezTo>
                    <a:cubicBezTo>
                      <a:pt x="356" y="248"/>
                      <a:pt x="356" y="249"/>
                      <a:pt x="355" y="249"/>
                    </a:cubicBezTo>
                    <a:cubicBezTo>
                      <a:pt x="352" y="250"/>
                      <a:pt x="350" y="247"/>
                      <a:pt x="349" y="247"/>
                    </a:cubicBezTo>
                    <a:cubicBezTo>
                      <a:pt x="349" y="247"/>
                      <a:pt x="347" y="249"/>
                      <a:pt x="347" y="249"/>
                    </a:cubicBezTo>
                    <a:cubicBezTo>
                      <a:pt x="347" y="250"/>
                      <a:pt x="346" y="254"/>
                      <a:pt x="346" y="255"/>
                    </a:cubicBezTo>
                    <a:cubicBezTo>
                      <a:pt x="346" y="255"/>
                      <a:pt x="341" y="251"/>
                      <a:pt x="341" y="251"/>
                    </a:cubicBezTo>
                    <a:cubicBezTo>
                      <a:pt x="341" y="250"/>
                      <a:pt x="342" y="244"/>
                      <a:pt x="342" y="243"/>
                    </a:cubicBezTo>
                    <a:cubicBezTo>
                      <a:pt x="341" y="243"/>
                      <a:pt x="340" y="243"/>
                      <a:pt x="339" y="243"/>
                    </a:cubicBezTo>
                    <a:cubicBezTo>
                      <a:pt x="336" y="244"/>
                      <a:pt x="333" y="247"/>
                      <a:pt x="330" y="247"/>
                    </a:cubicBezTo>
                    <a:cubicBezTo>
                      <a:pt x="330" y="247"/>
                      <a:pt x="331" y="245"/>
                      <a:pt x="331" y="245"/>
                    </a:cubicBezTo>
                    <a:cubicBezTo>
                      <a:pt x="330" y="245"/>
                      <a:pt x="329" y="245"/>
                      <a:pt x="329" y="245"/>
                    </a:cubicBezTo>
                    <a:cubicBezTo>
                      <a:pt x="329" y="247"/>
                      <a:pt x="329" y="247"/>
                      <a:pt x="329" y="247"/>
                    </a:cubicBezTo>
                    <a:cubicBezTo>
                      <a:pt x="329" y="245"/>
                      <a:pt x="330" y="248"/>
                      <a:pt x="330" y="248"/>
                    </a:cubicBezTo>
                    <a:cubicBezTo>
                      <a:pt x="330" y="249"/>
                      <a:pt x="329" y="249"/>
                      <a:pt x="329" y="250"/>
                    </a:cubicBezTo>
                    <a:cubicBezTo>
                      <a:pt x="328" y="250"/>
                      <a:pt x="327" y="250"/>
                      <a:pt x="326" y="250"/>
                    </a:cubicBezTo>
                    <a:cubicBezTo>
                      <a:pt x="324" y="248"/>
                      <a:pt x="321" y="245"/>
                      <a:pt x="316" y="246"/>
                    </a:cubicBezTo>
                    <a:cubicBezTo>
                      <a:pt x="313" y="246"/>
                      <a:pt x="309" y="249"/>
                      <a:pt x="305" y="250"/>
                    </a:cubicBezTo>
                    <a:cubicBezTo>
                      <a:pt x="306" y="251"/>
                      <a:pt x="307" y="252"/>
                      <a:pt x="307" y="253"/>
                    </a:cubicBezTo>
                    <a:cubicBezTo>
                      <a:pt x="307" y="254"/>
                      <a:pt x="306" y="254"/>
                      <a:pt x="306" y="255"/>
                    </a:cubicBezTo>
                    <a:cubicBezTo>
                      <a:pt x="306" y="254"/>
                      <a:pt x="304" y="253"/>
                      <a:pt x="303" y="253"/>
                    </a:cubicBezTo>
                    <a:cubicBezTo>
                      <a:pt x="304" y="253"/>
                      <a:pt x="302" y="251"/>
                      <a:pt x="302" y="251"/>
                    </a:cubicBezTo>
                    <a:cubicBezTo>
                      <a:pt x="302" y="252"/>
                      <a:pt x="299" y="254"/>
                      <a:pt x="299" y="255"/>
                    </a:cubicBezTo>
                    <a:cubicBezTo>
                      <a:pt x="297" y="255"/>
                      <a:pt x="292" y="254"/>
                      <a:pt x="290" y="255"/>
                    </a:cubicBezTo>
                    <a:cubicBezTo>
                      <a:pt x="290" y="254"/>
                      <a:pt x="290" y="253"/>
                      <a:pt x="290" y="253"/>
                    </a:cubicBezTo>
                    <a:cubicBezTo>
                      <a:pt x="291" y="252"/>
                      <a:pt x="291" y="251"/>
                      <a:pt x="292" y="251"/>
                    </a:cubicBezTo>
                    <a:cubicBezTo>
                      <a:pt x="292" y="251"/>
                      <a:pt x="297" y="251"/>
                      <a:pt x="297" y="251"/>
                    </a:cubicBezTo>
                    <a:cubicBezTo>
                      <a:pt x="297" y="251"/>
                      <a:pt x="297" y="249"/>
                      <a:pt x="297" y="249"/>
                    </a:cubicBezTo>
                    <a:cubicBezTo>
                      <a:pt x="296" y="249"/>
                      <a:pt x="294" y="248"/>
                      <a:pt x="294" y="248"/>
                    </a:cubicBezTo>
                    <a:cubicBezTo>
                      <a:pt x="294" y="247"/>
                      <a:pt x="295" y="246"/>
                      <a:pt x="294" y="245"/>
                    </a:cubicBezTo>
                    <a:cubicBezTo>
                      <a:pt x="293" y="245"/>
                      <a:pt x="289" y="246"/>
                      <a:pt x="292" y="244"/>
                    </a:cubicBezTo>
                    <a:cubicBezTo>
                      <a:pt x="292" y="243"/>
                      <a:pt x="291" y="243"/>
                      <a:pt x="292" y="243"/>
                    </a:cubicBezTo>
                    <a:cubicBezTo>
                      <a:pt x="291" y="243"/>
                      <a:pt x="293" y="240"/>
                      <a:pt x="291" y="241"/>
                    </a:cubicBezTo>
                    <a:cubicBezTo>
                      <a:pt x="289" y="242"/>
                      <a:pt x="289" y="244"/>
                      <a:pt x="288" y="245"/>
                    </a:cubicBezTo>
                    <a:cubicBezTo>
                      <a:pt x="288" y="245"/>
                      <a:pt x="283" y="247"/>
                      <a:pt x="283" y="247"/>
                    </a:cubicBezTo>
                    <a:cubicBezTo>
                      <a:pt x="282" y="248"/>
                      <a:pt x="285" y="249"/>
                      <a:pt x="282" y="251"/>
                    </a:cubicBezTo>
                    <a:cubicBezTo>
                      <a:pt x="282" y="251"/>
                      <a:pt x="282" y="251"/>
                      <a:pt x="282" y="251"/>
                    </a:cubicBezTo>
                    <a:cubicBezTo>
                      <a:pt x="281" y="251"/>
                      <a:pt x="282" y="250"/>
                      <a:pt x="282" y="249"/>
                    </a:cubicBezTo>
                    <a:cubicBezTo>
                      <a:pt x="279" y="249"/>
                      <a:pt x="278" y="248"/>
                      <a:pt x="276" y="249"/>
                    </a:cubicBezTo>
                    <a:cubicBezTo>
                      <a:pt x="275" y="249"/>
                      <a:pt x="274" y="251"/>
                      <a:pt x="274" y="251"/>
                    </a:cubicBezTo>
                    <a:cubicBezTo>
                      <a:pt x="272" y="252"/>
                      <a:pt x="271" y="251"/>
                      <a:pt x="270" y="251"/>
                    </a:cubicBezTo>
                    <a:cubicBezTo>
                      <a:pt x="268" y="252"/>
                      <a:pt x="268" y="253"/>
                      <a:pt x="267" y="254"/>
                    </a:cubicBezTo>
                    <a:cubicBezTo>
                      <a:pt x="266" y="255"/>
                      <a:pt x="265" y="254"/>
                      <a:pt x="264" y="255"/>
                    </a:cubicBezTo>
                    <a:cubicBezTo>
                      <a:pt x="263" y="255"/>
                      <a:pt x="262" y="256"/>
                      <a:pt x="262" y="257"/>
                    </a:cubicBezTo>
                    <a:cubicBezTo>
                      <a:pt x="258" y="258"/>
                      <a:pt x="255" y="259"/>
                      <a:pt x="251" y="259"/>
                    </a:cubicBezTo>
                    <a:cubicBezTo>
                      <a:pt x="251" y="259"/>
                      <a:pt x="251" y="261"/>
                      <a:pt x="251" y="261"/>
                    </a:cubicBezTo>
                    <a:cubicBezTo>
                      <a:pt x="249" y="262"/>
                      <a:pt x="248" y="263"/>
                      <a:pt x="246" y="263"/>
                    </a:cubicBezTo>
                    <a:cubicBezTo>
                      <a:pt x="245" y="263"/>
                      <a:pt x="245" y="262"/>
                      <a:pt x="244" y="263"/>
                    </a:cubicBezTo>
                    <a:cubicBezTo>
                      <a:pt x="243" y="267"/>
                      <a:pt x="242" y="270"/>
                      <a:pt x="242" y="276"/>
                    </a:cubicBezTo>
                    <a:cubicBezTo>
                      <a:pt x="242" y="276"/>
                      <a:pt x="239" y="276"/>
                      <a:pt x="239" y="276"/>
                    </a:cubicBezTo>
                    <a:cubicBezTo>
                      <a:pt x="238" y="276"/>
                      <a:pt x="239" y="278"/>
                      <a:pt x="238" y="278"/>
                    </a:cubicBezTo>
                    <a:cubicBezTo>
                      <a:pt x="238" y="278"/>
                      <a:pt x="235" y="279"/>
                      <a:pt x="234" y="279"/>
                    </a:cubicBezTo>
                    <a:cubicBezTo>
                      <a:pt x="231" y="280"/>
                      <a:pt x="230" y="279"/>
                      <a:pt x="226" y="280"/>
                    </a:cubicBezTo>
                    <a:cubicBezTo>
                      <a:pt x="226" y="279"/>
                      <a:pt x="226" y="275"/>
                      <a:pt x="225" y="273"/>
                    </a:cubicBezTo>
                    <a:cubicBezTo>
                      <a:pt x="225" y="272"/>
                      <a:pt x="222" y="272"/>
                      <a:pt x="223" y="269"/>
                    </a:cubicBezTo>
                    <a:cubicBezTo>
                      <a:pt x="223" y="268"/>
                      <a:pt x="225" y="267"/>
                      <a:pt x="225" y="267"/>
                    </a:cubicBezTo>
                    <a:cubicBezTo>
                      <a:pt x="226" y="266"/>
                      <a:pt x="226" y="265"/>
                      <a:pt x="226" y="264"/>
                    </a:cubicBezTo>
                    <a:cubicBezTo>
                      <a:pt x="230" y="264"/>
                      <a:pt x="231" y="264"/>
                      <a:pt x="236" y="263"/>
                    </a:cubicBezTo>
                    <a:cubicBezTo>
                      <a:pt x="236" y="261"/>
                      <a:pt x="236" y="261"/>
                      <a:pt x="236" y="261"/>
                    </a:cubicBezTo>
                    <a:cubicBezTo>
                      <a:pt x="236" y="261"/>
                      <a:pt x="235" y="260"/>
                      <a:pt x="234" y="259"/>
                    </a:cubicBezTo>
                    <a:cubicBezTo>
                      <a:pt x="234" y="259"/>
                      <a:pt x="235" y="258"/>
                      <a:pt x="234" y="257"/>
                    </a:cubicBezTo>
                    <a:cubicBezTo>
                      <a:pt x="234" y="257"/>
                      <a:pt x="233" y="256"/>
                      <a:pt x="232" y="256"/>
                    </a:cubicBezTo>
                    <a:cubicBezTo>
                      <a:pt x="231" y="254"/>
                      <a:pt x="229" y="248"/>
                      <a:pt x="226" y="247"/>
                    </a:cubicBezTo>
                    <a:cubicBezTo>
                      <a:pt x="224" y="246"/>
                      <a:pt x="221" y="247"/>
                      <a:pt x="218" y="247"/>
                    </a:cubicBezTo>
                    <a:cubicBezTo>
                      <a:pt x="217" y="245"/>
                      <a:pt x="217" y="245"/>
                      <a:pt x="217" y="245"/>
                    </a:cubicBezTo>
                    <a:cubicBezTo>
                      <a:pt x="213" y="244"/>
                      <a:pt x="211" y="244"/>
                      <a:pt x="208" y="242"/>
                    </a:cubicBezTo>
                    <a:cubicBezTo>
                      <a:pt x="209" y="243"/>
                      <a:pt x="208" y="244"/>
                      <a:pt x="208" y="245"/>
                    </a:cubicBezTo>
                    <a:cubicBezTo>
                      <a:pt x="209" y="246"/>
                      <a:pt x="213" y="249"/>
                      <a:pt x="215" y="250"/>
                    </a:cubicBezTo>
                    <a:cubicBezTo>
                      <a:pt x="214" y="253"/>
                      <a:pt x="215" y="254"/>
                      <a:pt x="214" y="257"/>
                    </a:cubicBezTo>
                    <a:cubicBezTo>
                      <a:pt x="214" y="257"/>
                      <a:pt x="212" y="257"/>
                      <a:pt x="212" y="257"/>
                    </a:cubicBezTo>
                    <a:cubicBezTo>
                      <a:pt x="212" y="258"/>
                      <a:pt x="213" y="259"/>
                      <a:pt x="212" y="259"/>
                    </a:cubicBezTo>
                    <a:cubicBezTo>
                      <a:pt x="212" y="260"/>
                      <a:pt x="211" y="259"/>
                      <a:pt x="210" y="260"/>
                    </a:cubicBezTo>
                    <a:cubicBezTo>
                      <a:pt x="209" y="263"/>
                      <a:pt x="211" y="262"/>
                      <a:pt x="208" y="264"/>
                    </a:cubicBezTo>
                    <a:cubicBezTo>
                      <a:pt x="207" y="265"/>
                      <a:pt x="212" y="270"/>
                      <a:pt x="212" y="270"/>
                    </a:cubicBezTo>
                    <a:cubicBezTo>
                      <a:pt x="212" y="270"/>
                      <a:pt x="212" y="272"/>
                      <a:pt x="212" y="272"/>
                    </a:cubicBezTo>
                    <a:cubicBezTo>
                      <a:pt x="212" y="272"/>
                      <a:pt x="213" y="272"/>
                      <a:pt x="212" y="273"/>
                    </a:cubicBezTo>
                    <a:cubicBezTo>
                      <a:pt x="212" y="274"/>
                      <a:pt x="210" y="275"/>
                      <a:pt x="209" y="276"/>
                    </a:cubicBezTo>
                    <a:cubicBezTo>
                      <a:pt x="207" y="279"/>
                      <a:pt x="207" y="282"/>
                      <a:pt x="206" y="287"/>
                    </a:cubicBezTo>
                    <a:cubicBezTo>
                      <a:pt x="205" y="287"/>
                      <a:pt x="204" y="287"/>
                      <a:pt x="202" y="287"/>
                    </a:cubicBezTo>
                    <a:cubicBezTo>
                      <a:pt x="203" y="285"/>
                      <a:pt x="203" y="285"/>
                      <a:pt x="203" y="285"/>
                    </a:cubicBezTo>
                    <a:cubicBezTo>
                      <a:pt x="204" y="286"/>
                      <a:pt x="200" y="281"/>
                      <a:pt x="200" y="281"/>
                    </a:cubicBezTo>
                    <a:cubicBezTo>
                      <a:pt x="199" y="281"/>
                      <a:pt x="198" y="281"/>
                      <a:pt x="197" y="281"/>
                    </a:cubicBezTo>
                    <a:cubicBezTo>
                      <a:pt x="197" y="281"/>
                      <a:pt x="196" y="279"/>
                      <a:pt x="195" y="278"/>
                    </a:cubicBezTo>
                    <a:cubicBezTo>
                      <a:pt x="191" y="278"/>
                      <a:pt x="191" y="281"/>
                      <a:pt x="188" y="282"/>
                    </a:cubicBezTo>
                    <a:cubicBezTo>
                      <a:pt x="187" y="283"/>
                      <a:pt x="186" y="282"/>
                      <a:pt x="184" y="283"/>
                    </a:cubicBezTo>
                    <a:cubicBezTo>
                      <a:pt x="184" y="284"/>
                      <a:pt x="184" y="286"/>
                      <a:pt x="183" y="286"/>
                    </a:cubicBezTo>
                    <a:cubicBezTo>
                      <a:pt x="182" y="288"/>
                      <a:pt x="176" y="291"/>
                      <a:pt x="176" y="292"/>
                    </a:cubicBezTo>
                    <a:cubicBezTo>
                      <a:pt x="176" y="292"/>
                      <a:pt x="176" y="294"/>
                      <a:pt x="176" y="294"/>
                    </a:cubicBezTo>
                    <a:cubicBezTo>
                      <a:pt x="176" y="297"/>
                      <a:pt x="180" y="298"/>
                      <a:pt x="181" y="300"/>
                    </a:cubicBezTo>
                    <a:cubicBezTo>
                      <a:pt x="183" y="302"/>
                      <a:pt x="183" y="304"/>
                      <a:pt x="184" y="306"/>
                    </a:cubicBezTo>
                    <a:cubicBezTo>
                      <a:pt x="181" y="306"/>
                      <a:pt x="179" y="306"/>
                      <a:pt x="175" y="305"/>
                    </a:cubicBezTo>
                    <a:cubicBezTo>
                      <a:pt x="175" y="305"/>
                      <a:pt x="173" y="303"/>
                      <a:pt x="173" y="303"/>
                    </a:cubicBezTo>
                    <a:cubicBezTo>
                      <a:pt x="171" y="302"/>
                      <a:pt x="169" y="303"/>
                      <a:pt x="168" y="302"/>
                    </a:cubicBezTo>
                    <a:cubicBezTo>
                      <a:pt x="168" y="302"/>
                      <a:pt x="168" y="301"/>
                      <a:pt x="169" y="300"/>
                    </a:cubicBezTo>
                    <a:cubicBezTo>
                      <a:pt x="167" y="300"/>
                      <a:pt x="165" y="299"/>
                      <a:pt x="163" y="298"/>
                    </a:cubicBezTo>
                    <a:cubicBezTo>
                      <a:pt x="162" y="298"/>
                      <a:pt x="161" y="296"/>
                      <a:pt x="160" y="295"/>
                    </a:cubicBezTo>
                    <a:cubicBezTo>
                      <a:pt x="156" y="294"/>
                      <a:pt x="155" y="298"/>
                      <a:pt x="157" y="297"/>
                    </a:cubicBezTo>
                    <a:cubicBezTo>
                      <a:pt x="157" y="297"/>
                      <a:pt x="158" y="300"/>
                      <a:pt x="157" y="300"/>
                    </a:cubicBezTo>
                    <a:cubicBezTo>
                      <a:pt x="157" y="301"/>
                      <a:pt x="155" y="301"/>
                      <a:pt x="155" y="301"/>
                    </a:cubicBezTo>
                    <a:cubicBezTo>
                      <a:pt x="156" y="303"/>
                      <a:pt x="157" y="307"/>
                      <a:pt x="159" y="308"/>
                    </a:cubicBezTo>
                    <a:cubicBezTo>
                      <a:pt x="160" y="309"/>
                      <a:pt x="162" y="309"/>
                      <a:pt x="163" y="310"/>
                    </a:cubicBezTo>
                    <a:cubicBezTo>
                      <a:pt x="163" y="317"/>
                      <a:pt x="163" y="317"/>
                      <a:pt x="163" y="317"/>
                    </a:cubicBezTo>
                    <a:cubicBezTo>
                      <a:pt x="163" y="317"/>
                      <a:pt x="163" y="319"/>
                      <a:pt x="163" y="319"/>
                    </a:cubicBezTo>
                    <a:cubicBezTo>
                      <a:pt x="162" y="319"/>
                      <a:pt x="161" y="319"/>
                      <a:pt x="160" y="319"/>
                    </a:cubicBezTo>
                    <a:cubicBezTo>
                      <a:pt x="159" y="320"/>
                      <a:pt x="161" y="321"/>
                      <a:pt x="158" y="321"/>
                    </a:cubicBezTo>
                    <a:cubicBezTo>
                      <a:pt x="158" y="320"/>
                      <a:pt x="158" y="320"/>
                      <a:pt x="158" y="320"/>
                    </a:cubicBezTo>
                    <a:cubicBezTo>
                      <a:pt x="157" y="319"/>
                      <a:pt x="156" y="319"/>
                      <a:pt x="155" y="318"/>
                    </a:cubicBezTo>
                    <a:cubicBezTo>
                      <a:pt x="152" y="317"/>
                      <a:pt x="149" y="318"/>
                      <a:pt x="147" y="318"/>
                    </a:cubicBezTo>
                    <a:cubicBezTo>
                      <a:pt x="146" y="318"/>
                      <a:pt x="146" y="315"/>
                      <a:pt x="146" y="314"/>
                    </a:cubicBezTo>
                    <a:cubicBezTo>
                      <a:pt x="146" y="313"/>
                      <a:pt x="144" y="312"/>
                      <a:pt x="144" y="312"/>
                    </a:cubicBezTo>
                    <a:cubicBezTo>
                      <a:pt x="144" y="312"/>
                      <a:pt x="141" y="312"/>
                      <a:pt x="142" y="312"/>
                    </a:cubicBezTo>
                    <a:cubicBezTo>
                      <a:pt x="141" y="313"/>
                      <a:pt x="141" y="313"/>
                      <a:pt x="141" y="313"/>
                    </a:cubicBezTo>
                    <a:cubicBezTo>
                      <a:pt x="140" y="313"/>
                      <a:pt x="140" y="312"/>
                      <a:pt x="139" y="312"/>
                    </a:cubicBezTo>
                    <a:cubicBezTo>
                      <a:pt x="138" y="307"/>
                      <a:pt x="138" y="306"/>
                      <a:pt x="137" y="300"/>
                    </a:cubicBezTo>
                    <a:cubicBezTo>
                      <a:pt x="137" y="299"/>
                      <a:pt x="135" y="297"/>
                      <a:pt x="135" y="296"/>
                    </a:cubicBezTo>
                    <a:cubicBezTo>
                      <a:pt x="135" y="295"/>
                      <a:pt x="137" y="292"/>
                      <a:pt x="137" y="292"/>
                    </a:cubicBezTo>
                    <a:cubicBezTo>
                      <a:pt x="138" y="290"/>
                      <a:pt x="136" y="291"/>
                      <a:pt x="137" y="289"/>
                    </a:cubicBezTo>
                    <a:cubicBezTo>
                      <a:pt x="136" y="289"/>
                      <a:pt x="135" y="289"/>
                      <a:pt x="135" y="289"/>
                    </a:cubicBezTo>
                    <a:cubicBezTo>
                      <a:pt x="134" y="289"/>
                      <a:pt x="134" y="286"/>
                      <a:pt x="133" y="286"/>
                    </a:cubicBezTo>
                    <a:cubicBezTo>
                      <a:pt x="131" y="285"/>
                      <a:pt x="129" y="286"/>
                      <a:pt x="128" y="286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4" y="284"/>
                      <a:pt x="123" y="284"/>
                      <a:pt x="120" y="283"/>
                    </a:cubicBezTo>
                    <a:cubicBezTo>
                      <a:pt x="120" y="283"/>
                      <a:pt x="118" y="282"/>
                      <a:pt x="118" y="282"/>
                    </a:cubicBezTo>
                    <a:cubicBezTo>
                      <a:pt x="119" y="281"/>
                      <a:pt x="120" y="282"/>
                      <a:pt x="121" y="282"/>
                    </a:cubicBezTo>
                    <a:cubicBezTo>
                      <a:pt x="122" y="279"/>
                      <a:pt x="122" y="279"/>
                      <a:pt x="122" y="279"/>
                    </a:cubicBezTo>
                    <a:cubicBezTo>
                      <a:pt x="121" y="279"/>
                      <a:pt x="120" y="280"/>
                      <a:pt x="118" y="280"/>
                    </a:cubicBezTo>
                    <a:cubicBezTo>
                      <a:pt x="117" y="279"/>
                      <a:pt x="118" y="278"/>
                      <a:pt x="117" y="278"/>
                    </a:cubicBezTo>
                    <a:cubicBezTo>
                      <a:pt x="117" y="276"/>
                      <a:pt x="117" y="276"/>
                      <a:pt x="117" y="276"/>
                    </a:cubicBezTo>
                    <a:cubicBezTo>
                      <a:pt x="122" y="273"/>
                      <a:pt x="116" y="273"/>
                      <a:pt x="113" y="274"/>
                    </a:cubicBezTo>
                    <a:cubicBezTo>
                      <a:pt x="117" y="273"/>
                      <a:pt x="113" y="269"/>
                      <a:pt x="111" y="267"/>
                    </a:cubicBezTo>
                    <a:cubicBezTo>
                      <a:pt x="110" y="267"/>
                      <a:pt x="110" y="267"/>
                      <a:pt x="110" y="267"/>
                    </a:cubicBezTo>
                    <a:cubicBezTo>
                      <a:pt x="110" y="266"/>
                      <a:pt x="111" y="265"/>
                      <a:pt x="111" y="265"/>
                    </a:cubicBezTo>
                    <a:cubicBezTo>
                      <a:pt x="112" y="265"/>
                      <a:pt x="114" y="266"/>
                      <a:pt x="115" y="267"/>
                    </a:cubicBezTo>
                    <a:cubicBezTo>
                      <a:pt x="116" y="267"/>
                      <a:pt x="116" y="269"/>
                      <a:pt x="118" y="271"/>
                    </a:cubicBezTo>
                    <a:cubicBezTo>
                      <a:pt x="121" y="272"/>
                      <a:pt x="122" y="270"/>
                      <a:pt x="124" y="271"/>
                    </a:cubicBezTo>
                    <a:cubicBezTo>
                      <a:pt x="125" y="271"/>
                      <a:pt x="125" y="273"/>
                      <a:pt x="126" y="274"/>
                    </a:cubicBezTo>
                    <a:cubicBezTo>
                      <a:pt x="127" y="274"/>
                      <a:pt x="128" y="274"/>
                      <a:pt x="129" y="274"/>
                    </a:cubicBezTo>
                    <a:cubicBezTo>
                      <a:pt x="129" y="275"/>
                      <a:pt x="129" y="276"/>
                      <a:pt x="129" y="276"/>
                    </a:cubicBezTo>
                    <a:cubicBezTo>
                      <a:pt x="130" y="276"/>
                      <a:pt x="130" y="276"/>
                      <a:pt x="130" y="276"/>
                    </a:cubicBezTo>
                    <a:cubicBezTo>
                      <a:pt x="130" y="276"/>
                      <a:pt x="130" y="274"/>
                      <a:pt x="130" y="273"/>
                    </a:cubicBezTo>
                    <a:cubicBezTo>
                      <a:pt x="132" y="272"/>
                      <a:pt x="132" y="272"/>
                      <a:pt x="132" y="272"/>
                    </a:cubicBezTo>
                    <a:cubicBezTo>
                      <a:pt x="132" y="274"/>
                      <a:pt x="134" y="277"/>
                      <a:pt x="134" y="278"/>
                    </a:cubicBezTo>
                    <a:cubicBezTo>
                      <a:pt x="136" y="278"/>
                      <a:pt x="138" y="278"/>
                      <a:pt x="140" y="278"/>
                    </a:cubicBezTo>
                    <a:cubicBezTo>
                      <a:pt x="141" y="280"/>
                      <a:pt x="141" y="280"/>
                      <a:pt x="141" y="280"/>
                    </a:cubicBezTo>
                    <a:cubicBezTo>
                      <a:pt x="142" y="280"/>
                      <a:pt x="144" y="279"/>
                      <a:pt x="146" y="280"/>
                    </a:cubicBezTo>
                    <a:cubicBezTo>
                      <a:pt x="147" y="280"/>
                      <a:pt x="149" y="282"/>
                      <a:pt x="150" y="282"/>
                    </a:cubicBezTo>
                    <a:cubicBezTo>
                      <a:pt x="156" y="284"/>
                      <a:pt x="160" y="283"/>
                      <a:pt x="166" y="284"/>
                    </a:cubicBezTo>
                    <a:cubicBezTo>
                      <a:pt x="166" y="284"/>
                      <a:pt x="168" y="285"/>
                      <a:pt x="169" y="284"/>
                    </a:cubicBezTo>
                    <a:cubicBezTo>
                      <a:pt x="170" y="284"/>
                      <a:pt x="171" y="283"/>
                      <a:pt x="171" y="282"/>
                    </a:cubicBezTo>
                    <a:cubicBezTo>
                      <a:pt x="173" y="282"/>
                      <a:pt x="174" y="282"/>
                      <a:pt x="176" y="281"/>
                    </a:cubicBezTo>
                    <a:cubicBezTo>
                      <a:pt x="177" y="281"/>
                      <a:pt x="178" y="279"/>
                      <a:pt x="179" y="278"/>
                    </a:cubicBezTo>
                    <a:cubicBezTo>
                      <a:pt x="180" y="278"/>
                      <a:pt x="180" y="278"/>
                      <a:pt x="180" y="278"/>
                    </a:cubicBezTo>
                    <a:cubicBezTo>
                      <a:pt x="180" y="278"/>
                      <a:pt x="180" y="276"/>
                      <a:pt x="181" y="276"/>
                    </a:cubicBezTo>
                    <a:cubicBezTo>
                      <a:pt x="181" y="275"/>
                      <a:pt x="183" y="275"/>
                      <a:pt x="184" y="274"/>
                    </a:cubicBezTo>
                    <a:cubicBezTo>
                      <a:pt x="186" y="272"/>
                      <a:pt x="187" y="266"/>
                      <a:pt x="185" y="263"/>
                    </a:cubicBezTo>
                    <a:cubicBezTo>
                      <a:pt x="178" y="256"/>
                      <a:pt x="178" y="256"/>
                      <a:pt x="178" y="256"/>
                    </a:cubicBezTo>
                    <a:cubicBezTo>
                      <a:pt x="177" y="256"/>
                      <a:pt x="175" y="256"/>
                      <a:pt x="175" y="256"/>
                    </a:cubicBezTo>
                    <a:cubicBezTo>
                      <a:pt x="173" y="255"/>
                      <a:pt x="173" y="252"/>
                      <a:pt x="172" y="251"/>
                    </a:cubicBezTo>
                    <a:cubicBezTo>
                      <a:pt x="172" y="251"/>
                      <a:pt x="170" y="252"/>
                      <a:pt x="170" y="253"/>
                    </a:cubicBezTo>
                    <a:cubicBezTo>
                      <a:pt x="167" y="250"/>
                      <a:pt x="163" y="246"/>
                      <a:pt x="160" y="245"/>
                    </a:cubicBezTo>
                    <a:cubicBezTo>
                      <a:pt x="158" y="244"/>
                      <a:pt x="157" y="245"/>
                      <a:pt x="156" y="244"/>
                    </a:cubicBezTo>
                    <a:cubicBezTo>
                      <a:pt x="155" y="244"/>
                      <a:pt x="155" y="242"/>
                      <a:pt x="154" y="241"/>
                    </a:cubicBezTo>
                    <a:cubicBezTo>
                      <a:pt x="152" y="241"/>
                      <a:pt x="151" y="241"/>
                      <a:pt x="149" y="241"/>
                    </a:cubicBezTo>
                    <a:cubicBezTo>
                      <a:pt x="148" y="240"/>
                      <a:pt x="145" y="238"/>
                      <a:pt x="143" y="237"/>
                    </a:cubicBezTo>
                    <a:cubicBezTo>
                      <a:pt x="142" y="237"/>
                      <a:pt x="142" y="238"/>
                      <a:pt x="141" y="238"/>
                    </a:cubicBezTo>
                    <a:cubicBezTo>
                      <a:pt x="140" y="237"/>
                      <a:pt x="139" y="235"/>
                      <a:pt x="138" y="235"/>
                    </a:cubicBezTo>
                    <a:cubicBezTo>
                      <a:pt x="136" y="234"/>
                      <a:pt x="135" y="235"/>
                      <a:pt x="135" y="235"/>
                    </a:cubicBezTo>
                    <a:cubicBezTo>
                      <a:pt x="134" y="235"/>
                      <a:pt x="132" y="233"/>
                      <a:pt x="132" y="233"/>
                    </a:cubicBezTo>
                    <a:cubicBezTo>
                      <a:pt x="129" y="231"/>
                      <a:pt x="126" y="231"/>
                      <a:pt x="123" y="231"/>
                    </a:cubicBezTo>
                    <a:cubicBezTo>
                      <a:pt x="123" y="231"/>
                      <a:pt x="123" y="229"/>
                      <a:pt x="123" y="229"/>
                    </a:cubicBezTo>
                    <a:cubicBezTo>
                      <a:pt x="122" y="229"/>
                      <a:pt x="121" y="230"/>
                      <a:pt x="120" y="230"/>
                    </a:cubicBezTo>
                    <a:cubicBezTo>
                      <a:pt x="121" y="230"/>
                      <a:pt x="119" y="229"/>
                      <a:pt x="118" y="229"/>
                    </a:cubicBezTo>
                    <a:cubicBezTo>
                      <a:pt x="115" y="229"/>
                      <a:pt x="115" y="230"/>
                      <a:pt x="111" y="229"/>
                    </a:cubicBezTo>
                    <a:cubicBezTo>
                      <a:pt x="111" y="229"/>
                      <a:pt x="111" y="227"/>
                      <a:pt x="111" y="227"/>
                    </a:cubicBezTo>
                    <a:cubicBezTo>
                      <a:pt x="114" y="226"/>
                      <a:pt x="114" y="226"/>
                      <a:pt x="117" y="225"/>
                    </a:cubicBezTo>
                    <a:cubicBezTo>
                      <a:pt x="116" y="224"/>
                      <a:pt x="109" y="221"/>
                      <a:pt x="109" y="221"/>
                    </a:cubicBezTo>
                    <a:cubicBezTo>
                      <a:pt x="109" y="221"/>
                      <a:pt x="109" y="221"/>
                      <a:pt x="108" y="221"/>
                    </a:cubicBezTo>
                    <a:cubicBezTo>
                      <a:pt x="108" y="221"/>
                      <a:pt x="109" y="222"/>
                      <a:pt x="109" y="223"/>
                    </a:cubicBezTo>
                    <a:cubicBezTo>
                      <a:pt x="108" y="223"/>
                      <a:pt x="107" y="222"/>
                      <a:pt x="106" y="223"/>
                    </a:cubicBezTo>
                    <a:cubicBezTo>
                      <a:pt x="106" y="224"/>
                      <a:pt x="106" y="224"/>
                      <a:pt x="106" y="224"/>
                    </a:cubicBezTo>
                    <a:cubicBezTo>
                      <a:pt x="104" y="224"/>
                      <a:pt x="105" y="222"/>
                      <a:pt x="104" y="222"/>
                    </a:cubicBezTo>
                    <a:cubicBezTo>
                      <a:pt x="103" y="221"/>
                      <a:pt x="105" y="224"/>
                      <a:pt x="103" y="225"/>
                    </a:cubicBezTo>
                    <a:cubicBezTo>
                      <a:pt x="101" y="225"/>
                      <a:pt x="100" y="223"/>
                      <a:pt x="97" y="222"/>
                    </a:cubicBezTo>
                    <a:cubicBezTo>
                      <a:pt x="96" y="222"/>
                      <a:pt x="97" y="225"/>
                      <a:pt x="96" y="225"/>
                    </a:cubicBezTo>
                    <a:cubicBezTo>
                      <a:pt x="95" y="226"/>
                      <a:pt x="92" y="227"/>
                      <a:pt x="92" y="227"/>
                    </a:cubicBezTo>
                    <a:cubicBezTo>
                      <a:pt x="92" y="227"/>
                      <a:pt x="90" y="229"/>
                      <a:pt x="88" y="230"/>
                    </a:cubicBezTo>
                    <a:cubicBezTo>
                      <a:pt x="87" y="232"/>
                      <a:pt x="84" y="234"/>
                      <a:pt x="84" y="234"/>
                    </a:cubicBezTo>
                    <a:cubicBezTo>
                      <a:pt x="84" y="234"/>
                      <a:pt x="82" y="236"/>
                      <a:pt x="80" y="237"/>
                    </a:cubicBezTo>
                    <a:cubicBezTo>
                      <a:pt x="78" y="237"/>
                      <a:pt x="81" y="239"/>
                      <a:pt x="81" y="239"/>
                    </a:cubicBezTo>
                    <a:cubicBezTo>
                      <a:pt x="81" y="239"/>
                      <a:pt x="78" y="242"/>
                      <a:pt x="78" y="242"/>
                    </a:cubicBezTo>
                    <a:cubicBezTo>
                      <a:pt x="79" y="243"/>
                      <a:pt x="82" y="242"/>
                      <a:pt x="82" y="242"/>
                    </a:cubicBezTo>
                    <a:cubicBezTo>
                      <a:pt x="82" y="244"/>
                      <a:pt x="81" y="247"/>
                      <a:pt x="82" y="248"/>
                    </a:cubicBezTo>
                    <a:cubicBezTo>
                      <a:pt x="83" y="250"/>
                      <a:pt x="87" y="251"/>
                      <a:pt x="87" y="251"/>
                    </a:cubicBezTo>
                    <a:cubicBezTo>
                      <a:pt x="87" y="251"/>
                      <a:pt x="87" y="255"/>
                      <a:pt x="92" y="257"/>
                    </a:cubicBezTo>
                    <a:cubicBezTo>
                      <a:pt x="98" y="261"/>
                      <a:pt x="86" y="266"/>
                      <a:pt x="86" y="268"/>
                    </a:cubicBezTo>
                    <a:cubicBezTo>
                      <a:pt x="86" y="269"/>
                      <a:pt x="87" y="274"/>
                      <a:pt x="88" y="277"/>
                    </a:cubicBezTo>
                    <a:cubicBezTo>
                      <a:pt x="89" y="280"/>
                      <a:pt x="91" y="282"/>
                      <a:pt x="91" y="282"/>
                    </a:cubicBezTo>
                    <a:cubicBezTo>
                      <a:pt x="91" y="282"/>
                      <a:pt x="95" y="287"/>
                      <a:pt x="94" y="288"/>
                    </a:cubicBezTo>
                    <a:cubicBezTo>
                      <a:pt x="94" y="290"/>
                      <a:pt x="92" y="287"/>
                      <a:pt x="91" y="289"/>
                    </a:cubicBezTo>
                    <a:cubicBezTo>
                      <a:pt x="90" y="291"/>
                      <a:pt x="90" y="295"/>
                      <a:pt x="91" y="297"/>
                    </a:cubicBezTo>
                    <a:cubicBezTo>
                      <a:pt x="92" y="298"/>
                      <a:pt x="93" y="302"/>
                      <a:pt x="93" y="302"/>
                    </a:cubicBezTo>
                    <a:cubicBezTo>
                      <a:pt x="93" y="302"/>
                      <a:pt x="93" y="303"/>
                      <a:pt x="95" y="305"/>
                    </a:cubicBezTo>
                    <a:cubicBezTo>
                      <a:pt x="97" y="307"/>
                      <a:pt x="99" y="309"/>
                      <a:pt x="98" y="311"/>
                    </a:cubicBezTo>
                    <a:cubicBezTo>
                      <a:pt x="97" y="313"/>
                      <a:pt x="95" y="312"/>
                      <a:pt x="94" y="314"/>
                    </a:cubicBezTo>
                    <a:cubicBezTo>
                      <a:pt x="93" y="318"/>
                      <a:pt x="99" y="319"/>
                      <a:pt x="100" y="322"/>
                    </a:cubicBezTo>
                    <a:cubicBezTo>
                      <a:pt x="101" y="324"/>
                      <a:pt x="104" y="324"/>
                      <a:pt x="106" y="326"/>
                    </a:cubicBezTo>
                    <a:cubicBezTo>
                      <a:pt x="108" y="327"/>
                      <a:pt x="107" y="330"/>
                      <a:pt x="105" y="332"/>
                    </a:cubicBezTo>
                    <a:cubicBezTo>
                      <a:pt x="104" y="334"/>
                      <a:pt x="97" y="340"/>
                      <a:pt x="97" y="342"/>
                    </a:cubicBezTo>
                    <a:cubicBezTo>
                      <a:pt x="97" y="344"/>
                      <a:pt x="81" y="354"/>
                      <a:pt x="81" y="354"/>
                    </a:cubicBezTo>
                    <a:cubicBezTo>
                      <a:pt x="70" y="363"/>
                      <a:pt x="70" y="363"/>
                      <a:pt x="70" y="363"/>
                    </a:cubicBezTo>
                    <a:cubicBezTo>
                      <a:pt x="70" y="363"/>
                      <a:pt x="70" y="363"/>
                      <a:pt x="70" y="363"/>
                    </a:cubicBezTo>
                    <a:cubicBezTo>
                      <a:pt x="71" y="363"/>
                      <a:pt x="71" y="363"/>
                      <a:pt x="71" y="363"/>
                    </a:cubicBezTo>
                    <a:cubicBezTo>
                      <a:pt x="71" y="362"/>
                      <a:pt x="71" y="362"/>
                      <a:pt x="71" y="362"/>
                    </a:cubicBezTo>
                    <a:cubicBezTo>
                      <a:pt x="73" y="361"/>
                      <a:pt x="75" y="360"/>
                      <a:pt x="77" y="360"/>
                    </a:cubicBezTo>
                    <a:cubicBezTo>
                      <a:pt x="76" y="362"/>
                      <a:pt x="76" y="361"/>
                      <a:pt x="76" y="362"/>
                    </a:cubicBezTo>
                    <a:cubicBezTo>
                      <a:pt x="76" y="362"/>
                      <a:pt x="76" y="362"/>
                      <a:pt x="75" y="363"/>
                    </a:cubicBezTo>
                    <a:cubicBezTo>
                      <a:pt x="77" y="365"/>
                      <a:pt x="80" y="367"/>
                      <a:pt x="83" y="370"/>
                    </a:cubicBezTo>
                    <a:cubicBezTo>
                      <a:pt x="84" y="369"/>
                      <a:pt x="88" y="368"/>
                      <a:pt x="89" y="368"/>
                    </a:cubicBezTo>
                    <a:cubicBezTo>
                      <a:pt x="91" y="369"/>
                      <a:pt x="92" y="372"/>
                      <a:pt x="93" y="373"/>
                    </a:cubicBezTo>
                    <a:cubicBezTo>
                      <a:pt x="94" y="373"/>
                      <a:pt x="96" y="373"/>
                      <a:pt x="96" y="374"/>
                    </a:cubicBezTo>
                    <a:cubicBezTo>
                      <a:pt x="96" y="374"/>
                      <a:pt x="94" y="375"/>
                      <a:pt x="92" y="375"/>
                    </a:cubicBezTo>
                    <a:cubicBezTo>
                      <a:pt x="91" y="375"/>
                      <a:pt x="90" y="373"/>
                      <a:pt x="87" y="374"/>
                    </a:cubicBezTo>
                    <a:cubicBezTo>
                      <a:pt x="86" y="374"/>
                      <a:pt x="85" y="376"/>
                      <a:pt x="83" y="377"/>
                    </a:cubicBezTo>
                    <a:cubicBezTo>
                      <a:pt x="81" y="377"/>
                      <a:pt x="81" y="376"/>
                      <a:pt x="79" y="376"/>
                    </a:cubicBezTo>
                    <a:cubicBezTo>
                      <a:pt x="78" y="376"/>
                      <a:pt x="78" y="377"/>
                      <a:pt x="77" y="378"/>
                    </a:cubicBezTo>
                    <a:cubicBezTo>
                      <a:pt x="77" y="377"/>
                      <a:pt x="77" y="376"/>
                      <a:pt x="76" y="376"/>
                    </a:cubicBezTo>
                    <a:cubicBezTo>
                      <a:pt x="76" y="377"/>
                      <a:pt x="75" y="380"/>
                      <a:pt x="74" y="382"/>
                    </a:cubicBezTo>
                    <a:cubicBezTo>
                      <a:pt x="74" y="382"/>
                      <a:pt x="76" y="384"/>
                      <a:pt x="76" y="385"/>
                    </a:cubicBezTo>
                    <a:cubicBezTo>
                      <a:pt x="76" y="387"/>
                      <a:pt x="74" y="389"/>
                      <a:pt x="74" y="389"/>
                    </a:cubicBezTo>
                    <a:cubicBezTo>
                      <a:pt x="73" y="390"/>
                      <a:pt x="73" y="390"/>
                      <a:pt x="73" y="390"/>
                    </a:cubicBezTo>
                    <a:cubicBezTo>
                      <a:pt x="74" y="394"/>
                      <a:pt x="74" y="396"/>
                      <a:pt x="73" y="401"/>
                    </a:cubicBezTo>
                    <a:cubicBezTo>
                      <a:pt x="73" y="401"/>
                      <a:pt x="71" y="401"/>
                      <a:pt x="71" y="401"/>
                    </a:cubicBezTo>
                    <a:cubicBezTo>
                      <a:pt x="71" y="401"/>
                      <a:pt x="69" y="404"/>
                      <a:pt x="67" y="405"/>
                    </a:cubicBezTo>
                    <a:cubicBezTo>
                      <a:pt x="65" y="405"/>
                      <a:pt x="65" y="410"/>
                      <a:pt x="65" y="410"/>
                    </a:cubicBezTo>
                    <a:cubicBezTo>
                      <a:pt x="65" y="410"/>
                      <a:pt x="66" y="411"/>
                      <a:pt x="66" y="413"/>
                    </a:cubicBezTo>
                    <a:cubicBezTo>
                      <a:pt x="67" y="415"/>
                      <a:pt x="71" y="413"/>
                      <a:pt x="71" y="413"/>
                    </a:cubicBezTo>
                    <a:cubicBezTo>
                      <a:pt x="71" y="413"/>
                      <a:pt x="72" y="418"/>
                      <a:pt x="72" y="420"/>
                    </a:cubicBezTo>
                    <a:cubicBezTo>
                      <a:pt x="72" y="422"/>
                      <a:pt x="74" y="420"/>
                      <a:pt x="75" y="422"/>
                    </a:cubicBezTo>
                    <a:cubicBezTo>
                      <a:pt x="76" y="424"/>
                      <a:pt x="78" y="426"/>
                      <a:pt x="78" y="426"/>
                    </a:cubicBezTo>
                    <a:cubicBezTo>
                      <a:pt x="79" y="430"/>
                      <a:pt x="79" y="430"/>
                      <a:pt x="79" y="430"/>
                    </a:cubicBezTo>
                    <a:cubicBezTo>
                      <a:pt x="80" y="427"/>
                      <a:pt x="79" y="434"/>
                      <a:pt x="81" y="432"/>
                    </a:cubicBezTo>
                    <a:cubicBezTo>
                      <a:pt x="83" y="431"/>
                      <a:pt x="85" y="431"/>
                      <a:pt x="85" y="431"/>
                    </a:cubicBezTo>
                    <a:cubicBezTo>
                      <a:pt x="85" y="431"/>
                      <a:pt x="87" y="431"/>
                      <a:pt x="89" y="432"/>
                    </a:cubicBezTo>
                    <a:cubicBezTo>
                      <a:pt x="91" y="433"/>
                      <a:pt x="94" y="433"/>
                      <a:pt x="94" y="436"/>
                    </a:cubicBezTo>
                    <a:cubicBezTo>
                      <a:pt x="94" y="438"/>
                      <a:pt x="97" y="436"/>
                      <a:pt x="97" y="440"/>
                    </a:cubicBezTo>
                    <a:cubicBezTo>
                      <a:pt x="97" y="443"/>
                      <a:pt x="99" y="443"/>
                      <a:pt x="99" y="447"/>
                    </a:cubicBezTo>
                    <a:cubicBezTo>
                      <a:pt x="99" y="451"/>
                      <a:pt x="98" y="453"/>
                      <a:pt x="100" y="454"/>
                    </a:cubicBezTo>
                    <a:cubicBezTo>
                      <a:pt x="102" y="456"/>
                      <a:pt x="105" y="456"/>
                      <a:pt x="106" y="459"/>
                    </a:cubicBezTo>
                    <a:cubicBezTo>
                      <a:pt x="107" y="462"/>
                      <a:pt x="108" y="465"/>
                      <a:pt x="106" y="466"/>
                    </a:cubicBezTo>
                    <a:cubicBezTo>
                      <a:pt x="103" y="466"/>
                      <a:pt x="102" y="463"/>
                      <a:pt x="100" y="466"/>
                    </a:cubicBezTo>
                    <a:cubicBezTo>
                      <a:pt x="99" y="469"/>
                      <a:pt x="103" y="469"/>
                      <a:pt x="103" y="471"/>
                    </a:cubicBezTo>
                    <a:cubicBezTo>
                      <a:pt x="103" y="482"/>
                      <a:pt x="103" y="482"/>
                      <a:pt x="103" y="482"/>
                    </a:cubicBezTo>
                    <a:cubicBezTo>
                      <a:pt x="103" y="482"/>
                      <a:pt x="106" y="487"/>
                      <a:pt x="109" y="482"/>
                    </a:cubicBezTo>
                    <a:cubicBezTo>
                      <a:pt x="110" y="480"/>
                      <a:pt x="110" y="482"/>
                      <a:pt x="112" y="483"/>
                    </a:cubicBezTo>
                    <a:cubicBezTo>
                      <a:pt x="115" y="484"/>
                      <a:pt x="117" y="482"/>
                      <a:pt x="117" y="484"/>
                    </a:cubicBezTo>
                    <a:cubicBezTo>
                      <a:pt x="117" y="486"/>
                      <a:pt x="118" y="488"/>
                      <a:pt x="118" y="488"/>
                    </a:cubicBezTo>
                    <a:cubicBezTo>
                      <a:pt x="118" y="488"/>
                      <a:pt x="118" y="492"/>
                      <a:pt x="120" y="492"/>
                    </a:cubicBezTo>
                    <a:cubicBezTo>
                      <a:pt x="121" y="492"/>
                      <a:pt x="120" y="496"/>
                      <a:pt x="122" y="496"/>
                    </a:cubicBezTo>
                    <a:cubicBezTo>
                      <a:pt x="124" y="496"/>
                      <a:pt x="127" y="495"/>
                      <a:pt x="128" y="496"/>
                    </a:cubicBezTo>
                    <a:cubicBezTo>
                      <a:pt x="131" y="498"/>
                      <a:pt x="132" y="498"/>
                      <a:pt x="134" y="497"/>
                    </a:cubicBezTo>
                    <a:cubicBezTo>
                      <a:pt x="136" y="497"/>
                      <a:pt x="136" y="500"/>
                      <a:pt x="137" y="501"/>
                    </a:cubicBezTo>
                    <a:cubicBezTo>
                      <a:pt x="140" y="502"/>
                      <a:pt x="139" y="502"/>
                      <a:pt x="141" y="502"/>
                    </a:cubicBezTo>
                    <a:cubicBezTo>
                      <a:pt x="143" y="503"/>
                      <a:pt x="143" y="508"/>
                      <a:pt x="143" y="508"/>
                    </a:cubicBezTo>
                    <a:cubicBezTo>
                      <a:pt x="143" y="508"/>
                      <a:pt x="146" y="507"/>
                      <a:pt x="148" y="507"/>
                    </a:cubicBezTo>
                    <a:cubicBezTo>
                      <a:pt x="150" y="506"/>
                      <a:pt x="151" y="505"/>
                      <a:pt x="151" y="505"/>
                    </a:cubicBezTo>
                    <a:cubicBezTo>
                      <a:pt x="151" y="505"/>
                      <a:pt x="155" y="505"/>
                      <a:pt x="156" y="506"/>
                    </a:cubicBezTo>
                    <a:cubicBezTo>
                      <a:pt x="157" y="508"/>
                      <a:pt x="155" y="508"/>
                      <a:pt x="158" y="508"/>
                    </a:cubicBezTo>
                    <a:cubicBezTo>
                      <a:pt x="161" y="508"/>
                      <a:pt x="160" y="510"/>
                      <a:pt x="163" y="511"/>
                    </a:cubicBezTo>
                    <a:cubicBezTo>
                      <a:pt x="165" y="511"/>
                      <a:pt x="172" y="514"/>
                      <a:pt x="174" y="516"/>
                    </a:cubicBezTo>
                    <a:cubicBezTo>
                      <a:pt x="177" y="518"/>
                      <a:pt x="173" y="519"/>
                      <a:pt x="175" y="520"/>
                    </a:cubicBezTo>
                    <a:cubicBezTo>
                      <a:pt x="176" y="522"/>
                      <a:pt x="179" y="521"/>
                      <a:pt x="178" y="523"/>
                    </a:cubicBezTo>
                    <a:cubicBezTo>
                      <a:pt x="177" y="525"/>
                      <a:pt x="175" y="526"/>
                      <a:pt x="177" y="526"/>
                    </a:cubicBezTo>
                    <a:cubicBezTo>
                      <a:pt x="181" y="527"/>
                      <a:pt x="177" y="531"/>
                      <a:pt x="178" y="533"/>
                    </a:cubicBezTo>
                    <a:cubicBezTo>
                      <a:pt x="179" y="534"/>
                      <a:pt x="179" y="535"/>
                      <a:pt x="179" y="537"/>
                    </a:cubicBezTo>
                    <a:cubicBezTo>
                      <a:pt x="179" y="539"/>
                      <a:pt x="178" y="541"/>
                      <a:pt x="178" y="543"/>
                    </a:cubicBezTo>
                    <a:cubicBezTo>
                      <a:pt x="177" y="545"/>
                      <a:pt x="173" y="546"/>
                      <a:pt x="171" y="546"/>
                    </a:cubicBezTo>
                    <a:cubicBezTo>
                      <a:pt x="169" y="548"/>
                      <a:pt x="169" y="548"/>
                      <a:pt x="169" y="548"/>
                    </a:cubicBezTo>
                    <a:cubicBezTo>
                      <a:pt x="168" y="551"/>
                      <a:pt x="168" y="551"/>
                      <a:pt x="168" y="551"/>
                    </a:cubicBezTo>
                    <a:cubicBezTo>
                      <a:pt x="168" y="552"/>
                      <a:pt x="170" y="551"/>
                      <a:pt x="171" y="551"/>
                    </a:cubicBezTo>
                    <a:cubicBezTo>
                      <a:pt x="171" y="550"/>
                      <a:pt x="171" y="550"/>
                      <a:pt x="171" y="550"/>
                    </a:cubicBezTo>
                    <a:cubicBezTo>
                      <a:pt x="172" y="549"/>
                      <a:pt x="172" y="551"/>
                      <a:pt x="173" y="550"/>
                    </a:cubicBezTo>
                    <a:cubicBezTo>
                      <a:pt x="173" y="552"/>
                      <a:pt x="173" y="552"/>
                      <a:pt x="173" y="552"/>
                    </a:cubicBezTo>
                    <a:cubicBezTo>
                      <a:pt x="171" y="553"/>
                      <a:pt x="170" y="553"/>
                      <a:pt x="168" y="554"/>
                    </a:cubicBezTo>
                    <a:cubicBezTo>
                      <a:pt x="167" y="554"/>
                      <a:pt x="166" y="556"/>
                      <a:pt x="165" y="556"/>
                    </a:cubicBezTo>
                    <a:cubicBezTo>
                      <a:pt x="164" y="556"/>
                      <a:pt x="165" y="555"/>
                      <a:pt x="163" y="556"/>
                    </a:cubicBezTo>
                    <a:cubicBezTo>
                      <a:pt x="163" y="557"/>
                      <a:pt x="163" y="560"/>
                      <a:pt x="163" y="560"/>
                    </a:cubicBezTo>
                    <a:cubicBezTo>
                      <a:pt x="162" y="560"/>
                      <a:pt x="157" y="560"/>
                      <a:pt x="156" y="560"/>
                    </a:cubicBezTo>
                    <a:cubicBezTo>
                      <a:pt x="156" y="561"/>
                      <a:pt x="157" y="563"/>
                      <a:pt x="158" y="563"/>
                    </a:cubicBezTo>
                    <a:cubicBezTo>
                      <a:pt x="159" y="563"/>
                      <a:pt x="161" y="563"/>
                      <a:pt x="161" y="564"/>
                    </a:cubicBezTo>
                    <a:cubicBezTo>
                      <a:pt x="161" y="565"/>
                      <a:pt x="162" y="566"/>
                      <a:pt x="161" y="568"/>
                    </a:cubicBezTo>
                    <a:cubicBezTo>
                      <a:pt x="160" y="568"/>
                      <a:pt x="158" y="569"/>
                      <a:pt x="158" y="569"/>
                    </a:cubicBezTo>
                    <a:cubicBezTo>
                      <a:pt x="158" y="570"/>
                      <a:pt x="158" y="571"/>
                      <a:pt x="158" y="572"/>
                    </a:cubicBezTo>
                    <a:cubicBezTo>
                      <a:pt x="157" y="572"/>
                      <a:pt x="153" y="572"/>
                      <a:pt x="153" y="572"/>
                    </a:cubicBezTo>
                    <a:cubicBezTo>
                      <a:pt x="152" y="572"/>
                      <a:pt x="153" y="575"/>
                      <a:pt x="153" y="575"/>
                    </a:cubicBezTo>
                    <a:cubicBezTo>
                      <a:pt x="151" y="576"/>
                      <a:pt x="150" y="575"/>
                      <a:pt x="149" y="576"/>
                    </a:cubicBezTo>
                    <a:cubicBezTo>
                      <a:pt x="149" y="576"/>
                      <a:pt x="149" y="578"/>
                      <a:pt x="149" y="578"/>
                    </a:cubicBezTo>
                    <a:cubicBezTo>
                      <a:pt x="151" y="577"/>
                      <a:pt x="152" y="576"/>
                      <a:pt x="155" y="576"/>
                    </a:cubicBezTo>
                    <a:cubicBezTo>
                      <a:pt x="155" y="576"/>
                      <a:pt x="154" y="578"/>
                      <a:pt x="155" y="578"/>
                    </a:cubicBezTo>
                    <a:cubicBezTo>
                      <a:pt x="155" y="579"/>
                      <a:pt x="157" y="581"/>
                      <a:pt x="157" y="582"/>
                    </a:cubicBezTo>
                    <a:cubicBezTo>
                      <a:pt x="158" y="582"/>
                      <a:pt x="159" y="581"/>
                      <a:pt x="160" y="582"/>
                    </a:cubicBezTo>
                    <a:cubicBezTo>
                      <a:pt x="160" y="582"/>
                      <a:pt x="161" y="584"/>
                      <a:pt x="161" y="585"/>
                    </a:cubicBezTo>
                    <a:cubicBezTo>
                      <a:pt x="162" y="586"/>
                      <a:pt x="164" y="586"/>
                      <a:pt x="165" y="586"/>
                    </a:cubicBezTo>
                    <a:cubicBezTo>
                      <a:pt x="165" y="587"/>
                      <a:pt x="165" y="589"/>
                      <a:pt x="166" y="590"/>
                    </a:cubicBezTo>
                    <a:cubicBezTo>
                      <a:pt x="167" y="591"/>
                      <a:pt x="168" y="590"/>
                      <a:pt x="169" y="591"/>
                    </a:cubicBezTo>
                    <a:cubicBezTo>
                      <a:pt x="171" y="592"/>
                      <a:pt x="172" y="595"/>
                      <a:pt x="174" y="597"/>
                    </a:cubicBezTo>
                    <a:cubicBezTo>
                      <a:pt x="174" y="597"/>
                      <a:pt x="174" y="597"/>
                      <a:pt x="175" y="598"/>
                    </a:cubicBezTo>
                    <a:cubicBezTo>
                      <a:pt x="176" y="598"/>
                      <a:pt x="176" y="593"/>
                      <a:pt x="178" y="592"/>
                    </a:cubicBezTo>
                    <a:cubicBezTo>
                      <a:pt x="180" y="591"/>
                      <a:pt x="183" y="590"/>
                      <a:pt x="184" y="592"/>
                    </a:cubicBezTo>
                    <a:cubicBezTo>
                      <a:pt x="185" y="593"/>
                      <a:pt x="187" y="593"/>
                      <a:pt x="190" y="594"/>
                    </a:cubicBezTo>
                    <a:cubicBezTo>
                      <a:pt x="193" y="595"/>
                      <a:pt x="195" y="594"/>
                      <a:pt x="197" y="594"/>
                    </a:cubicBezTo>
                    <a:cubicBezTo>
                      <a:pt x="199" y="594"/>
                      <a:pt x="199" y="595"/>
                      <a:pt x="201" y="597"/>
                    </a:cubicBezTo>
                    <a:cubicBezTo>
                      <a:pt x="204" y="598"/>
                      <a:pt x="205" y="602"/>
                      <a:pt x="208" y="602"/>
                    </a:cubicBezTo>
                    <a:cubicBezTo>
                      <a:pt x="211" y="602"/>
                      <a:pt x="213" y="599"/>
                      <a:pt x="215" y="601"/>
                    </a:cubicBezTo>
                    <a:cubicBezTo>
                      <a:pt x="216" y="603"/>
                      <a:pt x="216" y="601"/>
                      <a:pt x="218" y="600"/>
                    </a:cubicBezTo>
                    <a:cubicBezTo>
                      <a:pt x="221" y="599"/>
                      <a:pt x="222" y="599"/>
                      <a:pt x="223" y="601"/>
                    </a:cubicBezTo>
                    <a:cubicBezTo>
                      <a:pt x="224" y="602"/>
                      <a:pt x="224" y="604"/>
                      <a:pt x="226" y="605"/>
                    </a:cubicBezTo>
                    <a:cubicBezTo>
                      <a:pt x="228" y="606"/>
                      <a:pt x="228" y="606"/>
                      <a:pt x="230" y="607"/>
                    </a:cubicBezTo>
                    <a:cubicBezTo>
                      <a:pt x="231" y="607"/>
                      <a:pt x="228" y="610"/>
                      <a:pt x="230" y="611"/>
                    </a:cubicBezTo>
                    <a:cubicBezTo>
                      <a:pt x="232" y="611"/>
                      <a:pt x="234" y="610"/>
                      <a:pt x="235" y="611"/>
                    </a:cubicBezTo>
                    <a:cubicBezTo>
                      <a:pt x="236" y="613"/>
                      <a:pt x="238" y="615"/>
                      <a:pt x="238" y="615"/>
                    </a:cubicBezTo>
                    <a:cubicBezTo>
                      <a:pt x="238" y="615"/>
                      <a:pt x="240" y="616"/>
                      <a:pt x="241" y="618"/>
                    </a:cubicBezTo>
                    <a:cubicBezTo>
                      <a:pt x="243" y="620"/>
                      <a:pt x="244" y="620"/>
                      <a:pt x="245" y="622"/>
                    </a:cubicBezTo>
                    <a:cubicBezTo>
                      <a:pt x="246" y="625"/>
                      <a:pt x="247" y="626"/>
                      <a:pt x="249" y="626"/>
                    </a:cubicBezTo>
                    <a:cubicBezTo>
                      <a:pt x="250" y="626"/>
                      <a:pt x="253" y="620"/>
                      <a:pt x="253" y="620"/>
                    </a:cubicBezTo>
                    <a:cubicBezTo>
                      <a:pt x="253" y="619"/>
                      <a:pt x="252" y="618"/>
                      <a:pt x="252" y="617"/>
                    </a:cubicBezTo>
                    <a:cubicBezTo>
                      <a:pt x="251" y="616"/>
                      <a:pt x="247" y="613"/>
                      <a:pt x="246" y="613"/>
                    </a:cubicBezTo>
                    <a:cubicBezTo>
                      <a:pt x="245" y="611"/>
                      <a:pt x="246" y="610"/>
                      <a:pt x="245" y="608"/>
                    </a:cubicBezTo>
                    <a:cubicBezTo>
                      <a:pt x="244" y="606"/>
                      <a:pt x="241" y="605"/>
                      <a:pt x="240" y="602"/>
                    </a:cubicBezTo>
                    <a:cubicBezTo>
                      <a:pt x="240" y="601"/>
                      <a:pt x="240" y="594"/>
                      <a:pt x="240" y="594"/>
                    </a:cubicBezTo>
                    <a:cubicBezTo>
                      <a:pt x="238" y="593"/>
                      <a:pt x="238" y="593"/>
                      <a:pt x="238" y="593"/>
                    </a:cubicBezTo>
                    <a:cubicBezTo>
                      <a:pt x="239" y="590"/>
                      <a:pt x="239" y="589"/>
                      <a:pt x="239" y="586"/>
                    </a:cubicBezTo>
                    <a:cubicBezTo>
                      <a:pt x="238" y="586"/>
                      <a:pt x="234" y="586"/>
                      <a:pt x="232" y="586"/>
                    </a:cubicBezTo>
                    <a:cubicBezTo>
                      <a:pt x="234" y="584"/>
                      <a:pt x="232" y="584"/>
                      <a:pt x="232" y="581"/>
                    </a:cubicBezTo>
                    <a:cubicBezTo>
                      <a:pt x="232" y="581"/>
                      <a:pt x="234" y="580"/>
                      <a:pt x="234" y="580"/>
                    </a:cubicBezTo>
                    <a:cubicBezTo>
                      <a:pt x="235" y="579"/>
                      <a:pt x="234" y="577"/>
                      <a:pt x="234" y="576"/>
                    </a:cubicBezTo>
                    <a:cubicBezTo>
                      <a:pt x="235" y="574"/>
                      <a:pt x="236" y="571"/>
                      <a:pt x="237" y="569"/>
                    </a:cubicBezTo>
                    <a:cubicBezTo>
                      <a:pt x="237" y="569"/>
                      <a:pt x="239" y="567"/>
                      <a:pt x="239" y="566"/>
                    </a:cubicBezTo>
                    <a:cubicBezTo>
                      <a:pt x="239" y="566"/>
                      <a:pt x="238" y="565"/>
                      <a:pt x="238" y="566"/>
                    </a:cubicBezTo>
                    <a:cubicBezTo>
                      <a:pt x="238" y="564"/>
                      <a:pt x="238" y="564"/>
                      <a:pt x="238" y="564"/>
                    </a:cubicBezTo>
                    <a:cubicBezTo>
                      <a:pt x="238" y="564"/>
                      <a:pt x="238" y="564"/>
                      <a:pt x="238" y="564"/>
                    </a:cubicBezTo>
                    <a:cubicBezTo>
                      <a:pt x="237" y="564"/>
                      <a:pt x="238" y="562"/>
                      <a:pt x="238" y="562"/>
                    </a:cubicBezTo>
                    <a:cubicBezTo>
                      <a:pt x="238" y="562"/>
                      <a:pt x="239" y="562"/>
                      <a:pt x="240" y="563"/>
                    </a:cubicBezTo>
                    <a:cubicBezTo>
                      <a:pt x="241" y="563"/>
                      <a:pt x="241" y="562"/>
                      <a:pt x="242" y="562"/>
                    </a:cubicBezTo>
                    <a:cubicBezTo>
                      <a:pt x="242" y="562"/>
                      <a:pt x="242" y="560"/>
                      <a:pt x="242" y="560"/>
                    </a:cubicBezTo>
                    <a:cubicBezTo>
                      <a:pt x="244" y="560"/>
                      <a:pt x="244" y="560"/>
                      <a:pt x="244" y="560"/>
                    </a:cubicBezTo>
                    <a:cubicBezTo>
                      <a:pt x="244" y="560"/>
                      <a:pt x="243" y="562"/>
                      <a:pt x="244" y="563"/>
                    </a:cubicBezTo>
                    <a:cubicBezTo>
                      <a:pt x="244" y="563"/>
                      <a:pt x="246" y="563"/>
                      <a:pt x="246" y="563"/>
                    </a:cubicBezTo>
                    <a:cubicBezTo>
                      <a:pt x="245" y="564"/>
                      <a:pt x="246" y="564"/>
                      <a:pt x="246" y="565"/>
                    </a:cubicBezTo>
                    <a:cubicBezTo>
                      <a:pt x="247" y="565"/>
                      <a:pt x="249" y="563"/>
                      <a:pt x="250" y="562"/>
                    </a:cubicBezTo>
                    <a:cubicBezTo>
                      <a:pt x="250" y="562"/>
                      <a:pt x="249" y="561"/>
                      <a:pt x="250" y="560"/>
                    </a:cubicBezTo>
                    <a:cubicBezTo>
                      <a:pt x="249" y="560"/>
                      <a:pt x="248" y="560"/>
                      <a:pt x="247" y="560"/>
                    </a:cubicBezTo>
                    <a:cubicBezTo>
                      <a:pt x="247" y="560"/>
                      <a:pt x="246" y="559"/>
                      <a:pt x="246" y="559"/>
                    </a:cubicBezTo>
                    <a:cubicBezTo>
                      <a:pt x="247" y="559"/>
                      <a:pt x="247" y="558"/>
                      <a:pt x="247" y="558"/>
                    </a:cubicBezTo>
                    <a:cubicBezTo>
                      <a:pt x="248" y="558"/>
                      <a:pt x="248" y="558"/>
                      <a:pt x="248" y="560"/>
                    </a:cubicBezTo>
                    <a:cubicBezTo>
                      <a:pt x="249" y="559"/>
                      <a:pt x="250" y="560"/>
                      <a:pt x="250" y="560"/>
                    </a:cubicBezTo>
                    <a:cubicBezTo>
                      <a:pt x="251" y="559"/>
                      <a:pt x="250" y="558"/>
                      <a:pt x="251" y="558"/>
                    </a:cubicBezTo>
                    <a:cubicBezTo>
                      <a:pt x="251" y="558"/>
                      <a:pt x="249" y="554"/>
                      <a:pt x="250" y="553"/>
                    </a:cubicBezTo>
                    <a:cubicBezTo>
                      <a:pt x="251" y="552"/>
                      <a:pt x="250" y="549"/>
                      <a:pt x="250" y="549"/>
                    </a:cubicBezTo>
                    <a:cubicBezTo>
                      <a:pt x="246" y="541"/>
                      <a:pt x="246" y="541"/>
                      <a:pt x="246" y="541"/>
                    </a:cubicBezTo>
                    <a:cubicBezTo>
                      <a:pt x="246" y="541"/>
                      <a:pt x="242" y="543"/>
                      <a:pt x="242" y="541"/>
                    </a:cubicBezTo>
                    <a:cubicBezTo>
                      <a:pt x="241" y="539"/>
                      <a:pt x="243" y="535"/>
                      <a:pt x="240" y="534"/>
                    </a:cubicBezTo>
                    <a:cubicBezTo>
                      <a:pt x="238" y="533"/>
                      <a:pt x="236" y="531"/>
                      <a:pt x="237" y="530"/>
                    </a:cubicBezTo>
                    <a:cubicBezTo>
                      <a:pt x="239" y="528"/>
                      <a:pt x="241" y="524"/>
                      <a:pt x="241" y="524"/>
                    </a:cubicBezTo>
                    <a:cubicBezTo>
                      <a:pt x="241" y="524"/>
                      <a:pt x="243" y="523"/>
                      <a:pt x="243" y="521"/>
                    </a:cubicBezTo>
                    <a:cubicBezTo>
                      <a:pt x="242" y="519"/>
                      <a:pt x="240" y="518"/>
                      <a:pt x="240" y="518"/>
                    </a:cubicBezTo>
                    <a:cubicBezTo>
                      <a:pt x="240" y="518"/>
                      <a:pt x="244" y="514"/>
                      <a:pt x="243" y="510"/>
                    </a:cubicBezTo>
                    <a:cubicBezTo>
                      <a:pt x="242" y="509"/>
                      <a:pt x="246" y="510"/>
                      <a:pt x="247" y="508"/>
                    </a:cubicBezTo>
                    <a:cubicBezTo>
                      <a:pt x="247" y="506"/>
                      <a:pt x="250" y="503"/>
                      <a:pt x="251" y="505"/>
                    </a:cubicBezTo>
                    <a:cubicBezTo>
                      <a:pt x="252" y="507"/>
                      <a:pt x="254" y="511"/>
                      <a:pt x="254" y="511"/>
                    </a:cubicBezTo>
                    <a:cubicBezTo>
                      <a:pt x="260" y="508"/>
                      <a:pt x="260" y="508"/>
                      <a:pt x="260" y="508"/>
                    </a:cubicBezTo>
                    <a:cubicBezTo>
                      <a:pt x="260" y="508"/>
                      <a:pt x="255" y="505"/>
                      <a:pt x="256" y="503"/>
                    </a:cubicBezTo>
                    <a:cubicBezTo>
                      <a:pt x="256" y="501"/>
                      <a:pt x="256" y="497"/>
                      <a:pt x="258" y="497"/>
                    </a:cubicBezTo>
                    <a:cubicBezTo>
                      <a:pt x="260" y="497"/>
                      <a:pt x="260" y="493"/>
                      <a:pt x="262" y="494"/>
                    </a:cubicBezTo>
                    <a:cubicBezTo>
                      <a:pt x="264" y="495"/>
                      <a:pt x="268" y="494"/>
                      <a:pt x="268" y="494"/>
                    </a:cubicBezTo>
                    <a:cubicBezTo>
                      <a:pt x="268" y="494"/>
                      <a:pt x="274" y="489"/>
                      <a:pt x="275" y="487"/>
                    </a:cubicBezTo>
                    <a:cubicBezTo>
                      <a:pt x="276" y="485"/>
                      <a:pt x="274" y="484"/>
                      <a:pt x="274" y="484"/>
                    </a:cubicBezTo>
                    <a:cubicBezTo>
                      <a:pt x="281" y="483"/>
                      <a:pt x="281" y="483"/>
                      <a:pt x="281" y="483"/>
                    </a:cubicBezTo>
                    <a:cubicBezTo>
                      <a:pt x="281" y="485"/>
                      <a:pt x="281" y="485"/>
                      <a:pt x="281" y="485"/>
                    </a:cubicBezTo>
                    <a:cubicBezTo>
                      <a:pt x="286" y="485"/>
                      <a:pt x="286" y="485"/>
                      <a:pt x="286" y="485"/>
                    </a:cubicBezTo>
                    <a:cubicBezTo>
                      <a:pt x="286" y="485"/>
                      <a:pt x="284" y="483"/>
                      <a:pt x="286" y="483"/>
                    </a:cubicBezTo>
                    <a:cubicBezTo>
                      <a:pt x="287" y="483"/>
                      <a:pt x="289" y="483"/>
                      <a:pt x="290" y="485"/>
                    </a:cubicBezTo>
                    <a:cubicBezTo>
                      <a:pt x="291" y="487"/>
                      <a:pt x="291" y="489"/>
                      <a:pt x="291" y="489"/>
                    </a:cubicBezTo>
                    <a:cubicBezTo>
                      <a:pt x="291" y="489"/>
                      <a:pt x="294" y="489"/>
                      <a:pt x="296" y="490"/>
                    </a:cubicBezTo>
                    <a:cubicBezTo>
                      <a:pt x="298" y="491"/>
                      <a:pt x="299" y="492"/>
                      <a:pt x="301" y="494"/>
                    </a:cubicBezTo>
                    <a:cubicBezTo>
                      <a:pt x="302" y="496"/>
                      <a:pt x="302" y="498"/>
                      <a:pt x="304" y="498"/>
                    </a:cubicBezTo>
                    <a:cubicBezTo>
                      <a:pt x="306" y="498"/>
                      <a:pt x="308" y="497"/>
                      <a:pt x="309" y="499"/>
                    </a:cubicBezTo>
                    <a:cubicBezTo>
                      <a:pt x="310" y="501"/>
                      <a:pt x="307" y="504"/>
                      <a:pt x="307" y="504"/>
                    </a:cubicBezTo>
                    <a:cubicBezTo>
                      <a:pt x="312" y="505"/>
                      <a:pt x="312" y="505"/>
                      <a:pt x="312" y="505"/>
                    </a:cubicBezTo>
                    <a:cubicBezTo>
                      <a:pt x="312" y="505"/>
                      <a:pt x="312" y="499"/>
                      <a:pt x="313" y="499"/>
                    </a:cubicBezTo>
                    <a:cubicBezTo>
                      <a:pt x="314" y="499"/>
                      <a:pt x="314" y="497"/>
                      <a:pt x="317" y="498"/>
                    </a:cubicBezTo>
                    <a:cubicBezTo>
                      <a:pt x="321" y="500"/>
                      <a:pt x="323" y="502"/>
                      <a:pt x="325" y="500"/>
                    </a:cubicBezTo>
                    <a:cubicBezTo>
                      <a:pt x="327" y="499"/>
                      <a:pt x="329" y="497"/>
                      <a:pt x="332" y="496"/>
                    </a:cubicBezTo>
                    <a:cubicBezTo>
                      <a:pt x="335" y="495"/>
                      <a:pt x="335" y="499"/>
                      <a:pt x="337" y="499"/>
                    </a:cubicBezTo>
                    <a:cubicBezTo>
                      <a:pt x="339" y="498"/>
                      <a:pt x="338" y="496"/>
                      <a:pt x="340" y="498"/>
                    </a:cubicBezTo>
                    <a:cubicBezTo>
                      <a:pt x="342" y="499"/>
                      <a:pt x="345" y="504"/>
                      <a:pt x="345" y="504"/>
                    </a:cubicBezTo>
                    <a:cubicBezTo>
                      <a:pt x="350" y="506"/>
                      <a:pt x="350" y="506"/>
                      <a:pt x="350" y="506"/>
                    </a:cubicBezTo>
                    <a:cubicBezTo>
                      <a:pt x="354" y="506"/>
                      <a:pt x="354" y="506"/>
                      <a:pt x="354" y="506"/>
                    </a:cubicBezTo>
                    <a:cubicBezTo>
                      <a:pt x="354" y="506"/>
                      <a:pt x="358" y="504"/>
                      <a:pt x="358" y="500"/>
                    </a:cubicBezTo>
                    <a:cubicBezTo>
                      <a:pt x="355" y="498"/>
                      <a:pt x="352" y="497"/>
                      <a:pt x="352" y="497"/>
                    </a:cubicBezTo>
                    <a:cubicBezTo>
                      <a:pt x="349" y="494"/>
                      <a:pt x="349" y="494"/>
                      <a:pt x="349" y="494"/>
                    </a:cubicBezTo>
                    <a:cubicBezTo>
                      <a:pt x="352" y="488"/>
                      <a:pt x="352" y="488"/>
                      <a:pt x="352" y="488"/>
                    </a:cubicBezTo>
                    <a:cubicBezTo>
                      <a:pt x="352" y="485"/>
                      <a:pt x="352" y="485"/>
                      <a:pt x="352" y="485"/>
                    </a:cubicBezTo>
                    <a:cubicBezTo>
                      <a:pt x="348" y="480"/>
                      <a:pt x="348" y="480"/>
                      <a:pt x="348" y="480"/>
                    </a:cubicBezTo>
                    <a:cubicBezTo>
                      <a:pt x="348" y="476"/>
                      <a:pt x="348" y="476"/>
                      <a:pt x="348" y="476"/>
                    </a:cubicBezTo>
                    <a:cubicBezTo>
                      <a:pt x="349" y="472"/>
                      <a:pt x="349" y="472"/>
                      <a:pt x="349" y="472"/>
                    </a:cubicBezTo>
                    <a:cubicBezTo>
                      <a:pt x="349" y="467"/>
                      <a:pt x="349" y="467"/>
                      <a:pt x="349" y="467"/>
                    </a:cubicBezTo>
                    <a:cubicBezTo>
                      <a:pt x="354" y="463"/>
                      <a:pt x="354" y="463"/>
                      <a:pt x="354" y="463"/>
                    </a:cubicBezTo>
                    <a:cubicBezTo>
                      <a:pt x="354" y="459"/>
                      <a:pt x="354" y="459"/>
                      <a:pt x="354" y="459"/>
                    </a:cubicBezTo>
                    <a:cubicBezTo>
                      <a:pt x="353" y="456"/>
                      <a:pt x="353" y="456"/>
                      <a:pt x="353" y="456"/>
                    </a:cubicBezTo>
                    <a:cubicBezTo>
                      <a:pt x="357" y="454"/>
                      <a:pt x="357" y="454"/>
                      <a:pt x="357" y="454"/>
                    </a:cubicBezTo>
                    <a:cubicBezTo>
                      <a:pt x="361" y="456"/>
                      <a:pt x="361" y="456"/>
                      <a:pt x="361" y="456"/>
                    </a:cubicBezTo>
                    <a:cubicBezTo>
                      <a:pt x="367" y="456"/>
                      <a:pt x="367" y="456"/>
                      <a:pt x="367" y="456"/>
                    </a:cubicBezTo>
                    <a:cubicBezTo>
                      <a:pt x="370" y="458"/>
                      <a:pt x="370" y="458"/>
                      <a:pt x="370" y="458"/>
                    </a:cubicBezTo>
                    <a:cubicBezTo>
                      <a:pt x="378" y="457"/>
                      <a:pt x="378" y="457"/>
                      <a:pt x="378" y="457"/>
                    </a:cubicBezTo>
                    <a:cubicBezTo>
                      <a:pt x="384" y="455"/>
                      <a:pt x="384" y="455"/>
                      <a:pt x="384" y="455"/>
                    </a:cubicBezTo>
                    <a:cubicBezTo>
                      <a:pt x="393" y="455"/>
                      <a:pt x="393" y="455"/>
                      <a:pt x="393" y="455"/>
                    </a:cubicBezTo>
                    <a:cubicBezTo>
                      <a:pt x="401" y="453"/>
                      <a:pt x="401" y="453"/>
                      <a:pt x="401" y="453"/>
                    </a:cubicBezTo>
                    <a:cubicBezTo>
                      <a:pt x="404" y="453"/>
                      <a:pt x="404" y="453"/>
                      <a:pt x="404" y="453"/>
                    </a:cubicBezTo>
                    <a:cubicBezTo>
                      <a:pt x="412" y="448"/>
                      <a:pt x="412" y="448"/>
                      <a:pt x="412" y="448"/>
                    </a:cubicBezTo>
                    <a:cubicBezTo>
                      <a:pt x="418" y="446"/>
                      <a:pt x="418" y="446"/>
                      <a:pt x="418" y="446"/>
                    </a:cubicBezTo>
                    <a:cubicBezTo>
                      <a:pt x="422" y="446"/>
                      <a:pt x="422" y="446"/>
                      <a:pt x="422" y="446"/>
                    </a:cubicBezTo>
                    <a:cubicBezTo>
                      <a:pt x="424" y="448"/>
                      <a:pt x="424" y="448"/>
                      <a:pt x="424" y="448"/>
                    </a:cubicBezTo>
                    <a:cubicBezTo>
                      <a:pt x="427" y="449"/>
                      <a:pt x="427" y="449"/>
                      <a:pt x="427" y="449"/>
                    </a:cubicBezTo>
                    <a:cubicBezTo>
                      <a:pt x="427" y="452"/>
                      <a:pt x="427" y="452"/>
                      <a:pt x="427" y="452"/>
                    </a:cubicBezTo>
                    <a:cubicBezTo>
                      <a:pt x="426" y="456"/>
                      <a:pt x="426" y="456"/>
                      <a:pt x="426" y="456"/>
                    </a:cubicBezTo>
                    <a:cubicBezTo>
                      <a:pt x="429" y="456"/>
                      <a:pt x="429" y="456"/>
                      <a:pt x="429" y="456"/>
                    </a:cubicBezTo>
                    <a:cubicBezTo>
                      <a:pt x="433" y="461"/>
                      <a:pt x="433" y="461"/>
                      <a:pt x="433" y="461"/>
                    </a:cubicBezTo>
                    <a:cubicBezTo>
                      <a:pt x="436" y="459"/>
                      <a:pt x="436" y="459"/>
                      <a:pt x="436" y="459"/>
                    </a:cubicBezTo>
                    <a:cubicBezTo>
                      <a:pt x="440" y="455"/>
                      <a:pt x="440" y="455"/>
                      <a:pt x="440" y="455"/>
                    </a:cubicBezTo>
                    <a:cubicBezTo>
                      <a:pt x="446" y="458"/>
                      <a:pt x="446" y="458"/>
                      <a:pt x="446" y="458"/>
                    </a:cubicBezTo>
                    <a:cubicBezTo>
                      <a:pt x="447" y="460"/>
                      <a:pt x="447" y="460"/>
                      <a:pt x="447" y="460"/>
                    </a:cubicBezTo>
                    <a:cubicBezTo>
                      <a:pt x="450" y="458"/>
                      <a:pt x="450" y="458"/>
                      <a:pt x="450" y="458"/>
                    </a:cubicBezTo>
                    <a:cubicBezTo>
                      <a:pt x="450" y="458"/>
                      <a:pt x="452" y="457"/>
                      <a:pt x="453" y="460"/>
                    </a:cubicBezTo>
                    <a:cubicBezTo>
                      <a:pt x="454" y="463"/>
                      <a:pt x="453" y="463"/>
                      <a:pt x="453" y="463"/>
                    </a:cubicBezTo>
                    <a:cubicBezTo>
                      <a:pt x="461" y="464"/>
                      <a:pt x="461" y="464"/>
                      <a:pt x="461" y="464"/>
                    </a:cubicBezTo>
                    <a:cubicBezTo>
                      <a:pt x="468" y="461"/>
                      <a:pt x="468" y="461"/>
                      <a:pt x="468" y="461"/>
                    </a:cubicBezTo>
                    <a:cubicBezTo>
                      <a:pt x="476" y="457"/>
                      <a:pt x="476" y="457"/>
                      <a:pt x="476" y="457"/>
                    </a:cubicBezTo>
                    <a:cubicBezTo>
                      <a:pt x="483" y="454"/>
                      <a:pt x="483" y="454"/>
                      <a:pt x="483" y="454"/>
                    </a:cubicBezTo>
                    <a:cubicBezTo>
                      <a:pt x="490" y="453"/>
                      <a:pt x="490" y="453"/>
                      <a:pt x="490" y="453"/>
                    </a:cubicBezTo>
                    <a:cubicBezTo>
                      <a:pt x="491" y="454"/>
                      <a:pt x="491" y="454"/>
                      <a:pt x="491" y="454"/>
                    </a:cubicBezTo>
                    <a:cubicBezTo>
                      <a:pt x="491" y="459"/>
                      <a:pt x="491" y="459"/>
                      <a:pt x="491" y="459"/>
                    </a:cubicBezTo>
                    <a:cubicBezTo>
                      <a:pt x="497" y="468"/>
                      <a:pt x="497" y="468"/>
                      <a:pt x="497" y="468"/>
                    </a:cubicBezTo>
                    <a:cubicBezTo>
                      <a:pt x="503" y="483"/>
                      <a:pt x="503" y="483"/>
                      <a:pt x="503" y="483"/>
                    </a:cubicBezTo>
                    <a:cubicBezTo>
                      <a:pt x="508" y="493"/>
                      <a:pt x="508" y="493"/>
                      <a:pt x="508" y="493"/>
                    </a:cubicBezTo>
                    <a:cubicBezTo>
                      <a:pt x="508" y="493"/>
                      <a:pt x="511" y="499"/>
                      <a:pt x="514" y="499"/>
                    </a:cubicBezTo>
                    <a:cubicBezTo>
                      <a:pt x="516" y="499"/>
                      <a:pt x="522" y="497"/>
                      <a:pt x="522" y="497"/>
                    </a:cubicBezTo>
                    <a:cubicBezTo>
                      <a:pt x="531" y="497"/>
                      <a:pt x="531" y="497"/>
                      <a:pt x="531" y="497"/>
                    </a:cubicBezTo>
                    <a:cubicBezTo>
                      <a:pt x="534" y="497"/>
                      <a:pt x="539" y="504"/>
                      <a:pt x="539" y="504"/>
                    </a:cubicBezTo>
                    <a:cubicBezTo>
                      <a:pt x="541" y="510"/>
                      <a:pt x="541" y="510"/>
                      <a:pt x="541" y="510"/>
                    </a:cubicBezTo>
                    <a:cubicBezTo>
                      <a:pt x="543" y="516"/>
                      <a:pt x="543" y="516"/>
                      <a:pt x="543" y="516"/>
                    </a:cubicBezTo>
                    <a:cubicBezTo>
                      <a:pt x="544" y="519"/>
                      <a:pt x="544" y="519"/>
                      <a:pt x="544" y="519"/>
                    </a:cubicBezTo>
                    <a:cubicBezTo>
                      <a:pt x="549" y="521"/>
                      <a:pt x="549" y="521"/>
                      <a:pt x="549" y="521"/>
                    </a:cubicBezTo>
                    <a:cubicBezTo>
                      <a:pt x="555" y="520"/>
                      <a:pt x="555" y="520"/>
                      <a:pt x="555" y="520"/>
                    </a:cubicBezTo>
                    <a:cubicBezTo>
                      <a:pt x="566" y="515"/>
                      <a:pt x="566" y="515"/>
                      <a:pt x="566" y="515"/>
                    </a:cubicBezTo>
                    <a:cubicBezTo>
                      <a:pt x="572" y="514"/>
                      <a:pt x="572" y="514"/>
                      <a:pt x="572" y="514"/>
                    </a:cubicBezTo>
                    <a:cubicBezTo>
                      <a:pt x="577" y="514"/>
                      <a:pt x="577" y="514"/>
                      <a:pt x="577" y="514"/>
                    </a:cubicBezTo>
                    <a:cubicBezTo>
                      <a:pt x="579" y="518"/>
                      <a:pt x="579" y="518"/>
                      <a:pt x="579" y="518"/>
                    </a:cubicBezTo>
                    <a:cubicBezTo>
                      <a:pt x="582" y="522"/>
                      <a:pt x="582" y="522"/>
                      <a:pt x="582" y="522"/>
                    </a:cubicBezTo>
                    <a:cubicBezTo>
                      <a:pt x="584" y="524"/>
                      <a:pt x="584" y="524"/>
                      <a:pt x="584" y="524"/>
                    </a:cubicBezTo>
                    <a:cubicBezTo>
                      <a:pt x="590" y="525"/>
                      <a:pt x="590" y="525"/>
                      <a:pt x="590" y="525"/>
                    </a:cubicBezTo>
                    <a:cubicBezTo>
                      <a:pt x="593" y="523"/>
                      <a:pt x="593" y="523"/>
                      <a:pt x="593" y="523"/>
                    </a:cubicBezTo>
                    <a:cubicBezTo>
                      <a:pt x="598" y="522"/>
                      <a:pt x="598" y="522"/>
                      <a:pt x="598" y="522"/>
                    </a:cubicBezTo>
                    <a:cubicBezTo>
                      <a:pt x="601" y="520"/>
                      <a:pt x="601" y="520"/>
                      <a:pt x="601" y="520"/>
                    </a:cubicBezTo>
                    <a:cubicBezTo>
                      <a:pt x="603" y="517"/>
                      <a:pt x="603" y="517"/>
                      <a:pt x="603" y="517"/>
                    </a:cubicBezTo>
                    <a:cubicBezTo>
                      <a:pt x="603" y="515"/>
                      <a:pt x="603" y="515"/>
                      <a:pt x="603" y="515"/>
                    </a:cubicBezTo>
                    <a:cubicBezTo>
                      <a:pt x="605" y="512"/>
                      <a:pt x="605" y="512"/>
                      <a:pt x="605" y="512"/>
                    </a:cubicBezTo>
                    <a:cubicBezTo>
                      <a:pt x="609" y="510"/>
                      <a:pt x="609" y="510"/>
                      <a:pt x="609" y="510"/>
                    </a:cubicBezTo>
                    <a:cubicBezTo>
                      <a:pt x="613" y="508"/>
                      <a:pt x="613" y="508"/>
                      <a:pt x="613" y="508"/>
                    </a:cubicBezTo>
                    <a:cubicBezTo>
                      <a:pt x="619" y="506"/>
                      <a:pt x="619" y="506"/>
                      <a:pt x="619" y="506"/>
                    </a:cubicBezTo>
                    <a:cubicBezTo>
                      <a:pt x="622" y="503"/>
                      <a:pt x="622" y="503"/>
                      <a:pt x="622" y="503"/>
                    </a:cubicBezTo>
                    <a:cubicBezTo>
                      <a:pt x="627" y="503"/>
                      <a:pt x="627" y="503"/>
                      <a:pt x="627" y="503"/>
                    </a:cubicBezTo>
                    <a:cubicBezTo>
                      <a:pt x="632" y="504"/>
                      <a:pt x="632" y="504"/>
                      <a:pt x="632" y="504"/>
                    </a:cubicBezTo>
                    <a:cubicBezTo>
                      <a:pt x="634" y="507"/>
                      <a:pt x="634" y="507"/>
                      <a:pt x="634" y="507"/>
                    </a:cubicBezTo>
                    <a:cubicBezTo>
                      <a:pt x="639" y="504"/>
                      <a:pt x="639" y="504"/>
                      <a:pt x="639" y="504"/>
                    </a:cubicBezTo>
                    <a:cubicBezTo>
                      <a:pt x="645" y="508"/>
                      <a:pt x="645" y="508"/>
                      <a:pt x="645" y="508"/>
                    </a:cubicBezTo>
                    <a:cubicBezTo>
                      <a:pt x="650" y="510"/>
                      <a:pt x="650" y="510"/>
                      <a:pt x="650" y="510"/>
                    </a:cubicBezTo>
                    <a:cubicBezTo>
                      <a:pt x="656" y="511"/>
                      <a:pt x="656" y="511"/>
                      <a:pt x="656" y="511"/>
                    </a:cubicBezTo>
                    <a:cubicBezTo>
                      <a:pt x="662" y="512"/>
                      <a:pt x="662" y="512"/>
                      <a:pt x="662" y="512"/>
                    </a:cubicBezTo>
                    <a:cubicBezTo>
                      <a:pt x="670" y="511"/>
                      <a:pt x="670" y="511"/>
                      <a:pt x="670" y="511"/>
                    </a:cubicBezTo>
                    <a:cubicBezTo>
                      <a:pt x="677" y="511"/>
                      <a:pt x="677" y="511"/>
                      <a:pt x="677" y="511"/>
                    </a:cubicBezTo>
                    <a:cubicBezTo>
                      <a:pt x="679" y="509"/>
                      <a:pt x="679" y="509"/>
                      <a:pt x="679" y="509"/>
                    </a:cubicBezTo>
                    <a:cubicBezTo>
                      <a:pt x="678" y="503"/>
                      <a:pt x="678" y="503"/>
                      <a:pt x="678" y="503"/>
                    </a:cubicBezTo>
                    <a:cubicBezTo>
                      <a:pt x="676" y="499"/>
                      <a:pt x="676" y="499"/>
                      <a:pt x="676" y="499"/>
                    </a:cubicBezTo>
                    <a:cubicBezTo>
                      <a:pt x="671" y="497"/>
                      <a:pt x="671" y="497"/>
                      <a:pt x="671" y="497"/>
                    </a:cubicBezTo>
                    <a:cubicBezTo>
                      <a:pt x="673" y="493"/>
                      <a:pt x="673" y="493"/>
                      <a:pt x="673" y="493"/>
                    </a:cubicBezTo>
                    <a:cubicBezTo>
                      <a:pt x="675" y="490"/>
                      <a:pt x="675" y="490"/>
                      <a:pt x="675" y="490"/>
                    </a:cubicBezTo>
                    <a:cubicBezTo>
                      <a:pt x="677" y="486"/>
                      <a:pt x="677" y="486"/>
                      <a:pt x="677" y="486"/>
                    </a:cubicBezTo>
                    <a:cubicBezTo>
                      <a:pt x="683" y="487"/>
                      <a:pt x="683" y="487"/>
                      <a:pt x="683" y="487"/>
                    </a:cubicBezTo>
                    <a:cubicBezTo>
                      <a:pt x="687" y="488"/>
                      <a:pt x="687" y="488"/>
                      <a:pt x="687" y="488"/>
                    </a:cubicBezTo>
                    <a:cubicBezTo>
                      <a:pt x="693" y="488"/>
                      <a:pt x="693" y="488"/>
                      <a:pt x="693" y="488"/>
                    </a:cubicBezTo>
                    <a:cubicBezTo>
                      <a:pt x="696" y="491"/>
                      <a:pt x="696" y="491"/>
                      <a:pt x="696" y="491"/>
                    </a:cubicBezTo>
                    <a:cubicBezTo>
                      <a:pt x="702" y="491"/>
                      <a:pt x="702" y="491"/>
                      <a:pt x="702" y="491"/>
                    </a:cubicBezTo>
                    <a:cubicBezTo>
                      <a:pt x="710" y="498"/>
                      <a:pt x="710" y="498"/>
                      <a:pt x="710" y="498"/>
                    </a:cubicBezTo>
                    <a:cubicBezTo>
                      <a:pt x="715" y="502"/>
                      <a:pt x="715" y="502"/>
                      <a:pt x="715" y="502"/>
                    </a:cubicBezTo>
                    <a:cubicBezTo>
                      <a:pt x="718" y="508"/>
                      <a:pt x="718" y="508"/>
                      <a:pt x="718" y="508"/>
                    </a:cubicBezTo>
                    <a:cubicBezTo>
                      <a:pt x="721" y="510"/>
                      <a:pt x="721" y="510"/>
                      <a:pt x="721" y="510"/>
                    </a:cubicBezTo>
                    <a:cubicBezTo>
                      <a:pt x="727" y="514"/>
                      <a:pt x="727" y="514"/>
                      <a:pt x="727" y="514"/>
                    </a:cubicBezTo>
                    <a:cubicBezTo>
                      <a:pt x="731" y="513"/>
                      <a:pt x="731" y="513"/>
                      <a:pt x="731" y="513"/>
                    </a:cubicBezTo>
                    <a:cubicBezTo>
                      <a:pt x="734" y="513"/>
                      <a:pt x="734" y="513"/>
                      <a:pt x="734" y="513"/>
                    </a:cubicBezTo>
                    <a:cubicBezTo>
                      <a:pt x="739" y="512"/>
                      <a:pt x="739" y="512"/>
                      <a:pt x="739" y="512"/>
                    </a:cubicBezTo>
                    <a:cubicBezTo>
                      <a:pt x="742" y="509"/>
                      <a:pt x="742" y="509"/>
                      <a:pt x="742" y="509"/>
                    </a:cubicBezTo>
                    <a:cubicBezTo>
                      <a:pt x="748" y="511"/>
                      <a:pt x="748" y="511"/>
                      <a:pt x="748" y="511"/>
                    </a:cubicBezTo>
                    <a:cubicBezTo>
                      <a:pt x="756" y="513"/>
                      <a:pt x="756" y="513"/>
                      <a:pt x="756" y="513"/>
                    </a:cubicBezTo>
                    <a:cubicBezTo>
                      <a:pt x="759" y="514"/>
                      <a:pt x="759" y="514"/>
                      <a:pt x="759" y="514"/>
                    </a:cubicBezTo>
                    <a:cubicBezTo>
                      <a:pt x="759" y="517"/>
                      <a:pt x="759" y="517"/>
                      <a:pt x="759" y="517"/>
                    </a:cubicBezTo>
                    <a:cubicBezTo>
                      <a:pt x="762" y="520"/>
                      <a:pt x="762" y="520"/>
                      <a:pt x="762" y="520"/>
                    </a:cubicBezTo>
                    <a:cubicBezTo>
                      <a:pt x="767" y="520"/>
                      <a:pt x="767" y="520"/>
                      <a:pt x="767" y="520"/>
                    </a:cubicBezTo>
                    <a:cubicBezTo>
                      <a:pt x="771" y="523"/>
                      <a:pt x="771" y="523"/>
                      <a:pt x="771" y="523"/>
                    </a:cubicBezTo>
                    <a:cubicBezTo>
                      <a:pt x="775" y="523"/>
                      <a:pt x="775" y="523"/>
                      <a:pt x="775" y="523"/>
                    </a:cubicBezTo>
                    <a:cubicBezTo>
                      <a:pt x="779" y="521"/>
                      <a:pt x="779" y="521"/>
                      <a:pt x="779" y="521"/>
                    </a:cubicBezTo>
                    <a:cubicBezTo>
                      <a:pt x="783" y="522"/>
                      <a:pt x="783" y="522"/>
                      <a:pt x="783" y="522"/>
                    </a:cubicBezTo>
                    <a:cubicBezTo>
                      <a:pt x="788" y="524"/>
                      <a:pt x="788" y="524"/>
                      <a:pt x="788" y="524"/>
                    </a:cubicBezTo>
                    <a:cubicBezTo>
                      <a:pt x="795" y="522"/>
                      <a:pt x="795" y="522"/>
                      <a:pt x="795" y="522"/>
                    </a:cubicBezTo>
                    <a:cubicBezTo>
                      <a:pt x="799" y="520"/>
                      <a:pt x="799" y="520"/>
                      <a:pt x="799" y="520"/>
                    </a:cubicBezTo>
                    <a:cubicBezTo>
                      <a:pt x="807" y="519"/>
                      <a:pt x="807" y="519"/>
                      <a:pt x="807" y="519"/>
                    </a:cubicBezTo>
                    <a:cubicBezTo>
                      <a:pt x="815" y="513"/>
                      <a:pt x="815" y="513"/>
                      <a:pt x="815" y="513"/>
                    </a:cubicBezTo>
                    <a:cubicBezTo>
                      <a:pt x="817" y="512"/>
                      <a:pt x="817" y="512"/>
                      <a:pt x="817" y="512"/>
                    </a:cubicBezTo>
                    <a:cubicBezTo>
                      <a:pt x="823" y="517"/>
                      <a:pt x="823" y="517"/>
                      <a:pt x="823" y="517"/>
                    </a:cubicBezTo>
                    <a:cubicBezTo>
                      <a:pt x="828" y="516"/>
                      <a:pt x="828" y="516"/>
                      <a:pt x="828" y="516"/>
                    </a:cubicBezTo>
                    <a:cubicBezTo>
                      <a:pt x="834" y="518"/>
                      <a:pt x="834" y="518"/>
                      <a:pt x="834" y="518"/>
                    </a:cubicBezTo>
                    <a:cubicBezTo>
                      <a:pt x="838" y="516"/>
                      <a:pt x="838" y="516"/>
                      <a:pt x="838" y="516"/>
                    </a:cubicBezTo>
                    <a:cubicBezTo>
                      <a:pt x="844" y="519"/>
                      <a:pt x="844" y="519"/>
                      <a:pt x="844" y="519"/>
                    </a:cubicBezTo>
                    <a:cubicBezTo>
                      <a:pt x="847" y="522"/>
                      <a:pt x="847" y="522"/>
                      <a:pt x="847" y="522"/>
                    </a:cubicBezTo>
                    <a:cubicBezTo>
                      <a:pt x="853" y="517"/>
                      <a:pt x="853" y="517"/>
                      <a:pt x="853" y="517"/>
                    </a:cubicBezTo>
                    <a:cubicBezTo>
                      <a:pt x="853" y="517"/>
                      <a:pt x="859" y="515"/>
                      <a:pt x="859" y="513"/>
                    </a:cubicBezTo>
                    <a:cubicBezTo>
                      <a:pt x="856" y="512"/>
                      <a:pt x="863" y="507"/>
                      <a:pt x="863" y="507"/>
                    </a:cubicBezTo>
                    <a:cubicBezTo>
                      <a:pt x="865" y="503"/>
                      <a:pt x="865" y="503"/>
                      <a:pt x="865" y="503"/>
                    </a:cubicBezTo>
                    <a:cubicBezTo>
                      <a:pt x="868" y="499"/>
                      <a:pt x="868" y="499"/>
                      <a:pt x="868" y="499"/>
                    </a:cubicBezTo>
                    <a:cubicBezTo>
                      <a:pt x="867" y="494"/>
                      <a:pt x="867" y="494"/>
                      <a:pt x="867" y="494"/>
                    </a:cubicBezTo>
                    <a:cubicBezTo>
                      <a:pt x="869" y="492"/>
                      <a:pt x="869" y="492"/>
                      <a:pt x="869" y="492"/>
                    </a:cubicBezTo>
                    <a:cubicBezTo>
                      <a:pt x="870" y="488"/>
                      <a:pt x="870" y="488"/>
                      <a:pt x="870" y="488"/>
                    </a:cubicBezTo>
                    <a:cubicBezTo>
                      <a:pt x="869" y="483"/>
                      <a:pt x="869" y="483"/>
                      <a:pt x="869" y="483"/>
                    </a:cubicBezTo>
                    <a:cubicBezTo>
                      <a:pt x="867" y="484"/>
                      <a:pt x="867" y="484"/>
                      <a:pt x="867" y="484"/>
                    </a:cubicBezTo>
                    <a:cubicBezTo>
                      <a:pt x="867" y="481"/>
                      <a:pt x="867" y="481"/>
                      <a:pt x="867" y="481"/>
                    </a:cubicBezTo>
                    <a:cubicBezTo>
                      <a:pt x="869" y="480"/>
                      <a:pt x="869" y="480"/>
                      <a:pt x="869" y="480"/>
                    </a:cubicBezTo>
                    <a:cubicBezTo>
                      <a:pt x="872" y="476"/>
                      <a:pt x="872" y="476"/>
                      <a:pt x="872" y="476"/>
                    </a:cubicBezTo>
                    <a:cubicBezTo>
                      <a:pt x="876" y="473"/>
                      <a:pt x="876" y="473"/>
                      <a:pt x="876" y="473"/>
                    </a:cubicBezTo>
                    <a:cubicBezTo>
                      <a:pt x="879" y="470"/>
                      <a:pt x="879" y="470"/>
                      <a:pt x="879" y="470"/>
                    </a:cubicBezTo>
                    <a:cubicBezTo>
                      <a:pt x="884" y="470"/>
                      <a:pt x="884" y="470"/>
                      <a:pt x="884" y="470"/>
                    </a:cubicBezTo>
                    <a:cubicBezTo>
                      <a:pt x="889" y="468"/>
                      <a:pt x="889" y="468"/>
                      <a:pt x="889" y="468"/>
                    </a:cubicBezTo>
                    <a:cubicBezTo>
                      <a:pt x="891" y="467"/>
                      <a:pt x="891" y="467"/>
                      <a:pt x="891" y="467"/>
                    </a:cubicBezTo>
                    <a:cubicBezTo>
                      <a:pt x="897" y="468"/>
                      <a:pt x="897" y="468"/>
                      <a:pt x="897" y="468"/>
                    </a:cubicBezTo>
                    <a:cubicBezTo>
                      <a:pt x="900" y="471"/>
                      <a:pt x="900" y="471"/>
                      <a:pt x="900" y="471"/>
                    </a:cubicBezTo>
                    <a:cubicBezTo>
                      <a:pt x="903" y="474"/>
                      <a:pt x="903" y="474"/>
                      <a:pt x="903" y="474"/>
                    </a:cubicBezTo>
                    <a:cubicBezTo>
                      <a:pt x="907" y="477"/>
                      <a:pt x="907" y="477"/>
                      <a:pt x="907" y="477"/>
                    </a:cubicBezTo>
                    <a:cubicBezTo>
                      <a:pt x="913" y="478"/>
                      <a:pt x="913" y="478"/>
                      <a:pt x="913" y="478"/>
                    </a:cubicBezTo>
                    <a:cubicBezTo>
                      <a:pt x="917" y="482"/>
                      <a:pt x="917" y="482"/>
                      <a:pt x="917" y="482"/>
                    </a:cubicBezTo>
                    <a:cubicBezTo>
                      <a:pt x="920" y="485"/>
                      <a:pt x="920" y="485"/>
                      <a:pt x="920" y="485"/>
                    </a:cubicBezTo>
                    <a:cubicBezTo>
                      <a:pt x="923" y="490"/>
                      <a:pt x="923" y="490"/>
                      <a:pt x="923" y="490"/>
                    </a:cubicBezTo>
                    <a:cubicBezTo>
                      <a:pt x="923" y="493"/>
                      <a:pt x="923" y="493"/>
                      <a:pt x="923" y="493"/>
                    </a:cubicBezTo>
                    <a:cubicBezTo>
                      <a:pt x="924" y="499"/>
                      <a:pt x="924" y="499"/>
                      <a:pt x="924" y="499"/>
                    </a:cubicBezTo>
                    <a:cubicBezTo>
                      <a:pt x="928" y="505"/>
                      <a:pt x="928" y="505"/>
                      <a:pt x="928" y="505"/>
                    </a:cubicBezTo>
                    <a:cubicBezTo>
                      <a:pt x="931" y="510"/>
                      <a:pt x="931" y="510"/>
                      <a:pt x="931" y="510"/>
                    </a:cubicBezTo>
                    <a:cubicBezTo>
                      <a:pt x="934" y="513"/>
                      <a:pt x="934" y="513"/>
                      <a:pt x="934" y="513"/>
                    </a:cubicBezTo>
                    <a:cubicBezTo>
                      <a:pt x="937" y="513"/>
                      <a:pt x="937" y="513"/>
                      <a:pt x="937" y="513"/>
                    </a:cubicBezTo>
                    <a:cubicBezTo>
                      <a:pt x="941" y="513"/>
                      <a:pt x="941" y="513"/>
                      <a:pt x="941" y="513"/>
                    </a:cubicBezTo>
                    <a:cubicBezTo>
                      <a:pt x="946" y="515"/>
                      <a:pt x="946" y="515"/>
                      <a:pt x="946" y="515"/>
                    </a:cubicBezTo>
                    <a:cubicBezTo>
                      <a:pt x="949" y="518"/>
                      <a:pt x="949" y="518"/>
                      <a:pt x="949" y="518"/>
                    </a:cubicBezTo>
                    <a:cubicBezTo>
                      <a:pt x="950" y="521"/>
                      <a:pt x="950" y="521"/>
                      <a:pt x="950" y="521"/>
                    </a:cubicBezTo>
                    <a:cubicBezTo>
                      <a:pt x="952" y="526"/>
                      <a:pt x="952" y="526"/>
                      <a:pt x="952" y="526"/>
                    </a:cubicBezTo>
                    <a:cubicBezTo>
                      <a:pt x="955" y="530"/>
                      <a:pt x="955" y="530"/>
                      <a:pt x="955" y="530"/>
                    </a:cubicBezTo>
                    <a:cubicBezTo>
                      <a:pt x="957" y="533"/>
                      <a:pt x="957" y="533"/>
                      <a:pt x="957" y="533"/>
                    </a:cubicBezTo>
                    <a:cubicBezTo>
                      <a:pt x="956" y="537"/>
                      <a:pt x="956" y="537"/>
                      <a:pt x="956" y="537"/>
                    </a:cubicBezTo>
                    <a:cubicBezTo>
                      <a:pt x="958" y="541"/>
                      <a:pt x="958" y="541"/>
                      <a:pt x="958" y="541"/>
                    </a:cubicBezTo>
                    <a:cubicBezTo>
                      <a:pt x="962" y="543"/>
                      <a:pt x="962" y="543"/>
                      <a:pt x="962" y="543"/>
                    </a:cubicBezTo>
                    <a:cubicBezTo>
                      <a:pt x="966" y="545"/>
                      <a:pt x="966" y="545"/>
                      <a:pt x="966" y="545"/>
                    </a:cubicBezTo>
                    <a:cubicBezTo>
                      <a:pt x="969" y="544"/>
                      <a:pt x="969" y="544"/>
                      <a:pt x="969" y="544"/>
                    </a:cubicBezTo>
                    <a:cubicBezTo>
                      <a:pt x="972" y="542"/>
                      <a:pt x="972" y="542"/>
                      <a:pt x="972" y="542"/>
                    </a:cubicBezTo>
                    <a:cubicBezTo>
                      <a:pt x="975" y="539"/>
                      <a:pt x="975" y="539"/>
                      <a:pt x="975" y="539"/>
                    </a:cubicBezTo>
                    <a:cubicBezTo>
                      <a:pt x="978" y="537"/>
                      <a:pt x="978" y="537"/>
                      <a:pt x="978" y="537"/>
                    </a:cubicBezTo>
                    <a:cubicBezTo>
                      <a:pt x="981" y="537"/>
                      <a:pt x="981" y="537"/>
                      <a:pt x="981" y="537"/>
                    </a:cubicBezTo>
                    <a:cubicBezTo>
                      <a:pt x="985" y="536"/>
                      <a:pt x="985" y="536"/>
                      <a:pt x="985" y="536"/>
                    </a:cubicBezTo>
                    <a:cubicBezTo>
                      <a:pt x="987" y="533"/>
                      <a:pt x="987" y="533"/>
                      <a:pt x="987" y="533"/>
                    </a:cubicBezTo>
                    <a:cubicBezTo>
                      <a:pt x="991" y="531"/>
                      <a:pt x="991" y="531"/>
                      <a:pt x="991" y="531"/>
                    </a:cubicBezTo>
                    <a:cubicBezTo>
                      <a:pt x="989" y="537"/>
                      <a:pt x="989" y="537"/>
                      <a:pt x="989" y="537"/>
                    </a:cubicBezTo>
                    <a:cubicBezTo>
                      <a:pt x="989" y="540"/>
                      <a:pt x="989" y="540"/>
                      <a:pt x="989" y="540"/>
                    </a:cubicBezTo>
                    <a:cubicBezTo>
                      <a:pt x="991" y="542"/>
                      <a:pt x="991" y="542"/>
                      <a:pt x="991" y="542"/>
                    </a:cubicBezTo>
                    <a:cubicBezTo>
                      <a:pt x="991" y="547"/>
                      <a:pt x="991" y="547"/>
                      <a:pt x="991" y="547"/>
                    </a:cubicBezTo>
                    <a:cubicBezTo>
                      <a:pt x="988" y="549"/>
                      <a:pt x="988" y="549"/>
                      <a:pt x="988" y="549"/>
                    </a:cubicBezTo>
                    <a:cubicBezTo>
                      <a:pt x="989" y="552"/>
                      <a:pt x="989" y="552"/>
                      <a:pt x="989" y="552"/>
                    </a:cubicBezTo>
                    <a:cubicBezTo>
                      <a:pt x="988" y="559"/>
                      <a:pt x="988" y="559"/>
                      <a:pt x="988" y="559"/>
                    </a:cubicBezTo>
                    <a:cubicBezTo>
                      <a:pt x="986" y="563"/>
                      <a:pt x="986" y="563"/>
                      <a:pt x="986" y="563"/>
                    </a:cubicBezTo>
                    <a:cubicBezTo>
                      <a:pt x="982" y="566"/>
                      <a:pt x="982" y="566"/>
                      <a:pt x="982" y="566"/>
                    </a:cubicBezTo>
                    <a:cubicBezTo>
                      <a:pt x="979" y="568"/>
                      <a:pt x="979" y="568"/>
                      <a:pt x="979" y="568"/>
                    </a:cubicBezTo>
                    <a:cubicBezTo>
                      <a:pt x="978" y="571"/>
                      <a:pt x="978" y="571"/>
                      <a:pt x="978" y="571"/>
                    </a:cubicBezTo>
                    <a:cubicBezTo>
                      <a:pt x="974" y="573"/>
                      <a:pt x="974" y="573"/>
                      <a:pt x="974" y="573"/>
                    </a:cubicBezTo>
                    <a:cubicBezTo>
                      <a:pt x="974" y="574"/>
                      <a:pt x="972" y="576"/>
                      <a:pt x="972" y="576"/>
                    </a:cubicBezTo>
                    <a:cubicBezTo>
                      <a:pt x="972" y="578"/>
                      <a:pt x="972" y="581"/>
                      <a:pt x="971" y="584"/>
                    </a:cubicBezTo>
                    <a:cubicBezTo>
                      <a:pt x="971" y="584"/>
                      <a:pt x="969" y="583"/>
                      <a:pt x="969" y="584"/>
                    </a:cubicBezTo>
                    <a:cubicBezTo>
                      <a:pt x="969" y="582"/>
                      <a:pt x="967" y="582"/>
                      <a:pt x="967" y="580"/>
                    </a:cubicBezTo>
                    <a:cubicBezTo>
                      <a:pt x="968" y="579"/>
                      <a:pt x="969" y="578"/>
                      <a:pt x="969" y="576"/>
                    </a:cubicBezTo>
                    <a:cubicBezTo>
                      <a:pt x="969" y="576"/>
                      <a:pt x="967" y="574"/>
                      <a:pt x="967" y="574"/>
                    </a:cubicBezTo>
                    <a:cubicBezTo>
                      <a:pt x="965" y="576"/>
                      <a:pt x="965" y="576"/>
                      <a:pt x="965" y="576"/>
                    </a:cubicBezTo>
                    <a:cubicBezTo>
                      <a:pt x="962" y="578"/>
                      <a:pt x="962" y="578"/>
                      <a:pt x="962" y="578"/>
                    </a:cubicBezTo>
                    <a:cubicBezTo>
                      <a:pt x="962" y="582"/>
                      <a:pt x="962" y="582"/>
                      <a:pt x="962" y="582"/>
                    </a:cubicBezTo>
                    <a:cubicBezTo>
                      <a:pt x="961" y="586"/>
                      <a:pt x="961" y="586"/>
                      <a:pt x="961" y="586"/>
                    </a:cubicBezTo>
                    <a:cubicBezTo>
                      <a:pt x="961" y="592"/>
                      <a:pt x="961" y="592"/>
                      <a:pt x="961" y="592"/>
                    </a:cubicBezTo>
                    <a:cubicBezTo>
                      <a:pt x="961" y="596"/>
                      <a:pt x="961" y="596"/>
                      <a:pt x="961" y="596"/>
                    </a:cubicBezTo>
                    <a:cubicBezTo>
                      <a:pt x="958" y="598"/>
                      <a:pt x="958" y="598"/>
                      <a:pt x="958" y="598"/>
                    </a:cubicBezTo>
                    <a:cubicBezTo>
                      <a:pt x="959" y="601"/>
                      <a:pt x="959" y="601"/>
                      <a:pt x="959" y="601"/>
                    </a:cubicBezTo>
                    <a:cubicBezTo>
                      <a:pt x="957" y="604"/>
                      <a:pt x="957" y="604"/>
                      <a:pt x="957" y="604"/>
                    </a:cubicBezTo>
                    <a:cubicBezTo>
                      <a:pt x="958" y="605"/>
                      <a:pt x="958" y="605"/>
                      <a:pt x="958" y="605"/>
                    </a:cubicBezTo>
                    <a:cubicBezTo>
                      <a:pt x="958" y="605"/>
                      <a:pt x="960" y="605"/>
                      <a:pt x="961" y="605"/>
                    </a:cubicBezTo>
                    <a:cubicBezTo>
                      <a:pt x="961" y="604"/>
                      <a:pt x="961" y="602"/>
                      <a:pt x="961" y="602"/>
                    </a:cubicBezTo>
                    <a:cubicBezTo>
                      <a:pt x="962" y="601"/>
                      <a:pt x="963" y="602"/>
                      <a:pt x="963" y="602"/>
                    </a:cubicBezTo>
                    <a:cubicBezTo>
                      <a:pt x="965" y="601"/>
                      <a:pt x="967" y="598"/>
                      <a:pt x="967" y="596"/>
                    </a:cubicBezTo>
                    <a:cubicBezTo>
                      <a:pt x="968" y="596"/>
                      <a:pt x="969" y="595"/>
                      <a:pt x="969" y="596"/>
                    </a:cubicBezTo>
                    <a:cubicBezTo>
                      <a:pt x="971" y="596"/>
                      <a:pt x="968" y="600"/>
                      <a:pt x="972" y="598"/>
                    </a:cubicBezTo>
                    <a:cubicBezTo>
                      <a:pt x="973" y="597"/>
                      <a:pt x="973" y="597"/>
                      <a:pt x="974" y="596"/>
                    </a:cubicBezTo>
                    <a:cubicBezTo>
                      <a:pt x="973" y="600"/>
                      <a:pt x="973" y="600"/>
                      <a:pt x="975" y="603"/>
                    </a:cubicBezTo>
                    <a:cubicBezTo>
                      <a:pt x="976" y="603"/>
                      <a:pt x="976" y="603"/>
                      <a:pt x="976" y="603"/>
                    </a:cubicBezTo>
                    <a:cubicBezTo>
                      <a:pt x="977" y="604"/>
                      <a:pt x="976" y="605"/>
                      <a:pt x="977" y="606"/>
                    </a:cubicBezTo>
                    <a:cubicBezTo>
                      <a:pt x="979" y="605"/>
                      <a:pt x="979" y="605"/>
                      <a:pt x="979" y="605"/>
                    </a:cubicBezTo>
                    <a:cubicBezTo>
                      <a:pt x="982" y="606"/>
                      <a:pt x="981" y="609"/>
                      <a:pt x="985" y="607"/>
                    </a:cubicBezTo>
                    <a:cubicBezTo>
                      <a:pt x="987" y="606"/>
                      <a:pt x="991" y="598"/>
                      <a:pt x="993" y="597"/>
                    </a:cubicBezTo>
                    <a:cubicBezTo>
                      <a:pt x="994" y="597"/>
                      <a:pt x="994" y="597"/>
                      <a:pt x="994" y="597"/>
                    </a:cubicBezTo>
                    <a:cubicBezTo>
                      <a:pt x="994" y="596"/>
                      <a:pt x="994" y="594"/>
                      <a:pt x="995" y="594"/>
                    </a:cubicBezTo>
                    <a:cubicBezTo>
                      <a:pt x="995" y="594"/>
                      <a:pt x="998" y="594"/>
                      <a:pt x="998" y="594"/>
                    </a:cubicBezTo>
                    <a:cubicBezTo>
                      <a:pt x="999" y="591"/>
                      <a:pt x="998" y="589"/>
                      <a:pt x="999" y="587"/>
                    </a:cubicBezTo>
                    <a:cubicBezTo>
                      <a:pt x="1000" y="586"/>
                      <a:pt x="1001" y="586"/>
                      <a:pt x="1001" y="586"/>
                    </a:cubicBezTo>
                    <a:cubicBezTo>
                      <a:pt x="1002" y="585"/>
                      <a:pt x="1002" y="583"/>
                      <a:pt x="1002" y="583"/>
                    </a:cubicBezTo>
                    <a:cubicBezTo>
                      <a:pt x="1003" y="582"/>
                      <a:pt x="1003" y="584"/>
                      <a:pt x="1004" y="582"/>
                    </a:cubicBezTo>
                    <a:cubicBezTo>
                      <a:pt x="1005" y="582"/>
                      <a:pt x="1006" y="579"/>
                      <a:pt x="1006" y="578"/>
                    </a:cubicBezTo>
                    <a:cubicBezTo>
                      <a:pt x="1011" y="572"/>
                      <a:pt x="1011" y="572"/>
                      <a:pt x="1011" y="572"/>
                    </a:cubicBezTo>
                    <a:cubicBezTo>
                      <a:pt x="1012" y="572"/>
                      <a:pt x="1013" y="572"/>
                      <a:pt x="1014" y="572"/>
                    </a:cubicBezTo>
                    <a:cubicBezTo>
                      <a:pt x="1015" y="571"/>
                      <a:pt x="1015" y="569"/>
                      <a:pt x="1015" y="568"/>
                    </a:cubicBezTo>
                    <a:cubicBezTo>
                      <a:pt x="1016" y="567"/>
                      <a:pt x="1019" y="566"/>
                      <a:pt x="1019" y="565"/>
                    </a:cubicBezTo>
                    <a:cubicBezTo>
                      <a:pt x="1023" y="558"/>
                      <a:pt x="1023" y="558"/>
                      <a:pt x="1023" y="558"/>
                    </a:cubicBezTo>
                    <a:cubicBezTo>
                      <a:pt x="1023" y="557"/>
                      <a:pt x="1022" y="557"/>
                      <a:pt x="1023" y="555"/>
                    </a:cubicBezTo>
                    <a:cubicBezTo>
                      <a:pt x="1023" y="553"/>
                      <a:pt x="1026" y="548"/>
                      <a:pt x="1027" y="547"/>
                    </a:cubicBezTo>
                    <a:cubicBezTo>
                      <a:pt x="1028" y="547"/>
                      <a:pt x="1029" y="547"/>
                      <a:pt x="1029" y="546"/>
                    </a:cubicBezTo>
                    <a:cubicBezTo>
                      <a:pt x="1030" y="545"/>
                      <a:pt x="1030" y="543"/>
                      <a:pt x="1031" y="541"/>
                    </a:cubicBezTo>
                    <a:cubicBezTo>
                      <a:pt x="1032" y="538"/>
                      <a:pt x="1037" y="537"/>
                      <a:pt x="1038" y="534"/>
                    </a:cubicBezTo>
                    <a:cubicBezTo>
                      <a:pt x="1039" y="533"/>
                      <a:pt x="1038" y="531"/>
                      <a:pt x="1039" y="529"/>
                    </a:cubicBezTo>
                    <a:cubicBezTo>
                      <a:pt x="1039" y="529"/>
                      <a:pt x="1041" y="529"/>
                      <a:pt x="1041" y="528"/>
                    </a:cubicBezTo>
                    <a:cubicBezTo>
                      <a:pt x="1041" y="528"/>
                      <a:pt x="1039" y="525"/>
                      <a:pt x="1039" y="525"/>
                    </a:cubicBezTo>
                    <a:cubicBezTo>
                      <a:pt x="1039" y="524"/>
                      <a:pt x="1042" y="521"/>
                      <a:pt x="1042" y="520"/>
                    </a:cubicBezTo>
                    <a:cubicBezTo>
                      <a:pt x="1042" y="517"/>
                      <a:pt x="1041" y="515"/>
                      <a:pt x="1041" y="514"/>
                    </a:cubicBezTo>
                    <a:cubicBezTo>
                      <a:pt x="1041" y="514"/>
                      <a:pt x="1042" y="512"/>
                      <a:pt x="1042" y="510"/>
                    </a:cubicBezTo>
                    <a:cubicBezTo>
                      <a:pt x="1040" y="510"/>
                      <a:pt x="1040" y="510"/>
                      <a:pt x="1040" y="510"/>
                    </a:cubicBezTo>
                    <a:cubicBezTo>
                      <a:pt x="1040" y="509"/>
                      <a:pt x="1040" y="508"/>
                      <a:pt x="1040" y="507"/>
                    </a:cubicBezTo>
                    <a:cubicBezTo>
                      <a:pt x="1043" y="503"/>
                      <a:pt x="1043" y="505"/>
                      <a:pt x="1041" y="501"/>
                    </a:cubicBezTo>
                    <a:cubicBezTo>
                      <a:pt x="1042" y="499"/>
                      <a:pt x="1045" y="497"/>
                      <a:pt x="1045" y="496"/>
                    </a:cubicBezTo>
                    <a:cubicBezTo>
                      <a:pt x="1045" y="495"/>
                      <a:pt x="1045" y="494"/>
                      <a:pt x="1045" y="493"/>
                    </a:cubicBezTo>
                    <a:cubicBezTo>
                      <a:pt x="1045" y="493"/>
                      <a:pt x="1047" y="492"/>
                      <a:pt x="1047" y="492"/>
                    </a:cubicBezTo>
                    <a:cubicBezTo>
                      <a:pt x="1047" y="490"/>
                      <a:pt x="1046" y="490"/>
                      <a:pt x="1045" y="490"/>
                    </a:cubicBezTo>
                    <a:cubicBezTo>
                      <a:pt x="1045" y="490"/>
                      <a:pt x="1045" y="487"/>
                      <a:pt x="1046" y="489"/>
                    </a:cubicBezTo>
                    <a:cubicBezTo>
                      <a:pt x="1046" y="487"/>
                      <a:pt x="1046" y="487"/>
                      <a:pt x="1046" y="487"/>
                    </a:cubicBezTo>
                    <a:cubicBezTo>
                      <a:pt x="1046" y="488"/>
                      <a:pt x="1047" y="486"/>
                      <a:pt x="1045" y="485"/>
                    </a:cubicBezTo>
                    <a:cubicBezTo>
                      <a:pt x="1045" y="485"/>
                      <a:pt x="1045" y="481"/>
                      <a:pt x="1045" y="481"/>
                    </a:cubicBezTo>
                    <a:cubicBezTo>
                      <a:pt x="1048" y="479"/>
                      <a:pt x="1050" y="481"/>
                      <a:pt x="1052" y="482"/>
                    </a:cubicBezTo>
                    <a:cubicBezTo>
                      <a:pt x="1052" y="478"/>
                      <a:pt x="1052" y="478"/>
                      <a:pt x="1052" y="478"/>
                    </a:cubicBezTo>
                    <a:cubicBezTo>
                      <a:pt x="1051" y="478"/>
                      <a:pt x="1051" y="479"/>
                      <a:pt x="1051" y="479"/>
                    </a:cubicBezTo>
                    <a:cubicBezTo>
                      <a:pt x="1049" y="479"/>
                      <a:pt x="1047" y="478"/>
                      <a:pt x="1046" y="477"/>
                    </a:cubicBezTo>
                    <a:cubicBezTo>
                      <a:pt x="1046" y="477"/>
                      <a:pt x="1046" y="475"/>
                      <a:pt x="1046" y="475"/>
                    </a:cubicBezTo>
                    <a:cubicBezTo>
                      <a:pt x="1046" y="475"/>
                      <a:pt x="1044" y="476"/>
                      <a:pt x="1044" y="476"/>
                    </a:cubicBezTo>
                    <a:cubicBezTo>
                      <a:pt x="1039" y="472"/>
                      <a:pt x="1039" y="472"/>
                      <a:pt x="1039" y="472"/>
                    </a:cubicBezTo>
                    <a:cubicBezTo>
                      <a:pt x="1038" y="470"/>
                      <a:pt x="1040" y="469"/>
                      <a:pt x="1039" y="468"/>
                    </a:cubicBezTo>
                    <a:cubicBezTo>
                      <a:pt x="1038" y="467"/>
                      <a:pt x="1035" y="467"/>
                      <a:pt x="1034" y="467"/>
                    </a:cubicBezTo>
                    <a:cubicBezTo>
                      <a:pt x="1034" y="467"/>
                      <a:pt x="1033" y="465"/>
                      <a:pt x="1033" y="465"/>
                    </a:cubicBezTo>
                    <a:cubicBezTo>
                      <a:pt x="1030" y="464"/>
                      <a:pt x="1027" y="464"/>
                      <a:pt x="1025" y="464"/>
                    </a:cubicBezTo>
                    <a:cubicBezTo>
                      <a:pt x="1025" y="466"/>
                      <a:pt x="1025" y="468"/>
                      <a:pt x="1025" y="470"/>
                    </a:cubicBezTo>
                    <a:cubicBezTo>
                      <a:pt x="1024" y="470"/>
                      <a:pt x="1022" y="469"/>
                      <a:pt x="1021" y="469"/>
                    </a:cubicBezTo>
                    <a:cubicBezTo>
                      <a:pt x="1020" y="470"/>
                      <a:pt x="1019" y="473"/>
                      <a:pt x="1017" y="474"/>
                    </a:cubicBezTo>
                    <a:cubicBezTo>
                      <a:pt x="1017" y="474"/>
                      <a:pt x="1015" y="474"/>
                      <a:pt x="1015" y="474"/>
                    </a:cubicBezTo>
                    <a:cubicBezTo>
                      <a:pt x="1017" y="468"/>
                      <a:pt x="1019" y="468"/>
                      <a:pt x="1013" y="465"/>
                    </a:cubicBezTo>
                    <a:cubicBezTo>
                      <a:pt x="1013" y="466"/>
                      <a:pt x="1012" y="468"/>
                      <a:pt x="1012" y="470"/>
                    </a:cubicBezTo>
                    <a:cubicBezTo>
                      <a:pt x="1012" y="470"/>
                      <a:pt x="1010" y="470"/>
                      <a:pt x="1009" y="470"/>
                    </a:cubicBezTo>
                    <a:cubicBezTo>
                      <a:pt x="1010" y="464"/>
                      <a:pt x="1010" y="462"/>
                      <a:pt x="1009" y="457"/>
                    </a:cubicBezTo>
                    <a:cubicBezTo>
                      <a:pt x="1004" y="457"/>
                      <a:pt x="1001" y="458"/>
                      <a:pt x="996" y="457"/>
                    </a:cubicBezTo>
                    <a:cubicBezTo>
                      <a:pt x="997" y="454"/>
                      <a:pt x="999" y="450"/>
                      <a:pt x="1001" y="449"/>
                    </a:cubicBezTo>
                    <a:cubicBezTo>
                      <a:pt x="1001" y="448"/>
                      <a:pt x="1002" y="449"/>
                      <a:pt x="1003" y="448"/>
                    </a:cubicBezTo>
                    <a:cubicBezTo>
                      <a:pt x="1004" y="446"/>
                      <a:pt x="1005" y="444"/>
                      <a:pt x="1007" y="443"/>
                    </a:cubicBezTo>
                    <a:cubicBezTo>
                      <a:pt x="1008" y="442"/>
                      <a:pt x="1008" y="443"/>
                      <a:pt x="1009" y="442"/>
                    </a:cubicBezTo>
                    <a:cubicBezTo>
                      <a:pt x="1011" y="441"/>
                      <a:pt x="1012" y="438"/>
                      <a:pt x="1014" y="437"/>
                    </a:cubicBezTo>
                    <a:cubicBezTo>
                      <a:pt x="1015" y="436"/>
                      <a:pt x="1017" y="436"/>
                      <a:pt x="1017" y="435"/>
                    </a:cubicBezTo>
                    <a:cubicBezTo>
                      <a:pt x="1018" y="435"/>
                      <a:pt x="1017" y="433"/>
                      <a:pt x="1017" y="432"/>
                    </a:cubicBezTo>
                    <a:cubicBezTo>
                      <a:pt x="1018" y="431"/>
                      <a:pt x="1021" y="431"/>
                      <a:pt x="1022" y="429"/>
                    </a:cubicBezTo>
                    <a:cubicBezTo>
                      <a:pt x="1022" y="429"/>
                      <a:pt x="1022" y="427"/>
                      <a:pt x="1022" y="426"/>
                    </a:cubicBezTo>
                    <a:cubicBezTo>
                      <a:pt x="1022" y="426"/>
                      <a:pt x="1024" y="424"/>
                      <a:pt x="1024" y="423"/>
                    </a:cubicBezTo>
                    <a:cubicBezTo>
                      <a:pt x="1024" y="423"/>
                      <a:pt x="1023" y="422"/>
                      <a:pt x="1023" y="421"/>
                    </a:cubicBezTo>
                    <a:cubicBezTo>
                      <a:pt x="1024" y="421"/>
                      <a:pt x="1024" y="420"/>
                      <a:pt x="1025" y="420"/>
                    </a:cubicBezTo>
                    <a:cubicBezTo>
                      <a:pt x="1026" y="421"/>
                      <a:pt x="1025" y="421"/>
                      <a:pt x="1026" y="421"/>
                    </a:cubicBezTo>
                    <a:cubicBezTo>
                      <a:pt x="1027" y="420"/>
                      <a:pt x="1027" y="418"/>
                      <a:pt x="1029" y="417"/>
                    </a:cubicBezTo>
                    <a:cubicBezTo>
                      <a:pt x="1030" y="417"/>
                      <a:pt x="1030" y="417"/>
                      <a:pt x="1030" y="417"/>
                    </a:cubicBezTo>
                    <a:cubicBezTo>
                      <a:pt x="1030" y="417"/>
                      <a:pt x="1030" y="416"/>
                      <a:pt x="1031" y="415"/>
                    </a:cubicBezTo>
                    <a:cubicBezTo>
                      <a:pt x="1032" y="415"/>
                      <a:pt x="1033" y="415"/>
                      <a:pt x="1034" y="414"/>
                    </a:cubicBezTo>
                    <a:cubicBezTo>
                      <a:pt x="1035" y="414"/>
                      <a:pt x="1035" y="412"/>
                      <a:pt x="1036" y="411"/>
                    </a:cubicBezTo>
                    <a:cubicBezTo>
                      <a:pt x="1036" y="411"/>
                      <a:pt x="1038" y="412"/>
                      <a:pt x="1038" y="411"/>
                    </a:cubicBezTo>
                    <a:cubicBezTo>
                      <a:pt x="1039" y="411"/>
                      <a:pt x="1038" y="409"/>
                      <a:pt x="1039" y="408"/>
                    </a:cubicBezTo>
                    <a:cubicBezTo>
                      <a:pt x="1041" y="408"/>
                      <a:pt x="1042" y="407"/>
                      <a:pt x="1044" y="407"/>
                    </a:cubicBezTo>
                    <a:cubicBezTo>
                      <a:pt x="1045" y="401"/>
                      <a:pt x="1047" y="397"/>
                      <a:pt x="1050" y="393"/>
                    </a:cubicBezTo>
                    <a:cubicBezTo>
                      <a:pt x="1051" y="392"/>
                      <a:pt x="1054" y="391"/>
                      <a:pt x="1054" y="389"/>
                    </a:cubicBezTo>
                    <a:cubicBezTo>
                      <a:pt x="1054" y="388"/>
                      <a:pt x="1053" y="388"/>
                      <a:pt x="1053" y="386"/>
                    </a:cubicBezTo>
                    <a:cubicBezTo>
                      <a:pt x="1055" y="386"/>
                      <a:pt x="1055" y="387"/>
                      <a:pt x="1057" y="387"/>
                    </a:cubicBezTo>
                    <a:cubicBezTo>
                      <a:pt x="1058" y="387"/>
                      <a:pt x="1059" y="384"/>
                      <a:pt x="1060" y="383"/>
                    </a:cubicBezTo>
                    <a:cubicBezTo>
                      <a:pt x="1062" y="382"/>
                      <a:pt x="1063" y="382"/>
                      <a:pt x="1065" y="382"/>
                    </a:cubicBezTo>
                    <a:cubicBezTo>
                      <a:pt x="1065" y="381"/>
                      <a:pt x="1065" y="378"/>
                      <a:pt x="1065" y="378"/>
                    </a:cubicBezTo>
                    <a:cubicBezTo>
                      <a:pt x="1066" y="378"/>
                      <a:pt x="1067" y="379"/>
                      <a:pt x="1069" y="380"/>
                    </a:cubicBezTo>
                    <a:cubicBezTo>
                      <a:pt x="1069" y="378"/>
                      <a:pt x="1069" y="378"/>
                      <a:pt x="1069" y="378"/>
                    </a:cubicBezTo>
                    <a:cubicBezTo>
                      <a:pt x="1071" y="379"/>
                      <a:pt x="1069" y="380"/>
                      <a:pt x="1069" y="382"/>
                    </a:cubicBezTo>
                    <a:cubicBezTo>
                      <a:pt x="1078" y="380"/>
                      <a:pt x="1086" y="380"/>
                      <a:pt x="1092" y="382"/>
                    </a:cubicBezTo>
                    <a:cubicBezTo>
                      <a:pt x="1092" y="382"/>
                      <a:pt x="1091" y="385"/>
                      <a:pt x="1092" y="386"/>
                    </a:cubicBezTo>
                    <a:cubicBezTo>
                      <a:pt x="1092" y="387"/>
                      <a:pt x="1092" y="387"/>
                      <a:pt x="1092" y="387"/>
                    </a:cubicBezTo>
                    <a:cubicBezTo>
                      <a:pt x="1094" y="387"/>
                      <a:pt x="1095" y="387"/>
                      <a:pt x="1096" y="386"/>
                    </a:cubicBezTo>
                    <a:cubicBezTo>
                      <a:pt x="1098" y="382"/>
                      <a:pt x="1098" y="382"/>
                      <a:pt x="1098" y="382"/>
                    </a:cubicBezTo>
                    <a:cubicBezTo>
                      <a:pt x="1099" y="382"/>
                      <a:pt x="1099" y="381"/>
                      <a:pt x="1100" y="382"/>
                    </a:cubicBezTo>
                    <a:cubicBezTo>
                      <a:pt x="1100" y="384"/>
                      <a:pt x="1100" y="384"/>
                      <a:pt x="1100" y="384"/>
                    </a:cubicBezTo>
                    <a:cubicBezTo>
                      <a:pt x="1101" y="385"/>
                      <a:pt x="1106" y="386"/>
                      <a:pt x="1108" y="386"/>
                    </a:cubicBezTo>
                    <a:cubicBezTo>
                      <a:pt x="1110" y="386"/>
                      <a:pt x="1112" y="384"/>
                      <a:pt x="1114" y="385"/>
                    </a:cubicBezTo>
                    <a:cubicBezTo>
                      <a:pt x="1115" y="385"/>
                      <a:pt x="1114" y="387"/>
                      <a:pt x="1117" y="388"/>
                    </a:cubicBezTo>
                    <a:cubicBezTo>
                      <a:pt x="1119" y="388"/>
                      <a:pt x="1119" y="384"/>
                      <a:pt x="1118" y="385"/>
                    </a:cubicBezTo>
                    <a:cubicBezTo>
                      <a:pt x="1118" y="383"/>
                      <a:pt x="1117" y="384"/>
                      <a:pt x="1119" y="383"/>
                    </a:cubicBezTo>
                    <a:cubicBezTo>
                      <a:pt x="1119" y="382"/>
                      <a:pt x="1118" y="380"/>
                      <a:pt x="1118" y="380"/>
                    </a:cubicBezTo>
                    <a:cubicBezTo>
                      <a:pt x="1122" y="377"/>
                      <a:pt x="1124" y="380"/>
                      <a:pt x="1127" y="380"/>
                    </a:cubicBezTo>
                    <a:cubicBezTo>
                      <a:pt x="1130" y="381"/>
                      <a:pt x="1131" y="380"/>
                      <a:pt x="1134" y="380"/>
                    </a:cubicBezTo>
                    <a:cubicBezTo>
                      <a:pt x="1134" y="380"/>
                      <a:pt x="1133" y="381"/>
                      <a:pt x="1134" y="381"/>
                    </a:cubicBezTo>
                    <a:cubicBezTo>
                      <a:pt x="1133" y="381"/>
                      <a:pt x="1136" y="382"/>
                      <a:pt x="1136" y="382"/>
                    </a:cubicBezTo>
                    <a:cubicBezTo>
                      <a:pt x="1137" y="381"/>
                      <a:pt x="1137" y="380"/>
                      <a:pt x="1138" y="380"/>
                    </a:cubicBezTo>
                    <a:cubicBezTo>
                      <a:pt x="1139" y="379"/>
                      <a:pt x="1140" y="379"/>
                      <a:pt x="1142" y="378"/>
                    </a:cubicBezTo>
                    <a:cubicBezTo>
                      <a:pt x="1142" y="379"/>
                      <a:pt x="1142" y="380"/>
                      <a:pt x="1142" y="381"/>
                    </a:cubicBezTo>
                    <a:cubicBezTo>
                      <a:pt x="1143" y="382"/>
                      <a:pt x="1146" y="384"/>
                      <a:pt x="1147" y="385"/>
                    </a:cubicBezTo>
                    <a:cubicBezTo>
                      <a:pt x="1146" y="387"/>
                      <a:pt x="1146" y="387"/>
                      <a:pt x="1146" y="387"/>
                    </a:cubicBezTo>
                    <a:cubicBezTo>
                      <a:pt x="1143" y="387"/>
                      <a:pt x="1141" y="387"/>
                      <a:pt x="1138" y="387"/>
                    </a:cubicBezTo>
                    <a:cubicBezTo>
                      <a:pt x="1140" y="395"/>
                      <a:pt x="1138" y="393"/>
                      <a:pt x="1148" y="393"/>
                    </a:cubicBezTo>
                    <a:cubicBezTo>
                      <a:pt x="1148" y="390"/>
                      <a:pt x="1148" y="390"/>
                      <a:pt x="1148" y="390"/>
                    </a:cubicBezTo>
                    <a:cubicBezTo>
                      <a:pt x="1151" y="391"/>
                      <a:pt x="1152" y="391"/>
                      <a:pt x="1154" y="392"/>
                    </a:cubicBezTo>
                    <a:cubicBezTo>
                      <a:pt x="1155" y="392"/>
                      <a:pt x="1155" y="390"/>
                      <a:pt x="1155" y="389"/>
                    </a:cubicBezTo>
                    <a:cubicBezTo>
                      <a:pt x="1156" y="389"/>
                      <a:pt x="1157" y="389"/>
                      <a:pt x="1158" y="389"/>
                    </a:cubicBezTo>
                    <a:cubicBezTo>
                      <a:pt x="1158" y="388"/>
                      <a:pt x="1158" y="387"/>
                      <a:pt x="1159" y="387"/>
                    </a:cubicBezTo>
                    <a:cubicBezTo>
                      <a:pt x="1159" y="387"/>
                      <a:pt x="1160" y="387"/>
                      <a:pt x="1161" y="387"/>
                    </a:cubicBezTo>
                    <a:cubicBezTo>
                      <a:pt x="1162" y="387"/>
                      <a:pt x="1161" y="388"/>
                      <a:pt x="1162" y="389"/>
                    </a:cubicBezTo>
                    <a:cubicBezTo>
                      <a:pt x="1166" y="388"/>
                      <a:pt x="1166" y="388"/>
                      <a:pt x="1171" y="387"/>
                    </a:cubicBezTo>
                    <a:cubicBezTo>
                      <a:pt x="1170" y="385"/>
                      <a:pt x="1170" y="384"/>
                      <a:pt x="1170" y="383"/>
                    </a:cubicBezTo>
                    <a:cubicBezTo>
                      <a:pt x="1169" y="383"/>
                      <a:pt x="1169" y="383"/>
                      <a:pt x="1169" y="383"/>
                    </a:cubicBezTo>
                    <a:cubicBezTo>
                      <a:pt x="1169" y="383"/>
                      <a:pt x="1167" y="382"/>
                      <a:pt x="1166" y="382"/>
                    </a:cubicBezTo>
                    <a:cubicBezTo>
                      <a:pt x="1166" y="382"/>
                      <a:pt x="1164" y="384"/>
                      <a:pt x="1164" y="384"/>
                    </a:cubicBezTo>
                    <a:cubicBezTo>
                      <a:pt x="1162" y="384"/>
                      <a:pt x="1162" y="383"/>
                      <a:pt x="1161" y="383"/>
                    </a:cubicBezTo>
                    <a:cubicBezTo>
                      <a:pt x="1161" y="382"/>
                      <a:pt x="1163" y="376"/>
                      <a:pt x="1162" y="376"/>
                    </a:cubicBezTo>
                    <a:cubicBezTo>
                      <a:pt x="1163" y="375"/>
                      <a:pt x="1163" y="376"/>
                      <a:pt x="1164" y="376"/>
                    </a:cubicBezTo>
                    <a:cubicBezTo>
                      <a:pt x="1164" y="374"/>
                      <a:pt x="1165" y="370"/>
                      <a:pt x="1168" y="369"/>
                    </a:cubicBezTo>
                    <a:cubicBezTo>
                      <a:pt x="1169" y="368"/>
                      <a:pt x="1170" y="369"/>
                      <a:pt x="1171" y="368"/>
                    </a:cubicBezTo>
                    <a:cubicBezTo>
                      <a:pt x="1171" y="368"/>
                      <a:pt x="1172" y="366"/>
                      <a:pt x="1173" y="366"/>
                    </a:cubicBezTo>
                    <a:cubicBezTo>
                      <a:pt x="1173" y="365"/>
                      <a:pt x="1175" y="366"/>
                      <a:pt x="1177" y="366"/>
                    </a:cubicBezTo>
                    <a:cubicBezTo>
                      <a:pt x="1177" y="365"/>
                      <a:pt x="1177" y="363"/>
                      <a:pt x="1178" y="363"/>
                    </a:cubicBezTo>
                    <a:cubicBezTo>
                      <a:pt x="1180" y="362"/>
                      <a:pt x="1180" y="362"/>
                      <a:pt x="1180" y="362"/>
                    </a:cubicBezTo>
                    <a:cubicBezTo>
                      <a:pt x="1180" y="360"/>
                      <a:pt x="1178" y="360"/>
                      <a:pt x="1179" y="358"/>
                    </a:cubicBezTo>
                    <a:cubicBezTo>
                      <a:pt x="1180" y="358"/>
                      <a:pt x="1180" y="358"/>
                      <a:pt x="1180" y="358"/>
                    </a:cubicBezTo>
                    <a:cubicBezTo>
                      <a:pt x="1184" y="357"/>
                      <a:pt x="1183" y="354"/>
                      <a:pt x="1184" y="353"/>
                    </a:cubicBezTo>
                    <a:cubicBezTo>
                      <a:pt x="1185" y="352"/>
                      <a:pt x="1185" y="354"/>
                      <a:pt x="1186" y="354"/>
                    </a:cubicBezTo>
                    <a:cubicBezTo>
                      <a:pt x="1187" y="353"/>
                      <a:pt x="1188" y="351"/>
                      <a:pt x="1189" y="351"/>
                    </a:cubicBezTo>
                    <a:cubicBezTo>
                      <a:pt x="1192" y="350"/>
                      <a:pt x="1194" y="351"/>
                      <a:pt x="1197" y="350"/>
                    </a:cubicBezTo>
                    <a:cubicBezTo>
                      <a:pt x="1199" y="350"/>
                      <a:pt x="1203" y="348"/>
                      <a:pt x="1205" y="348"/>
                    </a:cubicBezTo>
                    <a:cubicBezTo>
                      <a:pt x="1206" y="349"/>
                      <a:pt x="1207" y="353"/>
                      <a:pt x="1209" y="353"/>
                    </a:cubicBezTo>
                    <a:cubicBezTo>
                      <a:pt x="1209" y="353"/>
                      <a:pt x="1211" y="353"/>
                      <a:pt x="1211" y="352"/>
                    </a:cubicBezTo>
                    <a:cubicBezTo>
                      <a:pt x="1213" y="351"/>
                      <a:pt x="1214" y="350"/>
                      <a:pt x="1215" y="349"/>
                    </a:cubicBezTo>
                    <a:cubicBezTo>
                      <a:pt x="1215" y="349"/>
                      <a:pt x="1216" y="354"/>
                      <a:pt x="1215" y="355"/>
                    </a:cubicBezTo>
                    <a:cubicBezTo>
                      <a:pt x="1215" y="356"/>
                      <a:pt x="1214" y="355"/>
                      <a:pt x="1213" y="356"/>
                    </a:cubicBezTo>
                    <a:cubicBezTo>
                      <a:pt x="1212" y="357"/>
                      <a:pt x="1212" y="360"/>
                      <a:pt x="1211" y="363"/>
                    </a:cubicBezTo>
                    <a:cubicBezTo>
                      <a:pt x="1213" y="362"/>
                      <a:pt x="1214" y="363"/>
                      <a:pt x="1215" y="362"/>
                    </a:cubicBezTo>
                    <a:cubicBezTo>
                      <a:pt x="1215" y="362"/>
                      <a:pt x="1217" y="357"/>
                      <a:pt x="1217" y="361"/>
                    </a:cubicBezTo>
                    <a:cubicBezTo>
                      <a:pt x="1216" y="362"/>
                      <a:pt x="1216" y="362"/>
                      <a:pt x="1216" y="362"/>
                    </a:cubicBezTo>
                    <a:cubicBezTo>
                      <a:pt x="1216" y="362"/>
                      <a:pt x="1216" y="363"/>
                      <a:pt x="1216" y="364"/>
                    </a:cubicBezTo>
                    <a:cubicBezTo>
                      <a:pt x="1215" y="364"/>
                      <a:pt x="1214" y="364"/>
                      <a:pt x="1214" y="364"/>
                    </a:cubicBezTo>
                    <a:cubicBezTo>
                      <a:pt x="1214" y="365"/>
                      <a:pt x="1214" y="366"/>
                      <a:pt x="1214" y="366"/>
                    </a:cubicBezTo>
                    <a:cubicBezTo>
                      <a:pt x="1216" y="368"/>
                      <a:pt x="1216" y="368"/>
                      <a:pt x="1216" y="368"/>
                    </a:cubicBezTo>
                    <a:cubicBezTo>
                      <a:pt x="1218" y="366"/>
                      <a:pt x="1219" y="364"/>
                      <a:pt x="1220" y="363"/>
                    </a:cubicBezTo>
                    <a:cubicBezTo>
                      <a:pt x="1221" y="362"/>
                      <a:pt x="1222" y="362"/>
                      <a:pt x="1223" y="361"/>
                    </a:cubicBezTo>
                    <a:cubicBezTo>
                      <a:pt x="1224" y="361"/>
                      <a:pt x="1223" y="359"/>
                      <a:pt x="1223" y="359"/>
                    </a:cubicBezTo>
                    <a:cubicBezTo>
                      <a:pt x="1224" y="358"/>
                      <a:pt x="1225" y="359"/>
                      <a:pt x="1225" y="358"/>
                    </a:cubicBezTo>
                    <a:cubicBezTo>
                      <a:pt x="1226" y="358"/>
                      <a:pt x="1226" y="356"/>
                      <a:pt x="1227" y="356"/>
                    </a:cubicBezTo>
                    <a:cubicBezTo>
                      <a:pt x="1228" y="354"/>
                      <a:pt x="1232" y="350"/>
                      <a:pt x="1235" y="350"/>
                    </a:cubicBezTo>
                    <a:cubicBezTo>
                      <a:pt x="1240" y="350"/>
                      <a:pt x="1235" y="355"/>
                      <a:pt x="1243" y="352"/>
                    </a:cubicBezTo>
                    <a:cubicBezTo>
                      <a:pt x="1242" y="351"/>
                      <a:pt x="1243" y="348"/>
                      <a:pt x="1241" y="350"/>
                    </a:cubicBezTo>
                    <a:cubicBezTo>
                      <a:pt x="1241" y="348"/>
                      <a:pt x="1240" y="345"/>
                      <a:pt x="1240" y="343"/>
                    </a:cubicBezTo>
                    <a:cubicBezTo>
                      <a:pt x="1241" y="343"/>
                      <a:pt x="1242" y="343"/>
                      <a:pt x="1243" y="342"/>
                    </a:cubicBezTo>
                    <a:cubicBezTo>
                      <a:pt x="1243" y="341"/>
                      <a:pt x="1242" y="340"/>
                      <a:pt x="1243" y="339"/>
                    </a:cubicBezTo>
                    <a:cubicBezTo>
                      <a:pt x="1243" y="339"/>
                      <a:pt x="1245" y="338"/>
                      <a:pt x="1246" y="338"/>
                    </a:cubicBezTo>
                    <a:cubicBezTo>
                      <a:pt x="1247" y="338"/>
                      <a:pt x="1249" y="336"/>
                      <a:pt x="1250" y="336"/>
                    </a:cubicBezTo>
                    <a:cubicBezTo>
                      <a:pt x="1253" y="336"/>
                      <a:pt x="1255" y="340"/>
                      <a:pt x="1259" y="341"/>
                    </a:cubicBezTo>
                    <a:cubicBezTo>
                      <a:pt x="1259" y="341"/>
                      <a:pt x="1257" y="342"/>
                      <a:pt x="1256" y="342"/>
                    </a:cubicBezTo>
                    <a:cubicBezTo>
                      <a:pt x="1251" y="341"/>
                      <a:pt x="1253" y="339"/>
                      <a:pt x="1249" y="343"/>
                    </a:cubicBezTo>
                    <a:cubicBezTo>
                      <a:pt x="1249" y="343"/>
                      <a:pt x="1247" y="344"/>
                      <a:pt x="1247" y="344"/>
                    </a:cubicBezTo>
                    <a:cubicBezTo>
                      <a:pt x="1247" y="347"/>
                      <a:pt x="1249" y="349"/>
                      <a:pt x="1249" y="352"/>
                    </a:cubicBezTo>
                    <a:cubicBezTo>
                      <a:pt x="1249" y="352"/>
                      <a:pt x="1247" y="353"/>
                      <a:pt x="1247" y="354"/>
                    </a:cubicBezTo>
                    <a:cubicBezTo>
                      <a:pt x="1245" y="357"/>
                      <a:pt x="1246" y="358"/>
                      <a:pt x="1247" y="361"/>
                    </a:cubicBezTo>
                    <a:cubicBezTo>
                      <a:pt x="1245" y="362"/>
                      <a:pt x="1245" y="362"/>
                      <a:pt x="1245" y="362"/>
                    </a:cubicBezTo>
                    <a:cubicBezTo>
                      <a:pt x="1244" y="362"/>
                      <a:pt x="1245" y="364"/>
                      <a:pt x="1245" y="364"/>
                    </a:cubicBezTo>
                    <a:cubicBezTo>
                      <a:pt x="1241" y="365"/>
                      <a:pt x="1238" y="364"/>
                      <a:pt x="1235" y="364"/>
                    </a:cubicBezTo>
                    <a:cubicBezTo>
                      <a:pt x="1235" y="364"/>
                      <a:pt x="1234" y="366"/>
                      <a:pt x="1233" y="366"/>
                    </a:cubicBezTo>
                    <a:cubicBezTo>
                      <a:pt x="1232" y="367"/>
                      <a:pt x="1230" y="366"/>
                      <a:pt x="1229" y="366"/>
                    </a:cubicBezTo>
                    <a:cubicBezTo>
                      <a:pt x="1228" y="366"/>
                      <a:pt x="1228" y="367"/>
                      <a:pt x="1227" y="368"/>
                    </a:cubicBezTo>
                    <a:cubicBezTo>
                      <a:pt x="1227" y="374"/>
                      <a:pt x="1227" y="374"/>
                      <a:pt x="1227" y="374"/>
                    </a:cubicBezTo>
                    <a:cubicBezTo>
                      <a:pt x="1227" y="374"/>
                      <a:pt x="1224" y="374"/>
                      <a:pt x="1224" y="375"/>
                    </a:cubicBezTo>
                    <a:cubicBezTo>
                      <a:pt x="1224" y="375"/>
                      <a:pt x="1224" y="377"/>
                      <a:pt x="1224" y="378"/>
                    </a:cubicBezTo>
                    <a:cubicBezTo>
                      <a:pt x="1221" y="382"/>
                      <a:pt x="1221" y="382"/>
                      <a:pt x="1221" y="382"/>
                    </a:cubicBezTo>
                    <a:cubicBezTo>
                      <a:pt x="1220" y="382"/>
                      <a:pt x="1219" y="382"/>
                      <a:pt x="1217" y="383"/>
                    </a:cubicBezTo>
                    <a:cubicBezTo>
                      <a:pt x="1216" y="384"/>
                      <a:pt x="1217" y="385"/>
                      <a:pt x="1216" y="387"/>
                    </a:cubicBezTo>
                    <a:cubicBezTo>
                      <a:pt x="1216" y="388"/>
                      <a:pt x="1213" y="388"/>
                      <a:pt x="1212" y="389"/>
                    </a:cubicBezTo>
                    <a:cubicBezTo>
                      <a:pt x="1212" y="389"/>
                      <a:pt x="1210" y="392"/>
                      <a:pt x="1209" y="392"/>
                    </a:cubicBezTo>
                    <a:cubicBezTo>
                      <a:pt x="1209" y="393"/>
                      <a:pt x="1210" y="394"/>
                      <a:pt x="1209" y="394"/>
                    </a:cubicBezTo>
                    <a:cubicBezTo>
                      <a:pt x="1208" y="396"/>
                      <a:pt x="1203" y="399"/>
                      <a:pt x="1201" y="401"/>
                    </a:cubicBezTo>
                    <a:cubicBezTo>
                      <a:pt x="1201" y="402"/>
                      <a:pt x="1200" y="404"/>
                      <a:pt x="1199" y="405"/>
                    </a:cubicBezTo>
                    <a:cubicBezTo>
                      <a:pt x="1197" y="406"/>
                      <a:pt x="1196" y="404"/>
                      <a:pt x="1195" y="404"/>
                    </a:cubicBezTo>
                    <a:cubicBezTo>
                      <a:pt x="1193" y="404"/>
                      <a:pt x="1193" y="408"/>
                      <a:pt x="1191" y="408"/>
                    </a:cubicBezTo>
                    <a:cubicBezTo>
                      <a:pt x="1190" y="408"/>
                      <a:pt x="1185" y="408"/>
                      <a:pt x="1184" y="408"/>
                    </a:cubicBezTo>
                    <a:cubicBezTo>
                      <a:pt x="1184" y="409"/>
                      <a:pt x="1184" y="409"/>
                      <a:pt x="1184" y="409"/>
                    </a:cubicBezTo>
                    <a:cubicBezTo>
                      <a:pt x="1184" y="410"/>
                      <a:pt x="1186" y="411"/>
                      <a:pt x="1187" y="411"/>
                    </a:cubicBezTo>
                    <a:cubicBezTo>
                      <a:pt x="1186" y="415"/>
                      <a:pt x="1185" y="418"/>
                      <a:pt x="1185" y="422"/>
                    </a:cubicBezTo>
                    <a:cubicBezTo>
                      <a:pt x="1180" y="422"/>
                      <a:pt x="1182" y="423"/>
                      <a:pt x="1179" y="425"/>
                    </a:cubicBezTo>
                    <a:cubicBezTo>
                      <a:pt x="1178" y="425"/>
                      <a:pt x="1177" y="425"/>
                      <a:pt x="1177" y="425"/>
                    </a:cubicBezTo>
                    <a:cubicBezTo>
                      <a:pt x="1176" y="428"/>
                      <a:pt x="1177" y="430"/>
                      <a:pt x="1176" y="433"/>
                    </a:cubicBezTo>
                    <a:cubicBezTo>
                      <a:pt x="1176" y="434"/>
                      <a:pt x="1174" y="437"/>
                      <a:pt x="1174" y="438"/>
                    </a:cubicBezTo>
                    <a:cubicBezTo>
                      <a:pt x="1173" y="443"/>
                      <a:pt x="1173" y="448"/>
                      <a:pt x="1174" y="452"/>
                    </a:cubicBezTo>
                    <a:cubicBezTo>
                      <a:pt x="1175" y="455"/>
                      <a:pt x="1177" y="458"/>
                      <a:pt x="1178" y="461"/>
                    </a:cubicBezTo>
                    <a:cubicBezTo>
                      <a:pt x="1178" y="466"/>
                      <a:pt x="1177" y="471"/>
                      <a:pt x="1178" y="477"/>
                    </a:cubicBezTo>
                    <a:cubicBezTo>
                      <a:pt x="1178" y="477"/>
                      <a:pt x="1179" y="484"/>
                      <a:pt x="1179" y="485"/>
                    </a:cubicBezTo>
                    <a:cubicBezTo>
                      <a:pt x="1179" y="486"/>
                      <a:pt x="1181" y="487"/>
                      <a:pt x="1181" y="489"/>
                    </a:cubicBezTo>
                    <a:cubicBezTo>
                      <a:pt x="1183" y="492"/>
                      <a:pt x="1181" y="495"/>
                      <a:pt x="1181" y="499"/>
                    </a:cubicBezTo>
                    <a:cubicBezTo>
                      <a:pt x="1181" y="499"/>
                      <a:pt x="1183" y="500"/>
                      <a:pt x="1183" y="501"/>
                    </a:cubicBezTo>
                    <a:cubicBezTo>
                      <a:pt x="1184" y="502"/>
                      <a:pt x="1183" y="503"/>
                      <a:pt x="1183" y="504"/>
                    </a:cubicBezTo>
                    <a:cubicBezTo>
                      <a:pt x="1184" y="504"/>
                      <a:pt x="1185" y="504"/>
                      <a:pt x="1185" y="504"/>
                    </a:cubicBezTo>
                    <a:cubicBezTo>
                      <a:pt x="1186" y="504"/>
                      <a:pt x="1197" y="493"/>
                      <a:pt x="1197" y="493"/>
                    </a:cubicBezTo>
                    <a:cubicBezTo>
                      <a:pt x="1199" y="489"/>
                      <a:pt x="1196" y="485"/>
                      <a:pt x="1198" y="481"/>
                    </a:cubicBezTo>
                    <a:cubicBezTo>
                      <a:pt x="1198" y="481"/>
                      <a:pt x="1200" y="481"/>
                      <a:pt x="1200" y="481"/>
                    </a:cubicBezTo>
                    <a:cubicBezTo>
                      <a:pt x="1201" y="481"/>
                      <a:pt x="1202" y="479"/>
                      <a:pt x="1203" y="479"/>
                    </a:cubicBezTo>
                    <a:cubicBezTo>
                      <a:pt x="1205" y="478"/>
                      <a:pt x="1207" y="479"/>
                      <a:pt x="1209" y="479"/>
                    </a:cubicBezTo>
                    <a:cubicBezTo>
                      <a:pt x="1209" y="477"/>
                      <a:pt x="1209" y="477"/>
                      <a:pt x="1209" y="477"/>
                    </a:cubicBezTo>
                    <a:cubicBezTo>
                      <a:pt x="1208" y="476"/>
                      <a:pt x="1207" y="471"/>
                      <a:pt x="1208" y="468"/>
                    </a:cubicBezTo>
                    <a:cubicBezTo>
                      <a:pt x="1208" y="468"/>
                      <a:pt x="1213" y="461"/>
                      <a:pt x="1213" y="461"/>
                    </a:cubicBezTo>
                    <a:cubicBezTo>
                      <a:pt x="1217" y="457"/>
                      <a:pt x="1220" y="457"/>
                      <a:pt x="1225" y="459"/>
                    </a:cubicBezTo>
                    <a:cubicBezTo>
                      <a:pt x="1226" y="458"/>
                      <a:pt x="1227" y="455"/>
                      <a:pt x="1228" y="455"/>
                    </a:cubicBezTo>
                    <a:cubicBezTo>
                      <a:pt x="1229" y="455"/>
                      <a:pt x="1229" y="455"/>
                      <a:pt x="1229" y="455"/>
                    </a:cubicBezTo>
                    <a:cubicBezTo>
                      <a:pt x="1229" y="454"/>
                      <a:pt x="1230" y="453"/>
                      <a:pt x="1229" y="452"/>
                    </a:cubicBezTo>
                    <a:cubicBezTo>
                      <a:pt x="1229" y="451"/>
                      <a:pt x="1225" y="448"/>
                      <a:pt x="1224" y="447"/>
                    </a:cubicBezTo>
                    <a:cubicBezTo>
                      <a:pt x="1225" y="444"/>
                      <a:pt x="1226" y="439"/>
                      <a:pt x="1226" y="436"/>
                    </a:cubicBezTo>
                    <a:cubicBezTo>
                      <a:pt x="1228" y="435"/>
                      <a:pt x="1229" y="435"/>
                      <a:pt x="1231" y="435"/>
                    </a:cubicBezTo>
                    <a:cubicBezTo>
                      <a:pt x="1231" y="435"/>
                      <a:pt x="1232" y="433"/>
                      <a:pt x="1233" y="433"/>
                    </a:cubicBezTo>
                    <a:cubicBezTo>
                      <a:pt x="1234" y="433"/>
                      <a:pt x="1236" y="434"/>
                      <a:pt x="1237" y="435"/>
                    </a:cubicBezTo>
                    <a:cubicBezTo>
                      <a:pt x="1238" y="434"/>
                      <a:pt x="1238" y="433"/>
                      <a:pt x="1239" y="433"/>
                    </a:cubicBezTo>
                    <a:cubicBezTo>
                      <a:pt x="1239" y="431"/>
                      <a:pt x="1239" y="430"/>
                      <a:pt x="1239" y="428"/>
                    </a:cubicBezTo>
                    <a:cubicBezTo>
                      <a:pt x="1237" y="428"/>
                      <a:pt x="1236" y="428"/>
                      <a:pt x="1234" y="429"/>
                    </a:cubicBezTo>
                    <a:cubicBezTo>
                      <a:pt x="1234" y="428"/>
                      <a:pt x="1234" y="427"/>
                      <a:pt x="1234" y="426"/>
                    </a:cubicBezTo>
                    <a:cubicBezTo>
                      <a:pt x="1234" y="425"/>
                      <a:pt x="1231" y="424"/>
                      <a:pt x="1231" y="423"/>
                    </a:cubicBezTo>
                    <a:cubicBezTo>
                      <a:pt x="1231" y="421"/>
                      <a:pt x="1232" y="420"/>
                      <a:pt x="1233" y="419"/>
                    </a:cubicBezTo>
                    <a:cubicBezTo>
                      <a:pt x="1233" y="418"/>
                      <a:pt x="1233" y="416"/>
                      <a:pt x="1233" y="415"/>
                    </a:cubicBezTo>
                    <a:cubicBezTo>
                      <a:pt x="1234" y="414"/>
                      <a:pt x="1235" y="414"/>
                      <a:pt x="1236" y="413"/>
                    </a:cubicBezTo>
                    <a:cubicBezTo>
                      <a:pt x="1237" y="413"/>
                      <a:pt x="1238" y="409"/>
                      <a:pt x="1238" y="409"/>
                    </a:cubicBezTo>
                    <a:cubicBezTo>
                      <a:pt x="1238" y="409"/>
                      <a:pt x="1238" y="407"/>
                      <a:pt x="1238" y="407"/>
                    </a:cubicBezTo>
                    <a:cubicBezTo>
                      <a:pt x="1236" y="406"/>
                      <a:pt x="1235" y="406"/>
                      <a:pt x="1232" y="405"/>
                    </a:cubicBezTo>
                    <a:cubicBezTo>
                      <a:pt x="1232" y="406"/>
                      <a:pt x="1232" y="406"/>
                      <a:pt x="1232" y="406"/>
                    </a:cubicBezTo>
                    <a:cubicBezTo>
                      <a:pt x="1231" y="406"/>
                      <a:pt x="1230" y="405"/>
                      <a:pt x="1230" y="405"/>
                    </a:cubicBezTo>
                    <a:cubicBezTo>
                      <a:pt x="1228" y="398"/>
                      <a:pt x="1229" y="395"/>
                      <a:pt x="1234" y="391"/>
                    </a:cubicBezTo>
                    <a:cubicBezTo>
                      <a:pt x="1234" y="391"/>
                      <a:pt x="1236" y="390"/>
                      <a:pt x="1236" y="389"/>
                    </a:cubicBezTo>
                    <a:cubicBezTo>
                      <a:pt x="1236" y="389"/>
                      <a:pt x="1236" y="388"/>
                      <a:pt x="1236" y="388"/>
                    </a:cubicBezTo>
                    <a:cubicBezTo>
                      <a:pt x="1237" y="387"/>
                      <a:pt x="1238" y="388"/>
                      <a:pt x="1239" y="387"/>
                    </a:cubicBezTo>
                    <a:cubicBezTo>
                      <a:pt x="1239" y="386"/>
                      <a:pt x="1238" y="384"/>
                      <a:pt x="1239" y="384"/>
                    </a:cubicBezTo>
                    <a:cubicBezTo>
                      <a:pt x="1239" y="384"/>
                      <a:pt x="1241" y="384"/>
                      <a:pt x="1241" y="384"/>
                    </a:cubicBezTo>
                    <a:cubicBezTo>
                      <a:pt x="1241" y="382"/>
                      <a:pt x="1239" y="382"/>
                      <a:pt x="1240" y="380"/>
                    </a:cubicBezTo>
                    <a:cubicBezTo>
                      <a:pt x="1241" y="380"/>
                      <a:pt x="1241" y="380"/>
                      <a:pt x="1241" y="380"/>
                    </a:cubicBezTo>
                    <a:cubicBezTo>
                      <a:pt x="1243" y="379"/>
                      <a:pt x="1243" y="376"/>
                      <a:pt x="1244" y="374"/>
                    </a:cubicBezTo>
                    <a:cubicBezTo>
                      <a:pt x="1244" y="374"/>
                      <a:pt x="1246" y="374"/>
                      <a:pt x="1246" y="374"/>
                    </a:cubicBezTo>
                    <a:cubicBezTo>
                      <a:pt x="1246" y="374"/>
                      <a:pt x="1247" y="376"/>
                      <a:pt x="1247" y="376"/>
                    </a:cubicBezTo>
                    <a:cubicBezTo>
                      <a:pt x="1249" y="377"/>
                      <a:pt x="1249" y="375"/>
                      <a:pt x="1251" y="376"/>
                    </a:cubicBezTo>
                    <a:cubicBezTo>
                      <a:pt x="1252" y="376"/>
                      <a:pt x="1252" y="377"/>
                      <a:pt x="1253" y="378"/>
                    </a:cubicBezTo>
                    <a:cubicBezTo>
                      <a:pt x="1253" y="378"/>
                      <a:pt x="1254" y="377"/>
                      <a:pt x="1255" y="378"/>
                    </a:cubicBezTo>
                    <a:cubicBezTo>
                      <a:pt x="1255" y="377"/>
                      <a:pt x="1255" y="375"/>
                      <a:pt x="1255" y="374"/>
                    </a:cubicBezTo>
                    <a:cubicBezTo>
                      <a:pt x="1255" y="374"/>
                      <a:pt x="1262" y="371"/>
                      <a:pt x="1263" y="370"/>
                    </a:cubicBezTo>
                    <a:cubicBezTo>
                      <a:pt x="1263" y="370"/>
                      <a:pt x="1265" y="367"/>
                      <a:pt x="1265" y="367"/>
                    </a:cubicBezTo>
                    <a:cubicBezTo>
                      <a:pt x="1268" y="365"/>
                      <a:pt x="1264" y="372"/>
                      <a:pt x="1264" y="374"/>
                    </a:cubicBezTo>
                    <a:cubicBezTo>
                      <a:pt x="1264" y="378"/>
                      <a:pt x="1265" y="380"/>
                      <a:pt x="1269" y="378"/>
                    </a:cubicBezTo>
                    <a:cubicBezTo>
                      <a:pt x="1274" y="371"/>
                      <a:pt x="1274" y="371"/>
                      <a:pt x="1274" y="371"/>
                    </a:cubicBezTo>
                    <a:cubicBezTo>
                      <a:pt x="1274" y="370"/>
                      <a:pt x="1274" y="369"/>
                      <a:pt x="1274" y="368"/>
                    </a:cubicBezTo>
                    <a:cubicBezTo>
                      <a:pt x="1275" y="367"/>
                      <a:pt x="1275" y="368"/>
                      <a:pt x="1276" y="368"/>
                    </a:cubicBezTo>
                    <a:cubicBezTo>
                      <a:pt x="1276" y="368"/>
                      <a:pt x="1276" y="367"/>
                      <a:pt x="1277" y="367"/>
                    </a:cubicBezTo>
                    <a:cubicBezTo>
                      <a:pt x="1277" y="367"/>
                      <a:pt x="1278" y="367"/>
                      <a:pt x="1279" y="367"/>
                    </a:cubicBezTo>
                    <a:cubicBezTo>
                      <a:pt x="1279" y="367"/>
                      <a:pt x="1280" y="364"/>
                      <a:pt x="1283" y="364"/>
                    </a:cubicBezTo>
                    <a:cubicBezTo>
                      <a:pt x="1285" y="364"/>
                      <a:pt x="1289" y="368"/>
                      <a:pt x="1290" y="369"/>
                    </a:cubicBezTo>
                    <a:cubicBezTo>
                      <a:pt x="1292" y="370"/>
                      <a:pt x="1293" y="368"/>
                      <a:pt x="1294" y="370"/>
                    </a:cubicBezTo>
                    <a:cubicBezTo>
                      <a:pt x="1294" y="370"/>
                      <a:pt x="1293" y="373"/>
                      <a:pt x="1294" y="374"/>
                    </a:cubicBezTo>
                    <a:cubicBezTo>
                      <a:pt x="1294" y="374"/>
                      <a:pt x="1300" y="377"/>
                      <a:pt x="1301" y="378"/>
                    </a:cubicBezTo>
                    <a:cubicBezTo>
                      <a:pt x="1302" y="376"/>
                      <a:pt x="1302" y="372"/>
                      <a:pt x="1303" y="370"/>
                    </a:cubicBezTo>
                    <a:cubicBezTo>
                      <a:pt x="1304" y="369"/>
                      <a:pt x="1306" y="368"/>
                      <a:pt x="1306" y="368"/>
                    </a:cubicBezTo>
                    <a:cubicBezTo>
                      <a:pt x="1306" y="366"/>
                      <a:pt x="1306" y="366"/>
                      <a:pt x="1306" y="366"/>
                    </a:cubicBezTo>
                    <a:cubicBezTo>
                      <a:pt x="1308" y="365"/>
                      <a:pt x="1310" y="366"/>
                      <a:pt x="1311" y="365"/>
                    </a:cubicBezTo>
                    <a:cubicBezTo>
                      <a:pt x="1312" y="364"/>
                      <a:pt x="1312" y="362"/>
                      <a:pt x="1312" y="362"/>
                    </a:cubicBezTo>
                    <a:cubicBezTo>
                      <a:pt x="1311" y="361"/>
                      <a:pt x="1311" y="361"/>
                      <a:pt x="1311" y="361"/>
                    </a:cubicBezTo>
                    <a:cubicBezTo>
                      <a:pt x="1313" y="360"/>
                      <a:pt x="1315" y="360"/>
                      <a:pt x="1315" y="360"/>
                    </a:cubicBezTo>
                    <a:cubicBezTo>
                      <a:pt x="1315" y="360"/>
                      <a:pt x="1317" y="361"/>
                      <a:pt x="1318" y="360"/>
                    </a:cubicBezTo>
                    <a:cubicBezTo>
                      <a:pt x="1319" y="360"/>
                      <a:pt x="1320" y="358"/>
                      <a:pt x="1320" y="357"/>
                    </a:cubicBezTo>
                    <a:cubicBezTo>
                      <a:pt x="1320" y="356"/>
                      <a:pt x="1319" y="356"/>
                      <a:pt x="1318" y="354"/>
                    </a:cubicBezTo>
                    <a:cubicBezTo>
                      <a:pt x="1324" y="357"/>
                      <a:pt x="1327" y="357"/>
                      <a:pt x="1325" y="350"/>
                    </a:cubicBezTo>
                    <a:cubicBezTo>
                      <a:pt x="1327" y="351"/>
                      <a:pt x="1328" y="351"/>
                      <a:pt x="1330" y="352"/>
                    </a:cubicBezTo>
                    <a:cubicBezTo>
                      <a:pt x="1331" y="351"/>
                      <a:pt x="1332" y="350"/>
                      <a:pt x="1333" y="349"/>
                    </a:cubicBezTo>
                    <a:close/>
                    <a:moveTo>
                      <a:pt x="335" y="0"/>
                    </a:moveTo>
                    <a:cubicBezTo>
                      <a:pt x="335" y="2"/>
                      <a:pt x="335" y="2"/>
                      <a:pt x="335" y="2"/>
                    </a:cubicBezTo>
                    <a:cubicBezTo>
                      <a:pt x="337" y="2"/>
                      <a:pt x="341" y="2"/>
                      <a:pt x="341" y="2"/>
                    </a:cubicBezTo>
                    <a:cubicBezTo>
                      <a:pt x="343" y="3"/>
                      <a:pt x="341" y="0"/>
                      <a:pt x="341" y="0"/>
                    </a:cubicBezTo>
                    <a:cubicBezTo>
                      <a:pt x="340" y="0"/>
                      <a:pt x="337" y="0"/>
                      <a:pt x="335" y="0"/>
                    </a:cubicBezTo>
                    <a:close/>
                    <a:moveTo>
                      <a:pt x="327" y="5"/>
                    </a:moveTo>
                    <a:cubicBezTo>
                      <a:pt x="327" y="5"/>
                      <a:pt x="327" y="8"/>
                      <a:pt x="327" y="9"/>
                    </a:cubicBezTo>
                    <a:cubicBezTo>
                      <a:pt x="328" y="9"/>
                      <a:pt x="327" y="9"/>
                      <a:pt x="328" y="10"/>
                    </a:cubicBezTo>
                    <a:cubicBezTo>
                      <a:pt x="329" y="10"/>
                      <a:pt x="335" y="9"/>
                      <a:pt x="331" y="7"/>
                    </a:cubicBezTo>
                    <a:cubicBezTo>
                      <a:pt x="330" y="7"/>
                      <a:pt x="328" y="6"/>
                      <a:pt x="327" y="5"/>
                    </a:cubicBezTo>
                    <a:close/>
                    <a:moveTo>
                      <a:pt x="318" y="9"/>
                    </a:moveTo>
                    <a:cubicBezTo>
                      <a:pt x="318" y="9"/>
                      <a:pt x="317" y="12"/>
                      <a:pt x="317" y="13"/>
                    </a:cubicBezTo>
                    <a:cubicBezTo>
                      <a:pt x="305" y="13"/>
                      <a:pt x="314" y="16"/>
                      <a:pt x="319" y="15"/>
                    </a:cubicBezTo>
                    <a:cubicBezTo>
                      <a:pt x="320" y="14"/>
                      <a:pt x="323" y="12"/>
                      <a:pt x="324" y="12"/>
                    </a:cubicBezTo>
                    <a:cubicBezTo>
                      <a:pt x="324" y="11"/>
                      <a:pt x="324" y="11"/>
                      <a:pt x="324" y="11"/>
                    </a:cubicBezTo>
                    <a:cubicBezTo>
                      <a:pt x="323" y="11"/>
                      <a:pt x="321" y="11"/>
                      <a:pt x="320" y="11"/>
                    </a:cubicBezTo>
                    <a:cubicBezTo>
                      <a:pt x="319" y="10"/>
                      <a:pt x="320" y="9"/>
                      <a:pt x="318" y="9"/>
                    </a:cubicBezTo>
                    <a:close/>
                    <a:moveTo>
                      <a:pt x="334" y="11"/>
                    </a:moveTo>
                    <a:cubicBezTo>
                      <a:pt x="334" y="11"/>
                      <a:pt x="332" y="13"/>
                      <a:pt x="334" y="13"/>
                    </a:cubicBezTo>
                    <a:cubicBezTo>
                      <a:pt x="336" y="13"/>
                      <a:pt x="338" y="10"/>
                      <a:pt x="334" y="11"/>
                    </a:cubicBezTo>
                    <a:close/>
                    <a:moveTo>
                      <a:pt x="325" y="14"/>
                    </a:moveTo>
                    <a:cubicBezTo>
                      <a:pt x="325" y="14"/>
                      <a:pt x="323" y="16"/>
                      <a:pt x="323" y="16"/>
                    </a:cubicBezTo>
                    <a:cubicBezTo>
                      <a:pt x="323" y="16"/>
                      <a:pt x="325" y="16"/>
                      <a:pt x="325" y="17"/>
                    </a:cubicBezTo>
                    <a:cubicBezTo>
                      <a:pt x="326" y="16"/>
                      <a:pt x="326" y="14"/>
                      <a:pt x="327" y="14"/>
                    </a:cubicBezTo>
                    <a:cubicBezTo>
                      <a:pt x="326" y="14"/>
                      <a:pt x="325" y="14"/>
                      <a:pt x="325" y="14"/>
                    </a:cubicBezTo>
                    <a:close/>
                    <a:moveTo>
                      <a:pt x="331" y="19"/>
                    </a:moveTo>
                    <a:cubicBezTo>
                      <a:pt x="332" y="19"/>
                      <a:pt x="332" y="21"/>
                      <a:pt x="333" y="21"/>
                    </a:cubicBezTo>
                    <a:cubicBezTo>
                      <a:pt x="334" y="22"/>
                      <a:pt x="333" y="19"/>
                      <a:pt x="333" y="19"/>
                    </a:cubicBezTo>
                    <a:cubicBezTo>
                      <a:pt x="333" y="19"/>
                      <a:pt x="332" y="19"/>
                      <a:pt x="331" y="19"/>
                    </a:cubicBezTo>
                    <a:close/>
                    <a:moveTo>
                      <a:pt x="306" y="19"/>
                    </a:moveTo>
                    <a:cubicBezTo>
                      <a:pt x="307" y="20"/>
                      <a:pt x="305" y="20"/>
                      <a:pt x="308" y="22"/>
                    </a:cubicBezTo>
                    <a:cubicBezTo>
                      <a:pt x="308" y="23"/>
                      <a:pt x="308" y="23"/>
                      <a:pt x="308" y="23"/>
                    </a:cubicBezTo>
                    <a:cubicBezTo>
                      <a:pt x="309" y="22"/>
                      <a:pt x="312" y="22"/>
                      <a:pt x="311" y="22"/>
                    </a:cubicBezTo>
                    <a:cubicBezTo>
                      <a:pt x="313" y="23"/>
                      <a:pt x="312" y="20"/>
                      <a:pt x="310" y="19"/>
                    </a:cubicBezTo>
                    <a:cubicBezTo>
                      <a:pt x="309" y="19"/>
                      <a:pt x="307" y="19"/>
                      <a:pt x="306" y="19"/>
                    </a:cubicBezTo>
                    <a:close/>
                    <a:moveTo>
                      <a:pt x="319" y="19"/>
                    </a:moveTo>
                    <a:cubicBezTo>
                      <a:pt x="320" y="20"/>
                      <a:pt x="320" y="22"/>
                      <a:pt x="321" y="22"/>
                    </a:cubicBezTo>
                    <a:cubicBezTo>
                      <a:pt x="322" y="23"/>
                      <a:pt x="324" y="22"/>
                      <a:pt x="325" y="23"/>
                    </a:cubicBezTo>
                    <a:cubicBezTo>
                      <a:pt x="326" y="24"/>
                      <a:pt x="326" y="25"/>
                      <a:pt x="327" y="25"/>
                    </a:cubicBezTo>
                    <a:cubicBezTo>
                      <a:pt x="328" y="25"/>
                      <a:pt x="328" y="25"/>
                      <a:pt x="329" y="25"/>
                    </a:cubicBezTo>
                    <a:cubicBezTo>
                      <a:pt x="335" y="21"/>
                      <a:pt x="322" y="20"/>
                      <a:pt x="319" y="19"/>
                    </a:cubicBezTo>
                    <a:close/>
                    <a:moveTo>
                      <a:pt x="315" y="20"/>
                    </a:moveTo>
                    <a:cubicBezTo>
                      <a:pt x="313" y="23"/>
                      <a:pt x="313" y="23"/>
                      <a:pt x="313" y="23"/>
                    </a:cubicBezTo>
                    <a:cubicBezTo>
                      <a:pt x="314" y="23"/>
                      <a:pt x="314" y="24"/>
                      <a:pt x="314" y="25"/>
                    </a:cubicBezTo>
                    <a:cubicBezTo>
                      <a:pt x="315" y="24"/>
                      <a:pt x="316" y="24"/>
                      <a:pt x="316" y="24"/>
                    </a:cubicBezTo>
                    <a:cubicBezTo>
                      <a:pt x="317" y="24"/>
                      <a:pt x="317" y="26"/>
                      <a:pt x="317" y="27"/>
                    </a:cubicBezTo>
                    <a:cubicBezTo>
                      <a:pt x="319" y="27"/>
                      <a:pt x="319" y="26"/>
                      <a:pt x="320" y="26"/>
                    </a:cubicBezTo>
                    <a:cubicBezTo>
                      <a:pt x="322" y="26"/>
                      <a:pt x="324" y="28"/>
                      <a:pt x="325" y="29"/>
                    </a:cubicBezTo>
                    <a:cubicBezTo>
                      <a:pt x="327" y="29"/>
                      <a:pt x="328" y="27"/>
                      <a:pt x="329" y="27"/>
                    </a:cubicBezTo>
                    <a:cubicBezTo>
                      <a:pt x="327" y="26"/>
                      <a:pt x="323" y="25"/>
                      <a:pt x="321" y="24"/>
                    </a:cubicBezTo>
                    <a:cubicBezTo>
                      <a:pt x="320" y="23"/>
                      <a:pt x="318" y="20"/>
                      <a:pt x="317" y="20"/>
                    </a:cubicBezTo>
                    <a:cubicBezTo>
                      <a:pt x="316" y="20"/>
                      <a:pt x="315" y="20"/>
                      <a:pt x="315" y="20"/>
                    </a:cubicBezTo>
                    <a:close/>
                    <a:moveTo>
                      <a:pt x="334" y="23"/>
                    </a:moveTo>
                    <a:cubicBezTo>
                      <a:pt x="334" y="23"/>
                      <a:pt x="332" y="24"/>
                      <a:pt x="332" y="24"/>
                    </a:cubicBezTo>
                    <a:cubicBezTo>
                      <a:pt x="332" y="24"/>
                      <a:pt x="331" y="26"/>
                      <a:pt x="331" y="26"/>
                    </a:cubicBezTo>
                    <a:cubicBezTo>
                      <a:pt x="332" y="26"/>
                      <a:pt x="333" y="27"/>
                      <a:pt x="334" y="27"/>
                    </a:cubicBezTo>
                    <a:cubicBezTo>
                      <a:pt x="334" y="27"/>
                      <a:pt x="337" y="22"/>
                      <a:pt x="334" y="23"/>
                    </a:cubicBezTo>
                    <a:close/>
                    <a:moveTo>
                      <a:pt x="306" y="26"/>
                    </a:moveTo>
                    <a:cubicBezTo>
                      <a:pt x="306" y="26"/>
                      <a:pt x="305" y="27"/>
                      <a:pt x="305" y="27"/>
                    </a:cubicBezTo>
                    <a:cubicBezTo>
                      <a:pt x="303" y="29"/>
                      <a:pt x="306" y="27"/>
                      <a:pt x="307" y="28"/>
                    </a:cubicBezTo>
                    <a:cubicBezTo>
                      <a:pt x="309" y="28"/>
                      <a:pt x="307" y="30"/>
                      <a:pt x="309" y="30"/>
                    </a:cubicBezTo>
                    <a:cubicBezTo>
                      <a:pt x="310" y="29"/>
                      <a:pt x="310" y="29"/>
                      <a:pt x="310" y="29"/>
                    </a:cubicBezTo>
                    <a:cubicBezTo>
                      <a:pt x="311" y="28"/>
                      <a:pt x="313" y="29"/>
                      <a:pt x="313" y="29"/>
                    </a:cubicBezTo>
                    <a:cubicBezTo>
                      <a:pt x="313" y="27"/>
                      <a:pt x="313" y="27"/>
                      <a:pt x="313" y="27"/>
                    </a:cubicBezTo>
                    <a:cubicBezTo>
                      <a:pt x="312" y="27"/>
                      <a:pt x="307" y="26"/>
                      <a:pt x="306" y="26"/>
                    </a:cubicBezTo>
                    <a:close/>
                    <a:moveTo>
                      <a:pt x="391" y="26"/>
                    </a:moveTo>
                    <a:cubicBezTo>
                      <a:pt x="389" y="26"/>
                      <a:pt x="387" y="30"/>
                      <a:pt x="385" y="31"/>
                    </a:cubicBezTo>
                    <a:cubicBezTo>
                      <a:pt x="383" y="31"/>
                      <a:pt x="381" y="30"/>
                      <a:pt x="379" y="31"/>
                    </a:cubicBezTo>
                    <a:cubicBezTo>
                      <a:pt x="379" y="31"/>
                      <a:pt x="381" y="33"/>
                      <a:pt x="381" y="33"/>
                    </a:cubicBezTo>
                    <a:cubicBezTo>
                      <a:pt x="380" y="33"/>
                      <a:pt x="379" y="33"/>
                      <a:pt x="378" y="33"/>
                    </a:cubicBezTo>
                    <a:cubicBezTo>
                      <a:pt x="378" y="33"/>
                      <a:pt x="378" y="35"/>
                      <a:pt x="378" y="35"/>
                    </a:cubicBezTo>
                    <a:cubicBezTo>
                      <a:pt x="378" y="36"/>
                      <a:pt x="379" y="35"/>
                      <a:pt x="380" y="36"/>
                    </a:cubicBezTo>
                    <a:cubicBezTo>
                      <a:pt x="381" y="37"/>
                      <a:pt x="381" y="39"/>
                      <a:pt x="382" y="39"/>
                    </a:cubicBezTo>
                    <a:cubicBezTo>
                      <a:pt x="383" y="40"/>
                      <a:pt x="384" y="39"/>
                      <a:pt x="385" y="40"/>
                    </a:cubicBezTo>
                    <a:cubicBezTo>
                      <a:pt x="386" y="38"/>
                      <a:pt x="388" y="35"/>
                      <a:pt x="390" y="35"/>
                    </a:cubicBezTo>
                    <a:cubicBezTo>
                      <a:pt x="391" y="34"/>
                      <a:pt x="393" y="35"/>
                      <a:pt x="394" y="35"/>
                    </a:cubicBezTo>
                    <a:cubicBezTo>
                      <a:pt x="395" y="34"/>
                      <a:pt x="395" y="31"/>
                      <a:pt x="397" y="31"/>
                    </a:cubicBezTo>
                    <a:cubicBezTo>
                      <a:pt x="397" y="30"/>
                      <a:pt x="398" y="31"/>
                      <a:pt x="399" y="31"/>
                    </a:cubicBezTo>
                    <a:cubicBezTo>
                      <a:pt x="399" y="30"/>
                      <a:pt x="399" y="28"/>
                      <a:pt x="399" y="28"/>
                    </a:cubicBezTo>
                    <a:cubicBezTo>
                      <a:pt x="397" y="27"/>
                      <a:pt x="394" y="25"/>
                      <a:pt x="391" y="26"/>
                    </a:cubicBezTo>
                    <a:close/>
                    <a:moveTo>
                      <a:pt x="319" y="28"/>
                    </a:moveTo>
                    <a:cubicBezTo>
                      <a:pt x="318" y="28"/>
                      <a:pt x="316" y="29"/>
                      <a:pt x="315" y="29"/>
                    </a:cubicBezTo>
                    <a:cubicBezTo>
                      <a:pt x="315" y="29"/>
                      <a:pt x="315" y="32"/>
                      <a:pt x="315" y="32"/>
                    </a:cubicBezTo>
                    <a:cubicBezTo>
                      <a:pt x="316" y="32"/>
                      <a:pt x="319" y="30"/>
                      <a:pt x="320" y="31"/>
                    </a:cubicBezTo>
                    <a:cubicBezTo>
                      <a:pt x="320" y="31"/>
                      <a:pt x="322" y="33"/>
                      <a:pt x="323" y="33"/>
                    </a:cubicBezTo>
                    <a:cubicBezTo>
                      <a:pt x="326" y="32"/>
                      <a:pt x="324" y="30"/>
                      <a:pt x="324" y="29"/>
                    </a:cubicBezTo>
                    <a:cubicBezTo>
                      <a:pt x="324" y="29"/>
                      <a:pt x="324" y="29"/>
                      <a:pt x="324" y="29"/>
                    </a:cubicBezTo>
                    <a:cubicBezTo>
                      <a:pt x="322" y="28"/>
                      <a:pt x="320" y="28"/>
                      <a:pt x="319" y="28"/>
                    </a:cubicBezTo>
                    <a:close/>
                    <a:moveTo>
                      <a:pt x="661" y="30"/>
                    </a:moveTo>
                    <a:cubicBezTo>
                      <a:pt x="659" y="33"/>
                      <a:pt x="658" y="34"/>
                      <a:pt x="654" y="35"/>
                    </a:cubicBezTo>
                    <a:cubicBezTo>
                      <a:pt x="652" y="37"/>
                      <a:pt x="652" y="37"/>
                      <a:pt x="652" y="37"/>
                    </a:cubicBezTo>
                    <a:cubicBezTo>
                      <a:pt x="651" y="37"/>
                      <a:pt x="651" y="35"/>
                      <a:pt x="650" y="36"/>
                    </a:cubicBezTo>
                    <a:cubicBezTo>
                      <a:pt x="649" y="36"/>
                      <a:pt x="650" y="37"/>
                      <a:pt x="650" y="38"/>
                    </a:cubicBezTo>
                    <a:cubicBezTo>
                      <a:pt x="646" y="40"/>
                      <a:pt x="646" y="40"/>
                      <a:pt x="646" y="40"/>
                    </a:cubicBezTo>
                    <a:cubicBezTo>
                      <a:pt x="646" y="41"/>
                      <a:pt x="647" y="43"/>
                      <a:pt x="647" y="42"/>
                    </a:cubicBezTo>
                    <a:cubicBezTo>
                      <a:pt x="647" y="43"/>
                      <a:pt x="647" y="44"/>
                      <a:pt x="647" y="44"/>
                    </a:cubicBezTo>
                    <a:cubicBezTo>
                      <a:pt x="645" y="46"/>
                      <a:pt x="642" y="45"/>
                      <a:pt x="639" y="46"/>
                    </a:cubicBezTo>
                    <a:cubicBezTo>
                      <a:pt x="638" y="46"/>
                      <a:pt x="636" y="49"/>
                      <a:pt x="635" y="49"/>
                    </a:cubicBezTo>
                    <a:cubicBezTo>
                      <a:pt x="637" y="49"/>
                      <a:pt x="640" y="49"/>
                      <a:pt x="642" y="49"/>
                    </a:cubicBezTo>
                    <a:cubicBezTo>
                      <a:pt x="642" y="49"/>
                      <a:pt x="642" y="51"/>
                      <a:pt x="642" y="51"/>
                    </a:cubicBezTo>
                    <a:cubicBezTo>
                      <a:pt x="651" y="54"/>
                      <a:pt x="651" y="54"/>
                      <a:pt x="651" y="54"/>
                    </a:cubicBezTo>
                    <a:cubicBezTo>
                      <a:pt x="655" y="54"/>
                      <a:pt x="657" y="51"/>
                      <a:pt x="660" y="50"/>
                    </a:cubicBezTo>
                    <a:cubicBezTo>
                      <a:pt x="660" y="50"/>
                      <a:pt x="662" y="51"/>
                      <a:pt x="661" y="51"/>
                    </a:cubicBezTo>
                    <a:cubicBezTo>
                      <a:pt x="664" y="52"/>
                      <a:pt x="665" y="51"/>
                      <a:pt x="668" y="52"/>
                    </a:cubicBezTo>
                    <a:cubicBezTo>
                      <a:pt x="666" y="52"/>
                      <a:pt x="663" y="54"/>
                      <a:pt x="662" y="54"/>
                    </a:cubicBezTo>
                    <a:cubicBezTo>
                      <a:pt x="660" y="55"/>
                      <a:pt x="660" y="53"/>
                      <a:pt x="658" y="54"/>
                    </a:cubicBezTo>
                    <a:cubicBezTo>
                      <a:pt x="658" y="54"/>
                      <a:pt x="657" y="56"/>
                      <a:pt x="657" y="56"/>
                    </a:cubicBezTo>
                    <a:cubicBezTo>
                      <a:pt x="656" y="57"/>
                      <a:pt x="654" y="57"/>
                      <a:pt x="652" y="58"/>
                    </a:cubicBezTo>
                    <a:cubicBezTo>
                      <a:pt x="652" y="59"/>
                      <a:pt x="653" y="60"/>
                      <a:pt x="652" y="61"/>
                    </a:cubicBezTo>
                    <a:cubicBezTo>
                      <a:pt x="646" y="62"/>
                      <a:pt x="651" y="60"/>
                      <a:pt x="646" y="63"/>
                    </a:cubicBezTo>
                    <a:cubicBezTo>
                      <a:pt x="646" y="64"/>
                      <a:pt x="645" y="63"/>
                      <a:pt x="644" y="64"/>
                    </a:cubicBezTo>
                    <a:cubicBezTo>
                      <a:pt x="644" y="64"/>
                      <a:pt x="645" y="65"/>
                      <a:pt x="644" y="66"/>
                    </a:cubicBezTo>
                    <a:cubicBezTo>
                      <a:pt x="648" y="66"/>
                      <a:pt x="649" y="65"/>
                      <a:pt x="652" y="64"/>
                    </a:cubicBezTo>
                    <a:cubicBezTo>
                      <a:pt x="653" y="66"/>
                      <a:pt x="652" y="66"/>
                      <a:pt x="652" y="67"/>
                    </a:cubicBezTo>
                    <a:cubicBezTo>
                      <a:pt x="652" y="68"/>
                      <a:pt x="653" y="67"/>
                      <a:pt x="653" y="68"/>
                    </a:cubicBezTo>
                    <a:cubicBezTo>
                      <a:pt x="655" y="68"/>
                      <a:pt x="658" y="67"/>
                      <a:pt x="660" y="67"/>
                    </a:cubicBezTo>
                    <a:cubicBezTo>
                      <a:pt x="661" y="69"/>
                      <a:pt x="661" y="69"/>
                      <a:pt x="661" y="69"/>
                    </a:cubicBezTo>
                    <a:cubicBezTo>
                      <a:pt x="662" y="69"/>
                      <a:pt x="663" y="68"/>
                      <a:pt x="664" y="68"/>
                    </a:cubicBezTo>
                    <a:cubicBezTo>
                      <a:pt x="667" y="69"/>
                      <a:pt x="675" y="73"/>
                      <a:pt x="678" y="72"/>
                    </a:cubicBezTo>
                    <a:cubicBezTo>
                      <a:pt x="678" y="70"/>
                      <a:pt x="678" y="70"/>
                      <a:pt x="678" y="70"/>
                    </a:cubicBezTo>
                    <a:cubicBezTo>
                      <a:pt x="680" y="70"/>
                      <a:pt x="680" y="70"/>
                      <a:pt x="680" y="70"/>
                    </a:cubicBezTo>
                    <a:cubicBezTo>
                      <a:pt x="681" y="70"/>
                      <a:pt x="682" y="72"/>
                      <a:pt x="683" y="72"/>
                    </a:cubicBezTo>
                    <a:cubicBezTo>
                      <a:pt x="684" y="72"/>
                      <a:pt x="684" y="71"/>
                      <a:pt x="684" y="70"/>
                    </a:cubicBezTo>
                    <a:cubicBezTo>
                      <a:pt x="687" y="69"/>
                      <a:pt x="690" y="69"/>
                      <a:pt x="692" y="68"/>
                    </a:cubicBezTo>
                    <a:cubicBezTo>
                      <a:pt x="692" y="68"/>
                      <a:pt x="693" y="67"/>
                      <a:pt x="693" y="67"/>
                    </a:cubicBezTo>
                    <a:cubicBezTo>
                      <a:pt x="692" y="67"/>
                      <a:pt x="692" y="66"/>
                      <a:pt x="692" y="65"/>
                    </a:cubicBezTo>
                    <a:cubicBezTo>
                      <a:pt x="692" y="65"/>
                      <a:pt x="694" y="65"/>
                      <a:pt x="695" y="65"/>
                    </a:cubicBezTo>
                    <a:cubicBezTo>
                      <a:pt x="697" y="61"/>
                      <a:pt x="698" y="62"/>
                      <a:pt x="695" y="58"/>
                    </a:cubicBezTo>
                    <a:cubicBezTo>
                      <a:pt x="691" y="52"/>
                      <a:pt x="691" y="56"/>
                      <a:pt x="689" y="60"/>
                    </a:cubicBezTo>
                    <a:cubicBezTo>
                      <a:pt x="687" y="60"/>
                      <a:pt x="686" y="60"/>
                      <a:pt x="684" y="60"/>
                    </a:cubicBezTo>
                    <a:cubicBezTo>
                      <a:pt x="685" y="60"/>
                      <a:pt x="686" y="60"/>
                      <a:pt x="686" y="59"/>
                    </a:cubicBezTo>
                    <a:cubicBezTo>
                      <a:pt x="687" y="58"/>
                      <a:pt x="686" y="55"/>
                      <a:pt x="686" y="55"/>
                    </a:cubicBezTo>
                    <a:cubicBezTo>
                      <a:pt x="686" y="55"/>
                      <a:pt x="686" y="53"/>
                      <a:pt x="686" y="53"/>
                    </a:cubicBezTo>
                    <a:cubicBezTo>
                      <a:pt x="684" y="52"/>
                      <a:pt x="683" y="52"/>
                      <a:pt x="680" y="51"/>
                    </a:cubicBezTo>
                    <a:cubicBezTo>
                      <a:pt x="680" y="51"/>
                      <a:pt x="679" y="53"/>
                      <a:pt x="679" y="53"/>
                    </a:cubicBezTo>
                    <a:cubicBezTo>
                      <a:pt x="677" y="54"/>
                      <a:pt x="674" y="53"/>
                      <a:pt x="672" y="53"/>
                    </a:cubicBezTo>
                    <a:cubicBezTo>
                      <a:pt x="674" y="52"/>
                      <a:pt x="674" y="52"/>
                      <a:pt x="674" y="52"/>
                    </a:cubicBezTo>
                    <a:cubicBezTo>
                      <a:pt x="680" y="50"/>
                      <a:pt x="679" y="50"/>
                      <a:pt x="680" y="44"/>
                    </a:cubicBezTo>
                    <a:cubicBezTo>
                      <a:pt x="677" y="43"/>
                      <a:pt x="673" y="41"/>
                      <a:pt x="672" y="39"/>
                    </a:cubicBezTo>
                    <a:cubicBezTo>
                      <a:pt x="671" y="38"/>
                      <a:pt x="672" y="37"/>
                      <a:pt x="671" y="37"/>
                    </a:cubicBezTo>
                    <a:cubicBezTo>
                      <a:pt x="670" y="35"/>
                      <a:pt x="667" y="35"/>
                      <a:pt x="666" y="34"/>
                    </a:cubicBezTo>
                    <a:cubicBezTo>
                      <a:pt x="666" y="34"/>
                      <a:pt x="666" y="32"/>
                      <a:pt x="666" y="32"/>
                    </a:cubicBezTo>
                    <a:cubicBezTo>
                      <a:pt x="665" y="31"/>
                      <a:pt x="664" y="31"/>
                      <a:pt x="662" y="31"/>
                    </a:cubicBezTo>
                    <a:lnTo>
                      <a:pt x="661" y="30"/>
                    </a:lnTo>
                    <a:close/>
                    <a:moveTo>
                      <a:pt x="222" y="35"/>
                    </a:moveTo>
                    <a:cubicBezTo>
                      <a:pt x="221" y="35"/>
                      <a:pt x="219" y="36"/>
                      <a:pt x="219" y="37"/>
                    </a:cubicBezTo>
                    <a:cubicBezTo>
                      <a:pt x="216" y="37"/>
                      <a:pt x="214" y="36"/>
                      <a:pt x="212" y="37"/>
                    </a:cubicBezTo>
                    <a:cubicBezTo>
                      <a:pt x="211" y="37"/>
                      <a:pt x="210" y="39"/>
                      <a:pt x="209" y="39"/>
                    </a:cubicBezTo>
                    <a:cubicBezTo>
                      <a:pt x="207" y="40"/>
                      <a:pt x="206" y="38"/>
                      <a:pt x="203" y="39"/>
                    </a:cubicBezTo>
                    <a:cubicBezTo>
                      <a:pt x="202" y="39"/>
                      <a:pt x="201" y="42"/>
                      <a:pt x="200" y="42"/>
                    </a:cubicBezTo>
                    <a:cubicBezTo>
                      <a:pt x="199" y="42"/>
                      <a:pt x="199" y="45"/>
                      <a:pt x="199" y="45"/>
                    </a:cubicBezTo>
                    <a:cubicBezTo>
                      <a:pt x="200" y="45"/>
                      <a:pt x="204" y="44"/>
                      <a:pt x="204" y="44"/>
                    </a:cubicBezTo>
                    <a:cubicBezTo>
                      <a:pt x="205" y="45"/>
                      <a:pt x="211" y="47"/>
                      <a:pt x="211" y="47"/>
                    </a:cubicBezTo>
                    <a:cubicBezTo>
                      <a:pt x="211" y="47"/>
                      <a:pt x="217" y="43"/>
                      <a:pt x="218" y="43"/>
                    </a:cubicBezTo>
                    <a:cubicBezTo>
                      <a:pt x="222" y="43"/>
                      <a:pt x="221" y="45"/>
                      <a:pt x="223" y="46"/>
                    </a:cubicBezTo>
                    <a:cubicBezTo>
                      <a:pt x="224" y="46"/>
                      <a:pt x="225" y="47"/>
                      <a:pt x="226" y="46"/>
                    </a:cubicBezTo>
                    <a:cubicBezTo>
                      <a:pt x="226" y="45"/>
                      <a:pt x="226" y="45"/>
                      <a:pt x="226" y="45"/>
                    </a:cubicBezTo>
                    <a:cubicBezTo>
                      <a:pt x="230" y="44"/>
                      <a:pt x="230" y="44"/>
                      <a:pt x="232" y="40"/>
                    </a:cubicBezTo>
                    <a:cubicBezTo>
                      <a:pt x="234" y="40"/>
                      <a:pt x="236" y="42"/>
                      <a:pt x="238" y="41"/>
                    </a:cubicBezTo>
                    <a:cubicBezTo>
                      <a:pt x="238" y="41"/>
                      <a:pt x="240" y="39"/>
                      <a:pt x="240" y="39"/>
                    </a:cubicBezTo>
                    <a:cubicBezTo>
                      <a:pt x="244" y="39"/>
                      <a:pt x="248" y="41"/>
                      <a:pt x="250" y="41"/>
                    </a:cubicBezTo>
                    <a:cubicBezTo>
                      <a:pt x="251" y="41"/>
                      <a:pt x="254" y="41"/>
                      <a:pt x="256" y="40"/>
                    </a:cubicBezTo>
                    <a:cubicBezTo>
                      <a:pt x="254" y="40"/>
                      <a:pt x="251" y="38"/>
                      <a:pt x="249" y="37"/>
                    </a:cubicBezTo>
                    <a:cubicBezTo>
                      <a:pt x="248" y="36"/>
                      <a:pt x="248" y="36"/>
                      <a:pt x="248" y="36"/>
                    </a:cubicBezTo>
                    <a:cubicBezTo>
                      <a:pt x="247" y="35"/>
                      <a:pt x="245" y="36"/>
                      <a:pt x="244" y="36"/>
                    </a:cubicBezTo>
                    <a:cubicBezTo>
                      <a:pt x="242" y="35"/>
                      <a:pt x="242" y="35"/>
                      <a:pt x="242" y="35"/>
                    </a:cubicBezTo>
                    <a:cubicBezTo>
                      <a:pt x="240" y="34"/>
                      <a:pt x="234" y="35"/>
                      <a:pt x="232" y="35"/>
                    </a:cubicBezTo>
                    <a:cubicBezTo>
                      <a:pt x="232" y="34"/>
                      <a:pt x="229" y="35"/>
                      <a:pt x="230" y="35"/>
                    </a:cubicBezTo>
                    <a:cubicBezTo>
                      <a:pt x="227" y="35"/>
                      <a:pt x="224" y="34"/>
                      <a:pt x="222" y="35"/>
                    </a:cubicBezTo>
                    <a:close/>
                    <a:moveTo>
                      <a:pt x="264" y="37"/>
                    </a:moveTo>
                    <a:cubicBezTo>
                      <a:pt x="265" y="37"/>
                      <a:pt x="262" y="37"/>
                      <a:pt x="262" y="37"/>
                    </a:cubicBezTo>
                    <a:cubicBezTo>
                      <a:pt x="263" y="38"/>
                      <a:pt x="265" y="42"/>
                      <a:pt x="263" y="40"/>
                    </a:cubicBezTo>
                    <a:cubicBezTo>
                      <a:pt x="261" y="41"/>
                      <a:pt x="258" y="43"/>
                      <a:pt x="255" y="44"/>
                    </a:cubicBezTo>
                    <a:cubicBezTo>
                      <a:pt x="251" y="44"/>
                      <a:pt x="247" y="42"/>
                      <a:pt x="244" y="42"/>
                    </a:cubicBezTo>
                    <a:cubicBezTo>
                      <a:pt x="241" y="41"/>
                      <a:pt x="239" y="42"/>
                      <a:pt x="236" y="42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7" y="44"/>
                      <a:pt x="239" y="44"/>
                      <a:pt x="240" y="44"/>
                    </a:cubicBezTo>
                    <a:cubicBezTo>
                      <a:pt x="240" y="44"/>
                      <a:pt x="241" y="47"/>
                      <a:pt x="240" y="46"/>
                    </a:cubicBezTo>
                    <a:cubicBezTo>
                      <a:pt x="235" y="49"/>
                      <a:pt x="243" y="50"/>
                      <a:pt x="246" y="50"/>
                    </a:cubicBezTo>
                    <a:cubicBezTo>
                      <a:pt x="245" y="51"/>
                      <a:pt x="244" y="53"/>
                      <a:pt x="244" y="53"/>
                    </a:cubicBezTo>
                    <a:cubicBezTo>
                      <a:pt x="246" y="53"/>
                      <a:pt x="247" y="51"/>
                      <a:pt x="248" y="50"/>
                    </a:cubicBezTo>
                    <a:cubicBezTo>
                      <a:pt x="249" y="50"/>
                      <a:pt x="250" y="51"/>
                      <a:pt x="251" y="51"/>
                    </a:cubicBezTo>
                    <a:cubicBezTo>
                      <a:pt x="251" y="51"/>
                      <a:pt x="253" y="50"/>
                      <a:pt x="254" y="50"/>
                    </a:cubicBezTo>
                    <a:cubicBezTo>
                      <a:pt x="254" y="50"/>
                      <a:pt x="253" y="47"/>
                      <a:pt x="254" y="47"/>
                    </a:cubicBezTo>
                    <a:cubicBezTo>
                      <a:pt x="257" y="46"/>
                      <a:pt x="261" y="48"/>
                      <a:pt x="264" y="48"/>
                    </a:cubicBezTo>
                    <a:cubicBezTo>
                      <a:pt x="265" y="48"/>
                      <a:pt x="264" y="48"/>
                      <a:pt x="266" y="48"/>
                    </a:cubicBezTo>
                    <a:cubicBezTo>
                      <a:pt x="265" y="47"/>
                      <a:pt x="265" y="45"/>
                      <a:pt x="264" y="44"/>
                    </a:cubicBezTo>
                    <a:cubicBezTo>
                      <a:pt x="267" y="44"/>
                      <a:pt x="270" y="45"/>
                      <a:pt x="272" y="44"/>
                    </a:cubicBezTo>
                    <a:cubicBezTo>
                      <a:pt x="274" y="43"/>
                      <a:pt x="274" y="43"/>
                      <a:pt x="274" y="43"/>
                    </a:cubicBezTo>
                    <a:cubicBezTo>
                      <a:pt x="276" y="42"/>
                      <a:pt x="276" y="42"/>
                      <a:pt x="276" y="42"/>
                    </a:cubicBezTo>
                    <a:cubicBezTo>
                      <a:pt x="276" y="42"/>
                      <a:pt x="276" y="40"/>
                      <a:pt x="276" y="40"/>
                    </a:cubicBezTo>
                    <a:cubicBezTo>
                      <a:pt x="275" y="40"/>
                      <a:pt x="276" y="39"/>
                      <a:pt x="275" y="39"/>
                    </a:cubicBezTo>
                    <a:cubicBezTo>
                      <a:pt x="273" y="39"/>
                      <a:pt x="272" y="40"/>
                      <a:pt x="270" y="40"/>
                    </a:cubicBezTo>
                    <a:cubicBezTo>
                      <a:pt x="270" y="39"/>
                      <a:pt x="270" y="39"/>
                      <a:pt x="270" y="39"/>
                    </a:cubicBezTo>
                    <a:cubicBezTo>
                      <a:pt x="271" y="39"/>
                      <a:pt x="271" y="38"/>
                      <a:pt x="271" y="37"/>
                    </a:cubicBezTo>
                    <a:cubicBezTo>
                      <a:pt x="267" y="37"/>
                      <a:pt x="267" y="38"/>
                      <a:pt x="264" y="37"/>
                    </a:cubicBezTo>
                    <a:close/>
                    <a:moveTo>
                      <a:pt x="293" y="38"/>
                    </a:moveTo>
                    <a:cubicBezTo>
                      <a:pt x="293" y="38"/>
                      <a:pt x="294" y="39"/>
                      <a:pt x="294" y="39"/>
                    </a:cubicBezTo>
                    <a:cubicBezTo>
                      <a:pt x="294" y="39"/>
                      <a:pt x="296" y="37"/>
                      <a:pt x="293" y="38"/>
                    </a:cubicBezTo>
                    <a:close/>
                    <a:moveTo>
                      <a:pt x="297" y="39"/>
                    </a:moveTo>
                    <a:cubicBezTo>
                      <a:pt x="297" y="39"/>
                      <a:pt x="296" y="42"/>
                      <a:pt x="297" y="42"/>
                    </a:cubicBezTo>
                    <a:cubicBezTo>
                      <a:pt x="297" y="42"/>
                      <a:pt x="300" y="42"/>
                      <a:pt x="299" y="41"/>
                    </a:cubicBezTo>
                    <a:cubicBezTo>
                      <a:pt x="300" y="42"/>
                      <a:pt x="299" y="40"/>
                      <a:pt x="299" y="40"/>
                    </a:cubicBezTo>
                    <a:cubicBezTo>
                      <a:pt x="298" y="39"/>
                      <a:pt x="298" y="40"/>
                      <a:pt x="297" y="39"/>
                    </a:cubicBezTo>
                    <a:close/>
                    <a:moveTo>
                      <a:pt x="331" y="40"/>
                    </a:moveTo>
                    <a:cubicBezTo>
                      <a:pt x="329" y="40"/>
                      <a:pt x="330" y="45"/>
                      <a:pt x="330" y="48"/>
                    </a:cubicBezTo>
                    <a:cubicBezTo>
                      <a:pt x="331" y="49"/>
                      <a:pt x="332" y="48"/>
                      <a:pt x="333" y="48"/>
                    </a:cubicBezTo>
                    <a:cubicBezTo>
                      <a:pt x="334" y="49"/>
                      <a:pt x="334" y="50"/>
                      <a:pt x="335" y="50"/>
                    </a:cubicBezTo>
                    <a:cubicBezTo>
                      <a:pt x="337" y="46"/>
                      <a:pt x="337" y="47"/>
                      <a:pt x="341" y="44"/>
                    </a:cubicBezTo>
                    <a:cubicBezTo>
                      <a:pt x="341" y="44"/>
                      <a:pt x="341" y="43"/>
                      <a:pt x="341" y="42"/>
                    </a:cubicBezTo>
                    <a:cubicBezTo>
                      <a:pt x="339" y="42"/>
                      <a:pt x="338" y="42"/>
                      <a:pt x="336" y="42"/>
                    </a:cubicBezTo>
                    <a:cubicBezTo>
                      <a:pt x="335" y="42"/>
                      <a:pt x="332" y="40"/>
                      <a:pt x="331" y="40"/>
                    </a:cubicBezTo>
                    <a:close/>
                    <a:moveTo>
                      <a:pt x="289" y="42"/>
                    </a:moveTo>
                    <a:cubicBezTo>
                      <a:pt x="289" y="42"/>
                      <a:pt x="288" y="44"/>
                      <a:pt x="288" y="44"/>
                    </a:cubicBezTo>
                    <a:cubicBezTo>
                      <a:pt x="287" y="45"/>
                      <a:pt x="285" y="44"/>
                      <a:pt x="284" y="44"/>
                    </a:cubicBezTo>
                    <a:cubicBezTo>
                      <a:pt x="284" y="44"/>
                      <a:pt x="284" y="47"/>
                      <a:pt x="285" y="47"/>
                    </a:cubicBezTo>
                    <a:cubicBezTo>
                      <a:pt x="287" y="48"/>
                      <a:pt x="291" y="48"/>
                      <a:pt x="294" y="49"/>
                    </a:cubicBezTo>
                    <a:cubicBezTo>
                      <a:pt x="294" y="48"/>
                      <a:pt x="295" y="47"/>
                      <a:pt x="295" y="45"/>
                    </a:cubicBezTo>
                    <a:cubicBezTo>
                      <a:pt x="294" y="44"/>
                      <a:pt x="291" y="42"/>
                      <a:pt x="289" y="42"/>
                    </a:cubicBezTo>
                    <a:close/>
                    <a:moveTo>
                      <a:pt x="324" y="44"/>
                    </a:moveTo>
                    <a:cubicBezTo>
                      <a:pt x="323" y="44"/>
                      <a:pt x="320" y="46"/>
                      <a:pt x="319" y="46"/>
                    </a:cubicBezTo>
                    <a:cubicBezTo>
                      <a:pt x="313" y="51"/>
                      <a:pt x="324" y="51"/>
                      <a:pt x="327" y="51"/>
                    </a:cubicBezTo>
                    <a:cubicBezTo>
                      <a:pt x="326" y="51"/>
                      <a:pt x="327" y="50"/>
                      <a:pt x="327" y="50"/>
                    </a:cubicBezTo>
                    <a:cubicBezTo>
                      <a:pt x="326" y="49"/>
                      <a:pt x="326" y="49"/>
                      <a:pt x="325" y="48"/>
                    </a:cubicBezTo>
                    <a:cubicBezTo>
                      <a:pt x="327" y="47"/>
                      <a:pt x="332" y="43"/>
                      <a:pt x="324" y="44"/>
                    </a:cubicBezTo>
                    <a:close/>
                    <a:moveTo>
                      <a:pt x="306" y="45"/>
                    </a:moveTo>
                    <a:cubicBezTo>
                      <a:pt x="306" y="45"/>
                      <a:pt x="306" y="48"/>
                      <a:pt x="307" y="48"/>
                    </a:cubicBezTo>
                    <a:cubicBezTo>
                      <a:pt x="309" y="48"/>
                      <a:pt x="308" y="46"/>
                      <a:pt x="309" y="45"/>
                    </a:cubicBezTo>
                    <a:cubicBezTo>
                      <a:pt x="308" y="45"/>
                      <a:pt x="307" y="45"/>
                      <a:pt x="306" y="45"/>
                    </a:cubicBezTo>
                    <a:close/>
                    <a:moveTo>
                      <a:pt x="297" y="46"/>
                    </a:moveTo>
                    <a:cubicBezTo>
                      <a:pt x="298" y="48"/>
                      <a:pt x="298" y="48"/>
                      <a:pt x="298" y="48"/>
                    </a:cubicBezTo>
                    <a:cubicBezTo>
                      <a:pt x="298" y="47"/>
                      <a:pt x="299" y="46"/>
                      <a:pt x="297" y="46"/>
                    </a:cubicBezTo>
                    <a:close/>
                    <a:moveTo>
                      <a:pt x="266" y="49"/>
                    </a:moveTo>
                    <a:cubicBezTo>
                      <a:pt x="259" y="52"/>
                      <a:pt x="263" y="52"/>
                      <a:pt x="268" y="53"/>
                    </a:cubicBezTo>
                    <a:cubicBezTo>
                      <a:pt x="268" y="49"/>
                      <a:pt x="268" y="49"/>
                      <a:pt x="268" y="49"/>
                    </a:cubicBezTo>
                    <a:cubicBezTo>
                      <a:pt x="268" y="49"/>
                      <a:pt x="266" y="49"/>
                      <a:pt x="266" y="49"/>
                    </a:cubicBezTo>
                    <a:close/>
                    <a:moveTo>
                      <a:pt x="343" y="50"/>
                    </a:moveTo>
                    <a:cubicBezTo>
                      <a:pt x="342" y="51"/>
                      <a:pt x="341" y="53"/>
                      <a:pt x="339" y="54"/>
                    </a:cubicBezTo>
                    <a:cubicBezTo>
                      <a:pt x="341" y="55"/>
                      <a:pt x="344" y="59"/>
                      <a:pt x="347" y="57"/>
                    </a:cubicBezTo>
                    <a:cubicBezTo>
                      <a:pt x="349" y="56"/>
                      <a:pt x="347" y="53"/>
                      <a:pt x="347" y="52"/>
                    </a:cubicBezTo>
                    <a:cubicBezTo>
                      <a:pt x="346" y="52"/>
                      <a:pt x="347" y="52"/>
                      <a:pt x="346" y="50"/>
                    </a:cubicBezTo>
                    <a:cubicBezTo>
                      <a:pt x="345" y="50"/>
                      <a:pt x="344" y="51"/>
                      <a:pt x="343" y="50"/>
                    </a:cubicBezTo>
                    <a:close/>
                    <a:moveTo>
                      <a:pt x="275" y="52"/>
                    </a:moveTo>
                    <a:cubicBezTo>
                      <a:pt x="273" y="53"/>
                      <a:pt x="272" y="55"/>
                      <a:pt x="271" y="56"/>
                    </a:cubicBezTo>
                    <a:cubicBezTo>
                      <a:pt x="268" y="58"/>
                      <a:pt x="276" y="57"/>
                      <a:pt x="278" y="57"/>
                    </a:cubicBezTo>
                    <a:cubicBezTo>
                      <a:pt x="278" y="55"/>
                      <a:pt x="277" y="54"/>
                      <a:pt x="277" y="52"/>
                    </a:cubicBezTo>
                    <a:cubicBezTo>
                      <a:pt x="277" y="52"/>
                      <a:pt x="275" y="52"/>
                      <a:pt x="275" y="52"/>
                    </a:cubicBezTo>
                    <a:close/>
                    <a:moveTo>
                      <a:pt x="710" y="58"/>
                    </a:moveTo>
                    <a:cubicBezTo>
                      <a:pt x="710" y="60"/>
                      <a:pt x="710" y="60"/>
                      <a:pt x="710" y="60"/>
                    </a:cubicBezTo>
                    <a:cubicBezTo>
                      <a:pt x="710" y="61"/>
                      <a:pt x="709" y="61"/>
                      <a:pt x="709" y="61"/>
                    </a:cubicBezTo>
                    <a:cubicBezTo>
                      <a:pt x="708" y="60"/>
                      <a:pt x="708" y="60"/>
                      <a:pt x="708" y="60"/>
                    </a:cubicBezTo>
                    <a:cubicBezTo>
                      <a:pt x="708" y="60"/>
                      <a:pt x="707" y="60"/>
                      <a:pt x="706" y="60"/>
                    </a:cubicBezTo>
                    <a:cubicBezTo>
                      <a:pt x="706" y="62"/>
                      <a:pt x="707" y="64"/>
                      <a:pt x="706" y="67"/>
                    </a:cubicBezTo>
                    <a:cubicBezTo>
                      <a:pt x="705" y="68"/>
                      <a:pt x="702" y="69"/>
                      <a:pt x="702" y="71"/>
                    </a:cubicBezTo>
                    <a:cubicBezTo>
                      <a:pt x="702" y="72"/>
                      <a:pt x="704" y="73"/>
                      <a:pt x="703" y="74"/>
                    </a:cubicBezTo>
                    <a:cubicBezTo>
                      <a:pt x="703" y="75"/>
                      <a:pt x="701" y="74"/>
                      <a:pt x="701" y="74"/>
                    </a:cubicBezTo>
                    <a:cubicBezTo>
                      <a:pt x="699" y="80"/>
                      <a:pt x="697" y="82"/>
                      <a:pt x="692" y="85"/>
                    </a:cubicBezTo>
                    <a:cubicBezTo>
                      <a:pt x="692" y="85"/>
                      <a:pt x="692" y="87"/>
                      <a:pt x="692" y="87"/>
                    </a:cubicBezTo>
                    <a:cubicBezTo>
                      <a:pt x="698" y="87"/>
                      <a:pt x="701" y="86"/>
                      <a:pt x="705" y="82"/>
                    </a:cubicBezTo>
                    <a:cubicBezTo>
                      <a:pt x="705" y="82"/>
                      <a:pt x="706" y="80"/>
                      <a:pt x="706" y="80"/>
                    </a:cubicBezTo>
                    <a:cubicBezTo>
                      <a:pt x="707" y="80"/>
                      <a:pt x="717" y="84"/>
                      <a:pt x="718" y="84"/>
                    </a:cubicBezTo>
                    <a:cubicBezTo>
                      <a:pt x="719" y="83"/>
                      <a:pt x="720" y="82"/>
                      <a:pt x="722" y="81"/>
                    </a:cubicBezTo>
                    <a:cubicBezTo>
                      <a:pt x="722" y="81"/>
                      <a:pt x="723" y="81"/>
                      <a:pt x="724" y="81"/>
                    </a:cubicBezTo>
                    <a:cubicBezTo>
                      <a:pt x="728" y="80"/>
                      <a:pt x="726" y="79"/>
                      <a:pt x="733" y="79"/>
                    </a:cubicBezTo>
                    <a:cubicBezTo>
                      <a:pt x="733" y="78"/>
                      <a:pt x="734" y="76"/>
                      <a:pt x="734" y="75"/>
                    </a:cubicBezTo>
                    <a:cubicBezTo>
                      <a:pt x="733" y="70"/>
                      <a:pt x="728" y="70"/>
                      <a:pt x="724" y="68"/>
                    </a:cubicBezTo>
                    <a:cubicBezTo>
                      <a:pt x="722" y="67"/>
                      <a:pt x="720" y="67"/>
                      <a:pt x="720" y="64"/>
                    </a:cubicBezTo>
                    <a:cubicBezTo>
                      <a:pt x="720" y="64"/>
                      <a:pt x="720" y="64"/>
                      <a:pt x="720" y="64"/>
                    </a:cubicBezTo>
                    <a:cubicBezTo>
                      <a:pt x="719" y="63"/>
                      <a:pt x="719" y="64"/>
                      <a:pt x="719" y="64"/>
                    </a:cubicBezTo>
                    <a:cubicBezTo>
                      <a:pt x="715" y="65"/>
                      <a:pt x="719" y="61"/>
                      <a:pt x="713" y="66"/>
                    </a:cubicBezTo>
                    <a:cubicBezTo>
                      <a:pt x="713" y="65"/>
                      <a:pt x="712" y="64"/>
                      <a:pt x="712" y="64"/>
                    </a:cubicBezTo>
                    <a:cubicBezTo>
                      <a:pt x="715" y="63"/>
                      <a:pt x="712" y="59"/>
                      <a:pt x="710" y="58"/>
                    </a:cubicBezTo>
                    <a:close/>
                    <a:moveTo>
                      <a:pt x="410" y="104"/>
                    </a:moveTo>
                    <a:cubicBezTo>
                      <a:pt x="409" y="104"/>
                      <a:pt x="408" y="107"/>
                      <a:pt x="407" y="107"/>
                    </a:cubicBezTo>
                    <a:cubicBezTo>
                      <a:pt x="406" y="107"/>
                      <a:pt x="405" y="107"/>
                      <a:pt x="404" y="107"/>
                    </a:cubicBezTo>
                    <a:cubicBezTo>
                      <a:pt x="403" y="108"/>
                      <a:pt x="402" y="110"/>
                      <a:pt x="401" y="112"/>
                    </a:cubicBezTo>
                    <a:cubicBezTo>
                      <a:pt x="400" y="111"/>
                      <a:pt x="399" y="110"/>
                      <a:pt x="399" y="110"/>
                    </a:cubicBezTo>
                    <a:cubicBezTo>
                      <a:pt x="396" y="110"/>
                      <a:pt x="395" y="113"/>
                      <a:pt x="393" y="114"/>
                    </a:cubicBezTo>
                    <a:cubicBezTo>
                      <a:pt x="391" y="114"/>
                      <a:pt x="392" y="112"/>
                      <a:pt x="391" y="113"/>
                    </a:cubicBezTo>
                    <a:cubicBezTo>
                      <a:pt x="389" y="113"/>
                      <a:pt x="386" y="117"/>
                      <a:pt x="384" y="117"/>
                    </a:cubicBezTo>
                    <a:cubicBezTo>
                      <a:pt x="381" y="117"/>
                      <a:pt x="381" y="116"/>
                      <a:pt x="379" y="116"/>
                    </a:cubicBezTo>
                    <a:cubicBezTo>
                      <a:pt x="379" y="116"/>
                      <a:pt x="378" y="118"/>
                      <a:pt x="377" y="118"/>
                    </a:cubicBezTo>
                    <a:cubicBezTo>
                      <a:pt x="377" y="118"/>
                      <a:pt x="370" y="118"/>
                      <a:pt x="370" y="118"/>
                    </a:cubicBezTo>
                    <a:cubicBezTo>
                      <a:pt x="370" y="117"/>
                      <a:pt x="370" y="117"/>
                      <a:pt x="370" y="117"/>
                    </a:cubicBezTo>
                    <a:cubicBezTo>
                      <a:pt x="366" y="116"/>
                      <a:pt x="365" y="115"/>
                      <a:pt x="361" y="116"/>
                    </a:cubicBezTo>
                    <a:cubicBezTo>
                      <a:pt x="361" y="117"/>
                      <a:pt x="361" y="119"/>
                      <a:pt x="361" y="121"/>
                    </a:cubicBezTo>
                    <a:cubicBezTo>
                      <a:pt x="358" y="121"/>
                      <a:pt x="354" y="121"/>
                      <a:pt x="354" y="121"/>
                    </a:cubicBezTo>
                    <a:cubicBezTo>
                      <a:pt x="354" y="121"/>
                      <a:pt x="352" y="121"/>
                      <a:pt x="353" y="122"/>
                    </a:cubicBezTo>
                    <a:cubicBezTo>
                      <a:pt x="352" y="121"/>
                      <a:pt x="350" y="121"/>
                      <a:pt x="350" y="121"/>
                    </a:cubicBezTo>
                    <a:cubicBezTo>
                      <a:pt x="349" y="121"/>
                      <a:pt x="347" y="123"/>
                      <a:pt x="346" y="124"/>
                    </a:cubicBezTo>
                    <a:cubicBezTo>
                      <a:pt x="344" y="124"/>
                      <a:pt x="343" y="123"/>
                      <a:pt x="341" y="124"/>
                    </a:cubicBezTo>
                    <a:cubicBezTo>
                      <a:pt x="341" y="125"/>
                      <a:pt x="340" y="127"/>
                      <a:pt x="339" y="127"/>
                    </a:cubicBezTo>
                    <a:cubicBezTo>
                      <a:pt x="337" y="128"/>
                      <a:pt x="335" y="127"/>
                      <a:pt x="333" y="128"/>
                    </a:cubicBezTo>
                    <a:cubicBezTo>
                      <a:pt x="333" y="128"/>
                      <a:pt x="333" y="130"/>
                      <a:pt x="333" y="130"/>
                    </a:cubicBezTo>
                    <a:cubicBezTo>
                      <a:pt x="332" y="131"/>
                      <a:pt x="330" y="131"/>
                      <a:pt x="329" y="132"/>
                    </a:cubicBezTo>
                    <a:cubicBezTo>
                      <a:pt x="329" y="132"/>
                      <a:pt x="329" y="132"/>
                      <a:pt x="329" y="132"/>
                    </a:cubicBezTo>
                    <a:cubicBezTo>
                      <a:pt x="327" y="133"/>
                      <a:pt x="323" y="130"/>
                      <a:pt x="319" y="132"/>
                    </a:cubicBezTo>
                    <a:cubicBezTo>
                      <a:pt x="319" y="132"/>
                      <a:pt x="319" y="134"/>
                      <a:pt x="318" y="134"/>
                    </a:cubicBezTo>
                    <a:cubicBezTo>
                      <a:pt x="316" y="137"/>
                      <a:pt x="313" y="135"/>
                      <a:pt x="311" y="134"/>
                    </a:cubicBezTo>
                    <a:cubicBezTo>
                      <a:pt x="309" y="137"/>
                      <a:pt x="309" y="137"/>
                      <a:pt x="309" y="137"/>
                    </a:cubicBezTo>
                    <a:cubicBezTo>
                      <a:pt x="309" y="137"/>
                      <a:pt x="309" y="137"/>
                      <a:pt x="311" y="138"/>
                    </a:cubicBezTo>
                    <a:cubicBezTo>
                      <a:pt x="309" y="140"/>
                      <a:pt x="307" y="139"/>
                      <a:pt x="311" y="142"/>
                    </a:cubicBezTo>
                    <a:cubicBezTo>
                      <a:pt x="309" y="142"/>
                      <a:pt x="308" y="142"/>
                      <a:pt x="306" y="142"/>
                    </a:cubicBezTo>
                    <a:cubicBezTo>
                      <a:pt x="307" y="140"/>
                      <a:pt x="304" y="142"/>
                      <a:pt x="304" y="142"/>
                    </a:cubicBezTo>
                    <a:cubicBezTo>
                      <a:pt x="304" y="143"/>
                      <a:pt x="304" y="145"/>
                      <a:pt x="304" y="146"/>
                    </a:cubicBezTo>
                    <a:cubicBezTo>
                      <a:pt x="304" y="146"/>
                      <a:pt x="302" y="145"/>
                      <a:pt x="301" y="145"/>
                    </a:cubicBezTo>
                    <a:cubicBezTo>
                      <a:pt x="301" y="146"/>
                      <a:pt x="300" y="149"/>
                      <a:pt x="301" y="148"/>
                    </a:cubicBezTo>
                    <a:cubicBezTo>
                      <a:pt x="300" y="147"/>
                      <a:pt x="300" y="148"/>
                      <a:pt x="300" y="147"/>
                    </a:cubicBezTo>
                    <a:cubicBezTo>
                      <a:pt x="298" y="146"/>
                      <a:pt x="298" y="148"/>
                      <a:pt x="301" y="148"/>
                    </a:cubicBezTo>
                    <a:cubicBezTo>
                      <a:pt x="301" y="150"/>
                      <a:pt x="301" y="150"/>
                      <a:pt x="301" y="150"/>
                    </a:cubicBezTo>
                    <a:cubicBezTo>
                      <a:pt x="299" y="150"/>
                      <a:pt x="300" y="148"/>
                      <a:pt x="297" y="149"/>
                    </a:cubicBezTo>
                    <a:cubicBezTo>
                      <a:pt x="296" y="149"/>
                      <a:pt x="294" y="154"/>
                      <a:pt x="292" y="154"/>
                    </a:cubicBezTo>
                    <a:cubicBezTo>
                      <a:pt x="290" y="154"/>
                      <a:pt x="289" y="154"/>
                      <a:pt x="288" y="154"/>
                    </a:cubicBezTo>
                    <a:cubicBezTo>
                      <a:pt x="288" y="154"/>
                      <a:pt x="288" y="157"/>
                      <a:pt x="288" y="157"/>
                    </a:cubicBezTo>
                    <a:cubicBezTo>
                      <a:pt x="292" y="158"/>
                      <a:pt x="294" y="157"/>
                      <a:pt x="299" y="157"/>
                    </a:cubicBezTo>
                    <a:cubicBezTo>
                      <a:pt x="293" y="158"/>
                      <a:pt x="293" y="159"/>
                      <a:pt x="292" y="164"/>
                    </a:cubicBezTo>
                    <a:cubicBezTo>
                      <a:pt x="293" y="164"/>
                      <a:pt x="292" y="165"/>
                      <a:pt x="293" y="165"/>
                    </a:cubicBezTo>
                    <a:cubicBezTo>
                      <a:pt x="294" y="165"/>
                      <a:pt x="295" y="164"/>
                      <a:pt x="296" y="164"/>
                    </a:cubicBezTo>
                    <a:cubicBezTo>
                      <a:pt x="295" y="165"/>
                      <a:pt x="293" y="168"/>
                      <a:pt x="292" y="169"/>
                    </a:cubicBezTo>
                    <a:cubicBezTo>
                      <a:pt x="292" y="169"/>
                      <a:pt x="291" y="168"/>
                      <a:pt x="290" y="168"/>
                    </a:cubicBezTo>
                    <a:cubicBezTo>
                      <a:pt x="288" y="168"/>
                      <a:pt x="286" y="170"/>
                      <a:pt x="284" y="170"/>
                    </a:cubicBezTo>
                    <a:cubicBezTo>
                      <a:pt x="285" y="174"/>
                      <a:pt x="284" y="174"/>
                      <a:pt x="286" y="178"/>
                    </a:cubicBezTo>
                    <a:cubicBezTo>
                      <a:pt x="285" y="178"/>
                      <a:pt x="284" y="178"/>
                      <a:pt x="283" y="178"/>
                    </a:cubicBezTo>
                    <a:cubicBezTo>
                      <a:pt x="282" y="179"/>
                      <a:pt x="283" y="181"/>
                      <a:pt x="283" y="182"/>
                    </a:cubicBezTo>
                    <a:cubicBezTo>
                      <a:pt x="282" y="182"/>
                      <a:pt x="282" y="182"/>
                      <a:pt x="281" y="183"/>
                    </a:cubicBezTo>
                    <a:cubicBezTo>
                      <a:pt x="280" y="183"/>
                      <a:pt x="281" y="184"/>
                      <a:pt x="282" y="184"/>
                    </a:cubicBezTo>
                    <a:cubicBezTo>
                      <a:pt x="282" y="184"/>
                      <a:pt x="282" y="185"/>
                      <a:pt x="283" y="185"/>
                    </a:cubicBezTo>
                    <a:cubicBezTo>
                      <a:pt x="282" y="185"/>
                      <a:pt x="282" y="187"/>
                      <a:pt x="282" y="187"/>
                    </a:cubicBezTo>
                    <a:cubicBezTo>
                      <a:pt x="280" y="188"/>
                      <a:pt x="279" y="188"/>
                      <a:pt x="276" y="187"/>
                    </a:cubicBezTo>
                    <a:cubicBezTo>
                      <a:pt x="273" y="192"/>
                      <a:pt x="274" y="194"/>
                      <a:pt x="276" y="200"/>
                    </a:cubicBezTo>
                    <a:cubicBezTo>
                      <a:pt x="277" y="200"/>
                      <a:pt x="278" y="200"/>
                      <a:pt x="279" y="200"/>
                    </a:cubicBezTo>
                    <a:cubicBezTo>
                      <a:pt x="279" y="200"/>
                      <a:pt x="279" y="198"/>
                      <a:pt x="279" y="198"/>
                    </a:cubicBezTo>
                    <a:cubicBezTo>
                      <a:pt x="279" y="198"/>
                      <a:pt x="281" y="198"/>
                      <a:pt x="282" y="198"/>
                    </a:cubicBezTo>
                    <a:cubicBezTo>
                      <a:pt x="282" y="198"/>
                      <a:pt x="281" y="196"/>
                      <a:pt x="282" y="195"/>
                    </a:cubicBezTo>
                    <a:cubicBezTo>
                      <a:pt x="282" y="196"/>
                      <a:pt x="284" y="196"/>
                      <a:pt x="284" y="197"/>
                    </a:cubicBezTo>
                    <a:cubicBezTo>
                      <a:pt x="284" y="198"/>
                      <a:pt x="284" y="198"/>
                      <a:pt x="284" y="198"/>
                    </a:cubicBezTo>
                    <a:cubicBezTo>
                      <a:pt x="286" y="199"/>
                      <a:pt x="287" y="197"/>
                      <a:pt x="287" y="197"/>
                    </a:cubicBezTo>
                    <a:cubicBezTo>
                      <a:pt x="288" y="196"/>
                      <a:pt x="290" y="196"/>
                      <a:pt x="292" y="195"/>
                    </a:cubicBezTo>
                    <a:cubicBezTo>
                      <a:pt x="291" y="196"/>
                      <a:pt x="291" y="197"/>
                      <a:pt x="291" y="197"/>
                    </a:cubicBezTo>
                    <a:cubicBezTo>
                      <a:pt x="291" y="197"/>
                      <a:pt x="289" y="199"/>
                      <a:pt x="290" y="199"/>
                    </a:cubicBezTo>
                    <a:cubicBezTo>
                      <a:pt x="290" y="199"/>
                      <a:pt x="291" y="201"/>
                      <a:pt x="292" y="202"/>
                    </a:cubicBezTo>
                    <a:cubicBezTo>
                      <a:pt x="295" y="202"/>
                      <a:pt x="295" y="202"/>
                      <a:pt x="298" y="201"/>
                    </a:cubicBezTo>
                    <a:cubicBezTo>
                      <a:pt x="298" y="202"/>
                      <a:pt x="298" y="205"/>
                      <a:pt x="298" y="205"/>
                    </a:cubicBezTo>
                    <a:cubicBezTo>
                      <a:pt x="296" y="206"/>
                      <a:pt x="297" y="204"/>
                      <a:pt x="295" y="205"/>
                    </a:cubicBezTo>
                    <a:cubicBezTo>
                      <a:pt x="295" y="207"/>
                      <a:pt x="295" y="207"/>
                      <a:pt x="295" y="207"/>
                    </a:cubicBezTo>
                    <a:cubicBezTo>
                      <a:pt x="293" y="206"/>
                      <a:pt x="293" y="206"/>
                      <a:pt x="292" y="207"/>
                    </a:cubicBezTo>
                    <a:cubicBezTo>
                      <a:pt x="289" y="208"/>
                      <a:pt x="294" y="209"/>
                      <a:pt x="294" y="209"/>
                    </a:cubicBezTo>
                    <a:cubicBezTo>
                      <a:pt x="294" y="209"/>
                      <a:pt x="295" y="212"/>
                      <a:pt x="293" y="211"/>
                    </a:cubicBezTo>
                    <a:cubicBezTo>
                      <a:pt x="293" y="212"/>
                      <a:pt x="292" y="212"/>
                      <a:pt x="291" y="212"/>
                    </a:cubicBezTo>
                    <a:cubicBezTo>
                      <a:pt x="292" y="215"/>
                      <a:pt x="292" y="215"/>
                      <a:pt x="292" y="215"/>
                    </a:cubicBezTo>
                    <a:cubicBezTo>
                      <a:pt x="294" y="214"/>
                      <a:pt x="298" y="213"/>
                      <a:pt x="300" y="213"/>
                    </a:cubicBezTo>
                    <a:cubicBezTo>
                      <a:pt x="301" y="213"/>
                      <a:pt x="303" y="216"/>
                      <a:pt x="304" y="217"/>
                    </a:cubicBezTo>
                    <a:cubicBezTo>
                      <a:pt x="305" y="217"/>
                      <a:pt x="305" y="217"/>
                      <a:pt x="305" y="217"/>
                    </a:cubicBezTo>
                    <a:cubicBezTo>
                      <a:pt x="306" y="216"/>
                      <a:pt x="305" y="215"/>
                      <a:pt x="305" y="214"/>
                    </a:cubicBezTo>
                    <a:cubicBezTo>
                      <a:pt x="305" y="214"/>
                      <a:pt x="307" y="213"/>
                      <a:pt x="307" y="212"/>
                    </a:cubicBezTo>
                    <a:cubicBezTo>
                      <a:pt x="311" y="215"/>
                      <a:pt x="313" y="215"/>
                      <a:pt x="318" y="213"/>
                    </a:cubicBezTo>
                    <a:cubicBezTo>
                      <a:pt x="319" y="215"/>
                      <a:pt x="318" y="215"/>
                      <a:pt x="319" y="215"/>
                    </a:cubicBezTo>
                    <a:cubicBezTo>
                      <a:pt x="319" y="215"/>
                      <a:pt x="320" y="214"/>
                      <a:pt x="319" y="213"/>
                    </a:cubicBezTo>
                    <a:cubicBezTo>
                      <a:pt x="319" y="213"/>
                      <a:pt x="318" y="212"/>
                      <a:pt x="317" y="212"/>
                    </a:cubicBezTo>
                    <a:cubicBezTo>
                      <a:pt x="318" y="212"/>
                      <a:pt x="317" y="210"/>
                      <a:pt x="317" y="209"/>
                    </a:cubicBezTo>
                    <a:cubicBezTo>
                      <a:pt x="320" y="210"/>
                      <a:pt x="321" y="209"/>
                      <a:pt x="323" y="210"/>
                    </a:cubicBezTo>
                    <a:cubicBezTo>
                      <a:pt x="324" y="210"/>
                      <a:pt x="324" y="212"/>
                      <a:pt x="327" y="212"/>
                    </a:cubicBezTo>
                    <a:cubicBezTo>
                      <a:pt x="327" y="212"/>
                      <a:pt x="330" y="210"/>
                      <a:pt x="331" y="209"/>
                    </a:cubicBezTo>
                    <a:cubicBezTo>
                      <a:pt x="322" y="207"/>
                      <a:pt x="316" y="204"/>
                      <a:pt x="313" y="197"/>
                    </a:cubicBezTo>
                    <a:cubicBezTo>
                      <a:pt x="312" y="197"/>
                      <a:pt x="313" y="195"/>
                      <a:pt x="312" y="195"/>
                    </a:cubicBezTo>
                    <a:cubicBezTo>
                      <a:pt x="310" y="194"/>
                      <a:pt x="310" y="194"/>
                      <a:pt x="310" y="194"/>
                    </a:cubicBezTo>
                    <a:cubicBezTo>
                      <a:pt x="310" y="192"/>
                      <a:pt x="313" y="190"/>
                      <a:pt x="309" y="188"/>
                    </a:cubicBezTo>
                    <a:cubicBezTo>
                      <a:pt x="309" y="187"/>
                      <a:pt x="309" y="187"/>
                      <a:pt x="309" y="187"/>
                    </a:cubicBezTo>
                    <a:cubicBezTo>
                      <a:pt x="310" y="186"/>
                      <a:pt x="311" y="186"/>
                      <a:pt x="311" y="186"/>
                    </a:cubicBezTo>
                    <a:cubicBezTo>
                      <a:pt x="311" y="185"/>
                      <a:pt x="311" y="185"/>
                      <a:pt x="311" y="185"/>
                    </a:cubicBezTo>
                    <a:cubicBezTo>
                      <a:pt x="312" y="186"/>
                      <a:pt x="312" y="182"/>
                      <a:pt x="312" y="182"/>
                    </a:cubicBezTo>
                    <a:cubicBezTo>
                      <a:pt x="312" y="182"/>
                      <a:pt x="311" y="182"/>
                      <a:pt x="311" y="181"/>
                    </a:cubicBezTo>
                    <a:cubicBezTo>
                      <a:pt x="311" y="180"/>
                      <a:pt x="311" y="180"/>
                      <a:pt x="311" y="180"/>
                    </a:cubicBezTo>
                    <a:cubicBezTo>
                      <a:pt x="311" y="180"/>
                      <a:pt x="313" y="179"/>
                      <a:pt x="313" y="179"/>
                    </a:cubicBezTo>
                    <a:cubicBezTo>
                      <a:pt x="314" y="177"/>
                      <a:pt x="313" y="174"/>
                      <a:pt x="313" y="173"/>
                    </a:cubicBezTo>
                    <a:cubicBezTo>
                      <a:pt x="314" y="172"/>
                      <a:pt x="316" y="172"/>
                      <a:pt x="316" y="171"/>
                    </a:cubicBezTo>
                    <a:cubicBezTo>
                      <a:pt x="316" y="171"/>
                      <a:pt x="316" y="170"/>
                      <a:pt x="316" y="169"/>
                    </a:cubicBezTo>
                    <a:cubicBezTo>
                      <a:pt x="316" y="169"/>
                      <a:pt x="315" y="168"/>
                      <a:pt x="315" y="168"/>
                    </a:cubicBezTo>
                    <a:cubicBezTo>
                      <a:pt x="314" y="168"/>
                      <a:pt x="312" y="168"/>
                      <a:pt x="311" y="168"/>
                    </a:cubicBezTo>
                    <a:cubicBezTo>
                      <a:pt x="310" y="168"/>
                      <a:pt x="309" y="166"/>
                      <a:pt x="309" y="166"/>
                    </a:cubicBezTo>
                    <a:cubicBezTo>
                      <a:pt x="306" y="165"/>
                      <a:pt x="303" y="167"/>
                      <a:pt x="302" y="167"/>
                    </a:cubicBezTo>
                    <a:cubicBezTo>
                      <a:pt x="301" y="163"/>
                      <a:pt x="301" y="163"/>
                      <a:pt x="301" y="163"/>
                    </a:cubicBezTo>
                    <a:cubicBezTo>
                      <a:pt x="302" y="164"/>
                      <a:pt x="306" y="167"/>
                      <a:pt x="309" y="165"/>
                    </a:cubicBezTo>
                    <a:cubicBezTo>
                      <a:pt x="309" y="165"/>
                      <a:pt x="308" y="164"/>
                      <a:pt x="310" y="164"/>
                    </a:cubicBezTo>
                    <a:cubicBezTo>
                      <a:pt x="310" y="164"/>
                      <a:pt x="311" y="166"/>
                      <a:pt x="311" y="167"/>
                    </a:cubicBezTo>
                    <a:cubicBezTo>
                      <a:pt x="313" y="167"/>
                      <a:pt x="316" y="166"/>
                      <a:pt x="316" y="166"/>
                    </a:cubicBezTo>
                    <a:cubicBezTo>
                      <a:pt x="317" y="165"/>
                      <a:pt x="319" y="165"/>
                      <a:pt x="319" y="163"/>
                    </a:cubicBezTo>
                    <a:cubicBezTo>
                      <a:pt x="320" y="163"/>
                      <a:pt x="319" y="162"/>
                      <a:pt x="319" y="161"/>
                    </a:cubicBezTo>
                    <a:cubicBezTo>
                      <a:pt x="318" y="162"/>
                      <a:pt x="319" y="160"/>
                      <a:pt x="319" y="159"/>
                    </a:cubicBezTo>
                    <a:cubicBezTo>
                      <a:pt x="319" y="159"/>
                      <a:pt x="320" y="161"/>
                      <a:pt x="321" y="161"/>
                    </a:cubicBezTo>
                    <a:cubicBezTo>
                      <a:pt x="321" y="161"/>
                      <a:pt x="322" y="160"/>
                      <a:pt x="323" y="161"/>
                    </a:cubicBezTo>
                    <a:cubicBezTo>
                      <a:pt x="325" y="159"/>
                      <a:pt x="322" y="159"/>
                      <a:pt x="323" y="157"/>
                    </a:cubicBezTo>
                    <a:cubicBezTo>
                      <a:pt x="324" y="157"/>
                      <a:pt x="326" y="157"/>
                      <a:pt x="327" y="157"/>
                    </a:cubicBezTo>
                    <a:cubicBezTo>
                      <a:pt x="327" y="156"/>
                      <a:pt x="327" y="156"/>
                      <a:pt x="327" y="156"/>
                    </a:cubicBezTo>
                    <a:cubicBezTo>
                      <a:pt x="327" y="155"/>
                      <a:pt x="326" y="152"/>
                      <a:pt x="325" y="151"/>
                    </a:cubicBezTo>
                    <a:cubicBezTo>
                      <a:pt x="326" y="151"/>
                      <a:pt x="327" y="150"/>
                      <a:pt x="328" y="151"/>
                    </a:cubicBezTo>
                    <a:cubicBezTo>
                      <a:pt x="329" y="154"/>
                      <a:pt x="329" y="154"/>
                      <a:pt x="329" y="154"/>
                    </a:cubicBezTo>
                    <a:cubicBezTo>
                      <a:pt x="332" y="152"/>
                      <a:pt x="332" y="152"/>
                      <a:pt x="332" y="152"/>
                    </a:cubicBezTo>
                    <a:cubicBezTo>
                      <a:pt x="333" y="150"/>
                      <a:pt x="332" y="149"/>
                      <a:pt x="333" y="148"/>
                    </a:cubicBezTo>
                    <a:cubicBezTo>
                      <a:pt x="334" y="148"/>
                      <a:pt x="335" y="148"/>
                      <a:pt x="335" y="148"/>
                    </a:cubicBezTo>
                    <a:cubicBezTo>
                      <a:pt x="335" y="147"/>
                      <a:pt x="336" y="145"/>
                      <a:pt x="335" y="146"/>
                    </a:cubicBezTo>
                    <a:cubicBezTo>
                      <a:pt x="334" y="145"/>
                      <a:pt x="335" y="144"/>
                      <a:pt x="334" y="144"/>
                    </a:cubicBezTo>
                    <a:cubicBezTo>
                      <a:pt x="336" y="144"/>
                      <a:pt x="337" y="144"/>
                      <a:pt x="339" y="143"/>
                    </a:cubicBezTo>
                    <a:cubicBezTo>
                      <a:pt x="339" y="142"/>
                      <a:pt x="339" y="141"/>
                      <a:pt x="339" y="141"/>
                    </a:cubicBezTo>
                    <a:cubicBezTo>
                      <a:pt x="340" y="141"/>
                      <a:pt x="343" y="141"/>
                      <a:pt x="345" y="142"/>
                    </a:cubicBezTo>
                    <a:cubicBezTo>
                      <a:pt x="345" y="140"/>
                      <a:pt x="344" y="139"/>
                      <a:pt x="346" y="139"/>
                    </a:cubicBezTo>
                    <a:cubicBezTo>
                      <a:pt x="347" y="139"/>
                      <a:pt x="349" y="141"/>
                      <a:pt x="351" y="140"/>
                    </a:cubicBezTo>
                    <a:cubicBezTo>
                      <a:pt x="352" y="140"/>
                      <a:pt x="351" y="137"/>
                      <a:pt x="351" y="137"/>
                    </a:cubicBezTo>
                    <a:cubicBezTo>
                      <a:pt x="352" y="136"/>
                      <a:pt x="353" y="137"/>
                      <a:pt x="354" y="137"/>
                    </a:cubicBezTo>
                    <a:cubicBezTo>
                      <a:pt x="355" y="137"/>
                      <a:pt x="355" y="134"/>
                      <a:pt x="356" y="134"/>
                    </a:cubicBezTo>
                    <a:cubicBezTo>
                      <a:pt x="357" y="133"/>
                      <a:pt x="358" y="134"/>
                      <a:pt x="359" y="134"/>
                    </a:cubicBezTo>
                    <a:cubicBezTo>
                      <a:pt x="360" y="132"/>
                      <a:pt x="360" y="132"/>
                      <a:pt x="360" y="132"/>
                    </a:cubicBezTo>
                    <a:cubicBezTo>
                      <a:pt x="360" y="132"/>
                      <a:pt x="367" y="130"/>
                      <a:pt x="367" y="130"/>
                    </a:cubicBezTo>
                    <a:cubicBezTo>
                      <a:pt x="369" y="129"/>
                      <a:pt x="369" y="131"/>
                      <a:pt x="372" y="130"/>
                    </a:cubicBezTo>
                    <a:cubicBezTo>
                      <a:pt x="374" y="130"/>
                      <a:pt x="378" y="126"/>
                      <a:pt x="380" y="126"/>
                    </a:cubicBezTo>
                    <a:cubicBezTo>
                      <a:pt x="381" y="126"/>
                      <a:pt x="382" y="128"/>
                      <a:pt x="383" y="128"/>
                    </a:cubicBezTo>
                    <a:cubicBezTo>
                      <a:pt x="383" y="128"/>
                      <a:pt x="384" y="126"/>
                      <a:pt x="384" y="126"/>
                    </a:cubicBezTo>
                    <a:cubicBezTo>
                      <a:pt x="385" y="126"/>
                      <a:pt x="386" y="126"/>
                      <a:pt x="387" y="126"/>
                    </a:cubicBezTo>
                    <a:cubicBezTo>
                      <a:pt x="387" y="126"/>
                      <a:pt x="389" y="124"/>
                      <a:pt x="389" y="124"/>
                    </a:cubicBezTo>
                    <a:cubicBezTo>
                      <a:pt x="393" y="123"/>
                      <a:pt x="396" y="124"/>
                      <a:pt x="401" y="123"/>
                    </a:cubicBezTo>
                    <a:cubicBezTo>
                      <a:pt x="401" y="123"/>
                      <a:pt x="403" y="121"/>
                      <a:pt x="404" y="121"/>
                    </a:cubicBezTo>
                    <a:cubicBezTo>
                      <a:pt x="405" y="121"/>
                      <a:pt x="407" y="121"/>
                      <a:pt x="408" y="121"/>
                    </a:cubicBezTo>
                    <a:cubicBezTo>
                      <a:pt x="408" y="121"/>
                      <a:pt x="409" y="119"/>
                      <a:pt x="410" y="119"/>
                    </a:cubicBezTo>
                    <a:cubicBezTo>
                      <a:pt x="411" y="119"/>
                      <a:pt x="412" y="119"/>
                      <a:pt x="412" y="119"/>
                    </a:cubicBezTo>
                    <a:cubicBezTo>
                      <a:pt x="413" y="119"/>
                      <a:pt x="413" y="117"/>
                      <a:pt x="413" y="117"/>
                    </a:cubicBezTo>
                    <a:cubicBezTo>
                      <a:pt x="415" y="116"/>
                      <a:pt x="415" y="117"/>
                      <a:pt x="416" y="116"/>
                    </a:cubicBezTo>
                    <a:cubicBezTo>
                      <a:pt x="417" y="115"/>
                      <a:pt x="418" y="111"/>
                      <a:pt x="418" y="109"/>
                    </a:cubicBezTo>
                    <a:cubicBezTo>
                      <a:pt x="418" y="108"/>
                      <a:pt x="415" y="108"/>
                      <a:pt x="415" y="108"/>
                    </a:cubicBezTo>
                    <a:cubicBezTo>
                      <a:pt x="415" y="107"/>
                      <a:pt x="415" y="105"/>
                      <a:pt x="414" y="105"/>
                    </a:cubicBezTo>
                    <a:cubicBezTo>
                      <a:pt x="414" y="104"/>
                      <a:pt x="411" y="104"/>
                      <a:pt x="410" y="104"/>
                    </a:cubicBezTo>
                    <a:close/>
                    <a:moveTo>
                      <a:pt x="1027" y="120"/>
                    </a:moveTo>
                    <a:cubicBezTo>
                      <a:pt x="1025" y="121"/>
                      <a:pt x="1021" y="127"/>
                      <a:pt x="1019" y="128"/>
                    </a:cubicBezTo>
                    <a:cubicBezTo>
                      <a:pt x="1019" y="128"/>
                      <a:pt x="1019" y="128"/>
                      <a:pt x="1019" y="128"/>
                    </a:cubicBezTo>
                    <a:cubicBezTo>
                      <a:pt x="1018" y="129"/>
                      <a:pt x="1019" y="130"/>
                      <a:pt x="1019" y="132"/>
                    </a:cubicBezTo>
                    <a:cubicBezTo>
                      <a:pt x="1018" y="132"/>
                      <a:pt x="1016" y="133"/>
                      <a:pt x="1016" y="134"/>
                    </a:cubicBezTo>
                    <a:cubicBezTo>
                      <a:pt x="1016" y="137"/>
                      <a:pt x="1017" y="138"/>
                      <a:pt x="1017" y="140"/>
                    </a:cubicBezTo>
                    <a:cubicBezTo>
                      <a:pt x="1017" y="140"/>
                      <a:pt x="1016" y="139"/>
                      <a:pt x="1016" y="140"/>
                    </a:cubicBezTo>
                    <a:cubicBezTo>
                      <a:pt x="1016" y="141"/>
                      <a:pt x="1018" y="141"/>
                      <a:pt x="1018" y="142"/>
                    </a:cubicBezTo>
                    <a:cubicBezTo>
                      <a:pt x="1018" y="142"/>
                      <a:pt x="1018" y="143"/>
                      <a:pt x="1018" y="144"/>
                    </a:cubicBezTo>
                    <a:cubicBezTo>
                      <a:pt x="1019" y="144"/>
                      <a:pt x="1019" y="144"/>
                      <a:pt x="1019" y="144"/>
                    </a:cubicBezTo>
                    <a:cubicBezTo>
                      <a:pt x="1018" y="144"/>
                      <a:pt x="1020" y="146"/>
                      <a:pt x="1017" y="146"/>
                    </a:cubicBezTo>
                    <a:cubicBezTo>
                      <a:pt x="1017" y="146"/>
                      <a:pt x="1017" y="146"/>
                      <a:pt x="1017" y="146"/>
                    </a:cubicBezTo>
                    <a:cubicBezTo>
                      <a:pt x="1018" y="147"/>
                      <a:pt x="1019" y="146"/>
                      <a:pt x="1020" y="147"/>
                    </a:cubicBezTo>
                    <a:cubicBezTo>
                      <a:pt x="1021" y="147"/>
                      <a:pt x="1021" y="150"/>
                      <a:pt x="1021" y="150"/>
                    </a:cubicBezTo>
                    <a:cubicBezTo>
                      <a:pt x="1023" y="152"/>
                      <a:pt x="1026" y="152"/>
                      <a:pt x="1029" y="153"/>
                    </a:cubicBezTo>
                    <a:cubicBezTo>
                      <a:pt x="1030" y="152"/>
                      <a:pt x="1033" y="149"/>
                      <a:pt x="1034" y="147"/>
                    </a:cubicBezTo>
                    <a:cubicBezTo>
                      <a:pt x="1034" y="146"/>
                      <a:pt x="1034" y="145"/>
                      <a:pt x="1034" y="144"/>
                    </a:cubicBezTo>
                    <a:cubicBezTo>
                      <a:pt x="1035" y="144"/>
                      <a:pt x="1035" y="144"/>
                      <a:pt x="1035" y="144"/>
                    </a:cubicBezTo>
                    <a:cubicBezTo>
                      <a:pt x="1040" y="138"/>
                      <a:pt x="1040" y="138"/>
                      <a:pt x="1040" y="138"/>
                    </a:cubicBezTo>
                    <a:cubicBezTo>
                      <a:pt x="1040" y="137"/>
                      <a:pt x="1039" y="132"/>
                      <a:pt x="1039" y="132"/>
                    </a:cubicBezTo>
                    <a:cubicBezTo>
                      <a:pt x="1038" y="131"/>
                      <a:pt x="1036" y="130"/>
                      <a:pt x="1035" y="130"/>
                    </a:cubicBezTo>
                    <a:cubicBezTo>
                      <a:pt x="1035" y="129"/>
                      <a:pt x="1035" y="127"/>
                      <a:pt x="1035" y="126"/>
                    </a:cubicBezTo>
                    <a:cubicBezTo>
                      <a:pt x="1034" y="126"/>
                      <a:pt x="1033" y="126"/>
                      <a:pt x="1032" y="126"/>
                    </a:cubicBezTo>
                    <a:cubicBezTo>
                      <a:pt x="1031" y="126"/>
                      <a:pt x="1030" y="123"/>
                      <a:pt x="1029" y="123"/>
                    </a:cubicBezTo>
                    <a:cubicBezTo>
                      <a:pt x="1028" y="122"/>
                      <a:pt x="1028" y="123"/>
                      <a:pt x="1027" y="122"/>
                    </a:cubicBezTo>
                    <a:cubicBezTo>
                      <a:pt x="1027" y="122"/>
                      <a:pt x="1028" y="119"/>
                      <a:pt x="1027" y="120"/>
                    </a:cubicBezTo>
                    <a:close/>
                    <a:moveTo>
                      <a:pt x="727" y="122"/>
                    </a:moveTo>
                    <a:cubicBezTo>
                      <a:pt x="731" y="123"/>
                      <a:pt x="728" y="125"/>
                      <a:pt x="730" y="126"/>
                    </a:cubicBezTo>
                    <a:cubicBezTo>
                      <a:pt x="731" y="126"/>
                      <a:pt x="731" y="125"/>
                      <a:pt x="732" y="126"/>
                    </a:cubicBezTo>
                    <a:cubicBezTo>
                      <a:pt x="732" y="127"/>
                      <a:pt x="732" y="127"/>
                      <a:pt x="732" y="127"/>
                    </a:cubicBezTo>
                    <a:cubicBezTo>
                      <a:pt x="731" y="127"/>
                      <a:pt x="729" y="129"/>
                      <a:pt x="728" y="129"/>
                    </a:cubicBezTo>
                    <a:cubicBezTo>
                      <a:pt x="727" y="129"/>
                      <a:pt x="726" y="129"/>
                      <a:pt x="726" y="129"/>
                    </a:cubicBezTo>
                    <a:cubicBezTo>
                      <a:pt x="725" y="129"/>
                      <a:pt x="724" y="131"/>
                      <a:pt x="724" y="132"/>
                    </a:cubicBezTo>
                    <a:cubicBezTo>
                      <a:pt x="722" y="132"/>
                      <a:pt x="720" y="132"/>
                      <a:pt x="718" y="133"/>
                    </a:cubicBezTo>
                    <a:cubicBezTo>
                      <a:pt x="718" y="133"/>
                      <a:pt x="718" y="135"/>
                      <a:pt x="718" y="136"/>
                    </a:cubicBezTo>
                    <a:cubicBezTo>
                      <a:pt x="716" y="137"/>
                      <a:pt x="714" y="136"/>
                      <a:pt x="714" y="138"/>
                    </a:cubicBezTo>
                    <a:cubicBezTo>
                      <a:pt x="713" y="138"/>
                      <a:pt x="714" y="139"/>
                      <a:pt x="714" y="140"/>
                    </a:cubicBezTo>
                    <a:cubicBezTo>
                      <a:pt x="713" y="140"/>
                      <a:pt x="712" y="140"/>
                      <a:pt x="712" y="140"/>
                    </a:cubicBezTo>
                    <a:cubicBezTo>
                      <a:pt x="710" y="137"/>
                      <a:pt x="712" y="137"/>
                      <a:pt x="706" y="136"/>
                    </a:cubicBezTo>
                    <a:cubicBezTo>
                      <a:pt x="708" y="133"/>
                      <a:pt x="707" y="132"/>
                      <a:pt x="708" y="129"/>
                    </a:cubicBezTo>
                    <a:cubicBezTo>
                      <a:pt x="708" y="129"/>
                      <a:pt x="709" y="128"/>
                      <a:pt x="710" y="128"/>
                    </a:cubicBezTo>
                    <a:cubicBezTo>
                      <a:pt x="710" y="129"/>
                      <a:pt x="711" y="130"/>
                      <a:pt x="712" y="131"/>
                    </a:cubicBezTo>
                    <a:cubicBezTo>
                      <a:pt x="715" y="130"/>
                      <a:pt x="719" y="130"/>
                      <a:pt x="722" y="129"/>
                    </a:cubicBezTo>
                    <a:cubicBezTo>
                      <a:pt x="724" y="128"/>
                      <a:pt x="726" y="127"/>
                      <a:pt x="728" y="126"/>
                    </a:cubicBezTo>
                    <a:cubicBezTo>
                      <a:pt x="727" y="126"/>
                      <a:pt x="728" y="124"/>
                      <a:pt x="726" y="125"/>
                    </a:cubicBezTo>
                    <a:cubicBezTo>
                      <a:pt x="726" y="124"/>
                      <a:pt x="726" y="122"/>
                      <a:pt x="727" y="122"/>
                    </a:cubicBezTo>
                    <a:close/>
                    <a:moveTo>
                      <a:pt x="1063" y="127"/>
                    </a:moveTo>
                    <a:cubicBezTo>
                      <a:pt x="1063" y="128"/>
                      <a:pt x="1065" y="129"/>
                      <a:pt x="1065" y="130"/>
                    </a:cubicBezTo>
                    <a:cubicBezTo>
                      <a:pt x="1066" y="132"/>
                      <a:pt x="1064" y="136"/>
                      <a:pt x="1065" y="138"/>
                    </a:cubicBezTo>
                    <a:cubicBezTo>
                      <a:pt x="1065" y="139"/>
                      <a:pt x="1067" y="141"/>
                      <a:pt x="1067" y="142"/>
                    </a:cubicBezTo>
                    <a:cubicBezTo>
                      <a:pt x="1068" y="142"/>
                      <a:pt x="1069" y="142"/>
                      <a:pt x="1070" y="142"/>
                    </a:cubicBezTo>
                    <a:cubicBezTo>
                      <a:pt x="1071" y="141"/>
                      <a:pt x="1072" y="140"/>
                      <a:pt x="1073" y="139"/>
                    </a:cubicBezTo>
                    <a:cubicBezTo>
                      <a:pt x="1074" y="138"/>
                      <a:pt x="1075" y="138"/>
                      <a:pt x="1077" y="138"/>
                    </a:cubicBezTo>
                    <a:cubicBezTo>
                      <a:pt x="1078" y="134"/>
                      <a:pt x="1078" y="129"/>
                      <a:pt x="1072" y="130"/>
                    </a:cubicBezTo>
                    <a:cubicBezTo>
                      <a:pt x="1072" y="130"/>
                      <a:pt x="1071" y="131"/>
                      <a:pt x="1069" y="131"/>
                    </a:cubicBezTo>
                    <a:cubicBezTo>
                      <a:pt x="1068" y="131"/>
                      <a:pt x="1067" y="128"/>
                      <a:pt x="1066" y="128"/>
                    </a:cubicBezTo>
                    <a:cubicBezTo>
                      <a:pt x="1065" y="127"/>
                      <a:pt x="1064" y="127"/>
                      <a:pt x="1063" y="127"/>
                    </a:cubicBezTo>
                    <a:close/>
                    <a:moveTo>
                      <a:pt x="1101" y="128"/>
                    </a:moveTo>
                    <a:cubicBezTo>
                      <a:pt x="1101" y="130"/>
                      <a:pt x="1101" y="133"/>
                      <a:pt x="1100" y="136"/>
                    </a:cubicBezTo>
                    <a:cubicBezTo>
                      <a:pt x="1101" y="136"/>
                      <a:pt x="1106" y="139"/>
                      <a:pt x="1106" y="140"/>
                    </a:cubicBezTo>
                    <a:cubicBezTo>
                      <a:pt x="1108" y="140"/>
                      <a:pt x="1111" y="139"/>
                      <a:pt x="1112" y="140"/>
                    </a:cubicBezTo>
                    <a:cubicBezTo>
                      <a:pt x="1113" y="140"/>
                      <a:pt x="1113" y="141"/>
                      <a:pt x="1114" y="142"/>
                    </a:cubicBezTo>
                    <a:cubicBezTo>
                      <a:pt x="1115" y="142"/>
                      <a:pt x="1121" y="141"/>
                      <a:pt x="1123" y="140"/>
                    </a:cubicBezTo>
                    <a:cubicBezTo>
                      <a:pt x="1124" y="140"/>
                      <a:pt x="1123" y="139"/>
                      <a:pt x="1124" y="138"/>
                    </a:cubicBezTo>
                    <a:cubicBezTo>
                      <a:pt x="1125" y="137"/>
                      <a:pt x="1128" y="136"/>
                      <a:pt x="1131" y="136"/>
                    </a:cubicBezTo>
                    <a:cubicBezTo>
                      <a:pt x="1130" y="133"/>
                      <a:pt x="1130" y="133"/>
                      <a:pt x="1130" y="133"/>
                    </a:cubicBezTo>
                    <a:cubicBezTo>
                      <a:pt x="1130" y="133"/>
                      <a:pt x="1128" y="131"/>
                      <a:pt x="1128" y="131"/>
                    </a:cubicBezTo>
                    <a:cubicBezTo>
                      <a:pt x="1126" y="130"/>
                      <a:pt x="1121" y="130"/>
                      <a:pt x="1118" y="130"/>
                    </a:cubicBezTo>
                    <a:cubicBezTo>
                      <a:pt x="1118" y="129"/>
                      <a:pt x="1116" y="128"/>
                      <a:pt x="1116" y="128"/>
                    </a:cubicBezTo>
                    <a:cubicBezTo>
                      <a:pt x="1114" y="127"/>
                      <a:pt x="1111" y="129"/>
                      <a:pt x="1110" y="129"/>
                    </a:cubicBezTo>
                    <a:cubicBezTo>
                      <a:pt x="1106" y="129"/>
                      <a:pt x="1104" y="128"/>
                      <a:pt x="1101" y="128"/>
                    </a:cubicBezTo>
                    <a:close/>
                    <a:moveTo>
                      <a:pt x="1040" y="152"/>
                    </a:moveTo>
                    <a:cubicBezTo>
                      <a:pt x="1040" y="152"/>
                      <a:pt x="1039" y="153"/>
                      <a:pt x="1039" y="154"/>
                    </a:cubicBezTo>
                    <a:cubicBezTo>
                      <a:pt x="1038" y="156"/>
                      <a:pt x="1040" y="155"/>
                      <a:pt x="1040" y="156"/>
                    </a:cubicBezTo>
                    <a:cubicBezTo>
                      <a:pt x="1039" y="156"/>
                      <a:pt x="1042" y="157"/>
                      <a:pt x="1042" y="157"/>
                    </a:cubicBezTo>
                    <a:cubicBezTo>
                      <a:pt x="1042" y="157"/>
                      <a:pt x="1043" y="157"/>
                      <a:pt x="1043" y="156"/>
                    </a:cubicBezTo>
                    <a:cubicBezTo>
                      <a:pt x="1043" y="156"/>
                      <a:pt x="1043" y="155"/>
                      <a:pt x="1043" y="154"/>
                    </a:cubicBezTo>
                    <a:cubicBezTo>
                      <a:pt x="1043" y="154"/>
                      <a:pt x="1042" y="152"/>
                      <a:pt x="1043" y="152"/>
                    </a:cubicBezTo>
                    <a:cubicBezTo>
                      <a:pt x="1042" y="152"/>
                      <a:pt x="1040" y="152"/>
                      <a:pt x="1040" y="152"/>
                    </a:cubicBezTo>
                    <a:close/>
                    <a:moveTo>
                      <a:pt x="1053" y="155"/>
                    </a:moveTo>
                    <a:cubicBezTo>
                      <a:pt x="1052" y="155"/>
                      <a:pt x="1051" y="157"/>
                      <a:pt x="1051" y="157"/>
                    </a:cubicBezTo>
                    <a:cubicBezTo>
                      <a:pt x="1049" y="158"/>
                      <a:pt x="1046" y="158"/>
                      <a:pt x="1045" y="159"/>
                    </a:cubicBezTo>
                    <a:cubicBezTo>
                      <a:pt x="1043" y="161"/>
                      <a:pt x="1044" y="163"/>
                      <a:pt x="1041" y="164"/>
                    </a:cubicBezTo>
                    <a:cubicBezTo>
                      <a:pt x="1040" y="165"/>
                      <a:pt x="1039" y="165"/>
                      <a:pt x="1037" y="165"/>
                    </a:cubicBezTo>
                    <a:cubicBezTo>
                      <a:pt x="1038" y="167"/>
                      <a:pt x="1038" y="167"/>
                      <a:pt x="1038" y="167"/>
                    </a:cubicBezTo>
                    <a:cubicBezTo>
                      <a:pt x="1039" y="168"/>
                      <a:pt x="1041" y="167"/>
                      <a:pt x="1043" y="167"/>
                    </a:cubicBezTo>
                    <a:cubicBezTo>
                      <a:pt x="1043" y="168"/>
                      <a:pt x="1045" y="169"/>
                      <a:pt x="1046" y="169"/>
                    </a:cubicBezTo>
                    <a:cubicBezTo>
                      <a:pt x="1049" y="170"/>
                      <a:pt x="1049" y="168"/>
                      <a:pt x="1052" y="168"/>
                    </a:cubicBezTo>
                    <a:cubicBezTo>
                      <a:pt x="1052" y="168"/>
                      <a:pt x="1054" y="170"/>
                      <a:pt x="1055" y="170"/>
                    </a:cubicBezTo>
                    <a:cubicBezTo>
                      <a:pt x="1059" y="171"/>
                      <a:pt x="1064" y="171"/>
                      <a:pt x="1068" y="171"/>
                    </a:cubicBezTo>
                    <a:cubicBezTo>
                      <a:pt x="1068" y="169"/>
                      <a:pt x="1069" y="166"/>
                      <a:pt x="1068" y="163"/>
                    </a:cubicBezTo>
                    <a:cubicBezTo>
                      <a:pt x="1067" y="162"/>
                      <a:pt x="1065" y="162"/>
                      <a:pt x="1064" y="161"/>
                    </a:cubicBezTo>
                    <a:cubicBezTo>
                      <a:pt x="1063" y="161"/>
                      <a:pt x="1063" y="160"/>
                      <a:pt x="1063" y="159"/>
                    </a:cubicBezTo>
                    <a:cubicBezTo>
                      <a:pt x="1060" y="157"/>
                      <a:pt x="1059" y="157"/>
                      <a:pt x="1055" y="156"/>
                    </a:cubicBezTo>
                    <a:cubicBezTo>
                      <a:pt x="1055" y="156"/>
                      <a:pt x="1053" y="155"/>
                      <a:pt x="1053" y="155"/>
                    </a:cubicBezTo>
                    <a:close/>
                    <a:moveTo>
                      <a:pt x="1387" y="202"/>
                    </a:moveTo>
                    <a:cubicBezTo>
                      <a:pt x="1385" y="204"/>
                      <a:pt x="1385" y="205"/>
                      <a:pt x="1382" y="206"/>
                    </a:cubicBezTo>
                    <a:cubicBezTo>
                      <a:pt x="1382" y="206"/>
                      <a:pt x="1381" y="206"/>
                      <a:pt x="1380" y="206"/>
                    </a:cubicBezTo>
                    <a:cubicBezTo>
                      <a:pt x="1376" y="211"/>
                      <a:pt x="1376" y="211"/>
                      <a:pt x="1376" y="211"/>
                    </a:cubicBezTo>
                    <a:cubicBezTo>
                      <a:pt x="1375" y="212"/>
                      <a:pt x="1376" y="213"/>
                      <a:pt x="1376" y="213"/>
                    </a:cubicBezTo>
                    <a:cubicBezTo>
                      <a:pt x="1379" y="214"/>
                      <a:pt x="1384" y="215"/>
                      <a:pt x="1387" y="215"/>
                    </a:cubicBezTo>
                    <a:cubicBezTo>
                      <a:pt x="1388" y="214"/>
                      <a:pt x="1389" y="212"/>
                      <a:pt x="1392" y="212"/>
                    </a:cubicBezTo>
                    <a:cubicBezTo>
                      <a:pt x="1392" y="213"/>
                      <a:pt x="1392" y="213"/>
                      <a:pt x="1392" y="213"/>
                    </a:cubicBezTo>
                    <a:cubicBezTo>
                      <a:pt x="1395" y="214"/>
                      <a:pt x="1402" y="214"/>
                      <a:pt x="1405" y="215"/>
                    </a:cubicBezTo>
                    <a:cubicBezTo>
                      <a:pt x="1405" y="212"/>
                      <a:pt x="1406" y="211"/>
                      <a:pt x="1405" y="209"/>
                    </a:cubicBezTo>
                    <a:cubicBezTo>
                      <a:pt x="1404" y="209"/>
                      <a:pt x="1403" y="207"/>
                      <a:pt x="1403" y="207"/>
                    </a:cubicBezTo>
                    <a:cubicBezTo>
                      <a:pt x="1400" y="205"/>
                      <a:pt x="1396" y="206"/>
                      <a:pt x="1393" y="205"/>
                    </a:cubicBezTo>
                    <a:cubicBezTo>
                      <a:pt x="1391" y="205"/>
                      <a:pt x="1389" y="203"/>
                      <a:pt x="1387" y="202"/>
                    </a:cubicBezTo>
                    <a:close/>
                    <a:moveTo>
                      <a:pt x="1285" y="219"/>
                    </a:moveTo>
                    <a:cubicBezTo>
                      <a:pt x="1284" y="220"/>
                      <a:pt x="1284" y="219"/>
                      <a:pt x="1283" y="220"/>
                    </a:cubicBezTo>
                    <a:cubicBezTo>
                      <a:pt x="1282" y="221"/>
                      <a:pt x="1283" y="222"/>
                      <a:pt x="1283" y="223"/>
                    </a:cubicBezTo>
                    <a:cubicBezTo>
                      <a:pt x="1285" y="225"/>
                      <a:pt x="1287" y="227"/>
                      <a:pt x="1291" y="225"/>
                    </a:cubicBezTo>
                    <a:cubicBezTo>
                      <a:pt x="1291" y="225"/>
                      <a:pt x="1291" y="224"/>
                      <a:pt x="1292" y="223"/>
                    </a:cubicBezTo>
                    <a:lnTo>
                      <a:pt x="1285" y="219"/>
                    </a:lnTo>
                    <a:close/>
                    <a:moveTo>
                      <a:pt x="133" y="335"/>
                    </a:moveTo>
                    <a:cubicBezTo>
                      <a:pt x="134" y="335"/>
                      <a:pt x="136" y="336"/>
                      <a:pt x="136" y="336"/>
                    </a:cubicBezTo>
                    <a:cubicBezTo>
                      <a:pt x="137" y="337"/>
                      <a:pt x="139" y="336"/>
                      <a:pt x="141" y="336"/>
                    </a:cubicBezTo>
                    <a:cubicBezTo>
                      <a:pt x="141" y="337"/>
                      <a:pt x="142" y="338"/>
                      <a:pt x="143" y="338"/>
                    </a:cubicBezTo>
                    <a:cubicBezTo>
                      <a:pt x="143" y="341"/>
                      <a:pt x="141" y="344"/>
                      <a:pt x="143" y="347"/>
                    </a:cubicBezTo>
                    <a:cubicBezTo>
                      <a:pt x="143" y="348"/>
                      <a:pt x="145" y="349"/>
                      <a:pt x="146" y="350"/>
                    </a:cubicBezTo>
                    <a:cubicBezTo>
                      <a:pt x="146" y="350"/>
                      <a:pt x="149" y="354"/>
                      <a:pt x="148" y="354"/>
                    </a:cubicBezTo>
                    <a:cubicBezTo>
                      <a:pt x="146" y="355"/>
                      <a:pt x="147" y="356"/>
                      <a:pt x="147" y="358"/>
                    </a:cubicBezTo>
                    <a:cubicBezTo>
                      <a:pt x="146" y="359"/>
                      <a:pt x="145" y="359"/>
                      <a:pt x="145" y="360"/>
                    </a:cubicBezTo>
                    <a:cubicBezTo>
                      <a:pt x="145" y="360"/>
                      <a:pt x="144" y="361"/>
                      <a:pt x="144" y="361"/>
                    </a:cubicBezTo>
                    <a:cubicBezTo>
                      <a:pt x="144" y="360"/>
                      <a:pt x="142" y="358"/>
                      <a:pt x="141" y="357"/>
                    </a:cubicBezTo>
                    <a:cubicBezTo>
                      <a:pt x="141" y="356"/>
                      <a:pt x="139" y="353"/>
                      <a:pt x="138" y="353"/>
                    </a:cubicBezTo>
                    <a:cubicBezTo>
                      <a:pt x="138" y="353"/>
                      <a:pt x="136" y="353"/>
                      <a:pt x="136" y="353"/>
                    </a:cubicBezTo>
                    <a:cubicBezTo>
                      <a:pt x="135" y="352"/>
                      <a:pt x="136" y="351"/>
                      <a:pt x="135" y="350"/>
                    </a:cubicBezTo>
                    <a:cubicBezTo>
                      <a:pt x="135" y="349"/>
                      <a:pt x="132" y="349"/>
                      <a:pt x="131" y="348"/>
                    </a:cubicBezTo>
                    <a:cubicBezTo>
                      <a:pt x="131" y="348"/>
                      <a:pt x="131" y="346"/>
                      <a:pt x="131" y="346"/>
                    </a:cubicBezTo>
                    <a:cubicBezTo>
                      <a:pt x="132" y="347"/>
                      <a:pt x="133" y="346"/>
                      <a:pt x="134" y="346"/>
                    </a:cubicBezTo>
                    <a:cubicBezTo>
                      <a:pt x="134" y="347"/>
                      <a:pt x="134" y="348"/>
                      <a:pt x="135" y="348"/>
                    </a:cubicBezTo>
                    <a:cubicBezTo>
                      <a:pt x="136" y="354"/>
                      <a:pt x="136" y="348"/>
                      <a:pt x="134" y="346"/>
                    </a:cubicBezTo>
                    <a:cubicBezTo>
                      <a:pt x="135" y="346"/>
                      <a:pt x="135" y="346"/>
                      <a:pt x="135" y="346"/>
                    </a:cubicBezTo>
                    <a:cubicBezTo>
                      <a:pt x="135" y="346"/>
                      <a:pt x="135" y="346"/>
                      <a:pt x="135" y="345"/>
                    </a:cubicBezTo>
                    <a:cubicBezTo>
                      <a:pt x="140" y="344"/>
                      <a:pt x="138" y="349"/>
                      <a:pt x="139" y="339"/>
                    </a:cubicBezTo>
                    <a:cubicBezTo>
                      <a:pt x="138" y="339"/>
                      <a:pt x="137" y="339"/>
                      <a:pt x="135" y="340"/>
                    </a:cubicBezTo>
                    <a:cubicBezTo>
                      <a:pt x="135" y="340"/>
                      <a:pt x="135" y="340"/>
                      <a:pt x="135" y="340"/>
                    </a:cubicBezTo>
                    <a:cubicBezTo>
                      <a:pt x="134" y="340"/>
                      <a:pt x="134" y="338"/>
                      <a:pt x="133" y="338"/>
                    </a:cubicBezTo>
                    <a:cubicBezTo>
                      <a:pt x="133" y="338"/>
                      <a:pt x="134" y="336"/>
                      <a:pt x="133" y="336"/>
                    </a:cubicBezTo>
                    <a:cubicBezTo>
                      <a:pt x="132" y="336"/>
                      <a:pt x="132" y="335"/>
                      <a:pt x="133" y="335"/>
                    </a:cubicBezTo>
                    <a:close/>
                    <a:moveTo>
                      <a:pt x="99" y="347"/>
                    </a:moveTo>
                    <a:cubicBezTo>
                      <a:pt x="101" y="347"/>
                      <a:pt x="99" y="348"/>
                      <a:pt x="100" y="348"/>
                    </a:cubicBezTo>
                    <a:cubicBezTo>
                      <a:pt x="101" y="349"/>
                      <a:pt x="103" y="348"/>
                      <a:pt x="104" y="348"/>
                    </a:cubicBezTo>
                    <a:cubicBezTo>
                      <a:pt x="104" y="349"/>
                      <a:pt x="105" y="351"/>
                      <a:pt x="105" y="352"/>
                    </a:cubicBezTo>
                    <a:cubicBezTo>
                      <a:pt x="106" y="352"/>
                      <a:pt x="107" y="352"/>
                      <a:pt x="108" y="352"/>
                    </a:cubicBezTo>
                    <a:cubicBezTo>
                      <a:pt x="113" y="356"/>
                      <a:pt x="114" y="360"/>
                      <a:pt x="117" y="366"/>
                    </a:cubicBezTo>
                    <a:cubicBezTo>
                      <a:pt x="115" y="366"/>
                      <a:pt x="115" y="365"/>
                      <a:pt x="113" y="365"/>
                    </a:cubicBezTo>
                    <a:cubicBezTo>
                      <a:pt x="113" y="367"/>
                      <a:pt x="114" y="368"/>
                      <a:pt x="113" y="369"/>
                    </a:cubicBezTo>
                    <a:cubicBezTo>
                      <a:pt x="112" y="369"/>
                      <a:pt x="111" y="368"/>
                      <a:pt x="111" y="368"/>
                    </a:cubicBezTo>
                    <a:cubicBezTo>
                      <a:pt x="108" y="368"/>
                      <a:pt x="108" y="369"/>
                      <a:pt x="105" y="372"/>
                    </a:cubicBezTo>
                    <a:cubicBezTo>
                      <a:pt x="104" y="371"/>
                      <a:pt x="103" y="371"/>
                      <a:pt x="101" y="371"/>
                    </a:cubicBezTo>
                    <a:cubicBezTo>
                      <a:pt x="101" y="370"/>
                      <a:pt x="102" y="368"/>
                      <a:pt x="101" y="367"/>
                    </a:cubicBezTo>
                    <a:cubicBezTo>
                      <a:pt x="101" y="365"/>
                      <a:pt x="97" y="364"/>
                      <a:pt x="97" y="362"/>
                    </a:cubicBezTo>
                    <a:cubicBezTo>
                      <a:pt x="96" y="360"/>
                      <a:pt x="97" y="359"/>
                      <a:pt x="96" y="357"/>
                    </a:cubicBezTo>
                    <a:cubicBezTo>
                      <a:pt x="96" y="356"/>
                      <a:pt x="93" y="356"/>
                      <a:pt x="93" y="355"/>
                    </a:cubicBezTo>
                    <a:cubicBezTo>
                      <a:pt x="92" y="354"/>
                      <a:pt x="92" y="353"/>
                      <a:pt x="91" y="352"/>
                    </a:cubicBezTo>
                    <a:cubicBezTo>
                      <a:pt x="93" y="352"/>
                      <a:pt x="93" y="352"/>
                      <a:pt x="93" y="352"/>
                    </a:cubicBezTo>
                    <a:cubicBezTo>
                      <a:pt x="93" y="351"/>
                      <a:pt x="94" y="349"/>
                      <a:pt x="94" y="349"/>
                    </a:cubicBezTo>
                    <a:cubicBezTo>
                      <a:pt x="94" y="349"/>
                      <a:pt x="95" y="349"/>
                      <a:pt x="95" y="350"/>
                    </a:cubicBezTo>
                    <a:cubicBezTo>
                      <a:pt x="96" y="350"/>
                      <a:pt x="97" y="350"/>
                      <a:pt x="97" y="350"/>
                    </a:cubicBezTo>
                    <a:cubicBezTo>
                      <a:pt x="98" y="348"/>
                      <a:pt x="97" y="347"/>
                      <a:pt x="99" y="347"/>
                    </a:cubicBezTo>
                    <a:close/>
                    <a:moveTo>
                      <a:pt x="1245" y="386"/>
                    </a:moveTo>
                    <a:cubicBezTo>
                      <a:pt x="1245" y="387"/>
                      <a:pt x="1244" y="388"/>
                      <a:pt x="1243" y="389"/>
                    </a:cubicBezTo>
                    <a:cubicBezTo>
                      <a:pt x="1242" y="389"/>
                      <a:pt x="1240" y="390"/>
                      <a:pt x="1239" y="391"/>
                    </a:cubicBezTo>
                    <a:cubicBezTo>
                      <a:pt x="1239" y="392"/>
                      <a:pt x="1239" y="395"/>
                      <a:pt x="1239" y="397"/>
                    </a:cubicBezTo>
                    <a:cubicBezTo>
                      <a:pt x="1237" y="396"/>
                      <a:pt x="1240" y="399"/>
                      <a:pt x="1240" y="399"/>
                    </a:cubicBezTo>
                    <a:cubicBezTo>
                      <a:pt x="1242" y="396"/>
                      <a:pt x="1244" y="394"/>
                      <a:pt x="1247" y="391"/>
                    </a:cubicBezTo>
                    <a:cubicBezTo>
                      <a:pt x="1247" y="390"/>
                      <a:pt x="1247" y="388"/>
                      <a:pt x="1247" y="386"/>
                    </a:cubicBezTo>
                    <a:lnTo>
                      <a:pt x="1245" y="386"/>
                    </a:lnTo>
                    <a:close/>
                    <a:moveTo>
                      <a:pt x="75" y="403"/>
                    </a:moveTo>
                    <a:cubicBezTo>
                      <a:pt x="76" y="404"/>
                      <a:pt x="76" y="405"/>
                      <a:pt x="75" y="405"/>
                    </a:cubicBezTo>
                    <a:cubicBezTo>
                      <a:pt x="75" y="405"/>
                      <a:pt x="73" y="403"/>
                      <a:pt x="75" y="403"/>
                    </a:cubicBezTo>
                    <a:close/>
                    <a:moveTo>
                      <a:pt x="775" y="439"/>
                    </a:moveTo>
                    <a:cubicBezTo>
                      <a:pt x="776" y="439"/>
                      <a:pt x="776" y="439"/>
                      <a:pt x="776" y="439"/>
                    </a:cubicBezTo>
                    <a:cubicBezTo>
                      <a:pt x="776" y="439"/>
                      <a:pt x="777" y="441"/>
                      <a:pt x="777" y="441"/>
                    </a:cubicBezTo>
                    <a:cubicBezTo>
                      <a:pt x="777" y="443"/>
                      <a:pt x="775" y="443"/>
                      <a:pt x="775" y="444"/>
                    </a:cubicBezTo>
                    <a:cubicBezTo>
                      <a:pt x="775" y="445"/>
                      <a:pt x="775" y="453"/>
                      <a:pt x="775" y="453"/>
                    </a:cubicBezTo>
                    <a:cubicBezTo>
                      <a:pt x="775" y="454"/>
                      <a:pt x="777" y="455"/>
                      <a:pt x="776" y="457"/>
                    </a:cubicBezTo>
                    <a:cubicBezTo>
                      <a:pt x="776" y="458"/>
                      <a:pt x="774" y="460"/>
                      <a:pt x="773" y="460"/>
                    </a:cubicBezTo>
                    <a:cubicBezTo>
                      <a:pt x="773" y="461"/>
                      <a:pt x="773" y="463"/>
                      <a:pt x="772" y="465"/>
                    </a:cubicBezTo>
                    <a:cubicBezTo>
                      <a:pt x="771" y="464"/>
                      <a:pt x="771" y="463"/>
                      <a:pt x="770" y="463"/>
                    </a:cubicBezTo>
                    <a:cubicBezTo>
                      <a:pt x="770" y="463"/>
                      <a:pt x="769" y="464"/>
                      <a:pt x="768" y="464"/>
                    </a:cubicBezTo>
                    <a:cubicBezTo>
                      <a:pt x="768" y="465"/>
                      <a:pt x="768" y="465"/>
                      <a:pt x="768" y="466"/>
                    </a:cubicBezTo>
                    <a:cubicBezTo>
                      <a:pt x="768" y="466"/>
                      <a:pt x="764" y="469"/>
                      <a:pt x="767" y="469"/>
                    </a:cubicBezTo>
                    <a:cubicBezTo>
                      <a:pt x="767" y="469"/>
                      <a:pt x="769" y="468"/>
                      <a:pt x="769" y="468"/>
                    </a:cubicBezTo>
                    <a:cubicBezTo>
                      <a:pt x="769" y="468"/>
                      <a:pt x="769" y="470"/>
                      <a:pt x="769" y="470"/>
                    </a:cubicBezTo>
                    <a:cubicBezTo>
                      <a:pt x="768" y="471"/>
                      <a:pt x="766" y="471"/>
                      <a:pt x="765" y="472"/>
                    </a:cubicBezTo>
                    <a:cubicBezTo>
                      <a:pt x="765" y="472"/>
                      <a:pt x="764" y="476"/>
                      <a:pt x="763" y="477"/>
                    </a:cubicBezTo>
                    <a:cubicBezTo>
                      <a:pt x="762" y="477"/>
                      <a:pt x="759" y="476"/>
                      <a:pt x="758" y="477"/>
                    </a:cubicBezTo>
                    <a:cubicBezTo>
                      <a:pt x="758" y="477"/>
                      <a:pt x="758" y="479"/>
                      <a:pt x="758" y="479"/>
                    </a:cubicBezTo>
                    <a:cubicBezTo>
                      <a:pt x="758" y="480"/>
                      <a:pt x="753" y="484"/>
                      <a:pt x="753" y="484"/>
                    </a:cubicBezTo>
                    <a:cubicBezTo>
                      <a:pt x="751" y="484"/>
                      <a:pt x="751" y="483"/>
                      <a:pt x="749" y="483"/>
                    </a:cubicBezTo>
                    <a:cubicBezTo>
                      <a:pt x="747" y="485"/>
                      <a:pt x="745" y="487"/>
                      <a:pt x="744" y="489"/>
                    </a:cubicBezTo>
                    <a:cubicBezTo>
                      <a:pt x="743" y="490"/>
                      <a:pt x="744" y="492"/>
                      <a:pt x="743" y="493"/>
                    </a:cubicBezTo>
                    <a:cubicBezTo>
                      <a:pt x="741" y="493"/>
                      <a:pt x="741" y="493"/>
                      <a:pt x="741" y="493"/>
                    </a:cubicBezTo>
                    <a:cubicBezTo>
                      <a:pt x="741" y="493"/>
                      <a:pt x="740" y="495"/>
                      <a:pt x="740" y="495"/>
                    </a:cubicBezTo>
                    <a:cubicBezTo>
                      <a:pt x="738" y="498"/>
                      <a:pt x="734" y="501"/>
                      <a:pt x="728" y="500"/>
                    </a:cubicBezTo>
                    <a:cubicBezTo>
                      <a:pt x="727" y="500"/>
                      <a:pt x="724" y="498"/>
                      <a:pt x="723" y="497"/>
                    </a:cubicBezTo>
                    <a:cubicBezTo>
                      <a:pt x="723" y="496"/>
                      <a:pt x="723" y="496"/>
                      <a:pt x="723" y="496"/>
                    </a:cubicBezTo>
                    <a:cubicBezTo>
                      <a:pt x="731" y="495"/>
                      <a:pt x="733" y="493"/>
                      <a:pt x="737" y="488"/>
                    </a:cubicBezTo>
                    <a:cubicBezTo>
                      <a:pt x="738" y="487"/>
                      <a:pt x="739" y="486"/>
                      <a:pt x="740" y="485"/>
                    </a:cubicBezTo>
                    <a:cubicBezTo>
                      <a:pt x="742" y="482"/>
                      <a:pt x="742" y="479"/>
                      <a:pt x="744" y="478"/>
                    </a:cubicBezTo>
                    <a:cubicBezTo>
                      <a:pt x="746" y="477"/>
                      <a:pt x="748" y="477"/>
                      <a:pt x="749" y="475"/>
                    </a:cubicBezTo>
                    <a:cubicBezTo>
                      <a:pt x="750" y="474"/>
                      <a:pt x="750" y="473"/>
                      <a:pt x="751" y="472"/>
                    </a:cubicBezTo>
                    <a:cubicBezTo>
                      <a:pt x="752" y="471"/>
                      <a:pt x="754" y="471"/>
                      <a:pt x="755" y="470"/>
                    </a:cubicBezTo>
                    <a:cubicBezTo>
                      <a:pt x="757" y="468"/>
                      <a:pt x="758" y="466"/>
                      <a:pt x="759" y="464"/>
                    </a:cubicBezTo>
                    <a:cubicBezTo>
                      <a:pt x="760" y="463"/>
                      <a:pt x="763" y="462"/>
                      <a:pt x="763" y="461"/>
                    </a:cubicBezTo>
                    <a:cubicBezTo>
                      <a:pt x="764" y="459"/>
                      <a:pt x="764" y="457"/>
                      <a:pt x="765" y="456"/>
                    </a:cubicBezTo>
                    <a:cubicBezTo>
                      <a:pt x="765" y="455"/>
                      <a:pt x="767" y="455"/>
                      <a:pt x="767" y="454"/>
                    </a:cubicBezTo>
                    <a:cubicBezTo>
                      <a:pt x="768" y="453"/>
                      <a:pt x="767" y="451"/>
                      <a:pt x="768" y="449"/>
                    </a:cubicBezTo>
                    <a:cubicBezTo>
                      <a:pt x="768" y="449"/>
                      <a:pt x="770" y="448"/>
                      <a:pt x="770" y="448"/>
                    </a:cubicBezTo>
                    <a:cubicBezTo>
                      <a:pt x="772" y="446"/>
                      <a:pt x="771" y="444"/>
                      <a:pt x="772" y="441"/>
                    </a:cubicBezTo>
                    <a:cubicBezTo>
                      <a:pt x="772" y="441"/>
                      <a:pt x="774" y="439"/>
                      <a:pt x="775" y="439"/>
                    </a:cubicBezTo>
                    <a:close/>
                    <a:moveTo>
                      <a:pt x="1016" y="449"/>
                    </a:moveTo>
                    <a:cubicBezTo>
                      <a:pt x="1012" y="453"/>
                      <a:pt x="1013" y="454"/>
                      <a:pt x="1018" y="456"/>
                    </a:cubicBezTo>
                    <a:cubicBezTo>
                      <a:pt x="1019" y="455"/>
                      <a:pt x="1019" y="453"/>
                      <a:pt x="1021" y="452"/>
                    </a:cubicBezTo>
                    <a:cubicBezTo>
                      <a:pt x="1019" y="451"/>
                      <a:pt x="1018" y="450"/>
                      <a:pt x="1016" y="449"/>
                    </a:cubicBezTo>
                    <a:close/>
                    <a:moveTo>
                      <a:pt x="1063" y="459"/>
                    </a:moveTo>
                    <a:cubicBezTo>
                      <a:pt x="1062" y="460"/>
                      <a:pt x="1062" y="461"/>
                      <a:pt x="1062" y="463"/>
                    </a:cubicBezTo>
                    <a:cubicBezTo>
                      <a:pt x="1061" y="463"/>
                      <a:pt x="1060" y="462"/>
                      <a:pt x="1059" y="463"/>
                    </a:cubicBezTo>
                    <a:cubicBezTo>
                      <a:pt x="1060" y="467"/>
                      <a:pt x="1060" y="469"/>
                      <a:pt x="1061" y="474"/>
                    </a:cubicBezTo>
                    <a:cubicBezTo>
                      <a:pt x="1059" y="475"/>
                      <a:pt x="1058" y="476"/>
                      <a:pt x="1056" y="477"/>
                    </a:cubicBezTo>
                    <a:cubicBezTo>
                      <a:pt x="1056" y="477"/>
                      <a:pt x="1056" y="479"/>
                      <a:pt x="1056" y="480"/>
                    </a:cubicBezTo>
                    <a:cubicBezTo>
                      <a:pt x="1056" y="480"/>
                      <a:pt x="1054" y="481"/>
                      <a:pt x="1054" y="481"/>
                    </a:cubicBezTo>
                    <a:cubicBezTo>
                      <a:pt x="1053" y="484"/>
                      <a:pt x="1055" y="485"/>
                      <a:pt x="1055" y="487"/>
                    </a:cubicBezTo>
                    <a:cubicBezTo>
                      <a:pt x="1054" y="489"/>
                      <a:pt x="1053" y="490"/>
                      <a:pt x="1053" y="493"/>
                    </a:cubicBezTo>
                    <a:cubicBezTo>
                      <a:pt x="1053" y="494"/>
                      <a:pt x="1055" y="497"/>
                      <a:pt x="1055" y="498"/>
                    </a:cubicBezTo>
                    <a:cubicBezTo>
                      <a:pt x="1056" y="502"/>
                      <a:pt x="1055" y="503"/>
                      <a:pt x="1055" y="507"/>
                    </a:cubicBezTo>
                    <a:cubicBezTo>
                      <a:pt x="1055" y="507"/>
                      <a:pt x="1057" y="512"/>
                      <a:pt x="1057" y="512"/>
                    </a:cubicBezTo>
                    <a:cubicBezTo>
                      <a:pt x="1057" y="516"/>
                      <a:pt x="1055" y="521"/>
                      <a:pt x="1055" y="524"/>
                    </a:cubicBezTo>
                    <a:cubicBezTo>
                      <a:pt x="1055" y="526"/>
                      <a:pt x="1056" y="530"/>
                      <a:pt x="1056" y="531"/>
                    </a:cubicBezTo>
                    <a:cubicBezTo>
                      <a:pt x="1056" y="531"/>
                      <a:pt x="1055" y="532"/>
                      <a:pt x="1055" y="532"/>
                    </a:cubicBezTo>
                    <a:cubicBezTo>
                      <a:pt x="1055" y="535"/>
                      <a:pt x="1056" y="538"/>
                      <a:pt x="1057" y="540"/>
                    </a:cubicBezTo>
                    <a:cubicBezTo>
                      <a:pt x="1057" y="542"/>
                      <a:pt x="1057" y="546"/>
                      <a:pt x="1056" y="548"/>
                    </a:cubicBezTo>
                    <a:cubicBezTo>
                      <a:pt x="1055" y="550"/>
                      <a:pt x="1055" y="550"/>
                      <a:pt x="1055" y="550"/>
                    </a:cubicBezTo>
                    <a:cubicBezTo>
                      <a:pt x="1054" y="553"/>
                      <a:pt x="1055" y="554"/>
                      <a:pt x="1055" y="556"/>
                    </a:cubicBezTo>
                    <a:cubicBezTo>
                      <a:pt x="1054" y="558"/>
                      <a:pt x="1054" y="558"/>
                      <a:pt x="1054" y="558"/>
                    </a:cubicBezTo>
                    <a:cubicBezTo>
                      <a:pt x="1053" y="560"/>
                      <a:pt x="1053" y="563"/>
                      <a:pt x="1053" y="566"/>
                    </a:cubicBezTo>
                    <a:cubicBezTo>
                      <a:pt x="1053" y="566"/>
                      <a:pt x="1054" y="566"/>
                      <a:pt x="1055" y="566"/>
                    </a:cubicBezTo>
                    <a:cubicBezTo>
                      <a:pt x="1055" y="565"/>
                      <a:pt x="1055" y="565"/>
                      <a:pt x="1055" y="564"/>
                    </a:cubicBezTo>
                    <a:cubicBezTo>
                      <a:pt x="1056" y="562"/>
                      <a:pt x="1056" y="558"/>
                      <a:pt x="1058" y="558"/>
                    </a:cubicBezTo>
                    <a:cubicBezTo>
                      <a:pt x="1058" y="557"/>
                      <a:pt x="1059" y="558"/>
                      <a:pt x="1060" y="558"/>
                    </a:cubicBezTo>
                    <a:cubicBezTo>
                      <a:pt x="1060" y="559"/>
                      <a:pt x="1060" y="559"/>
                      <a:pt x="1061" y="560"/>
                    </a:cubicBezTo>
                    <a:cubicBezTo>
                      <a:pt x="1061" y="561"/>
                      <a:pt x="1062" y="561"/>
                      <a:pt x="1063" y="562"/>
                    </a:cubicBezTo>
                    <a:cubicBezTo>
                      <a:pt x="1063" y="562"/>
                      <a:pt x="1064" y="563"/>
                      <a:pt x="1064" y="563"/>
                    </a:cubicBezTo>
                    <a:cubicBezTo>
                      <a:pt x="1065" y="564"/>
                      <a:pt x="1064" y="565"/>
                      <a:pt x="1065" y="567"/>
                    </a:cubicBezTo>
                    <a:cubicBezTo>
                      <a:pt x="1067" y="566"/>
                      <a:pt x="1067" y="566"/>
                      <a:pt x="1067" y="566"/>
                    </a:cubicBezTo>
                    <a:cubicBezTo>
                      <a:pt x="1066" y="563"/>
                      <a:pt x="1067" y="559"/>
                      <a:pt x="1066" y="557"/>
                    </a:cubicBezTo>
                    <a:cubicBezTo>
                      <a:pt x="1063" y="556"/>
                      <a:pt x="1063" y="556"/>
                      <a:pt x="1063" y="556"/>
                    </a:cubicBezTo>
                    <a:cubicBezTo>
                      <a:pt x="1062" y="552"/>
                      <a:pt x="1060" y="549"/>
                      <a:pt x="1060" y="544"/>
                    </a:cubicBezTo>
                    <a:cubicBezTo>
                      <a:pt x="1060" y="540"/>
                      <a:pt x="1062" y="536"/>
                      <a:pt x="1063" y="532"/>
                    </a:cubicBezTo>
                    <a:cubicBezTo>
                      <a:pt x="1064" y="530"/>
                      <a:pt x="1063" y="528"/>
                      <a:pt x="1064" y="525"/>
                    </a:cubicBezTo>
                    <a:cubicBezTo>
                      <a:pt x="1067" y="516"/>
                      <a:pt x="1073" y="524"/>
                      <a:pt x="1076" y="527"/>
                    </a:cubicBezTo>
                    <a:cubicBezTo>
                      <a:pt x="1076" y="525"/>
                      <a:pt x="1076" y="523"/>
                      <a:pt x="1075" y="522"/>
                    </a:cubicBezTo>
                    <a:cubicBezTo>
                      <a:pt x="1074" y="522"/>
                      <a:pt x="1074" y="522"/>
                      <a:pt x="1074" y="522"/>
                    </a:cubicBezTo>
                    <a:cubicBezTo>
                      <a:pt x="1073" y="520"/>
                      <a:pt x="1074" y="519"/>
                      <a:pt x="1072" y="517"/>
                    </a:cubicBezTo>
                    <a:cubicBezTo>
                      <a:pt x="1072" y="517"/>
                      <a:pt x="1071" y="517"/>
                      <a:pt x="1070" y="517"/>
                    </a:cubicBezTo>
                    <a:cubicBezTo>
                      <a:pt x="1067" y="513"/>
                      <a:pt x="1067" y="513"/>
                      <a:pt x="1067" y="513"/>
                    </a:cubicBezTo>
                    <a:cubicBezTo>
                      <a:pt x="1066" y="510"/>
                      <a:pt x="1069" y="510"/>
                      <a:pt x="1069" y="508"/>
                    </a:cubicBezTo>
                    <a:cubicBezTo>
                      <a:pt x="1069" y="506"/>
                      <a:pt x="1067" y="501"/>
                      <a:pt x="1067" y="501"/>
                    </a:cubicBezTo>
                    <a:cubicBezTo>
                      <a:pt x="1066" y="498"/>
                      <a:pt x="1067" y="494"/>
                      <a:pt x="1068" y="491"/>
                    </a:cubicBezTo>
                    <a:cubicBezTo>
                      <a:pt x="1068" y="491"/>
                      <a:pt x="1065" y="491"/>
                      <a:pt x="1067" y="490"/>
                    </a:cubicBezTo>
                    <a:cubicBezTo>
                      <a:pt x="1067" y="490"/>
                      <a:pt x="1068" y="485"/>
                      <a:pt x="1069" y="485"/>
                    </a:cubicBezTo>
                    <a:cubicBezTo>
                      <a:pt x="1069" y="479"/>
                      <a:pt x="1065" y="478"/>
                      <a:pt x="1065" y="474"/>
                    </a:cubicBezTo>
                    <a:cubicBezTo>
                      <a:pt x="1064" y="469"/>
                      <a:pt x="1067" y="469"/>
                      <a:pt x="1066" y="464"/>
                    </a:cubicBezTo>
                    <a:cubicBezTo>
                      <a:pt x="1066" y="463"/>
                      <a:pt x="1064" y="461"/>
                      <a:pt x="1063" y="459"/>
                    </a:cubicBezTo>
                    <a:close/>
                    <a:moveTo>
                      <a:pt x="1176" y="505"/>
                    </a:moveTo>
                    <a:cubicBezTo>
                      <a:pt x="1175" y="505"/>
                      <a:pt x="1174" y="507"/>
                      <a:pt x="1174" y="507"/>
                    </a:cubicBezTo>
                    <a:cubicBezTo>
                      <a:pt x="1171" y="508"/>
                      <a:pt x="1169" y="507"/>
                      <a:pt x="1170" y="509"/>
                    </a:cubicBezTo>
                    <a:cubicBezTo>
                      <a:pt x="1171" y="510"/>
                      <a:pt x="1170" y="511"/>
                      <a:pt x="1172" y="510"/>
                    </a:cubicBezTo>
                    <a:cubicBezTo>
                      <a:pt x="1172" y="510"/>
                      <a:pt x="1180" y="504"/>
                      <a:pt x="1176" y="505"/>
                    </a:cubicBezTo>
                    <a:close/>
                    <a:moveTo>
                      <a:pt x="1164" y="518"/>
                    </a:moveTo>
                    <a:cubicBezTo>
                      <a:pt x="1164" y="520"/>
                      <a:pt x="1164" y="520"/>
                      <a:pt x="1164" y="520"/>
                    </a:cubicBezTo>
                    <a:cubicBezTo>
                      <a:pt x="1164" y="520"/>
                      <a:pt x="1164" y="521"/>
                      <a:pt x="1165" y="521"/>
                    </a:cubicBezTo>
                    <a:cubicBezTo>
                      <a:pt x="1165" y="521"/>
                      <a:pt x="1167" y="517"/>
                      <a:pt x="1164" y="518"/>
                    </a:cubicBezTo>
                    <a:close/>
                    <a:moveTo>
                      <a:pt x="1158" y="528"/>
                    </a:moveTo>
                    <a:cubicBezTo>
                      <a:pt x="1159" y="529"/>
                      <a:pt x="1159" y="529"/>
                      <a:pt x="1159" y="529"/>
                    </a:cubicBezTo>
                    <a:cubicBezTo>
                      <a:pt x="1159" y="528"/>
                      <a:pt x="1159" y="528"/>
                      <a:pt x="1158" y="528"/>
                    </a:cubicBezTo>
                    <a:close/>
                    <a:moveTo>
                      <a:pt x="1140" y="550"/>
                    </a:moveTo>
                    <a:cubicBezTo>
                      <a:pt x="1139" y="551"/>
                      <a:pt x="1138" y="553"/>
                      <a:pt x="1138" y="554"/>
                    </a:cubicBezTo>
                    <a:cubicBezTo>
                      <a:pt x="1132" y="562"/>
                      <a:pt x="1141" y="552"/>
                      <a:pt x="1141" y="552"/>
                    </a:cubicBezTo>
                    <a:cubicBezTo>
                      <a:pt x="1141" y="552"/>
                      <a:pt x="1141" y="551"/>
                      <a:pt x="1141" y="550"/>
                    </a:cubicBezTo>
                    <a:lnTo>
                      <a:pt x="1140" y="550"/>
                    </a:lnTo>
                    <a:close/>
                    <a:moveTo>
                      <a:pt x="1125" y="562"/>
                    </a:moveTo>
                    <a:cubicBezTo>
                      <a:pt x="1124" y="562"/>
                      <a:pt x="1122" y="564"/>
                      <a:pt x="1121" y="565"/>
                    </a:cubicBezTo>
                    <a:cubicBezTo>
                      <a:pt x="1120" y="565"/>
                      <a:pt x="1120" y="565"/>
                      <a:pt x="1120" y="565"/>
                    </a:cubicBezTo>
                    <a:cubicBezTo>
                      <a:pt x="1120" y="566"/>
                      <a:pt x="1121" y="567"/>
                      <a:pt x="1120" y="568"/>
                    </a:cubicBezTo>
                    <a:cubicBezTo>
                      <a:pt x="1120" y="568"/>
                      <a:pt x="1117" y="572"/>
                      <a:pt x="1120" y="571"/>
                    </a:cubicBezTo>
                    <a:cubicBezTo>
                      <a:pt x="1122" y="570"/>
                      <a:pt x="1125" y="566"/>
                      <a:pt x="1126" y="564"/>
                    </a:cubicBezTo>
                    <a:cubicBezTo>
                      <a:pt x="1126" y="563"/>
                      <a:pt x="1126" y="561"/>
                      <a:pt x="1125" y="562"/>
                    </a:cubicBezTo>
                    <a:close/>
                    <a:moveTo>
                      <a:pt x="1111" y="570"/>
                    </a:moveTo>
                    <a:cubicBezTo>
                      <a:pt x="1110" y="572"/>
                      <a:pt x="1110" y="574"/>
                      <a:pt x="1109" y="576"/>
                    </a:cubicBezTo>
                    <a:cubicBezTo>
                      <a:pt x="1109" y="577"/>
                      <a:pt x="1107" y="577"/>
                      <a:pt x="1107" y="577"/>
                    </a:cubicBezTo>
                    <a:cubicBezTo>
                      <a:pt x="1106" y="576"/>
                      <a:pt x="1107" y="576"/>
                      <a:pt x="1105" y="575"/>
                    </a:cubicBezTo>
                    <a:cubicBezTo>
                      <a:pt x="1104" y="575"/>
                      <a:pt x="1104" y="577"/>
                      <a:pt x="1104" y="578"/>
                    </a:cubicBezTo>
                    <a:cubicBezTo>
                      <a:pt x="1103" y="578"/>
                      <a:pt x="1101" y="577"/>
                      <a:pt x="1101" y="578"/>
                    </a:cubicBezTo>
                    <a:cubicBezTo>
                      <a:pt x="1101" y="580"/>
                      <a:pt x="1101" y="580"/>
                      <a:pt x="1101" y="580"/>
                    </a:cubicBezTo>
                    <a:cubicBezTo>
                      <a:pt x="1100" y="581"/>
                      <a:pt x="1098" y="582"/>
                      <a:pt x="1097" y="583"/>
                    </a:cubicBezTo>
                    <a:cubicBezTo>
                      <a:pt x="1096" y="584"/>
                      <a:pt x="1098" y="584"/>
                      <a:pt x="1098" y="584"/>
                    </a:cubicBezTo>
                    <a:cubicBezTo>
                      <a:pt x="1099" y="584"/>
                      <a:pt x="1100" y="582"/>
                      <a:pt x="1101" y="582"/>
                    </a:cubicBezTo>
                    <a:cubicBezTo>
                      <a:pt x="1102" y="581"/>
                      <a:pt x="1104" y="581"/>
                      <a:pt x="1105" y="580"/>
                    </a:cubicBezTo>
                    <a:cubicBezTo>
                      <a:pt x="1106" y="580"/>
                      <a:pt x="1106" y="579"/>
                      <a:pt x="1106" y="578"/>
                    </a:cubicBezTo>
                    <a:cubicBezTo>
                      <a:pt x="1108" y="577"/>
                      <a:pt x="1110" y="578"/>
                      <a:pt x="1111" y="577"/>
                    </a:cubicBezTo>
                    <a:cubicBezTo>
                      <a:pt x="1113" y="575"/>
                      <a:pt x="1112" y="573"/>
                      <a:pt x="1112" y="570"/>
                    </a:cubicBezTo>
                    <a:lnTo>
                      <a:pt x="1111" y="570"/>
                    </a:lnTo>
                    <a:close/>
                    <a:moveTo>
                      <a:pt x="1090" y="586"/>
                    </a:moveTo>
                    <a:cubicBezTo>
                      <a:pt x="1089" y="588"/>
                      <a:pt x="1088" y="589"/>
                      <a:pt x="1087" y="590"/>
                    </a:cubicBezTo>
                    <a:cubicBezTo>
                      <a:pt x="1087" y="590"/>
                      <a:pt x="1084" y="597"/>
                      <a:pt x="1086" y="595"/>
                    </a:cubicBezTo>
                    <a:cubicBezTo>
                      <a:pt x="1088" y="594"/>
                      <a:pt x="1087" y="592"/>
                      <a:pt x="1088" y="591"/>
                    </a:cubicBezTo>
                    <a:cubicBezTo>
                      <a:pt x="1089" y="590"/>
                      <a:pt x="1091" y="589"/>
                      <a:pt x="1092" y="588"/>
                    </a:cubicBezTo>
                    <a:cubicBezTo>
                      <a:pt x="1093" y="588"/>
                      <a:pt x="1093" y="588"/>
                      <a:pt x="1093" y="588"/>
                    </a:cubicBezTo>
                    <a:cubicBezTo>
                      <a:pt x="1093" y="586"/>
                      <a:pt x="1093" y="586"/>
                      <a:pt x="1093" y="586"/>
                    </a:cubicBezTo>
                    <a:cubicBezTo>
                      <a:pt x="1092" y="586"/>
                      <a:pt x="1091" y="586"/>
                      <a:pt x="1090" y="586"/>
                    </a:cubicBezTo>
                    <a:close/>
                    <a:moveTo>
                      <a:pt x="1094" y="594"/>
                    </a:moveTo>
                    <a:cubicBezTo>
                      <a:pt x="1094" y="594"/>
                      <a:pt x="1095" y="596"/>
                      <a:pt x="1095" y="596"/>
                    </a:cubicBezTo>
                    <a:cubicBezTo>
                      <a:pt x="1096" y="596"/>
                      <a:pt x="1096" y="595"/>
                      <a:pt x="1096" y="595"/>
                    </a:cubicBezTo>
                    <a:cubicBezTo>
                      <a:pt x="1098" y="594"/>
                      <a:pt x="1096" y="594"/>
                      <a:pt x="1094" y="594"/>
                    </a:cubicBezTo>
                    <a:close/>
                    <a:moveTo>
                      <a:pt x="256" y="229"/>
                    </a:moveTo>
                    <a:cubicBezTo>
                      <a:pt x="255" y="230"/>
                      <a:pt x="253" y="230"/>
                      <a:pt x="253" y="231"/>
                    </a:cubicBezTo>
                    <a:cubicBezTo>
                      <a:pt x="253" y="232"/>
                      <a:pt x="253" y="233"/>
                      <a:pt x="253" y="234"/>
                    </a:cubicBezTo>
                    <a:cubicBezTo>
                      <a:pt x="251" y="234"/>
                      <a:pt x="253" y="236"/>
                      <a:pt x="253" y="236"/>
                    </a:cubicBezTo>
                    <a:cubicBezTo>
                      <a:pt x="253" y="237"/>
                      <a:pt x="253" y="238"/>
                      <a:pt x="253" y="239"/>
                    </a:cubicBezTo>
                    <a:cubicBezTo>
                      <a:pt x="253" y="239"/>
                      <a:pt x="255" y="239"/>
                      <a:pt x="256" y="240"/>
                    </a:cubicBezTo>
                    <a:cubicBezTo>
                      <a:pt x="257" y="240"/>
                      <a:pt x="257" y="241"/>
                      <a:pt x="259" y="241"/>
                    </a:cubicBezTo>
                    <a:cubicBezTo>
                      <a:pt x="260" y="240"/>
                      <a:pt x="265" y="233"/>
                      <a:pt x="262" y="231"/>
                    </a:cubicBezTo>
                    <a:cubicBezTo>
                      <a:pt x="261" y="230"/>
                      <a:pt x="257" y="230"/>
                      <a:pt x="256" y="229"/>
                    </a:cubicBezTo>
                    <a:close/>
                    <a:moveTo>
                      <a:pt x="167" y="302"/>
                    </a:moveTo>
                    <a:cubicBezTo>
                      <a:pt x="168" y="302"/>
                      <a:pt x="167" y="304"/>
                      <a:pt x="167" y="304"/>
                    </a:cubicBezTo>
                    <a:cubicBezTo>
                      <a:pt x="165" y="305"/>
                      <a:pt x="166" y="303"/>
                      <a:pt x="167" y="302"/>
                    </a:cubicBezTo>
                    <a:close/>
                    <a:moveTo>
                      <a:pt x="128" y="319"/>
                    </a:moveTo>
                    <a:cubicBezTo>
                      <a:pt x="130" y="319"/>
                      <a:pt x="132" y="321"/>
                      <a:pt x="134" y="322"/>
                    </a:cubicBezTo>
                    <a:cubicBezTo>
                      <a:pt x="135" y="323"/>
                      <a:pt x="135" y="323"/>
                      <a:pt x="136" y="324"/>
                    </a:cubicBezTo>
                    <a:cubicBezTo>
                      <a:pt x="139" y="323"/>
                      <a:pt x="137" y="326"/>
                      <a:pt x="137" y="326"/>
                    </a:cubicBezTo>
                    <a:cubicBezTo>
                      <a:pt x="131" y="326"/>
                      <a:pt x="131" y="326"/>
                      <a:pt x="131" y="326"/>
                    </a:cubicBezTo>
                    <a:cubicBezTo>
                      <a:pt x="130" y="324"/>
                      <a:pt x="130" y="323"/>
                      <a:pt x="129" y="322"/>
                    </a:cubicBezTo>
                    <a:cubicBezTo>
                      <a:pt x="129" y="322"/>
                      <a:pt x="126" y="319"/>
                      <a:pt x="128" y="319"/>
                    </a:cubicBezTo>
                    <a:close/>
                    <a:moveTo>
                      <a:pt x="155" y="366"/>
                    </a:moveTo>
                    <a:cubicBezTo>
                      <a:pt x="159" y="366"/>
                      <a:pt x="160" y="371"/>
                      <a:pt x="154" y="370"/>
                    </a:cubicBezTo>
                    <a:cubicBezTo>
                      <a:pt x="151" y="369"/>
                      <a:pt x="151" y="365"/>
                      <a:pt x="155" y="366"/>
                    </a:cubicBezTo>
                    <a:close/>
                    <a:moveTo>
                      <a:pt x="158" y="382"/>
                    </a:moveTo>
                    <a:cubicBezTo>
                      <a:pt x="158" y="382"/>
                      <a:pt x="162" y="388"/>
                      <a:pt x="159" y="387"/>
                    </a:cubicBezTo>
                    <a:cubicBezTo>
                      <a:pt x="158" y="387"/>
                      <a:pt x="158" y="385"/>
                      <a:pt x="157" y="385"/>
                    </a:cubicBezTo>
                    <a:cubicBezTo>
                      <a:pt x="156" y="384"/>
                      <a:pt x="155" y="385"/>
                      <a:pt x="154" y="386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5" y="384"/>
                      <a:pt x="156" y="385"/>
                      <a:pt x="157" y="384"/>
                    </a:cubicBezTo>
                    <a:cubicBezTo>
                      <a:pt x="157" y="384"/>
                      <a:pt x="157" y="383"/>
                      <a:pt x="158" y="382"/>
                    </a:cubicBezTo>
                    <a:close/>
                    <a:moveTo>
                      <a:pt x="161" y="387"/>
                    </a:moveTo>
                    <a:cubicBezTo>
                      <a:pt x="164" y="390"/>
                      <a:pt x="164" y="390"/>
                      <a:pt x="169" y="391"/>
                    </a:cubicBezTo>
                    <a:cubicBezTo>
                      <a:pt x="168" y="393"/>
                      <a:pt x="168" y="393"/>
                      <a:pt x="167" y="393"/>
                    </a:cubicBezTo>
                    <a:cubicBezTo>
                      <a:pt x="167" y="395"/>
                      <a:pt x="168" y="396"/>
                      <a:pt x="168" y="397"/>
                    </a:cubicBezTo>
                    <a:cubicBezTo>
                      <a:pt x="168" y="398"/>
                      <a:pt x="166" y="396"/>
                      <a:pt x="165" y="397"/>
                    </a:cubicBezTo>
                    <a:cubicBezTo>
                      <a:pt x="165" y="397"/>
                      <a:pt x="165" y="399"/>
                      <a:pt x="165" y="399"/>
                    </a:cubicBezTo>
                    <a:cubicBezTo>
                      <a:pt x="164" y="399"/>
                      <a:pt x="162" y="400"/>
                      <a:pt x="162" y="400"/>
                    </a:cubicBezTo>
                    <a:cubicBezTo>
                      <a:pt x="160" y="400"/>
                      <a:pt x="156" y="396"/>
                      <a:pt x="155" y="395"/>
                    </a:cubicBezTo>
                    <a:cubicBezTo>
                      <a:pt x="154" y="394"/>
                      <a:pt x="154" y="392"/>
                      <a:pt x="153" y="391"/>
                    </a:cubicBezTo>
                    <a:cubicBezTo>
                      <a:pt x="148" y="387"/>
                      <a:pt x="157" y="392"/>
                      <a:pt x="157" y="392"/>
                    </a:cubicBezTo>
                    <a:cubicBezTo>
                      <a:pt x="157" y="392"/>
                      <a:pt x="158" y="391"/>
                      <a:pt x="160" y="391"/>
                    </a:cubicBezTo>
                    <a:cubicBezTo>
                      <a:pt x="160" y="390"/>
                      <a:pt x="160" y="388"/>
                      <a:pt x="161" y="387"/>
                    </a:cubicBezTo>
                    <a:close/>
                    <a:moveTo>
                      <a:pt x="754" y="473"/>
                    </a:moveTo>
                    <a:cubicBezTo>
                      <a:pt x="753" y="473"/>
                      <a:pt x="753" y="474"/>
                      <a:pt x="755" y="474"/>
                    </a:cubicBezTo>
                    <a:cubicBezTo>
                      <a:pt x="755" y="474"/>
                      <a:pt x="756" y="472"/>
                      <a:pt x="754" y="473"/>
                    </a:cubicBezTo>
                    <a:close/>
                    <a:moveTo>
                      <a:pt x="1126" y="199"/>
                    </a:moveTo>
                    <a:cubicBezTo>
                      <a:pt x="1126" y="199"/>
                      <a:pt x="1125" y="202"/>
                      <a:pt x="1126" y="201"/>
                    </a:cubicBezTo>
                    <a:cubicBezTo>
                      <a:pt x="1127" y="201"/>
                      <a:pt x="1127" y="198"/>
                      <a:pt x="1126" y="199"/>
                    </a:cubicBezTo>
                    <a:close/>
                    <a:moveTo>
                      <a:pt x="1129" y="199"/>
                    </a:moveTo>
                    <a:cubicBezTo>
                      <a:pt x="1129" y="199"/>
                      <a:pt x="1129" y="201"/>
                      <a:pt x="1128" y="201"/>
                    </a:cubicBezTo>
                    <a:cubicBezTo>
                      <a:pt x="1127" y="203"/>
                      <a:pt x="1125" y="204"/>
                      <a:pt x="1123" y="205"/>
                    </a:cubicBezTo>
                    <a:cubicBezTo>
                      <a:pt x="1118" y="209"/>
                      <a:pt x="1118" y="211"/>
                      <a:pt x="1118" y="211"/>
                    </a:cubicBezTo>
                    <a:cubicBezTo>
                      <a:pt x="1117" y="212"/>
                      <a:pt x="1120" y="212"/>
                      <a:pt x="1120" y="212"/>
                    </a:cubicBezTo>
                    <a:cubicBezTo>
                      <a:pt x="1121" y="212"/>
                      <a:pt x="1128" y="204"/>
                      <a:pt x="1130" y="203"/>
                    </a:cubicBezTo>
                    <a:cubicBezTo>
                      <a:pt x="1130" y="203"/>
                      <a:pt x="1131" y="198"/>
                      <a:pt x="1129" y="199"/>
                    </a:cubicBezTo>
                    <a:close/>
                    <a:moveTo>
                      <a:pt x="1136" y="202"/>
                    </a:moveTo>
                    <a:cubicBezTo>
                      <a:pt x="1135" y="205"/>
                      <a:pt x="1134" y="208"/>
                      <a:pt x="1133" y="211"/>
                    </a:cubicBezTo>
                    <a:cubicBezTo>
                      <a:pt x="1135" y="211"/>
                      <a:pt x="1140" y="212"/>
                      <a:pt x="1144" y="211"/>
                    </a:cubicBezTo>
                    <a:cubicBezTo>
                      <a:pt x="1145" y="211"/>
                      <a:pt x="1146" y="208"/>
                      <a:pt x="1144" y="209"/>
                    </a:cubicBezTo>
                    <a:cubicBezTo>
                      <a:pt x="1141" y="203"/>
                      <a:pt x="1142" y="205"/>
                      <a:pt x="1136" y="202"/>
                    </a:cubicBezTo>
                    <a:close/>
                    <a:moveTo>
                      <a:pt x="1130" y="205"/>
                    </a:moveTo>
                    <a:cubicBezTo>
                      <a:pt x="1130" y="205"/>
                      <a:pt x="1129" y="206"/>
                      <a:pt x="1128" y="207"/>
                    </a:cubicBezTo>
                    <a:cubicBezTo>
                      <a:pt x="1127" y="209"/>
                      <a:pt x="1127" y="209"/>
                      <a:pt x="1127" y="209"/>
                    </a:cubicBezTo>
                    <a:cubicBezTo>
                      <a:pt x="1129" y="209"/>
                      <a:pt x="1131" y="209"/>
                      <a:pt x="1132" y="209"/>
                    </a:cubicBezTo>
                    <a:cubicBezTo>
                      <a:pt x="1131" y="208"/>
                      <a:pt x="1132" y="205"/>
                      <a:pt x="1132" y="205"/>
                    </a:cubicBezTo>
                    <a:cubicBezTo>
                      <a:pt x="1132" y="205"/>
                      <a:pt x="1131" y="205"/>
                      <a:pt x="1130" y="205"/>
                    </a:cubicBezTo>
                    <a:close/>
                    <a:moveTo>
                      <a:pt x="1126" y="209"/>
                    </a:moveTo>
                    <a:cubicBezTo>
                      <a:pt x="1125" y="210"/>
                      <a:pt x="1123" y="212"/>
                      <a:pt x="1126" y="211"/>
                    </a:cubicBezTo>
                    <a:cubicBezTo>
                      <a:pt x="1126" y="211"/>
                      <a:pt x="1127" y="209"/>
                      <a:pt x="1126" y="209"/>
                    </a:cubicBezTo>
                    <a:close/>
                    <a:moveTo>
                      <a:pt x="1217" y="227"/>
                    </a:moveTo>
                    <a:cubicBezTo>
                      <a:pt x="1218" y="228"/>
                      <a:pt x="1218" y="228"/>
                      <a:pt x="1218" y="228"/>
                    </a:cubicBezTo>
                    <a:cubicBezTo>
                      <a:pt x="1218" y="227"/>
                      <a:pt x="1219" y="227"/>
                      <a:pt x="1217" y="227"/>
                    </a:cubicBezTo>
                    <a:close/>
                    <a:moveTo>
                      <a:pt x="1219" y="232"/>
                    </a:moveTo>
                    <a:cubicBezTo>
                      <a:pt x="1219" y="232"/>
                      <a:pt x="1219" y="234"/>
                      <a:pt x="1219" y="234"/>
                    </a:cubicBezTo>
                    <a:cubicBezTo>
                      <a:pt x="1221" y="235"/>
                      <a:pt x="1220" y="232"/>
                      <a:pt x="1219" y="232"/>
                    </a:cubicBezTo>
                    <a:close/>
                    <a:moveTo>
                      <a:pt x="803" y="151"/>
                    </a:moveTo>
                    <a:cubicBezTo>
                      <a:pt x="803" y="152"/>
                      <a:pt x="803" y="152"/>
                      <a:pt x="803" y="152"/>
                    </a:cubicBezTo>
                    <a:cubicBezTo>
                      <a:pt x="802" y="152"/>
                      <a:pt x="800" y="152"/>
                      <a:pt x="799" y="152"/>
                    </a:cubicBezTo>
                    <a:cubicBezTo>
                      <a:pt x="799" y="154"/>
                      <a:pt x="799" y="154"/>
                      <a:pt x="799" y="154"/>
                    </a:cubicBezTo>
                    <a:cubicBezTo>
                      <a:pt x="799" y="154"/>
                      <a:pt x="798" y="155"/>
                      <a:pt x="798" y="157"/>
                    </a:cubicBezTo>
                    <a:cubicBezTo>
                      <a:pt x="799" y="157"/>
                      <a:pt x="801" y="157"/>
                      <a:pt x="802" y="157"/>
                    </a:cubicBezTo>
                    <a:cubicBezTo>
                      <a:pt x="803" y="157"/>
                      <a:pt x="803" y="155"/>
                      <a:pt x="804" y="155"/>
                    </a:cubicBezTo>
                    <a:cubicBezTo>
                      <a:pt x="804" y="154"/>
                      <a:pt x="804" y="153"/>
                      <a:pt x="804" y="153"/>
                    </a:cubicBezTo>
                    <a:cubicBezTo>
                      <a:pt x="804" y="153"/>
                      <a:pt x="806" y="151"/>
                      <a:pt x="803" y="151"/>
                    </a:cubicBezTo>
                    <a:close/>
                    <a:moveTo>
                      <a:pt x="785" y="166"/>
                    </a:moveTo>
                    <a:cubicBezTo>
                      <a:pt x="785" y="166"/>
                      <a:pt x="784" y="168"/>
                      <a:pt x="784" y="168"/>
                    </a:cubicBezTo>
                    <a:cubicBezTo>
                      <a:pt x="783" y="169"/>
                      <a:pt x="784" y="166"/>
                      <a:pt x="785" y="166"/>
                    </a:cubicBezTo>
                    <a:close/>
                    <a:moveTo>
                      <a:pt x="925" y="169"/>
                    </a:moveTo>
                    <a:cubicBezTo>
                      <a:pt x="925" y="172"/>
                      <a:pt x="925" y="172"/>
                      <a:pt x="925" y="172"/>
                    </a:cubicBezTo>
                    <a:cubicBezTo>
                      <a:pt x="926" y="172"/>
                      <a:pt x="927" y="172"/>
                      <a:pt x="928" y="172"/>
                    </a:cubicBezTo>
                    <a:cubicBezTo>
                      <a:pt x="927" y="169"/>
                      <a:pt x="927" y="169"/>
                      <a:pt x="927" y="169"/>
                    </a:cubicBezTo>
                    <a:cubicBezTo>
                      <a:pt x="927" y="169"/>
                      <a:pt x="925" y="170"/>
                      <a:pt x="925" y="169"/>
                    </a:cubicBezTo>
                    <a:close/>
                    <a:moveTo>
                      <a:pt x="808" y="173"/>
                    </a:moveTo>
                    <a:cubicBezTo>
                      <a:pt x="808" y="173"/>
                      <a:pt x="810" y="174"/>
                      <a:pt x="810" y="174"/>
                    </a:cubicBezTo>
                    <a:cubicBezTo>
                      <a:pt x="810" y="175"/>
                      <a:pt x="810" y="176"/>
                      <a:pt x="811" y="177"/>
                    </a:cubicBezTo>
                    <a:cubicBezTo>
                      <a:pt x="809" y="179"/>
                      <a:pt x="807" y="182"/>
                      <a:pt x="805" y="184"/>
                    </a:cubicBezTo>
                    <a:cubicBezTo>
                      <a:pt x="804" y="184"/>
                      <a:pt x="806" y="185"/>
                      <a:pt x="805" y="186"/>
                    </a:cubicBezTo>
                    <a:cubicBezTo>
                      <a:pt x="804" y="186"/>
                      <a:pt x="804" y="186"/>
                      <a:pt x="804" y="186"/>
                    </a:cubicBezTo>
                    <a:cubicBezTo>
                      <a:pt x="804" y="186"/>
                      <a:pt x="804" y="183"/>
                      <a:pt x="803" y="183"/>
                    </a:cubicBezTo>
                    <a:cubicBezTo>
                      <a:pt x="803" y="183"/>
                      <a:pt x="805" y="181"/>
                      <a:pt x="805" y="181"/>
                    </a:cubicBezTo>
                    <a:cubicBezTo>
                      <a:pt x="807" y="176"/>
                      <a:pt x="801" y="178"/>
                      <a:pt x="808" y="175"/>
                    </a:cubicBezTo>
                    <a:cubicBezTo>
                      <a:pt x="808" y="174"/>
                      <a:pt x="807" y="174"/>
                      <a:pt x="808" y="173"/>
                    </a:cubicBezTo>
                    <a:close/>
                    <a:moveTo>
                      <a:pt x="918" y="173"/>
                    </a:moveTo>
                    <a:cubicBezTo>
                      <a:pt x="918" y="173"/>
                      <a:pt x="916" y="176"/>
                      <a:pt x="918" y="175"/>
                    </a:cubicBezTo>
                    <a:cubicBezTo>
                      <a:pt x="919" y="175"/>
                      <a:pt x="921" y="172"/>
                      <a:pt x="918" y="173"/>
                    </a:cubicBezTo>
                    <a:close/>
                    <a:moveTo>
                      <a:pt x="921" y="173"/>
                    </a:moveTo>
                    <a:cubicBezTo>
                      <a:pt x="920" y="173"/>
                      <a:pt x="922" y="174"/>
                      <a:pt x="922" y="174"/>
                    </a:cubicBezTo>
                    <a:cubicBezTo>
                      <a:pt x="921" y="174"/>
                      <a:pt x="923" y="172"/>
                      <a:pt x="921" y="173"/>
                    </a:cubicBezTo>
                    <a:close/>
                    <a:moveTo>
                      <a:pt x="929" y="173"/>
                    </a:moveTo>
                    <a:cubicBezTo>
                      <a:pt x="928" y="174"/>
                      <a:pt x="926" y="176"/>
                      <a:pt x="929" y="175"/>
                    </a:cubicBezTo>
                    <a:cubicBezTo>
                      <a:pt x="929" y="175"/>
                      <a:pt x="931" y="173"/>
                      <a:pt x="929" y="173"/>
                    </a:cubicBezTo>
                    <a:close/>
                    <a:moveTo>
                      <a:pt x="895" y="174"/>
                    </a:moveTo>
                    <a:cubicBezTo>
                      <a:pt x="894" y="176"/>
                      <a:pt x="894" y="176"/>
                      <a:pt x="894" y="176"/>
                    </a:cubicBezTo>
                    <a:cubicBezTo>
                      <a:pt x="898" y="176"/>
                      <a:pt x="897" y="174"/>
                      <a:pt x="895" y="174"/>
                    </a:cubicBezTo>
                    <a:close/>
                    <a:moveTo>
                      <a:pt x="931" y="175"/>
                    </a:moveTo>
                    <a:cubicBezTo>
                      <a:pt x="930" y="175"/>
                      <a:pt x="931" y="176"/>
                      <a:pt x="932" y="176"/>
                    </a:cubicBezTo>
                    <a:cubicBezTo>
                      <a:pt x="935" y="176"/>
                      <a:pt x="936" y="174"/>
                      <a:pt x="931" y="175"/>
                    </a:cubicBezTo>
                    <a:close/>
                    <a:moveTo>
                      <a:pt x="912" y="175"/>
                    </a:moveTo>
                    <a:cubicBezTo>
                      <a:pt x="912" y="177"/>
                      <a:pt x="910" y="181"/>
                      <a:pt x="912" y="181"/>
                    </a:cubicBezTo>
                    <a:cubicBezTo>
                      <a:pt x="912" y="181"/>
                      <a:pt x="913" y="179"/>
                      <a:pt x="913" y="179"/>
                    </a:cubicBezTo>
                    <a:cubicBezTo>
                      <a:pt x="914" y="179"/>
                      <a:pt x="915" y="179"/>
                      <a:pt x="916" y="179"/>
                    </a:cubicBezTo>
                    <a:cubicBezTo>
                      <a:pt x="915" y="178"/>
                      <a:pt x="915" y="177"/>
                      <a:pt x="914" y="175"/>
                    </a:cubicBezTo>
                    <a:cubicBezTo>
                      <a:pt x="914" y="175"/>
                      <a:pt x="912" y="176"/>
                      <a:pt x="912" y="175"/>
                    </a:cubicBezTo>
                    <a:close/>
                    <a:moveTo>
                      <a:pt x="938" y="176"/>
                    </a:moveTo>
                    <a:cubicBezTo>
                      <a:pt x="938" y="176"/>
                      <a:pt x="936" y="177"/>
                      <a:pt x="936" y="177"/>
                    </a:cubicBezTo>
                    <a:cubicBezTo>
                      <a:pt x="936" y="178"/>
                      <a:pt x="936" y="178"/>
                      <a:pt x="936" y="178"/>
                    </a:cubicBezTo>
                    <a:cubicBezTo>
                      <a:pt x="938" y="179"/>
                      <a:pt x="939" y="179"/>
                      <a:pt x="942" y="179"/>
                    </a:cubicBezTo>
                    <a:cubicBezTo>
                      <a:pt x="942" y="179"/>
                      <a:pt x="942" y="178"/>
                      <a:pt x="942" y="177"/>
                    </a:cubicBezTo>
                    <a:cubicBezTo>
                      <a:pt x="943" y="178"/>
                      <a:pt x="943" y="177"/>
                      <a:pt x="943" y="176"/>
                    </a:cubicBezTo>
                    <a:cubicBezTo>
                      <a:pt x="941" y="176"/>
                      <a:pt x="938" y="176"/>
                      <a:pt x="938" y="176"/>
                    </a:cubicBezTo>
                    <a:close/>
                    <a:moveTo>
                      <a:pt x="926" y="178"/>
                    </a:moveTo>
                    <a:cubicBezTo>
                      <a:pt x="926" y="178"/>
                      <a:pt x="920" y="185"/>
                      <a:pt x="925" y="183"/>
                    </a:cubicBezTo>
                    <a:cubicBezTo>
                      <a:pt x="925" y="181"/>
                      <a:pt x="925" y="181"/>
                      <a:pt x="925" y="181"/>
                    </a:cubicBezTo>
                    <a:cubicBezTo>
                      <a:pt x="927" y="180"/>
                      <a:pt x="930" y="176"/>
                      <a:pt x="926" y="178"/>
                    </a:cubicBezTo>
                    <a:close/>
                    <a:moveTo>
                      <a:pt x="889" y="179"/>
                    </a:moveTo>
                    <a:cubicBezTo>
                      <a:pt x="891" y="180"/>
                      <a:pt x="891" y="180"/>
                      <a:pt x="891" y="180"/>
                    </a:cubicBezTo>
                    <a:cubicBezTo>
                      <a:pt x="893" y="180"/>
                      <a:pt x="892" y="179"/>
                      <a:pt x="893" y="179"/>
                    </a:cubicBezTo>
                    <a:cubicBezTo>
                      <a:pt x="892" y="179"/>
                      <a:pt x="890" y="179"/>
                      <a:pt x="889" y="179"/>
                    </a:cubicBezTo>
                    <a:close/>
                    <a:moveTo>
                      <a:pt x="919" y="181"/>
                    </a:moveTo>
                    <a:cubicBezTo>
                      <a:pt x="919" y="182"/>
                      <a:pt x="918" y="183"/>
                      <a:pt x="918" y="183"/>
                    </a:cubicBezTo>
                    <a:cubicBezTo>
                      <a:pt x="919" y="184"/>
                      <a:pt x="919" y="185"/>
                      <a:pt x="920" y="185"/>
                    </a:cubicBezTo>
                    <a:cubicBezTo>
                      <a:pt x="923" y="186"/>
                      <a:pt x="919" y="181"/>
                      <a:pt x="919" y="181"/>
                    </a:cubicBezTo>
                    <a:close/>
                    <a:moveTo>
                      <a:pt x="933" y="181"/>
                    </a:moveTo>
                    <a:cubicBezTo>
                      <a:pt x="934" y="183"/>
                      <a:pt x="934" y="183"/>
                      <a:pt x="934" y="183"/>
                    </a:cubicBezTo>
                    <a:cubicBezTo>
                      <a:pt x="934" y="183"/>
                      <a:pt x="935" y="181"/>
                      <a:pt x="933" y="181"/>
                    </a:cubicBezTo>
                    <a:close/>
                    <a:moveTo>
                      <a:pt x="939" y="182"/>
                    </a:moveTo>
                    <a:cubicBezTo>
                      <a:pt x="939" y="184"/>
                      <a:pt x="938" y="185"/>
                      <a:pt x="939" y="186"/>
                    </a:cubicBezTo>
                    <a:cubicBezTo>
                      <a:pt x="940" y="187"/>
                      <a:pt x="940" y="187"/>
                      <a:pt x="940" y="187"/>
                    </a:cubicBezTo>
                    <a:cubicBezTo>
                      <a:pt x="943" y="187"/>
                      <a:pt x="943" y="187"/>
                      <a:pt x="943" y="187"/>
                    </a:cubicBezTo>
                    <a:cubicBezTo>
                      <a:pt x="943" y="187"/>
                      <a:pt x="943" y="185"/>
                      <a:pt x="943" y="185"/>
                    </a:cubicBezTo>
                    <a:cubicBezTo>
                      <a:pt x="942" y="184"/>
                      <a:pt x="941" y="183"/>
                      <a:pt x="941" y="182"/>
                    </a:cubicBezTo>
                    <a:cubicBezTo>
                      <a:pt x="940" y="182"/>
                      <a:pt x="939" y="182"/>
                      <a:pt x="939" y="182"/>
                    </a:cubicBezTo>
                    <a:close/>
                    <a:moveTo>
                      <a:pt x="931" y="183"/>
                    </a:moveTo>
                    <a:cubicBezTo>
                      <a:pt x="930" y="185"/>
                      <a:pt x="929" y="186"/>
                      <a:pt x="928" y="187"/>
                    </a:cubicBezTo>
                    <a:cubicBezTo>
                      <a:pt x="936" y="189"/>
                      <a:pt x="940" y="188"/>
                      <a:pt x="931" y="183"/>
                    </a:cubicBezTo>
                    <a:close/>
                    <a:moveTo>
                      <a:pt x="922" y="186"/>
                    </a:moveTo>
                    <a:cubicBezTo>
                      <a:pt x="921" y="186"/>
                      <a:pt x="920" y="189"/>
                      <a:pt x="920" y="189"/>
                    </a:cubicBezTo>
                    <a:cubicBezTo>
                      <a:pt x="921" y="189"/>
                      <a:pt x="921" y="190"/>
                      <a:pt x="922" y="191"/>
                    </a:cubicBezTo>
                    <a:cubicBezTo>
                      <a:pt x="922" y="190"/>
                      <a:pt x="923" y="190"/>
                      <a:pt x="924" y="190"/>
                    </a:cubicBezTo>
                    <a:cubicBezTo>
                      <a:pt x="924" y="189"/>
                      <a:pt x="924" y="189"/>
                      <a:pt x="924" y="189"/>
                    </a:cubicBezTo>
                    <a:cubicBezTo>
                      <a:pt x="923" y="188"/>
                      <a:pt x="922" y="186"/>
                      <a:pt x="922" y="186"/>
                    </a:cubicBezTo>
                    <a:close/>
                    <a:moveTo>
                      <a:pt x="932" y="189"/>
                    </a:moveTo>
                    <a:cubicBezTo>
                      <a:pt x="933" y="191"/>
                      <a:pt x="933" y="191"/>
                      <a:pt x="933" y="191"/>
                    </a:cubicBezTo>
                    <a:cubicBezTo>
                      <a:pt x="934" y="191"/>
                      <a:pt x="936" y="191"/>
                      <a:pt x="936" y="191"/>
                    </a:cubicBezTo>
                    <a:cubicBezTo>
                      <a:pt x="936" y="189"/>
                      <a:pt x="936" y="189"/>
                      <a:pt x="936" y="189"/>
                    </a:cubicBezTo>
                    <a:cubicBezTo>
                      <a:pt x="935" y="189"/>
                      <a:pt x="933" y="190"/>
                      <a:pt x="932" y="189"/>
                    </a:cubicBezTo>
                    <a:close/>
                    <a:moveTo>
                      <a:pt x="938" y="191"/>
                    </a:moveTo>
                    <a:cubicBezTo>
                      <a:pt x="938" y="191"/>
                      <a:pt x="935" y="194"/>
                      <a:pt x="938" y="193"/>
                    </a:cubicBezTo>
                    <a:cubicBezTo>
                      <a:pt x="938" y="193"/>
                      <a:pt x="940" y="190"/>
                      <a:pt x="938" y="191"/>
                    </a:cubicBezTo>
                    <a:close/>
                    <a:moveTo>
                      <a:pt x="619" y="28"/>
                    </a:moveTo>
                    <a:cubicBezTo>
                      <a:pt x="618" y="29"/>
                      <a:pt x="618" y="29"/>
                      <a:pt x="618" y="29"/>
                    </a:cubicBezTo>
                    <a:cubicBezTo>
                      <a:pt x="613" y="31"/>
                      <a:pt x="616" y="33"/>
                      <a:pt x="620" y="33"/>
                    </a:cubicBezTo>
                    <a:cubicBezTo>
                      <a:pt x="622" y="33"/>
                      <a:pt x="624" y="31"/>
                      <a:pt x="626" y="30"/>
                    </a:cubicBezTo>
                    <a:cubicBezTo>
                      <a:pt x="626" y="30"/>
                      <a:pt x="624" y="30"/>
                      <a:pt x="625" y="29"/>
                    </a:cubicBezTo>
                    <a:cubicBezTo>
                      <a:pt x="624" y="29"/>
                      <a:pt x="622" y="29"/>
                      <a:pt x="621" y="29"/>
                    </a:cubicBezTo>
                    <a:cubicBezTo>
                      <a:pt x="620" y="29"/>
                      <a:pt x="620" y="28"/>
                      <a:pt x="619" y="28"/>
                    </a:cubicBezTo>
                    <a:close/>
                    <a:moveTo>
                      <a:pt x="626" y="52"/>
                    </a:moveTo>
                    <a:cubicBezTo>
                      <a:pt x="625" y="53"/>
                      <a:pt x="627" y="55"/>
                      <a:pt x="626" y="56"/>
                    </a:cubicBezTo>
                    <a:cubicBezTo>
                      <a:pt x="626" y="56"/>
                      <a:pt x="624" y="57"/>
                      <a:pt x="624" y="57"/>
                    </a:cubicBezTo>
                    <a:cubicBezTo>
                      <a:pt x="624" y="59"/>
                      <a:pt x="624" y="60"/>
                      <a:pt x="625" y="61"/>
                    </a:cubicBezTo>
                    <a:cubicBezTo>
                      <a:pt x="626" y="62"/>
                      <a:pt x="626" y="62"/>
                      <a:pt x="626" y="62"/>
                    </a:cubicBezTo>
                    <a:cubicBezTo>
                      <a:pt x="626" y="63"/>
                      <a:pt x="625" y="62"/>
                      <a:pt x="625" y="64"/>
                    </a:cubicBezTo>
                    <a:cubicBezTo>
                      <a:pt x="628" y="64"/>
                      <a:pt x="638" y="64"/>
                      <a:pt x="642" y="62"/>
                    </a:cubicBezTo>
                    <a:cubicBezTo>
                      <a:pt x="648" y="59"/>
                      <a:pt x="637" y="56"/>
                      <a:pt x="635" y="55"/>
                    </a:cubicBezTo>
                    <a:cubicBezTo>
                      <a:pt x="634" y="55"/>
                      <a:pt x="634" y="53"/>
                      <a:pt x="633" y="52"/>
                    </a:cubicBezTo>
                    <a:cubicBezTo>
                      <a:pt x="632" y="52"/>
                      <a:pt x="627" y="52"/>
                      <a:pt x="626" y="52"/>
                    </a:cubicBezTo>
                    <a:close/>
                    <a:moveTo>
                      <a:pt x="668" y="113"/>
                    </a:moveTo>
                    <a:cubicBezTo>
                      <a:pt x="668" y="113"/>
                      <a:pt x="668" y="114"/>
                      <a:pt x="668" y="114"/>
                    </a:cubicBezTo>
                    <a:cubicBezTo>
                      <a:pt x="666" y="114"/>
                      <a:pt x="665" y="114"/>
                      <a:pt x="664" y="114"/>
                    </a:cubicBezTo>
                    <a:cubicBezTo>
                      <a:pt x="664" y="114"/>
                      <a:pt x="661" y="114"/>
                      <a:pt x="660" y="114"/>
                    </a:cubicBezTo>
                    <a:cubicBezTo>
                      <a:pt x="659" y="116"/>
                      <a:pt x="659" y="116"/>
                      <a:pt x="659" y="116"/>
                    </a:cubicBezTo>
                    <a:cubicBezTo>
                      <a:pt x="661" y="116"/>
                      <a:pt x="664" y="119"/>
                      <a:pt x="668" y="118"/>
                    </a:cubicBezTo>
                    <a:cubicBezTo>
                      <a:pt x="668" y="118"/>
                      <a:pt x="675" y="113"/>
                      <a:pt x="668" y="113"/>
                    </a:cubicBezTo>
                    <a:close/>
                    <a:moveTo>
                      <a:pt x="636" y="119"/>
                    </a:moveTo>
                    <a:cubicBezTo>
                      <a:pt x="636" y="121"/>
                      <a:pt x="636" y="121"/>
                      <a:pt x="636" y="121"/>
                    </a:cubicBezTo>
                    <a:cubicBezTo>
                      <a:pt x="639" y="121"/>
                      <a:pt x="639" y="119"/>
                      <a:pt x="636" y="119"/>
                    </a:cubicBezTo>
                    <a:close/>
                    <a:moveTo>
                      <a:pt x="575" y="165"/>
                    </a:moveTo>
                    <a:cubicBezTo>
                      <a:pt x="578" y="164"/>
                      <a:pt x="577" y="166"/>
                      <a:pt x="577" y="166"/>
                    </a:cubicBezTo>
                    <a:cubicBezTo>
                      <a:pt x="576" y="166"/>
                      <a:pt x="575" y="166"/>
                      <a:pt x="575" y="166"/>
                    </a:cubicBezTo>
                    <a:cubicBezTo>
                      <a:pt x="574" y="167"/>
                      <a:pt x="574" y="168"/>
                      <a:pt x="573" y="169"/>
                    </a:cubicBezTo>
                    <a:cubicBezTo>
                      <a:pt x="571" y="170"/>
                      <a:pt x="574" y="165"/>
                      <a:pt x="575" y="165"/>
                    </a:cubicBezTo>
                    <a:close/>
                    <a:moveTo>
                      <a:pt x="724" y="184"/>
                    </a:moveTo>
                    <a:cubicBezTo>
                      <a:pt x="727" y="184"/>
                      <a:pt x="733" y="186"/>
                      <a:pt x="726" y="187"/>
                    </a:cubicBezTo>
                    <a:cubicBezTo>
                      <a:pt x="723" y="187"/>
                      <a:pt x="721" y="184"/>
                      <a:pt x="724" y="184"/>
                    </a:cubicBezTo>
                    <a:close/>
                    <a:moveTo>
                      <a:pt x="712" y="192"/>
                    </a:moveTo>
                    <a:cubicBezTo>
                      <a:pt x="712" y="192"/>
                      <a:pt x="713" y="193"/>
                      <a:pt x="713" y="194"/>
                    </a:cubicBezTo>
                    <a:cubicBezTo>
                      <a:pt x="711" y="194"/>
                      <a:pt x="710" y="192"/>
                      <a:pt x="712" y="192"/>
                    </a:cubicBezTo>
                    <a:close/>
                    <a:moveTo>
                      <a:pt x="442" y="160"/>
                    </a:moveTo>
                    <a:cubicBezTo>
                      <a:pt x="442" y="161"/>
                      <a:pt x="440" y="161"/>
                      <a:pt x="440" y="161"/>
                    </a:cubicBezTo>
                    <a:cubicBezTo>
                      <a:pt x="440" y="163"/>
                      <a:pt x="441" y="164"/>
                      <a:pt x="440" y="165"/>
                    </a:cubicBezTo>
                    <a:cubicBezTo>
                      <a:pt x="440" y="166"/>
                      <a:pt x="438" y="167"/>
                      <a:pt x="438" y="167"/>
                    </a:cubicBezTo>
                    <a:cubicBezTo>
                      <a:pt x="438" y="167"/>
                      <a:pt x="439" y="168"/>
                      <a:pt x="438" y="169"/>
                    </a:cubicBezTo>
                    <a:cubicBezTo>
                      <a:pt x="439" y="169"/>
                      <a:pt x="442" y="169"/>
                      <a:pt x="441" y="169"/>
                    </a:cubicBezTo>
                    <a:cubicBezTo>
                      <a:pt x="447" y="167"/>
                      <a:pt x="446" y="168"/>
                      <a:pt x="446" y="161"/>
                    </a:cubicBezTo>
                    <a:cubicBezTo>
                      <a:pt x="445" y="161"/>
                      <a:pt x="444" y="161"/>
                      <a:pt x="442" y="160"/>
                    </a:cubicBezTo>
                    <a:close/>
                    <a:moveTo>
                      <a:pt x="515" y="166"/>
                    </a:moveTo>
                    <a:cubicBezTo>
                      <a:pt x="514" y="167"/>
                      <a:pt x="513" y="168"/>
                      <a:pt x="512" y="169"/>
                    </a:cubicBezTo>
                    <a:cubicBezTo>
                      <a:pt x="512" y="170"/>
                      <a:pt x="511" y="171"/>
                      <a:pt x="512" y="171"/>
                    </a:cubicBezTo>
                    <a:cubicBezTo>
                      <a:pt x="512" y="172"/>
                      <a:pt x="513" y="172"/>
                      <a:pt x="514" y="173"/>
                    </a:cubicBezTo>
                    <a:cubicBezTo>
                      <a:pt x="514" y="173"/>
                      <a:pt x="515" y="174"/>
                      <a:pt x="515" y="174"/>
                    </a:cubicBezTo>
                    <a:cubicBezTo>
                      <a:pt x="516" y="174"/>
                      <a:pt x="517" y="174"/>
                      <a:pt x="518" y="174"/>
                    </a:cubicBezTo>
                    <a:cubicBezTo>
                      <a:pt x="519" y="172"/>
                      <a:pt x="520" y="169"/>
                      <a:pt x="518" y="167"/>
                    </a:cubicBezTo>
                    <a:cubicBezTo>
                      <a:pt x="518" y="166"/>
                      <a:pt x="516" y="167"/>
                      <a:pt x="515" y="166"/>
                    </a:cubicBezTo>
                    <a:close/>
                    <a:moveTo>
                      <a:pt x="470" y="171"/>
                    </a:moveTo>
                    <a:cubicBezTo>
                      <a:pt x="470" y="172"/>
                      <a:pt x="470" y="174"/>
                      <a:pt x="471" y="174"/>
                    </a:cubicBezTo>
                    <a:cubicBezTo>
                      <a:pt x="472" y="174"/>
                      <a:pt x="471" y="174"/>
                      <a:pt x="472" y="173"/>
                    </a:cubicBezTo>
                    <a:cubicBezTo>
                      <a:pt x="473" y="173"/>
                      <a:pt x="472" y="171"/>
                      <a:pt x="472" y="171"/>
                    </a:cubicBezTo>
                    <a:cubicBezTo>
                      <a:pt x="471" y="171"/>
                      <a:pt x="470" y="172"/>
                      <a:pt x="470" y="171"/>
                    </a:cubicBezTo>
                    <a:close/>
                    <a:moveTo>
                      <a:pt x="506" y="177"/>
                    </a:moveTo>
                    <a:cubicBezTo>
                      <a:pt x="505" y="178"/>
                      <a:pt x="503" y="181"/>
                      <a:pt x="502" y="181"/>
                    </a:cubicBezTo>
                    <a:cubicBezTo>
                      <a:pt x="501" y="182"/>
                      <a:pt x="501" y="181"/>
                      <a:pt x="500" y="182"/>
                    </a:cubicBezTo>
                    <a:cubicBezTo>
                      <a:pt x="500" y="183"/>
                      <a:pt x="501" y="184"/>
                      <a:pt x="500" y="185"/>
                    </a:cubicBezTo>
                    <a:cubicBezTo>
                      <a:pt x="502" y="185"/>
                      <a:pt x="502" y="185"/>
                      <a:pt x="502" y="185"/>
                    </a:cubicBezTo>
                    <a:cubicBezTo>
                      <a:pt x="503" y="185"/>
                      <a:pt x="504" y="183"/>
                      <a:pt x="505" y="183"/>
                    </a:cubicBezTo>
                    <a:cubicBezTo>
                      <a:pt x="507" y="182"/>
                      <a:pt x="508" y="183"/>
                      <a:pt x="509" y="183"/>
                    </a:cubicBezTo>
                    <a:cubicBezTo>
                      <a:pt x="510" y="182"/>
                      <a:pt x="511" y="181"/>
                      <a:pt x="512" y="181"/>
                    </a:cubicBezTo>
                    <a:cubicBezTo>
                      <a:pt x="512" y="180"/>
                      <a:pt x="512" y="179"/>
                      <a:pt x="512" y="179"/>
                    </a:cubicBezTo>
                    <a:cubicBezTo>
                      <a:pt x="510" y="178"/>
                      <a:pt x="508" y="177"/>
                      <a:pt x="506" y="177"/>
                    </a:cubicBezTo>
                    <a:close/>
                    <a:moveTo>
                      <a:pt x="505" y="211"/>
                    </a:moveTo>
                    <a:cubicBezTo>
                      <a:pt x="506" y="212"/>
                      <a:pt x="506" y="212"/>
                      <a:pt x="506" y="212"/>
                    </a:cubicBezTo>
                    <a:cubicBezTo>
                      <a:pt x="509" y="213"/>
                      <a:pt x="508" y="213"/>
                      <a:pt x="505" y="214"/>
                    </a:cubicBezTo>
                    <a:cubicBezTo>
                      <a:pt x="505" y="214"/>
                      <a:pt x="503" y="210"/>
                      <a:pt x="505" y="211"/>
                    </a:cubicBezTo>
                    <a:close/>
                    <a:moveTo>
                      <a:pt x="321" y="211"/>
                    </a:moveTo>
                    <a:cubicBezTo>
                      <a:pt x="322" y="212"/>
                      <a:pt x="322" y="213"/>
                      <a:pt x="322" y="213"/>
                    </a:cubicBezTo>
                    <a:cubicBezTo>
                      <a:pt x="323" y="214"/>
                      <a:pt x="325" y="214"/>
                      <a:pt x="324" y="213"/>
                    </a:cubicBezTo>
                    <a:cubicBezTo>
                      <a:pt x="323" y="212"/>
                      <a:pt x="322" y="212"/>
                      <a:pt x="321" y="211"/>
                    </a:cubicBezTo>
                    <a:close/>
                    <a:moveTo>
                      <a:pt x="338" y="216"/>
                    </a:moveTo>
                    <a:cubicBezTo>
                      <a:pt x="338" y="216"/>
                      <a:pt x="338" y="219"/>
                      <a:pt x="338" y="219"/>
                    </a:cubicBezTo>
                    <a:cubicBezTo>
                      <a:pt x="338" y="219"/>
                      <a:pt x="337" y="219"/>
                      <a:pt x="337" y="219"/>
                    </a:cubicBezTo>
                    <a:cubicBezTo>
                      <a:pt x="337" y="219"/>
                      <a:pt x="337" y="222"/>
                      <a:pt x="337" y="221"/>
                    </a:cubicBezTo>
                    <a:cubicBezTo>
                      <a:pt x="338" y="222"/>
                      <a:pt x="337" y="223"/>
                      <a:pt x="337" y="223"/>
                    </a:cubicBezTo>
                    <a:cubicBezTo>
                      <a:pt x="338" y="224"/>
                      <a:pt x="339" y="225"/>
                      <a:pt x="339" y="225"/>
                    </a:cubicBezTo>
                    <a:cubicBezTo>
                      <a:pt x="340" y="226"/>
                      <a:pt x="343" y="224"/>
                      <a:pt x="345" y="225"/>
                    </a:cubicBezTo>
                    <a:cubicBezTo>
                      <a:pt x="345" y="225"/>
                      <a:pt x="347" y="229"/>
                      <a:pt x="347" y="229"/>
                    </a:cubicBezTo>
                    <a:cubicBezTo>
                      <a:pt x="348" y="229"/>
                      <a:pt x="350" y="229"/>
                      <a:pt x="351" y="229"/>
                    </a:cubicBezTo>
                    <a:cubicBezTo>
                      <a:pt x="351" y="229"/>
                      <a:pt x="353" y="230"/>
                      <a:pt x="354" y="229"/>
                    </a:cubicBezTo>
                    <a:cubicBezTo>
                      <a:pt x="354" y="229"/>
                      <a:pt x="355" y="228"/>
                      <a:pt x="355" y="228"/>
                    </a:cubicBezTo>
                    <a:cubicBezTo>
                      <a:pt x="354" y="225"/>
                      <a:pt x="353" y="224"/>
                      <a:pt x="349" y="222"/>
                    </a:cubicBezTo>
                    <a:cubicBezTo>
                      <a:pt x="348" y="221"/>
                      <a:pt x="346" y="221"/>
                      <a:pt x="345" y="220"/>
                    </a:cubicBezTo>
                    <a:cubicBezTo>
                      <a:pt x="344" y="219"/>
                      <a:pt x="342" y="216"/>
                      <a:pt x="341" y="216"/>
                    </a:cubicBezTo>
                    <a:cubicBezTo>
                      <a:pt x="340" y="216"/>
                      <a:pt x="339" y="216"/>
                      <a:pt x="338" y="216"/>
                    </a:cubicBezTo>
                    <a:close/>
                    <a:moveTo>
                      <a:pt x="0" y="456"/>
                    </a:moveTo>
                    <a:cubicBezTo>
                      <a:pt x="0" y="456"/>
                      <a:pt x="3" y="459"/>
                      <a:pt x="10" y="461"/>
                    </a:cubicBezTo>
                    <a:cubicBezTo>
                      <a:pt x="16" y="463"/>
                      <a:pt x="18" y="462"/>
                      <a:pt x="21" y="462"/>
                    </a:cubicBezTo>
                    <a:cubicBezTo>
                      <a:pt x="25" y="462"/>
                      <a:pt x="26" y="463"/>
                      <a:pt x="26" y="463"/>
                    </a:cubicBezTo>
                    <a:cubicBezTo>
                      <a:pt x="30" y="461"/>
                      <a:pt x="30" y="461"/>
                      <a:pt x="30" y="461"/>
                    </a:cubicBezTo>
                    <a:cubicBezTo>
                      <a:pt x="28" y="453"/>
                      <a:pt x="28" y="453"/>
                      <a:pt x="28" y="453"/>
                    </a:cubicBezTo>
                    <a:cubicBezTo>
                      <a:pt x="28" y="453"/>
                      <a:pt x="20" y="453"/>
                      <a:pt x="18" y="451"/>
                    </a:cubicBezTo>
                    <a:cubicBezTo>
                      <a:pt x="16" y="449"/>
                      <a:pt x="11" y="443"/>
                      <a:pt x="11" y="443"/>
                    </a:cubicBezTo>
                    <a:cubicBezTo>
                      <a:pt x="10" y="444"/>
                      <a:pt x="9" y="445"/>
                      <a:pt x="8" y="445"/>
                    </a:cubicBezTo>
                    <a:cubicBezTo>
                      <a:pt x="8" y="445"/>
                      <a:pt x="10" y="440"/>
                      <a:pt x="8" y="441"/>
                    </a:cubicBezTo>
                    <a:cubicBezTo>
                      <a:pt x="8" y="441"/>
                      <a:pt x="6" y="442"/>
                      <a:pt x="8" y="442"/>
                    </a:cubicBezTo>
                    <a:cubicBezTo>
                      <a:pt x="7" y="443"/>
                      <a:pt x="6" y="443"/>
                      <a:pt x="5" y="444"/>
                    </a:cubicBezTo>
                    <a:cubicBezTo>
                      <a:pt x="4" y="444"/>
                      <a:pt x="4" y="444"/>
                      <a:pt x="4" y="444"/>
                    </a:cubicBezTo>
                    <a:cubicBezTo>
                      <a:pt x="3" y="445"/>
                      <a:pt x="3" y="447"/>
                      <a:pt x="2" y="449"/>
                    </a:cubicBezTo>
                    <a:cubicBezTo>
                      <a:pt x="3" y="449"/>
                      <a:pt x="4" y="448"/>
                      <a:pt x="4" y="449"/>
                    </a:cubicBezTo>
                    <a:cubicBezTo>
                      <a:pt x="4" y="449"/>
                      <a:pt x="3" y="450"/>
                      <a:pt x="2" y="450"/>
                    </a:cubicBezTo>
                    <a:cubicBezTo>
                      <a:pt x="2" y="451"/>
                      <a:pt x="3" y="452"/>
                      <a:pt x="2" y="453"/>
                    </a:cubicBezTo>
                    <a:cubicBezTo>
                      <a:pt x="2" y="453"/>
                      <a:pt x="1" y="454"/>
                      <a:pt x="0" y="454"/>
                    </a:cubicBezTo>
                    <a:cubicBezTo>
                      <a:pt x="0" y="455"/>
                      <a:pt x="0" y="455"/>
                      <a:pt x="0" y="456"/>
                    </a:cubicBezTo>
                    <a:close/>
                    <a:moveTo>
                      <a:pt x="354" y="46"/>
                    </a:moveTo>
                    <a:cubicBezTo>
                      <a:pt x="356" y="47"/>
                      <a:pt x="358" y="49"/>
                      <a:pt x="360" y="48"/>
                    </a:cubicBezTo>
                    <a:cubicBezTo>
                      <a:pt x="362" y="47"/>
                      <a:pt x="360" y="41"/>
                      <a:pt x="359" y="40"/>
                    </a:cubicBezTo>
                    <a:cubicBezTo>
                      <a:pt x="361" y="40"/>
                      <a:pt x="363" y="41"/>
                      <a:pt x="365" y="40"/>
                    </a:cubicBezTo>
                    <a:cubicBezTo>
                      <a:pt x="366" y="39"/>
                      <a:pt x="366" y="39"/>
                      <a:pt x="366" y="39"/>
                    </a:cubicBezTo>
                    <a:cubicBezTo>
                      <a:pt x="367" y="39"/>
                      <a:pt x="368" y="39"/>
                      <a:pt x="369" y="40"/>
                    </a:cubicBezTo>
                    <a:cubicBezTo>
                      <a:pt x="369" y="39"/>
                      <a:pt x="369" y="38"/>
                      <a:pt x="369" y="37"/>
                    </a:cubicBezTo>
                    <a:cubicBezTo>
                      <a:pt x="369" y="36"/>
                      <a:pt x="367" y="34"/>
                      <a:pt x="366" y="33"/>
                    </a:cubicBezTo>
                    <a:cubicBezTo>
                      <a:pt x="365" y="33"/>
                      <a:pt x="364" y="34"/>
                      <a:pt x="363" y="34"/>
                    </a:cubicBezTo>
                    <a:cubicBezTo>
                      <a:pt x="361" y="32"/>
                      <a:pt x="366" y="31"/>
                      <a:pt x="359" y="31"/>
                    </a:cubicBezTo>
                    <a:cubicBezTo>
                      <a:pt x="357" y="32"/>
                      <a:pt x="357" y="32"/>
                      <a:pt x="357" y="32"/>
                    </a:cubicBezTo>
                    <a:cubicBezTo>
                      <a:pt x="355" y="32"/>
                      <a:pt x="355" y="31"/>
                      <a:pt x="353" y="31"/>
                    </a:cubicBezTo>
                    <a:cubicBezTo>
                      <a:pt x="353" y="32"/>
                      <a:pt x="352" y="35"/>
                      <a:pt x="351" y="36"/>
                    </a:cubicBezTo>
                    <a:cubicBezTo>
                      <a:pt x="350" y="38"/>
                      <a:pt x="347" y="38"/>
                      <a:pt x="347" y="41"/>
                    </a:cubicBezTo>
                    <a:cubicBezTo>
                      <a:pt x="346" y="46"/>
                      <a:pt x="348" y="48"/>
                      <a:pt x="353" y="47"/>
                    </a:cubicBezTo>
                    <a:lnTo>
                      <a:pt x="354" y="46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9" name="Freeform 92">
                <a:extLst>
                  <a:ext uri="{FF2B5EF4-FFF2-40B4-BE49-F238E27FC236}">
                    <a16:creationId xmlns:a16="http://schemas.microsoft.com/office/drawing/2014/main" xmlns="" id="{739AE836-FD24-4F0E-B1F6-3A0B4DABB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6" y="1175"/>
                <a:ext cx="145" cy="116"/>
              </a:xfrm>
              <a:custGeom>
                <a:avLst/>
                <a:gdLst>
                  <a:gd name="T0" fmla="*/ 74 w 74"/>
                  <a:gd name="T1" fmla="*/ 39 h 59"/>
                  <a:gd name="T2" fmla="*/ 69 w 74"/>
                  <a:gd name="T3" fmla="*/ 39 h 59"/>
                  <a:gd name="T4" fmla="*/ 66 w 74"/>
                  <a:gd name="T5" fmla="*/ 39 h 59"/>
                  <a:gd name="T6" fmla="*/ 64 w 74"/>
                  <a:gd name="T7" fmla="*/ 38 h 59"/>
                  <a:gd name="T8" fmla="*/ 62 w 74"/>
                  <a:gd name="T9" fmla="*/ 37 h 59"/>
                  <a:gd name="T10" fmla="*/ 61 w 74"/>
                  <a:gd name="T11" fmla="*/ 32 h 59"/>
                  <a:gd name="T12" fmla="*/ 61 w 74"/>
                  <a:gd name="T13" fmla="*/ 27 h 59"/>
                  <a:gd name="T14" fmla="*/ 61 w 74"/>
                  <a:gd name="T15" fmla="*/ 23 h 59"/>
                  <a:gd name="T16" fmla="*/ 61 w 74"/>
                  <a:gd name="T17" fmla="*/ 18 h 59"/>
                  <a:gd name="T18" fmla="*/ 57 w 74"/>
                  <a:gd name="T19" fmla="*/ 12 h 59"/>
                  <a:gd name="T20" fmla="*/ 54 w 74"/>
                  <a:gd name="T21" fmla="*/ 6 h 59"/>
                  <a:gd name="T22" fmla="*/ 48 w 74"/>
                  <a:gd name="T23" fmla="*/ 0 h 59"/>
                  <a:gd name="T24" fmla="*/ 45 w 74"/>
                  <a:gd name="T25" fmla="*/ 3 h 59"/>
                  <a:gd name="T26" fmla="*/ 41 w 74"/>
                  <a:gd name="T27" fmla="*/ 5 h 59"/>
                  <a:gd name="T28" fmla="*/ 36 w 74"/>
                  <a:gd name="T29" fmla="*/ 8 h 59"/>
                  <a:gd name="T30" fmla="*/ 33 w 74"/>
                  <a:gd name="T31" fmla="*/ 7 h 59"/>
                  <a:gd name="T32" fmla="*/ 27 w 74"/>
                  <a:gd name="T33" fmla="*/ 5 h 59"/>
                  <a:gd name="T34" fmla="*/ 22 w 74"/>
                  <a:gd name="T35" fmla="*/ 3 h 59"/>
                  <a:gd name="T36" fmla="*/ 18 w 74"/>
                  <a:gd name="T37" fmla="*/ 2 h 59"/>
                  <a:gd name="T38" fmla="*/ 17 w 74"/>
                  <a:gd name="T39" fmla="*/ 10 h 59"/>
                  <a:gd name="T40" fmla="*/ 12 w 74"/>
                  <a:gd name="T41" fmla="*/ 14 h 59"/>
                  <a:gd name="T42" fmla="*/ 8 w 74"/>
                  <a:gd name="T43" fmla="*/ 30 h 59"/>
                  <a:gd name="T44" fmla="*/ 2 w 74"/>
                  <a:gd name="T45" fmla="*/ 35 h 59"/>
                  <a:gd name="T46" fmla="*/ 0 w 74"/>
                  <a:gd name="T47" fmla="*/ 35 h 59"/>
                  <a:gd name="T48" fmla="*/ 4 w 74"/>
                  <a:gd name="T49" fmla="*/ 41 h 59"/>
                  <a:gd name="T50" fmla="*/ 5 w 74"/>
                  <a:gd name="T51" fmla="*/ 44 h 59"/>
                  <a:gd name="T52" fmla="*/ 8 w 74"/>
                  <a:gd name="T53" fmla="*/ 46 h 59"/>
                  <a:gd name="T54" fmla="*/ 12 w 74"/>
                  <a:gd name="T55" fmla="*/ 45 h 59"/>
                  <a:gd name="T56" fmla="*/ 17 w 74"/>
                  <a:gd name="T57" fmla="*/ 46 h 59"/>
                  <a:gd name="T58" fmla="*/ 17 w 74"/>
                  <a:gd name="T59" fmla="*/ 48 h 59"/>
                  <a:gd name="T60" fmla="*/ 16 w 74"/>
                  <a:gd name="T61" fmla="*/ 51 h 59"/>
                  <a:gd name="T62" fmla="*/ 20 w 74"/>
                  <a:gd name="T63" fmla="*/ 53 h 59"/>
                  <a:gd name="T64" fmla="*/ 24 w 74"/>
                  <a:gd name="T65" fmla="*/ 55 h 59"/>
                  <a:gd name="T66" fmla="*/ 26 w 74"/>
                  <a:gd name="T67" fmla="*/ 59 h 59"/>
                  <a:gd name="T68" fmla="*/ 31 w 74"/>
                  <a:gd name="T69" fmla="*/ 58 h 59"/>
                  <a:gd name="T70" fmla="*/ 39 w 74"/>
                  <a:gd name="T71" fmla="*/ 58 h 59"/>
                  <a:gd name="T72" fmla="*/ 44 w 74"/>
                  <a:gd name="T73" fmla="*/ 56 h 59"/>
                  <a:gd name="T74" fmla="*/ 49 w 74"/>
                  <a:gd name="T75" fmla="*/ 53 h 59"/>
                  <a:gd name="T76" fmla="*/ 55 w 74"/>
                  <a:gd name="T77" fmla="*/ 55 h 59"/>
                  <a:gd name="T78" fmla="*/ 62 w 74"/>
                  <a:gd name="T79" fmla="*/ 54 h 59"/>
                  <a:gd name="T80" fmla="*/ 65 w 74"/>
                  <a:gd name="T81" fmla="*/ 56 h 59"/>
                  <a:gd name="T82" fmla="*/ 68 w 74"/>
                  <a:gd name="T83" fmla="*/ 54 h 59"/>
                  <a:gd name="T84" fmla="*/ 67 w 74"/>
                  <a:gd name="T85" fmla="*/ 51 h 59"/>
                  <a:gd name="T86" fmla="*/ 69 w 74"/>
                  <a:gd name="T87" fmla="*/ 49 h 59"/>
                  <a:gd name="T88" fmla="*/ 71 w 74"/>
                  <a:gd name="T89" fmla="*/ 51 h 59"/>
                  <a:gd name="T90" fmla="*/ 72 w 74"/>
                  <a:gd name="T91" fmla="*/ 49 h 59"/>
                  <a:gd name="T92" fmla="*/ 72 w 74"/>
                  <a:gd name="T93" fmla="*/ 43 h 59"/>
                  <a:gd name="T94" fmla="*/ 73 w 74"/>
                  <a:gd name="T95" fmla="*/ 42 h 59"/>
                  <a:gd name="T96" fmla="*/ 72 w 74"/>
                  <a:gd name="T97" fmla="*/ 42 h 59"/>
                  <a:gd name="T98" fmla="*/ 72 w 74"/>
                  <a:gd name="T99" fmla="*/ 40 h 59"/>
                  <a:gd name="T100" fmla="*/ 74 w 74"/>
                  <a:gd name="T101" fmla="*/ 41 h 59"/>
                  <a:gd name="T102" fmla="*/ 74 w 74"/>
                  <a:gd name="T103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" h="59">
                    <a:moveTo>
                      <a:pt x="74" y="39"/>
                    </a:moveTo>
                    <a:cubicBezTo>
                      <a:pt x="74" y="39"/>
                      <a:pt x="70" y="38"/>
                      <a:pt x="69" y="39"/>
                    </a:cubicBezTo>
                    <a:cubicBezTo>
                      <a:pt x="69" y="41"/>
                      <a:pt x="66" y="39"/>
                      <a:pt x="66" y="39"/>
                    </a:cubicBezTo>
                    <a:cubicBezTo>
                      <a:pt x="66" y="39"/>
                      <a:pt x="65" y="39"/>
                      <a:pt x="64" y="38"/>
                    </a:cubicBezTo>
                    <a:cubicBezTo>
                      <a:pt x="64" y="38"/>
                      <a:pt x="63" y="38"/>
                      <a:pt x="62" y="37"/>
                    </a:cubicBezTo>
                    <a:cubicBezTo>
                      <a:pt x="60" y="36"/>
                      <a:pt x="63" y="33"/>
                      <a:pt x="61" y="32"/>
                    </a:cubicBezTo>
                    <a:cubicBezTo>
                      <a:pt x="60" y="32"/>
                      <a:pt x="62" y="29"/>
                      <a:pt x="61" y="27"/>
                    </a:cubicBezTo>
                    <a:cubicBezTo>
                      <a:pt x="61" y="25"/>
                      <a:pt x="63" y="25"/>
                      <a:pt x="61" y="23"/>
                    </a:cubicBezTo>
                    <a:cubicBezTo>
                      <a:pt x="60" y="22"/>
                      <a:pt x="62" y="20"/>
                      <a:pt x="61" y="18"/>
                    </a:cubicBezTo>
                    <a:cubicBezTo>
                      <a:pt x="60" y="16"/>
                      <a:pt x="60" y="15"/>
                      <a:pt x="57" y="12"/>
                    </a:cubicBezTo>
                    <a:cubicBezTo>
                      <a:pt x="55" y="9"/>
                      <a:pt x="55" y="10"/>
                      <a:pt x="54" y="6"/>
                    </a:cubicBezTo>
                    <a:cubicBezTo>
                      <a:pt x="53" y="3"/>
                      <a:pt x="48" y="0"/>
                      <a:pt x="48" y="0"/>
                    </a:cubicBezTo>
                    <a:cubicBezTo>
                      <a:pt x="48" y="0"/>
                      <a:pt x="45" y="1"/>
                      <a:pt x="45" y="3"/>
                    </a:cubicBezTo>
                    <a:cubicBezTo>
                      <a:pt x="44" y="5"/>
                      <a:pt x="43" y="5"/>
                      <a:pt x="41" y="5"/>
                    </a:cubicBezTo>
                    <a:cubicBezTo>
                      <a:pt x="39" y="5"/>
                      <a:pt x="39" y="7"/>
                      <a:pt x="36" y="8"/>
                    </a:cubicBezTo>
                    <a:cubicBezTo>
                      <a:pt x="34" y="9"/>
                      <a:pt x="34" y="9"/>
                      <a:pt x="33" y="7"/>
                    </a:cubicBezTo>
                    <a:cubicBezTo>
                      <a:pt x="31" y="5"/>
                      <a:pt x="30" y="5"/>
                      <a:pt x="27" y="5"/>
                    </a:cubicBezTo>
                    <a:cubicBezTo>
                      <a:pt x="24" y="5"/>
                      <a:pt x="23" y="5"/>
                      <a:pt x="22" y="3"/>
                    </a:cubicBezTo>
                    <a:cubicBezTo>
                      <a:pt x="21" y="1"/>
                      <a:pt x="18" y="2"/>
                      <a:pt x="18" y="2"/>
                    </a:cubicBezTo>
                    <a:cubicBezTo>
                      <a:pt x="18" y="2"/>
                      <a:pt x="18" y="8"/>
                      <a:pt x="17" y="10"/>
                    </a:cubicBezTo>
                    <a:cubicBezTo>
                      <a:pt x="17" y="12"/>
                      <a:pt x="16" y="12"/>
                      <a:pt x="12" y="14"/>
                    </a:cubicBezTo>
                    <a:cubicBezTo>
                      <a:pt x="9" y="17"/>
                      <a:pt x="11" y="24"/>
                      <a:pt x="8" y="30"/>
                    </a:cubicBezTo>
                    <a:cubicBezTo>
                      <a:pt x="5" y="35"/>
                      <a:pt x="2" y="35"/>
                      <a:pt x="2" y="35"/>
                    </a:cubicBezTo>
                    <a:cubicBezTo>
                      <a:pt x="2" y="35"/>
                      <a:pt x="1" y="35"/>
                      <a:pt x="0" y="35"/>
                    </a:cubicBezTo>
                    <a:cubicBezTo>
                      <a:pt x="0" y="35"/>
                      <a:pt x="4" y="39"/>
                      <a:pt x="4" y="41"/>
                    </a:cubicBezTo>
                    <a:cubicBezTo>
                      <a:pt x="4" y="43"/>
                      <a:pt x="3" y="44"/>
                      <a:pt x="5" y="44"/>
                    </a:cubicBezTo>
                    <a:cubicBezTo>
                      <a:pt x="7" y="44"/>
                      <a:pt x="7" y="44"/>
                      <a:pt x="8" y="46"/>
                    </a:cubicBezTo>
                    <a:cubicBezTo>
                      <a:pt x="10" y="49"/>
                      <a:pt x="11" y="46"/>
                      <a:pt x="12" y="45"/>
                    </a:cubicBezTo>
                    <a:cubicBezTo>
                      <a:pt x="13" y="44"/>
                      <a:pt x="15" y="45"/>
                      <a:pt x="17" y="46"/>
                    </a:cubicBezTo>
                    <a:cubicBezTo>
                      <a:pt x="20" y="48"/>
                      <a:pt x="19" y="48"/>
                      <a:pt x="17" y="48"/>
                    </a:cubicBezTo>
                    <a:cubicBezTo>
                      <a:pt x="14" y="48"/>
                      <a:pt x="14" y="50"/>
                      <a:pt x="16" y="51"/>
                    </a:cubicBezTo>
                    <a:cubicBezTo>
                      <a:pt x="17" y="53"/>
                      <a:pt x="20" y="53"/>
                      <a:pt x="20" y="53"/>
                    </a:cubicBezTo>
                    <a:cubicBezTo>
                      <a:pt x="20" y="53"/>
                      <a:pt x="26" y="54"/>
                      <a:pt x="24" y="55"/>
                    </a:cubicBezTo>
                    <a:cubicBezTo>
                      <a:pt x="22" y="57"/>
                      <a:pt x="22" y="59"/>
                      <a:pt x="26" y="59"/>
                    </a:cubicBezTo>
                    <a:cubicBezTo>
                      <a:pt x="31" y="59"/>
                      <a:pt x="28" y="57"/>
                      <a:pt x="31" y="58"/>
                    </a:cubicBezTo>
                    <a:cubicBezTo>
                      <a:pt x="35" y="59"/>
                      <a:pt x="34" y="59"/>
                      <a:pt x="39" y="58"/>
                    </a:cubicBezTo>
                    <a:cubicBezTo>
                      <a:pt x="43" y="57"/>
                      <a:pt x="42" y="58"/>
                      <a:pt x="44" y="56"/>
                    </a:cubicBezTo>
                    <a:cubicBezTo>
                      <a:pt x="46" y="54"/>
                      <a:pt x="47" y="52"/>
                      <a:pt x="49" y="53"/>
                    </a:cubicBezTo>
                    <a:cubicBezTo>
                      <a:pt x="51" y="53"/>
                      <a:pt x="52" y="56"/>
                      <a:pt x="55" y="55"/>
                    </a:cubicBezTo>
                    <a:cubicBezTo>
                      <a:pt x="59" y="53"/>
                      <a:pt x="59" y="53"/>
                      <a:pt x="62" y="54"/>
                    </a:cubicBezTo>
                    <a:cubicBezTo>
                      <a:pt x="63" y="54"/>
                      <a:pt x="65" y="56"/>
                      <a:pt x="65" y="56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2"/>
                      <a:pt x="67" y="53"/>
                      <a:pt x="67" y="51"/>
                    </a:cubicBezTo>
                    <a:cubicBezTo>
                      <a:pt x="68" y="51"/>
                      <a:pt x="69" y="51"/>
                      <a:pt x="69" y="49"/>
                    </a:cubicBezTo>
                    <a:cubicBezTo>
                      <a:pt x="69" y="49"/>
                      <a:pt x="70" y="50"/>
                      <a:pt x="71" y="51"/>
                    </a:cubicBezTo>
                    <a:cubicBezTo>
                      <a:pt x="71" y="50"/>
                      <a:pt x="71" y="49"/>
                      <a:pt x="72" y="49"/>
                    </a:cubicBezTo>
                    <a:cubicBezTo>
                      <a:pt x="72" y="47"/>
                      <a:pt x="72" y="45"/>
                      <a:pt x="72" y="43"/>
                    </a:cubicBezTo>
                    <a:cubicBezTo>
                      <a:pt x="72" y="43"/>
                      <a:pt x="73" y="43"/>
                      <a:pt x="73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0"/>
                      <a:pt x="72" y="40"/>
                    </a:cubicBezTo>
                    <a:cubicBezTo>
                      <a:pt x="72" y="40"/>
                      <a:pt x="73" y="40"/>
                      <a:pt x="74" y="41"/>
                    </a:cubicBezTo>
                    <a:cubicBezTo>
                      <a:pt x="74" y="41"/>
                      <a:pt x="74" y="41"/>
                      <a:pt x="74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0" name="Freeform 93">
                <a:extLst>
                  <a:ext uri="{FF2B5EF4-FFF2-40B4-BE49-F238E27FC236}">
                    <a16:creationId xmlns:a16="http://schemas.microsoft.com/office/drawing/2014/main" xmlns="" id="{1CE7DC39-6F86-4BD1-B8B2-119B012F6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6" y="1175"/>
                <a:ext cx="145" cy="116"/>
              </a:xfrm>
              <a:custGeom>
                <a:avLst/>
                <a:gdLst>
                  <a:gd name="T0" fmla="*/ 74 w 74"/>
                  <a:gd name="T1" fmla="*/ 39 h 59"/>
                  <a:gd name="T2" fmla="*/ 69 w 74"/>
                  <a:gd name="T3" fmla="*/ 39 h 59"/>
                  <a:gd name="T4" fmla="*/ 66 w 74"/>
                  <a:gd name="T5" fmla="*/ 39 h 59"/>
                  <a:gd name="T6" fmla="*/ 64 w 74"/>
                  <a:gd name="T7" fmla="*/ 38 h 59"/>
                  <a:gd name="T8" fmla="*/ 62 w 74"/>
                  <a:gd name="T9" fmla="*/ 37 h 59"/>
                  <a:gd name="T10" fmla="*/ 61 w 74"/>
                  <a:gd name="T11" fmla="*/ 32 h 59"/>
                  <a:gd name="T12" fmla="*/ 61 w 74"/>
                  <a:gd name="T13" fmla="*/ 27 h 59"/>
                  <a:gd name="T14" fmla="*/ 61 w 74"/>
                  <a:gd name="T15" fmla="*/ 23 h 59"/>
                  <a:gd name="T16" fmla="*/ 61 w 74"/>
                  <a:gd name="T17" fmla="*/ 18 h 59"/>
                  <a:gd name="T18" fmla="*/ 57 w 74"/>
                  <a:gd name="T19" fmla="*/ 12 h 59"/>
                  <a:gd name="T20" fmla="*/ 54 w 74"/>
                  <a:gd name="T21" fmla="*/ 6 h 59"/>
                  <a:gd name="T22" fmla="*/ 48 w 74"/>
                  <a:gd name="T23" fmla="*/ 0 h 59"/>
                  <a:gd name="T24" fmla="*/ 45 w 74"/>
                  <a:gd name="T25" fmla="*/ 3 h 59"/>
                  <a:gd name="T26" fmla="*/ 41 w 74"/>
                  <a:gd name="T27" fmla="*/ 5 h 59"/>
                  <a:gd name="T28" fmla="*/ 36 w 74"/>
                  <a:gd name="T29" fmla="*/ 8 h 59"/>
                  <a:gd name="T30" fmla="*/ 33 w 74"/>
                  <a:gd name="T31" fmla="*/ 7 h 59"/>
                  <a:gd name="T32" fmla="*/ 27 w 74"/>
                  <a:gd name="T33" fmla="*/ 5 h 59"/>
                  <a:gd name="T34" fmla="*/ 22 w 74"/>
                  <a:gd name="T35" fmla="*/ 3 h 59"/>
                  <a:gd name="T36" fmla="*/ 18 w 74"/>
                  <a:gd name="T37" fmla="*/ 2 h 59"/>
                  <a:gd name="T38" fmla="*/ 17 w 74"/>
                  <a:gd name="T39" fmla="*/ 10 h 59"/>
                  <a:gd name="T40" fmla="*/ 12 w 74"/>
                  <a:gd name="T41" fmla="*/ 14 h 59"/>
                  <a:gd name="T42" fmla="*/ 8 w 74"/>
                  <a:gd name="T43" fmla="*/ 30 h 59"/>
                  <a:gd name="T44" fmla="*/ 2 w 74"/>
                  <a:gd name="T45" fmla="*/ 35 h 59"/>
                  <a:gd name="T46" fmla="*/ 0 w 74"/>
                  <a:gd name="T47" fmla="*/ 35 h 59"/>
                  <a:gd name="T48" fmla="*/ 4 w 74"/>
                  <a:gd name="T49" fmla="*/ 41 h 59"/>
                  <a:gd name="T50" fmla="*/ 5 w 74"/>
                  <a:gd name="T51" fmla="*/ 44 h 59"/>
                  <a:gd name="T52" fmla="*/ 8 w 74"/>
                  <a:gd name="T53" fmla="*/ 46 h 59"/>
                  <a:gd name="T54" fmla="*/ 12 w 74"/>
                  <a:gd name="T55" fmla="*/ 45 h 59"/>
                  <a:gd name="T56" fmla="*/ 17 w 74"/>
                  <a:gd name="T57" fmla="*/ 46 h 59"/>
                  <a:gd name="T58" fmla="*/ 17 w 74"/>
                  <a:gd name="T59" fmla="*/ 48 h 59"/>
                  <a:gd name="T60" fmla="*/ 16 w 74"/>
                  <a:gd name="T61" fmla="*/ 51 h 59"/>
                  <a:gd name="T62" fmla="*/ 20 w 74"/>
                  <a:gd name="T63" fmla="*/ 53 h 59"/>
                  <a:gd name="T64" fmla="*/ 24 w 74"/>
                  <a:gd name="T65" fmla="*/ 55 h 59"/>
                  <a:gd name="T66" fmla="*/ 26 w 74"/>
                  <a:gd name="T67" fmla="*/ 59 h 59"/>
                  <a:gd name="T68" fmla="*/ 31 w 74"/>
                  <a:gd name="T69" fmla="*/ 58 h 59"/>
                  <a:gd name="T70" fmla="*/ 39 w 74"/>
                  <a:gd name="T71" fmla="*/ 58 h 59"/>
                  <a:gd name="T72" fmla="*/ 44 w 74"/>
                  <a:gd name="T73" fmla="*/ 56 h 59"/>
                  <a:gd name="T74" fmla="*/ 49 w 74"/>
                  <a:gd name="T75" fmla="*/ 53 h 59"/>
                  <a:gd name="T76" fmla="*/ 55 w 74"/>
                  <a:gd name="T77" fmla="*/ 55 h 59"/>
                  <a:gd name="T78" fmla="*/ 62 w 74"/>
                  <a:gd name="T79" fmla="*/ 54 h 59"/>
                  <a:gd name="T80" fmla="*/ 65 w 74"/>
                  <a:gd name="T81" fmla="*/ 56 h 59"/>
                  <a:gd name="T82" fmla="*/ 68 w 74"/>
                  <a:gd name="T83" fmla="*/ 54 h 59"/>
                  <a:gd name="T84" fmla="*/ 67 w 74"/>
                  <a:gd name="T85" fmla="*/ 51 h 59"/>
                  <a:gd name="T86" fmla="*/ 69 w 74"/>
                  <a:gd name="T87" fmla="*/ 49 h 59"/>
                  <a:gd name="T88" fmla="*/ 71 w 74"/>
                  <a:gd name="T89" fmla="*/ 51 h 59"/>
                  <a:gd name="T90" fmla="*/ 72 w 74"/>
                  <a:gd name="T91" fmla="*/ 49 h 59"/>
                  <a:gd name="T92" fmla="*/ 72 w 74"/>
                  <a:gd name="T93" fmla="*/ 43 h 59"/>
                  <a:gd name="T94" fmla="*/ 73 w 74"/>
                  <a:gd name="T95" fmla="*/ 42 h 59"/>
                  <a:gd name="T96" fmla="*/ 72 w 74"/>
                  <a:gd name="T97" fmla="*/ 42 h 59"/>
                  <a:gd name="T98" fmla="*/ 72 w 74"/>
                  <a:gd name="T99" fmla="*/ 40 h 59"/>
                  <a:gd name="T100" fmla="*/ 74 w 74"/>
                  <a:gd name="T101" fmla="*/ 41 h 59"/>
                  <a:gd name="T102" fmla="*/ 74 w 74"/>
                  <a:gd name="T103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" h="59">
                    <a:moveTo>
                      <a:pt x="74" y="39"/>
                    </a:moveTo>
                    <a:cubicBezTo>
                      <a:pt x="74" y="39"/>
                      <a:pt x="70" y="38"/>
                      <a:pt x="69" y="39"/>
                    </a:cubicBezTo>
                    <a:cubicBezTo>
                      <a:pt x="69" y="41"/>
                      <a:pt x="66" y="39"/>
                      <a:pt x="66" y="39"/>
                    </a:cubicBezTo>
                    <a:cubicBezTo>
                      <a:pt x="66" y="39"/>
                      <a:pt x="65" y="39"/>
                      <a:pt x="64" y="38"/>
                    </a:cubicBezTo>
                    <a:cubicBezTo>
                      <a:pt x="64" y="38"/>
                      <a:pt x="63" y="38"/>
                      <a:pt x="62" y="37"/>
                    </a:cubicBezTo>
                    <a:cubicBezTo>
                      <a:pt x="60" y="36"/>
                      <a:pt x="63" y="33"/>
                      <a:pt x="61" y="32"/>
                    </a:cubicBezTo>
                    <a:cubicBezTo>
                      <a:pt x="60" y="32"/>
                      <a:pt x="62" y="29"/>
                      <a:pt x="61" y="27"/>
                    </a:cubicBezTo>
                    <a:cubicBezTo>
                      <a:pt x="61" y="25"/>
                      <a:pt x="63" y="25"/>
                      <a:pt x="61" y="23"/>
                    </a:cubicBezTo>
                    <a:cubicBezTo>
                      <a:pt x="60" y="22"/>
                      <a:pt x="62" y="20"/>
                      <a:pt x="61" y="18"/>
                    </a:cubicBezTo>
                    <a:cubicBezTo>
                      <a:pt x="60" y="16"/>
                      <a:pt x="60" y="15"/>
                      <a:pt x="57" y="12"/>
                    </a:cubicBezTo>
                    <a:cubicBezTo>
                      <a:pt x="55" y="9"/>
                      <a:pt x="55" y="10"/>
                      <a:pt x="54" y="6"/>
                    </a:cubicBezTo>
                    <a:cubicBezTo>
                      <a:pt x="53" y="3"/>
                      <a:pt x="48" y="0"/>
                      <a:pt x="48" y="0"/>
                    </a:cubicBezTo>
                    <a:cubicBezTo>
                      <a:pt x="48" y="0"/>
                      <a:pt x="45" y="1"/>
                      <a:pt x="45" y="3"/>
                    </a:cubicBezTo>
                    <a:cubicBezTo>
                      <a:pt x="44" y="5"/>
                      <a:pt x="43" y="5"/>
                      <a:pt x="41" y="5"/>
                    </a:cubicBezTo>
                    <a:cubicBezTo>
                      <a:pt x="39" y="5"/>
                      <a:pt x="39" y="7"/>
                      <a:pt x="36" y="8"/>
                    </a:cubicBezTo>
                    <a:cubicBezTo>
                      <a:pt x="34" y="9"/>
                      <a:pt x="34" y="9"/>
                      <a:pt x="33" y="7"/>
                    </a:cubicBezTo>
                    <a:cubicBezTo>
                      <a:pt x="31" y="5"/>
                      <a:pt x="30" y="5"/>
                      <a:pt x="27" y="5"/>
                    </a:cubicBezTo>
                    <a:cubicBezTo>
                      <a:pt x="24" y="5"/>
                      <a:pt x="23" y="5"/>
                      <a:pt x="22" y="3"/>
                    </a:cubicBezTo>
                    <a:cubicBezTo>
                      <a:pt x="21" y="1"/>
                      <a:pt x="18" y="2"/>
                      <a:pt x="18" y="2"/>
                    </a:cubicBezTo>
                    <a:cubicBezTo>
                      <a:pt x="18" y="2"/>
                      <a:pt x="18" y="8"/>
                      <a:pt x="17" y="10"/>
                    </a:cubicBezTo>
                    <a:cubicBezTo>
                      <a:pt x="17" y="12"/>
                      <a:pt x="16" y="12"/>
                      <a:pt x="12" y="14"/>
                    </a:cubicBezTo>
                    <a:cubicBezTo>
                      <a:pt x="9" y="17"/>
                      <a:pt x="11" y="24"/>
                      <a:pt x="8" y="30"/>
                    </a:cubicBezTo>
                    <a:cubicBezTo>
                      <a:pt x="5" y="35"/>
                      <a:pt x="2" y="35"/>
                      <a:pt x="2" y="35"/>
                    </a:cubicBezTo>
                    <a:cubicBezTo>
                      <a:pt x="2" y="35"/>
                      <a:pt x="1" y="35"/>
                      <a:pt x="0" y="35"/>
                    </a:cubicBezTo>
                    <a:cubicBezTo>
                      <a:pt x="0" y="35"/>
                      <a:pt x="4" y="39"/>
                      <a:pt x="4" y="41"/>
                    </a:cubicBezTo>
                    <a:cubicBezTo>
                      <a:pt x="4" y="43"/>
                      <a:pt x="3" y="44"/>
                      <a:pt x="5" y="44"/>
                    </a:cubicBezTo>
                    <a:cubicBezTo>
                      <a:pt x="7" y="44"/>
                      <a:pt x="7" y="44"/>
                      <a:pt x="8" y="46"/>
                    </a:cubicBezTo>
                    <a:cubicBezTo>
                      <a:pt x="10" y="49"/>
                      <a:pt x="11" y="46"/>
                      <a:pt x="12" y="45"/>
                    </a:cubicBezTo>
                    <a:cubicBezTo>
                      <a:pt x="13" y="44"/>
                      <a:pt x="15" y="45"/>
                      <a:pt x="17" y="46"/>
                    </a:cubicBezTo>
                    <a:cubicBezTo>
                      <a:pt x="20" y="48"/>
                      <a:pt x="19" y="48"/>
                      <a:pt x="17" y="48"/>
                    </a:cubicBezTo>
                    <a:cubicBezTo>
                      <a:pt x="14" y="48"/>
                      <a:pt x="14" y="50"/>
                      <a:pt x="16" y="51"/>
                    </a:cubicBezTo>
                    <a:cubicBezTo>
                      <a:pt x="17" y="53"/>
                      <a:pt x="20" y="53"/>
                      <a:pt x="20" y="53"/>
                    </a:cubicBezTo>
                    <a:cubicBezTo>
                      <a:pt x="20" y="53"/>
                      <a:pt x="26" y="54"/>
                      <a:pt x="24" y="55"/>
                    </a:cubicBezTo>
                    <a:cubicBezTo>
                      <a:pt x="22" y="57"/>
                      <a:pt x="22" y="59"/>
                      <a:pt x="26" y="59"/>
                    </a:cubicBezTo>
                    <a:cubicBezTo>
                      <a:pt x="31" y="59"/>
                      <a:pt x="28" y="57"/>
                      <a:pt x="31" y="58"/>
                    </a:cubicBezTo>
                    <a:cubicBezTo>
                      <a:pt x="35" y="59"/>
                      <a:pt x="34" y="59"/>
                      <a:pt x="39" y="58"/>
                    </a:cubicBezTo>
                    <a:cubicBezTo>
                      <a:pt x="43" y="57"/>
                      <a:pt x="42" y="58"/>
                      <a:pt x="44" y="56"/>
                    </a:cubicBezTo>
                    <a:cubicBezTo>
                      <a:pt x="46" y="54"/>
                      <a:pt x="47" y="52"/>
                      <a:pt x="49" y="53"/>
                    </a:cubicBezTo>
                    <a:cubicBezTo>
                      <a:pt x="51" y="53"/>
                      <a:pt x="52" y="56"/>
                      <a:pt x="55" y="55"/>
                    </a:cubicBezTo>
                    <a:cubicBezTo>
                      <a:pt x="59" y="53"/>
                      <a:pt x="59" y="53"/>
                      <a:pt x="62" y="54"/>
                    </a:cubicBezTo>
                    <a:cubicBezTo>
                      <a:pt x="63" y="54"/>
                      <a:pt x="65" y="56"/>
                      <a:pt x="65" y="56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2"/>
                      <a:pt x="67" y="53"/>
                      <a:pt x="67" y="51"/>
                    </a:cubicBezTo>
                    <a:cubicBezTo>
                      <a:pt x="68" y="51"/>
                      <a:pt x="69" y="51"/>
                      <a:pt x="69" y="49"/>
                    </a:cubicBezTo>
                    <a:cubicBezTo>
                      <a:pt x="69" y="49"/>
                      <a:pt x="70" y="50"/>
                      <a:pt x="71" y="51"/>
                    </a:cubicBezTo>
                    <a:cubicBezTo>
                      <a:pt x="71" y="50"/>
                      <a:pt x="71" y="49"/>
                      <a:pt x="72" y="49"/>
                    </a:cubicBezTo>
                    <a:cubicBezTo>
                      <a:pt x="72" y="47"/>
                      <a:pt x="72" y="45"/>
                      <a:pt x="72" y="43"/>
                    </a:cubicBezTo>
                    <a:cubicBezTo>
                      <a:pt x="72" y="43"/>
                      <a:pt x="73" y="43"/>
                      <a:pt x="73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0"/>
                      <a:pt x="72" y="40"/>
                    </a:cubicBezTo>
                    <a:cubicBezTo>
                      <a:pt x="72" y="40"/>
                      <a:pt x="73" y="40"/>
                      <a:pt x="74" y="41"/>
                    </a:cubicBezTo>
                    <a:cubicBezTo>
                      <a:pt x="74" y="41"/>
                      <a:pt x="74" y="41"/>
                      <a:pt x="74" y="39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1" name="Freeform 94">
                <a:extLst>
                  <a:ext uri="{FF2B5EF4-FFF2-40B4-BE49-F238E27FC236}">
                    <a16:creationId xmlns:a16="http://schemas.microsoft.com/office/drawing/2014/main" xmlns="" id="{600EB5E9-250E-4506-B0B6-D349F8E5B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0" y="1699"/>
                <a:ext cx="16" cy="24"/>
              </a:xfrm>
              <a:custGeom>
                <a:avLst/>
                <a:gdLst>
                  <a:gd name="T0" fmla="*/ 0 w 8"/>
                  <a:gd name="T1" fmla="*/ 8 h 12"/>
                  <a:gd name="T2" fmla="*/ 0 w 8"/>
                  <a:gd name="T3" fmla="*/ 6 h 12"/>
                  <a:gd name="T4" fmla="*/ 5 w 8"/>
                  <a:gd name="T5" fmla="*/ 0 h 12"/>
                  <a:gd name="T6" fmla="*/ 7 w 8"/>
                  <a:gd name="T7" fmla="*/ 0 h 12"/>
                  <a:gd name="T8" fmla="*/ 7 w 8"/>
                  <a:gd name="T9" fmla="*/ 12 h 12"/>
                  <a:gd name="T10" fmla="*/ 4 w 8"/>
                  <a:gd name="T11" fmla="*/ 11 h 12"/>
                  <a:gd name="T12" fmla="*/ 0 w 8"/>
                  <a:gd name="T13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cubicBezTo>
                      <a:pt x="0" y="8"/>
                      <a:pt x="0" y="6"/>
                      <a:pt x="0" y="6"/>
                    </a:cubicBezTo>
                    <a:cubicBezTo>
                      <a:pt x="4" y="4"/>
                      <a:pt x="4" y="4"/>
                      <a:pt x="5" y="0"/>
                    </a:cubicBezTo>
                    <a:cubicBezTo>
                      <a:pt x="5" y="0"/>
                      <a:pt x="7" y="0"/>
                      <a:pt x="7" y="0"/>
                    </a:cubicBezTo>
                    <a:cubicBezTo>
                      <a:pt x="8" y="3"/>
                      <a:pt x="8" y="7"/>
                      <a:pt x="7" y="12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2" name="Freeform 95">
                <a:extLst>
                  <a:ext uri="{FF2B5EF4-FFF2-40B4-BE49-F238E27FC236}">
                    <a16:creationId xmlns:a16="http://schemas.microsoft.com/office/drawing/2014/main" xmlns="" id="{F8B9B109-BCC3-466F-9463-073045097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0" y="1699"/>
                <a:ext cx="16" cy="24"/>
              </a:xfrm>
              <a:custGeom>
                <a:avLst/>
                <a:gdLst>
                  <a:gd name="T0" fmla="*/ 0 w 8"/>
                  <a:gd name="T1" fmla="*/ 8 h 12"/>
                  <a:gd name="T2" fmla="*/ 0 w 8"/>
                  <a:gd name="T3" fmla="*/ 6 h 12"/>
                  <a:gd name="T4" fmla="*/ 5 w 8"/>
                  <a:gd name="T5" fmla="*/ 0 h 12"/>
                  <a:gd name="T6" fmla="*/ 7 w 8"/>
                  <a:gd name="T7" fmla="*/ 0 h 12"/>
                  <a:gd name="T8" fmla="*/ 7 w 8"/>
                  <a:gd name="T9" fmla="*/ 12 h 12"/>
                  <a:gd name="T10" fmla="*/ 4 w 8"/>
                  <a:gd name="T11" fmla="*/ 11 h 12"/>
                  <a:gd name="T12" fmla="*/ 0 w 8"/>
                  <a:gd name="T13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cubicBezTo>
                      <a:pt x="0" y="8"/>
                      <a:pt x="0" y="6"/>
                      <a:pt x="0" y="6"/>
                    </a:cubicBezTo>
                    <a:cubicBezTo>
                      <a:pt x="4" y="4"/>
                      <a:pt x="4" y="4"/>
                      <a:pt x="5" y="0"/>
                    </a:cubicBezTo>
                    <a:cubicBezTo>
                      <a:pt x="5" y="0"/>
                      <a:pt x="7" y="0"/>
                      <a:pt x="7" y="0"/>
                    </a:cubicBezTo>
                    <a:cubicBezTo>
                      <a:pt x="8" y="3"/>
                      <a:pt x="8" y="7"/>
                      <a:pt x="7" y="12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3" name="Freeform 96">
                <a:extLst>
                  <a:ext uri="{FF2B5EF4-FFF2-40B4-BE49-F238E27FC236}">
                    <a16:creationId xmlns:a16="http://schemas.microsoft.com/office/drawing/2014/main" xmlns="" id="{74C49524-0D17-4DB1-A6D7-AFF5523E2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6" y="1854"/>
                <a:ext cx="29" cy="16"/>
              </a:xfrm>
              <a:custGeom>
                <a:avLst/>
                <a:gdLst>
                  <a:gd name="T0" fmla="*/ 1 w 15"/>
                  <a:gd name="T1" fmla="*/ 1 h 8"/>
                  <a:gd name="T2" fmla="*/ 0 w 15"/>
                  <a:gd name="T3" fmla="*/ 4 h 8"/>
                  <a:gd name="T4" fmla="*/ 2 w 15"/>
                  <a:gd name="T5" fmla="*/ 6 h 8"/>
                  <a:gd name="T6" fmla="*/ 11 w 15"/>
                  <a:gd name="T7" fmla="*/ 4 h 8"/>
                  <a:gd name="T8" fmla="*/ 1 w 15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1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1" y="4"/>
                      <a:pt x="1" y="6"/>
                      <a:pt x="2" y="6"/>
                    </a:cubicBezTo>
                    <a:cubicBezTo>
                      <a:pt x="6" y="8"/>
                      <a:pt x="9" y="6"/>
                      <a:pt x="11" y="4"/>
                    </a:cubicBezTo>
                    <a:cubicBezTo>
                      <a:pt x="15" y="0"/>
                      <a:pt x="5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4" name="Freeform 97">
                <a:extLst>
                  <a:ext uri="{FF2B5EF4-FFF2-40B4-BE49-F238E27FC236}">
                    <a16:creationId xmlns:a16="http://schemas.microsoft.com/office/drawing/2014/main" xmlns="" id="{D807CF85-C99E-4A81-AB97-E1B1262BF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6" y="1854"/>
                <a:ext cx="29" cy="16"/>
              </a:xfrm>
              <a:custGeom>
                <a:avLst/>
                <a:gdLst>
                  <a:gd name="T0" fmla="*/ 1 w 15"/>
                  <a:gd name="T1" fmla="*/ 1 h 8"/>
                  <a:gd name="T2" fmla="*/ 0 w 15"/>
                  <a:gd name="T3" fmla="*/ 4 h 8"/>
                  <a:gd name="T4" fmla="*/ 2 w 15"/>
                  <a:gd name="T5" fmla="*/ 6 h 8"/>
                  <a:gd name="T6" fmla="*/ 11 w 15"/>
                  <a:gd name="T7" fmla="*/ 4 h 8"/>
                  <a:gd name="T8" fmla="*/ 1 w 15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1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1" y="4"/>
                      <a:pt x="1" y="6"/>
                      <a:pt x="2" y="6"/>
                    </a:cubicBezTo>
                    <a:cubicBezTo>
                      <a:pt x="6" y="8"/>
                      <a:pt x="9" y="6"/>
                      <a:pt x="11" y="4"/>
                    </a:cubicBezTo>
                    <a:cubicBezTo>
                      <a:pt x="15" y="0"/>
                      <a:pt x="5" y="1"/>
                      <a:pt x="1" y="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5" name="Freeform 98">
                <a:extLst>
                  <a:ext uri="{FF2B5EF4-FFF2-40B4-BE49-F238E27FC236}">
                    <a16:creationId xmlns:a16="http://schemas.microsoft.com/office/drawing/2014/main" xmlns="" id="{599A9BF7-4565-402C-A6F5-F09AEC994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3" y="1328"/>
                <a:ext cx="53" cy="122"/>
              </a:xfrm>
              <a:custGeom>
                <a:avLst/>
                <a:gdLst>
                  <a:gd name="T0" fmla="*/ 21 w 27"/>
                  <a:gd name="T1" fmla="*/ 59 h 62"/>
                  <a:gd name="T2" fmla="*/ 23 w 27"/>
                  <a:gd name="T3" fmla="*/ 53 h 62"/>
                  <a:gd name="T4" fmla="*/ 20 w 27"/>
                  <a:gd name="T5" fmla="*/ 51 h 62"/>
                  <a:gd name="T6" fmla="*/ 21 w 27"/>
                  <a:gd name="T7" fmla="*/ 45 h 62"/>
                  <a:gd name="T8" fmla="*/ 21 w 27"/>
                  <a:gd name="T9" fmla="*/ 41 h 62"/>
                  <a:gd name="T10" fmla="*/ 22 w 27"/>
                  <a:gd name="T11" fmla="*/ 34 h 62"/>
                  <a:gd name="T12" fmla="*/ 22 w 27"/>
                  <a:gd name="T13" fmla="*/ 28 h 62"/>
                  <a:gd name="T14" fmla="*/ 23 w 27"/>
                  <a:gd name="T15" fmla="*/ 23 h 62"/>
                  <a:gd name="T16" fmla="*/ 22 w 27"/>
                  <a:gd name="T17" fmla="*/ 14 h 62"/>
                  <a:gd name="T18" fmla="*/ 25 w 27"/>
                  <a:gd name="T19" fmla="*/ 8 h 62"/>
                  <a:gd name="T20" fmla="*/ 24 w 27"/>
                  <a:gd name="T21" fmla="*/ 5 h 62"/>
                  <a:gd name="T22" fmla="*/ 21 w 27"/>
                  <a:gd name="T23" fmla="*/ 3 h 62"/>
                  <a:gd name="T24" fmla="*/ 15 w 27"/>
                  <a:gd name="T25" fmla="*/ 4 h 62"/>
                  <a:gd name="T26" fmla="*/ 13 w 27"/>
                  <a:gd name="T27" fmla="*/ 2 h 62"/>
                  <a:gd name="T28" fmla="*/ 8 w 27"/>
                  <a:gd name="T29" fmla="*/ 3 h 62"/>
                  <a:gd name="T30" fmla="*/ 9 w 27"/>
                  <a:gd name="T31" fmla="*/ 20 h 62"/>
                  <a:gd name="T32" fmla="*/ 6 w 27"/>
                  <a:gd name="T33" fmla="*/ 22 h 62"/>
                  <a:gd name="T34" fmla="*/ 7 w 27"/>
                  <a:gd name="T35" fmla="*/ 26 h 62"/>
                  <a:gd name="T36" fmla="*/ 5 w 27"/>
                  <a:gd name="T37" fmla="*/ 28 h 62"/>
                  <a:gd name="T38" fmla="*/ 5 w 27"/>
                  <a:gd name="T39" fmla="*/ 31 h 62"/>
                  <a:gd name="T40" fmla="*/ 3 w 27"/>
                  <a:gd name="T41" fmla="*/ 32 h 62"/>
                  <a:gd name="T42" fmla="*/ 2 w 27"/>
                  <a:gd name="T43" fmla="*/ 36 h 62"/>
                  <a:gd name="T44" fmla="*/ 3 w 27"/>
                  <a:gd name="T45" fmla="*/ 40 h 62"/>
                  <a:gd name="T46" fmla="*/ 5 w 27"/>
                  <a:gd name="T47" fmla="*/ 38 h 62"/>
                  <a:gd name="T48" fmla="*/ 5 w 27"/>
                  <a:gd name="T49" fmla="*/ 41 h 62"/>
                  <a:gd name="T50" fmla="*/ 3 w 27"/>
                  <a:gd name="T51" fmla="*/ 42 h 62"/>
                  <a:gd name="T52" fmla="*/ 3 w 27"/>
                  <a:gd name="T53" fmla="*/ 44 h 62"/>
                  <a:gd name="T54" fmla="*/ 5 w 27"/>
                  <a:gd name="T55" fmla="*/ 44 h 62"/>
                  <a:gd name="T56" fmla="*/ 7 w 27"/>
                  <a:gd name="T57" fmla="*/ 50 h 62"/>
                  <a:gd name="T58" fmla="*/ 7 w 27"/>
                  <a:gd name="T59" fmla="*/ 51 h 62"/>
                  <a:gd name="T60" fmla="*/ 5 w 27"/>
                  <a:gd name="T61" fmla="*/ 60 h 62"/>
                  <a:gd name="T62" fmla="*/ 13 w 27"/>
                  <a:gd name="T63" fmla="*/ 60 h 62"/>
                  <a:gd name="T64" fmla="*/ 15 w 27"/>
                  <a:gd name="T65" fmla="*/ 62 h 62"/>
                  <a:gd name="T66" fmla="*/ 21 w 27"/>
                  <a:gd name="T67" fmla="*/ 5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" h="62">
                    <a:moveTo>
                      <a:pt x="21" y="59"/>
                    </a:moveTo>
                    <a:cubicBezTo>
                      <a:pt x="21" y="59"/>
                      <a:pt x="21" y="56"/>
                      <a:pt x="23" y="53"/>
                    </a:cubicBezTo>
                    <a:cubicBezTo>
                      <a:pt x="24" y="51"/>
                      <a:pt x="22" y="53"/>
                      <a:pt x="20" y="51"/>
                    </a:cubicBezTo>
                    <a:cubicBezTo>
                      <a:pt x="18" y="48"/>
                      <a:pt x="20" y="48"/>
                      <a:pt x="21" y="45"/>
                    </a:cubicBezTo>
                    <a:cubicBezTo>
                      <a:pt x="22" y="41"/>
                      <a:pt x="22" y="44"/>
                      <a:pt x="21" y="41"/>
                    </a:cubicBezTo>
                    <a:cubicBezTo>
                      <a:pt x="17" y="36"/>
                      <a:pt x="20" y="37"/>
                      <a:pt x="22" y="34"/>
                    </a:cubicBezTo>
                    <a:cubicBezTo>
                      <a:pt x="23" y="32"/>
                      <a:pt x="22" y="31"/>
                      <a:pt x="22" y="28"/>
                    </a:cubicBezTo>
                    <a:cubicBezTo>
                      <a:pt x="22" y="25"/>
                      <a:pt x="20" y="26"/>
                      <a:pt x="23" y="23"/>
                    </a:cubicBezTo>
                    <a:cubicBezTo>
                      <a:pt x="25" y="22"/>
                      <a:pt x="24" y="18"/>
                      <a:pt x="22" y="14"/>
                    </a:cubicBezTo>
                    <a:cubicBezTo>
                      <a:pt x="20" y="11"/>
                      <a:pt x="23" y="12"/>
                      <a:pt x="25" y="8"/>
                    </a:cubicBezTo>
                    <a:cubicBezTo>
                      <a:pt x="27" y="4"/>
                      <a:pt x="26" y="5"/>
                      <a:pt x="24" y="5"/>
                    </a:cubicBezTo>
                    <a:cubicBezTo>
                      <a:pt x="22" y="4"/>
                      <a:pt x="24" y="3"/>
                      <a:pt x="21" y="3"/>
                    </a:cubicBezTo>
                    <a:cubicBezTo>
                      <a:pt x="18" y="3"/>
                      <a:pt x="19" y="3"/>
                      <a:pt x="15" y="4"/>
                    </a:cubicBezTo>
                    <a:cubicBezTo>
                      <a:pt x="11" y="4"/>
                      <a:pt x="14" y="4"/>
                      <a:pt x="13" y="2"/>
                    </a:cubicBezTo>
                    <a:cubicBezTo>
                      <a:pt x="12" y="0"/>
                      <a:pt x="8" y="3"/>
                      <a:pt x="8" y="3"/>
                    </a:cubicBezTo>
                    <a:cubicBezTo>
                      <a:pt x="9" y="7"/>
                      <a:pt x="10" y="16"/>
                      <a:pt x="9" y="20"/>
                    </a:cubicBezTo>
                    <a:cubicBezTo>
                      <a:pt x="9" y="21"/>
                      <a:pt x="6" y="22"/>
                      <a:pt x="6" y="22"/>
                    </a:cubicBezTo>
                    <a:cubicBezTo>
                      <a:pt x="6" y="23"/>
                      <a:pt x="7" y="24"/>
                      <a:pt x="7" y="26"/>
                    </a:cubicBezTo>
                    <a:cubicBezTo>
                      <a:pt x="7" y="26"/>
                      <a:pt x="5" y="28"/>
                      <a:pt x="5" y="28"/>
                    </a:cubicBezTo>
                    <a:cubicBezTo>
                      <a:pt x="5" y="29"/>
                      <a:pt x="5" y="30"/>
                      <a:pt x="5" y="31"/>
                    </a:cubicBezTo>
                    <a:cubicBezTo>
                      <a:pt x="5" y="31"/>
                      <a:pt x="3" y="32"/>
                      <a:pt x="3" y="32"/>
                    </a:cubicBezTo>
                    <a:cubicBezTo>
                      <a:pt x="2" y="33"/>
                      <a:pt x="4" y="35"/>
                      <a:pt x="2" y="36"/>
                    </a:cubicBezTo>
                    <a:cubicBezTo>
                      <a:pt x="0" y="37"/>
                      <a:pt x="3" y="40"/>
                      <a:pt x="3" y="40"/>
                    </a:cubicBezTo>
                    <a:cubicBezTo>
                      <a:pt x="3" y="40"/>
                      <a:pt x="5" y="38"/>
                      <a:pt x="5" y="38"/>
                    </a:cubicBezTo>
                    <a:cubicBezTo>
                      <a:pt x="5" y="39"/>
                      <a:pt x="5" y="40"/>
                      <a:pt x="5" y="41"/>
                    </a:cubicBezTo>
                    <a:cubicBezTo>
                      <a:pt x="5" y="41"/>
                      <a:pt x="4" y="41"/>
                      <a:pt x="3" y="42"/>
                    </a:cubicBezTo>
                    <a:cubicBezTo>
                      <a:pt x="4" y="42"/>
                      <a:pt x="3" y="43"/>
                      <a:pt x="3" y="44"/>
                    </a:cubicBezTo>
                    <a:cubicBezTo>
                      <a:pt x="4" y="44"/>
                      <a:pt x="5" y="44"/>
                      <a:pt x="5" y="44"/>
                    </a:cubicBezTo>
                    <a:cubicBezTo>
                      <a:pt x="6" y="45"/>
                      <a:pt x="5" y="49"/>
                      <a:pt x="7" y="50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6" y="54"/>
                      <a:pt x="5" y="56"/>
                      <a:pt x="5" y="60"/>
                    </a:cubicBezTo>
                    <a:cubicBezTo>
                      <a:pt x="7" y="60"/>
                      <a:pt x="10" y="59"/>
                      <a:pt x="13" y="60"/>
                    </a:cubicBezTo>
                    <a:cubicBezTo>
                      <a:pt x="14" y="60"/>
                      <a:pt x="13" y="62"/>
                      <a:pt x="15" y="62"/>
                    </a:cubicBezTo>
                    <a:cubicBezTo>
                      <a:pt x="17" y="62"/>
                      <a:pt x="20" y="59"/>
                      <a:pt x="21" y="5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6" name="Freeform 99">
                <a:extLst>
                  <a:ext uri="{FF2B5EF4-FFF2-40B4-BE49-F238E27FC236}">
                    <a16:creationId xmlns:a16="http://schemas.microsoft.com/office/drawing/2014/main" xmlns="" id="{C3D67196-0B02-47F1-923F-0C2F5BF00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3" y="1328"/>
                <a:ext cx="53" cy="122"/>
              </a:xfrm>
              <a:custGeom>
                <a:avLst/>
                <a:gdLst>
                  <a:gd name="T0" fmla="*/ 21 w 27"/>
                  <a:gd name="T1" fmla="*/ 59 h 62"/>
                  <a:gd name="T2" fmla="*/ 23 w 27"/>
                  <a:gd name="T3" fmla="*/ 53 h 62"/>
                  <a:gd name="T4" fmla="*/ 20 w 27"/>
                  <a:gd name="T5" fmla="*/ 51 h 62"/>
                  <a:gd name="T6" fmla="*/ 21 w 27"/>
                  <a:gd name="T7" fmla="*/ 45 h 62"/>
                  <a:gd name="T8" fmla="*/ 21 w 27"/>
                  <a:gd name="T9" fmla="*/ 41 h 62"/>
                  <a:gd name="T10" fmla="*/ 22 w 27"/>
                  <a:gd name="T11" fmla="*/ 34 h 62"/>
                  <a:gd name="T12" fmla="*/ 22 w 27"/>
                  <a:gd name="T13" fmla="*/ 28 h 62"/>
                  <a:gd name="T14" fmla="*/ 23 w 27"/>
                  <a:gd name="T15" fmla="*/ 23 h 62"/>
                  <a:gd name="T16" fmla="*/ 22 w 27"/>
                  <a:gd name="T17" fmla="*/ 14 h 62"/>
                  <a:gd name="T18" fmla="*/ 25 w 27"/>
                  <a:gd name="T19" fmla="*/ 8 h 62"/>
                  <a:gd name="T20" fmla="*/ 24 w 27"/>
                  <a:gd name="T21" fmla="*/ 5 h 62"/>
                  <a:gd name="T22" fmla="*/ 21 w 27"/>
                  <a:gd name="T23" fmla="*/ 3 h 62"/>
                  <a:gd name="T24" fmla="*/ 15 w 27"/>
                  <a:gd name="T25" fmla="*/ 4 h 62"/>
                  <a:gd name="T26" fmla="*/ 13 w 27"/>
                  <a:gd name="T27" fmla="*/ 2 h 62"/>
                  <a:gd name="T28" fmla="*/ 8 w 27"/>
                  <a:gd name="T29" fmla="*/ 3 h 62"/>
                  <a:gd name="T30" fmla="*/ 9 w 27"/>
                  <a:gd name="T31" fmla="*/ 20 h 62"/>
                  <a:gd name="T32" fmla="*/ 6 w 27"/>
                  <a:gd name="T33" fmla="*/ 22 h 62"/>
                  <a:gd name="T34" fmla="*/ 7 w 27"/>
                  <a:gd name="T35" fmla="*/ 26 h 62"/>
                  <a:gd name="T36" fmla="*/ 5 w 27"/>
                  <a:gd name="T37" fmla="*/ 28 h 62"/>
                  <a:gd name="T38" fmla="*/ 5 w 27"/>
                  <a:gd name="T39" fmla="*/ 31 h 62"/>
                  <a:gd name="T40" fmla="*/ 3 w 27"/>
                  <a:gd name="T41" fmla="*/ 32 h 62"/>
                  <a:gd name="T42" fmla="*/ 2 w 27"/>
                  <a:gd name="T43" fmla="*/ 36 h 62"/>
                  <a:gd name="T44" fmla="*/ 3 w 27"/>
                  <a:gd name="T45" fmla="*/ 40 h 62"/>
                  <a:gd name="T46" fmla="*/ 5 w 27"/>
                  <a:gd name="T47" fmla="*/ 38 h 62"/>
                  <a:gd name="T48" fmla="*/ 5 w 27"/>
                  <a:gd name="T49" fmla="*/ 41 h 62"/>
                  <a:gd name="T50" fmla="*/ 3 w 27"/>
                  <a:gd name="T51" fmla="*/ 42 h 62"/>
                  <a:gd name="T52" fmla="*/ 3 w 27"/>
                  <a:gd name="T53" fmla="*/ 44 h 62"/>
                  <a:gd name="T54" fmla="*/ 5 w 27"/>
                  <a:gd name="T55" fmla="*/ 44 h 62"/>
                  <a:gd name="T56" fmla="*/ 7 w 27"/>
                  <a:gd name="T57" fmla="*/ 50 h 62"/>
                  <a:gd name="T58" fmla="*/ 7 w 27"/>
                  <a:gd name="T59" fmla="*/ 51 h 62"/>
                  <a:gd name="T60" fmla="*/ 5 w 27"/>
                  <a:gd name="T61" fmla="*/ 60 h 62"/>
                  <a:gd name="T62" fmla="*/ 13 w 27"/>
                  <a:gd name="T63" fmla="*/ 60 h 62"/>
                  <a:gd name="T64" fmla="*/ 15 w 27"/>
                  <a:gd name="T65" fmla="*/ 62 h 62"/>
                  <a:gd name="T66" fmla="*/ 21 w 27"/>
                  <a:gd name="T67" fmla="*/ 5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" h="62">
                    <a:moveTo>
                      <a:pt x="21" y="59"/>
                    </a:moveTo>
                    <a:cubicBezTo>
                      <a:pt x="21" y="59"/>
                      <a:pt x="21" y="56"/>
                      <a:pt x="23" y="53"/>
                    </a:cubicBezTo>
                    <a:cubicBezTo>
                      <a:pt x="24" y="51"/>
                      <a:pt x="22" y="53"/>
                      <a:pt x="20" y="51"/>
                    </a:cubicBezTo>
                    <a:cubicBezTo>
                      <a:pt x="18" y="48"/>
                      <a:pt x="20" y="48"/>
                      <a:pt x="21" y="45"/>
                    </a:cubicBezTo>
                    <a:cubicBezTo>
                      <a:pt x="22" y="41"/>
                      <a:pt x="22" y="44"/>
                      <a:pt x="21" y="41"/>
                    </a:cubicBezTo>
                    <a:cubicBezTo>
                      <a:pt x="17" y="36"/>
                      <a:pt x="20" y="37"/>
                      <a:pt x="22" y="34"/>
                    </a:cubicBezTo>
                    <a:cubicBezTo>
                      <a:pt x="23" y="32"/>
                      <a:pt x="22" y="31"/>
                      <a:pt x="22" y="28"/>
                    </a:cubicBezTo>
                    <a:cubicBezTo>
                      <a:pt x="22" y="25"/>
                      <a:pt x="20" y="26"/>
                      <a:pt x="23" y="23"/>
                    </a:cubicBezTo>
                    <a:cubicBezTo>
                      <a:pt x="25" y="22"/>
                      <a:pt x="24" y="18"/>
                      <a:pt x="22" y="14"/>
                    </a:cubicBezTo>
                    <a:cubicBezTo>
                      <a:pt x="20" y="11"/>
                      <a:pt x="23" y="12"/>
                      <a:pt x="25" y="8"/>
                    </a:cubicBezTo>
                    <a:cubicBezTo>
                      <a:pt x="27" y="4"/>
                      <a:pt x="26" y="5"/>
                      <a:pt x="24" y="5"/>
                    </a:cubicBezTo>
                    <a:cubicBezTo>
                      <a:pt x="22" y="4"/>
                      <a:pt x="24" y="3"/>
                      <a:pt x="21" y="3"/>
                    </a:cubicBezTo>
                    <a:cubicBezTo>
                      <a:pt x="18" y="3"/>
                      <a:pt x="19" y="3"/>
                      <a:pt x="15" y="4"/>
                    </a:cubicBezTo>
                    <a:cubicBezTo>
                      <a:pt x="11" y="4"/>
                      <a:pt x="14" y="4"/>
                      <a:pt x="13" y="2"/>
                    </a:cubicBezTo>
                    <a:cubicBezTo>
                      <a:pt x="12" y="0"/>
                      <a:pt x="8" y="3"/>
                      <a:pt x="8" y="3"/>
                    </a:cubicBezTo>
                    <a:cubicBezTo>
                      <a:pt x="9" y="7"/>
                      <a:pt x="10" y="16"/>
                      <a:pt x="9" y="20"/>
                    </a:cubicBezTo>
                    <a:cubicBezTo>
                      <a:pt x="9" y="21"/>
                      <a:pt x="6" y="22"/>
                      <a:pt x="6" y="22"/>
                    </a:cubicBezTo>
                    <a:cubicBezTo>
                      <a:pt x="6" y="23"/>
                      <a:pt x="7" y="24"/>
                      <a:pt x="7" y="26"/>
                    </a:cubicBezTo>
                    <a:cubicBezTo>
                      <a:pt x="7" y="26"/>
                      <a:pt x="5" y="28"/>
                      <a:pt x="5" y="28"/>
                    </a:cubicBezTo>
                    <a:cubicBezTo>
                      <a:pt x="5" y="29"/>
                      <a:pt x="5" y="30"/>
                      <a:pt x="5" y="31"/>
                    </a:cubicBezTo>
                    <a:cubicBezTo>
                      <a:pt x="5" y="31"/>
                      <a:pt x="3" y="32"/>
                      <a:pt x="3" y="32"/>
                    </a:cubicBezTo>
                    <a:cubicBezTo>
                      <a:pt x="2" y="33"/>
                      <a:pt x="4" y="35"/>
                      <a:pt x="2" y="36"/>
                    </a:cubicBezTo>
                    <a:cubicBezTo>
                      <a:pt x="0" y="37"/>
                      <a:pt x="3" y="40"/>
                      <a:pt x="3" y="40"/>
                    </a:cubicBezTo>
                    <a:cubicBezTo>
                      <a:pt x="3" y="40"/>
                      <a:pt x="5" y="38"/>
                      <a:pt x="5" y="38"/>
                    </a:cubicBezTo>
                    <a:cubicBezTo>
                      <a:pt x="5" y="39"/>
                      <a:pt x="5" y="40"/>
                      <a:pt x="5" y="41"/>
                    </a:cubicBezTo>
                    <a:cubicBezTo>
                      <a:pt x="5" y="41"/>
                      <a:pt x="4" y="41"/>
                      <a:pt x="3" y="42"/>
                    </a:cubicBezTo>
                    <a:cubicBezTo>
                      <a:pt x="4" y="42"/>
                      <a:pt x="3" y="43"/>
                      <a:pt x="3" y="44"/>
                    </a:cubicBezTo>
                    <a:cubicBezTo>
                      <a:pt x="4" y="44"/>
                      <a:pt x="5" y="44"/>
                      <a:pt x="5" y="44"/>
                    </a:cubicBezTo>
                    <a:cubicBezTo>
                      <a:pt x="6" y="45"/>
                      <a:pt x="5" y="49"/>
                      <a:pt x="7" y="50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6" y="54"/>
                      <a:pt x="5" y="56"/>
                      <a:pt x="5" y="60"/>
                    </a:cubicBezTo>
                    <a:cubicBezTo>
                      <a:pt x="7" y="60"/>
                      <a:pt x="10" y="59"/>
                      <a:pt x="13" y="60"/>
                    </a:cubicBezTo>
                    <a:cubicBezTo>
                      <a:pt x="14" y="60"/>
                      <a:pt x="13" y="62"/>
                      <a:pt x="15" y="62"/>
                    </a:cubicBezTo>
                    <a:cubicBezTo>
                      <a:pt x="17" y="62"/>
                      <a:pt x="20" y="59"/>
                      <a:pt x="21" y="59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7" name="Freeform 100">
                <a:extLst>
                  <a:ext uri="{FF2B5EF4-FFF2-40B4-BE49-F238E27FC236}">
                    <a16:creationId xmlns:a16="http://schemas.microsoft.com/office/drawing/2014/main" xmlns="" id="{572A12B5-38A2-4A1A-8AF3-0EDF6C90B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3" y="1014"/>
                <a:ext cx="188" cy="153"/>
              </a:xfrm>
              <a:custGeom>
                <a:avLst/>
                <a:gdLst>
                  <a:gd name="T0" fmla="*/ 49 w 96"/>
                  <a:gd name="T1" fmla="*/ 6 h 78"/>
                  <a:gd name="T2" fmla="*/ 48 w 96"/>
                  <a:gd name="T3" fmla="*/ 3 h 78"/>
                  <a:gd name="T4" fmla="*/ 45 w 96"/>
                  <a:gd name="T5" fmla="*/ 4 h 78"/>
                  <a:gd name="T6" fmla="*/ 42 w 96"/>
                  <a:gd name="T7" fmla="*/ 6 h 78"/>
                  <a:gd name="T8" fmla="*/ 39 w 96"/>
                  <a:gd name="T9" fmla="*/ 4 h 78"/>
                  <a:gd name="T10" fmla="*/ 39 w 96"/>
                  <a:gd name="T11" fmla="*/ 2 h 78"/>
                  <a:gd name="T12" fmla="*/ 41 w 96"/>
                  <a:gd name="T13" fmla="*/ 3 h 78"/>
                  <a:gd name="T14" fmla="*/ 41 w 96"/>
                  <a:gd name="T15" fmla="*/ 2 h 78"/>
                  <a:gd name="T16" fmla="*/ 39 w 96"/>
                  <a:gd name="T17" fmla="*/ 0 h 78"/>
                  <a:gd name="T18" fmla="*/ 30 w 96"/>
                  <a:gd name="T19" fmla="*/ 2 h 78"/>
                  <a:gd name="T20" fmla="*/ 27 w 96"/>
                  <a:gd name="T21" fmla="*/ 4 h 78"/>
                  <a:gd name="T22" fmla="*/ 23 w 96"/>
                  <a:gd name="T23" fmla="*/ 4 h 78"/>
                  <a:gd name="T24" fmla="*/ 20 w 96"/>
                  <a:gd name="T25" fmla="*/ 8 h 78"/>
                  <a:gd name="T26" fmla="*/ 17 w 96"/>
                  <a:gd name="T27" fmla="*/ 7 h 78"/>
                  <a:gd name="T28" fmla="*/ 15 w 96"/>
                  <a:gd name="T29" fmla="*/ 8 h 78"/>
                  <a:gd name="T30" fmla="*/ 7 w 96"/>
                  <a:gd name="T31" fmla="*/ 10 h 78"/>
                  <a:gd name="T32" fmla="*/ 3 w 96"/>
                  <a:gd name="T33" fmla="*/ 10 h 78"/>
                  <a:gd name="T34" fmla="*/ 1 w 96"/>
                  <a:gd name="T35" fmla="*/ 20 h 78"/>
                  <a:gd name="T36" fmla="*/ 4 w 96"/>
                  <a:gd name="T37" fmla="*/ 26 h 78"/>
                  <a:gd name="T38" fmla="*/ 3 w 96"/>
                  <a:gd name="T39" fmla="*/ 32 h 78"/>
                  <a:gd name="T40" fmla="*/ 5 w 96"/>
                  <a:gd name="T41" fmla="*/ 37 h 78"/>
                  <a:gd name="T42" fmla="*/ 5 w 96"/>
                  <a:gd name="T43" fmla="*/ 48 h 78"/>
                  <a:gd name="T44" fmla="*/ 8 w 96"/>
                  <a:gd name="T45" fmla="*/ 49 h 78"/>
                  <a:gd name="T46" fmla="*/ 13 w 96"/>
                  <a:gd name="T47" fmla="*/ 50 h 78"/>
                  <a:gd name="T48" fmla="*/ 17 w 96"/>
                  <a:gd name="T49" fmla="*/ 52 h 78"/>
                  <a:gd name="T50" fmla="*/ 23 w 96"/>
                  <a:gd name="T51" fmla="*/ 56 h 78"/>
                  <a:gd name="T52" fmla="*/ 28 w 96"/>
                  <a:gd name="T53" fmla="*/ 57 h 78"/>
                  <a:gd name="T54" fmla="*/ 33 w 96"/>
                  <a:gd name="T55" fmla="*/ 61 h 78"/>
                  <a:gd name="T56" fmla="*/ 36 w 96"/>
                  <a:gd name="T57" fmla="*/ 66 h 78"/>
                  <a:gd name="T58" fmla="*/ 40 w 96"/>
                  <a:gd name="T59" fmla="*/ 66 h 78"/>
                  <a:gd name="T60" fmla="*/ 45 w 96"/>
                  <a:gd name="T61" fmla="*/ 66 h 78"/>
                  <a:gd name="T62" fmla="*/ 50 w 96"/>
                  <a:gd name="T63" fmla="*/ 69 h 78"/>
                  <a:gd name="T64" fmla="*/ 56 w 96"/>
                  <a:gd name="T65" fmla="*/ 69 h 78"/>
                  <a:gd name="T66" fmla="*/ 61 w 96"/>
                  <a:gd name="T67" fmla="*/ 67 h 78"/>
                  <a:gd name="T68" fmla="*/ 69 w 96"/>
                  <a:gd name="T69" fmla="*/ 63 h 78"/>
                  <a:gd name="T70" fmla="*/ 75 w 96"/>
                  <a:gd name="T71" fmla="*/ 67 h 78"/>
                  <a:gd name="T72" fmla="*/ 80 w 96"/>
                  <a:gd name="T73" fmla="*/ 70 h 78"/>
                  <a:gd name="T74" fmla="*/ 82 w 96"/>
                  <a:gd name="T75" fmla="*/ 74 h 78"/>
                  <a:gd name="T76" fmla="*/ 86 w 96"/>
                  <a:gd name="T77" fmla="*/ 78 h 78"/>
                  <a:gd name="T78" fmla="*/ 91 w 96"/>
                  <a:gd name="T79" fmla="*/ 74 h 78"/>
                  <a:gd name="T80" fmla="*/ 90 w 96"/>
                  <a:gd name="T81" fmla="*/ 68 h 78"/>
                  <a:gd name="T82" fmla="*/ 92 w 96"/>
                  <a:gd name="T83" fmla="*/ 63 h 78"/>
                  <a:gd name="T84" fmla="*/ 94 w 96"/>
                  <a:gd name="T85" fmla="*/ 58 h 78"/>
                  <a:gd name="T86" fmla="*/ 91 w 96"/>
                  <a:gd name="T87" fmla="*/ 51 h 78"/>
                  <a:gd name="T88" fmla="*/ 93 w 96"/>
                  <a:gd name="T89" fmla="*/ 45 h 78"/>
                  <a:gd name="T90" fmla="*/ 93 w 96"/>
                  <a:gd name="T91" fmla="*/ 42 h 78"/>
                  <a:gd name="T92" fmla="*/ 93 w 96"/>
                  <a:gd name="T93" fmla="*/ 36 h 78"/>
                  <a:gd name="T94" fmla="*/ 92 w 96"/>
                  <a:gd name="T95" fmla="*/ 29 h 78"/>
                  <a:gd name="T96" fmla="*/ 94 w 96"/>
                  <a:gd name="T97" fmla="*/ 21 h 78"/>
                  <a:gd name="T98" fmla="*/ 92 w 96"/>
                  <a:gd name="T99" fmla="*/ 14 h 78"/>
                  <a:gd name="T100" fmla="*/ 90 w 96"/>
                  <a:gd name="T101" fmla="*/ 11 h 78"/>
                  <a:gd name="T102" fmla="*/ 79 w 96"/>
                  <a:gd name="T103" fmla="*/ 10 h 78"/>
                  <a:gd name="T104" fmla="*/ 75 w 96"/>
                  <a:gd name="T105" fmla="*/ 12 h 78"/>
                  <a:gd name="T106" fmla="*/ 70 w 96"/>
                  <a:gd name="T107" fmla="*/ 11 h 78"/>
                  <a:gd name="T108" fmla="*/ 59 w 96"/>
                  <a:gd name="T109" fmla="*/ 10 h 78"/>
                  <a:gd name="T110" fmla="*/ 49 w 96"/>
                  <a:gd name="T111" fmla="*/ 5 h 78"/>
                  <a:gd name="T112" fmla="*/ 49 w 96"/>
                  <a:gd name="T113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6" h="78">
                    <a:moveTo>
                      <a:pt x="49" y="6"/>
                    </a:moveTo>
                    <a:cubicBezTo>
                      <a:pt x="46" y="5"/>
                      <a:pt x="48" y="3"/>
                      <a:pt x="48" y="3"/>
                    </a:cubicBezTo>
                    <a:cubicBezTo>
                      <a:pt x="47" y="3"/>
                      <a:pt x="46" y="3"/>
                      <a:pt x="45" y="4"/>
                    </a:cubicBezTo>
                    <a:cubicBezTo>
                      <a:pt x="44" y="5"/>
                      <a:pt x="43" y="6"/>
                      <a:pt x="42" y="6"/>
                    </a:cubicBezTo>
                    <a:cubicBezTo>
                      <a:pt x="40" y="6"/>
                      <a:pt x="40" y="4"/>
                      <a:pt x="39" y="4"/>
                    </a:cubicBezTo>
                    <a:cubicBezTo>
                      <a:pt x="39" y="4"/>
                      <a:pt x="39" y="2"/>
                      <a:pt x="39" y="2"/>
                    </a:cubicBezTo>
                    <a:cubicBezTo>
                      <a:pt x="40" y="3"/>
                      <a:pt x="41" y="3"/>
                      <a:pt x="41" y="3"/>
                    </a:cubicBezTo>
                    <a:cubicBezTo>
                      <a:pt x="40" y="3"/>
                      <a:pt x="41" y="3"/>
                      <a:pt x="41" y="2"/>
                    </a:cubicBezTo>
                    <a:cubicBezTo>
                      <a:pt x="43" y="1"/>
                      <a:pt x="39" y="0"/>
                      <a:pt x="39" y="0"/>
                    </a:cubicBezTo>
                    <a:cubicBezTo>
                      <a:pt x="38" y="0"/>
                      <a:pt x="31" y="1"/>
                      <a:pt x="30" y="2"/>
                    </a:cubicBezTo>
                    <a:cubicBezTo>
                      <a:pt x="29" y="2"/>
                      <a:pt x="28" y="4"/>
                      <a:pt x="27" y="4"/>
                    </a:cubicBezTo>
                    <a:cubicBezTo>
                      <a:pt x="26" y="5"/>
                      <a:pt x="24" y="4"/>
                      <a:pt x="23" y="4"/>
                    </a:cubicBezTo>
                    <a:cubicBezTo>
                      <a:pt x="22" y="5"/>
                      <a:pt x="22" y="7"/>
                      <a:pt x="20" y="8"/>
                    </a:cubicBezTo>
                    <a:cubicBezTo>
                      <a:pt x="19" y="8"/>
                      <a:pt x="19" y="7"/>
                      <a:pt x="17" y="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9"/>
                      <a:pt x="9" y="10"/>
                      <a:pt x="7" y="10"/>
                    </a:cubicBezTo>
                    <a:cubicBezTo>
                      <a:pt x="5" y="10"/>
                      <a:pt x="4" y="10"/>
                      <a:pt x="3" y="10"/>
                    </a:cubicBezTo>
                    <a:cubicBezTo>
                      <a:pt x="3" y="10"/>
                      <a:pt x="3" y="18"/>
                      <a:pt x="1" y="20"/>
                    </a:cubicBezTo>
                    <a:cubicBezTo>
                      <a:pt x="0" y="22"/>
                      <a:pt x="4" y="26"/>
                      <a:pt x="4" y="26"/>
                    </a:cubicBezTo>
                    <a:cubicBezTo>
                      <a:pt x="4" y="26"/>
                      <a:pt x="3" y="29"/>
                      <a:pt x="3" y="32"/>
                    </a:cubicBezTo>
                    <a:cubicBezTo>
                      <a:pt x="3" y="35"/>
                      <a:pt x="5" y="35"/>
                      <a:pt x="5" y="37"/>
                    </a:cubicBezTo>
                    <a:cubicBezTo>
                      <a:pt x="5" y="39"/>
                      <a:pt x="5" y="48"/>
                      <a:pt x="5" y="48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49"/>
                      <a:pt x="11" y="50"/>
                      <a:pt x="13" y="50"/>
                    </a:cubicBezTo>
                    <a:cubicBezTo>
                      <a:pt x="15" y="50"/>
                      <a:pt x="15" y="53"/>
                      <a:pt x="17" y="52"/>
                    </a:cubicBezTo>
                    <a:cubicBezTo>
                      <a:pt x="19" y="51"/>
                      <a:pt x="20" y="55"/>
                      <a:pt x="23" y="56"/>
                    </a:cubicBezTo>
                    <a:cubicBezTo>
                      <a:pt x="25" y="58"/>
                      <a:pt x="26" y="58"/>
                      <a:pt x="28" y="57"/>
                    </a:cubicBezTo>
                    <a:cubicBezTo>
                      <a:pt x="30" y="56"/>
                      <a:pt x="32" y="62"/>
                      <a:pt x="33" y="61"/>
                    </a:cubicBezTo>
                    <a:cubicBezTo>
                      <a:pt x="34" y="60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40" y="66"/>
                    </a:cubicBezTo>
                    <a:cubicBezTo>
                      <a:pt x="43" y="66"/>
                      <a:pt x="41" y="65"/>
                      <a:pt x="45" y="66"/>
                    </a:cubicBezTo>
                    <a:cubicBezTo>
                      <a:pt x="47" y="67"/>
                      <a:pt x="48" y="68"/>
                      <a:pt x="50" y="69"/>
                    </a:cubicBezTo>
                    <a:cubicBezTo>
                      <a:pt x="53" y="70"/>
                      <a:pt x="55" y="72"/>
                      <a:pt x="56" y="69"/>
                    </a:cubicBezTo>
                    <a:cubicBezTo>
                      <a:pt x="57" y="66"/>
                      <a:pt x="59" y="68"/>
                      <a:pt x="61" y="67"/>
                    </a:cubicBezTo>
                    <a:cubicBezTo>
                      <a:pt x="65" y="66"/>
                      <a:pt x="67" y="61"/>
                      <a:pt x="69" y="63"/>
                    </a:cubicBezTo>
                    <a:cubicBezTo>
                      <a:pt x="72" y="65"/>
                      <a:pt x="73" y="67"/>
                      <a:pt x="75" y="67"/>
                    </a:cubicBezTo>
                    <a:cubicBezTo>
                      <a:pt x="77" y="67"/>
                      <a:pt x="77" y="69"/>
                      <a:pt x="80" y="70"/>
                    </a:cubicBezTo>
                    <a:cubicBezTo>
                      <a:pt x="82" y="71"/>
                      <a:pt x="81" y="71"/>
                      <a:pt x="82" y="74"/>
                    </a:cubicBezTo>
                    <a:cubicBezTo>
                      <a:pt x="83" y="76"/>
                      <a:pt x="86" y="78"/>
                      <a:pt x="86" y="78"/>
                    </a:cubicBezTo>
                    <a:cubicBezTo>
                      <a:pt x="86" y="78"/>
                      <a:pt x="91" y="76"/>
                      <a:pt x="91" y="74"/>
                    </a:cubicBezTo>
                    <a:cubicBezTo>
                      <a:pt x="90" y="72"/>
                      <a:pt x="88" y="70"/>
                      <a:pt x="90" y="68"/>
                    </a:cubicBezTo>
                    <a:cubicBezTo>
                      <a:pt x="91" y="66"/>
                      <a:pt x="91" y="65"/>
                      <a:pt x="92" y="63"/>
                    </a:cubicBezTo>
                    <a:cubicBezTo>
                      <a:pt x="93" y="61"/>
                      <a:pt x="94" y="58"/>
                      <a:pt x="94" y="58"/>
                    </a:cubicBezTo>
                    <a:cubicBezTo>
                      <a:pt x="94" y="58"/>
                      <a:pt x="90" y="53"/>
                      <a:pt x="91" y="51"/>
                    </a:cubicBezTo>
                    <a:cubicBezTo>
                      <a:pt x="92" y="49"/>
                      <a:pt x="93" y="48"/>
                      <a:pt x="93" y="45"/>
                    </a:cubicBezTo>
                    <a:cubicBezTo>
                      <a:pt x="92" y="42"/>
                      <a:pt x="94" y="43"/>
                      <a:pt x="93" y="42"/>
                    </a:cubicBezTo>
                    <a:cubicBezTo>
                      <a:pt x="92" y="40"/>
                      <a:pt x="90" y="37"/>
                      <a:pt x="93" y="36"/>
                    </a:cubicBezTo>
                    <a:cubicBezTo>
                      <a:pt x="93" y="36"/>
                      <a:pt x="92" y="31"/>
                      <a:pt x="92" y="29"/>
                    </a:cubicBezTo>
                    <a:cubicBezTo>
                      <a:pt x="92" y="27"/>
                      <a:pt x="96" y="23"/>
                      <a:pt x="94" y="21"/>
                    </a:cubicBezTo>
                    <a:cubicBezTo>
                      <a:pt x="92" y="19"/>
                      <a:pt x="92" y="14"/>
                      <a:pt x="92" y="14"/>
                    </a:cubicBezTo>
                    <a:cubicBezTo>
                      <a:pt x="92" y="14"/>
                      <a:pt x="93" y="12"/>
                      <a:pt x="90" y="11"/>
                    </a:cubicBezTo>
                    <a:cubicBezTo>
                      <a:pt x="88" y="10"/>
                      <a:pt x="79" y="10"/>
                      <a:pt x="79" y="10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2"/>
                      <a:pt x="74" y="11"/>
                      <a:pt x="70" y="11"/>
                    </a:cubicBezTo>
                    <a:cubicBezTo>
                      <a:pt x="67" y="11"/>
                      <a:pt x="65" y="12"/>
                      <a:pt x="59" y="10"/>
                    </a:cubicBezTo>
                    <a:cubicBezTo>
                      <a:pt x="52" y="8"/>
                      <a:pt x="49" y="5"/>
                      <a:pt x="49" y="5"/>
                    </a:cubicBezTo>
                    <a:cubicBezTo>
                      <a:pt x="49" y="5"/>
                      <a:pt x="49" y="6"/>
                      <a:pt x="49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8" name="Freeform 101">
                <a:extLst>
                  <a:ext uri="{FF2B5EF4-FFF2-40B4-BE49-F238E27FC236}">
                    <a16:creationId xmlns:a16="http://schemas.microsoft.com/office/drawing/2014/main" xmlns="" id="{234C80CF-B09B-47BC-8AB1-DCE91BDAB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3" y="1014"/>
                <a:ext cx="188" cy="153"/>
              </a:xfrm>
              <a:custGeom>
                <a:avLst/>
                <a:gdLst>
                  <a:gd name="T0" fmla="*/ 49 w 96"/>
                  <a:gd name="T1" fmla="*/ 6 h 78"/>
                  <a:gd name="T2" fmla="*/ 48 w 96"/>
                  <a:gd name="T3" fmla="*/ 3 h 78"/>
                  <a:gd name="T4" fmla="*/ 45 w 96"/>
                  <a:gd name="T5" fmla="*/ 4 h 78"/>
                  <a:gd name="T6" fmla="*/ 42 w 96"/>
                  <a:gd name="T7" fmla="*/ 6 h 78"/>
                  <a:gd name="T8" fmla="*/ 39 w 96"/>
                  <a:gd name="T9" fmla="*/ 4 h 78"/>
                  <a:gd name="T10" fmla="*/ 39 w 96"/>
                  <a:gd name="T11" fmla="*/ 2 h 78"/>
                  <a:gd name="T12" fmla="*/ 41 w 96"/>
                  <a:gd name="T13" fmla="*/ 3 h 78"/>
                  <a:gd name="T14" fmla="*/ 41 w 96"/>
                  <a:gd name="T15" fmla="*/ 2 h 78"/>
                  <a:gd name="T16" fmla="*/ 39 w 96"/>
                  <a:gd name="T17" fmla="*/ 0 h 78"/>
                  <a:gd name="T18" fmla="*/ 30 w 96"/>
                  <a:gd name="T19" fmla="*/ 2 h 78"/>
                  <a:gd name="T20" fmla="*/ 27 w 96"/>
                  <a:gd name="T21" fmla="*/ 4 h 78"/>
                  <a:gd name="T22" fmla="*/ 23 w 96"/>
                  <a:gd name="T23" fmla="*/ 4 h 78"/>
                  <a:gd name="T24" fmla="*/ 20 w 96"/>
                  <a:gd name="T25" fmla="*/ 8 h 78"/>
                  <a:gd name="T26" fmla="*/ 17 w 96"/>
                  <a:gd name="T27" fmla="*/ 7 h 78"/>
                  <a:gd name="T28" fmla="*/ 15 w 96"/>
                  <a:gd name="T29" fmla="*/ 8 h 78"/>
                  <a:gd name="T30" fmla="*/ 7 w 96"/>
                  <a:gd name="T31" fmla="*/ 10 h 78"/>
                  <a:gd name="T32" fmla="*/ 3 w 96"/>
                  <a:gd name="T33" fmla="*/ 10 h 78"/>
                  <a:gd name="T34" fmla="*/ 1 w 96"/>
                  <a:gd name="T35" fmla="*/ 20 h 78"/>
                  <a:gd name="T36" fmla="*/ 4 w 96"/>
                  <a:gd name="T37" fmla="*/ 26 h 78"/>
                  <a:gd name="T38" fmla="*/ 3 w 96"/>
                  <a:gd name="T39" fmla="*/ 32 h 78"/>
                  <a:gd name="T40" fmla="*/ 5 w 96"/>
                  <a:gd name="T41" fmla="*/ 37 h 78"/>
                  <a:gd name="T42" fmla="*/ 5 w 96"/>
                  <a:gd name="T43" fmla="*/ 48 h 78"/>
                  <a:gd name="T44" fmla="*/ 8 w 96"/>
                  <a:gd name="T45" fmla="*/ 49 h 78"/>
                  <a:gd name="T46" fmla="*/ 13 w 96"/>
                  <a:gd name="T47" fmla="*/ 50 h 78"/>
                  <a:gd name="T48" fmla="*/ 17 w 96"/>
                  <a:gd name="T49" fmla="*/ 52 h 78"/>
                  <a:gd name="T50" fmla="*/ 23 w 96"/>
                  <a:gd name="T51" fmla="*/ 56 h 78"/>
                  <a:gd name="T52" fmla="*/ 28 w 96"/>
                  <a:gd name="T53" fmla="*/ 57 h 78"/>
                  <a:gd name="T54" fmla="*/ 33 w 96"/>
                  <a:gd name="T55" fmla="*/ 61 h 78"/>
                  <a:gd name="T56" fmla="*/ 36 w 96"/>
                  <a:gd name="T57" fmla="*/ 66 h 78"/>
                  <a:gd name="T58" fmla="*/ 40 w 96"/>
                  <a:gd name="T59" fmla="*/ 66 h 78"/>
                  <a:gd name="T60" fmla="*/ 45 w 96"/>
                  <a:gd name="T61" fmla="*/ 66 h 78"/>
                  <a:gd name="T62" fmla="*/ 50 w 96"/>
                  <a:gd name="T63" fmla="*/ 69 h 78"/>
                  <a:gd name="T64" fmla="*/ 56 w 96"/>
                  <a:gd name="T65" fmla="*/ 69 h 78"/>
                  <a:gd name="T66" fmla="*/ 61 w 96"/>
                  <a:gd name="T67" fmla="*/ 67 h 78"/>
                  <a:gd name="T68" fmla="*/ 69 w 96"/>
                  <a:gd name="T69" fmla="*/ 63 h 78"/>
                  <a:gd name="T70" fmla="*/ 75 w 96"/>
                  <a:gd name="T71" fmla="*/ 67 h 78"/>
                  <a:gd name="T72" fmla="*/ 80 w 96"/>
                  <a:gd name="T73" fmla="*/ 70 h 78"/>
                  <a:gd name="T74" fmla="*/ 82 w 96"/>
                  <a:gd name="T75" fmla="*/ 74 h 78"/>
                  <a:gd name="T76" fmla="*/ 86 w 96"/>
                  <a:gd name="T77" fmla="*/ 78 h 78"/>
                  <a:gd name="T78" fmla="*/ 91 w 96"/>
                  <a:gd name="T79" fmla="*/ 74 h 78"/>
                  <a:gd name="T80" fmla="*/ 90 w 96"/>
                  <a:gd name="T81" fmla="*/ 68 h 78"/>
                  <a:gd name="T82" fmla="*/ 92 w 96"/>
                  <a:gd name="T83" fmla="*/ 63 h 78"/>
                  <a:gd name="T84" fmla="*/ 94 w 96"/>
                  <a:gd name="T85" fmla="*/ 58 h 78"/>
                  <a:gd name="T86" fmla="*/ 91 w 96"/>
                  <a:gd name="T87" fmla="*/ 51 h 78"/>
                  <a:gd name="T88" fmla="*/ 93 w 96"/>
                  <a:gd name="T89" fmla="*/ 45 h 78"/>
                  <a:gd name="T90" fmla="*/ 93 w 96"/>
                  <a:gd name="T91" fmla="*/ 42 h 78"/>
                  <a:gd name="T92" fmla="*/ 93 w 96"/>
                  <a:gd name="T93" fmla="*/ 36 h 78"/>
                  <a:gd name="T94" fmla="*/ 92 w 96"/>
                  <a:gd name="T95" fmla="*/ 29 h 78"/>
                  <a:gd name="T96" fmla="*/ 94 w 96"/>
                  <a:gd name="T97" fmla="*/ 21 h 78"/>
                  <a:gd name="T98" fmla="*/ 92 w 96"/>
                  <a:gd name="T99" fmla="*/ 14 h 78"/>
                  <a:gd name="T100" fmla="*/ 90 w 96"/>
                  <a:gd name="T101" fmla="*/ 11 h 78"/>
                  <a:gd name="T102" fmla="*/ 79 w 96"/>
                  <a:gd name="T103" fmla="*/ 10 h 78"/>
                  <a:gd name="T104" fmla="*/ 75 w 96"/>
                  <a:gd name="T105" fmla="*/ 12 h 78"/>
                  <a:gd name="T106" fmla="*/ 70 w 96"/>
                  <a:gd name="T107" fmla="*/ 11 h 78"/>
                  <a:gd name="T108" fmla="*/ 59 w 96"/>
                  <a:gd name="T109" fmla="*/ 10 h 78"/>
                  <a:gd name="T110" fmla="*/ 49 w 96"/>
                  <a:gd name="T111" fmla="*/ 5 h 78"/>
                  <a:gd name="T112" fmla="*/ 49 w 96"/>
                  <a:gd name="T113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6" h="78">
                    <a:moveTo>
                      <a:pt x="49" y="6"/>
                    </a:moveTo>
                    <a:cubicBezTo>
                      <a:pt x="46" y="5"/>
                      <a:pt x="48" y="3"/>
                      <a:pt x="48" y="3"/>
                    </a:cubicBezTo>
                    <a:cubicBezTo>
                      <a:pt x="47" y="3"/>
                      <a:pt x="46" y="3"/>
                      <a:pt x="45" y="4"/>
                    </a:cubicBezTo>
                    <a:cubicBezTo>
                      <a:pt x="44" y="5"/>
                      <a:pt x="43" y="6"/>
                      <a:pt x="42" y="6"/>
                    </a:cubicBezTo>
                    <a:cubicBezTo>
                      <a:pt x="40" y="6"/>
                      <a:pt x="40" y="4"/>
                      <a:pt x="39" y="4"/>
                    </a:cubicBezTo>
                    <a:cubicBezTo>
                      <a:pt x="39" y="4"/>
                      <a:pt x="39" y="2"/>
                      <a:pt x="39" y="2"/>
                    </a:cubicBezTo>
                    <a:cubicBezTo>
                      <a:pt x="40" y="3"/>
                      <a:pt x="41" y="3"/>
                      <a:pt x="41" y="3"/>
                    </a:cubicBezTo>
                    <a:cubicBezTo>
                      <a:pt x="40" y="3"/>
                      <a:pt x="41" y="3"/>
                      <a:pt x="41" y="2"/>
                    </a:cubicBezTo>
                    <a:cubicBezTo>
                      <a:pt x="43" y="1"/>
                      <a:pt x="39" y="0"/>
                      <a:pt x="39" y="0"/>
                    </a:cubicBezTo>
                    <a:cubicBezTo>
                      <a:pt x="38" y="0"/>
                      <a:pt x="31" y="1"/>
                      <a:pt x="30" y="2"/>
                    </a:cubicBezTo>
                    <a:cubicBezTo>
                      <a:pt x="29" y="2"/>
                      <a:pt x="28" y="4"/>
                      <a:pt x="27" y="4"/>
                    </a:cubicBezTo>
                    <a:cubicBezTo>
                      <a:pt x="26" y="5"/>
                      <a:pt x="24" y="4"/>
                      <a:pt x="23" y="4"/>
                    </a:cubicBezTo>
                    <a:cubicBezTo>
                      <a:pt x="22" y="5"/>
                      <a:pt x="22" y="7"/>
                      <a:pt x="20" y="8"/>
                    </a:cubicBezTo>
                    <a:cubicBezTo>
                      <a:pt x="19" y="8"/>
                      <a:pt x="19" y="7"/>
                      <a:pt x="17" y="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9"/>
                      <a:pt x="9" y="10"/>
                      <a:pt x="7" y="10"/>
                    </a:cubicBezTo>
                    <a:cubicBezTo>
                      <a:pt x="5" y="10"/>
                      <a:pt x="4" y="10"/>
                      <a:pt x="3" y="10"/>
                    </a:cubicBezTo>
                    <a:cubicBezTo>
                      <a:pt x="3" y="10"/>
                      <a:pt x="3" y="18"/>
                      <a:pt x="1" y="20"/>
                    </a:cubicBezTo>
                    <a:cubicBezTo>
                      <a:pt x="0" y="22"/>
                      <a:pt x="4" y="26"/>
                      <a:pt x="4" y="26"/>
                    </a:cubicBezTo>
                    <a:cubicBezTo>
                      <a:pt x="4" y="26"/>
                      <a:pt x="3" y="29"/>
                      <a:pt x="3" y="32"/>
                    </a:cubicBezTo>
                    <a:cubicBezTo>
                      <a:pt x="3" y="35"/>
                      <a:pt x="5" y="35"/>
                      <a:pt x="5" y="37"/>
                    </a:cubicBezTo>
                    <a:cubicBezTo>
                      <a:pt x="5" y="39"/>
                      <a:pt x="5" y="48"/>
                      <a:pt x="5" y="48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49"/>
                      <a:pt x="11" y="50"/>
                      <a:pt x="13" y="50"/>
                    </a:cubicBezTo>
                    <a:cubicBezTo>
                      <a:pt x="15" y="50"/>
                      <a:pt x="15" y="53"/>
                      <a:pt x="17" y="52"/>
                    </a:cubicBezTo>
                    <a:cubicBezTo>
                      <a:pt x="19" y="51"/>
                      <a:pt x="20" y="55"/>
                      <a:pt x="23" y="56"/>
                    </a:cubicBezTo>
                    <a:cubicBezTo>
                      <a:pt x="25" y="58"/>
                      <a:pt x="26" y="58"/>
                      <a:pt x="28" y="57"/>
                    </a:cubicBezTo>
                    <a:cubicBezTo>
                      <a:pt x="30" y="56"/>
                      <a:pt x="32" y="62"/>
                      <a:pt x="33" y="61"/>
                    </a:cubicBezTo>
                    <a:cubicBezTo>
                      <a:pt x="34" y="60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40" y="66"/>
                    </a:cubicBezTo>
                    <a:cubicBezTo>
                      <a:pt x="43" y="66"/>
                      <a:pt x="41" y="65"/>
                      <a:pt x="45" y="66"/>
                    </a:cubicBezTo>
                    <a:cubicBezTo>
                      <a:pt x="47" y="67"/>
                      <a:pt x="48" y="68"/>
                      <a:pt x="50" y="69"/>
                    </a:cubicBezTo>
                    <a:cubicBezTo>
                      <a:pt x="53" y="70"/>
                      <a:pt x="55" y="72"/>
                      <a:pt x="56" y="69"/>
                    </a:cubicBezTo>
                    <a:cubicBezTo>
                      <a:pt x="57" y="66"/>
                      <a:pt x="59" y="68"/>
                      <a:pt x="61" y="67"/>
                    </a:cubicBezTo>
                    <a:cubicBezTo>
                      <a:pt x="65" y="66"/>
                      <a:pt x="67" y="61"/>
                      <a:pt x="69" y="63"/>
                    </a:cubicBezTo>
                    <a:cubicBezTo>
                      <a:pt x="72" y="65"/>
                      <a:pt x="73" y="67"/>
                      <a:pt x="75" y="67"/>
                    </a:cubicBezTo>
                    <a:cubicBezTo>
                      <a:pt x="77" y="67"/>
                      <a:pt x="77" y="69"/>
                      <a:pt x="80" y="70"/>
                    </a:cubicBezTo>
                    <a:cubicBezTo>
                      <a:pt x="82" y="71"/>
                      <a:pt x="81" y="71"/>
                      <a:pt x="82" y="74"/>
                    </a:cubicBezTo>
                    <a:cubicBezTo>
                      <a:pt x="83" y="76"/>
                      <a:pt x="86" y="78"/>
                      <a:pt x="86" y="78"/>
                    </a:cubicBezTo>
                    <a:cubicBezTo>
                      <a:pt x="86" y="78"/>
                      <a:pt x="91" y="76"/>
                      <a:pt x="91" y="74"/>
                    </a:cubicBezTo>
                    <a:cubicBezTo>
                      <a:pt x="90" y="72"/>
                      <a:pt x="88" y="70"/>
                      <a:pt x="90" y="68"/>
                    </a:cubicBezTo>
                    <a:cubicBezTo>
                      <a:pt x="91" y="66"/>
                      <a:pt x="91" y="65"/>
                      <a:pt x="92" y="63"/>
                    </a:cubicBezTo>
                    <a:cubicBezTo>
                      <a:pt x="93" y="61"/>
                      <a:pt x="94" y="58"/>
                      <a:pt x="94" y="58"/>
                    </a:cubicBezTo>
                    <a:cubicBezTo>
                      <a:pt x="94" y="58"/>
                      <a:pt x="90" y="53"/>
                      <a:pt x="91" y="51"/>
                    </a:cubicBezTo>
                    <a:cubicBezTo>
                      <a:pt x="92" y="49"/>
                      <a:pt x="93" y="48"/>
                      <a:pt x="93" y="45"/>
                    </a:cubicBezTo>
                    <a:cubicBezTo>
                      <a:pt x="92" y="42"/>
                      <a:pt x="94" y="43"/>
                      <a:pt x="93" y="42"/>
                    </a:cubicBezTo>
                    <a:cubicBezTo>
                      <a:pt x="92" y="40"/>
                      <a:pt x="90" y="37"/>
                      <a:pt x="93" y="36"/>
                    </a:cubicBezTo>
                    <a:cubicBezTo>
                      <a:pt x="93" y="36"/>
                      <a:pt x="92" y="31"/>
                      <a:pt x="92" y="29"/>
                    </a:cubicBezTo>
                    <a:cubicBezTo>
                      <a:pt x="92" y="27"/>
                      <a:pt x="96" y="23"/>
                      <a:pt x="94" y="21"/>
                    </a:cubicBezTo>
                    <a:cubicBezTo>
                      <a:pt x="92" y="19"/>
                      <a:pt x="92" y="14"/>
                      <a:pt x="92" y="14"/>
                    </a:cubicBezTo>
                    <a:cubicBezTo>
                      <a:pt x="92" y="14"/>
                      <a:pt x="93" y="12"/>
                      <a:pt x="90" y="11"/>
                    </a:cubicBezTo>
                    <a:cubicBezTo>
                      <a:pt x="88" y="10"/>
                      <a:pt x="79" y="10"/>
                      <a:pt x="79" y="10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2"/>
                      <a:pt x="74" y="11"/>
                      <a:pt x="70" y="11"/>
                    </a:cubicBezTo>
                    <a:cubicBezTo>
                      <a:pt x="67" y="11"/>
                      <a:pt x="65" y="12"/>
                      <a:pt x="59" y="10"/>
                    </a:cubicBezTo>
                    <a:cubicBezTo>
                      <a:pt x="52" y="8"/>
                      <a:pt x="49" y="5"/>
                      <a:pt x="49" y="5"/>
                    </a:cubicBezTo>
                    <a:cubicBezTo>
                      <a:pt x="49" y="5"/>
                      <a:pt x="49" y="6"/>
                      <a:pt x="49" y="6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9" name="Freeform 102">
                <a:extLst>
                  <a:ext uri="{FF2B5EF4-FFF2-40B4-BE49-F238E27FC236}">
                    <a16:creationId xmlns:a16="http://schemas.microsoft.com/office/drawing/2014/main" xmlns="" id="{1C28CCC8-19E5-41A2-83F5-113145C075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90" y="1858"/>
                <a:ext cx="161" cy="281"/>
              </a:xfrm>
              <a:custGeom>
                <a:avLst/>
                <a:gdLst>
                  <a:gd name="T0" fmla="*/ 68 w 82"/>
                  <a:gd name="T1" fmla="*/ 108 h 143"/>
                  <a:gd name="T2" fmla="*/ 60 w 82"/>
                  <a:gd name="T3" fmla="*/ 114 h 143"/>
                  <a:gd name="T4" fmla="*/ 54 w 82"/>
                  <a:gd name="T5" fmla="*/ 111 h 143"/>
                  <a:gd name="T6" fmla="*/ 49 w 82"/>
                  <a:gd name="T7" fmla="*/ 115 h 143"/>
                  <a:gd name="T8" fmla="*/ 41 w 82"/>
                  <a:gd name="T9" fmla="*/ 127 h 143"/>
                  <a:gd name="T10" fmla="*/ 48 w 82"/>
                  <a:gd name="T11" fmla="*/ 124 h 143"/>
                  <a:gd name="T12" fmla="*/ 60 w 82"/>
                  <a:gd name="T13" fmla="*/ 127 h 143"/>
                  <a:gd name="T14" fmla="*/ 69 w 82"/>
                  <a:gd name="T15" fmla="*/ 139 h 143"/>
                  <a:gd name="T16" fmla="*/ 75 w 82"/>
                  <a:gd name="T17" fmla="*/ 135 h 143"/>
                  <a:gd name="T18" fmla="*/ 79 w 82"/>
                  <a:gd name="T19" fmla="*/ 120 h 143"/>
                  <a:gd name="T20" fmla="*/ 73 w 82"/>
                  <a:gd name="T21" fmla="*/ 102 h 143"/>
                  <a:gd name="T22" fmla="*/ 65 w 82"/>
                  <a:gd name="T23" fmla="*/ 98 h 143"/>
                  <a:gd name="T24" fmla="*/ 47 w 82"/>
                  <a:gd name="T25" fmla="*/ 89 h 143"/>
                  <a:gd name="T26" fmla="*/ 50 w 82"/>
                  <a:gd name="T27" fmla="*/ 92 h 143"/>
                  <a:gd name="T28" fmla="*/ 52 w 82"/>
                  <a:gd name="T29" fmla="*/ 94 h 143"/>
                  <a:gd name="T30" fmla="*/ 51 w 82"/>
                  <a:gd name="T31" fmla="*/ 86 h 143"/>
                  <a:gd name="T32" fmla="*/ 56 w 82"/>
                  <a:gd name="T33" fmla="*/ 97 h 143"/>
                  <a:gd name="T34" fmla="*/ 59 w 82"/>
                  <a:gd name="T35" fmla="*/ 84 h 143"/>
                  <a:gd name="T36" fmla="*/ 15 w 82"/>
                  <a:gd name="T37" fmla="*/ 92 h 143"/>
                  <a:gd name="T38" fmla="*/ 8 w 82"/>
                  <a:gd name="T39" fmla="*/ 103 h 143"/>
                  <a:gd name="T40" fmla="*/ 0 w 82"/>
                  <a:gd name="T41" fmla="*/ 113 h 143"/>
                  <a:gd name="T42" fmla="*/ 15 w 82"/>
                  <a:gd name="T43" fmla="*/ 99 h 143"/>
                  <a:gd name="T44" fmla="*/ 21 w 82"/>
                  <a:gd name="T45" fmla="*/ 91 h 143"/>
                  <a:gd name="T46" fmla="*/ 65 w 82"/>
                  <a:gd name="T47" fmla="*/ 81 h 143"/>
                  <a:gd name="T48" fmla="*/ 68 w 82"/>
                  <a:gd name="T49" fmla="*/ 86 h 143"/>
                  <a:gd name="T50" fmla="*/ 70 w 82"/>
                  <a:gd name="T51" fmla="*/ 93 h 143"/>
                  <a:gd name="T52" fmla="*/ 70 w 82"/>
                  <a:gd name="T53" fmla="*/ 86 h 143"/>
                  <a:gd name="T54" fmla="*/ 42 w 82"/>
                  <a:gd name="T55" fmla="*/ 78 h 143"/>
                  <a:gd name="T56" fmla="*/ 49 w 82"/>
                  <a:gd name="T57" fmla="*/ 85 h 143"/>
                  <a:gd name="T58" fmla="*/ 53 w 82"/>
                  <a:gd name="T59" fmla="*/ 72 h 143"/>
                  <a:gd name="T60" fmla="*/ 53 w 82"/>
                  <a:gd name="T61" fmla="*/ 72 h 143"/>
                  <a:gd name="T62" fmla="*/ 23 w 82"/>
                  <a:gd name="T63" fmla="*/ 72 h 143"/>
                  <a:gd name="T64" fmla="*/ 41 w 82"/>
                  <a:gd name="T65" fmla="*/ 68 h 143"/>
                  <a:gd name="T66" fmla="*/ 67 w 82"/>
                  <a:gd name="T67" fmla="*/ 76 h 143"/>
                  <a:gd name="T68" fmla="*/ 75 w 82"/>
                  <a:gd name="T69" fmla="*/ 83 h 143"/>
                  <a:gd name="T70" fmla="*/ 70 w 82"/>
                  <a:gd name="T71" fmla="*/ 69 h 143"/>
                  <a:gd name="T72" fmla="*/ 28 w 82"/>
                  <a:gd name="T73" fmla="*/ 58 h 143"/>
                  <a:gd name="T74" fmla="*/ 37 w 82"/>
                  <a:gd name="T75" fmla="*/ 71 h 143"/>
                  <a:gd name="T76" fmla="*/ 61 w 82"/>
                  <a:gd name="T77" fmla="*/ 53 h 143"/>
                  <a:gd name="T78" fmla="*/ 28 w 82"/>
                  <a:gd name="T79" fmla="*/ 13 h 143"/>
                  <a:gd name="T80" fmla="*/ 25 w 82"/>
                  <a:gd name="T81" fmla="*/ 30 h 143"/>
                  <a:gd name="T82" fmla="*/ 25 w 82"/>
                  <a:gd name="T83" fmla="*/ 34 h 143"/>
                  <a:gd name="T84" fmla="*/ 32 w 82"/>
                  <a:gd name="T85" fmla="*/ 42 h 143"/>
                  <a:gd name="T86" fmla="*/ 43 w 82"/>
                  <a:gd name="T87" fmla="*/ 55 h 143"/>
                  <a:gd name="T88" fmla="*/ 50 w 82"/>
                  <a:gd name="T89" fmla="*/ 56 h 143"/>
                  <a:gd name="T90" fmla="*/ 58 w 82"/>
                  <a:gd name="T91" fmla="*/ 66 h 143"/>
                  <a:gd name="T92" fmla="*/ 55 w 82"/>
                  <a:gd name="T93" fmla="*/ 50 h 143"/>
                  <a:gd name="T94" fmla="*/ 49 w 82"/>
                  <a:gd name="T95" fmla="*/ 47 h 143"/>
                  <a:gd name="T96" fmla="*/ 39 w 82"/>
                  <a:gd name="T97" fmla="*/ 49 h 143"/>
                  <a:gd name="T98" fmla="*/ 40 w 82"/>
                  <a:gd name="T99" fmla="*/ 30 h 143"/>
                  <a:gd name="T100" fmla="*/ 47 w 82"/>
                  <a:gd name="T101" fmla="*/ 20 h 143"/>
                  <a:gd name="T102" fmla="*/ 44 w 82"/>
                  <a:gd name="T103" fmla="*/ 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2" h="143">
                    <a:moveTo>
                      <a:pt x="73" y="102"/>
                    </a:moveTo>
                    <a:cubicBezTo>
                      <a:pt x="72" y="103"/>
                      <a:pt x="72" y="103"/>
                      <a:pt x="71" y="103"/>
                    </a:cubicBezTo>
                    <a:cubicBezTo>
                      <a:pt x="72" y="103"/>
                      <a:pt x="71" y="109"/>
                      <a:pt x="71" y="109"/>
                    </a:cubicBezTo>
                    <a:cubicBezTo>
                      <a:pt x="70" y="110"/>
                      <a:pt x="68" y="108"/>
                      <a:pt x="68" y="108"/>
                    </a:cubicBezTo>
                    <a:cubicBezTo>
                      <a:pt x="68" y="109"/>
                      <a:pt x="66" y="109"/>
                      <a:pt x="66" y="109"/>
                    </a:cubicBezTo>
                    <a:cubicBezTo>
                      <a:pt x="65" y="111"/>
                      <a:pt x="66" y="112"/>
                      <a:pt x="65" y="113"/>
                    </a:cubicBezTo>
                    <a:cubicBezTo>
                      <a:pt x="64" y="112"/>
                      <a:pt x="62" y="111"/>
                      <a:pt x="61" y="111"/>
                    </a:cubicBezTo>
                    <a:cubicBezTo>
                      <a:pt x="60" y="112"/>
                      <a:pt x="61" y="114"/>
                      <a:pt x="60" y="114"/>
                    </a:cubicBezTo>
                    <a:cubicBezTo>
                      <a:pt x="59" y="114"/>
                      <a:pt x="55" y="115"/>
                      <a:pt x="55" y="115"/>
                    </a:cubicBezTo>
                    <a:cubicBezTo>
                      <a:pt x="54" y="115"/>
                      <a:pt x="55" y="113"/>
                      <a:pt x="55" y="113"/>
                    </a:cubicBezTo>
                    <a:cubicBezTo>
                      <a:pt x="55" y="113"/>
                      <a:pt x="55" y="112"/>
                      <a:pt x="55" y="111"/>
                    </a:cubicBezTo>
                    <a:cubicBezTo>
                      <a:pt x="55" y="111"/>
                      <a:pt x="54" y="111"/>
                      <a:pt x="5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51" y="111"/>
                      <a:pt x="51" y="111"/>
                      <a:pt x="51" y="111"/>
                    </a:cubicBezTo>
                    <a:cubicBezTo>
                      <a:pt x="50" y="112"/>
                      <a:pt x="49" y="112"/>
                      <a:pt x="49" y="113"/>
                    </a:cubicBezTo>
                    <a:cubicBezTo>
                      <a:pt x="48" y="113"/>
                      <a:pt x="49" y="115"/>
                      <a:pt x="49" y="115"/>
                    </a:cubicBezTo>
                    <a:cubicBezTo>
                      <a:pt x="47" y="116"/>
                      <a:pt x="44" y="117"/>
                      <a:pt x="42" y="117"/>
                    </a:cubicBezTo>
                    <a:cubicBezTo>
                      <a:pt x="42" y="119"/>
                      <a:pt x="43" y="121"/>
                      <a:pt x="42" y="123"/>
                    </a:cubicBezTo>
                    <a:cubicBezTo>
                      <a:pt x="42" y="124"/>
                      <a:pt x="40" y="125"/>
                      <a:pt x="40" y="125"/>
                    </a:cubicBezTo>
                    <a:cubicBezTo>
                      <a:pt x="40" y="127"/>
                      <a:pt x="41" y="126"/>
                      <a:pt x="41" y="127"/>
                    </a:cubicBezTo>
                    <a:cubicBezTo>
                      <a:pt x="41" y="127"/>
                      <a:pt x="43" y="127"/>
                      <a:pt x="43" y="127"/>
                    </a:cubicBezTo>
                    <a:cubicBezTo>
                      <a:pt x="44" y="126"/>
                      <a:pt x="43" y="126"/>
                      <a:pt x="44" y="125"/>
                    </a:cubicBezTo>
                    <a:cubicBezTo>
                      <a:pt x="45" y="124"/>
                      <a:pt x="46" y="123"/>
                      <a:pt x="47" y="121"/>
                    </a:cubicBezTo>
                    <a:cubicBezTo>
                      <a:pt x="48" y="122"/>
                      <a:pt x="47" y="122"/>
                      <a:pt x="48" y="124"/>
                    </a:cubicBezTo>
                    <a:cubicBezTo>
                      <a:pt x="51" y="124"/>
                      <a:pt x="53" y="124"/>
                      <a:pt x="55" y="124"/>
                    </a:cubicBezTo>
                    <a:cubicBezTo>
                      <a:pt x="55" y="124"/>
                      <a:pt x="55" y="122"/>
                      <a:pt x="57" y="123"/>
                    </a:cubicBezTo>
                    <a:cubicBezTo>
                      <a:pt x="57" y="123"/>
                      <a:pt x="59" y="125"/>
                      <a:pt x="59" y="125"/>
                    </a:cubicBezTo>
                    <a:cubicBezTo>
                      <a:pt x="60" y="124"/>
                      <a:pt x="60" y="126"/>
                      <a:pt x="60" y="127"/>
                    </a:cubicBezTo>
                    <a:cubicBezTo>
                      <a:pt x="59" y="127"/>
                      <a:pt x="59" y="127"/>
                      <a:pt x="59" y="127"/>
                    </a:cubicBezTo>
                    <a:cubicBezTo>
                      <a:pt x="58" y="129"/>
                      <a:pt x="56" y="133"/>
                      <a:pt x="58" y="136"/>
                    </a:cubicBezTo>
                    <a:cubicBezTo>
                      <a:pt x="58" y="137"/>
                      <a:pt x="61" y="137"/>
                      <a:pt x="61" y="137"/>
                    </a:cubicBezTo>
                    <a:cubicBezTo>
                      <a:pt x="65" y="140"/>
                      <a:pt x="63" y="140"/>
                      <a:pt x="69" y="139"/>
                    </a:cubicBezTo>
                    <a:cubicBezTo>
                      <a:pt x="68" y="140"/>
                      <a:pt x="69" y="143"/>
                      <a:pt x="69" y="143"/>
                    </a:cubicBezTo>
                    <a:cubicBezTo>
                      <a:pt x="70" y="143"/>
                      <a:pt x="72" y="143"/>
                      <a:pt x="72" y="142"/>
                    </a:cubicBezTo>
                    <a:cubicBezTo>
                      <a:pt x="74" y="139"/>
                      <a:pt x="73" y="135"/>
                      <a:pt x="71" y="132"/>
                    </a:cubicBezTo>
                    <a:cubicBezTo>
                      <a:pt x="71" y="132"/>
                      <a:pt x="74" y="131"/>
                      <a:pt x="75" y="135"/>
                    </a:cubicBezTo>
                    <a:cubicBezTo>
                      <a:pt x="76" y="135"/>
                      <a:pt x="76" y="135"/>
                      <a:pt x="76" y="135"/>
                    </a:cubicBezTo>
                    <a:cubicBezTo>
                      <a:pt x="75" y="131"/>
                      <a:pt x="75" y="130"/>
                      <a:pt x="74" y="127"/>
                    </a:cubicBezTo>
                    <a:cubicBezTo>
                      <a:pt x="75" y="126"/>
                      <a:pt x="77" y="125"/>
                      <a:pt x="77" y="124"/>
                    </a:cubicBezTo>
                    <a:cubicBezTo>
                      <a:pt x="78" y="123"/>
                      <a:pt x="78" y="120"/>
                      <a:pt x="79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2" y="117"/>
                      <a:pt x="80" y="115"/>
                      <a:pt x="79" y="113"/>
                    </a:cubicBezTo>
                    <a:cubicBezTo>
                      <a:pt x="78" y="110"/>
                      <a:pt x="77" y="107"/>
                      <a:pt x="77" y="103"/>
                    </a:cubicBezTo>
                    <a:cubicBezTo>
                      <a:pt x="75" y="103"/>
                      <a:pt x="74" y="103"/>
                      <a:pt x="73" y="102"/>
                    </a:cubicBezTo>
                    <a:close/>
                    <a:moveTo>
                      <a:pt x="61" y="93"/>
                    </a:moveTo>
                    <a:cubicBezTo>
                      <a:pt x="61" y="94"/>
                      <a:pt x="60" y="95"/>
                      <a:pt x="59" y="95"/>
                    </a:cubicBezTo>
                    <a:cubicBezTo>
                      <a:pt x="59" y="95"/>
                      <a:pt x="59" y="97"/>
                      <a:pt x="59" y="97"/>
                    </a:cubicBezTo>
                    <a:cubicBezTo>
                      <a:pt x="62" y="98"/>
                      <a:pt x="63" y="98"/>
                      <a:pt x="65" y="98"/>
                    </a:cubicBezTo>
                    <a:cubicBezTo>
                      <a:pt x="66" y="96"/>
                      <a:pt x="66" y="96"/>
                      <a:pt x="66" y="96"/>
                    </a:cubicBezTo>
                    <a:cubicBezTo>
                      <a:pt x="65" y="96"/>
                      <a:pt x="65" y="94"/>
                      <a:pt x="64" y="93"/>
                    </a:cubicBezTo>
                    <a:cubicBezTo>
                      <a:pt x="63" y="93"/>
                      <a:pt x="62" y="94"/>
                      <a:pt x="61" y="93"/>
                    </a:cubicBezTo>
                    <a:close/>
                    <a:moveTo>
                      <a:pt x="47" y="89"/>
                    </a:moveTo>
                    <a:cubicBezTo>
                      <a:pt x="47" y="89"/>
                      <a:pt x="46" y="90"/>
                      <a:pt x="48" y="90"/>
                    </a:cubicBezTo>
                    <a:cubicBezTo>
                      <a:pt x="48" y="89"/>
                      <a:pt x="49" y="89"/>
                      <a:pt x="47" y="89"/>
                    </a:cubicBezTo>
                    <a:close/>
                    <a:moveTo>
                      <a:pt x="51" y="86"/>
                    </a:moveTo>
                    <a:cubicBezTo>
                      <a:pt x="51" y="87"/>
                      <a:pt x="50" y="89"/>
                      <a:pt x="50" y="92"/>
                    </a:cubicBezTo>
                    <a:cubicBezTo>
                      <a:pt x="46" y="94"/>
                      <a:pt x="41" y="94"/>
                      <a:pt x="45" y="99"/>
                    </a:cubicBezTo>
                    <a:cubicBezTo>
                      <a:pt x="46" y="101"/>
                      <a:pt x="47" y="100"/>
                      <a:pt x="49" y="101"/>
                    </a:cubicBezTo>
                    <a:cubicBezTo>
                      <a:pt x="50" y="102"/>
                      <a:pt x="51" y="103"/>
                      <a:pt x="52" y="103"/>
                    </a:cubicBezTo>
                    <a:cubicBezTo>
                      <a:pt x="52" y="103"/>
                      <a:pt x="52" y="96"/>
                      <a:pt x="52" y="94"/>
                    </a:cubicBezTo>
                    <a:cubicBezTo>
                      <a:pt x="52" y="94"/>
                      <a:pt x="55" y="90"/>
                      <a:pt x="55" y="89"/>
                    </a:cubicBezTo>
                    <a:cubicBezTo>
                      <a:pt x="56" y="89"/>
                      <a:pt x="55" y="88"/>
                      <a:pt x="55" y="88"/>
                    </a:cubicBezTo>
                    <a:cubicBezTo>
                      <a:pt x="54" y="87"/>
                      <a:pt x="54" y="86"/>
                      <a:pt x="54" y="86"/>
                    </a:cubicBezTo>
                    <a:cubicBezTo>
                      <a:pt x="53" y="86"/>
                      <a:pt x="52" y="86"/>
                      <a:pt x="51" y="86"/>
                    </a:cubicBezTo>
                    <a:close/>
                    <a:moveTo>
                      <a:pt x="59" y="84"/>
                    </a:moveTo>
                    <a:cubicBezTo>
                      <a:pt x="58" y="85"/>
                      <a:pt x="59" y="86"/>
                      <a:pt x="59" y="87"/>
                    </a:cubicBezTo>
                    <a:cubicBezTo>
                      <a:pt x="58" y="89"/>
                      <a:pt x="50" y="96"/>
                      <a:pt x="55" y="99"/>
                    </a:cubicBezTo>
                    <a:cubicBezTo>
                      <a:pt x="55" y="98"/>
                      <a:pt x="56" y="97"/>
                      <a:pt x="56" y="97"/>
                    </a:cubicBezTo>
                    <a:cubicBezTo>
                      <a:pt x="57" y="96"/>
                      <a:pt x="56" y="95"/>
                      <a:pt x="57" y="93"/>
                    </a:cubicBezTo>
                    <a:cubicBezTo>
                      <a:pt x="57" y="93"/>
                      <a:pt x="59" y="92"/>
                      <a:pt x="59" y="92"/>
                    </a:cubicBezTo>
                    <a:cubicBezTo>
                      <a:pt x="61" y="91"/>
                      <a:pt x="60" y="88"/>
                      <a:pt x="60" y="84"/>
                    </a:cubicBezTo>
                    <a:lnTo>
                      <a:pt x="59" y="84"/>
                    </a:lnTo>
                    <a:close/>
                    <a:moveTo>
                      <a:pt x="19" y="82"/>
                    </a:moveTo>
                    <a:cubicBezTo>
                      <a:pt x="19" y="82"/>
                      <a:pt x="19" y="85"/>
                      <a:pt x="19" y="86"/>
                    </a:cubicBezTo>
                    <a:cubicBezTo>
                      <a:pt x="19" y="86"/>
                      <a:pt x="15" y="89"/>
                      <a:pt x="15" y="89"/>
                    </a:cubicBezTo>
                    <a:cubicBezTo>
                      <a:pt x="14" y="91"/>
                      <a:pt x="16" y="91"/>
                      <a:pt x="15" y="92"/>
                    </a:cubicBezTo>
                    <a:cubicBezTo>
                      <a:pt x="15" y="93"/>
                      <a:pt x="13" y="94"/>
                      <a:pt x="13" y="94"/>
                    </a:cubicBezTo>
                    <a:cubicBezTo>
                      <a:pt x="12" y="96"/>
                      <a:pt x="12" y="98"/>
                      <a:pt x="11" y="99"/>
                    </a:cubicBezTo>
                    <a:cubicBezTo>
                      <a:pt x="10" y="100"/>
                      <a:pt x="8" y="101"/>
                      <a:pt x="8" y="101"/>
                    </a:cubicBezTo>
                    <a:cubicBezTo>
                      <a:pt x="8" y="102"/>
                      <a:pt x="8" y="103"/>
                      <a:pt x="8" y="103"/>
                    </a:cubicBezTo>
                    <a:cubicBezTo>
                      <a:pt x="7" y="104"/>
                      <a:pt x="6" y="104"/>
                      <a:pt x="5" y="104"/>
                    </a:cubicBezTo>
                    <a:cubicBezTo>
                      <a:pt x="4" y="104"/>
                      <a:pt x="5" y="106"/>
                      <a:pt x="4" y="106"/>
                    </a:cubicBezTo>
                    <a:cubicBezTo>
                      <a:pt x="4" y="106"/>
                      <a:pt x="3" y="106"/>
                      <a:pt x="2" y="106"/>
                    </a:cubicBezTo>
                    <a:cubicBezTo>
                      <a:pt x="1" y="108"/>
                      <a:pt x="1" y="110"/>
                      <a:pt x="0" y="113"/>
                    </a:cubicBezTo>
                    <a:cubicBezTo>
                      <a:pt x="2" y="110"/>
                      <a:pt x="9" y="107"/>
                      <a:pt x="11" y="105"/>
                    </a:cubicBezTo>
                    <a:cubicBezTo>
                      <a:pt x="12" y="104"/>
                      <a:pt x="11" y="103"/>
                      <a:pt x="11" y="103"/>
                    </a:cubicBezTo>
                    <a:cubicBezTo>
                      <a:pt x="12" y="102"/>
                      <a:pt x="14" y="100"/>
                      <a:pt x="14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5" y="98"/>
                      <a:pt x="14" y="97"/>
                      <a:pt x="15" y="97"/>
                    </a:cubicBezTo>
                    <a:cubicBezTo>
                      <a:pt x="16" y="96"/>
                      <a:pt x="18" y="96"/>
                      <a:pt x="19" y="95"/>
                    </a:cubicBezTo>
                    <a:cubicBezTo>
                      <a:pt x="19" y="94"/>
                      <a:pt x="19" y="93"/>
                      <a:pt x="19" y="92"/>
                    </a:cubicBezTo>
                    <a:cubicBezTo>
                      <a:pt x="20" y="92"/>
                      <a:pt x="21" y="92"/>
                      <a:pt x="21" y="91"/>
                    </a:cubicBezTo>
                    <a:cubicBezTo>
                      <a:pt x="22" y="91"/>
                      <a:pt x="22" y="84"/>
                      <a:pt x="21" y="84"/>
                    </a:cubicBezTo>
                    <a:cubicBezTo>
                      <a:pt x="21" y="84"/>
                      <a:pt x="21" y="82"/>
                      <a:pt x="21" y="82"/>
                    </a:cubicBezTo>
                    <a:lnTo>
                      <a:pt x="19" y="82"/>
                    </a:lnTo>
                    <a:close/>
                    <a:moveTo>
                      <a:pt x="65" y="81"/>
                    </a:moveTo>
                    <a:cubicBezTo>
                      <a:pt x="65" y="81"/>
                      <a:pt x="64" y="83"/>
                      <a:pt x="65" y="84"/>
                    </a:cubicBezTo>
                    <a:cubicBezTo>
                      <a:pt x="65" y="84"/>
                      <a:pt x="67" y="84"/>
                      <a:pt x="67" y="84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8" y="84"/>
                      <a:pt x="68" y="86"/>
                      <a:pt x="68" y="86"/>
                    </a:cubicBezTo>
                    <a:cubicBezTo>
                      <a:pt x="66" y="86"/>
                      <a:pt x="67" y="88"/>
                      <a:pt x="67" y="89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8" y="90"/>
                      <a:pt x="69" y="91"/>
                      <a:pt x="69" y="91"/>
                    </a:cubicBezTo>
                    <a:cubicBezTo>
                      <a:pt x="70" y="92"/>
                      <a:pt x="69" y="93"/>
                      <a:pt x="70" y="93"/>
                    </a:cubicBezTo>
                    <a:cubicBezTo>
                      <a:pt x="70" y="94"/>
                      <a:pt x="72" y="94"/>
                      <a:pt x="73" y="94"/>
                    </a:cubicBezTo>
                    <a:cubicBezTo>
                      <a:pt x="72" y="93"/>
                      <a:pt x="71" y="93"/>
                      <a:pt x="71" y="92"/>
                    </a:cubicBezTo>
                    <a:cubicBezTo>
                      <a:pt x="71" y="90"/>
                      <a:pt x="72" y="91"/>
                      <a:pt x="72" y="89"/>
                    </a:cubicBezTo>
                    <a:cubicBezTo>
                      <a:pt x="72" y="88"/>
                      <a:pt x="70" y="87"/>
                      <a:pt x="70" y="86"/>
                    </a:cubicBezTo>
                    <a:cubicBezTo>
                      <a:pt x="70" y="85"/>
                      <a:pt x="71" y="84"/>
                      <a:pt x="71" y="84"/>
                    </a:cubicBezTo>
                    <a:cubicBezTo>
                      <a:pt x="71" y="83"/>
                      <a:pt x="71" y="82"/>
                      <a:pt x="70" y="82"/>
                    </a:cubicBezTo>
                    <a:cubicBezTo>
                      <a:pt x="68" y="81"/>
                      <a:pt x="67" y="81"/>
                      <a:pt x="65" y="81"/>
                    </a:cubicBezTo>
                    <a:close/>
                    <a:moveTo>
                      <a:pt x="42" y="78"/>
                    </a:moveTo>
                    <a:cubicBezTo>
                      <a:pt x="41" y="83"/>
                      <a:pt x="41" y="86"/>
                      <a:pt x="40" y="91"/>
                    </a:cubicBezTo>
                    <a:cubicBezTo>
                      <a:pt x="42" y="90"/>
                      <a:pt x="45" y="88"/>
                      <a:pt x="46" y="88"/>
                    </a:cubicBezTo>
                    <a:cubicBezTo>
                      <a:pt x="46" y="87"/>
                      <a:pt x="48" y="88"/>
                      <a:pt x="48" y="88"/>
                    </a:cubicBezTo>
                    <a:cubicBezTo>
                      <a:pt x="49" y="87"/>
                      <a:pt x="48" y="85"/>
                      <a:pt x="49" y="85"/>
                    </a:cubicBezTo>
                    <a:cubicBezTo>
                      <a:pt x="49" y="85"/>
                      <a:pt x="50" y="84"/>
                      <a:pt x="50" y="84"/>
                    </a:cubicBezTo>
                    <a:cubicBezTo>
                      <a:pt x="50" y="83"/>
                      <a:pt x="50" y="81"/>
                      <a:pt x="50" y="80"/>
                    </a:cubicBezTo>
                    <a:cubicBezTo>
                      <a:pt x="47" y="79"/>
                      <a:pt x="45" y="79"/>
                      <a:pt x="42" y="78"/>
                    </a:cubicBezTo>
                    <a:close/>
                    <a:moveTo>
                      <a:pt x="53" y="72"/>
                    </a:move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2"/>
                      <a:pt x="52" y="75"/>
                      <a:pt x="52" y="76"/>
                    </a:cubicBezTo>
                    <a:cubicBezTo>
                      <a:pt x="54" y="76"/>
                      <a:pt x="57" y="77"/>
                      <a:pt x="58" y="77"/>
                    </a:cubicBezTo>
                    <a:cubicBezTo>
                      <a:pt x="65" y="77"/>
                      <a:pt x="53" y="72"/>
                      <a:pt x="53" y="72"/>
                    </a:cubicBezTo>
                    <a:close/>
                    <a:moveTo>
                      <a:pt x="23" y="72"/>
                    </a:move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8" y="75"/>
                      <a:pt x="25" y="74"/>
                    </a:cubicBezTo>
                    <a:cubicBezTo>
                      <a:pt x="25" y="73"/>
                      <a:pt x="24" y="72"/>
                      <a:pt x="23" y="72"/>
                    </a:cubicBezTo>
                    <a:close/>
                    <a:moveTo>
                      <a:pt x="41" y="68"/>
                    </a:moveTo>
                    <a:cubicBezTo>
                      <a:pt x="41" y="68"/>
                      <a:pt x="42" y="71"/>
                      <a:pt x="42" y="71"/>
                    </a:cubicBezTo>
                    <a:cubicBezTo>
                      <a:pt x="44" y="72"/>
                      <a:pt x="43" y="70"/>
                      <a:pt x="43" y="69"/>
                    </a:cubicBezTo>
                    <a:cubicBezTo>
                      <a:pt x="42" y="69"/>
                      <a:pt x="42" y="69"/>
                      <a:pt x="41" y="68"/>
                    </a:cubicBezTo>
                    <a:close/>
                    <a:moveTo>
                      <a:pt x="65" y="66"/>
                    </a:moveTo>
                    <a:cubicBezTo>
                      <a:pt x="65" y="67"/>
                      <a:pt x="63" y="68"/>
                      <a:pt x="63" y="69"/>
                    </a:cubicBezTo>
                    <a:cubicBezTo>
                      <a:pt x="63" y="70"/>
                      <a:pt x="62" y="70"/>
                      <a:pt x="63" y="71"/>
                    </a:cubicBezTo>
                    <a:cubicBezTo>
                      <a:pt x="63" y="72"/>
                      <a:pt x="67" y="75"/>
                      <a:pt x="67" y="76"/>
                    </a:cubicBezTo>
                    <a:cubicBezTo>
                      <a:pt x="68" y="78"/>
                      <a:pt x="67" y="79"/>
                      <a:pt x="68" y="80"/>
                    </a:cubicBezTo>
                    <a:cubicBezTo>
                      <a:pt x="69" y="80"/>
                      <a:pt x="72" y="81"/>
                      <a:pt x="72" y="81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3" y="81"/>
                      <a:pt x="74" y="82"/>
                      <a:pt x="75" y="83"/>
                    </a:cubicBezTo>
                    <a:cubicBezTo>
                      <a:pt x="74" y="81"/>
                      <a:pt x="72" y="79"/>
                      <a:pt x="71" y="78"/>
                    </a:cubicBezTo>
                    <a:cubicBezTo>
                      <a:pt x="71" y="77"/>
                      <a:pt x="70" y="76"/>
                      <a:pt x="70" y="76"/>
                    </a:cubicBezTo>
                    <a:cubicBezTo>
                      <a:pt x="70" y="75"/>
                      <a:pt x="72" y="70"/>
                      <a:pt x="71" y="69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67"/>
                      <a:pt x="70" y="67"/>
                      <a:pt x="69" y="66"/>
                    </a:cubicBezTo>
                    <a:cubicBezTo>
                      <a:pt x="68" y="66"/>
                      <a:pt x="66" y="67"/>
                      <a:pt x="65" y="66"/>
                    </a:cubicBezTo>
                    <a:close/>
                    <a:moveTo>
                      <a:pt x="29" y="57"/>
                    </a:moveTo>
                    <a:cubicBezTo>
                      <a:pt x="29" y="57"/>
                      <a:pt x="28" y="58"/>
                      <a:pt x="28" y="58"/>
                    </a:cubicBezTo>
                    <a:cubicBezTo>
                      <a:pt x="24" y="58"/>
                      <a:pt x="30" y="59"/>
                      <a:pt x="30" y="60"/>
                    </a:cubicBezTo>
                    <a:cubicBezTo>
                      <a:pt x="31" y="61"/>
                      <a:pt x="31" y="65"/>
                      <a:pt x="33" y="66"/>
                    </a:cubicBezTo>
                    <a:cubicBezTo>
                      <a:pt x="34" y="66"/>
                      <a:pt x="35" y="66"/>
                      <a:pt x="36" y="66"/>
                    </a:cubicBezTo>
                    <a:cubicBezTo>
                      <a:pt x="36" y="69"/>
                      <a:pt x="34" y="69"/>
                      <a:pt x="37" y="71"/>
                    </a:cubicBezTo>
                    <a:cubicBezTo>
                      <a:pt x="41" y="68"/>
                      <a:pt x="36" y="56"/>
                      <a:pt x="29" y="57"/>
                    </a:cubicBezTo>
                    <a:close/>
                    <a:moveTo>
                      <a:pt x="61" y="53"/>
                    </a:moveTo>
                    <a:cubicBezTo>
                      <a:pt x="61" y="53"/>
                      <a:pt x="61" y="55"/>
                      <a:pt x="61" y="56"/>
                    </a:cubicBezTo>
                    <a:cubicBezTo>
                      <a:pt x="64" y="57"/>
                      <a:pt x="63" y="53"/>
                      <a:pt x="61" y="53"/>
                    </a:cubicBezTo>
                    <a:close/>
                    <a:moveTo>
                      <a:pt x="32" y="0"/>
                    </a:moveTo>
                    <a:cubicBezTo>
                      <a:pt x="32" y="1"/>
                      <a:pt x="30" y="5"/>
                      <a:pt x="30" y="5"/>
                    </a:cubicBezTo>
                    <a:cubicBezTo>
                      <a:pt x="30" y="5"/>
                      <a:pt x="31" y="7"/>
                      <a:pt x="31" y="8"/>
                    </a:cubicBezTo>
                    <a:cubicBezTo>
                      <a:pt x="31" y="9"/>
                      <a:pt x="28" y="12"/>
                      <a:pt x="28" y="13"/>
                    </a:cubicBezTo>
                    <a:cubicBezTo>
                      <a:pt x="28" y="17"/>
                      <a:pt x="30" y="18"/>
                      <a:pt x="29" y="22"/>
                    </a:cubicBezTo>
                    <a:cubicBezTo>
                      <a:pt x="29" y="22"/>
                      <a:pt x="28" y="22"/>
                      <a:pt x="28" y="22"/>
                    </a:cubicBezTo>
                    <a:cubicBezTo>
                      <a:pt x="27" y="24"/>
                      <a:pt x="27" y="26"/>
                      <a:pt x="28" y="29"/>
                    </a:cubicBezTo>
                    <a:cubicBezTo>
                      <a:pt x="27" y="29"/>
                      <a:pt x="27" y="30"/>
                      <a:pt x="25" y="30"/>
                    </a:cubicBezTo>
                    <a:cubicBezTo>
                      <a:pt x="25" y="30"/>
                      <a:pt x="24" y="28"/>
                      <a:pt x="23" y="28"/>
                    </a:cubicBezTo>
                    <a:cubicBezTo>
                      <a:pt x="22" y="27"/>
                      <a:pt x="24" y="29"/>
                      <a:pt x="22" y="28"/>
                    </a:cubicBezTo>
                    <a:cubicBezTo>
                      <a:pt x="23" y="30"/>
                      <a:pt x="22" y="31"/>
                      <a:pt x="23" y="32"/>
                    </a:cubicBezTo>
                    <a:cubicBezTo>
                      <a:pt x="23" y="33"/>
                      <a:pt x="25" y="34"/>
                      <a:pt x="25" y="34"/>
                    </a:cubicBezTo>
                    <a:cubicBezTo>
                      <a:pt x="25" y="36"/>
                      <a:pt x="24" y="38"/>
                      <a:pt x="25" y="40"/>
                    </a:cubicBezTo>
                    <a:cubicBezTo>
                      <a:pt x="25" y="40"/>
                      <a:pt x="28" y="44"/>
                      <a:pt x="29" y="45"/>
                    </a:cubicBezTo>
                    <a:cubicBezTo>
                      <a:pt x="30" y="44"/>
                      <a:pt x="29" y="44"/>
                      <a:pt x="30" y="42"/>
                    </a:cubicBezTo>
                    <a:cubicBezTo>
                      <a:pt x="31" y="42"/>
                      <a:pt x="32" y="43"/>
                      <a:pt x="32" y="42"/>
                    </a:cubicBezTo>
                    <a:cubicBezTo>
                      <a:pt x="30" y="52"/>
                      <a:pt x="31" y="50"/>
                      <a:pt x="35" y="57"/>
                    </a:cubicBezTo>
                    <a:cubicBezTo>
                      <a:pt x="35" y="57"/>
                      <a:pt x="37" y="57"/>
                      <a:pt x="37" y="56"/>
                    </a:cubicBezTo>
                    <a:cubicBezTo>
                      <a:pt x="39" y="55"/>
                      <a:pt x="38" y="53"/>
                      <a:pt x="42" y="54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4" y="55"/>
                      <a:pt x="45" y="55"/>
                      <a:pt x="45" y="55"/>
                    </a:cubicBezTo>
                    <a:cubicBezTo>
                      <a:pt x="46" y="56"/>
                      <a:pt x="46" y="58"/>
                      <a:pt x="47" y="59"/>
                    </a:cubicBezTo>
                    <a:cubicBezTo>
                      <a:pt x="53" y="58"/>
                      <a:pt x="43" y="55"/>
                      <a:pt x="49" y="54"/>
                    </a:cubicBezTo>
                    <a:cubicBezTo>
                      <a:pt x="50" y="55"/>
                      <a:pt x="49" y="55"/>
                      <a:pt x="50" y="56"/>
                    </a:cubicBezTo>
                    <a:cubicBezTo>
                      <a:pt x="51" y="57"/>
                      <a:pt x="51" y="57"/>
                      <a:pt x="52" y="58"/>
                    </a:cubicBezTo>
                    <a:cubicBezTo>
                      <a:pt x="53" y="59"/>
                      <a:pt x="53" y="61"/>
                      <a:pt x="54" y="62"/>
                    </a:cubicBezTo>
                    <a:cubicBezTo>
                      <a:pt x="54" y="63"/>
                      <a:pt x="56" y="62"/>
                      <a:pt x="56" y="62"/>
                    </a:cubicBezTo>
                    <a:cubicBezTo>
                      <a:pt x="57" y="63"/>
                      <a:pt x="57" y="65"/>
                      <a:pt x="58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61" y="57"/>
                      <a:pt x="58" y="61"/>
                      <a:pt x="57" y="56"/>
                    </a:cubicBezTo>
                    <a:cubicBezTo>
                      <a:pt x="56" y="54"/>
                      <a:pt x="58" y="54"/>
                      <a:pt x="57" y="52"/>
                    </a:cubicBezTo>
                    <a:cubicBezTo>
                      <a:pt x="57" y="51"/>
                      <a:pt x="56" y="50"/>
                      <a:pt x="55" y="50"/>
                    </a:cubicBezTo>
                    <a:cubicBezTo>
                      <a:pt x="55" y="50"/>
                      <a:pt x="53" y="52"/>
                      <a:pt x="53" y="52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0"/>
                      <a:pt x="51" y="49"/>
                      <a:pt x="51" y="48"/>
                    </a:cubicBezTo>
                    <a:cubicBezTo>
                      <a:pt x="50" y="48"/>
                      <a:pt x="51" y="47"/>
                      <a:pt x="49" y="47"/>
                    </a:cubicBezTo>
                    <a:cubicBezTo>
                      <a:pt x="49" y="47"/>
                      <a:pt x="49" y="48"/>
                      <a:pt x="49" y="48"/>
                    </a:cubicBezTo>
                    <a:cubicBezTo>
                      <a:pt x="47" y="49"/>
                      <a:pt x="46" y="48"/>
                      <a:pt x="45" y="48"/>
                    </a:cubicBezTo>
                    <a:cubicBezTo>
                      <a:pt x="44" y="48"/>
                      <a:pt x="42" y="50"/>
                      <a:pt x="41" y="50"/>
                    </a:cubicBezTo>
                    <a:cubicBezTo>
                      <a:pt x="41" y="50"/>
                      <a:pt x="40" y="49"/>
                      <a:pt x="39" y="49"/>
                    </a:cubicBezTo>
                    <a:cubicBezTo>
                      <a:pt x="39" y="48"/>
                      <a:pt x="39" y="45"/>
                      <a:pt x="38" y="44"/>
                    </a:cubicBez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42"/>
                      <a:pt x="37" y="37"/>
                      <a:pt x="37" y="37"/>
                    </a:cubicBezTo>
                    <a:cubicBezTo>
                      <a:pt x="38" y="33"/>
                      <a:pt x="37" y="31"/>
                      <a:pt x="40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28"/>
                      <a:pt x="43" y="24"/>
                      <a:pt x="43" y="22"/>
                    </a:cubicBezTo>
                    <a:cubicBezTo>
                      <a:pt x="44" y="23"/>
                      <a:pt x="45" y="23"/>
                      <a:pt x="45" y="23"/>
                    </a:cubicBezTo>
                    <a:cubicBezTo>
                      <a:pt x="46" y="23"/>
                      <a:pt x="46" y="21"/>
                      <a:pt x="47" y="20"/>
                    </a:cubicBezTo>
                    <a:cubicBezTo>
                      <a:pt x="46" y="18"/>
                      <a:pt x="46" y="16"/>
                      <a:pt x="45" y="14"/>
                    </a:cubicBezTo>
                    <a:cubicBezTo>
                      <a:pt x="45" y="14"/>
                      <a:pt x="43" y="13"/>
                      <a:pt x="43" y="12"/>
                    </a:cubicBezTo>
                    <a:cubicBezTo>
                      <a:pt x="42" y="9"/>
                      <a:pt x="43" y="5"/>
                      <a:pt x="45" y="3"/>
                    </a:cubicBezTo>
                    <a:cubicBezTo>
                      <a:pt x="45" y="3"/>
                      <a:pt x="44" y="2"/>
                      <a:pt x="44" y="1"/>
                    </a:cubicBezTo>
                    <a:cubicBezTo>
                      <a:pt x="42" y="2"/>
                      <a:pt x="38" y="6"/>
                      <a:pt x="35" y="2"/>
                    </a:cubicBezTo>
                    <a:cubicBezTo>
                      <a:pt x="35" y="2"/>
                      <a:pt x="36" y="1"/>
                      <a:pt x="35" y="0"/>
                    </a:cubicBezTo>
                    <a:cubicBezTo>
                      <a:pt x="34" y="0"/>
                      <a:pt x="33" y="1"/>
                      <a:pt x="3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0" name="Freeform 103">
                <a:extLst>
                  <a:ext uri="{FF2B5EF4-FFF2-40B4-BE49-F238E27FC236}">
                    <a16:creationId xmlns:a16="http://schemas.microsoft.com/office/drawing/2014/main" xmlns="" id="{B40E4670-EA02-47FD-8716-21CE4FCDA5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90" y="1858"/>
                <a:ext cx="161" cy="281"/>
              </a:xfrm>
              <a:custGeom>
                <a:avLst/>
                <a:gdLst>
                  <a:gd name="T0" fmla="*/ 68 w 82"/>
                  <a:gd name="T1" fmla="*/ 108 h 143"/>
                  <a:gd name="T2" fmla="*/ 60 w 82"/>
                  <a:gd name="T3" fmla="*/ 114 h 143"/>
                  <a:gd name="T4" fmla="*/ 54 w 82"/>
                  <a:gd name="T5" fmla="*/ 111 h 143"/>
                  <a:gd name="T6" fmla="*/ 49 w 82"/>
                  <a:gd name="T7" fmla="*/ 115 h 143"/>
                  <a:gd name="T8" fmla="*/ 41 w 82"/>
                  <a:gd name="T9" fmla="*/ 127 h 143"/>
                  <a:gd name="T10" fmla="*/ 48 w 82"/>
                  <a:gd name="T11" fmla="*/ 124 h 143"/>
                  <a:gd name="T12" fmla="*/ 60 w 82"/>
                  <a:gd name="T13" fmla="*/ 127 h 143"/>
                  <a:gd name="T14" fmla="*/ 69 w 82"/>
                  <a:gd name="T15" fmla="*/ 139 h 143"/>
                  <a:gd name="T16" fmla="*/ 75 w 82"/>
                  <a:gd name="T17" fmla="*/ 135 h 143"/>
                  <a:gd name="T18" fmla="*/ 79 w 82"/>
                  <a:gd name="T19" fmla="*/ 120 h 143"/>
                  <a:gd name="T20" fmla="*/ 73 w 82"/>
                  <a:gd name="T21" fmla="*/ 102 h 143"/>
                  <a:gd name="T22" fmla="*/ 65 w 82"/>
                  <a:gd name="T23" fmla="*/ 98 h 143"/>
                  <a:gd name="T24" fmla="*/ 47 w 82"/>
                  <a:gd name="T25" fmla="*/ 89 h 143"/>
                  <a:gd name="T26" fmla="*/ 50 w 82"/>
                  <a:gd name="T27" fmla="*/ 92 h 143"/>
                  <a:gd name="T28" fmla="*/ 52 w 82"/>
                  <a:gd name="T29" fmla="*/ 94 h 143"/>
                  <a:gd name="T30" fmla="*/ 51 w 82"/>
                  <a:gd name="T31" fmla="*/ 86 h 143"/>
                  <a:gd name="T32" fmla="*/ 56 w 82"/>
                  <a:gd name="T33" fmla="*/ 97 h 143"/>
                  <a:gd name="T34" fmla="*/ 59 w 82"/>
                  <a:gd name="T35" fmla="*/ 84 h 143"/>
                  <a:gd name="T36" fmla="*/ 15 w 82"/>
                  <a:gd name="T37" fmla="*/ 92 h 143"/>
                  <a:gd name="T38" fmla="*/ 8 w 82"/>
                  <a:gd name="T39" fmla="*/ 103 h 143"/>
                  <a:gd name="T40" fmla="*/ 0 w 82"/>
                  <a:gd name="T41" fmla="*/ 113 h 143"/>
                  <a:gd name="T42" fmla="*/ 15 w 82"/>
                  <a:gd name="T43" fmla="*/ 99 h 143"/>
                  <a:gd name="T44" fmla="*/ 21 w 82"/>
                  <a:gd name="T45" fmla="*/ 91 h 143"/>
                  <a:gd name="T46" fmla="*/ 65 w 82"/>
                  <a:gd name="T47" fmla="*/ 81 h 143"/>
                  <a:gd name="T48" fmla="*/ 68 w 82"/>
                  <a:gd name="T49" fmla="*/ 86 h 143"/>
                  <a:gd name="T50" fmla="*/ 70 w 82"/>
                  <a:gd name="T51" fmla="*/ 93 h 143"/>
                  <a:gd name="T52" fmla="*/ 70 w 82"/>
                  <a:gd name="T53" fmla="*/ 86 h 143"/>
                  <a:gd name="T54" fmla="*/ 42 w 82"/>
                  <a:gd name="T55" fmla="*/ 78 h 143"/>
                  <a:gd name="T56" fmla="*/ 49 w 82"/>
                  <a:gd name="T57" fmla="*/ 85 h 143"/>
                  <a:gd name="T58" fmla="*/ 53 w 82"/>
                  <a:gd name="T59" fmla="*/ 72 h 143"/>
                  <a:gd name="T60" fmla="*/ 53 w 82"/>
                  <a:gd name="T61" fmla="*/ 72 h 143"/>
                  <a:gd name="T62" fmla="*/ 23 w 82"/>
                  <a:gd name="T63" fmla="*/ 72 h 143"/>
                  <a:gd name="T64" fmla="*/ 41 w 82"/>
                  <a:gd name="T65" fmla="*/ 68 h 143"/>
                  <a:gd name="T66" fmla="*/ 67 w 82"/>
                  <a:gd name="T67" fmla="*/ 76 h 143"/>
                  <a:gd name="T68" fmla="*/ 75 w 82"/>
                  <a:gd name="T69" fmla="*/ 83 h 143"/>
                  <a:gd name="T70" fmla="*/ 70 w 82"/>
                  <a:gd name="T71" fmla="*/ 69 h 143"/>
                  <a:gd name="T72" fmla="*/ 28 w 82"/>
                  <a:gd name="T73" fmla="*/ 58 h 143"/>
                  <a:gd name="T74" fmla="*/ 37 w 82"/>
                  <a:gd name="T75" fmla="*/ 71 h 143"/>
                  <a:gd name="T76" fmla="*/ 61 w 82"/>
                  <a:gd name="T77" fmla="*/ 53 h 143"/>
                  <a:gd name="T78" fmla="*/ 28 w 82"/>
                  <a:gd name="T79" fmla="*/ 13 h 143"/>
                  <a:gd name="T80" fmla="*/ 25 w 82"/>
                  <a:gd name="T81" fmla="*/ 30 h 143"/>
                  <a:gd name="T82" fmla="*/ 25 w 82"/>
                  <a:gd name="T83" fmla="*/ 34 h 143"/>
                  <a:gd name="T84" fmla="*/ 32 w 82"/>
                  <a:gd name="T85" fmla="*/ 42 h 143"/>
                  <a:gd name="T86" fmla="*/ 43 w 82"/>
                  <a:gd name="T87" fmla="*/ 55 h 143"/>
                  <a:gd name="T88" fmla="*/ 50 w 82"/>
                  <a:gd name="T89" fmla="*/ 56 h 143"/>
                  <a:gd name="T90" fmla="*/ 58 w 82"/>
                  <a:gd name="T91" fmla="*/ 66 h 143"/>
                  <a:gd name="T92" fmla="*/ 55 w 82"/>
                  <a:gd name="T93" fmla="*/ 50 h 143"/>
                  <a:gd name="T94" fmla="*/ 49 w 82"/>
                  <a:gd name="T95" fmla="*/ 47 h 143"/>
                  <a:gd name="T96" fmla="*/ 39 w 82"/>
                  <a:gd name="T97" fmla="*/ 49 h 143"/>
                  <a:gd name="T98" fmla="*/ 40 w 82"/>
                  <a:gd name="T99" fmla="*/ 30 h 143"/>
                  <a:gd name="T100" fmla="*/ 47 w 82"/>
                  <a:gd name="T101" fmla="*/ 20 h 143"/>
                  <a:gd name="T102" fmla="*/ 44 w 82"/>
                  <a:gd name="T103" fmla="*/ 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2" h="143">
                    <a:moveTo>
                      <a:pt x="73" y="102"/>
                    </a:moveTo>
                    <a:cubicBezTo>
                      <a:pt x="72" y="103"/>
                      <a:pt x="72" y="103"/>
                      <a:pt x="71" y="103"/>
                    </a:cubicBezTo>
                    <a:cubicBezTo>
                      <a:pt x="72" y="103"/>
                      <a:pt x="71" y="109"/>
                      <a:pt x="71" y="109"/>
                    </a:cubicBezTo>
                    <a:cubicBezTo>
                      <a:pt x="70" y="110"/>
                      <a:pt x="68" y="108"/>
                      <a:pt x="68" y="108"/>
                    </a:cubicBezTo>
                    <a:cubicBezTo>
                      <a:pt x="68" y="109"/>
                      <a:pt x="66" y="109"/>
                      <a:pt x="66" y="109"/>
                    </a:cubicBezTo>
                    <a:cubicBezTo>
                      <a:pt x="65" y="111"/>
                      <a:pt x="66" y="112"/>
                      <a:pt x="65" y="113"/>
                    </a:cubicBezTo>
                    <a:cubicBezTo>
                      <a:pt x="64" y="112"/>
                      <a:pt x="62" y="111"/>
                      <a:pt x="61" y="111"/>
                    </a:cubicBezTo>
                    <a:cubicBezTo>
                      <a:pt x="60" y="112"/>
                      <a:pt x="61" y="114"/>
                      <a:pt x="60" y="114"/>
                    </a:cubicBezTo>
                    <a:cubicBezTo>
                      <a:pt x="59" y="114"/>
                      <a:pt x="55" y="115"/>
                      <a:pt x="55" y="115"/>
                    </a:cubicBezTo>
                    <a:cubicBezTo>
                      <a:pt x="54" y="115"/>
                      <a:pt x="55" y="113"/>
                      <a:pt x="55" y="113"/>
                    </a:cubicBezTo>
                    <a:cubicBezTo>
                      <a:pt x="55" y="113"/>
                      <a:pt x="55" y="112"/>
                      <a:pt x="55" y="111"/>
                    </a:cubicBezTo>
                    <a:cubicBezTo>
                      <a:pt x="55" y="111"/>
                      <a:pt x="54" y="111"/>
                      <a:pt x="5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51" y="111"/>
                      <a:pt x="51" y="111"/>
                      <a:pt x="51" y="111"/>
                    </a:cubicBezTo>
                    <a:cubicBezTo>
                      <a:pt x="50" y="112"/>
                      <a:pt x="49" y="112"/>
                      <a:pt x="49" y="113"/>
                    </a:cubicBezTo>
                    <a:cubicBezTo>
                      <a:pt x="48" y="113"/>
                      <a:pt x="49" y="115"/>
                      <a:pt x="49" y="115"/>
                    </a:cubicBezTo>
                    <a:cubicBezTo>
                      <a:pt x="47" y="116"/>
                      <a:pt x="44" y="117"/>
                      <a:pt x="42" y="117"/>
                    </a:cubicBezTo>
                    <a:cubicBezTo>
                      <a:pt x="42" y="119"/>
                      <a:pt x="43" y="121"/>
                      <a:pt x="42" y="123"/>
                    </a:cubicBezTo>
                    <a:cubicBezTo>
                      <a:pt x="42" y="124"/>
                      <a:pt x="40" y="125"/>
                      <a:pt x="40" y="125"/>
                    </a:cubicBezTo>
                    <a:cubicBezTo>
                      <a:pt x="40" y="127"/>
                      <a:pt x="41" y="126"/>
                      <a:pt x="41" y="127"/>
                    </a:cubicBezTo>
                    <a:cubicBezTo>
                      <a:pt x="41" y="127"/>
                      <a:pt x="43" y="127"/>
                      <a:pt x="43" y="127"/>
                    </a:cubicBezTo>
                    <a:cubicBezTo>
                      <a:pt x="44" y="126"/>
                      <a:pt x="43" y="126"/>
                      <a:pt x="44" y="125"/>
                    </a:cubicBezTo>
                    <a:cubicBezTo>
                      <a:pt x="45" y="124"/>
                      <a:pt x="46" y="123"/>
                      <a:pt x="47" y="121"/>
                    </a:cubicBezTo>
                    <a:cubicBezTo>
                      <a:pt x="48" y="122"/>
                      <a:pt x="47" y="122"/>
                      <a:pt x="48" y="124"/>
                    </a:cubicBezTo>
                    <a:cubicBezTo>
                      <a:pt x="51" y="124"/>
                      <a:pt x="53" y="124"/>
                      <a:pt x="55" y="124"/>
                    </a:cubicBezTo>
                    <a:cubicBezTo>
                      <a:pt x="55" y="124"/>
                      <a:pt x="55" y="122"/>
                      <a:pt x="57" y="123"/>
                    </a:cubicBezTo>
                    <a:cubicBezTo>
                      <a:pt x="57" y="123"/>
                      <a:pt x="59" y="125"/>
                      <a:pt x="59" y="125"/>
                    </a:cubicBezTo>
                    <a:cubicBezTo>
                      <a:pt x="60" y="124"/>
                      <a:pt x="60" y="126"/>
                      <a:pt x="60" y="127"/>
                    </a:cubicBezTo>
                    <a:cubicBezTo>
                      <a:pt x="59" y="127"/>
                      <a:pt x="59" y="127"/>
                      <a:pt x="59" y="127"/>
                    </a:cubicBezTo>
                    <a:cubicBezTo>
                      <a:pt x="58" y="129"/>
                      <a:pt x="56" y="133"/>
                      <a:pt x="58" y="136"/>
                    </a:cubicBezTo>
                    <a:cubicBezTo>
                      <a:pt x="58" y="137"/>
                      <a:pt x="61" y="137"/>
                      <a:pt x="61" y="137"/>
                    </a:cubicBezTo>
                    <a:cubicBezTo>
                      <a:pt x="65" y="140"/>
                      <a:pt x="63" y="140"/>
                      <a:pt x="69" y="139"/>
                    </a:cubicBezTo>
                    <a:cubicBezTo>
                      <a:pt x="68" y="140"/>
                      <a:pt x="69" y="143"/>
                      <a:pt x="69" y="143"/>
                    </a:cubicBezTo>
                    <a:cubicBezTo>
                      <a:pt x="70" y="143"/>
                      <a:pt x="72" y="143"/>
                      <a:pt x="72" y="142"/>
                    </a:cubicBezTo>
                    <a:cubicBezTo>
                      <a:pt x="74" y="139"/>
                      <a:pt x="73" y="135"/>
                      <a:pt x="71" y="132"/>
                    </a:cubicBezTo>
                    <a:cubicBezTo>
                      <a:pt x="71" y="132"/>
                      <a:pt x="74" y="131"/>
                      <a:pt x="75" y="135"/>
                    </a:cubicBezTo>
                    <a:cubicBezTo>
                      <a:pt x="76" y="135"/>
                      <a:pt x="76" y="135"/>
                      <a:pt x="76" y="135"/>
                    </a:cubicBezTo>
                    <a:cubicBezTo>
                      <a:pt x="75" y="131"/>
                      <a:pt x="75" y="130"/>
                      <a:pt x="74" y="127"/>
                    </a:cubicBezTo>
                    <a:cubicBezTo>
                      <a:pt x="75" y="126"/>
                      <a:pt x="77" y="125"/>
                      <a:pt x="77" y="124"/>
                    </a:cubicBezTo>
                    <a:cubicBezTo>
                      <a:pt x="78" y="123"/>
                      <a:pt x="78" y="120"/>
                      <a:pt x="79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2" y="117"/>
                      <a:pt x="80" y="115"/>
                      <a:pt x="79" y="113"/>
                    </a:cubicBezTo>
                    <a:cubicBezTo>
                      <a:pt x="78" y="110"/>
                      <a:pt x="77" y="107"/>
                      <a:pt x="77" y="103"/>
                    </a:cubicBezTo>
                    <a:cubicBezTo>
                      <a:pt x="75" y="103"/>
                      <a:pt x="74" y="103"/>
                      <a:pt x="73" y="102"/>
                    </a:cubicBezTo>
                    <a:close/>
                    <a:moveTo>
                      <a:pt x="61" y="93"/>
                    </a:moveTo>
                    <a:cubicBezTo>
                      <a:pt x="61" y="94"/>
                      <a:pt x="60" y="95"/>
                      <a:pt x="59" y="95"/>
                    </a:cubicBezTo>
                    <a:cubicBezTo>
                      <a:pt x="59" y="95"/>
                      <a:pt x="59" y="97"/>
                      <a:pt x="59" y="97"/>
                    </a:cubicBezTo>
                    <a:cubicBezTo>
                      <a:pt x="62" y="98"/>
                      <a:pt x="63" y="98"/>
                      <a:pt x="65" y="98"/>
                    </a:cubicBezTo>
                    <a:cubicBezTo>
                      <a:pt x="66" y="96"/>
                      <a:pt x="66" y="96"/>
                      <a:pt x="66" y="96"/>
                    </a:cubicBezTo>
                    <a:cubicBezTo>
                      <a:pt x="65" y="96"/>
                      <a:pt x="65" y="94"/>
                      <a:pt x="64" y="93"/>
                    </a:cubicBezTo>
                    <a:cubicBezTo>
                      <a:pt x="63" y="93"/>
                      <a:pt x="62" y="94"/>
                      <a:pt x="61" y="93"/>
                    </a:cubicBezTo>
                    <a:close/>
                    <a:moveTo>
                      <a:pt x="47" y="89"/>
                    </a:moveTo>
                    <a:cubicBezTo>
                      <a:pt x="47" y="89"/>
                      <a:pt x="46" y="90"/>
                      <a:pt x="48" y="90"/>
                    </a:cubicBezTo>
                    <a:cubicBezTo>
                      <a:pt x="48" y="89"/>
                      <a:pt x="49" y="89"/>
                      <a:pt x="47" y="89"/>
                    </a:cubicBezTo>
                    <a:close/>
                    <a:moveTo>
                      <a:pt x="51" y="86"/>
                    </a:moveTo>
                    <a:cubicBezTo>
                      <a:pt x="51" y="87"/>
                      <a:pt x="50" y="89"/>
                      <a:pt x="50" y="92"/>
                    </a:cubicBezTo>
                    <a:cubicBezTo>
                      <a:pt x="46" y="94"/>
                      <a:pt x="41" y="94"/>
                      <a:pt x="45" y="99"/>
                    </a:cubicBezTo>
                    <a:cubicBezTo>
                      <a:pt x="46" y="101"/>
                      <a:pt x="47" y="100"/>
                      <a:pt x="49" y="101"/>
                    </a:cubicBezTo>
                    <a:cubicBezTo>
                      <a:pt x="50" y="102"/>
                      <a:pt x="51" y="103"/>
                      <a:pt x="52" y="103"/>
                    </a:cubicBezTo>
                    <a:cubicBezTo>
                      <a:pt x="52" y="103"/>
                      <a:pt x="52" y="96"/>
                      <a:pt x="52" y="94"/>
                    </a:cubicBezTo>
                    <a:cubicBezTo>
                      <a:pt x="52" y="94"/>
                      <a:pt x="55" y="90"/>
                      <a:pt x="55" y="89"/>
                    </a:cubicBezTo>
                    <a:cubicBezTo>
                      <a:pt x="56" y="89"/>
                      <a:pt x="55" y="88"/>
                      <a:pt x="55" y="88"/>
                    </a:cubicBezTo>
                    <a:cubicBezTo>
                      <a:pt x="54" y="87"/>
                      <a:pt x="54" y="86"/>
                      <a:pt x="54" y="86"/>
                    </a:cubicBezTo>
                    <a:cubicBezTo>
                      <a:pt x="53" y="86"/>
                      <a:pt x="52" y="86"/>
                      <a:pt x="51" y="86"/>
                    </a:cubicBezTo>
                    <a:close/>
                    <a:moveTo>
                      <a:pt x="59" y="84"/>
                    </a:moveTo>
                    <a:cubicBezTo>
                      <a:pt x="58" y="85"/>
                      <a:pt x="59" y="86"/>
                      <a:pt x="59" y="87"/>
                    </a:cubicBezTo>
                    <a:cubicBezTo>
                      <a:pt x="58" y="89"/>
                      <a:pt x="50" y="96"/>
                      <a:pt x="55" y="99"/>
                    </a:cubicBezTo>
                    <a:cubicBezTo>
                      <a:pt x="55" y="98"/>
                      <a:pt x="56" y="97"/>
                      <a:pt x="56" y="97"/>
                    </a:cubicBezTo>
                    <a:cubicBezTo>
                      <a:pt x="57" y="96"/>
                      <a:pt x="56" y="95"/>
                      <a:pt x="57" y="93"/>
                    </a:cubicBezTo>
                    <a:cubicBezTo>
                      <a:pt x="57" y="93"/>
                      <a:pt x="59" y="92"/>
                      <a:pt x="59" y="92"/>
                    </a:cubicBezTo>
                    <a:cubicBezTo>
                      <a:pt x="61" y="91"/>
                      <a:pt x="60" y="88"/>
                      <a:pt x="60" y="84"/>
                    </a:cubicBezTo>
                    <a:lnTo>
                      <a:pt x="59" y="84"/>
                    </a:lnTo>
                    <a:close/>
                    <a:moveTo>
                      <a:pt x="19" y="82"/>
                    </a:moveTo>
                    <a:cubicBezTo>
                      <a:pt x="19" y="82"/>
                      <a:pt x="19" y="85"/>
                      <a:pt x="19" y="86"/>
                    </a:cubicBezTo>
                    <a:cubicBezTo>
                      <a:pt x="19" y="86"/>
                      <a:pt x="15" y="89"/>
                      <a:pt x="15" y="89"/>
                    </a:cubicBezTo>
                    <a:cubicBezTo>
                      <a:pt x="14" y="91"/>
                      <a:pt x="16" y="91"/>
                      <a:pt x="15" y="92"/>
                    </a:cubicBezTo>
                    <a:cubicBezTo>
                      <a:pt x="15" y="93"/>
                      <a:pt x="13" y="94"/>
                      <a:pt x="13" y="94"/>
                    </a:cubicBezTo>
                    <a:cubicBezTo>
                      <a:pt x="12" y="96"/>
                      <a:pt x="12" y="98"/>
                      <a:pt x="11" y="99"/>
                    </a:cubicBezTo>
                    <a:cubicBezTo>
                      <a:pt x="10" y="100"/>
                      <a:pt x="8" y="101"/>
                      <a:pt x="8" y="101"/>
                    </a:cubicBezTo>
                    <a:cubicBezTo>
                      <a:pt x="8" y="102"/>
                      <a:pt x="8" y="103"/>
                      <a:pt x="8" y="103"/>
                    </a:cubicBezTo>
                    <a:cubicBezTo>
                      <a:pt x="7" y="104"/>
                      <a:pt x="6" y="104"/>
                      <a:pt x="5" y="104"/>
                    </a:cubicBezTo>
                    <a:cubicBezTo>
                      <a:pt x="4" y="104"/>
                      <a:pt x="5" y="106"/>
                      <a:pt x="4" y="106"/>
                    </a:cubicBezTo>
                    <a:cubicBezTo>
                      <a:pt x="4" y="106"/>
                      <a:pt x="3" y="106"/>
                      <a:pt x="2" y="106"/>
                    </a:cubicBezTo>
                    <a:cubicBezTo>
                      <a:pt x="1" y="108"/>
                      <a:pt x="1" y="110"/>
                      <a:pt x="0" y="113"/>
                    </a:cubicBezTo>
                    <a:cubicBezTo>
                      <a:pt x="2" y="110"/>
                      <a:pt x="9" y="107"/>
                      <a:pt x="11" y="105"/>
                    </a:cubicBezTo>
                    <a:cubicBezTo>
                      <a:pt x="12" y="104"/>
                      <a:pt x="11" y="103"/>
                      <a:pt x="11" y="103"/>
                    </a:cubicBezTo>
                    <a:cubicBezTo>
                      <a:pt x="12" y="102"/>
                      <a:pt x="14" y="100"/>
                      <a:pt x="14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5" y="98"/>
                      <a:pt x="14" y="97"/>
                      <a:pt x="15" y="97"/>
                    </a:cubicBezTo>
                    <a:cubicBezTo>
                      <a:pt x="16" y="96"/>
                      <a:pt x="18" y="96"/>
                      <a:pt x="19" y="95"/>
                    </a:cubicBezTo>
                    <a:cubicBezTo>
                      <a:pt x="19" y="94"/>
                      <a:pt x="19" y="93"/>
                      <a:pt x="19" y="92"/>
                    </a:cubicBezTo>
                    <a:cubicBezTo>
                      <a:pt x="20" y="92"/>
                      <a:pt x="21" y="92"/>
                      <a:pt x="21" y="91"/>
                    </a:cubicBezTo>
                    <a:cubicBezTo>
                      <a:pt x="22" y="91"/>
                      <a:pt x="22" y="84"/>
                      <a:pt x="21" y="84"/>
                    </a:cubicBezTo>
                    <a:cubicBezTo>
                      <a:pt x="21" y="84"/>
                      <a:pt x="21" y="82"/>
                      <a:pt x="21" y="82"/>
                    </a:cubicBezTo>
                    <a:lnTo>
                      <a:pt x="19" y="82"/>
                    </a:lnTo>
                    <a:close/>
                    <a:moveTo>
                      <a:pt x="65" y="81"/>
                    </a:moveTo>
                    <a:cubicBezTo>
                      <a:pt x="65" y="81"/>
                      <a:pt x="64" y="83"/>
                      <a:pt x="65" y="84"/>
                    </a:cubicBezTo>
                    <a:cubicBezTo>
                      <a:pt x="65" y="84"/>
                      <a:pt x="67" y="84"/>
                      <a:pt x="67" y="84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8" y="84"/>
                      <a:pt x="68" y="86"/>
                      <a:pt x="68" y="86"/>
                    </a:cubicBezTo>
                    <a:cubicBezTo>
                      <a:pt x="66" y="86"/>
                      <a:pt x="67" y="88"/>
                      <a:pt x="67" y="89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8" y="90"/>
                      <a:pt x="69" y="91"/>
                      <a:pt x="69" y="91"/>
                    </a:cubicBezTo>
                    <a:cubicBezTo>
                      <a:pt x="70" y="92"/>
                      <a:pt x="69" y="93"/>
                      <a:pt x="70" y="93"/>
                    </a:cubicBezTo>
                    <a:cubicBezTo>
                      <a:pt x="70" y="94"/>
                      <a:pt x="72" y="94"/>
                      <a:pt x="73" y="94"/>
                    </a:cubicBezTo>
                    <a:cubicBezTo>
                      <a:pt x="72" y="93"/>
                      <a:pt x="71" y="93"/>
                      <a:pt x="71" y="92"/>
                    </a:cubicBezTo>
                    <a:cubicBezTo>
                      <a:pt x="71" y="90"/>
                      <a:pt x="72" y="91"/>
                      <a:pt x="72" y="89"/>
                    </a:cubicBezTo>
                    <a:cubicBezTo>
                      <a:pt x="72" y="88"/>
                      <a:pt x="70" y="87"/>
                      <a:pt x="70" y="86"/>
                    </a:cubicBezTo>
                    <a:cubicBezTo>
                      <a:pt x="70" y="85"/>
                      <a:pt x="71" y="84"/>
                      <a:pt x="71" y="84"/>
                    </a:cubicBezTo>
                    <a:cubicBezTo>
                      <a:pt x="71" y="83"/>
                      <a:pt x="71" y="82"/>
                      <a:pt x="70" y="82"/>
                    </a:cubicBezTo>
                    <a:cubicBezTo>
                      <a:pt x="68" y="81"/>
                      <a:pt x="67" y="81"/>
                      <a:pt x="65" y="81"/>
                    </a:cubicBezTo>
                    <a:close/>
                    <a:moveTo>
                      <a:pt x="42" y="78"/>
                    </a:moveTo>
                    <a:cubicBezTo>
                      <a:pt x="41" y="83"/>
                      <a:pt x="41" y="86"/>
                      <a:pt x="40" y="91"/>
                    </a:cubicBezTo>
                    <a:cubicBezTo>
                      <a:pt x="42" y="90"/>
                      <a:pt x="45" y="88"/>
                      <a:pt x="46" y="88"/>
                    </a:cubicBezTo>
                    <a:cubicBezTo>
                      <a:pt x="46" y="87"/>
                      <a:pt x="48" y="88"/>
                      <a:pt x="48" y="88"/>
                    </a:cubicBezTo>
                    <a:cubicBezTo>
                      <a:pt x="49" y="87"/>
                      <a:pt x="48" y="85"/>
                      <a:pt x="49" y="85"/>
                    </a:cubicBezTo>
                    <a:cubicBezTo>
                      <a:pt x="49" y="85"/>
                      <a:pt x="50" y="84"/>
                      <a:pt x="50" y="84"/>
                    </a:cubicBezTo>
                    <a:cubicBezTo>
                      <a:pt x="50" y="83"/>
                      <a:pt x="50" y="81"/>
                      <a:pt x="50" y="80"/>
                    </a:cubicBezTo>
                    <a:cubicBezTo>
                      <a:pt x="47" y="79"/>
                      <a:pt x="45" y="79"/>
                      <a:pt x="42" y="78"/>
                    </a:cubicBezTo>
                    <a:close/>
                    <a:moveTo>
                      <a:pt x="53" y="72"/>
                    </a:move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2"/>
                      <a:pt x="52" y="75"/>
                      <a:pt x="52" y="76"/>
                    </a:cubicBezTo>
                    <a:cubicBezTo>
                      <a:pt x="54" y="76"/>
                      <a:pt x="57" y="77"/>
                      <a:pt x="58" y="77"/>
                    </a:cubicBezTo>
                    <a:cubicBezTo>
                      <a:pt x="65" y="77"/>
                      <a:pt x="53" y="72"/>
                      <a:pt x="53" y="72"/>
                    </a:cubicBezTo>
                    <a:close/>
                    <a:moveTo>
                      <a:pt x="23" y="72"/>
                    </a:move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8" y="75"/>
                      <a:pt x="25" y="74"/>
                    </a:cubicBezTo>
                    <a:cubicBezTo>
                      <a:pt x="25" y="73"/>
                      <a:pt x="24" y="72"/>
                      <a:pt x="23" y="72"/>
                    </a:cubicBezTo>
                    <a:close/>
                    <a:moveTo>
                      <a:pt x="41" y="68"/>
                    </a:moveTo>
                    <a:cubicBezTo>
                      <a:pt x="41" y="68"/>
                      <a:pt x="42" y="71"/>
                      <a:pt x="42" y="71"/>
                    </a:cubicBezTo>
                    <a:cubicBezTo>
                      <a:pt x="44" y="72"/>
                      <a:pt x="43" y="70"/>
                      <a:pt x="43" y="69"/>
                    </a:cubicBezTo>
                    <a:cubicBezTo>
                      <a:pt x="42" y="69"/>
                      <a:pt x="42" y="69"/>
                      <a:pt x="41" y="68"/>
                    </a:cubicBezTo>
                    <a:close/>
                    <a:moveTo>
                      <a:pt x="65" y="66"/>
                    </a:moveTo>
                    <a:cubicBezTo>
                      <a:pt x="65" y="67"/>
                      <a:pt x="63" y="68"/>
                      <a:pt x="63" y="69"/>
                    </a:cubicBezTo>
                    <a:cubicBezTo>
                      <a:pt x="63" y="70"/>
                      <a:pt x="62" y="70"/>
                      <a:pt x="63" y="71"/>
                    </a:cubicBezTo>
                    <a:cubicBezTo>
                      <a:pt x="63" y="72"/>
                      <a:pt x="67" y="75"/>
                      <a:pt x="67" y="76"/>
                    </a:cubicBezTo>
                    <a:cubicBezTo>
                      <a:pt x="68" y="78"/>
                      <a:pt x="67" y="79"/>
                      <a:pt x="68" y="80"/>
                    </a:cubicBezTo>
                    <a:cubicBezTo>
                      <a:pt x="69" y="80"/>
                      <a:pt x="72" y="81"/>
                      <a:pt x="72" y="81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3" y="81"/>
                      <a:pt x="74" y="82"/>
                      <a:pt x="75" y="83"/>
                    </a:cubicBezTo>
                    <a:cubicBezTo>
                      <a:pt x="74" y="81"/>
                      <a:pt x="72" y="79"/>
                      <a:pt x="71" y="78"/>
                    </a:cubicBezTo>
                    <a:cubicBezTo>
                      <a:pt x="71" y="77"/>
                      <a:pt x="70" y="76"/>
                      <a:pt x="70" y="76"/>
                    </a:cubicBezTo>
                    <a:cubicBezTo>
                      <a:pt x="70" y="75"/>
                      <a:pt x="72" y="70"/>
                      <a:pt x="71" y="69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67"/>
                      <a:pt x="70" y="67"/>
                      <a:pt x="69" y="66"/>
                    </a:cubicBezTo>
                    <a:cubicBezTo>
                      <a:pt x="68" y="66"/>
                      <a:pt x="66" y="67"/>
                      <a:pt x="65" y="66"/>
                    </a:cubicBezTo>
                    <a:close/>
                    <a:moveTo>
                      <a:pt x="29" y="57"/>
                    </a:moveTo>
                    <a:cubicBezTo>
                      <a:pt x="29" y="57"/>
                      <a:pt x="28" y="58"/>
                      <a:pt x="28" y="58"/>
                    </a:cubicBezTo>
                    <a:cubicBezTo>
                      <a:pt x="24" y="58"/>
                      <a:pt x="30" y="59"/>
                      <a:pt x="30" y="60"/>
                    </a:cubicBezTo>
                    <a:cubicBezTo>
                      <a:pt x="31" y="61"/>
                      <a:pt x="31" y="65"/>
                      <a:pt x="33" y="66"/>
                    </a:cubicBezTo>
                    <a:cubicBezTo>
                      <a:pt x="34" y="66"/>
                      <a:pt x="35" y="66"/>
                      <a:pt x="36" y="66"/>
                    </a:cubicBezTo>
                    <a:cubicBezTo>
                      <a:pt x="36" y="69"/>
                      <a:pt x="34" y="69"/>
                      <a:pt x="37" y="71"/>
                    </a:cubicBezTo>
                    <a:cubicBezTo>
                      <a:pt x="41" y="68"/>
                      <a:pt x="36" y="56"/>
                      <a:pt x="29" y="57"/>
                    </a:cubicBezTo>
                    <a:close/>
                    <a:moveTo>
                      <a:pt x="61" y="53"/>
                    </a:moveTo>
                    <a:cubicBezTo>
                      <a:pt x="61" y="53"/>
                      <a:pt x="61" y="55"/>
                      <a:pt x="61" y="56"/>
                    </a:cubicBezTo>
                    <a:cubicBezTo>
                      <a:pt x="64" y="57"/>
                      <a:pt x="63" y="53"/>
                      <a:pt x="61" y="53"/>
                    </a:cubicBezTo>
                    <a:close/>
                    <a:moveTo>
                      <a:pt x="32" y="0"/>
                    </a:moveTo>
                    <a:cubicBezTo>
                      <a:pt x="32" y="1"/>
                      <a:pt x="30" y="5"/>
                      <a:pt x="30" y="5"/>
                    </a:cubicBezTo>
                    <a:cubicBezTo>
                      <a:pt x="30" y="5"/>
                      <a:pt x="31" y="7"/>
                      <a:pt x="31" y="8"/>
                    </a:cubicBezTo>
                    <a:cubicBezTo>
                      <a:pt x="31" y="9"/>
                      <a:pt x="28" y="12"/>
                      <a:pt x="28" y="13"/>
                    </a:cubicBezTo>
                    <a:cubicBezTo>
                      <a:pt x="28" y="17"/>
                      <a:pt x="30" y="18"/>
                      <a:pt x="29" y="22"/>
                    </a:cubicBezTo>
                    <a:cubicBezTo>
                      <a:pt x="29" y="22"/>
                      <a:pt x="28" y="22"/>
                      <a:pt x="28" y="22"/>
                    </a:cubicBezTo>
                    <a:cubicBezTo>
                      <a:pt x="27" y="24"/>
                      <a:pt x="27" y="26"/>
                      <a:pt x="28" y="29"/>
                    </a:cubicBezTo>
                    <a:cubicBezTo>
                      <a:pt x="27" y="29"/>
                      <a:pt x="27" y="30"/>
                      <a:pt x="25" y="30"/>
                    </a:cubicBezTo>
                    <a:cubicBezTo>
                      <a:pt x="25" y="30"/>
                      <a:pt x="24" y="28"/>
                      <a:pt x="23" y="28"/>
                    </a:cubicBezTo>
                    <a:cubicBezTo>
                      <a:pt x="22" y="27"/>
                      <a:pt x="24" y="29"/>
                      <a:pt x="22" y="28"/>
                    </a:cubicBezTo>
                    <a:cubicBezTo>
                      <a:pt x="23" y="30"/>
                      <a:pt x="22" y="31"/>
                      <a:pt x="23" y="32"/>
                    </a:cubicBezTo>
                    <a:cubicBezTo>
                      <a:pt x="23" y="33"/>
                      <a:pt x="25" y="34"/>
                      <a:pt x="25" y="34"/>
                    </a:cubicBezTo>
                    <a:cubicBezTo>
                      <a:pt x="25" y="36"/>
                      <a:pt x="24" y="38"/>
                      <a:pt x="25" y="40"/>
                    </a:cubicBezTo>
                    <a:cubicBezTo>
                      <a:pt x="25" y="40"/>
                      <a:pt x="28" y="44"/>
                      <a:pt x="29" y="45"/>
                    </a:cubicBezTo>
                    <a:cubicBezTo>
                      <a:pt x="30" y="44"/>
                      <a:pt x="29" y="44"/>
                      <a:pt x="30" y="42"/>
                    </a:cubicBezTo>
                    <a:cubicBezTo>
                      <a:pt x="31" y="42"/>
                      <a:pt x="32" y="43"/>
                      <a:pt x="32" y="42"/>
                    </a:cubicBezTo>
                    <a:cubicBezTo>
                      <a:pt x="30" y="52"/>
                      <a:pt x="31" y="50"/>
                      <a:pt x="35" y="57"/>
                    </a:cubicBezTo>
                    <a:cubicBezTo>
                      <a:pt x="35" y="57"/>
                      <a:pt x="37" y="57"/>
                      <a:pt x="37" y="56"/>
                    </a:cubicBezTo>
                    <a:cubicBezTo>
                      <a:pt x="39" y="55"/>
                      <a:pt x="38" y="53"/>
                      <a:pt x="42" y="54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4" y="55"/>
                      <a:pt x="45" y="55"/>
                      <a:pt x="45" y="55"/>
                    </a:cubicBezTo>
                    <a:cubicBezTo>
                      <a:pt x="46" y="56"/>
                      <a:pt x="46" y="58"/>
                      <a:pt x="47" y="59"/>
                    </a:cubicBezTo>
                    <a:cubicBezTo>
                      <a:pt x="53" y="58"/>
                      <a:pt x="43" y="55"/>
                      <a:pt x="49" y="54"/>
                    </a:cubicBezTo>
                    <a:cubicBezTo>
                      <a:pt x="50" y="55"/>
                      <a:pt x="49" y="55"/>
                      <a:pt x="50" y="56"/>
                    </a:cubicBezTo>
                    <a:cubicBezTo>
                      <a:pt x="51" y="57"/>
                      <a:pt x="51" y="57"/>
                      <a:pt x="52" y="58"/>
                    </a:cubicBezTo>
                    <a:cubicBezTo>
                      <a:pt x="53" y="59"/>
                      <a:pt x="53" y="61"/>
                      <a:pt x="54" y="62"/>
                    </a:cubicBezTo>
                    <a:cubicBezTo>
                      <a:pt x="54" y="63"/>
                      <a:pt x="56" y="62"/>
                      <a:pt x="56" y="62"/>
                    </a:cubicBezTo>
                    <a:cubicBezTo>
                      <a:pt x="57" y="63"/>
                      <a:pt x="57" y="65"/>
                      <a:pt x="58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61" y="57"/>
                      <a:pt x="58" y="61"/>
                      <a:pt x="57" y="56"/>
                    </a:cubicBezTo>
                    <a:cubicBezTo>
                      <a:pt x="56" y="54"/>
                      <a:pt x="58" y="54"/>
                      <a:pt x="57" y="52"/>
                    </a:cubicBezTo>
                    <a:cubicBezTo>
                      <a:pt x="57" y="51"/>
                      <a:pt x="56" y="50"/>
                      <a:pt x="55" y="50"/>
                    </a:cubicBezTo>
                    <a:cubicBezTo>
                      <a:pt x="55" y="50"/>
                      <a:pt x="53" y="52"/>
                      <a:pt x="53" y="52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0"/>
                      <a:pt x="51" y="49"/>
                      <a:pt x="51" y="48"/>
                    </a:cubicBezTo>
                    <a:cubicBezTo>
                      <a:pt x="50" y="48"/>
                      <a:pt x="51" y="47"/>
                      <a:pt x="49" y="47"/>
                    </a:cubicBezTo>
                    <a:cubicBezTo>
                      <a:pt x="49" y="47"/>
                      <a:pt x="49" y="48"/>
                      <a:pt x="49" y="48"/>
                    </a:cubicBezTo>
                    <a:cubicBezTo>
                      <a:pt x="47" y="49"/>
                      <a:pt x="46" y="48"/>
                      <a:pt x="45" y="48"/>
                    </a:cubicBezTo>
                    <a:cubicBezTo>
                      <a:pt x="44" y="48"/>
                      <a:pt x="42" y="50"/>
                      <a:pt x="41" y="50"/>
                    </a:cubicBezTo>
                    <a:cubicBezTo>
                      <a:pt x="41" y="50"/>
                      <a:pt x="40" y="49"/>
                      <a:pt x="39" y="49"/>
                    </a:cubicBezTo>
                    <a:cubicBezTo>
                      <a:pt x="39" y="48"/>
                      <a:pt x="39" y="45"/>
                      <a:pt x="38" y="44"/>
                    </a:cubicBez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42"/>
                      <a:pt x="37" y="37"/>
                      <a:pt x="37" y="37"/>
                    </a:cubicBezTo>
                    <a:cubicBezTo>
                      <a:pt x="38" y="33"/>
                      <a:pt x="37" y="31"/>
                      <a:pt x="40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28"/>
                      <a:pt x="43" y="24"/>
                      <a:pt x="43" y="22"/>
                    </a:cubicBezTo>
                    <a:cubicBezTo>
                      <a:pt x="44" y="23"/>
                      <a:pt x="45" y="23"/>
                      <a:pt x="45" y="23"/>
                    </a:cubicBezTo>
                    <a:cubicBezTo>
                      <a:pt x="46" y="23"/>
                      <a:pt x="46" y="21"/>
                      <a:pt x="47" y="20"/>
                    </a:cubicBezTo>
                    <a:cubicBezTo>
                      <a:pt x="46" y="18"/>
                      <a:pt x="46" y="16"/>
                      <a:pt x="45" y="14"/>
                    </a:cubicBezTo>
                    <a:cubicBezTo>
                      <a:pt x="45" y="14"/>
                      <a:pt x="43" y="13"/>
                      <a:pt x="43" y="12"/>
                    </a:cubicBezTo>
                    <a:cubicBezTo>
                      <a:pt x="42" y="9"/>
                      <a:pt x="43" y="5"/>
                      <a:pt x="45" y="3"/>
                    </a:cubicBezTo>
                    <a:cubicBezTo>
                      <a:pt x="45" y="3"/>
                      <a:pt x="44" y="2"/>
                      <a:pt x="44" y="1"/>
                    </a:cubicBezTo>
                    <a:cubicBezTo>
                      <a:pt x="42" y="2"/>
                      <a:pt x="38" y="6"/>
                      <a:pt x="35" y="2"/>
                    </a:cubicBezTo>
                    <a:cubicBezTo>
                      <a:pt x="35" y="2"/>
                      <a:pt x="36" y="1"/>
                      <a:pt x="35" y="0"/>
                    </a:cubicBezTo>
                    <a:cubicBezTo>
                      <a:pt x="34" y="0"/>
                      <a:pt x="33" y="1"/>
                      <a:pt x="32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1" name="Freeform 104">
                <a:extLst>
                  <a:ext uri="{FF2B5EF4-FFF2-40B4-BE49-F238E27FC236}">
                    <a16:creationId xmlns:a16="http://schemas.microsoft.com/office/drawing/2014/main" xmlns="" id="{336701A1-1E4E-4209-88E1-74ECD1B583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" y="2258"/>
                <a:ext cx="210" cy="379"/>
              </a:xfrm>
              <a:custGeom>
                <a:avLst/>
                <a:gdLst>
                  <a:gd name="T0" fmla="*/ 103 w 107"/>
                  <a:gd name="T1" fmla="*/ 163 h 193"/>
                  <a:gd name="T2" fmla="*/ 101 w 107"/>
                  <a:gd name="T3" fmla="*/ 154 h 193"/>
                  <a:gd name="T4" fmla="*/ 104 w 107"/>
                  <a:gd name="T5" fmla="*/ 140 h 193"/>
                  <a:gd name="T6" fmla="*/ 89 w 107"/>
                  <a:gd name="T7" fmla="*/ 126 h 193"/>
                  <a:gd name="T8" fmla="*/ 89 w 107"/>
                  <a:gd name="T9" fmla="*/ 98 h 193"/>
                  <a:gd name="T10" fmla="*/ 75 w 107"/>
                  <a:gd name="T11" fmla="*/ 102 h 193"/>
                  <a:gd name="T12" fmla="*/ 67 w 107"/>
                  <a:gd name="T13" fmla="*/ 93 h 193"/>
                  <a:gd name="T14" fmla="*/ 63 w 107"/>
                  <a:gd name="T15" fmla="*/ 84 h 193"/>
                  <a:gd name="T16" fmla="*/ 60 w 107"/>
                  <a:gd name="T17" fmla="*/ 74 h 193"/>
                  <a:gd name="T18" fmla="*/ 64 w 107"/>
                  <a:gd name="T19" fmla="*/ 69 h 193"/>
                  <a:gd name="T20" fmla="*/ 69 w 107"/>
                  <a:gd name="T21" fmla="*/ 56 h 193"/>
                  <a:gd name="T22" fmla="*/ 84 w 107"/>
                  <a:gd name="T23" fmla="*/ 47 h 193"/>
                  <a:gd name="T24" fmla="*/ 93 w 107"/>
                  <a:gd name="T25" fmla="*/ 43 h 193"/>
                  <a:gd name="T26" fmla="*/ 86 w 107"/>
                  <a:gd name="T27" fmla="*/ 41 h 193"/>
                  <a:gd name="T28" fmla="*/ 91 w 107"/>
                  <a:gd name="T29" fmla="*/ 22 h 193"/>
                  <a:gd name="T30" fmla="*/ 78 w 107"/>
                  <a:gd name="T31" fmla="*/ 19 h 193"/>
                  <a:gd name="T32" fmla="*/ 73 w 107"/>
                  <a:gd name="T33" fmla="*/ 20 h 193"/>
                  <a:gd name="T34" fmla="*/ 69 w 107"/>
                  <a:gd name="T35" fmla="*/ 14 h 193"/>
                  <a:gd name="T36" fmla="*/ 60 w 107"/>
                  <a:gd name="T37" fmla="*/ 10 h 193"/>
                  <a:gd name="T38" fmla="*/ 55 w 107"/>
                  <a:gd name="T39" fmla="*/ 0 h 193"/>
                  <a:gd name="T40" fmla="*/ 46 w 107"/>
                  <a:gd name="T41" fmla="*/ 3 h 193"/>
                  <a:gd name="T42" fmla="*/ 50 w 107"/>
                  <a:gd name="T43" fmla="*/ 10 h 193"/>
                  <a:gd name="T44" fmla="*/ 49 w 107"/>
                  <a:gd name="T45" fmla="*/ 16 h 193"/>
                  <a:gd name="T46" fmla="*/ 31 w 107"/>
                  <a:gd name="T47" fmla="*/ 34 h 193"/>
                  <a:gd name="T48" fmla="*/ 22 w 107"/>
                  <a:gd name="T49" fmla="*/ 49 h 193"/>
                  <a:gd name="T50" fmla="*/ 15 w 107"/>
                  <a:gd name="T51" fmla="*/ 52 h 193"/>
                  <a:gd name="T52" fmla="*/ 9 w 107"/>
                  <a:gd name="T53" fmla="*/ 49 h 193"/>
                  <a:gd name="T54" fmla="*/ 9 w 107"/>
                  <a:gd name="T55" fmla="*/ 43 h 193"/>
                  <a:gd name="T56" fmla="*/ 7 w 107"/>
                  <a:gd name="T57" fmla="*/ 38 h 193"/>
                  <a:gd name="T58" fmla="*/ 0 w 107"/>
                  <a:gd name="T59" fmla="*/ 49 h 193"/>
                  <a:gd name="T60" fmla="*/ 3 w 107"/>
                  <a:gd name="T61" fmla="*/ 52 h 193"/>
                  <a:gd name="T62" fmla="*/ 2 w 107"/>
                  <a:gd name="T63" fmla="*/ 56 h 193"/>
                  <a:gd name="T64" fmla="*/ 3 w 107"/>
                  <a:gd name="T65" fmla="*/ 64 h 193"/>
                  <a:gd name="T66" fmla="*/ 15 w 107"/>
                  <a:gd name="T67" fmla="*/ 74 h 193"/>
                  <a:gd name="T68" fmla="*/ 20 w 107"/>
                  <a:gd name="T69" fmla="*/ 80 h 193"/>
                  <a:gd name="T70" fmla="*/ 26 w 107"/>
                  <a:gd name="T71" fmla="*/ 87 h 193"/>
                  <a:gd name="T72" fmla="*/ 30 w 107"/>
                  <a:gd name="T73" fmla="*/ 94 h 193"/>
                  <a:gd name="T74" fmla="*/ 33 w 107"/>
                  <a:gd name="T75" fmla="*/ 99 h 193"/>
                  <a:gd name="T76" fmla="*/ 35 w 107"/>
                  <a:gd name="T77" fmla="*/ 106 h 193"/>
                  <a:gd name="T78" fmla="*/ 36 w 107"/>
                  <a:gd name="T79" fmla="*/ 119 h 193"/>
                  <a:gd name="T80" fmla="*/ 40 w 107"/>
                  <a:gd name="T81" fmla="*/ 129 h 193"/>
                  <a:gd name="T82" fmla="*/ 46 w 107"/>
                  <a:gd name="T83" fmla="*/ 137 h 193"/>
                  <a:gd name="T84" fmla="*/ 47 w 107"/>
                  <a:gd name="T85" fmla="*/ 150 h 193"/>
                  <a:gd name="T86" fmla="*/ 54 w 107"/>
                  <a:gd name="T87" fmla="*/ 162 h 193"/>
                  <a:gd name="T88" fmla="*/ 66 w 107"/>
                  <a:gd name="T89" fmla="*/ 171 h 193"/>
                  <a:gd name="T90" fmla="*/ 69 w 107"/>
                  <a:gd name="T91" fmla="*/ 173 h 193"/>
                  <a:gd name="T92" fmla="*/ 75 w 107"/>
                  <a:gd name="T93" fmla="*/ 175 h 193"/>
                  <a:gd name="T94" fmla="*/ 83 w 107"/>
                  <a:gd name="T95" fmla="*/ 181 h 193"/>
                  <a:gd name="T96" fmla="*/ 88 w 107"/>
                  <a:gd name="T97" fmla="*/ 183 h 193"/>
                  <a:gd name="T98" fmla="*/ 93 w 107"/>
                  <a:gd name="T99" fmla="*/ 189 h 193"/>
                  <a:gd name="T100" fmla="*/ 100 w 107"/>
                  <a:gd name="T101" fmla="*/ 190 h 193"/>
                  <a:gd name="T102" fmla="*/ 100 w 107"/>
                  <a:gd name="T103" fmla="*/ 182 h 193"/>
                  <a:gd name="T104" fmla="*/ 105 w 107"/>
                  <a:gd name="T105" fmla="*/ 170 h 193"/>
                  <a:gd name="T106" fmla="*/ 101 w 107"/>
                  <a:gd name="T107" fmla="*/ 166 h 193"/>
                  <a:gd name="T108" fmla="*/ 98 w 107"/>
                  <a:gd name="T109" fmla="*/ 161 h 193"/>
                  <a:gd name="T110" fmla="*/ 103 w 107"/>
                  <a:gd name="T111" fmla="*/ 164 h 193"/>
                  <a:gd name="T112" fmla="*/ 104 w 107"/>
                  <a:gd name="T113" fmla="*/ 16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7" h="193">
                    <a:moveTo>
                      <a:pt x="104" y="167"/>
                    </a:moveTo>
                    <a:cubicBezTo>
                      <a:pt x="104" y="167"/>
                      <a:pt x="104" y="164"/>
                      <a:pt x="103" y="163"/>
                    </a:cubicBezTo>
                    <a:cubicBezTo>
                      <a:pt x="102" y="161"/>
                      <a:pt x="103" y="159"/>
                      <a:pt x="103" y="159"/>
                    </a:cubicBezTo>
                    <a:cubicBezTo>
                      <a:pt x="103" y="159"/>
                      <a:pt x="102" y="157"/>
                      <a:pt x="101" y="154"/>
                    </a:cubicBezTo>
                    <a:cubicBezTo>
                      <a:pt x="100" y="152"/>
                      <a:pt x="102" y="147"/>
                      <a:pt x="102" y="147"/>
                    </a:cubicBezTo>
                    <a:cubicBezTo>
                      <a:pt x="104" y="140"/>
                      <a:pt x="104" y="140"/>
                      <a:pt x="104" y="140"/>
                    </a:cubicBezTo>
                    <a:cubicBezTo>
                      <a:pt x="99" y="129"/>
                      <a:pt x="99" y="129"/>
                      <a:pt x="99" y="129"/>
                    </a:cubicBezTo>
                    <a:cubicBezTo>
                      <a:pt x="89" y="126"/>
                      <a:pt x="89" y="126"/>
                      <a:pt x="89" y="126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96"/>
                      <a:pt x="89" y="98"/>
                    </a:cubicBezTo>
                    <a:cubicBezTo>
                      <a:pt x="87" y="100"/>
                      <a:pt x="83" y="102"/>
                      <a:pt x="83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102"/>
                      <a:pt x="73" y="101"/>
                      <a:pt x="73" y="98"/>
                    </a:cubicBezTo>
                    <a:cubicBezTo>
                      <a:pt x="73" y="96"/>
                      <a:pt x="68" y="95"/>
                      <a:pt x="67" y="93"/>
                    </a:cubicBezTo>
                    <a:cubicBezTo>
                      <a:pt x="66" y="90"/>
                      <a:pt x="62" y="88"/>
                      <a:pt x="62" y="88"/>
                    </a:cubicBezTo>
                    <a:cubicBezTo>
                      <a:pt x="63" y="84"/>
                      <a:pt x="63" y="84"/>
                      <a:pt x="63" y="84"/>
                    </a:cubicBezTo>
                    <a:cubicBezTo>
                      <a:pt x="63" y="84"/>
                      <a:pt x="63" y="80"/>
                      <a:pt x="62" y="80"/>
                    </a:cubicBezTo>
                    <a:cubicBezTo>
                      <a:pt x="60" y="79"/>
                      <a:pt x="60" y="75"/>
                      <a:pt x="60" y="74"/>
                    </a:cubicBezTo>
                    <a:cubicBezTo>
                      <a:pt x="60" y="72"/>
                      <a:pt x="64" y="74"/>
                      <a:pt x="64" y="74"/>
                    </a:cubicBezTo>
                    <a:cubicBezTo>
                      <a:pt x="64" y="74"/>
                      <a:pt x="64" y="71"/>
                      <a:pt x="64" y="69"/>
                    </a:cubicBezTo>
                    <a:cubicBezTo>
                      <a:pt x="64" y="67"/>
                      <a:pt x="65" y="66"/>
                      <a:pt x="67" y="63"/>
                    </a:cubicBezTo>
                    <a:cubicBezTo>
                      <a:pt x="68" y="61"/>
                      <a:pt x="68" y="58"/>
                      <a:pt x="69" y="56"/>
                    </a:cubicBezTo>
                    <a:cubicBezTo>
                      <a:pt x="70" y="53"/>
                      <a:pt x="74" y="52"/>
                      <a:pt x="76" y="50"/>
                    </a:cubicBezTo>
                    <a:cubicBezTo>
                      <a:pt x="78" y="48"/>
                      <a:pt x="82" y="48"/>
                      <a:pt x="84" y="47"/>
                    </a:cubicBezTo>
                    <a:cubicBezTo>
                      <a:pt x="86" y="46"/>
                      <a:pt x="88" y="46"/>
                      <a:pt x="91" y="46"/>
                    </a:cubicBezTo>
                    <a:cubicBezTo>
                      <a:pt x="93" y="46"/>
                      <a:pt x="93" y="43"/>
                      <a:pt x="93" y="43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95" y="25"/>
                      <a:pt x="93" y="22"/>
                      <a:pt x="91" y="22"/>
                    </a:cubicBezTo>
                    <a:cubicBezTo>
                      <a:pt x="89" y="22"/>
                      <a:pt x="85" y="21"/>
                      <a:pt x="84" y="20"/>
                    </a:cubicBezTo>
                    <a:cubicBezTo>
                      <a:pt x="83" y="18"/>
                      <a:pt x="78" y="19"/>
                      <a:pt x="78" y="19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22"/>
                      <a:pt x="74" y="20"/>
                      <a:pt x="73" y="20"/>
                    </a:cubicBezTo>
                    <a:cubicBezTo>
                      <a:pt x="71" y="20"/>
                      <a:pt x="70" y="17"/>
                      <a:pt x="70" y="17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14"/>
                      <a:pt x="60" y="11"/>
                      <a:pt x="60" y="10"/>
                    </a:cubicBezTo>
                    <a:cubicBezTo>
                      <a:pt x="61" y="8"/>
                      <a:pt x="58" y="5"/>
                      <a:pt x="57" y="5"/>
                    </a:cubicBezTo>
                    <a:cubicBezTo>
                      <a:pt x="55" y="5"/>
                      <a:pt x="55" y="0"/>
                      <a:pt x="55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49" y="7"/>
                      <a:pt x="50" y="10"/>
                    </a:cubicBezTo>
                    <a:cubicBezTo>
                      <a:pt x="51" y="13"/>
                      <a:pt x="50" y="16"/>
                      <a:pt x="50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9" y="23"/>
                      <a:pt x="42" y="27"/>
                    </a:cubicBezTo>
                    <a:cubicBezTo>
                      <a:pt x="36" y="31"/>
                      <a:pt x="33" y="33"/>
                      <a:pt x="31" y="34"/>
                    </a:cubicBezTo>
                    <a:cubicBezTo>
                      <a:pt x="30" y="36"/>
                      <a:pt x="30" y="37"/>
                      <a:pt x="28" y="39"/>
                    </a:cubicBezTo>
                    <a:cubicBezTo>
                      <a:pt x="26" y="42"/>
                      <a:pt x="24" y="43"/>
                      <a:pt x="22" y="49"/>
                    </a:cubicBezTo>
                    <a:cubicBezTo>
                      <a:pt x="21" y="52"/>
                      <a:pt x="18" y="53"/>
                      <a:pt x="18" y="53"/>
                    </a:cubicBezTo>
                    <a:cubicBezTo>
                      <a:pt x="18" y="53"/>
                      <a:pt x="16" y="54"/>
                      <a:pt x="15" y="52"/>
                    </a:cubicBezTo>
                    <a:cubicBezTo>
                      <a:pt x="14" y="49"/>
                      <a:pt x="13" y="47"/>
                      <a:pt x="13" y="47"/>
                    </a:cubicBezTo>
                    <a:cubicBezTo>
                      <a:pt x="13" y="47"/>
                      <a:pt x="11" y="49"/>
                      <a:pt x="9" y="49"/>
                    </a:cubicBezTo>
                    <a:cubicBezTo>
                      <a:pt x="7" y="49"/>
                      <a:pt x="5" y="46"/>
                      <a:pt x="5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4" y="41"/>
                      <a:pt x="2" y="43"/>
                      <a:pt x="1" y="46"/>
                    </a:cubicBezTo>
                    <a:cubicBezTo>
                      <a:pt x="1" y="47"/>
                      <a:pt x="1" y="50"/>
                      <a:pt x="0" y="49"/>
                    </a:cubicBezTo>
                    <a:cubicBezTo>
                      <a:pt x="0" y="49"/>
                      <a:pt x="1" y="51"/>
                      <a:pt x="2" y="52"/>
                    </a:cubicBezTo>
                    <a:cubicBezTo>
                      <a:pt x="2" y="52"/>
                      <a:pt x="3" y="52"/>
                      <a:pt x="3" y="52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3" y="52"/>
                      <a:pt x="2" y="55"/>
                      <a:pt x="2" y="56"/>
                    </a:cubicBezTo>
                    <a:cubicBezTo>
                      <a:pt x="2" y="56"/>
                      <a:pt x="4" y="58"/>
                      <a:pt x="4" y="58"/>
                    </a:cubicBezTo>
                    <a:cubicBezTo>
                      <a:pt x="5" y="60"/>
                      <a:pt x="4" y="63"/>
                      <a:pt x="3" y="64"/>
                    </a:cubicBezTo>
                    <a:cubicBezTo>
                      <a:pt x="7" y="67"/>
                      <a:pt x="10" y="69"/>
                      <a:pt x="13" y="73"/>
                    </a:cubicBezTo>
                    <a:cubicBezTo>
                      <a:pt x="13" y="73"/>
                      <a:pt x="15" y="74"/>
                      <a:pt x="15" y="74"/>
                    </a:cubicBezTo>
                    <a:cubicBezTo>
                      <a:pt x="15" y="75"/>
                      <a:pt x="15" y="76"/>
                      <a:pt x="15" y="76"/>
                    </a:cubicBezTo>
                    <a:cubicBezTo>
                      <a:pt x="16" y="78"/>
                      <a:pt x="19" y="78"/>
                      <a:pt x="20" y="80"/>
                    </a:cubicBezTo>
                    <a:cubicBezTo>
                      <a:pt x="20" y="80"/>
                      <a:pt x="20" y="81"/>
                      <a:pt x="20" y="82"/>
                    </a:cubicBezTo>
                    <a:cubicBezTo>
                      <a:pt x="22" y="84"/>
                      <a:pt x="24" y="85"/>
                      <a:pt x="26" y="87"/>
                    </a:cubicBezTo>
                    <a:cubicBezTo>
                      <a:pt x="27" y="89"/>
                      <a:pt x="28" y="91"/>
                      <a:pt x="29" y="93"/>
                    </a:cubicBezTo>
                    <a:cubicBezTo>
                      <a:pt x="29" y="93"/>
                      <a:pt x="30" y="93"/>
                      <a:pt x="30" y="94"/>
                    </a:cubicBezTo>
                    <a:cubicBezTo>
                      <a:pt x="31" y="95"/>
                      <a:pt x="30" y="96"/>
                      <a:pt x="31" y="98"/>
                    </a:cubicBezTo>
                    <a:cubicBezTo>
                      <a:pt x="31" y="98"/>
                      <a:pt x="33" y="98"/>
                      <a:pt x="33" y="99"/>
                    </a:cubicBezTo>
                    <a:cubicBezTo>
                      <a:pt x="33" y="100"/>
                      <a:pt x="33" y="102"/>
                      <a:pt x="33" y="104"/>
                    </a:cubicBezTo>
                    <a:cubicBezTo>
                      <a:pt x="33" y="104"/>
                      <a:pt x="35" y="106"/>
                      <a:pt x="35" y="106"/>
                    </a:cubicBezTo>
                    <a:cubicBezTo>
                      <a:pt x="35" y="108"/>
                      <a:pt x="35" y="109"/>
                      <a:pt x="35" y="111"/>
                    </a:cubicBezTo>
                    <a:cubicBezTo>
                      <a:pt x="35" y="111"/>
                      <a:pt x="39" y="119"/>
                      <a:pt x="36" y="119"/>
                    </a:cubicBezTo>
                    <a:cubicBezTo>
                      <a:pt x="38" y="122"/>
                      <a:pt x="41" y="123"/>
                      <a:pt x="40" y="127"/>
                    </a:cubicBezTo>
                    <a:cubicBezTo>
                      <a:pt x="40" y="127"/>
                      <a:pt x="40" y="129"/>
                      <a:pt x="40" y="129"/>
                    </a:cubicBezTo>
                    <a:cubicBezTo>
                      <a:pt x="41" y="129"/>
                      <a:pt x="42" y="129"/>
                      <a:pt x="43" y="129"/>
                    </a:cubicBezTo>
                    <a:cubicBezTo>
                      <a:pt x="44" y="131"/>
                      <a:pt x="45" y="135"/>
                      <a:pt x="46" y="137"/>
                    </a:cubicBezTo>
                    <a:cubicBezTo>
                      <a:pt x="46" y="138"/>
                      <a:pt x="47" y="138"/>
                      <a:pt x="48" y="139"/>
                    </a:cubicBezTo>
                    <a:cubicBezTo>
                      <a:pt x="49" y="143"/>
                      <a:pt x="48" y="147"/>
                      <a:pt x="47" y="150"/>
                    </a:cubicBezTo>
                    <a:cubicBezTo>
                      <a:pt x="49" y="152"/>
                      <a:pt x="52" y="155"/>
                      <a:pt x="54" y="159"/>
                    </a:cubicBezTo>
                    <a:cubicBezTo>
                      <a:pt x="54" y="160"/>
                      <a:pt x="53" y="161"/>
                      <a:pt x="54" y="162"/>
                    </a:cubicBezTo>
                    <a:cubicBezTo>
                      <a:pt x="55" y="163"/>
                      <a:pt x="60" y="165"/>
                      <a:pt x="61" y="167"/>
                    </a:cubicBezTo>
                    <a:cubicBezTo>
                      <a:pt x="63" y="168"/>
                      <a:pt x="65" y="169"/>
                      <a:pt x="66" y="171"/>
                    </a:cubicBezTo>
                    <a:cubicBezTo>
                      <a:pt x="67" y="171"/>
                      <a:pt x="66" y="172"/>
                      <a:pt x="67" y="173"/>
                    </a:cubicBezTo>
                    <a:cubicBezTo>
                      <a:pt x="67" y="173"/>
                      <a:pt x="68" y="173"/>
                      <a:pt x="69" y="173"/>
                    </a:cubicBezTo>
                    <a:cubicBezTo>
                      <a:pt x="69" y="173"/>
                      <a:pt x="70" y="174"/>
                      <a:pt x="71" y="175"/>
                    </a:cubicBezTo>
                    <a:cubicBezTo>
                      <a:pt x="72" y="175"/>
                      <a:pt x="73" y="175"/>
                      <a:pt x="75" y="175"/>
                    </a:cubicBezTo>
                    <a:cubicBezTo>
                      <a:pt x="75" y="175"/>
                      <a:pt x="75" y="177"/>
                      <a:pt x="75" y="177"/>
                    </a:cubicBezTo>
                    <a:cubicBezTo>
                      <a:pt x="79" y="178"/>
                      <a:pt x="80" y="179"/>
                      <a:pt x="83" y="181"/>
                    </a:cubicBezTo>
                    <a:cubicBezTo>
                      <a:pt x="83" y="181"/>
                      <a:pt x="84" y="180"/>
                      <a:pt x="85" y="181"/>
                    </a:cubicBezTo>
                    <a:cubicBezTo>
                      <a:pt x="86" y="181"/>
                      <a:pt x="87" y="183"/>
                      <a:pt x="88" y="183"/>
                    </a:cubicBezTo>
                    <a:cubicBezTo>
                      <a:pt x="89" y="183"/>
                      <a:pt x="90" y="183"/>
                      <a:pt x="90" y="183"/>
                    </a:cubicBezTo>
                    <a:cubicBezTo>
                      <a:pt x="92" y="185"/>
                      <a:pt x="91" y="187"/>
                      <a:pt x="93" y="189"/>
                    </a:cubicBezTo>
                    <a:cubicBezTo>
                      <a:pt x="93" y="190"/>
                      <a:pt x="95" y="192"/>
                      <a:pt x="97" y="193"/>
                    </a:cubicBezTo>
                    <a:cubicBezTo>
                      <a:pt x="97" y="193"/>
                      <a:pt x="99" y="192"/>
                      <a:pt x="100" y="190"/>
                    </a:cubicBezTo>
                    <a:cubicBezTo>
                      <a:pt x="100" y="188"/>
                      <a:pt x="102" y="187"/>
                      <a:pt x="102" y="187"/>
                    </a:cubicBezTo>
                    <a:cubicBezTo>
                      <a:pt x="100" y="182"/>
                      <a:pt x="100" y="182"/>
                      <a:pt x="100" y="182"/>
                    </a:cubicBezTo>
                    <a:cubicBezTo>
                      <a:pt x="100" y="182"/>
                      <a:pt x="104" y="177"/>
                      <a:pt x="105" y="175"/>
                    </a:cubicBezTo>
                    <a:cubicBezTo>
                      <a:pt x="107" y="173"/>
                      <a:pt x="105" y="170"/>
                      <a:pt x="105" y="170"/>
                    </a:cubicBezTo>
                    <a:cubicBezTo>
                      <a:pt x="105" y="170"/>
                      <a:pt x="105" y="170"/>
                      <a:pt x="105" y="170"/>
                    </a:cubicBezTo>
                    <a:cubicBezTo>
                      <a:pt x="104" y="169"/>
                      <a:pt x="102" y="167"/>
                      <a:pt x="101" y="166"/>
                    </a:cubicBezTo>
                    <a:cubicBezTo>
                      <a:pt x="100" y="166"/>
                      <a:pt x="99" y="167"/>
                      <a:pt x="98" y="167"/>
                    </a:cubicBezTo>
                    <a:cubicBezTo>
                      <a:pt x="98" y="165"/>
                      <a:pt x="98" y="164"/>
                      <a:pt x="98" y="161"/>
                    </a:cubicBezTo>
                    <a:cubicBezTo>
                      <a:pt x="99" y="161"/>
                      <a:pt x="100" y="161"/>
                      <a:pt x="100" y="161"/>
                    </a:cubicBezTo>
                    <a:cubicBezTo>
                      <a:pt x="101" y="162"/>
                      <a:pt x="102" y="163"/>
                      <a:pt x="103" y="164"/>
                    </a:cubicBezTo>
                    <a:cubicBezTo>
                      <a:pt x="103" y="164"/>
                      <a:pt x="102" y="166"/>
                      <a:pt x="103" y="166"/>
                    </a:cubicBezTo>
                    <a:cubicBezTo>
                      <a:pt x="103" y="166"/>
                      <a:pt x="103" y="167"/>
                      <a:pt x="104" y="1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2" name="Freeform 105">
                <a:extLst>
                  <a:ext uri="{FF2B5EF4-FFF2-40B4-BE49-F238E27FC236}">
                    <a16:creationId xmlns:a16="http://schemas.microsoft.com/office/drawing/2014/main" xmlns="" id="{51755540-80FD-4CF0-881C-BB0339849F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" y="2258"/>
                <a:ext cx="210" cy="379"/>
              </a:xfrm>
              <a:custGeom>
                <a:avLst/>
                <a:gdLst>
                  <a:gd name="T0" fmla="*/ 103 w 107"/>
                  <a:gd name="T1" fmla="*/ 163 h 193"/>
                  <a:gd name="T2" fmla="*/ 101 w 107"/>
                  <a:gd name="T3" fmla="*/ 154 h 193"/>
                  <a:gd name="T4" fmla="*/ 104 w 107"/>
                  <a:gd name="T5" fmla="*/ 140 h 193"/>
                  <a:gd name="T6" fmla="*/ 89 w 107"/>
                  <a:gd name="T7" fmla="*/ 126 h 193"/>
                  <a:gd name="T8" fmla="*/ 89 w 107"/>
                  <a:gd name="T9" fmla="*/ 98 h 193"/>
                  <a:gd name="T10" fmla="*/ 75 w 107"/>
                  <a:gd name="T11" fmla="*/ 102 h 193"/>
                  <a:gd name="T12" fmla="*/ 67 w 107"/>
                  <a:gd name="T13" fmla="*/ 93 h 193"/>
                  <a:gd name="T14" fmla="*/ 63 w 107"/>
                  <a:gd name="T15" fmla="*/ 84 h 193"/>
                  <a:gd name="T16" fmla="*/ 60 w 107"/>
                  <a:gd name="T17" fmla="*/ 74 h 193"/>
                  <a:gd name="T18" fmla="*/ 64 w 107"/>
                  <a:gd name="T19" fmla="*/ 69 h 193"/>
                  <a:gd name="T20" fmla="*/ 69 w 107"/>
                  <a:gd name="T21" fmla="*/ 56 h 193"/>
                  <a:gd name="T22" fmla="*/ 84 w 107"/>
                  <a:gd name="T23" fmla="*/ 47 h 193"/>
                  <a:gd name="T24" fmla="*/ 93 w 107"/>
                  <a:gd name="T25" fmla="*/ 43 h 193"/>
                  <a:gd name="T26" fmla="*/ 86 w 107"/>
                  <a:gd name="T27" fmla="*/ 41 h 193"/>
                  <a:gd name="T28" fmla="*/ 91 w 107"/>
                  <a:gd name="T29" fmla="*/ 22 h 193"/>
                  <a:gd name="T30" fmla="*/ 78 w 107"/>
                  <a:gd name="T31" fmla="*/ 19 h 193"/>
                  <a:gd name="T32" fmla="*/ 73 w 107"/>
                  <a:gd name="T33" fmla="*/ 20 h 193"/>
                  <a:gd name="T34" fmla="*/ 69 w 107"/>
                  <a:gd name="T35" fmla="*/ 14 h 193"/>
                  <a:gd name="T36" fmla="*/ 60 w 107"/>
                  <a:gd name="T37" fmla="*/ 10 h 193"/>
                  <a:gd name="T38" fmla="*/ 55 w 107"/>
                  <a:gd name="T39" fmla="*/ 0 h 193"/>
                  <a:gd name="T40" fmla="*/ 46 w 107"/>
                  <a:gd name="T41" fmla="*/ 3 h 193"/>
                  <a:gd name="T42" fmla="*/ 50 w 107"/>
                  <a:gd name="T43" fmla="*/ 10 h 193"/>
                  <a:gd name="T44" fmla="*/ 49 w 107"/>
                  <a:gd name="T45" fmla="*/ 16 h 193"/>
                  <a:gd name="T46" fmla="*/ 31 w 107"/>
                  <a:gd name="T47" fmla="*/ 34 h 193"/>
                  <a:gd name="T48" fmla="*/ 22 w 107"/>
                  <a:gd name="T49" fmla="*/ 49 h 193"/>
                  <a:gd name="T50" fmla="*/ 15 w 107"/>
                  <a:gd name="T51" fmla="*/ 52 h 193"/>
                  <a:gd name="T52" fmla="*/ 9 w 107"/>
                  <a:gd name="T53" fmla="*/ 49 h 193"/>
                  <a:gd name="T54" fmla="*/ 9 w 107"/>
                  <a:gd name="T55" fmla="*/ 43 h 193"/>
                  <a:gd name="T56" fmla="*/ 7 w 107"/>
                  <a:gd name="T57" fmla="*/ 38 h 193"/>
                  <a:gd name="T58" fmla="*/ 0 w 107"/>
                  <a:gd name="T59" fmla="*/ 49 h 193"/>
                  <a:gd name="T60" fmla="*/ 3 w 107"/>
                  <a:gd name="T61" fmla="*/ 52 h 193"/>
                  <a:gd name="T62" fmla="*/ 2 w 107"/>
                  <a:gd name="T63" fmla="*/ 56 h 193"/>
                  <a:gd name="T64" fmla="*/ 3 w 107"/>
                  <a:gd name="T65" fmla="*/ 64 h 193"/>
                  <a:gd name="T66" fmla="*/ 15 w 107"/>
                  <a:gd name="T67" fmla="*/ 74 h 193"/>
                  <a:gd name="T68" fmla="*/ 20 w 107"/>
                  <a:gd name="T69" fmla="*/ 80 h 193"/>
                  <a:gd name="T70" fmla="*/ 26 w 107"/>
                  <a:gd name="T71" fmla="*/ 87 h 193"/>
                  <a:gd name="T72" fmla="*/ 30 w 107"/>
                  <a:gd name="T73" fmla="*/ 94 h 193"/>
                  <a:gd name="T74" fmla="*/ 33 w 107"/>
                  <a:gd name="T75" fmla="*/ 99 h 193"/>
                  <a:gd name="T76" fmla="*/ 35 w 107"/>
                  <a:gd name="T77" fmla="*/ 106 h 193"/>
                  <a:gd name="T78" fmla="*/ 36 w 107"/>
                  <a:gd name="T79" fmla="*/ 119 h 193"/>
                  <a:gd name="T80" fmla="*/ 40 w 107"/>
                  <a:gd name="T81" fmla="*/ 129 h 193"/>
                  <a:gd name="T82" fmla="*/ 46 w 107"/>
                  <a:gd name="T83" fmla="*/ 137 h 193"/>
                  <a:gd name="T84" fmla="*/ 47 w 107"/>
                  <a:gd name="T85" fmla="*/ 150 h 193"/>
                  <a:gd name="T86" fmla="*/ 54 w 107"/>
                  <a:gd name="T87" fmla="*/ 162 h 193"/>
                  <a:gd name="T88" fmla="*/ 66 w 107"/>
                  <a:gd name="T89" fmla="*/ 171 h 193"/>
                  <a:gd name="T90" fmla="*/ 69 w 107"/>
                  <a:gd name="T91" fmla="*/ 173 h 193"/>
                  <a:gd name="T92" fmla="*/ 75 w 107"/>
                  <a:gd name="T93" fmla="*/ 175 h 193"/>
                  <a:gd name="T94" fmla="*/ 83 w 107"/>
                  <a:gd name="T95" fmla="*/ 181 h 193"/>
                  <a:gd name="T96" fmla="*/ 88 w 107"/>
                  <a:gd name="T97" fmla="*/ 183 h 193"/>
                  <a:gd name="T98" fmla="*/ 93 w 107"/>
                  <a:gd name="T99" fmla="*/ 189 h 193"/>
                  <a:gd name="T100" fmla="*/ 100 w 107"/>
                  <a:gd name="T101" fmla="*/ 190 h 193"/>
                  <a:gd name="T102" fmla="*/ 100 w 107"/>
                  <a:gd name="T103" fmla="*/ 182 h 193"/>
                  <a:gd name="T104" fmla="*/ 105 w 107"/>
                  <a:gd name="T105" fmla="*/ 170 h 193"/>
                  <a:gd name="T106" fmla="*/ 101 w 107"/>
                  <a:gd name="T107" fmla="*/ 166 h 193"/>
                  <a:gd name="T108" fmla="*/ 98 w 107"/>
                  <a:gd name="T109" fmla="*/ 161 h 193"/>
                  <a:gd name="T110" fmla="*/ 103 w 107"/>
                  <a:gd name="T111" fmla="*/ 164 h 193"/>
                  <a:gd name="T112" fmla="*/ 104 w 107"/>
                  <a:gd name="T113" fmla="*/ 16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7" h="193">
                    <a:moveTo>
                      <a:pt x="104" y="167"/>
                    </a:moveTo>
                    <a:cubicBezTo>
                      <a:pt x="104" y="167"/>
                      <a:pt x="104" y="164"/>
                      <a:pt x="103" y="163"/>
                    </a:cubicBezTo>
                    <a:cubicBezTo>
                      <a:pt x="102" y="161"/>
                      <a:pt x="103" y="159"/>
                      <a:pt x="103" y="159"/>
                    </a:cubicBezTo>
                    <a:cubicBezTo>
                      <a:pt x="103" y="159"/>
                      <a:pt x="102" y="157"/>
                      <a:pt x="101" y="154"/>
                    </a:cubicBezTo>
                    <a:cubicBezTo>
                      <a:pt x="100" y="152"/>
                      <a:pt x="102" y="147"/>
                      <a:pt x="102" y="147"/>
                    </a:cubicBezTo>
                    <a:cubicBezTo>
                      <a:pt x="104" y="140"/>
                      <a:pt x="104" y="140"/>
                      <a:pt x="104" y="140"/>
                    </a:cubicBezTo>
                    <a:cubicBezTo>
                      <a:pt x="99" y="129"/>
                      <a:pt x="99" y="129"/>
                      <a:pt x="99" y="129"/>
                    </a:cubicBezTo>
                    <a:cubicBezTo>
                      <a:pt x="89" y="126"/>
                      <a:pt x="89" y="126"/>
                      <a:pt x="89" y="126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96"/>
                      <a:pt x="89" y="98"/>
                    </a:cubicBezTo>
                    <a:cubicBezTo>
                      <a:pt x="87" y="100"/>
                      <a:pt x="83" y="102"/>
                      <a:pt x="83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102"/>
                      <a:pt x="73" y="101"/>
                      <a:pt x="73" y="98"/>
                    </a:cubicBezTo>
                    <a:cubicBezTo>
                      <a:pt x="73" y="96"/>
                      <a:pt x="68" y="95"/>
                      <a:pt x="67" y="93"/>
                    </a:cubicBezTo>
                    <a:cubicBezTo>
                      <a:pt x="66" y="90"/>
                      <a:pt x="62" y="88"/>
                      <a:pt x="62" y="88"/>
                    </a:cubicBezTo>
                    <a:cubicBezTo>
                      <a:pt x="63" y="84"/>
                      <a:pt x="63" y="84"/>
                      <a:pt x="63" y="84"/>
                    </a:cubicBezTo>
                    <a:cubicBezTo>
                      <a:pt x="63" y="84"/>
                      <a:pt x="63" y="80"/>
                      <a:pt x="62" y="80"/>
                    </a:cubicBezTo>
                    <a:cubicBezTo>
                      <a:pt x="60" y="79"/>
                      <a:pt x="60" y="75"/>
                      <a:pt x="60" y="74"/>
                    </a:cubicBezTo>
                    <a:cubicBezTo>
                      <a:pt x="60" y="72"/>
                      <a:pt x="64" y="74"/>
                      <a:pt x="64" y="74"/>
                    </a:cubicBezTo>
                    <a:cubicBezTo>
                      <a:pt x="64" y="74"/>
                      <a:pt x="64" y="71"/>
                      <a:pt x="64" y="69"/>
                    </a:cubicBezTo>
                    <a:cubicBezTo>
                      <a:pt x="64" y="67"/>
                      <a:pt x="65" y="66"/>
                      <a:pt x="67" y="63"/>
                    </a:cubicBezTo>
                    <a:cubicBezTo>
                      <a:pt x="68" y="61"/>
                      <a:pt x="68" y="58"/>
                      <a:pt x="69" y="56"/>
                    </a:cubicBezTo>
                    <a:cubicBezTo>
                      <a:pt x="70" y="53"/>
                      <a:pt x="74" y="52"/>
                      <a:pt x="76" y="50"/>
                    </a:cubicBezTo>
                    <a:cubicBezTo>
                      <a:pt x="78" y="48"/>
                      <a:pt x="82" y="48"/>
                      <a:pt x="84" y="47"/>
                    </a:cubicBezTo>
                    <a:cubicBezTo>
                      <a:pt x="86" y="46"/>
                      <a:pt x="88" y="46"/>
                      <a:pt x="91" y="46"/>
                    </a:cubicBezTo>
                    <a:cubicBezTo>
                      <a:pt x="93" y="46"/>
                      <a:pt x="93" y="43"/>
                      <a:pt x="93" y="43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95" y="25"/>
                      <a:pt x="93" y="22"/>
                      <a:pt x="91" y="22"/>
                    </a:cubicBezTo>
                    <a:cubicBezTo>
                      <a:pt x="89" y="22"/>
                      <a:pt x="85" y="21"/>
                      <a:pt x="84" y="20"/>
                    </a:cubicBezTo>
                    <a:cubicBezTo>
                      <a:pt x="83" y="18"/>
                      <a:pt x="78" y="19"/>
                      <a:pt x="78" y="19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22"/>
                      <a:pt x="74" y="20"/>
                      <a:pt x="73" y="20"/>
                    </a:cubicBezTo>
                    <a:cubicBezTo>
                      <a:pt x="71" y="20"/>
                      <a:pt x="70" y="17"/>
                      <a:pt x="70" y="17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14"/>
                      <a:pt x="60" y="11"/>
                      <a:pt x="60" y="10"/>
                    </a:cubicBezTo>
                    <a:cubicBezTo>
                      <a:pt x="61" y="8"/>
                      <a:pt x="58" y="5"/>
                      <a:pt x="57" y="5"/>
                    </a:cubicBezTo>
                    <a:cubicBezTo>
                      <a:pt x="55" y="5"/>
                      <a:pt x="55" y="0"/>
                      <a:pt x="55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49" y="7"/>
                      <a:pt x="50" y="10"/>
                    </a:cubicBezTo>
                    <a:cubicBezTo>
                      <a:pt x="51" y="13"/>
                      <a:pt x="50" y="16"/>
                      <a:pt x="50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9" y="23"/>
                      <a:pt x="42" y="27"/>
                    </a:cubicBezTo>
                    <a:cubicBezTo>
                      <a:pt x="36" y="31"/>
                      <a:pt x="33" y="33"/>
                      <a:pt x="31" y="34"/>
                    </a:cubicBezTo>
                    <a:cubicBezTo>
                      <a:pt x="30" y="36"/>
                      <a:pt x="30" y="37"/>
                      <a:pt x="28" y="39"/>
                    </a:cubicBezTo>
                    <a:cubicBezTo>
                      <a:pt x="26" y="42"/>
                      <a:pt x="24" y="43"/>
                      <a:pt x="22" y="49"/>
                    </a:cubicBezTo>
                    <a:cubicBezTo>
                      <a:pt x="21" y="52"/>
                      <a:pt x="18" y="53"/>
                      <a:pt x="18" y="53"/>
                    </a:cubicBezTo>
                    <a:cubicBezTo>
                      <a:pt x="18" y="53"/>
                      <a:pt x="16" y="54"/>
                      <a:pt x="15" y="52"/>
                    </a:cubicBezTo>
                    <a:cubicBezTo>
                      <a:pt x="14" y="49"/>
                      <a:pt x="13" y="47"/>
                      <a:pt x="13" y="47"/>
                    </a:cubicBezTo>
                    <a:cubicBezTo>
                      <a:pt x="13" y="47"/>
                      <a:pt x="11" y="49"/>
                      <a:pt x="9" y="49"/>
                    </a:cubicBezTo>
                    <a:cubicBezTo>
                      <a:pt x="7" y="49"/>
                      <a:pt x="5" y="46"/>
                      <a:pt x="5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4" y="41"/>
                      <a:pt x="2" y="43"/>
                      <a:pt x="1" y="46"/>
                    </a:cubicBezTo>
                    <a:cubicBezTo>
                      <a:pt x="1" y="47"/>
                      <a:pt x="1" y="50"/>
                      <a:pt x="0" y="49"/>
                    </a:cubicBezTo>
                    <a:cubicBezTo>
                      <a:pt x="0" y="49"/>
                      <a:pt x="1" y="51"/>
                      <a:pt x="2" y="52"/>
                    </a:cubicBezTo>
                    <a:cubicBezTo>
                      <a:pt x="2" y="52"/>
                      <a:pt x="3" y="52"/>
                      <a:pt x="3" y="52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3" y="52"/>
                      <a:pt x="2" y="55"/>
                      <a:pt x="2" y="56"/>
                    </a:cubicBezTo>
                    <a:cubicBezTo>
                      <a:pt x="2" y="56"/>
                      <a:pt x="4" y="58"/>
                      <a:pt x="4" y="58"/>
                    </a:cubicBezTo>
                    <a:cubicBezTo>
                      <a:pt x="5" y="60"/>
                      <a:pt x="4" y="63"/>
                      <a:pt x="3" y="64"/>
                    </a:cubicBezTo>
                    <a:cubicBezTo>
                      <a:pt x="7" y="67"/>
                      <a:pt x="10" y="69"/>
                      <a:pt x="13" y="73"/>
                    </a:cubicBezTo>
                    <a:cubicBezTo>
                      <a:pt x="13" y="73"/>
                      <a:pt x="15" y="74"/>
                      <a:pt x="15" y="74"/>
                    </a:cubicBezTo>
                    <a:cubicBezTo>
                      <a:pt x="15" y="75"/>
                      <a:pt x="15" y="76"/>
                      <a:pt x="15" y="76"/>
                    </a:cubicBezTo>
                    <a:cubicBezTo>
                      <a:pt x="16" y="78"/>
                      <a:pt x="19" y="78"/>
                      <a:pt x="20" y="80"/>
                    </a:cubicBezTo>
                    <a:cubicBezTo>
                      <a:pt x="20" y="80"/>
                      <a:pt x="20" y="81"/>
                      <a:pt x="20" y="82"/>
                    </a:cubicBezTo>
                    <a:cubicBezTo>
                      <a:pt x="22" y="84"/>
                      <a:pt x="24" y="85"/>
                      <a:pt x="26" y="87"/>
                    </a:cubicBezTo>
                    <a:cubicBezTo>
                      <a:pt x="27" y="89"/>
                      <a:pt x="28" y="91"/>
                      <a:pt x="29" y="93"/>
                    </a:cubicBezTo>
                    <a:cubicBezTo>
                      <a:pt x="29" y="93"/>
                      <a:pt x="30" y="93"/>
                      <a:pt x="30" y="94"/>
                    </a:cubicBezTo>
                    <a:cubicBezTo>
                      <a:pt x="31" y="95"/>
                      <a:pt x="30" y="96"/>
                      <a:pt x="31" y="98"/>
                    </a:cubicBezTo>
                    <a:cubicBezTo>
                      <a:pt x="31" y="98"/>
                      <a:pt x="33" y="98"/>
                      <a:pt x="33" y="99"/>
                    </a:cubicBezTo>
                    <a:cubicBezTo>
                      <a:pt x="33" y="100"/>
                      <a:pt x="33" y="102"/>
                      <a:pt x="33" y="104"/>
                    </a:cubicBezTo>
                    <a:cubicBezTo>
                      <a:pt x="33" y="104"/>
                      <a:pt x="35" y="106"/>
                      <a:pt x="35" y="106"/>
                    </a:cubicBezTo>
                    <a:cubicBezTo>
                      <a:pt x="35" y="108"/>
                      <a:pt x="35" y="109"/>
                      <a:pt x="35" y="111"/>
                    </a:cubicBezTo>
                    <a:cubicBezTo>
                      <a:pt x="35" y="111"/>
                      <a:pt x="39" y="119"/>
                      <a:pt x="36" y="119"/>
                    </a:cubicBezTo>
                    <a:cubicBezTo>
                      <a:pt x="38" y="122"/>
                      <a:pt x="41" y="123"/>
                      <a:pt x="40" y="127"/>
                    </a:cubicBezTo>
                    <a:cubicBezTo>
                      <a:pt x="40" y="127"/>
                      <a:pt x="40" y="129"/>
                      <a:pt x="40" y="129"/>
                    </a:cubicBezTo>
                    <a:cubicBezTo>
                      <a:pt x="41" y="129"/>
                      <a:pt x="42" y="129"/>
                      <a:pt x="43" y="129"/>
                    </a:cubicBezTo>
                    <a:cubicBezTo>
                      <a:pt x="44" y="131"/>
                      <a:pt x="45" y="135"/>
                      <a:pt x="46" y="137"/>
                    </a:cubicBezTo>
                    <a:cubicBezTo>
                      <a:pt x="46" y="138"/>
                      <a:pt x="47" y="138"/>
                      <a:pt x="48" y="139"/>
                    </a:cubicBezTo>
                    <a:cubicBezTo>
                      <a:pt x="49" y="143"/>
                      <a:pt x="48" y="147"/>
                      <a:pt x="47" y="150"/>
                    </a:cubicBezTo>
                    <a:cubicBezTo>
                      <a:pt x="49" y="152"/>
                      <a:pt x="52" y="155"/>
                      <a:pt x="54" y="159"/>
                    </a:cubicBezTo>
                    <a:cubicBezTo>
                      <a:pt x="54" y="160"/>
                      <a:pt x="53" y="161"/>
                      <a:pt x="54" y="162"/>
                    </a:cubicBezTo>
                    <a:cubicBezTo>
                      <a:pt x="55" y="163"/>
                      <a:pt x="60" y="165"/>
                      <a:pt x="61" y="167"/>
                    </a:cubicBezTo>
                    <a:cubicBezTo>
                      <a:pt x="63" y="168"/>
                      <a:pt x="65" y="169"/>
                      <a:pt x="66" y="171"/>
                    </a:cubicBezTo>
                    <a:cubicBezTo>
                      <a:pt x="67" y="171"/>
                      <a:pt x="66" y="172"/>
                      <a:pt x="67" y="173"/>
                    </a:cubicBezTo>
                    <a:cubicBezTo>
                      <a:pt x="67" y="173"/>
                      <a:pt x="68" y="173"/>
                      <a:pt x="69" y="173"/>
                    </a:cubicBezTo>
                    <a:cubicBezTo>
                      <a:pt x="69" y="173"/>
                      <a:pt x="70" y="174"/>
                      <a:pt x="71" y="175"/>
                    </a:cubicBezTo>
                    <a:cubicBezTo>
                      <a:pt x="72" y="175"/>
                      <a:pt x="73" y="175"/>
                      <a:pt x="75" y="175"/>
                    </a:cubicBezTo>
                    <a:cubicBezTo>
                      <a:pt x="75" y="175"/>
                      <a:pt x="75" y="177"/>
                      <a:pt x="75" y="177"/>
                    </a:cubicBezTo>
                    <a:cubicBezTo>
                      <a:pt x="79" y="178"/>
                      <a:pt x="80" y="179"/>
                      <a:pt x="83" y="181"/>
                    </a:cubicBezTo>
                    <a:cubicBezTo>
                      <a:pt x="83" y="181"/>
                      <a:pt x="84" y="180"/>
                      <a:pt x="85" y="181"/>
                    </a:cubicBezTo>
                    <a:cubicBezTo>
                      <a:pt x="86" y="181"/>
                      <a:pt x="87" y="183"/>
                      <a:pt x="88" y="183"/>
                    </a:cubicBezTo>
                    <a:cubicBezTo>
                      <a:pt x="89" y="183"/>
                      <a:pt x="90" y="183"/>
                      <a:pt x="90" y="183"/>
                    </a:cubicBezTo>
                    <a:cubicBezTo>
                      <a:pt x="92" y="185"/>
                      <a:pt x="91" y="187"/>
                      <a:pt x="93" y="189"/>
                    </a:cubicBezTo>
                    <a:cubicBezTo>
                      <a:pt x="93" y="190"/>
                      <a:pt x="95" y="192"/>
                      <a:pt x="97" y="193"/>
                    </a:cubicBezTo>
                    <a:cubicBezTo>
                      <a:pt x="97" y="193"/>
                      <a:pt x="99" y="192"/>
                      <a:pt x="100" y="190"/>
                    </a:cubicBezTo>
                    <a:cubicBezTo>
                      <a:pt x="100" y="188"/>
                      <a:pt x="102" y="187"/>
                      <a:pt x="102" y="187"/>
                    </a:cubicBezTo>
                    <a:cubicBezTo>
                      <a:pt x="100" y="182"/>
                      <a:pt x="100" y="182"/>
                      <a:pt x="100" y="182"/>
                    </a:cubicBezTo>
                    <a:cubicBezTo>
                      <a:pt x="100" y="182"/>
                      <a:pt x="104" y="177"/>
                      <a:pt x="105" y="175"/>
                    </a:cubicBezTo>
                    <a:cubicBezTo>
                      <a:pt x="107" y="173"/>
                      <a:pt x="105" y="170"/>
                      <a:pt x="105" y="170"/>
                    </a:cubicBezTo>
                    <a:cubicBezTo>
                      <a:pt x="105" y="170"/>
                      <a:pt x="105" y="170"/>
                      <a:pt x="105" y="170"/>
                    </a:cubicBezTo>
                    <a:cubicBezTo>
                      <a:pt x="104" y="169"/>
                      <a:pt x="102" y="167"/>
                      <a:pt x="101" y="166"/>
                    </a:cubicBezTo>
                    <a:cubicBezTo>
                      <a:pt x="100" y="166"/>
                      <a:pt x="99" y="167"/>
                      <a:pt x="98" y="167"/>
                    </a:cubicBezTo>
                    <a:cubicBezTo>
                      <a:pt x="98" y="165"/>
                      <a:pt x="98" y="164"/>
                      <a:pt x="98" y="161"/>
                    </a:cubicBezTo>
                    <a:cubicBezTo>
                      <a:pt x="99" y="161"/>
                      <a:pt x="100" y="161"/>
                      <a:pt x="100" y="161"/>
                    </a:cubicBezTo>
                    <a:cubicBezTo>
                      <a:pt x="101" y="162"/>
                      <a:pt x="102" y="163"/>
                      <a:pt x="103" y="164"/>
                    </a:cubicBezTo>
                    <a:cubicBezTo>
                      <a:pt x="103" y="164"/>
                      <a:pt x="102" y="166"/>
                      <a:pt x="103" y="166"/>
                    </a:cubicBezTo>
                    <a:cubicBezTo>
                      <a:pt x="103" y="166"/>
                      <a:pt x="103" y="167"/>
                      <a:pt x="104" y="167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3" name="Freeform 106">
                <a:extLst>
                  <a:ext uri="{FF2B5EF4-FFF2-40B4-BE49-F238E27FC236}">
                    <a16:creationId xmlns:a16="http://schemas.microsoft.com/office/drawing/2014/main" xmlns="" id="{C1FDA03D-5F8F-4AAC-9818-23E183CB8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6" y="2659"/>
                <a:ext cx="134" cy="180"/>
              </a:xfrm>
              <a:custGeom>
                <a:avLst/>
                <a:gdLst>
                  <a:gd name="T0" fmla="*/ 35 w 68"/>
                  <a:gd name="T1" fmla="*/ 5 h 92"/>
                  <a:gd name="T2" fmla="*/ 31 w 68"/>
                  <a:gd name="T3" fmla="*/ 2 h 92"/>
                  <a:gd name="T4" fmla="*/ 23 w 68"/>
                  <a:gd name="T5" fmla="*/ 0 h 92"/>
                  <a:gd name="T6" fmla="*/ 13 w 68"/>
                  <a:gd name="T7" fmla="*/ 1 h 92"/>
                  <a:gd name="T8" fmla="*/ 8 w 68"/>
                  <a:gd name="T9" fmla="*/ 9 h 92"/>
                  <a:gd name="T10" fmla="*/ 5 w 68"/>
                  <a:gd name="T11" fmla="*/ 15 h 92"/>
                  <a:gd name="T12" fmla="*/ 5 w 68"/>
                  <a:gd name="T13" fmla="*/ 18 h 92"/>
                  <a:gd name="T14" fmla="*/ 0 w 68"/>
                  <a:gd name="T15" fmla="*/ 30 h 92"/>
                  <a:gd name="T16" fmla="*/ 5 w 68"/>
                  <a:gd name="T17" fmla="*/ 33 h 92"/>
                  <a:gd name="T18" fmla="*/ 7 w 68"/>
                  <a:gd name="T19" fmla="*/ 37 h 92"/>
                  <a:gd name="T20" fmla="*/ 10 w 68"/>
                  <a:gd name="T21" fmla="*/ 42 h 92"/>
                  <a:gd name="T22" fmla="*/ 14 w 68"/>
                  <a:gd name="T23" fmla="*/ 45 h 92"/>
                  <a:gd name="T24" fmla="*/ 18 w 68"/>
                  <a:gd name="T25" fmla="*/ 52 h 92"/>
                  <a:gd name="T26" fmla="*/ 23 w 68"/>
                  <a:gd name="T27" fmla="*/ 56 h 92"/>
                  <a:gd name="T28" fmla="*/ 29 w 68"/>
                  <a:gd name="T29" fmla="*/ 58 h 92"/>
                  <a:gd name="T30" fmla="*/ 32 w 68"/>
                  <a:gd name="T31" fmla="*/ 61 h 92"/>
                  <a:gd name="T32" fmla="*/ 38 w 68"/>
                  <a:gd name="T33" fmla="*/ 68 h 92"/>
                  <a:gd name="T34" fmla="*/ 38 w 68"/>
                  <a:gd name="T35" fmla="*/ 74 h 92"/>
                  <a:gd name="T36" fmla="*/ 34 w 68"/>
                  <a:gd name="T37" fmla="*/ 82 h 92"/>
                  <a:gd name="T38" fmla="*/ 31 w 68"/>
                  <a:gd name="T39" fmla="*/ 89 h 92"/>
                  <a:gd name="T40" fmla="*/ 34 w 68"/>
                  <a:gd name="T41" fmla="*/ 89 h 92"/>
                  <a:gd name="T42" fmla="*/ 40 w 68"/>
                  <a:gd name="T43" fmla="*/ 90 h 92"/>
                  <a:gd name="T44" fmla="*/ 46 w 68"/>
                  <a:gd name="T45" fmla="*/ 91 h 92"/>
                  <a:gd name="T46" fmla="*/ 53 w 68"/>
                  <a:gd name="T47" fmla="*/ 92 h 92"/>
                  <a:gd name="T48" fmla="*/ 58 w 68"/>
                  <a:gd name="T49" fmla="*/ 91 h 92"/>
                  <a:gd name="T50" fmla="*/ 59 w 68"/>
                  <a:gd name="T51" fmla="*/ 89 h 92"/>
                  <a:gd name="T52" fmla="*/ 64 w 68"/>
                  <a:gd name="T53" fmla="*/ 84 h 92"/>
                  <a:gd name="T54" fmla="*/ 64 w 68"/>
                  <a:gd name="T55" fmla="*/ 76 h 92"/>
                  <a:gd name="T56" fmla="*/ 66 w 68"/>
                  <a:gd name="T57" fmla="*/ 71 h 92"/>
                  <a:gd name="T58" fmla="*/ 67 w 68"/>
                  <a:gd name="T59" fmla="*/ 61 h 92"/>
                  <a:gd name="T60" fmla="*/ 68 w 68"/>
                  <a:gd name="T61" fmla="*/ 52 h 92"/>
                  <a:gd name="T62" fmla="*/ 63 w 68"/>
                  <a:gd name="T63" fmla="*/ 53 h 92"/>
                  <a:gd name="T64" fmla="*/ 61 w 68"/>
                  <a:gd name="T65" fmla="*/ 48 h 92"/>
                  <a:gd name="T66" fmla="*/ 61 w 68"/>
                  <a:gd name="T67" fmla="*/ 38 h 92"/>
                  <a:gd name="T68" fmla="*/ 57 w 68"/>
                  <a:gd name="T69" fmla="*/ 34 h 92"/>
                  <a:gd name="T70" fmla="*/ 54 w 68"/>
                  <a:gd name="T71" fmla="*/ 31 h 92"/>
                  <a:gd name="T72" fmla="*/ 53 w 68"/>
                  <a:gd name="T73" fmla="*/ 29 h 92"/>
                  <a:gd name="T74" fmla="*/ 51 w 68"/>
                  <a:gd name="T75" fmla="*/ 30 h 92"/>
                  <a:gd name="T76" fmla="*/ 41 w 68"/>
                  <a:gd name="T77" fmla="*/ 28 h 92"/>
                  <a:gd name="T78" fmla="*/ 40 w 68"/>
                  <a:gd name="T79" fmla="*/ 20 h 92"/>
                  <a:gd name="T80" fmla="*/ 39 w 68"/>
                  <a:gd name="T81" fmla="*/ 12 h 92"/>
                  <a:gd name="T82" fmla="*/ 37 w 68"/>
                  <a:gd name="T83" fmla="*/ 9 h 92"/>
                  <a:gd name="T84" fmla="*/ 35 w 68"/>
                  <a:gd name="T85" fmla="*/ 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" h="92">
                    <a:moveTo>
                      <a:pt x="35" y="5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8" y="7"/>
                      <a:pt x="8" y="9"/>
                    </a:cubicBezTo>
                    <a:cubicBezTo>
                      <a:pt x="8" y="10"/>
                      <a:pt x="5" y="15"/>
                      <a:pt x="5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33"/>
                      <a:pt x="6" y="36"/>
                      <a:pt x="7" y="37"/>
                    </a:cubicBezTo>
                    <a:cubicBezTo>
                      <a:pt x="8" y="39"/>
                      <a:pt x="8" y="41"/>
                      <a:pt x="10" y="42"/>
                    </a:cubicBezTo>
                    <a:cubicBezTo>
                      <a:pt x="12" y="42"/>
                      <a:pt x="12" y="44"/>
                      <a:pt x="14" y="45"/>
                    </a:cubicBezTo>
                    <a:cubicBezTo>
                      <a:pt x="15" y="47"/>
                      <a:pt x="15" y="52"/>
                      <a:pt x="18" y="52"/>
                    </a:cubicBezTo>
                    <a:cubicBezTo>
                      <a:pt x="20" y="52"/>
                      <a:pt x="20" y="53"/>
                      <a:pt x="23" y="56"/>
                    </a:cubicBezTo>
                    <a:cubicBezTo>
                      <a:pt x="25" y="59"/>
                      <a:pt x="27" y="56"/>
                      <a:pt x="29" y="58"/>
                    </a:cubicBezTo>
                    <a:cubicBezTo>
                      <a:pt x="31" y="60"/>
                      <a:pt x="31" y="61"/>
                      <a:pt x="32" y="61"/>
                    </a:cubicBezTo>
                    <a:cubicBezTo>
                      <a:pt x="34" y="62"/>
                      <a:pt x="35" y="66"/>
                      <a:pt x="38" y="68"/>
                    </a:cubicBezTo>
                    <a:cubicBezTo>
                      <a:pt x="41" y="69"/>
                      <a:pt x="38" y="71"/>
                      <a:pt x="38" y="74"/>
                    </a:cubicBezTo>
                    <a:cubicBezTo>
                      <a:pt x="38" y="77"/>
                      <a:pt x="36" y="80"/>
                      <a:pt x="34" y="82"/>
                    </a:cubicBezTo>
                    <a:cubicBezTo>
                      <a:pt x="33" y="85"/>
                      <a:pt x="31" y="89"/>
                      <a:pt x="31" y="89"/>
                    </a:cubicBezTo>
                    <a:cubicBezTo>
                      <a:pt x="31" y="89"/>
                      <a:pt x="32" y="90"/>
                      <a:pt x="34" y="89"/>
                    </a:cubicBezTo>
                    <a:cubicBezTo>
                      <a:pt x="36" y="89"/>
                      <a:pt x="38" y="89"/>
                      <a:pt x="40" y="90"/>
                    </a:cubicBezTo>
                    <a:cubicBezTo>
                      <a:pt x="42" y="92"/>
                      <a:pt x="44" y="91"/>
                      <a:pt x="46" y="91"/>
                    </a:cubicBezTo>
                    <a:cubicBezTo>
                      <a:pt x="48" y="91"/>
                      <a:pt x="51" y="91"/>
                      <a:pt x="53" y="92"/>
                    </a:cubicBezTo>
                    <a:cubicBezTo>
                      <a:pt x="56" y="92"/>
                      <a:pt x="58" y="91"/>
                      <a:pt x="58" y="91"/>
                    </a:cubicBezTo>
                    <a:cubicBezTo>
                      <a:pt x="58" y="91"/>
                      <a:pt x="59" y="91"/>
                      <a:pt x="59" y="89"/>
                    </a:cubicBezTo>
                    <a:cubicBezTo>
                      <a:pt x="60" y="87"/>
                      <a:pt x="62" y="86"/>
                      <a:pt x="64" y="84"/>
                    </a:cubicBezTo>
                    <a:cubicBezTo>
                      <a:pt x="65" y="83"/>
                      <a:pt x="65" y="77"/>
                      <a:pt x="64" y="76"/>
                    </a:cubicBezTo>
                    <a:cubicBezTo>
                      <a:pt x="63" y="74"/>
                      <a:pt x="66" y="71"/>
                      <a:pt x="66" y="71"/>
                    </a:cubicBezTo>
                    <a:cubicBezTo>
                      <a:pt x="66" y="71"/>
                      <a:pt x="65" y="63"/>
                      <a:pt x="67" y="61"/>
                    </a:cubicBezTo>
                    <a:cubicBezTo>
                      <a:pt x="68" y="59"/>
                      <a:pt x="68" y="54"/>
                      <a:pt x="68" y="52"/>
                    </a:cubicBezTo>
                    <a:cubicBezTo>
                      <a:pt x="68" y="51"/>
                      <a:pt x="65" y="52"/>
                      <a:pt x="63" y="53"/>
                    </a:cubicBezTo>
                    <a:cubicBezTo>
                      <a:pt x="62" y="54"/>
                      <a:pt x="61" y="51"/>
                      <a:pt x="61" y="48"/>
                    </a:cubicBezTo>
                    <a:cubicBezTo>
                      <a:pt x="61" y="45"/>
                      <a:pt x="61" y="42"/>
                      <a:pt x="61" y="38"/>
                    </a:cubicBezTo>
                    <a:cubicBezTo>
                      <a:pt x="61" y="35"/>
                      <a:pt x="60" y="34"/>
                      <a:pt x="57" y="34"/>
                    </a:cubicBezTo>
                    <a:cubicBezTo>
                      <a:pt x="54" y="34"/>
                      <a:pt x="54" y="31"/>
                      <a:pt x="54" y="31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41" y="30"/>
                      <a:pt x="41" y="28"/>
                    </a:cubicBezTo>
                    <a:cubicBezTo>
                      <a:pt x="41" y="25"/>
                      <a:pt x="39" y="24"/>
                      <a:pt x="40" y="20"/>
                    </a:cubicBezTo>
                    <a:cubicBezTo>
                      <a:pt x="40" y="17"/>
                      <a:pt x="41" y="14"/>
                      <a:pt x="39" y="12"/>
                    </a:cubicBezTo>
                    <a:cubicBezTo>
                      <a:pt x="38" y="10"/>
                      <a:pt x="37" y="9"/>
                      <a:pt x="37" y="9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4" name="Freeform 107">
                <a:extLst>
                  <a:ext uri="{FF2B5EF4-FFF2-40B4-BE49-F238E27FC236}">
                    <a16:creationId xmlns:a16="http://schemas.microsoft.com/office/drawing/2014/main" xmlns="" id="{1D73370A-BCA1-424E-8A6C-CC456838E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6" y="2659"/>
                <a:ext cx="134" cy="180"/>
              </a:xfrm>
              <a:custGeom>
                <a:avLst/>
                <a:gdLst>
                  <a:gd name="T0" fmla="*/ 35 w 68"/>
                  <a:gd name="T1" fmla="*/ 5 h 92"/>
                  <a:gd name="T2" fmla="*/ 31 w 68"/>
                  <a:gd name="T3" fmla="*/ 2 h 92"/>
                  <a:gd name="T4" fmla="*/ 23 w 68"/>
                  <a:gd name="T5" fmla="*/ 0 h 92"/>
                  <a:gd name="T6" fmla="*/ 13 w 68"/>
                  <a:gd name="T7" fmla="*/ 1 h 92"/>
                  <a:gd name="T8" fmla="*/ 8 w 68"/>
                  <a:gd name="T9" fmla="*/ 9 h 92"/>
                  <a:gd name="T10" fmla="*/ 5 w 68"/>
                  <a:gd name="T11" fmla="*/ 15 h 92"/>
                  <a:gd name="T12" fmla="*/ 5 w 68"/>
                  <a:gd name="T13" fmla="*/ 18 h 92"/>
                  <a:gd name="T14" fmla="*/ 0 w 68"/>
                  <a:gd name="T15" fmla="*/ 30 h 92"/>
                  <a:gd name="T16" fmla="*/ 5 w 68"/>
                  <a:gd name="T17" fmla="*/ 33 h 92"/>
                  <a:gd name="T18" fmla="*/ 7 w 68"/>
                  <a:gd name="T19" fmla="*/ 37 h 92"/>
                  <a:gd name="T20" fmla="*/ 10 w 68"/>
                  <a:gd name="T21" fmla="*/ 42 h 92"/>
                  <a:gd name="T22" fmla="*/ 14 w 68"/>
                  <a:gd name="T23" fmla="*/ 45 h 92"/>
                  <a:gd name="T24" fmla="*/ 18 w 68"/>
                  <a:gd name="T25" fmla="*/ 52 h 92"/>
                  <a:gd name="T26" fmla="*/ 23 w 68"/>
                  <a:gd name="T27" fmla="*/ 56 h 92"/>
                  <a:gd name="T28" fmla="*/ 29 w 68"/>
                  <a:gd name="T29" fmla="*/ 58 h 92"/>
                  <a:gd name="T30" fmla="*/ 32 w 68"/>
                  <a:gd name="T31" fmla="*/ 61 h 92"/>
                  <a:gd name="T32" fmla="*/ 38 w 68"/>
                  <a:gd name="T33" fmla="*/ 68 h 92"/>
                  <a:gd name="T34" fmla="*/ 38 w 68"/>
                  <a:gd name="T35" fmla="*/ 74 h 92"/>
                  <a:gd name="T36" fmla="*/ 34 w 68"/>
                  <a:gd name="T37" fmla="*/ 82 h 92"/>
                  <a:gd name="T38" fmla="*/ 31 w 68"/>
                  <a:gd name="T39" fmla="*/ 89 h 92"/>
                  <a:gd name="T40" fmla="*/ 34 w 68"/>
                  <a:gd name="T41" fmla="*/ 89 h 92"/>
                  <a:gd name="T42" fmla="*/ 40 w 68"/>
                  <a:gd name="T43" fmla="*/ 90 h 92"/>
                  <a:gd name="T44" fmla="*/ 46 w 68"/>
                  <a:gd name="T45" fmla="*/ 91 h 92"/>
                  <a:gd name="T46" fmla="*/ 53 w 68"/>
                  <a:gd name="T47" fmla="*/ 92 h 92"/>
                  <a:gd name="T48" fmla="*/ 58 w 68"/>
                  <a:gd name="T49" fmla="*/ 91 h 92"/>
                  <a:gd name="T50" fmla="*/ 59 w 68"/>
                  <a:gd name="T51" fmla="*/ 89 h 92"/>
                  <a:gd name="T52" fmla="*/ 64 w 68"/>
                  <a:gd name="T53" fmla="*/ 84 h 92"/>
                  <a:gd name="T54" fmla="*/ 64 w 68"/>
                  <a:gd name="T55" fmla="*/ 76 h 92"/>
                  <a:gd name="T56" fmla="*/ 66 w 68"/>
                  <a:gd name="T57" fmla="*/ 71 h 92"/>
                  <a:gd name="T58" fmla="*/ 67 w 68"/>
                  <a:gd name="T59" fmla="*/ 61 h 92"/>
                  <a:gd name="T60" fmla="*/ 68 w 68"/>
                  <a:gd name="T61" fmla="*/ 52 h 92"/>
                  <a:gd name="T62" fmla="*/ 63 w 68"/>
                  <a:gd name="T63" fmla="*/ 53 h 92"/>
                  <a:gd name="T64" fmla="*/ 61 w 68"/>
                  <a:gd name="T65" fmla="*/ 48 h 92"/>
                  <a:gd name="T66" fmla="*/ 61 w 68"/>
                  <a:gd name="T67" fmla="*/ 38 h 92"/>
                  <a:gd name="T68" fmla="*/ 57 w 68"/>
                  <a:gd name="T69" fmla="*/ 34 h 92"/>
                  <a:gd name="T70" fmla="*/ 54 w 68"/>
                  <a:gd name="T71" fmla="*/ 31 h 92"/>
                  <a:gd name="T72" fmla="*/ 53 w 68"/>
                  <a:gd name="T73" fmla="*/ 29 h 92"/>
                  <a:gd name="T74" fmla="*/ 51 w 68"/>
                  <a:gd name="T75" fmla="*/ 30 h 92"/>
                  <a:gd name="T76" fmla="*/ 41 w 68"/>
                  <a:gd name="T77" fmla="*/ 28 h 92"/>
                  <a:gd name="T78" fmla="*/ 40 w 68"/>
                  <a:gd name="T79" fmla="*/ 20 h 92"/>
                  <a:gd name="T80" fmla="*/ 39 w 68"/>
                  <a:gd name="T81" fmla="*/ 12 h 92"/>
                  <a:gd name="T82" fmla="*/ 37 w 68"/>
                  <a:gd name="T83" fmla="*/ 9 h 92"/>
                  <a:gd name="T84" fmla="*/ 35 w 68"/>
                  <a:gd name="T85" fmla="*/ 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" h="92">
                    <a:moveTo>
                      <a:pt x="35" y="5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8" y="7"/>
                      <a:pt x="8" y="9"/>
                    </a:cubicBezTo>
                    <a:cubicBezTo>
                      <a:pt x="8" y="10"/>
                      <a:pt x="5" y="15"/>
                      <a:pt x="5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33"/>
                      <a:pt x="6" y="36"/>
                      <a:pt x="7" y="37"/>
                    </a:cubicBezTo>
                    <a:cubicBezTo>
                      <a:pt x="8" y="39"/>
                      <a:pt x="8" y="41"/>
                      <a:pt x="10" y="42"/>
                    </a:cubicBezTo>
                    <a:cubicBezTo>
                      <a:pt x="12" y="42"/>
                      <a:pt x="12" y="44"/>
                      <a:pt x="14" y="45"/>
                    </a:cubicBezTo>
                    <a:cubicBezTo>
                      <a:pt x="15" y="47"/>
                      <a:pt x="15" y="52"/>
                      <a:pt x="18" y="52"/>
                    </a:cubicBezTo>
                    <a:cubicBezTo>
                      <a:pt x="20" y="52"/>
                      <a:pt x="20" y="53"/>
                      <a:pt x="23" y="56"/>
                    </a:cubicBezTo>
                    <a:cubicBezTo>
                      <a:pt x="25" y="59"/>
                      <a:pt x="27" y="56"/>
                      <a:pt x="29" y="58"/>
                    </a:cubicBezTo>
                    <a:cubicBezTo>
                      <a:pt x="31" y="60"/>
                      <a:pt x="31" y="61"/>
                      <a:pt x="32" y="61"/>
                    </a:cubicBezTo>
                    <a:cubicBezTo>
                      <a:pt x="34" y="62"/>
                      <a:pt x="35" y="66"/>
                      <a:pt x="38" y="68"/>
                    </a:cubicBezTo>
                    <a:cubicBezTo>
                      <a:pt x="41" y="69"/>
                      <a:pt x="38" y="71"/>
                      <a:pt x="38" y="74"/>
                    </a:cubicBezTo>
                    <a:cubicBezTo>
                      <a:pt x="38" y="77"/>
                      <a:pt x="36" y="80"/>
                      <a:pt x="34" y="82"/>
                    </a:cubicBezTo>
                    <a:cubicBezTo>
                      <a:pt x="33" y="85"/>
                      <a:pt x="31" y="89"/>
                      <a:pt x="31" y="89"/>
                    </a:cubicBezTo>
                    <a:cubicBezTo>
                      <a:pt x="31" y="89"/>
                      <a:pt x="32" y="90"/>
                      <a:pt x="34" y="89"/>
                    </a:cubicBezTo>
                    <a:cubicBezTo>
                      <a:pt x="36" y="89"/>
                      <a:pt x="38" y="89"/>
                      <a:pt x="40" y="90"/>
                    </a:cubicBezTo>
                    <a:cubicBezTo>
                      <a:pt x="42" y="92"/>
                      <a:pt x="44" y="91"/>
                      <a:pt x="46" y="91"/>
                    </a:cubicBezTo>
                    <a:cubicBezTo>
                      <a:pt x="48" y="91"/>
                      <a:pt x="51" y="91"/>
                      <a:pt x="53" y="92"/>
                    </a:cubicBezTo>
                    <a:cubicBezTo>
                      <a:pt x="56" y="92"/>
                      <a:pt x="58" y="91"/>
                      <a:pt x="58" y="91"/>
                    </a:cubicBezTo>
                    <a:cubicBezTo>
                      <a:pt x="58" y="91"/>
                      <a:pt x="59" y="91"/>
                      <a:pt x="59" y="89"/>
                    </a:cubicBezTo>
                    <a:cubicBezTo>
                      <a:pt x="60" y="87"/>
                      <a:pt x="62" y="86"/>
                      <a:pt x="64" y="84"/>
                    </a:cubicBezTo>
                    <a:cubicBezTo>
                      <a:pt x="65" y="83"/>
                      <a:pt x="65" y="77"/>
                      <a:pt x="64" y="76"/>
                    </a:cubicBezTo>
                    <a:cubicBezTo>
                      <a:pt x="63" y="74"/>
                      <a:pt x="66" y="71"/>
                      <a:pt x="66" y="71"/>
                    </a:cubicBezTo>
                    <a:cubicBezTo>
                      <a:pt x="66" y="71"/>
                      <a:pt x="65" y="63"/>
                      <a:pt x="67" y="61"/>
                    </a:cubicBezTo>
                    <a:cubicBezTo>
                      <a:pt x="68" y="59"/>
                      <a:pt x="68" y="54"/>
                      <a:pt x="68" y="52"/>
                    </a:cubicBezTo>
                    <a:cubicBezTo>
                      <a:pt x="68" y="51"/>
                      <a:pt x="65" y="52"/>
                      <a:pt x="63" y="53"/>
                    </a:cubicBezTo>
                    <a:cubicBezTo>
                      <a:pt x="62" y="54"/>
                      <a:pt x="61" y="51"/>
                      <a:pt x="61" y="48"/>
                    </a:cubicBezTo>
                    <a:cubicBezTo>
                      <a:pt x="61" y="45"/>
                      <a:pt x="61" y="42"/>
                      <a:pt x="61" y="38"/>
                    </a:cubicBezTo>
                    <a:cubicBezTo>
                      <a:pt x="61" y="35"/>
                      <a:pt x="60" y="34"/>
                      <a:pt x="57" y="34"/>
                    </a:cubicBezTo>
                    <a:cubicBezTo>
                      <a:pt x="54" y="34"/>
                      <a:pt x="54" y="31"/>
                      <a:pt x="54" y="31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41" y="30"/>
                      <a:pt x="41" y="28"/>
                    </a:cubicBezTo>
                    <a:cubicBezTo>
                      <a:pt x="41" y="25"/>
                      <a:pt x="39" y="24"/>
                      <a:pt x="40" y="20"/>
                    </a:cubicBezTo>
                    <a:cubicBezTo>
                      <a:pt x="40" y="17"/>
                      <a:pt x="41" y="14"/>
                      <a:pt x="39" y="12"/>
                    </a:cubicBezTo>
                    <a:cubicBezTo>
                      <a:pt x="38" y="10"/>
                      <a:pt x="37" y="9"/>
                      <a:pt x="37" y="9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5" name="Freeform 108">
                <a:extLst>
                  <a:ext uri="{FF2B5EF4-FFF2-40B4-BE49-F238E27FC236}">
                    <a16:creationId xmlns:a16="http://schemas.microsoft.com/office/drawing/2014/main" xmlns="" id="{BC5559DD-229B-4934-A6D8-A9485E2B6F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86" y="2306"/>
                <a:ext cx="259" cy="180"/>
              </a:xfrm>
              <a:custGeom>
                <a:avLst/>
                <a:gdLst>
                  <a:gd name="T0" fmla="*/ 0 w 132"/>
                  <a:gd name="T1" fmla="*/ 48 h 92"/>
                  <a:gd name="T2" fmla="*/ 11 w 132"/>
                  <a:gd name="T3" fmla="*/ 75 h 92"/>
                  <a:gd name="T4" fmla="*/ 23 w 132"/>
                  <a:gd name="T5" fmla="*/ 72 h 92"/>
                  <a:gd name="T6" fmla="*/ 24 w 132"/>
                  <a:gd name="T7" fmla="*/ 65 h 92"/>
                  <a:gd name="T8" fmla="*/ 31 w 132"/>
                  <a:gd name="T9" fmla="*/ 62 h 92"/>
                  <a:gd name="T10" fmla="*/ 49 w 132"/>
                  <a:gd name="T11" fmla="*/ 71 h 92"/>
                  <a:gd name="T12" fmla="*/ 51 w 132"/>
                  <a:gd name="T13" fmla="*/ 76 h 92"/>
                  <a:gd name="T14" fmla="*/ 60 w 132"/>
                  <a:gd name="T15" fmla="*/ 84 h 92"/>
                  <a:gd name="T16" fmla="*/ 65 w 132"/>
                  <a:gd name="T17" fmla="*/ 88 h 92"/>
                  <a:gd name="T18" fmla="*/ 76 w 132"/>
                  <a:gd name="T19" fmla="*/ 90 h 92"/>
                  <a:gd name="T20" fmla="*/ 83 w 132"/>
                  <a:gd name="T21" fmla="*/ 88 h 92"/>
                  <a:gd name="T22" fmla="*/ 79 w 132"/>
                  <a:gd name="T23" fmla="*/ 83 h 92"/>
                  <a:gd name="T24" fmla="*/ 72 w 132"/>
                  <a:gd name="T25" fmla="*/ 76 h 92"/>
                  <a:gd name="T26" fmla="*/ 65 w 132"/>
                  <a:gd name="T27" fmla="*/ 69 h 92"/>
                  <a:gd name="T28" fmla="*/ 57 w 132"/>
                  <a:gd name="T29" fmla="*/ 54 h 92"/>
                  <a:gd name="T30" fmla="*/ 61 w 132"/>
                  <a:gd name="T31" fmla="*/ 50 h 92"/>
                  <a:gd name="T32" fmla="*/ 61 w 132"/>
                  <a:gd name="T33" fmla="*/ 44 h 92"/>
                  <a:gd name="T34" fmla="*/ 56 w 132"/>
                  <a:gd name="T35" fmla="*/ 42 h 92"/>
                  <a:gd name="T36" fmla="*/ 51 w 132"/>
                  <a:gd name="T37" fmla="*/ 38 h 92"/>
                  <a:gd name="T38" fmla="*/ 43 w 132"/>
                  <a:gd name="T39" fmla="*/ 31 h 92"/>
                  <a:gd name="T40" fmla="*/ 30 w 132"/>
                  <a:gd name="T41" fmla="*/ 18 h 92"/>
                  <a:gd name="T42" fmla="*/ 20 w 132"/>
                  <a:gd name="T43" fmla="*/ 15 h 92"/>
                  <a:gd name="T44" fmla="*/ 3 w 132"/>
                  <a:gd name="T45" fmla="*/ 6 h 92"/>
                  <a:gd name="T46" fmla="*/ 89 w 132"/>
                  <a:gd name="T47" fmla="*/ 86 h 92"/>
                  <a:gd name="T48" fmla="*/ 85 w 132"/>
                  <a:gd name="T49" fmla="*/ 80 h 92"/>
                  <a:gd name="T50" fmla="*/ 87 w 132"/>
                  <a:gd name="T51" fmla="*/ 80 h 92"/>
                  <a:gd name="T52" fmla="*/ 61 w 132"/>
                  <a:gd name="T53" fmla="*/ 38 h 92"/>
                  <a:gd name="T54" fmla="*/ 60 w 132"/>
                  <a:gd name="T55" fmla="*/ 36 h 92"/>
                  <a:gd name="T56" fmla="*/ 53 w 132"/>
                  <a:gd name="T57" fmla="*/ 32 h 92"/>
                  <a:gd name="T58" fmla="*/ 121 w 132"/>
                  <a:gd name="T59" fmla="*/ 44 h 92"/>
                  <a:gd name="T60" fmla="*/ 123 w 132"/>
                  <a:gd name="T61" fmla="*/ 50 h 92"/>
                  <a:gd name="T62" fmla="*/ 129 w 132"/>
                  <a:gd name="T63" fmla="*/ 44 h 92"/>
                  <a:gd name="T64" fmla="*/ 123 w 132"/>
                  <a:gd name="T65" fmla="*/ 38 h 92"/>
                  <a:gd name="T66" fmla="*/ 118 w 132"/>
                  <a:gd name="T67" fmla="*/ 32 h 92"/>
                  <a:gd name="T68" fmla="*/ 92 w 132"/>
                  <a:gd name="T69" fmla="*/ 30 h 92"/>
                  <a:gd name="T70" fmla="*/ 83 w 132"/>
                  <a:gd name="T71" fmla="*/ 33 h 92"/>
                  <a:gd name="T72" fmla="*/ 68 w 132"/>
                  <a:gd name="T73" fmla="*/ 40 h 92"/>
                  <a:gd name="T74" fmla="*/ 81 w 132"/>
                  <a:gd name="T75" fmla="*/ 43 h 92"/>
                  <a:gd name="T76" fmla="*/ 94 w 132"/>
                  <a:gd name="T77" fmla="*/ 38 h 92"/>
                  <a:gd name="T78" fmla="*/ 99 w 132"/>
                  <a:gd name="T79" fmla="*/ 31 h 92"/>
                  <a:gd name="T80" fmla="*/ 101 w 132"/>
                  <a:gd name="T81" fmla="*/ 26 h 92"/>
                  <a:gd name="T82" fmla="*/ 97 w 132"/>
                  <a:gd name="T83" fmla="*/ 24 h 92"/>
                  <a:gd name="T84" fmla="*/ 102 w 132"/>
                  <a:gd name="T85" fmla="*/ 22 h 92"/>
                  <a:gd name="T86" fmla="*/ 105 w 132"/>
                  <a:gd name="T87" fmla="*/ 26 h 92"/>
                  <a:gd name="T88" fmla="*/ 88 w 132"/>
                  <a:gd name="T89" fmla="*/ 11 h 92"/>
                  <a:gd name="T90" fmla="*/ 97 w 132"/>
                  <a:gd name="T91" fmla="*/ 13 h 92"/>
                  <a:gd name="T92" fmla="*/ 81 w 132"/>
                  <a:gd name="T93" fmla="*/ 8 h 92"/>
                  <a:gd name="T94" fmla="*/ 85 w 132"/>
                  <a:gd name="T95" fmla="*/ 6 h 92"/>
                  <a:gd name="T96" fmla="*/ 50 w 132"/>
                  <a:gd name="T97" fmla="*/ 3 h 92"/>
                  <a:gd name="T98" fmla="*/ 51 w 132"/>
                  <a:gd name="T9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2" h="92">
                    <a:moveTo>
                      <a:pt x="1" y="6"/>
                    </a:moveTo>
                    <a:cubicBezTo>
                      <a:pt x="2" y="45"/>
                      <a:pt x="2" y="45"/>
                      <a:pt x="2" y="4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5" y="75"/>
                      <a:pt x="9" y="75"/>
                      <a:pt x="11" y="75"/>
                    </a:cubicBezTo>
                    <a:cubicBezTo>
                      <a:pt x="11" y="75"/>
                      <a:pt x="13" y="73"/>
                      <a:pt x="13" y="73"/>
                    </a:cubicBezTo>
                    <a:cubicBezTo>
                      <a:pt x="14" y="73"/>
                      <a:pt x="14" y="74"/>
                      <a:pt x="14" y="74"/>
                    </a:cubicBezTo>
                    <a:cubicBezTo>
                      <a:pt x="17" y="75"/>
                      <a:pt x="22" y="73"/>
                      <a:pt x="23" y="72"/>
                    </a:cubicBezTo>
                    <a:cubicBezTo>
                      <a:pt x="23" y="71"/>
                      <a:pt x="23" y="71"/>
                      <a:pt x="23" y="71"/>
                    </a:cubicBezTo>
                    <a:cubicBezTo>
                      <a:pt x="23" y="71"/>
                      <a:pt x="25" y="70"/>
                      <a:pt x="25" y="70"/>
                    </a:cubicBezTo>
                    <a:cubicBezTo>
                      <a:pt x="25" y="68"/>
                      <a:pt x="24" y="67"/>
                      <a:pt x="24" y="65"/>
                    </a:cubicBezTo>
                    <a:cubicBezTo>
                      <a:pt x="24" y="65"/>
                      <a:pt x="26" y="62"/>
                      <a:pt x="26" y="62"/>
                    </a:cubicBezTo>
                    <a:cubicBezTo>
                      <a:pt x="28" y="62"/>
                      <a:pt x="26" y="62"/>
                      <a:pt x="27" y="63"/>
                    </a:cubicBezTo>
                    <a:cubicBezTo>
                      <a:pt x="29" y="64"/>
                      <a:pt x="28" y="62"/>
                      <a:pt x="31" y="62"/>
                    </a:cubicBezTo>
                    <a:cubicBezTo>
                      <a:pt x="32" y="62"/>
                      <a:pt x="34" y="64"/>
                      <a:pt x="35" y="64"/>
                    </a:cubicBezTo>
                    <a:cubicBezTo>
                      <a:pt x="38" y="65"/>
                      <a:pt x="40" y="63"/>
                      <a:pt x="43" y="65"/>
                    </a:cubicBezTo>
                    <a:cubicBezTo>
                      <a:pt x="44" y="65"/>
                      <a:pt x="49" y="70"/>
                      <a:pt x="49" y="71"/>
                    </a:cubicBezTo>
                    <a:cubicBezTo>
                      <a:pt x="50" y="72"/>
                      <a:pt x="49" y="74"/>
                      <a:pt x="49" y="75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80"/>
                      <a:pt x="54" y="77"/>
                      <a:pt x="56" y="79"/>
                    </a:cubicBezTo>
                    <a:cubicBezTo>
                      <a:pt x="56" y="79"/>
                      <a:pt x="56" y="80"/>
                      <a:pt x="56" y="81"/>
                    </a:cubicBezTo>
                    <a:cubicBezTo>
                      <a:pt x="56" y="82"/>
                      <a:pt x="60" y="82"/>
                      <a:pt x="60" y="84"/>
                    </a:cubicBezTo>
                    <a:cubicBezTo>
                      <a:pt x="60" y="84"/>
                      <a:pt x="60" y="86"/>
                      <a:pt x="60" y="86"/>
                    </a:cubicBezTo>
                    <a:cubicBezTo>
                      <a:pt x="61" y="87"/>
                      <a:pt x="62" y="86"/>
                      <a:pt x="63" y="86"/>
                    </a:cubicBezTo>
                    <a:cubicBezTo>
                      <a:pt x="63" y="86"/>
                      <a:pt x="65" y="88"/>
                      <a:pt x="65" y="88"/>
                    </a:cubicBezTo>
                    <a:cubicBezTo>
                      <a:pt x="67" y="89"/>
                      <a:pt x="67" y="87"/>
                      <a:pt x="68" y="88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72" y="90"/>
                      <a:pt x="74" y="89"/>
                      <a:pt x="76" y="90"/>
                    </a:cubicBezTo>
                    <a:cubicBezTo>
                      <a:pt x="76" y="90"/>
                      <a:pt x="77" y="91"/>
                      <a:pt x="77" y="92"/>
                    </a:cubicBezTo>
                    <a:cubicBezTo>
                      <a:pt x="79" y="92"/>
                      <a:pt x="81" y="92"/>
                      <a:pt x="83" y="92"/>
                    </a:cubicBezTo>
                    <a:cubicBezTo>
                      <a:pt x="83" y="91"/>
                      <a:pt x="83" y="90"/>
                      <a:pt x="83" y="88"/>
                    </a:cubicBezTo>
                    <a:cubicBezTo>
                      <a:pt x="82" y="88"/>
                      <a:pt x="81" y="88"/>
                      <a:pt x="79" y="88"/>
                    </a:cubicBezTo>
                    <a:cubicBezTo>
                      <a:pt x="79" y="87"/>
                      <a:pt x="79" y="86"/>
                      <a:pt x="78" y="86"/>
                    </a:cubicBezTo>
                    <a:cubicBezTo>
                      <a:pt x="78" y="84"/>
                      <a:pt x="79" y="84"/>
                      <a:pt x="79" y="83"/>
                    </a:cubicBezTo>
                    <a:cubicBezTo>
                      <a:pt x="78" y="83"/>
                      <a:pt x="77" y="82"/>
                      <a:pt x="77" y="82"/>
                    </a:cubicBezTo>
                    <a:cubicBezTo>
                      <a:pt x="75" y="81"/>
                      <a:pt x="75" y="82"/>
                      <a:pt x="74" y="82"/>
                    </a:cubicBezTo>
                    <a:cubicBezTo>
                      <a:pt x="73" y="80"/>
                      <a:pt x="72" y="78"/>
                      <a:pt x="72" y="76"/>
                    </a:cubicBezTo>
                    <a:cubicBezTo>
                      <a:pt x="70" y="75"/>
                      <a:pt x="69" y="75"/>
                      <a:pt x="67" y="75"/>
                    </a:cubicBezTo>
                    <a:cubicBezTo>
                      <a:pt x="66" y="74"/>
                      <a:pt x="67" y="72"/>
                      <a:pt x="67" y="71"/>
                    </a:cubicBezTo>
                    <a:cubicBezTo>
                      <a:pt x="67" y="70"/>
                      <a:pt x="65" y="69"/>
                      <a:pt x="65" y="69"/>
                    </a:cubicBezTo>
                    <a:cubicBezTo>
                      <a:pt x="65" y="68"/>
                      <a:pt x="65" y="67"/>
                      <a:pt x="65" y="66"/>
                    </a:cubicBezTo>
                    <a:cubicBezTo>
                      <a:pt x="64" y="65"/>
                      <a:pt x="63" y="66"/>
                      <a:pt x="61" y="65"/>
                    </a:cubicBezTo>
                    <a:cubicBezTo>
                      <a:pt x="57" y="63"/>
                      <a:pt x="56" y="59"/>
                      <a:pt x="57" y="54"/>
                    </a:cubicBezTo>
                    <a:cubicBezTo>
                      <a:pt x="55" y="55"/>
                      <a:pt x="56" y="51"/>
                      <a:pt x="56" y="51"/>
                    </a:cubicBezTo>
                    <a:cubicBezTo>
                      <a:pt x="57" y="51"/>
                      <a:pt x="58" y="52"/>
                      <a:pt x="59" y="52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2" y="48"/>
                      <a:pt x="62" y="46"/>
                      <a:pt x="62" y="45"/>
                    </a:cubicBezTo>
                    <a:cubicBezTo>
                      <a:pt x="62" y="45"/>
                      <a:pt x="61" y="44"/>
                      <a:pt x="61" y="44"/>
                    </a:cubicBezTo>
                    <a:cubicBezTo>
                      <a:pt x="60" y="43"/>
                      <a:pt x="61" y="43"/>
                      <a:pt x="60" y="42"/>
                    </a:cubicBezTo>
                    <a:cubicBezTo>
                      <a:pt x="58" y="42"/>
                      <a:pt x="58" y="41"/>
                      <a:pt x="57" y="41"/>
                    </a:cubicBezTo>
                    <a:cubicBezTo>
                      <a:pt x="57" y="41"/>
                      <a:pt x="56" y="42"/>
                      <a:pt x="56" y="42"/>
                    </a:cubicBezTo>
                    <a:cubicBezTo>
                      <a:pt x="56" y="42"/>
                      <a:pt x="54" y="42"/>
                      <a:pt x="54" y="42"/>
                    </a:cubicBezTo>
                    <a:cubicBezTo>
                      <a:pt x="54" y="41"/>
                      <a:pt x="53" y="40"/>
                      <a:pt x="53" y="39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1" y="38"/>
                      <a:pt x="52" y="36"/>
                      <a:pt x="51" y="36"/>
                    </a:cubicBezTo>
                    <a:cubicBezTo>
                      <a:pt x="49" y="35"/>
                      <a:pt x="45" y="36"/>
                      <a:pt x="43" y="34"/>
                    </a:cubicBezTo>
                    <a:cubicBezTo>
                      <a:pt x="42" y="33"/>
                      <a:pt x="44" y="32"/>
                      <a:pt x="43" y="31"/>
                    </a:cubicBezTo>
                    <a:cubicBezTo>
                      <a:pt x="43" y="29"/>
                      <a:pt x="39" y="24"/>
                      <a:pt x="38" y="23"/>
                    </a:cubicBezTo>
                    <a:cubicBezTo>
                      <a:pt x="37" y="22"/>
                      <a:pt x="35" y="23"/>
                      <a:pt x="34" y="23"/>
                    </a:cubicBezTo>
                    <a:cubicBezTo>
                      <a:pt x="32" y="22"/>
                      <a:pt x="32" y="18"/>
                      <a:pt x="30" y="18"/>
                    </a:cubicBezTo>
                    <a:cubicBezTo>
                      <a:pt x="29" y="17"/>
                      <a:pt x="27" y="18"/>
                      <a:pt x="26" y="18"/>
                    </a:cubicBezTo>
                    <a:cubicBezTo>
                      <a:pt x="26" y="18"/>
                      <a:pt x="24" y="15"/>
                      <a:pt x="24" y="15"/>
                    </a:cubicBezTo>
                    <a:cubicBezTo>
                      <a:pt x="22" y="15"/>
                      <a:pt x="21" y="15"/>
                      <a:pt x="20" y="15"/>
                    </a:cubicBezTo>
                    <a:cubicBezTo>
                      <a:pt x="19" y="15"/>
                      <a:pt x="18" y="13"/>
                      <a:pt x="18" y="13"/>
                    </a:cubicBezTo>
                    <a:cubicBezTo>
                      <a:pt x="15" y="12"/>
                      <a:pt x="12" y="12"/>
                      <a:pt x="10" y="11"/>
                    </a:cubicBezTo>
                    <a:cubicBezTo>
                      <a:pt x="7" y="10"/>
                      <a:pt x="5" y="8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6"/>
                      <a:pt x="1" y="6"/>
                    </a:cubicBezTo>
                    <a:close/>
                    <a:moveTo>
                      <a:pt x="89" y="86"/>
                    </a:moveTo>
                    <a:cubicBezTo>
                      <a:pt x="88" y="86"/>
                      <a:pt x="88" y="88"/>
                      <a:pt x="89" y="88"/>
                    </a:cubicBezTo>
                    <a:cubicBezTo>
                      <a:pt x="89" y="88"/>
                      <a:pt x="91" y="85"/>
                      <a:pt x="89" y="86"/>
                    </a:cubicBezTo>
                    <a:close/>
                    <a:moveTo>
                      <a:pt x="85" y="80"/>
                    </a:moveTo>
                    <a:cubicBezTo>
                      <a:pt x="84" y="82"/>
                      <a:pt x="84" y="82"/>
                      <a:pt x="84" y="82"/>
                    </a:cubicBezTo>
                    <a:cubicBezTo>
                      <a:pt x="86" y="81"/>
                      <a:pt x="86" y="82"/>
                      <a:pt x="87" y="82"/>
                    </a:cubicBezTo>
                    <a:cubicBezTo>
                      <a:pt x="87" y="82"/>
                      <a:pt x="87" y="80"/>
                      <a:pt x="87" y="80"/>
                    </a:cubicBezTo>
                    <a:cubicBezTo>
                      <a:pt x="86" y="80"/>
                      <a:pt x="86" y="80"/>
                      <a:pt x="85" y="80"/>
                    </a:cubicBezTo>
                    <a:close/>
                    <a:moveTo>
                      <a:pt x="60" y="36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8"/>
                      <a:pt x="63" y="38"/>
                      <a:pt x="62" y="38"/>
                    </a:cubicBezTo>
                    <a:cubicBezTo>
                      <a:pt x="62" y="38"/>
                      <a:pt x="64" y="37"/>
                      <a:pt x="63" y="36"/>
                    </a:cubicBezTo>
                    <a:cubicBezTo>
                      <a:pt x="62" y="36"/>
                      <a:pt x="61" y="36"/>
                      <a:pt x="60" y="36"/>
                    </a:cubicBezTo>
                    <a:close/>
                    <a:moveTo>
                      <a:pt x="53" y="32"/>
                    </a:moveTo>
                    <a:cubicBezTo>
                      <a:pt x="53" y="34"/>
                      <a:pt x="53" y="34"/>
                      <a:pt x="53" y="34"/>
                    </a:cubicBezTo>
                    <a:cubicBezTo>
                      <a:pt x="55" y="34"/>
                      <a:pt x="55" y="32"/>
                      <a:pt x="53" y="32"/>
                    </a:cubicBezTo>
                    <a:close/>
                    <a:moveTo>
                      <a:pt x="118" y="32"/>
                    </a:moveTo>
                    <a:cubicBezTo>
                      <a:pt x="118" y="35"/>
                      <a:pt x="117" y="37"/>
                      <a:pt x="118" y="40"/>
                    </a:cubicBezTo>
                    <a:cubicBezTo>
                      <a:pt x="118" y="41"/>
                      <a:pt x="120" y="42"/>
                      <a:pt x="121" y="44"/>
                    </a:cubicBezTo>
                    <a:cubicBezTo>
                      <a:pt x="121" y="44"/>
                      <a:pt x="120" y="46"/>
                      <a:pt x="121" y="46"/>
                    </a:cubicBezTo>
                    <a:cubicBezTo>
                      <a:pt x="121" y="47"/>
                      <a:pt x="122" y="47"/>
                      <a:pt x="123" y="48"/>
                    </a:cubicBezTo>
                    <a:cubicBezTo>
                      <a:pt x="123" y="48"/>
                      <a:pt x="123" y="49"/>
                      <a:pt x="123" y="50"/>
                    </a:cubicBezTo>
                    <a:cubicBezTo>
                      <a:pt x="124" y="51"/>
                      <a:pt x="128" y="52"/>
                      <a:pt x="129" y="53"/>
                    </a:cubicBezTo>
                    <a:cubicBezTo>
                      <a:pt x="130" y="52"/>
                      <a:pt x="131" y="51"/>
                      <a:pt x="132" y="50"/>
                    </a:cubicBezTo>
                    <a:cubicBezTo>
                      <a:pt x="131" y="49"/>
                      <a:pt x="130" y="46"/>
                      <a:pt x="129" y="44"/>
                    </a:cubicBezTo>
                    <a:cubicBezTo>
                      <a:pt x="129" y="44"/>
                      <a:pt x="128" y="44"/>
                      <a:pt x="127" y="44"/>
                    </a:cubicBezTo>
                    <a:cubicBezTo>
                      <a:pt x="127" y="44"/>
                      <a:pt x="124" y="41"/>
                      <a:pt x="123" y="40"/>
                    </a:cubicBezTo>
                    <a:cubicBezTo>
                      <a:pt x="123" y="40"/>
                      <a:pt x="123" y="38"/>
                      <a:pt x="123" y="38"/>
                    </a:cubicBezTo>
                    <a:cubicBezTo>
                      <a:pt x="123" y="37"/>
                      <a:pt x="120" y="36"/>
                      <a:pt x="120" y="36"/>
                    </a:cubicBezTo>
                    <a:cubicBezTo>
                      <a:pt x="119" y="34"/>
                      <a:pt x="120" y="33"/>
                      <a:pt x="119" y="32"/>
                    </a:cubicBezTo>
                    <a:lnTo>
                      <a:pt x="118" y="32"/>
                    </a:lnTo>
                    <a:close/>
                    <a:moveTo>
                      <a:pt x="97" y="24"/>
                    </a:moveTo>
                    <a:cubicBezTo>
                      <a:pt x="92" y="28"/>
                      <a:pt x="97" y="26"/>
                      <a:pt x="95" y="29"/>
                    </a:cubicBezTo>
                    <a:cubicBezTo>
                      <a:pt x="95" y="30"/>
                      <a:pt x="92" y="30"/>
                      <a:pt x="92" y="30"/>
                    </a:cubicBezTo>
                    <a:cubicBezTo>
                      <a:pt x="92" y="31"/>
                      <a:pt x="92" y="32"/>
                      <a:pt x="92" y="32"/>
                    </a:cubicBezTo>
                    <a:cubicBezTo>
                      <a:pt x="91" y="36"/>
                      <a:pt x="88" y="36"/>
                      <a:pt x="84" y="36"/>
                    </a:cubicBezTo>
                    <a:cubicBezTo>
                      <a:pt x="83" y="34"/>
                      <a:pt x="83" y="35"/>
                      <a:pt x="83" y="33"/>
                    </a:cubicBezTo>
                    <a:cubicBezTo>
                      <a:pt x="81" y="36"/>
                      <a:pt x="79" y="39"/>
                      <a:pt x="74" y="39"/>
                    </a:cubicBezTo>
                    <a:cubicBezTo>
                      <a:pt x="73" y="39"/>
                      <a:pt x="72" y="37"/>
                      <a:pt x="70" y="38"/>
                    </a:cubicBezTo>
                    <a:cubicBezTo>
                      <a:pt x="70" y="38"/>
                      <a:pt x="68" y="40"/>
                      <a:pt x="68" y="40"/>
                    </a:cubicBezTo>
                    <a:cubicBezTo>
                      <a:pt x="69" y="40"/>
                      <a:pt x="71" y="41"/>
                      <a:pt x="73" y="42"/>
                    </a:cubicBezTo>
                    <a:cubicBezTo>
                      <a:pt x="73" y="42"/>
                      <a:pt x="73" y="43"/>
                      <a:pt x="74" y="44"/>
                    </a:cubicBezTo>
                    <a:cubicBezTo>
                      <a:pt x="76" y="44"/>
                      <a:pt x="80" y="43"/>
                      <a:pt x="81" y="43"/>
                    </a:cubicBezTo>
                    <a:cubicBezTo>
                      <a:pt x="84" y="43"/>
                      <a:pt x="87" y="44"/>
                      <a:pt x="89" y="42"/>
                    </a:cubicBezTo>
                    <a:cubicBezTo>
                      <a:pt x="90" y="42"/>
                      <a:pt x="91" y="40"/>
                      <a:pt x="91" y="40"/>
                    </a:cubicBezTo>
                    <a:cubicBezTo>
                      <a:pt x="92" y="39"/>
                      <a:pt x="93" y="39"/>
                      <a:pt x="94" y="38"/>
                    </a:cubicBezTo>
                    <a:cubicBezTo>
                      <a:pt x="94" y="37"/>
                      <a:pt x="94" y="36"/>
                      <a:pt x="95" y="36"/>
                    </a:cubicBezTo>
                    <a:cubicBezTo>
                      <a:pt x="96" y="35"/>
                      <a:pt x="97" y="36"/>
                      <a:pt x="99" y="35"/>
                    </a:cubicBezTo>
                    <a:cubicBezTo>
                      <a:pt x="99" y="34"/>
                      <a:pt x="100" y="32"/>
                      <a:pt x="99" y="31"/>
                    </a:cubicBezTo>
                    <a:cubicBezTo>
                      <a:pt x="99" y="31"/>
                      <a:pt x="100" y="31"/>
                      <a:pt x="101" y="30"/>
                    </a:cubicBezTo>
                    <a:cubicBezTo>
                      <a:pt x="101" y="30"/>
                      <a:pt x="101" y="28"/>
                      <a:pt x="101" y="28"/>
                    </a:cubicBezTo>
                    <a:cubicBezTo>
                      <a:pt x="101" y="28"/>
                      <a:pt x="100" y="26"/>
                      <a:pt x="101" y="26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99" y="26"/>
                      <a:pt x="99" y="24"/>
                      <a:pt x="99" y="24"/>
                    </a:cubicBezTo>
                    <a:cubicBezTo>
                      <a:pt x="99" y="23"/>
                      <a:pt x="98" y="24"/>
                      <a:pt x="97" y="24"/>
                    </a:cubicBezTo>
                    <a:close/>
                    <a:moveTo>
                      <a:pt x="98" y="16"/>
                    </a:moveTo>
                    <a:cubicBezTo>
                      <a:pt x="98" y="17"/>
                      <a:pt x="98" y="18"/>
                      <a:pt x="99" y="18"/>
                    </a:cubicBezTo>
                    <a:cubicBezTo>
                      <a:pt x="99" y="19"/>
                      <a:pt x="102" y="21"/>
                      <a:pt x="102" y="22"/>
                    </a:cubicBezTo>
                    <a:cubicBezTo>
                      <a:pt x="103" y="27"/>
                      <a:pt x="100" y="25"/>
                      <a:pt x="103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7"/>
                      <a:pt x="105" y="27"/>
                      <a:pt x="105" y="26"/>
                    </a:cubicBezTo>
                    <a:cubicBezTo>
                      <a:pt x="107" y="20"/>
                      <a:pt x="102" y="18"/>
                      <a:pt x="98" y="16"/>
                    </a:cubicBezTo>
                    <a:close/>
                    <a:moveTo>
                      <a:pt x="87" y="9"/>
                    </a:moveTo>
                    <a:cubicBezTo>
                      <a:pt x="88" y="9"/>
                      <a:pt x="88" y="11"/>
                      <a:pt x="88" y="11"/>
                    </a:cubicBezTo>
                    <a:cubicBezTo>
                      <a:pt x="90" y="13"/>
                      <a:pt x="92" y="13"/>
                      <a:pt x="95" y="14"/>
                    </a:cubicBezTo>
                    <a:cubicBezTo>
                      <a:pt x="94" y="15"/>
                      <a:pt x="97" y="15"/>
                      <a:pt x="97" y="15"/>
                    </a:cubicBezTo>
                    <a:cubicBezTo>
                      <a:pt x="97" y="15"/>
                      <a:pt x="97" y="13"/>
                      <a:pt x="97" y="13"/>
                    </a:cubicBezTo>
                    <a:cubicBezTo>
                      <a:pt x="93" y="11"/>
                      <a:pt x="92" y="10"/>
                      <a:pt x="87" y="9"/>
                    </a:cubicBezTo>
                    <a:close/>
                    <a:moveTo>
                      <a:pt x="81" y="6"/>
                    </a:moveTo>
                    <a:cubicBezTo>
                      <a:pt x="81" y="6"/>
                      <a:pt x="80" y="8"/>
                      <a:pt x="81" y="8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2" y="9"/>
                      <a:pt x="84" y="9"/>
                      <a:pt x="85" y="9"/>
                    </a:cubicBezTo>
                    <a:cubicBezTo>
                      <a:pt x="85" y="9"/>
                      <a:pt x="86" y="7"/>
                      <a:pt x="85" y="6"/>
                    </a:cubicBezTo>
                    <a:cubicBezTo>
                      <a:pt x="83" y="6"/>
                      <a:pt x="82" y="7"/>
                      <a:pt x="81" y="6"/>
                    </a:cubicBezTo>
                    <a:close/>
                    <a:moveTo>
                      <a:pt x="51" y="0"/>
                    </a:moveTo>
                    <a:cubicBezTo>
                      <a:pt x="51" y="0"/>
                      <a:pt x="50" y="2"/>
                      <a:pt x="50" y="3"/>
                    </a:cubicBezTo>
                    <a:cubicBezTo>
                      <a:pt x="53" y="3"/>
                      <a:pt x="55" y="3"/>
                      <a:pt x="57" y="3"/>
                    </a:cubicBezTo>
                    <a:cubicBezTo>
                      <a:pt x="57" y="3"/>
                      <a:pt x="55" y="2"/>
                      <a:pt x="55" y="2"/>
                    </a:cubicBezTo>
                    <a:cubicBezTo>
                      <a:pt x="54" y="1"/>
                      <a:pt x="52" y="1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6" name="Freeform 109">
                <a:extLst>
                  <a:ext uri="{FF2B5EF4-FFF2-40B4-BE49-F238E27FC236}">
                    <a16:creationId xmlns:a16="http://schemas.microsoft.com/office/drawing/2014/main" xmlns="" id="{80521D43-00EE-4CDA-BEEC-CE9E7C72AF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86" y="2306"/>
                <a:ext cx="259" cy="180"/>
              </a:xfrm>
              <a:custGeom>
                <a:avLst/>
                <a:gdLst>
                  <a:gd name="T0" fmla="*/ 0 w 132"/>
                  <a:gd name="T1" fmla="*/ 48 h 92"/>
                  <a:gd name="T2" fmla="*/ 11 w 132"/>
                  <a:gd name="T3" fmla="*/ 75 h 92"/>
                  <a:gd name="T4" fmla="*/ 23 w 132"/>
                  <a:gd name="T5" fmla="*/ 72 h 92"/>
                  <a:gd name="T6" fmla="*/ 24 w 132"/>
                  <a:gd name="T7" fmla="*/ 65 h 92"/>
                  <a:gd name="T8" fmla="*/ 31 w 132"/>
                  <a:gd name="T9" fmla="*/ 62 h 92"/>
                  <a:gd name="T10" fmla="*/ 49 w 132"/>
                  <a:gd name="T11" fmla="*/ 71 h 92"/>
                  <a:gd name="T12" fmla="*/ 51 w 132"/>
                  <a:gd name="T13" fmla="*/ 76 h 92"/>
                  <a:gd name="T14" fmla="*/ 60 w 132"/>
                  <a:gd name="T15" fmla="*/ 84 h 92"/>
                  <a:gd name="T16" fmla="*/ 65 w 132"/>
                  <a:gd name="T17" fmla="*/ 88 h 92"/>
                  <a:gd name="T18" fmla="*/ 76 w 132"/>
                  <a:gd name="T19" fmla="*/ 90 h 92"/>
                  <a:gd name="T20" fmla="*/ 83 w 132"/>
                  <a:gd name="T21" fmla="*/ 88 h 92"/>
                  <a:gd name="T22" fmla="*/ 79 w 132"/>
                  <a:gd name="T23" fmla="*/ 83 h 92"/>
                  <a:gd name="T24" fmla="*/ 72 w 132"/>
                  <a:gd name="T25" fmla="*/ 76 h 92"/>
                  <a:gd name="T26" fmla="*/ 65 w 132"/>
                  <a:gd name="T27" fmla="*/ 69 h 92"/>
                  <a:gd name="T28" fmla="*/ 57 w 132"/>
                  <a:gd name="T29" fmla="*/ 54 h 92"/>
                  <a:gd name="T30" fmla="*/ 61 w 132"/>
                  <a:gd name="T31" fmla="*/ 50 h 92"/>
                  <a:gd name="T32" fmla="*/ 61 w 132"/>
                  <a:gd name="T33" fmla="*/ 44 h 92"/>
                  <a:gd name="T34" fmla="*/ 56 w 132"/>
                  <a:gd name="T35" fmla="*/ 42 h 92"/>
                  <a:gd name="T36" fmla="*/ 51 w 132"/>
                  <a:gd name="T37" fmla="*/ 38 h 92"/>
                  <a:gd name="T38" fmla="*/ 43 w 132"/>
                  <a:gd name="T39" fmla="*/ 31 h 92"/>
                  <a:gd name="T40" fmla="*/ 30 w 132"/>
                  <a:gd name="T41" fmla="*/ 18 h 92"/>
                  <a:gd name="T42" fmla="*/ 20 w 132"/>
                  <a:gd name="T43" fmla="*/ 15 h 92"/>
                  <a:gd name="T44" fmla="*/ 3 w 132"/>
                  <a:gd name="T45" fmla="*/ 6 h 92"/>
                  <a:gd name="T46" fmla="*/ 89 w 132"/>
                  <a:gd name="T47" fmla="*/ 86 h 92"/>
                  <a:gd name="T48" fmla="*/ 85 w 132"/>
                  <a:gd name="T49" fmla="*/ 80 h 92"/>
                  <a:gd name="T50" fmla="*/ 87 w 132"/>
                  <a:gd name="T51" fmla="*/ 80 h 92"/>
                  <a:gd name="T52" fmla="*/ 61 w 132"/>
                  <a:gd name="T53" fmla="*/ 38 h 92"/>
                  <a:gd name="T54" fmla="*/ 60 w 132"/>
                  <a:gd name="T55" fmla="*/ 36 h 92"/>
                  <a:gd name="T56" fmla="*/ 53 w 132"/>
                  <a:gd name="T57" fmla="*/ 32 h 92"/>
                  <a:gd name="T58" fmla="*/ 121 w 132"/>
                  <a:gd name="T59" fmla="*/ 44 h 92"/>
                  <a:gd name="T60" fmla="*/ 123 w 132"/>
                  <a:gd name="T61" fmla="*/ 50 h 92"/>
                  <a:gd name="T62" fmla="*/ 129 w 132"/>
                  <a:gd name="T63" fmla="*/ 44 h 92"/>
                  <a:gd name="T64" fmla="*/ 123 w 132"/>
                  <a:gd name="T65" fmla="*/ 38 h 92"/>
                  <a:gd name="T66" fmla="*/ 118 w 132"/>
                  <a:gd name="T67" fmla="*/ 32 h 92"/>
                  <a:gd name="T68" fmla="*/ 92 w 132"/>
                  <a:gd name="T69" fmla="*/ 30 h 92"/>
                  <a:gd name="T70" fmla="*/ 83 w 132"/>
                  <a:gd name="T71" fmla="*/ 33 h 92"/>
                  <a:gd name="T72" fmla="*/ 68 w 132"/>
                  <a:gd name="T73" fmla="*/ 40 h 92"/>
                  <a:gd name="T74" fmla="*/ 81 w 132"/>
                  <a:gd name="T75" fmla="*/ 43 h 92"/>
                  <a:gd name="T76" fmla="*/ 94 w 132"/>
                  <a:gd name="T77" fmla="*/ 38 h 92"/>
                  <a:gd name="T78" fmla="*/ 99 w 132"/>
                  <a:gd name="T79" fmla="*/ 31 h 92"/>
                  <a:gd name="T80" fmla="*/ 101 w 132"/>
                  <a:gd name="T81" fmla="*/ 26 h 92"/>
                  <a:gd name="T82" fmla="*/ 97 w 132"/>
                  <a:gd name="T83" fmla="*/ 24 h 92"/>
                  <a:gd name="T84" fmla="*/ 102 w 132"/>
                  <a:gd name="T85" fmla="*/ 22 h 92"/>
                  <a:gd name="T86" fmla="*/ 105 w 132"/>
                  <a:gd name="T87" fmla="*/ 26 h 92"/>
                  <a:gd name="T88" fmla="*/ 88 w 132"/>
                  <a:gd name="T89" fmla="*/ 11 h 92"/>
                  <a:gd name="T90" fmla="*/ 97 w 132"/>
                  <a:gd name="T91" fmla="*/ 13 h 92"/>
                  <a:gd name="T92" fmla="*/ 81 w 132"/>
                  <a:gd name="T93" fmla="*/ 8 h 92"/>
                  <a:gd name="T94" fmla="*/ 85 w 132"/>
                  <a:gd name="T95" fmla="*/ 6 h 92"/>
                  <a:gd name="T96" fmla="*/ 50 w 132"/>
                  <a:gd name="T97" fmla="*/ 3 h 92"/>
                  <a:gd name="T98" fmla="*/ 51 w 132"/>
                  <a:gd name="T9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2" h="92">
                    <a:moveTo>
                      <a:pt x="1" y="6"/>
                    </a:moveTo>
                    <a:cubicBezTo>
                      <a:pt x="2" y="45"/>
                      <a:pt x="2" y="45"/>
                      <a:pt x="2" y="4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5" y="75"/>
                      <a:pt x="9" y="75"/>
                      <a:pt x="11" y="75"/>
                    </a:cubicBezTo>
                    <a:cubicBezTo>
                      <a:pt x="11" y="75"/>
                      <a:pt x="13" y="73"/>
                      <a:pt x="13" y="73"/>
                    </a:cubicBezTo>
                    <a:cubicBezTo>
                      <a:pt x="14" y="73"/>
                      <a:pt x="14" y="74"/>
                      <a:pt x="14" y="74"/>
                    </a:cubicBezTo>
                    <a:cubicBezTo>
                      <a:pt x="17" y="75"/>
                      <a:pt x="22" y="73"/>
                      <a:pt x="23" y="72"/>
                    </a:cubicBezTo>
                    <a:cubicBezTo>
                      <a:pt x="23" y="71"/>
                      <a:pt x="23" y="71"/>
                      <a:pt x="23" y="71"/>
                    </a:cubicBezTo>
                    <a:cubicBezTo>
                      <a:pt x="23" y="71"/>
                      <a:pt x="25" y="70"/>
                      <a:pt x="25" y="70"/>
                    </a:cubicBezTo>
                    <a:cubicBezTo>
                      <a:pt x="25" y="68"/>
                      <a:pt x="24" y="67"/>
                      <a:pt x="24" y="65"/>
                    </a:cubicBezTo>
                    <a:cubicBezTo>
                      <a:pt x="24" y="65"/>
                      <a:pt x="26" y="62"/>
                      <a:pt x="26" y="62"/>
                    </a:cubicBezTo>
                    <a:cubicBezTo>
                      <a:pt x="28" y="62"/>
                      <a:pt x="26" y="62"/>
                      <a:pt x="27" y="63"/>
                    </a:cubicBezTo>
                    <a:cubicBezTo>
                      <a:pt x="29" y="64"/>
                      <a:pt x="28" y="62"/>
                      <a:pt x="31" y="62"/>
                    </a:cubicBezTo>
                    <a:cubicBezTo>
                      <a:pt x="32" y="62"/>
                      <a:pt x="34" y="64"/>
                      <a:pt x="35" y="64"/>
                    </a:cubicBezTo>
                    <a:cubicBezTo>
                      <a:pt x="38" y="65"/>
                      <a:pt x="40" y="63"/>
                      <a:pt x="43" y="65"/>
                    </a:cubicBezTo>
                    <a:cubicBezTo>
                      <a:pt x="44" y="65"/>
                      <a:pt x="49" y="70"/>
                      <a:pt x="49" y="71"/>
                    </a:cubicBezTo>
                    <a:cubicBezTo>
                      <a:pt x="50" y="72"/>
                      <a:pt x="49" y="74"/>
                      <a:pt x="49" y="75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80"/>
                      <a:pt x="54" y="77"/>
                      <a:pt x="56" y="79"/>
                    </a:cubicBezTo>
                    <a:cubicBezTo>
                      <a:pt x="56" y="79"/>
                      <a:pt x="56" y="80"/>
                      <a:pt x="56" y="81"/>
                    </a:cubicBezTo>
                    <a:cubicBezTo>
                      <a:pt x="56" y="82"/>
                      <a:pt x="60" y="82"/>
                      <a:pt x="60" y="84"/>
                    </a:cubicBezTo>
                    <a:cubicBezTo>
                      <a:pt x="60" y="84"/>
                      <a:pt x="60" y="86"/>
                      <a:pt x="60" y="86"/>
                    </a:cubicBezTo>
                    <a:cubicBezTo>
                      <a:pt x="61" y="87"/>
                      <a:pt x="62" y="86"/>
                      <a:pt x="63" y="86"/>
                    </a:cubicBezTo>
                    <a:cubicBezTo>
                      <a:pt x="63" y="86"/>
                      <a:pt x="65" y="88"/>
                      <a:pt x="65" y="88"/>
                    </a:cubicBezTo>
                    <a:cubicBezTo>
                      <a:pt x="67" y="89"/>
                      <a:pt x="67" y="87"/>
                      <a:pt x="68" y="88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72" y="90"/>
                      <a:pt x="74" y="89"/>
                      <a:pt x="76" y="90"/>
                    </a:cubicBezTo>
                    <a:cubicBezTo>
                      <a:pt x="76" y="90"/>
                      <a:pt x="77" y="91"/>
                      <a:pt x="77" y="92"/>
                    </a:cubicBezTo>
                    <a:cubicBezTo>
                      <a:pt x="79" y="92"/>
                      <a:pt x="81" y="92"/>
                      <a:pt x="83" y="92"/>
                    </a:cubicBezTo>
                    <a:cubicBezTo>
                      <a:pt x="83" y="91"/>
                      <a:pt x="83" y="90"/>
                      <a:pt x="83" y="88"/>
                    </a:cubicBezTo>
                    <a:cubicBezTo>
                      <a:pt x="82" y="88"/>
                      <a:pt x="81" y="88"/>
                      <a:pt x="79" y="88"/>
                    </a:cubicBezTo>
                    <a:cubicBezTo>
                      <a:pt x="79" y="87"/>
                      <a:pt x="79" y="86"/>
                      <a:pt x="78" y="86"/>
                    </a:cubicBezTo>
                    <a:cubicBezTo>
                      <a:pt x="78" y="84"/>
                      <a:pt x="79" y="84"/>
                      <a:pt x="79" y="83"/>
                    </a:cubicBezTo>
                    <a:cubicBezTo>
                      <a:pt x="78" y="83"/>
                      <a:pt x="77" y="82"/>
                      <a:pt x="77" y="82"/>
                    </a:cubicBezTo>
                    <a:cubicBezTo>
                      <a:pt x="75" y="81"/>
                      <a:pt x="75" y="82"/>
                      <a:pt x="74" y="82"/>
                    </a:cubicBezTo>
                    <a:cubicBezTo>
                      <a:pt x="73" y="80"/>
                      <a:pt x="72" y="78"/>
                      <a:pt x="72" y="76"/>
                    </a:cubicBezTo>
                    <a:cubicBezTo>
                      <a:pt x="70" y="75"/>
                      <a:pt x="69" y="75"/>
                      <a:pt x="67" y="75"/>
                    </a:cubicBezTo>
                    <a:cubicBezTo>
                      <a:pt x="66" y="74"/>
                      <a:pt x="67" y="72"/>
                      <a:pt x="67" y="71"/>
                    </a:cubicBezTo>
                    <a:cubicBezTo>
                      <a:pt x="67" y="70"/>
                      <a:pt x="65" y="69"/>
                      <a:pt x="65" y="69"/>
                    </a:cubicBezTo>
                    <a:cubicBezTo>
                      <a:pt x="65" y="68"/>
                      <a:pt x="65" y="67"/>
                      <a:pt x="65" y="66"/>
                    </a:cubicBezTo>
                    <a:cubicBezTo>
                      <a:pt x="64" y="65"/>
                      <a:pt x="63" y="66"/>
                      <a:pt x="61" y="65"/>
                    </a:cubicBezTo>
                    <a:cubicBezTo>
                      <a:pt x="57" y="63"/>
                      <a:pt x="56" y="59"/>
                      <a:pt x="57" y="54"/>
                    </a:cubicBezTo>
                    <a:cubicBezTo>
                      <a:pt x="55" y="55"/>
                      <a:pt x="56" y="51"/>
                      <a:pt x="56" y="51"/>
                    </a:cubicBezTo>
                    <a:cubicBezTo>
                      <a:pt x="57" y="51"/>
                      <a:pt x="58" y="52"/>
                      <a:pt x="59" y="52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2" y="48"/>
                      <a:pt x="62" y="46"/>
                      <a:pt x="62" y="45"/>
                    </a:cubicBezTo>
                    <a:cubicBezTo>
                      <a:pt x="62" y="45"/>
                      <a:pt x="61" y="44"/>
                      <a:pt x="61" y="44"/>
                    </a:cubicBezTo>
                    <a:cubicBezTo>
                      <a:pt x="60" y="43"/>
                      <a:pt x="61" y="43"/>
                      <a:pt x="60" y="42"/>
                    </a:cubicBezTo>
                    <a:cubicBezTo>
                      <a:pt x="58" y="42"/>
                      <a:pt x="58" y="41"/>
                      <a:pt x="57" y="41"/>
                    </a:cubicBezTo>
                    <a:cubicBezTo>
                      <a:pt x="57" y="41"/>
                      <a:pt x="56" y="42"/>
                      <a:pt x="56" y="42"/>
                    </a:cubicBezTo>
                    <a:cubicBezTo>
                      <a:pt x="56" y="42"/>
                      <a:pt x="54" y="42"/>
                      <a:pt x="54" y="42"/>
                    </a:cubicBezTo>
                    <a:cubicBezTo>
                      <a:pt x="54" y="41"/>
                      <a:pt x="53" y="40"/>
                      <a:pt x="53" y="39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1" y="38"/>
                      <a:pt x="52" y="36"/>
                      <a:pt x="51" y="36"/>
                    </a:cubicBezTo>
                    <a:cubicBezTo>
                      <a:pt x="49" y="35"/>
                      <a:pt x="45" y="36"/>
                      <a:pt x="43" y="34"/>
                    </a:cubicBezTo>
                    <a:cubicBezTo>
                      <a:pt x="42" y="33"/>
                      <a:pt x="44" y="32"/>
                      <a:pt x="43" y="31"/>
                    </a:cubicBezTo>
                    <a:cubicBezTo>
                      <a:pt x="43" y="29"/>
                      <a:pt x="39" y="24"/>
                      <a:pt x="38" y="23"/>
                    </a:cubicBezTo>
                    <a:cubicBezTo>
                      <a:pt x="37" y="22"/>
                      <a:pt x="35" y="23"/>
                      <a:pt x="34" y="23"/>
                    </a:cubicBezTo>
                    <a:cubicBezTo>
                      <a:pt x="32" y="22"/>
                      <a:pt x="32" y="18"/>
                      <a:pt x="30" y="18"/>
                    </a:cubicBezTo>
                    <a:cubicBezTo>
                      <a:pt x="29" y="17"/>
                      <a:pt x="27" y="18"/>
                      <a:pt x="26" y="18"/>
                    </a:cubicBezTo>
                    <a:cubicBezTo>
                      <a:pt x="26" y="18"/>
                      <a:pt x="24" y="15"/>
                      <a:pt x="24" y="15"/>
                    </a:cubicBezTo>
                    <a:cubicBezTo>
                      <a:pt x="22" y="15"/>
                      <a:pt x="21" y="15"/>
                      <a:pt x="20" y="15"/>
                    </a:cubicBezTo>
                    <a:cubicBezTo>
                      <a:pt x="19" y="15"/>
                      <a:pt x="18" y="13"/>
                      <a:pt x="18" y="13"/>
                    </a:cubicBezTo>
                    <a:cubicBezTo>
                      <a:pt x="15" y="12"/>
                      <a:pt x="12" y="12"/>
                      <a:pt x="10" y="11"/>
                    </a:cubicBezTo>
                    <a:cubicBezTo>
                      <a:pt x="7" y="10"/>
                      <a:pt x="5" y="8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6"/>
                      <a:pt x="1" y="6"/>
                    </a:cubicBezTo>
                    <a:close/>
                    <a:moveTo>
                      <a:pt x="89" y="86"/>
                    </a:moveTo>
                    <a:cubicBezTo>
                      <a:pt x="88" y="86"/>
                      <a:pt x="88" y="88"/>
                      <a:pt x="89" y="88"/>
                    </a:cubicBezTo>
                    <a:cubicBezTo>
                      <a:pt x="89" y="88"/>
                      <a:pt x="91" y="85"/>
                      <a:pt x="89" y="86"/>
                    </a:cubicBezTo>
                    <a:close/>
                    <a:moveTo>
                      <a:pt x="85" y="80"/>
                    </a:moveTo>
                    <a:cubicBezTo>
                      <a:pt x="84" y="82"/>
                      <a:pt x="84" y="82"/>
                      <a:pt x="84" y="82"/>
                    </a:cubicBezTo>
                    <a:cubicBezTo>
                      <a:pt x="86" y="81"/>
                      <a:pt x="86" y="82"/>
                      <a:pt x="87" y="82"/>
                    </a:cubicBezTo>
                    <a:cubicBezTo>
                      <a:pt x="87" y="82"/>
                      <a:pt x="87" y="80"/>
                      <a:pt x="87" y="80"/>
                    </a:cubicBezTo>
                    <a:cubicBezTo>
                      <a:pt x="86" y="80"/>
                      <a:pt x="86" y="80"/>
                      <a:pt x="85" y="80"/>
                    </a:cubicBezTo>
                    <a:close/>
                    <a:moveTo>
                      <a:pt x="60" y="36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8"/>
                      <a:pt x="63" y="38"/>
                      <a:pt x="62" y="38"/>
                    </a:cubicBezTo>
                    <a:cubicBezTo>
                      <a:pt x="62" y="38"/>
                      <a:pt x="64" y="37"/>
                      <a:pt x="63" y="36"/>
                    </a:cubicBezTo>
                    <a:cubicBezTo>
                      <a:pt x="62" y="36"/>
                      <a:pt x="61" y="36"/>
                      <a:pt x="60" y="36"/>
                    </a:cubicBezTo>
                    <a:close/>
                    <a:moveTo>
                      <a:pt x="53" y="32"/>
                    </a:moveTo>
                    <a:cubicBezTo>
                      <a:pt x="53" y="34"/>
                      <a:pt x="53" y="34"/>
                      <a:pt x="53" y="34"/>
                    </a:cubicBezTo>
                    <a:cubicBezTo>
                      <a:pt x="55" y="34"/>
                      <a:pt x="55" y="32"/>
                      <a:pt x="53" y="32"/>
                    </a:cubicBezTo>
                    <a:close/>
                    <a:moveTo>
                      <a:pt x="118" y="32"/>
                    </a:moveTo>
                    <a:cubicBezTo>
                      <a:pt x="118" y="35"/>
                      <a:pt x="117" y="37"/>
                      <a:pt x="118" y="40"/>
                    </a:cubicBezTo>
                    <a:cubicBezTo>
                      <a:pt x="118" y="41"/>
                      <a:pt x="120" y="42"/>
                      <a:pt x="121" y="44"/>
                    </a:cubicBezTo>
                    <a:cubicBezTo>
                      <a:pt x="121" y="44"/>
                      <a:pt x="120" y="46"/>
                      <a:pt x="121" y="46"/>
                    </a:cubicBezTo>
                    <a:cubicBezTo>
                      <a:pt x="121" y="47"/>
                      <a:pt x="122" y="47"/>
                      <a:pt x="123" y="48"/>
                    </a:cubicBezTo>
                    <a:cubicBezTo>
                      <a:pt x="123" y="48"/>
                      <a:pt x="123" y="49"/>
                      <a:pt x="123" y="50"/>
                    </a:cubicBezTo>
                    <a:cubicBezTo>
                      <a:pt x="124" y="51"/>
                      <a:pt x="128" y="52"/>
                      <a:pt x="129" y="53"/>
                    </a:cubicBezTo>
                    <a:cubicBezTo>
                      <a:pt x="130" y="52"/>
                      <a:pt x="131" y="51"/>
                      <a:pt x="132" y="50"/>
                    </a:cubicBezTo>
                    <a:cubicBezTo>
                      <a:pt x="131" y="49"/>
                      <a:pt x="130" y="46"/>
                      <a:pt x="129" y="44"/>
                    </a:cubicBezTo>
                    <a:cubicBezTo>
                      <a:pt x="129" y="44"/>
                      <a:pt x="128" y="44"/>
                      <a:pt x="127" y="44"/>
                    </a:cubicBezTo>
                    <a:cubicBezTo>
                      <a:pt x="127" y="44"/>
                      <a:pt x="124" y="41"/>
                      <a:pt x="123" y="40"/>
                    </a:cubicBezTo>
                    <a:cubicBezTo>
                      <a:pt x="123" y="40"/>
                      <a:pt x="123" y="38"/>
                      <a:pt x="123" y="38"/>
                    </a:cubicBezTo>
                    <a:cubicBezTo>
                      <a:pt x="123" y="37"/>
                      <a:pt x="120" y="36"/>
                      <a:pt x="120" y="36"/>
                    </a:cubicBezTo>
                    <a:cubicBezTo>
                      <a:pt x="119" y="34"/>
                      <a:pt x="120" y="33"/>
                      <a:pt x="119" y="32"/>
                    </a:cubicBezTo>
                    <a:lnTo>
                      <a:pt x="118" y="32"/>
                    </a:lnTo>
                    <a:close/>
                    <a:moveTo>
                      <a:pt x="97" y="24"/>
                    </a:moveTo>
                    <a:cubicBezTo>
                      <a:pt x="92" y="28"/>
                      <a:pt x="97" y="26"/>
                      <a:pt x="95" y="29"/>
                    </a:cubicBezTo>
                    <a:cubicBezTo>
                      <a:pt x="95" y="30"/>
                      <a:pt x="92" y="30"/>
                      <a:pt x="92" y="30"/>
                    </a:cubicBezTo>
                    <a:cubicBezTo>
                      <a:pt x="92" y="31"/>
                      <a:pt x="92" y="32"/>
                      <a:pt x="92" y="32"/>
                    </a:cubicBezTo>
                    <a:cubicBezTo>
                      <a:pt x="91" y="36"/>
                      <a:pt x="88" y="36"/>
                      <a:pt x="84" y="36"/>
                    </a:cubicBezTo>
                    <a:cubicBezTo>
                      <a:pt x="83" y="34"/>
                      <a:pt x="83" y="35"/>
                      <a:pt x="83" y="33"/>
                    </a:cubicBezTo>
                    <a:cubicBezTo>
                      <a:pt x="81" y="36"/>
                      <a:pt x="79" y="39"/>
                      <a:pt x="74" y="39"/>
                    </a:cubicBezTo>
                    <a:cubicBezTo>
                      <a:pt x="73" y="39"/>
                      <a:pt x="72" y="37"/>
                      <a:pt x="70" y="38"/>
                    </a:cubicBezTo>
                    <a:cubicBezTo>
                      <a:pt x="70" y="38"/>
                      <a:pt x="68" y="40"/>
                      <a:pt x="68" y="40"/>
                    </a:cubicBezTo>
                    <a:cubicBezTo>
                      <a:pt x="69" y="40"/>
                      <a:pt x="71" y="41"/>
                      <a:pt x="73" y="42"/>
                    </a:cubicBezTo>
                    <a:cubicBezTo>
                      <a:pt x="73" y="42"/>
                      <a:pt x="73" y="43"/>
                      <a:pt x="74" y="44"/>
                    </a:cubicBezTo>
                    <a:cubicBezTo>
                      <a:pt x="76" y="44"/>
                      <a:pt x="80" y="43"/>
                      <a:pt x="81" y="43"/>
                    </a:cubicBezTo>
                    <a:cubicBezTo>
                      <a:pt x="84" y="43"/>
                      <a:pt x="87" y="44"/>
                      <a:pt x="89" y="42"/>
                    </a:cubicBezTo>
                    <a:cubicBezTo>
                      <a:pt x="90" y="42"/>
                      <a:pt x="91" y="40"/>
                      <a:pt x="91" y="40"/>
                    </a:cubicBezTo>
                    <a:cubicBezTo>
                      <a:pt x="92" y="39"/>
                      <a:pt x="93" y="39"/>
                      <a:pt x="94" y="38"/>
                    </a:cubicBezTo>
                    <a:cubicBezTo>
                      <a:pt x="94" y="37"/>
                      <a:pt x="94" y="36"/>
                      <a:pt x="95" y="36"/>
                    </a:cubicBezTo>
                    <a:cubicBezTo>
                      <a:pt x="96" y="35"/>
                      <a:pt x="97" y="36"/>
                      <a:pt x="99" y="35"/>
                    </a:cubicBezTo>
                    <a:cubicBezTo>
                      <a:pt x="99" y="34"/>
                      <a:pt x="100" y="32"/>
                      <a:pt x="99" y="31"/>
                    </a:cubicBezTo>
                    <a:cubicBezTo>
                      <a:pt x="99" y="31"/>
                      <a:pt x="100" y="31"/>
                      <a:pt x="101" y="30"/>
                    </a:cubicBezTo>
                    <a:cubicBezTo>
                      <a:pt x="101" y="30"/>
                      <a:pt x="101" y="28"/>
                      <a:pt x="101" y="28"/>
                    </a:cubicBezTo>
                    <a:cubicBezTo>
                      <a:pt x="101" y="28"/>
                      <a:pt x="100" y="26"/>
                      <a:pt x="101" y="26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99" y="26"/>
                      <a:pt x="99" y="24"/>
                      <a:pt x="99" y="24"/>
                    </a:cubicBezTo>
                    <a:cubicBezTo>
                      <a:pt x="99" y="23"/>
                      <a:pt x="98" y="24"/>
                      <a:pt x="97" y="24"/>
                    </a:cubicBezTo>
                    <a:close/>
                    <a:moveTo>
                      <a:pt x="98" y="16"/>
                    </a:moveTo>
                    <a:cubicBezTo>
                      <a:pt x="98" y="17"/>
                      <a:pt x="98" y="18"/>
                      <a:pt x="99" y="18"/>
                    </a:cubicBezTo>
                    <a:cubicBezTo>
                      <a:pt x="99" y="19"/>
                      <a:pt x="102" y="21"/>
                      <a:pt x="102" y="22"/>
                    </a:cubicBezTo>
                    <a:cubicBezTo>
                      <a:pt x="103" y="27"/>
                      <a:pt x="100" y="25"/>
                      <a:pt x="103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7"/>
                      <a:pt x="105" y="27"/>
                      <a:pt x="105" y="26"/>
                    </a:cubicBezTo>
                    <a:cubicBezTo>
                      <a:pt x="107" y="20"/>
                      <a:pt x="102" y="18"/>
                      <a:pt x="98" y="16"/>
                    </a:cubicBezTo>
                    <a:close/>
                    <a:moveTo>
                      <a:pt x="87" y="9"/>
                    </a:moveTo>
                    <a:cubicBezTo>
                      <a:pt x="88" y="9"/>
                      <a:pt x="88" y="11"/>
                      <a:pt x="88" y="11"/>
                    </a:cubicBezTo>
                    <a:cubicBezTo>
                      <a:pt x="90" y="13"/>
                      <a:pt x="92" y="13"/>
                      <a:pt x="95" y="14"/>
                    </a:cubicBezTo>
                    <a:cubicBezTo>
                      <a:pt x="94" y="15"/>
                      <a:pt x="97" y="15"/>
                      <a:pt x="97" y="15"/>
                    </a:cubicBezTo>
                    <a:cubicBezTo>
                      <a:pt x="97" y="15"/>
                      <a:pt x="97" y="13"/>
                      <a:pt x="97" y="13"/>
                    </a:cubicBezTo>
                    <a:cubicBezTo>
                      <a:pt x="93" y="11"/>
                      <a:pt x="92" y="10"/>
                      <a:pt x="87" y="9"/>
                    </a:cubicBezTo>
                    <a:close/>
                    <a:moveTo>
                      <a:pt x="81" y="6"/>
                    </a:moveTo>
                    <a:cubicBezTo>
                      <a:pt x="81" y="6"/>
                      <a:pt x="80" y="8"/>
                      <a:pt x="81" y="8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2" y="9"/>
                      <a:pt x="84" y="9"/>
                      <a:pt x="85" y="9"/>
                    </a:cubicBezTo>
                    <a:cubicBezTo>
                      <a:pt x="85" y="9"/>
                      <a:pt x="86" y="7"/>
                      <a:pt x="85" y="6"/>
                    </a:cubicBezTo>
                    <a:cubicBezTo>
                      <a:pt x="83" y="6"/>
                      <a:pt x="82" y="7"/>
                      <a:pt x="81" y="6"/>
                    </a:cubicBezTo>
                    <a:close/>
                    <a:moveTo>
                      <a:pt x="51" y="0"/>
                    </a:moveTo>
                    <a:cubicBezTo>
                      <a:pt x="51" y="0"/>
                      <a:pt x="50" y="2"/>
                      <a:pt x="50" y="3"/>
                    </a:cubicBezTo>
                    <a:cubicBezTo>
                      <a:pt x="53" y="3"/>
                      <a:pt x="55" y="3"/>
                      <a:pt x="57" y="3"/>
                    </a:cubicBezTo>
                    <a:cubicBezTo>
                      <a:pt x="57" y="3"/>
                      <a:pt x="55" y="2"/>
                      <a:pt x="55" y="2"/>
                    </a:cubicBezTo>
                    <a:cubicBezTo>
                      <a:pt x="54" y="1"/>
                      <a:pt x="52" y="1"/>
                      <a:pt x="51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7" name="Freeform 110">
                <a:extLst>
                  <a:ext uri="{FF2B5EF4-FFF2-40B4-BE49-F238E27FC236}">
                    <a16:creationId xmlns:a16="http://schemas.microsoft.com/office/drawing/2014/main" xmlns="" id="{6B72E02B-70FA-44D5-8E21-927F80F18D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7" y="2048"/>
                <a:ext cx="100" cy="57"/>
              </a:xfrm>
              <a:custGeom>
                <a:avLst/>
                <a:gdLst>
                  <a:gd name="T0" fmla="*/ 50 w 51"/>
                  <a:gd name="T1" fmla="*/ 14 h 29"/>
                  <a:gd name="T2" fmla="*/ 46 w 51"/>
                  <a:gd name="T3" fmla="*/ 12 h 29"/>
                  <a:gd name="T4" fmla="*/ 46 w 51"/>
                  <a:gd name="T5" fmla="*/ 9 h 29"/>
                  <a:gd name="T6" fmla="*/ 42 w 51"/>
                  <a:gd name="T7" fmla="*/ 6 h 29"/>
                  <a:gd name="T8" fmla="*/ 42 w 51"/>
                  <a:gd name="T9" fmla="*/ 3 h 29"/>
                  <a:gd name="T10" fmla="*/ 41 w 51"/>
                  <a:gd name="T11" fmla="*/ 4 h 29"/>
                  <a:gd name="T12" fmla="*/ 41 w 51"/>
                  <a:gd name="T13" fmla="*/ 2 h 29"/>
                  <a:gd name="T14" fmla="*/ 31 w 51"/>
                  <a:gd name="T15" fmla="*/ 0 h 29"/>
                  <a:gd name="T16" fmla="*/ 30 w 51"/>
                  <a:gd name="T17" fmla="*/ 3 h 29"/>
                  <a:gd name="T18" fmla="*/ 22 w 51"/>
                  <a:gd name="T19" fmla="*/ 5 h 29"/>
                  <a:gd name="T20" fmla="*/ 18 w 51"/>
                  <a:gd name="T21" fmla="*/ 8 h 29"/>
                  <a:gd name="T22" fmla="*/ 8 w 51"/>
                  <a:gd name="T23" fmla="*/ 6 h 29"/>
                  <a:gd name="T24" fmla="*/ 6 w 51"/>
                  <a:gd name="T25" fmla="*/ 4 h 29"/>
                  <a:gd name="T26" fmla="*/ 6 w 51"/>
                  <a:gd name="T27" fmla="*/ 0 h 29"/>
                  <a:gd name="T28" fmla="*/ 3 w 51"/>
                  <a:gd name="T29" fmla="*/ 1 h 29"/>
                  <a:gd name="T30" fmla="*/ 1 w 51"/>
                  <a:gd name="T31" fmla="*/ 0 h 29"/>
                  <a:gd name="T32" fmla="*/ 1 w 51"/>
                  <a:gd name="T33" fmla="*/ 5 h 29"/>
                  <a:gd name="T34" fmla="*/ 3 w 51"/>
                  <a:gd name="T35" fmla="*/ 11 h 29"/>
                  <a:gd name="T36" fmla="*/ 2 w 51"/>
                  <a:gd name="T37" fmla="*/ 15 h 29"/>
                  <a:gd name="T38" fmla="*/ 4 w 51"/>
                  <a:gd name="T39" fmla="*/ 14 h 29"/>
                  <a:gd name="T40" fmla="*/ 4 w 51"/>
                  <a:gd name="T41" fmla="*/ 13 h 29"/>
                  <a:gd name="T42" fmla="*/ 6 w 51"/>
                  <a:gd name="T43" fmla="*/ 13 h 29"/>
                  <a:gd name="T44" fmla="*/ 7 w 51"/>
                  <a:gd name="T45" fmla="*/ 15 h 29"/>
                  <a:gd name="T46" fmla="*/ 12 w 51"/>
                  <a:gd name="T47" fmla="*/ 14 h 29"/>
                  <a:gd name="T48" fmla="*/ 14 w 51"/>
                  <a:gd name="T49" fmla="*/ 20 h 29"/>
                  <a:gd name="T50" fmla="*/ 20 w 51"/>
                  <a:gd name="T51" fmla="*/ 24 h 29"/>
                  <a:gd name="T52" fmla="*/ 24 w 51"/>
                  <a:gd name="T53" fmla="*/ 24 h 29"/>
                  <a:gd name="T54" fmla="*/ 25 w 51"/>
                  <a:gd name="T55" fmla="*/ 21 h 29"/>
                  <a:gd name="T56" fmla="*/ 27 w 51"/>
                  <a:gd name="T57" fmla="*/ 21 h 29"/>
                  <a:gd name="T58" fmla="*/ 27 w 51"/>
                  <a:gd name="T59" fmla="*/ 18 h 29"/>
                  <a:gd name="T60" fmla="*/ 25 w 51"/>
                  <a:gd name="T61" fmla="*/ 16 h 29"/>
                  <a:gd name="T62" fmla="*/ 23 w 51"/>
                  <a:gd name="T63" fmla="*/ 16 h 29"/>
                  <a:gd name="T64" fmla="*/ 22 w 51"/>
                  <a:gd name="T65" fmla="*/ 14 h 29"/>
                  <a:gd name="T66" fmla="*/ 27 w 51"/>
                  <a:gd name="T67" fmla="*/ 13 h 29"/>
                  <a:gd name="T68" fmla="*/ 32 w 51"/>
                  <a:gd name="T69" fmla="*/ 6 h 29"/>
                  <a:gd name="T70" fmla="*/ 35 w 51"/>
                  <a:gd name="T71" fmla="*/ 8 h 29"/>
                  <a:gd name="T72" fmla="*/ 39 w 51"/>
                  <a:gd name="T73" fmla="*/ 16 h 29"/>
                  <a:gd name="T74" fmla="*/ 44 w 51"/>
                  <a:gd name="T75" fmla="*/ 14 h 29"/>
                  <a:gd name="T76" fmla="*/ 44 w 51"/>
                  <a:gd name="T77" fmla="*/ 17 h 29"/>
                  <a:gd name="T78" fmla="*/ 41 w 51"/>
                  <a:gd name="T79" fmla="*/ 20 h 29"/>
                  <a:gd name="T80" fmla="*/ 48 w 51"/>
                  <a:gd name="T81" fmla="*/ 29 h 29"/>
                  <a:gd name="T82" fmla="*/ 48 w 51"/>
                  <a:gd name="T83" fmla="*/ 28 h 29"/>
                  <a:gd name="T84" fmla="*/ 49 w 51"/>
                  <a:gd name="T85" fmla="*/ 26 h 29"/>
                  <a:gd name="T86" fmla="*/ 51 w 51"/>
                  <a:gd name="T87" fmla="*/ 21 h 29"/>
                  <a:gd name="T88" fmla="*/ 49 w 51"/>
                  <a:gd name="T89" fmla="*/ 18 h 29"/>
                  <a:gd name="T90" fmla="*/ 50 w 51"/>
                  <a:gd name="T91" fmla="*/ 14 h 29"/>
                  <a:gd name="T92" fmla="*/ 26 w 51"/>
                  <a:gd name="T93" fmla="*/ 22 h 29"/>
                  <a:gd name="T94" fmla="*/ 24 w 51"/>
                  <a:gd name="T95" fmla="*/ 25 h 29"/>
                  <a:gd name="T96" fmla="*/ 26 w 51"/>
                  <a:gd name="T97" fmla="*/ 24 h 29"/>
                  <a:gd name="T98" fmla="*/ 27 w 51"/>
                  <a:gd name="T99" fmla="*/ 24 h 29"/>
                  <a:gd name="T100" fmla="*/ 27 w 51"/>
                  <a:gd name="T101" fmla="*/ 22 h 29"/>
                  <a:gd name="T102" fmla="*/ 27 w 51"/>
                  <a:gd name="T103" fmla="*/ 24 h 29"/>
                  <a:gd name="T104" fmla="*/ 26 w 51"/>
                  <a:gd name="T105" fmla="*/ 22 h 29"/>
                  <a:gd name="T106" fmla="*/ 12 w 51"/>
                  <a:gd name="T107" fmla="*/ 22 h 29"/>
                  <a:gd name="T108" fmla="*/ 13 w 51"/>
                  <a:gd name="T109" fmla="*/ 24 h 29"/>
                  <a:gd name="T110" fmla="*/ 12 w 51"/>
                  <a:gd name="T111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1" h="29">
                    <a:moveTo>
                      <a:pt x="50" y="14"/>
                    </a:moveTo>
                    <a:cubicBezTo>
                      <a:pt x="49" y="13"/>
                      <a:pt x="47" y="12"/>
                      <a:pt x="46" y="12"/>
                    </a:cubicBezTo>
                    <a:cubicBezTo>
                      <a:pt x="46" y="11"/>
                      <a:pt x="47" y="10"/>
                      <a:pt x="46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3"/>
                      <a:pt x="42" y="3"/>
                    </a:cubicBezTo>
                    <a:cubicBezTo>
                      <a:pt x="42" y="3"/>
                      <a:pt x="42" y="4"/>
                      <a:pt x="41" y="4"/>
                    </a:cubicBezTo>
                    <a:cubicBezTo>
                      <a:pt x="41" y="4"/>
                      <a:pt x="41" y="2"/>
                      <a:pt x="41" y="2"/>
                    </a:cubicBezTo>
                    <a:cubicBezTo>
                      <a:pt x="38" y="0"/>
                      <a:pt x="34" y="1"/>
                      <a:pt x="31" y="0"/>
                    </a:cubicBezTo>
                    <a:cubicBezTo>
                      <a:pt x="30" y="0"/>
                      <a:pt x="30" y="3"/>
                      <a:pt x="30" y="3"/>
                    </a:cubicBezTo>
                    <a:cubicBezTo>
                      <a:pt x="27" y="4"/>
                      <a:pt x="24" y="4"/>
                      <a:pt x="22" y="5"/>
                    </a:cubicBezTo>
                    <a:cubicBezTo>
                      <a:pt x="21" y="6"/>
                      <a:pt x="19" y="8"/>
                      <a:pt x="18" y="8"/>
                    </a:cubicBezTo>
                    <a:cubicBezTo>
                      <a:pt x="13" y="9"/>
                      <a:pt x="16" y="4"/>
                      <a:pt x="8" y="6"/>
                    </a:cubicBezTo>
                    <a:cubicBezTo>
                      <a:pt x="8" y="6"/>
                      <a:pt x="7" y="5"/>
                      <a:pt x="6" y="4"/>
                    </a:cubicBezTo>
                    <a:cubicBezTo>
                      <a:pt x="6" y="3"/>
                      <a:pt x="7" y="2"/>
                      <a:pt x="6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3"/>
                      <a:pt x="1" y="5"/>
                    </a:cubicBezTo>
                    <a:cubicBezTo>
                      <a:pt x="0" y="7"/>
                      <a:pt x="3" y="9"/>
                      <a:pt x="3" y="11"/>
                    </a:cubicBezTo>
                    <a:cubicBezTo>
                      <a:pt x="2" y="12"/>
                      <a:pt x="2" y="15"/>
                      <a:pt x="2" y="15"/>
                    </a:cubicBezTo>
                    <a:cubicBezTo>
                      <a:pt x="3" y="14"/>
                      <a:pt x="3" y="14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3"/>
                      <a:pt x="6" y="13"/>
                      <a:pt x="6" y="13"/>
                    </a:cubicBezTo>
                    <a:cubicBezTo>
                      <a:pt x="7" y="14"/>
                      <a:pt x="6" y="15"/>
                      <a:pt x="7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3" y="16"/>
                      <a:pt x="14" y="18"/>
                      <a:pt x="14" y="20"/>
                    </a:cubicBezTo>
                    <a:cubicBezTo>
                      <a:pt x="20" y="20"/>
                      <a:pt x="18" y="18"/>
                      <a:pt x="20" y="24"/>
                    </a:cubicBezTo>
                    <a:cubicBezTo>
                      <a:pt x="22" y="24"/>
                      <a:pt x="22" y="24"/>
                      <a:pt x="24" y="24"/>
                    </a:cubicBezTo>
                    <a:cubicBezTo>
                      <a:pt x="24" y="23"/>
                      <a:pt x="24" y="21"/>
                      <a:pt x="25" y="21"/>
                    </a:cubicBezTo>
                    <a:cubicBezTo>
                      <a:pt x="25" y="21"/>
                      <a:pt x="27" y="21"/>
                      <a:pt x="27" y="21"/>
                    </a:cubicBezTo>
                    <a:cubicBezTo>
                      <a:pt x="27" y="21"/>
                      <a:pt x="27" y="19"/>
                      <a:pt x="27" y="18"/>
                    </a:cubicBezTo>
                    <a:cubicBezTo>
                      <a:pt x="26" y="18"/>
                      <a:pt x="25" y="17"/>
                      <a:pt x="25" y="16"/>
                    </a:cubicBezTo>
                    <a:cubicBezTo>
                      <a:pt x="25" y="16"/>
                      <a:pt x="23" y="17"/>
                      <a:pt x="23" y="16"/>
                    </a:cubicBezTo>
                    <a:cubicBezTo>
                      <a:pt x="22" y="16"/>
                      <a:pt x="23" y="15"/>
                      <a:pt x="22" y="14"/>
                    </a:cubicBezTo>
                    <a:cubicBezTo>
                      <a:pt x="23" y="14"/>
                      <a:pt x="26" y="14"/>
                      <a:pt x="27" y="13"/>
                    </a:cubicBezTo>
                    <a:cubicBezTo>
                      <a:pt x="29" y="12"/>
                      <a:pt x="30" y="8"/>
                      <a:pt x="32" y="6"/>
                    </a:cubicBezTo>
                    <a:cubicBezTo>
                      <a:pt x="33" y="7"/>
                      <a:pt x="34" y="7"/>
                      <a:pt x="35" y="8"/>
                    </a:cubicBezTo>
                    <a:cubicBezTo>
                      <a:pt x="36" y="9"/>
                      <a:pt x="38" y="14"/>
                      <a:pt x="39" y="16"/>
                    </a:cubicBezTo>
                    <a:cubicBezTo>
                      <a:pt x="41" y="15"/>
                      <a:pt x="42" y="15"/>
                      <a:pt x="44" y="14"/>
                    </a:cubicBezTo>
                    <a:cubicBezTo>
                      <a:pt x="44" y="15"/>
                      <a:pt x="45" y="17"/>
                      <a:pt x="44" y="17"/>
                    </a:cubicBezTo>
                    <a:cubicBezTo>
                      <a:pt x="43" y="18"/>
                      <a:pt x="41" y="17"/>
                      <a:pt x="41" y="20"/>
                    </a:cubicBezTo>
                    <a:cubicBezTo>
                      <a:pt x="40" y="25"/>
                      <a:pt x="43" y="27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51" y="24"/>
                      <a:pt x="51" y="21"/>
                    </a:cubicBezTo>
                    <a:cubicBezTo>
                      <a:pt x="51" y="19"/>
                      <a:pt x="49" y="18"/>
                      <a:pt x="49" y="18"/>
                    </a:cubicBezTo>
                    <a:lnTo>
                      <a:pt x="50" y="14"/>
                    </a:lnTo>
                    <a:close/>
                    <a:moveTo>
                      <a:pt x="26" y="22"/>
                    </a:moveTo>
                    <a:cubicBezTo>
                      <a:pt x="25" y="23"/>
                      <a:pt x="25" y="24"/>
                      <a:pt x="24" y="25"/>
                    </a:cubicBezTo>
                    <a:cubicBezTo>
                      <a:pt x="25" y="25"/>
                      <a:pt x="27" y="24"/>
                      <a:pt x="26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2"/>
                      <a:pt x="27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2"/>
                      <a:pt x="26" y="22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3" y="24"/>
                      <a:pt x="13" y="24"/>
                    </a:cubicBezTo>
                    <a:cubicBezTo>
                      <a:pt x="15" y="25"/>
                      <a:pt x="14" y="23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8" name="Freeform 111">
                <a:extLst>
                  <a:ext uri="{FF2B5EF4-FFF2-40B4-BE49-F238E27FC236}">
                    <a16:creationId xmlns:a16="http://schemas.microsoft.com/office/drawing/2014/main" xmlns="" id="{F9EE7631-DA6B-42DB-B154-021DC6C50F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7" y="2048"/>
                <a:ext cx="100" cy="57"/>
              </a:xfrm>
              <a:custGeom>
                <a:avLst/>
                <a:gdLst>
                  <a:gd name="T0" fmla="*/ 50 w 51"/>
                  <a:gd name="T1" fmla="*/ 14 h 29"/>
                  <a:gd name="T2" fmla="*/ 46 w 51"/>
                  <a:gd name="T3" fmla="*/ 12 h 29"/>
                  <a:gd name="T4" fmla="*/ 46 w 51"/>
                  <a:gd name="T5" fmla="*/ 9 h 29"/>
                  <a:gd name="T6" fmla="*/ 42 w 51"/>
                  <a:gd name="T7" fmla="*/ 6 h 29"/>
                  <a:gd name="T8" fmla="*/ 42 w 51"/>
                  <a:gd name="T9" fmla="*/ 3 h 29"/>
                  <a:gd name="T10" fmla="*/ 41 w 51"/>
                  <a:gd name="T11" fmla="*/ 4 h 29"/>
                  <a:gd name="T12" fmla="*/ 41 w 51"/>
                  <a:gd name="T13" fmla="*/ 2 h 29"/>
                  <a:gd name="T14" fmla="*/ 31 w 51"/>
                  <a:gd name="T15" fmla="*/ 0 h 29"/>
                  <a:gd name="T16" fmla="*/ 30 w 51"/>
                  <a:gd name="T17" fmla="*/ 3 h 29"/>
                  <a:gd name="T18" fmla="*/ 22 w 51"/>
                  <a:gd name="T19" fmla="*/ 5 h 29"/>
                  <a:gd name="T20" fmla="*/ 18 w 51"/>
                  <a:gd name="T21" fmla="*/ 8 h 29"/>
                  <a:gd name="T22" fmla="*/ 8 w 51"/>
                  <a:gd name="T23" fmla="*/ 6 h 29"/>
                  <a:gd name="T24" fmla="*/ 6 w 51"/>
                  <a:gd name="T25" fmla="*/ 4 h 29"/>
                  <a:gd name="T26" fmla="*/ 6 w 51"/>
                  <a:gd name="T27" fmla="*/ 0 h 29"/>
                  <a:gd name="T28" fmla="*/ 3 w 51"/>
                  <a:gd name="T29" fmla="*/ 1 h 29"/>
                  <a:gd name="T30" fmla="*/ 1 w 51"/>
                  <a:gd name="T31" fmla="*/ 0 h 29"/>
                  <a:gd name="T32" fmla="*/ 1 w 51"/>
                  <a:gd name="T33" fmla="*/ 5 h 29"/>
                  <a:gd name="T34" fmla="*/ 3 w 51"/>
                  <a:gd name="T35" fmla="*/ 11 h 29"/>
                  <a:gd name="T36" fmla="*/ 2 w 51"/>
                  <a:gd name="T37" fmla="*/ 15 h 29"/>
                  <a:gd name="T38" fmla="*/ 4 w 51"/>
                  <a:gd name="T39" fmla="*/ 14 h 29"/>
                  <a:gd name="T40" fmla="*/ 4 w 51"/>
                  <a:gd name="T41" fmla="*/ 13 h 29"/>
                  <a:gd name="T42" fmla="*/ 6 w 51"/>
                  <a:gd name="T43" fmla="*/ 13 h 29"/>
                  <a:gd name="T44" fmla="*/ 7 w 51"/>
                  <a:gd name="T45" fmla="*/ 15 h 29"/>
                  <a:gd name="T46" fmla="*/ 12 w 51"/>
                  <a:gd name="T47" fmla="*/ 14 h 29"/>
                  <a:gd name="T48" fmla="*/ 14 w 51"/>
                  <a:gd name="T49" fmla="*/ 20 h 29"/>
                  <a:gd name="T50" fmla="*/ 20 w 51"/>
                  <a:gd name="T51" fmla="*/ 24 h 29"/>
                  <a:gd name="T52" fmla="*/ 24 w 51"/>
                  <a:gd name="T53" fmla="*/ 24 h 29"/>
                  <a:gd name="T54" fmla="*/ 25 w 51"/>
                  <a:gd name="T55" fmla="*/ 21 h 29"/>
                  <a:gd name="T56" fmla="*/ 27 w 51"/>
                  <a:gd name="T57" fmla="*/ 21 h 29"/>
                  <a:gd name="T58" fmla="*/ 27 w 51"/>
                  <a:gd name="T59" fmla="*/ 18 h 29"/>
                  <a:gd name="T60" fmla="*/ 25 w 51"/>
                  <a:gd name="T61" fmla="*/ 16 h 29"/>
                  <a:gd name="T62" fmla="*/ 23 w 51"/>
                  <a:gd name="T63" fmla="*/ 16 h 29"/>
                  <a:gd name="T64" fmla="*/ 22 w 51"/>
                  <a:gd name="T65" fmla="*/ 14 h 29"/>
                  <a:gd name="T66" fmla="*/ 27 w 51"/>
                  <a:gd name="T67" fmla="*/ 13 h 29"/>
                  <a:gd name="T68" fmla="*/ 32 w 51"/>
                  <a:gd name="T69" fmla="*/ 6 h 29"/>
                  <a:gd name="T70" fmla="*/ 35 w 51"/>
                  <a:gd name="T71" fmla="*/ 8 h 29"/>
                  <a:gd name="T72" fmla="*/ 39 w 51"/>
                  <a:gd name="T73" fmla="*/ 16 h 29"/>
                  <a:gd name="T74" fmla="*/ 44 w 51"/>
                  <a:gd name="T75" fmla="*/ 14 h 29"/>
                  <a:gd name="T76" fmla="*/ 44 w 51"/>
                  <a:gd name="T77" fmla="*/ 17 h 29"/>
                  <a:gd name="T78" fmla="*/ 41 w 51"/>
                  <a:gd name="T79" fmla="*/ 20 h 29"/>
                  <a:gd name="T80" fmla="*/ 48 w 51"/>
                  <a:gd name="T81" fmla="*/ 29 h 29"/>
                  <a:gd name="T82" fmla="*/ 48 w 51"/>
                  <a:gd name="T83" fmla="*/ 28 h 29"/>
                  <a:gd name="T84" fmla="*/ 49 w 51"/>
                  <a:gd name="T85" fmla="*/ 26 h 29"/>
                  <a:gd name="T86" fmla="*/ 51 w 51"/>
                  <a:gd name="T87" fmla="*/ 21 h 29"/>
                  <a:gd name="T88" fmla="*/ 49 w 51"/>
                  <a:gd name="T89" fmla="*/ 18 h 29"/>
                  <a:gd name="T90" fmla="*/ 50 w 51"/>
                  <a:gd name="T91" fmla="*/ 14 h 29"/>
                  <a:gd name="T92" fmla="*/ 26 w 51"/>
                  <a:gd name="T93" fmla="*/ 22 h 29"/>
                  <a:gd name="T94" fmla="*/ 24 w 51"/>
                  <a:gd name="T95" fmla="*/ 25 h 29"/>
                  <a:gd name="T96" fmla="*/ 26 w 51"/>
                  <a:gd name="T97" fmla="*/ 24 h 29"/>
                  <a:gd name="T98" fmla="*/ 27 w 51"/>
                  <a:gd name="T99" fmla="*/ 24 h 29"/>
                  <a:gd name="T100" fmla="*/ 27 w 51"/>
                  <a:gd name="T101" fmla="*/ 22 h 29"/>
                  <a:gd name="T102" fmla="*/ 27 w 51"/>
                  <a:gd name="T103" fmla="*/ 24 h 29"/>
                  <a:gd name="T104" fmla="*/ 26 w 51"/>
                  <a:gd name="T105" fmla="*/ 22 h 29"/>
                  <a:gd name="T106" fmla="*/ 12 w 51"/>
                  <a:gd name="T107" fmla="*/ 22 h 29"/>
                  <a:gd name="T108" fmla="*/ 13 w 51"/>
                  <a:gd name="T109" fmla="*/ 24 h 29"/>
                  <a:gd name="T110" fmla="*/ 12 w 51"/>
                  <a:gd name="T111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1" h="29">
                    <a:moveTo>
                      <a:pt x="50" y="14"/>
                    </a:moveTo>
                    <a:cubicBezTo>
                      <a:pt x="49" y="13"/>
                      <a:pt x="47" y="12"/>
                      <a:pt x="46" y="12"/>
                    </a:cubicBezTo>
                    <a:cubicBezTo>
                      <a:pt x="46" y="11"/>
                      <a:pt x="47" y="10"/>
                      <a:pt x="46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3"/>
                      <a:pt x="42" y="3"/>
                    </a:cubicBezTo>
                    <a:cubicBezTo>
                      <a:pt x="42" y="3"/>
                      <a:pt x="42" y="4"/>
                      <a:pt x="41" y="4"/>
                    </a:cubicBezTo>
                    <a:cubicBezTo>
                      <a:pt x="41" y="4"/>
                      <a:pt x="41" y="2"/>
                      <a:pt x="41" y="2"/>
                    </a:cubicBezTo>
                    <a:cubicBezTo>
                      <a:pt x="38" y="0"/>
                      <a:pt x="34" y="1"/>
                      <a:pt x="31" y="0"/>
                    </a:cubicBezTo>
                    <a:cubicBezTo>
                      <a:pt x="30" y="0"/>
                      <a:pt x="30" y="3"/>
                      <a:pt x="30" y="3"/>
                    </a:cubicBezTo>
                    <a:cubicBezTo>
                      <a:pt x="27" y="4"/>
                      <a:pt x="24" y="4"/>
                      <a:pt x="22" y="5"/>
                    </a:cubicBezTo>
                    <a:cubicBezTo>
                      <a:pt x="21" y="6"/>
                      <a:pt x="19" y="8"/>
                      <a:pt x="18" y="8"/>
                    </a:cubicBezTo>
                    <a:cubicBezTo>
                      <a:pt x="13" y="9"/>
                      <a:pt x="16" y="4"/>
                      <a:pt x="8" y="6"/>
                    </a:cubicBezTo>
                    <a:cubicBezTo>
                      <a:pt x="8" y="6"/>
                      <a:pt x="7" y="5"/>
                      <a:pt x="6" y="4"/>
                    </a:cubicBezTo>
                    <a:cubicBezTo>
                      <a:pt x="6" y="3"/>
                      <a:pt x="7" y="2"/>
                      <a:pt x="6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3"/>
                      <a:pt x="1" y="5"/>
                    </a:cubicBezTo>
                    <a:cubicBezTo>
                      <a:pt x="0" y="7"/>
                      <a:pt x="3" y="9"/>
                      <a:pt x="3" y="11"/>
                    </a:cubicBezTo>
                    <a:cubicBezTo>
                      <a:pt x="2" y="12"/>
                      <a:pt x="2" y="15"/>
                      <a:pt x="2" y="15"/>
                    </a:cubicBezTo>
                    <a:cubicBezTo>
                      <a:pt x="3" y="14"/>
                      <a:pt x="3" y="14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3"/>
                      <a:pt x="6" y="13"/>
                      <a:pt x="6" y="13"/>
                    </a:cubicBezTo>
                    <a:cubicBezTo>
                      <a:pt x="7" y="14"/>
                      <a:pt x="6" y="15"/>
                      <a:pt x="7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3" y="16"/>
                      <a:pt x="14" y="18"/>
                      <a:pt x="14" y="20"/>
                    </a:cubicBezTo>
                    <a:cubicBezTo>
                      <a:pt x="20" y="20"/>
                      <a:pt x="18" y="18"/>
                      <a:pt x="20" y="24"/>
                    </a:cubicBezTo>
                    <a:cubicBezTo>
                      <a:pt x="22" y="24"/>
                      <a:pt x="22" y="24"/>
                      <a:pt x="24" y="24"/>
                    </a:cubicBezTo>
                    <a:cubicBezTo>
                      <a:pt x="24" y="23"/>
                      <a:pt x="24" y="21"/>
                      <a:pt x="25" y="21"/>
                    </a:cubicBezTo>
                    <a:cubicBezTo>
                      <a:pt x="25" y="21"/>
                      <a:pt x="27" y="21"/>
                      <a:pt x="27" y="21"/>
                    </a:cubicBezTo>
                    <a:cubicBezTo>
                      <a:pt x="27" y="21"/>
                      <a:pt x="27" y="19"/>
                      <a:pt x="27" y="18"/>
                    </a:cubicBezTo>
                    <a:cubicBezTo>
                      <a:pt x="26" y="18"/>
                      <a:pt x="25" y="17"/>
                      <a:pt x="25" y="16"/>
                    </a:cubicBezTo>
                    <a:cubicBezTo>
                      <a:pt x="25" y="16"/>
                      <a:pt x="23" y="17"/>
                      <a:pt x="23" y="16"/>
                    </a:cubicBezTo>
                    <a:cubicBezTo>
                      <a:pt x="22" y="16"/>
                      <a:pt x="23" y="15"/>
                      <a:pt x="22" y="14"/>
                    </a:cubicBezTo>
                    <a:cubicBezTo>
                      <a:pt x="23" y="14"/>
                      <a:pt x="26" y="14"/>
                      <a:pt x="27" y="13"/>
                    </a:cubicBezTo>
                    <a:cubicBezTo>
                      <a:pt x="29" y="12"/>
                      <a:pt x="30" y="8"/>
                      <a:pt x="32" y="6"/>
                    </a:cubicBezTo>
                    <a:cubicBezTo>
                      <a:pt x="33" y="7"/>
                      <a:pt x="34" y="7"/>
                      <a:pt x="35" y="8"/>
                    </a:cubicBezTo>
                    <a:cubicBezTo>
                      <a:pt x="36" y="9"/>
                      <a:pt x="38" y="14"/>
                      <a:pt x="39" y="16"/>
                    </a:cubicBezTo>
                    <a:cubicBezTo>
                      <a:pt x="41" y="15"/>
                      <a:pt x="42" y="15"/>
                      <a:pt x="44" y="14"/>
                    </a:cubicBezTo>
                    <a:cubicBezTo>
                      <a:pt x="44" y="15"/>
                      <a:pt x="45" y="17"/>
                      <a:pt x="44" y="17"/>
                    </a:cubicBezTo>
                    <a:cubicBezTo>
                      <a:pt x="43" y="18"/>
                      <a:pt x="41" y="17"/>
                      <a:pt x="41" y="20"/>
                    </a:cubicBezTo>
                    <a:cubicBezTo>
                      <a:pt x="40" y="25"/>
                      <a:pt x="43" y="27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51" y="24"/>
                      <a:pt x="51" y="21"/>
                    </a:cubicBezTo>
                    <a:cubicBezTo>
                      <a:pt x="51" y="19"/>
                      <a:pt x="49" y="18"/>
                      <a:pt x="49" y="18"/>
                    </a:cubicBezTo>
                    <a:lnTo>
                      <a:pt x="50" y="14"/>
                    </a:lnTo>
                    <a:close/>
                    <a:moveTo>
                      <a:pt x="26" y="22"/>
                    </a:moveTo>
                    <a:cubicBezTo>
                      <a:pt x="25" y="23"/>
                      <a:pt x="25" y="24"/>
                      <a:pt x="24" y="25"/>
                    </a:cubicBezTo>
                    <a:cubicBezTo>
                      <a:pt x="25" y="25"/>
                      <a:pt x="27" y="24"/>
                      <a:pt x="26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2"/>
                      <a:pt x="27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2"/>
                      <a:pt x="26" y="22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3" y="24"/>
                      <a:pt x="13" y="24"/>
                    </a:cubicBezTo>
                    <a:cubicBezTo>
                      <a:pt x="15" y="25"/>
                      <a:pt x="14" y="23"/>
                      <a:pt x="12" y="22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9" name="Freeform 112">
                <a:extLst>
                  <a:ext uri="{FF2B5EF4-FFF2-40B4-BE49-F238E27FC236}">
                    <a16:creationId xmlns:a16="http://schemas.microsoft.com/office/drawing/2014/main" xmlns="" id="{82865196-A92B-4F38-AFAE-4555CA397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" y="1460"/>
                <a:ext cx="259" cy="290"/>
              </a:xfrm>
              <a:custGeom>
                <a:avLst/>
                <a:gdLst>
                  <a:gd name="T0" fmla="*/ 130 w 132"/>
                  <a:gd name="T1" fmla="*/ 17 h 148"/>
                  <a:gd name="T2" fmla="*/ 126 w 132"/>
                  <a:gd name="T3" fmla="*/ 22 h 148"/>
                  <a:gd name="T4" fmla="*/ 115 w 132"/>
                  <a:gd name="T5" fmla="*/ 27 h 148"/>
                  <a:gd name="T6" fmla="*/ 111 w 132"/>
                  <a:gd name="T7" fmla="*/ 31 h 148"/>
                  <a:gd name="T8" fmla="*/ 106 w 132"/>
                  <a:gd name="T9" fmla="*/ 31 h 148"/>
                  <a:gd name="T10" fmla="*/ 99 w 132"/>
                  <a:gd name="T11" fmla="*/ 34 h 148"/>
                  <a:gd name="T12" fmla="*/ 101 w 132"/>
                  <a:gd name="T13" fmla="*/ 41 h 148"/>
                  <a:gd name="T14" fmla="*/ 104 w 132"/>
                  <a:gd name="T15" fmla="*/ 52 h 148"/>
                  <a:gd name="T16" fmla="*/ 111 w 132"/>
                  <a:gd name="T17" fmla="*/ 58 h 148"/>
                  <a:gd name="T18" fmla="*/ 109 w 132"/>
                  <a:gd name="T19" fmla="*/ 67 h 148"/>
                  <a:gd name="T20" fmla="*/ 105 w 132"/>
                  <a:gd name="T21" fmla="*/ 77 h 148"/>
                  <a:gd name="T22" fmla="*/ 101 w 132"/>
                  <a:gd name="T23" fmla="*/ 85 h 148"/>
                  <a:gd name="T24" fmla="*/ 95 w 132"/>
                  <a:gd name="T25" fmla="*/ 91 h 148"/>
                  <a:gd name="T26" fmla="*/ 86 w 132"/>
                  <a:gd name="T27" fmla="*/ 100 h 148"/>
                  <a:gd name="T28" fmla="*/ 79 w 132"/>
                  <a:gd name="T29" fmla="*/ 106 h 148"/>
                  <a:gd name="T30" fmla="*/ 75 w 132"/>
                  <a:gd name="T31" fmla="*/ 108 h 148"/>
                  <a:gd name="T32" fmla="*/ 70 w 132"/>
                  <a:gd name="T33" fmla="*/ 116 h 148"/>
                  <a:gd name="T34" fmla="*/ 73 w 132"/>
                  <a:gd name="T35" fmla="*/ 120 h 148"/>
                  <a:gd name="T36" fmla="*/ 72 w 132"/>
                  <a:gd name="T37" fmla="*/ 127 h 148"/>
                  <a:gd name="T38" fmla="*/ 77 w 132"/>
                  <a:gd name="T39" fmla="*/ 132 h 148"/>
                  <a:gd name="T40" fmla="*/ 75 w 132"/>
                  <a:gd name="T41" fmla="*/ 142 h 148"/>
                  <a:gd name="T42" fmla="*/ 67 w 132"/>
                  <a:gd name="T43" fmla="*/ 142 h 148"/>
                  <a:gd name="T44" fmla="*/ 62 w 132"/>
                  <a:gd name="T45" fmla="*/ 148 h 148"/>
                  <a:gd name="T46" fmla="*/ 58 w 132"/>
                  <a:gd name="T47" fmla="*/ 146 h 148"/>
                  <a:gd name="T48" fmla="*/ 54 w 132"/>
                  <a:gd name="T49" fmla="*/ 146 h 148"/>
                  <a:gd name="T50" fmla="*/ 51 w 132"/>
                  <a:gd name="T51" fmla="*/ 139 h 148"/>
                  <a:gd name="T52" fmla="*/ 45 w 132"/>
                  <a:gd name="T53" fmla="*/ 131 h 148"/>
                  <a:gd name="T54" fmla="*/ 44 w 132"/>
                  <a:gd name="T55" fmla="*/ 128 h 148"/>
                  <a:gd name="T56" fmla="*/ 34 w 132"/>
                  <a:gd name="T57" fmla="*/ 128 h 148"/>
                  <a:gd name="T58" fmla="*/ 18 w 132"/>
                  <a:gd name="T59" fmla="*/ 131 h 148"/>
                  <a:gd name="T60" fmla="*/ 9 w 132"/>
                  <a:gd name="T61" fmla="*/ 131 h 148"/>
                  <a:gd name="T62" fmla="*/ 4 w 132"/>
                  <a:gd name="T63" fmla="*/ 132 h 148"/>
                  <a:gd name="T64" fmla="*/ 0 w 132"/>
                  <a:gd name="T65" fmla="*/ 134 h 148"/>
                  <a:gd name="T66" fmla="*/ 7 w 132"/>
                  <a:gd name="T67" fmla="*/ 116 h 148"/>
                  <a:gd name="T68" fmla="*/ 17 w 132"/>
                  <a:gd name="T69" fmla="*/ 113 h 148"/>
                  <a:gd name="T70" fmla="*/ 21 w 132"/>
                  <a:gd name="T71" fmla="*/ 107 h 148"/>
                  <a:gd name="T72" fmla="*/ 16 w 132"/>
                  <a:gd name="T73" fmla="*/ 100 h 148"/>
                  <a:gd name="T74" fmla="*/ 10 w 132"/>
                  <a:gd name="T75" fmla="*/ 95 h 148"/>
                  <a:gd name="T76" fmla="*/ 5 w 132"/>
                  <a:gd name="T77" fmla="*/ 86 h 148"/>
                  <a:gd name="T78" fmla="*/ 2 w 132"/>
                  <a:gd name="T79" fmla="*/ 75 h 148"/>
                  <a:gd name="T80" fmla="*/ 15 w 132"/>
                  <a:gd name="T81" fmla="*/ 79 h 148"/>
                  <a:gd name="T82" fmla="*/ 26 w 132"/>
                  <a:gd name="T83" fmla="*/ 79 h 148"/>
                  <a:gd name="T84" fmla="*/ 31 w 132"/>
                  <a:gd name="T85" fmla="*/ 76 h 148"/>
                  <a:gd name="T86" fmla="*/ 37 w 132"/>
                  <a:gd name="T87" fmla="*/ 72 h 148"/>
                  <a:gd name="T88" fmla="*/ 42 w 132"/>
                  <a:gd name="T89" fmla="*/ 65 h 148"/>
                  <a:gd name="T90" fmla="*/ 50 w 132"/>
                  <a:gd name="T91" fmla="*/ 59 h 148"/>
                  <a:gd name="T92" fmla="*/ 54 w 132"/>
                  <a:gd name="T93" fmla="*/ 55 h 148"/>
                  <a:gd name="T94" fmla="*/ 55 w 132"/>
                  <a:gd name="T95" fmla="*/ 49 h 148"/>
                  <a:gd name="T96" fmla="*/ 59 w 132"/>
                  <a:gd name="T97" fmla="*/ 48 h 148"/>
                  <a:gd name="T98" fmla="*/ 66 w 132"/>
                  <a:gd name="T99" fmla="*/ 49 h 148"/>
                  <a:gd name="T100" fmla="*/ 67 w 132"/>
                  <a:gd name="T101" fmla="*/ 42 h 148"/>
                  <a:gd name="T102" fmla="*/ 71 w 132"/>
                  <a:gd name="T103" fmla="*/ 34 h 148"/>
                  <a:gd name="T104" fmla="*/ 70 w 132"/>
                  <a:gd name="T105" fmla="*/ 27 h 148"/>
                  <a:gd name="T106" fmla="*/ 78 w 132"/>
                  <a:gd name="T107" fmla="*/ 27 h 148"/>
                  <a:gd name="T108" fmla="*/ 77 w 132"/>
                  <a:gd name="T109" fmla="*/ 18 h 148"/>
                  <a:gd name="T110" fmla="*/ 80 w 132"/>
                  <a:gd name="T111" fmla="*/ 11 h 148"/>
                  <a:gd name="T112" fmla="*/ 95 w 132"/>
                  <a:gd name="T113" fmla="*/ 4 h 148"/>
                  <a:gd name="T114" fmla="*/ 106 w 132"/>
                  <a:gd name="T115" fmla="*/ 2 h 148"/>
                  <a:gd name="T116" fmla="*/ 111 w 132"/>
                  <a:gd name="T117" fmla="*/ 0 h 148"/>
                  <a:gd name="T118" fmla="*/ 127 w 132"/>
                  <a:gd name="T119" fmla="*/ 6 h 148"/>
                  <a:gd name="T120" fmla="*/ 132 w 132"/>
                  <a:gd name="T121" fmla="*/ 1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" h="148">
                    <a:moveTo>
                      <a:pt x="132" y="12"/>
                    </a:moveTo>
                    <a:cubicBezTo>
                      <a:pt x="130" y="17"/>
                      <a:pt x="130" y="17"/>
                      <a:pt x="130" y="17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1" y="31"/>
                      <a:pt x="111" y="31"/>
                      <a:pt x="111" y="31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2" y="33"/>
                      <a:pt x="102" y="33"/>
                      <a:pt x="102" y="33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3" y="49"/>
                      <a:pt x="103" y="49"/>
                      <a:pt x="103" y="49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7" y="54"/>
                      <a:pt x="107" y="54"/>
                      <a:pt x="107" y="54"/>
                    </a:cubicBezTo>
                    <a:cubicBezTo>
                      <a:pt x="111" y="58"/>
                      <a:pt x="111" y="58"/>
                      <a:pt x="111" y="58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09" y="67"/>
                      <a:pt x="109" y="67"/>
                      <a:pt x="109" y="67"/>
                    </a:cubicBezTo>
                    <a:cubicBezTo>
                      <a:pt x="106" y="71"/>
                      <a:pt x="106" y="71"/>
                      <a:pt x="106" y="71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105" y="82"/>
                      <a:pt x="105" y="82"/>
                      <a:pt x="105" y="82"/>
                    </a:cubicBezTo>
                    <a:cubicBezTo>
                      <a:pt x="101" y="85"/>
                      <a:pt x="101" y="85"/>
                      <a:pt x="101" y="85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5" y="91"/>
                      <a:pt x="95" y="91"/>
                      <a:pt x="95" y="91"/>
                    </a:cubicBezTo>
                    <a:cubicBezTo>
                      <a:pt x="90" y="94"/>
                      <a:pt x="90" y="94"/>
                      <a:pt x="90" y="94"/>
                    </a:cubicBezTo>
                    <a:cubicBezTo>
                      <a:pt x="86" y="100"/>
                      <a:pt x="86" y="100"/>
                      <a:pt x="86" y="100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2" y="127"/>
                      <a:pt x="72" y="127"/>
                      <a:pt x="72" y="127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7" y="142"/>
                      <a:pt x="67" y="142"/>
                      <a:pt x="67" y="142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8"/>
                      <a:pt x="62" y="148"/>
                      <a:pt x="62" y="148"/>
                    </a:cubicBezTo>
                    <a:cubicBezTo>
                      <a:pt x="58" y="148"/>
                      <a:pt x="58" y="148"/>
                      <a:pt x="58" y="148"/>
                    </a:cubicBezTo>
                    <a:cubicBezTo>
                      <a:pt x="58" y="146"/>
                      <a:pt x="58" y="146"/>
                      <a:pt x="58" y="146"/>
                    </a:cubicBezTo>
                    <a:cubicBezTo>
                      <a:pt x="58" y="146"/>
                      <a:pt x="58" y="145"/>
                      <a:pt x="57" y="145"/>
                    </a:cubicBezTo>
                    <a:cubicBezTo>
                      <a:pt x="56" y="145"/>
                      <a:pt x="54" y="146"/>
                      <a:pt x="54" y="146"/>
                    </a:cubicBezTo>
                    <a:cubicBezTo>
                      <a:pt x="54" y="146"/>
                      <a:pt x="54" y="144"/>
                      <a:pt x="53" y="143"/>
                    </a:cubicBezTo>
                    <a:cubicBezTo>
                      <a:pt x="53" y="142"/>
                      <a:pt x="53" y="141"/>
                      <a:pt x="51" y="139"/>
                    </a:cubicBezTo>
                    <a:cubicBezTo>
                      <a:pt x="51" y="139"/>
                      <a:pt x="48" y="138"/>
                      <a:pt x="45" y="137"/>
                    </a:cubicBezTo>
                    <a:cubicBezTo>
                      <a:pt x="46" y="136"/>
                      <a:pt x="46" y="132"/>
                      <a:pt x="45" y="131"/>
                    </a:cubicBezTo>
                    <a:cubicBezTo>
                      <a:pt x="44" y="131"/>
                      <a:pt x="44" y="131"/>
                      <a:pt x="44" y="131"/>
                    </a:cubicBezTo>
                    <a:cubicBezTo>
                      <a:pt x="43" y="130"/>
                      <a:pt x="44" y="129"/>
                      <a:pt x="44" y="128"/>
                    </a:cubicBezTo>
                    <a:cubicBezTo>
                      <a:pt x="41" y="128"/>
                      <a:pt x="39" y="129"/>
                      <a:pt x="38" y="129"/>
                    </a:cubicBezTo>
                    <a:cubicBezTo>
                      <a:pt x="35" y="129"/>
                      <a:pt x="36" y="128"/>
                      <a:pt x="34" y="128"/>
                    </a:cubicBezTo>
                    <a:cubicBezTo>
                      <a:pt x="32" y="129"/>
                      <a:pt x="30" y="131"/>
                      <a:pt x="29" y="131"/>
                    </a:cubicBezTo>
                    <a:cubicBezTo>
                      <a:pt x="25" y="132"/>
                      <a:pt x="21" y="131"/>
                      <a:pt x="18" y="131"/>
                    </a:cubicBezTo>
                    <a:cubicBezTo>
                      <a:pt x="17" y="133"/>
                      <a:pt x="17" y="133"/>
                      <a:pt x="17" y="133"/>
                    </a:cubicBezTo>
                    <a:cubicBezTo>
                      <a:pt x="14" y="133"/>
                      <a:pt x="11" y="131"/>
                      <a:pt x="9" y="131"/>
                    </a:cubicBezTo>
                    <a:cubicBezTo>
                      <a:pt x="8" y="133"/>
                      <a:pt x="8" y="133"/>
                      <a:pt x="8" y="133"/>
                    </a:cubicBezTo>
                    <a:cubicBezTo>
                      <a:pt x="6" y="133"/>
                      <a:pt x="6" y="132"/>
                      <a:pt x="4" y="132"/>
                    </a:cubicBezTo>
                    <a:cubicBezTo>
                      <a:pt x="4" y="132"/>
                      <a:pt x="4" y="134"/>
                      <a:pt x="4" y="134"/>
                    </a:cubicBezTo>
                    <a:cubicBezTo>
                      <a:pt x="2" y="134"/>
                      <a:pt x="1" y="134"/>
                      <a:pt x="0" y="13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21" y="110"/>
                      <a:pt x="21" y="110"/>
                      <a:pt x="21" y="110"/>
                    </a:cubicBezTo>
                    <a:cubicBezTo>
                      <a:pt x="21" y="107"/>
                      <a:pt x="21" y="107"/>
                      <a:pt x="21" y="107"/>
                    </a:cubicBezTo>
                    <a:cubicBezTo>
                      <a:pt x="17" y="105"/>
                      <a:pt x="17" y="105"/>
                      <a:pt x="17" y="105"/>
                    </a:cubicBezTo>
                    <a:cubicBezTo>
                      <a:pt x="16" y="100"/>
                      <a:pt x="16" y="100"/>
                      <a:pt x="16" y="100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9" y="9"/>
                      <a:pt x="129" y="9"/>
                      <a:pt x="129" y="9"/>
                    </a:cubicBezTo>
                    <a:lnTo>
                      <a:pt x="132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0" name="Freeform 113">
                <a:extLst>
                  <a:ext uri="{FF2B5EF4-FFF2-40B4-BE49-F238E27FC236}">
                    <a16:creationId xmlns:a16="http://schemas.microsoft.com/office/drawing/2014/main" xmlns="" id="{C0A8C009-346D-4E0C-AC70-C40B4F9E3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" y="1460"/>
                <a:ext cx="259" cy="290"/>
              </a:xfrm>
              <a:custGeom>
                <a:avLst/>
                <a:gdLst>
                  <a:gd name="T0" fmla="*/ 130 w 132"/>
                  <a:gd name="T1" fmla="*/ 17 h 148"/>
                  <a:gd name="T2" fmla="*/ 126 w 132"/>
                  <a:gd name="T3" fmla="*/ 22 h 148"/>
                  <a:gd name="T4" fmla="*/ 115 w 132"/>
                  <a:gd name="T5" fmla="*/ 27 h 148"/>
                  <a:gd name="T6" fmla="*/ 111 w 132"/>
                  <a:gd name="T7" fmla="*/ 31 h 148"/>
                  <a:gd name="T8" fmla="*/ 106 w 132"/>
                  <a:gd name="T9" fmla="*/ 31 h 148"/>
                  <a:gd name="T10" fmla="*/ 99 w 132"/>
                  <a:gd name="T11" fmla="*/ 34 h 148"/>
                  <a:gd name="T12" fmla="*/ 101 w 132"/>
                  <a:gd name="T13" fmla="*/ 41 h 148"/>
                  <a:gd name="T14" fmla="*/ 104 w 132"/>
                  <a:gd name="T15" fmla="*/ 52 h 148"/>
                  <a:gd name="T16" fmla="*/ 111 w 132"/>
                  <a:gd name="T17" fmla="*/ 58 h 148"/>
                  <a:gd name="T18" fmla="*/ 109 w 132"/>
                  <a:gd name="T19" fmla="*/ 67 h 148"/>
                  <a:gd name="T20" fmla="*/ 105 w 132"/>
                  <a:gd name="T21" fmla="*/ 77 h 148"/>
                  <a:gd name="T22" fmla="*/ 101 w 132"/>
                  <a:gd name="T23" fmla="*/ 85 h 148"/>
                  <a:gd name="T24" fmla="*/ 95 w 132"/>
                  <a:gd name="T25" fmla="*/ 91 h 148"/>
                  <a:gd name="T26" fmla="*/ 86 w 132"/>
                  <a:gd name="T27" fmla="*/ 100 h 148"/>
                  <a:gd name="T28" fmla="*/ 79 w 132"/>
                  <a:gd name="T29" fmla="*/ 106 h 148"/>
                  <a:gd name="T30" fmla="*/ 75 w 132"/>
                  <a:gd name="T31" fmla="*/ 108 h 148"/>
                  <a:gd name="T32" fmla="*/ 70 w 132"/>
                  <a:gd name="T33" fmla="*/ 116 h 148"/>
                  <a:gd name="T34" fmla="*/ 73 w 132"/>
                  <a:gd name="T35" fmla="*/ 120 h 148"/>
                  <a:gd name="T36" fmla="*/ 72 w 132"/>
                  <a:gd name="T37" fmla="*/ 127 h 148"/>
                  <a:gd name="T38" fmla="*/ 77 w 132"/>
                  <a:gd name="T39" fmla="*/ 132 h 148"/>
                  <a:gd name="T40" fmla="*/ 75 w 132"/>
                  <a:gd name="T41" fmla="*/ 142 h 148"/>
                  <a:gd name="T42" fmla="*/ 67 w 132"/>
                  <a:gd name="T43" fmla="*/ 142 h 148"/>
                  <a:gd name="T44" fmla="*/ 62 w 132"/>
                  <a:gd name="T45" fmla="*/ 148 h 148"/>
                  <a:gd name="T46" fmla="*/ 58 w 132"/>
                  <a:gd name="T47" fmla="*/ 146 h 148"/>
                  <a:gd name="T48" fmla="*/ 54 w 132"/>
                  <a:gd name="T49" fmla="*/ 146 h 148"/>
                  <a:gd name="T50" fmla="*/ 51 w 132"/>
                  <a:gd name="T51" fmla="*/ 139 h 148"/>
                  <a:gd name="T52" fmla="*/ 45 w 132"/>
                  <a:gd name="T53" fmla="*/ 131 h 148"/>
                  <a:gd name="T54" fmla="*/ 44 w 132"/>
                  <a:gd name="T55" fmla="*/ 128 h 148"/>
                  <a:gd name="T56" fmla="*/ 34 w 132"/>
                  <a:gd name="T57" fmla="*/ 128 h 148"/>
                  <a:gd name="T58" fmla="*/ 18 w 132"/>
                  <a:gd name="T59" fmla="*/ 131 h 148"/>
                  <a:gd name="T60" fmla="*/ 9 w 132"/>
                  <a:gd name="T61" fmla="*/ 131 h 148"/>
                  <a:gd name="T62" fmla="*/ 4 w 132"/>
                  <a:gd name="T63" fmla="*/ 132 h 148"/>
                  <a:gd name="T64" fmla="*/ 0 w 132"/>
                  <a:gd name="T65" fmla="*/ 134 h 148"/>
                  <a:gd name="T66" fmla="*/ 7 w 132"/>
                  <a:gd name="T67" fmla="*/ 116 h 148"/>
                  <a:gd name="T68" fmla="*/ 17 w 132"/>
                  <a:gd name="T69" fmla="*/ 113 h 148"/>
                  <a:gd name="T70" fmla="*/ 21 w 132"/>
                  <a:gd name="T71" fmla="*/ 107 h 148"/>
                  <a:gd name="T72" fmla="*/ 16 w 132"/>
                  <a:gd name="T73" fmla="*/ 100 h 148"/>
                  <a:gd name="T74" fmla="*/ 10 w 132"/>
                  <a:gd name="T75" fmla="*/ 95 h 148"/>
                  <a:gd name="T76" fmla="*/ 5 w 132"/>
                  <a:gd name="T77" fmla="*/ 86 h 148"/>
                  <a:gd name="T78" fmla="*/ 2 w 132"/>
                  <a:gd name="T79" fmla="*/ 75 h 148"/>
                  <a:gd name="T80" fmla="*/ 15 w 132"/>
                  <a:gd name="T81" fmla="*/ 79 h 148"/>
                  <a:gd name="T82" fmla="*/ 26 w 132"/>
                  <a:gd name="T83" fmla="*/ 79 h 148"/>
                  <a:gd name="T84" fmla="*/ 31 w 132"/>
                  <a:gd name="T85" fmla="*/ 76 h 148"/>
                  <a:gd name="T86" fmla="*/ 37 w 132"/>
                  <a:gd name="T87" fmla="*/ 72 h 148"/>
                  <a:gd name="T88" fmla="*/ 42 w 132"/>
                  <a:gd name="T89" fmla="*/ 65 h 148"/>
                  <a:gd name="T90" fmla="*/ 50 w 132"/>
                  <a:gd name="T91" fmla="*/ 59 h 148"/>
                  <a:gd name="T92" fmla="*/ 54 w 132"/>
                  <a:gd name="T93" fmla="*/ 55 h 148"/>
                  <a:gd name="T94" fmla="*/ 55 w 132"/>
                  <a:gd name="T95" fmla="*/ 49 h 148"/>
                  <a:gd name="T96" fmla="*/ 59 w 132"/>
                  <a:gd name="T97" fmla="*/ 48 h 148"/>
                  <a:gd name="T98" fmla="*/ 66 w 132"/>
                  <a:gd name="T99" fmla="*/ 49 h 148"/>
                  <a:gd name="T100" fmla="*/ 67 w 132"/>
                  <a:gd name="T101" fmla="*/ 42 h 148"/>
                  <a:gd name="T102" fmla="*/ 71 w 132"/>
                  <a:gd name="T103" fmla="*/ 34 h 148"/>
                  <a:gd name="T104" fmla="*/ 70 w 132"/>
                  <a:gd name="T105" fmla="*/ 27 h 148"/>
                  <a:gd name="T106" fmla="*/ 78 w 132"/>
                  <a:gd name="T107" fmla="*/ 27 h 148"/>
                  <a:gd name="T108" fmla="*/ 77 w 132"/>
                  <a:gd name="T109" fmla="*/ 18 h 148"/>
                  <a:gd name="T110" fmla="*/ 80 w 132"/>
                  <a:gd name="T111" fmla="*/ 11 h 148"/>
                  <a:gd name="T112" fmla="*/ 95 w 132"/>
                  <a:gd name="T113" fmla="*/ 4 h 148"/>
                  <a:gd name="T114" fmla="*/ 106 w 132"/>
                  <a:gd name="T115" fmla="*/ 2 h 148"/>
                  <a:gd name="T116" fmla="*/ 111 w 132"/>
                  <a:gd name="T117" fmla="*/ 0 h 148"/>
                  <a:gd name="T118" fmla="*/ 127 w 132"/>
                  <a:gd name="T119" fmla="*/ 6 h 148"/>
                  <a:gd name="T120" fmla="*/ 132 w 132"/>
                  <a:gd name="T121" fmla="*/ 1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" h="148">
                    <a:moveTo>
                      <a:pt x="132" y="12"/>
                    </a:moveTo>
                    <a:cubicBezTo>
                      <a:pt x="130" y="17"/>
                      <a:pt x="130" y="17"/>
                      <a:pt x="130" y="17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1" y="31"/>
                      <a:pt x="111" y="31"/>
                      <a:pt x="111" y="31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2" y="33"/>
                      <a:pt x="102" y="33"/>
                      <a:pt x="102" y="33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3" y="49"/>
                      <a:pt x="103" y="49"/>
                      <a:pt x="103" y="49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7" y="54"/>
                      <a:pt x="107" y="54"/>
                      <a:pt x="107" y="54"/>
                    </a:cubicBezTo>
                    <a:cubicBezTo>
                      <a:pt x="111" y="58"/>
                      <a:pt x="111" y="58"/>
                      <a:pt x="111" y="58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09" y="67"/>
                      <a:pt x="109" y="67"/>
                      <a:pt x="109" y="67"/>
                    </a:cubicBezTo>
                    <a:cubicBezTo>
                      <a:pt x="106" y="71"/>
                      <a:pt x="106" y="71"/>
                      <a:pt x="106" y="71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105" y="82"/>
                      <a:pt x="105" y="82"/>
                      <a:pt x="105" y="82"/>
                    </a:cubicBezTo>
                    <a:cubicBezTo>
                      <a:pt x="101" y="85"/>
                      <a:pt x="101" y="85"/>
                      <a:pt x="101" y="85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5" y="91"/>
                      <a:pt x="95" y="91"/>
                      <a:pt x="95" y="91"/>
                    </a:cubicBezTo>
                    <a:cubicBezTo>
                      <a:pt x="90" y="94"/>
                      <a:pt x="90" y="94"/>
                      <a:pt x="90" y="94"/>
                    </a:cubicBezTo>
                    <a:cubicBezTo>
                      <a:pt x="86" y="100"/>
                      <a:pt x="86" y="100"/>
                      <a:pt x="86" y="100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2" y="127"/>
                      <a:pt x="72" y="127"/>
                      <a:pt x="72" y="127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7" y="142"/>
                      <a:pt x="67" y="142"/>
                      <a:pt x="67" y="142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8"/>
                      <a:pt x="62" y="148"/>
                      <a:pt x="62" y="148"/>
                    </a:cubicBezTo>
                    <a:cubicBezTo>
                      <a:pt x="58" y="148"/>
                      <a:pt x="58" y="148"/>
                      <a:pt x="58" y="148"/>
                    </a:cubicBezTo>
                    <a:cubicBezTo>
                      <a:pt x="58" y="146"/>
                      <a:pt x="58" y="146"/>
                      <a:pt x="58" y="146"/>
                    </a:cubicBezTo>
                    <a:cubicBezTo>
                      <a:pt x="58" y="146"/>
                      <a:pt x="58" y="145"/>
                      <a:pt x="57" y="145"/>
                    </a:cubicBezTo>
                    <a:cubicBezTo>
                      <a:pt x="56" y="145"/>
                      <a:pt x="54" y="146"/>
                      <a:pt x="54" y="146"/>
                    </a:cubicBezTo>
                    <a:cubicBezTo>
                      <a:pt x="54" y="146"/>
                      <a:pt x="54" y="144"/>
                      <a:pt x="53" y="143"/>
                    </a:cubicBezTo>
                    <a:cubicBezTo>
                      <a:pt x="53" y="142"/>
                      <a:pt x="53" y="141"/>
                      <a:pt x="51" y="139"/>
                    </a:cubicBezTo>
                    <a:cubicBezTo>
                      <a:pt x="51" y="139"/>
                      <a:pt x="48" y="138"/>
                      <a:pt x="45" y="137"/>
                    </a:cubicBezTo>
                    <a:cubicBezTo>
                      <a:pt x="46" y="136"/>
                      <a:pt x="46" y="132"/>
                      <a:pt x="45" y="131"/>
                    </a:cubicBezTo>
                    <a:cubicBezTo>
                      <a:pt x="44" y="131"/>
                      <a:pt x="44" y="131"/>
                      <a:pt x="44" y="131"/>
                    </a:cubicBezTo>
                    <a:cubicBezTo>
                      <a:pt x="43" y="130"/>
                      <a:pt x="44" y="129"/>
                      <a:pt x="44" y="128"/>
                    </a:cubicBezTo>
                    <a:cubicBezTo>
                      <a:pt x="41" y="128"/>
                      <a:pt x="39" y="129"/>
                      <a:pt x="38" y="129"/>
                    </a:cubicBezTo>
                    <a:cubicBezTo>
                      <a:pt x="35" y="129"/>
                      <a:pt x="36" y="128"/>
                      <a:pt x="34" y="128"/>
                    </a:cubicBezTo>
                    <a:cubicBezTo>
                      <a:pt x="32" y="129"/>
                      <a:pt x="30" y="131"/>
                      <a:pt x="29" y="131"/>
                    </a:cubicBezTo>
                    <a:cubicBezTo>
                      <a:pt x="25" y="132"/>
                      <a:pt x="21" y="131"/>
                      <a:pt x="18" y="131"/>
                    </a:cubicBezTo>
                    <a:cubicBezTo>
                      <a:pt x="17" y="133"/>
                      <a:pt x="17" y="133"/>
                      <a:pt x="17" y="133"/>
                    </a:cubicBezTo>
                    <a:cubicBezTo>
                      <a:pt x="14" y="133"/>
                      <a:pt x="11" y="131"/>
                      <a:pt x="9" y="131"/>
                    </a:cubicBezTo>
                    <a:cubicBezTo>
                      <a:pt x="8" y="133"/>
                      <a:pt x="8" y="133"/>
                      <a:pt x="8" y="133"/>
                    </a:cubicBezTo>
                    <a:cubicBezTo>
                      <a:pt x="6" y="133"/>
                      <a:pt x="6" y="132"/>
                      <a:pt x="4" y="132"/>
                    </a:cubicBezTo>
                    <a:cubicBezTo>
                      <a:pt x="4" y="132"/>
                      <a:pt x="4" y="134"/>
                      <a:pt x="4" y="134"/>
                    </a:cubicBezTo>
                    <a:cubicBezTo>
                      <a:pt x="2" y="134"/>
                      <a:pt x="1" y="134"/>
                      <a:pt x="0" y="13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21" y="110"/>
                      <a:pt x="21" y="110"/>
                      <a:pt x="21" y="110"/>
                    </a:cubicBezTo>
                    <a:cubicBezTo>
                      <a:pt x="21" y="107"/>
                      <a:pt x="21" y="107"/>
                      <a:pt x="21" y="107"/>
                    </a:cubicBezTo>
                    <a:cubicBezTo>
                      <a:pt x="17" y="105"/>
                      <a:pt x="17" y="105"/>
                      <a:pt x="17" y="105"/>
                    </a:cubicBezTo>
                    <a:cubicBezTo>
                      <a:pt x="16" y="100"/>
                      <a:pt x="16" y="100"/>
                      <a:pt x="16" y="100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9" y="9"/>
                      <a:pt x="129" y="9"/>
                      <a:pt x="129" y="9"/>
                    </a:cubicBezTo>
                    <a:lnTo>
                      <a:pt x="132" y="12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1" name="Freeform 114">
                <a:extLst>
                  <a:ext uri="{FF2B5EF4-FFF2-40B4-BE49-F238E27FC236}">
                    <a16:creationId xmlns:a16="http://schemas.microsoft.com/office/drawing/2014/main" xmlns="" id="{BFF10FCE-084F-4D71-837C-FA6B3D5B61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94" y="1695"/>
                <a:ext cx="135" cy="204"/>
              </a:xfrm>
              <a:custGeom>
                <a:avLst/>
                <a:gdLst>
                  <a:gd name="T0" fmla="*/ 34 w 69"/>
                  <a:gd name="T1" fmla="*/ 5 h 104"/>
                  <a:gd name="T2" fmla="*/ 35 w 69"/>
                  <a:gd name="T3" fmla="*/ 5 h 104"/>
                  <a:gd name="T4" fmla="*/ 35 w 69"/>
                  <a:gd name="T5" fmla="*/ 8 h 104"/>
                  <a:gd name="T6" fmla="*/ 37 w 69"/>
                  <a:gd name="T7" fmla="*/ 8 h 104"/>
                  <a:gd name="T8" fmla="*/ 37 w 69"/>
                  <a:gd name="T9" fmla="*/ 0 h 104"/>
                  <a:gd name="T10" fmla="*/ 35 w 69"/>
                  <a:gd name="T11" fmla="*/ 2 h 104"/>
                  <a:gd name="T12" fmla="*/ 34 w 69"/>
                  <a:gd name="T13" fmla="*/ 5 h 104"/>
                  <a:gd name="T14" fmla="*/ 38 w 69"/>
                  <a:gd name="T15" fmla="*/ 13 h 104"/>
                  <a:gd name="T16" fmla="*/ 40 w 69"/>
                  <a:gd name="T17" fmla="*/ 17 h 104"/>
                  <a:gd name="T18" fmla="*/ 44 w 69"/>
                  <a:gd name="T19" fmla="*/ 20 h 104"/>
                  <a:gd name="T20" fmla="*/ 48 w 69"/>
                  <a:gd name="T21" fmla="*/ 25 h 104"/>
                  <a:gd name="T22" fmla="*/ 51 w 69"/>
                  <a:gd name="T23" fmla="*/ 25 h 104"/>
                  <a:gd name="T24" fmla="*/ 57 w 69"/>
                  <a:gd name="T25" fmla="*/ 28 h 104"/>
                  <a:gd name="T26" fmla="*/ 60 w 69"/>
                  <a:gd name="T27" fmla="*/ 32 h 104"/>
                  <a:gd name="T28" fmla="*/ 62 w 69"/>
                  <a:gd name="T29" fmla="*/ 32 h 104"/>
                  <a:gd name="T30" fmla="*/ 62 w 69"/>
                  <a:gd name="T31" fmla="*/ 32 h 104"/>
                  <a:gd name="T32" fmla="*/ 65 w 69"/>
                  <a:gd name="T33" fmla="*/ 36 h 104"/>
                  <a:gd name="T34" fmla="*/ 65 w 69"/>
                  <a:gd name="T35" fmla="*/ 39 h 104"/>
                  <a:gd name="T36" fmla="*/ 69 w 69"/>
                  <a:gd name="T37" fmla="*/ 41 h 104"/>
                  <a:gd name="T38" fmla="*/ 69 w 69"/>
                  <a:gd name="T39" fmla="*/ 44 h 104"/>
                  <a:gd name="T40" fmla="*/ 66 w 69"/>
                  <a:gd name="T41" fmla="*/ 48 h 104"/>
                  <a:gd name="T42" fmla="*/ 66 w 69"/>
                  <a:gd name="T43" fmla="*/ 50 h 104"/>
                  <a:gd name="T44" fmla="*/ 64 w 69"/>
                  <a:gd name="T45" fmla="*/ 52 h 104"/>
                  <a:gd name="T46" fmla="*/ 64 w 69"/>
                  <a:gd name="T47" fmla="*/ 54 h 104"/>
                  <a:gd name="T48" fmla="*/ 61 w 69"/>
                  <a:gd name="T49" fmla="*/ 56 h 104"/>
                  <a:gd name="T50" fmla="*/ 60 w 69"/>
                  <a:gd name="T51" fmla="*/ 61 h 104"/>
                  <a:gd name="T52" fmla="*/ 57 w 69"/>
                  <a:gd name="T53" fmla="*/ 63 h 104"/>
                  <a:gd name="T54" fmla="*/ 57 w 69"/>
                  <a:gd name="T55" fmla="*/ 67 h 104"/>
                  <a:gd name="T56" fmla="*/ 55 w 69"/>
                  <a:gd name="T57" fmla="*/ 67 h 104"/>
                  <a:gd name="T58" fmla="*/ 53 w 69"/>
                  <a:gd name="T59" fmla="*/ 81 h 104"/>
                  <a:gd name="T60" fmla="*/ 44 w 69"/>
                  <a:gd name="T61" fmla="*/ 83 h 104"/>
                  <a:gd name="T62" fmla="*/ 43 w 69"/>
                  <a:gd name="T63" fmla="*/ 85 h 104"/>
                  <a:gd name="T64" fmla="*/ 41 w 69"/>
                  <a:gd name="T65" fmla="*/ 88 h 104"/>
                  <a:gd name="T66" fmla="*/ 41 w 69"/>
                  <a:gd name="T67" fmla="*/ 91 h 104"/>
                  <a:gd name="T68" fmla="*/ 31 w 69"/>
                  <a:gd name="T69" fmla="*/ 93 h 104"/>
                  <a:gd name="T70" fmla="*/ 27 w 69"/>
                  <a:gd name="T71" fmla="*/ 100 h 104"/>
                  <a:gd name="T72" fmla="*/ 21 w 69"/>
                  <a:gd name="T73" fmla="*/ 101 h 104"/>
                  <a:gd name="T74" fmla="*/ 18 w 69"/>
                  <a:gd name="T75" fmla="*/ 103 h 104"/>
                  <a:gd name="T76" fmla="*/ 18 w 69"/>
                  <a:gd name="T77" fmla="*/ 104 h 104"/>
                  <a:gd name="T78" fmla="*/ 15 w 69"/>
                  <a:gd name="T79" fmla="*/ 104 h 104"/>
                  <a:gd name="T80" fmla="*/ 11 w 69"/>
                  <a:gd name="T81" fmla="*/ 101 h 104"/>
                  <a:gd name="T82" fmla="*/ 0 w 69"/>
                  <a:gd name="T83" fmla="*/ 83 h 104"/>
                  <a:gd name="T84" fmla="*/ 0 w 69"/>
                  <a:gd name="T85" fmla="*/ 80 h 104"/>
                  <a:gd name="T86" fmla="*/ 28 w 69"/>
                  <a:gd name="T87" fmla="*/ 68 h 104"/>
                  <a:gd name="T88" fmla="*/ 34 w 69"/>
                  <a:gd name="T89" fmla="*/ 43 h 104"/>
                  <a:gd name="T90" fmla="*/ 29 w 69"/>
                  <a:gd name="T91" fmla="*/ 36 h 104"/>
                  <a:gd name="T92" fmla="*/ 31 w 69"/>
                  <a:gd name="T93" fmla="*/ 29 h 104"/>
                  <a:gd name="T94" fmla="*/ 32 w 69"/>
                  <a:gd name="T95" fmla="*/ 22 h 104"/>
                  <a:gd name="T96" fmla="*/ 31 w 69"/>
                  <a:gd name="T97" fmla="*/ 19 h 104"/>
                  <a:gd name="T98" fmla="*/ 34 w 69"/>
                  <a:gd name="T99" fmla="*/ 17 h 104"/>
                  <a:gd name="T100" fmla="*/ 32 w 69"/>
                  <a:gd name="T101" fmla="*/ 15 h 104"/>
                  <a:gd name="T102" fmla="*/ 34 w 69"/>
                  <a:gd name="T103" fmla="*/ 13 h 104"/>
                  <a:gd name="T104" fmla="*/ 36 w 69"/>
                  <a:gd name="T105" fmla="*/ 15 h 104"/>
                  <a:gd name="T106" fmla="*/ 38 w 69"/>
                  <a:gd name="T107" fmla="*/ 1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9" h="104">
                    <a:moveTo>
                      <a:pt x="34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6"/>
                      <a:pt x="37" y="3"/>
                      <a:pt x="37" y="0"/>
                    </a:cubicBezTo>
                    <a:cubicBezTo>
                      <a:pt x="37" y="1"/>
                      <a:pt x="35" y="1"/>
                      <a:pt x="35" y="2"/>
                    </a:cubicBezTo>
                    <a:cubicBezTo>
                      <a:pt x="34" y="3"/>
                      <a:pt x="35" y="4"/>
                      <a:pt x="34" y="5"/>
                    </a:cubicBezTo>
                    <a:close/>
                    <a:moveTo>
                      <a:pt x="38" y="13"/>
                    </a:moveTo>
                    <a:cubicBezTo>
                      <a:pt x="38" y="14"/>
                      <a:pt x="39" y="16"/>
                      <a:pt x="40" y="17"/>
                    </a:cubicBezTo>
                    <a:cubicBezTo>
                      <a:pt x="41" y="18"/>
                      <a:pt x="43" y="19"/>
                      <a:pt x="44" y="20"/>
                    </a:cubicBezTo>
                    <a:cubicBezTo>
                      <a:pt x="45" y="21"/>
                      <a:pt x="46" y="24"/>
                      <a:pt x="48" y="25"/>
                    </a:cubicBezTo>
                    <a:cubicBezTo>
                      <a:pt x="49" y="25"/>
                      <a:pt x="50" y="25"/>
                      <a:pt x="51" y="25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8"/>
                      <a:pt x="59" y="31"/>
                      <a:pt x="60" y="32"/>
                    </a:cubicBezTo>
                    <a:cubicBezTo>
                      <a:pt x="61" y="32"/>
                      <a:pt x="62" y="31"/>
                      <a:pt x="62" y="32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5" y="37"/>
                      <a:pt x="64" y="38"/>
                      <a:pt x="65" y="39"/>
                    </a:cubicBezTo>
                    <a:cubicBezTo>
                      <a:pt x="65" y="40"/>
                      <a:pt x="68" y="40"/>
                      <a:pt x="69" y="41"/>
                    </a:cubicBezTo>
                    <a:cubicBezTo>
                      <a:pt x="68" y="42"/>
                      <a:pt x="69" y="43"/>
                      <a:pt x="69" y="44"/>
                    </a:cubicBezTo>
                    <a:cubicBezTo>
                      <a:pt x="68" y="45"/>
                      <a:pt x="66" y="46"/>
                      <a:pt x="66" y="48"/>
                    </a:cubicBezTo>
                    <a:cubicBezTo>
                      <a:pt x="66" y="48"/>
                      <a:pt x="66" y="49"/>
                      <a:pt x="66" y="50"/>
                    </a:cubicBezTo>
                    <a:cubicBezTo>
                      <a:pt x="66" y="50"/>
                      <a:pt x="64" y="52"/>
                      <a:pt x="64" y="52"/>
                    </a:cubicBezTo>
                    <a:cubicBezTo>
                      <a:pt x="64" y="53"/>
                      <a:pt x="64" y="54"/>
                      <a:pt x="64" y="54"/>
                    </a:cubicBezTo>
                    <a:cubicBezTo>
                      <a:pt x="64" y="55"/>
                      <a:pt x="62" y="55"/>
                      <a:pt x="61" y="56"/>
                    </a:cubicBezTo>
                    <a:cubicBezTo>
                      <a:pt x="60" y="58"/>
                      <a:pt x="61" y="60"/>
                      <a:pt x="60" y="61"/>
                    </a:cubicBezTo>
                    <a:cubicBezTo>
                      <a:pt x="60" y="62"/>
                      <a:pt x="58" y="63"/>
                      <a:pt x="57" y="63"/>
                    </a:cubicBezTo>
                    <a:cubicBezTo>
                      <a:pt x="57" y="64"/>
                      <a:pt x="58" y="67"/>
                      <a:pt x="57" y="67"/>
                    </a:cubicBezTo>
                    <a:cubicBezTo>
                      <a:pt x="57" y="68"/>
                      <a:pt x="55" y="67"/>
                      <a:pt x="55" y="67"/>
                    </a:cubicBezTo>
                    <a:cubicBezTo>
                      <a:pt x="53" y="72"/>
                      <a:pt x="52" y="74"/>
                      <a:pt x="53" y="81"/>
                    </a:cubicBezTo>
                    <a:cubicBezTo>
                      <a:pt x="51" y="82"/>
                      <a:pt x="46" y="82"/>
                      <a:pt x="44" y="83"/>
                    </a:cubicBezTo>
                    <a:cubicBezTo>
                      <a:pt x="43" y="84"/>
                      <a:pt x="44" y="85"/>
                      <a:pt x="43" y="85"/>
                    </a:cubicBezTo>
                    <a:cubicBezTo>
                      <a:pt x="43" y="86"/>
                      <a:pt x="41" y="87"/>
                      <a:pt x="41" y="88"/>
                    </a:cubicBezTo>
                    <a:cubicBezTo>
                      <a:pt x="40" y="89"/>
                      <a:pt x="41" y="90"/>
                      <a:pt x="41" y="91"/>
                    </a:cubicBezTo>
                    <a:cubicBezTo>
                      <a:pt x="38" y="92"/>
                      <a:pt x="36" y="93"/>
                      <a:pt x="31" y="93"/>
                    </a:cubicBezTo>
                    <a:cubicBezTo>
                      <a:pt x="30" y="95"/>
                      <a:pt x="29" y="99"/>
                      <a:pt x="27" y="100"/>
                    </a:cubicBezTo>
                    <a:cubicBezTo>
                      <a:pt x="25" y="102"/>
                      <a:pt x="24" y="100"/>
                      <a:pt x="21" y="101"/>
                    </a:cubicBezTo>
                    <a:cubicBezTo>
                      <a:pt x="21" y="102"/>
                      <a:pt x="19" y="102"/>
                      <a:pt x="18" y="103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7" y="104"/>
                      <a:pt x="16" y="104"/>
                      <a:pt x="15" y="104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0"/>
                      <a:pt x="23" y="71"/>
                      <a:pt x="28" y="68"/>
                    </a:cubicBezTo>
                    <a:cubicBezTo>
                      <a:pt x="30" y="67"/>
                      <a:pt x="34" y="44"/>
                      <a:pt x="34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6"/>
                      <a:pt x="28" y="32"/>
                      <a:pt x="31" y="29"/>
                    </a:cubicBezTo>
                    <a:cubicBezTo>
                      <a:pt x="33" y="26"/>
                      <a:pt x="32" y="22"/>
                      <a:pt x="32" y="22"/>
                    </a:cubicBezTo>
                    <a:cubicBezTo>
                      <a:pt x="30" y="23"/>
                      <a:pt x="30" y="21"/>
                      <a:pt x="31" y="19"/>
                    </a:cubicBezTo>
                    <a:cubicBezTo>
                      <a:pt x="33" y="18"/>
                      <a:pt x="34" y="17"/>
                      <a:pt x="34" y="17"/>
                    </a:cubicBezTo>
                    <a:cubicBezTo>
                      <a:pt x="34" y="17"/>
                      <a:pt x="32" y="16"/>
                      <a:pt x="32" y="15"/>
                    </a:cubicBezTo>
                    <a:cubicBezTo>
                      <a:pt x="32" y="13"/>
                      <a:pt x="33" y="12"/>
                      <a:pt x="34" y="13"/>
                    </a:cubicBezTo>
                    <a:cubicBezTo>
                      <a:pt x="35" y="14"/>
                      <a:pt x="35" y="16"/>
                      <a:pt x="36" y="15"/>
                    </a:cubicBezTo>
                    <a:cubicBezTo>
                      <a:pt x="36" y="13"/>
                      <a:pt x="38" y="13"/>
                      <a:pt x="38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2" name="Freeform 115">
                <a:extLst>
                  <a:ext uri="{FF2B5EF4-FFF2-40B4-BE49-F238E27FC236}">
                    <a16:creationId xmlns:a16="http://schemas.microsoft.com/office/drawing/2014/main" xmlns="" id="{1A3E6745-3524-4540-A8D1-051F8BA2C5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94" y="1695"/>
                <a:ext cx="135" cy="204"/>
              </a:xfrm>
              <a:custGeom>
                <a:avLst/>
                <a:gdLst>
                  <a:gd name="T0" fmla="*/ 34 w 69"/>
                  <a:gd name="T1" fmla="*/ 5 h 104"/>
                  <a:gd name="T2" fmla="*/ 35 w 69"/>
                  <a:gd name="T3" fmla="*/ 5 h 104"/>
                  <a:gd name="T4" fmla="*/ 35 w 69"/>
                  <a:gd name="T5" fmla="*/ 8 h 104"/>
                  <a:gd name="T6" fmla="*/ 37 w 69"/>
                  <a:gd name="T7" fmla="*/ 8 h 104"/>
                  <a:gd name="T8" fmla="*/ 37 w 69"/>
                  <a:gd name="T9" fmla="*/ 0 h 104"/>
                  <a:gd name="T10" fmla="*/ 35 w 69"/>
                  <a:gd name="T11" fmla="*/ 2 h 104"/>
                  <a:gd name="T12" fmla="*/ 34 w 69"/>
                  <a:gd name="T13" fmla="*/ 5 h 104"/>
                  <a:gd name="T14" fmla="*/ 38 w 69"/>
                  <a:gd name="T15" fmla="*/ 13 h 104"/>
                  <a:gd name="T16" fmla="*/ 40 w 69"/>
                  <a:gd name="T17" fmla="*/ 17 h 104"/>
                  <a:gd name="T18" fmla="*/ 44 w 69"/>
                  <a:gd name="T19" fmla="*/ 20 h 104"/>
                  <a:gd name="T20" fmla="*/ 48 w 69"/>
                  <a:gd name="T21" fmla="*/ 25 h 104"/>
                  <a:gd name="T22" fmla="*/ 51 w 69"/>
                  <a:gd name="T23" fmla="*/ 25 h 104"/>
                  <a:gd name="T24" fmla="*/ 57 w 69"/>
                  <a:gd name="T25" fmla="*/ 28 h 104"/>
                  <a:gd name="T26" fmla="*/ 60 w 69"/>
                  <a:gd name="T27" fmla="*/ 32 h 104"/>
                  <a:gd name="T28" fmla="*/ 62 w 69"/>
                  <a:gd name="T29" fmla="*/ 32 h 104"/>
                  <a:gd name="T30" fmla="*/ 62 w 69"/>
                  <a:gd name="T31" fmla="*/ 32 h 104"/>
                  <a:gd name="T32" fmla="*/ 65 w 69"/>
                  <a:gd name="T33" fmla="*/ 36 h 104"/>
                  <a:gd name="T34" fmla="*/ 65 w 69"/>
                  <a:gd name="T35" fmla="*/ 39 h 104"/>
                  <a:gd name="T36" fmla="*/ 69 w 69"/>
                  <a:gd name="T37" fmla="*/ 41 h 104"/>
                  <a:gd name="T38" fmla="*/ 69 w 69"/>
                  <a:gd name="T39" fmla="*/ 44 h 104"/>
                  <a:gd name="T40" fmla="*/ 66 w 69"/>
                  <a:gd name="T41" fmla="*/ 48 h 104"/>
                  <a:gd name="T42" fmla="*/ 66 w 69"/>
                  <a:gd name="T43" fmla="*/ 50 h 104"/>
                  <a:gd name="T44" fmla="*/ 64 w 69"/>
                  <a:gd name="T45" fmla="*/ 52 h 104"/>
                  <a:gd name="T46" fmla="*/ 64 w 69"/>
                  <a:gd name="T47" fmla="*/ 54 h 104"/>
                  <a:gd name="T48" fmla="*/ 61 w 69"/>
                  <a:gd name="T49" fmla="*/ 56 h 104"/>
                  <a:gd name="T50" fmla="*/ 60 w 69"/>
                  <a:gd name="T51" fmla="*/ 61 h 104"/>
                  <a:gd name="T52" fmla="*/ 57 w 69"/>
                  <a:gd name="T53" fmla="*/ 63 h 104"/>
                  <a:gd name="T54" fmla="*/ 57 w 69"/>
                  <a:gd name="T55" fmla="*/ 67 h 104"/>
                  <a:gd name="T56" fmla="*/ 55 w 69"/>
                  <a:gd name="T57" fmla="*/ 67 h 104"/>
                  <a:gd name="T58" fmla="*/ 53 w 69"/>
                  <a:gd name="T59" fmla="*/ 81 h 104"/>
                  <a:gd name="T60" fmla="*/ 44 w 69"/>
                  <a:gd name="T61" fmla="*/ 83 h 104"/>
                  <a:gd name="T62" fmla="*/ 43 w 69"/>
                  <a:gd name="T63" fmla="*/ 85 h 104"/>
                  <a:gd name="T64" fmla="*/ 41 w 69"/>
                  <a:gd name="T65" fmla="*/ 88 h 104"/>
                  <a:gd name="T66" fmla="*/ 41 w 69"/>
                  <a:gd name="T67" fmla="*/ 91 h 104"/>
                  <a:gd name="T68" fmla="*/ 31 w 69"/>
                  <a:gd name="T69" fmla="*/ 93 h 104"/>
                  <a:gd name="T70" fmla="*/ 27 w 69"/>
                  <a:gd name="T71" fmla="*/ 100 h 104"/>
                  <a:gd name="T72" fmla="*/ 21 w 69"/>
                  <a:gd name="T73" fmla="*/ 101 h 104"/>
                  <a:gd name="T74" fmla="*/ 18 w 69"/>
                  <a:gd name="T75" fmla="*/ 103 h 104"/>
                  <a:gd name="T76" fmla="*/ 18 w 69"/>
                  <a:gd name="T77" fmla="*/ 104 h 104"/>
                  <a:gd name="T78" fmla="*/ 15 w 69"/>
                  <a:gd name="T79" fmla="*/ 104 h 104"/>
                  <a:gd name="T80" fmla="*/ 11 w 69"/>
                  <a:gd name="T81" fmla="*/ 101 h 104"/>
                  <a:gd name="T82" fmla="*/ 0 w 69"/>
                  <a:gd name="T83" fmla="*/ 83 h 104"/>
                  <a:gd name="T84" fmla="*/ 0 w 69"/>
                  <a:gd name="T85" fmla="*/ 80 h 104"/>
                  <a:gd name="T86" fmla="*/ 28 w 69"/>
                  <a:gd name="T87" fmla="*/ 68 h 104"/>
                  <a:gd name="T88" fmla="*/ 34 w 69"/>
                  <a:gd name="T89" fmla="*/ 43 h 104"/>
                  <a:gd name="T90" fmla="*/ 29 w 69"/>
                  <a:gd name="T91" fmla="*/ 36 h 104"/>
                  <a:gd name="T92" fmla="*/ 31 w 69"/>
                  <a:gd name="T93" fmla="*/ 29 h 104"/>
                  <a:gd name="T94" fmla="*/ 32 w 69"/>
                  <a:gd name="T95" fmla="*/ 22 h 104"/>
                  <a:gd name="T96" fmla="*/ 31 w 69"/>
                  <a:gd name="T97" fmla="*/ 19 h 104"/>
                  <a:gd name="T98" fmla="*/ 34 w 69"/>
                  <a:gd name="T99" fmla="*/ 17 h 104"/>
                  <a:gd name="T100" fmla="*/ 32 w 69"/>
                  <a:gd name="T101" fmla="*/ 15 h 104"/>
                  <a:gd name="T102" fmla="*/ 34 w 69"/>
                  <a:gd name="T103" fmla="*/ 13 h 104"/>
                  <a:gd name="T104" fmla="*/ 36 w 69"/>
                  <a:gd name="T105" fmla="*/ 15 h 104"/>
                  <a:gd name="T106" fmla="*/ 38 w 69"/>
                  <a:gd name="T107" fmla="*/ 1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9" h="104">
                    <a:moveTo>
                      <a:pt x="34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6"/>
                      <a:pt x="37" y="3"/>
                      <a:pt x="37" y="0"/>
                    </a:cubicBezTo>
                    <a:cubicBezTo>
                      <a:pt x="37" y="1"/>
                      <a:pt x="35" y="1"/>
                      <a:pt x="35" y="2"/>
                    </a:cubicBezTo>
                    <a:cubicBezTo>
                      <a:pt x="34" y="3"/>
                      <a:pt x="35" y="4"/>
                      <a:pt x="34" y="5"/>
                    </a:cubicBezTo>
                    <a:close/>
                    <a:moveTo>
                      <a:pt x="38" y="13"/>
                    </a:moveTo>
                    <a:cubicBezTo>
                      <a:pt x="38" y="14"/>
                      <a:pt x="39" y="16"/>
                      <a:pt x="40" y="17"/>
                    </a:cubicBezTo>
                    <a:cubicBezTo>
                      <a:pt x="41" y="18"/>
                      <a:pt x="43" y="19"/>
                      <a:pt x="44" y="20"/>
                    </a:cubicBezTo>
                    <a:cubicBezTo>
                      <a:pt x="45" y="21"/>
                      <a:pt x="46" y="24"/>
                      <a:pt x="48" y="25"/>
                    </a:cubicBezTo>
                    <a:cubicBezTo>
                      <a:pt x="49" y="25"/>
                      <a:pt x="50" y="25"/>
                      <a:pt x="51" y="25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8"/>
                      <a:pt x="59" y="31"/>
                      <a:pt x="60" y="32"/>
                    </a:cubicBezTo>
                    <a:cubicBezTo>
                      <a:pt x="61" y="32"/>
                      <a:pt x="62" y="31"/>
                      <a:pt x="62" y="32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5" y="37"/>
                      <a:pt x="64" y="38"/>
                      <a:pt x="65" y="39"/>
                    </a:cubicBezTo>
                    <a:cubicBezTo>
                      <a:pt x="65" y="40"/>
                      <a:pt x="68" y="40"/>
                      <a:pt x="69" y="41"/>
                    </a:cubicBezTo>
                    <a:cubicBezTo>
                      <a:pt x="68" y="42"/>
                      <a:pt x="69" y="43"/>
                      <a:pt x="69" y="44"/>
                    </a:cubicBezTo>
                    <a:cubicBezTo>
                      <a:pt x="68" y="45"/>
                      <a:pt x="66" y="46"/>
                      <a:pt x="66" y="48"/>
                    </a:cubicBezTo>
                    <a:cubicBezTo>
                      <a:pt x="66" y="48"/>
                      <a:pt x="66" y="49"/>
                      <a:pt x="66" y="50"/>
                    </a:cubicBezTo>
                    <a:cubicBezTo>
                      <a:pt x="66" y="50"/>
                      <a:pt x="64" y="52"/>
                      <a:pt x="64" y="52"/>
                    </a:cubicBezTo>
                    <a:cubicBezTo>
                      <a:pt x="64" y="53"/>
                      <a:pt x="64" y="54"/>
                      <a:pt x="64" y="54"/>
                    </a:cubicBezTo>
                    <a:cubicBezTo>
                      <a:pt x="64" y="55"/>
                      <a:pt x="62" y="55"/>
                      <a:pt x="61" y="56"/>
                    </a:cubicBezTo>
                    <a:cubicBezTo>
                      <a:pt x="60" y="58"/>
                      <a:pt x="61" y="60"/>
                      <a:pt x="60" y="61"/>
                    </a:cubicBezTo>
                    <a:cubicBezTo>
                      <a:pt x="60" y="62"/>
                      <a:pt x="58" y="63"/>
                      <a:pt x="57" y="63"/>
                    </a:cubicBezTo>
                    <a:cubicBezTo>
                      <a:pt x="57" y="64"/>
                      <a:pt x="58" y="67"/>
                      <a:pt x="57" y="67"/>
                    </a:cubicBezTo>
                    <a:cubicBezTo>
                      <a:pt x="57" y="68"/>
                      <a:pt x="55" y="67"/>
                      <a:pt x="55" y="67"/>
                    </a:cubicBezTo>
                    <a:cubicBezTo>
                      <a:pt x="53" y="72"/>
                      <a:pt x="52" y="74"/>
                      <a:pt x="53" y="81"/>
                    </a:cubicBezTo>
                    <a:cubicBezTo>
                      <a:pt x="51" y="82"/>
                      <a:pt x="46" y="82"/>
                      <a:pt x="44" y="83"/>
                    </a:cubicBezTo>
                    <a:cubicBezTo>
                      <a:pt x="43" y="84"/>
                      <a:pt x="44" y="85"/>
                      <a:pt x="43" y="85"/>
                    </a:cubicBezTo>
                    <a:cubicBezTo>
                      <a:pt x="43" y="86"/>
                      <a:pt x="41" y="87"/>
                      <a:pt x="41" y="88"/>
                    </a:cubicBezTo>
                    <a:cubicBezTo>
                      <a:pt x="40" y="89"/>
                      <a:pt x="41" y="90"/>
                      <a:pt x="41" y="91"/>
                    </a:cubicBezTo>
                    <a:cubicBezTo>
                      <a:pt x="38" y="92"/>
                      <a:pt x="36" y="93"/>
                      <a:pt x="31" y="93"/>
                    </a:cubicBezTo>
                    <a:cubicBezTo>
                      <a:pt x="30" y="95"/>
                      <a:pt x="29" y="99"/>
                      <a:pt x="27" y="100"/>
                    </a:cubicBezTo>
                    <a:cubicBezTo>
                      <a:pt x="25" y="102"/>
                      <a:pt x="24" y="100"/>
                      <a:pt x="21" y="101"/>
                    </a:cubicBezTo>
                    <a:cubicBezTo>
                      <a:pt x="21" y="102"/>
                      <a:pt x="19" y="102"/>
                      <a:pt x="18" y="103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7" y="104"/>
                      <a:pt x="16" y="104"/>
                      <a:pt x="15" y="104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0"/>
                      <a:pt x="23" y="71"/>
                      <a:pt x="28" y="68"/>
                    </a:cubicBezTo>
                    <a:cubicBezTo>
                      <a:pt x="30" y="67"/>
                      <a:pt x="34" y="44"/>
                      <a:pt x="34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6"/>
                      <a:pt x="28" y="32"/>
                      <a:pt x="31" y="29"/>
                    </a:cubicBezTo>
                    <a:cubicBezTo>
                      <a:pt x="33" y="26"/>
                      <a:pt x="32" y="22"/>
                      <a:pt x="32" y="22"/>
                    </a:cubicBezTo>
                    <a:cubicBezTo>
                      <a:pt x="30" y="23"/>
                      <a:pt x="30" y="21"/>
                      <a:pt x="31" y="19"/>
                    </a:cubicBezTo>
                    <a:cubicBezTo>
                      <a:pt x="33" y="18"/>
                      <a:pt x="34" y="17"/>
                      <a:pt x="34" y="17"/>
                    </a:cubicBezTo>
                    <a:cubicBezTo>
                      <a:pt x="34" y="17"/>
                      <a:pt x="32" y="16"/>
                      <a:pt x="32" y="15"/>
                    </a:cubicBezTo>
                    <a:cubicBezTo>
                      <a:pt x="32" y="13"/>
                      <a:pt x="33" y="12"/>
                      <a:pt x="34" y="13"/>
                    </a:cubicBezTo>
                    <a:cubicBezTo>
                      <a:pt x="35" y="14"/>
                      <a:pt x="35" y="16"/>
                      <a:pt x="36" y="15"/>
                    </a:cubicBezTo>
                    <a:cubicBezTo>
                      <a:pt x="36" y="13"/>
                      <a:pt x="38" y="13"/>
                      <a:pt x="38" y="13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3" name="Freeform 116">
                <a:extLst>
                  <a:ext uri="{FF2B5EF4-FFF2-40B4-BE49-F238E27FC236}">
                    <a16:creationId xmlns:a16="http://schemas.microsoft.com/office/drawing/2014/main" xmlns="" id="{0236601A-C1C1-41AB-ADE8-44EDBEE451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98" y="204"/>
                <a:ext cx="457" cy="722"/>
              </a:xfrm>
              <a:custGeom>
                <a:avLst/>
                <a:gdLst>
                  <a:gd name="T0" fmla="*/ 97 w 233"/>
                  <a:gd name="T1" fmla="*/ 35 h 368"/>
                  <a:gd name="T2" fmla="*/ 73 w 233"/>
                  <a:gd name="T3" fmla="*/ 20 h 368"/>
                  <a:gd name="T4" fmla="*/ 65 w 233"/>
                  <a:gd name="T5" fmla="*/ 22 h 368"/>
                  <a:gd name="T6" fmla="*/ 78 w 233"/>
                  <a:gd name="T7" fmla="*/ 42 h 368"/>
                  <a:gd name="T8" fmla="*/ 107 w 233"/>
                  <a:gd name="T9" fmla="*/ 44 h 368"/>
                  <a:gd name="T10" fmla="*/ 76 w 233"/>
                  <a:gd name="T11" fmla="*/ 54 h 368"/>
                  <a:gd name="T12" fmla="*/ 79 w 233"/>
                  <a:gd name="T13" fmla="*/ 68 h 368"/>
                  <a:gd name="T14" fmla="*/ 111 w 233"/>
                  <a:gd name="T15" fmla="*/ 72 h 368"/>
                  <a:gd name="T16" fmla="*/ 126 w 233"/>
                  <a:gd name="T17" fmla="*/ 37 h 368"/>
                  <a:gd name="T18" fmla="*/ 103 w 233"/>
                  <a:gd name="T19" fmla="*/ 14 h 368"/>
                  <a:gd name="T20" fmla="*/ 61 w 233"/>
                  <a:gd name="T21" fmla="*/ 30 h 368"/>
                  <a:gd name="T22" fmla="*/ 198 w 233"/>
                  <a:gd name="T23" fmla="*/ 42 h 368"/>
                  <a:gd name="T24" fmla="*/ 148 w 233"/>
                  <a:gd name="T25" fmla="*/ 48 h 368"/>
                  <a:gd name="T26" fmla="*/ 183 w 233"/>
                  <a:gd name="T27" fmla="*/ 161 h 368"/>
                  <a:gd name="T28" fmla="*/ 160 w 233"/>
                  <a:gd name="T29" fmla="*/ 175 h 368"/>
                  <a:gd name="T30" fmla="*/ 118 w 233"/>
                  <a:gd name="T31" fmla="*/ 185 h 368"/>
                  <a:gd name="T32" fmla="*/ 114 w 233"/>
                  <a:gd name="T33" fmla="*/ 189 h 368"/>
                  <a:gd name="T34" fmla="*/ 101 w 233"/>
                  <a:gd name="T35" fmla="*/ 205 h 368"/>
                  <a:gd name="T36" fmla="*/ 152 w 233"/>
                  <a:gd name="T37" fmla="*/ 173 h 368"/>
                  <a:gd name="T38" fmla="*/ 90 w 233"/>
                  <a:gd name="T39" fmla="*/ 205 h 368"/>
                  <a:gd name="T40" fmla="*/ 79 w 233"/>
                  <a:gd name="T41" fmla="*/ 215 h 368"/>
                  <a:gd name="T42" fmla="*/ 38 w 233"/>
                  <a:gd name="T43" fmla="*/ 280 h 368"/>
                  <a:gd name="T44" fmla="*/ 23 w 233"/>
                  <a:gd name="T45" fmla="*/ 308 h 368"/>
                  <a:gd name="T46" fmla="*/ 5 w 233"/>
                  <a:gd name="T47" fmla="*/ 343 h 368"/>
                  <a:gd name="T48" fmla="*/ 66 w 233"/>
                  <a:gd name="T49" fmla="*/ 322 h 368"/>
                  <a:gd name="T50" fmla="*/ 89 w 233"/>
                  <a:gd name="T51" fmla="*/ 266 h 368"/>
                  <a:gd name="T52" fmla="*/ 123 w 233"/>
                  <a:gd name="T53" fmla="*/ 215 h 368"/>
                  <a:gd name="T54" fmla="*/ 158 w 233"/>
                  <a:gd name="T55" fmla="*/ 204 h 368"/>
                  <a:gd name="T56" fmla="*/ 209 w 233"/>
                  <a:gd name="T57" fmla="*/ 189 h 368"/>
                  <a:gd name="T58" fmla="*/ 225 w 233"/>
                  <a:gd name="T59" fmla="*/ 183 h 368"/>
                  <a:gd name="T60" fmla="*/ 218 w 233"/>
                  <a:gd name="T61" fmla="*/ 172 h 368"/>
                  <a:gd name="T62" fmla="*/ 205 w 233"/>
                  <a:gd name="T63" fmla="*/ 162 h 368"/>
                  <a:gd name="T64" fmla="*/ 192 w 233"/>
                  <a:gd name="T65" fmla="*/ 179 h 368"/>
                  <a:gd name="T66" fmla="*/ 188 w 233"/>
                  <a:gd name="T67" fmla="*/ 171 h 368"/>
                  <a:gd name="T68" fmla="*/ 180 w 233"/>
                  <a:gd name="T69" fmla="*/ 170 h 368"/>
                  <a:gd name="T70" fmla="*/ 162 w 233"/>
                  <a:gd name="T71" fmla="*/ 178 h 368"/>
                  <a:gd name="T72" fmla="*/ 150 w 233"/>
                  <a:gd name="T73" fmla="*/ 183 h 368"/>
                  <a:gd name="T74" fmla="*/ 139 w 233"/>
                  <a:gd name="T75" fmla="*/ 183 h 368"/>
                  <a:gd name="T76" fmla="*/ 126 w 233"/>
                  <a:gd name="T77" fmla="*/ 191 h 368"/>
                  <a:gd name="T78" fmla="*/ 113 w 233"/>
                  <a:gd name="T79" fmla="*/ 205 h 368"/>
                  <a:gd name="T80" fmla="*/ 98 w 233"/>
                  <a:gd name="T81" fmla="*/ 219 h 368"/>
                  <a:gd name="T82" fmla="*/ 98 w 233"/>
                  <a:gd name="T83" fmla="*/ 234 h 368"/>
                  <a:gd name="T84" fmla="*/ 75 w 233"/>
                  <a:gd name="T85" fmla="*/ 257 h 368"/>
                  <a:gd name="T86" fmla="*/ 51 w 233"/>
                  <a:gd name="T87" fmla="*/ 279 h 368"/>
                  <a:gd name="T88" fmla="*/ 38 w 233"/>
                  <a:gd name="T89" fmla="*/ 283 h 368"/>
                  <a:gd name="T90" fmla="*/ 26 w 233"/>
                  <a:gd name="T91" fmla="*/ 298 h 368"/>
                  <a:gd name="T92" fmla="*/ 8 w 233"/>
                  <a:gd name="T93" fmla="*/ 309 h 368"/>
                  <a:gd name="T94" fmla="*/ 13 w 233"/>
                  <a:gd name="T95" fmla="*/ 322 h 368"/>
                  <a:gd name="T96" fmla="*/ 6 w 233"/>
                  <a:gd name="T97" fmla="*/ 322 h 368"/>
                  <a:gd name="T98" fmla="*/ 7 w 233"/>
                  <a:gd name="T99" fmla="*/ 331 h 368"/>
                  <a:gd name="T100" fmla="*/ 16 w 233"/>
                  <a:gd name="T101" fmla="*/ 337 h 368"/>
                  <a:gd name="T102" fmla="*/ 14 w 233"/>
                  <a:gd name="T103" fmla="*/ 348 h 368"/>
                  <a:gd name="T104" fmla="*/ 39 w 233"/>
                  <a:gd name="T105" fmla="*/ 361 h 368"/>
                  <a:gd name="T106" fmla="*/ 126 w 233"/>
                  <a:gd name="T107" fmla="*/ 9 h 368"/>
                  <a:gd name="T108" fmla="*/ 146 w 233"/>
                  <a:gd name="T109" fmla="*/ 20 h 368"/>
                  <a:gd name="T110" fmla="*/ 152 w 233"/>
                  <a:gd name="T111" fmla="*/ 32 h 368"/>
                  <a:gd name="T112" fmla="*/ 199 w 233"/>
                  <a:gd name="T113" fmla="*/ 12 h 368"/>
                  <a:gd name="T114" fmla="*/ 177 w 233"/>
                  <a:gd name="T115" fmla="*/ 9 h 368"/>
                  <a:gd name="T116" fmla="*/ 142 w 233"/>
                  <a:gd name="T117" fmla="*/ 3 h 368"/>
                  <a:gd name="T118" fmla="*/ 150 w 233"/>
                  <a:gd name="T119" fmla="*/ 66 h 368"/>
                  <a:gd name="T120" fmla="*/ 152 w 233"/>
                  <a:gd name="T121" fmla="*/ 5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3" h="368">
                    <a:moveTo>
                      <a:pt x="156" y="4"/>
                    </a:moveTo>
                    <a:cubicBezTo>
                      <a:pt x="156" y="5"/>
                      <a:pt x="156" y="6"/>
                      <a:pt x="156" y="6"/>
                    </a:cubicBezTo>
                    <a:cubicBezTo>
                      <a:pt x="159" y="7"/>
                      <a:pt x="158" y="5"/>
                      <a:pt x="156" y="4"/>
                    </a:cubicBezTo>
                    <a:close/>
                    <a:moveTo>
                      <a:pt x="101" y="10"/>
                    </a:moveTo>
                    <a:cubicBezTo>
                      <a:pt x="101" y="11"/>
                      <a:pt x="101" y="12"/>
                      <a:pt x="100" y="13"/>
                    </a:cubicBezTo>
                    <a:cubicBezTo>
                      <a:pt x="100" y="14"/>
                      <a:pt x="99" y="14"/>
                      <a:pt x="98" y="14"/>
                    </a:cubicBezTo>
                    <a:cubicBezTo>
                      <a:pt x="97" y="15"/>
                      <a:pt x="98" y="16"/>
                      <a:pt x="97" y="16"/>
                    </a:cubicBezTo>
                    <a:cubicBezTo>
                      <a:pt x="97" y="17"/>
                      <a:pt x="94" y="18"/>
                      <a:pt x="93" y="18"/>
                    </a:cubicBezTo>
                    <a:cubicBezTo>
                      <a:pt x="94" y="21"/>
                      <a:pt x="93" y="24"/>
                      <a:pt x="94" y="27"/>
                    </a:cubicBezTo>
                    <a:cubicBezTo>
                      <a:pt x="94" y="28"/>
                      <a:pt x="96" y="29"/>
                      <a:pt x="96" y="29"/>
                    </a:cubicBezTo>
                    <a:cubicBezTo>
                      <a:pt x="97" y="31"/>
                      <a:pt x="97" y="33"/>
                      <a:pt x="97" y="35"/>
                    </a:cubicBezTo>
                    <a:cubicBezTo>
                      <a:pt x="97" y="34"/>
                      <a:pt x="96" y="34"/>
                      <a:pt x="95" y="33"/>
                    </a:cubicBezTo>
                    <a:cubicBezTo>
                      <a:pt x="94" y="31"/>
                      <a:pt x="94" y="30"/>
                      <a:pt x="93" y="28"/>
                    </a:cubicBezTo>
                    <a:cubicBezTo>
                      <a:pt x="93" y="27"/>
                      <a:pt x="91" y="27"/>
                      <a:pt x="90" y="26"/>
                    </a:cubicBezTo>
                    <a:cubicBezTo>
                      <a:pt x="89" y="23"/>
                      <a:pt x="88" y="20"/>
                      <a:pt x="87" y="17"/>
                    </a:cubicBezTo>
                    <a:cubicBezTo>
                      <a:pt x="85" y="17"/>
                      <a:pt x="83" y="18"/>
                      <a:pt x="82" y="18"/>
                    </a:cubicBezTo>
                    <a:cubicBezTo>
                      <a:pt x="81" y="21"/>
                      <a:pt x="81" y="22"/>
                      <a:pt x="81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4"/>
                      <a:pt x="79" y="23"/>
                      <a:pt x="79" y="23"/>
                    </a:cubicBezTo>
                    <a:cubicBezTo>
                      <a:pt x="78" y="23"/>
                      <a:pt x="77" y="23"/>
                      <a:pt x="77" y="23"/>
                    </a:cubicBezTo>
                    <a:cubicBezTo>
                      <a:pt x="76" y="23"/>
                      <a:pt x="76" y="21"/>
                      <a:pt x="76" y="20"/>
                    </a:cubicBezTo>
                    <a:cubicBezTo>
                      <a:pt x="75" y="20"/>
                      <a:pt x="73" y="20"/>
                      <a:pt x="73" y="20"/>
                    </a:cubicBezTo>
                    <a:cubicBezTo>
                      <a:pt x="75" y="19"/>
                      <a:pt x="77" y="19"/>
                      <a:pt x="79" y="18"/>
                    </a:cubicBezTo>
                    <a:cubicBezTo>
                      <a:pt x="79" y="18"/>
                      <a:pt x="79" y="16"/>
                      <a:pt x="79" y="16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5" y="15"/>
                      <a:pt x="74" y="16"/>
                      <a:pt x="73" y="16"/>
                    </a:cubicBezTo>
                    <a:cubicBezTo>
                      <a:pt x="72" y="16"/>
                      <a:pt x="71" y="14"/>
                      <a:pt x="69" y="15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8" y="17"/>
                      <a:pt x="68" y="17"/>
                      <a:pt x="67" y="17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6" y="18"/>
                      <a:pt x="65" y="17"/>
                      <a:pt x="64" y="16"/>
                    </a:cubicBezTo>
                    <a:cubicBezTo>
                      <a:pt x="63" y="19"/>
                      <a:pt x="63" y="21"/>
                      <a:pt x="63" y="24"/>
                    </a:cubicBezTo>
                    <a:cubicBezTo>
                      <a:pt x="65" y="23"/>
                      <a:pt x="64" y="23"/>
                      <a:pt x="65" y="22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6" y="24"/>
                      <a:pt x="66" y="25"/>
                      <a:pt x="66" y="26"/>
                    </a:cubicBezTo>
                    <a:cubicBezTo>
                      <a:pt x="66" y="27"/>
                      <a:pt x="67" y="27"/>
                      <a:pt x="67" y="28"/>
                    </a:cubicBezTo>
                    <a:cubicBezTo>
                      <a:pt x="66" y="29"/>
                      <a:pt x="66" y="28"/>
                      <a:pt x="65" y="28"/>
                    </a:cubicBezTo>
                    <a:cubicBezTo>
                      <a:pt x="64" y="30"/>
                      <a:pt x="64" y="31"/>
                      <a:pt x="64" y="32"/>
                    </a:cubicBezTo>
                    <a:cubicBezTo>
                      <a:pt x="64" y="32"/>
                      <a:pt x="69" y="34"/>
                      <a:pt x="69" y="34"/>
                    </a:cubicBezTo>
                    <a:cubicBezTo>
                      <a:pt x="70" y="36"/>
                      <a:pt x="68" y="36"/>
                      <a:pt x="69" y="37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71" y="43"/>
                      <a:pt x="67" y="43"/>
                      <a:pt x="73" y="44"/>
                    </a:cubicBezTo>
                    <a:cubicBezTo>
                      <a:pt x="74" y="44"/>
                      <a:pt x="75" y="45"/>
                      <a:pt x="76" y="44"/>
                    </a:cubicBezTo>
                    <a:cubicBezTo>
                      <a:pt x="77" y="44"/>
                      <a:pt x="77" y="43"/>
                      <a:pt x="78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80" y="41"/>
                      <a:pt x="82" y="41"/>
                      <a:pt x="84" y="41"/>
                    </a:cubicBezTo>
                    <a:cubicBezTo>
                      <a:pt x="84" y="40"/>
                      <a:pt x="84" y="38"/>
                      <a:pt x="84" y="37"/>
                    </a:cubicBezTo>
                    <a:cubicBezTo>
                      <a:pt x="85" y="37"/>
                      <a:pt x="85" y="36"/>
                      <a:pt x="86" y="36"/>
                    </a:cubicBezTo>
                    <a:cubicBezTo>
                      <a:pt x="86" y="37"/>
                      <a:pt x="85" y="38"/>
                      <a:pt x="87" y="38"/>
                    </a:cubicBezTo>
                    <a:cubicBezTo>
                      <a:pt x="87" y="38"/>
                      <a:pt x="88" y="36"/>
                      <a:pt x="88" y="36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90" y="38"/>
                      <a:pt x="90" y="40"/>
                      <a:pt x="90" y="42"/>
                    </a:cubicBezTo>
                    <a:cubicBezTo>
                      <a:pt x="92" y="41"/>
                      <a:pt x="96" y="41"/>
                      <a:pt x="97" y="41"/>
                    </a:cubicBezTo>
                    <a:cubicBezTo>
                      <a:pt x="98" y="41"/>
                      <a:pt x="98" y="45"/>
                      <a:pt x="100" y="45"/>
                    </a:cubicBezTo>
                    <a:cubicBezTo>
                      <a:pt x="102" y="45"/>
                      <a:pt x="105" y="45"/>
                      <a:pt x="107" y="44"/>
                    </a:cubicBezTo>
                    <a:cubicBezTo>
                      <a:pt x="107" y="45"/>
                      <a:pt x="106" y="47"/>
                      <a:pt x="105" y="47"/>
                    </a:cubicBezTo>
                    <a:cubicBezTo>
                      <a:pt x="103" y="48"/>
                      <a:pt x="95" y="48"/>
                      <a:pt x="94" y="48"/>
                    </a:cubicBezTo>
                    <a:cubicBezTo>
                      <a:pt x="93" y="48"/>
                      <a:pt x="91" y="46"/>
                      <a:pt x="90" y="46"/>
                    </a:cubicBezTo>
                    <a:cubicBezTo>
                      <a:pt x="89" y="46"/>
                      <a:pt x="87" y="49"/>
                      <a:pt x="86" y="50"/>
                    </a:cubicBezTo>
                    <a:cubicBezTo>
                      <a:pt x="85" y="50"/>
                      <a:pt x="85" y="49"/>
                      <a:pt x="84" y="50"/>
                    </a:cubicBezTo>
                    <a:cubicBezTo>
                      <a:pt x="83" y="49"/>
                      <a:pt x="82" y="48"/>
                      <a:pt x="81" y="47"/>
                    </a:cubicBezTo>
                    <a:cubicBezTo>
                      <a:pt x="81" y="47"/>
                      <a:pt x="80" y="47"/>
                      <a:pt x="79" y="47"/>
                    </a:cubicBezTo>
                    <a:cubicBezTo>
                      <a:pt x="79" y="47"/>
                      <a:pt x="79" y="49"/>
                      <a:pt x="79" y="49"/>
                    </a:cubicBezTo>
                    <a:cubicBezTo>
                      <a:pt x="79" y="49"/>
                      <a:pt x="78" y="49"/>
                      <a:pt x="79" y="48"/>
                    </a:cubicBezTo>
                    <a:cubicBezTo>
                      <a:pt x="77" y="48"/>
                      <a:pt x="77" y="48"/>
                      <a:pt x="76" y="48"/>
                    </a:cubicBezTo>
                    <a:cubicBezTo>
                      <a:pt x="76" y="49"/>
                      <a:pt x="75" y="52"/>
                      <a:pt x="76" y="54"/>
                    </a:cubicBezTo>
                    <a:cubicBezTo>
                      <a:pt x="77" y="60"/>
                      <a:pt x="79" y="54"/>
                      <a:pt x="80" y="54"/>
                    </a:cubicBezTo>
                    <a:cubicBezTo>
                      <a:pt x="80" y="54"/>
                      <a:pt x="82" y="55"/>
                      <a:pt x="82" y="55"/>
                    </a:cubicBezTo>
                    <a:cubicBezTo>
                      <a:pt x="83" y="55"/>
                      <a:pt x="87" y="55"/>
                      <a:pt x="89" y="54"/>
                    </a:cubicBezTo>
                    <a:cubicBezTo>
                      <a:pt x="89" y="54"/>
                      <a:pt x="96" y="54"/>
                      <a:pt x="94" y="54"/>
                    </a:cubicBezTo>
                    <a:cubicBezTo>
                      <a:pt x="92" y="55"/>
                      <a:pt x="89" y="56"/>
                      <a:pt x="88" y="56"/>
                    </a:cubicBezTo>
                    <a:cubicBezTo>
                      <a:pt x="88" y="57"/>
                      <a:pt x="87" y="57"/>
                      <a:pt x="87" y="58"/>
                    </a:cubicBezTo>
                    <a:cubicBezTo>
                      <a:pt x="87" y="60"/>
                      <a:pt x="90" y="61"/>
                      <a:pt x="90" y="62"/>
                    </a:cubicBezTo>
                    <a:cubicBezTo>
                      <a:pt x="84" y="61"/>
                      <a:pt x="83" y="63"/>
                      <a:pt x="79" y="60"/>
                    </a:cubicBezTo>
                    <a:cubicBezTo>
                      <a:pt x="78" y="61"/>
                      <a:pt x="78" y="62"/>
                      <a:pt x="78" y="64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79" y="66"/>
                      <a:pt x="79" y="67"/>
                      <a:pt x="79" y="68"/>
                    </a:cubicBezTo>
                    <a:cubicBezTo>
                      <a:pt x="81" y="68"/>
                      <a:pt x="87" y="68"/>
                      <a:pt x="88" y="69"/>
                    </a:cubicBezTo>
                    <a:cubicBezTo>
                      <a:pt x="89" y="69"/>
                      <a:pt x="89" y="71"/>
                      <a:pt x="89" y="72"/>
                    </a:cubicBezTo>
                    <a:cubicBezTo>
                      <a:pt x="90" y="72"/>
                      <a:pt x="91" y="71"/>
                      <a:pt x="91" y="72"/>
                    </a:cubicBezTo>
                    <a:cubicBezTo>
                      <a:pt x="91" y="72"/>
                      <a:pt x="92" y="73"/>
                      <a:pt x="92" y="73"/>
                    </a:cubicBezTo>
                    <a:cubicBezTo>
                      <a:pt x="94" y="73"/>
                      <a:pt x="95" y="72"/>
                      <a:pt x="96" y="72"/>
                    </a:cubicBezTo>
                    <a:cubicBezTo>
                      <a:pt x="98" y="76"/>
                      <a:pt x="99" y="77"/>
                      <a:pt x="100" y="80"/>
                    </a:cubicBezTo>
                    <a:cubicBezTo>
                      <a:pt x="101" y="80"/>
                      <a:pt x="101" y="80"/>
                      <a:pt x="101" y="80"/>
                    </a:cubicBezTo>
                    <a:cubicBezTo>
                      <a:pt x="102" y="78"/>
                      <a:pt x="103" y="78"/>
                      <a:pt x="105" y="78"/>
                    </a:cubicBezTo>
                    <a:cubicBezTo>
                      <a:pt x="104" y="76"/>
                      <a:pt x="104" y="74"/>
                      <a:pt x="104" y="73"/>
                    </a:cubicBezTo>
                    <a:cubicBezTo>
                      <a:pt x="104" y="73"/>
                      <a:pt x="105" y="71"/>
                      <a:pt x="106" y="71"/>
                    </a:cubicBezTo>
                    <a:cubicBezTo>
                      <a:pt x="107" y="71"/>
                      <a:pt x="109" y="72"/>
                      <a:pt x="111" y="72"/>
                    </a:cubicBezTo>
                    <a:cubicBezTo>
                      <a:pt x="111" y="72"/>
                      <a:pt x="113" y="69"/>
                      <a:pt x="114" y="69"/>
                    </a:cubicBezTo>
                    <a:cubicBezTo>
                      <a:pt x="114" y="69"/>
                      <a:pt x="114" y="68"/>
                      <a:pt x="114" y="68"/>
                    </a:cubicBezTo>
                    <a:cubicBezTo>
                      <a:pt x="115" y="67"/>
                      <a:pt x="116" y="67"/>
                      <a:pt x="116" y="65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7" y="64"/>
                      <a:pt x="119" y="64"/>
                      <a:pt x="120" y="64"/>
                    </a:cubicBezTo>
                    <a:cubicBezTo>
                      <a:pt x="120" y="64"/>
                      <a:pt x="120" y="63"/>
                      <a:pt x="120" y="63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2" y="57"/>
                      <a:pt x="120" y="59"/>
                      <a:pt x="125" y="56"/>
                    </a:cubicBezTo>
                    <a:cubicBezTo>
                      <a:pt x="122" y="46"/>
                      <a:pt x="125" y="43"/>
                      <a:pt x="137" y="42"/>
                    </a:cubicBezTo>
                    <a:cubicBezTo>
                      <a:pt x="136" y="42"/>
                      <a:pt x="137" y="40"/>
                      <a:pt x="136" y="39"/>
                    </a:cubicBezTo>
                    <a:cubicBezTo>
                      <a:pt x="133" y="37"/>
                      <a:pt x="129" y="38"/>
                      <a:pt x="126" y="37"/>
                    </a:cubicBezTo>
                    <a:cubicBezTo>
                      <a:pt x="126" y="37"/>
                      <a:pt x="124" y="35"/>
                      <a:pt x="124" y="34"/>
                    </a:cubicBezTo>
                    <a:cubicBezTo>
                      <a:pt x="122" y="34"/>
                      <a:pt x="122" y="34"/>
                      <a:pt x="122" y="34"/>
                    </a:cubicBezTo>
                    <a:cubicBezTo>
                      <a:pt x="122" y="33"/>
                      <a:pt x="123" y="32"/>
                      <a:pt x="123" y="32"/>
                    </a:cubicBezTo>
                    <a:cubicBezTo>
                      <a:pt x="123" y="31"/>
                      <a:pt x="122" y="28"/>
                      <a:pt x="121" y="27"/>
                    </a:cubicBezTo>
                    <a:cubicBezTo>
                      <a:pt x="120" y="27"/>
                      <a:pt x="120" y="26"/>
                      <a:pt x="120" y="26"/>
                    </a:cubicBezTo>
                    <a:cubicBezTo>
                      <a:pt x="119" y="26"/>
                      <a:pt x="119" y="27"/>
                      <a:pt x="118" y="26"/>
                    </a:cubicBezTo>
                    <a:cubicBezTo>
                      <a:pt x="118" y="28"/>
                      <a:pt x="118" y="27"/>
                      <a:pt x="117" y="28"/>
                    </a:cubicBezTo>
                    <a:cubicBezTo>
                      <a:pt x="117" y="28"/>
                      <a:pt x="117" y="22"/>
                      <a:pt x="117" y="21"/>
                    </a:cubicBezTo>
                    <a:cubicBezTo>
                      <a:pt x="113" y="19"/>
                      <a:pt x="112" y="18"/>
                      <a:pt x="110" y="14"/>
                    </a:cubicBezTo>
                    <a:cubicBezTo>
                      <a:pt x="108" y="15"/>
                      <a:pt x="107" y="15"/>
                      <a:pt x="104" y="16"/>
                    </a:cubicBezTo>
                    <a:cubicBezTo>
                      <a:pt x="104" y="15"/>
                      <a:pt x="104" y="14"/>
                      <a:pt x="103" y="14"/>
                    </a:cubicBezTo>
                    <a:cubicBezTo>
                      <a:pt x="103" y="13"/>
                      <a:pt x="103" y="12"/>
                      <a:pt x="103" y="11"/>
                    </a:cubicBezTo>
                    <a:cubicBezTo>
                      <a:pt x="103" y="11"/>
                      <a:pt x="101" y="11"/>
                      <a:pt x="101" y="10"/>
                    </a:cubicBezTo>
                    <a:close/>
                    <a:moveTo>
                      <a:pt x="59" y="30"/>
                    </a:moveTo>
                    <a:cubicBezTo>
                      <a:pt x="60" y="32"/>
                      <a:pt x="59" y="34"/>
                      <a:pt x="60" y="36"/>
                    </a:cubicBezTo>
                    <a:cubicBezTo>
                      <a:pt x="60" y="37"/>
                      <a:pt x="62" y="38"/>
                      <a:pt x="63" y="39"/>
                    </a:cubicBezTo>
                    <a:cubicBezTo>
                      <a:pt x="63" y="39"/>
                      <a:pt x="62" y="41"/>
                      <a:pt x="63" y="41"/>
                    </a:cubicBezTo>
                    <a:cubicBezTo>
                      <a:pt x="64" y="42"/>
                      <a:pt x="65" y="41"/>
                      <a:pt x="66" y="42"/>
                    </a:cubicBezTo>
                    <a:cubicBezTo>
                      <a:pt x="65" y="41"/>
                      <a:pt x="66" y="40"/>
                      <a:pt x="65" y="40"/>
                    </a:cubicBezTo>
                    <a:cubicBezTo>
                      <a:pt x="64" y="39"/>
                      <a:pt x="63" y="37"/>
                      <a:pt x="63" y="35"/>
                    </a:cubicBezTo>
                    <a:cubicBezTo>
                      <a:pt x="62" y="35"/>
                      <a:pt x="61" y="34"/>
                      <a:pt x="61" y="34"/>
                    </a:cubicBezTo>
                    <a:cubicBezTo>
                      <a:pt x="60" y="32"/>
                      <a:pt x="61" y="31"/>
                      <a:pt x="61" y="30"/>
                    </a:cubicBezTo>
                    <a:lnTo>
                      <a:pt x="59" y="30"/>
                    </a:lnTo>
                    <a:close/>
                    <a:moveTo>
                      <a:pt x="209" y="34"/>
                    </a:moveTo>
                    <a:cubicBezTo>
                      <a:pt x="208" y="34"/>
                      <a:pt x="208" y="36"/>
                      <a:pt x="207" y="37"/>
                    </a:cubicBezTo>
                    <a:cubicBezTo>
                      <a:pt x="212" y="37"/>
                      <a:pt x="215" y="37"/>
                      <a:pt x="219" y="38"/>
                    </a:cubicBezTo>
                    <a:cubicBezTo>
                      <a:pt x="219" y="38"/>
                      <a:pt x="220" y="36"/>
                      <a:pt x="220" y="36"/>
                    </a:cubicBezTo>
                    <a:cubicBezTo>
                      <a:pt x="219" y="35"/>
                      <a:pt x="218" y="36"/>
                      <a:pt x="217" y="36"/>
                    </a:cubicBezTo>
                    <a:cubicBezTo>
                      <a:pt x="215" y="35"/>
                      <a:pt x="214" y="32"/>
                      <a:pt x="209" y="34"/>
                    </a:cubicBezTo>
                    <a:close/>
                    <a:moveTo>
                      <a:pt x="195" y="38"/>
                    </a:moveTo>
                    <a:cubicBezTo>
                      <a:pt x="195" y="39"/>
                      <a:pt x="194" y="40"/>
                      <a:pt x="194" y="40"/>
                    </a:cubicBezTo>
                    <a:cubicBezTo>
                      <a:pt x="195" y="41"/>
                      <a:pt x="195" y="42"/>
                      <a:pt x="196" y="42"/>
                    </a:cubicBezTo>
                    <a:cubicBezTo>
                      <a:pt x="196" y="42"/>
                      <a:pt x="199" y="43"/>
                      <a:pt x="198" y="42"/>
                    </a:cubicBezTo>
                    <a:cubicBezTo>
                      <a:pt x="196" y="41"/>
                      <a:pt x="197" y="40"/>
                      <a:pt x="196" y="38"/>
                    </a:cubicBezTo>
                    <a:lnTo>
                      <a:pt x="195" y="38"/>
                    </a:lnTo>
                    <a:close/>
                    <a:moveTo>
                      <a:pt x="135" y="45"/>
                    </a:moveTo>
                    <a:cubicBezTo>
                      <a:pt x="135" y="45"/>
                      <a:pt x="133" y="47"/>
                      <a:pt x="133" y="47"/>
                    </a:cubicBezTo>
                    <a:cubicBezTo>
                      <a:pt x="132" y="47"/>
                      <a:pt x="130" y="48"/>
                      <a:pt x="130" y="48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5" y="50"/>
                      <a:pt x="135" y="50"/>
                      <a:pt x="136" y="54"/>
                    </a:cubicBezTo>
                    <a:cubicBezTo>
                      <a:pt x="139" y="54"/>
                      <a:pt x="142" y="54"/>
                      <a:pt x="146" y="54"/>
                    </a:cubicBezTo>
                    <a:cubicBezTo>
                      <a:pt x="146" y="53"/>
                      <a:pt x="147" y="51"/>
                      <a:pt x="147" y="50"/>
                    </a:cubicBezTo>
                    <a:cubicBezTo>
                      <a:pt x="148" y="50"/>
                      <a:pt x="148" y="50"/>
                      <a:pt x="148" y="50"/>
                    </a:cubicBezTo>
                    <a:cubicBezTo>
                      <a:pt x="149" y="49"/>
                      <a:pt x="148" y="48"/>
                      <a:pt x="148" y="48"/>
                    </a:cubicBezTo>
                    <a:cubicBezTo>
                      <a:pt x="146" y="45"/>
                      <a:pt x="140" y="44"/>
                      <a:pt x="135" y="45"/>
                    </a:cubicBezTo>
                    <a:close/>
                    <a:moveTo>
                      <a:pt x="183" y="161"/>
                    </a:moveTo>
                    <a:cubicBezTo>
                      <a:pt x="182" y="162"/>
                      <a:pt x="181" y="163"/>
                      <a:pt x="181" y="163"/>
                    </a:cubicBezTo>
                    <a:cubicBezTo>
                      <a:pt x="181" y="163"/>
                      <a:pt x="181" y="165"/>
                      <a:pt x="181" y="165"/>
                    </a:cubicBezTo>
                    <a:cubicBezTo>
                      <a:pt x="181" y="165"/>
                      <a:pt x="182" y="167"/>
                      <a:pt x="182" y="167"/>
                    </a:cubicBezTo>
                    <a:cubicBezTo>
                      <a:pt x="182" y="167"/>
                      <a:pt x="183" y="165"/>
                      <a:pt x="183" y="165"/>
                    </a:cubicBezTo>
                    <a:cubicBezTo>
                      <a:pt x="184" y="166"/>
                      <a:pt x="184" y="166"/>
                      <a:pt x="186" y="166"/>
                    </a:cubicBezTo>
                    <a:cubicBezTo>
                      <a:pt x="187" y="165"/>
                      <a:pt x="187" y="165"/>
                      <a:pt x="187" y="165"/>
                    </a:cubicBezTo>
                    <a:cubicBezTo>
                      <a:pt x="187" y="165"/>
                      <a:pt x="185" y="165"/>
                      <a:pt x="185" y="165"/>
                    </a:cubicBezTo>
                    <a:cubicBezTo>
                      <a:pt x="184" y="163"/>
                      <a:pt x="185" y="163"/>
                      <a:pt x="186" y="163"/>
                    </a:cubicBezTo>
                    <a:cubicBezTo>
                      <a:pt x="185" y="162"/>
                      <a:pt x="183" y="161"/>
                      <a:pt x="183" y="161"/>
                    </a:cubicBezTo>
                    <a:close/>
                    <a:moveTo>
                      <a:pt x="155" y="163"/>
                    </a:moveTo>
                    <a:cubicBezTo>
                      <a:pt x="154" y="164"/>
                      <a:pt x="154" y="166"/>
                      <a:pt x="154" y="167"/>
                    </a:cubicBezTo>
                    <a:cubicBezTo>
                      <a:pt x="152" y="167"/>
                      <a:pt x="150" y="167"/>
                      <a:pt x="148" y="167"/>
                    </a:cubicBezTo>
                    <a:cubicBezTo>
                      <a:pt x="148" y="167"/>
                      <a:pt x="146" y="171"/>
                      <a:pt x="148" y="171"/>
                    </a:cubicBezTo>
                    <a:cubicBezTo>
                      <a:pt x="149" y="171"/>
                      <a:pt x="151" y="169"/>
                      <a:pt x="152" y="169"/>
                    </a:cubicBezTo>
                    <a:cubicBezTo>
                      <a:pt x="153" y="168"/>
                      <a:pt x="154" y="169"/>
                      <a:pt x="155" y="169"/>
                    </a:cubicBezTo>
                    <a:cubicBezTo>
                      <a:pt x="156" y="168"/>
                      <a:pt x="160" y="161"/>
                      <a:pt x="155" y="163"/>
                    </a:cubicBezTo>
                    <a:close/>
                    <a:moveTo>
                      <a:pt x="162" y="169"/>
                    </a:moveTo>
                    <a:cubicBezTo>
                      <a:pt x="162" y="171"/>
                      <a:pt x="162" y="171"/>
                      <a:pt x="162" y="171"/>
                    </a:cubicBezTo>
                    <a:cubicBezTo>
                      <a:pt x="160" y="171"/>
                      <a:pt x="159" y="170"/>
                      <a:pt x="158" y="170"/>
                    </a:cubicBezTo>
                    <a:cubicBezTo>
                      <a:pt x="159" y="174"/>
                      <a:pt x="156" y="172"/>
                      <a:pt x="160" y="175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1" y="175"/>
                      <a:pt x="166" y="170"/>
                      <a:pt x="162" y="169"/>
                    </a:cubicBezTo>
                    <a:close/>
                    <a:moveTo>
                      <a:pt x="124" y="177"/>
                    </a:moveTo>
                    <a:cubicBezTo>
                      <a:pt x="124" y="178"/>
                      <a:pt x="121" y="181"/>
                      <a:pt x="124" y="181"/>
                    </a:cubicBezTo>
                    <a:cubicBezTo>
                      <a:pt x="123" y="182"/>
                      <a:pt x="126" y="183"/>
                      <a:pt x="126" y="183"/>
                    </a:cubicBezTo>
                    <a:cubicBezTo>
                      <a:pt x="127" y="182"/>
                      <a:pt x="126" y="181"/>
                      <a:pt x="127" y="181"/>
                    </a:cubicBezTo>
                    <a:cubicBezTo>
                      <a:pt x="127" y="179"/>
                      <a:pt x="127" y="180"/>
                      <a:pt x="128" y="178"/>
                    </a:cubicBezTo>
                    <a:cubicBezTo>
                      <a:pt x="126" y="177"/>
                      <a:pt x="126" y="177"/>
                      <a:pt x="124" y="177"/>
                    </a:cubicBezTo>
                    <a:close/>
                    <a:moveTo>
                      <a:pt x="121" y="182"/>
                    </a:moveTo>
                    <a:cubicBezTo>
                      <a:pt x="120" y="182"/>
                      <a:pt x="120" y="182"/>
                      <a:pt x="118" y="183"/>
                    </a:cubicBezTo>
                    <a:cubicBezTo>
                      <a:pt x="118" y="183"/>
                      <a:pt x="119" y="185"/>
                      <a:pt x="118" y="185"/>
                    </a:cubicBezTo>
                    <a:cubicBezTo>
                      <a:pt x="117" y="184"/>
                      <a:pt x="118" y="187"/>
                      <a:pt x="118" y="187"/>
                    </a:cubicBezTo>
                    <a:cubicBezTo>
                      <a:pt x="118" y="187"/>
                      <a:pt x="120" y="188"/>
                      <a:pt x="120" y="188"/>
                    </a:cubicBezTo>
                    <a:cubicBezTo>
                      <a:pt x="124" y="185"/>
                      <a:pt x="122" y="186"/>
                      <a:pt x="123" y="182"/>
                    </a:cubicBezTo>
                    <a:cubicBezTo>
                      <a:pt x="123" y="182"/>
                      <a:pt x="121" y="182"/>
                      <a:pt x="121" y="182"/>
                    </a:cubicBezTo>
                    <a:close/>
                    <a:moveTo>
                      <a:pt x="114" y="189"/>
                    </a:moveTo>
                    <a:cubicBezTo>
                      <a:pt x="109" y="192"/>
                      <a:pt x="108" y="195"/>
                      <a:pt x="108" y="201"/>
                    </a:cubicBezTo>
                    <a:cubicBezTo>
                      <a:pt x="109" y="201"/>
                      <a:pt x="109" y="201"/>
                      <a:pt x="109" y="201"/>
                    </a:cubicBezTo>
                    <a:cubicBezTo>
                      <a:pt x="110" y="201"/>
                      <a:pt x="110" y="199"/>
                      <a:pt x="110" y="199"/>
                    </a:cubicBezTo>
                    <a:cubicBezTo>
                      <a:pt x="112" y="198"/>
                      <a:pt x="112" y="199"/>
                      <a:pt x="113" y="199"/>
                    </a:cubicBezTo>
                    <a:cubicBezTo>
                      <a:pt x="115" y="196"/>
                      <a:pt x="116" y="195"/>
                      <a:pt x="116" y="190"/>
                    </a:cubicBezTo>
                    <a:lnTo>
                      <a:pt x="114" y="189"/>
                    </a:lnTo>
                    <a:close/>
                    <a:moveTo>
                      <a:pt x="97" y="201"/>
                    </a:moveTo>
                    <a:cubicBezTo>
                      <a:pt x="95" y="206"/>
                      <a:pt x="94" y="208"/>
                      <a:pt x="92" y="213"/>
                    </a:cubicBezTo>
                    <a:cubicBezTo>
                      <a:pt x="93" y="213"/>
                      <a:pt x="94" y="211"/>
                      <a:pt x="94" y="211"/>
                    </a:cubicBezTo>
                    <a:cubicBezTo>
                      <a:pt x="95" y="211"/>
                      <a:pt x="94" y="214"/>
                      <a:pt x="94" y="214"/>
                    </a:cubicBezTo>
                    <a:cubicBezTo>
                      <a:pt x="95" y="214"/>
                      <a:pt x="96" y="214"/>
                      <a:pt x="96" y="214"/>
                    </a:cubicBezTo>
                    <a:cubicBezTo>
                      <a:pt x="96" y="214"/>
                      <a:pt x="96" y="212"/>
                      <a:pt x="96" y="212"/>
                    </a:cubicBezTo>
                    <a:cubicBezTo>
                      <a:pt x="97" y="212"/>
                      <a:pt x="99" y="212"/>
                      <a:pt x="98" y="213"/>
                    </a:cubicBezTo>
                    <a:cubicBezTo>
                      <a:pt x="101" y="210"/>
                      <a:pt x="103" y="209"/>
                      <a:pt x="105" y="206"/>
                    </a:cubicBezTo>
                    <a:cubicBezTo>
                      <a:pt x="104" y="203"/>
                      <a:pt x="104" y="203"/>
                      <a:pt x="104" y="203"/>
                    </a:cubicBezTo>
                    <a:cubicBezTo>
                      <a:pt x="103" y="203"/>
                      <a:pt x="102" y="203"/>
                      <a:pt x="101" y="203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0" y="205"/>
                      <a:pt x="99" y="205"/>
                      <a:pt x="98" y="205"/>
                    </a:cubicBezTo>
                    <a:cubicBezTo>
                      <a:pt x="98" y="204"/>
                      <a:pt x="99" y="202"/>
                      <a:pt x="98" y="201"/>
                    </a:cubicBezTo>
                    <a:lnTo>
                      <a:pt x="97" y="201"/>
                    </a:lnTo>
                    <a:close/>
                    <a:moveTo>
                      <a:pt x="167" y="163"/>
                    </a:moveTo>
                    <a:cubicBezTo>
                      <a:pt x="167" y="164"/>
                      <a:pt x="167" y="166"/>
                      <a:pt x="168" y="166"/>
                    </a:cubicBezTo>
                    <a:cubicBezTo>
                      <a:pt x="170" y="168"/>
                      <a:pt x="168" y="163"/>
                      <a:pt x="168" y="163"/>
                    </a:cubicBezTo>
                    <a:lnTo>
                      <a:pt x="167" y="163"/>
                    </a:lnTo>
                    <a:close/>
                    <a:moveTo>
                      <a:pt x="130" y="173"/>
                    </a:moveTo>
                    <a:cubicBezTo>
                      <a:pt x="131" y="174"/>
                      <a:pt x="130" y="175"/>
                      <a:pt x="131" y="177"/>
                    </a:cubicBezTo>
                    <a:cubicBezTo>
                      <a:pt x="136" y="177"/>
                      <a:pt x="130" y="173"/>
                      <a:pt x="130" y="173"/>
                    </a:cubicBezTo>
                    <a:close/>
                    <a:moveTo>
                      <a:pt x="152" y="173"/>
                    </a:moveTo>
                    <a:cubicBezTo>
                      <a:pt x="148" y="173"/>
                      <a:pt x="155" y="174"/>
                      <a:pt x="155" y="174"/>
                    </a:cubicBezTo>
                    <a:cubicBezTo>
                      <a:pt x="154" y="174"/>
                      <a:pt x="156" y="172"/>
                      <a:pt x="152" y="173"/>
                    </a:cubicBezTo>
                    <a:close/>
                    <a:moveTo>
                      <a:pt x="137" y="174"/>
                    </a:moveTo>
                    <a:cubicBezTo>
                      <a:pt x="137" y="175"/>
                      <a:pt x="137" y="175"/>
                      <a:pt x="137" y="175"/>
                    </a:cubicBezTo>
                    <a:cubicBezTo>
                      <a:pt x="136" y="175"/>
                      <a:pt x="137" y="177"/>
                      <a:pt x="138" y="177"/>
                    </a:cubicBezTo>
                    <a:cubicBezTo>
                      <a:pt x="138" y="177"/>
                      <a:pt x="139" y="173"/>
                      <a:pt x="137" y="174"/>
                    </a:cubicBezTo>
                    <a:close/>
                    <a:moveTo>
                      <a:pt x="105" y="195"/>
                    </a:moveTo>
                    <a:cubicBezTo>
                      <a:pt x="103" y="199"/>
                      <a:pt x="102" y="200"/>
                      <a:pt x="106" y="197"/>
                    </a:cubicBezTo>
                    <a:cubicBezTo>
                      <a:pt x="106" y="197"/>
                      <a:pt x="106" y="194"/>
                      <a:pt x="105" y="195"/>
                    </a:cubicBezTo>
                    <a:close/>
                    <a:moveTo>
                      <a:pt x="92" y="203"/>
                    </a:moveTo>
                    <a:cubicBezTo>
                      <a:pt x="91" y="203"/>
                      <a:pt x="90" y="204"/>
                      <a:pt x="90" y="205"/>
                    </a:cubicBezTo>
                    <a:cubicBezTo>
                      <a:pt x="88" y="206"/>
                      <a:pt x="92" y="205"/>
                      <a:pt x="93" y="206"/>
                    </a:cubicBezTo>
                    <a:cubicBezTo>
                      <a:pt x="93" y="204"/>
                      <a:pt x="94" y="202"/>
                      <a:pt x="92" y="203"/>
                    </a:cubicBezTo>
                    <a:close/>
                    <a:moveTo>
                      <a:pt x="89" y="210"/>
                    </a:moveTo>
                    <a:cubicBezTo>
                      <a:pt x="88" y="211"/>
                      <a:pt x="87" y="214"/>
                      <a:pt x="85" y="215"/>
                    </a:cubicBezTo>
                    <a:cubicBezTo>
                      <a:pt x="84" y="215"/>
                      <a:pt x="84" y="215"/>
                      <a:pt x="84" y="215"/>
                    </a:cubicBezTo>
                    <a:cubicBezTo>
                      <a:pt x="84" y="215"/>
                      <a:pt x="83" y="216"/>
                      <a:pt x="85" y="215"/>
                    </a:cubicBezTo>
                    <a:cubicBezTo>
                      <a:pt x="85" y="216"/>
                      <a:pt x="83" y="217"/>
                      <a:pt x="85" y="216"/>
                    </a:cubicBezTo>
                    <a:cubicBezTo>
                      <a:pt x="87" y="215"/>
                      <a:pt x="89" y="213"/>
                      <a:pt x="90" y="211"/>
                    </a:cubicBezTo>
                    <a:cubicBezTo>
                      <a:pt x="90" y="211"/>
                      <a:pt x="90" y="210"/>
                      <a:pt x="90" y="210"/>
                    </a:cubicBezTo>
                    <a:lnTo>
                      <a:pt x="89" y="210"/>
                    </a:lnTo>
                    <a:close/>
                    <a:moveTo>
                      <a:pt x="79" y="215"/>
                    </a:moveTo>
                    <a:cubicBezTo>
                      <a:pt x="79" y="217"/>
                      <a:pt x="79" y="217"/>
                      <a:pt x="79" y="217"/>
                    </a:cubicBezTo>
                    <a:cubicBezTo>
                      <a:pt x="77" y="216"/>
                      <a:pt x="79" y="218"/>
                      <a:pt x="81" y="218"/>
                    </a:cubicBezTo>
                    <a:cubicBezTo>
                      <a:pt x="82" y="218"/>
                      <a:pt x="81" y="216"/>
                      <a:pt x="81" y="216"/>
                    </a:cubicBezTo>
                    <a:lnTo>
                      <a:pt x="79" y="215"/>
                    </a:lnTo>
                    <a:close/>
                    <a:moveTo>
                      <a:pt x="87" y="249"/>
                    </a:moveTo>
                    <a:cubicBezTo>
                      <a:pt x="89" y="249"/>
                      <a:pt x="86" y="250"/>
                      <a:pt x="86" y="250"/>
                    </a:cubicBezTo>
                    <a:cubicBezTo>
                      <a:pt x="86" y="250"/>
                      <a:pt x="85" y="249"/>
                      <a:pt x="87" y="249"/>
                    </a:cubicBezTo>
                    <a:close/>
                    <a:moveTo>
                      <a:pt x="79" y="250"/>
                    </a:moveTo>
                    <a:cubicBezTo>
                      <a:pt x="78" y="250"/>
                      <a:pt x="78" y="251"/>
                      <a:pt x="80" y="252"/>
                    </a:cubicBezTo>
                    <a:cubicBezTo>
                      <a:pt x="80" y="251"/>
                      <a:pt x="80" y="250"/>
                      <a:pt x="79" y="250"/>
                    </a:cubicBezTo>
                    <a:close/>
                    <a:moveTo>
                      <a:pt x="38" y="280"/>
                    </a:moveTo>
                    <a:cubicBezTo>
                      <a:pt x="36" y="281"/>
                      <a:pt x="31" y="285"/>
                      <a:pt x="36" y="284"/>
                    </a:cubicBezTo>
                    <a:cubicBezTo>
                      <a:pt x="37" y="283"/>
                      <a:pt x="41" y="280"/>
                      <a:pt x="38" y="280"/>
                    </a:cubicBezTo>
                    <a:close/>
                    <a:moveTo>
                      <a:pt x="27" y="290"/>
                    </a:moveTo>
                    <a:cubicBezTo>
                      <a:pt x="27" y="292"/>
                      <a:pt x="27" y="292"/>
                      <a:pt x="27" y="292"/>
                    </a:cubicBezTo>
                    <a:cubicBezTo>
                      <a:pt x="29" y="292"/>
                      <a:pt x="27" y="291"/>
                      <a:pt x="27" y="290"/>
                    </a:cubicBezTo>
                    <a:close/>
                    <a:moveTo>
                      <a:pt x="35" y="292"/>
                    </a:moveTo>
                    <a:cubicBezTo>
                      <a:pt x="37" y="292"/>
                      <a:pt x="37" y="294"/>
                      <a:pt x="35" y="294"/>
                    </a:cubicBezTo>
                    <a:cubicBezTo>
                      <a:pt x="35" y="294"/>
                      <a:pt x="34" y="292"/>
                      <a:pt x="35" y="292"/>
                    </a:cubicBezTo>
                    <a:close/>
                    <a:moveTo>
                      <a:pt x="22" y="306"/>
                    </a:moveTo>
                    <a:cubicBezTo>
                      <a:pt x="21" y="306"/>
                      <a:pt x="23" y="306"/>
                      <a:pt x="23" y="306"/>
                    </a:cubicBezTo>
                    <a:cubicBezTo>
                      <a:pt x="23" y="307"/>
                      <a:pt x="23" y="307"/>
                      <a:pt x="23" y="308"/>
                    </a:cubicBezTo>
                    <a:cubicBezTo>
                      <a:pt x="22" y="308"/>
                      <a:pt x="22" y="309"/>
                      <a:pt x="21" y="309"/>
                    </a:cubicBezTo>
                    <a:cubicBezTo>
                      <a:pt x="21" y="308"/>
                      <a:pt x="21" y="305"/>
                      <a:pt x="22" y="306"/>
                    </a:cubicBezTo>
                    <a:close/>
                    <a:moveTo>
                      <a:pt x="8" y="337"/>
                    </a:moveTo>
                    <a:cubicBezTo>
                      <a:pt x="8" y="337"/>
                      <a:pt x="9" y="339"/>
                      <a:pt x="9" y="339"/>
                    </a:cubicBezTo>
                    <a:cubicBezTo>
                      <a:pt x="10" y="339"/>
                      <a:pt x="10" y="337"/>
                      <a:pt x="8" y="337"/>
                    </a:cubicBezTo>
                    <a:close/>
                    <a:moveTo>
                      <a:pt x="5" y="339"/>
                    </a:moveTo>
                    <a:cubicBezTo>
                      <a:pt x="5" y="340"/>
                      <a:pt x="5" y="340"/>
                      <a:pt x="5" y="340"/>
                    </a:cubicBezTo>
                    <a:cubicBezTo>
                      <a:pt x="6" y="340"/>
                      <a:pt x="6" y="340"/>
                      <a:pt x="6" y="340"/>
                    </a:cubicBezTo>
                    <a:cubicBezTo>
                      <a:pt x="5" y="340"/>
                      <a:pt x="7" y="339"/>
                      <a:pt x="5" y="339"/>
                    </a:cubicBezTo>
                    <a:close/>
                    <a:moveTo>
                      <a:pt x="5" y="342"/>
                    </a:moveTo>
                    <a:cubicBezTo>
                      <a:pt x="5" y="343"/>
                      <a:pt x="5" y="343"/>
                      <a:pt x="5" y="343"/>
                    </a:cubicBezTo>
                    <a:cubicBezTo>
                      <a:pt x="5" y="342"/>
                      <a:pt x="6" y="342"/>
                      <a:pt x="5" y="342"/>
                    </a:cubicBezTo>
                    <a:close/>
                    <a:moveTo>
                      <a:pt x="58" y="355"/>
                    </a:moveTo>
                    <a:cubicBezTo>
                      <a:pt x="58" y="355"/>
                      <a:pt x="58" y="354"/>
                      <a:pt x="60" y="355"/>
                    </a:cubicBezTo>
                    <a:cubicBezTo>
                      <a:pt x="62" y="356"/>
                      <a:pt x="62" y="352"/>
                      <a:pt x="62" y="350"/>
                    </a:cubicBezTo>
                    <a:cubicBezTo>
                      <a:pt x="62" y="348"/>
                      <a:pt x="60" y="347"/>
                      <a:pt x="60" y="345"/>
                    </a:cubicBezTo>
                    <a:cubicBezTo>
                      <a:pt x="60" y="342"/>
                      <a:pt x="58" y="343"/>
                      <a:pt x="61" y="342"/>
                    </a:cubicBezTo>
                    <a:cubicBezTo>
                      <a:pt x="63" y="341"/>
                      <a:pt x="61" y="339"/>
                      <a:pt x="63" y="338"/>
                    </a:cubicBezTo>
                    <a:cubicBezTo>
                      <a:pt x="65" y="337"/>
                      <a:pt x="65" y="336"/>
                      <a:pt x="63" y="334"/>
                    </a:cubicBezTo>
                    <a:cubicBezTo>
                      <a:pt x="61" y="332"/>
                      <a:pt x="63" y="331"/>
                      <a:pt x="63" y="329"/>
                    </a:cubicBezTo>
                    <a:cubicBezTo>
                      <a:pt x="63" y="327"/>
                      <a:pt x="64" y="323"/>
                      <a:pt x="64" y="323"/>
                    </a:cubicBezTo>
                    <a:cubicBezTo>
                      <a:pt x="64" y="323"/>
                      <a:pt x="64" y="324"/>
                      <a:pt x="66" y="322"/>
                    </a:cubicBezTo>
                    <a:cubicBezTo>
                      <a:pt x="68" y="321"/>
                      <a:pt x="67" y="320"/>
                      <a:pt x="67" y="317"/>
                    </a:cubicBezTo>
                    <a:cubicBezTo>
                      <a:pt x="67" y="313"/>
                      <a:pt x="66" y="312"/>
                      <a:pt x="65" y="312"/>
                    </a:cubicBezTo>
                    <a:cubicBezTo>
                      <a:pt x="64" y="312"/>
                      <a:pt x="63" y="310"/>
                      <a:pt x="65" y="308"/>
                    </a:cubicBezTo>
                    <a:cubicBezTo>
                      <a:pt x="66" y="305"/>
                      <a:pt x="65" y="302"/>
                      <a:pt x="65" y="300"/>
                    </a:cubicBezTo>
                    <a:cubicBezTo>
                      <a:pt x="65" y="298"/>
                      <a:pt x="65" y="294"/>
                      <a:pt x="65" y="293"/>
                    </a:cubicBezTo>
                    <a:cubicBezTo>
                      <a:pt x="66" y="291"/>
                      <a:pt x="65" y="289"/>
                      <a:pt x="64" y="287"/>
                    </a:cubicBezTo>
                    <a:cubicBezTo>
                      <a:pt x="63" y="285"/>
                      <a:pt x="69" y="283"/>
                      <a:pt x="69" y="281"/>
                    </a:cubicBezTo>
                    <a:cubicBezTo>
                      <a:pt x="69" y="278"/>
                      <a:pt x="73" y="275"/>
                      <a:pt x="73" y="273"/>
                    </a:cubicBezTo>
                    <a:cubicBezTo>
                      <a:pt x="73" y="271"/>
                      <a:pt x="78" y="268"/>
                      <a:pt x="80" y="267"/>
                    </a:cubicBezTo>
                    <a:cubicBezTo>
                      <a:pt x="82" y="266"/>
                      <a:pt x="84" y="271"/>
                      <a:pt x="86" y="272"/>
                    </a:cubicBezTo>
                    <a:cubicBezTo>
                      <a:pt x="88" y="273"/>
                      <a:pt x="88" y="269"/>
                      <a:pt x="89" y="266"/>
                    </a:cubicBezTo>
                    <a:cubicBezTo>
                      <a:pt x="90" y="263"/>
                      <a:pt x="88" y="259"/>
                      <a:pt x="88" y="257"/>
                    </a:cubicBezTo>
                    <a:cubicBezTo>
                      <a:pt x="88" y="256"/>
                      <a:pt x="92" y="255"/>
                      <a:pt x="94" y="253"/>
                    </a:cubicBezTo>
                    <a:cubicBezTo>
                      <a:pt x="96" y="252"/>
                      <a:pt x="98" y="244"/>
                      <a:pt x="98" y="242"/>
                    </a:cubicBezTo>
                    <a:cubicBezTo>
                      <a:pt x="98" y="240"/>
                      <a:pt x="99" y="236"/>
                      <a:pt x="101" y="236"/>
                    </a:cubicBezTo>
                    <a:cubicBezTo>
                      <a:pt x="103" y="236"/>
                      <a:pt x="104" y="236"/>
                      <a:pt x="104" y="234"/>
                    </a:cubicBezTo>
                    <a:cubicBezTo>
                      <a:pt x="104" y="232"/>
                      <a:pt x="107" y="231"/>
                      <a:pt x="108" y="230"/>
                    </a:cubicBezTo>
                    <a:cubicBezTo>
                      <a:pt x="110" y="228"/>
                      <a:pt x="111" y="228"/>
                      <a:pt x="111" y="226"/>
                    </a:cubicBezTo>
                    <a:cubicBezTo>
                      <a:pt x="111" y="223"/>
                      <a:pt x="112" y="221"/>
                      <a:pt x="113" y="219"/>
                    </a:cubicBezTo>
                    <a:cubicBezTo>
                      <a:pt x="114" y="217"/>
                      <a:pt x="116" y="215"/>
                      <a:pt x="116" y="215"/>
                    </a:cubicBezTo>
                    <a:cubicBezTo>
                      <a:pt x="116" y="215"/>
                      <a:pt x="125" y="223"/>
                      <a:pt x="123" y="220"/>
                    </a:cubicBezTo>
                    <a:cubicBezTo>
                      <a:pt x="121" y="219"/>
                      <a:pt x="124" y="217"/>
                      <a:pt x="123" y="215"/>
                    </a:cubicBezTo>
                    <a:cubicBezTo>
                      <a:pt x="122" y="213"/>
                      <a:pt x="125" y="214"/>
                      <a:pt x="126" y="213"/>
                    </a:cubicBezTo>
                    <a:cubicBezTo>
                      <a:pt x="126" y="212"/>
                      <a:pt x="130" y="214"/>
                      <a:pt x="132" y="214"/>
                    </a:cubicBezTo>
                    <a:cubicBezTo>
                      <a:pt x="133" y="215"/>
                      <a:pt x="135" y="210"/>
                      <a:pt x="135" y="210"/>
                    </a:cubicBezTo>
                    <a:cubicBezTo>
                      <a:pt x="136" y="205"/>
                      <a:pt x="136" y="205"/>
                      <a:pt x="136" y="205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8" y="197"/>
                      <a:pt x="138" y="197"/>
                      <a:pt x="138" y="197"/>
                    </a:cubicBezTo>
                    <a:cubicBezTo>
                      <a:pt x="140" y="196"/>
                      <a:pt x="140" y="196"/>
                      <a:pt x="140" y="196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2" y="192"/>
                      <a:pt x="147" y="196"/>
                      <a:pt x="147" y="196"/>
                    </a:cubicBezTo>
                    <a:cubicBezTo>
                      <a:pt x="150" y="202"/>
                      <a:pt x="150" y="202"/>
                      <a:pt x="150" y="202"/>
                    </a:cubicBezTo>
                    <a:cubicBezTo>
                      <a:pt x="150" y="202"/>
                      <a:pt x="156" y="203"/>
                      <a:pt x="158" y="204"/>
                    </a:cubicBezTo>
                    <a:cubicBezTo>
                      <a:pt x="163" y="206"/>
                      <a:pt x="163" y="203"/>
                      <a:pt x="165" y="203"/>
                    </a:cubicBezTo>
                    <a:cubicBezTo>
                      <a:pt x="168" y="203"/>
                      <a:pt x="172" y="207"/>
                      <a:pt x="172" y="207"/>
                    </a:cubicBezTo>
                    <a:cubicBezTo>
                      <a:pt x="172" y="207"/>
                      <a:pt x="178" y="207"/>
                      <a:pt x="179" y="204"/>
                    </a:cubicBezTo>
                    <a:cubicBezTo>
                      <a:pt x="181" y="200"/>
                      <a:pt x="183" y="203"/>
                      <a:pt x="184" y="200"/>
                    </a:cubicBezTo>
                    <a:cubicBezTo>
                      <a:pt x="185" y="197"/>
                      <a:pt x="184" y="199"/>
                      <a:pt x="184" y="197"/>
                    </a:cubicBezTo>
                    <a:cubicBezTo>
                      <a:pt x="184" y="195"/>
                      <a:pt x="184" y="196"/>
                      <a:pt x="184" y="194"/>
                    </a:cubicBezTo>
                    <a:cubicBezTo>
                      <a:pt x="185" y="192"/>
                      <a:pt x="184" y="188"/>
                      <a:pt x="186" y="187"/>
                    </a:cubicBezTo>
                    <a:cubicBezTo>
                      <a:pt x="188" y="187"/>
                      <a:pt x="191" y="186"/>
                      <a:pt x="191" y="186"/>
                    </a:cubicBezTo>
                    <a:cubicBezTo>
                      <a:pt x="191" y="186"/>
                      <a:pt x="196" y="184"/>
                      <a:pt x="198" y="183"/>
                    </a:cubicBezTo>
                    <a:cubicBezTo>
                      <a:pt x="200" y="182"/>
                      <a:pt x="203" y="184"/>
                      <a:pt x="203" y="184"/>
                    </a:cubicBezTo>
                    <a:cubicBezTo>
                      <a:pt x="203" y="184"/>
                      <a:pt x="207" y="188"/>
                      <a:pt x="209" y="189"/>
                    </a:cubicBezTo>
                    <a:cubicBezTo>
                      <a:pt x="213" y="190"/>
                      <a:pt x="207" y="197"/>
                      <a:pt x="207" y="197"/>
                    </a:cubicBezTo>
                    <a:cubicBezTo>
                      <a:pt x="206" y="200"/>
                      <a:pt x="211" y="198"/>
                      <a:pt x="211" y="198"/>
                    </a:cubicBezTo>
                    <a:cubicBezTo>
                      <a:pt x="214" y="194"/>
                      <a:pt x="214" y="194"/>
                      <a:pt x="214" y="194"/>
                    </a:cubicBezTo>
                    <a:cubicBezTo>
                      <a:pt x="214" y="194"/>
                      <a:pt x="215" y="193"/>
                      <a:pt x="217" y="192"/>
                    </a:cubicBezTo>
                    <a:cubicBezTo>
                      <a:pt x="218" y="190"/>
                      <a:pt x="218" y="190"/>
                      <a:pt x="220" y="189"/>
                    </a:cubicBezTo>
                    <a:cubicBezTo>
                      <a:pt x="222" y="188"/>
                      <a:pt x="221" y="189"/>
                      <a:pt x="221" y="189"/>
                    </a:cubicBezTo>
                    <a:cubicBezTo>
                      <a:pt x="221" y="189"/>
                      <a:pt x="225" y="188"/>
                      <a:pt x="225" y="186"/>
                    </a:cubicBezTo>
                    <a:cubicBezTo>
                      <a:pt x="225" y="186"/>
                      <a:pt x="225" y="183"/>
                      <a:pt x="227" y="186"/>
                    </a:cubicBezTo>
                    <a:cubicBezTo>
                      <a:pt x="227" y="187"/>
                      <a:pt x="233" y="188"/>
                      <a:pt x="232" y="184"/>
                    </a:cubicBezTo>
                    <a:cubicBezTo>
                      <a:pt x="231" y="183"/>
                      <a:pt x="229" y="183"/>
                      <a:pt x="228" y="183"/>
                    </a:cubicBezTo>
                    <a:cubicBezTo>
                      <a:pt x="228" y="183"/>
                      <a:pt x="225" y="183"/>
                      <a:pt x="225" y="183"/>
                    </a:cubicBezTo>
                    <a:cubicBezTo>
                      <a:pt x="224" y="185"/>
                      <a:pt x="224" y="185"/>
                      <a:pt x="223" y="186"/>
                    </a:cubicBezTo>
                    <a:cubicBezTo>
                      <a:pt x="222" y="185"/>
                      <a:pt x="222" y="184"/>
                      <a:pt x="221" y="184"/>
                    </a:cubicBezTo>
                    <a:cubicBezTo>
                      <a:pt x="221" y="185"/>
                      <a:pt x="221" y="186"/>
                      <a:pt x="220" y="187"/>
                    </a:cubicBezTo>
                    <a:cubicBezTo>
                      <a:pt x="219" y="187"/>
                      <a:pt x="218" y="187"/>
                      <a:pt x="217" y="187"/>
                    </a:cubicBezTo>
                    <a:cubicBezTo>
                      <a:pt x="216" y="187"/>
                      <a:pt x="217" y="185"/>
                      <a:pt x="217" y="185"/>
                    </a:cubicBezTo>
                    <a:cubicBezTo>
                      <a:pt x="217" y="184"/>
                      <a:pt x="215" y="183"/>
                      <a:pt x="215" y="182"/>
                    </a:cubicBezTo>
                    <a:cubicBezTo>
                      <a:pt x="218" y="182"/>
                      <a:pt x="220" y="183"/>
                      <a:pt x="222" y="181"/>
                    </a:cubicBezTo>
                    <a:cubicBezTo>
                      <a:pt x="223" y="181"/>
                      <a:pt x="223" y="179"/>
                      <a:pt x="223" y="179"/>
                    </a:cubicBezTo>
                    <a:cubicBezTo>
                      <a:pt x="225" y="178"/>
                      <a:pt x="227" y="179"/>
                      <a:pt x="229" y="179"/>
                    </a:cubicBezTo>
                    <a:cubicBezTo>
                      <a:pt x="226" y="173"/>
                      <a:pt x="228" y="174"/>
                      <a:pt x="221" y="174"/>
                    </a:cubicBezTo>
                    <a:cubicBezTo>
                      <a:pt x="224" y="168"/>
                      <a:pt x="222" y="169"/>
                      <a:pt x="218" y="172"/>
                    </a:cubicBezTo>
                    <a:cubicBezTo>
                      <a:pt x="217" y="171"/>
                      <a:pt x="216" y="167"/>
                      <a:pt x="215" y="166"/>
                    </a:cubicBezTo>
                    <a:cubicBezTo>
                      <a:pt x="215" y="166"/>
                      <a:pt x="213" y="166"/>
                      <a:pt x="213" y="165"/>
                    </a:cubicBezTo>
                    <a:cubicBezTo>
                      <a:pt x="211" y="170"/>
                      <a:pt x="211" y="169"/>
                      <a:pt x="212" y="173"/>
                    </a:cubicBezTo>
                    <a:cubicBezTo>
                      <a:pt x="211" y="174"/>
                      <a:pt x="210" y="175"/>
                      <a:pt x="209" y="175"/>
                    </a:cubicBezTo>
                    <a:cubicBezTo>
                      <a:pt x="206" y="173"/>
                      <a:pt x="212" y="168"/>
                      <a:pt x="209" y="169"/>
                    </a:cubicBezTo>
                    <a:cubicBezTo>
                      <a:pt x="209" y="169"/>
                      <a:pt x="208" y="170"/>
                      <a:pt x="207" y="170"/>
                    </a:cubicBezTo>
                    <a:cubicBezTo>
                      <a:pt x="208" y="171"/>
                      <a:pt x="207" y="171"/>
                      <a:pt x="206" y="171"/>
                    </a:cubicBezTo>
                    <a:cubicBezTo>
                      <a:pt x="206" y="169"/>
                      <a:pt x="206" y="168"/>
                      <a:pt x="205" y="167"/>
                    </a:cubicBezTo>
                    <a:cubicBezTo>
                      <a:pt x="207" y="167"/>
                      <a:pt x="211" y="166"/>
                      <a:pt x="208" y="165"/>
                    </a:cubicBezTo>
                    <a:cubicBezTo>
                      <a:pt x="208" y="165"/>
                      <a:pt x="208" y="162"/>
                      <a:pt x="208" y="162"/>
                    </a:cubicBezTo>
                    <a:cubicBezTo>
                      <a:pt x="208" y="162"/>
                      <a:pt x="204" y="162"/>
                      <a:pt x="205" y="162"/>
                    </a:cubicBezTo>
                    <a:cubicBezTo>
                      <a:pt x="204" y="161"/>
                      <a:pt x="204" y="161"/>
                      <a:pt x="204" y="161"/>
                    </a:cubicBezTo>
                    <a:cubicBezTo>
                      <a:pt x="203" y="160"/>
                      <a:pt x="202" y="161"/>
                      <a:pt x="201" y="161"/>
                    </a:cubicBezTo>
                    <a:cubicBezTo>
                      <a:pt x="201" y="162"/>
                      <a:pt x="202" y="163"/>
                      <a:pt x="201" y="164"/>
                    </a:cubicBezTo>
                    <a:cubicBezTo>
                      <a:pt x="201" y="164"/>
                      <a:pt x="201" y="164"/>
                      <a:pt x="201" y="164"/>
                    </a:cubicBezTo>
                    <a:cubicBezTo>
                      <a:pt x="200" y="164"/>
                      <a:pt x="200" y="164"/>
                      <a:pt x="199" y="165"/>
                    </a:cubicBezTo>
                    <a:cubicBezTo>
                      <a:pt x="199" y="165"/>
                      <a:pt x="199" y="167"/>
                      <a:pt x="199" y="167"/>
                    </a:cubicBezTo>
                    <a:cubicBezTo>
                      <a:pt x="199" y="167"/>
                      <a:pt x="200" y="168"/>
                      <a:pt x="200" y="169"/>
                    </a:cubicBezTo>
                    <a:cubicBezTo>
                      <a:pt x="199" y="169"/>
                      <a:pt x="198" y="169"/>
                      <a:pt x="198" y="170"/>
                    </a:cubicBezTo>
                    <a:cubicBezTo>
                      <a:pt x="196" y="171"/>
                      <a:pt x="197" y="172"/>
                      <a:pt x="196" y="174"/>
                    </a:cubicBezTo>
                    <a:cubicBezTo>
                      <a:pt x="196" y="174"/>
                      <a:pt x="192" y="176"/>
                      <a:pt x="192" y="177"/>
                    </a:cubicBezTo>
                    <a:cubicBezTo>
                      <a:pt x="192" y="177"/>
                      <a:pt x="192" y="178"/>
                      <a:pt x="192" y="179"/>
                    </a:cubicBezTo>
                    <a:cubicBezTo>
                      <a:pt x="191" y="179"/>
                      <a:pt x="192" y="174"/>
                      <a:pt x="192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1" y="178"/>
                      <a:pt x="193" y="174"/>
                      <a:pt x="193" y="174"/>
                    </a:cubicBezTo>
                    <a:cubicBezTo>
                      <a:pt x="193" y="173"/>
                      <a:pt x="192" y="172"/>
                      <a:pt x="192" y="171"/>
                    </a:cubicBezTo>
                    <a:cubicBezTo>
                      <a:pt x="192" y="171"/>
                      <a:pt x="194" y="169"/>
                      <a:pt x="194" y="169"/>
                    </a:cubicBezTo>
                    <a:cubicBezTo>
                      <a:pt x="194" y="167"/>
                      <a:pt x="193" y="168"/>
                      <a:pt x="194" y="166"/>
                    </a:cubicBezTo>
                    <a:cubicBezTo>
                      <a:pt x="192" y="166"/>
                      <a:pt x="192" y="166"/>
                      <a:pt x="192" y="166"/>
                    </a:cubicBezTo>
                    <a:cubicBezTo>
                      <a:pt x="192" y="166"/>
                      <a:pt x="192" y="168"/>
                      <a:pt x="192" y="168"/>
                    </a:cubicBezTo>
                    <a:cubicBezTo>
                      <a:pt x="191" y="168"/>
                      <a:pt x="191" y="168"/>
                      <a:pt x="191" y="168"/>
                    </a:cubicBezTo>
                    <a:cubicBezTo>
                      <a:pt x="191" y="169"/>
                      <a:pt x="190" y="171"/>
                      <a:pt x="190" y="171"/>
                    </a:cubicBezTo>
                    <a:cubicBezTo>
                      <a:pt x="188" y="171"/>
                      <a:pt x="188" y="171"/>
                      <a:pt x="188" y="171"/>
                    </a:cubicBezTo>
                    <a:cubicBezTo>
                      <a:pt x="187" y="173"/>
                      <a:pt x="187" y="175"/>
                      <a:pt x="186" y="177"/>
                    </a:cubicBezTo>
                    <a:cubicBezTo>
                      <a:pt x="186" y="178"/>
                      <a:pt x="184" y="178"/>
                      <a:pt x="183" y="179"/>
                    </a:cubicBezTo>
                    <a:cubicBezTo>
                      <a:pt x="182" y="180"/>
                      <a:pt x="183" y="181"/>
                      <a:pt x="182" y="183"/>
                    </a:cubicBezTo>
                    <a:cubicBezTo>
                      <a:pt x="182" y="183"/>
                      <a:pt x="181" y="184"/>
                      <a:pt x="180" y="185"/>
                    </a:cubicBezTo>
                    <a:cubicBezTo>
                      <a:pt x="179" y="185"/>
                      <a:pt x="179" y="185"/>
                      <a:pt x="178" y="185"/>
                    </a:cubicBezTo>
                    <a:cubicBezTo>
                      <a:pt x="178" y="184"/>
                      <a:pt x="180" y="178"/>
                      <a:pt x="180" y="177"/>
                    </a:cubicBezTo>
                    <a:cubicBezTo>
                      <a:pt x="181" y="176"/>
                      <a:pt x="184" y="176"/>
                      <a:pt x="184" y="175"/>
                    </a:cubicBezTo>
                    <a:cubicBezTo>
                      <a:pt x="185" y="174"/>
                      <a:pt x="185" y="171"/>
                      <a:pt x="185" y="171"/>
                    </a:cubicBezTo>
                    <a:cubicBezTo>
                      <a:pt x="183" y="170"/>
                      <a:pt x="184" y="170"/>
                      <a:pt x="182" y="171"/>
                    </a:cubicBezTo>
                    <a:cubicBezTo>
                      <a:pt x="182" y="171"/>
                      <a:pt x="182" y="169"/>
                      <a:pt x="182" y="169"/>
                    </a:cubicBezTo>
                    <a:cubicBezTo>
                      <a:pt x="180" y="168"/>
                      <a:pt x="181" y="170"/>
                      <a:pt x="180" y="170"/>
                    </a:cubicBezTo>
                    <a:cubicBezTo>
                      <a:pt x="179" y="171"/>
                      <a:pt x="176" y="167"/>
                      <a:pt x="175" y="167"/>
                    </a:cubicBezTo>
                    <a:cubicBezTo>
                      <a:pt x="175" y="167"/>
                      <a:pt x="174" y="167"/>
                      <a:pt x="174" y="167"/>
                    </a:cubicBezTo>
                    <a:cubicBezTo>
                      <a:pt x="174" y="170"/>
                      <a:pt x="174" y="171"/>
                      <a:pt x="174" y="173"/>
                    </a:cubicBezTo>
                    <a:cubicBezTo>
                      <a:pt x="174" y="173"/>
                      <a:pt x="174" y="173"/>
                      <a:pt x="174" y="173"/>
                    </a:cubicBezTo>
                    <a:cubicBezTo>
                      <a:pt x="174" y="173"/>
                      <a:pt x="173" y="174"/>
                      <a:pt x="174" y="174"/>
                    </a:cubicBezTo>
                    <a:cubicBezTo>
                      <a:pt x="175" y="174"/>
                      <a:pt x="172" y="175"/>
                      <a:pt x="172" y="175"/>
                    </a:cubicBezTo>
                    <a:cubicBezTo>
                      <a:pt x="171" y="174"/>
                      <a:pt x="171" y="171"/>
                      <a:pt x="171" y="171"/>
                    </a:cubicBezTo>
                    <a:cubicBezTo>
                      <a:pt x="170" y="171"/>
                      <a:pt x="169" y="171"/>
                      <a:pt x="168" y="171"/>
                    </a:cubicBezTo>
                    <a:cubicBezTo>
                      <a:pt x="168" y="172"/>
                      <a:pt x="169" y="171"/>
                      <a:pt x="169" y="173"/>
                    </a:cubicBezTo>
                    <a:cubicBezTo>
                      <a:pt x="169" y="174"/>
                      <a:pt x="164" y="178"/>
                      <a:pt x="164" y="178"/>
                    </a:cubicBezTo>
                    <a:cubicBezTo>
                      <a:pt x="163" y="178"/>
                      <a:pt x="162" y="178"/>
                      <a:pt x="162" y="178"/>
                    </a:cubicBezTo>
                    <a:cubicBezTo>
                      <a:pt x="161" y="178"/>
                      <a:pt x="161" y="181"/>
                      <a:pt x="160" y="181"/>
                    </a:cubicBezTo>
                    <a:cubicBezTo>
                      <a:pt x="158" y="181"/>
                      <a:pt x="155" y="180"/>
                      <a:pt x="154" y="178"/>
                    </a:cubicBezTo>
                    <a:cubicBezTo>
                      <a:pt x="154" y="178"/>
                      <a:pt x="155" y="176"/>
                      <a:pt x="154" y="176"/>
                    </a:cubicBezTo>
                    <a:cubicBezTo>
                      <a:pt x="153" y="175"/>
                      <a:pt x="152" y="177"/>
                      <a:pt x="151" y="177"/>
                    </a:cubicBezTo>
                    <a:cubicBezTo>
                      <a:pt x="150" y="176"/>
                      <a:pt x="150" y="174"/>
                      <a:pt x="148" y="174"/>
                    </a:cubicBezTo>
                    <a:cubicBezTo>
                      <a:pt x="147" y="174"/>
                      <a:pt x="147" y="175"/>
                      <a:pt x="147" y="176"/>
                    </a:cubicBezTo>
                    <a:cubicBezTo>
                      <a:pt x="146" y="176"/>
                      <a:pt x="144" y="176"/>
                      <a:pt x="144" y="176"/>
                    </a:cubicBezTo>
                    <a:cubicBezTo>
                      <a:pt x="144" y="176"/>
                      <a:pt x="144" y="178"/>
                      <a:pt x="144" y="178"/>
                    </a:cubicBezTo>
                    <a:cubicBezTo>
                      <a:pt x="145" y="178"/>
                      <a:pt x="145" y="179"/>
                      <a:pt x="145" y="179"/>
                    </a:cubicBezTo>
                    <a:cubicBezTo>
                      <a:pt x="147" y="180"/>
                      <a:pt x="147" y="177"/>
                      <a:pt x="149" y="180"/>
                    </a:cubicBezTo>
                    <a:cubicBezTo>
                      <a:pt x="149" y="181"/>
                      <a:pt x="150" y="183"/>
                      <a:pt x="150" y="183"/>
                    </a:cubicBezTo>
                    <a:cubicBezTo>
                      <a:pt x="151" y="184"/>
                      <a:pt x="150" y="185"/>
                      <a:pt x="149" y="185"/>
                    </a:cubicBezTo>
                    <a:cubicBezTo>
                      <a:pt x="148" y="184"/>
                      <a:pt x="147" y="182"/>
                      <a:pt x="146" y="181"/>
                    </a:cubicBezTo>
                    <a:cubicBezTo>
                      <a:pt x="145" y="181"/>
                      <a:pt x="144" y="181"/>
                      <a:pt x="143" y="181"/>
                    </a:cubicBezTo>
                    <a:cubicBezTo>
                      <a:pt x="143" y="181"/>
                      <a:pt x="142" y="182"/>
                      <a:pt x="142" y="182"/>
                    </a:cubicBezTo>
                    <a:cubicBezTo>
                      <a:pt x="143" y="183"/>
                      <a:pt x="143" y="182"/>
                      <a:pt x="144" y="183"/>
                    </a:cubicBezTo>
                    <a:cubicBezTo>
                      <a:pt x="145" y="182"/>
                      <a:pt x="144" y="184"/>
                      <a:pt x="144" y="184"/>
                    </a:cubicBezTo>
                    <a:cubicBezTo>
                      <a:pt x="145" y="184"/>
                      <a:pt x="144" y="186"/>
                      <a:pt x="143" y="187"/>
                    </a:cubicBezTo>
                    <a:cubicBezTo>
                      <a:pt x="142" y="187"/>
                      <a:pt x="142" y="186"/>
                      <a:pt x="141" y="187"/>
                    </a:cubicBezTo>
                    <a:cubicBezTo>
                      <a:pt x="141" y="186"/>
                      <a:pt x="141" y="181"/>
                      <a:pt x="140" y="181"/>
                    </a:cubicBezTo>
                    <a:cubicBezTo>
                      <a:pt x="140" y="181"/>
                      <a:pt x="139" y="183"/>
                      <a:pt x="140" y="183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39" y="183"/>
                      <a:pt x="139" y="185"/>
                      <a:pt x="139" y="185"/>
                    </a:cubicBezTo>
                    <a:cubicBezTo>
                      <a:pt x="139" y="186"/>
                      <a:pt x="137" y="186"/>
                      <a:pt x="137" y="187"/>
                    </a:cubicBezTo>
                    <a:cubicBezTo>
                      <a:pt x="137" y="188"/>
                      <a:pt x="137" y="188"/>
                      <a:pt x="137" y="188"/>
                    </a:cubicBezTo>
                    <a:cubicBezTo>
                      <a:pt x="136" y="188"/>
                      <a:pt x="137" y="183"/>
                      <a:pt x="137" y="183"/>
                    </a:cubicBezTo>
                    <a:cubicBezTo>
                      <a:pt x="135" y="182"/>
                      <a:pt x="135" y="182"/>
                      <a:pt x="135" y="182"/>
                    </a:cubicBezTo>
                    <a:cubicBezTo>
                      <a:pt x="133" y="185"/>
                      <a:pt x="132" y="187"/>
                      <a:pt x="130" y="189"/>
                    </a:cubicBezTo>
                    <a:cubicBezTo>
                      <a:pt x="129" y="189"/>
                      <a:pt x="129" y="188"/>
                      <a:pt x="128" y="189"/>
                    </a:cubicBezTo>
                    <a:cubicBezTo>
                      <a:pt x="128" y="187"/>
                      <a:pt x="129" y="186"/>
                      <a:pt x="128" y="185"/>
                    </a:cubicBezTo>
                    <a:cubicBezTo>
                      <a:pt x="128" y="185"/>
                      <a:pt x="127" y="186"/>
                      <a:pt x="126" y="185"/>
                    </a:cubicBezTo>
                    <a:cubicBezTo>
                      <a:pt x="125" y="187"/>
                      <a:pt x="124" y="187"/>
                      <a:pt x="124" y="190"/>
                    </a:cubicBezTo>
                    <a:cubicBezTo>
                      <a:pt x="124" y="190"/>
                      <a:pt x="126" y="190"/>
                      <a:pt x="126" y="191"/>
                    </a:cubicBezTo>
                    <a:cubicBezTo>
                      <a:pt x="126" y="192"/>
                      <a:pt x="127" y="196"/>
                      <a:pt x="126" y="196"/>
                    </a:cubicBezTo>
                    <a:cubicBezTo>
                      <a:pt x="125" y="194"/>
                      <a:pt x="125" y="193"/>
                      <a:pt x="124" y="192"/>
                    </a:cubicBezTo>
                    <a:cubicBezTo>
                      <a:pt x="121" y="190"/>
                      <a:pt x="121" y="193"/>
                      <a:pt x="123" y="194"/>
                    </a:cubicBezTo>
                    <a:cubicBezTo>
                      <a:pt x="125" y="193"/>
                      <a:pt x="122" y="196"/>
                      <a:pt x="122" y="196"/>
                    </a:cubicBezTo>
                    <a:cubicBezTo>
                      <a:pt x="122" y="196"/>
                      <a:pt x="121" y="196"/>
                      <a:pt x="122" y="195"/>
                    </a:cubicBezTo>
                    <a:cubicBezTo>
                      <a:pt x="121" y="195"/>
                      <a:pt x="120" y="195"/>
                      <a:pt x="120" y="195"/>
                    </a:cubicBezTo>
                    <a:cubicBezTo>
                      <a:pt x="119" y="194"/>
                      <a:pt x="120" y="194"/>
                      <a:pt x="118" y="193"/>
                    </a:cubicBezTo>
                    <a:cubicBezTo>
                      <a:pt x="118" y="194"/>
                      <a:pt x="118" y="197"/>
                      <a:pt x="118" y="199"/>
                    </a:cubicBezTo>
                    <a:cubicBezTo>
                      <a:pt x="115" y="199"/>
                      <a:pt x="115" y="199"/>
                      <a:pt x="115" y="199"/>
                    </a:cubicBezTo>
                    <a:cubicBezTo>
                      <a:pt x="115" y="201"/>
                      <a:pt x="115" y="202"/>
                      <a:pt x="114" y="204"/>
                    </a:cubicBezTo>
                    <a:cubicBezTo>
                      <a:pt x="113" y="205"/>
                      <a:pt x="113" y="205"/>
                      <a:pt x="113" y="205"/>
                    </a:cubicBezTo>
                    <a:cubicBezTo>
                      <a:pt x="114" y="205"/>
                      <a:pt x="114" y="209"/>
                      <a:pt x="113" y="209"/>
                    </a:cubicBezTo>
                    <a:cubicBezTo>
                      <a:pt x="113" y="210"/>
                      <a:pt x="112" y="209"/>
                      <a:pt x="111" y="209"/>
                    </a:cubicBezTo>
                    <a:cubicBezTo>
                      <a:pt x="110" y="211"/>
                      <a:pt x="110" y="211"/>
                      <a:pt x="110" y="211"/>
                    </a:cubicBezTo>
                    <a:cubicBezTo>
                      <a:pt x="109" y="211"/>
                      <a:pt x="107" y="211"/>
                      <a:pt x="106" y="211"/>
                    </a:cubicBezTo>
                    <a:cubicBezTo>
                      <a:pt x="105" y="211"/>
                      <a:pt x="105" y="213"/>
                      <a:pt x="104" y="213"/>
                    </a:cubicBezTo>
                    <a:cubicBezTo>
                      <a:pt x="104" y="214"/>
                      <a:pt x="104" y="215"/>
                      <a:pt x="104" y="215"/>
                    </a:cubicBezTo>
                    <a:cubicBezTo>
                      <a:pt x="105" y="215"/>
                      <a:pt x="107" y="216"/>
                      <a:pt x="109" y="215"/>
                    </a:cubicBezTo>
                    <a:cubicBezTo>
                      <a:pt x="110" y="215"/>
                      <a:pt x="110" y="213"/>
                      <a:pt x="112" y="213"/>
                    </a:cubicBezTo>
                    <a:cubicBezTo>
                      <a:pt x="113" y="213"/>
                      <a:pt x="112" y="215"/>
                      <a:pt x="112" y="215"/>
                    </a:cubicBezTo>
                    <a:cubicBezTo>
                      <a:pt x="106" y="216"/>
                      <a:pt x="107" y="216"/>
                      <a:pt x="107" y="223"/>
                    </a:cubicBezTo>
                    <a:cubicBezTo>
                      <a:pt x="104" y="218"/>
                      <a:pt x="104" y="218"/>
                      <a:pt x="98" y="219"/>
                    </a:cubicBezTo>
                    <a:cubicBezTo>
                      <a:pt x="98" y="220"/>
                      <a:pt x="98" y="220"/>
                      <a:pt x="98" y="220"/>
                    </a:cubicBezTo>
                    <a:cubicBezTo>
                      <a:pt x="100" y="220"/>
                      <a:pt x="100" y="220"/>
                      <a:pt x="100" y="220"/>
                    </a:cubicBezTo>
                    <a:cubicBezTo>
                      <a:pt x="100" y="220"/>
                      <a:pt x="101" y="220"/>
                      <a:pt x="102" y="220"/>
                    </a:cubicBezTo>
                    <a:cubicBezTo>
                      <a:pt x="102" y="221"/>
                      <a:pt x="102" y="221"/>
                      <a:pt x="102" y="221"/>
                    </a:cubicBezTo>
                    <a:cubicBezTo>
                      <a:pt x="99" y="221"/>
                      <a:pt x="101" y="222"/>
                      <a:pt x="100" y="223"/>
                    </a:cubicBezTo>
                    <a:cubicBezTo>
                      <a:pt x="101" y="223"/>
                      <a:pt x="102" y="222"/>
                      <a:pt x="103" y="223"/>
                    </a:cubicBezTo>
                    <a:cubicBezTo>
                      <a:pt x="103" y="224"/>
                      <a:pt x="100" y="228"/>
                      <a:pt x="104" y="227"/>
                    </a:cubicBezTo>
                    <a:cubicBezTo>
                      <a:pt x="104" y="227"/>
                      <a:pt x="104" y="228"/>
                      <a:pt x="104" y="229"/>
                    </a:cubicBezTo>
                    <a:cubicBezTo>
                      <a:pt x="102" y="229"/>
                      <a:pt x="100" y="229"/>
                      <a:pt x="98" y="229"/>
                    </a:cubicBezTo>
                    <a:cubicBezTo>
                      <a:pt x="97" y="231"/>
                      <a:pt x="96" y="232"/>
                      <a:pt x="98" y="233"/>
                    </a:cubicBezTo>
                    <a:cubicBezTo>
                      <a:pt x="98" y="234"/>
                      <a:pt x="98" y="234"/>
                      <a:pt x="98" y="234"/>
                    </a:cubicBezTo>
                    <a:cubicBezTo>
                      <a:pt x="97" y="235"/>
                      <a:pt x="96" y="234"/>
                      <a:pt x="95" y="234"/>
                    </a:cubicBezTo>
                    <a:cubicBezTo>
                      <a:pt x="94" y="235"/>
                      <a:pt x="94" y="237"/>
                      <a:pt x="93" y="238"/>
                    </a:cubicBezTo>
                    <a:cubicBezTo>
                      <a:pt x="92" y="238"/>
                      <a:pt x="90" y="237"/>
                      <a:pt x="88" y="238"/>
                    </a:cubicBezTo>
                    <a:cubicBezTo>
                      <a:pt x="87" y="238"/>
                      <a:pt x="88" y="240"/>
                      <a:pt x="88" y="240"/>
                    </a:cubicBezTo>
                    <a:cubicBezTo>
                      <a:pt x="86" y="241"/>
                      <a:pt x="84" y="242"/>
                      <a:pt x="82" y="243"/>
                    </a:cubicBezTo>
                    <a:cubicBezTo>
                      <a:pt x="82" y="243"/>
                      <a:pt x="82" y="245"/>
                      <a:pt x="82" y="245"/>
                    </a:cubicBezTo>
                    <a:cubicBezTo>
                      <a:pt x="85" y="245"/>
                      <a:pt x="84" y="247"/>
                      <a:pt x="82" y="246"/>
                    </a:cubicBezTo>
                    <a:cubicBezTo>
                      <a:pt x="83" y="249"/>
                      <a:pt x="82" y="249"/>
                      <a:pt x="83" y="251"/>
                    </a:cubicBezTo>
                    <a:cubicBezTo>
                      <a:pt x="83" y="251"/>
                      <a:pt x="78" y="255"/>
                      <a:pt x="78" y="255"/>
                    </a:cubicBezTo>
                    <a:cubicBezTo>
                      <a:pt x="77" y="255"/>
                      <a:pt x="76" y="255"/>
                      <a:pt x="75" y="255"/>
                    </a:cubicBezTo>
                    <a:cubicBezTo>
                      <a:pt x="75" y="255"/>
                      <a:pt x="75" y="257"/>
                      <a:pt x="75" y="257"/>
                    </a:cubicBezTo>
                    <a:cubicBezTo>
                      <a:pt x="74" y="258"/>
                      <a:pt x="72" y="257"/>
                      <a:pt x="71" y="257"/>
                    </a:cubicBezTo>
                    <a:cubicBezTo>
                      <a:pt x="71" y="257"/>
                      <a:pt x="70" y="259"/>
                      <a:pt x="69" y="259"/>
                    </a:cubicBezTo>
                    <a:cubicBezTo>
                      <a:pt x="70" y="260"/>
                      <a:pt x="73" y="264"/>
                      <a:pt x="70" y="265"/>
                    </a:cubicBezTo>
                    <a:cubicBezTo>
                      <a:pt x="68" y="265"/>
                      <a:pt x="66" y="264"/>
                      <a:pt x="65" y="264"/>
                    </a:cubicBezTo>
                    <a:cubicBezTo>
                      <a:pt x="62" y="264"/>
                      <a:pt x="64" y="267"/>
                      <a:pt x="64" y="267"/>
                    </a:cubicBezTo>
                    <a:cubicBezTo>
                      <a:pt x="63" y="268"/>
                      <a:pt x="62" y="267"/>
                      <a:pt x="61" y="268"/>
                    </a:cubicBezTo>
                    <a:cubicBezTo>
                      <a:pt x="61" y="268"/>
                      <a:pt x="61" y="270"/>
                      <a:pt x="61" y="270"/>
                    </a:cubicBezTo>
                    <a:cubicBezTo>
                      <a:pt x="59" y="270"/>
                      <a:pt x="59" y="268"/>
                      <a:pt x="58" y="269"/>
                    </a:cubicBezTo>
                    <a:cubicBezTo>
                      <a:pt x="57" y="270"/>
                      <a:pt x="58" y="271"/>
                      <a:pt x="57" y="272"/>
                    </a:cubicBezTo>
                    <a:cubicBezTo>
                      <a:pt x="57" y="272"/>
                      <a:pt x="54" y="275"/>
                      <a:pt x="53" y="275"/>
                    </a:cubicBezTo>
                    <a:cubicBezTo>
                      <a:pt x="52" y="276"/>
                      <a:pt x="52" y="278"/>
                      <a:pt x="51" y="279"/>
                    </a:cubicBezTo>
                    <a:cubicBezTo>
                      <a:pt x="51" y="280"/>
                      <a:pt x="51" y="280"/>
                      <a:pt x="51" y="280"/>
                    </a:cubicBezTo>
                    <a:cubicBezTo>
                      <a:pt x="50" y="280"/>
                      <a:pt x="49" y="279"/>
                      <a:pt x="48" y="280"/>
                    </a:cubicBezTo>
                    <a:cubicBezTo>
                      <a:pt x="48" y="282"/>
                      <a:pt x="49" y="282"/>
                      <a:pt x="49" y="284"/>
                    </a:cubicBezTo>
                    <a:cubicBezTo>
                      <a:pt x="54" y="282"/>
                      <a:pt x="57" y="280"/>
                      <a:pt x="61" y="277"/>
                    </a:cubicBezTo>
                    <a:cubicBezTo>
                      <a:pt x="60" y="278"/>
                      <a:pt x="60" y="279"/>
                      <a:pt x="59" y="280"/>
                    </a:cubicBezTo>
                    <a:cubicBezTo>
                      <a:pt x="58" y="282"/>
                      <a:pt x="55" y="282"/>
                      <a:pt x="54" y="284"/>
                    </a:cubicBezTo>
                    <a:cubicBezTo>
                      <a:pt x="53" y="285"/>
                      <a:pt x="54" y="286"/>
                      <a:pt x="53" y="287"/>
                    </a:cubicBezTo>
                    <a:cubicBezTo>
                      <a:pt x="51" y="287"/>
                      <a:pt x="49" y="287"/>
                      <a:pt x="47" y="286"/>
                    </a:cubicBezTo>
                    <a:cubicBezTo>
                      <a:pt x="47" y="285"/>
                      <a:pt x="47" y="284"/>
                      <a:pt x="47" y="283"/>
                    </a:cubicBezTo>
                    <a:cubicBezTo>
                      <a:pt x="47" y="283"/>
                      <a:pt x="46" y="282"/>
                      <a:pt x="45" y="282"/>
                    </a:cubicBezTo>
                    <a:cubicBezTo>
                      <a:pt x="42" y="284"/>
                      <a:pt x="43" y="285"/>
                      <a:pt x="38" y="283"/>
                    </a:cubicBezTo>
                    <a:cubicBezTo>
                      <a:pt x="38" y="287"/>
                      <a:pt x="38" y="287"/>
                      <a:pt x="38" y="287"/>
                    </a:cubicBezTo>
                    <a:cubicBezTo>
                      <a:pt x="39" y="286"/>
                      <a:pt x="38" y="289"/>
                      <a:pt x="38" y="289"/>
                    </a:cubicBezTo>
                    <a:cubicBezTo>
                      <a:pt x="37" y="289"/>
                      <a:pt x="35" y="288"/>
                      <a:pt x="35" y="289"/>
                    </a:cubicBezTo>
                    <a:cubicBezTo>
                      <a:pt x="33" y="290"/>
                      <a:pt x="36" y="293"/>
                      <a:pt x="33" y="292"/>
                    </a:cubicBezTo>
                    <a:cubicBezTo>
                      <a:pt x="33" y="291"/>
                      <a:pt x="33" y="291"/>
                      <a:pt x="32" y="291"/>
                    </a:cubicBezTo>
                    <a:cubicBezTo>
                      <a:pt x="32" y="291"/>
                      <a:pt x="32" y="294"/>
                      <a:pt x="32" y="294"/>
                    </a:cubicBezTo>
                    <a:cubicBezTo>
                      <a:pt x="31" y="295"/>
                      <a:pt x="31" y="293"/>
                      <a:pt x="31" y="293"/>
                    </a:cubicBezTo>
                    <a:cubicBezTo>
                      <a:pt x="30" y="293"/>
                      <a:pt x="24" y="293"/>
                      <a:pt x="23" y="293"/>
                    </a:cubicBezTo>
                    <a:cubicBezTo>
                      <a:pt x="23" y="293"/>
                      <a:pt x="23" y="295"/>
                      <a:pt x="23" y="296"/>
                    </a:cubicBezTo>
                    <a:cubicBezTo>
                      <a:pt x="24" y="296"/>
                      <a:pt x="25" y="296"/>
                      <a:pt x="25" y="296"/>
                    </a:cubicBezTo>
                    <a:cubicBezTo>
                      <a:pt x="25" y="297"/>
                      <a:pt x="26" y="296"/>
                      <a:pt x="26" y="298"/>
                    </a:cubicBezTo>
                    <a:cubicBezTo>
                      <a:pt x="26" y="298"/>
                      <a:pt x="23" y="300"/>
                      <a:pt x="23" y="300"/>
                    </a:cubicBezTo>
                    <a:cubicBezTo>
                      <a:pt x="23" y="300"/>
                      <a:pt x="24" y="301"/>
                      <a:pt x="23" y="302"/>
                    </a:cubicBezTo>
                    <a:cubicBezTo>
                      <a:pt x="23" y="301"/>
                      <a:pt x="22" y="300"/>
                      <a:pt x="22" y="300"/>
                    </a:cubicBezTo>
                    <a:cubicBezTo>
                      <a:pt x="21" y="300"/>
                      <a:pt x="18" y="300"/>
                      <a:pt x="17" y="300"/>
                    </a:cubicBezTo>
                    <a:cubicBezTo>
                      <a:pt x="18" y="301"/>
                      <a:pt x="16" y="304"/>
                      <a:pt x="16" y="304"/>
                    </a:cubicBezTo>
                    <a:cubicBezTo>
                      <a:pt x="19" y="304"/>
                      <a:pt x="26" y="304"/>
                      <a:pt x="19" y="306"/>
                    </a:cubicBezTo>
                    <a:cubicBezTo>
                      <a:pt x="17" y="307"/>
                      <a:pt x="18" y="306"/>
                      <a:pt x="18" y="308"/>
                    </a:cubicBezTo>
                    <a:cubicBezTo>
                      <a:pt x="17" y="307"/>
                      <a:pt x="17" y="305"/>
                      <a:pt x="15" y="306"/>
                    </a:cubicBezTo>
                    <a:cubicBezTo>
                      <a:pt x="15" y="306"/>
                      <a:pt x="15" y="308"/>
                      <a:pt x="15" y="308"/>
                    </a:cubicBezTo>
                    <a:cubicBezTo>
                      <a:pt x="12" y="307"/>
                      <a:pt x="12" y="308"/>
                      <a:pt x="9" y="308"/>
                    </a:cubicBezTo>
                    <a:cubicBezTo>
                      <a:pt x="9" y="308"/>
                      <a:pt x="8" y="309"/>
                      <a:pt x="8" y="309"/>
                    </a:cubicBezTo>
                    <a:cubicBezTo>
                      <a:pt x="7" y="309"/>
                      <a:pt x="7" y="308"/>
                      <a:pt x="6" y="308"/>
                    </a:cubicBezTo>
                    <a:cubicBezTo>
                      <a:pt x="6" y="308"/>
                      <a:pt x="6" y="311"/>
                      <a:pt x="6" y="311"/>
                    </a:cubicBezTo>
                    <a:cubicBezTo>
                      <a:pt x="9" y="311"/>
                      <a:pt x="10" y="311"/>
                      <a:pt x="13" y="312"/>
                    </a:cubicBezTo>
                    <a:cubicBezTo>
                      <a:pt x="12" y="312"/>
                      <a:pt x="15" y="312"/>
                      <a:pt x="15" y="312"/>
                    </a:cubicBezTo>
                    <a:cubicBezTo>
                      <a:pt x="15" y="312"/>
                      <a:pt x="14" y="313"/>
                      <a:pt x="14" y="314"/>
                    </a:cubicBezTo>
                    <a:cubicBezTo>
                      <a:pt x="10" y="313"/>
                      <a:pt x="6" y="313"/>
                      <a:pt x="3" y="314"/>
                    </a:cubicBezTo>
                    <a:cubicBezTo>
                      <a:pt x="4" y="317"/>
                      <a:pt x="4" y="318"/>
                      <a:pt x="3" y="321"/>
                    </a:cubicBezTo>
                    <a:cubicBezTo>
                      <a:pt x="4" y="321"/>
                      <a:pt x="5" y="321"/>
                      <a:pt x="5" y="321"/>
                    </a:cubicBezTo>
                    <a:cubicBezTo>
                      <a:pt x="7" y="320"/>
                      <a:pt x="6" y="318"/>
                      <a:pt x="9" y="320"/>
                    </a:cubicBezTo>
                    <a:cubicBezTo>
                      <a:pt x="9" y="320"/>
                      <a:pt x="10" y="321"/>
                      <a:pt x="11" y="322"/>
                    </a:cubicBezTo>
                    <a:cubicBezTo>
                      <a:pt x="11" y="321"/>
                      <a:pt x="13" y="322"/>
                      <a:pt x="13" y="322"/>
                    </a:cubicBezTo>
                    <a:cubicBezTo>
                      <a:pt x="13" y="321"/>
                      <a:pt x="13" y="320"/>
                      <a:pt x="13" y="319"/>
                    </a:cubicBezTo>
                    <a:cubicBezTo>
                      <a:pt x="14" y="319"/>
                      <a:pt x="14" y="318"/>
                      <a:pt x="15" y="318"/>
                    </a:cubicBezTo>
                    <a:cubicBezTo>
                      <a:pt x="15" y="319"/>
                      <a:pt x="16" y="320"/>
                      <a:pt x="16" y="320"/>
                    </a:cubicBezTo>
                    <a:cubicBezTo>
                      <a:pt x="17" y="320"/>
                      <a:pt x="17" y="319"/>
                      <a:pt x="19" y="320"/>
                    </a:cubicBezTo>
                    <a:cubicBezTo>
                      <a:pt x="19" y="320"/>
                      <a:pt x="19" y="321"/>
                      <a:pt x="20" y="322"/>
                    </a:cubicBezTo>
                    <a:cubicBezTo>
                      <a:pt x="21" y="321"/>
                      <a:pt x="20" y="320"/>
                      <a:pt x="22" y="320"/>
                    </a:cubicBezTo>
                    <a:cubicBezTo>
                      <a:pt x="22" y="320"/>
                      <a:pt x="22" y="321"/>
                      <a:pt x="22" y="322"/>
                    </a:cubicBezTo>
                    <a:cubicBezTo>
                      <a:pt x="21" y="322"/>
                      <a:pt x="20" y="322"/>
                      <a:pt x="19" y="322"/>
                    </a:cubicBezTo>
                    <a:cubicBezTo>
                      <a:pt x="18" y="324"/>
                      <a:pt x="18" y="324"/>
                      <a:pt x="18" y="324"/>
                    </a:cubicBezTo>
                    <a:cubicBezTo>
                      <a:pt x="16" y="324"/>
                      <a:pt x="17" y="322"/>
                      <a:pt x="16" y="322"/>
                    </a:cubicBezTo>
                    <a:cubicBezTo>
                      <a:pt x="16" y="322"/>
                      <a:pt x="7" y="322"/>
                      <a:pt x="6" y="322"/>
                    </a:cubicBezTo>
                    <a:cubicBezTo>
                      <a:pt x="5" y="324"/>
                      <a:pt x="5" y="324"/>
                      <a:pt x="5" y="324"/>
                    </a:cubicBezTo>
                    <a:cubicBezTo>
                      <a:pt x="3" y="324"/>
                      <a:pt x="4" y="323"/>
                      <a:pt x="3" y="323"/>
                    </a:cubicBezTo>
                    <a:cubicBezTo>
                      <a:pt x="3" y="324"/>
                      <a:pt x="3" y="324"/>
                      <a:pt x="3" y="324"/>
                    </a:cubicBezTo>
                    <a:cubicBezTo>
                      <a:pt x="4" y="325"/>
                      <a:pt x="6" y="325"/>
                      <a:pt x="7" y="326"/>
                    </a:cubicBezTo>
                    <a:cubicBezTo>
                      <a:pt x="7" y="326"/>
                      <a:pt x="8" y="327"/>
                      <a:pt x="7" y="326"/>
                    </a:cubicBezTo>
                    <a:cubicBezTo>
                      <a:pt x="7" y="326"/>
                      <a:pt x="7" y="328"/>
                      <a:pt x="7" y="328"/>
                    </a:cubicBezTo>
                    <a:cubicBezTo>
                      <a:pt x="6" y="328"/>
                      <a:pt x="4" y="328"/>
                      <a:pt x="4" y="328"/>
                    </a:cubicBezTo>
                    <a:cubicBezTo>
                      <a:pt x="3" y="329"/>
                      <a:pt x="5" y="330"/>
                      <a:pt x="5" y="330"/>
                    </a:cubicBezTo>
                    <a:cubicBezTo>
                      <a:pt x="0" y="331"/>
                      <a:pt x="5" y="330"/>
                      <a:pt x="3" y="332"/>
                    </a:cubicBezTo>
                    <a:cubicBezTo>
                      <a:pt x="4" y="331"/>
                      <a:pt x="5" y="332"/>
                      <a:pt x="7" y="332"/>
                    </a:cubicBezTo>
                    <a:cubicBezTo>
                      <a:pt x="7" y="332"/>
                      <a:pt x="7" y="331"/>
                      <a:pt x="7" y="331"/>
                    </a:cubicBezTo>
                    <a:cubicBezTo>
                      <a:pt x="8" y="331"/>
                      <a:pt x="10" y="331"/>
                      <a:pt x="9" y="332"/>
                    </a:cubicBezTo>
                    <a:cubicBezTo>
                      <a:pt x="10" y="331"/>
                      <a:pt x="10" y="333"/>
                      <a:pt x="7" y="333"/>
                    </a:cubicBezTo>
                    <a:cubicBezTo>
                      <a:pt x="7" y="333"/>
                      <a:pt x="7" y="335"/>
                      <a:pt x="7" y="335"/>
                    </a:cubicBezTo>
                    <a:cubicBezTo>
                      <a:pt x="9" y="335"/>
                      <a:pt x="9" y="334"/>
                      <a:pt x="11" y="334"/>
                    </a:cubicBezTo>
                    <a:cubicBezTo>
                      <a:pt x="11" y="335"/>
                      <a:pt x="11" y="336"/>
                      <a:pt x="11" y="337"/>
                    </a:cubicBezTo>
                    <a:cubicBezTo>
                      <a:pt x="13" y="337"/>
                      <a:pt x="13" y="337"/>
                      <a:pt x="13" y="337"/>
                    </a:cubicBezTo>
                    <a:cubicBezTo>
                      <a:pt x="14" y="336"/>
                      <a:pt x="14" y="333"/>
                      <a:pt x="17" y="332"/>
                    </a:cubicBezTo>
                    <a:cubicBezTo>
                      <a:pt x="18" y="331"/>
                      <a:pt x="20" y="331"/>
                      <a:pt x="21" y="331"/>
                    </a:cubicBezTo>
                    <a:cubicBezTo>
                      <a:pt x="22" y="331"/>
                      <a:pt x="20" y="332"/>
                      <a:pt x="19" y="334"/>
                    </a:cubicBezTo>
                    <a:cubicBezTo>
                      <a:pt x="19" y="334"/>
                      <a:pt x="17" y="333"/>
                      <a:pt x="17" y="334"/>
                    </a:cubicBezTo>
                    <a:cubicBezTo>
                      <a:pt x="16" y="334"/>
                      <a:pt x="17" y="335"/>
                      <a:pt x="16" y="337"/>
                    </a:cubicBezTo>
                    <a:cubicBezTo>
                      <a:pt x="15" y="338"/>
                      <a:pt x="15" y="338"/>
                      <a:pt x="15" y="338"/>
                    </a:cubicBezTo>
                    <a:cubicBezTo>
                      <a:pt x="14" y="338"/>
                      <a:pt x="13" y="339"/>
                      <a:pt x="13" y="340"/>
                    </a:cubicBezTo>
                    <a:cubicBezTo>
                      <a:pt x="13" y="340"/>
                      <a:pt x="14" y="342"/>
                      <a:pt x="13" y="342"/>
                    </a:cubicBezTo>
                    <a:cubicBezTo>
                      <a:pt x="12" y="344"/>
                      <a:pt x="8" y="343"/>
                      <a:pt x="7" y="344"/>
                    </a:cubicBezTo>
                    <a:cubicBezTo>
                      <a:pt x="6" y="345"/>
                      <a:pt x="6" y="347"/>
                      <a:pt x="5" y="348"/>
                    </a:cubicBezTo>
                    <a:cubicBezTo>
                      <a:pt x="6" y="348"/>
                      <a:pt x="8" y="348"/>
                      <a:pt x="9" y="348"/>
                    </a:cubicBezTo>
                    <a:cubicBezTo>
                      <a:pt x="11" y="349"/>
                      <a:pt x="7" y="350"/>
                      <a:pt x="10" y="350"/>
                    </a:cubicBezTo>
                    <a:cubicBezTo>
                      <a:pt x="10" y="349"/>
                      <a:pt x="10" y="348"/>
                      <a:pt x="10" y="348"/>
                    </a:cubicBezTo>
                    <a:cubicBezTo>
                      <a:pt x="12" y="348"/>
                      <a:pt x="12" y="347"/>
                      <a:pt x="14" y="348"/>
                    </a:cubicBezTo>
                    <a:cubicBezTo>
                      <a:pt x="14" y="347"/>
                      <a:pt x="14" y="346"/>
                      <a:pt x="15" y="346"/>
                    </a:cubicBezTo>
                    <a:cubicBezTo>
                      <a:pt x="16" y="345"/>
                      <a:pt x="15" y="348"/>
                      <a:pt x="14" y="348"/>
                    </a:cubicBezTo>
                    <a:cubicBezTo>
                      <a:pt x="16" y="349"/>
                      <a:pt x="13" y="355"/>
                      <a:pt x="13" y="356"/>
                    </a:cubicBezTo>
                    <a:cubicBezTo>
                      <a:pt x="12" y="357"/>
                      <a:pt x="11" y="356"/>
                      <a:pt x="10" y="357"/>
                    </a:cubicBezTo>
                    <a:cubicBezTo>
                      <a:pt x="10" y="358"/>
                      <a:pt x="10" y="360"/>
                      <a:pt x="10" y="361"/>
                    </a:cubicBezTo>
                    <a:cubicBezTo>
                      <a:pt x="12" y="362"/>
                      <a:pt x="15" y="367"/>
                      <a:pt x="19" y="365"/>
                    </a:cubicBezTo>
                    <a:cubicBezTo>
                      <a:pt x="20" y="365"/>
                      <a:pt x="19" y="364"/>
                      <a:pt x="21" y="364"/>
                    </a:cubicBezTo>
                    <a:cubicBezTo>
                      <a:pt x="20" y="367"/>
                      <a:pt x="20" y="367"/>
                      <a:pt x="20" y="367"/>
                    </a:cubicBezTo>
                    <a:cubicBezTo>
                      <a:pt x="22" y="367"/>
                      <a:pt x="25" y="368"/>
                      <a:pt x="27" y="367"/>
                    </a:cubicBezTo>
                    <a:cubicBezTo>
                      <a:pt x="27" y="367"/>
                      <a:pt x="28" y="365"/>
                      <a:pt x="29" y="365"/>
                    </a:cubicBezTo>
                    <a:cubicBezTo>
                      <a:pt x="30" y="365"/>
                      <a:pt x="31" y="365"/>
                      <a:pt x="32" y="365"/>
                    </a:cubicBezTo>
                    <a:cubicBezTo>
                      <a:pt x="33" y="364"/>
                      <a:pt x="34" y="362"/>
                      <a:pt x="35" y="362"/>
                    </a:cubicBezTo>
                    <a:cubicBezTo>
                      <a:pt x="36" y="361"/>
                      <a:pt x="38" y="362"/>
                      <a:pt x="39" y="361"/>
                    </a:cubicBezTo>
                    <a:cubicBezTo>
                      <a:pt x="40" y="360"/>
                      <a:pt x="42" y="357"/>
                      <a:pt x="43" y="357"/>
                    </a:cubicBezTo>
                    <a:cubicBezTo>
                      <a:pt x="44" y="356"/>
                      <a:pt x="46" y="357"/>
                      <a:pt x="47" y="357"/>
                    </a:cubicBezTo>
                    <a:cubicBezTo>
                      <a:pt x="50" y="356"/>
                      <a:pt x="53" y="352"/>
                      <a:pt x="56" y="351"/>
                    </a:cubicBezTo>
                    <a:cubicBezTo>
                      <a:pt x="56" y="351"/>
                      <a:pt x="58" y="351"/>
                      <a:pt x="58" y="351"/>
                    </a:cubicBezTo>
                    <a:cubicBezTo>
                      <a:pt x="58" y="352"/>
                      <a:pt x="58" y="353"/>
                      <a:pt x="58" y="355"/>
                    </a:cubicBezTo>
                    <a:close/>
                    <a:moveTo>
                      <a:pt x="134" y="1"/>
                    </a:moveTo>
                    <a:cubicBezTo>
                      <a:pt x="134" y="1"/>
                      <a:pt x="133" y="3"/>
                      <a:pt x="133" y="4"/>
                    </a:cubicBezTo>
                    <a:cubicBezTo>
                      <a:pt x="134" y="5"/>
                      <a:pt x="134" y="4"/>
                      <a:pt x="135" y="6"/>
                    </a:cubicBezTo>
                    <a:cubicBezTo>
                      <a:pt x="129" y="8"/>
                      <a:pt x="132" y="6"/>
                      <a:pt x="130" y="12"/>
                    </a:cubicBezTo>
                    <a:cubicBezTo>
                      <a:pt x="129" y="11"/>
                      <a:pt x="128" y="12"/>
                      <a:pt x="127" y="12"/>
                    </a:cubicBezTo>
                    <a:cubicBezTo>
                      <a:pt x="127" y="12"/>
                      <a:pt x="126" y="9"/>
                      <a:pt x="126" y="9"/>
                    </a:cubicBezTo>
                    <a:cubicBezTo>
                      <a:pt x="122" y="8"/>
                      <a:pt x="121" y="9"/>
                      <a:pt x="118" y="8"/>
                    </a:cubicBezTo>
                    <a:cubicBezTo>
                      <a:pt x="118" y="9"/>
                      <a:pt x="117" y="10"/>
                      <a:pt x="118" y="10"/>
                    </a:cubicBezTo>
                    <a:cubicBezTo>
                      <a:pt x="119" y="11"/>
                      <a:pt x="119" y="12"/>
                      <a:pt x="119" y="12"/>
                    </a:cubicBezTo>
                    <a:cubicBezTo>
                      <a:pt x="121" y="12"/>
                      <a:pt x="124" y="12"/>
                      <a:pt x="127" y="12"/>
                    </a:cubicBezTo>
                    <a:cubicBezTo>
                      <a:pt x="127" y="13"/>
                      <a:pt x="127" y="14"/>
                      <a:pt x="127" y="14"/>
                    </a:cubicBezTo>
                    <a:cubicBezTo>
                      <a:pt x="126" y="15"/>
                      <a:pt x="127" y="15"/>
                      <a:pt x="126" y="16"/>
                    </a:cubicBezTo>
                    <a:cubicBezTo>
                      <a:pt x="125" y="16"/>
                      <a:pt x="124" y="16"/>
                      <a:pt x="122" y="16"/>
                    </a:cubicBezTo>
                    <a:cubicBezTo>
                      <a:pt x="122" y="17"/>
                      <a:pt x="122" y="19"/>
                      <a:pt x="122" y="20"/>
                    </a:cubicBezTo>
                    <a:cubicBezTo>
                      <a:pt x="123" y="20"/>
                      <a:pt x="128" y="22"/>
                      <a:pt x="130" y="22"/>
                    </a:cubicBezTo>
                    <a:cubicBezTo>
                      <a:pt x="131" y="22"/>
                      <a:pt x="134" y="20"/>
                      <a:pt x="134" y="20"/>
                    </a:cubicBezTo>
                    <a:cubicBezTo>
                      <a:pt x="138" y="19"/>
                      <a:pt x="143" y="20"/>
                      <a:pt x="146" y="20"/>
                    </a:cubicBezTo>
                    <a:cubicBezTo>
                      <a:pt x="145" y="22"/>
                      <a:pt x="145" y="22"/>
                      <a:pt x="145" y="22"/>
                    </a:cubicBezTo>
                    <a:cubicBezTo>
                      <a:pt x="142" y="23"/>
                      <a:pt x="139" y="22"/>
                      <a:pt x="136" y="23"/>
                    </a:cubicBezTo>
                    <a:cubicBezTo>
                      <a:pt x="136" y="23"/>
                      <a:pt x="136" y="25"/>
                      <a:pt x="136" y="25"/>
                    </a:cubicBezTo>
                    <a:cubicBezTo>
                      <a:pt x="136" y="25"/>
                      <a:pt x="133" y="25"/>
                      <a:pt x="134" y="24"/>
                    </a:cubicBezTo>
                    <a:cubicBezTo>
                      <a:pt x="132" y="24"/>
                      <a:pt x="132" y="24"/>
                      <a:pt x="130" y="23"/>
                    </a:cubicBezTo>
                    <a:cubicBezTo>
                      <a:pt x="130" y="24"/>
                      <a:pt x="130" y="24"/>
                      <a:pt x="129" y="24"/>
                    </a:cubicBezTo>
                    <a:cubicBezTo>
                      <a:pt x="130" y="26"/>
                      <a:pt x="129" y="28"/>
                      <a:pt x="131" y="28"/>
                    </a:cubicBezTo>
                    <a:cubicBezTo>
                      <a:pt x="135" y="30"/>
                      <a:pt x="138" y="28"/>
                      <a:pt x="142" y="28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45" y="30"/>
                      <a:pt x="148" y="29"/>
                      <a:pt x="150" y="30"/>
                    </a:cubicBezTo>
                    <a:cubicBezTo>
                      <a:pt x="150" y="30"/>
                      <a:pt x="151" y="32"/>
                      <a:pt x="152" y="32"/>
                    </a:cubicBezTo>
                    <a:cubicBezTo>
                      <a:pt x="153" y="32"/>
                      <a:pt x="155" y="31"/>
                      <a:pt x="157" y="32"/>
                    </a:cubicBezTo>
                    <a:cubicBezTo>
                      <a:pt x="158" y="32"/>
                      <a:pt x="162" y="34"/>
                      <a:pt x="164" y="34"/>
                    </a:cubicBezTo>
                    <a:cubicBezTo>
                      <a:pt x="167" y="34"/>
                      <a:pt x="169" y="33"/>
                      <a:pt x="172" y="33"/>
                    </a:cubicBezTo>
                    <a:cubicBezTo>
                      <a:pt x="172" y="33"/>
                      <a:pt x="175" y="34"/>
                      <a:pt x="177" y="34"/>
                    </a:cubicBezTo>
                    <a:cubicBezTo>
                      <a:pt x="180" y="33"/>
                      <a:pt x="179" y="28"/>
                      <a:pt x="179" y="28"/>
                    </a:cubicBezTo>
                    <a:cubicBezTo>
                      <a:pt x="180" y="27"/>
                      <a:pt x="187" y="27"/>
                      <a:pt x="188" y="26"/>
                    </a:cubicBezTo>
                    <a:cubicBezTo>
                      <a:pt x="188" y="26"/>
                      <a:pt x="189" y="25"/>
                      <a:pt x="190" y="25"/>
                    </a:cubicBezTo>
                    <a:cubicBezTo>
                      <a:pt x="191" y="25"/>
                      <a:pt x="188" y="24"/>
                      <a:pt x="188" y="24"/>
                    </a:cubicBezTo>
                    <a:cubicBezTo>
                      <a:pt x="188" y="24"/>
                      <a:pt x="188" y="22"/>
                      <a:pt x="188" y="22"/>
                    </a:cubicBezTo>
                    <a:cubicBezTo>
                      <a:pt x="190" y="22"/>
                      <a:pt x="191" y="22"/>
                      <a:pt x="193" y="22"/>
                    </a:cubicBezTo>
                    <a:cubicBezTo>
                      <a:pt x="193" y="22"/>
                      <a:pt x="198" y="14"/>
                      <a:pt x="199" y="12"/>
                    </a:cubicBezTo>
                    <a:cubicBezTo>
                      <a:pt x="195" y="13"/>
                      <a:pt x="195" y="13"/>
                      <a:pt x="192" y="12"/>
                    </a:cubicBezTo>
                    <a:cubicBezTo>
                      <a:pt x="192" y="12"/>
                      <a:pt x="186" y="11"/>
                      <a:pt x="186" y="11"/>
                    </a:cubicBezTo>
                    <a:cubicBezTo>
                      <a:pt x="185" y="11"/>
                      <a:pt x="187" y="10"/>
                      <a:pt x="187" y="10"/>
                    </a:cubicBezTo>
                    <a:cubicBezTo>
                      <a:pt x="187" y="9"/>
                      <a:pt x="187" y="9"/>
                      <a:pt x="187" y="9"/>
                    </a:cubicBezTo>
                    <a:cubicBezTo>
                      <a:pt x="187" y="8"/>
                      <a:pt x="187" y="8"/>
                      <a:pt x="187" y="8"/>
                    </a:cubicBezTo>
                    <a:cubicBezTo>
                      <a:pt x="187" y="8"/>
                      <a:pt x="184" y="8"/>
                      <a:pt x="186" y="8"/>
                    </a:cubicBezTo>
                    <a:cubicBezTo>
                      <a:pt x="185" y="9"/>
                      <a:pt x="184" y="10"/>
                      <a:pt x="184" y="10"/>
                    </a:cubicBezTo>
                    <a:cubicBezTo>
                      <a:pt x="182" y="10"/>
                      <a:pt x="183" y="11"/>
                      <a:pt x="181" y="11"/>
                    </a:cubicBezTo>
                    <a:cubicBezTo>
                      <a:pt x="177" y="12"/>
                      <a:pt x="181" y="10"/>
                      <a:pt x="182" y="8"/>
                    </a:cubicBezTo>
                    <a:cubicBezTo>
                      <a:pt x="182" y="8"/>
                      <a:pt x="181" y="7"/>
                      <a:pt x="182" y="6"/>
                    </a:cubicBezTo>
                    <a:cubicBezTo>
                      <a:pt x="180" y="7"/>
                      <a:pt x="178" y="8"/>
                      <a:pt x="177" y="9"/>
                    </a:cubicBezTo>
                    <a:cubicBezTo>
                      <a:pt x="176" y="10"/>
                      <a:pt x="176" y="13"/>
                      <a:pt x="174" y="13"/>
                    </a:cubicBezTo>
                    <a:cubicBezTo>
                      <a:pt x="173" y="13"/>
                      <a:pt x="172" y="13"/>
                      <a:pt x="171" y="13"/>
                    </a:cubicBezTo>
                    <a:cubicBezTo>
                      <a:pt x="172" y="8"/>
                      <a:pt x="172" y="9"/>
                      <a:pt x="170" y="4"/>
                    </a:cubicBezTo>
                    <a:cubicBezTo>
                      <a:pt x="169" y="9"/>
                      <a:pt x="169" y="14"/>
                      <a:pt x="166" y="8"/>
                    </a:cubicBezTo>
                    <a:cubicBezTo>
                      <a:pt x="164" y="11"/>
                      <a:pt x="164" y="11"/>
                      <a:pt x="162" y="14"/>
                    </a:cubicBezTo>
                    <a:cubicBezTo>
                      <a:pt x="161" y="13"/>
                      <a:pt x="159" y="11"/>
                      <a:pt x="158" y="11"/>
                    </a:cubicBezTo>
                    <a:cubicBezTo>
                      <a:pt x="157" y="11"/>
                      <a:pt x="156" y="11"/>
                      <a:pt x="155" y="11"/>
                    </a:cubicBezTo>
                    <a:cubicBezTo>
                      <a:pt x="154" y="11"/>
                      <a:pt x="154" y="9"/>
                      <a:pt x="153" y="8"/>
                    </a:cubicBezTo>
                    <a:cubicBezTo>
                      <a:pt x="153" y="8"/>
                      <a:pt x="151" y="9"/>
                      <a:pt x="150" y="9"/>
                    </a:cubicBezTo>
                    <a:cubicBezTo>
                      <a:pt x="150" y="9"/>
                      <a:pt x="144" y="7"/>
                      <a:pt x="144" y="6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0" y="2"/>
                      <a:pt x="139" y="4"/>
                      <a:pt x="138" y="4"/>
                    </a:cubicBezTo>
                    <a:cubicBezTo>
                      <a:pt x="137" y="3"/>
                      <a:pt x="136" y="1"/>
                      <a:pt x="136" y="1"/>
                    </a:cubicBezTo>
                    <a:cubicBezTo>
                      <a:pt x="135" y="0"/>
                      <a:pt x="134" y="1"/>
                      <a:pt x="134" y="1"/>
                    </a:cubicBezTo>
                    <a:close/>
                    <a:moveTo>
                      <a:pt x="142" y="56"/>
                    </a:moveTo>
                    <a:cubicBezTo>
                      <a:pt x="141" y="56"/>
                      <a:pt x="140" y="57"/>
                      <a:pt x="139" y="58"/>
                    </a:cubicBezTo>
                    <a:cubicBezTo>
                      <a:pt x="139" y="57"/>
                      <a:pt x="139" y="61"/>
                      <a:pt x="139" y="61"/>
                    </a:cubicBezTo>
                    <a:cubicBezTo>
                      <a:pt x="140" y="61"/>
                      <a:pt x="141" y="61"/>
                      <a:pt x="141" y="62"/>
                    </a:cubicBezTo>
                    <a:cubicBezTo>
                      <a:pt x="141" y="62"/>
                      <a:pt x="141" y="64"/>
                      <a:pt x="140" y="64"/>
                    </a:cubicBezTo>
                    <a:cubicBezTo>
                      <a:pt x="140" y="65"/>
                      <a:pt x="138" y="65"/>
                      <a:pt x="138" y="66"/>
                    </a:cubicBezTo>
                    <a:cubicBezTo>
                      <a:pt x="138" y="66"/>
                      <a:pt x="139" y="68"/>
                      <a:pt x="138" y="68"/>
                    </a:cubicBezTo>
                    <a:cubicBezTo>
                      <a:pt x="141" y="68"/>
                      <a:pt x="148" y="65"/>
                      <a:pt x="150" y="66"/>
                    </a:cubicBezTo>
                    <a:cubicBezTo>
                      <a:pt x="150" y="66"/>
                      <a:pt x="150" y="68"/>
                      <a:pt x="150" y="68"/>
                    </a:cubicBezTo>
                    <a:cubicBezTo>
                      <a:pt x="150" y="69"/>
                      <a:pt x="150" y="69"/>
                      <a:pt x="150" y="69"/>
                    </a:cubicBezTo>
                    <a:cubicBezTo>
                      <a:pt x="150" y="69"/>
                      <a:pt x="152" y="69"/>
                      <a:pt x="153" y="69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6" y="67"/>
                      <a:pt x="158" y="68"/>
                      <a:pt x="159" y="68"/>
                    </a:cubicBezTo>
                    <a:cubicBezTo>
                      <a:pt x="160" y="67"/>
                      <a:pt x="161" y="66"/>
                      <a:pt x="162" y="66"/>
                    </a:cubicBezTo>
                    <a:cubicBezTo>
                      <a:pt x="164" y="65"/>
                      <a:pt x="166" y="66"/>
                      <a:pt x="168" y="66"/>
                    </a:cubicBezTo>
                    <a:cubicBezTo>
                      <a:pt x="168" y="66"/>
                      <a:pt x="170" y="64"/>
                      <a:pt x="170" y="64"/>
                    </a:cubicBezTo>
                    <a:cubicBezTo>
                      <a:pt x="171" y="63"/>
                      <a:pt x="169" y="61"/>
                      <a:pt x="170" y="60"/>
                    </a:cubicBezTo>
                    <a:cubicBezTo>
                      <a:pt x="166" y="61"/>
                      <a:pt x="164" y="62"/>
                      <a:pt x="161" y="60"/>
                    </a:cubicBezTo>
                    <a:cubicBezTo>
                      <a:pt x="158" y="59"/>
                      <a:pt x="157" y="54"/>
                      <a:pt x="152" y="54"/>
                    </a:cubicBezTo>
                    <a:cubicBezTo>
                      <a:pt x="151" y="56"/>
                      <a:pt x="151" y="56"/>
                      <a:pt x="151" y="56"/>
                    </a:cubicBezTo>
                    <a:cubicBezTo>
                      <a:pt x="148" y="56"/>
                      <a:pt x="146" y="54"/>
                      <a:pt x="143" y="55"/>
                    </a:cubicBezTo>
                    <a:lnTo>
                      <a:pt x="142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4" name="Freeform 117">
                <a:extLst>
                  <a:ext uri="{FF2B5EF4-FFF2-40B4-BE49-F238E27FC236}">
                    <a16:creationId xmlns:a16="http://schemas.microsoft.com/office/drawing/2014/main" xmlns="" id="{6D51D790-99E2-4263-99C3-1204B102CB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98" y="204"/>
                <a:ext cx="457" cy="722"/>
              </a:xfrm>
              <a:custGeom>
                <a:avLst/>
                <a:gdLst>
                  <a:gd name="T0" fmla="*/ 97 w 233"/>
                  <a:gd name="T1" fmla="*/ 35 h 368"/>
                  <a:gd name="T2" fmla="*/ 73 w 233"/>
                  <a:gd name="T3" fmla="*/ 20 h 368"/>
                  <a:gd name="T4" fmla="*/ 65 w 233"/>
                  <a:gd name="T5" fmla="*/ 22 h 368"/>
                  <a:gd name="T6" fmla="*/ 78 w 233"/>
                  <a:gd name="T7" fmla="*/ 42 h 368"/>
                  <a:gd name="T8" fmla="*/ 107 w 233"/>
                  <a:gd name="T9" fmla="*/ 44 h 368"/>
                  <a:gd name="T10" fmla="*/ 76 w 233"/>
                  <a:gd name="T11" fmla="*/ 54 h 368"/>
                  <a:gd name="T12" fmla="*/ 79 w 233"/>
                  <a:gd name="T13" fmla="*/ 68 h 368"/>
                  <a:gd name="T14" fmla="*/ 111 w 233"/>
                  <a:gd name="T15" fmla="*/ 72 h 368"/>
                  <a:gd name="T16" fmla="*/ 126 w 233"/>
                  <a:gd name="T17" fmla="*/ 37 h 368"/>
                  <a:gd name="T18" fmla="*/ 103 w 233"/>
                  <a:gd name="T19" fmla="*/ 14 h 368"/>
                  <a:gd name="T20" fmla="*/ 61 w 233"/>
                  <a:gd name="T21" fmla="*/ 30 h 368"/>
                  <a:gd name="T22" fmla="*/ 198 w 233"/>
                  <a:gd name="T23" fmla="*/ 42 h 368"/>
                  <a:gd name="T24" fmla="*/ 148 w 233"/>
                  <a:gd name="T25" fmla="*/ 48 h 368"/>
                  <a:gd name="T26" fmla="*/ 183 w 233"/>
                  <a:gd name="T27" fmla="*/ 161 h 368"/>
                  <a:gd name="T28" fmla="*/ 160 w 233"/>
                  <a:gd name="T29" fmla="*/ 175 h 368"/>
                  <a:gd name="T30" fmla="*/ 118 w 233"/>
                  <a:gd name="T31" fmla="*/ 185 h 368"/>
                  <a:gd name="T32" fmla="*/ 114 w 233"/>
                  <a:gd name="T33" fmla="*/ 189 h 368"/>
                  <a:gd name="T34" fmla="*/ 101 w 233"/>
                  <a:gd name="T35" fmla="*/ 205 h 368"/>
                  <a:gd name="T36" fmla="*/ 152 w 233"/>
                  <a:gd name="T37" fmla="*/ 173 h 368"/>
                  <a:gd name="T38" fmla="*/ 90 w 233"/>
                  <a:gd name="T39" fmla="*/ 205 h 368"/>
                  <a:gd name="T40" fmla="*/ 79 w 233"/>
                  <a:gd name="T41" fmla="*/ 215 h 368"/>
                  <a:gd name="T42" fmla="*/ 38 w 233"/>
                  <a:gd name="T43" fmla="*/ 280 h 368"/>
                  <a:gd name="T44" fmla="*/ 23 w 233"/>
                  <a:gd name="T45" fmla="*/ 308 h 368"/>
                  <a:gd name="T46" fmla="*/ 5 w 233"/>
                  <a:gd name="T47" fmla="*/ 343 h 368"/>
                  <a:gd name="T48" fmla="*/ 66 w 233"/>
                  <a:gd name="T49" fmla="*/ 322 h 368"/>
                  <a:gd name="T50" fmla="*/ 89 w 233"/>
                  <a:gd name="T51" fmla="*/ 266 h 368"/>
                  <a:gd name="T52" fmla="*/ 123 w 233"/>
                  <a:gd name="T53" fmla="*/ 215 h 368"/>
                  <a:gd name="T54" fmla="*/ 158 w 233"/>
                  <a:gd name="T55" fmla="*/ 204 h 368"/>
                  <a:gd name="T56" fmla="*/ 209 w 233"/>
                  <a:gd name="T57" fmla="*/ 189 h 368"/>
                  <a:gd name="T58" fmla="*/ 225 w 233"/>
                  <a:gd name="T59" fmla="*/ 183 h 368"/>
                  <a:gd name="T60" fmla="*/ 218 w 233"/>
                  <a:gd name="T61" fmla="*/ 172 h 368"/>
                  <a:gd name="T62" fmla="*/ 205 w 233"/>
                  <a:gd name="T63" fmla="*/ 162 h 368"/>
                  <a:gd name="T64" fmla="*/ 192 w 233"/>
                  <a:gd name="T65" fmla="*/ 179 h 368"/>
                  <a:gd name="T66" fmla="*/ 188 w 233"/>
                  <a:gd name="T67" fmla="*/ 171 h 368"/>
                  <a:gd name="T68" fmla="*/ 180 w 233"/>
                  <a:gd name="T69" fmla="*/ 170 h 368"/>
                  <a:gd name="T70" fmla="*/ 162 w 233"/>
                  <a:gd name="T71" fmla="*/ 178 h 368"/>
                  <a:gd name="T72" fmla="*/ 150 w 233"/>
                  <a:gd name="T73" fmla="*/ 183 h 368"/>
                  <a:gd name="T74" fmla="*/ 139 w 233"/>
                  <a:gd name="T75" fmla="*/ 183 h 368"/>
                  <a:gd name="T76" fmla="*/ 126 w 233"/>
                  <a:gd name="T77" fmla="*/ 191 h 368"/>
                  <a:gd name="T78" fmla="*/ 113 w 233"/>
                  <a:gd name="T79" fmla="*/ 205 h 368"/>
                  <a:gd name="T80" fmla="*/ 98 w 233"/>
                  <a:gd name="T81" fmla="*/ 219 h 368"/>
                  <a:gd name="T82" fmla="*/ 98 w 233"/>
                  <a:gd name="T83" fmla="*/ 234 h 368"/>
                  <a:gd name="T84" fmla="*/ 75 w 233"/>
                  <a:gd name="T85" fmla="*/ 257 h 368"/>
                  <a:gd name="T86" fmla="*/ 51 w 233"/>
                  <a:gd name="T87" fmla="*/ 279 h 368"/>
                  <a:gd name="T88" fmla="*/ 38 w 233"/>
                  <a:gd name="T89" fmla="*/ 283 h 368"/>
                  <a:gd name="T90" fmla="*/ 26 w 233"/>
                  <a:gd name="T91" fmla="*/ 298 h 368"/>
                  <a:gd name="T92" fmla="*/ 8 w 233"/>
                  <a:gd name="T93" fmla="*/ 309 h 368"/>
                  <a:gd name="T94" fmla="*/ 13 w 233"/>
                  <a:gd name="T95" fmla="*/ 322 h 368"/>
                  <a:gd name="T96" fmla="*/ 6 w 233"/>
                  <a:gd name="T97" fmla="*/ 322 h 368"/>
                  <a:gd name="T98" fmla="*/ 7 w 233"/>
                  <a:gd name="T99" fmla="*/ 331 h 368"/>
                  <a:gd name="T100" fmla="*/ 16 w 233"/>
                  <a:gd name="T101" fmla="*/ 337 h 368"/>
                  <a:gd name="T102" fmla="*/ 14 w 233"/>
                  <a:gd name="T103" fmla="*/ 348 h 368"/>
                  <a:gd name="T104" fmla="*/ 39 w 233"/>
                  <a:gd name="T105" fmla="*/ 361 h 368"/>
                  <a:gd name="T106" fmla="*/ 126 w 233"/>
                  <a:gd name="T107" fmla="*/ 9 h 368"/>
                  <a:gd name="T108" fmla="*/ 146 w 233"/>
                  <a:gd name="T109" fmla="*/ 20 h 368"/>
                  <a:gd name="T110" fmla="*/ 152 w 233"/>
                  <a:gd name="T111" fmla="*/ 32 h 368"/>
                  <a:gd name="T112" fmla="*/ 199 w 233"/>
                  <a:gd name="T113" fmla="*/ 12 h 368"/>
                  <a:gd name="T114" fmla="*/ 177 w 233"/>
                  <a:gd name="T115" fmla="*/ 9 h 368"/>
                  <a:gd name="T116" fmla="*/ 142 w 233"/>
                  <a:gd name="T117" fmla="*/ 3 h 368"/>
                  <a:gd name="T118" fmla="*/ 150 w 233"/>
                  <a:gd name="T119" fmla="*/ 66 h 368"/>
                  <a:gd name="T120" fmla="*/ 152 w 233"/>
                  <a:gd name="T121" fmla="*/ 5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3" h="368">
                    <a:moveTo>
                      <a:pt x="156" y="4"/>
                    </a:moveTo>
                    <a:cubicBezTo>
                      <a:pt x="156" y="5"/>
                      <a:pt x="156" y="6"/>
                      <a:pt x="156" y="6"/>
                    </a:cubicBezTo>
                    <a:cubicBezTo>
                      <a:pt x="159" y="7"/>
                      <a:pt x="158" y="5"/>
                      <a:pt x="156" y="4"/>
                    </a:cubicBezTo>
                    <a:close/>
                    <a:moveTo>
                      <a:pt x="101" y="10"/>
                    </a:moveTo>
                    <a:cubicBezTo>
                      <a:pt x="101" y="11"/>
                      <a:pt x="101" y="12"/>
                      <a:pt x="100" y="13"/>
                    </a:cubicBezTo>
                    <a:cubicBezTo>
                      <a:pt x="100" y="14"/>
                      <a:pt x="99" y="14"/>
                      <a:pt x="98" y="14"/>
                    </a:cubicBezTo>
                    <a:cubicBezTo>
                      <a:pt x="97" y="15"/>
                      <a:pt x="98" y="16"/>
                      <a:pt x="97" y="16"/>
                    </a:cubicBezTo>
                    <a:cubicBezTo>
                      <a:pt x="97" y="17"/>
                      <a:pt x="94" y="18"/>
                      <a:pt x="93" y="18"/>
                    </a:cubicBezTo>
                    <a:cubicBezTo>
                      <a:pt x="94" y="21"/>
                      <a:pt x="93" y="24"/>
                      <a:pt x="94" y="27"/>
                    </a:cubicBezTo>
                    <a:cubicBezTo>
                      <a:pt x="94" y="28"/>
                      <a:pt x="96" y="29"/>
                      <a:pt x="96" y="29"/>
                    </a:cubicBezTo>
                    <a:cubicBezTo>
                      <a:pt x="97" y="31"/>
                      <a:pt x="97" y="33"/>
                      <a:pt x="97" y="35"/>
                    </a:cubicBezTo>
                    <a:cubicBezTo>
                      <a:pt x="97" y="34"/>
                      <a:pt x="96" y="34"/>
                      <a:pt x="95" y="33"/>
                    </a:cubicBezTo>
                    <a:cubicBezTo>
                      <a:pt x="94" y="31"/>
                      <a:pt x="94" y="30"/>
                      <a:pt x="93" y="28"/>
                    </a:cubicBezTo>
                    <a:cubicBezTo>
                      <a:pt x="93" y="27"/>
                      <a:pt x="91" y="27"/>
                      <a:pt x="90" y="26"/>
                    </a:cubicBezTo>
                    <a:cubicBezTo>
                      <a:pt x="89" y="23"/>
                      <a:pt x="88" y="20"/>
                      <a:pt x="87" y="17"/>
                    </a:cubicBezTo>
                    <a:cubicBezTo>
                      <a:pt x="85" y="17"/>
                      <a:pt x="83" y="18"/>
                      <a:pt x="82" y="18"/>
                    </a:cubicBezTo>
                    <a:cubicBezTo>
                      <a:pt x="81" y="21"/>
                      <a:pt x="81" y="22"/>
                      <a:pt x="81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4"/>
                      <a:pt x="79" y="23"/>
                      <a:pt x="79" y="23"/>
                    </a:cubicBezTo>
                    <a:cubicBezTo>
                      <a:pt x="78" y="23"/>
                      <a:pt x="77" y="23"/>
                      <a:pt x="77" y="23"/>
                    </a:cubicBezTo>
                    <a:cubicBezTo>
                      <a:pt x="76" y="23"/>
                      <a:pt x="76" y="21"/>
                      <a:pt x="76" y="20"/>
                    </a:cubicBezTo>
                    <a:cubicBezTo>
                      <a:pt x="75" y="20"/>
                      <a:pt x="73" y="20"/>
                      <a:pt x="73" y="20"/>
                    </a:cubicBezTo>
                    <a:cubicBezTo>
                      <a:pt x="75" y="19"/>
                      <a:pt x="77" y="19"/>
                      <a:pt x="79" y="18"/>
                    </a:cubicBezTo>
                    <a:cubicBezTo>
                      <a:pt x="79" y="18"/>
                      <a:pt x="79" y="16"/>
                      <a:pt x="79" y="16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5" y="15"/>
                      <a:pt x="74" y="16"/>
                      <a:pt x="73" y="16"/>
                    </a:cubicBezTo>
                    <a:cubicBezTo>
                      <a:pt x="72" y="16"/>
                      <a:pt x="71" y="14"/>
                      <a:pt x="69" y="15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8" y="17"/>
                      <a:pt x="68" y="17"/>
                      <a:pt x="67" y="17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6" y="18"/>
                      <a:pt x="65" y="17"/>
                      <a:pt x="64" y="16"/>
                    </a:cubicBezTo>
                    <a:cubicBezTo>
                      <a:pt x="63" y="19"/>
                      <a:pt x="63" y="21"/>
                      <a:pt x="63" y="24"/>
                    </a:cubicBezTo>
                    <a:cubicBezTo>
                      <a:pt x="65" y="23"/>
                      <a:pt x="64" y="23"/>
                      <a:pt x="65" y="22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6" y="24"/>
                      <a:pt x="66" y="25"/>
                      <a:pt x="66" y="26"/>
                    </a:cubicBezTo>
                    <a:cubicBezTo>
                      <a:pt x="66" y="27"/>
                      <a:pt x="67" y="27"/>
                      <a:pt x="67" y="28"/>
                    </a:cubicBezTo>
                    <a:cubicBezTo>
                      <a:pt x="66" y="29"/>
                      <a:pt x="66" y="28"/>
                      <a:pt x="65" y="28"/>
                    </a:cubicBezTo>
                    <a:cubicBezTo>
                      <a:pt x="64" y="30"/>
                      <a:pt x="64" y="31"/>
                      <a:pt x="64" y="32"/>
                    </a:cubicBezTo>
                    <a:cubicBezTo>
                      <a:pt x="64" y="32"/>
                      <a:pt x="69" y="34"/>
                      <a:pt x="69" y="34"/>
                    </a:cubicBezTo>
                    <a:cubicBezTo>
                      <a:pt x="70" y="36"/>
                      <a:pt x="68" y="36"/>
                      <a:pt x="69" y="37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71" y="43"/>
                      <a:pt x="67" y="43"/>
                      <a:pt x="73" y="44"/>
                    </a:cubicBezTo>
                    <a:cubicBezTo>
                      <a:pt x="74" y="44"/>
                      <a:pt x="75" y="45"/>
                      <a:pt x="76" y="44"/>
                    </a:cubicBezTo>
                    <a:cubicBezTo>
                      <a:pt x="77" y="44"/>
                      <a:pt x="77" y="43"/>
                      <a:pt x="78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80" y="41"/>
                      <a:pt x="82" y="41"/>
                      <a:pt x="84" y="41"/>
                    </a:cubicBezTo>
                    <a:cubicBezTo>
                      <a:pt x="84" y="40"/>
                      <a:pt x="84" y="38"/>
                      <a:pt x="84" y="37"/>
                    </a:cubicBezTo>
                    <a:cubicBezTo>
                      <a:pt x="85" y="37"/>
                      <a:pt x="85" y="36"/>
                      <a:pt x="86" y="36"/>
                    </a:cubicBezTo>
                    <a:cubicBezTo>
                      <a:pt x="86" y="37"/>
                      <a:pt x="85" y="38"/>
                      <a:pt x="87" y="38"/>
                    </a:cubicBezTo>
                    <a:cubicBezTo>
                      <a:pt x="87" y="38"/>
                      <a:pt x="88" y="36"/>
                      <a:pt x="88" y="36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90" y="38"/>
                      <a:pt x="90" y="40"/>
                      <a:pt x="90" y="42"/>
                    </a:cubicBezTo>
                    <a:cubicBezTo>
                      <a:pt x="92" y="41"/>
                      <a:pt x="96" y="41"/>
                      <a:pt x="97" y="41"/>
                    </a:cubicBezTo>
                    <a:cubicBezTo>
                      <a:pt x="98" y="41"/>
                      <a:pt x="98" y="45"/>
                      <a:pt x="100" y="45"/>
                    </a:cubicBezTo>
                    <a:cubicBezTo>
                      <a:pt x="102" y="45"/>
                      <a:pt x="105" y="45"/>
                      <a:pt x="107" y="44"/>
                    </a:cubicBezTo>
                    <a:cubicBezTo>
                      <a:pt x="107" y="45"/>
                      <a:pt x="106" y="47"/>
                      <a:pt x="105" y="47"/>
                    </a:cubicBezTo>
                    <a:cubicBezTo>
                      <a:pt x="103" y="48"/>
                      <a:pt x="95" y="48"/>
                      <a:pt x="94" y="48"/>
                    </a:cubicBezTo>
                    <a:cubicBezTo>
                      <a:pt x="93" y="48"/>
                      <a:pt x="91" y="46"/>
                      <a:pt x="90" y="46"/>
                    </a:cubicBezTo>
                    <a:cubicBezTo>
                      <a:pt x="89" y="46"/>
                      <a:pt x="87" y="49"/>
                      <a:pt x="86" y="50"/>
                    </a:cubicBezTo>
                    <a:cubicBezTo>
                      <a:pt x="85" y="50"/>
                      <a:pt x="85" y="49"/>
                      <a:pt x="84" y="50"/>
                    </a:cubicBezTo>
                    <a:cubicBezTo>
                      <a:pt x="83" y="49"/>
                      <a:pt x="82" y="48"/>
                      <a:pt x="81" y="47"/>
                    </a:cubicBezTo>
                    <a:cubicBezTo>
                      <a:pt x="81" y="47"/>
                      <a:pt x="80" y="47"/>
                      <a:pt x="79" y="47"/>
                    </a:cubicBezTo>
                    <a:cubicBezTo>
                      <a:pt x="79" y="47"/>
                      <a:pt x="79" y="49"/>
                      <a:pt x="79" y="49"/>
                    </a:cubicBezTo>
                    <a:cubicBezTo>
                      <a:pt x="79" y="49"/>
                      <a:pt x="78" y="49"/>
                      <a:pt x="79" y="48"/>
                    </a:cubicBezTo>
                    <a:cubicBezTo>
                      <a:pt x="77" y="48"/>
                      <a:pt x="77" y="48"/>
                      <a:pt x="76" y="48"/>
                    </a:cubicBezTo>
                    <a:cubicBezTo>
                      <a:pt x="76" y="49"/>
                      <a:pt x="75" y="52"/>
                      <a:pt x="76" y="54"/>
                    </a:cubicBezTo>
                    <a:cubicBezTo>
                      <a:pt x="77" y="60"/>
                      <a:pt x="79" y="54"/>
                      <a:pt x="80" y="54"/>
                    </a:cubicBezTo>
                    <a:cubicBezTo>
                      <a:pt x="80" y="54"/>
                      <a:pt x="82" y="55"/>
                      <a:pt x="82" y="55"/>
                    </a:cubicBezTo>
                    <a:cubicBezTo>
                      <a:pt x="83" y="55"/>
                      <a:pt x="87" y="55"/>
                      <a:pt x="89" y="54"/>
                    </a:cubicBezTo>
                    <a:cubicBezTo>
                      <a:pt x="89" y="54"/>
                      <a:pt x="96" y="54"/>
                      <a:pt x="94" y="54"/>
                    </a:cubicBezTo>
                    <a:cubicBezTo>
                      <a:pt x="92" y="55"/>
                      <a:pt x="89" y="56"/>
                      <a:pt x="88" y="56"/>
                    </a:cubicBezTo>
                    <a:cubicBezTo>
                      <a:pt x="88" y="57"/>
                      <a:pt x="87" y="57"/>
                      <a:pt x="87" y="58"/>
                    </a:cubicBezTo>
                    <a:cubicBezTo>
                      <a:pt x="87" y="60"/>
                      <a:pt x="90" y="61"/>
                      <a:pt x="90" y="62"/>
                    </a:cubicBezTo>
                    <a:cubicBezTo>
                      <a:pt x="84" y="61"/>
                      <a:pt x="83" y="63"/>
                      <a:pt x="79" y="60"/>
                    </a:cubicBezTo>
                    <a:cubicBezTo>
                      <a:pt x="78" y="61"/>
                      <a:pt x="78" y="62"/>
                      <a:pt x="78" y="64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79" y="66"/>
                      <a:pt x="79" y="67"/>
                      <a:pt x="79" y="68"/>
                    </a:cubicBezTo>
                    <a:cubicBezTo>
                      <a:pt x="81" y="68"/>
                      <a:pt x="87" y="68"/>
                      <a:pt x="88" y="69"/>
                    </a:cubicBezTo>
                    <a:cubicBezTo>
                      <a:pt x="89" y="69"/>
                      <a:pt x="89" y="71"/>
                      <a:pt x="89" y="72"/>
                    </a:cubicBezTo>
                    <a:cubicBezTo>
                      <a:pt x="90" y="72"/>
                      <a:pt x="91" y="71"/>
                      <a:pt x="91" y="72"/>
                    </a:cubicBezTo>
                    <a:cubicBezTo>
                      <a:pt x="91" y="72"/>
                      <a:pt x="92" y="73"/>
                      <a:pt x="92" y="73"/>
                    </a:cubicBezTo>
                    <a:cubicBezTo>
                      <a:pt x="94" y="73"/>
                      <a:pt x="95" y="72"/>
                      <a:pt x="96" y="72"/>
                    </a:cubicBezTo>
                    <a:cubicBezTo>
                      <a:pt x="98" y="76"/>
                      <a:pt x="99" y="77"/>
                      <a:pt x="100" y="80"/>
                    </a:cubicBezTo>
                    <a:cubicBezTo>
                      <a:pt x="101" y="80"/>
                      <a:pt x="101" y="80"/>
                      <a:pt x="101" y="80"/>
                    </a:cubicBezTo>
                    <a:cubicBezTo>
                      <a:pt x="102" y="78"/>
                      <a:pt x="103" y="78"/>
                      <a:pt x="105" y="78"/>
                    </a:cubicBezTo>
                    <a:cubicBezTo>
                      <a:pt x="104" y="76"/>
                      <a:pt x="104" y="74"/>
                      <a:pt x="104" y="73"/>
                    </a:cubicBezTo>
                    <a:cubicBezTo>
                      <a:pt x="104" y="73"/>
                      <a:pt x="105" y="71"/>
                      <a:pt x="106" y="71"/>
                    </a:cubicBezTo>
                    <a:cubicBezTo>
                      <a:pt x="107" y="71"/>
                      <a:pt x="109" y="72"/>
                      <a:pt x="111" y="72"/>
                    </a:cubicBezTo>
                    <a:cubicBezTo>
                      <a:pt x="111" y="72"/>
                      <a:pt x="113" y="69"/>
                      <a:pt x="114" y="69"/>
                    </a:cubicBezTo>
                    <a:cubicBezTo>
                      <a:pt x="114" y="69"/>
                      <a:pt x="114" y="68"/>
                      <a:pt x="114" y="68"/>
                    </a:cubicBezTo>
                    <a:cubicBezTo>
                      <a:pt x="115" y="67"/>
                      <a:pt x="116" y="67"/>
                      <a:pt x="116" y="65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7" y="64"/>
                      <a:pt x="119" y="64"/>
                      <a:pt x="120" y="64"/>
                    </a:cubicBezTo>
                    <a:cubicBezTo>
                      <a:pt x="120" y="64"/>
                      <a:pt x="120" y="63"/>
                      <a:pt x="120" y="63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2" y="57"/>
                      <a:pt x="120" y="59"/>
                      <a:pt x="125" y="56"/>
                    </a:cubicBezTo>
                    <a:cubicBezTo>
                      <a:pt x="122" y="46"/>
                      <a:pt x="125" y="43"/>
                      <a:pt x="137" y="42"/>
                    </a:cubicBezTo>
                    <a:cubicBezTo>
                      <a:pt x="136" y="42"/>
                      <a:pt x="137" y="40"/>
                      <a:pt x="136" y="39"/>
                    </a:cubicBezTo>
                    <a:cubicBezTo>
                      <a:pt x="133" y="37"/>
                      <a:pt x="129" y="38"/>
                      <a:pt x="126" y="37"/>
                    </a:cubicBezTo>
                    <a:cubicBezTo>
                      <a:pt x="126" y="37"/>
                      <a:pt x="124" y="35"/>
                      <a:pt x="124" y="34"/>
                    </a:cubicBezTo>
                    <a:cubicBezTo>
                      <a:pt x="122" y="34"/>
                      <a:pt x="122" y="34"/>
                      <a:pt x="122" y="34"/>
                    </a:cubicBezTo>
                    <a:cubicBezTo>
                      <a:pt x="122" y="33"/>
                      <a:pt x="123" y="32"/>
                      <a:pt x="123" y="32"/>
                    </a:cubicBezTo>
                    <a:cubicBezTo>
                      <a:pt x="123" y="31"/>
                      <a:pt x="122" y="28"/>
                      <a:pt x="121" y="27"/>
                    </a:cubicBezTo>
                    <a:cubicBezTo>
                      <a:pt x="120" y="27"/>
                      <a:pt x="120" y="26"/>
                      <a:pt x="120" y="26"/>
                    </a:cubicBezTo>
                    <a:cubicBezTo>
                      <a:pt x="119" y="26"/>
                      <a:pt x="119" y="27"/>
                      <a:pt x="118" y="26"/>
                    </a:cubicBezTo>
                    <a:cubicBezTo>
                      <a:pt x="118" y="28"/>
                      <a:pt x="118" y="27"/>
                      <a:pt x="117" y="28"/>
                    </a:cubicBezTo>
                    <a:cubicBezTo>
                      <a:pt x="117" y="28"/>
                      <a:pt x="117" y="22"/>
                      <a:pt x="117" y="21"/>
                    </a:cubicBezTo>
                    <a:cubicBezTo>
                      <a:pt x="113" y="19"/>
                      <a:pt x="112" y="18"/>
                      <a:pt x="110" y="14"/>
                    </a:cubicBezTo>
                    <a:cubicBezTo>
                      <a:pt x="108" y="15"/>
                      <a:pt x="107" y="15"/>
                      <a:pt x="104" y="16"/>
                    </a:cubicBezTo>
                    <a:cubicBezTo>
                      <a:pt x="104" y="15"/>
                      <a:pt x="104" y="14"/>
                      <a:pt x="103" y="14"/>
                    </a:cubicBezTo>
                    <a:cubicBezTo>
                      <a:pt x="103" y="13"/>
                      <a:pt x="103" y="12"/>
                      <a:pt x="103" y="11"/>
                    </a:cubicBezTo>
                    <a:cubicBezTo>
                      <a:pt x="103" y="11"/>
                      <a:pt x="101" y="11"/>
                      <a:pt x="101" y="10"/>
                    </a:cubicBezTo>
                    <a:close/>
                    <a:moveTo>
                      <a:pt x="59" y="30"/>
                    </a:moveTo>
                    <a:cubicBezTo>
                      <a:pt x="60" y="32"/>
                      <a:pt x="59" y="34"/>
                      <a:pt x="60" y="36"/>
                    </a:cubicBezTo>
                    <a:cubicBezTo>
                      <a:pt x="60" y="37"/>
                      <a:pt x="62" y="38"/>
                      <a:pt x="63" y="39"/>
                    </a:cubicBezTo>
                    <a:cubicBezTo>
                      <a:pt x="63" y="39"/>
                      <a:pt x="62" y="41"/>
                      <a:pt x="63" y="41"/>
                    </a:cubicBezTo>
                    <a:cubicBezTo>
                      <a:pt x="64" y="42"/>
                      <a:pt x="65" y="41"/>
                      <a:pt x="66" y="42"/>
                    </a:cubicBezTo>
                    <a:cubicBezTo>
                      <a:pt x="65" y="41"/>
                      <a:pt x="66" y="40"/>
                      <a:pt x="65" y="40"/>
                    </a:cubicBezTo>
                    <a:cubicBezTo>
                      <a:pt x="64" y="39"/>
                      <a:pt x="63" y="37"/>
                      <a:pt x="63" y="35"/>
                    </a:cubicBezTo>
                    <a:cubicBezTo>
                      <a:pt x="62" y="35"/>
                      <a:pt x="61" y="34"/>
                      <a:pt x="61" y="34"/>
                    </a:cubicBezTo>
                    <a:cubicBezTo>
                      <a:pt x="60" y="32"/>
                      <a:pt x="61" y="31"/>
                      <a:pt x="61" y="30"/>
                    </a:cubicBezTo>
                    <a:lnTo>
                      <a:pt x="59" y="30"/>
                    </a:lnTo>
                    <a:close/>
                    <a:moveTo>
                      <a:pt x="209" y="34"/>
                    </a:moveTo>
                    <a:cubicBezTo>
                      <a:pt x="208" y="34"/>
                      <a:pt x="208" y="36"/>
                      <a:pt x="207" y="37"/>
                    </a:cubicBezTo>
                    <a:cubicBezTo>
                      <a:pt x="212" y="37"/>
                      <a:pt x="215" y="37"/>
                      <a:pt x="219" y="38"/>
                    </a:cubicBezTo>
                    <a:cubicBezTo>
                      <a:pt x="219" y="38"/>
                      <a:pt x="220" y="36"/>
                      <a:pt x="220" y="36"/>
                    </a:cubicBezTo>
                    <a:cubicBezTo>
                      <a:pt x="219" y="35"/>
                      <a:pt x="218" y="36"/>
                      <a:pt x="217" y="36"/>
                    </a:cubicBezTo>
                    <a:cubicBezTo>
                      <a:pt x="215" y="35"/>
                      <a:pt x="214" y="32"/>
                      <a:pt x="209" y="34"/>
                    </a:cubicBezTo>
                    <a:close/>
                    <a:moveTo>
                      <a:pt x="195" y="38"/>
                    </a:moveTo>
                    <a:cubicBezTo>
                      <a:pt x="195" y="39"/>
                      <a:pt x="194" y="40"/>
                      <a:pt x="194" y="40"/>
                    </a:cubicBezTo>
                    <a:cubicBezTo>
                      <a:pt x="195" y="41"/>
                      <a:pt x="195" y="42"/>
                      <a:pt x="196" y="42"/>
                    </a:cubicBezTo>
                    <a:cubicBezTo>
                      <a:pt x="196" y="42"/>
                      <a:pt x="199" y="43"/>
                      <a:pt x="198" y="42"/>
                    </a:cubicBezTo>
                    <a:cubicBezTo>
                      <a:pt x="196" y="41"/>
                      <a:pt x="197" y="40"/>
                      <a:pt x="196" y="38"/>
                    </a:cubicBezTo>
                    <a:lnTo>
                      <a:pt x="195" y="38"/>
                    </a:lnTo>
                    <a:close/>
                    <a:moveTo>
                      <a:pt x="135" y="45"/>
                    </a:moveTo>
                    <a:cubicBezTo>
                      <a:pt x="135" y="45"/>
                      <a:pt x="133" y="47"/>
                      <a:pt x="133" y="47"/>
                    </a:cubicBezTo>
                    <a:cubicBezTo>
                      <a:pt x="132" y="47"/>
                      <a:pt x="130" y="48"/>
                      <a:pt x="130" y="48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5" y="50"/>
                      <a:pt x="135" y="50"/>
                      <a:pt x="136" y="54"/>
                    </a:cubicBezTo>
                    <a:cubicBezTo>
                      <a:pt x="139" y="54"/>
                      <a:pt x="142" y="54"/>
                      <a:pt x="146" y="54"/>
                    </a:cubicBezTo>
                    <a:cubicBezTo>
                      <a:pt x="146" y="53"/>
                      <a:pt x="147" y="51"/>
                      <a:pt x="147" y="50"/>
                    </a:cubicBezTo>
                    <a:cubicBezTo>
                      <a:pt x="148" y="50"/>
                      <a:pt x="148" y="50"/>
                      <a:pt x="148" y="50"/>
                    </a:cubicBezTo>
                    <a:cubicBezTo>
                      <a:pt x="149" y="49"/>
                      <a:pt x="148" y="48"/>
                      <a:pt x="148" y="48"/>
                    </a:cubicBezTo>
                    <a:cubicBezTo>
                      <a:pt x="146" y="45"/>
                      <a:pt x="140" y="44"/>
                      <a:pt x="135" y="45"/>
                    </a:cubicBezTo>
                    <a:close/>
                    <a:moveTo>
                      <a:pt x="183" y="161"/>
                    </a:moveTo>
                    <a:cubicBezTo>
                      <a:pt x="182" y="162"/>
                      <a:pt x="181" y="163"/>
                      <a:pt x="181" y="163"/>
                    </a:cubicBezTo>
                    <a:cubicBezTo>
                      <a:pt x="181" y="163"/>
                      <a:pt x="181" y="165"/>
                      <a:pt x="181" y="165"/>
                    </a:cubicBezTo>
                    <a:cubicBezTo>
                      <a:pt x="181" y="165"/>
                      <a:pt x="182" y="167"/>
                      <a:pt x="182" y="167"/>
                    </a:cubicBezTo>
                    <a:cubicBezTo>
                      <a:pt x="182" y="167"/>
                      <a:pt x="183" y="165"/>
                      <a:pt x="183" y="165"/>
                    </a:cubicBezTo>
                    <a:cubicBezTo>
                      <a:pt x="184" y="166"/>
                      <a:pt x="184" y="166"/>
                      <a:pt x="186" y="166"/>
                    </a:cubicBezTo>
                    <a:cubicBezTo>
                      <a:pt x="187" y="165"/>
                      <a:pt x="187" y="165"/>
                      <a:pt x="187" y="165"/>
                    </a:cubicBezTo>
                    <a:cubicBezTo>
                      <a:pt x="187" y="165"/>
                      <a:pt x="185" y="165"/>
                      <a:pt x="185" y="165"/>
                    </a:cubicBezTo>
                    <a:cubicBezTo>
                      <a:pt x="184" y="163"/>
                      <a:pt x="185" y="163"/>
                      <a:pt x="186" y="163"/>
                    </a:cubicBezTo>
                    <a:cubicBezTo>
                      <a:pt x="185" y="162"/>
                      <a:pt x="183" y="161"/>
                      <a:pt x="183" y="161"/>
                    </a:cubicBezTo>
                    <a:close/>
                    <a:moveTo>
                      <a:pt x="155" y="163"/>
                    </a:moveTo>
                    <a:cubicBezTo>
                      <a:pt x="154" y="164"/>
                      <a:pt x="154" y="166"/>
                      <a:pt x="154" y="167"/>
                    </a:cubicBezTo>
                    <a:cubicBezTo>
                      <a:pt x="152" y="167"/>
                      <a:pt x="150" y="167"/>
                      <a:pt x="148" y="167"/>
                    </a:cubicBezTo>
                    <a:cubicBezTo>
                      <a:pt x="148" y="167"/>
                      <a:pt x="146" y="171"/>
                      <a:pt x="148" y="171"/>
                    </a:cubicBezTo>
                    <a:cubicBezTo>
                      <a:pt x="149" y="171"/>
                      <a:pt x="151" y="169"/>
                      <a:pt x="152" y="169"/>
                    </a:cubicBezTo>
                    <a:cubicBezTo>
                      <a:pt x="153" y="168"/>
                      <a:pt x="154" y="169"/>
                      <a:pt x="155" y="169"/>
                    </a:cubicBezTo>
                    <a:cubicBezTo>
                      <a:pt x="156" y="168"/>
                      <a:pt x="160" y="161"/>
                      <a:pt x="155" y="163"/>
                    </a:cubicBezTo>
                    <a:close/>
                    <a:moveTo>
                      <a:pt x="162" y="169"/>
                    </a:moveTo>
                    <a:cubicBezTo>
                      <a:pt x="162" y="171"/>
                      <a:pt x="162" y="171"/>
                      <a:pt x="162" y="171"/>
                    </a:cubicBezTo>
                    <a:cubicBezTo>
                      <a:pt x="160" y="171"/>
                      <a:pt x="159" y="170"/>
                      <a:pt x="158" y="170"/>
                    </a:cubicBezTo>
                    <a:cubicBezTo>
                      <a:pt x="159" y="174"/>
                      <a:pt x="156" y="172"/>
                      <a:pt x="160" y="175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1" y="175"/>
                      <a:pt x="166" y="170"/>
                      <a:pt x="162" y="169"/>
                    </a:cubicBezTo>
                    <a:close/>
                    <a:moveTo>
                      <a:pt x="124" y="177"/>
                    </a:moveTo>
                    <a:cubicBezTo>
                      <a:pt x="124" y="178"/>
                      <a:pt x="121" y="181"/>
                      <a:pt x="124" y="181"/>
                    </a:cubicBezTo>
                    <a:cubicBezTo>
                      <a:pt x="123" y="182"/>
                      <a:pt x="126" y="183"/>
                      <a:pt x="126" y="183"/>
                    </a:cubicBezTo>
                    <a:cubicBezTo>
                      <a:pt x="127" y="182"/>
                      <a:pt x="126" y="181"/>
                      <a:pt x="127" y="181"/>
                    </a:cubicBezTo>
                    <a:cubicBezTo>
                      <a:pt x="127" y="179"/>
                      <a:pt x="127" y="180"/>
                      <a:pt x="128" y="178"/>
                    </a:cubicBezTo>
                    <a:cubicBezTo>
                      <a:pt x="126" y="177"/>
                      <a:pt x="126" y="177"/>
                      <a:pt x="124" y="177"/>
                    </a:cubicBezTo>
                    <a:close/>
                    <a:moveTo>
                      <a:pt x="121" y="182"/>
                    </a:moveTo>
                    <a:cubicBezTo>
                      <a:pt x="120" y="182"/>
                      <a:pt x="120" y="182"/>
                      <a:pt x="118" y="183"/>
                    </a:cubicBezTo>
                    <a:cubicBezTo>
                      <a:pt x="118" y="183"/>
                      <a:pt x="119" y="185"/>
                      <a:pt x="118" y="185"/>
                    </a:cubicBezTo>
                    <a:cubicBezTo>
                      <a:pt x="117" y="184"/>
                      <a:pt x="118" y="187"/>
                      <a:pt x="118" y="187"/>
                    </a:cubicBezTo>
                    <a:cubicBezTo>
                      <a:pt x="118" y="187"/>
                      <a:pt x="120" y="188"/>
                      <a:pt x="120" y="188"/>
                    </a:cubicBezTo>
                    <a:cubicBezTo>
                      <a:pt x="124" y="185"/>
                      <a:pt x="122" y="186"/>
                      <a:pt x="123" y="182"/>
                    </a:cubicBezTo>
                    <a:cubicBezTo>
                      <a:pt x="123" y="182"/>
                      <a:pt x="121" y="182"/>
                      <a:pt x="121" y="182"/>
                    </a:cubicBezTo>
                    <a:close/>
                    <a:moveTo>
                      <a:pt x="114" y="189"/>
                    </a:moveTo>
                    <a:cubicBezTo>
                      <a:pt x="109" y="192"/>
                      <a:pt x="108" y="195"/>
                      <a:pt x="108" y="201"/>
                    </a:cubicBezTo>
                    <a:cubicBezTo>
                      <a:pt x="109" y="201"/>
                      <a:pt x="109" y="201"/>
                      <a:pt x="109" y="201"/>
                    </a:cubicBezTo>
                    <a:cubicBezTo>
                      <a:pt x="110" y="201"/>
                      <a:pt x="110" y="199"/>
                      <a:pt x="110" y="199"/>
                    </a:cubicBezTo>
                    <a:cubicBezTo>
                      <a:pt x="112" y="198"/>
                      <a:pt x="112" y="199"/>
                      <a:pt x="113" y="199"/>
                    </a:cubicBezTo>
                    <a:cubicBezTo>
                      <a:pt x="115" y="196"/>
                      <a:pt x="116" y="195"/>
                      <a:pt x="116" y="190"/>
                    </a:cubicBezTo>
                    <a:lnTo>
                      <a:pt x="114" y="189"/>
                    </a:lnTo>
                    <a:close/>
                    <a:moveTo>
                      <a:pt x="97" y="201"/>
                    </a:moveTo>
                    <a:cubicBezTo>
                      <a:pt x="95" y="206"/>
                      <a:pt x="94" y="208"/>
                      <a:pt x="92" y="213"/>
                    </a:cubicBezTo>
                    <a:cubicBezTo>
                      <a:pt x="93" y="213"/>
                      <a:pt x="94" y="211"/>
                      <a:pt x="94" y="211"/>
                    </a:cubicBezTo>
                    <a:cubicBezTo>
                      <a:pt x="95" y="211"/>
                      <a:pt x="94" y="214"/>
                      <a:pt x="94" y="214"/>
                    </a:cubicBezTo>
                    <a:cubicBezTo>
                      <a:pt x="95" y="214"/>
                      <a:pt x="96" y="214"/>
                      <a:pt x="96" y="214"/>
                    </a:cubicBezTo>
                    <a:cubicBezTo>
                      <a:pt x="96" y="214"/>
                      <a:pt x="96" y="212"/>
                      <a:pt x="96" y="212"/>
                    </a:cubicBezTo>
                    <a:cubicBezTo>
                      <a:pt x="97" y="212"/>
                      <a:pt x="99" y="212"/>
                      <a:pt x="98" y="213"/>
                    </a:cubicBezTo>
                    <a:cubicBezTo>
                      <a:pt x="101" y="210"/>
                      <a:pt x="103" y="209"/>
                      <a:pt x="105" y="206"/>
                    </a:cubicBezTo>
                    <a:cubicBezTo>
                      <a:pt x="104" y="203"/>
                      <a:pt x="104" y="203"/>
                      <a:pt x="104" y="203"/>
                    </a:cubicBezTo>
                    <a:cubicBezTo>
                      <a:pt x="103" y="203"/>
                      <a:pt x="102" y="203"/>
                      <a:pt x="101" y="203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0" y="205"/>
                      <a:pt x="99" y="205"/>
                      <a:pt x="98" y="205"/>
                    </a:cubicBezTo>
                    <a:cubicBezTo>
                      <a:pt x="98" y="204"/>
                      <a:pt x="99" y="202"/>
                      <a:pt x="98" y="201"/>
                    </a:cubicBezTo>
                    <a:lnTo>
                      <a:pt x="97" y="201"/>
                    </a:lnTo>
                    <a:close/>
                    <a:moveTo>
                      <a:pt x="167" y="163"/>
                    </a:moveTo>
                    <a:cubicBezTo>
                      <a:pt x="167" y="164"/>
                      <a:pt x="167" y="166"/>
                      <a:pt x="168" y="166"/>
                    </a:cubicBezTo>
                    <a:cubicBezTo>
                      <a:pt x="170" y="168"/>
                      <a:pt x="168" y="163"/>
                      <a:pt x="168" y="163"/>
                    </a:cubicBezTo>
                    <a:lnTo>
                      <a:pt x="167" y="163"/>
                    </a:lnTo>
                    <a:close/>
                    <a:moveTo>
                      <a:pt x="130" y="173"/>
                    </a:moveTo>
                    <a:cubicBezTo>
                      <a:pt x="131" y="174"/>
                      <a:pt x="130" y="175"/>
                      <a:pt x="131" y="177"/>
                    </a:cubicBezTo>
                    <a:cubicBezTo>
                      <a:pt x="136" y="177"/>
                      <a:pt x="130" y="173"/>
                      <a:pt x="130" y="173"/>
                    </a:cubicBezTo>
                    <a:close/>
                    <a:moveTo>
                      <a:pt x="152" y="173"/>
                    </a:moveTo>
                    <a:cubicBezTo>
                      <a:pt x="148" y="173"/>
                      <a:pt x="155" y="174"/>
                      <a:pt x="155" y="174"/>
                    </a:cubicBezTo>
                    <a:cubicBezTo>
                      <a:pt x="154" y="174"/>
                      <a:pt x="156" y="172"/>
                      <a:pt x="152" y="173"/>
                    </a:cubicBezTo>
                    <a:close/>
                    <a:moveTo>
                      <a:pt x="137" y="174"/>
                    </a:moveTo>
                    <a:cubicBezTo>
                      <a:pt x="137" y="175"/>
                      <a:pt x="137" y="175"/>
                      <a:pt x="137" y="175"/>
                    </a:cubicBezTo>
                    <a:cubicBezTo>
                      <a:pt x="136" y="175"/>
                      <a:pt x="137" y="177"/>
                      <a:pt x="138" y="177"/>
                    </a:cubicBezTo>
                    <a:cubicBezTo>
                      <a:pt x="138" y="177"/>
                      <a:pt x="139" y="173"/>
                      <a:pt x="137" y="174"/>
                    </a:cubicBezTo>
                    <a:close/>
                    <a:moveTo>
                      <a:pt x="105" y="195"/>
                    </a:moveTo>
                    <a:cubicBezTo>
                      <a:pt x="103" y="199"/>
                      <a:pt x="102" y="200"/>
                      <a:pt x="106" y="197"/>
                    </a:cubicBezTo>
                    <a:cubicBezTo>
                      <a:pt x="106" y="197"/>
                      <a:pt x="106" y="194"/>
                      <a:pt x="105" y="195"/>
                    </a:cubicBezTo>
                    <a:close/>
                    <a:moveTo>
                      <a:pt x="92" y="203"/>
                    </a:moveTo>
                    <a:cubicBezTo>
                      <a:pt x="91" y="203"/>
                      <a:pt x="90" y="204"/>
                      <a:pt x="90" y="205"/>
                    </a:cubicBezTo>
                    <a:cubicBezTo>
                      <a:pt x="88" y="206"/>
                      <a:pt x="92" y="205"/>
                      <a:pt x="93" y="206"/>
                    </a:cubicBezTo>
                    <a:cubicBezTo>
                      <a:pt x="93" y="204"/>
                      <a:pt x="94" y="202"/>
                      <a:pt x="92" y="203"/>
                    </a:cubicBezTo>
                    <a:close/>
                    <a:moveTo>
                      <a:pt x="89" y="210"/>
                    </a:moveTo>
                    <a:cubicBezTo>
                      <a:pt x="88" y="211"/>
                      <a:pt x="87" y="214"/>
                      <a:pt x="85" y="215"/>
                    </a:cubicBezTo>
                    <a:cubicBezTo>
                      <a:pt x="84" y="215"/>
                      <a:pt x="84" y="215"/>
                      <a:pt x="84" y="215"/>
                    </a:cubicBezTo>
                    <a:cubicBezTo>
                      <a:pt x="84" y="215"/>
                      <a:pt x="83" y="216"/>
                      <a:pt x="85" y="215"/>
                    </a:cubicBezTo>
                    <a:cubicBezTo>
                      <a:pt x="85" y="216"/>
                      <a:pt x="83" y="217"/>
                      <a:pt x="85" y="216"/>
                    </a:cubicBezTo>
                    <a:cubicBezTo>
                      <a:pt x="87" y="215"/>
                      <a:pt x="89" y="213"/>
                      <a:pt x="90" y="211"/>
                    </a:cubicBezTo>
                    <a:cubicBezTo>
                      <a:pt x="90" y="211"/>
                      <a:pt x="90" y="210"/>
                      <a:pt x="90" y="210"/>
                    </a:cubicBezTo>
                    <a:lnTo>
                      <a:pt x="89" y="210"/>
                    </a:lnTo>
                    <a:close/>
                    <a:moveTo>
                      <a:pt x="79" y="215"/>
                    </a:moveTo>
                    <a:cubicBezTo>
                      <a:pt x="79" y="217"/>
                      <a:pt x="79" y="217"/>
                      <a:pt x="79" y="217"/>
                    </a:cubicBezTo>
                    <a:cubicBezTo>
                      <a:pt x="77" y="216"/>
                      <a:pt x="79" y="218"/>
                      <a:pt x="81" y="218"/>
                    </a:cubicBezTo>
                    <a:cubicBezTo>
                      <a:pt x="82" y="218"/>
                      <a:pt x="81" y="216"/>
                      <a:pt x="81" y="216"/>
                    </a:cubicBezTo>
                    <a:lnTo>
                      <a:pt x="79" y="215"/>
                    </a:lnTo>
                    <a:close/>
                    <a:moveTo>
                      <a:pt x="87" y="249"/>
                    </a:moveTo>
                    <a:cubicBezTo>
                      <a:pt x="89" y="249"/>
                      <a:pt x="86" y="250"/>
                      <a:pt x="86" y="250"/>
                    </a:cubicBezTo>
                    <a:cubicBezTo>
                      <a:pt x="86" y="250"/>
                      <a:pt x="85" y="249"/>
                      <a:pt x="87" y="249"/>
                    </a:cubicBezTo>
                    <a:close/>
                    <a:moveTo>
                      <a:pt x="79" y="250"/>
                    </a:moveTo>
                    <a:cubicBezTo>
                      <a:pt x="78" y="250"/>
                      <a:pt x="78" y="251"/>
                      <a:pt x="80" y="252"/>
                    </a:cubicBezTo>
                    <a:cubicBezTo>
                      <a:pt x="80" y="251"/>
                      <a:pt x="80" y="250"/>
                      <a:pt x="79" y="250"/>
                    </a:cubicBezTo>
                    <a:close/>
                    <a:moveTo>
                      <a:pt x="38" y="280"/>
                    </a:moveTo>
                    <a:cubicBezTo>
                      <a:pt x="36" y="281"/>
                      <a:pt x="31" y="285"/>
                      <a:pt x="36" y="284"/>
                    </a:cubicBezTo>
                    <a:cubicBezTo>
                      <a:pt x="37" y="283"/>
                      <a:pt x="41" y="280"/>
                      <a:pt x="38" y="280"/>
                    </a:cubicBezTo>
                    <a:close/>
                    <a:moveTo>
                      <a:pt x="27" y="290"/>
                    </a:moveTo>
                    <a:cubicBezTo>
                      <a:pt x="27" y="292"/>
                      <a:pt x="27" y="292"/>
                      <a:pt x="27" y="292"/>
                    </a:cubicBezTo>
                    <a:cubicBezTo>
                      <a:pt x="29" y="292"/>
                      <a:pt x="27" y="291"/>
                      <a:pt x="27" y="290"/>
                    </a:cubicBezTo>
                    <a:close/>
                    <a:moveTo>
                      <a:pt x="35" y="292"/>
                    </a:moveTo>
                    <a:cubicBezTo>
                      <a:pt x="37" y="292"/>
                      <a:pt x="37" y="294"/>
                      <a:pt x="35" y="294"/>
                    </a:cubicBezTo>
                    <a:cubicBezTo>
                      <a:pt x="35" y="294"/>
                      <a:pt x="34" y="292"/>
                      <a:pt x="35" y="292"/>
                    </a:cubicBezTo>
                    <a:close/>
                    <a:moveTo>
                      <a:pt x="22" y="306"/>
                    </a:moveTo>
                    <a:cubicBezTo>
                      <a:pt x="21" y="306"/>
                      <a:pt x="23" y="306"/>
                      <a:pt x="23" y="306"/>
                    </a:cubicBezTo>
                    <a:cubicBezTo>
                      <a:pt x="23" y="307"/>
                      <a:pt x="23" y="307"/>
                      <a:pt x="23" y="308"/>
                    </a:cubicBezTo>
                    <a:cubicBezTo>
                      <a:pt x="22" y="308"/>
                      <a:pt x="22" y="309"/>
                      <a:pt x="21" y="309"/>
                    </a:cubicBezTo>
                    <a:cubicBezTo>
                      <a:pt x="21" y="308"/>
                      <a:pt x="21" y="305"/>
                      <a:pt x="22" y="306"/>
                    </a:cubicBezTo>
                    <a:close/>
                    <a:moveTo>
                      <a:pt x="8" y="337"/>
                    </a:moveTo>
                    <a:cubicBezTo>
                      <a:pt x="8" y="337"/>
                      <a:pt x="9" y="339"/>
                      <a:pt x="9" y="339"/>
                    </a:cubicBezTo>
                    <a:cubicBezTo>
                      <a:pt x="10" y="339"/>
                      <a:pt x="10" y="337"/>
                      <a:pt x="8" y="337"/>
                    </a:cubicBezTo>
                    <a:close/>
                    <a:moveTo>
                      <a:pt x="5" y="339"/>
                    </a:moveTo>
                    <a:cubicBezTo>
                      <a:pt x="5" y="340"/>
                      <a:pt x="5" y="340"/>
                      <a:pt x="5" y="340"/>
                    </a:cubicBezTo>
                    <a:cubicBezTo>
                      <a:pt x="6" y="340"/>
                      <a:pt x="6" y="340"/>
                      <a:pt x="6" y="340"/>
                    </a:cubicBezTo>
                    <a:cubicBezTo>
                      <a:pt x="5" y="340"/>
                      <a:pt x="7" y="339"/>
                      <a:pt x="5" y="339"/>
                    </a:cubicBezTo>
                    <a:close/>
                    <a:moveTo>
                      <a:pt x="5" y="342"/>
                    </a:moveTo>
                    <a:cubicBezTo>
                      <a:pt x="5" y="343"/>
                      <a:pt x="5" y="343"/>
                      <a:pt x="5" y="343"/>
                    </a:cubicBezTo>
                    <a:cubicBezTo>
                      <a:pt x="5" y="342"/>
                      <a:pt x="6" y="342"/>
                      <a:pt x="5" y="342"/>
                    </a:cubicBezTo>
                    <a:close/>
                    <a:moveTo>
                      <a:pt x="58" y="355"/>
                    </a:moveTo>
                    <a:cubicBezTo>
                      <a:pt x="58" y="355"/>
                      <a:pt x="58" y="354"/>
                      <a:pt x="60" y="355"/>
                    </a:cubicBezTo>
                    <a:cubicBezTo>
                      <a:pt x="62" y="356"/>
                      <a:pt x="62" y="352"/>
                      <a:pt x="62" y="350"/>
                    </a:cubicBezTo>
                    <a:cubicBezTo>
                      <a:pt x="62" y="348"/>
                      <a:pt x="60" y="347"/>
                      <a:pt x="60" y="345"/>
                    </a:cubicBezTo>
                    <a:cubicBezTo>
                      <a:pt x="60" y="342"/>
                      <a:pt x="58" y="343"/>
                      <a:pt x="61" y="342"/>
                    </a:cubicBezTo>
                    <a:cubicBezTo>
                      <a:pt x="63" y="341"/>
                      <a:pt x="61" y="339"/>
                      <a:pt x="63" y="338"/>
                    </a:cubicBezTo>
                    <a:cubicBezTo>
                      <a:pt x="65" y="337"/>
                      <a:pt x="65" y="336"/>
                      <a:pt x="63" y="334"/>
                    </a:cubicBezTo>
                    <a:cubicBezTo>
                      <a:pt x="61" y="332"/>
                      <a:pt x="63" y="331"/>
                      <a:pt x="63" y="329"/>
                    </a:cubicBezTo>
                    <a:cubicBezTo>
                      <a:pt x="63" y="327"/>
                      <a:pt x="64" y="323"/>
                      <a:pt x="64" y="323"/>
                    </a:cubicBezTo>
                    <a:cubicBezTo>
                      <a:pt x="64" y="323"/>
                      <a:pt x="64" y="324"/>
                      <a:pt x="66" y="322"/>
                    </a:cubicBezTo>
                    <a:cubicBezTo>
                      <a:pt x="68" y="321"/>
                      <a:pt x="67" y="320"/>
                      <a:pt x="67" y="317"/>
                    </a:cubicBezTo>
                    <a:cubicBezTo>
                      <a:pt x="67" y="313"/>
                      <a:pt x="66" y="312"/>
                      <a:pt x="65" y="312"/>
                    </a:cubicBezTo>
                    <a:cubicBezTo>
                      <a:pt x="64" y="312"/>
                      <a:pt x="63" y="310"/>
                      <a:pt x="65" y="308"/>
                    </a:cubicBezTo>
                    <a:cubicBezTo>
                      <a:pt x="66" y="305"/>
                      <a:pt x="65" y="302"/>
                      <a:pt x="65" y="300"/>
                    </a:cubicBezTo>
                    <a:cubicBezTo>
                      <a:pt x="65" y="298"/>
                      <a:pt x="65" y="294"/>
                      <a:pt x="65" y="293"/>
                    </a:cubicBezTo>
                    <a:cubicBezTo>
                      <a:pt x="66" y="291"/>
                      <a:pt x="65" y="289"/>
                      <a:pt x="64" y="287"/>
                    </a:cubicBezTo>
                    <a:cubicBezTo>
                      <a:pt x="63" y="285"/>
                      <a:pt x="69" y="283"/>
                      <a:pt x="69" y="281"/>
                    </a:cubicBezTo>
                    <a:cubicBezTo>
                      <a:pt x="69" y="278"/>
                      <a:pt x="73" y="275"/>
                      <a:pt x="73" y="273"/>
                    </a:cubicBezTo>
                    <a:cubicBezTo>
                      <a:pt x="73" y="271"/>
                      <a:pt x="78" y="268"/>
                      <a:pt x="80" y="267"/>
                    </a:cubicBezTo>
                    <a:cubicBezTo>
                      <a:pt x="82" y="266"/>
                      <a:pt x="84" y="271"/>
                      <a:pt x="86" y="272"/>
                    </a:cubicBezTo>
                    <a:cubicBezTo>
                      <a:pt x="88" y="273"/>
                      <a:pt x="88" y="269"/>
                      <a:pt x="89" y="266"/>
                    </a:cubicBezTo>
                    <a:cubicBezTo>
                      <a:pt x="90" y="263"/>
                      <a:pt x="88" y="259"/>
                      <a:pt x="88" y="257"/>
                    </a:cubicBezTo>
                    <a:cubicBezTo>
                      <a:pt x="88" y="256"/>
                      <a:pt x="92" y="255"/>
                      <a:pt x="94" y="253"/>
                    </a:cubicBezTo>
                    <a:cubicBezTo>
                      <a:pt x="96" y="252"/>
                      <a:pt x="98" y="244"/>
                      <a:pt x="98" y="242"/>
                    </a:cubicBezTo>
                    <a:cubicBezTo>
                      <a:pt x="98" y="240"/>
                      <a:pt x="99" y="236"/>
                      <a:pt x="101" y="236"/>
                    </a:cubicBezTo>
                    <a:cubicBezTo>
                      <a:pt x="103" y="236"/>
                      <a:pt x="104" y="236"/>
                      <a:pt x="104" y="234"/>
                    </a:cubicBezTo>
                    <a:cubicBezTo>
                      <a:pt x="104" y="232"/>
                      <a:pt x="107" y="231"/>
                      <a:pt x="108" y="230"/>
                    </a:cubicBezTo>
                    <a:cubicBezTo>
                      <a:pt x="110" y="228"/>
                      <a:pt x="111" y="228"/>
                      <a:pt x="111" y="226"/>
                    </a:cubicBezTo>
                    <a:cubicBezTo>
                      <a:pt x="111" y="223"/>
                      <a:pt x="112" y="221"/>
                      <a:pt x="113" y="219"/>
                    </a:cubicBezTo>
                    <a:cubicBezTo>
                      <a:pt x="114" y="217"/>
                      <a:pt x="116" y="215"/>
                      <a:pt x="116" y="215"/>
                    </a:cubicBezTo>
                    <a:cubicBezTo>
                      <a:pt x="116" y="215"/>
                      <a:pt x="125" y="223"/>
                      <a:pt x="123" y="220"/>
                    </a:cubicBezTo>
                    <a:cubicBezTo>
                      <a:pt x="121" y="219"/>
                      <a:pt x="124" y="217"/>
                      <a:pt x="123" y="215"/>
                    </a:cubicBezTo>
                    <a:cubicBezTo>
                      <a:pt x="122" y="213"/>
                      <a:pt x="125" y="214"/>
                      <a:pt x="126" y="213"/>
                    </a:cubicBezTo>
                    <a:cubicBezTo>
                      <a:pt x="126" y="212"/>
                      <a:pt x="130" y="214"/>
                      <a:pt x="132" y="214"/>
                    </a:cubicBezTo>
                    <a:cubicBezTo>
                      <a:pt x="133" y="215"/>
                      <a:pt x="135" y="210"/>
                      <a:pt x="135" y="210"/>
                    </a:cubicBezTo>
                    <a:cubicBezTo>
                      <a:pt x="136" y="205"/>
                      <a:pt x="136" y="205"/>
                      <a:pt x="136" y="205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8" y="197"/>
                      <a:pt x="138" y="197"/>
                      <a:pt x="138" y="197"/>
                    </a:cubicBezTo>
                    <a:cubicBezTo>
                      <a:pt x="140" y="196"/>
                      <a:pt x="140" y="196"/>
                      <a:pt x="140" y="196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2" y="192"/>
                      <a:pt x="147" y="196"/>
                      <a:pt x="147" y="196"/>
                    </a:cubicBezTo>
                    <a:cubicBezTo>
                      <a:pt x="150" y="202"/>
                      <a:pt x="150" y="202"/>
                      <a:pt x="150" y="202"/>
                    </a:cubicBezTo>
                    <a:cubicBezTo>
                      <a:pt x="150" y="202"/>
                      <a:pt x="156" y="203"/>
                      <a:pt x="158" y="204"/>
                    </a:cubicBezTo>
                    <a:cubicBezTo>
                      <a:pt x="163" y="206"/>
                      <a:pt x="163" y="203"/>
                      <a:pt x="165" y="203"/>
                    </a:cubicBezTo>
                    <a:cubicBezTo>
                      <a:pt x="168" y="203"/>
                      <a:pt x="172" y="207"/>
                      <a:pt x="172" y="207"/>
                    </a:cubicBezTo>
                    <a:cubicBezTo>
                      <a:pt x="172" y="207"/>
                      <a:pt x="178" y="207"/>
                      <a:pt x="179" y="204"/>
                    </a:cubicBezTo>
                    <a:cubicBezTo>
                      <a:pt x="181" y="200"/>
                      <a:pt x="183" y="203"/>
                      <a:pt x="184" y="200"/>
                    </a:cubicBezTo>
                    <a:cubicBezTo>
                      <a:pt x="185" y="197"/>
                      <a:pt x="184" y="199"/>
                      <a:pt x="184" y="197"/>
                    </a:cubicBezTo>
                    <a:cubicBezTo>
                      <a:pt x="184" y="195"/>
                      <a:pt x="184" y="196"/>
                      <a:pt x="184" y="194"/>
                    </a:cubicBezTo>
                    <a:cubicBezTo>
                      <a:pt x="185" y="192"/>
                      <a:pt x="184" y="188"/>
                      <a:pt x="186" y="187"/>
                    </a:cubicBezTo>
                    <a:cubicBezTo>
                      <a:pt x="188" y="187"/>
                      <a:pt x="191" y="186"/>
                      <a:pt x="191" y="186"/>
                    </a:cubicBezTo>
                    <a:cubicBezTo>
                      <a:pt x="191" y="186"/>
                      <a:pt x="196" y="184"/>
                      <a:pt x="198" y="183"/>
                    </a:cubicBezTo>
                    <a:cubicBezTo>
                      <a:pt x="200" y="182"/>
                      <a:pt x="203" y="184"/>
                      <a:pt x="203" y="184"/>
                    </a:cubicBezTo>
                    <a:cubicBezTo>
                      <a:pt x="203" y="184"/>
                      <a:pt x="207" y="188"/>
                      <a:pt x="209" y="189"/>
                    </a:cubicBezTo>
                    <a:cubicBezTo>
                      <a:pt x="213" y="190"/>
                      <a:pt x="207" y="197"/>
                      <a:pt x="207" y="197"/>
                    </a:cubicBezTo>
                    <a:cubicBezTo>
                      <a:pt x="206" y="200"/>
                      <a:pt x="211" y="198"/>
                      <a:pt x="211" y="198"/>
                    </a:cubicBezTo>
                    <a:cubicBezTo>
                      <a:pt x="214" y="194"/>
                      <a:pt x="214" y="194"/>
                      <a:pt x="214" y="194"/>
                    </a:cubicBezTo>
                    <a:cubicBezTo>
                      <a:pt x="214" y="194"/>
                      <a:pt x="215" y="193"/>
                      <a:pt x="217" y="192"/>
                    </a:cubicBezTo>
                    <a:cubicBezTo>
                      <a:pt x="218" y="190"/>
                      <a:pt x="218" y="190"/>
                      <a:pt x="220" y="189"/>
                    </a:cubicBezTo>
                    <a:cubicBezTo>
                      <a:pt x="222" y="188"/>
                      <a:pt x="221" y="189"/>
                      <a:pt x="221" y="189"/>
                    </a:cubicBezTo>
                    <a:cubicBezTo>
                      <a:pt x="221" y="189"/>
                      <a:pt x="225" y="188"/>
                      <a:pt x="225" y="186"/>
                    </a:cubicBezTo>
                    <a:cubicBezTo>
                      <a:pt x="225" y="186"/>
                      <a:pt x="225" y="183"/>
                      <a:pt x="227" y="186"/>
                    </a:cubicBezTo>
                    <a:cubicBezTo>
                      <a:pt x="227" y="187"/>
                      <a:pt x="233" y="188"/>
                      <a:pt x="232" y="184"/>
                    </a:cubicBezTo>
                    <a:cubicBezTo>
                      <a:pt x="231" y="183"/>
                      <a:pt x="229" y="183"/>
                      <a:pt x="228" y="183"/>
                    </a:cubicBezTo>
                    <a:cubicBezTo>
                      <a:pt x="228" y="183"/>
                      <a:pt x="225" y="183"/>
                      <a:pt x="225" y="183"/>
                    </a:cubicBezTo>
                    <a:cubicBezTo>
                      <a:pt x="224" y="185"/>
                      <a:pt x="224" y="185"/>
                      <a:pt x="223" y="186"/>
                    </a:cubicBezTo>
                    <a:cubicBezTo>
                      <a:pt x="222" y="185"/>
                      <a:pt x="222" y="184"/>
                      <a:pt x="221" y="184"/>
                    </a:cubicBezTo>
                    <a:cubicBezTo>
                      <a:pt x="221" y="185"/>
                      <a:pt x="221" y="186"/>
                      <a:pt x="220" y="187"/>
                    </a:cubicBezTo>
                    <a:cubicBezTo>
                      <a:pt x="219" y="187"/>
                      <a:pt x="218" y="187"/>
                      <a:pt x="217" y="187"/>
                    </a:cubicBezTo>
                    <a:cubicBezTo>
                      <a:pt x="216" y="187"/>
                      <a:pt x="217" y="185"/>
                      <a:pt x="217" y="185"/>
                    </a:cubicBezTo>
                    <a:cubicBezTo>
                      <a:pt x="217" y="184"/>
                      <a:pt x="215" y="183"/>
                      <a:pt x="215" y="182"/>
                    </a:cubicBezTo>
                    <a:cubicBezTo>
                      <a:pt x="218" y="182"/>
                      <a:pt x="220" y="183"/>
                      <a:pt x="222" y="181"/>
                    </a:cubicBezTo>
                    <a:cubicBezTo>
                      <a:pt x="223" y="181"/>
                      <a:pt x="223" y="179"/>
                      <a:pt x="223" y="179"/>
                    </a:cubicBezTo>
                    <a:cubicBezTo>
                      <a:pt x="225" y="178"/>
                      <a:pt x="227" y="179"/>
                      <a:pt x="229" y="179"/>
                    </a:cubicBezTo>
                    <a:cubicBezTo>
                      <a:pt x="226" y="173"/>
                      <a:pt x="228" y="174"/>
                      <a:pt x="221" y="174"/>
                    </a:cubicBezTo>
                    <a:cubicBezTo>
                      <a:pt x="224" y="168"/>
                      <a:pt x="222" y="169"/>
                      <a:pt x="218" y="172"/>
                    </a:cubicBezTo>
                    <a:cubicBezTo>
                      <a:pt x="217" y="171"/>
                      <a:pt x="216" y="167"/>
                      <a:pt x="215" y="166"/>
                    </a:cubicBezTo>
                    <a:cubicBezTo>
                      <a:pt x="215" y="166"/>
                      <a:pt x="213" y="166"/>
                      <a:pt x="213" y="165"/>
                    </a:cubicBezTo>
                    <a:cubicBezTo>
                      <a:pt x="211" y="170"/>
                      <a:pt x="211" y="169"/>
                      <a:pt x="212" y="173"/>
                    </a:cubicBezTo>
                    <a:cubicBezTo>
                      <a:pt x="211" y="174"/>
                      <a:pt x="210" y="175"/>
                      <a:pt x="209" y="175"/>
                    </a:cubicBezTo>
                    <a:cubicBezTo>
                      <a:pt x="206" y="173"/>
                      <a:pt x="212" y="168"/>
                      <a:pt x="209" y="169"/>
                    </a:cubicBezTo>
                    <a:cubicBezTo>
                      <a:pt x="209" y="169"/>
                      <a:pt x="208" y="170"/>
                      <a:pt x="207" y="170"/>
                    </a:cubicBezTo>
                    <a:cubicBezTo>
                      <a:pt x="208" y="171"/>
                      <a:pt x="207" y="171"/>
                      <a:pt x="206" y="171"/>
                    </a:cubicBezTo>
                    <a:cubicBezTo>
                      <a:pt x="206" y="169"/>
                      <a:pt x="206" y="168"/>
                      <a:pt x="205" y="167"/>
                    </a:cubicBezTo>
                    <a:cubicBezTo>
                      <a:pt x="207" y="167"/>
                      <a:pt x="211" y="166"/>
                      <a:pt x="208" y="165"/>
                    </a:cubicBezTo>
                    <a:cubicBezTo>
                      <a:pt x="208" y="165"/>
                      <a:pt x="208" y="162"/>
                      <a:pt x="208" y="162"/>
                    </a:cubicBezTo>
                    <a:cubicBezTo>
                      <a:pt x="208" y="162"/>
                      <a:pt x="204" y="162"/>
                      <a:pt x="205" y="162"/>
                    </a:cubicBezTo>
                    <a:cubicBezTo>
                      <a:pt x="204" y="161"/>
                      <a:pt x="204" y="161"/>
                      <a:pt x="204" y="161"/>
                    </a:cubicBezTo>
                    <a:cubicBezTo>
                      <a:pt x="203" y="160"/>
                      <a:pt x="202" y="161"/>
                      <a:pt x="201" y="161"/>
                    </a:cubicBezTo>
                    <a:cubicBezTo>
                      <a:pt x="201" y="162"/>
                      <a:pt x="202" y="163"/>
                      <a:pt x="201" y="164"/>
                    </a:cubicBezTo>
                    <a:cubicBezTo>
                      <a:pt x="201" y="164"/>
                      <a:pt x="201" y="164"/>
                      <a:pt x="201" y="164"/>
                    </a:cubicBezTo>
                    <a:cubicBezTo>
                      <a:pt x="200" y="164"/>
                      <a:pt x="200" y="164"/>
                      <a:pt x="199" y="165"/>
                    </a:cubicBezTo>
                    <a:cubicBezTo>
                      <a:pt x="199" y="165"/>
                      <a:pt x="199" y="167"/>
                      <a:pt x="199" y="167"/>
                    </a:cubicBezTo>
                    <a:cubicBezTo>
                      <a:pt x="199" y="167"/>
                      <a:pt x="200" y="168"/>
                      <a:pt x="200" y="169"/>
                    </a:cubicBezTo>
                    <a:cubicBezTo>
                      <a:pt x="199" y="169"/>
                      <a:pt x="198" y="169"/>
                      <a:pt x="198" y="170"/>
                    </a:cubicBezTo>
                    <a:cubicBezTo>
                      <a:pt x="196" y="171"/>
                      <a:pt x="197" y="172"/>
                      <a:pt x="196" y="174"/>
                    </a:cubicBezTo>
                    <a:cubicBezTo>
                      <a:pt x="196" y="174"/>
                      <a:pt x="192" y="176"/>
                      <a:pt x="192" y="177"/>
                    </a:cubicBezTo>
                    <a:cubicBezTo>
                      <a:pt x="192" y="177"/>
                      <a:pt x="192" y="178"/>
                      <a:pt x="192" y="179"/>
                    </a:cubicBezTo>
                    <a:cubicBezTo>
                      <a:pt x="191" y="179"/>
                      <a:pt x="192" y="174"/>
                      <a:pt x="192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1" y="178"/>
                      <a:pt x="193" y="174"/>
                      <a:pt x="193" y="174"/>
                    </a:cubicBezTo>
                    <a:cubicBezTo>
                      <a:pt x="193" y="173"/>
                      <a:pt x="192" y="172"/>
                      <a:pt x="192" y="171"/>
                    </a:cubicBezTo>
                    <a:cubicBezTo>
                      <a:pt x="192" y="171"/>
                      <a:pt x="194" y="169"/>
                      <a:pt x="194" y="169"/>
                    </a:cubicBezTo>
                    <a:cubicBezTo>
                      <a:pt x="194" y="167"/>
                      <a:pt x="193" y="168"/>
                      <a:pt x="194" y="166"/>
                    </a:cubicBezTo>
                    <a:cubicBezTo>
                      <a:pt x="192" y="166"/>
                      <a:pt x="192" y="166"/>
                      <a:pt x="192" y="166"/>
                    </a:cubicBezTo>
                    <a:cubicBezTo>
                      <a:pt x="192" y="166"/>
                      <a:pt x="192" y="168"/>
                      <a:pt x="192" y="168"/>
                    </a:cubicBezTo>
                    <a:cubicBezTo>
                      <a:pt x="191" y="168"/>
                      <a:pt x="191" y="168"/>
                      <a:pt x="191" y="168"/>
                    </a:cubicBezTo>
                    <a:cubicBezTo>
                      <a:pt x="191" y="169"/>
                      <a:pt x="190" y="171"/>
                      <a:pt x="190" y="171"/>
                    </a:cubicBezTo>
                    <a:cubicBezTo>
                      <a:pt x="188" y="171"/>
                      <a:pt x="188" y="171"/>
                      <a:pt x="188" y="171"/>
                    </a:cubicBezTo>
                    <a:cubicBezTo>
                      <a:pt x="187" y="173"/>
                      <a:pt x="187" y="175"/>
                      <a:pt x="186" y="177"/>
                    </a:cubicBezTo>
                    <a:cubicBezTo>
                      <a:pt x="186" y="178"/>
                      <a:pt x="184" y="178"/>
                      <a:pt x="183" y="179"/>
                    </a:cubicBezTo>
                    <a:cubicBezTo>
                      <a:pt x="182" y="180"/>
                      <a:pt x="183" y="181"/>
                      <a:pt x="182" y="183"/>
                    </a:cubicBezTo>
                    <a:cubicBezTo>
                      <a:pt x="182" y="183"/>
                      <a:pt x="181" y="184"/>
                      <a:pt x="180" y="185"/>
                    </a:cubicBezTo>
                    <a:cubicBezTo>
                      <a:pt x="179" y="185"/>
                      <a:pt x="179" y="185"/>
                      <a:pt x="178" y="185"/>
                    </a:cubicBezTo>
                    <a:cubicBezTo>
                      <a:pt x="178" y="184"/>
                      <a:pt x="180" y="178"/>
                      <a:pt x="180" y="177"/>
                    </a:cubicBezTo>
                    <a:cubicBezTo>
                      <a:pt x="181" y="176"/>
                      <a:pt x="184" y="176"/>
                      <a:pt x="184" y="175"/>
                    </a:cubicBezTo>
                    <a:cubicBezTo>
                      <a:pt x="185" y="174"/>
                      <a:pt x="185" y="171"/>
                      <a:pt x="185" y="171"/>
                    </a:cubicBezTo>
                    <a:cubicBezTo>
                      <a:pt x="183" y="170"/>
                      <a:pt x="184" y="170"/>
                      <a:pt x="182" y="171"/>
                    </a:cubicBezTo>
                    <a:cubicBezTo>
                      <a:pt x="182" y="171"/>
                      <a:pt x="182" y="169"/>
                      <a:pt x="182" y="169"/>
                    </a:cubicBezTo>
                    <a:cubicBezTo>
                      <a:pt x="180" y="168"/>
                      <a:pt x="181" y="170"/>
                      <a:pt x="180" y="170"/>
                    </a:cubicBezTo>
                    <a:cubicBezTo>
                      <a:pt x="179" y="171"/>
                      <a:pt x="176" y="167"/>
                      <a:pt x="175" y="167"/>
                    </a:cubicBezTo>
                    <a:cubicBezTo>
                      <a:pt x="175" y="167"/>
                      <a:pt x="174" y="167"/>
                      <a:pt x="174" y="167"/>
                    </a:cubicBezTo>
                    <a:cubicBezTo>
                      <a:pt x="174" y="170"/>
                      <a:pt x="174" y="171"/>
                      <a:pt x="174" y="173"/>
                    </a:cubicBezTo>
                    <a:cubicBezTo>
                      <a:pt x="174" y="173"/>
                      <a:pt x="174" y="173"/>
                      <a:pt x="174" y="173"/>
                    </a:cubicBezTo>
                    <a:cubicBezTo>
                      <a:pt x="174" y="173"/>
                      <a:pt x="173" y="174"/>
                      <a:pt x="174" y="174"/>
                    </a:cubicBezTo>
                    <a:cubicBezTo>
                      <a:pt x="175" y="174"/>
                      <a:pt x="172" y="175"/>
                      <a:pt x="172" y="175"/>
                    </a:cubicBezTo>
                    <a:cubicBezTo>
                      <a:pt x="171" y="174"/>
                      <a:pt x="171" y="171"/>
                      <a:pt x="171" y="171"/>
                    </a:cubicBezTo>
                    <a:cubicBezTo>
                      <a:pt x="170" y="171"/>
                      <a:pt x="169" y="171"/>
                      <a:pt x="168" y="171"/>
                    </a:cubicBezTo>
                    <a:cubicBezTo>
                      <a:pt x="168" y="172"/>
                      <a:pt x="169" y="171"/>
                      <a:pt x="169" y="173"/>
                    </a:cubicBezTo>
                    <a:cubicBezTo>
                      <a:pt x="169" y="174"/>
                      <a:pt x="164" y="178"/>
                      <a:pt x="164" y="178"/>
                    </a:cubicBezTo>
                    <a:cubicBezTo>
                      <a:pt x="163" y="178"/>
                      <a:pt x="162" y="178"/>
                      <a:pt x="162" y="178"/>
                    </a:cubicBezTo>
                    <a:cubicBezTo>
                      <a:pt x="161" y="178"/>
                      <a:pt x="161" y="181"/>
                      <a:pt x="160" y="181"/>
                    </a:cubicBezTo>
                    <a:cubicBezTo>
                      <a:pt x="158" y="181"/>
                      <a:pt x="155" y="180"/>
                      <a:pt x="154" y="178"/>
                    </a:cubicBezTo>
                    <a:cubicBezTo>
                      <a:pt x="154" y="178"/>
                      <a:pt x="155" y="176"/>
                      <a:pt x="154" y="176"/>
                    </a:cubicBezTo>
                    <a:cubicBezTo>
                      <a:pt x="153" y="175"/>
                      <a:pt x="152" y="177"/>
                      <a:pt x="151" y="177"/>
                    </a:cubicBezTo>
                    <a:cubicBezTo>
                      <a:pt x="150" y="176"/>
                      <a:pt x="150" y="174"/>
                      <a:pt x="148" y="174"/>
                    </a:cubicBezTo>
                    <a:cubicBezTo>
                      <a:pt x="147" y="174"/>
                      <a:pt x="147" y="175"/>
                      <a:pt x="147" y="176"/>
                    </a:cubicBezTo>
                    <a:cubicBezTo>
                      <a:pt x="146" y="176"/>
                      <a:pt x="144" y="176"/>
                      <a:pt x="144" y="176"/>
                    </a:cubicBezTo>
                    <a:cubicBezTo>
                      <a:pt x="144" y="176"/>
                      <a:pt x="144" y="178"/>
                      <a:pt x="144" y="178"/>
                    </a:cubicBezTo>
                    <a:cubicBezTo>
                      <a:pt x="145" y="178"/>
                      <a:pt x="145" y="179"/>
                      <a:pt x="145" y="179"/>
                    </a:cubicBezTo>
                    <a:cubicBezTo>
                      <a:pt x="147" y="180"/>
                      <a:pt x="147" y="177"/>
                      <a:pt x="149" y="180"/>
                    </a:cubicBezTo>
                    <a:cubicBezTo>
                      <a:pt x="149" y="181"/>
                      <a:pt x="150" y="183"/>
                      <a:pt x="150" y="183"/>
                    </a:cubicBezTo>
                    <a:cubicBezTo>
                      <a:pt x="151" y="184"/>
                      <a:pt x="150" y="185"/>
                      <a:pt x="149" y="185"/>
                    </a:cubicBezTo>
                    <a:cubicBezTo>
                      <a:pt x="148" y="184"/>
                      <a:pt x="147" y="182"/>
                      <a:pt x="146" y="181"/>
                    </a:cubicBezTo>
                    <a:cubicBezTo>
                      <a:pt x="145" y="181"/>
                      <a:pt x="144" y="181"/>
                      <a:pt x="143" y="181"/>
                    </a:cubicBezTo>
                    <a:cubicBezTo>
                      <a:pt x="143" y="181"/>
                      <a:pt x="142" y="182"/>
                      <a:pt x="142" y="182"/>
                    </a:cubicBezTo>
                    <a:cubicBezTo>
                      <a:pt x="143" y="183"/>
                      <a:pt x="143" y="182"/>
                      <a:pt x="144" y="183"/>
                    </a:cubicBezTo>
                    <a:cubicBezTo>
                      <a:pt x="145" y="182"/>
                      <a:pt x="144" y="184"/>
                      <a:pt x="144" y="184"/>
                    </a:cubicBezTo>
                    <a:cubicBezTo>
                      <a:pt x="145" y="184"/>
                      <a:pt x="144" y="186"/>
                      <a:pt x="143" y="187"/>
                    </a:cubicBezTo>
                    <a:cubicBezTo>
                      <a:pt x="142" y="187"/>
                      <a:pt x="142" y="186"/>
                      <a:pt x="141" y="187"/>
                    </a:cubicBezTo>
                    <a:cubicBezTo>
                      <a:pt x="141" y="186"/>
                      <a:pt x="141" y="181"/>
                      <a:pt x="140" y="181"/>
                    </a:cubicBezTo>
                    <a:cubicBezTo>
                      <a:pt x="140" y="181"/>
                      <a:pt x="139" y="183"/>
                      <a:pt x="140" y="183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39" y="183"/>
                      <a:pt x="139" y="185"/>
                      <a:pt x="139" y="185"/>
                    </a:cubicBezTo>
                    <a:cubicBezTo>
                      <a:pt x="139" y="186"/>
                      <a:pt x="137" y="186"/>
                      <a:pt x="137" y="187"/>
                    </a:cubicBezTo>
                    <a:cubicBezTo>
                      <a:pt x="137" y="188"/>
                      <a:pt x="137" y="188"/>
                      <a:pt x="137" y="188"/>
                    </a:cubicBezTo>
                    <a:cubicBezTo>
                      <a:pt x="136" y="188"/>
                      <a:pt x="137" y="183"/>
                      <a:pt x="137" y="183"/>
                    </a:cubicBezTo>
                    <a:cubicBezTo>
                      <a:pt x="135" y="182"/>
                      <a:pt x="135" y="182"/>
                      <a:pt x="135" y="182"/>
                    </a:cubicBezTo>
                    <a:cubicBezTo>
                      <a:pt x="133" y="185"/>
                      <a:pt x="132" y="187"/>
                      <a:pt x="130" y="189"/>
                    </a:cubicBezTo>
                    <a:cubicBezTo>
                      <a:pt x="129" y="189"/>
                      <a:pt x="129" y="188"/>
                      <a:pt x="128" y="189"/>
                    </a:cubicBezTo>
                    <a:cubicBezTo>
                      <a:pt x="128" y="187"/>
                      <a:pt x="129" y="186"/>
                      <a:pt x="128" y="185"/>
                    </a:cubicBezTo>
                    <a:cubicBezTo>
                      <a:pt x="128" y="185"/>
                      <a:pt x="127" y="186"/>
                      <a:pt x="126" y="185"/>
                    </a:cubicBezTo>
                    <a:cubicBezTo>
                      <a:pt x="125" y="187"/>
                      <a:pt x="124" y="187"/>
                      <a:pt x="124" y="190"/>
                    </a:cubicBezTo>
                    <a:cubicBezTo>
                      <a:pt x="124" y="190"/>
                      <a:pt x="126" y="190"/>
                      <a:pt x="126" y="191"/>
                    </a:cubicBezTo>
                    <a:cubicBezTo>
                      <a:pt x="126" y="192"/>
                      <a:pt x="127" y="196"/>
                      <a:pt x="126" y="196"/>
                    </a:cubicBezTo>
                    <a:cubicBezTo>
                      <a:pt x="125" y="194"/>
                      <a:pt x="125" y="193"/>
                      <a:pt x="124" y="192"/>
                    </a:cubicBezTo>
                    <a:cubicBezTo>
                      <a:pt x="121" y="190"/>
                      <a:pt x="121" y="193"/>
                      <a:pt x="123" y="194"/>
                    </a:cubicBezTo>
                    <a:cubicBezTo>
                      <a:pt x="125" y="193"/>
                      <a:pt x="122" y="196"/>
                      <a:pt x="122" y="196"/>
                    </a:cubicBezTo>
                    <a:cubicBezTo>
                      <a:pt x="122" y="196"/>
                      <a:pt x="121" y="196"/>
                      <a:pt x="122" y="195"/>
                    </a:cubicBezTo>
                    <a:cubicBezTo>
                      <a:pt x="121" y="195"/>
                      <a:pt x="120" y="195"/>
                      <a:pt x="120" y="195"/>
                    </a:cubicBezTo>
                    <a:cubicBezTo>
                      <a:pt x="119" y="194"/>
                      <a:pt x="120" y="194"/>
                      <a:pt x="118" y="193"/>
                    </a:cubicBezTo>
                    <a:cubicBezTo>
                      <a:pt x="118" y="194"/>
                      <a:pt x="118" y="197"/>
                      <a:pt x="118" y="199"/>
                    </a:cubicBezTo>
                    <a:cubicBezTo>
                      <a:pt x="115" y="199"/>
                      <a:pt x="115" y="199"/>
                      <a:pt x="115" y="199"/>
                    </a:cubicBezTo>
                    <a:cubicBezTo>
                      <a:pt x="115" y="201"/>
                      <a:pt x="115" y="202"/>
                      <a:pt x="114" y="204"/>
                    </a:cubicBezTo>
                    <a:cubicBezTo>
                      <a:pt x="113" y="205"/>
                      <a:pt x="113" y="205"/>
                      <a:pt x="113" y="205"/>
                    </a:cubicBezTo>
                    <a:cubicBezTo>
                      <a:pt x="114" y="205"/>
                      <a:pt x="114" y="209"/>
                      <a:pt x="113" y="209"/>
                    </a:cubicBezTo>
                    <a:cubicBezTo>
                      <a:pt x="113" y="210"/>
                      <a:pt x="112" y="209"/>
                      <a:pt x="111" y="209"/>
                    </a:cubicBezTo>
                    <a:cubicBezTo>
                      <a:pt x="110" y="211"/>
                      <a:pt x="110" y="211"/>
                      <a:pt x="110" y="211"/>
                    </a:cubicBezTo>
                    <a:cubicBezTo>
                      <a:pt x="109" y="211"/>
                      <a:pt x="107" y="211"/>
                      <a:pt x="106" y="211"/>
                    </a:cubicBezTo>
                    <a:cubicBezTo>
                      <a:pt x="105" y="211"/>
                      <a:pt x="105" y="213"/>
                      <a:pt x="104" y="213"/>
                    </a:cubicBezTo>
                    <a:cubicBezTo>
                      <a:pt x="104" y="214"/>
                      <a:pt x="104" y="215"/>
                      <a:pt x="104" y="215"/>
                    </a:cubicBezTo>
                    <a:cubicBezTo>
                      <a:pt x="105" y="215"/>
                      <a:pt x="107" y="216"/>
                      <a:pt x="109" y="215"/>
                    </a:cubicBezTo>
                    <a:cubicBezTo>
                      <a:pt x="110" y="215"/>
                      <a:pt x="110" y="213"/>
                      <a:pt x="112" y="213"/>
                    </a:cubicBezTo>
                    <a:cubicBezTo>
                      <a:pt x="113" y="213"/>
                      <a:pt x="112" y="215"/>
                      <a:pt x="112" y="215"/>
                    </a:cubicBezTo>
                    <a:cubicBezTo>
                      <a:pt x="106" y="216"/>
                      <a:pt x="107" y="216"/>
                      <a:pt x="107" y="223"/>
                    </a:cubicBezTo>
                    <a:cubicBezTo>
                      <a:pt x="104" y="218"/>
                      <a:pt x="104" y="218"/>
                      <a:pt x="98" y="219"/>
                    </a:cubicBezTo>
                    <a:cubicBezTo>
                      <a:pt x="98" y="220"/>
                      <a:pt x="98" y="220"/>
                      <a:pt x="98" y="220"/>
                    </a:cubicBezTo>
                    <a:cubicBezTo>
                      <a:pt x="100" y="220"/>
                      <a:pt x="100" y="220"/>
                      <a:pt x="100" y="220"/>
                    </a:cubicBezTo>
                    <a:cubicBezTo>
                      <a:pt x="100" y="220"/>
                      <a:pt x="101" y="220"/>
                      <a:pt x="102" y="220"/>
                    </a:cubicBezTo>
                    <a:cubicBezTo>
                      <a:pt x="102" y="221"/>
                      <a:pt x="102" y="221"/>
                      <a:pt x="102" y="221"/>
                    </a:cubicBezTo>
                    <a:cubicBezTo>
                      <a:pt x="99" y="221"/>
                      <a:pt x="101" y="222"/>
                      <a:pt x="100" y="223"/>
                    </a:cubicBezTo>
                    <a:cubicBezTo>
                      <a:pt x="101" y="223"/>
                      <a:pt x="102" y="222"/>
                      <a:pt x="103" y="223"/>
                    </a:cubicBezTo>
                    <a:cubicBezTo>
                      <a:pt x="103" y="224"/>
                      <a:pt x="100" y="228"/>
                      <a:pt x="104" y="227"/>
                    </a:cubicBezTo>
                    <a:cubicBezTo>
                      <a:pt x="104" y="227"/>
                      <a:pt x="104" y="228"/>
                      <a:pt x="104" y="229"/>
                    </a:cubicBezTo>
                    <a:cubicBezTo>
                      <a:pt x="102" y="229"/>
                      <a:pt x="100" y="229"/>
                      <a:pt x="98" y="229"/>
                    </a:cubicBezTo>
                    <a:cubicBezTo>
                      <a:pt x="97" y="231"/>
                      <a:pt x="96" y="232"/>
                      <a:pt x="98" y="233"/>
                    </a:cubicBezTo>
                    <a:cubicBezTo>
                      <a:pt x="98" y="234"/>
                      <a:pt x="98" y="234"/>
                      <a:pt x="98" y="234"/>
                    </a:cubicBezTo>
                    <a:cubicBezTo>
                      <a:pt x="97" y="235"/>
                      <a:pt x="96" y="234"/>
                      <a:pt x="95" y="234"/>
                    </a:cubicBezTo>
                    <a:cubicBezTo>
                      <a:pt x="94" y="235"/>
                      <a:pt x="94" y="237"/>
                      <a:pt x="93" y="238"/>
                    </a:cubicBezTo>
                    <a:cubicBezTo>
                      <a:pt x="92" y="238"/>
                      <a:pt x="90" y="237"/>
                      <a:pt x="88" y="238"/>
                    </a:cubicBezTo>
                    <a:cubicBezTo>
                      <a:pt x="87" y="238"/>
                      <a:pt x="88" y="240"/>
                      <a:pt x="88" y="240"/>
                    </a:cubicBezTo>
                    <a:cubicBezTo>
                      <a:pt x="86" y="241"/>
                      <a:pt x="84" y="242"/>
                      <a:pt x="82" y="243"/>
                    </a:cubicBezTo>
                    <a:cubicBezTo>
                      <a:pt x="82" y="243"/>
                      <a:pt x="82" y="245"/>
                      <a:pt x="82" y="245"/>
                    </a:cubicBezTo>
                    <a:cubicBezTo>
                      <a:pt x="85" y="245"/>
                      <a:pt x="84" y="247"/>
                      <a:pt x="82" y="246"/>
                    </a:cubicBezTo>
                    <a:cubicBezTo>
                      <a:pt x="83" y="249"/>
                      <a:pt x="82" y="249"/>
                      <a:pt x="83" y="251"/>
                    </a:cubicBezTo>
                    <a:cubicBezTo>
                      <a:pt x="83" y="251"/>
                      <a:pt x="78" y="255"/>
                      <a:pt x="78" y="255"/>
                    </a:cubicBezTo>
                    <a:cubicBezTo>
                      <a:pt x="77" y="255"/>
                      <a:pt x="76" y="255"/>
                      <a:pt x="75" y="255"/>
                    </a:cubicBezTo>
                    <a:cubicBezTo>
                      <a:pt x="75" y="255"/>
                      <a:pt x="75" y="257"/>
                      <a:pt x="75" y="257"/>
                    </a:cubicBezTo>
                    <a:cubicBezTo>
                      <a:pt x="74" y="258"/>
                      <a:pt x="72" y="257"/>
                      <a:pt x="71" y="257"/>
                    </a:cubicBezTo>
                    <a:cubicBezTo>
                      <a:pt x="71" y="257"/>
                      <a:pt x="70" y="259"/>
                      <a:pt x="69" y="259"/>
                    </a:cubicBezTo>
                    <a:cubicBezTo>
                      <a:pt x="70" y="260"/>
                      <a:pt x="73" y="264"/>
                      <a:pt x="70" y="265"/>
                    </a:cubicBezTo>
                    <a:cubicBezTo>
                      <a:pt x="68" y="265"/>
                      <a:pt x="66" y="264"/>
                      <a:pt x="65" y="264"/>
                    </a:cubicBezTo>
                    <a:cubicBezTo>
                      <a:pt x="62" y="264"/>
                      <a:pt x="64" y="267"/>
                      <a:pt x="64" y="267"/>
                    </a:cubicBezTo>
                    <a:cubicBezTo>
                      <a:pt x="63" y="268"/>
                      <a:pt x="62" y="267"/>
                      <a:pt x="61" y="268"/>
                    </a:cubicBezTo>
                    <a:cubicBezTo>
                      <a:pt x="61" y="268"/>
                      <a:pt x="61" y="270"/>
                      <a:pt x="61" y="270"/>
                    </a:cubicBezTo>
                    <a:cubicBezTo>
                      <a:pt x="59" y="270"/>
                      <a:pt x="59" y="268"/>
                      <a:pt x="58" y="269"/>
                    </a:cubicBezTo>
                    <a:cubicBezTo>
                      <a:pt x="57" y="270"/>
                      <a:pt x="58" y="271"/>
                      <a:pt x="57" y="272"/>
                    </a:cubicBezTo>
                    <a:cubicBezTo>
                      <a:pt x="57" y="272"/>
                      <a:pt x="54" y="275"/>
                      <a:pt x="53" y="275"/>
                    </a:cubicBezTo>
                    <a:cubicBezTo>
                      <a:pt x="52" y="276"/>
                      <a:pt x="52" y="278"/>
                      <a:pt x="51" y="279"/>
                    </a:cubicBezTo>
                    <a:cubicBezTo>
                      <a:pt x="51" y="280"/>
                      <a:pt x="51" y="280"/>
                      <a:pt x="51" y="280"/>
                    </a:cubicBezTo>
                    <a:cubicBezTo>
                      <a:pt x="50" y="280"/>
                      <a:pt x="49" y="279"/>
                      <a:pt x="48" y="280"/>
                    </a:cubicBezTo>
                    <a:cubicBezTo>
                      <a:pt x="48" y="282"/>
                      <a:pt x="49" y="282"/>
                      <a:pt x="49" y="284"/>
                    </a:cubicBezTo>
                    <a:cubicBezTo>
                      <a:pt x="54" y="282"/>
                      <a:pt x="57" y="280"/>
                      <a:pt x="61" y="277"/>
                    </a:cubicBezTo>
                    <a:cubicBezTo>
                      <a:pt x="60" y="278"/>
                      <a:pt x="60" y="279"/>
                      <a:pt x="59" y="280"/>
                    </a:cubicBezTo>
                    <a:cubicBezTo>
                      <a:pt x="58" y="282"/>
                      <a:pt x="55" y="282"/>
                      <a:pt x="54" y="284"/>
                    </a:cubicBezTo>
                    <a:cubicBezTo>
                      <a:pt x="53" y="285"/>
                      <a:pt x="54" y="286"/>
                      <a:pt x="53" y="287"/>
                    </a:cubicBezTo>
                    <a:cubicBezTo>
                      <a:pt x="51" y="287"/>
                      <a:pt x="49" y="287"/>
                      <a:pt x="47" y="286"/>
                    </a:cubicBezTo>
                    <a:cubicBezTo>
                      <a:pt x="47" y="285"/>
                      <a:pt x="47" y="284"/>
                      <a:pt x="47" y="283"/>
                    </a:cubicBezTo>
                    <a:cubicBezTo>
                      <a:pt x="47" y="283"/>
                      <a:pt x="46" y="282"/>
                      <a:pt x="45" y="282"/>
                    </a:cubicBezTo>
                    <a:cubicBezTo>
                      <a:pt x="42" y="284"/>
                      <a:pt x="43" y="285"/>
                      <a:pt x="38" y="283"/>
                    </a:cubicBezTo>
                    <a:cubicBezTo>
                      <a:pt x="38" y="287"/>
                      <a:pt x="38" y="287"/>
                      <a:pt x="38" y="287"/>
                    </a:cubicBezTo>
                    <a:cubicBezTo>
                      <a:pt x="39" y="286"/>
                      <a:pt x="38" y="289"/>
                      <a:pt x="38" y="289"/>
                    </a:cubicBezTo>
                    <a:cubicBezTo>
                      <a:pt x="37" y="289"/>
                      <a:pt x="35" y="288"/>
                      <a:pt x="35" y="289"/>
                    </a:cubicBezTo>
                    <a:cubicBezTo>
                      <a:pt x="33" y="290"/>
                      <a:pt x="36" y="293"/>
                      <a:pt x="33" y="292"/>
                    </a:cubicBezTo>
                    <a:cubicBezTo>
                      <a:pt x="33" y="291"/>
                      <a:pt x="33" y="291"/>
                      <a:pt x="32" y="291"/>
                    </a:cubicBezTo>
                    <a:cubicBezTo>
                      <a:pt x="32" y="291"/>
                      <a:pt x="32" y="294"/>
                      <a:pt x="32" y="294"/>
                    </a:cubicBezTo>
                    <a:cubicBezTo>
                      <a:pt x="31" y="295"/>
                      <a:pt x="31" y="293"/>
                      <a:pt x="31" y="293"/>
                    </a:cubicBezTo>
                    <a:cubicBezTo>
                      <a:pt x="30" y="293"/>
                      <a:pt x="24" y="293"/>
                      <a:pt x="23" y="293"/>
                    </a:cubicBezTo>
                    <a:cubicBezTo>
                      <a:pt x="23" y="293"/>
                      <a:pt x="23" y="295"/>
                      <a:pt x="23" y="296"/>
                    </a:cubicBezTo>
                    <a:cubicBezTo>
                      <a:pt x="24" y="296"/>
                      <a:pt x="25" y="296"/>
                      <a:pt x="25" y="296"/>
                    </a:cubicBezTo>
                    <a:cubicBezTo>
                      <a:pt x="25" y="297"/>
                      <a:pt x="26" y="296"/>
                      <a:pt x="26" y="298"/>
                    </a:cubicBezTo>
                    <a:cubicBezTo>
                      <a:pt x="26" y="298"/>
                      <a:pt x="23" y="300"/>
                      <a:pt x="23" y="300"/>
                    </a:cubicBezTo>
                    <a:cubicBezTo>
                      <a:pt x="23" y="300"/>
                      <a:pt x="24" y="301"/>
                      <a:pt x="23" y="302"/>
                    </a:cubicBezTo>
                    <a:cubicBezTo>
                      <a:pt x="23" y="301"/>
                      <a:pt x="22" y="300"/>
                      <a:pt x="22" y="300"/>
                    </a:cubicBezTo>
                    <a:cubicBezTo>
                      <a:pt x="21" y="300"/>
                      <a:pt x="18" y="300"/>
                      <a:pt x="17" y="300"/>
                    </a:cubicBezTo>
                    <a:cubicBezTo>
                      <a:pt x="18" y="301"/>
                      <a:pt x="16" y="304"/>
                      <a:pt x="16" y="304"/>
                    </a:cubicBezTo>
                    <a:cubicBezTo>
                      <a:pt x="19" y="304"/>
                      <a:pt x="26" y="304"/>
                      <a:pt x="19" y="306"/>
                    </a:cubicBezTo>
                    <a:cubicBezTo>
                      <a:pt x="17" y="307"/>
                      <a:pt x="18" y="306"/>
                      <a:pt x="18" y="308"/>
                    </a:cubicBezTo>
                    <a:cubicBezTo>
                      <a:pt x="17" y="307"/>
                      <a:pt x="17" y="305"/>
                      <a:pt x="15" y="306"/>
                    </a:cubicBezTo>
                    <a:cubicBezTo>
                      <a:pt x="15" y="306"/>
                      <a:pt x="15" y="308"/>
                      <a:pt x="15" y="308"/>
                    </a:cubicBezTo>
                    <a:cubicBezTo>
                      <a:pt x="12" y="307"/>
                      <a:pt x="12" y="308"/>
                      <a:pt x="9" y="308"/>
                    </a:cubicBezTo>
                    <a:cubicBezTo>
                      <a:pt x="9" y="308"/>
                      <a:pt x="8" y="309"/>
                      <a:pt x="8" y="309"/>
                    </a:cubicBezTo>
                    <a:cubicBezTo>
                      <a:pt x="7" y="309"/>
                      <a:pt x="7" y="308"/>
                      <a:pt x="6" y="308"/>
                    </a:cubicBezTo>
                    <a:cubicBezTo>
                      <a:pt x="6" y="308"/>
                      <a:pt x="6" y="311"/>
                      <a:pt x="6" y="311"/>
                    </a:cubicBezTo>
                    <a:cubicBezTo>
                      <a:pt x="9" y="311"/>
                      <a:pt x="10" y="311"/>
                      <a:pt x="13" y="312"/>
                    </a:cubicBezTo>
                    <a:cubicBezTo>
                      <a:pt x="12" y="312"/>
                      <a:pt x="15" y="312"/>
                      <a:pt x="15" y="312"/>
                    </a:cubicBezTo>
                    <a:cubicBezTo>
                      <a:pt x="15" y="312"/>
                      <a:pt x="14" y="313"/>
                      <a:pt x="14" y="314"/>
                    </a:cubicBezTo>
                    <a:cubicBezTo>
                      <a:pt x="10" y="313"/>
                      <a:pt x="6" y="313"/>
                      <a:pt x="3" y="314"/>
                    </a:cubicBezTo>
                    <a:cubicBezTo>
                      <a:pt x="4" y="317"/>
                      <a:pt x="4" y="318"/>
                      <a:pt x="3" y="321"/>
                    </a:cubicBezTo>
                    <a:cubicBezTo>
                      <a:pt x="4" y="321"/>
                      <a:pt x="5" y="321"/>
                      <a:pt x="5" y="321"/>
                    </a:cubicBezTo>
                    <a:cubicBezTo>
                      <a:pt x="7" y="320"/>
                      <a:pt x="6" y="318"/>
                      <a:pt x="9" y="320"/>
                    </a:cubicBezTo>
                    <a:cubicBezTo>
                      <a:pt x="9" y="320"/>
                      <a:pt x="10" y="321"/>
                      <a:pt x="11" y="322"/>
                    </a:cubicBezTo>
                    <a:cubicBezTo>
                      <a:pt x="11" y="321"/>
                      <a:pt x="13" y="322"/>
                      <a:pt x="13" y="322"/>
                    </a:cubicBezTo>
                    <a:cubicBezTo>
                      <a:pt x="13" y="321"/>
                      <a:pt x="13" y="320"/>
                      <a:pt x="13" y="319"/>
                    </a:cubicBezTo>
                    <a:cubicBezTo>
                      <a:pt x="14" y="319"/>
                      <a:pt x="14" y="318"/>
                      <a:pt x="15" y="318"/>
                    </a:cubicBezTo>
                    <a:cubicBezTo>
                      <a:pt x="15" y="319"/>
                      <a:pt x="16" y="320"/>
                      <a:pt x="16" y="320"/>
                    </a:cubicBezTo>
                    <a:cubicBezTo>
                      <a:pt x="17" y="320"/>
                      <a:pt x="17" y="319"/>
                      <a:pt x="19" y="320"/>
                    </a:cubicBezTo>
                    <a:cubicBezTo>
                      <a:pt x="19" y="320"/>
                      <a:pt x="19" y="321"/>
                      <a:pt x="20" y="322"/>
                    </a:cubicBezTo>
                    <a:cubicBezTo>
                      <a:pt x="21" y="321"/>
                      <a:pt x="20" y="320"/>
                      <a:pt x="22" y="320"/>
                    </a:cubicBezTo>
                    <a:cubicBezTo>
                      <a:pt x="22" y="320"/>
                      <a:pt x="22" y="321"/>
                      <a:pt x="22" y="322"/>
                    </a:cubicBezTo>
                    <a:cubicBezTo>
                      <a:pt x="21" y="322"/>
                      <a:pt x="20" y="322"/>
                      <a:pt x="19" y="322"/>
                    </a:cubicBezTo>
                    <a:cubicBezTo>
                      <a:pt x="18" y="324"/>
                      <a:pt x="18" y="324"/>
                      <a:pt x="18" y="324"/>
                    </a:cubicBezTo>
                    <a:cubicBezTo>
                      <a:pt x="16" y="324"/>
                      <a:pt x="17" y="322"/>
                      <a:pt x="16" y="322"/>
                    </a:cubicBezTo>
                    <a:cubicBezTo>
                      <a:pt x="16" y="322"/>
                      <a:pt x="7" y="322"/>
                      <a:pt x="6" y="322"/>
                    </a:cubicBezTo>
                    <a:cubicBezTo>
                      <a:pt x="5" y="324"/>
                      <a:pt x="5" y="324"/>
                      <a:pt x="5" y="324"/>
                    </a:cubicBezTo>
                    <a:cubicBezTo>
                      <a:pt x="3" y="324"/>
                      <a:pt x="4" y="323"/>
                      <a:pt x="3" y="323"/>
                    </a:cubicBezTo>
                    <a:cubicBezTo>
                      <a:pt x="3" y="324"/>
                      <a:pt x="3" y="324"/>
                      <a:pt x="3" y="324"/>
                    </a:cubicBezTo>
                    <a:cubicBezTo>
                      <a:pt x="4" y="325"/>
                      <a:pt x="6" y="325"/>
                      <a:pt x="7" y="326"/>
                    </a:cubicBezTo>
                    <a:cubicBezTo>
                      <a:pt x="7" y="326"/>
                      <a:pt x="8" y="327"/>
                      <a:pt x="7" y="326"/>
                    </a:cubicBezTo>
                    <a:cubicBezTo>
                      <a:pt x="7" y="326"/>
                      <a:pt x="7" y="328"/>
                      <a:pt x="7" y="328"/>
                    </a:cubicBezTo>
                    <a:cubicBezTo>
                      <a:pt x="6" y="328"/>
                      <a:pt x="4" y="328"/>
                      <a:pt x="4" y="328"/>
                    </a:cubicBezTo>
                    <a:cubicBezTo>
                      <a:pt x="3" y="329"/>
                      <a:pt x="5" y="330"/>
                      <a:pt x="5" y="330"/>
                    </a:cubicBezTo>
                    <a:cubicBezTo>
                      <a:pt x="0" y="331"/>
                      <a:pt x="5" y="330"/>
                      <a:pt x="3" y="332"/>
                    </a:cubicBezTo>
                    <a:cubicBezTo>
                      <a:pt x="4" y="331"/>
                      <a:pt x="5" y="332"/>
                      <a:pt x="7" y="332"/>
                    </a:cubicBezTo>
                    <a:cubicBezTo>
                      <a:pt x="7" y="332"/>
                      <a:pt x="7" y="331"/>
                      <a:pt x="7" y="331"/>
                    </a:cubicBezTo>
                    <a:cubicBezTo>
                      <a:pt x="8" y="331"/>
                      <a:pt x="10" y="331"/>
                      <a:pt x="9" y="332"/>
                    </a:cubicBezTo>
                    <a:cubicBezTo>
                      <a:pt x="10" y="331"/>
                      <a:pt x="10" y="333"/>
                      <a:pt x="7" y="333"/>
                    </a:cubicBezTo>
                    <a:cubicBezTo>
                      <a:pt x="7" y="333"/>
                      <a:pt x="7" y="335"/>
                      <a:pt x="7" y="335"/>
                    </a:cubicBezTo>
                    <a:cubicBezTo>
                      <a:pt x="9" y="335"/>
                      <a:pt x="9" y="334"/>
                      <a:pt x="11" y="334"/>
                    </a:cubicBezTo>
                    <a:cubicBezTo>
                      <a:pt x="11" y="335"/>
                      <a:pt x="11" y="336"/>
                      <a:pt x="11" y="337"/>
                    </a:cubicBezTo>
                    <a:cubicBezTo>
                      <a:pt x="13" y="337"/>
                      <a:pt x="13" y="337"/>
                      <a:pt x="13" y="337"/>
                    </a:cubicBezTo>
                    <a:cubicBezTo>
                      <a:pt x="14" y="336"/>
                      <a:pt x="14" y="333"/>
                      <a:pt x="17" y="332"/>
                    </a:cubicBezTo>
                    <a:cubicBezTo>
                      <a:pt x="18" y="331"/>
                      <a:pt x="20" y="331"/>
                      <a:pt x="21" y="331"/>
                    </a:cubicBezTo>
                    <a:cubicBezTo>
                      <a:pt x="22" y="331"/>
                      <a:pt x="20" y="332"/>
                      <a:pt x="19" y="334"/>
                    </a:cubicBezTo>
                    <a:cubicBezTo>
                      <a:pt x="19" y="334"/>
                      <a:pt x="17" y="333"/>
                      <a:pt x="17" y="334"/>
                    </a:cubicBezTo>
                    <a:cubicBezTo>
                      <a:pt x="16" y="334"/>
                      <a:pt x="17" y="335"/>
                      <a:pt x="16" y="337"/>
                    </a:cubicBezTo>
                    <a:cubicBezTo>
                      <a:pt x="15" y="338"/>
                      <a:pt x="15" y="338"/>
                      <a:pt x="15" y="338"/>
                    </a:cubicBezTo>
                    <a:cubicBezTo>
                      <a:pt x="14" y="338"/>
                      <a:pt x="13" y="339"/>
                      <a:pt x="13" y="340"/>
                    </a:cubicBezTo>
                    <a:cubicBezTo>
                      <a:pt x="13" y="340"/>
                      <a:pt x="14" y="342"/>
                      <a:pt x="13" y="342"/>
                    </a:cubicBezTo>
                    <a:cubicBezTo>
                      <a:pt x="12" y="344"/>
                      <a:pt x="8" y="343"/>
                      <a:pt x="7" y="344"/>
                    </a:cubicBezTo>
                    <a:cubicBezTo>
                      <a:pt x="6" y="345"/>
                      <a:pt x="6" y="347"/>
                      <a:pt x="5" y="348"/>
                    </a:cubicBezTo>
                    <a:cubicBezTo>
                      <a:pt x="6" y="348"/>
                      <a:pt x="8" y="348"/>
                      <a:pt x="9" y="348"/>
                    </a:cubicBezTo>
                    <a:cubicBezTo>
                      <a:pt x="11" y="349"/>
                      <a:pt x="7" y="350"/>
                      <a:pt x="10" y="350"/>
                    </a:cubicBezTo>
                    <a:cubicBezTo>
                      <a:pt x="10" y="349"/>
                      <a:pt x="10" y="348"/>
                      <a:pt x="10" y="348"/>
                    </a:cubicBezTo>
                    <a:cubicBezTo>
                      <a:pt x="12" y="348"/>
                      <a:pt x="12" y="347"/>
                      <a:pt x="14" y="348"/>
                    </a:cubicBezTo>
                    <a:cubicBezTo>
                      <a:pt x="14" y="347"/>
                      <a:pt x="14" y="346"/>
                      <a:pt x="15" y="346"/>
                    </a:cubicBezTo>
                    <a:cubicBezTo>
                      <a:pt x="16" y="345"/>
                      <a:pt x="15" y="348"/>
                      <a:pt x="14" y="348"/>
                    </a:cubicBezTo>
                    <a:cubicBezTo>
                      <a:pt x="16" y="349"/>
                      <a:pt x="13" y="355"/>
                      <a:pt x="13" y="356"/>
                    </a:cubicBezTo>
                    <a:cubicBezTo>
                      <a:pt x="12" y="357"/>
                      <a:pt x="11" y="356"/>
                      <a:pt x="10" y="357"/>
                    </a:cubicBezTo>
                    <a:cubicBezTo>
                      <a:pt x="10" y="358"/>
                      <a:pt x="10" y="360"/>
                      <a:pt x="10" y="361"/>
                    </a:cubicBezTo>
                    <a:cubicBezTo>
                      <a:pt x="12" y="362"/>
                      <a:pt x="15" y="367"/>
                      <a:pt x="19" y="365"/>
                    </a:cubicBezTo>
                    <a:cubicBezTo>
                      <a:pt x="20" y="365"/>
                      <a:pt x="19" y="364"/>
                      <a:pt x="21" y="364"/>
                    </a:cubicBezTo>
                    <a:cubicBezTo>
                      <a:pt x="20" y="367"/>
                      <a:pt x="20" y="367"/>
                      <a:pt x="20" y="367"/>
                    </a:cubicBezTo>
                    <a:cubicBezTo>
                      <a:pt x="22" y="367"/>
                      <a:pt x="25" y="368"/>
                      <a:pt x="27" y="367"/>
                    </a:cubicBezTo>
                    <a:cubicBezTo>
                      <a:pt x="27" y="367"/>
                      <a:pt x="28" y="365"/>
                      <a:pt x="29" y="365"/>
                    </a:cubicBezTo>
                    <a:cubicBezTo>
                      <a:pt x="30" y="365"/>
                      <a:pt x="31" y="365"/>
                      <a:pt x="32" y="365"/>
                    </a:cubicBezTo>
                    <a:cubicBezTo>
                      <a:pt x="33" y="364"/>
                      <a:pt x="34" y="362"/>
                      <a:pt x="35" y="362"/>
                    </a:cubicBezTo>
                    <a:cubicBezTo>
                      <a:pt x="36" y="361"/>
                      <a:pt x="38" y="362"/>
                      <a:pt x="39" y="361"/>
                    </a:cubicBezTo>
                    <a:cubicBezTo>
                      <a:pt x="40" y="360"/>
                      <a:pt x="42" y="357"/>
                      <a:pt x="43" y="357"/>
                    </a:cubicBezTo>
                    <a:cubicBezTo>
                      <a:pt x="44" y="356"/>
                      <a:pt x="46" y="357"/>
                      <a:pt x="47" y="357"/>
                    </a:cubicBezTo>
                    <a:cubicBezTo>
                      <a:pt x="50" y="356"/>
                      <a:pt x="53" y="352"/>
                      <a:pt x="56" y="351"/>
                    </a:cubicBezTo>
                    <a:cubicBezTo>
                      <a:pt x="56" y="351"/>
                      <a:pt x="58" y="351"/>
                      <a:pt x="58" y="351"/>
                    </a:cubicBezTo>
                    <a:cubicBezTo>
                      <a:pt x="58" y="352"/>
                      <a:pt x="58" y="353"/>
                      <a:pt x="58" y="355"/>
                    </a:cubicBezTo>
                    <a:close/>
                    <a:moveTo>
                      <a:pt x="134" y="1"/>
                    </a:moveTo>
                    <a:cubicBezTo>
                      <a:pt x="134" y="1"/>
                      <a:pt x="133" y="3"/>
                      <a:pt x="133" y="4"/>
                    </a:cubicBezTo>
                    <a:cubicBezTo>
                      <a:pt x="134" y="5"/>
                      <a:pt x="134" y="4"/>
                      <a:pt x="135" y="6"/>
                    </a:cubicBezTo>
                    <a:cubicBezTo>
                      <a:pt x="129" y="8"/>
                      <a:pt x="132" y="6"/>
                      <a:pt x="130" y="12"/>
                    </a:cubicBezTo>
                    <a:cubicBezTo>
                      <a:pt x="129" y="11"/>
                      <a:pt x="128" y="12"/>
                      <a:pt x="127" y="12"/>
                    </a:cubicBezTo>
                    <a:cubicBezTo>
                      <a:pt x="127" y="12"/>
                      <a:pt x="126" y="9"/>
                      <a:pt x="126" y="9"/>
                    </a:cubicBezTo>
                    <a:cubicBezTo>
                      <a:pt x="122" y="8"/>
                      <a:pt x="121" y="9"/>
                      <a:pt x="118" y="8"/>
                    </a:cubicBezTo>
                    <a:cubicBezTo>
                      <a:pt x="118" y="9"/>
                      <a:pt x="117" y="10"/>
                      <a:pt x="118" y="10"/>
                    </a:cubicBezTo>
                    <a:cubicBezTo>
                      <a:pt x="119" y="11"/>
                      <a:pt x="119" y="12"/>
                      <a:pt x="119" y="12"/>
                    </a:cubicBezTo>
                    <a:cubicBezTo>
                      <a:pt x="121" y="12"/>
                      <a:pt x="124" y="12"/>
                      <a:pt x="127" y="12"/>
                    </a:cubicBezTo>
                    <a:cubicBezTo>
                      <a:pt x="127" y="13"/>
                      <a:pt x="127" y="14"/>
                      <a:pt x="127" y="14"/>
                    </a:cubicBezTo>
                    <a:cubicBezTo>
                      <a:pt x="126" y="15"/>
                      <a:pt x="127" y="15"/>
                      <a:pt x="126" y="16"/>
                    </a:cubicBezTo>
                    <a:cubicBezTo>
                      <a:pt x="125" y="16"/>
                      <a:pt x="124" y="16"/>
                      <a:pt x="122" y="16"/>
                    </a:cubicBezTo>
                    <a:cubicBezTo>
                      <a:pt x="122" y="17"/>
                      <a:pt x="122" y="19"/>
                      <a:pt x="122" y="20"/>
                    </a:cubicBezTo>
                    <a:cubicBezTo>
                      <a:pt x="123" y="20"/>
                      <a:pt x="128" y="22"/>
                      <a:pt x="130" y="22"/>
                    </a:cubicBezTo>
                    <a:cubicBezTo>
                      <a:pt x="131" y="22"/>
                      <a:pt x="134" y="20"/>
                      <a:pt x="134" y="20"/>
                    </a:cubicBezTo>
                    <a:cubicBezTo>
                      <a:pt x="138" y="19"/>
                      <a:pt x="143" y="20"/>
                      <a:pt x="146" y="20"/>
                    </a:cubicBezTo>
                    <a:cubicBezTo>
                      <a:pt x="145" y="22"/>
                      <a:pt x="145" y="22"/>
                      <a:pt x="145" y="22"/>
                    </a:cubicBezTo>
                    <a:cubicBezTo>
                      <a:pt x="142" y="23"/>
                      <a:pt x="139" y="22"/>
                      <a:pt x="136" y="23"/>
                    </a:cubicBezTo>
                    <a:cubicBezTo>
                      <a:pt x="136" y="23"/>
                      <a:pt x="136" y="25"/>
                      <a:pt x="136" y="25"/>
                    </a:cubicBezTo>
                    <a:cubicBezTo>
                      <a:pt x="136" y="25"/>
                      <a:pt x="133" y="25"/>
                      <a:pt x="134" y="24"/>
                    </a:cubicBezTo>
                    <a:cubicBezTo>
                      <a:pt x="132" y="24"/>
                      <a:pt x="132" y="24"/>
                      <a:pt x="130" y="23"/>
                    </a:cubicBezTo>
                    <a:cubicBezTo>
                      <a:pt x="130" y="24"/>
                      <a:pt x="130" y="24"/>
                      <a:pt x="129" y="24"/>
                    </a:cubicBezTo>
                    <a:cubicBezTo>
                      <a:pt x="130" y="26"/>
                      <a:pt x="129" y="28"/>
                      <a:pt x="131" y="28"/>
                    </a:cubicBezTo>
                    <a:cubicBezTo>
                      <a:pt x="135" y="30"/>
                      <a:pt x="138" y="28"/>
                      <a:pt x="142" y="28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45" y="30"/>
                      <a:pt x="148" y="29"/>
                      <a:pt x="150" y="30"/>
                    </a:cubicBezTo>
                    <a:cubicBezTo>
                      <a:pt x="150" y="30"/>
                      <a:pt x="151" y="32"/>
                      <a:pt x="152" y="32"/>
                    </a:cubicBezTo>
                    <a:cubicBezTo>
                      <a:pt x="153" y="32"/>
                      <a:pt x="155" y="31"/>
                      <a:pt x="157" y="32"/>
                    </a:cubicBezTo>
                    <a:cubicBezTo>
                      <a:pt x="158" y="32"/>
                      <a:pt x="162" y="34"/>
                      <a:pt x="164" y="34"/>
                    </a:cubicBezTo>
                    <a:cubicBezTo>
                      <a:pt x="167" y="34"/>
                      <a:pt x="169" y="33"/>
                      <a:pt x="172" y="33"/>
                    </a:cubicBezTo>
                    <a:cubicBezTo>
                      <a:pt x="172" y="33"/>
                      <a:pt x="175" y="34"/>
                      <a:pt x="177" y="34"/>
                    </a:cubicBezTo>
                    <a:cubicBezTo>
                      <a:pt x="180" y="33"/>
                      <a:pt x="179" y="28"/>
                      <a:pt x="179" y="28"/>
                    </a:cubicBezTo>
                    <a:cubicBezTo>
                      <a:pt x="180" y="27"/>
                      <a:pt x="187" y="27"/>
                      <a:pt x="188" y="26"/>
                    </a:cubicBezTo>
                    <a:cubicBezTo>
                      <a:pt x="188" y="26"/>
                      <a:pt x="189" y="25"/>
                      <a:pt x="190" y="25"/>
                    </a:cubicBezTo>
                    <a:cubicBezTo>
                      <a:pt x="191" y="25"/>
                      <a:pt x="188" y="24"/>
                      <a:pt x="188" y="24"/>
                    </a:cubicBezTo>
                    <a:cubicBezTo>
                      <a:pt x="188" y="24"/>
                      <a:pt x="188" y="22"/>
                      <a:pt x="188" y="22"/>
                    </a:cubicBezTo>
                    <a:cubicBezTo>
                      <a:pt x="190" y="22"/>
                      <a:pt x="191" y="22"/>
                      <a:pt x="193" y="22"/>
                    </a:cubicBezTo>
                    <a:cubicBezTo>
                      <a:pt x="193" y="22"/>
                      <a:pt x="198" y="14"/>
                      <a:pt x="199" y="12"/>
                    </a:cubicBezTo>
                    <a:cubicBezTo>
                      <a:pt x="195" y="13"/>
                      <a:pt x="195" y="13"/>
                      <a:pt x="192" y="12"/>
                    </a:cubicBezTo>
                    <a:cubicBezTo>
                      <a:pt x="192" y="12"/>
                      <a:pt x="186" y="11"/>
                      <a:pt x="186" y="11"/>
                    </a:cubicBezTo>
                    <a:cubicBezTo>
                      <a:pt x="185" y="11"/>
                      <a:pt x="187" y="10"/>
                      <a:pt x="187" y="10"/>
                    </a:cubicBezTo>
                    <a:cubicBezTo>
                      <a:pt x="187" y="9"/>
                      <a:pt x="187" y="9"/>
                      <a:pt x="187" y="9"/>
                    </a:cubicBezTo>
                    <a:cubicBezTo>
                      <a:pt x="187" y="8"/>
                      <a:pt x="187" y="8"/>
                      <a:pt x="187" y="8"/>
                    </a:cubicBezTo>
                    <a:cubicBezTo>
                      <a:pt x="187" y="8"/>
                      <a:pt x="184" y="8"/>
                      <a:pt x="186" y="8"/>
                    </a:cubicBezTo>
                    <a:cubicBezTo>
                      <a:pt x="185" y="9"/>
                      <a:pt x="184" y="10"/>
                      <a:pt x="184" y="10"/>
                    </a:cubicBezTo>
                    <a:cubicBezTo>
                      <a:pt x="182" y="10"/>
                      <a:pt x="183" y="11"/>
                      <a:pt x="181" y="11"/>
                    </a:cubicBezTo>
                    <a:cubicBezTo>
                      <a:pt x="177" y="12"/>
                      <a:pt x="181" y="10"/>
                      <a:pt x="182" y="8"/>
                    </a:cubicBezTo>
                    <a:cubicBezTo>
                      <a:pt x="182" y="8"/>
                      <a:pt x="181" y="7"/>
                      <a:pt x="182" y="6"/>
                    </a:cubicBezTo>
                    <a:cubicBezTo>
                      <a:pt x="180" y="7"/>
                      <a:pt x="178" y="8"/>
                      <a:pt x="177" y="9"/>
                    </a:cubicBezTo>
                    <a:cubicBezTo>
                      <a:pt x="176" y="10"/>
                      <a:pt x="176" y="13"/>
                      <a:pt x="174" y="13"/>
                    </a:cubicBezTo>
                    <a:cubicBezTo>
                      <a:pt x="173" y="13"/>
                      <a:pt x="172" y="13"/>
                      <a:pt x="171" y="13"/>
                    </a:cubicBezTo>
                    <a:cubicBezTo>
                      <a:pt x="172" y="8"/>
                      <a:pt x="172" y="9"/>
                      <a:pt x="170" y="4"/>
                    </a:cubicBezTo>
                    <a:cubicBezTo>
                      <a:pt x="169" y="9"/>
                      <a:pt x="169" y="14"/>
                      <a:pt x="166" y="8"/>
                    </a:cubicBezTo>
                    <a:cubicBezTo>
                      <a:pt x="164" y="11"/>
                      <a:pt x="164" y="11"/>
                      <a:pt x="162" y="14"/>
                    </a:cubicBezTo>
                    <a:cubicBezTo>
                      <a:pt x="161" y="13"/>
                      <a:pt x="159" y="11"/>
                      <a:pt x="158" y="11"/>
                    </a:cubicBezTo>
                    <a:cubicBezTo>
                      <a:pt x="157" y="11"/>
                      <a:pt x="156" y="11"/>
                      <a:pt x="155" y="11"/>
                    </a:cubicBezTo>
                    <a:cubicBezTo>
                      <a:pt x="154" y="11"/>
                      <a:pt x="154" y="9"/>
                      <a:pt x="153" y="8"/>
                    </a:cubicBezTo>
                    <a:cubicBezTo>
                      <a:pt x="153" y="8"/>
                      <a:pt x="151" y="9"/>
                      <a:pt x="150" y="9"/>
                    </a:cubicBezTo>
                    <a:cubicBezTo>
                      <a:pt x="150" y="9"/>
                      <a:pt x="144" y="7"/>
                      <a:pt x="144" y="6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0" y="2"/>
                      <a:pt x="139" y="4"/>
                      <a:pt x="138" y="4"/>
                    </a:cubicBezTo>
                    <a:cubicBezTo>
                      <a:pt x="137" y="3"/>
                      <a:pt x="136" y="1"/>
                      <a:pt x="136" y="1"/>
                    </a:cubicBezTo>
                    <a:cubicBezTo>
                      <a:pt x="135" y="0"/>
                      <a:pt x="134" y="1"/>
                      <a:pt x="134" y="1"/>
                    </a:cubicBezTo>
                    <a:close/>
                    <a:moveTo>
                      <a:pt x="142" y="56"/>
                    </a:moveTo>
                    <a:cubicBezTo>
                      <a:pt x="141" y="56"/>
                      <a:pt x="140" y="57"/>
                      <a:pt x="139" y="58"/>
                    </a:cubicBezTo>
                    <a:cubicBezTo>
                      <a:pt x="139" y="57"/>
                      <a:pt x="139" y="61"/>
                      <a:pt x="139" y="61"/>
                    </a:cubicBezTo>
                    <a:cubicBezTo>
                      <a:pt x="140" y="61"/>
                      <a:pt x="141" y="61"/>
                      <a:pt x="141" y="62"/>
                    </a:cubicBezTo>
                    <a:cubicBezTo>
                      <a:pt x="141" y="62"/>
                      <a:pt x="141" y="64"/>
                      <a:pt x="140" y="64"/>
                    </a:cubicBezTo>
                    <a:cubicBezTo>
                      <a:pt x="140" y="65"/>
                      <a:pt x="138" y="65"/>
                      <a:pt x="138" y="66"/>
                    </a:cubicBezTo>
                    <a:cubicBezTo>
                      <a:pt x="138" y="66"/>
                      <a:pt x="139" y="68"/>
                      <a:pt x="138" y="68"/>
                    </a:cubicBezTo>
                    <a:cubicBezTo>
                      <a:pt x="141" y="68"/>
                      <a:pt x="148" y="65"/>
                      <a:pt x="150" y="66"/>
                    </a:cubicBezTo>
                    <a:cubicBezTo>
                      <a:pt x="150" y="66"/>
                      <a:pt x="150" y="68"/>
                      <a:pt x="150" y="68"/>
                    </a:cubicBezTo>
                    <a:cubicBezTo>
                      <a:pt x="150" y="69"/>
                      <a:pt x="150" y="69"/>
                      <a:pt x="150" y="69"/>
                    </a:cubicBezTo>
                    <a:cubicBezTo>
                      <a:pt x="150" y="69"/>
                      <a:pt x="152" y="69"/>
                      <a:pt x="153" y="69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6" y="67"/>
                      <a:pt x="158" y="68"/>
                      <a:pt x="159" y="68"/>
                    </a:cubicBezTo>
                    <a:cubicBezTo>
                      <a:pt x="160" y="67"/>
                      <a:pt x="161" y="66"/>
                      <a:pt x="162" y="66"/>
                    </a:cubicBezTo>
                    <a:cubicBezTo>
                      <a:pt x="164" y="65"/>
                      <a:pt x="166" y="66"/>
                      <a:pt x="168" y="66"/>
                    </a:cubicBezTo>
                    <a:cubicBezTo>
                      <a:pt x="168" y="66"/>
                      <a:pt x="170" y="64"/>
                      <a:pt x="170" y="64"/>
                    </a:cubicBezTo>
                    <a:cubicBezTo>
                      <a:pt x="171" y="63"/>
                      <a:pt x="169" y="61"/>
                      <a:pt x="170" y="60"/>
                    </a:cubicBezTo>
                    <a:cubicBezTo>
                      <a:pt x="166" y="61"/>
                      <a:pt x="164" y="62"/>
                      <a:pt x="161" y="60"/>
                    </a:cubicBezTo>
                    <a:cubicBezTo>
                      <a:pt x="158" y="59"/>
                      <a:pt x="157" y="54"/>
                      <a:pt x="152" y="54"/>
                    </a:cubicBezTo>
                    <a:cubicBezTo>
                      <a:pt x="151" y="56"/>
                      <a:pt x="151" y="56"/>
                      <a:pt x="151" y="56"/>
                    </a:cubicBezTo>
                    <a:cubicBezTo>
                      <a:pt x="148" y="56"/>
                      <a:pt x="146" y="54"/>
                      <a:pt x="143" y="55"/>
                    </a:cubicBezTo>
                    <a:lnTo>
                      <a:pt x="142" y="56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5" name="Freeform 118">
                <a:extLst>
                  <a:ext uri="{FF2B5EF4-FFF2-40B4-BE49-F238E27FC236}">
                    <a16:creationId xmlns:a16="http://schemas.microsoft.com/office/drawing/2014/main" xmlns="" id="{F5FF5601-FE8E-4D06-B44C-C5E364641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5" y="1299"/>
                <a:ext cx="102" cy="141"/>
              </a:xfrm>
              <a:custGeom>
                <a:avLst/>
                <a:gdLst>
                  <a:gd name="T0" fmla="*/ 32 w 52"/>
                  <a:gd name="T1" fmla="*/ 64 h 72"/>
                  <a:gd name="T2" fmla="*/ 30 w 52"/>
                  <a:gd name="T3" fmla="*/ 62 h 72"/>
                  <a:gd name="T4" fmla="*/ 30 w 52"/>
                  <a:gd name="T5" fmla="*/ 57 h 72"/>
                  <a:gd name="T6" fmla="*/ 21 w 52"/>
                  <a:gd name="T7" fmla="*/ 53 h 72"/>
                  <a:gd name="T8" fmla="*/ 24 w 52"/>
                  <a:gd name="T9" fmla="*/ 49 h 72"/>
                  <a:gd name="T10" fmla="*/ 24 w 52"/>
                  <a:gd name="T11" fmla="*/ 45 h 72"/>
                  <a:gd name="T12" fmla="*/ 30 w 52"/>
                  <a:gd name="T13" fmla="*/ 42 h 72"/>
                  <a:gd name="T14" fmla="*/ 34 w 52"/>
                  <a:gd name="T15" fmla="*/ 35 h 72"/>
                  <a:gd name="T16" fmla="*/ 38 w 52"/>
                  <a:gd name="T17" fmla="*/ 35 h 72"/>
                  <a:gd name="T18" fmla="*/ 40 w 52"/>
                  <a:gd name="T19" fmla="*/ 31 h 72"/>
                  <a:gd name="T20" fmla="*/ 42 w 52"/>
                  <a:gd name="T21" fmla="*/ 31 h 72"/>
                  <a:gd name="T22" fmla="*/ 41 w 52"/>
                  <a:gd name="T23" fmla="*/ 20 h 72"/>
                  <a:gd name="T24" fmla="*/ 43 w 52"/>
                  <a:gd name="T25" fmla="*/ 19 h 72"/>
                  <a:gd name="T26" fmla="*/ 44 w 52"/>
                  <a:gd name="T27" fmla="*/ 16 h 72"/>
                  <a:gd name="T28" fmla="*/ 47 w 52"/>
                  <a:gd name="T29" fmla="*/ 16 h 72"/>
                  <a:gd name="T30" fmla="*/ 52 w 52"/>
                  <a:gd name="T31" fmla="*/ 9 h 72"/>
                  <a:gd name="T32" fmla="*/ 52 w 52"/>
                  <a:gd name="T33" fmla="*/ 9 h 72"/>
                  <a:gd name="T34" fmla="*/ 46 w 52"/>
                  <a:gd name="T35" fmla="*/ 0 h 72"/>
                  <a:gd name="T36" fmla="*/ 45 w 52"/>
                  <a:gd name="T37" fmla="*/ 6 h 72"/>
                  <a:gd name="T38" fmla="*/ 41 w 52"/>
                  <a:gd name="T39" fmla="*/ 8 h 72"/>
                  <a:gd name="T40" fmla="*/ 41 w 52"/>
                  <a:gd name="T41" fmla="*/ 10 h 72"/>
                  <a:gd name="T42" fmla="*/ 39 w 52"/>
                  <a:gd name="T43" fmla="*/ 12 h 72"/>
                  <a:gd name="T44" fmla="*/ 35 w 52"/>
                  <a:gd name="T45" fmla="*/ 12 h 72"/>
                  <a:gd name="T46" fmla="*/ 32 w 52"/>
                  <a:gd name="T47" fmla="*/ 14 h 72"/>
                  <a:gd name="T48" fmla="*/ 32 w 52"/>
                  <a:gd name="T49" fmla="*/ 17 h 72"/>
                  <a:gd name="T50" fmla="*/ 32 w 52"/>
                  <a:gd name="T51" fmla="*/ 20 h 72"/>
                  <a:gd name="T52" fmla="*/ 28 w 52"/>
                  <a:gd name="T53" fmla="*/ 19 h 72"/>
                  <a:gd name="T54" fmla="*/ 24 w 52"/>
                  <a:gd name="T55" fmla="*/ 18 h 72"/>
                  <a:gd name="T56" fmla="*/ 22 w 52"/>
                  <a:gd name="T57" fmla="*/ 15 h 72"/>
                  <a:gd name="T58" fmla="*/ 18 w 52"/>
                  <a:gd name="T59" fmla="*/ 16 h 72"/>
                  <a:gd name="T60" fmla="*/ 19 w 52"/>
                  <a:gd name="T61" fmla="*/ 21 h 72"/>
                  <a:gd name="T62" fmla="*/ 13 w 52"/>
                  <a:gd name="T63" fmla="*/ 26 h 72"/>
                  <a:gd name="T64" fmla="*/ 11 w 52"/>
                  <a:gd name="T65" fmla="*/ 30 h 72"/>
                  <a:gd name="T66" fmla="*/ 7 w 52"/>
                  <a:gd name="T67" fmla="*/ 36 h 72"/>
                  <a:gd name="T68" fmla="*/ 4 w 52"/>
                  <a:gd name="T69" fmla="*/ 39 h 72"/>
                  <a:gd name="T70" fmla="*/ 1 w 52"/>
                  <a:gd name="T71" fmla="*/ 45 h 72"/>
                  <a:gd name="T72" fmla="*/ 1 w 52"/>
                  <a:gd name="T73" fmla="*/ 47 h 72"/>
                  <a:gd name="T74" fmla="*/ 5 w 52"/>
                  <a:gd name="T75" fmla="*/ 49 h 72"/>
                  <a:gd name="T76" fmla="*/ 7 w 52"/>
                  <a:gd name="T77" fmla="*/ 57 h 72"/>
                  <a:gd name="T78" fmla="*/ 0 w 52"/>
                  <a:gd name="T79" fmla="*/ 65 h 72"/>
                  <a:gd name="T80" fmla="*/ 5 w 52"/>
                  <a:gd name="T81" fmla="*/ 67 h 72"/>
                  <a:gd name="T82" fmla="*/ 6 w 52"/>
                  <a:gd name="T83" fmla="*/ 71 h 72"/>
                  <a:gd name="T84" fmla="*/ 7 w 52"/>
                  <a:gd name="T85" fmla="*/ 72 h 72"/>
                  <a:gd name="T86" fmla="*/ 10 w 52"/>
                  <a:gd name="T87" fmla="*/ 70 h 72"/>
                  <a:gd name="T88" fmla="*/ 16 w 52"/>
                  <a:gd name="T89" fmla="*/ 70 h 72"/>
                  <a:gd name="T90" fmla="*/ 21 w 52"/>
                  <a:gd name="T91" fmla="*/ 65 h 72"/>
                  <a:gd name="T92" fmla="*/ 23 w 52"/>
                  <a:gd name="T93" fmla="*/ 64 h 72"/>
                  <a:gd name="T94" fmla="*/ 28 w 52"/>
                  <a:gd name="T95" fmla="*/ 66 h 72"/>
                  <a:gd name="T96" fmla="*/ 32 w 52"/>
                  <a:gd name="T97" fmla="*/ 6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" h="72">
                    <a:moveTo>
                      <a:pt x="32" y="64"/>
                    </a:move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0" y="58"/>
                      <a:pt x="30" y="57"/>
                    </a:cubicBezTo>
                    <a:cubicBezTo>
                      <a:pt x="29" y="56"/>
                      <a:pt x="22" y="53"/>
                      <a:pt x="21" y="53"/>
                    </a:cubicBezTo>
                    <a:cubicBezTo>
                      <a:pt x="22" y="52"/>
                      <a:pt x="23" y="51"/>
                      <a:pt x="24" y="49"/>
                    </a:cubicBezTo>
                    <a:cubicBezTo>
                      <a:pt x="24" y="48"/>
                      <a:pt x="23" y="46"/>
                      <a:pt x="24" y="45"/>
                    </a:cubicBezTo>
                    <a:cubicBezTo>
                      <a:pt x="24" y="44"/>
                      <a:pt x="28" y="43"/>
                      <a:pt x="30" y="42"/>
                    </a:cubicBezTo>
                    <a:cubicBezTo>
                      <a:pt x="31" y="41"/>
                      <a:pt x="33" y="36"/>
                      <a:pt x="34" y="35"/>
                    </a:cubicBezTo>
                    <a:cubicBezTo>
                      <a:pt x="35" y="35"/>
                      <a:pt x="37" y="35"/>
                      <a:pt x="38" y="35"/>
                    </a:cubicBezTo>
                    <a:cubicBezTo>
                      <a:pt x="39" y="34"/>
                      <a:pt x="39" y="32"/>
                      <a:pt x="40" y="31"/>
                    </a:cubicBezTo>
                    <a:cubicBezTo>
                      <a:pt x="41" y="31"/>
                      <a:pt x="42" y="31"/>
                      <a:pt x="42" y="31"/>
                    </a:cubicBezTo>
                    <a:cubicBezTo>
                      <a:pt x="43" y="27"/>
                      <a:pt x="40" y="24"/>
                      <a:pt x="41" y="20"/>
                    </a:cubicBezTo>
                    <a:cubicBezTo>
                      <a:pt x="41" y="19"/>
                      <a:pt x="42" y="19"/>
                      <a:pt x="43" y="19"/>
                    </a:cubicBezTo>
                    <a:cubicBezTo>
                      <a:pt x="43" y="19"/>
                      <a:pt x="43" y="16"/>
                      <a:pt x="44" y="16"/>
                    </a:cubicBezTo>
                    <a:cubicBezTo>
                      <a:pt x="44" y="15"/>
                      <a:pt x="46" y="16"/>
                      <a:pt x="47" y="16"/>
                    </a:cubicBezTo>
                    <a:cubicBezTo>
                      <a:pt x="48" y="15"/>
                      <a:pt x="51" y="9"/>
                      <a:pt x="52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2" y="48"/>
                      <a:pt x="4" y="48"/>
                      <a:pt x="5" y="49"/>
                    </a:cubicBezTo>
                    <a:cubicBezTo>
                      <a:pt x="4" y="54"/>
                      <a:pt x="4" y="54"/>
                      <a:pt x="7" y="57"/>
                    </a:cubicBezTo>
                    <a:cubicBezTo>
                      <a:pt x="1" y="59"/>
                      <a:pt x="1" y="59"/>
                      <a:pt x="0" y="65"/>
                    </a:cubicBezTo>
                    <a:cubicBezTo>
                      <a:pt x="1" y="65"/>
                      <a:pt x="3" y="66"/>
                      <a:pt x="5" y="67"/>
                    </a:cubicBezTo>
                    <a:cubicBezTo>
                      <a:pt x="3" y="69"/>
                      <a:pt x="3" y="69"/>
                      <a:pt x="6" y="71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8" y="72"/>
                      <a:pt x="9" y="70"/>
                      <a:pt x="10" y="70"/>
                    </a:cubicBezTo>
                    <a:cubicBezTo>
                      <a:pt x="13" y="69"/>
                      <a:pt x="13" y="70"/>
                      <a:pt x="16" y="70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4"/>
                      <a:pt x="26" y="66"/>
                      <a:pt x="28" y="66"/>
                    </a:cubicBezTo>
                    <a:cubicBezTo>
                      <a:pt x="30" y="66"/>
                      <a:pt x="32" y="64"/>
                      <a:pt x="32" y="6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6" name="Freeform 119">
                <a:extLst>
                  <a:ext uri="{FF2B5EF4-FFF2-40B4-BE49-F238E27FC236}">
                    <a16:creationId xmlns:a16="http://schemas.microsoft.com/office/drawing/2014/main" xmlns="" id="{A5D0F22D-C72F-4CCC-9263-2976B029F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5" y="1299"/>
                <a:ext cx="102" cy="141"/>
              </a:xfrm>
              <a:custGeom>
                <a:avLst/>
                <a:gdLst>
                  <a:gd name="T0" fmla="*/ 32 w 52"/>
                  <a:gd name="T1" fmla="*/ 64 h 72"/>
                  <a:gd name="T2" fmla="*/ 30 w 52"/>
                  <a:gd name="T3" fmla="*/ 62 h 72"/>
                  <a:gd name="T4" fmla="*/ 30 w 52"/>
                  <a:gd name="T5" fmla="*/ 57 h 72"/>
                  <a:gd name="T6" fmla="*/ 21 w 52"/>
                  <a:gd name="T7" fmla="*/ 53 h 72"/>
                  <a:gd name="T8" fmla="*/ 24 w 52"/>
                  <a:gd name="T9" fmla="*/ 49 h 72"/>
                  <a:gd name="T10" fmla="*/ 24 w 52"/>
                  <a:gd name="T11" fmla="*/ 45 h 72"/>
                  <a:gd name="T12" fmla="*/ 30 w 52"/>
                  <a:gd name="T13" fmla="*/ 42 h 72"/>
                  <a:gd name="T14" fmla="*/ 34 w 52"/>
                  <a:gd name="T15" fmla="*/ 35 h 72"/>
                  <a:gd name="T16" fmla="*/ 38 w 52"/>
                  <a:gd name="T17" fmla="*/ 35 h 72"/>
                  <a:gd name="T18" fmla="*/ 40 w 52"/>
                  <a:gd name="T19" fmla="*/ 31 h 72"/>
                  <a:gd name="T20" fmla="*/ 42 w 52"/>
                  <a:gd name="T21" fmla="*/ 31 h 72"/>
                  <a:gd name="T22" fmla="*/ 41 w 52"/>
                  <a:gd name="T23" fmla="*/ 20 h 72"/>
                  <a:gd name="T24" fmla="*/ 43 w 52"/>
                  <a:gd name="T25" fmla="*/ 19 h 72"/>
                  <a:gd name="T26" fmla="*/ 44 w 52"/>
                  <a:gd name="T27" fmla="*/ 16 h 72"/>
                  <a:gd name="T28" fmla="*/ 47 w 52"/>
                  <a:gd name="T29" fmla="*/ 16 h 72"/>
                  <a:gd name="T30" fmla="*/ 52 w 52"/>
                  <a:gd name="T31" fmla="*/ 9 h 72"/>
                  <a:gd name="T32" fmla="*/ 52 w 52"/>
                  <a:gd name="T33" fmla="*/ 9 h 72"/>
                  <a:gd name="T34" fmla="*/ 46 w 52"/>
                  <a:gd name="T35" fmla="*/ 0 h 72"/>
                  <a:gd name="T36" fmla="*/ 45 w 52"/>
                  <a:gd name="T37" fmla="*/ 6 h 72"/>
                  <a:gd name="T38" fmla="*/ 41 w 52"/>
                  <a:gd name="T39" fmla="*/ 8 h 72"/>
                  <a:gd name="T40" fmla="*/ 41 w 52"/>
                  <a:gd name="T41" fmla="*/ 10 h 72"/>
                  <a:gd name="T42" fmla="*/ 39 w 52"/>
                  <a:gd name="T43" fmla="*/ 12 h 72"/>
                  <a:gd name="T44" fmla="*/ 35 w 52"/>
                  <a:gd name="T45" fmla="*/ 12 h 72"/>
                  <a:gd name="T46" fmla="*/ 32 w 52"/>
                  <a:gd name="T47" fmla="*/ 14 h 72"/>
                  <a:gd name="T48" fmla="*/ 32 w 52"/>
                  <a:gd name="T49" fmla="*/ 17 h 72"/>
                  <a:gd name="T50" fmla="*/ 32 w 52"/>
                  <a:gd name="T51" fmla="*/ 20 h 72"/>
                  <a:gd name="T52" fmla="*/ 28 w 52"/>
                  <a:gd name="T53" fmla="*/ 19 h 72"/>
                  <a:gd name="T54" fmla="*/ 24 w 52"/>
                  <a:gd name="T55" fmla="*/ 18 h 72"/>
                  <a:gd name="T56" fmla="*/ 22 w 52"/>
                  <a:gd name="T57" fmla="*/ 15 h 72"/>
                  <a:gd name="T58" fmla="*/ 18 w 52"/>
                  <a:gd name="T59" fmla="*/ 16 h 72"/>
                  <a:gd name="T60" fmla="*/ 19 w 52"/>
                  <a:gd name="T61" fmla="*/ 21 h 72"/>
                  <a:gd name="T62" fmla="*/ 13 w 52"/>
                  <a:gd name="T63" fmla="*/ 26 h 72"/>
                  <a:gd name="T64" fmla="*/ 11 w 52"/>
                  <a:gd name="T65" fmla="*/ 30 h 72"/>
                  <a:gd name="T66" fmla="*/ 7 w 52"/>
                  <a:gd name="T67" fmla="*/ 36 h 72"/>
                  <a:gd name="T68" fmla="*/ 4 w 52"/>
                  <a:gd name="T69" fmla="*/ 39 h 72"/>
                  <a:gd name="T70" fmla="*/ 1 w 52"/>
                  <a:gd name="T71" fmla="*/ 45 h 72"/>
                  <a:gd name="T72" fmla="*/ 1 w 52"/>
                  <a:gd name="T73" fmla="*/ 47 h 72"/>
                  <a:gd name="T74" fmla="*/ 5 w 52"/>
                  <a:gd name="T75" fmla="*/ 49 h 72"/>
                  <a:gd name="T76" fmla="*/ 7 w 52"/>
                  <a:gd name="T77" fmla="*/ 57 h 72"/>
                  <a:gd name="T78" fmla="*/ 0 w 52"/>
                  <a:gd name="T79" fmla="*/ 65 h 72"/>
                  <a:gd name="T80" fmla="*/ 5 w 52"/>
                  <a:gd name="T81" fmla="*/ 67 h 72"/>
                  <a:gd name="T82" fmla="*/ 6 w 52"/>
                  <a:gd name="T83" fmla="*/ 71 h 72"/>
                  <a:gd name="T84" fmla="*/ 7 w 52"/>
                  <a:gd name="T85" fmla="*/ 72 h 72"/>
                  <a:gd name="T86" fmla="*/ 10 w 52"/>
                  <a:gd name="T87" fmla="*/ 70 h 72"/>
                  <a:gd name="T88" fmla="*/ 16 w 52"/>
                  <a:gd name="T89" fmla="*/ 70 h 72"/>
                  <a:gd name="T90" fmla="*/ 21 w 52"/>
                  <a:gd name="T91" fmla="*/ 65 h 72"/>
                  <a:gd name="T92" fmla="*/ 23 w 52"/>
                  <a:gd name="T93" fmla="*/ 64 h 72"/>
                  <a:gd name="T94" fmla="*/ 28 w 52"/>
                  <a:gd name="T95" fmla="*/ 66 h 72"/>
                  <a:gd name="T96" fmla="*/ 32 w 52"/>
                  <a:gd name="T97" fmla="*/ 6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" h="72">
                    <a:moveTo>
                      <a:pt x="32" y="64"/>
                    </a:move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0" y="58"/>
                      <a:pt x="30" y="57"/>
                    </a:cubicBezTo>
                    <a:cubicBezTo>
                      <a:pt x="29" y="56"/>
                      <a:pt x="22" y="53"/>
                      <a:pt x="21" y="53"/>
                    </a:cubicBezTo>
                    <a:cubicBezTo>
                      <a:pt x="22" y="52"/>
                      <a:pt x="23" y="51"/>
                      <a:pt x="24" y="49"/>
                    </a:cubicBezTo>
                    <a:cubicBezTo>
                      <a:pt x="24" y="48"/>
                      <a:pt x="23" y="46"/>
                      <a:pt x="24" y="45"/>
                    </a:cubicBezTo>
                    <a:cubicBezTo>
                      <a:pt x="24" y="44"/>
                      <a:pt x="28" y="43"/>
                      <a:pt x="30" y="42"/>
                    </a:cubicBezTo>
                    <a:cubicBezTo>
                      <a:pt x="31" y="41"/>
                      <a:pt x="33" y="36"/>
                      <a:pt x="34" y="35"/>
                    </a:cubicBezTo>
                    <a:cubicBezTo>
                      <a:pt x="35" y="35"/>
                      <a:pt x="37" y="35"/>
                      <a:pt x="38" y="35"/>
                    </a:cubicBezTo>
                    <a:cubicBezTo>
                      <a:pt x="39" y="34"/>
                      <a:pt x="39" y="32"/>
                      <a:pt x="40" y="31"/>
                    </a:cubicBezTo>
                    <a:cubicBezTo>
                      <a:pt x="41" y="31"/>
                      <a:pt x="42" y="31"/>
                      <a:pt x="42" y="31"/>
                    </a:cubicBezTo>
                    <a:cubicBezTo>
                      <a:pt x="43" y="27"/>
                      <a:pt x="40" y="24"/>
                      <a:pt x="41" y="20"/>
                    </a:cubicBezTo>
                    <a:cubicBezTo>
                      <a:pt x="41" y="19"/>
                      <a:pt x="42" y="19"/>
                      <a:pt x="43" y="19"/>
                    </a:cubicBezTo>
                    <a:cubicBezTo>
                      <a:pt x="43" y="19"/>
                      <a:pt x="43" y="16"/>
                      <a:pt x="44" y="16"/>
                    </a:cubicBezTo>
                    <a:cubicBezTo>
                      <a:pt x="44" y="15"/>
                      <a:pt x="46" y="16"/>
                      <a:pt x="47" y="16"/>
                    </a:cubicBezTo>
                    <a:cubicBezTo>
                      <a:pt x="48" y="15"/>
                      <a:pt x="51" y="9"/>
                      <a:pt x="52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2" y="48"/>
                      <a:pt x="4" y="48"/>
                      <a:pt x="5" y="49"/>
                    </a:cubicBezTo>
                    <a:cubicBezTo>
                      <a:pt x="4" y="54"/>
                      <a:pt x="4" y="54"/>
                      <a:pt x="7" y="57"/>
                    </a:cubicBezTo>
                    <a:cubicBezTo>
                      <a:pt x="1" y="59"/>
                      <a:pt x="1" y="59"/>
                      <a:pt x="0" y="65"/>
                    </a:cubicBezTo>
                    <a:cubicBezTo>
                      <a:pt x="1" y="65"/>
                      <a:pt x="3" y="66"/>
                      <a:pt x="5" y="67"/>
                    </a:cubicBezTo>
                    <a:cubicBezTo>
                      <a:pt x="3" y="69"/>
                      <a:pt x="3" y="69"/>
                      <a:pt x="6" y="71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8" y="72"/>
                      <a:pt x="9" y="70"/>
                      <a:pt x="10" y="70"/>
                    </a:cubicBezTo>
                    <a:cubicBezTo>
                      <a:pt x="13" y="69"/>
                      <a:pt x="13" y="70"/>
                      <a:pt x="16" y="70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4"/>
                      <a:pt x="26" y="66"/>
                      <a:pt x="28" y="66"/>
                    </a:cubicBezTo>
                    <a:cubicBezTo>
                      <a:pt x="30" y="66"/>
                      <a:pt x="32" y="64"/>
                      <a:pt x="32" y="64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7" name="Freeform 120">
                <a:extLst>
                  <a:ext uri="{FF2B5EF4-FFF2-40B4-BE49-F238E27FC236}">
                    <a16:creationId xmlns:a16="http://schemas.microsoft.com/office/drawing/2014/main" xmlns="" id="{F5EF0476-9809-4185-8F01-A91768189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" y="1950"/>
                <a:ext cx="205" cy="214"/>
              </a:xfrm>
              <a:custGeom>
                <a:avLst/>
                <a:gdLst>
                  <a:gd name="T0" fmla="*/ 51 w 105"/>
                  <a:gd name="T1" fmla="*/ 100 h 109"/>
                  <a:gd name="T2" fmla="*/ 51 w 105"/>
                  <a:gd name="T3" fmla="*/ 94 h 109"/>
                  <a:gd name="T4" fmla="*/ 54 w 105"/>
                  <a:gd name="T5" fmla="*/ 85 h 109"/>
                  <a:gd name="T6" fmla="*/ 63 w 105"/>
                  <a:gd name="T7" fmla="*/ 81 h 109"/>
                  <a:gd name="T8" fmla="*/ 67 w 105"/>
                  <a:gd name="T9" fmla="*/ 88 h 109"/>
                  <a:gd name="T10" fmla="*/ 73 w 105"/>
                  <a:gd name="T11" fmla="*/ 78 h 109"/>
                  <a:gd name="T12" fmla="*/ 79 w 105"/>
                  <a:gd name="T13" fmla="*/ 68 h 109"/>
                  <a:gd name="T14" fmla="*/ 82 w 105"/>
                  <a:gd name="T15" fmla="*/ 58 h 109"/>
                  <a:gd name="T16" fmla="*/ 91 w 105"/>
                  <a:gd name="T17" fmla="*/ 51 h 109"/>
                  <a:gd name="T18" fmla="*/ 93 w 105"/>
                  <a:gd name="T19" fmla="*/ 43 h 109"/>
                  <a:gd name="T20" fmla="*/ 96 w 105"/>
                  <a:gd name="T21" fmla="*/ 35 h 109"/>
                  <a:gd name="T22" fmla="*/ 102 w 105"/>
                  <a:gd name="T23" fmla="*/ 28 h 109"/>
                  <a:gd name="T24" fmla="*/ 102 w 105"/>
                  <a:gd name="T25" fmla="*/ 17 h 109"/>
                  <a:gd name="T26" fmla="*/ 98 w 105"/>
                  <a:gd name="T27" fmla="*/ 0 h 109"/>
                  <a:gd name="T28" fmla="*/ 88 w 105"/>
                  <a:gd name="T29" fmla="*/ 6 h 109"/>
                  <a:gd name="T30" fmla="*/ 69 w 105"/>
                  <a:gd name="T31" fmla="*/ 6 h 109"/>
                  <a:gd name="T32" fmla="*/ 55 w 105"/>
                  <a:gd name="T33" fmla="*/ 9 h 109"/>
                  <a:gd name="T34" fmla="*/ 44 w 105"/>
                  <a:gd name="T35" fmla="*/ 7 h 109"/>
                  <a:gd name="T36" fmla="*/ 34 w 105"/>
                  <a:gd name="T37" fmla="*/ 3 h 109"/>
                  <a:gd name="T38" fmla="*/ 23 w 105"/>
                  <a:gd name="T39" fmla="*/ 2 h 109"/>
                  <a:gd name="T40" fmla="*/ 14 w 105"/>
                  <a:gd name="T41" fmla="*/ 11 h 109"/>
                  <a:gd name="T42" fmla="*/ 7 w 105"/>
                  <a:gd name="T43" fmla="*/ 23 h 109"/>
                  <a:gd name="T44" fmla="*/ 8 w 105"/>
                  <a:gd name="T45" fmla="*/ 31 h 109"/>
                  <a:gd name="T46" fmla="*/ 9 w 105"/>
                  <a:gd name="T47" fmla="*/ 41 h 109"/>
                  <a:gd name="T48" fmla="*/ 6 w 105"/>
                  <a:gd name="T49" fmla="*/ 50 h 109"/>
                  <a:gd name="T50" fmla="*/ 3 w 105"/>
                  <a:gd name="T51" fmla="*/ 57 h 109"/>
                  <a:gd name="T52" fmla="*/ 2 w 105"/>
                  <a:gd name="T53" fmla="*/ 72 h 109"/>
                  <a:gd name="T54" fmla="*/ 2 w 105"/>
                  <a:gd name="T55" fmla="*/ 85 h 109"/>
                  <a:gd name="T56" fmla="*/ 8 w 105"/>
                  <a:gd name="T57" fmla="*/ 86 h 109"/>
                  <a:gd name="T58" fmla="*/ 22 w 105"/>
                  <a:gd name="T59" fmla="*/ 91 h 109"/>
                  <a:gd name="T60" fmla="*/ 25 w 105"/>
                  <a:gd name="T61" fmla="*/ 94 h 109"/>
                  <a:gd name="T62" fmla="*/ 28 w 105"/>
                  <a:gd name="T63" fmla="*/ 98 h 109"/>
                  <a:gd name="T64" fmla="*/ 26 w 105"/>
                  <a:gd name="T65" fmla="*/ 100 h 109"/>
                  <a:gd name="T66" fmla="*/ 38 w 105"/>
                  <a:gd name="T67" fmla="*/ 108 h 109"/>
                  <a:gd name="T68" fmla="*/ 41 w 105"/>
                  <a:gd name="T69" fmla="*/ 108 h 109"/>
                  <a:gd name="T70" fmla="*/ 44 w 105"/>
                  <a:gd name="T71" fmla="*/ 107 h 109"/>
                  <a:gd name="T72" fmla="*/ 48 w 105"/>
                  <a:gd name="T73" fmla="*/ 104 h 109"/>
                  <a:gd name="T74" fmla="*/ 51 w 105"/>
                  <a:gd name="T75" fmla="*/ 10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9">
                    <a:moveTo>
                      <a:pt x="51" y="104"/>
                    </a:moveTo>
                    <a:cubicBezTo>
                      <a:pt x="51" y="100"/>
                      <a:pt x="51" y="100"/>
                      <a:pt x="51" y="100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1" y="96"/>
                      <a:pt x="51" y="94"/>
                    </a:cubicBezTo>
                    <a:cubicBezTo>
                      <a:pt x="51" y="92"/>
                      <a:pt x="50" y="92"/>
                      <a:pt x="52" y="91"/>
                    </a:cubicBezTo>
                    <a:cubicBezTo>
                      <a:pt x="53" y="91"/>
                      <a:pt x="53" y="88"/>
                      <a:pt x="54" y="85"/>
                    </a:cubicBezTo>
                    <a:cubicBezTo>
                      <a:pt x="54" y="83"/>
                      <a:pt x="58" y="84"/>
                      <a:pt x="60" y="82"/>
                    </a:cubicBezTo>
                    <a:cubicBezTo>
                      <a:pt x="62" y="80"/>
                      <a:pt x="63" y="81"/>
                      <a:pt x="63" y="81"/>
                    </a:cubicBezTo>
                    <a:cubicBezTo>
                      <a:pt x="63" y="81"/>
                      <a:pt x="64" y="81"/>
                      <a:pt x="66" y="82"/>
                    </a:cubicBezTo>
                    <a:cubicBezTo>
                      <a:pt x="68" y="83"/>
                      <a:pt x="67" y="86"/>
                      <a:pt x="67" y="88"/>
                    </a:cubicBezTo>
                    <a:cubicBezTo>
                      <a:pt x="71" y="89"/>
                      <a:pt x="71" y="84"/>
                      <a:pt x="73" y="83"/>
                    </a:cubicBezTo>
                    <a:cubicBezTo>
                      <a:pt x="75" y="82"/>
                      <a:pt x="73" y="80"/>
                      <a:pt x="73" y="78"/>
                    </a:cubicBezTo>
                    <a:cubicBezTo>
                      <a:pt x="73" y="76"/>
                      <a:pt x="74" y="75"/>
                      <a:pt x="75" y="72"/>
                    </a:cubicBezTo>
                    <a:cubicBezTo>
                      <a:pt x="76" y="70"/>
                      <a:pt x="78" y="71"/>
                      <a:pt x="79" y="68"/>
                    </a:cubicBezTo>
                    <a:cubicBezTo>
                      <a:pt x="80" y="65"/>
                      <a:pt x="79" y="65"/>
                      <a:pt x="81" y="64"/>
                    </a:cubicBezTo>
                    <a:cubicBezTo>
                      <a:pt x="83" y="62"/>
                      <a:pt x="82" y="61"/>
                      <a:pt x="82" y="58"/>
                    </a:cubicBezTo>
                    <a:cubicBezTo>
                      <a:pt x="83" y="55"/>
                      <a:pt x="83" y="55"/>
                      <a:pt x="85" y="54"/>
                    </a:cubicBezTo>
                    <a:cubicBezTo>
                      <a:pt x="87" y="54"/>
                      <a:pt x="90" y="52"/>
                      <a:pt x="91" y="51"/>
                    </a:cubicBezTo>
                    <a:cubicBezTo>
                      <a:pt x="93" y="50"/>
                      <a:pt x="91" y="47"/>
                      <a:pt x="91" y="47"/>
                    </a:cubicBezTo>
                    <a:cubicBezTo>
                      <a:pt x="91" y="47"/>
                      <a:pt x="91" y="44"/>
                      <a:pt x="93" y="43"/>
                    </a:cubicBezTo>
                    <a:cubicBezTo>
                      <a:pt x="94" y="43"/>
                      <a:pt x="94" y="41"/>
                      <a:pt x="95" y="39"/>
                    </a:cubicBezTo>
                    <a:cubicBezTo>
                      <a:pt x="96" y="37"/>
                      <a:pt x="94" y="36"/>
                      <a:pt x="96" y="35"/>
                    </a:cubicBezTo>
                    <a:cubicBezTo>
                      <a:pt x="97" y="33"/>
                      <a:pt x="99" y="31"/>
                      <a:pt x="99" y="30"/>
                    </a:cubicBezTo>
                    <a:cubicBezTo>
                      <a:pt x="99" y="28"/>
                      <a:pt x="100" y="28"/>
                      <a:pt x="102" y="28"/>
                    </a:cubicBezTo>
                    <a:cubicBezTo>
                      <a:pt x="104" y="28"/>
                      <a:pt x="105" y="21"/>
                      <a:pt x="105" y="20"/>
                    </a:cubicBezTo>
                    <a:cubicBezTo>
                      <a:pt x="105" y="18"/>
                      <a:pt x="102" y="17"/>
                      <a:pt x="102" y="17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2"/>
                      <a:pt x="91" y="6"/>
                      <a:pt x="88" y="6"/>
                    </a:cubicBezTo>
                    <a:cubicBezTo>
                      <a:pt x="85" y="6"/>
                      <a:pt x="82" y="7"/>
                      <a:pt x="78" y="6"/>
                    </a:cubicBezTo>
                    <a:cubicBezTo>
                      <a:pt x="74" y="4"/>
                      <a:pt x="71" y="6"/>
                      <a:pt x="69" y="6"/>
                    </a:cubicBezTo>
                    <a:cubicBezTo>
                      <a:pt x="67" y="6"/>
                      <a:pt x="64" y="7"/>
                      <a:pt x="63" y="9"/>
                    </a:cubicBezTo>
                    <a:cubicBezTo>
                      <a:pt x="63" y="10"/>
                      <a:pt x="60" y="9"/>
                      <a:pt x="55" y="9"/>
                    </a:cubicBezTo>
                    <a:cubicBezTo>
                      <a:pt x="50" y="9"/>
                      <a:pt x="52" y="8"/>
                      <a:pt x="51" y="7"/>
                    </a:cubicBezTo>
                    <a:cubicBezTo>
                      <a:pt x="49" y="5"/>
                      <a:pt x="46" y="6"/>
                      <a:pt x="44" y="7"/>
                    </a:cubicBezTo>
                    <a:cubicBezTo>
                      <a:pt x="42" y="9"/>
                      <a:pt x="38" y="8"/>
                      <a:pt x="38" y="8"/>
                    </a:cubicBezTo>
                    <a:cubicBezTo>
                      <a:pt x="38" y="8"/>
                      <a:pt x="36" y="3"/>
                      <a:pt x="34" y="3"/>
                    </a:cubicBezTo>
                    <a:cubicBezTo>
                      <a:pt x="32" y="3"/>
                      <a:pt x="32" y="1"/>
                      <a:pt x="30" y="1"/>
                    </a:cubicBezTo>
                    <a:cubicBezTo>
                      <a:pt x="27" y="1"/>
                      <a:pt x="25" y="1"/>
                      <a:pt x="23" y="2"/>
                    </a:cubicBezTo>
                    <a:cubicBezTo>
                      <a:pt x="20" y="3"/>
                      <a:pt x="14" y="6"/>
                      <a:pt x="14" y="6"/>
                    </a:cubicBezTo>
                    <a:cubicBezTo>
                      <a:pt x="14" y="6"/>
                      <a:pt x="14" y="9"/>
                      <a:pt x="14" y="11"/>
                    </a:cubicBezTo>
                    <a:cubicBezTo>
                      <a:pt x="14" y="13"/>
                      <a:pt x="10" y="16"/>
                      <a:pt x="10" y="16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8" y="27"/>
                      <a:pt x="7" y="28"/>
                    </a:cubicBezTo>
                    <a:cubicBezTo>
                      <a:pt x="5" y="29"/>
                      <a:pt x="6" y="30"/>
                      <a:pt x="8" y="31"/>
                    </a:cubicBezTo>
                    <a:cubicBezTo>
                      <a:pt x="10" y="32"/>
                      <a:pt x="10" y="33"/>
                      <a:pt x="9" y="36"/>
                    </a:cubicBezTo>
                    <a:cubicBezTo>
                      <a:pt x="8" y="39"/>
                      <a:pt x="10" y="41"/>
                      <a:pt x="9" y="41"/>
                    </a:cubicBezTo>
                    <a:cubicBezTo>
                      <a:pt x="7" y="41"/>
                      <a:pt x="7" y="42"/>
                      <a:pt x="7" y="45"/>
                    </a:cubicBezTo>
                    <a:cubicBezTo>
                      <a:pt x="7" y="47"/>
                      <a:pt x="7" y="48"/>
                      <a:pt x="6" y="50"/>
                    </a:cubicBezTo>
                    <a:cubicBezTo>
                      <a:pt x="5" y="52"/>
                      <a:pt x="3" y="52"/>
                      <a:pt x="5" y="54"/>
                    </a:cubicBezTo>
                    <a:cubicBezTo>
                      <a:pt x="6" y="56"/>
                      <a:pt x="5" y="58"/>
                      <a:pt x="3" y="57"/>
                    </a:cubicBezTo>
                    <a:cubicBezTo>
                      <a:pt x="1" y="56"/>
                      <a:pt x="1" y="58"/>
                      <a:pt x="2" y="60"/>
                    </a:cubicBezTo>
                    <a:cubicBezTo>
                      <a:pt x="3" y="62"/>
                      <a:pt x="0" y="70"/>
                      <a:pt x="2" y="72"/>
                    </a:cubicBezTo>
                    <a:cubicBezTo>
                      <a:pt x="3" y="74"/>
                      <a:pt x="3" y="76"/>
                      <a:pt x="3" y="78"/>
                    </a:cubicBezTo>
                    <a:cubicBezTo>
                      <a:pt x="3" y="80"/>
                      <a:pt x="2" y="85"/>
                      <a:pt x="2" y="85"/>
                    </a:cubicBezTo>
                    <a:cubicBezTo>
                      <a:pt x="5" y="84"/>
                      <a:pt x="8" y="84"/>
                      <a:pt x="9" y="84"/>
                    </a:cubicBezTo>
                    <a:cubicBezTo>
                      <a:pt x="9" y="84"/>
                      <a:pt x="8" y="85"/>
                      <a:pt x="8" y="86"/>
                    </a:cubicBezTo>
                    <a:cubicBezTo>
                      <a:pt x="10" y="86"/>
                      <a:pt x="15" y="85"/>
                      <a:pt x="17" y="86"/>
                    </a:cubicBezTo>
                    <a:cubicBezTo>
                      <a:pt x="19" y="86"/>
                      <a:pt x="20" y="90"/>
                      <a:pt x="22" y="91"/>
                    </a:cubicBezTo>
                    <a:cubicBezTo>
                      <a:pt x="23" y="91"/>
                      <a:pt x="25" y="91"/>
                      <a:pt x="25" y="91"/>
                    </a:cubicBezTo>
                    <a:cubicBezTo>
                      <a:pt x="25" y="91"/>
                      <a:pt x="25" y="93"/>
                      <a:pt x="25" y="94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7" y="95"/>
                      <a:pt x="27" y="96"/>
                      <a:pt x="28" y="98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8" y="98"/>
                      <a:pt x="27" y="99"/>
                      <a:pt x="26" y="100"/>
                    </a:cubicBezTo>
                    <a:cubicBezTo>
                      <a:pt x="27" y="103"/>
                      <a:pt x="29" y="106"/>
                      <a:pt x="31" y="109"/>
                    </a:cubicBezTo>
                    <a:cubicBezTo>
                      <a:pt x="34" y="109"/>
                      <a:pt x="35" y="109"/>
                      <a:pt x="38" y="108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9" y="107"/>
                      <a:pt x="39" y="108"/>
                      <a:pt x="41" y="108"/>
                    </a:cubicBezTo>
                    <a:cubicBezTo>
                      <a:pt x="42" y="106"/>
                      <a:pt x="42" y="106"/>
                      <a:pt x="42" y="106"/>
                    </a:cubicBezTo>
                    <a:cubicBezTo>
                      <a:pt x="43" y="106"/>
                      <a:pt x="42" y="108"/>
                      <a:pt x="44" y="107"/>
                    </a:cubicBezTo>
                    <a:cubicBezTo>
                      <a:pt x="45" y="106"/>
                      <a:pt x="45" y="104"/>
                      <a:pt x="46" y="104"/>
                    </a:cubicBezTo>
                    <a:cubicBezTo>
                      <a:pt x="46" y="103"/>
                      <a:pt x="48" y="104"/>
                      <a:pt x="48" y="104"/>
                    </a:cubicBezTo>
                    <a:cubicBezTo>
                      <a:pt x="49" y="105"/>
                      <a:pt x="49" y="105"/>
                      <a:pt x="50" y="106"/>
                    </a:cubicBezTo>
                    <a:cubicBezTo>
                      <a:pt x="50" y="105"/>
                      <a:pt x="50" y="103"/>
                      <a:pt x="51" y="10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8" name="Freeform 121">
                <a:extLst>
                  <a:ext uri="{FF2B5EF4-FFF2-40B4-BE49-F238E27FC236}">
                    <a16:creationId xmlns:a16="http://schemas.microsoft.com/office/drawing/2014/main" xmlns="" id="{BB675AC7-968A-42EB-AFEE-BB7FC6B6A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" y="1950"/>
                <a:ext cx="205" cy="214"/>
              </a:xfrm>
              <a:custGeom>
                <a:avLst/>
                <a:gdLst>
                  <a:gd name="T0" fmla="*/ 51 w 105"/>
                  <a:gd name="T1" fmla="*/ 100 h 109"/>
                  <a:gd name="T2" fmla="*/ 51 w 105"/>
                  <a:gd name="T3" fmla="*/ 94 h 109"/>
                  <a:gd name="T4" fmla="*/ 54 w 105"/>
                  <a:gd name="T5" fmla="*/ 85 h 109"/>
                  <a:gd name="T6" fmla="*/ 63 w 105"/>
                  <a:gd name="T7" fmla="*/ 81 h 109"/>
                  <a:gd name="T8" fmla="*/ 67 w 105"/>
                  <a:gd name="T9" fmla="*/ 88 h 109"/>
                  <a:gd name="T10" fmla="*/ 73 w 105"/>
                  <a:gd name="T11" fmla="*/ 78 h 109"/>
                  <a:gd name="T12" fmla="*/ 79 w 105"/>
                  <a:gd name="T13" fmla="*/ 68 h 109"/>
                  <a:gd name="T14" fmla="*/ 82 w 105"/>
                  <a:gd name="T15" fmla="*/ 58 h 109"/>
                  <a:gd name="T16" fmla="*/ 91 w 105"/>
                  <a:gd name="T17" fmla="*/ 51 h 109"/>
                  <a:gd name="T18" fmla="*/ 93 w 105"/>
                  <a:gd name="T19" fmla="*/ 43 h 109"/>
                  <a:gd name="T20" fmla="*/ 96 w 105"/>
                  <a:gd name="T21" fmla="*/ 35 h 109"/>
                  <a:gd name="T22" fmla="*/ 102 w 105"/>
                  <a:gd name="T23" fmla="*/ 28 h 109"/>
                  <a:gd name="T24" fmla="*/ 102 w 105"/>
                  <a:gd name="T25" fmla="*/ 17 h 109"/>
                  <a:gd name="T26" fmla="*/ 98 w 105"/>
                  <a:gd name="T27" fmla="*/ 0 h 109"/>
                  <a:gd name="T28" fmla="*/ 88 w 105"/>
                  <a:gd name="T29" fmla="*/ 6 h 109"/>
                  <a:gd name="T30" fmla="*/ 69 w 105"/>
                  <a:gd name="T31" fmla="*/ 6 h 109"/>
                  <a:gd name="T32" fmla="*/ 55 w 105"/>
                  <a:gd name="T33" fmla="*/ 9 h 109"/>
                  <a:gd name="T34" fmla="*/ 44 w 105"/>
                  <a:gd name="T35" fmla="*/ 7 h 109"/>
                  <a:gd name="T36" fmla="*/ 34 w 105"/>
                  <a:gd name="T37" fmla="*/ 3 h 109"/>
                  <a:gd name="T38" fmla="*/ 23 w 105"/>
                  <a:gd name="T39" fmla="*/ 2 h 109"/>
                  <a:gd name="T40" fmla="*/ 14 w 105"/>
                  <a:gd name="T41" fmla="*/ 11 h 109"/>
                  <a:gd name="T42" fmla="*/ 7 w 105"/>
                  <a:gd name="T43" fmla="*/ 23 h 109"/>
                  <a:gd name="T44" fmla="*/ 8 w 105"/>
                  <a:gd name="T45" fmla="*/ 31 h 109"/>
                  <a:gd name="T46" fmla="*/ 9 w 105"/>
                  <a:gd name="T47" fmla="*/ 41 h 109"/>
                  <a:gd name="T48" fmla="*/ 6 w 105"/>
                  <a:gd name="T49" fmla="*/ 50 h 109"/>
                  <a:gd name="T50" fmla="*/ 3 w 105"/>
                  <a:gd name="T51" fmla="*/ 57 h 109"/>
                  <a:gd name="T52" fmla="*/ 2 w 105"/>
                  <a:gd name="T53" fmla="*/ 72 h 109"/>
                  <a:gd name="T54" fmla="*/ 2 w 105"/>
                  <a:gd name="T55" fmla="*/ 85 h 109"/>
                  <a:gd name="T56" fmla="*/ 8 w 105"/>
                  <a:gd name="T57" fmla="*/ 86 h 109"/>
                  <a:gd name="T58" fmla="*/ 22 w 105"/>
                  <a:gd name="T59" fmla="*/ 91 h 109"/>
                  <a:gd name="T60" fmla="*/ 25 w 105"/>
                  <a:gd name="T61" fmla="*/ 94 h 109"/>
                  <a:gd name="T62" fmla="*/ 28 w 105"/>
                  <a:gd name="T63" fmla="*/ 98 h 109"/>
                  <a:gd name="T64" fmla="*/ 26 w 105"/>
                  <a:gd name="T65" fmla="*/ 100 h 109"/>
                  <a:gd name="T66" fmla="*/ 38 w 105"/>
                  <a:gd name="T67" fmla="*/ 108 h 109"/>
                  <a:gd name="T68" fmla="*/ 41 w 105"/>
                  <a:gd name="T69" fmla="*/ 108 h 109"/>
                  <a:gd name="T70" fmla="*/ 44 w 105"/>
                  <a:gd name="T71" fmla="*/ 107 h 109"/>
                  <a:gd name="T72" fmla="*/ 48 w 105"/>
                  <a:gd name="T73" fmla="*/ 104 h 109"/>
                  <a:gd name="T74" fmla="*/ 51 w 105"/>
                  <a:gd name="T75" fmla="*/ 10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9">
                    <a:moveTo>
                      <a:pt x="51" y="104"/>
                    </a:moveTo>
                    <a:cubicBezTo>
                      <a:pt x="51" y="100"/>
                      <a:pt x="51" y="100"/>
                      <a:pt x="51" y="100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1" y="96"/>
                      <a:pt x="51" y="94"/>
                    </a:cubicBezTo>
                    <a:cubicBezTo>
                      <a:pt x="51" y="92"/>
                      <a:pt x="50" y="92"/>
                      <a:pt x="52" y="91"/>
                    </a:cubicBezTo>
                    <a:cubicBezTo>
                      <a:pt x="53" y="91"/>
                      <a:pt x="53" y="88"/>
                      <a:pt x="54" y="85"/>
                    </a:cubicBezTo>
                    <a:cubicBezTo>
                      <a:pt x="54" y="83"/>
                      <a:pt x="58" y="84"/>
                      <a:pt x="60" y="82"/>
                    </a:cubicBezTo>
                    <a:cubicBezTo>
                      <a:pt x="62" y="80"/>
                      <a:pt x="63" y="81"/>
                      <a:pt x="63" y="81"/>
                    </a:cubicBezTo>
                    <a:cubicBezTo>
                      <a:pt x="63" y="81"/>
                      <a:pt x="64" y="81"/>
                      <a:pt x="66" y="82"/>
                    </a:cubicBezTo>
                    <a:cubicBezTo>
                      <a:pt x="68" y="83"/>
                      <a:pt x="67" y="86"/>
                      <a:pt x="67" y="88"/>
                    </a:cubicBezTo>
                    <a:cubicBezTo>
                      <a:pt x="71" y="89"/>
                      <a:pt x="71" y="84"/>
                      <a:pt x="73" y="83"/>
                    </a:cubicBezTo>
                    <a:cubicBezTo>
                      <a:pt x="75" y="82"/>
                      <a:pt x="73" y="80"/>
                      <a:pt x="73" y="78"/>
                    </a:cubicBezTo>
                    <a:cubicBezTo>
                      <a:pt x="73" y="76"/>
                      <a:pt x="74" y="75"/>
                      <a:pt x="75" y="72"/>
                    </a:cubicBezTo>
                    <a:cubicBezTo>
                      <a:pt x="76" y="70"/>
                      <a:pt x="78" y="71"/>
                      <a:pt x="79" y="68"/>
                    </a:cubicBezTo>
                    <a:cubicBezTo>
                      <a:pt x="80" y="65"/>
                      <a:pt x="79" y="65"/>
                      <a:pt x="81" y="64"/>
                    </a:cubicBezTo>
                    <a:cubicBezTo>
                      <a:pt x="83" y="62"/>
                      <a:pt x="82" y="61"/>
                      <a:pt x="82" y="58"/>
                    </a:cubicBezTo>
                    <a:cubicBezTo>
                      <a:pt x="83" y="55"/>
                      <a:pt x="83" y="55"/>
                      <a:pt x="85" y="54"/>
                    </a:cubicBezTo>
                    <a:cubicBezTo>
                      <a:pt x="87" y="54"/>
                      <a:pt x="90" y="52"/>
                      <a:pt x="91" y="51"/>
                    </a:cubicBezTo>
                    <a:cubicBezTo>
                      <a:pt x="93" y="50"/>
                      <a:pt x="91" y="47"/>
                      <a:pt x="91" y="47"/>
                    </a:cubicBezTo>
                    <a:cubicBezTo>
                      <a:pt x="91" y="47"/>
                      <a:pt x="91" y="44"/>
                      <a:pt x="93" y="43"/>
                    </a:cubicBezTo>
                    <a:cubicBezTo>
                      <a:pt x="94" y="43"/>
                      <a:pt x="94" y="41"/>
                      <a:pt x="95" y="39"/>
                    </a:cubicBezTo>
                    <a:cubicBezTo>
                      <a:pt x="96" y="37"/>
                      <a:pt x="94" y="36"/>
                      <a:pt x="96" y="35"/>
                    </a:cubicBezTo>
                    <a:cubicBezTo>
                      <a:pt x="97" y="33"/>
                      <a:pt x="99" y="31"/>
                      <a:pt x="99" y="30"/>
                    </a:cubicBezTo>
                    <a:cubicBezTo>
                      <a:pt x="99" y="28"/>
                      <a:pt x="100" y="28"/>
                      <a:pt x="102" y="28"/>
                    </a:cubicBezTo>
                    <a:cubicBezTo>
                      <a:pt x="104" y="28"/>
                      <a:pt x="105" y="21"/>
                      <a:pt x="105" y="20"/>
                    </a:cubicBezTo>
                    <a:cubicBezTo>
                      <a:pt x="105" y="18"/>
                      <a:pt x="102" y="17"/>
                      <a:pt x="102" y="17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2"/>
                      <a:pt x="91" y="6"/>
                      <a:pt x="88" y="6"/>
                    </a:cubicBezTo>
                    <a:cubicBezTo>
                      <a:pt x="85" y="6"/>
                      <a:pt x="82" y="7"/>
                      <a:pt x="78" y="6"/>
                    </a:cubicBezTo>
                    <a:cubicBezTo>
                      <a:pt x="74" y="4"/>
                      <a:pt x="71" y="6"/>
                      <a:pt x="69" y="6"/>
                    </a:cubicBezTo>
                    <a:cubicBezTo>
                      <a:pt x="67" y="6"/>
                      <a:pt x="64" y="7"/>
                      <a:pt x="63" y="9"/>
                    </a:cubicBezTo>
                    <a:cubicBezTo>
                      <a:pt x="63" y="10"/>
                      <a:pt x="60" y="9"/>
                      <a:pt x="55" y="9"/>
                    </a:cubicBezTo>
                    <a:cubicBezTo>
                      <a:pt x="50" y="9"/>
                      <a:pt x="52" y="8"/>
                      <a:pt x="51" y="7"/>
                    </a:cubicBezTo>
                    <a:cubicBezTo>
                      <a:pt x="49" y="5"/>
                      <a:pt x="46" y="6"/>
                      <a:pt x="44" y="7"/>
                    </a:cubicBezTo>
                    <a:cubicBezTo>
                      <a:pt x="42" y="9"/>
                      <a:pt x="38" y="8"/>
                      <a:pt x="38" y="8"/>
                    </a:cubicBezTo>
                    <a:cubicBezTo>
                      <a:pt x="38" y="8"/>
                      <a:pt x="36" y="3"/>
                      <a:pt x="34" y="3"/>
                    </a:cubicBezTo>
                    <a:cubicBezTo>
                      <a:pt x="32" y="3"/>
                      <a:pt x="32" y="1"/>
                      <a:pt x="30" y="1"/>
                    </a:cubicBezTo>
                    <a:cubicBezTo>
                      <a:pt x="27" y="1"/>
                      <a:pt x="25" y="1"/>
                      <a:pt x="23" y="2"/>
                    </a:cubicBezTo>
                    <a:cubicBezTo>
                      <a:pt x="20" y="3"/>
                      <a:pt x="14" y="6"/>
                      <a:pt x="14" y="6"/>
                    </a:cubicBezTo>
                    <a:cubicBezTo>
                      <a:pt x="14" y="6"/>
                      <a:pt x="14" y="9"/>
                      <a:pt x="14" y="11"/>
                    </a:cubicBezTo>
                    <a:cubicBezTo>
                      <a:pt x="14" y="13"/>
                      <a:pt x="10" y="16"/>
                      <a:pt x="10" y="16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8" y="27"/>
                      <a:pt x="7" y="28"/>
                    </a:cubicBezTo>
                    <a:cubicBezTo>
                      <a:pt x="5" y="29"/>
                      <a:pt x="6" y="30"/>
                      <a:pt x="8" y="31"/>
                    </a:cubicBezTo>
                    <a:cubicBezTo>
                      <a:pt x="10" y="32"/>
                      <a:pt x="10" y="33"/>
                      <a:pt x="9" y="36"/>
                    </a:cubicBezTo>
                    <a:cubicBezTo>
                      <a:pt x="8" y="39"/>
                      <a:pt x="10" y="41"/>
                      <a:pt x="9" y="41"/>
                    </a:cubicBezTo>
                    <a:cubicBezTo>
                      <a:pt x="7" y="41"/>
                      <a:pt x="7" y="42"/>
                      <a:pt x="7" y="45"/>
                    </a:cubicBezTo>
                    <a:cubicBezTo>
                      <a:pt x="7" y="47"/>
                      <a:pt x="7" y="48"/>
                      <a:pt x="6" y="50"/>
                    </a:cubicBezTo>
                    <a:cubicBezTo>
                      <a:pt x="5" y="52"/>
                      <a:pt x="3" y="52"/>
                      <a:pt x="5" y="54"/>
                    </a:cubicBezTo>
                    <a:cubicBezTo>
                      <a:pt x="6" y="56"/>
                      <a:pt x="5" y="58"/>
                      <a:pt x="3" y="57"/>
                    </a:cubicBezTo>
                    <a:cubicBezTo>
                      <a:pt x="1" y="56"/>
                      <a:pt x="1" y="58"/>
                      <a:pt x="2" y="60"/>
                    </a:cubicBezTo>
                    <a:cubicBezTo>
                      <a:pt x="3" y="62"/>
                      <a:pt x="0" y="70"/>
                      <a:pt x="2" y="72"/>
                    </a:cubicBezTo>
                    <a:cubicBezTo>
                      <a:pt x="3" y="74"/>
                      <a:pt x="3" y="76"/>
                      <a:pt x="3" y="78"/>
                    </a:cubicBezTo>
                    <a:cubicBezTo>
                      <a:pt x="3" y="80"/>
                      <a:pt x="2" y="85"/>
                      <a:pt x="2" y="85"/>
                    </a:cubicBezTo>
                    <a:cubicBezTo>
                      <a:pt x="5" y="84"/>
                      <a:pt x="8" y="84"/>
                      <a:pt x="9" y="84"/>
                    </a:cubicBezTo>
                    <a:cubicBezTo>
                      <a:pt x="9" y="84"/>
                      <a:pt x="8" y="85"/>
                      <a:pt x="8" y="86"/>
                    </a:cubicBezTo>
                    <a:cubicBezTo>
                      <a:pt x="10" y="86"/>
                      <a:pt x="15" y="85"/>
                      <a:pt x="17" y="86"/>
                    </a:cubicBezTo>
                    <a:cubicBezTo>
                      <a:pt x="19" y="86"/>
                      <a:pt x="20" y="90"/>
                      <a:pt x="22" y="91"/>
                    </a:cubicBezTo>
                    <a:cubicBezTo>
                      <a:pt x="23" y="91"/>
                      <a:pt x="25" y="91"/>
                      <a:pt x="25" y="91"/>
                    </a:cubicBezTo>
                    <a:cubicBezTo>
                      <a:pt x="25" y="91"/>
                      <a:pt x="25" y="93"/>
                      <a:pt x="25" y="94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7" y="95"/>
                      <a:pt x="27" y="96"/>
                      <a:pt x="28" y="98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8" y="98"/>
                      <a:pt x="27" y="99"/>
                      <a:pt x="26" y="100"/>
                    </a:cubicBezTo>
                    <a:cubicBezTo>
                      <a:pt x="27" y="103"/>
                      <a:pt x="29" y="106"/>
                      <a:pt x="31" y="109"/>
                    </a:cubicBezTo>
                    <a:cubicBezTo>
                      <a:pt x="34" y="109"/>
                      <a:pt x="35" y="109"/>
                      <a:pt x="38" y="108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9" y="107"/>
                      <a:pt x="39" y="108"/>
                      <a:pt x="41" y="108"/>
                    </a:cubicBezTo>
                    <a:cubicBezTo>
                      <a:pt x="42" y="106"/>
                      <a:pt x="42" y="106"/>
                      <a:pt x="42" y="106"/>
                    </a:cubicBezTo>
                    <a:cubicBezTo>
                      <a:pt x="43" y="106"/>
                      <a:pt x="42" y="108"/>
                      <a:pt x="44" y="107"/>
                    </a:cubicBezTo>
                    <a:cubicBezTo>
                      <a:pt x="45" y="106"/>
                      <a:pt x="45" y="104"/>
                      <a:pt x="46" y="104"/>
                    </a:cubicBezTo>
                    <a:cubicBezTo>
                      <a:pt x="46" y="103"/>
                      <a:pt x="48" y="104"/>
                      <a:pt x="48" y="104"/>
                    </a:cubicBezTo>
                    <a:cubicBezTo>
                      <a:pt x="49" y="105"/>
                      <a:pt x="49" y="105"/>
                      <a:pt x="50" y="106"/>
                    </a:cubicBezTo>
                    <a:cubicBezTo>
                      <a:pt x="50" y="105"/>
                      <a:pt x="50" y="103"/>
                      <a:pt x="51" y="104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9" name="Freeform 122">
                <a:extLst>
                  <a:ext uri="{FF2B5EF4-FFF2-40B4-BE49-F238E27FC236}">
                    <a16:creationId xmlns:a16="http://schemas.microsoft.com/office/drawing/2014/main" xmlns="" id="{F90889E1-72B7-4591-B194-8974E143E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1750"/>
                <a:ext cx="275" cy="245"/>
              </a:xfrm>
              <a:custGeom>
                <a:avLst/>
                <a:gdLst>
                  <a:gd name="T0" fmla="*/ 130 w 140"/>
                  <a:gd name="T1" fmla="*/ 5 h 125"/>
                  <a:gd name="T2" fmla="*/ 123 w 140"/>
                  <a:gd name="T3" fmla="*/ 10 h 125"/>
                  <a:gd name="T4" fmla="*/ 122 w 140"/>
                  <a:gd name="T5" fmla="*/ 12 h 125"/>
                  <a:gd name="T6" fmla="*/ 102 w 140"/>
                  <a:gd name="T7" fmla="*/ 0 h 125"/>
                  <a:gd name="T8" fmla="*/ 55 w 140"/>
                  <a:gd name="T9" fmla="*/ 35 h 125"/>
                  <a:gd name="T10" fmla="*/ 50 w 140"/>
                  <a:gd name="T11" fmla="*/ 44 h 125"/>
                  <a:gd name="T12" fmla="*/ 38 w 140"/>
                  <a:gd name="T13" fmla="*/ 46 h 125"/>
                  <a:gd name="T14" fmla="*/ 39 w 140"/>
                  <a:gd name="T15" fmla="*/ 71 h 125"/>
                  <a:gd name="T16" fmla="*/ 36 w 140"/>
                  <a:gd name="T17" fmla="*/ 73 h 125"/>
                  <a:gd name="T18" fmla="*/ 36 w 140"/>
                  <a:gd name="T19" fmla="*/ 78 h 125"/>
                  <a:gd name="T20" fmla="*/ 35 w 140"/>
                  <a:gd name="T21" fmla="*/ 80 h 125"/>
                  <a:gd name="T22" fmla="*/ 30 w 140"/>
                  <a:gd name="T23" fmla="*/ 80 h 125"/>
                  <a:gd name="T24" fmla="*/ 19 w 140"/>
                  <a:gd name="T25" fmla="*/ 84 h 125"/>
                  <a:gd name="T26" fmla="*/ 10 w 140"/>
                  <a:gd name="T27" fmla="*/ 86 h 125"/>
                  <a:gd name="T28" fmla="*/ 4 w 140"/>
                  <a:gd name="T29" fmla="*/ 87 h 125"/>
                  <a:gd name="T30" fmla="*/ 3 w 140"/>
                  <a:gd name="T31" fmla="*/ 89 h 125"/>
                  <a:gd name="T32" fmla="*/ 2 w 140"/>
                  <a:gd name="T33" fmla="*/ 88 h 125"/>
                  <a:gd name="T34" fmla="*/ 0 w 140"/>
                  <a:gd name="T35" fmla="*/ 92 h 125"/>
                  <a:gd name="T36" fmla="*/ 3 w 140"/>
                  <a:gd name="T37" fmla="*/ 96 h 125"/>
                  <a:gd name="T38" fmla="*/ 9 w 140"/>
                  <a:gd name="T39" fmla="*/ 100 h 125"/>
                  <a:gd name="T40" fmla="*/ 9 w 140"/>
                  <a:gd name="T41" fmla="*/ 103 h 125"/>
                  <a:gd name="T42" fmla="*/ 13 w 140"/>
                  <a:gd name="T43" fmla="*/ 111 h 125"/>
                  <a:gd name="T44" fmla="*/ 16 w 140"/>
                  <a:gd name="T45" fmla="*/ 111 h 125"/>
                  <a:gd name="T46" fmla="*/ 15 w 140"/>
                  <a:gd name="T47" fmla="*/ 115 h 125"/>
                  <a:gd name="T48" fmla="*/ 17 w 140"/>
                  <a:gd name="T49" fmla="*/ 123 h 125"/>
                  <a:gd name="T50" fmla="*/ 21 w 140"/>
                  <a:gd name="T51" fmla="*/ 119 h 125"/>
                  <a:gd name="T52" fmla="*/ 25 w 140"/>
                  <a:gd name="T53" fmla="*/ 120 h 125"/>
                  <a:gd name="T54" fmla="*/ 26 w 140"/>
                  <a:gd name="T55" fmla="*/ 123 h 125"/>
                  <a:gd name="T56" fmla="*/ 31 w 140"/>
                  <a:gd name="T57" fmla="*/ 125 h 125"/>
                  <a:gd name="T58" fmla="*/ 34 w 140"/>
                  <a:gd name="T59" fmla="*/ 118 h 125"/>
                  <a:gd name="T60" fmla="*/ 38 w 140"/>
                  <a:gd name="T61" fmla="*/ 113 h 125"/>
                  <a:gd name="T62" fmla="*/ 38 w 140"/>
                  <a:gd name="T63" fmla="*/ 108 h 125"/>
                  <a:gd name="T64" fmla="*/ 47 w 140"/>
                  <a:gd name="T65" fmla="*/ 104 h 125"/>
                  <a:gd name="T66" fmla="*/ 54 w 140"/>
                  <a:gd name="T67" fmla="*/ 103 h 125"/>
                  <a:gd name="T68" fmla="*/ 58 w 140"/>
                  <a:gd name="T69" fmla="*/ 105 h 125"/>
                  <a:gd name="T70" fmla="*/ 62 w 140"/>
                  <a:gd name="T71" fmla="*/ 110 h 125"/>
                  <a:gd name="T72" fmla="*/ 68 w 140"/>
                  <a:gd name="T73" fmla="*/ 109 h 125"/>
                  <a:gd name="T74" fmla="*/ 75 w 140"/>
                  <a:gd name="T75" fmla="*/ 109 h 125"/>
                  <a:gd name="T76" fmla="*/ 79 w 140"/>
                  <a:gd name="T77" fmla="*/ 111 h 125"/>
                  <a:gd name="T78" fmla="*/ 87 w 140"/>
                  <a:gd name="T79" fmla="*/ 111 h 125"/>
                  <a:gd name="T80" fmla="*/ 93 w 140"/>
                  <a:gd name="T81" fmla="*/ 108 h 125"/>
                  <a:gd name="T82" fmla="*/ 102 w 140"/>
                  <a:gd name="T83" fmla="*/ 108 h 125"/>
                  <a:gd name="T84" fmla="*/ 112 w 140"/>
                  <a:gd name="T85" fmla="*/ 108 h 125"/>
                  <a:gd name="T86" fmla="*/ 117 w 140"/>
                  <a:gd name="T87" fmla="*/ 104 h 125"/>
                  <a:gd name="T88" fmla="*/ 122 w 140"/>
                  <a:gd name="T89" fmla="*/ 102 h 125"/>
                  <a:gd name="T90" fmla="*/ 122 w 140"/>
                  <a:gd name="T91" fmla="*/ 92 h 125"/>
                  <a:gd name="T92" fmla="*/ 135 w 140"/>
                  <a:gd name="T93" fmla="*/ 81 h 125"/>
                  <a:gd name="T94" fmla="*/ 135 w 140"/>
                  <a:gd name="T95" fmla="*/ 45 h 125"/>
                  <a:gd name="T96" fmla="*/ 138 w 140"/>
                  <a:gd name="T97" fmla="*/ 36 h 125"/>
                  <a:gd name="T98" fmla="*/ 135 w 140"/>
                  <a:gd name="T99" fmla="*/ 27 h 125"/>
                  <a:gd name="T100" fmla="*/ 130 w 140"/>
                  <a:gd name="T101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0" h="125">
                    <a:moveTo>
                      <a:pt x="130" y="5"/>
                    </a:moveTo>
                    <a:cubicBezTo>
                      <a:pt x="123" y="10"/>
                      <a:pt x="123" y="10"/>
                      <a:pt x="123" y="10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6" y="73"/>
                      <a:pt x="36" y="76"/>
                      <a:pt x="36" y="78"/>
                    </a:cubicBezTo>
                    <a:cubicBezTo>
                      <a:pt x="36" y="80"/>
                      <a:pt x="35" y="80"/>
                      <a:pt x="35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0" y="80"/>
                      <a:pt x="22" y="84"/>
                      <a:pt x="19" y="84"/>
                    </a:cubicBezTo>
                    <a:cubicBezTo>
                      <a:pt x="16" y="85"/>
                      <a:pt x="11" y="85"/>
                      <a:pt x="10" y="86"/>
                    </a:cubicBezTo>
                    <a:cubicBezTo>
                      <a:pt x="8" y="87"/>
                      <a:pt x="4" y="87"/>
                      <a:pt x="4" y="87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9" y="100"/>
                      <a:pt x="9" y="100"/>
                      <a:pt x="9" y="100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13" y="111"/>
                      <a:pt x="13" y="111"/>
                      <a:pt x="13" y="111"/>
                    </a:cubicBezTo>
                    <a:cubicBezTo>
                      <a:pt x="13" y="111"/>
                      <a:pt x="16" y="110"/>
                      <a:pt x="16" y="111"/>
                    </a:cubicBezTo>
                    <a:cubicBezTo>
                      <a:pt x="16" y="113"/>
                      <a:pt x="15" y="115"/>
                      <a:pt x="15" y="115"/>
                    </a:cubicBezTo>
                    <a:cubicBezTo>
                      <a:pt x="17" y="123"/>
                      <a:pt x="17" y="123"/>
                      <a:pt x="17" y="123"/>
                    </a:cubicBezTo>
                    <a:cubicBezTo>
                      <a:pt x="21" y="119"/>
                      <a:pt x="21" y="119"/>
                      <a:pt x="21" y="119"/>
                    </a:cubicBezTo>
                    <a:cubicBezTo>
                      <a:pt x="21" y="119"/>
                      <a:pt x="23" y="118"/>
                      <a:pt x="25" y="120"/>
                    </a:cubicBezTo>
                    <a:cubicBezTo>
                      <a:pt x="27" y="121"/>
                      <a:pt x="26" y="123"/>
                      <a:pt x="26" y="123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18"/>
                      <a:pt x="38" y="115"/>
                      <a:pt x="38" y="113"/>
                    </a:cubicBezTo>
                    <a:cubicBezTo>
                      <a:pt x="38" y="111"/>
                      <a:pt x="38" y="108"/>
                      <a:pt x="38" y="108"/>
                    </a:cubicBezTo>
                    <a:cubicBezTo>
                      <a:pt x="38" y="108"/>
                      <a:pt x="44" y="105"/>
                      <a:pt x="47" y="104"/>
                    </a:cubicBezTo>
                    <a:cubicBezTo>
                      <a:pt x="49" y="103"/>
                      <a:pt x="51" y="103"/>
                      <a:pt x="54" y="103"/>
                    </a:cubicBezTo>
                    <a:cubicBezTo>
                      <a:pt x="56" y="103"/>
                      <a:pt x="56" y="105"/>
                      <a:pt x="58" y="105"/>
                    </a:cubicBezTo>
                    <a:cubicBezTo>
                      <a:pt x="60" y="105"/>
                      <a:pt x="62" y="110"/>
                      <a:pt x="62" y="110"/>
                    </a:cubicBezTo>
                    <a:cubicBezTo>
                      <a:pt x="62" y="110"/>
                      <a:pt x="66" y="111"/>
                      <a:pt x="68" y="109"/>
                    </a:cubicBezTo>
                    <a:cubicBezTo>
                      <a:pt x="70" y="108"/>
                      <a:pt x="73" y="107"/>
                      <a:pt x="75" y="109"/>
                    </a:cubicBezTo>
                    <a:cubicBezTo>
                      <a:pt x="76" y="110"/>
                      <a:pt x="74" y="111"/>
                      <a:pt x="79" y="111"/>
                    </a:cubicBezTo>
                    <a:cubicBezTo>
                      <a:pt x="84" y="111"/>
                      <a:pt x="87" y="112"/>
                      <a:pt x="87" y="111"/>
                    </a:cubicBezTo>
                    <a:cubicBezTo>
                      <a:pt x="88" y="109"/>
                      <a:pt x="91" y="108"/>
                      <a:pt x="93" y="108"/>
                    </a:cubicBezTo>
                    <a:cubicBezTo>
                      <a:pt x="95" y="108"/>
                      <a:pt x="98" y="106"/>
                      <a:pt x="102" y="108"/>
                    </a:cubicBezTo>
                    <a:cubicBezTo>
                      <a:pt x="106" y="109"/>
                      <a:pt x="109" y="108"/>
                      <a:pt x="112" y="108"/>
                    </a:cubicBezTo>
                    <a:cubicBezTo>
                      <a:pt x="115" y="108"/>
                      <a:pt x="117" y="104"/>
                      <a:pt x="117" y="104"/>
                    </a:cubicBezTo>
                    <a:cubicBezTo>
                      <a:pt x="122" y="102"/>
                      <a:pt x="122" y="102"/>
                      <a:pt x="122" y="102"/>
                    </a:cubicBezTo>
                    <a:cubicBezTo>
                      <a:pt x="122" y="92"/>
                      <a:pt x="122" y="92"/>
                      <a:pt x="122" y="92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35" y="81"/>
                      <a:pt x="135" y="49"/>
                      <a:pt x="135" y="45"/>
                    </a:cubicBezTo>
                    <a:cubicBezTo>
                      <a:pt x="136" y="42"/>
                      <a:pt x="136" y="39"/>
                      <a:pt x="138" y="36"/>
                    </a:cubicBezTo>
                    <a:cubicBezTo>
                      <a:pt x="140" y="34"/>
                      <a:pt x="135" y="27"/>
                      <a:pt x="135" y="27"/>
                    </a:cubicBezTo>
                    <a:lnTo>
                      <a:pt x="13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0" name="Freeform 123">
                <a:extLst>
                  <a:ext uri="{FF2B5EF4-FFF2-40B4-BE49-F238E27FC236}">
                    <a16:creationId xmlns:a16="http://schemas.microsoft.com/office/drawing/2014/main" xmlns="" id="{89E9DF25-78A0-4320-BE6E-18C388301D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1750"/>
                <a:ext cx="275" cy="245"/>
              </a:xfrm>
              <a:custGeom>
                <a:avLst/>
                <a:gdLst>
                  <a:gd name="T0" fmla="*/ 130 w 140"/>
                  <a:gd name="T1" fmla="*/ 5 h 125"/>
                  <a:gd name="T2" fmla="*/ 123 w 140"/>
                  <a:gd name="T3" fmla="*/ 10 h 125"/>
                  <a:gd name="T4" fmla="*/ 122 w 140"/>
                  <a:gd name="T5" fmla="*/ 12 h 125"/>
                  <a:gd name="T6" fmla="*/ 102 w 140"/>
                  <a:gd name="T7" fmla="*/ 0 h 125"/>
                  <a:gd name="T8" fmla="*/ 55 w 140"/>
                  <a:gd name="T9" fmla="*/ 35 h 125"/>
                  <a:gd name="T10" fmla="*/ 50 w 140"/>
                  <a:gd name="T11" fmla="*/ 44 h 125"/>
                  <a:gd name="T12" fmla="*/ 38 w 140"/>
                  <a:gd name="T13" fmla="*/ 46 h 125"/>
                  <a:gd name="T14" fmla="*/ 39 w 140"/>
                  <a:gd name="T15" fmla="*/ 71 h 125"/>
                  <a:gd name="T16" fmla="*/ 36 w 140"/>
                  <a:gd name="T17" fmla="*/ 73 h 125"/>
                  <a:gd name="T18" fmla="*/ 36 w 140"/>
                  <a:gd name="T19" fmla="*/ 78 h 125"/>
                  <a:gd name="T20" fmla="*/ 35 w 140"/>
                  <a:gd name="T21" fmla="*/ 80 h 125"/>
                  <a:gd name="T22" fmla="*/ 30 w 140"/>
                  <a:gd name="T23" fmla="*/ 80 h 125"/>
                  <a:gd name="T24" fmla="*/ 19 w 140"/>
                  <a:gd name="T25" fmla="*/ 84 h 125"/>
                  <a:gd name="T26" fmla="*/ 10 w 140"/>
                  <a:gd name="T27" fmla="*/ 86 h 125"/>
                  <a:gd name="T28" fmla="*/ 4 w 140"/>
                  <a:gd name="T29" fmla="*/ 87 h 125"/>
                  <a:gd name="T30" fmla="*/ 3 w 140"/>
                  <a:gd name="T31" fmla="*/ 89 h 125"/>
                  <a:gd name="T32" fmla="*/ 2 w 140"/>
                  <a:gd name="T33" fmla="*/ 88 h 125"/>
                  <a:gd name="T34" fmla="*/ 0 w 140"/>
                  <a:gd name="T35" fmla="*/ 92 h 125"/>
                  <a:gd name="T36" fmla="*/ 3 w 140"/>
                  <a:gd name="T37" fmla="*/ 96 h 125"/>
                  <a:gd name="T38" fmla="*/ 9 w 140"/>
                  <a:gd name="T39" fmla="*/ 100 h 125"/>
                  <a:gd name="T40" fmla="*/ 9 w 140"/>
                  <a:gd name="T41" fmla="*/ 103 h 125"/>
                  <a:gd name="T42" fmla="*/ 13 w 140"/>
                  <a:gd name="T43" fmla="*/ 111 h 125"/>
                  <a:gd name="T44" fmla="*/ 16 w 140"/>
                  <a:gd name="T45" fmla="*/ 111 h 125"/>
                  <a:gd name="T46" fmla="*/ 15 w 140"/>
                  <a:gd name="T47" fmla="*/ 115 h 125"/>
                  <a:gd name="T48" fmla="*/ 17 w 140"/>
                  <a:gd name="T49" fmla="*/ 123 h 125"/>
                  <a:gd name="T50" fmla="*/ 21 w 140"/>
                  <a:gd name="T51" fmla="*/ 119 h 125"/>
                  <a:gd name="T52" fmla="*/ 25 w 140"/>
                  <a:gd name="T53" fmla="*/ 120 h 125"/>
                  <a:gd name="T54" fmla="*/ 26 w 140"/>
                  <a:gd name="T55" fmla="*/ 123 h 125"/>
                  <a:gd name="T56" fmla="*/ 31 w 140"/>
                  <a:gd name="T57" fmla="*/ 125 h 125"/>
                  <a:gd name="T58" fmla="*/ 34 w 140"/>
                  <a:gd name="T59" fmla="*/ 118 h 125"/>
                  <a:gd name="T60" fmla="*/ 38 w 140"/>
                  <a:gd name="T61" fmla="*/ 113 h 125"/>
                  <a:gd name="T62" fmla="*/ 38 w 140"/>
                  <a:gd name="T63" fmla="*/ 108 h 125"/>
                  <a:gd name="T64" fmla="*/ 47 w 140"/>
                  <a:gd name="T65" fmla="*/ 104 h 125"/>
                  <a:gd name="T66" fmla="*/ 54 w 140"/>
                  <a:gd name="T67" fmla="*/ 103 h 125"/>
                  <a:gd name="T68" fmla="*/ 58 w 140"/>
                  <a:gd name="T69" fmla="*/ 105 h 125"/>
                  <a:gd name="T70" fmla="*/ 62 w 140"/>
                  <a:gd name="T71" fmla="*/ 110 h 125"/>
                  <a:gd name="T72" fmla="*/ 68 w 140"/>
                  <a:gd name="T73" fmla="*/ 109 h 125"/>
                  <a:gd name="T74" fmla="*/ 75 w 140"/>
                  <a:gd name="T75" fmla="*/ 109 h 125"/>
                  <a:gd name="T76" fmla="*/ 79 w 140"/>
                  <a:gd name="T77" fmla="*/ 111 h 125"/>
                  <a:gd name="T78" fmla="*/ 87 w 140"/>
                  <a:gd name="T79" fmla="*/ 111 h 125"/>
                  <a:gd name="T80" fmla="*/ 93 w 140"/>
                  <a:gd name="T81" fmla="*/ 108 h 125"/>
                  <a:gd name="T82" fmla="*/ 102 w 140"/>
                  <a:gd name="T83" fmla="*/ 108 h 125"/>
                  <a:gd name="T84" fmla="*/ 112 w 140"/>
                  <a:gd name="T85" fmla="*/ 108 h 125"/>
                  <a:gd name="T86" fmla="*/ 117 w 140"/>
                  <a:gd name="T87" fmla="*/ 104 h 125"/>
                  <a:gd name="T88" fmla="*/ 122 w 140"/>
                  <a:gd name="T89" fmla="*/ 102 h 125"/>
                  <a:gd name="T90" fmla="*/ 122 w 140"/>
                  <a:gd name="T91" fmla="*/ 92 h 125"/>
                  <a:gd name="T92" fmla="*/ 135 w 140"/>
                  <a:gd name="T93" fmla="*/ 81 h 125"/>
                  <a:gd name="T94" fmla="*/ 135 w 140"/>
                  <a:gd name="T95" fmla="*/ 45 h 125"/>
                  <a:gd name="T96" fmla="*/ 138 w 140"/>
                  <a:gd name="T97" fmla="*/ 36 h 125"/>
                  <a:gd name="T98" fmla="*/ 135 w 140"/>
                  <a:gd name="T99" fmla="*/ 27 h 125"/>
                  <a:gd name="T100" fmla="*/ 130 w 140"/>
                  <a:gd name="T101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0" h="125">
                    <a:moveTo>
                      <a:pt x="130" y="5"/>
                    </a:moveTo>
                    <a:cubicBezTo>
                      <a:pt x="123" y="10"/>
                      <a:pt x="123" y="10"/>
                      <a:pt x="123" y="10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6" y="73"/>
                      <a:pt x="36" y="76"/>
                      <a:pt x="36" y="78"/>
                    </a:cubicBezTo>
                    <a:cubicBezTo>
                      <a:pt x="36" y="80"/>
                      <a:pt x="35" y="80"/>
                      <a:pt x="35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0" y="80"/>
                      <a:pt x="22" y="84"/>
                      <a:pt x="19" y="84"/>
                    </a:cubicBezTo>
                    <a:cubicBezTo>
                      <a:pt x="16" y="85"/>
                      <a:pt x="11" y="85"/>
                      <a:pt x="10" y="86"/>
                    </a:cubicBezTo>
                    <a:cubicBezTo>
                      <a:pt x="8" y="87"/>
                      <a:pt x="4" y="87"/>
                      <a:pt x="4" y="87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9" y="100"/>
                      <a:pt x="9" y="100"/>
                      <a:pt x="9" y="100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13" y="111"/>
                      <a:pt x="13" y="111"/>
                      <a:pt x="13" y="111"/>
                    </a:cubicBezTo>
                    <a:cubicBezTo>
                      <a:pt x="13" y="111"/>
                      <a:pt x="16" y="110"/>
                      <a:pt x="16" y="111"/>
                    </a:cubicBezTo>
                    <a:cubicBezTo>
                      <a:pt x="16" y="113"/>
                      <a:pt x="15" y="115"/>
                      <a:pt x="15" y="115"/>
                    </a:cubicBezTo>
                    <a:cubicBezTo>
                      <a:pt x="17" y="123"/>
                      <a:pt x="17" y="123"/>
                      <a:pt x="17" y="123"/>
                    </a:cubicBezTo>
                    <a:cubicBezTo>
                      <a:pt x="21" y="119"/>
                      <a:pt x="21" y="119"/>
                      <a:pt x="21" y="119"/>
                    </a:cubicBezTo>
                    <a:cubicBezTo>
                      <a:pt x="21" y="119"/>
                      <a:pt x="23" y="118"/>
                      <a:pt x="25" y="120"/>
                    </a:cubicBezTo>
                    <a:cubicBezTo>
                      <a:pt x="27" y="121"/>
                      <a:pt x="26" y="123"/>
                      <a:pt x="26" y="123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18"/>
                      <a:pt x="38" y="115"/>
                      <a:pt x="38" y="113"/>
                    </a:cubicBezTo>
                    <a:cubicBezTo>
                      <a:pt x="38" y="111"/>
                      <a:pt x="38" y="108"/>
                      <a:pt x="38" y="108"/>
                    </a:cubicBezTo>
                    <a:cubicBezTo>
                      <a:pt x="38" y="108"/>
                      <a:pt x="44" y="105"/>
                      <a:pt x="47" y="104"/>
                    </a:cubicBezTo>
                    <a:cubicBezTo>
                      <a:pt x="49" y="103"/>
                      <a:pt x="51" y="103"/>
                      <a:pt x="54" y="103"/>
                    </a:cubicBezTo>
                    <a:cubicBezTo>
                      <a:pt x="56" y="103"/>
                      <a:pt x="56" y="105"/>
                      <a:pt x="58" y="105"/>
                    </a:cubicBezTo>
                    <a:cubicBezTo>
                      <a:pt x="60" y="105"/>
                      <a:pt x="62" y="110"/>
                      <a:pt x="62" y="110"/>
                    </a:cubicBezTo>
                    <a:cubicBezTo>
                      <a:pt x="62" y="110"/>
                      <a:pt x="66" y="111"/>
                      <a:pt x="68" y="109"/>
                    </a:cubicBezTo>
                    <a:cubicBezTo>
                      <a:pt x="70" y="108"/>
                      <a:pt x="73" y="107"/>
                      <a:pt x="75" y="109"/>
                    </a:cubicBezTo>
                    <a:cubicBezTo>
                      <a:pt x="76" y="110"/>
                      <a:pt x="74" y="111"/>
                      <a:pt x="79" y="111"/>
                    </a:cubicBezTo>
                    <a:cubicBezTo>
                      <a:pt x="84" y="111"/>
                      <a:pt x="87" y="112"/>
                      <a:pt x="87" y="111"/>
                    </a:cubicBezTo>
                    <a:cubicBezTo>
                      <a:pt x="88" y="109"/>
                      <a:pt x="91" y="108"/>
                      <a:pt x="93" y="108"/>
                    </a:cubicBezTo>
                    <a:cubicBezTo>
                      <a:pt x="95" y="108"/>
                      <a:pt x="98" y="106"/>
                      <a:pt x="102" y="108"/>
                    </a:cubicBezTo>
                    <a:cubicBezTo>
                      <a:pt x="106" y="109"/>
                      <a:pt x="109" y="108"/>
                      <a:pt x="112" y="108"/>
                    </a:cubicBezTo>
                    <a:cubicBezTo>
                      <a:pt x="115" y="108"/>
                      <a:pt x="117" y="104"/>
                      <a:pt x="117" y="104"/>
                    </a:cubicBezTo>
                    <a:cubicBezTo>
                      <a:pt x="122" y="102"/>
                      <a:pt x="122" y="102"/>
                      <a:pt x="122" y="102"/>
                    </a:cubicBezTo>
                    <a:cubicBezTo>
                      <a:pt x="122" y="92"/>
                      <a:pt x="122" y="92"/>
                      <a:pt x="122" y="92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35" y="81"/>
                      <a:pt x="135" y="49"/>
                      <a:pt x="135" y="45"/>
                    </a:cubicBezTo>
                    <a:cubicBezTo>
                      <a:pt x="136" y="42"/>
                      <a:pt x="136" y="39"/>
                      <a:pt x="138" y="36"/>
                    </a:cubicBezTo>
                    <a:cubicBezTo>
                      <a:pt x="140" y="34"/>
                      <a:pt x="135" y="27"/>
                      <a:pt x="135" y="27"/>
                    </a:cubicBezTo>
                    <a:lnTo>
                      <a:pt x="130" y="5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1" name="Freeform 124">
                <a:extLst>
                  <a:ext uri="{FF2B5EF4-FFF2-40B4-BE49-F238E27FC236}">
                    <a16:creationId xmlns:a16="http://schemas.microsoft.com/office/drawing/2014/main" xmlns="" id="{BC144C55-81A9-462B-A3C3-45F805E2FA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37" y="1939"/>
                <a:ext cx="70" cy="80"/>
              </a:xfrm>
              <a:custGeom>
                <a:avLst/>
                <a:gdLst>
                  <a:gd name="T0" fmla="*/ 0 w 36"/>
                  <a:gd name="T1" fmla="*/ 18 h 41"/>
                  <a:gd name="T2" fmla="*/ 0 w 36"/>
                  <a:gd name="T3" fmla="*/ 21 h 41"/>
                  <a:gd name="T4" fmla="*/ 5 w 36"/>
                  <a:gd name="T5" fmla="*/ 25 h 41"/>
                  <a:gd name="T6" fmla="*/ 8 w 36"/>
                  <a:gd name="T7" fmla="*/ 33 h 41"/>
                  <a:gd name="T8" fmla="*/ 12 w 36"/>
                  <a:gd name="T9" fmla="*/ 36 h 41"/>
                  <a:gd name="T10" fmla="*/ 15 w 36"/>
                  <a:gd name="T11" fmla="*/ 37 h 41"/>
                  <a:gd name="T12" fmla="*/ 14 w 36"/>
                  <a:gd name="T13" fmla="*/ 34 h 41"/>
                  <a:gd name="T14" fmla="*/ 12 w 36"/>
                  <a:gd name="T15" fmla="*/ 31 h 41"/>
                  <a:gd name="T16" fmla="*/ 14 w 36"/>
                  <a:gd name="T17" fmla="*/ 29 h 41"/>
                  <a:gd name="T18" fmla="*/ 16 w 36"/>
                  <a:gd name="T19" fmla="*/ 33 h 41"/>
                  <a:gd name="T20" fmla="*/ 20 w 36"/>
                  <a:gd name="T21" fmla="*/ 35 h 41"/>
                  <a:gd name="T22" fmla="*/ 22 w 36"/>
                  <a:gd name="T23" fmla="*/ 39 h 41"/>
                  <a:gd name="T24" fmla="*/ 26 w 36"/>
                  <a:gd name="T25" fmla="*/ 39 h 41"/>
                  <a:gd name="T26" fmla="*/ 29 w 36"/>
                  <a:gd name="T27" fmla="*/ 41 h 41"/>
                  <a:gd name="T28" fmla="*/ 32 w 36"/>
                  <a:gd name="T29" fmla="*/ 41 h 41"/>
                  <a:gd name="T30" fmla="*/ 30 w 36"/>
                  <a:gd name="T31" fmla="*/ 38 h 41"/>
                  <a:gd name="T32" fmla="*/ 31 w 36"/>
                  <a:gd name="T33" fmla="*/ 36 h 41"/>
                  <a:gd name="T34" fmla="*/ 30 w 36"/>
                  <a:gd name="T35" fmla="*/ 31 h 41"/>
                  <a:gd name="T36" fmla="*/ 31 w 36"/>
                  <a:gd name="T37" fmla="*/ 23 h 41"/>
                  <a:gd name="T38" fmla="*/ 32 w 36"/>
                  <a:gd name="T39" fmla="*/ 23 h 41"/>
                  <a:gd name="T40" fmla="*/ 33 w 36"/>
                  <a:gd name="T41" fmla="*/ 10 h 41"/>
                  <a:gd name="T42" fmla="*/ 36 w 36"/>
                  <a:gd name="T43" fmla="*/ 5 h 41"/>
                  <a:gd name="T44" fmla="*/ 35 w 36"/>
                  <a:gd name="T45" fmla="*/ 0 h 41"/>
                  <a:gd name="T46" fmla="*/ 29 w 36"/>
                  <a:gd name="T47" fmla="*/ 1 h 41"/>
                  <a:gd name="T48" fmla="*/ 26 w 36"/>
                  <a:gd name="T49" fmla="*/ 5 h 41"/>
                  <a:gd name="T50" fmla="*/ 20 w 36"/>
                  <a:gd name="T51" fmla="*/ 7 h 41"/>
                  <a:gd name="T52" fmla="*/ 16 w 36"/>
                  <a:gd name="T53" fmla="*/ 7 h 41"/>
                  <a:gd name="T54" fmla="*/ 11 w 36"/>
                  <a:gd name="T55" fmla="*/ 6 h 41"/>
                  <a:gd name="T56" fmla="*/ 4 w 36"/>
                  <a:gd name="T57" fmla="*/ 9 h 41"/>
                  <a:gd name="T58" fmla="*/ 4 w 36"/>
                  <a:gd name="T59" fmla="*/ 17 h 41"/>
                  <a:gd name="T60" fmla="*/ 0 w 36"/>
                  <a:gd name="T61" fmla="*/ 18 h 41"/>
                  <a:gd name="T62" fmla="*/ 7 w 36"/>
                  <a:gd name="T63" fmla="*/ 24 h 41"/>
                  <a:gd name="T64" fmla="*/ 9 w 36"/>
                  <a:gd name="T65" fmla="*/ 27 h 41"/>
                  <a:gd name="T66" fmla="*/ 7 w 36"/>
                  <a:gd name="T6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6" h="41">
                    <a:moveTo>
                      <a:pt x="0" y="18"/>
                    </a:moveTo>
                    <a:cubicBezTo>
                      <a:pt x="0" y="19"/>
                      <a:pt x="0" y="20"/>
                      <a:pt x="0" y="21"/>
                    </a:cubicBezTo>
                    <a:cubicBezTo>
                      <a:pt x="1" y="22"/>
                      <a:pt x="4" y="24"/>
                      <a:pt x="5" y="25"/>
                    </a:cubicBezTo>
                    <a:cubicBezTo>
                      <a:pt x="7" y="27"/>
                      <a:pt x="6" y="30"/>
                      <a:pt x="8" y="33"/>
                    </a:cubicBezTo>
                    <a:cubicBezTo>
                      <a:pt x="9" y="34"/>
                      <a:pt x="10" y="35"/>
                      <a:pt x="12" y="36"/>
                    </a:cubicBezTo>
                    <a:cubicBezTo>
                      <a:pt x="12" y="36"/>
                      <a:pt x="13" y="36"/>
                      <a:pt x="15" y="37"/>
                    </a:cubicBezTo>
                    <a:cubicBezTo>
                      <a:pt x="15" y="36"/>
                      <a:pt x="14" y="35"/>
                      <a:pt x="14" y="34"/>
                    </a:cubicBezTo>
                    <a:cubicBezTo>
                      <a:pt x="14" y="33"/>
                      <a:pt x="12" y="34"/>
                      <a:pt x="12" y="31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30"/>
                      <a:pt x="15" y="32"/>
                      <a:pt x="16" y="33"/>
                    </a:cubicBezTo>
                    <a:cubicBezTo>
                      <a:pt x="18" y="34"/>
                      <a:pt x="18" y="32"/>
                      <a:pt x="20" y="35"/>
                    </a:cubicBezTo>
                    <a:cubicBezTo>
                      <a:pt x="21" y="37"/>
                      <a:pt x="21" y="38"/>
                      <a:pt x="22" y="39"/>
                    </a:cubicBezTo>
                    <a:cubicBezTo>
                      <a:pt x="24" y="39"/>
                      <a:pt x="26" y="39"/>
                      <a:pt x="26" y="39"/>
                    </a:cubicBezTo>
                    <a:cubicBezTo>
                      <a:pt x="26" y="39"/>
                      <a:pt x="27" y="41"/>
                      <a:pt x="29" y="41"/>
                    </a:cubicBezTo>
                    <a:cubicBezTo>
                      <a:pt x="31" y="41"/>
                      <a:pt x="32" y="41"/>
                      <a:pt x="32" y="41"/>
                    </a:cubicBezTo>
                    <a:cubicBezTo>
                      <a:pt x="32" y="40"/>
                      <a:pt x="30" y="39"/>
                      <a:pt x="30" y="38"/>
                    </a:cubicBezTo>
                    <a:cubicBezTo>
                      <a:pt x="30" y="36"/>
                      <a:pt x="31" y="37"/>
                      <a:pt x="31" y="36"/>
                    </a:cubicBezTo>
                    <a:cubicBezTo>
                      <a:pt x="32" y="34"/>
                      <a:pt x="30" y="31"/>
                      <a:pt x="30" y="31"/>
                    </a:cubicBezTo>
                    <a:cubicBezTo>
                      <a:pt x="30" y="28"/>
                      <a:pt x="31" y="26"/>
                      <a:pt x="31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18"/>
                      <a:pt x="31" y="15"/>
                      <a:pt x="33" y="10"/>
                    </a:cubicBezTo>
                    <a:cubicBezTo>
                      <a:pt x="34" y="8"/>
                      <a:pt x="36" y="6"/>
                      <a:pt x="36" y="5"/>
                    </a:cubicBezTo>
                    <a:cubicBezTo>
                      <a:pt x="36" y="4"/>
                      <a:pt x="35" y="0"/>
                      <a:pt x="35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6" y="3"/>
                      <a:pt x="26" y="5"/>
                    </a:cubicBezTo>
                    <a:cubicBezTo>
                      <a:pt x="26" y="6"/>
                      <a:pt x="22" y="6"/>
                      <a:pt x="20" y="7"/>
                    </a:cubicBezTo>
                    <a:cubicBezTo>
                      <a:pt x="18" y="8"/>
                      <a:pt x="16" y="9"/>
                      <a:pt x="16" y="7"/>
                    </a:cubicBezTo>
                    <a:cubicBezTo>
                      <a:pt x="15" y="6"/>
                      <a:pt x="13" y="6"/>
                      <a:pt x="11" y="6"/>
                    </a:cubicBezTo>
                    <a:cubicBezTo>
                      <a:pt x="8" y="7"/>
                      <a:pt x="4" y="9"/>
                      <a:pt x="4" y="9"/>
                    </a:cubicBezTo>
                    <a:cubicBezTo>
                      <a:pt x="4" y="9"/>
                      <a:pt x="5" y="15"/>
                      <a:pt x="4" y="17"/>
                    </a:cubicBezTo>
                    <a:cubicBezTo>
                      <a:pt x="3" y="19"/>
                      <a:pt x="0" y="18"/>
                      <a:pt x="0" y="18"/>
                    </a:cubicBezTo>
                    <a:close/>
                    <a:moveTo>
                      <a:pt x="7" y="24"/>
                    </a:moveTo>
                    <a:cubicBezTo>
                      <a:pt x="10" y="24"/>
                      <a:pt x="14" y="26"/>
                      <a:pt x="9" y="27"/>
                    </a:cubicBezTo>
                    <a:cubicBezTo>
                      <a:pt x="9" y="27"/>
                      <a:pt x="6" y="24"/>
                      <a:pt x="7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2" name="Freeform 125">
                <a:extLst>
                  <a:ext uri="{FF2B5EF4-FFF2-40B4-BE49-F238E27FC236}">
                    <a16:creationId xmlns:a16="http://schemas.microsoft.com/office/drawing/2014/main" xmlns="" id="{91E60DC0-ADF9-49AE-9E1B-4B57A2043E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37" y="1939"/>
                <a:ext cx="70" cy="80"/>
              </a:xfrm>
              <a:custGeom>
                <a:avLst/>
                <a:gdLst>
                  <a:gd name="T0" fmla="*/ 0 w 36"/>
                  <a:gd name="T1" fmla="*/ 18 h 41"/>
                  <a:gd name="T2" fmla="*/ 0 w 36"/>
                  <a:gd name="T3" fmla="*/ 21 h 41"/>
                  <a:gd name="T4" fmla="*/ 5 w 36"/>
                  <a:gd name="T5" fmla="*/ 25 h 41"/>
                  <a:gd name="T6" fmla="*/ 8 w 36"/>
                  <a:gd name="T7" fmla="*/ 33 h 41"/>
                  <a:gd name="T8" fmla="*/ 12 w 36"/>
                  <a:gd name="T9" fmla="*/ 36 h 41"/>
                  <a:gd name="T10" fmla="*/ 15 w 36"/>
                  <a:gd name="T11" fmla="*/ 37 h 41"/>
                  <a:gd name="T12" fmla="*/ 14 w 36"/>
                  <a:gd name="T13" fmla="*/ 34 h 41"/>
                  <a:gd name="T14" fmla="*/ 12 w 36"/>
                  <a:gd name="T15" fmla="*/ 31 h 41"/>
                  <a:gd name="T16" fmla="*/ 14 w 36"/>
                  <a:gd name="T17" fmla="*/ 29 h 41"/>
                  <a:gd name="T18" fmla="*/ 16 w 36"/>
                  <a:gd name="T19" fmla="*/ 33 h 41"/>
                  <a:gd name="T20" fmla="*/ 20 w 36"/>
                  <a:gd name="T21" fmla="*/ 35 h 41"/>
                  <a:gd name="T22" fmla="*/ 22 w 36"/>
                  <a:gd name="T23" fmla="*/ 39 h 41"/>
                  <a:gd name="T24" fmla="*/ 26 w 36"/>
                  <a:gd name="T25" fmla="*/ 39 h 41"/>
                  <a:gd name="T26" fmla="*/ 29 w 36"/>
                  <a:gd name="T27" fmla="*/ 41 h 41"/>
                  <a:gd name="T28" fmla="*/ 32 w 36"/>
                  <a:gd name="T29" fmla="*/ 41 h 41"/>
                  <a:gd name="T30" fmla="*/ 30 w 36"/>
                  <a:gd name="T31" fmla="*/ 38 h 41"/>
                  <a:gd name="T32" fmla="*/ 31 w 36"/>
                  <a:gd name="T33" fmla="*/ 36 h 41"/>
                  <a:gd name="T34" fmla="*/ 30 w 36"/>
                  <a:gd name="T35" fmla="*/ 31 h 41"/>
                  <a:gd name="T36" fmla="*/ 31 w 36"/>
                  <a:gd name="T37" fmla="*/ 23 h 41"/>
                  <a:gd name="T38" fmla="*/ 32 w 36"/>
                  <a:gd name="T39" fmla="*/ 23 h 41"/>
                  <a:gd name="T40" fmla="*/ 33 w 36"/>
                  <a:gd name="T41" fmla="*/ 10 h 41"/>
                  <a:gd name="T42" fmla="*/ 36 w 36"/>
                  <a:gd name="T43" fmla="*/ 5 h 41"/>
                  <a:gd name="T44" fmla="*/ 35 w 36"/>
                  <a:gd name="T45" fmla="*/ 0 h 41"/>
                  <a:gd name="T46" fmla="*/ 29 w 36"/>
                  <a:gd name="T47" fmla="*/ 1 h 41"/>
                  <a:gd name="T48" fmla="*/ 26 w 36"/>
                  <a:gd name="T49" fmla="*/ 5 h 41"/>
                  <a:gd name="T50" fmla="*/ 20 w 36"/>
                  <a:gd name="T51" fmla="*/ 7 h 41"/>
                  <a:gd name="T52" fmla="*/ 16 w 36"/>
                  <a:gd name="T53" fmla="*/ 7 h 41"/>
                  <a:gd name="T54" fmla="*/ 11 w 36"/>
                  <a:gd name="T55" fmla="*/ 6 h 41"/>
                  <a:gd name="T56" fmla="*/ 4 w 36"/>
                  <a:gd name="T57" fmla="*/ 9 h 41"/>
                  <a:gd name="T58" fmla="*/ 4 w 36"/>
                  <a:gd name="T59" fmla="*/ 17 h 41"/>
                  <a:gd name="T60" fmla="*/ 0 w 36"/>
                  <a:gd name="T61" fmla="*/ 18 h 41"/>
                  <a:gd name="T62" fmla="*/ 7 w 36"/>
                  <a:gd name="T63" fmla="*/ 24 h 41"/>
                  <a:gd name="T64" fmla="*/ 9 w 36"/>
                  <a:gd name="T65" fmla="*/ 27 h 41"/>
                  <a:gd name="T66" fmla="*/ 7 w 36"/>
                  <a:gd name="T6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6" h="41">
                    <a:moveTo>
                      <a:pt x="0" y="18"/>
                    </a:moveTo>
                    <a:cubicBezTo>
                      <a:pt x="0" y="19"/>
                      <a:pt x="0" y="20"/>
                      <a:pt x="0" y="21"/>
                    </a:cubicBezTo>
                    <a:cubicBezTo>
                      <a:pt x="1" y="22"/>
                      <a:pt x="4" y="24"/>
                      <a:pt x="5" y="25"/>
                    </a:cubicBezTo>
                    <a:cubicBezTo>
                      <a:pt x="7" y="27"/>
                      <a:pt x="6" y="30"/>
                      <a:pt x="8" y="33"/>
                    </a:cubicBezTo>
                    <a:cubicBezTo>
                      <a:pt x="9" y="34"/>
                      <a:pt x="10" y="35"/>
                      <a:pt x="12" y="36"/>
                    </a:cubicBezTo>
                    <a:cubicBezTo>
                      <a:pt x="12" y="36"/>
                      <a:pt x="13" y="36"/>
                      <a:pt x="15" y="37"/>
                    </a:cubicBezTo>
                    <a:cubicBezTo>
                      <a:pt x="15" y="36"/>
                      <a:pt x="14" y="35"/>
                      <a:pt x="14" y="34"/>
                    </a:cubicBezTo>
                    <a:cubicBezTo>
                      <a:pt x="14" y="33"/>
                      <a:pt x="12" y="34"/>
                      <a:pt x="12" y="31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30"/>
                      <a:pt x="15" y="32"/>
                      <a:pt x="16" y="33"/>
                    </a:cubicBezTo>
                    <a:cubicBezTo>
                      <a:pt x="18" y="34"/>
                      <a:pt x="18" y="32"/>
                      <a:pt x="20" y="35"/>
                    </a:cubicBezTo>
                    <a:cubicBezTo>
                      <a:pt x="21" y="37"/>
                      <a:pt x="21" y="38"/>
                      <a:pt x="22" y="39"/>
                    </a:cubicBezTo>
                    <a:cubicBezTo>
                      <a:pt x="24" y="39"/>
                      <a:pt x="26" y="39"/>
                      <a:pt x="26" y="39"/>
                    </a:cubicBezTo>
                    <a:cubicBezTo>
                      <a:pt x="26" y="39"/>
                      <a:pt x="27" y="41"/>
                      <a:pt x="29" y="41"/>
                    </a:cubicBezTo>
                    <a:cubicBezTo>
                      <a:pt x="31" y="41"/>
                      <a:pt x="32" y="41"/>
                      <a:pt x="32" y="41"/>
                    </a:cubicBezTo>
                    <a:cubicBezTo>
                      <a:pt x="32" y="40"/>
                      <a:pt x="30" y="39"/>
                      <a:pt x="30" y="38"/>
                    </a:cubicBezTo>
                    <a:cubicBezTo>
                      <a:pt x="30" y="36"/>
                      <a:pt x="31" y="37"/>
                      <a:pt x="31" y="36"/>
                    </a:cubicBezTo>
                    <a:cubicBezTo>
                      <a:pt x="32" y="34"/>
                      <a:pt x="30" y="31"/>
                      <a:pt x="30" y="31"/>
                    </a:cubicBezTo>
                    <a:cubicBezTo>
                      <a:pt x="30" y="28"/>
                      <a:pt x="31" y="26"/>
                      <a:pt x="31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18"/>
                      <a:pt x="31" y="15"/>
                      <a:pt x="33" y="10"/>
                    </a:cubicBezTo>
                    <a:cubicBezTo>
                      <a:pt x="34" y="8"/>
                      <a:pt x="36" y="6"/>
                      <a:pt x="36" y="5"/>
                    </a:cubicBezTo>
                    <a:cubicBezTo>
                      <a:pt x="36" y="4"/>
                      <a:pt x="35" y="0"/>
                      <a:pt x="35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6" y="3"/>
                      <a:pt x="26" y="5"/>
                    </a:cubicBezTo>
                    <a:cubicBezTo>
                      <a:pt x="26" y="6"/>
                      <a:pt x="22" y="6"/>
                      <a:pt x="20" y="7"/>
                    </a:cubicBezTo>
                    <a:cubicBezTo>
                      <a:pt x="18" y="8"/>
                      <a:pt x="16" y="9"/>
                      <a:pt x="16" y="7"/>
                    </a:cubicBezTo>
                    <a:cubicBezTo>
                      <a:pt x="15" y="6"/>
                      <a:pt x="13" y="6"/>
                      <a:pt x="11" y="6"/>
                    </a:cubicBezTo>
                    <a:cubicBezTo>
                      <a:pt x="8" y="7"/>
                      <a:pt x="4" y="9"/>
                      <a:pt x="4" y="9"/>
                    </a:cubicBezTo>
                    <a:cubicBezTo>
                      <a:pt x="4" y="9"/>
                      <a:pt x="5" y="15"/>
                      <a:pt x="4" y="17"/>
                    </a:cubicBezTo>
                    <a:cubicBezTo>
                      <a:pt x="3" y="19"/>
                      <a:pt x="0" y="18"/>
                      <a:pt x="0" y="18"/>
                    </a:cubicBezTo>
                    <a:close/>
                    <a:moveTo>
                      <a:pt x="7" y="24"/>
                    </a:moveTo>
                    <a:cubicBezTo>
                      <a:pt x="10" y="24"/>
                      <a:pt x="14" y="26"/>
                      <a:pt x="9" y="27"/>
                    </a:cubicBezTo>
                    <a:cubicBezTo>
                      <a:pt x="9" y="27"/>
                      <a:pt x="6" y="24"/>
                      <a:pt x="7" y="24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3" name="Freeform 126">
                <a:extLst>
                  <a:ext uri="{FF2B5EF4-FFF2-40B4-BE49-F238E27FC236}">
                    <a16:creationId xmlns:a16="http://schemas.microsoft.com/office/drawing/2014/main" xmlns="" id="{ADB23DFD-DCC5-44E6-B81F-0444E691AE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4" y="3010"/>
                <a:ext cx="209" cy="308"/>
              </a:xfrm>
              <a:custGeom>
                <a:avLst/>
                <a:gdLst>
                  <a:gd name="T0" fmla="*/ 16 w 107"/>
                  <a:gd name="T1" fmla="*/ 156 h 157"/>
                  <a:gd name="T2" fmla="*/ 15 w 107"/>
                  <a:gd name="T3" fmla="*/ 150 h 157"/>
                  <a:gd name="T4" fmla="*/ 52 w 107"/>
                  <a:gd name="T5" fmla="*/ 75 h 157"/>
                  <a:gd name="T6" fmla="*/ 46 w 107"/>
                  <a:gd name="T7" fmla="*/ 91 h 157"/>
                  <a:gd name="T8" fmla="*/ 40 w 107"/>
                  <a:gd name="T9" fmla="*/ 98 h 157"/>
                  <a:gd name="T10" fmla="*/ 32 w 107"/>
                  <a:gd name="T11" fmla="*/ 109 h 157"/>
                  <a:gd name="T12" fmla="*/ 18 w 107"/>
                  <a:gd name="T13" fmla="*/ 117 h 157"/>
                  <a:gd name="T14" fmla="*/ 9 w 107"/>
                  <a:gd name="T15" fmla="*/ 126 h 157"/>
                  <a:gd name="T16" fmla="*/ 3 w 107"/>
                  <a:gd name="T17" fmla="*/ 129 h 157"/>
                  <a:gd name="T18" fmla="*/ 3 w 107"/>
                  <a:gd name="T19" fmla="*/ 135 h 157"/>
                  <a:gd name="T20" fmla="*/ 0 w 107"/>
                  <a:gd name="T21" fmla="*/ 140 h 157"/>
                  <a:gd name="T22" fmla="*/ 11 w 107"/>
                  <a:gd name="T23" fmla="*/ 143 h 157"/>
                  <a:gd name="T24" fmla="*/ 17 w 107"/>
                  <a:gd name="T25" fmla="*/ 147 h 157"/>
                  <a:gd name="T26" fmla="*/ 29 w 107"/>
                  <a:gd name="T27" fmla="*/ 144 h 157"/>
                  <a:gd name="T28" fmla="*/ 36 w 107"/>
                  <a:gd name="T29" fmla="*/ 139 h 157"/>
                  <a:gd name="T30" fmla="*/ 42 w 107"/>
                  <a:gd name="T31" fmla="*/ 119 h 157"/>
                  <a:gd name="T32" fmla="*/ 58 w 107"/>
                  <a:gd name="T33" fmla="*/ 115 h 157"/>
                  <a:gd name="T34" fmla="*/ 60 w 107"/>
                  <a:gd name="T35" fmla="*/ 104 h 157"/>
                  <a:gd name="T36" fmla="*/ 67 w 107"/>
                  <a:gd name="T37" fmla="*/ 91 h 157"/>
                  <a:gd name="T38" fmla="*/ 69 w 107"/>
                  <a:gd name="T39" fmla="*/ 85 h 157"/>
                  <a:gd name="T40" fmla="*/ 65 w 107"/>
                  <a:gd name="T41" fmla="*/ 82 h 157"/>
                  <a:gd name="T42" fmla="*/ 62 w 107"/>
                  <a:gd name="T43" fmla="*/ 82 h 157"/>
                  <a:gd name="T44" fmla="*/ 58 w 107"/>
                  <a:gd name="T45" fmla="*/ 78 h 157"/>
                  <a:gd name="T46" fmla="*/ 57 w 107"/>
                  <a:gd name="T47" fmla="*/ 72 h 157"/>
                  <a:gd name="T48" fmla="*/ 54 w 107"/>
                  <a:gd name="T49" fmla="*/ 2 h 157"/>
                  <a:gd name="T50" fmla="*/ 67 w 107"/>
                  <a:gd name="T51" fmla="*/ 21 h 157"/>
                  <a:gd name="T52" fmla="*/ 71 w 107"/>
                  <a:gd name="T53" fmla="*/ 27 h 157"/>
                  <a:gd name="T54" fmla="*/ 72 w 107"/>
                  <a:gd name="T55" fmla="*/ 34 h 157"/>
                  <a:gd name="T56" fmla="*/ 70 w 107"/>
                  <a:gd name="T57" fmla="*/ 55 h 157"/>
                  <a:gd name="T58" fmla="*/ 64 w 107"/>
                  <a:gd name="T59" fmla="*/ 60 h 157"/>
                  <a:gd name="T60" fmla="*/ 73 w 107"/>
                  <a:gd name="T61" fmla="*/ 82 h 157"/>
                  <a:gd name="T62" fmla="*/ 86 w 107"/>
                  <a:gd name="T63" fmla="*/ 80 h 157"/>
                  <a:gd name="T64" fmla="*/ 93 w 107"/>
                  <a:gd name="T65" fmla="*/ 71 h 157"/>
                  <a:gd name="T66" fmla="*/ 93 w 107"/>
                  <a:gd name="T67" fmla="*/ 62 h 157"/>
                  <a:gd name="T68" fmla="*/ 103 w 107"/>
                  <a:gd name="T69" fmla="*/ 54 h 157"/>
                  <a:gd name="T70" fmla="*/ 95 w 107"/>
                  <a:gd name="T71" fmla="*/ 46 h 157"/>
                  <a:gd name="T72" fmla="*/ 84 w 107"/>
                  <a:gd name="T73" fmla="*/ 31 h 157"/>
                  <a:gd name="T74" fmla="*/ 80 w 107"/>
                  <a:gd name="T75" fmla="*/ 27 h 157"/>
                  <a:gd name="T76" fmla="*/ 75 w 107"/>
                  <a:gd name="T77" fmla="*/ 32 h 157"/>
                  <a:gd name="T78" fmla="*/ 74 w 107"/>
                  <a:gd name="T79" fmla="*/ 17 h 157"/>
                  <a:gd name="T80" fmla="*/ 70 w 107"/>
                  <a:gd name="T81" fmla="*/ 10 h 157"/>
                  <a:gd name="T82" fmla="*/ 64 w 107"/>
                  <a:gd name="T83" fmla="*/ 5 h 157"/>
                  <a:gd name="T84" fmla="*/ 58 w 107"/>
                  <a:gd name="T8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7" h="157">
                    <a:moveTo>
                      <a:pt x="11" y="147"/>
                    </a:moveTo>
                    <a:cubicBezTo>
                      <a:pt x="11" y="150"/>
                      <a:pt x="10" y="154"/>
                      <a:pt x="9" y="157"/>
                    </a:cubicBezTo>
                    <a:cubicBezTo>
                      <a:pt x="12" y="157"/>
                      <a:pt x="15" y="156"/>
                      <a:pt x="16" y="156"/>
                    </a:cubicBezTo>
                    <a:cubicBezTo>
                      <a:pt x="16" y="155"/>
                      <a:pt x="16" y="154"/>
                      <a:pt x="17" y="153"/>
                    </a:cubicBezTo>
                    <a:cubicBezTo>
                      <a:pt x="15" y="153"/>
                      <a:pt x="15" y="153"/>
                      <a:pt x="15" y="153"/>
                    </a:cubicBezTo>
                    <a:cubicBezTo>
                      <a:pt x="14" y="152"/>
                      <a:pt x="15" y="151"/>
                      <a:pt x="15" y="150"/>
                    </a:cubicBezTo>
                    <a:cubicBezTo>
                      <a:pt x="14" y="149"/>
                      <a:pt x="12" y="148"/>
                      <a:pt x="11" y="147"/>
                    </a:cubicBezTo>
                    <a:close/>
                    <a:moveTo>
                      <a:pt x="54" y="72"/>
                    </a:moveTo>
                    <a:cubicBezTo>
                      <a:pt x="53" y="72"/>
                      <a:pt x="52" y="74"/>
                      <a:pt x="52" y="75"/>
                    </a:cubicBezTo>
                    <a:cubicBezTo>
                      <a:pt x="47" y="80"/>
                      <a:pt x="50" y="79"/>
                      <a:pt x="48" y="86"/>
                    </a:cubicBezTo>
                    <a:cubicBezTo>
                      <a:pt x="48" y="87"/>
                      <a:pt x="46" y="87"/>
                      <a:pt x="46" y="88"/>
                    </a:cubicBezTo>
                    <a:cubicBezTo>
                      <a:pt x="46" y="89"/>
                      <a:pt x="46" y="90"/>
                      <a:pt x="46" y="91"/>
                    </a:cubicBezTo>
                    <a:cubicBezTo>
                      <a:pt x="46" y="91"/>
                      <a:pt x="43" y="92"/>
                      <a:pt x="43" y="92"/>
                    </a:cubicBezTo>
                    <a:cubicBezTo>
                      <a:pt x="42" y="94"/>
                      <a:pt x="43" y="96"/>
                      <a:pt x="42" y="97"/>
                    </a:cubicBezTo>
                    <a:cubicBezTo>
                      <a:pt x="42" y="98"/>
                      <a:pt x="41" y="98"/>
                      <a:pt x="40" y="98"/>
                    </a:cubicBezTo>
                    <a:cubicBezTo>
                      <a:pt x="39" y="101"/>
                      <a:pt x="39" y="104"/>
                      <a:pt x="36" y="106"/>
                    </a:cubicBezTo>
                    <a:cubicBezTo>
                      <a:pt x="36" y="107"/>
                      <a:pt x="34" y="106"/>
                      <a:pt x="33" y="107"/>
                    </a:cubicBezTo>
                    <a:cubicBezTo>
                      <a:pt x="33" y="108"/>
                      <a:pt x="33" y="109"/>
                      <a:pt x="32" y="109"/>
                    </a:cubicBezTo>
                    <a:cubicBezTo>
                      <a:pt x="31" y="111"/>
                      <a:pt x="29" y="111"/>
                      <a:pt x="27" y="113"/>
                    </a:cubicBezTo>
                    <a:cubicBezTo>
                      <a:pt x="26" y="113"/>
                      <a:pt x="25" y="115"/>
                      <a:pt x="25" y="115"/>
                    </a:cubicBezTo>
                    <a:cubicBezTo>
                      <a:pt x="22" y="117"/>
                      <a:pt x="20" y="115"/>
                      <a:pt x="18" y="117"/>
                    </a:cubicBezTo>
                    <a:cubicBezTo>
                      <a:pt x="16" y="118"/>
                      <a:pt x="14" y="122"/>
                      <a:pt x="13" y="123"/>
                    </a:cubicBezTo>
                    <a:cubicBezTo>
                      <a:pt x="12" y="124"/>
                      <a:pt x="11" y="123"/>
                      <a:pt x="10" y="123"/>
                    </a:cubicBezTo>
                    <a:cubicBezTo>
                      <a:pt x="10" y="124"/>
                      <a:pt x="10" y="126"/>
                      <a:pt x="9" y="126"/>
                    </a:cubicBezTo>
                    <a:cubicBezTo>
                      <a:pt x="8" y="127"/>
                      <a:pt x="7" y="126"/>
                      <a:pt x="7" y="127"/>
                    </a:cubicBezTo>
                    <a:cubicBezTo>
                      <a:pt x="6" y="127"/>
                      <a:pt x="6" y="129"/>
                      <a:pt x="5" y="129"/>
                    </a:cubicBezTo>
                    <a:cubicBezTo>
                      <a:pt x="5" y="130"/>
                      <a:pt x="4" y="129"/>
                      <a:pt x="3" y="129"/>
                    </a:cubicBezTo>
                    <a:cubicBezTo>
                      <a:pt x="3" y="129"/>
                      <a:pt x="3" y="131"/>
                      <a:pt x="3" y="131"/>
                    </a:cubicBezTo>
                    <a:cubicBezTo>
                      <a:pt x="4" y="130"/>
                      <a:pt x="5" y="133"/>
                      <a:pt x="5" y="133"/>
                    </a:cubicBezTo>
                    <a:cubicBezTo>
                      <a:pt x="4" y="133"/>
                      <a:pt x="3" y="134"/>
                      <a:pt x="3" y="135"/>
                    </a:cubicBezTo>
                    <a:cubicBezTo>
                      <a:pt x="2" y="135"/>
                      <a:pt x="3" y="137"/>
                      <a:pt x="3" y="137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0" y="139"/>
                      <a:pt x="0" y="139"/>
                      <a:pt x="0" y="140"/>
                    </a:cubicBezTo>
                    <a:cubicBezTo>
                      <a:pt x="0" y="141"/>
                      <a:pt x="3" y="142"/>
                      <a:pt x="5" y="143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8" y="145"/>
                      <a:pt x="9" y="142"/>
                      <a:pt x="11" y="143"/>
                    </a:cubicBezTo>
                    <a:cubicBezTo>
                      <a:pt x="12" y="146"/>
                      <a:pt x="12" y="146"/>
                      <a:pt x="12" y="146"/>
                    </a:cubicBezTo>
                    <a:cubicBezTo>
                      <a:pt x="13" y="146"/>
                      <a:pt x="15" y="146"/>
                      <a:pt x="16" y="146"/>
                    </a:cubicBezTo>
                    <a:cubicBezTo>
                      <a:pt x="16" y="146"/>
                      <a:pt x="16" y="147"/>
                      <a:pt x="17" y="147"/>
                    </a:cubicBezTo>
                    <a:cubicBezTo>
                      <a:pt x="18" y="148"/>
                      <a:pt x="24" y="149"/>
                      <a:pt x="25" y="149"/>
                    </a:cubicBezTo>
                    <a:cubicBezTo>
                      <a:pt x="25" y="148"/>
                      <a:pt x="29" y="146"/>
                      <a:pt x="29" y="145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30" y="143"/>
                      <a:pt x="31" y="144"/>
                      <a:pt x="32" y="143"/>
                    </a:cubicBezTo>
                    <a:cubicBezTo>
                      <a:pt x="32" y="142"/>
                      <a:pt x="32" y="142"/>
                      <a:pt x="32" y="142"/>
                    </a:cubicBezTo>
                    <a:cubicBezTo>
                      <a:pt x="32" y="141"/>
                      <a:pt x="35" y="140"/>
                      <a:pt x="36" y="139"/>
                    </a:cubicBezTo>
                    <a:cubicBezTo>
                      <a:pt x="37" y="137"/>
                      <a:pt x="36" y="135"/>
                      <a:pt x="37" y="133"/>
                    </a:cubicBezTo>
                    <a:cubicBezTo>
                      <a:pt x="39" y="129"/>
                      <a:pt x="40" y="127"/>
                      <a:pt x="41" y="120"/>
                    </a:cubicBezTo>
                    <a:cubicBezTo>
                      <a:pt x="42" y="120"/>
                      <a:pt x="42" y="119"/>
                      <a:pt x="42" y="119"/>
                    </a:cubicBezTo>
                    <a:cubicBezTo>
                      <a:pt x="45" y="118"/>
                      <a:pt x="46" y="120"/>
                      <a:pt x="49" y="117"/>
                    </a:cubicBezTo>
                    <a:cubicBezTo>
                      <a:pt x="49" y="117"/>
                      <a:pt x="50" y="115"/>
                      <a:pt x="50" y="115"/>
                    </a:cubicBezTo>
                    <a:cubicBezTo>
                      <a:pt x="52" y="114"/>
                      <a:pt x="57" y="115"/>
                      <a:pt x="58" y="115"/>
                    </a:cubicBezTo>
                    <a:cubicBezTo>
                      <a:pt x="58" y="114"/>
                      <a:pt x="57" y="114"/>
                      <a:pt x="55" y="114"/>
                    </a:cubicBezTo>
                    <a:cubicBezTo>
                      <a:pt x="55" y="109"/>
                      <a:pt x="55" y="107"/>
                      <a:pt x="58" y="105"/>
                    </a:cubicBezTo>
                    <a:cubicBezTo>
                      <a:pt x="59" y="104"/>
                      <a:pt x="60" y="105"/>
                      <a:pt x="60" y="104"/>
                    </a:cubicBezTo>
                    <a:cubicBezTo>
                      <a:pt x="62" y="102"/>
                      <a:pt x="61" y="101"/>
                      <a:pt x="62" y="99"/>
                    </a:cubicBezTo>
                    <a:cubicBezTo>
                      <a:pt x="62" y="98"/>
                      <a:pt x="64" y="97"/>
                      <a:pt x="64" y="97"/>
                    </a:cubicBezTo>
                    <a:cubicBezTo>
                      <a:pt x="65" y="96"/>
                      <a:pt x="66" y="92"/>
                      <a:pt x="67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69" y="89"/>
                      <a:pt x="67" y="88"/>
                      <a:pt x="67" y="86"/>
                    </a:cubicBezTo>
                    <a:cubicBezTo>
                      <a:pt x="67" y="86"/>
                      <a:pt x="69" y="85"/>
                      <a:pt x="69" y="85"/>
                    </a:cubicBezTo>
                    <a:cubicBezTo>
                      <a:pt x="70" y="83"/>
                      <a:pt x="69" y="81"/>
                      <a:pt x="69" y="80"/>
                    </a:cubicBezTo>
                    <a:cubicBezTo>
                      <a:pt x="68" y="80"/>
                      <a:pt x="67" y="81"/>
                      <a:pt x="66" y="81"/>
                    </a:cubicBezTo>
                    <a:cubicBezTo>
                      <a:pt x="68" y="81"/>
                      <a:pt x="65" y="82"/>
                      <a:pt x="65" y="82"/>
                    </a:cubicBezTo>
                    <a:cubicBezTo>
                      <a:pt x="65" y="81"/>
                      <a:pt x="65" y="80"/>
                      <a:pt x="64" y="80"/>
                    </a:cubicBezTo>
                    <a:cubicBezTo>
                      <a:pt x="64" y="79"/>
                      <a:pt x="62" y="80"/>
                      <a:pt x="62" y="80"/>
                    </a:cubicBezTo>
                    <a:cubicBezTo>
                      <a:pt x="61" y="80"/>
                      <a:pt x="62" y="81"/>
                      <a:pt x="62" y="82"/>
                    </a:cubicBezTo>
                    <a:cubicBezTo>
                      <a:pt x="61" y="82"/>
                      <a:pt x="60" y="81"/>
                      <a:pt x="59" y="82"/>
                    </a:cubicBezTo>
                    <a:cubicBezTo>
                      <a:pt x="59" y="81"/>
                      <a:pt x="59" y="79"/>
                      <a:pt x="58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7" y="78"/>
                      <a:pt x="56" y="76"/>
                      <a:pt x="56" y="76"/>
                    </a:cubicBezTo>
                    <a:cubicBezTo>
                      <a:pt x="55" y="77"/>
                      <a:pt x="55" y="74"/>
                      <a:pt x="55" y="74"/>
                    </a:cubicBezTo>
                    <a:cubicBezTo>
                      <a:pt x="56" y="73"/>
                      <a:pt x="56" y="74"/>
                      <a:pt x="57" y="72"/>
                    </a:cubicBezTo>
                    <a:cubicBezTo>
                      <a:pt x="56" y="72"/>
                      <a:pt x="55" y="72"/>
                      <a:pt x="54" y="72"/>
                    </a:cubicBezTo>
                    <a:close/>
                    <a:moveTo>
                      <a:pt x="55" y="0"/>
                    </a:moveTo>
                    <a:cubicBezTo>
                      <a:pt x="55" y="1"/>
                      <a:pt x="54" y="0"/>
                      <a:pt x="54" y="2"/>
                    </a:cubicBezTo>
                    <a:cubicBezTo>
                      <a:pt x="55" y="4"/>
                      <a:pt x="59" y="6"/>
                      <a:pt x="60" y="8"/>
                    </a:cubicBezTo>
                    <a:cubicBezTo>
                      <a:pt x="61" y="10"/>
                      <a:pt x="61" y="13"/>
                      <a:pt x="62" y="15"/>
                    </a:cubicBezTo>
                    <a:cubicBezTo>
                      <a:pt x="64" y="17"/>
                      <a:pt x="66" y="19"/>
                      <a:pt x="67" y="21"/>
                    </a:cubicBezTo>
                    <a:cubicBezTo>
                      <a:pt x="68" y="22"/>
                      <a:pt x="67" y="22"/>
                      <a:pt x="68" y="23"/>
                    </a:cubicBezTo>
                    <a:cubicBezTo>
                      <a:pt x="69" y="24"/>
                      <a:pt x="69" y="23"/>
                      <a:pt x="70" y="24"/>
                    </a:cubicBezTo>
                    <a:cubicBezTo>
                      <a:pt x="70" y="25"/>
                      <a:pt x="71" y="26"/>
                      <a:pt x="71" y="27"/>
                    </a:cubicBezTo>
                    <a:cubicBezTo>
                      <a:pt x="69" y="28"/>
                      <a:pt x="70" y="30"/>
                      <a:pt x="70" y="32"/>
                    </a:cubicBezTo>
                    <a:cubicBezTo>
                      <a:pt x="71" y="33"/>
                      <a:pt x="73" y="32"/>
                      <a:pt x="74" y="33"/>
                    </a:cubicBezTo>
                    <a:cubicBezTo>
                      <a:pt x="74" y="34"/>
                      <a:pt x="73" y="34"/>
                      <a:pt x="72" y="34"/>
                    </a:cubicBezTo>
                    <a:cubicBezTo>
                      <a:pt x="73" y="39"/>
                      <a:pt x="75" y="43"/>
                      <a:pt x="73" y="48"/>
                    </a:cubicBezTo>
                    <a:cubicBezTo>
                      <a:pt x="73" y="48"/>
                      <a:pt x="71" y="49"/>
                      <a:pt x="71" y="50"/>
                    </a:cubicBezTo>
                    <a:cubicBezTo>
                      <a:pt x="70" y="51"/>
                      <a:pt x="70" y="53"/>
                      <a:pt x="70" y="55"/>
                    </a:cubicBezTo>
                    <a:cubicBezTo>
                      <a:pt x="68" y="55"/>
                      <a:pt x="66" y="56"/>
                      <a:pt x="64" y="56"/>
                    </a:cubicBezTo>
                    <a:cubicBezTo>
                      <a:pt x="64" y="58"/>
                      <a:pt x="65" y="57"/>
                      <a:pt x="64" y="58"/>
                    </a:cubicBezTo>
                    <a:cubicBezTo>
                      <a:pt x="64" y="58"/>
                      <a:pt x="64" y="59"/>
                      <a:pt x="64" y="60"/>
                    </a:cubicBezTo>
                    <a:cubicBezTo>
                      <a:pt x="69" y="63"/>
                      <a:pt x="78" y="66"/>
                      <a:pt x="76" y="76"/>
                    </a:cubicBezTo>
                    <a:cubicBezTo>
                      <a:pt x="76" y="77"/>
                      <a:pt x="73" y="79"/>
                      <a:pt x="73" y="80"/>
                    </a:cubicBezTo>
                    <a:cubicBezTo>
                      <a:pt x="73" y="81"/>
                      <a:pt x="73" y="81"/>
                      <a:pt x="73" y="82"/>
                    </a:cubicBezTo>
                    <a:cubicBezTo>
                      <a:pt x="74" y="82"/>
                      <a:pt x="78" y="83"/>
                      <a:pt x="78" y="83"/>
                    </a:cubicBezTo>
                    <a:cubicBezTo>
                      <a:pt x="79" y="84"/>
                      <a:pt x="80" y="86"/>
                      <a:pt x="80" y="86"/>
                    </a:cubicBezTo>
                    <a:cubicBezTo>
                      <a:pt x="84" y="84"/>
                      <a:pt x="84" y="85"/>
                      <a:pt x="86" y="80"/>
                    </a:cubicBezTo>
                    <a:cubicBezTo>
                      <a:pt x="86" y="80"/>
                      <a:pt x="88" y="78"/>
                      <a:pt x="88" y="78"/>
                    </a:cubicBezTo>
                    <a:cubicBezTo>
                      <a:pt x="88" y="77"/>
                      <a:pt x="87" y="75"/>
                      <a:pt x="88" y="74"/>
                    </a:cubicBezTo>
                    <a:cubicBezTo>
                      <a:pt x="89" y="72"/>
                      <a:pt x="92" y="72"/>
                      <a:pt x="93" y="71"/>
                    </a:cubicBezTo>
                    <a:cubicBezTo>
                      <a:pt x="94" y="70"/>
                      <a:pt x="93" y="68"/>
                      <a:pt x="93" y="66"/>
                    </a:cubicBezTo>
                    <a:cubicBezTo>
                      <a:pt x="93" y="66"/>
                      <a:pt x="95" y="65"/>
                      <a:pt x="95" y="64"/>
                    </a:cubicBezTo>
                    <a:cubicBezTo>
                      <a:pt x="94" y="63"/>
                      <a:pt x="94" y="63"/>
                      <a:pt x="93" y="62"/>
                    </a:cubicBezTo>
                    <a:cubicBezTo>
                      <a:pt x="98" y="58"/>
                      <a:pt x="97" y="57"/>
                      <a:pt x="102" y="60"/>
                    </a:cubicBezTo>
                    <a:cubicBezTo>
                      <a:pt x="102" y="58"/>
                      <a:pt x="101" y="56"/>
                      <a:pt x="101" y="55"/>
                    </a:cubicBezTo>
                    <a:cubicBezTo>
                      <a:pt x="101" y="55"/>
                      <a:pt x="103" y="54"/>
                      <a:pt x="103" y="54"/>
                    </a:cubicBezTo>
                    <a:cubicBezTo>
                      <a:pt x="105" y="51"/>
                      <a:pt x="106" y="47"/>
                      <a:pt x="107" y="44"/>
                    </a:cubicBezTo>
                    <a:cubicBezTo>
                      <a:pt x="102" y="38"/>
                      <a:pt x="102" y="42"/>
                      <a:pt x="96" y="44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5" y="46"/>
                      <a:pt x="88" y="43"/>
                      <a:pt x="88" y="43"/>
                    </a:cubicBezTo>
                    <a:cubicBezTo>
                      <a:pt x="85" y="42"/>
                      <a:pt x="86" y="40"/>
                      <a:pt x="85" y="36"/>
                    </a:cubicBezTo>
                    <a:cubicBezTo>
                      <a:pt x="85" y="36"/>
                      <a:pt x="85" y="32"/>
                      <a:pt x="84" y="31"/>
                    </a:cubicBezTo>
                    <a:cubicBezTo>
                      <a:pt x="84" y="31"/>
                      <a:pt x="82" y="32"/>
                      <a:pt x="82" y="32"/>
                    </a:cubicBezTo>
                    <a:cubicBezTo>
                      <a:pt x="82" y="30"/>
                      <a:pt x="82" y="27"/>
                      <a:pt x="82" y="27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30"/>
                      <a:pt x="79" y="33"/>
                      <a:pt x="79" y="35"/>
                    </a:cubicBezTo>
                    <a:cubicBezTo>
                      <a:pt x="79" y="35"/>
                      <a:pt x="78" y="33"/>
                      <a:pt x="78" y="33"/>
                    </a:cubicBezTo>
                    <a:cubicBezTo>
                      <a:pt x="78" y="32"/>
                      <a:pt x="76" y="32"/>
                      <a:pt x="75" y="32"/>
                    </a:cubicBezTo>
                    <a:cubicBezTo>
                      <a:pt x="75" y="28"/>
                      <a:pt x="75" y="26"/>
                      <a:pt x="75" y="24"/>
                    </a:cubicBezTo>
                    <a:cubicBezTo>
                      <a:pt x="75" y="22"/>
                      <a:pt x="72" y="21"/>
                      <a:pt x="72" y="19"/>
                    </a:cubicBezTo>
                    <a:cubicBezTo>
                      <a:pt x="72" y="18"/>
                      <a:pt x="74" y="17"/>
                      <a:pt x="74" y="17"/>
                    </a:cubicBezTo>
                    <a:cubicBezTo>
                      <a:pt x="74" y="15"/>
                      <a:pt x="73" y="14"/>
                      <a:pt x="73" y="12"/>
                    </a:cubicBezTo>
                    <a:cubicBezTo>
                      <a:pt x="71" y="12"/>
                      <a:pt x="71" y="13"/>
                      <a:pt x="70" y="13"/>
                    </a:cubicBezTo>
                    <a:cubicBezTo>
                      <a:pt x="69" y="12"/>
                      <a:pt x="70" y="11"/>
                      <a:pt x="70" y="10"/>
                    </a:cubicBezTo>
                    <a:cubicBezTo>
                      <a:pt x="70" y="10"/>
                      <a:pt x="67" y="7"/>
                      <a:pt x="67" y="7"/>
                    </a:cubicBezTo>
                    <a:cubicBezTo>
                      <a:pt x="67" y="7"/>
                      <a:pt x="65" y="7"/>
                      <a:pt x="64" y="7"/>
                    </a:cubicBezTo>
                    <a:cubicBezTo>
                      <a:pt x="65" y="7"/>
                      <a:pt x="64" y="5"/>
                      <a:pt x="64" y="5"/>
                    </a:cubicBezTo>
                    <a:cubicBezTo>
                      <a:pt x="60" y="6"/>
                      <a:pt x="64" y="10"/>
                      <a:pt x="60" y="4"/>
                    </a:cubicBezTo>
                    <a:cubicBezTo>
                      <a:pt x="59" y="4"/>
                      <a:pt x="57" y="2"/>
                      <a:pt x="57" y="2"/>
                    </a:cubicBezTo>
                    <a:cubicBezTo>
                      <a:pt x="57" y="0"/>
                      <a:pt x="58" y="1"/>
                      <a:pt x="58" y="0"/>
                    </a:cubicBezTo>
                    <a:cubicBezTo>
                      <a:pt x="57" y="0"/>
                      <a:pt x="56" y="0"/>
                      <a:pt x="5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4" name="Freeform 127">
                <a:extLst>
                  <a:ext uri="{FF2B5EF4-FFF2-40B4-BE49-F238E27FC236}">
                    <a16:creationId xmlns:a16="http://schemas.microsoft.com/office/drawing/2014/main" xmlns="" id="{9E263F8F-8513-4993-B48B-0BB2DFC8FA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4" y="3010"/>
                <a:ext cx="209" cy="308"/>
              </a:xfrm>
              <a:custGeom>
                <a:avLst/>
                <a:gdLst>
                  <a:gd name="T0" fmla="*/ 16 w 107"/>
                  <a:gd name="T1" fmla="*/ 156 h 157"/>
                  <a:gd name="T2" fmla="*/ 15 w 107"/>
                  <a:gd name="T3" fmla="*/ 150 h 157"/>
                  <a:gd name="T4" fmla="*/ 52 w 107"/>
                  <a:gd name="T5" fmla="*/ 75 h 157"/>
                  <a:gd name="T6" fmla="*/ 46 w 107"/>
                  <a:gd name="T7" fmla="*/ 91 h 157"/>
                  <a:gd name="T8" fmla="*/ 40 w 107"/>
                  <a:gd name="T9" fmla="*/ 98 h 157"/>
                  <a:gd name="T10" fmla="*/ 32 w 107"/>
                  <a:gd name="T11" fmla="*/ 109 h 157"/>
                  <a:gd name="T12" fmla="*/ 18 w 107"/>
                  <a:gd name="T13" fmla="*/ 117 h 157"/>
                  <a:gd name="T14" fmla="*/ 9 w 107"/>
                  <a:gd name="T15" fmla="*/ 126 h 157"/>
                  <a:gd name="T16" fmla="*/ 3 w 107"/>
                  <a:gd name="T17" fmla="*/ 129 h 157"/>
                  <a:gd name="T18" fmla="*/ 3 w 107"/>
                  <a:gd name="T19" fmla="*/ 135 h 157"/>
                  <a:gd name="T20" fmla="*/ 0 w 107"/>
                  <a:gd name="T21" fmla="*/ 140 h 157"/>
                  <a:gd name="T22" fmla="*/ 11 w 107"/>
                  <a:gd name="T23" fmla="*/ 143 h 157"/>
                  <a:gd name="T24" fmla="*/ 17 w 107"/>
                  <a:gd name="T25" fmla="*/ 147 h 157"/>
                  <a:gd name="T26" fmla="*/ 29 w 107"/>
                  <a:gd name="T27" fmla="*/ 144 h 157"/>
                  <a:gd name="T28" fmla="*/ 36 w 107"/>
                  <a:gd name="T29" fmla="*/ 139 h 157"/>
                  <a:gd name="T30" fmla="*/ 42 w 107"/>
                  <a:gd name="T31" fmla="*/ 119 h 157"/>
                  <a:gd name="T32" fmla="*/ 58 w 107"/>
                  <a:gd name="T33" fmla="*/ 115 h 157"/>
                  <a:gd name="T34" fmla="*/ 60 w 107"/>
                  <a:gd name="T35" fmla="*/ 104 h 157"/>
                  <a:gd name="T36" fmla="*/ 67 w 107"/>
                  <a:gd name="T37" fmla="*/ 91 h 157"/>
                  <a:gd name="T38" fmla="*/ 69 w 107"/>
                  <a:gd name="T39" fmla="*/ 85 h 157"/>
                  <a:gd name="T40" fmla="*/ 65 w 107"/>
                  <a:gd name="T41" fmla="*/ 82 h 157"/>
                  <a:gd name="T42" fmla="*/ 62 w 107"/>
                  <a:gd name="T43" fmla="*/ 82 h 157"/>
                  <a:gd name="T44" fmla="*/ 58 w 107"/>
                  <a:gd name="T45" fmla="*/ 78 h 157"/>
                  <a:gd name="T46" fmla="*/ 57 w 107"/>
                  <a:gd name="T47" fmla="*/ 72 h 157"/>
                  <a:gd name="T48" fmla="*/ 54 w 107"/>
                  <a:gd name="T49" fmla="*/ 2 h 157"/>
                  <a:gd name="T50" fmla="*/ 67 w 107"/>
                  <a:gd name="T51" fmla="*/ 21 h 157"/>
                  <a:gd name="T52" fmla="*/ 71 w 107"/>
                  <a:gd name="T53" fmla="*/ 27 h 157"/>
                  <a:gd name="T54" fmla="*/ 72 w 107"/>
                  <a:gd name="T55" fmla="*/ 34 h 157"/>
                  <a:gd name="T56" fmla="*/ 70 w 107"/>
                  <a:gd name="T57" fmla="*/ 55 h 157"/>
                  <a:gd name="T58" fmla="*/ 64 w 107"/>
                  <a:gd name="T59" fmla="*/ 60 h 157"/>
                  <a:gd name="T60" fmla="*/ 73 w 107"/>
                  <a:gd name="T61" fmla="*/ 82 h 157"/>
                  <a:gd name="T62" fmla="*/ 86 w 107"/>
                  <a:gd name="T63" fmla="*/ 80 h 157"/>
                  <a:gd name="T64" fmla="*/ 93 w 107"/>
                  <a:gd name="T65" fmla="*/ 71 h 157"/>
                  <a:gd name="T66" fmla="*/ 93 w 107"/>
                  <a:gd name="T67" fmla="*/ 62 h 157"/>
                  <a:gd name="T68" fmla="*/ 103 w 107"/>
                  <a:gd name="T69" fmla="*/ 54 h 157"/>
                  <a:gd name="T70" fmla="*/ 95 w 107"/>
                  <a:gd name="T71" fmla="*/ 46 h 157"/>
                  <a:gd name="T72" fmla="*/ 84 w 107"/>
                  <a:gd name="T73" fmla="*/ 31 h 157"/>
                  <a:gd name="T74" fmla="*/ 80 w 107"/>
                  <a:gd name="T75" fmla="*/ 27 h 157"/>
                  <a:gd name="T76" fmla="*/ 75 w 107"/>
                  <a:gd name="T77" fmla="*/ 32 h 157"/>
                  <a:gd name="T78" fmla="*/ 74 w 107"/>
                  <a:gd name="T79" fmla="*/ 17 h 157"/>
                  <a:gd name="T80" fmla="*/ 70 w 107"/>
                  <a:gd name="T81" fmla="*/ 10 h 157"/>
                  <a:gd name="T82" fmla="*/ 64 w 107"/>
                  <a:gd name="T83" fmla="*/ 5 h 157"/>
                  <a:gd name="T84" fmla="*/ 58 w 107"/>
                  <a:gd name="T8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7" h="157">
                    <a:moveTo>
                      <a:pt x="11" y="147"/>
                    </a:moveTo>
                    <a:cubicBezTo>
                      <a:pt x="11" y="150"/>
                      <a:pt x="10" y="154"/>
                      <a:pt x="9" y="157"/>
                    </a:cubicBezTo>
                    <a:cubicBezTo>
                      <a:pt x="12" y="157"/>
                      <a:pt x="15" y="156"/>
                      <a:pt x="16" y="156"/>
                    </a:cubicBezTo>
                    <a:cubicBezTo>
                      <a:pt x="16" y="155"/>
                      <a:pt x="16" y="154"/>
                      <a:pt x="17" y="153"/>
                    </a:cubicBezTo>
                    <a:cubicBezTo>
                      <a:pt x="15" y="153"/>
                      <a:pt x="15" y="153"/>
                      <a:pt x="15" y="153"/>
                    </a:cubicBezTo>
                    <a:cubicBezTo>
                      <a:pt x="14" y="152"/>
                      <a:pt x="15" y="151"/>
                      <a:pt x="15" y="150"/>
                    </a:cubicBezTo>
                    <a:cubicBezTo>
                      <a:pt x="14" y="149"/>
                      <a:pt x="12" y="148"/>
                      <a:pt x="11" y="147"/>
                    </a:cubicBezTo>
                    <a:close/>
                    <a:moveTo>
                      <a:pt x="54" y="72"/>
                    </a:moveTo>
                    <a:cubicBezTo>
                      <a:pt x="53" y="72"/>
                      <a:pt x="52" y="74"/>
                      <a:pt x="52" y="75"/>
                    </a:cubicBezTo>
                    <a:cubicBezTo>
                      <a:pt x="47" y="80"/>
                      <a:pt x="50" y="79"/>
                      <a:pt x="48" y="86"/>
                    </a:cubicBezTo>
                    <a:cubicBezTo>
                      <a:pt x="48" y="87"/>
                      <a:pt x="46" y="87"/>
                      <a:pt x="46" y="88"/>
                    </a:cubicBezTo>
                    <a:cubicBezTo>
                      <a:pt x="46" y="89"/>
                      <a:pt x="46" y="90"/>
                      <a:pt x="46" y="91"/>
                    </a:cubicBezTo>
                    <a:cubicBezTo>
                      <a:pt x="46" y="91"/>
                      <a:pt x="43" y="92"/>
                      <a:pt x="43" y="92"/>
                    </a:cubicBezTo>
                    <a:cubicBezTo>
                      <a:pt x="42" y="94"/>
                      <a:pt x="43" y="96"/>
                      <a:pt x="42" y="97"/>
                    </a:cubicBezTo>
                    <a:cubicBezTo>
                      <a:pt x="42" y="98"/>
                      <a:pt x="41" y="98"/>
                      <a:pt x="40" y="98"/>
                    </a:cubicBezTo>
                    <a:cubicBezTo>
                      <a:pt x="39" y="101"/>
                      <a:pt x="39" y="104"/>
                      <a:pt x="36" y="106"/>
                    </a:cubicBezTo>
                    <a:cubicBezTo>
                      <a:pt x="36" y="107"/>
                      <a:pt x="34" y="106"/>
                      <a:pt x="33" y="107"/>
                    </a:cubicBezTo>
                    <a:cubicBezTo>
                      <a:pt x="33" y="108"/>
                      <a:pt x="33" y="109"/>
                      <a:pt x="32" y="109"/>
                    </a:cubicBezTo>
                    <a:cubicBezTo>
                      <a:pt x="31" y="111"/>
                      <a:pt x="29" y="111"/>
                      <a:pt x="27" y="113"/>
                    </a:cubicBezTo>
                    <a:cubicBezTo>
                      <a:pt x="26" y="113"/>
                      <a:pt x="25" y="115"/>
                      <a:pt x="25" y="115"/>
                    </a:cubicBezTo>
                    <a:cubicBezTo>
                      <a:pt x="22" y="117"/>
                      <a:pt x="20" y="115"/>
                      <a:pt x="18" y="117"/>
                    </a:cubicBezTo>
                    <a:cubicBezTo>
                      <a:pt x="16" y="118"/>
                      <a:pt x="14" y="122"/>
                      <a:pt x="13" y="123"/>
                    </a:cubicBezTo>
                    <a:cubicBezTo>
                      <a:pt x="12" y="124"/>
                      <a:pt x="11" y="123"/>
                      <a:pt x="10" y="123"/>
                    </a:cubicBezTo>
                    <a:cubicBezTo>
                      <a:pt x="10" y="124"/>
                      <a:pt x="10" y="126"/>
                      <a:pt x="9" y="126"/>
                    </a:cubicBezTo>
                    <a:cubicBezTo>
                      <a:pt x="8" y="127"/>
                      <a:pt x="7" y="126"/>
                      <a:pt x="7" y="127"/>
                    </a:cubicBezTo>
                    <a:cubicBezTo>
                      <a:pt x="6" y="127"/>
                      <a:pt x="6" y="129"/>
                      <a:pt x="5" y="129"/>
                    </a:cubicBezTo>
                    <a:cubicBezTo>
                      <a:pt x="5" y="130"/>
                      <a:pt x="4" y="129"/>
                      <a:pt x="3" y="129"/>
                    </a:cubicBezTo>
                    <a:cubicBezTo>
                      <a:pt x="3" y="129"/>
                      <a:pt x="3" y="131"/>
                      <a:pt x="3" y="131"/>
                    </a:cubicBezTo>
                    <a:cubicBezTo>
                      <a:pt x="4" y="130"/>
                      <a:pt x="5" y="133"/>
                      <a:pt x="5" y="133"/>
                    </a:cubicBezTo>
                    <a:cubicBezTo>
                      <a:pt x="4" y="133"/>
                      <a:pt x="3" y="134"/>
                      <a:pt x="3" y="135"/>
                    </a:cubicBezTo>
                    <a:cubicBezTo>
                      <a:pt x="2" y="135"/>
                      <a:pt x="3" y="137"/>
                      <a:pt x="3" y="137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0" y="139"/>
                      <a:pt x="0" y="139"/>
                      <a:pt x="0" y="140"/>
                    </a:cubicBezTo>
                    <a:cubicBezTo>
                      <a:pt x="0" y="141"/>
                      <a:pt x="3" y="142"/>
                      <a:pt x="5" y="143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8" y="145"/>
                      <a:pt x="9" y="142"/>
                      <a:pt x="11" y="143"/>
                    </a:cubicBezTo>
                    <a:cubicBezTo>
                      <a:pt x="12" y="146"/>
                      <a:pt x="12" y="146"/>
                      <a:pt x="12" y="146"/>
                    </a:cubicBezTo>
                    <a:cubicBezTo>
                      <a:pt x="13" y="146"/>
                      <a:pt x="15" y="146"/>
                      <a:pt x="16" y="146"/>
                    </a:cubicBezTo>
                    <a:cubicBezTo>
                      <a:pt x="16" y="146"/>
                      <a:pt x="16" y="147"/>
                      <a:pt x="17" y="147"/>
                    </a:cubicBezTo>
                    <a:cubicBezTo>
                      <a:pt x="18" y="148"/>
                      <a:pt x="24" y="149"/>
                      <a:pt x="25" y="149"/>
                    </a:cubicBezTo>
                    <a:cubicBezTo>
                      <a:pt x="25" y="148"/>
                      <a:pt x="29" y="146"/>
                      <a:pt x="29" y="145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30" y="143"/>
                      <a:pt x="31" y="144"/>
                      <a:pt x="32" y="143"/>
                    </a:cubicBezTo>
                    <a:cubicBezTo>
                      <a:pt x="32" y="142"/>
                      <a:pt x="32" y="142"/>
                      <a:pt x="32" y="142"/>
                    </a:cubicBezTo>
                    <a:cubicBezTo>
                      <a:pt x="32" y="141"/>
                      <a:pt x="35" y="140"/>
                      <a:pt x="36" y="139"/>
                    </a:cubicBezTo>
                    <a:cubicBezTo>
                      <a:pt x="37" y="137"/>
                      <a:pt x="36" y="135"/>
                      <a:pt x="37" y="133"/>
                    </a:cubicBezTo>
                    <a:cubicBezTo>
                      <a:pt x="39" y="129"/>
                      <a:pt x="40" y="127"/>
                      <a:pt x="41" y="120"/>
                    </a:cubicBezTo>
                    <a:cubicBezTo>
                      <a:pt x="42" y="120"/>
                      <a:pt x="42" y="119"/>
                      <a:pt x="42" y="119"/>
                    </a:cubicBezTo>
                    <a:cubicBezTo>
                      <a:pt x="45" y="118"/>
                      <a:pt x="46" y="120"/>
                      <a:pt x="49" y="117"/>
                    </a:cubicBezTo>
                    <a:cubicBezTo>
                      <a:pt x="49" y="117"/>
                      <a:pt x="50" y="115"/>
                      <a:pt x="50" y="115"/>
                    </a:cubicBezTo>
                    <a:cubicBezTo>
                      <a:pt x="52" y="114"/>
                      <a:pt x="57" y="115"/>
                      <a:pt x="58" y="115"/>
                    </a:cubicBezTo>
                    <a:cubicBezTo>
                      <a:pt x="58" y="114"/>
                      <a:pt x="57" y="114"/>
                      <a:pt x="55" y="114"/>
                    </a:cubicBezTo>
                    <a:cubicBezTo>
                      <a:pt x="55" y="109"/>
                      <a:pt x="55" y="107"/>
                      <a:pt x="58" y="105"/>
                    </a:cubicBezTo>
                    <a:cubicBezTo>
                      <a:pt x="59" y="104"/>
                      <a:pt x="60" y="105"/>
                      <a:pt x="60" y="104"/>
                    </a:cubicBezTo>
                    <a:cubicBezTo>
                      <a:pt x="62" y="102"/>
                      <a:pt x="61" y="101"/>
                      <a:pt x="62" y="99"/>
                    </a:cubicBezTo>
                    <a:cubicBezTo>
                      <a:pt x="62" y="98"/>
                      <a:pt x="64" y="97"/>
                      <a:pt x="64" y="97"/>
                    </a:cubicBezTo>
                    <a:cubicBezTo>
                      <a:pt x="65" y="96"/>
                      <a:pt x="66" y="92"/>
                      <a:pt x="67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69" y="89"/>
                      <a:pt x="67" y="88"/>
                      <a:pt x="67" y="86"/>
                    </a:cubicBezTo>
                    <a:cubicBezTo>
                      <a:pt x="67" y="86"/>
                      <a:pt x="69" y="85"/>
                      <a:pt x="69" y="85"/>
                    </a:cubicBezTo>
                    <a:cubicBezTo>
                      <a:pt x="70" y="83"/>
                      <a:pt x="69" y="81"/>
                      <a:pt x="69" y="80"/>
                    </a:cubicBezTo>
                    <a:cubicBezTo>
                      <a:pt x="68" y="80"/>
                      <a:pt x="67" y="81"/>
                      <a:pt x="66" y="81"/>
                    </a:cubicBezTo>
                    <a:cubicBezTo>
                      <a:pt x="68" y="81"/>
                      <a:pt x="65" y="82"/>
                      <a:pt x="65" y="82"/>
                    </a:cubicBezTo>
                    <a:cubicBezTo>
                      <a:pt x="65" y="81"/>
                      <a:pt x="65" y="80"/>
                      <a:pt x="64" y="80"/>
                    </a:cubicBezTo>
                    <a:cubicBezTo>
                      <a:pt x="64" y="79"/>
                      <a:pt x="62" y="80"/>
                      <a:pt x="62" y="80"/>
                    </a:cubicBezTo>
                    <a:cubicBezTo>
                      <a:pt x="61" y="80"/>
                      <a:pt x="62" y="81"/>
                      <a:pt x="62" y="82"/>
                    </a:cubicBezTo>
                    <a:cubicBezTo>
                      <a:pt x="61" y="82"/>
                      <a:pt x="60" y="81"/>
                      <a:pt x="59" y="82"/>
                    </a:cubicBezTo>
                    <a:cubicBezTo>
                      <a:pt x="59" y="81"/>
                      <a:pt x="59" y="79"/>
                      <a:pt x="58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7" y="78"/>
                      <a:pt x="56" y="76"/>
                      <a:pt x="56" y="76"/>
                    </a:cubicBezTo>
                    <a:cubicBezTo>
                      <a:pt x="55" y="77"/>
                      <a:pt x="55" y="74"/>
                      <a:pt x="55" y="74"/>
                    </a:cubicBezTo>
                    <a:cubicBezTo>
                      <a:pt x="56" y="73"/>
                      <a:pt x="56" y="74"/>
                      <a:pt x="57" y="72"/>
                    </a:cubicBezTo>
                    <a:cubicBezTo>
                      <a:pt x="56" y="72"/>
                      <a:pt x="55" y="72"/>
                      <a:pt x="54" y="72"/>
                    </a:cubicBezTo>
                    <a:close/>
                    <a:moveTo>
                      <a:pt x="55" y="0"/>
                    </a:moveTo>
                    <a:cubicBezTo>
                      <a:pt x="55" y="1"/>
                      <a:pt x="54" y="0"/>
                      <a:pt x="54" y="2"/>
                    </a:cubicBezTo>
                    <a:cubicBezTo>
                      <a:pt x="55" y="4"/>
                      <a:pt x="59" y="6"/>
                      <a:pt x="60" y="8"/>
                    </a:cubicBezTo>
                    <a:cubicBezTo>
                      <a:pt x="61" y="10"/>
                      <a:pt x="61" y="13"/>
                      <a:pt x="62" y="15"/>
                    </a:cubicBezTo>
                    <a:cubicBezTo>
                      <a:pt x="64" y="17"/>
                      <a:pt x="66" y="19"/>
                      <a:pt x="67" y="21"/>
                    </a:cubicBezTo>
                    <a:cubicBezTo>
                      <a:pt x="68" y="22"/>
                      <a:pt x="67" y="22"/>
                      <a:pt x="68" y="23"/>
                    </a:cubicBezTo>
                    <a:cubicBezTo>
                      <a:pt x="69" y="24"/>
                      <a:pt x="69" y="23"/>
                      <a:pt x="70" y="24"/>
                    </a:cubicBezTo>
                    <a:cubicBezTo>
                      <a:pt x="70" y="25"/>
                      <a:pt x="71" y="26"/>
                      <a:pt x="71" y="27"/>
                    </a:cubicBezTo>
                    <a:cubicBezTo>
                      <a:pt x="69" y="28"/>
                      <a:pt x="70" y="30"/>
                      <a:pt x="70" y="32"/>
                    </a:cubicBezTo>
                    <a:cubicBezTo>
                      <a:pt x="71" y="33"/>
                      <a:pt x="73" y="32"/>
                      <a:pt x="74" y="33"/>
                    </a:cubicBezTo>
                    <a:cubicBezTo>
                      <a:pt x="74" y="34"/>
                      <a:pt x="73" y="34"/>
                      <a:pt x="72" y="34"/>
                    </a:cubicBezTo>
                    <a:cubicBezTo>
                      <a:pt x="73" y="39"/>
                      <a:pt x="75" y="43"/>
                      <a:pt x="73" y="48"/>
                    </a:cubicBezTo>
                    <a:cubicBezTo>
                      <a:pt x="73" y="48"/>
                      <a:pt x="71" y="49"/>
                      <a:pt x="71" y="50"/>
                    </a:cubicBezTo>
                    <a:cubicBezTo>
                      <a:pt x="70" y="51"/>
                      <a:pt x="70" y="53"/>
                      <a:pt x="70" y="55"/>
                    </a:cubicBezTo>
                    <a:cubicBezTo>
                      <a:pt x="68" y="55"/>
                      <a:pt x="66" y="56"/>
                      <a:pt x="64" y="56"/>
                    </a:cubicBezTo>
                    <a:cubicBezTo>
                      <a:pt x="64" y="58"/>
                      <a:pt x="65" y="57"/>
                      <a:pt x="64" y="58"/>
                    </a:cubicBezTo>
                    <a:cubicBezTo>
                      <a:pt x="64" y="58"/>
                      <a:pt x="64" y="59"/>
                      <a:pt x="64" y="60"/>
                    </a:cubicBezTo>
                    <a:cubicBezTo>
                      <a:pt x="69" y="63"/>
                      <a:pt x="78" y="66"/>
                      <a:pt x="76" y="76"/>
                    </a:cubicBezTo>
                    <a:cubicBezTo>
                      <a:pt x="76" y="77"/>
                      <a:pt x="73" y="79"/>
                      <a:pt x="73" y="80"/>
                    </a:cubicBezTo>
                    <a:cubicBezTo>
                      <a:pt x="73" y="81"/>
                      <a:pt x="73" y="81"/>
                      <a:pt x="73" y="82"/>
                    </a:cubicBezTo>
                    <a:cubicBezTo>
                      <a:pt x="74" y="82"/>
                      <a:pt x="78" y="83"/>
                      <a:pt x="78" y="83"/>
                    </a:cubicBezTo>
                    <a:cubicBezTo>
                      <a:pt x="79" y="84"/>
                      <a:pt x="80" y="86"/>
                      <a:pt x="80" y="86"/>
                    </a:cubicBezTo>
                    <a:cubicBezTo>
                      <a:pt x="84" y="84"/>
                      <a:pt x="84" y="85"/>
                      <a:pt x="86" y="80"/>
                    </a:cubicBezTo>
                    <a:cubicBezTo>
                      <a:pt x="86" y="80"/>
                      <a:pt x="88" y="78"/>
                      <a:pt x="88" y="78"/>
                    </a:cubicBezTo>
                    <a:cubicBezTo>
                      <a:pt x="88" y="77"/>
                      <a:pt x="87" y="75"/>
                      <a:pt x="88" y="74"/>
                    </a:cubicBezTo>
                    <a:cubicBezTo>
                      <a:pt x="89" y="72"/>
                      <a:pt x="92" y="72"/>
                      <a:pt x="93" y="71"/>
                    </a:cubicBezTo>
                    <a:cubicBezTo>
                      <a:pt x="94" y="70"/>
                      <a:pt x="93" y="68"/>
                      <a:pt x="93" y="66"/>
                    </a:cubicBezTo>
                    <a:cubicBezTo>
                      <a:pt x="93" y="66"/>
                      <a:pt x="95" y="65"/>
                      <a:pt x="95" y="64"/>
                    </a:cubicBezTo>
                    <a:cubicBezTo>
                      <a:pt x="94" y="63"/>
                      <a:pt x="94" y="63"/>
                      <a:pt x="93" y="62"/>
                    </a:cubicBezTo>
                    <a:cubicBezTo>
                      <a:pt x="98" y="58"/>
                      <a:pt x="97" y="57"/>
                      <a:pt x="102" y="60"/>
                    </a:cubicBezTo>
                    <a:cubicBezTo>
                      <a:pt x="102" y="58"/>
                      <a:pt x="101" y="56"/>
                      <a:pt x="101" y="55"/>
                    </a:cubicBezTo>
                    <a:cubicBezTo>
                      <a:pt x="101" y="55"/>
                      <a:pt x="103" y="54"/>
                      <a:pt x="103" y="54"/>
                    </a:cubicBezTo>
                    <a:cubicBezTo>
                      <a:pt x="105" y="51"/>
                      <a:pt x="106" y="47"/>
                      <a:pt x="107" y="44"/>
                    </a:cubicBezTo>
                    <a:cubicBezTo>
                      <a:pt x="102" y="38"/>
                      <a:pt x="102" y="42"/>
                      <a:pt x="96" y="44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5" y="46"/>
                      <a:pt x="88" y="43"/>
                      <a:pt x="88" y="43"/>
                    </a:cubicBezTo>
                    <a:cubicBezTo>
                      <a:pt x="85" y="42"/>
                      <a:pt x="86" y="40"/>
                      <a:pt x="85" y="36"/>
                    </a:cubicBezTo>
                    <a:cubicBezTo>
                      <a:pt x="85" y="36"/>
                      <a:pt x="85" y="32"/>
                      <a:pt x="84" y="31"/>
                    </a:cubicBezTo>
                    <a:cubicBezTo>
                      <a:pt x="84" y="31"/>
                      <a:pt x="82" y="32"/>
                      <a:pt x="82" y="32"/>
                    </a:cubicBezTo>
                    <a:cubicBezTo>
                      <a:pt x="82" y="30"/>
                      <a:pt x="82" y="27"/>
                      <a:pt x="82" y="27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30"/>
                      <a:pt x="79" y="33"/>
                      <a:pt x="79" y="35"/>
                    </a:cubicBezTo>
                    <a:cubicBezTo>
                      <a:pt x="79" y="35"/>
                      <a:pt x="78" y="33"/>
                      <a:pt x="78" y="33"/>
                    </a:cubicBezTo>
                    <a:cubicBezTo>
                      <a:pt x="78" y="32"/>
                      <a:pt x="76" y="32"/>
                      <a:pt x="75" y="32"/>
                    </a:cubicBezTo>
                    <a:cubicBezTo>
                      <a:pt x="75" y="28"/>
                      <a:pt x="75" y="26"/>
                      <a:pt x="75" y="24"/>
                    </a:cubicBezTo>
                    <a:cubicBezTo>
                      <a:pt x="75" y="22"/>
                      <a:pt x="72" y="21"/>
                      <a:pt x="72" y="19"/>
                    </a:cubicBezTo>
                    <a:cubicBezTo>
                      <a:pt x="72" y="18"/>
                      <a:pt x="74" y="17"/>
                      <a:pt x="74" y="17"/>
                    </a:cubicBezTo>
                    <a:cubicBezTo>
                      <a:pt x="74" y="15"/>
                      <a:pt x="73" y="14"/>
                      <a:pt x="73" y="12"/>
                    </a:cubicBezTo>
                    <a:cubicBezTo>
                      <a:pt x="71" y="12"/>
                      <a:pt x="71" y="13"/>
                      <a:pt x="70" y="13"/>
                    </a:cubicBezTo>
                    <a:cubicBezTo>
                      <a:pt x="69" y="12"/>
                      <a:pt x="70" y="11"/>
                      <a:pt x="70" y="10"/>
                    </a:cubicBezTo>
                    <a:cubicBezTo>
                      <a:pt x="70" y="10"/>
                      <a:pt x="67" y="7"/>
                      <a:pt x="67" y="7"/>
                    </a:cubicBezTo>
                    <a:cubicBezTo>
                      <a:pt x="67" y="7"/>
                      <a:pt x="65" y="7"/>
                      <a:pt x="64" y="7"/>
                    </a:cubicBezTo>
                    <a:cubicBezTo>
                      <a:pt x="65" y="7"/>
                      <a:pt x="64" y="5"/>
                      <a:pt x="64" y="5"/>
                    </a:cubicBezTo>
                    <a:cubicBezTo>
                      <a:pt x="60" y="6"/>
                      <a:pt x="64" y="10"/>
                      <a:pt x="60" y="4"/>
                    </a:cubicBezTo>
                    <a:cubicBezTo>
                      <a:pt x="59" y="4"/>
                      <a:pt x="57" y="2"/>
                      <a:pt x="57" y="2"/>
                    </a:cubicBezTo>
                    <a:cubicBezTo>
                      <a:pt x="57" y="0"/>
                      <a:pt x="58" y="1"/>
                      <a:pt x="58" y="0"/>
                    </a:cubicBezTo>
                    <a:cubicBezTo>
                      <a:pt x="57" y="0"/>
                      <a:pt x="56" y="0"/>
                      <a:pt x="55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5" name="Freeform 128">
                <a:extLst>
                  <a:ext uri="{FF2B5EF4-FFF2-40B4-BE49-F238E27FC236}">
                    <a16:creationId xmlns:a16="http://schemas.microsoft.com/office/drawing/2014/main" xmlns="" id="{BB6DA62D-1D98-4BBB-B322-D37DA91DCF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72" y="1046"/>
                <a:ext cx="75" cy="66"/>
              </a:xfrm>
              <a:custGeom>
                <a:avLst/>
                <a:gdLst>
                  <a:gd name="T0" fmla="*/ 38 w 38"/>
                  <a:gd name="T1" fmla="*/ 9 h 34"/>
                  <a:gd name="T2" fmla="*/ 36 w 38"/>
                  <a:gd name="T3" fmla="*/ 8 h 34"/>
                  <a:gd name="T4" fmla="*/ 36 w 38"/>
                  <a:gd name="T5" fmla="*/ 5 h 34"/>
                  <a:gd name="T6" fmla="*/ 31 w 38"/>
                  <a:gd name="T7" fmla="*/ 5 h 34"/>
                  <a:gd name="T8" fmla="*/ 28 w 38"/>
                  <a:gd name="T9" fmla="*/ 5 h 34"/>
                  <a:gd name="T10" fmla="*/ 27 w 38"/>
                  <a:gd name="T11" fmla="*/ 4 h 34"/>
                  <a:gd name="T12" fmla="*/ 24 w 38"/>
                  <a:gd name="T13" fmla="*/ 4 h 34"/>
                  <a:gd name="T14" fmla="*/ 22 w 38"/>
                  <a:gd name="T15" fmla="*/ 5 h 34"/>
                  <a:gd name="T16" fmla="*/ 20 w 38"/>
                  <a:gd name="T17" fmla="*/ 8 h 34"/>
                  <a:gd name="T18" fmla="*/ 14 w 38"/>
                  <a:gd name="T19" fmla="*/ 10 h 34"/>
                  <a:gd name="T20" fmla="*/ 10 w 38"/>
                  <a:gd name="T21" fmla="*/ 18 h 34"/>
                  <a:gd name="T22" fmla="*/ 12 w 38"/>
                  <a:gd name="T23" fmla="*/ 21 h 34"/>
                  <a:gd name="T24" fmla="*/ 9 w 38"/>
                  <a:gd name="T25" fmla="*/ 23 h 34"/>
                  <a:gd name="T26" fmla="*/ 10 w 38"/>
                  <a:gd name="T27" fmla="*/ 26 h 34"/>
                  <a:gd name="T28" fmla="*/ 8 w 38"/>
                  <a:gd name="T29" fmla="*/ 28 h 34"/>
                  <a:gd name="T30" fmla="*/ 4 w 38"/>
                  <a:gd name="T31" fmla="*/ 28 h 34"/>
                  <a:gd name="T32" fmla="*/ 0 w 38"/>
                  <a:gd name="T33" fmla="*/ 26 h 34"/>
                  <a:gd name="T34" fmla="*/ 0 w 38"/>
                  <a:gd name="T35" fmla="*/ 26 h 34"/>
                  <a:gd name="T36" fmla="*/ 7 w 38"/>
                  <a:gd name="T37" fmla="*/ 32 h 34"/>
                  <a:gd name="T38" fmla="*/ 12 w 38"/>
                  <a:gd name="T39" fmla="*/ 31 h 34"/>
                  <a:gd name="T40" fmla="*/ 16 w 38"/>
                  <a:gd name="T41" fmla="*/ 32 h 34"/>
                  <a:gd name="T42" fmla="*/ 20 w 38"/>
                  <a:gd name="T43" fmla="*/ 34 h 34"/>
                  <a:gd name="T44" fmla="*/ 23 w 38"/>
                  <a:gd name="T45" fmla="*/ 25 h 34"/>
                  <a:gd name="T46" fmla="*/ 28 w 38"/>
                  <a:gd name="T47" fmla="*/ 23 h 34"/>
                  <a:gd name="T48" fmla="*/ 32 w 38"/>
                  <a:gd name="T49" fmla="*/ 21 h 34"/>
                  <a:gd name="T50" fmla="*/ 35 w 38"/>
                  <a:gd name="T51" fmla="*/ 18 h 34"/>
                  <a:gd name="T52" fmla="*/ 36 w 38"/>
                  <a:gd name="T53" fmla="*/ 16 h 34"/>
                  <a:gd name="T54" fmla="*/ 38 w 38"/>
                  <a:gd name="T55" fmla="*/ 9 h 34"/>
                  <a:gd name="T56" fmla="*/ 2 w 38"/>
                  <a:gd name="T57" fmla="*/ 24 h 34"/>
                  <a:gd name="T58" fmla="*/ 4 w 38"/>
                  <a:gd name="T59" fmla="*/ 26 h 34"/>
                  <a:gd name="T60" fmla="*/ 7 w 38"/>
                  <a:gd name="T61" fmla="*/ 26 h 34"/>
                  <a:gd name="T62" fmla="*/ 6 w 38"/>
                  <a:gd name="T63" fmla="*/ 24 h 34"/>
                  <a:gd name="T64" fmla="*/ 2 w 38"/>
                  <a:gd name="T65" fmla="*/ 24 h 34"/>
                  <a:gd name="T66" fmla="*/ 24 w 38"/>
                  <a:gd name="T67" fmla="*/ 0 h 34"/>
                  <a:gd name="T68" fmla="*/ 24 w 38"/>
                  <a:gd name="T69" fmla="*/ 2 h 34"/>
                  <a:gd name="T70" fmla="*/ 24 w 38"/>
                  <a:gd name="T7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8" h="34">
                    <a:moveTo>
                      <a:pt x="38" y="9"/>
                    </a:moveTo>
                    <a:cubicBezTo>
                      <a:pt x="38" y="9"/>
                      <a:pt x="36" y="8"/>
                      <a:pt x="36" y="8"/>
                    </a:cubicBezTo>
                    <a:cubicBezTo>
                      <a:pt x="36" y="7"/>
                      <a:pt x="36" y="5"/>
                      <a:pt x="36" y="5"/>
                    </a:cubicBezTo>
                    <a:cubicBezTo>
                      <a:pt x="34" y="4"/>
                      <a:pt x="32" y="4"/>
                      <a:pt x="31" y="5"/>
                    </a:cubicBezTo>
                    <a:cubicBezTo>
                      <a:pt x="30" y="5"/>
                      <a:pt x="29" y="5"/>
                      <a:pt x="28" y="5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3"/>
                      <a:pt x="24" y="4"/>
                      <a:pt x="24" y="4"/>
                    </a:cubicBezTo>
                    <a:cubicBezTo>
                      <a:pt x="24" y="5"/>
                      <a:pt x="22" y="5"/>
                      <a:pt x="22" y="5"/>
                    </a:cubicBezTo>
                    <a:cubicBezTo>
                      <a:pt x="21" y="6"/>
                      <a:pt x="21" y="8"/>
                      <a:pt x="20" y="8"/>
                    </a:cubicBezTo>
                    <a:cubicBezTo>
                      <a:pt x="18" y="9"/>
                      <a:pt x="16" y="9"/>
                      <a:pt x="14" y="10"/>
                    </a:cubicBezTo>
                    <a:cubicBezTo>
                      <a:pt x="13" y="11"/>
                      <a:pt x="13" y="16"/>
                      <a:pt x="10" y="18"/>
                    </a:cubicBezTo>
                    <a:cubicBezTo>
                      <a:pt x="9" y="19"/>
                      <a:pt x="12" y="20"/>
                      <a:pt x="12" y="21"/>
                    </a:cubicBezTo>
                    <a:cubicBezTo>
                      <a:pt x="12" y="22"/>
                      <a:pt x="9" y="22"/>
                      <a:pt x="9" y="23"/>
                    </a:cubicBezTo>
                    <a:cubicBezTo>
                      <a:pt x="9" y="24"/>
                      <a:pt x="9" y="25"/>
                      <a:pt x="10" y="26"/>
                    </a:cubicBezTo>
                    <a:cubicBezTo>
                      <a:pt x="9" y="27"/>
                      <a:pt x="9" y="27"/>
                      <a:pt x="8" y="28"/>
                    </a:cubicBezTo>
                    <a:cubicBezTo>
                      <a:pt x="8" y="28"/>
                      <a:pt x="5" y="28"/>
                      <a:pt x="4" y="28"/>
                    </a:cubicBezTo>
                    <a:cubicBezTo>
                      <a:pt x="3" y="27"/>
                      <a:pt x="3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2" y="32"/>
                      <a:pt x="7" y="32"/>
                    </a:cubicBezTo>
                    <a:cubicBezTo>
                      <a:pt x="10" y="33"/>
                      <a:pt x="10" y="31"/>
                      <a:pt x="12" y="31"/>
                    </a:cubicBezTo>
                    <a:cubicBezTo>
                      <a:pt x="15" y="31"/>
                      <a:pt x="16" y="30"/>
                      <a:pt x="16" y="32"/>
                    </a:cubicBezTo>
                    <a:cubicBezTo>
                      <a:pt x="16" y="34"/>
                      <a:pt x="20" y="34"/>
                      <a:pt x="20" y="34"/>
                    </a:cubicBezTo>
                    <a:cubicBezTo>
                      <a:pt x="20" y="34"/>
                      <a:pt x="22" y="28"/>
                      <a:pt x="23" y="25"/>
                    </a:cubicBezTo>
                    <a:cubicBezTo>
                      <a:pt x="24" y="23"/>
                      <a:pt x="23" y="21"/>
                      <a:pt x="28" y="23"/>
                    </a:cubicBezTo>
                    <a:cubicBezTo>
                      <a:pt x="32" y="25"/>
                      <a:pt x="32" y="21"/>
                      <a:pt x="32" y="21"/>
                    </a:cubicBezTo>
                    <a:cubicBezTo>
                      <a:pt x="32" y="21"/>
                      <a:pt x="37" y="20"/>
                      <a:pt x="35" y="18"/>
                    </a:cubicBezTo>
                    <a:cubicBezTo>
                      <a:pt x="33" y="17"/>
                      <a:pt x="34" y="15"/>
                      <a:pt x="36" y="16"/>
                    </a:cubicBezTo>
                    <a:cubicBezTo>
                      <a:pt x="38" y="16"/>
                      <a:pt x="38" y="9"/>
                      <a:pt x="38" y="9"/>
                    </a:cubicBezTo>
                    <a:close/>
                    <a:moveTo>
                      <a:pt x="2" y="24"/>
                    </a:moveTo>
                    <a:cubicBezTo>
                      <a:pt x="2" y="24"/>
                      <a:pt x="4" y="26"/>
                      <a:pt x="4" y="26"/>
                    </a:cubicBezTo>
                    <a:cubicBezTo>
                      <a:pt x="5" y="26"/>
                      <a:pt x="6" y="26"/>
                      <a:pt x="7" y="26"/>
                    </a:cubicBezTo>
                    <a:cubicBezTo>
                      <a:pt x="7" y="26"/>
                      <a:pt x="7" y="24"/>
                      <a:pt x="6" y="24"/>
                    </a:cubicBezTo>
                    <a:cubicBezTo>
                      <a:pt x="5" y="23"/>
                      <a:pt x="4" y="24"/>
                      <a:pt x="2" y="24"/>
                    </a:cubicBezTo>
                    <a:close/>
                    <a:moveTo>
                      <a:pt x="24" y="0"/>
                    </a:moveTo>
                    <a:cubicBezTo>
                      <a:pt x="23" y="0"/>
                      <a:pt x="20" y="3"/>
                      <a:pt x="24" y="2"/>
                    </a:cubicBezTo>
                    <a:cubicBezTo>
                      <a:pt x="24" y="2"/>
                      <a:pt x="27" y="0"/>
                      <a:pt x="2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6" name="Freeform 129">
                <a:extLst>
                  <a:ext uri="{FF2B5EF4-FFF2-40B4-BE49-F238E27FC236}">
                    <a16:creationId xmlns:a16="http://schemas.microsoft.com/office/drawing/2014/main" xmlns="" id="{7CCC8F03-6277-4FBC-B248-9858C14D16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72" y="1046"/>
                <a:ext cx="75" cy="66"/>
              </a:xfrm>
              <a:custGeom>
                <a:avLst/>
                <a:gdLst>
                  <a:gd name="T0" fmla="*/ 38 w 38"/>
                  <a:gd name="T1" fmla="*/ 9 h 34"/>
                  <a:gd name="T2" fmla="*/ 36 w 38"/>
                  <a:gd name="T3" fmla="*/ 8 h 34"/>
                  <a:gd name="T4" fmla="*/ 36 w 38"/>
                  <a:gd name="T5" fmla="*/ 5 h 34"/>
                  <a:gd name="T6" fmla="*/ 31 w 38"/>
                  <a:gd name="T7" fmla="*/ 5 h 34"/>
                  <a:gd name="T8" fmla="*/ 28 w 38"/>
                  <a:gd name="T9" fmla="*/ 5 h 34"/>
                  <a:gd name="T10" fmla="*/ 27 w 38"/>
                  <a:gd name="T11" fmla="*/ 4 h 34"/>
                  <a:gd name="T12" fmla="*/ 24 w 38"/>
                  <a:gd name="T13" fmla="*/ 4 h 34"/>
                  <a:gd name="T14" fmla="*/ 22 w 38"/>
                  <a:gd name="T15" fmla="*/ 5 h 34"/>
                  <a:gd name="T16" fmla="*/ 20 w 38"/>
                  <a:gd name="T17" fmla="*/ 8 h 34"/>
                  <a:gd name="T18" fmla="*/ 14 w 38"/>
                  <a:gd name="T19" fmla="*/ 10 h 34"/>
                  <a:gd name="T20" fmla="*/ 10 w 38"/>
                  <a:gd name="T21" fmla="*/ 18 h 34"/>
                  <a:gd name="T22" fmla="*/ 12 w 38"/>
                  <a:gd name="T23" fmla="*/ 21 h 34"/>
                  <a:gd name="T24" fmla="*/ 9 w 38"/>
                  <a:gd name="T25" fmla="*/ 23 h 34"/>
                  <a:gd name="T26" fmla="*/ 10 w 38"/>
                  <a:gd name="T27" fmla="*/ 26 h 34"/>
                  <a:gd name="T28" fmla="*/ 8 w 38"/>
                  <a:gd name="T29" fmla="*/ 28 h 34"/>
                  <a:gd name="T30" fmla="*/ 4 w 38"/>
                  <a:gd name="T31" fmla="*/ 28 h 34"/>
                  <a:gd name="T32" fmla="*/ 0 w 38"/>
                  <a:gd name="T33" fmla="*/ 26 h 34"/>
                  <a:gd name="T34" fmla="*/ 0 w 38"/>
                  <a:gd name="T35" fmla="*/ 26 h 34"/>
                  <a:gd name="T36" fmla="*/ 7 w 38"/>
                  <a:gd name="T37" fmla="*/ 32 h 34"/>
                  <a:gd name="T38" fmla="*/ 12 w 38"/>
                  <a:gd name="T39" fmla="*/ 31 h 34"/>
                  <a:gd name="T40" fmla="*/ 16 w 38"/>
                  <a:gd name="T41" fmla="*/ 32 h 34"/>
                  <a:gd name="T42" fmla="*/ 20 w 38"/>
                  <a:gd name="T43" fmla="*/ 34 h 34"/>
                  <a:gd name="T44" fmla="*/ 23 w 38"/>
                  <a:gd name="T45" fmla="*/ 25 h 34"/>
                  <a:gd name="T46" fmla="*/ 28 w 38"/>
                  <a:gd name="T47" fmla="*/ 23 h 34"/>
                  <a:gd name="T48" fmla="*/ 32 w 38"/>
                  <a:gd name="T49" fmla="*/ 21 h 34"/>
                  <a:gd name="T50" fmla="*/ 35 w 38"/>
                  <a:gd name="T51" fmla="*/ 18 h 34"/>
                  <a:gd name="T52" fmla="*/ 36 w 38"/>
                  <a:gd name="T53" fmla="*/ 16 h 34"/>
                  <a:gd name="T54" fmla="*/ 38 w 38"/>
                  <a:gd name="T55" fmla="*/ 9 h 34"/>
                  <a:gd name="T56" fmla="*/ 2 w 38"/>
                  <a:gd name="T57" fmla="*/ 24 h 34"/>
                  <a:gd name="T58" fmla="*/ 4 w 38"/>
                  <a:gd name="T59" fmla="*/ 26 h 34"/>
                  <a:gd name="T60" fmla="*/ 7 w 38"/>
                  <a:gd name="T61" fmla="*/ 26 h 34"/>
                  <a:gd name="T62" fmla="*/ 6 w 38"/>
                  <a:gd name="T63" fmla="*/ 24 h 34"/>
                  <a:gd name="T64" fmla="*/ 2 w 38"/>
                  <a:gd name="T65" fmla="*/ 24 h 34"/>
                  <a:gd name="T66" fmla="*/ 24 w 38"/>
                  <a:gd name="T67" fmla="*/ 0 h 34"/>
                  <a:gd name="T68" fmla="*/ 24 w 38"/>
                  <a:gd name="T69" fmla="*/ 2 h 34"/>
                  <a:gd name="T70" fmla="*/ 24 w 38"/>
                  <a:gd name="T7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8" h="34">
                    <a:moveTo>
                      <a:pt x="38" y="9"/>
                    </a:moveTo>
                    <a:cubicBezTo>
                      <a:pt x="38" y="9"/>
                      <a:pt x="36" y="8"/>
                      <a:pt x="36" y="8"/>
                    </a:cubicBezTo>
                    <a:cubicBezTo>
                      <a:pt x="36" y="7"/>
                      <a:pt x="36" y="5"/>
                      <a:pt x="36" y="5"/>
                    </a:cubicBezTo>
                    <a:cubicBezTo>
                      <a:pt x="34" y="4"/>
                      <a:pt x="32" y="4"/>
                      <a:pt x="31" y="5"/>
                    </a:cubicBezTo>
                    <a:cubicBezTo>
                      <a:pt x="30" y="5"/>
                      <a:pt x="29" y="5"/>
                      <a:pt x="28" y="5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3"/>
                      <a:pt x="24" y="4"/>
                      <a:pt x="24" y="4"/>
                    </a:cubicBezTo>
                    <a:cubicBezTo>
                      <a:pt x="24" y="5"/>
                      <a:pt x="22" y="5"/>
                      <a:pt x="22" y="5"/>
                    </a:cubicBezTo>
                    <a:cubicBezTo>
                      <a:pt x="21" y="6"/>
                      <a:pt x="21" y="8"/>
                      <a:pt x="20" y="8"/>
                    </a:cubicBezTo>
                    <a:cubicBezTo>
                      <a:pt x="18" y="9"/>
                      <a:pt x="16" y="9"/>
                      <a:pt x="14" y="10"/>
                    </a:cubicBezTo>
                    <a:cubicBezTo>
                      <a:pt x="13" y="11"/>
                      <a:pt x="13" y="16"/>
                      <a:pt x="10" y="18"/>
                    </a:cubicBezTo>
                    <a:cubicBezTo>
                      <a:pt x="9" y="19"/>
                      <a:pt x="12" y="20"/>
                      <a:pt x="12" y="21"/>
                    </a:cubicBezTo>
                    <a:cubicBezTo>
                      <a:pt x="12" y="22"/>
                      <a:pt x="9" y="22"/>
                      <a:pt x="9" y="23"/>
                    </a:cubicBezTo>
                    <a:cubicBezTo>
                      <a:pt x="9" y="24"/>
                      <a:pt x="9" y="25"/>
                      <a:pt x="10" y="26"/>
                    </a:cubicBezTo>
                    <a:cubicBezTo>
                      <a:pt x="9" y="27"/>
                      <a:pt x="9" y="27"/>
                      <a:pt x="8" y="28"/>
                    </a:cubicBezTo>
                    <a:cubicBezTo>
                      <a:pt x="8" y="28"/>
                      <a:pt x="5" y="28"/>
                      <a:pt x="4" y="28"/>
                    </a:cubicBezTo>
                    <a:cubicBezTo>
                      <a:pt x="3" y="27"/>
                      <a:pt x="3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2" y="32"/>
                      <a:pt x="7" y="32"/>
                    </a:cubicBezTo>
                    <a:cubicBezTo>
                      <a:pt x="10" y="33"/>
                      <a:pt x="10" y="31"/>
                      <a:pt x="12" y="31"/>
                    </a:cubicBezTo>
                    <a:cubicBezTo>
                      <a:pt x="15" y="31"/>
                      <a:pt x="16" y="30"/>
                      <a:pt x="16" y="32"/>
                    </a:cubicBezTo>
                    <a:cubicBezTo>
                      <a:pt x="16" y="34"/>
                      <a:pt x="20" y="34"/>
                      <a:pt x="20" y="34"/>
                    </a:cubicBezTo>
                    <a:cubicBezTo>
                      <a:pt x="20" y="34"/>
                      <a:pt x="22" y="28"/>
                      <a:pt x="23" y="25"/>
                    </a:cubicBezTo>
                    <a:cubicBezTo>
                      <a:pt x="24" y="23"/>
                      <a:pt x="23" y="21"/>
                      <a:pt x="28" y="23"/>
                    </a:cubicBezTo>
                    <a:cubicBezTo>
                      <a:pt x="32" y="25"/>
                      <a:pt x="32" y="21"/>
                      <a:pt x="32" y="21"/>
                    </a:cubicBezTo>
                    <a:cubicBezTo>
                      <a:pt x="32" y="21"/>
                      <a:pt x="37" y="20"/>
                      <a:pt x="35" y="18"/>
                    </a:cubicBezTo>
                    <a:cubicBezTo>
                      <a:pt x="33" y="17"/>
                      <a:pt x="34" y="15"/>
                      <a:pt x="36" y="16"/>
                    </a:cubicBezTo>
                    <a:cubicBezTo>
                      <a:pt x="38" y="16"/>
                      <a:pt x="38" y="9"/>
                      <a:pt x="38" y="9"/>
                    </a:cubicBezTo>
                    <a:close/>
                    <a:moveTo>
                      <a:pt x="2" y="24"/>
                    </a:moveTo>
                    <a:cubicBezTo>
                      <a:pt x="2" y="24"/>
                      <a:pt x="4" y="26"/>
                      <a:pt x="4" y="26"/>
                    </a:cubicBezTo>
                    <a:cubicBezTo>
                      <a:pt x="5" y="26"/>
                      <a:pt x="6" y="26"/>
                      <a:pt x="7" y="26"/>
                    </a:cubicBezTo>
                    <a:cubicBezTo>
                      <a:pt x="7" y="26"/>
                      <a:pt x="7" y="24"/>
                      <a:pt x="6" y="24"/>
                    </a:cubicBezTo>
                    <a:cubicBezTo>
                      <a:pt x="5" y="23"/>
                      <a:pt x="4" y="24"/>
                      <a:pt x="2" y="24"/>
                    </a:cubicBezTo>
                    <a:close/>
                    <a:moveTo>
                      <a:pt x="24" y="0"/>
                    </a:moveTo>
                    <a:cubicBezTo>
                      <a:pt x="23" y="0"/>
                      <a:pt x="20" y="3"/>
                      <a:pt x="24" y="2"/>
                    </a:cubicBezTo>
                    <a:cubicBezTo>
                      <a:pt x="24" y="2"/>
                      <a:pt x="27" y="0"/>
                      <a:pt x="24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7" name="Freeform 130">
                <a:extLst>
                  <a:ext uri="{FF2B5EF4-FFF2-40B4-BE49-F238E27FC236}">
                    <a16:creationId xmlns:a16="http://schemas.microsoft.com/office/drawing/2014/main" xmlns="" id="{9F0C7048-3F42-4F22-8F61-06BA6A84D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" y="1613"/>
                <a:ext cx="140" cy="84"/>
              </a:xfrm>
              <a:custGeom>
                <a:avLst/>
                <a:gdLst>
                  <a:gd name="T0" fmla="*/ 140 w 140"/>
                  <a:gd name="T1" fmla="*/ 53 h 84"/>
                  <a:gd name="T2" fmla="*/ 126 w 140"/>
                  <a:gd name="T3" fmla="*/ 51 h 84"/>
                  <a:gd name="T4" fmla="*/ 112 w 140"/>
                  <a:gd name="T5" fmla="*/ 49 h 84"/>
                  <a:gd name="T6" fmla="*/ 102 w 140"/>
                  <a:gd name="T7" fmla="*/ 45 h 84"/>
                  <a:gd name="T8" fmla="*/ 95 w 140"/>
                  <a:gd name="T9" fmla="*/ 43 h 84"/>
                  <a:gd name="T10" fmla="*/ 91 w 140"/>
                  <a:gd name="T11" fmla="*/ 37 h 84"/>
                  <a:gd name="T12" fmla="*/ 83 w 140"/>
                  <a:gd name="T13" fmla="*/ 29 h 84"/>
                  <a:gd name="T14" fmla="*/ 75 w 140"/>
                  <a:gd name="T15" fmla="*/ 25 h 84"/>
                  <a:gd name="T16" fmla="*/ 75 w 140"/>
                  <a:gd name="T17" fmla="*/ 17 h 84"/>
                  <a:gd name="T18" fmla="*/ 69 w 140"/>
                  <a:gd name="T19" fmla="*/ 14 h 84"/>
                  <a:gd name="T20" fmla="*/ 59 w 140"/>
                  <a:gd name="T21" fmla="*/ 15 h 84"/>
                  <a:gd name="T22" fmla="*/ 51 w 140"/>
                  <a:gd name="T23" fmla="*/ 15 h 84"/>
                  <a:gd name="T24" fmla="*/ 44 w 140"/>
                  <a:gd name="T25" fmla="*/ 2 h 84"/>
                  <a:gd name="T26" fmla="*/ 38 w 140"/>
                  <a:gd name="T27" fmla="*/ 2 h 84"/>
                  <a:gd name="T28" fmla="*/ 30 w 140"/>
                  <a:gd name="T29" fmla="*/ 2 h 84"/>
                  <a:gd name="T30" fmla="*/ 22 w 140"/>
                  <a:gd name="T31" fmla="*/ 0 h 84"/>
                  <a:gd name="T32" fmla="*/ 18 w 140"/>
                  <a:gd name="T33" fmla="*/ 2 h 84"/>
                  <a:gd name="T34" fmla="*/ 8 w 140"/>
                  <a:gd name="T35" fmla="*/ 8 h 84"/>
                  <a:gd name="T36" fmla="*/ 0 w 140"/>
                  <a:gd name="T37" fmla="*/ 19 h 84"/>
                  <a:gd name="T38" fmla="*/ 2 w 140"/>
                  <a:gd name="T39" fmla="*/ 29 h 84"/>
                  <a:gd name="T40" fmla="*/ 12 w 140"/>
                  <a:gd name="T41" fmla="*/ 33 h 84"/>
                  <a:gd name="T42" fmla="*/ 16 w 140"/>
                  <a:gd name="T43" fmla="*/ 39 h 84"/>
                  <a:gd name="T44" fmla="*/ 24 w 140"/>
                  <a:gd name="T45" fmla="*/ 43 h 84"/>
                  <a:gd name="T46" fmla="*/ 34 w 140"/>
                  <a:gd name="T47" fmla="*/ 47 h 84"/>
                  <a:gd name="T48" fmla="*/ 46 w 140"/>
                  <a:gd name="T49" fmla="*/ 53 h 84"/>
                  <a:gd name="T50" fmla="*/ 55 w 140"/>
                  <a:gd name="T51" fmla="*/ 53 h 84"/>
                  <a:gd name="T52" fmla="*/ 63 w 140"/>
                  <a:gd name="T53" fmla="*/ 59 h 84"/>
                  <a:gd name="T54" fmla="*/ 67 w 140"/>
                  <a:gd name="T55" fmla="*/ 65 h 84"/>
                  <a:gd name="T56" fmla="*/ 75 w 140"/>
                  <a:gd name="T57" fmla="*/ 65 h 84"/>
                  <a:gd name="T58" fmla="*/ 83 w 140"/>
                  <a:gd name="T59" fmla="*/ 72 h 84"/>
                  <a:gd name="T60" fmla="*/ 97 w 140"/>
                  <a:gd name="T61" fmla="*/ 72 h 84"/>
                  <a:gd name="T62" fmla="*/ 110 w 140"/>
                  <a:gd name="T63" fmla="*/ 80 h 84"/>
                  <a:gd name="T64" fmla="*/ 120 w 140"/>
                  <a:gd name="T65" fmla="*/ 80 h 84"/>
                  <a:gd name="T66" fmla="*/ 128 w 140"/>
                  <a:gd name="T67" fmla="*/ 84 h 84"/>
                  <a:gd name="T68" fmla="*/ 136 w 140"/>
                  <a:gd name="T69" fmla="*/ 82 h 84"/>
                  <a:gd name="T70" fmla="*/ 140 w 140"/>
                  <a:gd name="T71" fmla="*/ 78 h 84"/>
                  <a:gd name="T72" fmla="*/ 140 w 140"/>
                  <a:gd name="T73" fmla="*/ 72 h 84"/>
                  <a:gd name="T74" fmla="*/ 136 w 140"/>
                  <a:gd name="T75" fmla="*/ 68 h 84"/>
                  <a:gd name="T76" fmla="*/ 138 w 140"/>
                  <a:gd name="T77" fmla="*/ 63 h 84"/>
                  <a:gd name="T78" fmla="*/ 140 w 140"/>
                  <a:gd name="T79" fmla="*/ 5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0" h="84">
                    <a:moveTo>
                      <a:pt x="140" y="53"/>
                    </a:moveTo>
                    <a:lnTo>
                      <a:pt x="126" y="51"/>
                    </a:lnTo>
                    <a:lnTo>
                      <a:pt x="112" y="49"/>
                    </a:lnTo>
                    <a:lnTo>
                      <a:pt x="102" y="45"/>
                    </a:lnTo>
                    <a:lnTo>
                      <a:pt x="95" y="43"/>
                    </a:lnTo>
                    <a:lnTo>
                      <a:pt x="91" y="37"/>
                    </a:lnTo>
                    <a:lnTo>
                      <a:pt x="83" y="29"/>
                    </a:lnTo>
                    <a:lnTo>
                      <a:pt x="75" y="25"/>
                    </a:lnTo>
                    <a:lnTo>
                      <a:pt x="75" y="17"/>
                    </a:lnTo>
                    <a:lnTo>
                      <a:pt x="69" y="14"/>
                    </a:lnTo>
                    <a:lnTo>
                      <a:pt x="59" y="15"/>
                    </a:lnTo>
                    <a:lnTo>
                      <a:pt x="51" y="15"/>
                    </a:lnTo>
                    <a:lnTo>
                      <a:pt x="44" y="2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8" y="8"/>
                    </a:lnTo>
                    <a:lnTo>
                      <a:pt x="0" y="19"/>
                    </a:lnTo>
                    <a:lnTo>
                      <a:pt x="2" y="29"/>
                    </a:lnTo>
                    <a:lnTo>
                      <a:pt x="12" y="33"/>
                    </a:lnTo>
                    <a:lnTo>
                      <a:pt x="16" y="39"/>
                    </a:lnTo>
                    <a:lnTo>
                      <a:pt x="24" y="43"/>
                    </a:lnTo>
                    <a:lnTo>
                      <a:pt x="34" y="47"/>
                    </a:lnTo>
                    <a:lnTo>
                      <a:pt x="46" y="53"/>
                    </a:lnTo>
                    <a:lnTo>
                      <a:pt x="55" y="53"/>
                    </a:lnTo>
                    <a:lnTo>
                      <a:pt x="63" y="59"/>
                    </a:lnTo>
                    <a:lnTo>
                      <a:pt x="67" y="65"/>
                    </a:lnTo>
                    <a:lnTo>
                      <a:pt x="75" y="65"/>
                    </a:lnTo>
                    <a:lnTo>
                      <a:pt x="83" y="72"/>
                    </a:lnTo>
                    <a:lnTo>
                      <a:pt x="97" y="72"/>
                    </a:lnTo>
                    <a:lnTo>
                      <a:pt x="110" y="80"/>
                    </a:lnTo>
                    <a:lnTo>
                      <a:pt x="120" y="80"/>
                    </a:lnTo>
                    <a:lnTo>
                      <a:pt x="128" y="84"/>
                    </a:lnTo>
                    <a:lnTo>
                      <a:pt x="136" y="82"/>
                    </a:lnTo>
                    <a:lnTo>
                      <a:pt x="140" y="78"/>
                    </a:lnTo>
                    <a:lnTo>
                      <a:pt x="140" y="72"/>
                    </a:lnTo>
                    <a:lnTo>
                      <a:pt x="136" y="68"/>
                    </a:lnTo>
                    <a:lnTo>
                      <a:pt x="138" y="63"/>
                    </a:lnTo>
                    <a:lnTo>
                      <a:pt x="140" y="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8" name="Freeform 131">
                <a:extLst>
                  <a:ext uri="{FF2B5EF4-FFF2-40B4-BE49-F238E27FC236}">
                    <a16:creationId xmlns:a16="http://schemas.microsoft.com/office/drawing/2014/main" xmlns="" id="{6FB75410-03D0-40FE-B890-BEE350AA2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" y="1613"/>
                <a:ext cx="140" cy="84"/>
              </a:xfrm>
              <a:custGeom>
                <a:avLst/>
                <a:gdLst>
                  <a:gd name="T0" fmla="*/ 140 w 140"/>
                  <a:gd name="T1" fmla="*/ 53 h 84"/>
                  <a:gd name="T2" fmla="*/ 126 w 140"/>
                  <a:gd name="T3" fmla="*/ 51 h 84"/>
                  <a:gd name="T4" fmla="*/ 112 w 140"/>
                  <a:gd name="T5" fmla="*/ 49 h 84"/>
                  <a:gd name="T6" fmla="*/ 102 w 140"/>
                  <a:gd name="T7" fmla="*/ 45 h 84"/>
                  <a:gd name="T8" fmla="*/ 95 w 140"/>
                  <a:gd name="T9" fmla="*/ 43 h 84"/>
                  <a:gd name="T10" fmla="*/ 91 w 140"/>
                  <a:gd name="T11" fmla="*/ 37 h 84"/>
                  <a:gd name="T12" fmla="*/ 83 w 140"/>
                  <a:gd name="T13" fmla="*/ 29 h 84"/>
                  <a:gd name="T14" fmla="*/ 75 w 140"/>
                  <a:gd name="T15" fmla="*/ 25 h 84"/>
                  <a:gd name="T16" fmla="*/ 75 w 140"/>
                  <a:gd name="T17" fmla="*/ 17 h 84"/>
                  <a:gd name="T18" fmla="*/ 69 w 140"/>
                  <a:gd name="T19" fmla="*/ 14 h 84"/>
                  <a:gd name="T20" fmla="*/ 59 w 140"/>
                  <a:gd name="T21" fmla="*/ 15 h 84"/>
                  <a:gd name="T22" fmla="*/ 51 w 140"/>
                  <a:gd name="T23" fmla="*/ 15 h 84"/>
                  <a:gd name="T24" fmla="*/ 44 w 140"/>
                  <a:gd name="T25" fmla="*/ 2 h 84"/>
                  <a:gd name="T26" fmla="*/ 38 w 140"/>
                  <a:gd name="T27" fmla="*/ 2 h 84"/>
                  <a:gd name="T28" fmla="*/ 30 w 140"/>
                  <a:gd name="T29" fmla="*/ 2 h 84"/>
                  <a:gd name="T30" fmla="*/ 22 w 140"/>
                  <a:gd name="T31" fmla="*/ 0 h 84"/>
                  <a:gd name="T32" fmla="*/ 18 w 140"/>
                  <a:gd name="T33" fmla="*/ 2 h 84"/>
                  <a:gd name="T34" fmla="*/ 8 w 140"/>
                  <a:gd name="T35" fmla="*/ 8 h 84"/>
                  <a:gd name="T36" fmla="*/ 0 w 140"/>
                  <a:gd name="T37" fmla="*/ 19 h 84"/>
                  <a:gd name="T38" fmla="*/ 2 w 140"/>
                  <a:gd name="T39" fmla="*/ 29 h 84"/>
                  <a:gd name="T40" fmla="*/ 12 w 140"/>
                  <a:gd name="T41" fmla="*/ 33 h 84"/>
                  <a:gd name="T42" fmla="*/ 16 w 140"/>
                  <a:gd name="T43" fmla="*/ 39 h 84"/>
                  <a:gd name="T44" fmla="*/ 24 w 140"/>
                  <a:gd name="T45" fmla="*/ 43 h 84"/>
                  <a:gd name="T46" fmla="*/ 34 w 140"/>
                  <a:gd name="T47" fmla="*/ 47 h 84"/>
                  <a:gd name="T48" fmla="*/ 46 w 140"/>
                  <a:gd name="T49" fmla="*/ 53 h 84"/>
                  <a:gd name="T50" fmla="*/ 55 w 140"/>
                  <a:gd name="T51" fmla="*/ 53 h 84"/>
                  <a:gd name="T52" fmla="*/ 63 w 140"/>
                  <a:gd name="T53" fmla="*/ 59 h 84"/>
                  <a:gd name="T54" fmla="*/ 67 w 140"/>
                  <a:gd name="T55" fmla="*/ 65 h 84"/>
                  <a:gd name="T56" fmla="*/ 75 w 140"/>
                  <a:gd name="T57" fmla="*/ 65 h 84"/>
                  <a:gd name="T58" fmla="*/ 83 w 140"/>
                  <a:gd name="T59" fmla="*/ 72 h 84"/>
                  <a:gd name="T60" fmla="*/ 97 w 140"/>
                  <a:gd name="T61" fmla="*/ 72 h 84"/>
                  <a:gd name="T62" fmla="*/ 110 w 140"/>
                  <a:gd name="T63" fmla="*/ 80 h 84"/>
                  <a:gd name="T64" fmla="*/ 120 w 140"/>
                  <a:gd name="T65" fmla="*/ 80 h 84"/>
                  <a:gd name="T66" fmla="*/ 128 w 140"/>
                  <a:gd name="T67" fmla="*/ 84 h 84"/>
                  <a:gd name="T68" fmla="*/ 136 w 140"/>
                  <a:gd name="T69" fmla="*/ 82 h 84"/>
                  <a:gd name="T70" fmla="*/ 140 w 140"/>
                  <a:gd name="T71" fmla="*/ 78 h 84"/>
                  <a:gd name="T72" fmla="*/ 140 w 140"/>
                  <a:gd name="T73" fmla="*/ 72 h 84"/>
                  <a:gd name="T74" fmla="*/ 136 w 140"/>
                  <a:gd name="T75" fmla="*/ 68 h 84"/>
                  <a:gd name="T76" fmla="*/ 138 w 140"/>
                  <a:gd name="T77" fmla="*/ 63 h 84"/>
                  <a:gd name="T78" fmla="*/ 140 w 140"/>
                  <a:gd name="T79" fmla="*/ 5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0" h="84">
                    <a:moveTo>
                      <a:pt x="140" y="53"/>
                    </a:moveTo>
                    <a:lnTo>
                      <a:pt x="126" y="51"/>
                    </a:lnTo>
                    <a:lnTo>
                      <a:pt x="112" y="49"/>
                    </a:lnTo>
                    <a:lnTo>
                      <a:pt x="102" y="45"/>
                    </a:lnTo>
                    <a:lnTo>
                      <a:pt x="95" y="43"/>
                    </a:lnTo>
                    <a:lnTo>
                      <a:pt x="91" y="37"/>
                    </a:lnTo>
                    <a:lnTo>
                      <a:pt x="83" y="29"/>
                    </a:lnTo>
                    <a:lnTo>
                      <a:pt x="75" y="25"/>
                    </a:lnTo>
                    <a:lnTo>
                      <a:pt x="75" y="17"/>
                    </a:lnTo>
                    <a:lnTo>
                      <a:pt x="69" y="14"/>
                    </a:lnTo>
                    <a:lnTo>
                      <a:pt x="59" y="15"/>
                    </a:lnTo>
                    <a:lnTo>
                      <a:pt x="51" y="15"/>
                    </a:lnTo>
                    <a:lnTo>
                      <a:pt x="44" y="2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8" y="8"/>
                    </a:lnTo>
                    <a:lnTo>
                      <a:pt x="0" y="19"/>
                    </a:lnTo>
                    <a:lnTo>
                      <a:pt x="2" y="29"/>
                    </a:lnTo>
                    <a:lnTo>
                      <a:pt x="12" y="33"/>
                    </a:lnTo>
                    <a:lnTo>
                      <a:pt x="16" y="39"/>
                    </a:lnTo>
                    <a:lnTo>
                      <a:pt x="24" y="43"/>
                    </a:lnTo>
                    <a:lnTo>
                      <a:pt x="34" y="47"/>
                    </a:lnTo>
                    <a:lnTo>
                      <a:pt x="46" y="53"/>
                    </a:lnTo>
                    <a:lnTo>
                      <a:pt x="55" y="53"/>
                    </a:lnTo>
                    <a:lnTo>
                      <a:pt x="63" y="59"/>
                    </a:lnTo>
                    <a:lnTo>
                      <a:pt x="67" y="65"/>
                    </a:lnTo>
                    <a:lnTo>
                      <a:pt x="75" y="65"/>
                    </a:lnTo>
                    <a:lnTo>
                      <a:pt x="83" y="72"/>
                    </a:lnTo>
                    <a:lnTo>
                      <a:pt x="97" y="72"/>
                    </a:lnTo>
                    <a:lnTo>
                      <a:pt x="110" y="80"/>
                    </a:lnTo>
                    <a:lnTo>
                      <a:pt x="120" y="80"/>
                    </a:lnTo>
                    <a:lnTo>
                      <a:pt x="128" y="84"/>
                    </a:lnTo>
                    <a:lnTo>
                      <a:pt x="136" y="82"/>
                    </a:lnTo>
                    <a:lnTo>
                      <a:pt x="140" y="78"/>
                    </a:lnTo>
                    <a:lnTo>
                      <a:pt x="140" y="72"/>
                    </a:lnTo>
                    <a:lnTo>
                      <a:pt x="136" y="68"/>
                    </a:lnTo>
                    <a:lnTo>
                      <a:pt x="138" y="63"/>
                    </a:lnTo>
                    <a:lnTo>
                      <a:pt x="140" y="53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9" name="Freeform 132">
                <a:extLst>
                  <a:ext uri="{FF2B5EF4-FFF2-40B4-BE49-F238E27FC236}">
                    <a16:creationId xmlns:a16="http://schemas.microsoft.com/office/drawing/2014/main" xmlns="" id="{341D975D-78A4-4751-A2CC-9EDA6E50DA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3" y="2612"/>
                <a:ext cx="228" cy="261"/>
              </a:xfrm>
              <a:custGeom>
                <a:avLst/>
                <a:gdLst>
                  <a:gd name="T0" fmla="*/ 2 w 116"/>
                  <a:gd name="T1" fmla="*/ 5 h 133"/>
                  <a:gd name="T2" fmla="*/ 1 w 116"/>
                  <a:gd name="T3" fmla="*/ 15 h 133"/>
                  <a:gd name="T4" fmla="*/ 8 w 116"/>
                  <a:gd name="T5" fmla="*/ 23 h 133"/>
                  <a:gd name="T6" fmla="*/ 10 w 116"/>
                  <a:gd name="T7" fmla="*/ 30 h 133"/>
                  <a:gd name="T8" fmla="*/ 12 w 116"/>
                  <a:gd name="T9" fmla="*/ 39 h 133"/>
                  <a:gd name="T10" fmla="*/ 18 w 116"/>
                  <a:gd name="T11" fmla="*/ 45 h 133"/>
                  <a:gd name="T12" fmla="*/ 20 w 116"/>
                  <a:gd name="T13" fmla="*/ 53 h 133"/>
                  <a:gd name="T14" fmla="*/ 24 w 116"/>
                  <a:gd name="T15" fmla="*/ 58 h 133"/>
                  <a:gd name="T16" fmla="*/ 24 w 116"/>
                  <a:gd name="T17" fmla="*/ 60 h 133"/>
                  <a:gd name="T18" fmla="*/ 23 w 116"/>
                  <a:gd name="T19" fmla="*/ 64 h 133"/>
                  <a:gd name="T20" fmla="*/ 24 w 116"/>
                  <a:gd name="T21" fmla="*/ 70 h 133"/>
                  <a:gd name="T22" fmla="*/ 24 w 116"/>
                  <a:gd name="T23" fmla="*/ 72 h 133"/>
                  <a:gd name="T24" fmla="*/ 24 w 116"/>
                  <a:gd name="T25" fmla="*/ 82 h 133"/>
                  <a:gd name="T26" fmla="*/ 28 w 116"/>
                  <a:gd name="T27" fmla="*/ 96 h 133"/>
                  <a:gd name="T28" fmla="*/ 28 w 116"/>
                  <a:gd name="T29" fmla="*/ 100 h 133"/>
                  <a:gd name="T30" fmla="*/ 29 w 116"/>
                  <a:gd name="T31" fmla="*/ 110 h 133"/>
                  <a:gd name="T32" fmla="*/ 35 w 116"/>
                  <a:gd name="T33" fmla="*/ 124 h 133"/>
                  <a:gd name="T34" fmla="*/ 39 w 116"/>
                  <a:gd name="T35" fmla="*/ 128 h 133"/>
                  <a:gd name="T36" fmla="*/ 45 w 116"/>
                  <a:gd name="T37" fmla="*/ 127 h 133"/>
                  <a:gd name="T38" fmla="*/ 49 w 116"/>
                  <a:gd name="T39" fmla="*/ 129 h 133"/>
                  <a:gd name="T40" fmla="*/ 58 w 116"/>
                  <a:gd name="T41" fmla="*/ 131 h 133"/>
                  <a:gd name="T42" fmla="*/ 67 w 116"/>
                  <a:gd name="T43" fmla="*/ 126 h 133"/>
                  <a:gd name="T44" fmla="*/ 68 w 116"/>
                  <a:gd name="T45" fmla="*/ 53 h 133"/>
                  <a:gd name="T46" fmla="*/ 78 w 116"/>
                  <a:gd name="T47" fmla="*/ 17 h 133"/>
                  <a:gd name="T48" fmla="*/ 104 w 116"/>
                  <a:gd name="T49" fmla="*/ 15 h 133"/>
                  <a:gd name="T50" fmla="*/ 112 w 116"/>
                  <a:gd name="T51" fmla="*/ 13 h 133"/>
                  <a:gd name="T52" fmla="*/ 113 w 116"/>
                  <a:gd name="T53" fmla="*/ 9 h 133"/>
                  <a:gd name="T54" fmla="*/ 98 w 116"/>
                  <a:gd name="T55" fmla="*/ 9 h 133"/>
                  <a:gd name="T56" fmla="*/ 73 w 116"/>
                  <a:gd name="T57" fmla="*/ 11 h 133"/>
                  <a:gd name="T58" fmla="*/ 63 w 116"/>
                  <a:gd name="T59" fmla="*/ 9 h 133"/>
                  <a:gd name="T60" fmla="*/ 55 w 116"/>
                  <a:gd name="T61" fmla="*/ 4 h 133"/>
                  <a:gd name="T62" fmla="*/ 12 w 116"/>
                  <a:gd name="T63" fmla="*/ 0 h 133"/>
                  <a:gd name="T64" fmla="*/ 1 w 116"/>
                  <a:gd name="T65" fmla="*/ 2 h 133"/>
                  <a:gd name="T66" fmla="*/ 24 w 116"/>
                  <a:gd name="T67" fmla="*/ 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6" h="133">
                    <a:moveTo>
                      <a:pt x="1" y="2"/>
                    </a:moveTo>
                    <a:cubicBezTo>
                      <a:pt x="1" y="4"/>
                      <a:pt x="2" y="5"/>
                      <a:pt x="2" y="5"/>
                    </a:cubicBezTo>
                    <a:cubicBezTo>
                      <a:pt x="1" y="6"/>
                      <a:pt x="0" y="9"/>
                      <a:pt x="0" y="13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4" y="16"/>
                      <a:pt x="4" y="17"/>
                    </a:cubicBezTo>
                    <a:cubicBezTo>
                      <a:pt x="6" y="18"/>
                      <a:pt x="7" y="22"/>
                      <a:pt x="8" y="23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0" y="29"/>
                      <a:pt x="10" y="30"/>
                    </a:cubicBezTo>
                    <a:cubicBezTo>
                      <a:pt x="10" y="31"/>
                      <a:pt x="12" y="33"/>
                      <a:pt x="12" y="35"/>
                    </a:cubicBezTo>
                    <a:cubicBezTo>
                      <a:pt x="12" y="36"/>
                      <a:pt x="12" y="37"/>
                      <a:pt x="12" y="39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5"/>
                      <a:pt x="18" y="45"/>
                      <a:pt x="18" y="45"/>
                    </a:cubicBezTo>
                    <a:cubicBezTo>
                      <a:pt x="20" y="48"/>
                      <a:pt x="18" y="51"/>
                      <a:pt x="19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0" y="53"/>
                      <a:pt x="21" y="55"/>
                      <a:pt x="21" y="56"/>
                    </a:cubicBezTo>
                    <a:cubicBezTo>
                      <a:pt x="21" y="56"/>
                      <a:pt x="23" y="57"/>
                      <a:pt x="24" y="58"/>
                    </a:cubicBezTo>
                    <a:cubicBezTo>
                      <a:pt x="24" y="58"/>
                      <a:pt x="23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1"/>
                      <a:pt x="24" y="61"/>
                      <a:pt x="25" y="62"/>
                    </a:cubicBezTo>
                    <a:cubicBezTo>
                      <a:pt x="25" y="62"/>
                      <a:pt x="23" y="64"/>
                      <a:pt x="23" y="64"/>
                    </a:cubicBezTo>
                    <a:cubicBezTo>
                      <a:pt x="23" y="64"/>
                      <a:pt x="24" y="66"/>
                      <a:pt x="24" y="66"/>
                    </a:cubicBezTo>
                    <a:cubicBezTo>
                      <a:pt x="24" y="66"/>
                      <a:pt x="23" y="69"/>
                      <a:pt x="24" y="70"/>
                    </a:cubicBezTo>
                    <a:cubicBezTo>
                      <a:pt x="24" y="71"/>
                      <a:pt x="25" y="71"/>
                      <a:pt x="25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3"/>
                      <a:pt x="25" y="78"/>
                      <a:pt x="25" y="78"/>
                    </a:cubicBezTo>
                    <a:cubicBezTo>
                      <a:pt x="24" y="79"/>
                      <a:pt x="24" y="80"/>
                      <a:pt x="24" y="82"/>
                    </a:cubicBezTo>
                    <a:cubicBezTo>
                      <a:pt x="25" y="84"/>
                      <a:pt x="27" y="86"/>
                      <a:pt x="28" y="88"/>
                    </a:cubicBezTo>
                    <a:cubicBezTo>
                      <a:pt x="28" y="90"/>
                      <a:pt x="27" y="93"/>
                      <a:pt x="28" y="96"/>
                    </a:cubicBezTo>
                    <a:cubicBezTo>
                      <a:pt x="27" y="96"/>
                      <a:pt x="26" y="96"/>
                      <a:pt x="26" y="96"/>
                    </a:cubicBezTo>
                    <a:cubicBezTo>
                      <a:pt x="26" y="98"/>
                      <a:pt x="28" y="99"/>
                      <a:pt x="28" y="100"/>
                    </a:cubicBezTo>
                    <a:cubicBezTo>
                      <a:pt x="27" y="101"/>
                      <a:pt x="27" y="106"/>
                      <a:pt x="28" y="109"/>
                    </a:cubicBezTo>
                    <a:cubicBezTo>
                      <a:pt x="28" y="109"/>
                      <a:pt x="29" y="109"/>
                      <a:pt x="29" y="110"/>
                    </a:cubicBezTo>
                    <a:cubicBezTo>
                      <a:pt x="30" y="112"/>
                      <a:pt x="30" y="113"/>
                      <a:pt x="30" y="116"/>
                    </a:cubicBezTo>
                    <a:cubicBezTo>
                      <a:pt x="31" y="117"/>
                      <a:pt x="34" y="124"/>
                      <a:pt x="35" y="124"/>
                    </a:cubicBezTo>
                    <a:cubicBezTo>
                      <a:pt x="36" y="125"/>
                      <a:pt x="38" y="124"/>
                      <a:pt x="39" y="124"/>
                    </a:cubicBezTo>
                    <a:cubicBezTo>
                      <a:pt x="40" y="125"/>
                      <a:pt x="39" y="127"/>
                      <a:pt x="39" y="128"/>
                    </a:cubicBezTo>
                    <a:cubicBezTo>
                      <a:pt x="40" y="129"/>
                      <a:pt x="40" y="129"/>
                      <a:pt x="41" y="130"/>
                    </a:cubicBezTo>
                    <a:cubicBezTo>
                      <a:pt x="41" y="130"/>
                      <a:pt x="44" y="128"/>
                      <a:pt x="45" y="127"/>
                    </a:cubicBezTo>
                    <a:cubicBezTo>
                      <a:pt x="45" y="125"/>
                      <a:pt x="46" y="125"/>
                      <a:pt x="48" y="125"/>
                    </a:cubicBezTo>
                    <a:cubicBezTo>
                      <a:pt x="50" y="125"/>
                      <a:pt x="48" y="127"/>
                      <a:pt x="49" y="129"/>
                    </a:cubicBezTo>
                    <a:cubicBezTo>
                      <a:pt x="50" y="131"/>
                      <a:pt x="50" y="131"/>
                      <a:pt x="53" y="131"/>
                    </a:cubicBezTo>
                    <a:cubicBezTo>
                      <a:pt x="56" y="131"/>
                      <a:pt x="56" y="133"/>
                      <a:pt x="58" y="131"/>
                    </a:cubicBezTo>
                    <a:cubicBezTo>
                      <a:pt x="60" y="130"/>
                      <a:pt x="61" y="130"/>
                      <a:pt x="62" y="128"/>
                    </a:cubicBezTo>
                    <a:cubicBezTo>
                      <a:pt x="63" y="126"/>
                      <a:pt x="67" y="126"/>
                      <a:pt x="67" y="126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7" y="17"/>
                      <a:pt x="107" y="14"/>
                    </a:cubicBezTo>
                    <a:cubicBezTo>
                      <a:pt x="107" y="11"/>
                      <a:pt x="112" y="16"/>
                      <a:pt x="112" y="13"/>
                    </a:cubicBezTo>
                    <a:cubicBezTo>
                      <a:pt x="112" y="10"/>
                      <a:pt x="116" y="11"/>
                      <a:pt x="116" y="11"/>
                    </a:cubicBezTo>
                    <a:cubicBezTo>
                      <a:pt x="116" y="11"/>
                      <a:pt x="114" y="11"/>
                      <a:pt x="113" y="9"/>
                    </a:cubicBezTo>
                    <a:cubicBezTo>
                      <a:pt x="112" y="7"/>
                      <a:pt x="110" y="8"/>
                      <a:pt x="110" y="8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0" y="12"/>
                      <a:pt x="75" y="10"/>
                      <a:pt x="73" y="11"/>
                    </a:cubicBezTo>
                    <a:cubicBezTo>
                      <a:pt x="71" y="11"/>
                      <a:pt x="72" y="9"/>
                      <a:pt x="70" y="11"/>
                    </a:cubicBezTo>
                    <a:cubicBezTo>
                      <a:pt x="67" y="12"/>
                      <a:pt x="66" y="8"/>
                      <a:pt x="63" y="9"/>
                    </a:cubicBezTo>
                    <a:cubicBezTo>
                      <a:pt x="60" y="10"/>
                      <a:pt x="61" y="7"/>
                      <a:pt x="59" y="7"/>
                    </a:cubicBezTo>
                    <a:cubicBezTo>
                      <a:pt x="57" y="7"/>
                      <a:pt x="55" y="4"/>
                      <a:pt x="55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4" y="0"/>
                      <a:pt x="12" y="0"/>
                    </a:cubicBezTo>
                    <a:cubicBezTo>
                      <a:pt x="10" y="0"/>
                      <a:pt x="10" y="4"/>
                      <a:pt x="7" y="3"/>
                    </a:cubicBezTo>
                    <a:cubicBezTo>
                      <a:pt x="4" y="2"/>
                      <a:pt x="1" y="2"/>
                      <a:pt x="1" y="2"/>
                    </a:cubicBezTo>
                    <a:close/>
                    <a:moveTo>
                      <a:pt x="25" y="31"/>
                    </a:moveTo>
                    <a:cubicBezTo>
                      <a:pt x="27" y="31"/>
                      <a:pt x="25" y="32"/>
                      <a:pt x="24" y="33"/>
                    </a:cubicBezTo>
                    <a:cubicBezTo>
                      <a:pt x="25" y="32"/>
                      <a:pt x="24" y="30"/>
                      <a:pt x="25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0" name="Freeform 133">
                <a:extLst>
                  <a:ext uri="{FF2B5EF4-FFF2-40B4-BE49-F238E27FC236}">
                    <a16:creationId xmlns:a16="http://schemas.microsoft.com/office/drawing/2014/main" xmlns="" id="{2357DA08-0FBD-4840-A8F3-6332B9680A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3" y="2612"/>
                <a:ext cx="228" cy="261"/>
              </a:xfrm>
              <a:custGeom>
                <a:avLst/>
                <a:gdLst>
                  <a:gd name="T0" fmla="*/ 2 w 116"/>
                  <a:gd name="T1" fmla="*/ 5 h 133"/>
                  <a:gd name="T2" fmla="*/ 1 w 116"/>
                  <a:gd name="T3" fmla="*/ 15 h 133"/>
                  <a:gd name="T4" fmla="*/ 8 w 116"/>
                  <a:gd name="T5" fmla="*/ 23 h 133"/>
                  <a:gd name="T6" fmla="*/ 10 w 116"/>
                  <a:gd name="T7" fmla="*/ 30 h 133"/>
                  <a:gd name="T8" fmla="*/ 12 w 116"/>
                  <a:gd name="T9" fmla="*/ 39 h 133"/>
                  <a:gd name="T10" fmla="*/ 18 w 116"/>
                  <a:gd name="T11" fmla="*/ 45 h 133"/>
                  <a:gd name="T12" fmla="*/ 20 w 116"/>
                  <a:gd name="T13" fmla="*/ 53 h 133"/>
                  <a:gd name="T14" fmla="*/ 24 w 116"/>
                  <a:gd name="T15" fmla="*/ 58 h 133"/>
                  <a:gd name="T16" fmla="*/ 24 w 116"/>
                  <a:gd name="T17" fmla="*/ 60 h 133"/>
                  <a:gd name="T18" fmla="*/ 23 w 116"/>
                  <a:gd name="T19" fmla="*/ 64 h 133"/>
                  <a:gd name="T20" fmla="*/ 24 w 116"/>
                  <a:gd name="T21" fmla="*/ 70 h 133"/>
                  <a:gd name="T22" fmla="*/ 24 w 116"/>
                  <a:gd name="T23" fmla="*/ 72 h 133"/>
                  <a:gd name="T24" fmla="*/ 24 w 116"/>
                  <a:gd name="T25" fmla="*/ 82 h 133"/>
                  <a:gd name="T26" fmla="*/ 28 w 116"/>
                  <a:gd name="T27" fmla="*/ 96 h 133"/>
                  <a:gd name="T28" fmla="*/ 28 w 116"/>
                  <a:gd name="T29" fmla="*/ 100 h 133"/>
                  <a:gd name="T30" fmla="*/ 29 w 116"/>
                  <a:gd name="T31" fmla="*/ 110 h 133"/>
                  <a:gd name="T32" fmla="*/ 35 w 116"/>
                  <a:gd name="T33" fmla="*/ 124 h 133"/>
                  <a:gd name="T34" fmla="*/ 39 w 116"/>
                  <a:gd name="T35" fmla="*/ 128 h 133"/>
                  <a:gd name="T36" fmla="*/ 45 w 116"/>
                  <a:gd name="T37" fmla="*/ 127 h 133"/>
                  <a:gd name="T38" fmla="*/ 49 w 116"/>
                  <a:gd name="T39" fmla="*/ 129 h 133"/>
                  <a:gd name="T40" fmla="*/ 58 w 116"/>
                  <a:gd name="T41" fmla="*/ 131 h 133"/>
                  <a:gd name="T42" fmla="*/ 67 w 116"/>
                  <a:gd name="T43" fmla="*/ 126 h 133"/>
                  <a:gd name="T44" fmla="*/ 68 w 116"/>
                  <a:gd name="T45" fmla="*/ 53 h 133"/>
                  <a:gd name="T46" fmla="*/ 78 w 116"/>
                  <a:gd name="T47" fmla="*/ 17 h 133"/>
                  <a:gd name="T48" fmla="*/ 104 w 116"/>
                  <a:gd name="T49" fmla="*/ 15 h 133"/>
                  <a:gd name="T50" fmla="*/ 112 w 116"/>
                  <a:gd name="T51" fmla="*/ 13 h 133"/>
                  <a:gd name="T52" fmla="*/ 113 w 116"/>
                  <a:gd name="T53" fmla="*/ 9 h 133"/>
                  <a:gd name="T54" fmla="*/ 98 w 116"/>
                  <a:gd name="T55" fmla="*/ 9 h 133"/>
                  <a:gd name="T56" fmla="*/ 73 w 116"/>
                  <a:gd name="T57" fmla="*/ 11 h 133"/>
                  <a:gd name="T58" fmla="*/ 63 w 116"/>
                  <a:gd name="T59" fmla="*/ 9 h 133"/>
                  <a:gd name="T60" fmla="*/ 55 w 116"/>
                  <a:gd name="T61" fmla="*/ 4 h 133"/>
                  <a:gd name="T62" fmla="*/ 12 w 116"/>
                  <a:gd name="T63" fmla="*/ 0 h 133"/>
                  <a:gd name="T64" fmla="*/ 1 w 116"/>
                  <a:gd name="T65" fmla="*/ 2 h 133"/>
                  <a:gd name="T66" fmla="*/ 24 w 116"/>
                  <a:gd name="T67" fmla="*/ 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6" h="133">
                    <a:moveTo>
                      <a:pt x="1" y="2"/>
                    </a:moveTo>
                    <a:cubicBezTo>
                      <a:pt x="1" y="4"/>
                      <a:pt x="2" y="5"/>
                      <a:pt x="2" y="5"/>
                    </a:cubicBezTo>
                    <a:cubicBezTo>
                      <a:pt x="1" y="6"/>
                      <a:pt x="0" y="9"/>
                      <a:pt x="0" y="13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4" y="16"/>
                      <a:pt x="4" y="17"/>
                    </a:cubicBezTo>
                    <a:cubicBezTo>
                      <a:pt x="6" y="18"/>
                      <a:pt x="7" y="22"/>
                      <a:pt x="8" y="23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0" y="29"/>
                      <a:pt x="10" y="30"/>
                    </a:cubicBezTo>
                    <a:cubicBezTo>
                      <a:pt x="10" y="31"/>
                      <a:pt x="12" y="33"/>
                      <a:pt x="12" y="35"/>
                    </a:cubicBezTo>
                    <a:cubicBezTo>
                      <a:pt x="12" y="36"/>
                      <a:pt x="12" y="37"/>
                      <a:pt x="12" y="39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5"/>
                      <a:pt x="18" y="45"/>
                      <a:pt x="18" y="45"/>
                    </a:cubicBezTo>
                    <a:cubicBezTo>
                      <a:pt x="20" y="48"/>
                      <a:pt x="18" y="51"/>
                      <a:pt x="19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0" y="53"/>
                      <a:pt x="21" y="55"/>
                      <a:pt x="21" y="56"/>
                    </a:cubicBezTo>
                    <a:cubicBezTo>
                      <a:pt x="21" y="56"/>
                      <a:pt x="23" y="57"/>
                      <a:pt x="24" y="58"/>
                    </a:cubicBezTo>
                    <a:cubicBezTo>
                      <a:pt x="24" y="58"/>
                      <a:pt x="23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1"/>
                      <a:pt x="24" y="61"/>
                      <a:pt x="25" y="62"/>
                    </a:cubicBezTo>
                    <a:cubicBezTo>
                      <a:pt x="25" y="62"/>
                      <a:pt x="23" y="64"/>
                      <a:pt x="23" y="64"/>
                    </a:cubicBezTo>
                    <a:cubicBezTo>
                      <a:pt x="23" y="64"/>
                      <a:pt x="24" y="66"/>
                      <a:pt x="24" y="66"/>
                    </a:cubicBezTo>
                    <a:cubicBezTo>
                      <a:pt x="24" y="66"/>
                      <a:pt x="23" y="69"/>
                      <a:pt x="24" y="70"/>
                    </a:cubicBezTo>
                    <a:cubicBezTo>
                      <a:pt x="24" y="71"/>
                      <a:pt x="25" y="71"/>
                      <a:pt x="25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3"/>
                      <a:pt x="25" y="78"/>
                      <a:pt x="25" y="78"/>
                    </a:cubicBezTo>
                    <a:cubicBezTo>
                      <a:pt x="24" y="79"/>
                      <a:pt x="24" y="80"/>
                      <a:pt x="24" y="82"/>
                    </a:cubicBezTo>
                    <a:cubicBezTo>
                      <a:pt x="25" y="84"/>
                      <a:pt x="27" y="86"/>
                      <a:pt x="28" y="88"/>
                    </a:cubicBezTo>
                    <a:cubicBezTo>
                      <a:pt x="28" y="90"/>
                      <a:pt x="27" y="93"/>
                      <a:pt x="28" y="96"/>
                    </a:cubicBezTo>
                    <a:cubicBezTo>
                      <a:pt x="27" y="96"/>
                      <a:pt x="26" y="96"/>
                      <a:pt x="26" y="96"/>
                    </a:cubicBezTo>
                    <a:cubicBezTo>
                      <a:pt x="26" y="98"/>
                      <a:pt x="28" y="99"/>
                      <a:pt x="28" y="100"/>
                    </a:cubicBezTo>
                    <a:cubicBezTo>
                      <a:pt x="27" y="101"/>
                      <a:pt x="27" y="106"/>
                      <a:pt x="28" y="109"/>
                    </a:cubicBezTo>
                    <a:cubicBezTo>
                      <a:pt x="28" y="109"/>
                      <a:pt x="29" y="109"/>
                      <a:pt x="29" y="110"/>
                    </a:cubicBezTo>
                    <a:cubicBezTo>
                      <a:pt x="30" y="112"/>
                      <a:pt x="30" y="113"/>
                      <a:pt x="30" y="116"/>
                    </a:cubicBezTo>
                    <a:cubicBezTo>
                      <a:pt x="31" y="117"/>
                      <a:pt x="34" y="124"/>
                      <a:pt x="35" y="124"/>
                    </a:cubicBezTo>
                    <a:cubicBezTo>
                      <a:pt x="36" y="125"/>
                      <a:pt x="38" y="124"/>
                      <a:pt x="39" y="124"/>
                    </a:cubicBezTo>
                    <a:cubicBezTo>
                      <a:pt x="40" y="125"/>
                      <a:pt x="39" y="127"/>
                      <a:pt x="39" y="128"/>
                    </a:cubicBezTo>
                    <a:cubicBezTo>
                      <a:pt x="40" y="129"/>
                      <a:pt x="40" y="129"/>
                      <a:pt x="41" y="130"/>
                    </a:cubicBezTo>
                    <a:cubicBezTo>
                      <a:pt x="41" y="130"/>
                      <a:pt x="44" y="128"/>
                      <a:pt x="45" y="127"/>
                    </a:cubicBezTo>
                    <a:cubicBezTo>
                      <a:pt x="45" y="125"/>
                      <a:pt x="46" y="125"/>
                      <a:pt x="48" y="125"/>
                    </a:cubicBezTo>
                    <a:cubicBezTo>
                      <a:pt x="50" y="125"/>
                      <a:pt x="48" y="127"/>
                      <a:pt x="49" y="129"/>
                    </a:cubicBezTo>
                    <a:cubicBezTo>
                      <a:pt x="50" y="131"/>
                      <a:pt x="50" y="131"/>
                      <a:pt x="53" y="131"/>
                    </a:cubicBezTo>
                    <a:cubicBezTo>
                      <a:pt x="56" y="131"/>
                      <a:pt x="56" y="133"/>
                      <a:pt x="58" y="131"/>
                    </a:cubicBezTo>
                    <a:cubicBezTo>
                      <a:pt x="60" y="130"/>
                      <a:pt x="61" y="130"/>
                      <a:pt x="62" y="128"/>
                    </a:cubicBezTo>
                    <a:cubicBezTo>
                      <a:pt x="63" y="126"/>
                      <a:pt x="67" y="126"/>
                      <a:pt x="67" y="126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7" y="17"/>
                      <a:pt x="107" y="14"/>
                    </a:cubicBezTo>
                    <a:cubicBezTo>
                      <a:pt x="107" y="11"/>
                      <a:pt x="112" y="16"/>
                      <a:pt x="112" y="13"/>
                    </a:cubicBezTo>
                    <a:cubicBezTo>
                      <a:pt x="112" y="10"/>
                      <a:pt x="116" y="11"/>
                      <a:pt x="116" y="11"/>
                    </a:cubicBezTo>
                    <a:cubicBezTo>
                      <a:pt x="116" y="11"/>
                      <a:pt x="114" y="11"/>
                      <a:pt x="113" y="9"/>
                    </a:cubicBezTo>
                    <a:cubicBezTo>
                      <a:pt x="112" y="7"/>
                      <a:pt x="110" y="8"/>
                      <a:pt x="110" y="8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0" y="12"/>
                      <a:pt x="75" y="10"/>
                      <a:pt x="73" y="11"/>
                    </a:cubicBezTo>
                    <a:cubicBezTo>
                      <a:pt x="71" y="11"/>
                      <a:pt x="72" y="9"/>
                      <a:pt x="70" y="11"/>
                    </a:cubicBezTo>
                    <a:cubicBezTo>
                      <a:pt x="67" y="12"/>
                      <a:pt x="66" y="8"/>
                      <a:pt x="63" y="9"/>
                    </a:cubicBezTo>
                    <a:cubicBezTo>
                      <a:pt x="60" y="10"/>
                      <a:pt x="61" y="7"/>
                      <a:pt x="59" y="7"/>
                    </a:cubicBezTo>
                    <a:cubicBezTo>
                      <a:pt x="57" y="7"/>
                      <a:pt x="55" y="4"/>
                      <a:pt x="55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4" y="0"/>
                      <a:pt x="12" y="0"/>
                    </a:cubicBezTo>
                    <a:cubicBezTo>
                      <a:pt x="10" y="0"/>
                      <a:pt x="10" y="4"/>
                      <a:pt x="7" y="3"/>
                    </a:cubicBezTo>
                    <a:cubicBezTo>
                      <a:pt x="4" y="2"/>
                      <a:pt x="1" y="2"/>
                      <a:pt x="1" y="2"/>
                    </a:cubicBezTo>
                    <a:close/>
                    <a:moveTo>
                      <a:pt x="25" y="31"/>
                    </a:moveTo>
                    <a:cubicBezTo>
                      <a:pt x="27" y="31"/>
                      <a:pt x="25" y="32"/>
                      <a:pt x="24" y="33"/>
                    </a:cubicBezTo>
                    <a:cubicBezTo>
                      <a:pt x="25" y="32"/>
                      <a:pt x="24" y="30"/>
                      <a:pt x="25" y="3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1" name="Freeform 134">
                <a:extLst>
                  <a:ext uri="{FF2B5EF4-FFF2-40B4-BE49-F238E27FC236}">
                    <a16:creationId xmlns:a16="http://schemas.microsoft.com/office/drawing/2014/main" xmlns="" id="{1267ADE3-5B6D-46F9-A516-78E6D5935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1371"/>
                <a:ext cx="15" cy="18"/>
              </a:xfrm>
              <a:custGeom>
                <a:avLst/>
                <a:gdLst>
                  <a:gd name="T0" fmla="*/ 6 w 8"/>
                  <a:gd name="T1" fmla="*/ 9 h 9"/>
                  <a:gd name="T2" fmla="*/ 0 w 8"/>
                  <a:gd name="T3" fmla="*/ 1 h 9"/>
                  <a:gd name="T4" fmla="*/ 4 w 8"/>
                  <a:gd name="T5" fmla="*/ 0 h 9"/>
                  <a:gd name="T6" fmla="*/ 5 w 8"/>
                  <a:gd name="T7" fmla="*/ 2 h 9"/>
                  <a:gd name="T8" fmla="*/ 4 w 8"/>
                  <a:gd name="T9" fmla="*/ 2 h 9"/>
                  <a:gd name="T10" fmla="*/ 5 w 8"/>
                  <a:gd name="T11" fmla="*/ 5 h 9"/>
                  <a:gd name="T12" fmla="*/ 8 w 8"/>
                  <a:gd name="T13" fmla="*/ 7 h 9"/>
                  <a:gd name="T14" fmla="*/ 6 w 8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9">
                    <a:moveTo>
                      <a:pt x="6" y="9"/>
                    </a:moveTo>
                    <a:cubicBezTo>
                      <a:pt x="4" y="7"/>
                      <a:pt x="1" y="4"/>
                      <a:pt x="0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5"/>
                      <a:pt x="8" y="6"/>
                      <a:pt x="8" y="7"/>
                    </a:cubicBezTo>
                    <a:cubicBezTo>
                      <a:pt x="8" y="8"/>
                      <a:pt x="7" y="9"/>
                      <a:pt x="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2" name="Freeform 135">
                <a:extLst>
                  <a:ext uri="{FF2B5EF4-FFF2-40B4-BE49-F238E27FC236}">
                    <a16:creationId xmlns:a16="http://schemas.microsoft.com/office/drawing/2014/main" xmlns="" id="{8B5E16BA-8980-49E4-B25F-6134CB5B2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5" y="2484"/>
                <a:ext cx="183" cy="336"/>
              </a:xfrm>
              <a:custGeom>
                <a:avLst/>
                <a:gdLst>
                  <a:gd name="T0" fmla="*/ 42 w 93"/>
                  <a:gd name="T1" fmla="*/ 30 h 171"/>
                  <a:gd name="T2" fmla="*/ 47 w 93"/>
                  <a:gd name="T3" fmla="*/ 40 h 171"/>
                  <a:gd name="T4" fmla="*/ 48 w 93"/>
                  <a:gd name="T5" fmla="*/ 52 h 171"/>
                  <a:gd name="T6" fmla="*/ 43 w 93"/>
                  <a:gd name="T7" fmla="*/ 62 h 171"/>
                  <a:gd name="T8" fmla="*/ 39 w 93"/>
                  <a:gd name="T9" fmla="*/ 62 h 171"/>
                  <a:gd name="T10" fmla="*/ 31 w 93"/>
                  <a:gd name="T11" fmla="*/ 56 h 171"/>
                  <a:gd name="T12" fmla="*/ 33 w 93"/>
                  <a:gd name="T13" fmla="*/ 45 h 171"/>
                  <a:gd name="T14" fmla="*/ 25 w 93"/>
                  <a:gd name="T15" fmla="*/ 43 h 171"/>
                  <a:gd name="T16" fmla="*/ 20 w 93"/>
                  <a:gd name="T17" fmla="*/ 37 h 171"/>
                  <a:gd name="T18" fmla="*/ 3 w 93"/>
                  <a:gd name="T19" fmla="*/ 48 h 171"/>
                  <a:gd name="T20" fmla="*/ 2 w 93"/>
                  <a:gd name="T21" fmla="*/ 55 h 171"/>
                  <a:gd name="T22" fmla="*/ 10 w 93"/>
                  <a:gd name="T23" fmla="*/ 57 h 171"/>
                  <a:gd name="T24" fmla="*/ 21 w 93"/>
                  <a:gd name="T25" fmla="*/ 63 h 171"/>
                  <a:gd name="T26" fmla="*/ 20 w 93"/>
                  <a:gd name="T27" fmla="*/ 72 h 171"/>
                  <a:gd name="T28" fmla="*/ 24 w 93"/>
                  <a:gd name="T29" fmla="*/ 83 h 171"/>
                  <a:gd name="T30" fmla="*/ 20 w 93"/>
                  <a:gd name="T31" fmla="*/ 90 h 171"/>
                  <a:gd name="T32" fmla="*/ 20 w 93"/>
                  <a:gd name="T33" fmla="*/ 99 h 171"/>
                  <a:gd name="T34" fmla="*/ 20 w 93"/>
                  <a:gd name="T35" fmla="*/ 109 h 171"/>
                  <a:gd name="T36" fmla="*/ 18 w 93"/>
                  <a:gd name="T37" fmla="*/ 117 h 171"/>
                  <a:gd name="T38" fmla="*/ 11 w 93"/>
                  <a:gd name="T39" fmla="*/ 134 h 171"/>
                  <a:gd name="T40" fmla="*/ 11 w 93"/>
                  <a:gd name="T41" fmla="*/ 153 h 171"/>
                  <a:gd name="T42" fmla="*/ 12 w 93"/>
                  <a:gd name="T43" fmla="*/ 161 h 171"/>
                  <a:gd name="T44" fmla="*/ 15 w 93"/>
                  <a:gd name="T45" fmla="*/ 171 h 171"/>
                  <a:gd name="T46" fmla="*/ 22 w 93"/>
                  <a:gd name="T47" fmla="*/ 167 h 171"/>
                  <a:gd name="T48" fmla="*/ 19 w 93"/>
                  <a:gd name="T49" fmla="*/ 163 h 171"/>
                  <a:gd name="T50" fmla="*/ 45 w 93"/>
                  <a:gd name="T51" fmla="*/ 147 h 171"/>
                  <a:gd name="T52" fmla="*/ 44 w 93"/>
                  <a:gd name="T53" fmla="*/ 126 h 171"/>
                  <a:gd name="T54" fmla="*/ 41 w 93"/>
                  <a:gd name="T55" fmla="*/ 109 h 171"/>
                  <a:gd name="T56" fmla="*/ 37 w 93"/>
                  <a:gd name="T57" fmla="*/ 96 h 171"/>
                  <a:gd name="T58" fmla="*/ 45 w 93"/>
                  <a:gd name="T59" fmla="*/ 89 h 171"/>
                  <a:gd name="T60" fmla="*/ 50 w 93"/>
                  <a:gd name="T61" fmla="*/ 78 h 171"/>
                  <a:gd name="T62" fmla="*/ 58 w 93"/>
                  <a:gd name="T63" fmla="*/ 77 h 171"/>
                  <a:gd name="T64" fmla="*/ 62 w 93"/>
                  <a:gd name="T65" fmla="*/ 76 h 171"/>
                  <a:gd name="T66" fmla="*/ 68 w 93"/>
                  <a:gd name="T67" fmla="*/ 72 h 171"/>
                  <a:gd name="T68" fmla="*/ 80 w 93"/>
                  <a:gd name="T69" fmla="*/ 64 h 171"/>
                  <a:gd name="T70" fmla="*/ 85 w 93"/>
                  <a:gd name="T71" fmla="*/ 58 h 171"/>
                  <a:gd name="T72" fmla="*/ 89 w 93"/>
                  <a:gd name="T73" fmla="*/ 50 h 171"/>
                  <a:gd name="T74" fmla="*/ 91 w 93"/>
                  <a:gd name="T75" fmla="*/ 47 h 171"/>
                  <a:gd name="T76" fmla="*/ 89 w 93"/>
                  <a:gd name="T77" fmla="*/ 42 h 171"/>
                  <a:gd name="T78" fmla="*/ 92 w 93"/>
                  <a:gd name="T79" fmla="*/ 29 h 171"/>
                  <a:gd name="T80" fmla="*/ 88 w 93"/>
                  <a:gd name="T81" fmla="*/ 4 h 171"/>
                  <a:gd name="T82" fmla="*/ 81 w 93"/>
                  <a:gd name="T83" fmla="*/ 4 h 171"/>
                  <a:gd name="T84" fmla="*/ 70 w 93"/>
                  <a:gd name="T85" fmla="*/ 9 h 171"/>
                  <a:gd name="T86" fmla="*/ 63 w 93"/>
                  <a:gd name="T87" fmla="*/ 11 h 171"/>
                  <a:gd name="T88" fmla="*/ 50 w 93"/>
                  <a:gd name="T89" fmla="*/ 13 h 171"/>
                  <a:gd name="T90" fmla="*/ 43 w 93"/>
                  <a:gd name="T91" fmla="*/ 11 h 171"/>
                  <a:gd name="T92" fmla="*/ 38 w 93"/>
                  <a:gd name="T93" fmla="*/ 17 h 171"/>
                  <a:gd name="T94" fmla="*/ 39 w 93"/>
                  <a:gd name="T95" fmla="*/ 2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3" h="171">
                    <a:moveTo>
                      <a:pt x="40" y="29"/>
                    </a:moveTo>
                    <a:cubicBezTo>
                      <a:pt x="41" y="29"/>
                      <a:pt x="41" y="29"/>
                      <a:pt x="42" y="30"/>
                    </a:cubicBezTo>
                    <a:cubicBezTo>
                      <a:pt x="43" y="32"/>
                      <a:pt x="44" y="33"/>
                      <a:pt x="44" y="36"/>
                    </a:cubicBezTo>
                    <a:cubicBezTo>
                      <a:pt x="45" y="39"/>
                      <a:pt x="46" y="39"/>
                      <a:pt x="47" y="40"/>
                    </a:cubicBezTo>
                    <a:cubicBezTo>
                      <a:pt x="49" y="41"/>
                      <a:pt x="48" y="43"/>
                      <a:pt x="47" y="47"/>
                    </a:cubicBezTo>
                    <a:cubicBezTo>
                      <a:pt x="46" y="50"/>
                      <a:pt x="48" y="49"/>
                      <a:pt x="48" y="52"/>
                    </a:cubicBezTo>
                    <a:cubicBezTo>
                      <a:pt x="47" y="55"/>
                      <a:pt x="44" y="54"/>
                      <a:pt x="43" y="54"/>
                    </a:cubicBezTo>
                    <a:cubicBezTo>
                      <a:pt x="41" y="53"/>
                      <a:pt x="42" y="60"/>
                      <a:pt x="43" y="62"/>
                    </a:cubicBezTo>
                    <a:cubicBezTo>
                      <a:pt x="45" y="63"/>
                      <a:pt x="43" y="66"/>
                      <a:pt x="41" y="66"/>
                    </a:cubicBezTo>
                    <a:cubicBezTo>
                      <a:pt x="39" y="67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7" y="61"/>
                    </a:cubicBezTo>
                    <a:cubicBezTo>
                      <a:pt x="35" y="60"/>
                      <a:pt x="33" y="58"/>
                      <a:pt x="31" y="56"/>
                    </a:cubicBezTo>
                    <a:cubicBezTo>
                      <a:pt x="30" y="55"/>
                      <a:pt x="31" y="53"/>
                      <a:pt x="32" y="52"/>
                    </a:cubicBezTo>
                    <a:cubicBezTo>
                      <a:pt x="33" y="50"/>
                      <a:pt x="33" y="47"/>
                      <a:pt x="33" y="45"/>
                    </a:cubicBezTo>
                    <a:cubicBezTo>
                      <a:pt x="33" y="43"/>
                      <a:pt x="31" y="41"/>
                      <a:pt x="31" y="41"/>
                    </a:cubicBezTo>
                    <a:cubicBezTo>
                      <a:pt x="31" y="41"/>
                      <a:pt x="27" y="43"/>
                      <a:pt x="25" y="43"/>
                    </a:cubicBezTo>
                    <a:cubicBezTo>
                      <a:pt x="24" y="44"/>
                      <a:pt x="25" y="42"/>
                      <a:pt x="24" y="40"/>
                    </a:cubicBezTo>
                    <a:cubicBezTo>
                      <a:pt x="23" y="38"/>
                      <a:pt x="20" y="37"/>
                      <a:pt x="2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4" y="46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2" y="55"/>
                      <a:pt x="4" y="55"/>
                      <a:pt x="6" y="55"/>
                    </a:cubicBezTo>
                    <a:cubicBezTo>
                      <a:pt x="7" y="55"/>
                      <a:pt x="9" y="56"/>
                      <a:pt x="10" y="57"/>
                    </a:cubicBezTo>
                    <a:cubicBezTo>
                      <a:pt x="12" y="58"/>
                      <a:pt x="13" y="60"/>
                      <a:pt x="16" y="60"/>
                    </a:cubicBezTo>
                    <a:cubicBezTo>
                      <a:pt x="18" y="61"/>
                      <a:pt x="19" y="62"/>
                      <a:pt x="21" y="63"/>
                    </a:cubicBezTo>
                    <a:cubicBezTo>
                      <a:pt x="22" y="64"/>
                      <a:pt x="22" y="67"/>
                      <a:pt x="22" y="67"/>
                    </a:cubicBezTo>
                    <a:cubicBezTo>
                      <a:pt x="22" y="67"/>
                      <a:pt x="20" y="69"/>
                      <a:pt x="20" y="72"/>
                    </a:cubicBezTo>
                    <a:cubicBezTo>
                      <a:pt x="21" y="74"/>
                      <a:pt x="20" y="76"/>
                      <a:pt x="21" y="79"/>
                    </a:cubicBezTo>
                    <a:cubicBezTo>
                      <a:pt x="22" y="81"/>
                      <a:pt x="24" y="83"/>
                      <a:pt x="24" y="83"/>
                    </a:cubicBezTo>
                    <a:cubicBezTo>
                      <a:pt x="24" y="83"/>
                      <a:pt x="22" y="85"/>
                      <a:pt x="21" y="86"/>
                    </a:cubicBezTo>
                    <a:cubicBezTo>
                      <a:pt x="20" y="88"/>
                      <a:pt x="18" y="89"/>
                      <a:pt x="20" y="90"/>
                    </a:cubicBezTo>
                    <a:cubicBezTo>
                      <a:pt x="21" y="92"/>
                      <a:pt x="22" y="92"/>
                      <a:pt x="21" y="94"/>
                    </a:cubicBezTo>
                    <a:cubicBezTo>
                      <a:pt x="19" y="97"/>
                      <a:pt x="21" y="96"/>
                      <a:pt x="20" y="99"/>
                    </a:cubicBezTo>
                    <a:cubicBezTo>
                      <a:pt x="19" y="102"/>
                      <a:pt x="22" y="104"/>
                      <a:pt x="21" y="106"/>
                    </a:cubicBezTo>
                    <a:cubicBezTo>
                      <a:pt x="20" y="111"/>
                      <a:pt x="20" y="107"/>
                      <a:pt x="20" y="109"/>
                    </a:cubicBezTo>
                    <a:cubicBezTo>
                      <a:pt x="20" y="111"/>
                      <a:pt x="24" y="109"/>
                      <a:pt x="22" y="111"/>
                    </a:cubicBezTo>
                    <a:cubicBezTo>
                      <a:pt x="21" y="113"/>
                      <a:pt x="18" y="117"/>
                      <a:pt x="18" y="117"/>
                    </a:cubicBez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13" y="132"/>
                      <a:pt x="11" y="134"/>
                    </a:cubicBezTo>
                    <a:cubicBezTo>
                      <a:pt x="10" y="137"/>
                      <a:pt x="11" y="140"/>
                      <a:pt x="12" y="144"/>
                    </a:cubicBezTo>
                    <a:cubicBezTo>
                      <a:pt x="13" y="148"/>
                      <a:pt x="12" y="151"/>
                      <a:pt x="11" y="153"/>
                    </a:cubicBezTo>
                    <a:cubicBezTo>
                      <a:pt x="11" y="155"/>
                      <a:pt x="10" y="156"/>
                      <a:pt x="11" y="158"/>
                    </a:cubicBezTo>
                    <a:cubicBezTo>
                      <a:pt x="12" y="160"/>
                      <a:pt x="12" y="161"/>
                      <a:pt x="12" y="161"/>
                    </a:cubicBezTo>
                    <a:cubicBezTo>
                      <a:pt x="12" y="161"/>
                      <a:pt x="16" y="163"/>
                      <a:pt x="16" y="165"/>
                    </a:cubicBezTo>
                    <a:cubicBezTo>
                      <a:pt x="16" y="167"/>
                      <a:pt x="15" y="171"/>
                      <a:pt x="15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21" y="170"/>
                      <a:pt x="22" y="169"/>
                      <a:pt x="22" y="167"/>
                    </a:cubicBezTo>
                    <a:cubicBezTo>
                      <a:pt x="21" y="167"/>
                      <a:pt x="19" y="167"/>
                      <a:pt x="19" y="165"/>
                    </a:cubicBezTo>
                    <a:cubicBezTo>
                      <a:pt x="18" y="165"/>
                      <a:pt x="19" y="164"/>
                      <a:pt x="19" y="163"/>
                    </a:cubicBezTo>
                    <a:cubicBezTo>
                      <a:pt x="25" y="156"/>
                      <a:pt x="38" y="156"/>
                      <a:pt x="44" y="149"/>
                    </a:cubicBezTo>
                    <a:cubicBezTo>
                      <a:pt x="44" y="149"/>
                      <a:pt x="45" y="147"/>
                      <a:pt x="45" y="147"/>
                    </a:cubicBezTo>
                    <a:cubicBezTo>
                      <a:pt x="46" y="145"/>
                      <a:pt x="44" y="144"/>
                      <a:pt x="44" y="143"/>
                    </a:cubicBezTo>
                    <a:cubicBezTo>
                      <a:pt x="43" y="139"/>
                      <a:pt x="45" y="130"/>
                      <a:pt x="44" y="126"/>
                    </a:cubicBezTo>
                    <a:cubicBezTo>
                      <a:pt x="44" y="125"/>
                      <a:pt x="41" y="120"/>
                      <a:pt x="41" y="118"/>
                    </a:cubicBezTo>
                    <a:cubicBezTo>
                      <a:pt x="40" y="115"/>
                      <a:pt x="41" y="110"/>
                      <a:pt x="41" y="109"/>
                    </a:cubicBezTo>
                    <a:cubicBezTo>
                      <a:pt x="40" y="108"/>
                      <a:pt x="38" y="108"/>
                      <a:pt x="38" y="108"/>
                    </a:cubicBezTo>
                    <a:cubicBezTo>
                      <a:pt x="37" y="106"/>
                      <a:pt x="37" y="98"/>
                      <a:pt x="37" y="96"/>
                    </a:cubicBezTo>
                    <a:cubicBezTo>
                      <a:pt x="37" y="96"/>
                      <a:pt x="41" y="95"/>
                      <a:pt x="42" y="94"/>
                    </a:cubicBezTo>
                    <a:cubicBezTo>
                      <a:pt x="44" y="93"/>
                      <a:pt x="43" y="90"/>
                      <a:pt x="45" y="89"/>
                    </a:cubicBezTo>
                    <a:cubicBezTo>
                      <a:pt x="45" y="88"/>
                      <a:pt x="47" y="88"/>
                      <a:pt x="48" y="88"/>
                    </a:cubicBezTo>
                    <a:cubicBezTo>
                      <a:pt x="50" y="86"/>
                      <a:pt x="50" y="80"/>
                      <a:pt x="50" y="78"/>
                    </a:cubicBezTo>
                    <a:cubicBezTo>
                      <a:pt x="53" y="78"/>
                      <a:pt x="55" y="78"/>
                      <a:pt x="57" y="78"/>
                    </a:cubicBezTo>
                    <a:cubicBezTo>
                      <a:pt x="57" y="78"/>
                      <a:pt x="58" y="77"/>
                      <a:pt x="58" y="77"/>
                    </a:cubicBezTo>
                    <a:cubicBezTo>
                      <a:pt x="59" y="77"/>
                      <a:pt x="61" y="77"/>
                      <a:pt x="62" y="77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3" y="75"/>
                      <a:pt x="65" y="75"/>
                      <a:pt x="66" y="74"/>
                    </a:cubicBezTo>
                    <a:cubicBezTo>
                      <a:pt x="66" y="74"/>
                      <a:pt x="67" y="72"/>
                      <a:pt x="68" y="72"/>
                    </a:cubicBezTo>
                    <a:cubicBezTo>
                      <a:pt x="70" y="70"/>
                      <a:pt x="73" y="71"/>
                      <a:pt x="76" y="70"/>
                    </a:cubicBezTo>
                    <a:cubicBezTo>
                      <a:pt x="78" y="69"/>
                      <a:pt x="78" y="66"/>
                      <a:pt x="80" y="64"/>
                    </a:cubicBezTo>
                    <a:cubicBezTo>
                      <a:pt x="81" y="63"/>
                      <a:pt x="83" y="64"/>
                      <a:pt x="84" y="62"/>
                    </a:cubicBezTo>
                    <a:cubicBezTo>
                      <a:pt x="85" y="61"/>
                      <a:pt x="84" y="60"/>
                      <a:pt x="85" y="58"/>
                    </a:cubicBezTo>
                    <a:cubicBezTo>
                      <a:pt x="85" y="57"/>
                      <a:pt x="87" y="57"/>
                      <a:pt x="88" y="56"/>
                    </a:cubicBezTo>
                    <a:cubicBezTo>
                      <a:pt x="89" y="54"/>
                      <a:pt x="88" y="53"/>
                      <a:pt x="89" y="50"/>
                    </a:cubicBezTo>
                    <a:cubicBezTo>
                      <a:pt x="89" y="50"/>
                      <a:pt x="91" y="50"/>
                      <a:pt x="91" y="49"/>
                    </a:cubicBezTo>
                    <a:cubicBezTo>
                      <a:pt x="91" y="48"/>
                      <a:pt x="92" y="48"/>
                      <a:pt x="91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7"/>
                      <a:pt x="88" y="42"/>
                      <a:pt x="89" y="42"/>
                    </a:cubicBezTo>
                    <a:cubicBezTo>
                      <a:pt x="90" y="43"/>
                      <a:pt x="90" y="31"/>
                      <a:pt x="91" y="30"/>
                    </a:cubicBezTo>
                    <a:cubicBezTo>
                      <a:pt x="91" y="30"/>
                      <a:pt x="93" y="29"/>
                      <a:pt x="92" y="29"/>
                    </a:cubicBezTo>
                    <a:cubicBezTo>
                      <a:pt x="90" y="29"/>
                      <a:pt x="91" y="21"/>
                      <a:pt x="91" y="21"/>
                    </a:cubicBezTo>
                    <a:cubicBezTo>
                      <a:pt x="90" y="16"/>
                      <a:pt x="90" y="6"/>
                      <a:pt x="88" y="4"/>
                    </a:cubicBezTo>
                    <a:cubicBezTo>
                      <a:pt x="87" y="4"/>
                      <a:pt x="88" y="2"/>
                      <a:pt x="89" y="0"/>
                    </a:cubicBezTo>
                    <a:cubicBezTo>
                      <a:pt x="89" y="0"/>
                      <a:pt x="83" y="3"/>
                      <a:pt x="81" y="4"/>
                    </a:cubicBezTo>
                    <a:cubicBezTo>
                      <a:pt x="79" y="5"/>
                      <a:pt x="77" y="5"/>
                      <a:pt x="74" y="6"/>
                    </a:cubicBezTo>
                    <a:cubicBezTo>
                      <a:pt x="72" y="6"/>
                      <a:pt x="72" y="8"/>
                      <a:pt x="70" y="9"/>
                    </a:cubicBezTo>
                    <a:cubicBezTo>
                      <a:pt x="68" y="9"/>
                      <a:pt x="68" y="10"/>
                      <a:pt x="67" y="9"/>
                    </a:cubicBezTo>
                    <a:cubicBezTo>
                      <a:pt x="65" y="8"/>
                      <a:pt x="65" y="10"/>
                      <a:pt x="63" y="11"/>
                    </a:cubicBezTo>
                    <a:cubicBezTo>
                      <a:pt x="61" y="12"/>
                      <a:pt x="59" y="12"/>
                      <a:pt x="57" y="12"/>
                    </a:cubicBezTo>
                    <a:cubicBezTo>
                      <a:pt x="54" y="12"/>
                      <a:pt x="53" y="13"/>
                      <a:pt x="50" y="13"/>
                    </a:cubicBezTo>
                    <a:cubicBezTo>
                      <a:pt x="48" y="14"/>
                      <a:pt x="48" y="10"/>
                      <a:pt x="46" y="10"/>
                    </a:cubicBezTo>
                    <a:cubicBezTo>
                      <a:pt x="44" y="9"/>
                      <a:pt x="45" y="9"/>
                      <a:pt x="43" y="11"/>
                    </a:cubicBezTo>
                    <a:cubicBezTo>
                      <a:pt x="41" y="11"/>
                      <a:pt x="40" y="12"/>
                      <a:pt x="39" y="12"/>
                    </a:cubicBezTo>
                    <a:cubicBezTo>
                      <a:pt x="38" y="13"/>
                      <a:pt x="38" y="15"/>
                      <a:pt x="38" y="17"/>
                    </a:cubicBezTo>
                    <a:cubicBezTo>
                      <a:pt x="38" y="17"/>
                      <a:pt x="40" y="19"/>
                      <a:pt x="40" y="19"/>
                    </a:cubicBezTo>
                    <a:cubicBezTo>
                      <a:pt x="41" y="21"/>
                      <a:pt x="39" y="23"/>
                      <a:pt x="39" y="24"/>
                    </a:cubicBezTo>
                    <a:cubicBezTo>
                      <a:pt x="39" y="25"/>
                      <a:pt x="40" y="27"/>
                      <a:pt x="4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3" name="Freeform 136">
                <a:extLst>
                  <a:ext uri="{FF2B5EF4-FFF2-40B4-BE49-F238E27FC236}">
                    <a16:creationId xmlns:a16="http://schemas.microsoft.com/office/drawing/2014/main" xmlns="" id="{59000F8C-7241-43EE-8766-6B6FD7F6A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5" y="2484"/>
                <a:ext cx="183" cy="336"/>
              </a:xfrm>
              <a:custGeom>
                <a:avLst/>
                <a:gdLst>
                  <a:gd name="T0" fmla="*/ 42 w 93"/>
                  <a:gd name="T1" fmla="*/ 30 h 171"/>
                  <a:gd name="T2" fmla="*/ 47 w 93"/>
                  <a:gd name="T3" fmla="*/ 40 h 171"/>
                  <a:gd name="T4" fmla="*/ 48 w 93"/>
                  <a:gd name="T5" fmla="*/ 52 h 171"/>
                  <a:gd name="T6" fmla="*/ 43 w 93"/>
                  <a:gd name="T7" fmla="*/ 62 h 171"/>
                  <a:gd name="T8" fmla="*/ 39 w 93"/>
                  <a:gd name="T9" fmla="*/ 62 h 171"/>
                  <a:gd name="T10" fmla="*/ 31 w 93"/>
                  <a:gd name="T11" fmla="*/ 56 h 171"/>
                  <a:gd name="T12" fmla="*/ 33 w 93"/>
                  <a:gd name="T13" fmla="*/ 45 h 171"/>
                  <a:gd name="T14" fmla="*/ 25 w 93"/>
                  <a:gd name="T15" fmla="*/ 43 h 171"/>
                  <a:gd name="T16" fmla="*/ 20 w 93"/>
                  <a:gd name="T17" fmla="*/ 37 h 171"/>
                  <a:gd name="T18" fmla="*/ 3 w 93"/>
                  <a:gd name="T19" fmla="*/ 48 h 171"/>
                  <a:gd name="T20" fmla="*/ 2 w 93"/>
                  <a:gd name="T21" fmla="*/ 55 h 171"/>
                  <a:gd name="T22" fmla="*/ 10 w 93"/>
                  <a:gd name="T23" fmla="*/ 57 h 171"/>
                  <a:gd name="T24" fmla="*/ 21 w 93"/>
                  <a:gd name="T25" fmla="*/ 63 h 171"/>
                  <a:gd name="T26" fmla="*/ 20 w 93"/>
                  <a:gd name="T27" fmla="*/ 72 h 171"/>
                  <a:gd name="T28" fmla="*/ 24 w 93"/>
                  <a:gd name="T29" fmla="*/ 83 h 171"/>
                  <a:gd name="T30" fmla="*/ 20 w 93"/>
                  <a:gd name="T31" fmla="*/ 90 h 171"/>
                  <a:gd name="T32" fmla="*/ 20 w 93"/>
                  <a:gd name="T33" fmla="*/ 99 h 171"/>
                  <a:gd name="T34" fmla="*/ 20 w 93"/>
                  <a:gd name="T35" fmla="*/ 109 h 171"/>
                  <a:gd name="T36" fmla="*/ 18 w 93"/>
                  <a:gd name="T37" fmla="*/ 117 h 171"/>
                  <a:gd name="T38" fmla="*/ 11 w 93"/>
                  <a:gd name="T39" fmla="*/ 134 h 171"/>
                  <a:gd name="T40" fmla="*/ 11 w 93"/>
                  <a:gd name="T41" fmla="*/ 153 h 171"/>
                  <a:gd name="T42" fmla="*/ 12 w 93"/>
                  <a:gd name="T43" fmla="*/ 161 h 171"/>
                  <a:gd name="T44" fmla="*/ 15 w 93"/>
                  <a:gd name="T45" fmla="*/ 171 h 171"/>
                  <a:gd name="T46" fmla="*/ 22 w 93"/>
                  <a:gd name="T47" fmla="*/ 167 h 171"/>
                  <a:gd name="T48" fmla="*/ 19 w 93"/>
                  <a:gd name="T49" fmla="*/ 163 h 171"/>
                  <a:gd name="T50" fmla="*/ 45 w 93"/>
                  <a:gd name="T51" fmla="*/ 147 h 171"/>
                  <a:gd name="T52" fmla="*/ 44 w 93"/>
                  <a:gd name="T53" fmla="*/ 126 h 171"/>
                  <a:gd name="T54" fmla="*/ 41 w 93"/>
                  <a:gd name="T55" fmla="*/ 109 h 171"/>
                  <a:gd name="T56" fmla="*/ 37 w 93"/>
                  <a:gd name="T57" fmla="*/ 96 h 171"/>
                  <a:gd name="T58" fmla="*/ 45 w 93"/>
                  <a:gd name="T59" fmla="*/ 89 h 171"/>
                  <a:gd name="T60" fmla="*/ 50 w 93"/>
                  <a:gd name="T61" fmla="*/ 78 h 171"/>
                  <a:gd name="T62" fmla="*/ 58 w 93"/>
                  <a:gd name="T63" fmla="*/ 77 h 171"/>
                  <a:gd name="T64" fmla="*/ 62 w 93"/>
                  <a:gd name="T65" fmla="*/ 76 h 171"/>
                  <a:gd name="T66" fmla="*/ 68 w 93"/>
                  <a:gd name="T67" fmla="*/ 72 h 171"/>
                  <a:gd name="T68" fmla="*/ 80 w 93"/>
                  <a:gd name="T69" fmla="*/ 64 h 171"/>
                  <a:gd name="T70" fmla="*/ 85 w 93"/>
                  <a:gd name="T71" fmla="*/ 58 h 171"/>
                  <a:gd name="T72" fmla="*/ 89 w 93"/>
                  <a:gd name="T73" fmla="*/ 50 h 171"/>
                  <a:gd name="T74" fmla="*/ 91 w 93"/>
                  <a:gd name="T75" fmla="*/ 47 h 171"/>
                  <a:gd name="T76" fmla="*/ 89 w 93"/>
                  <a:gd name="T77" fmla="*/ 42 h 171"/>
                  <a:gd name="T78" fmla="*/ 92 w 93"/>
                  <a:gd name="T79" fmla="*/ 29 h 171"/>
                  <a:gd name="T80" fmla="*/ 88 w 93"/>
                  <a:gd name="T81" fmla="*/ 4 h 171"/>
                  <a:gd name="T82" fmla="*/ 81 w 93"/>
                  <a:gd name="T83" fmla="*/ 4 h 171"/>
                  <a:gd name="T84" fmla="*/ 70 w 93"/>
                  <a:gd name="T85" fmla="*/ 9 h 171"/>
                  <a:gd name="T86" fmla="*/ 63 w 93"/>
                  <a:gd name="T87" fmla="*/ 11 h 171"/>
                  <a:gd name="T88" fmla="*/ 50 w 93"/>
                  <a:gd name="T89" fmla="*/ 13 h 171"/>
                  <a:gd name="T90" fmla="*/ 43 w 93"/>
                  <a:gd name="T91" fmla="*/ 11 h 171"/>
                  <a:gd name="T92" fmla="*/ 38 w 93"/>
                  <a:gd name="T93" fmla="*/ 17 h 171"/>
                  <a:gd name="T94" fmla="*/ 39 w 93"/>
                  <a:gd name="T95" fmla="*/ 2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3" h="171">
                    <a:moveTo>
                      <a:pt x="40" y="29"/>
                    </a:moveTo>
                    <a:cubicBezTo>
                      <a:pt x="41" y="29"/>
                      <a:pt x="41" y="29"/>
                      <a:pt x="42" y="30"/>
                    </a:cubicBezTo>
                    <a:cubicBezTo>
                      <a:pt x="43" y="32"/>
                      <a:pt x="44" y="33"/>
                      <a:pt x="44" y="36"/>
                    </a:cubicBezTo>
                    <a:cubicBezTo>
                      <a:pt x="45" y="39"/>
                      <a:pt x="46" y="39"/>
                      <a:pt x="47" y="40"/>
                    </a:cubicBezTo>
                    <a:cubicBezTo>
                      <a:pt x="49" y="41"/>
                      <a:pt x="48" y="43"/>
                      <a:pt x="47" y="47"/>
                    </a:cubicBezTo>
                    <a:cubicBezTo>
                      <a:pt x="46" y="50"/>
                      <a:pt x="48" y="49"/>
                      <a:pt x="48" y="52"/>
                    </a:cubicBezTo>
                    <a:cubicBezTo>
                      <a:pt x="47" y="55"/>
                      <a:pt x="44" y="54"/>
                      <a:pt x="43" y="54"/>
                    </a:cubicBezTo>
                    <a:cubicBezTo>
                      <a:pt x="41" y="53"/>
                      <a:pt x="42" y="60"/>
                      <a:pt x="43" y="62"/>
                    </a:cubicBezTo>
                    <a:cubicBezTo>
                      <a:pt x="45" y="63"/>
                      <a:pt x="43" y="66"/>
                      <a:pt x="41" y="66"/>
                    </a:cubicBezTo>
                    <a:cubicBezTo>
                      <a:pt x="39" y="67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7" y="61"/>
                    </a:cubicBezTo>
                    <a:cubicBezTo>
                      <a:pt x="35" y="60"/>
                      <a:pt x="33" y="58"/>
                      <a:pt x="31" y="56"/>
                    </a:cubicBezTo>
                    <a:cubicBezTo>
                      <a:pt x="30" y="55"/>
                      <a:pt x="31" y="53"/>
                      <a:pt x="32" y="52"/>
                    </a:cubicBezTo>
                    <a:cubicBezTo>
                      <a:pt x="33" y="50"/>
                      <a:pt x="33" y="47"/>
                      <a:pt x="33" y="45"/>
                    </a:cubicBezTo>
                    <a:cubicBezTo>
                      <a:pt x="33" y="43"/>
                      <a:pt x="31" y="41"/>
                      <a:pt x="31" y="41"/>
                    </a:cubicBezTo>
                    <a:cubicBezTo>
                      <a:pt x="31" y="41"/>
                      <a:pt x="27" y="43"/>
                      <a:pt x="25" y="43"/>
                    </a:cubicBezTo>
                    <a:cubicBezTo>
                      <a:pt x="24" y="44"/>
                      <a:pt x="25" y="42"/>
                      <a:pt x="24" y="40"/>
                    </a:cubicBezTo>
                    <a:cubicBezTo>
                      <a:pt x="23" y="38"/>
                      <a:pt x="20" y="37"/>
                      <a:pt x="2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4" y="46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2" y="55"/>
                      <a:pt x="4" y="55"/>
                      <a:pt x="6" y="55"/>
                    </a:cubicBezTo>
                    <a:cubicBezTo>
                      <a:pt x="7" y="55"/>
                      <a:pt x="9" y="56"/>
                      <a:pt x="10" y="57"/>
                    </a:cubicBezTo>
                    <a:cubicBezTo>
                      <a:pt x="12" y="58"/>
                      <a:pt x="13" y="60"/>
                      <a:pt x="16" y="60"/>
                    </a:cubicBezTo>
                    <a:cubicBezTo>
                      <a:pt x="18" y="61"/>
                      <a:pt x="19" y="62"/>
                      <a:pt x="21" y="63"/>
                    </a:cubicBezTo>
                    <a:cubicBezTo>
                      <a:pt x="22" y="64"/>
                      <a:pt x="22" y="67"/>
                      <a:pt x="22" y="67"/>
                    </a:cubicBezTo>
                    <a:cubicBezTo>
                      <a:pt x="22" y="67"/>
                      <a:pt x="20" y="69"/>
                      <a:pt x="20" y="72"/>
                    </a:cubicBezTo>
                    <a:cubicBezTo>
                      <a:pt x="21" y="74"/>
                      <a:pt x="20" y="76"/>
                      <a:pt x="21" y="79"/>
                    </a:cubicBezTo>
                    <a:cubicBezTo>
                      <a:pt x="22" y="81"/>
                      <a:pt x="24" y="83"/>
                      <a:pt x="24" y="83"/>
                    </a:cubicBezTo>
                    <a:cubicBezTo>
                      <a:pt x="24" y="83"/>
                      <a:pt x="22" y="85"/>
                      <a:pt x="21" y="86"/>
                    </a:cubicBezTo>
                    <a:cubicBezTo>
                      <a:pt x="20" y="88"/>
                      <a:pt x="18" y="89"/>
                      <a:pt x="20" y="90"/>
                    </a:cubicBezTo>
                    <a:cubicBezTo>
                      <a:pt x="21" y="92"/>
                      <a:pt x="22" y="92"/>
                      <a:pt x="21" y="94"/>
                    </a:cubicBezTo>
                    <a:cubicBezTo>
                      <a:pt x="19" y="97"/>
                      <a:pt x="21" y="96"/>
                      <a:pt x="20" y="99"/>
                    </a:cubicBezTo>
                    <a:cubicBezTo>
                      <a:pt x="19" y="102"/>
                      <a:pt x="22" y="104"/>
                      <a:pt x="21" y="106"/>
                    </a:cubicBezTo>
                    <a:cubicBezTo>
                      <a:pt x="20" y="111"/>
                      <a:pt x="20" y="107"/>
                      <a:pt x="20" y="109"/>
                    </a:cubicBezTo>
                    <a:cubicBezTo>
                      <a:pt x="20" y="111"/>
                      <a:pt x="24" y="109"/>
                      <a:pt x="22" y="111"/>
                    </a:cubicBezTo>
                    <a:cubicBezTo>
                      <a:pt x="21" y="113"/>
                      <a:pt x="18" y="117"/>
                      <a:pt x="18" y="117"/>
                    </a:cubicBez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13" y="132"/>
                      <a:pt x="11" y="134"/>
                    </a:cubicBezTo>
                    <a:cubicBezTo>
                      <a:pt x="10" y="137"/>
                      <a:pt x="11" y="140"/>
                      <a:pt x="12" y="144"/>
                    </a:cubicBezTo>
                    <a:cubicBezTo>
                      <a:pt x="13" y="148"/>
                      <a:pt x="12" y="151"/>
                      <a:pt x="11" y="153"/>
                    </a:cubicBezTo>
                    <a:cubicBezTo>
                      <a:pt x="11" y="155"/>
                      <a:pt x="10" y="156"/>
                      <a:pt x="11" y="158"/>
                    </a:cubicBezTo>
                    <a:cubicBezTo>
                      <a:pt x="12" y="160"/>
                      <a:pt x="12" y="161"/>
                      <a:pt x="12" y="161"/>
                    </a:cubicBezTo>
                    <a:cubicBezTo>
                      <a:pt x="12" y="161"/>
                      <a:pt x="16" y="163"/>
                      <a:pt x="16" y="165"/>
                    </a:cubicBezTo>
                    <a:cubicBezTo>
                      <a:pt x="16" y="167"/>
                      <a:pt x="15" y="171"/>
                      <a:pt x="15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21" y="170"/>
                      <a:pt x="22" y="169"/>
                      <a:pt x="22" y="167"/>
                    </a:cubicBezTo>
                    <a:cubicBezTo>
                      <a:pt x="21" y="167"/>
                      <a:pt x="19" y="167"/>
                      <a:pt x="19" y="165"/>
                    </a:cubicBezTo>
                    <a:cubicBezTo>
                      <a:pt x="18" y="165"/>
                      <a:pt x="19" y="164"/>
                      <a:pt x="19" y="163"/>
                    </a:cubicBezTo>
                    <a:cubicBezTo>
                      <a:pt x="25" y="156"/>
                      <a:pt x="38" y="156"/>
                      <a:pt x="44" y="149"/>
                    </a:cubicBezTo>
                    <a:cubicBezTo>
                      <a:pt x="44" y="149"/>
                      <a:pt x="45" y="147"/>
                      <a:pt x="45" y="147"/>
                    </a:cubicBezTo>
                    <a:cubicBezTo>
                      <a:pt x="46" y="145"/>
                      <a:pt x="44" y="144"/>
                      <a:pt x="44" y="143"/>
                    </a:cubicBezTo>
                    <a:cubicBezTo>
                      <a:pt x="43" y="139"/>
                      <a:pt x="45" y="130"/>
                      <a:pt x="44" y="126"/>
                    </a:cubicBezTo>
                    <a:cubicBezTo>
                      <a:pt x="44" y="125"/>
                      <a:pt x="41" y="120"/>
                      <a:pt x="41" y="118"/>
                    </a:cubicBezTo>
                    <a:cubicBezTo>
                      <a:pt x="40" y="115"/>
                      <a:pt x="41" y="110"/>
                      <a:pt x="41" y="109"/>
                    </a:cubicBezTo>
                    <a:cubicBezTo>
                      <a:pt x="40" y="108"/>
                      <a:pt x="38" y="108"/>
                      <a:pt x="38" y="108"/>
                    </a:cubicBezTo>
                    <a:cubicBezTo>
                      <a:pt x="37" y="106"/>
                      <a:pt x="37" y="98"/>
                      <a:pt x="37" y="96"/>
                    </a:cubicBezTo>
                    <a:cubicBezTo>
                      <a:pt x="37" y="96"/>
                      <a:pt x="41" y="95"/>
                      <a:pt x="42" y="94"/>
                    </a:cubicBezTo>
                    <a:cubicBezTo>
                      <a:pt x="44" y="93"/>
                      <a:pt x="43" y="90"/>
                      <a:pt x="45" y="89"/>
                    </a:cubicBezTo>
                    <a:cubicBezTo>
                      <a:pt x="45" y="88"/>
                      <a:pt x="47" y="88"/>
                      <a:pt x="48" y="88"/>
                    </a:cubicBezTo>
                    <a:cubicBezTo>
                      <a:pt x="50" y="86"/>
                      <a:pt x="50" y="80"/>
                      <a:pt x="50" y="78"/>
                    </a:cubicBezTo>
                    <a:cubicBezTo>
                      <a:pt x="53" y="78"/>
                      <a:pt x="55" y="78"/>
                      <a:pt x="57" y="78"/>
                    </a:cubicBezTo>
                    <a:cubicBezTo>
                      <a:pt x="57" y="78"/>
                      <a:pt x="58" y="77"/>
                      <a:pt x="58" y="77"/>
                    </a:cubicBezTo>
                    <a:cubicBezTo>
                      <a:pt x="59" y="77"/>
                      <a:pt x="61" y="77"/>
                      <a:pt x="62" y="77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3" y="75"/>
                      <a:pt x="65" y="75"/>
                      <a:pt x="66" y="74"/>
                    </a:cubicBezTo>
                    <a:cubicBezTo>
                      <a:pt x="66" y="74"/>
                      <a:pt x="67" y="72"/>
                      <a:pt x="68" y="72"/>
                    </a:cubicBezTo>
                    <a:cubicBezTo>
                      <a:pt x="70" y="70"/>
                      <a:pt x="73" y="71"/>
                      <a:pt x="76" y="70"/>
                    </a:cubicBezTo>
                    <a:cubicBezTo>
                      <a:pt x="78" y="69"/>
                      <a:pt x="78" y="66"/>
                      <a:pt x="80" y="64"/>
                    </a:cubicBezTo>
                    <a:cubicBezTo>
                      <a:pt x="81" y="63"/>
                      <a:pt x="83" y="64"/>
                      <a:pt x="84" y="62"/>
                    </a:cubicBezTo>
                    <a:cubicBezTo>
                      <a:pt x="85" y="61"/>
                      <a:pt x="84" y="60"/>
                      <a:pt x="85" y="58"/>
                    </a:cubicBezTo>
                    <a:cubicBezTo>
                      <a:pt x="85" y="57"/>
                      <a:pt x="87" y="57"/>
                      <a:pt x="88" y="56"/>
                    </a:cubicBezTo>
                    <a:cubicBezTo>
                      <a:pt x="89" y="54"/>
                      <a:pt x="88" y="53"/>
                      <a:pt x="89" y="50"/>
                    </a:cubicBezTo>
                    <a:cubicBezTo>
                      <a:pt x="89" y="50"/>
                      <a:pt x="91" y="50"/>
                      <a:pt x="91" y="49"/>
                    </a:cubicBezTo>
                    <a:cubicBezTo>
                      <a:pt x="91" y="48"/>
                      <a:pt x="92" y="48"/>
                      <a:pt x="91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7"/>
                      <a:pt x="88" y="42"/>
                      <a:pt x="89" y="42"/>
                    </a:cubicBezTo>
                    <a:cubicBezTo>
                      <a:pt x="90" y="43"/>
                      <a:pt x="90" y="31"/>
                      <a:pt x="91" y="30"/>
                    </a:cubicBezTo>
                    <a:cubicBezTo>
                      <a:pt x="91" y="30"/>
                      <a:pt x="93" y="29"/>
                      <a:pt x="92" y="29"/>
                    </a:cubicBezTo>
                    <a:cubicBezTo>
                      <a:pt x="90" y="29"/>
                      <a:pt x="91" y="21"/>
                      <a:pt x="91" y="21"/>
                    </a:cubicBezTo>
                    <a:cubicBezTo>
                      <a:pt x="90" y="16"/>
                      <a:pt x="90" y="6"/>
                      <a:pt x="88" y="4"/>
                    </a:cubicBezTo>
                    <a:cubicBezTo>
                      <a:pt x="87" y="4"/>
                      <a:pt x="88" y="2"/>
                      <a:pt x="89" y="0"/>
                    </a:cubicBezTo>
                    <a:cubicBezTo>
                      <a:pt x="89" y="0"/>
                      <a:pt x="83" y="3"/>
                      <a:pt x="81" y="4"/>
                    </a:cubicBezTo>
                    <a:cubicBezTo>
                      <a:pt x="79" y="5"/>
                      <a:pt x="77" y="5"/>
                      <a:pt x="74" y="6"/>
                    </a:cubicBezTo>
                    <a:cubicBezTo>
                      <a:pt x="72" y="6"/>
                      <a:pt x="72" y="8"/>
                      <a:pt x="70" y="9"/>
                    </a:cubicBezTo>
                    <a:cubicBezTo>
                      <a:pt x="68" y="9"/>
                      <a:pt x="68" y="10"/>
                      <a:pt x="67" y="9"/>
                    </a:cubicBezTo>
                    <a:cubicBezTo>
                      <a:pt x="65" y="8"/>
                      <a:pt x="65" y="10"/>
                      <a:pt x="63" y="11"/>
                    </a:cubicBezTo>
                    <a:cubicBezTo>
                      <a:pt x="61" y="12"/>
                      <a:pt x="59" y="12"/>
                      <a:pt x="57" y="12"/>
                    </a:cubicBezTo>
                    <a:cubicBezTo>
                      <a:pt x="54" y="12"/>
                      <a:pt x="53" y="13"/>
                      <a:pt x="50" y="13"/>
                    </a:cubicBezTo>
                    <a:cubicBezTo>
                      <a:pt x="48" y="14"/>
                      <a:pt x="48" y="10"/>
                      <a:pt x="46" y="10"/>
                    </a:cubicBezTo>
                    <a:cubicBezTo>
                      <a:pt x="44" y="9"/>
                      <a:pt x="45" y="9"/>
                      <a:pt x="43" y="11"/>
                    </a:cubicBezTo>
                    <a:cubicBezTo>
                      <a:pt x="41" y="11"/>
                      <a:pt x="40" y="12"/>
                      <a:pt x="39" y="12"/>
                    </a:cubicBezTo>
                    <a:cubicBezTo>
                      <a:pt x="38" y="13"/>
                      <a:pt x="38" y="15"/>
                      <a:pt x="38" y="17"/>
                    </a:cubicBezTo>
                    <a:cubicBezTo>
                      <a:pt x="38" y="17"/>
                      <a:pt x="40" y="19"/>
                      <a:pt x="40" y="19"/>
                    </a:cubicBezTo>
                    <a:cubicBezTo>
                      <a:pt x="41" y="21"/>
                      <a:pt x="39" y="23"/>
                      <a:pt x="39" y="24"/>
                    </a:cubicBezTo>
                    <a:cubicBezTo>
                      <a:pt x="39" y="25"/>
                      <a:pt x="40" y="27"/>
                      <a:pt x="40" y="29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4" name="Freeform 137">
                <a:extLst>
                  <a:ext uri="{FF2B5EF4-FFF2-40B4-BE49-F238E27FC236}">
                    <a16:creationId xmlns:a16="http://schemas.microsoft.com/office/drawing/2014/main" xmlns="" id="{0819E822-19B1-411F-AEBD-294384C84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" y="1475"/>
                <a:ext cx="190" cy="189"/>
              </a:xfrm>
              <a:custGeom>
                <a:avLst/>
                <a:gdLst>
                  <a:gd name="T0" fmla="*/ 88 w 97"/>
                  <a:gd name="T1" fmla="*/ 8 h 96"/>
                  <a:gd name="T2" fmla="*/ 87 w 97"/>
                  <a:gd name="T3" fmla="*/ 8 h 96"/>
                  <a:gd name="T4" fmla="*/ 84 w 97"/>
                  <a:gd name="T5" fmla="*/ 7 h 96"/>
                  <a:gd name="T6" fmla="*/ 84 w 97"/>
                  <a:gd name="T7" fmla="*/ 5 h 96"/>
                  <a:gd name="T8" fmla="*/ 83 w 97"/>
                  <a:gd name="T9" fmla="*/ 5 h 96"/>
                  <a:gd name="T10" fmla="*/ 80 w 97"/>
                  <a:gd name="T11" fmla="*/ 7 h 96"/>
                  <a:gd name="T12" fmla="*/ 72 w 97"/>
                  <a:gd name="T13" fmla="*/ 7 h 96"/>
                  <a:gd name="T14" fmla="*/ 67 w 97"/>
                  <a:gd name="T15" fmla="*/ 8 h 96"/>
                  <a:gd name="T16" fmla="*/ 61 w 97"/>
                  <a:gd name="T17" fmla="*/ 0 h 96"/>
                  <a:gd name="T18" fmla="*/ 59 w 97"/>
                  <a:gd name="T19" fmla="*/ 0 h 96"/>
                  <a:gd name="T20" fmla="*/ 55 w 97"/>
                  <a:gd name="T21" fmla="*/ 3 h 96"/>
                  <a:gd name="T22" fmla="*/ 54 w 97"/>
                  <a:gd name="T23" fmla="*/ 9 h 96"/>
                  <a:gd name="T24" fmla="*/ 53 w 97"/>
                  <a:gd name="T25" fmla="*/ 9 h 96"/>
                  <a:gd name="T26" fmla="*/ 53 w 97"/>
                  <a:gd name="T27" fmla="*/ 14 h 96"/>
                  <a:gd name="T28" fmla="*/ 49 w 97"/>
                  <a:gd name="T29" fmla="*/ 19 h 96"/>
                  <a:gd name="T30" fmla="*/ 48 w 97"/>
                  <a:gd name="T31" fmla="*/ 23 h 96"/>
                  <a:gd name="T32" fmla="*/ 37 w 97"/>
                  <a:gd name="T33" fmla="*/ 30 h 96"/>
                  <a:gd name="T34" fmla="*/ 34 w 97"/>
                  <a:gd name="T35" fmla="*/ 30 h 96"/>
                  <a:gd name="T36" fmla="*/ 25 w 97"/>
                  <a:gd name="T37" fmla="*/ 39 h 96"/>
                  <a:gd name="T38" fmla="*/ 25 w 97"/>
                  <a:gd name="T39" fmla="*/ 44 h 96"/>
                  <a:gd name="T40" fmla="*/ 22 w 97"/>
                  <a:gd name="T41" fmla="*/ 48 h 96"/>
                  <a:gd name="T42" fmla="*/ 21 w 97"/>
                  <a:gd name="T43" fmla="*/ 74 h 96"/>
                  <a:gd name="T44" fmla="*/ 20 w 97"/>
                  <a:gd name="T45" fmla="*/ 75 h 96"/>
                  <a:gd name="T46" fmla="*/ 14 w 97"/>
                  <a:gd name="T47" fmla="*/ 86 h 96"/>
                  <a:gd name="T48" fmla="*/ 11 w 97"/>
                  <a:gd name="T49" fmla="*/ 86 h 96"/>
                  <a:gd name="T50" fmla="*/ 6 w 97"/>
                  <a:gd name="T51" fmla="*/ 92 h 96"/>
                  <a:gd name="T52" fmla="*/ 3 w 97"/>
                  <a:gd name="T53" fmla="*/ 93 h 96"/>
                  <a:gd name="T54" fmla="*/ 0 w 97"/>
                  <a:gd name="T55" fmla="*/ 96 h 96"/>
                  <a:gd name="T56" fmla="*/ 37 w 97"/>
                  <a:gd name="T57" fmla="*/ 95 h 96"/>
                  <a:gd name="T58" fmla="*/ 37 w 97"/>
                  <a:gd name="T59" fmla="*/ 86 h 96"/>
                  <a:gd name="T60" fmla="*/ 39 w 97"/>
                  <a:gd name="T61" fmla="*/ 83 h 96"/>
                  <a:gd name="T62" fmla="*/ 44 w 97"/>
                  <a:gd name="T63" fmla="*/ 79 h 96"/>
                  <a:gd name="T64" fmla="*/ 50 w 97"/>
                  <a:gd name="T65" fmla="*/ 75 h 96"/>
                  <a:gd name="T66" fmla="*/ 59 w 97"/>
                  <a:gd name="T67" fmla="*/ 72 h 96"/>
                  <a:gd name="T68" fmla="*/ 65 w 97"/>
                  <a:gd name="T69" fmla="*/ 70 h 96"/>
                  <a:gd name="T70" fmla="*/ 71 w 97"/>
                  <a:gd name="T71" fmla="*/ 66 h 96"/>
                  <a:gd name="T72" fmla="*/ 77 w 97"/>
                  <a:gd name="T73" fmla="*/ 56 h 96"/>
                  <a:gd name="T74" fmla="*/ 83 w 97"/>
                  <a:gd name="T75" fmla="*/ 54 h 96"/>
                  <a:gd name="T76" fmla="*/ 84 w 97"/>
                  <a:gd name="T77" fmla="*/ 49 h 96"/>
                  <a:gd name="T78" fmla="*/ 89 w 97"/>
                  <a:gd name="T79" fmla="*/ 44 h 96"/>
                  <a:gd name="T80" fmla="*/ 95 w 97"/>
                  <a:gd name="T81" fmla="*/ 38 h 96"/>
                  <a:gd name="T82" fmla="*/ 93 w 97"/>
                  <a:gd name="T83" fmla="*/ 33 h 96"/>
                  <a:gd name="T84" fmla="*/ 92 w 97"/>
                  <a:gd name="T85" fmla="*/ 27 h 96"/>
                  <a:gd name="T86" fmla="*/ 89 w 97"/>
                  <a:gd name="T87" fmla="*/ 22 h 96"/>
                  <a:gd name="T88" fmla="*/ 91 w 97"/>
                  <a:gd name="T89" fmla="*/ 14 h 96"/>
                  <a:gd name="T90" fmla="*/ 88 w 97"/>
                  <a:gd name="T9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7" h="96">
                    <a:moveTo>
                      <a:pt x="88" y="8"/>
                    </a:moveTo>
                    <a:cubicBezTo>
                      <a:pt x="87" y="8"/>
                      <a:pt x="87" y="8"/>
                      <a:pt x="87" y="8"/>
                    </a:cubicBezTo>
                    <a:cubicBezTo>
                      <a:pt x="86" y="7"/>
                      <a:pt x="85" y="7"/>
                      <a:pt x="84" y="7"/>
                    </a:cubicBezTo>
                    <a:cubicBezTo>
                      <a:pt x="84" y="6"/>
                      <a:pt x="84" y="5"/>
                      <a:pt x="84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1" y="7"/>
                      <a:pt x="80" y="7"/>
                    </a:cubicBezTo>
                    <a:cubicBezTo>
                      <a:pt x="77" y="8"/>
                      <a:pt x="75" y="6"/>
                      <a:pt x="72" y="7"/>
                    </a:cubicBezTo>
                    <a:cubicBezTo>
                      <a:pt x="71" y="7"/>
                      <a:pt x="69" y="9"/>
                      <a:pt x="67" y="8"/>
                    </a:cubicBezTo>
                    <a:cubicBezTo>
                      <a:pt x="64" y="7"/>
                      <a:pt x="63" y="3"/>
                      <a:pt x="61" y="0"/>
                    </a:cubicBezTo>
                    <a:cubicBezTo>
                      <a:pt x="61" y="0"/>
                      <a:pt x="59" y="0"/>
                      <a:pt x="59" y="0"/>
                    </a:cubicBezTo>
                    <a:cubicBezTo>
                      <a:pt x="58" y="1"/>
                      <a:pt x="56" y="3"/>
                      <a:pt x="55" y="3"/>
                    </a:cubicBezTo>
                    <a:cubicBezTo>
                      <a:pt x="54" y="5"/>
                      <a:pt x="55" y="7"/>
                      <a:pt x="54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2" y="11"/>
                      <a:pt x="53" y="12"/>
                      <a:pt x="53" y="14"/>
                    </a:cubicBezTo>
                    <a:cubicBezTo>
                      <a:pt x="52" y="16"/>
                      <a:pt x="50" y="18"/>
                      <a:pt x="49" y="19"/>
                    </a:cubicBezTo>
                    <a:cubicBezTo>
                      <a:pt x="48" y="20"/>
                      <a:pt x="49" y="22"/>
                      <a:pt x="48" y="23"/>
                    </a:cubicBezTo>
                    <a:cubicBezTo>
                      <a:pt x="47" y="24"/>
                      <a:pt x="39" y="29"/>
                      <a:pt x="37" y="30"/>
                    </a:cubicBezTo>
                    <a:cubicBezTo>
                      <a:pt x="36" y="30"/>
                      <a:pt x="35" y="29"/>
                      <a:pt x="34" y="30"/>
                    </a:cubicBezTo>
                    <a:cubicBezTo>
                      <a:pt x="33" y="30"/>
                      <a:pt x="26" y="37"/>
                      <a:pt x="25" y="39"/>
                    </a:cubicBezTo>
                    <a:cubicBezTo>
                      <a:pt x="25" y="40"/>
                      <a:pt x="26" y="42"/>
                      <a:pt x="25" y="44"/>
                    </a:cubicBezTo>
                    <a:cubicBezTo>
                      <a:pt x="25" y="45"/>
                      <a:pt x="23" y="47"/>
                      <a:pt x="22" y="48"/>
                    </a:cubicBezTo>
                    <a:cubicBezTo>
                      <a:pt x="19" y="58"/>
                      <a:pt x="27" y="65"/>
                      <a:pt x="21" y="74"/>
                    </a:cubicBezTo>
                    <a:cubicBezTo>
                      <a:pt x="21" y="75"/>
                      <a:pt x="20" y="75"/>
                      <a:pt x="20" y="75"/>
                    </a:cubicBezTo>
                    <a:cubicBezTo>
                      <a:pt x="18" y="77"/>
                      <a:pt x="16" y="84"/>
                      <a:pt x="14" y="86"/>
                    </a:cubicBezTo>
                    <a:cubicBezTo>
                      <a:pt x="13" y="86"/>
                      <a:pt x="12" y="86"/>
                      <a:pt x="11" y="86"/>
                    </a:cubicBezTo>
                    <a:cubicBezTo>
                      <a:pt x="9" y="88"/>
                      <a:pt x="8" y="91"/>
                      <a:pt x="6" y="92"/>
                    </a:cubicBezTo>
                    <a:cubicBezTo>
                      <a:pt x="5" y="93"/>
                      <a:pt x="4" y="93"/>
                      <a:pt x="3" y="93"/>
                    </a:cubicBezTo>
                    <a:cubicBezTo>
                      <a:pt x="2" y="93"/>
                      <a:pt x="1" y="95"/>
                      <a:pt x="0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6"/>
                      <a:pt x="38" y="85"/>
                      <a:pt x="39" y="83"/>
                    </a:cubicBezTo>
                    <a:cubicBezTo>
                      <a:pt x="41" y="82"/>
                      <a:pt x="42" y="80"/>
                      <a:pt x="44" y="79"/>
                    </a:cubicBezTo>
                    <a:cubicBezTo>
                      <a:pt x="45" y="77"/>
                      <a:pt x="47" y="76"/>
                      <a:pt x="50" y="75"/>
                    </a:cubicBezTo>
                    <a:cubicBezTo>
                      <a:pt x="54" y="75"/>
                      <a:pt x="57" y="75"/>
                      <a:pt x="59" y="72"/>
                    </a:cubicBezTo>
                    <a:cubicBezTo>
                      <a:pt x="62" y="68"/>
                      <a:pt x="62" y="70"/>
                      <a:pt x="65" y="70"/>
                    </a:cubicBezTo>
                    <a:cubicBezTo>
                      <a:pt x="67" y="69"/>
                      <a:pt x="67" y="68"/>
                      <a:pt x="71" y="66"/>
                    </a:cubicBezTo>
                    <a:cubicBezTo>
                      <a:pt x="74" y="64"/>
                      <a:pt x="77" y="56"/>
                      <a:pt x="77" y="56"/>
                    </a:cubicBezTo>
                    <a:cubicBezTo>
                      <a:pt x="77" y="56"/>
                      <a:pt x="80" y="56"/>
                      <a:pt x="83" y="54"/>
                    </a:cubicBezTo>
                    <a:cubicBezTo>
                      <a:pt x="85" y="52"/>
                      <a:pt x="84" y="52"/>
                      <a:pt x="84" y="49"/>
                    </a:cubicBezTo>
                    <a:cubicBezTo>
                      <a:pt x="84" y="46"/>
                      <a:pt x="89" y="46"/>
                      <a:pt x="89" y="44"/>
                    </a:cubicBezTo>
                    <a:cubicBezTo>
                      <a:pt x="89" y="41"/>
                      <a:pt x="94" y="40"/>
                      <a:pt x="95" y="38"/>
                    </a:cubicBezTo>
                    <a:cubicBezTo>
                      <a:pt x="97" y="37"/>
                      <a:pt x="95" y="35"/>
                      <a:pt x="93" y="33"/>
                    </a:cubicBezTo>
                    <a:cubicBezTo>
                      <a:pt x="92" y="30"/>
                      <a:pt x="92" y="30"/>
                      <a:pt x="92" y="27"/>
                    </a:cubicBezTo>
                    <a:cubicBezTo>
                      <a:pt x="92" y="24"/>
                      <a:pt x="89" y="25"/>
                      <a:pt x="89" y="22"/>
                    </a:cubicBezTo>
                    <a:cubicBezTo>
                      <a:pt x="89" y="19"/>
                      <a:pt x="90" y="17"/>
                      <a:pt x="91" y="14"/>
                    </a:cubicBezTo>
                    <a:cubicBezTo>
                      <a:pt x="91" y="12"/>
                      <a:pt x="88" y="8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5" name="Freeform 138">
                <a:extLst>
                  <a:ext uri="{FF2B5EF4-FFF2-40B4-BE49-F238E27FC236}">
                    <a16:creationId xmlns:a16="http://schemas.microsoft.com/office/drawing/2014/main" xmlns="" id="{DF7A2C67-0C34-4BB0-A0B5-A6D1FB207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" y="1475"/>
                <a:ext cx="190" cy="189"/>
              </a:xfrm>
              <a:custGeom>
                <a:avLst/>
                <a:gdLst>
                  <a:gd name="T0" fmla="*/ 88 w 97"/>
                  <a:gd name="T1" fmla="*/ 8 h 96"/>
                  <a:gd name="T2" fmla="*/ 87 w 97"/>
                  <a:gd name="T3" fmla="*/ 8 h 96"/>
                  <a:gd name="T4" fmla="*/ 84 w 97"/>
                  <a:gd name="T5" fmla="*/ 7 h 96"/>
                  <a:gd name="T6" fmla="*/ 84 w 97"/>
                  <a:gd name="T7" fmla="*/ 5 h 96"/>
                  <a:gd name="T8" fmla="*/ 83 w 97"/>
                  <a:gd name="T9" fmla="*/ 5 h 96"/>
                  <a:gd name="T10" fmla="*/ 80 w 97"/>
                  <a:gd name="T11" fmla="*/ 7 h 96"/>
                  <a:gd name="T12" fmla="*/ 72 w 97"/>
                  <a:gd name="T13" fmla="*/ 7 h 96"/>
                  <a:gd name="T14" fmla="*/ 67 w 97"/>
                  <a:gd name="T15" fmla="*/ 8 h 96"/>
                  <a:gd name="T16" fmla="*/ 61 w 97"/>
                  <a:gd name="T17" fmla="*/ 0 h 96"/>
                  <a:gd name="T18" fmla="*/ 59 w 97"/>
                  <a:gd name="T19" fmla="*/ 0 h 96"/>
                  <a:gd name="T20" fmla="*/ 55 w 97"/>
                  <a:gd name="T21" fmla="*/ 3 h 96"/>
                  <a:gd name="T22" fmla="*/ 54 w 97"/>
                  <a:gd name="T23" fmla="*/ 9 h 96"/>
                  <a:gd name="T24" fmla="*/ 53 w 97"/>
                  <a:gd name="T25" fmla="*/ 9 h 96"/>
                  <a:gd name="T26" fmla="*/ 53 w 97"/>
                  <a:gd name="T27" fmla="*/ 14 h 96"/>
                  <a:gd name="T28" fmla="*/ 49 w 97"/>
                  <a:gd name="T29" fmla="*/ 19 h 96"/>
                  <a:gd name="T30" fmla="*/ 48 w 97"/>
                  <a:gd name="T31" fmla="*/ 23 h 96"/>
                  <a:gd name="T32" fmla="*/ 37 w 97"/>
                  <a:gd name="T33" fmla="*/ 30 h 96"/>
                  <a:gd name="T34" fmla="*/ 34 w 97"/>
                  <a:gd name="T35" fmla="*/ 30 h 96"/>
                  <a:gd name="T36" fmla="*/ 25 w 97"/>
                  <a:gd name="T37" fmla="*/ 39 h 96"/>
                  <a:gd name="T38" fmla="*/ 25 w 97"/>
                  <a:gd name="T39" fmla="*/ 44 h 96"/>
                  <a:gd name="T40" fmla="*/ 22 w 97"/>
                  <a:gd name="T41" fmla="*/ 48 h 96"/>
                  <a:gd name="T42" fmla="*/ 21 w 97"/>
                  <a:gd name="T43" fmla="*/ 74 h 96"/>
                  <a:gd name="T44" fmla="*/ 20 w 97"/>
                  <a:gd name="T45" fmla="*/ 75 h 96"/>
                  <a:gd name="T46" fmla="*/ 14 w 97"/>
                  <a:gd name="T47" fmla="*/ 86 h 96"/>
                  <a:gd name="T48" fmla="*/ 11 w 97"/>
                  <a:gd name="T49" fmla="*/ 86 h 96"/>
                  <a:gd name="T50" fmla="*/ 6 w 97"/>
                  <a:gd name="T51" fmla="*/ 92 h 96"/>
                  <a:gd name="T52" fmla="*/ 3 w 97"/>
                  <a:gd name="T53" fmla="*/ 93 h 96"/>
                  <a:gd name="T54" fmla="*/ 0 w 97"/>
                  <a:gd name="T55" fmla="*/ 96 h 96"/>
                  <a:gd name="T56" fmla="*/ 37 w 97"/>
                  <a:gd name="T57" fmla="*/ 95 h 96"/>
                  <a:gd name="T58" fmla="*/ 37 w 97"/>
                  <a:gd name="T59" fmla="*/ 86 h 96"/>
                  <a:gd name="T60" fmla="*/ 39 w 97"/>
                  <a:gd name="T61" fmla="*/ 83 h 96"/>
                  <a:gd name="T62" fmla="*/ 44 w 97"/>
                  <a:gd name="T63" fmla="*/ 79 h 96"/>
                  <a:gd name="T64" fmla="*/ 50 w 97"/>
                  <a:gd name="T65" fmla="*/ 75 h 96"/>
                  <a:gd name="T66" fmla="*/ 59 w 97"/>
                  <a:gd name="T67" fmla="*/ 72 h 96"/>
                  <a:gd name="T68" fmla="*/ 65 w 97"/>
                  <a:gd name="T69" fmla="*/ 70 h 96"/>
                  <a:gd name="T70" fmla="*/ 71 w 97"/>
                  <a:gd name="T71" fmla="*/ 66 h 96"/>
                  <a:gd name="T72" fmla="*/ 77 w 97"/>
                  <a:gd name="T73" fmla="*/ 56 h 96"/>
                  <a:gd name="T74" fmla="*/ 83 w 97"/>
                  <a:gd name="T75" fmla="*/ 54 h 96"/>
                  <a:gd name="T76" fmla="*/ 84 w 97"/>
                  <a:gd name="T77" fmla="*/ 49 h 96"/>
                  <a:gd name="T78" fmla="*/ 89 w 97"/>
                  <a:gd name="T79" fmla="*/ 44 h 96"/>
                  <a:gd name="T80" fmla="*/ 95 w 97"/>
                  <a:gd name="T81" fmla="*/ 38 h 96"/>
                  <a:gd name="T82" fmla="*/ 93 w 97"/>
                  <a:gd name="T83" fmla="*/ 33 h 96"/>
                  <a:gd name="T84" fmla="*/ 92 w 97"/>
                  <a:gd name="T85" fmla="*/ 27 h 96"/>
                  <a:gd name="T86" fmla="*/ 89 w 97"/>
                  <a:gd name="T87" fmla="*/ 22 h 96"/>
                  <a:gd name="T88" fmla="*/ 91 w 97"/>
                  <a:gd name="T89" fmla="*/ 14 h 96"/>
                  <a:gd name="T90" fmla="*/ 88 w 97"/>
                  <a:gd name="T9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7" h="96">
                    <a:moveTo>
                      <a:pt x="88" y="8"/>
                    </a:moveTo>
                    <a:cubicBezTo>
                      <a:pt x="87" y="8"/>
                      <a:pt x="87" y="8"/>
                      <a:pt x="87" y="8"/>
                    </a:cubicBezTo>
                    <a:cubicBezTo>
                      <a:pt x="86" y="7"/>
                      <a:pt x="85" y="7"/>
                      <a:pt x="84" y="7"/>
                    </a:cubicBezTo>
                    <a:cubicBezTo>
                      <a:pt x="84" y="6"/>
                      <a:pt x="84" y="5"/>
                      <a:pt x="84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1" y="7"/>
                      <a:pt x="80" y="7"/>
                    </a:cubicBezTo>
                    <a:cubicBezTo>
                      <a:pt x="77" y="8"/>
                      <a:pt x="75" y="6"/>
                      <a:pt x="72" y="7"/>
                    </a:cubicBezTo>
                    <a:cubicBezTo>
                      <a:pt x="71" y="7"/>
                      <a:pt x="69" y="9"/>
                      <a:pt x="67" y="8"/>
                    </a:cubicBezTo>
                    <a:cubicBezTo>
                      <a:pt x="64" y="7"/>
                      <a:pt x="63" y="3"/>
                      <a:pt x="61" y="0"/>
                    </a:cubicBezTo>
                    <a:cubicBezTo>
                      <a:pt x="61" y="0"/>
                      <a:pt x="59" y="0"/>
                      <a:pt x="59" y="0"/>
                    </a:cubicBezTo>
                    <a:cubicBezTo>
                      <a:pt x="58" y="1"/>
                      <a:pt x="56" y="3"/>
                      <a:pt x="55" y="3"/>
                    </a:cubicBezTo>
                    <a:cubicBezTo>
                      <a:pt x="54" y="5"/>
                      <a:pt x="55" y="7"/>
                      <a:pt x="54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2" y="11"/>
                      <a:pt x="53" y="12"/>
                      <a:pt x="53" y="14"/>
                    </a:cubicBezTo>
                    <a:cubicBezTo>
                      <a:pt x="52" y="16"/>
                      <a:pt x="50" y="18"/>
                      <a:pt x="49" y="19"/>
                    </a:cubicBezTo>
                    <a:cubicBezTo>
                      <a:pt x="48" y="20"/>
                      <a:pt x="49" y="22"/>
                      <a:pt x="48" y="23"/>
                    </a:cubicBezTo>
                    <a:cubicBezTo>
                      <a:pt x="47" y="24"/>
                      <a:pt x="39" y="29"/>
                      <a:pt x="37" y="30"/>
                    </a:cubicBezTo>
                    <a:cubicBezTo>
                      <a:pt x="36" y="30"/>
                      <a:pt x="35" y="29"/>
                      <a:pt x="34" y="30"/>
                    </a:cubicBezTo>
                    <a:cubicBezTo>
                      <a:pt x="33" y="30"/>
                      <a:pt x="26" y="37"/>
                      <a:pt x="25" y="39"/>
                    </a:cubicBezTo>
                    <a:cubicBezTo>
                      <a:pt x="25" y="40"/>
                      <a:pt x="26" y="42"/>
                      <a:pt x="25" y="44"/>
                    </a:cubicBezTo>
                    <a:cubicBezTo>
                      <a:pt x="25" y="45"/>
                      <a:pt x="23" y="47"/>
                      <a:pt x="22" y="48"/>
                    </a:cubicBezTo>
                    <a:cubicBezTo>
                      <a:pt x="19" y="58"/>
                      <a:pt x="27" y="65"/>
                      <a:pt x="21" y="74"/>
                    </a:cubicBezTo>
                    <a:cubicBezTo>
                      <a:pt x="21" y="75"/>
                      <a:pt x="20" y="75"/>
                      <a:pt x="20" y="75"/>
                    </a:cubicBezTo>
                    <a:cubicBezTo>
                      <a:pt x="18" y="77"/>
                      <a:pt x="16" y="84"/>
                      <a:pt x="14" y="86"/>
                    </a:cubicBezTo>
                    <a:cubicBezTo>
                      <a:pt x="13" y="86"/>
                      <a:pt x="12" y="86"/>
                      <a:pt x="11" y="86"/>
                    </a:cubicBezTo>
                    <a:cubicBezTo>
                      <a:pt x="9" y="88"/>
                      <a:pt x="8" y="91"/>
                      <a:pt x="6" y="92"/>
                    </a:cubicBezTo>
                    <a:cubicBezTo>
                      <a:pt x="5" y="93"/>
                      <a:pt x="4" y="93"/>
                      <a:pt x="3" y="93"/>
                    </a:cubicBezTo>
                    <a:cubicBezTo>
                      <a:pt x="2" y="93"/>
                      <a:pt x="1" y="95"/>
                      <a:pt x="0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6"/>
                      <a:pt x="38" y="85"/>
                      <a:pt x="39" y="83"/>
                    </a:cubicBezTo>
                    <a:cubicBezTo>
                      <a:pt x="41" y="82"/>
                      <a:pt x="42" y="80"/>
                      <a:pt x="44" y="79"/>
                    </a:cubicBezTo>
                    <a:cubicBezTo>
                      <a:pt x="45" y="77"/>
                      <a:pt x="47" y="76"/>
                      <a:pt x="50" y="75"/>
                    </a:cubicBezTo>
                    <a:cubicBezTo>
                      <a:pt x="54" y="75"/>
                      <a:pt x="57" y="75"/>
                      <a:pt x="59" y="72"/>
                    </a:cubicBezTo>
                    <a:cubicBezTo>
                      <a:pt x="62" y="68"/>
                      <a:pt x="62" y="70"/>
                      <a:pt x="65" y="70"/>
                    </a:cubicBezTo>
                    <a:cubicBezTo>
                      <a:pt x="67" y="69"/>
                      <a:pt x="67" y="68"/>
                      <a:pt x="71" y="66"/>
                    </a:cubicBezTo>
                    <a:cubicBezTo>
                      <a:pt x="74" y="64"/>
                      <a:pt x="77" y="56"/>
                      <a:pt x="77" y="56"/>
                    </a:cubicBezTo>
                    <a:cubicBezTo>
                      <a:pt x="77" y="56"/>
                      <a:pt x="80" y="56"/>
                      <a:pt x="83" y="54"/>
                    </a:cubicBezTo>
                    <a:cubicBezTo>
                      <a:pt x="85" y="52"/>
                      <a:pt x="84" y="52"/>
                      <a:pt x="84" y="49"/>
                    </a:cubicBezTo>
                    <a:cubicBezTo>
                      <a:pt x="84" y="46"/>
                      <a:pt x="89" y="46"/>
                      <a:pt x="89" y="44"/>
                    </a:cubicBezTo>
                    <a:cubicBezTo>
                      <a:pt x="89" y="41"/>
                      <a:pt x="94" y="40"/>
                      <a:pt x="95" y="38"/>
                    </a:cubicBezTo>
                    <a:cubicBezTo>
                      <a:pt x="97" y="37"/>
                      <a:pt x="95" y="35"/>
                      <a:pt x="93" y="33"/>
                    </a:cubicBezTo>
                    <a:cubicBezTo>
                      <a:pt x="92" y="30"/>
                      <a:pt x="92" y="30"/>
                      <a:pt x="92" y="27"/>
                    </a:cubicBezTo>
                    <a:cubicBezTo>
                      <a:pt x="92" y="24"/>
                      <a:pt x="89" y="25"/>
                      <a:pt x="89" y="22"/>
                    </a:cubicBezTo>
                    <a:cubicBezTo>
                      <a:pt x="89" y="19"/>
                      <a:pt x="90" y="17"/>
                      <a:pt x="91" y="14"/>
                    </a:cubicBezTo>
                    <a:cubicBezTo>
                      <a:pt x="91" y="12"/>
                      <a:pt x="88" y="8"/>
                      <a:pt x="88" y="8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6" name="Freeform 139">
                <a:extLst>
                  <a:ext uri="{FF2B5EF4-FFF2-40B4-BE49-F238E27FC236}">
                    <a16:creationId xmlns:a16="http://schemas.microsoft.com/office/drawing/2014/main" xmlns="" id="{1FFA28B9-049A-44E5-98C7-6A940A6CF3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12" y="1083"/>
                <a:ext cx="531" cy="261"/>
              </a:xfrm>
              <a:custGeom>
                <a:avLst/>
                <a:gdLst>
                  <a:gd name="T0" fmla="*/ 8 w 271"/>
                  <a:gd name="T1" fmla="*/ 34 h 133"/>
                  <a:gd name="T2" fmla="*/ 12 w 271"/>
                  <a:gd name="T3" fmla="*/ 26 h 133"/>
                  <a:gd name="T4" fmla="*/ 26 w 271"/>
                  <a:gd name="T5" fmla="*/ 20 h 133"/>
                  <a:gd name="T6" fmla="*/ 39 w 271"/>
                  <a:gd name="T7" fmla="*/ 18 h 133"/>
                  <a:gd name="T8" fmla="*/ 52 w 271"/>
                  <a:gd name="T9" fmla="*/ 22 h 133"/>
                  <a:gd name="T10" fmla="*/ 69 w 271"/>
                  <a:gd name="T11" fmla="*/ 26 h 133"/>
                  <a:gd name="T12" fmla="*/ 86 w 271"/>
                  <a:gd name="T13" fmla="*/ 23 h 133"/>
                  <a:gd name="T14" fmla="*/ 78 w 271"/>
                  <a:gd name="T15" fmla="*/ 11 h 133"/>
                  <a:gd name="T16" fmla="*/ 84 w 271"/>
                  <a:gd name="T17" fmla="*/ 0 h 133"/>
                  <a:gd name="T18" fmla="*/ 100 w 271"/>
                  <a:gd name="T19" fmla="*/ 2 h 133"/>
                  <a:gd name="T20" fmla="*/ 117 w 271"/>
                  <a:gd name="T21" fmla="*/ 12 h 133"/>
                  <a:gd name="T22" fmla="*/ 128 w 271"/>
                  <a:gd name="T23" fmla="*/ 24 h 133"/>
                  <a:gd name="T24" fmla="*/ 141 w 271"/>
                  <a:gd name="T25" fmla="*/ 27 h 133"/>
                  <a:gd name="T26" fmla="*/ 155 w 271"/>
                  <a:gd name="T27" fmla="*/ 25 h 133"/>
                  <a:gd name="T28" fmla="*/ 166 w 271"/>
                  <a:gd name="T29" fmla="*/ 31 h 133"/>
                  <a:gd name="T30" fmla="*/ 178 w 271"/>
                  <a:gd name="T31" fmla="*/ 37 h 133"/>
                  <a:gd name="T32" fmla="*/ 190 w 271"/>
                  <a:gd name="T33" fmla="*/ 36 h 133"/>
                  <a:gd name="T34" fmla="*/ 206 w 271"/>
                  <a:gd name="T35" fmla="*/ 34 h 133"/>
                  <a:gd name="T36" fmla="*/ 224 w 271"/>
                  <a:gd name="T37" fmla="*/ 26 h 133"/>
                  <a:gd name="T38" fmla="*/ 241 w 271"/>
                  <a:gd name="T39" fmla="*/ 32 h 133"/>
                  <a:gd name="T40" fmla="*/ 236 w 271"/>
                  <a:gd name="T41" fmla="*/ 52 h 133"/>
                  <a:gd name="T42" fmla="*/ 248 w 271"/>
                  <a:gd name="T43" fmla="*/ 58 h 133"/>
                  <a:gd name="T44" fmla="*/ 258 w 271"/>
                  <a:gd name="T45" fmla="*/ 57 h 133"/>
                  <a:gd name="T46" fmla="*/ 271 w 271"/>
                  <a:gd name="T47" fmla="*/ 66 h 133"/>
                  <a:gd name="T48" fmla="*/ 256 w 271"/>
                  <a:gd name="T49" fmla="*/ 75 h 133"/>
                  <a:gd name="T50" fmla="*/ 242 w 271"/>
                  <a:gd name="T51" fmla="*/ 77 h 133"/>
                  <a:gd name="T52" fmla="*/ 234 w 271"/>
                  <a:gd name="T53" fmla="*/ 84 h 133"/>
                  <a:gd name="T54" fmla="*/ 214 w 271"/>
                  <a:gd name="T55" fmla="*/ 97 h 133"/>
                  <a:gd name="T56" fmla="*/ 201 w 271"/>
                  <a:gd name="T57" fmla="*/ 90 h 133"/>
                  <a:gd name="T58" fmla="*/ 195 w 271"/>
                  <a:gd name="T59" fmla="*/ 102 h 133"/>
                  <a:gd name="T60" fmla="*/ 195 w 271"/>
                  <a:gd name="T61" fmla="*/ 116 h 133"/>
                  <a:gd name="T62" fmla="*/ 175 w 271"/>
                  <a:gd name="T63" fmla="*/ 122 h 133"/>
                  <a:gd name="T64" fmla="*/ 159 w 271"/>
                  <a:gd name="T65" fmla="*/ 123 h 133"/>
                  <a:gd name="T66" fmla="*/ 143 w 271"/>
                  <a:gd name="T67" fmla="*/ 130 h 133"/>
                  <a:gd name="T68" fmla="*/ 124 w 271"/>
                  <a:gd name="T69" fmla="*/ 129 h 133"/>
                  <a:gd name="T70" fmla="*/ 104 w 271"/>
                  <a:gd name="T71" fmla="*/ 123 h 133"/>
                  <a:gd name="T72" fmla="*/ 83 w 271"/>
                  <a:gd name="T73" fmla="*/ 122 h 133"/>
                  <a:gd name="T74" fmla="*/ 68 w 271"/>
                  <a:gd name="T75" fmla="*/ 114 h 133"/>
                  <a:gd name="T76" fmla="*/ 58 w 271"/>
                  <a:gd name="T77" fmla="*/ 103 h 133"/>
                  <a:gd name="T78" fmla="*/ 47 w 271"/>
                  <a:gd name="T79" fmla="*/ 95 h 133"/>
                  <a:gd name="T80" fmla="*/ 32 w 271"/>
                  <a:gd name="T81" fmla="*/ 90 h 133"/>
                  <a:gd name="T82" fmla="*/ 33 w 271"/>
                  <a:gd name="T83" fmla="*/ 77 h 133"/>
                  <a:gd name="T84" fmla="*/ 25 w 271"/>
                  <a:gd name="T85" fmla="*/ 67 h 133"/>
                  <a:gd name="T86" fmla="*/ 9 w 271"/>
                  <a:gd name="T87" fmla="*/ 59 h 133"/>
                  <a:gd name="T88" fmla="*/ 1 w 271"/>
                  <a:gd name="T89" fmla="*/ 52 h 133"/>
                  <a:gd name="T90" fmla="*/ 39 w 271"/>
                  <a:gd name="T91" fmla="*/ 20 h 133"/>
                  <a:gd name="T92" fmla="*/ 37 w 271"/>
                  <a:gd name="T93" fmla="*/ 24 h 133"/>
                  <a:gd name="T94" fmla="*/ 105 w 271"/>
                  <a:gd name="T95" fmla="*/ 11 h 133"/>
                  <a:gd name="T96" fmla="*/ 105 w 271"/>
                  <a:gd name="T97" fmla="*/ 1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1" h="133">
                    <a:moveTo>
                      <a:pt x="0" y="37"/>
                    </a:moveTo>
                    <a:cubicBezTo>
                      <a:pt x="5" y="36"/>
                      <a:pt x="5" y="36"/>
                      <a:pt x="5" y="36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134" y="28"/>
                      <a:pt x="134" y="28"/>
                      <a:pt x="134" y="28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9" y="23"/>
                      <a:pt x="149" y="23"/>
                      <a:pt x="149" y="23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63" y="27"/>
                      <a:pt x="163" y="27"/>
                      <a:pt x="163" y="27"/>
                    </a:cubicBezTo>
                    <a:cubicBezTo>
                      <a:pt x="166" y="28"/>
                      <a:pt x="166" y="28"/>
                      <a:pt x="166" y="28"/>
                    </a:cubicBezTo>
                    <a:cubicBezTo>
                      <a:pt x="166" y="31"/>
                      <a:pt x="166" y="31"/>
                      <a:pt x="166" y="31"/>
                    </a:cubicBezTo>
                    <a:cubicBezTo>
                      <a:pt x="169" y="34"/>
                      <a:pt x="169" y="34"/>
                      <a:pt x="169" y="34"/>
                    </a:cubicBezTo>
                    <a:cubicBezTo>
                      <a:pt x="174" y="34"/>
                      <a:pt x="174" y="34"/>
                      <a:pt x="174" y="34"/>
                    </a:cubicBezTo>
                    <a:cubicBezTo>
                      <a:pt x="178" y="37"/>
                      <a:pt x="178" y="37"/>
                      <a:pt x="178" y="37"/>
                    </a:cubicBezTo>
                    <a:cubicBezTo>
                      <a:pt x="182" y="37"/>
                      <a:pt x="182" y="37"/>
                      <a:pt x="182" y="37"/>
                    </a:cubicBezTo>
                    <a:cubicBezTo>
                      <a:pt x="186" y="35"/>
                      <a:pt x="186" y="35"/>
                      <a:pt x="186" y="35"/>
                    </a:cubicBezTo>
                    <a:cubicBezTo>
                      <a:pt x="190" y="36"/>
                      <a:pt x="190" y="36"/>
                      <a:pt x="190" y="36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202" y="36"/>
                      <a:pt x="202" y="36"/>
                      <a:pt x="202" y="36"/>
                    </a:cubicBezTo>
                    <a:cubicBezTo>
                      <a:pt x="206" y="34"/>
                      <a:pt x="206" y="34"/>
                      <a:pt x="206" y="34"/>
                    </a:cubicBezTo>
                    <a:cubicBezTo>
                      <a:pt x="214" y="33"/>
                      <a:pt x="214" y="33"/>
                      <a:pt x="214" y="33"/>
                    </a:cubicBezTo>
                    <a:cubicBezTo>
                      <a:pt x="222" y="27"/>
                      <a:pt x="222" y="27"/>
                      <a:pt x="222" y="27"/>
                    </a:cubicBezTo>
                    <a:cubicBezTo>
                      <a:pt x="224" y="26"/>
                      <a:pt x="224" y="26"/>
                      <a:pt x="224" y="26"/>
                    </a:cubicBezTo>
                    <a:cubicBezTo>
                      <a:pt x="230" y="31"/>
                      <a:pt x="230" y="31"/>
                      <a:pt x="230" y="31"/>
                    </a:cubicBezTo>
                    <a:cubicBezTo>
                      <a:pt x="235" y="30"/>
                      <a:pt x="235" y="30"/>
                      <a:pt x="235" y="30"/>
                    </a:cubicBezTo>
                    <a:cubicBezTo>
                      <a:pt x="241" y="32"/>
                      <a:pt x="241" y="32"/>
                      <a:pt x="241" y="32"/>
                    </a:cubicBezTo>
                    <a:cubicBezTo>
                      <a:pt x="237" y="42"/>
                      <a:pt x="237" y="42"/>
                      <a:pt x="237" y="42"/>
                    </a:cubicBezTo>
                    <a:cubicBezTo>
                      <a:pt x="237" y="42"/>
                      <a:pt x="237" y="44"/>
                      <a:pt x="238" y="45"/>
                    </a:cubicBezTo>
                    <a:cubicBezTo>
                      <a:pt x="239" y="49"/>
                      <a:pt x="236" y="52"/>
                      <a:pt x="236" y="52"/>
                    </a:cubicBezTo>
                    <a:cubicBezTo>
                      <a:pt x="235" y="57"/>
                      <a:pt x="235" y="57"/>
                      <a:pt x="235" y="57"/>
                    </a:cubicBezTo>
                    <a:cubicBezTo>
                      <a:pt x="242" y="59"/>
                      <a:pt x="242" y="59"/>
                      <a:pt x="242" y="59"/>
                    </a:cubicBezTo>
                    <a:cubicBezTo>
                      <a:pt x="248" y="58"/>
                      <a:pt x="248" y="58"/>
                      <a:pt x="248" y="58"/>
                    </a:cubicBezTo>
                    <a:cubicBezTo>
                      <a:pt x="253" y="53"/>
                      <a:pt x="253" y="53"/>
                      <a:pt x="253" y="53"/>
                    </a:cubicBezTo>
                    <a:cubicBezTo>
                      <a:pt x="256" y="54"/>
                      <a:pt x="256" y="54"/>
                      <a:pt x="256" y="54"/>
                    </a:cubicBezTo>
                    <a:cubicBezTo>
                      <a:pt x="258" y="57"/>
                      <a:pt x="258" y="57"/>
                      <a:pt x="258" y="57"/>
                    </a:cubicBezTo>
                    <a:cubicBezTo>
                      <a:pt x="262" y="60"/>
                      <a:pt x="262" y="60"/>
                      <a:pt x="262" y="60"/>
                    </a:cubicBezTo>
                    <a:cubicBezTo>
                      <a:pt x="268" y="62"/>
                      <a:pt x="268" y="62"/>
                      <a:pt x="268" y="62"/>
                    </a:cubicBezTo>
                    <a:cubicBezTo>
                      <a:pt x="271" y="66"/>
                      <a:pt x="271" y="66"/>
                      <a:pt x="271" y="66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65" y="69"/>
                      <a:pt x="262" y="70"/>
                    </a:cubicBezTo>
                    <a:cubicBezTo>
                      <a:pt x="260" y="70"/>
                      <a:pt x="256" y="75"/>
                      <a:pt x="256" y="75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44" y="79"/>
                      <a:pt x="244" y="79"/>
                      <a:pt x="244" y="79"/>
                    </a:cubicBezTo>
                    <a:cubicBezTo>
                      <a:pt x="242" y="77"/>
                      <a:pt x="242" y="77"/>
                      <a:pt x="242" y="77"/>
                    </a:cubicBezTo>
                    <a:cubicBezTo>
                      <a:pt x="239" y="77"/>
                      <a:pt x="239" y="77"/>
                      <a:pt x="239" y="77"/>
                    </a:cubicBezTo>
                    <a:cubicBezTo>
                      <a:pt x="237" y="82"/>
                      <a:pt x="237" y="82"/>
                      <a:pt x="237" y="82"/>
                    </a:cubicBezTo>
                    <a:cubicBezTo>
                      <a:pt x="234" y="84"/>
                      <a:pt x="234" y="84"/>
                      <a:pt x="234" y="84"/>
                    </a:cubicBezTo>
                    <a:cubicBezTo>
                      <a:pt x="223" y="87"/>
                      <a:pt x="223" y="87"/>
                      <a:pt x="223" y="87"/>
                    </a:cubicBezTo>
                    <a:cubicBezTo>
                      <a:pt x="221" y="93"/>
                      <a:pt x="221" y="93"/>
                      <a:pt x="221" y="93"/>
                    </a:cubicBezTo>
                    <a:cubicBezTo>
                      <a:pt x="214" y="97"/>
                      <a:pt x="214" y="97"/>
                      <a:pt x="214" y="97"/>
                    </a:cubicBezTo>
                    <a:cubicBezTo>
                      <a:pt x="209" y="95"/>
                      <a:pt x="209" y="95"/>
                      <a:pt x="209" y="95"/>
                    </a:cubicBezTo>
                    <a:cubicBezTo>
                      <a:pt x="205" y="91"/>
                      <a:pt x="205" y="91"/>
                      <a:pt x="205" y="91"/>
                    </a:cubicBezTo>
                    <a:cubicBezTo>
                      <a:pt x="201" y="90"/>
                      <a:pt x="201" y="90"/>
                      <a:pt x="201" y="90"/>
                    </a:cubicBezTo>
                    <a:cubicBezTo>
                      <a:pt x="197" y="92"/>
                      <a:pt x="197" y="92"/>
                      <a:pt x="197" y="92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8" y="111"/>
                      <a:pt x="198" y="111"/>
                      <a:pt x="198" y="111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1" y="118"/>
                      <a:pt x="191" y="118"/>
                      <a:pt x="191" y="118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67" y="121"/>
                      <a:pt x="167" y="121"/>
                      <a:pt x="167" y="121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55" y="128"/>
                      <a:pt x="155" y="128"/>
                      <a:pt x="155" y="128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143" y="130"/>
                      <a:pt x="143" y="130"/>
                      <a:pt x="143" y="130"/>
                    </a:cubicBezTo>
                    <a:cubicBezTo>
                      <a:pt x="137" y="133"/>
                      <a:pt x="137" y="133"/>
                      <a:pt x="137" y="133"/>
                    </a:cubicBezTo>
                    <a:cubicBezTo>
                      <a:pt x="128" y="133"/>
                      <a:pt x="128" y="133"/>
                      <a:pt x="128" y="133"/>
                    </a:cubicBezTo>
                    <a:cubicBezTo>
                      <a:pt x="124" y="129"/>
                      <a:pt x="124" y="129"/>
                      <a:pt x="124" y="129"/>
                    </a:cubicBezTo>
                    <a:cubicBezTo>
                      <a:pt x="119" y="125"/>
                      <a:pt x="119" y="125"/>
                      <a:pt x="119" y="125"/>
                    </a:cubicBezTo>
                    <a:cubicBezTo>
                      <a:pt x="117" y="124"/>
                      <a:pt x="117" y="124"/>
                      <a:pt x="117" y="124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96" y="122"/>
                      <a:pt x="96" y="122"/>
                      <a:pt x="96" y="122"/>
                    </a:cubicBezTo>
                    <a:cubicBezTo>
                      <a:pt x="89" y="121"/>
                      <a:pt x="89" y="121"/>
                      <a:pt x="89" y="121"/>
                    </a:cubicBezTo>
                    <a:cubicBezTo>
                      <a:pt x="83" y="122"/>
                      <a:pt x="83" y="122"/>
                      <a:pt x="83" y="122"/>
                    </a:cubicBezTo>
                    <a:cubicBezTo>
                      <a:pt x="77" y="121"/>
                      <a:pt x="77" y="121"/>
                      <a:pt x="77" y="121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68" y="114"/>
                      <a:pt x="68" y="114"/>
                      <a:pt x="68" y="114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0" y="107"/>
                      <a:pt x="60" y="107"/>
                      <a:pt x="60" y="107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0" y="97"/>
                      <a:pt x="50" y="97"/>
                      <a:pt x="50" y="97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1" y="86"/>
                      <a:pt x="31" y="86"/>
                      <a:pt x="31" y="86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37"/>
                    </a:lnTo>
                    <a:close/>
                    <a:moveTo>
                      <a:pt x="39" y="20"/>
                    </a:moveTo>
                    <a:cubicBezTo>
                      <a:pt x="39" y="20"/>
                      <a:pt x="41" y="21"/>
                      <a:pt x="41" y="21"/>
                    </a:cubicBezTo>
                    <a:cubicBezTo>
                      <a:pt x="40" y="22"/>
                      <a:pt x="40" y="23"/>
                      <a:pt x="40" y="24"/>
                    </a:cubicBezTo>
                    <a:cubicBezTo>
                      <a:pt x="39" y="24"/>
                      <a:pt x="39" y="24"/>
                      <a:pt x="37" y="24"/>
                    </a:cubicBezTo>
                    <a:cubicBezTo>
                      <a:pt x="37" y="24"/>
                      <a:pt x="36" y="22"/>
                      <a:pt x="36" y="22"/>
                    </a:cubicBezTo>
                    <a:cubicBezTo>
                      <a:pt x="37" y="21"/>
                      <a:pt x="38" y="21"/>
                      <a:pt x="39" y="20"/>
                    </a:cubicBezTo>
                    <a:close/>
                    <a:moveTo>
                      <a:pt x="105" y="11"/>
                    </a:moveTo>
                    <a:cubicBezTo>
                      <a:pt x="106" y="13"/>
                      <a:pt x="106" y="13"/>
                      <a:pt x="106" y="13"/>
                    </a:cubicBezTo>
                    <a:cubicBezTo>
                      <a:pt x="107" y="16"/>
                      <a:pt x="103" y="22"/>
                      <a:pt x="103" y="14"/>
                    </a:cubicBezTo>
                    <a:lnTo>
                      <a:pt x="105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7" name="Freeform 140">
                <a:extLst>
                  <a:ext uri="{FF2B5EF4-FFF2-40B4-BE49-F238E27FC236}">
                    <a16:creationId xmlns:a16="http://schemas.microsoft.com/office/drawing/2014/main" xmlns="" id="{E61CD4C9-6EF7-4D44-A672-2EDE0F360B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12" y="1083"/>
                <a:ext cx="531" cy="261"/>
              </a:xfrm>
              <a:custGeom>
                <a:avLst/>
                <a:gdLst>
                  <a:gd name="T0" fmla="*/ 8 w 271"/>
                  <a:gd name="T1" fmla="*/ 34 h 133"/>
                  <a:gd name="T2" fmla="*/ 12 w 271"/>
                  <a:gd name="T3" fmla="*/ 26 h 133"/>
                  <a:gd name="T4" fmla="*/ 26 w 271"/>
                  <a:gd name="T5" fmla="*/ 20 h 133"/>
                  <a:gd name="T6" fmla="*/ 39 w 271"/>
                  <a:gd name="T7" fmla="*/ 18 h 133"/>
                  <a:gd name="T8" fmla="*/ 52 w 271"/>
                  <a:gd name="T9" fmla="*/ 22 h 133"/>
                  <a:gd name="T10" fmla="*/ 69 w 271"/>
                  <a:gd name="T11" fmla="*/ 26 h 133"/>
                  <a:gd name="T12" fmla="*/ 86 w 271"/>
                  <a:gd name="T13" fmla="*/ 23 h 133"/>
                  <a:gd name="T14" fmla="*/ 78 w 271"/>
                  <a:gd name="T15" fmla="*/ 11 h 133"/>
                  <a:gd name="T16" fmla="*/ 84 w 271"/>
                  <a:gd name="T17" fmla="*/ 0 h 133"/>
                  <a:gd name="T18" fmla="*/ 100 w 271"/>
                  <a:gd name="T19" fmla="*/ 2 h 133"/>
                  <a:gd name="T20" fmla="*/ 117 w 271"/>
                  <a:gd name="T21" fmla="*/ 12 h 133"/>
                  <a:gd name="T22" fmla="*/ 128 w 271"/>
                  <a:gd name="T23" fmla="*/ 24 h 133"/>
                  <a:gd name="T24" fmla="*/ 141 w 271"/>
                  <a:gd name="T25" fmla="*/ 27 h 133"/>
                  <a:gd name="T26" fmla="*/ 155 w 271"/>
                  <a:gd name="T27" fmla="*/ 25 h 133"/>
                  <a:gd name="T28" fmla="*/ 166 w 271"/>
                  <a:gd name="T29" fmla="*/ 31 h 133"/>
                  <a:gd name="T30" fmla="*/ 178 w 271"/>
                  <a:gd name="T31" fmla="*/ 37 h 133"/>
                  <a:gd name="T32" fmla="*/ 190 w 271"/>
                  <a:gd name="T33" fmla="*/ 36 h 133"/>
                  <a:gd name="T34" fmla="*/ 206 w 271"/>
                  <a:gd name="T35" fmla="*/ 34 h 133"/>
                  <a:gd name="T36" fmla="*/ 224 w 271"/>
                  <a:gd name="T37" fmla="*/ 26 h 133"/>
                  <a:gd name="T38" fmla="*/ 241 w 271"/>
                  <a:gd name="T39" fmla="*/ 32 h 133"/>
                  <a:gd name="T40" fmla="*/ 236 w 271"/>
                  <a:gd name="T41" fmla="*/ 52 h 133"/>
                  <a:gd name="T42" fmla="*/ 248 w 271"/>
                  <a:gd name="T43" fmla="*/ 58 h 133"/>
                  <a:gd name="T44" fmla="*/ 258 w 271"/>
                  <a:gd name="T45" fmla="*/ 57 h 133"/>
                  <a:gd name="T46" fmla="*/ 271 w 271"/>
                  <a:gd name="T47" fmla="*/ 66 h 133"/>
                  <a:gd name="T48" fmla="*/ 256 w 271"/>
                  <a:gd name="T49" fmla="*/ 75 h 133"/>
                  <a:gd name="T50" fmla="*/ 242 w 271"/>
                  <a:gd name="T51" fmla="*/ 77 h 133"/>
                  <a:gd name="T52" fmla="*/ 234 w 271"/>
                  <a:gd name="T53" fmla="*/ 84 h 133"/>
                  <a:gd name="T54" fmla="*/ 214 w 271"/>
                  <a:gd name="T55" fmla="*/ 97 h 133"/>
                  <a:gd name="T56" fmla="*/ 201 w 271"/>
                  <a:gd name="T57" fmla="*/ 90 h 133"/>
                  <a:gd name="T58" fmla="*/ 195 w 271"/>
                  <a:gd name="T59" fmla="*/ 102 h 133"/>
                  <a:gd name="T60" fmla="*/ 195 w 271"/>
                  <a:gd name="T61" fmla="*/ 116 h 133"/>
                  <a:gd name="T62" fmla="*/ 175 w 271"/>
                  <a:gd name="T63" fmla="*/ 122 h 133"/>
                  <a:gd name="T64" fmla="*/ 159 w 271"/>
                  <a:gd name="T65" fmla="*/ 123 h 133"/>
                  <a:gd name="T66" fmla="*/ 143 w 271"/>
                  <a:gd name="T67" fmla="*/ 130 h 133"/>
                  <a:gd name="T68" fmla="*/ 124 w 271"/>
                  <a:gd name="T69" fmla="*/ 129 h 133"/>
                  <a:gd name="T70" fmla="*/ 104 w 271"/>
                  <a:gd name="T71" fmla="*/ 123 h 133"/>
                  <a:gd name="T72" fmla="*/ 83 w 271"/>
                  <a:gd name="T73" fmla="*/ 122 h 133"/>
                  <a:gd name="T74" fmla="*/ 68 w 271"/>
                  <a:gd name="T75" fmla="*/ 114 h 133"/>
                  <a:gd name="T76" fmla="*/ 58 w 271"/>
                  <a:gd name="T77" fmla="*/ 103 h 133"/>
                  <a:gd name="T78" fmla="*/ 47 w 271"/>
                  <a:gd name="T79" fmla="*/ 95 h 133"/>
                  <a:gd name="T80" fmla="*/ 32 w 271"/>
                  <a:gd name="T81" fmla="*/ 90 h 133"/>
                  <a:gd name="T82" fmla="*/ 33 w 271"/>
                  <a:gd name="T83" fmla="*/ 77 h 133"/>
                  <a:gd name="T84" fmla="*/ 25 w 271"/>
                  <a:gd name="T85" fmla="*/ 67 h 133"/>
                  <a:gd name="T86" fmla="*/ 9 w 271"/>
                  <a:gd name="T87" fmla="*/ 59 h 133"/>
                  <a:gd name="T88" fmla="*/ 1 w 271"/>
                  <a:gd name="T89" fmla="*/ 52 h 133"/>
                  <a:gd name="T90" fmla="*/ 39 w 271"/>
                  <a:gd name="T91" fmla="*/ 20 h 133"/>
                  <a:gd name="T92" fmla="*/ 37 w 271"/>
                  <a:gd name="T93" fmla="*/ 24 h 133"/>
                  <a:gd name="T94" fmla="*/ 105 w 271"/>
                  <a:gd name="T95" fmla="*/ 11 h 133"/>
                  <a:gd name="T96" fmla="*/ 105 w 271"/>
                  <a:gd name="T97" fmla="*/ 1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1" h="133">
                    <a:moveTo>
                      <a:pt x="0" y="37"/>
                    </a:moveTo>
                    <a:cubicBezTo>
                      <a:pt x="5" y="36"/>
                      <a:pt x="5" y="36"/>
                      <a:pt x="5" y="36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134" y="28"/>
                      <a:pt x="134" y="28"/>
                      <a:pt x="134" y="28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9" y="23"/>
                      <a:pt x="149" y="23"/>
                      <a:pt x="149" y="23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63" y="27"/>
                      <a:pt x="163" y="27"/>
                      <a:pt x="163" y="27"/>
                    </a:cubicBezTo>
                    <a:cubicBezTo>
                      <a:pt x="166" y="28"/>
                      <a:pt x="166" y="28"/>
                      <a:pt x="166" y="28"/>
                    </a:cubicBezTo>
                    <a:cubicBezTo>
                      <a:pt x="166" y="31"/>
                      <a:pt x="166" y="31"/>
                      <a:pt x="166" y="31"/>
                    </a:cubicBezTo>
                    <a:cubicBezTo>
                      <a:pt x="169" y="34"/>
                      <a:pt x="169" y="34"/>
                      <a:pt x="169" y="34"/>
                    </a:cubicBezTo>
                    <a:cubicBezTo>
                      <a:pt x="174" y="34"/>
                      <a:pt x="174" y="34"/>
                      <a:pt x="174" y="34"/>
                    </a:cubicBezTo>
                    <a:cubicBezTo>
                      <a:pt x="178" y="37"/>
                      <a:pt x="178" y="37"/>
                      <a:pt x="178" y="37"/>
                    </a:cubicBezTo>
                    <a:cubicBezTo>
                      <a:pt x="182" y="37"/>
                      <a:pt x="182" y="37"/>
                      <a:pt x="182" y="37"/>
                    </a:cubicBezTo>
                    <a:cubicBezTo>
                      <a:pt x="186" y="35"/>
                      <a:pt x="186" y="35"/>
                      <a:pt x="186" y="35"/>
                    </a:cubicBezTo>
                    <a:cubicBezTo>
                      <a:pt x="190" y="36"/>
                      <a:pt x="190" y="36"/>
                      <a:pt x="190" y="36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202" y="36"/>
                      <a:pt x="202" y="36"/>
                      <a:pt x="202" y="36"/>
                    </a:cubicBezTo>
                    <a:cubicBezTo>
                      <a:pt x="206" y="34"/>
                      <a:pt x="206" y="34"/>
                      <a:pt x="206" y="34"/>
                    </a:cubicBezTo>
                    <a:cubicBezTo>
                      <a:pt x="214" y="33"/>
                      <a:pt x="214" y="33"/>
                      <a:pt x="214" y="33"/>
                    </a:cubicBezTo>
                    <a:cubicBezTo>
                      <a:pt x="222" y="27"/>
                      <a:pt x="222" y="27"/>
                      <a:pt x="222" y="27"/>
                    </a:cubicBezTo>
                    <a:cubicBezTo>
                      <a:pt x="224" y="26"/>
                      <a:pt x="224" y="26"/>
                      <a:pt x="224" y="26"/>
                    </a:cubicBezTo>
                    <a:cubicBezTo>
                      <a:pt x="230" y="31"/>
                      <a:pt x="230" y="31"/>
                      <a:pt x="230" y="31"/>
                    </a:cubicBezTo>
                    <a:cubicBezTo>
                      <a:pt x="235" y="30"/>
                      <a:pt x="235" y="30"/>
                      <a:pt x="235" y="30"/>
                    </a:cubicBezTo>
                    <a:cubicBezTo>
                      <a:pt x="241" y="32"/>
                      <a:pt x="241" y="32"/>
                      <a:pt x="241" y="32"/>
                    </a:cubicBezTo>
                    <a:cubicBezTo>
                      <a:pt x="237" y="42"/>
                      <a:pt x="237" y="42"/>
                      <a:pt x="237" y="42"/>
                    </a:cubicBezTo>
                    <a:cubicBezTo>
                      <a:pt x="237" y="42"/>
                      <a:pt x="237" y="44"/>
                      <a:pt x="238" y="45"/>
                    </a:cubicBezTo>
                    <a:cubicBezTo>
                      <a:pt x="239" y="49"/>
                      <a:pt x="236" y="52"/>
                      <a:pt x="236" y="52"/>
                    </a:cubicBezTo>
                    <a:cubicBezTo>
                      <a:pt x="235" y="57"/>
                      <a:pt x="235" y="57"/>
                      <a:pt x="235" y="57"/>
                    </a:cubicBezTo>
                    <a:cubicBezTo>
                      <a:pt x="242" y="59"/>
                      <a:pt x="242" y="59"/>
                      <a:pt x="242" y="59"/>
                    </a:cubicBezTo>
                    <a:cubicBezTo>
                      <a:pt x="248" y="58"/>
                      <a:pt x="248" y="58"/>
                      <a:pt x="248" y="58"/>
                    </a:cubicBezTo>
                    <a:cubicBezTo>
                      <a:pt x="253" y="53"/>
                      <a:pt x="253" y="53"/>
                      <a:pt x="253" y="53"/>
                    </a:cubicBezTo>
                    <a:cubicBezTo>
                      <a:pt x="256" y="54"/>
                      <a:pt x="256" y="54"/>
                      <a:pt x="256" y="54"/>
                    </a:cubicBezTo>
                    <a:cubicBezTo>
                      <a:pt x="258" y="57"/>
                      <a:pt x="258" y="57"/>
                      <a:pt x="258" y="57"/>
                    </a:cubicBezTo>
                    <a:cubicBezTo>
                      <a:pt x="262" y="60"/>
                      <a:pt x="262" y="60"/>
                      <a:pt x="262" y="60"/>
                    </a:cubicBezTo>
                    <a:cubicBezTo>
                      <a:pt x="268" y="62"/>
                      <a:pt x="268" y="62"/>
                      <a:pt x="268" y="62"/>
                    </a:cubicBezTo>
                    <a:cubicBezTo>
                      <a:pt x="271" y="66"/>
                      <a:pt x="271" y="66"/>
                      <a:pt x="271" y="66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65" y="69"/>
                      <a:pt x="262" y="70"/>
                    </a:cubicBezTo>
                    <a:cubicBezTo>
                      <a:pt x="260" y="70"/>
                      <a:pt x="256" y="75"/>
                      <a:pt x="256" y="75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44" y="79"/>
                      <a:pt x="244" y="79"/>
                      <a:pt x="244" y="79"/>
                    </a:cubicBezTo>
                    <a:cubicBezTo>
                      <a:pt x="242" y="77"/>
                      <a:pt x="242" y="77"/>
                      <a:pt x="242" y="77"/>
                    </a:cubicBezTo>
                    <a:cubicBezTo>
                      <a:pt x="239" y="77"/>
                      <a:pt x="239" y="77"/>
                      <a:pt x="239" y="77"/>
                    </a:cubicBezTo>
                    <a:cubicBezTo>
                      <a:pt x="237" y="82"/>
                      <a:pt x="237" y="82"/>
                      <a:pt x="237" y="82"/>
                    </a:cubicBezTo>
                    <a:cubicBezTo>
                      <a:pt x="234" y="84"/>
                      <a:pt x="234" y="84"/>
                      <a:pt x="234" y="84"/>
                    </a:cubicBezTo>
                    <a:cubicBezTo>
                      <a:pt x="223" y="87"/>
                      <a:pt x="223" y="87"/>
                      <a:pt x="223" y="87"/>
                    </a:cubicBezTo>
                    <a:cubicBezTo>
                      <a:pt x="221" y="93"/>
                      <a:pt x="221" y="93"/>
                      <a:pt x="221" y="93"/>
                    </a:cubicBezTo>
                    <a:cubicBezTo>
                      <a:pt x="214" y="97"/>
                      <a:pt x="214" y="97"/>
                      <a:pt x="214" y="97"/>
                    </a:cubicBezTo>
                    <a:cubicBezTo>
                      <a:pt x="209" y="95"/>
                      <a:pt x="209" y="95"/>
                      <a:pt x="209" y="95"/>
                    </a:cubicBezTo>
                    <a:cubicBezTo>
                      <a:pt x="205" y="91"/>
                      <a:pt x="205" y="91"/>
                      <a:pt x="205" y="91"/>
                    </a:cubicBezTo>
                    <a:cubicBezTo>
                      <a:pt x="201" y="90"/>
                      <a:pt x="201" y="90"/>
                      <a:pt x="201" y="90"/>
                    </a:cubicBezTo>
                    <a:cubicBezTo>
                      <a:pt x="197" y="92"/>
                      <a:pt x="197" y="92"/>
                      <a:pt x="197" y="92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8" y="111"/>
                      <a:pt x="198" y="111"/>
                      <a:pt x="198" y="111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1" y="118"/>
                      <a:pt x="191" y="118"/>
                      <a:pt x="191" y="118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67" y="121"/>
                      <a:pt x="167" y="121"/>
                      <a:pt x="167" y="121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55" y="128"/>
                      <a:pt x="155" y="128"/>
                      <a:pt x="155" y="128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143" y="130"/>
                      <a:pt x="143" y="130"/>
                      <a:pt x="143" y="130"/>
                    </a:cubicBezTo>
                    <a:cubicBezTo>
                      <a:pt x="137" y="133"/>
                      <a:pt x="137" y="133"/>
                      <a:pt x="137" y="133"/>
                    </a:cubicBezTo>
                    <a:cubicBezTo>
                      <a:pt x="128" y="133"/>
                      <a:pt x="128" y="133"/>
                      <a:pt x="128" y="133"/>
                    </a:cubicBezTo>
                    <a:cubicBezTo>
                      <a:pt x="124" y="129"/>
                      <a:pt x="124" y="129"/>
                      <a:pt x="124" y="129"/>
                    </a:cubicBezTo>
                    <a:cubicBezTo>
                      <a:pt x="119" y="125"/>
                      <a:pt x="119" y="125"/>
                      <a:pt x="119" y="125"/>
                    </a:cubicBezTo>
                    <a:cubicBezTo>
                      <a:pt x="117" y="124"/>
                      <a:pt x="117" y="124"/>
                      <a:pt x="117" y="124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96" y="122"/>
                      <a:pt x="96" y="122"/>
                      <a:pt x="96" y="122"/>
                    </a:cubicBezTo>
                    <a:cubicBezTo>
                      <a:pt x="89" y="121"/>
                      <a:pt x="89" y="121"/>
                      <a:pt x="89" y="121"/>
                    </a:cubicBezTo>
                    <a:cubicBezTo>
                      <a:pt x="83" y="122"/>
                      <a:pt x="83" y="122"/>
                      <a:pt x="83" y="122"/>
                    </a:cubicBezTo>
                    <a:cubicBezTo>
                      <a:pt x="77" y="121"/>
                      <a:pt x="77" y="121"/>
                      <a:pt x="77" y="121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68" y="114"/>
                      <a:pt x="68" y="114"/>
                      <a:pt x="68" y="114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0" y="107"/>
                      <a:pt x="60" y="107"/>
                      <a:pt x="60" y="107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0" y="97"/>
                      <a:pt x="50" y="97"/>
                      <a:pt x="50" y="97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1" y="86"/>
                      <a:pt x="31" y="86"/>
                      <a:pt x="31" y="86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37"/>
                    </a:lnTo>
                    <a:close/>
                    <a:moveTo>
                      <a:pt x="39" y="20"/>
                    </a:moveTo>
                    <a:cubicBezTo>
                      <a:pt x="39" y="20"/>
                      <a:pt x="41" y="21"/>
                      <a:pt x="41" y="21"/>
                    </a:cubicBezTo>
                    <a:cubicBezTo>
                      <a:pt x="40" y="22"/>
                      <a:pt x="40" y="23"/>
                      <a:pt x="40" y="24"/>
                    </a:cubicBezTo>
                    <a:cubicBezTo>
                      <a:pt x="39" y="24"/>
                      <a:pt x="39" y="24"/>
                      <a:pt x="37" y="24"/>
                    </a:cubicBezTo>
                    <a:cubicBezTo>
                      <a:pt x="37" y="24"/>
                      <a:pt x="36" y="22"/>
                      <a:pt x="36" y="22"/>
                    </a:cubicBezTo>
                    <a:cubicBezTo>
                      <a:pt x="37" y="21"/>
                      <a:pt x="38" y="21"/>
                      <a:pt x="39" y="20"/>
                    </a:cubicBezTo>
                    <a:close/>
                    <a:moveTo>
                      <a:pt x="105" y="11"/>
                    </a:moveTo>
                    <a:cubicBezTo>
                      <a:pt x="106" y="13"/>
                      <a:pt x="106" y="13"/>
                      <a:pt x="106" y="13"/>
                    </a:cubicBezTo>
                    <a:cubicBezTo>
                      <a:pt x="107" y="16"/>
                      <a:pt x="103" y="22"/>
                      <a:pt x="103" y="14"/>
                    </a:cubicBezTo>
                    <a:lnTo>
                      <a:pt x="105" y="11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8" name="Freeform 141">
                <a:extLst>
                  <a:ext uri="{FF2B5EF4-FFF2-40B4-BE49-F238E27FC236}">
                    <a16:creationId xmlns:a16="http://schemas.microsoft.com/office/drawing/2014/main" xmlns="" id="{94C173E7-7415-4BB3-8D6C-59764ACCA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" y="1291"/>
                <a:ext cx="6" cy="6"/>
              </a:xfrm>
              <a:custGeom>
                <a:avLst/>
                <a:gdLst>
                  <a:gd name="T0" fmla="*/ 1 w 3"/>
                  <a:gd name="T1" fmla="*/ 3 h 3"/>
                  <a:gd name="T2" fmla="*/ 0 w 3"/>
                  <a:gd name="T3" fmla="*/ 1 h 3"/>
                  <a:gd name="T4" fmla="*/ 2 w 3"/>
                  <a:gd name="T5" fmla="*/ 0 h 3"/>
                  <a:gd name="T6" fmla="*/ 3 w 3"/>
                  <a:gd name="T7" fmla="*/ 2 h 3"/>
                  <a:gd name="T8" fmla="*/ 2 w 3"/>
                  <a:gd name="T9" fmla="*/ 3 h 3"/>
                  <a:gd name="T10" fmla="*/ 1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2" y="3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9" name="Freeform 142">
                <a:extLst>
                  <a:ext uri="{FF2B5EF4-FFF2-40B4-BE49-F238E27FC236}">
                    <a16:creationId xmlns:a16="http://schemas.microsoft.com/office/drawing/2014/main" xmlns="" id="{D43306EB-5D1F-495F-8462-788A3FDC5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" y="1291"/>
                <a:ext cx="6" cy="6"/>
              </a:xfrm>
              <a:custGeom>
                <a:avLst/>
                <a:gdLst>
                  <a:gd name="T0" fmla="*/ 1 w 3"/>
                  <a:gd name="T1" fmla="*/ 3 h 3"/>
                  <a:gd name="T2" fmla="*/ 0 w 3"/>
                  <a:gd name="T3" fmla="*/ 1 h 3"/>
                  <a:gd name="T4" fmla="*/ 2 w 3"/>
                  <a:gd name="T5" fmla="*/ 0 h 3"/>
                  <a:gd name="T6" fmla="*/ 3 w 3"/>
                  <a:gd name="T7" fmla="*/ 2 h 3"/>
                  <a:gd name="T8" fmla="*/ 2 w 3"/>
                  <a:gd name="T9" fmla="*/ 3 h 3"/>
                  <a:gd name="T10" fmla="*/ 1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2" y="3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0" name="Freeform 143">
                <a:extLst>
                  <a:ext uri="{FF2B5EF4-FFF2-40B4-BE49-F238E27FC236}">
                    <a16:creationId xmlns:a16="http://schemas.microsoft.com/office/drawing/2014/main" xmlns="" id="{613EA972-3E75-42DB-8038-352411D47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0" y="1167"/>
                <a:ext cx="65" cy="83"/>
              </a:xfrm>
              <a:custGeom>
                <a:avLst/>
                <a:gdLst>
                  <a:gd name="T0" fmla="*/ 16 w 33"/>
                  <a:gd name="T1" fmla="*/ 42 h 42"/>
                  <a:gd name="T2" fmla="*/ 19 w 33"/>
                  <a:gd name="T3" fmla="*/ 36 h 42"/>
                  <a:gd name="T4" fmla="*/ 23 w 33"/>
                  <a:gd name="T5" fmla="*/ 31 h 42"/>
                  <a:gd name="T6" fmla="*/ 27 w 33"/>
                  <a:gd name="T7" fmla="*/ 32 h 42"/>
                  <a:gd name="T8" fmla="*/ 33 w 33"/>
                  <a:gd name="T9" fmla="*/ 35 h 42"/>
                  <a:gd name="T10" fmla="*/ 28 w 33"/>
                  <a:gd name="T11" fmla="*/ 28 h 42"/>
                  <a:gd name="T12" fmla="*/ 25 w 33"/>
                  <a:gd name="T13" fmla="*/ 22 h 42"/>
                  <a:gd name="T14" fmla="*/ 24 w 33"/>
                  <a:gd name="T15" fmla="*/ 17 h 42"/>
                  <a:gd name="T16" fmla="*/ 22 w 33"/>
                  <a:gd name="T17" fmla="*/ 13 h 42"/>
                  <a:gd name="T18" fmla="*/ 19 w 33"/>
                  <a:gd name="T19" fmla="*/ 7 h 42"/>
                  <a:gd name="T20" fmla="*/ 15 w 33"/>
                  <a:gd name="T21" fmla="*/ 4 h 42"/>
                  <a:gd name="T22" fmla="*/ 10 w 33"/>
                  <a:gd name="T23" fmla="*/ 1 h 42"/>
                  <a:gd name="T24" fmla="*/ 5 w 33"/>
                  <a:gd name="T25" fmla="*/ 1 h 42"/>
                  <a:gd name="T26" fmla="*/ 0 w 33"/>
                  <a:gd name="T27" fmla="*/ 4 h 42"/>
                  <a:gd name="T28" fmla="*/ 6 w 33"/>
                  <a:gd name="T29" fmla="*/ 10 h 42"/>
                  <a:gd name="T30" fmla="*/ 9 w 33"/>
                  <a:gd name="T31" fmla="*/ 16 h 42"/>
                  <a:gd name="T32" fmla="*/ 13 w 33"/>
                  <a:gd name="T33" fmla="*/ 22 h 42"/>
                  <a:gd name="T34" fmla="*/ 13 w 33"/>
                  <a:gd name="T35" fmla="*/ 27 h 42"/>
                  <a:gd name="T36" fmla="*/ 13 w 33"/>
                  <a:gd name="T37" fmla="*/ 31 h 42"/>
                  <a:gd name="T38" fmla="*/ 13 w 33"/>
                  <a:gd name="T39" fmla="*/ 36 h 42"/>
                  <a:gd name="T40" fmla="*/ 14 w 33"/>
                  <a:gd name="T41" fmla="*/ 41 h 42"/>
                  <a:gd name="T42" fmla="*/ 16 w 33"/>
                  <a:gd name="T4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42">
                    <a:moveTo>
                      <a:pt x="16" y="42"/>
                    </a:moveTo>
                    <a:cubicBezTo>
                      <a:pt x="16" y="42"/>
                      <a:pt x="19" y="38"/>
                      <a:pt x="19" y="36"/>
                    </a:cubicBezTo>
                    <a:cubicBezTo>
                      <a:pt x="19" y="35"/>
                      <a:pt x="23" y="33"/>
                      <a:pt x="23" y="31"/>
                    </a:cubicBezTo>
                    <a:cubicBezTo>
                      <a:pt x="23" y="29"/>
                      <a:pt x="25" y="32"/>
                      <a:pt x="27" y="32"/>
                    </a:cubicBezTo>
                    <a:cubicBezTo>
                      <a:pt x="29" y="32"/>
                      <a:pt x="33" y="35"/>
                      <a:pt x="33" y="35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4" y="26"/>
                      <a:pt x="25" y="22"/>
                    </a:cubicBezTo>
                    <a:cubicBezTo>
                      <a:pt x="25" y="20"/>
                      <a:pt x="25" y="20"/>
                      <a:pt x="24" y="17"/>
                    </a:cubicBezTo>
                    <a:cubicBezTo>
                      <a:pt x="22" y="15"/>
                      <a:pt x="21" y="16"/>
                      <a:pt x="22" y="13"/>
                    </a:cubicBezTo>
                    <a:cubicBezTo>
                      <a:pt x="22" y="10"/>
                      <a:pt x="20" y="8"/>
                      <a:pt x="19" y="7"/>
                    </a:cubicBezTo>
                    <a:cubicBezTo>
                      <a:pt x="17" y="6"/>
                      <a:pt x="16" y="5"/>
                      <a:pt x="15" y="4"/>
                    </a:cubicBezTo>
                    <a:cubicBezTo>
                      <a:pt x="13" y="3"/>
                      <a:pt x="12" y="2"/>
                      <a:pt x="10" y="1"/>
                    </a:cubicBezTo>
                    <a:cubicBezTo>
                      <a:pt x="9" y="1"/>
                      <a:pt x="6" y="0"/>
                      <a:pt x="5" y="1"/>
                    </a:cubicBezTo>
                    <a:cubicBezTo>
                      <a:pt x="4" y="2"/>
                      <a:pt x="0" y="1"/>
                      <a:pt x="0" y="4"/>
                    </a:cubicBezTo>
                    <a:cubicBezTo>
                      <a:pt x="0" y="4"/>
                      <a:pt x="5" y="7"/>
                      <a:pt x="6" y="10"/>
                    </a:cubicBezTo>
                    <a:cubicBezTo>
                      <a:pt x="7" y="14"/>
                      <a:pt x="7" y="13"/>
                      <a:pt x="9" y="16"/>
                    </a:cubicBezTo>
                    <a:cubicBezTo>
                      <a:pt x="12" y="19"/>
                      <a:pt x="12" y="20"/>
                      <a:pt x="13" y="22"/>
                    </a:cubicBezTo>
                    <a:cubicBezTo>
                      <a:pt x="14" y="24"/>
                      <a:pt x="12" y="26"/>
                      <a:pt x="13" y="27"/>
                    </a:cubicBezTo>
                    <a:cubicBezTo>
                      <a:pt x="15" y="29"/>
                      <a:pt x="13" y="29"/>
                      <a:pt x="13" y="31"/>
                    </a:cubicBezTo>
                    <a:cubicBezTo>
                      <a:pt x="14" y="33"/>
                      <a:pt x="12" y="36"/>
                      <a:pt x="13" y="36"/>
                    </a:cubicBezTo>
                    <a:cubicBezTo>
                      <a:pt x="15" y="37"/>
                      <a:pt x="12" y="40"/>
                      <a:pt x="14" y="41"/>
                    </a:cubicBezTo>
                    <a:cubicBezTo>
                      <a:pt x="15" y="42"/>
                      <a:pt x="16" y="42"/>
                      <a:pt x="16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1" name="Freeform 144">
                <a:extLst>
                  <a:ext uri="{FF2B5EF4-FFF2-40B4-BE49-F238E27FC236}">
                    <a16:creationId xmlns:a16="http://schemas.microsoft.com/office/drawing/2014/main" xmlns="" id="{C7F29F1A-5909-47B0-B2CF-C76A7DCB2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0" y="1167"/>
                <a:ext cx="65" cy="83"/>
              </a:xfrm>
              <a:custGeom>
                <a:avLst/>
                <a:gdLst>
                  <a:gd name="T0" fmla="*/ 16 w 33"/>
                  <a:gd name="T1" fmla="*/ 42 h 42"/>
                  <a:gd name="T2" fmla="*/ 19 w 33"/>
                  <a:gd name="T3" fmla="*/ 36 h 42"/>
                  <a:gd name="T4" fmla="*/ 23 w 33"/>
                  <a:gd name="T5" fmla="*/ 31 h 42"/>
                  <a:gd name="T6" fmla="*/ 27 w 33"/>
                  <a:gd name="T7" fmla="*/ 32 h 42"/>
                  <a:gd name="T8" fmla="*/ 33 w 33"/>
                  <a:gd name="T9" fmla="*/ 35 h 42"/>
                  <a:gd name="T10" fmla="*/ 28 w 33"/>
                  <a:gd name="T11" fmla="*/ 28 h 42"/>
                  <a:gd name="T12" fmla="*/ 25 w 33"/>
                  <a:gd name="T13" fmla="*/ 22 h 42"/>
                  <a:gd name="T14" fmla="*/ 24 w 33"/>
                  <a:gd name="T15" fmla="*/ 17 h 42"/>
                  <a:gd name="T16" fmla="*/ 22 w 33"/>
                  <a:gd name="T17" fmla="*/ 13 h 42"/>
                  <a:gd name="T18" fmla="*/ 19 w 33"/>
                  <a:gd name="T19" fmla="*/ 7 h 42"/>
                  <a:gd name="T20" fmla="*/ 15 w 33"/>
                  <a:gd name="T21" fmla="*/ 4 h 42"/>
                  <a:gd name="T22" fmla="*/ 10 w 33"/>
                  <a:gd name="T23" fmla="*/ 1 h 42"/>
                  <a:gd name="T24" fmla="*/ 5 w 33"/>
                  <a:gd name="T25" fmla="*/ 1 h 42"/>
                  <a:gd name="T26" fmla="*/ 0 w 33"/>
                  <a:gd name="T27" fmla="*/ 4 h 42"/>
                  <a:gd name="T28" fmla="*/ 6 w 33"/>
                  <a:gd name="T29" fmla="*/ 10 h 42"/>
                  <a:gd name="T30" fmla="*/ 9 w 33"/>
                  <a:gd name="T31" fmla="*/ 16 h 42"/>
                  <a:gd name="T32" fmla="*/ 13 w 33"/>
                  <a:gd name="T33" fmla="*/ 22 h 42"/>
                  <a:gd name="T34" fmla="*/ 13 w 33"/>
                  <a:gd name="T35" fmla="*/ 27 h 42"/>
                  <a:gd name="T36" fmla="*/ 13 w 33"/>
                  <a:gd name="T37" fmla="*/ 31 h 42"/>
                  <a:gd name="T38" fmla="*/ 13 w 33"/>
                  <a:gd name="T39" fmla="*/ 36 h 42"/>
                  <a:gd name="T40" fmla="*/ 14 w 33"/>
                  <a:gd name="T41" fmla="*/ 41 h 42"/>
                  <a:gd name="T42" fmla="*/ 16 w 33"/>
                  <a:gd name="T4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42">
                    <a:moveTo>
                      <a:pt x="16" y="42"/>
                    </a:moveTo>
                    <a:cubicBezTo>
                      <a:pt x="16" y="42"/>
                      <a:pt x="19" y="38"/>
                      <a:pt x="19" y="36"/>
                    </a:cubicBezTo>
                    <a:cubicBezTo>
                      <a:pt x="19" y="35"/>
                      <a:pt x="23" y="33"/>
                      <a:pt x="23" y="31"/>
                    </a:cubicBezTo>
                    <a:cubicBezTo>
                      <a:pt x="23" y="29"/>
                      <a:pt x="25" y="32"/>
                      <a:pt x="27" y="32"/>
                    </a:cubicBezTo>
                    <a:cubicBezTo>
                      <a:pt x="29" y="32"/>
                      <a:pt x="33" y="35"/>
                      <a:pt x="33" y="35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4" y="26"/>
                      <a:pt x="25" y="22"/>
                    </a:cubicBezTo>
                    <a:cubicBezTo>
                      <a:pt x="25" y="20"/>
                      <a:pt x="25" y="20"/>
                      <a:pt x="24" y="17"/>
                    </a:cubicBezTo>
                    <a:cubicBezTo>
                      <a:pt x="22" y="15"/>
                      <a:pt x="21" y="16"/>
                      <a:pt x="22" y="13"/>
                    </a:cubicBezTo>
                    <a:cubicBezTo>
                      <a:pt x="22" y="10"/>
                      <a:pt x="20" y="8"/>
                      <a:pt x="19" y="7"/>
                    </a:cubicBezTo>
                    <a:cubicBezTo>
                      <a:pt x="17" y="6"/>
                      <a:pt x="16" y="5"/>
                      <a:pt x="15" y="4"/>
                    </a:cubicBezTo>
                    <a:cubicBezTo>
                      <a:pt x="13" y="3"/>
                      <a:pt x="12" y="2"/>
                      <a:pt x="10" y="1"/>
                    </a:cubicBezTo>
                    <a:cubicBezTo>
                      <a:pt x="9" y="1"/>
                      <a:pt x="6" y="0"/>
                      <a:pt x="5" y="1"/>
                    </a:cubicBezTo>
                    <a:cubicBezTo>
                      <a:pt x="4" y="2"/>
                      <a:pt x="0" y="1"/>
                      <a:pt x="0" y="4"/>
                    </a:cubicBezTo>
                    <a:cubicBezTo>
                      <a:pt x="0" y="4"/>
                      <a:pt x="5" y="7"/>
                      <a:pt x="6" y="10"/>
                    </a:cubicBezTo>
                    <a:cubicBezTo>
                      <a:pt x="7" y="14"/>
                      <a:pt x="7" y="13"/>
                      <a:pt x="9" y="16"/>
                    </a:cubicBezTo>
                    <a:cubicBezTo>
                      <a:pt x="12" y="19"/>
                      <a:pt x="12" y="20"/>
                      <a:pt x="13" y="22"/>
                    </a:cubicBezTo>
                    <a:cubicBezTo>
                      <a:pt x="14" y="24"/>
                      <a:pt x="12" y="26"/>
                      <a:pt x="13" y="27"/>
                    </a:cubicBezTo>
                    <a:cubicBezTo>
                      <a:pt x="15" y="29"/>
                      <a:pt x="13" y="29"/>
                      <a:pt x="13" y="31"/>
                    </a:cubicBezTo>
                    <a:cubicBezTo>
                      <a:pt x="14" y="33"/>
                      <a:pt x="12" y="36"/>
                      <a:pt x="13" y="36"/>
                    </a:cubicBezTo>
                    <a:cubicBezTo>
                      <a:pt x="15" y="37"/>
                      <a:pt x="12" y="40"/>
                      <a:pt x="14" y="41"/>
                    </a:cubicBezTo>
                    <a:cubicBezTo>
                      <a:pt x="15" y="42"/>
                      <a:pt x="16" y="42"/>
                      <a:pt x="16" y="42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2" name="Freeform 145">
                <a:extLst>
                  <a:ext uri="{FF2B5EF4-FFF2-40B4-BE49-F238E27FC236}">
                    <a16:creationId xmlns:a16="http://schemas.microsoft.com/office/drawing/2014/main" xmlns="" id="{2B5CF861-5B4E-4CEC-97A5-AD7F95011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3" y="1544"/>
                <a:ext cx="518" cy="387"/>
              </a:xfrm>
              <a:custGeom>
                <a:avLst/>
                <a:gdLst>
                  <a:gd name="T0" fmla="*/ 4 w 264"/>
                  <a:gd name="T1" fmla="*/ 11 h 197"/>
                  <a:gd name="T2" fmla="*/ 11 w 264"/>
                  <a:gd name="T3" fmla="*/ 25 h 197"/>
                  <a:gd name="T4" fmla="*/ 19 w 264"/>
                  <a:gd name="T5" fmla="*/ 31 h 197"/>
                  <a:gd name="T6" fmla="*/ 24 w 264"/>
                  <a:gd name="T7" fmla="*/ 53 h 197"/>
                  <a:gd name="T8" fmla="*/ 25 w 264"/>
                  <a:gd name="T9" fmla="*/ 62 h 197"/>
                  <a:gd name="T10" fmla="*/ 41 w 264"/>
                  <a:gd name="T11" fmla="*/ 73 h 197"/>
                  <a:gd name="T12" fmla="*/ 46 w 264"/>
                  <a:gd name="T13" fmla="*/ 90 h 197"/>
                  <a:gd name="T14" fmla="*/ 58 w 264"/>
                  <a:gd name="T15" fmla="*/ 109 h 197"/>
                  <a:gd name="T16" fmla="*/ 63 w 264"/>
                  <a:gd name="T17" fmla="*/ 105 h 197"/>
                  <a:gd name="T18" fmla="*/ 57 w 264"/>
                  <a:gd name="T19" fmla="*/ 94 h 197"/>
                  <a:gd name="T20" fmla="*/ 51 w 264"/>
                  <a:gd name="T21" fmla="*/ 86 h 197"/>
                  <a:gd name="T22" fmla="*/ 41 w 264"/>
                  <a:gd name="T23" fmla="*/ 63 h 197"/>
                  <a:gd name="T24" fmla="*/ 36 w 264"/>
                  <a:gd name="T25" fmla="*/ 52 h 197"/>
                  <a:gd name="T26" fmla="*/ 33 w 264"/>
                  <a:gd name="T27" fmla="*/ 42 h 197"/>
                  <a:gd name="T28" fmla="*/ 31 w 264"/>
                  <a:gd name="T29" fmla="*/ 36 h 197"/>
                  <a:gd name="T30" fmla="*/ 22 w 264"/>
                  <a:gd name="T31" fmla="*/ 25 h 197"/>
                  <a:gd name="T32" fmla="*/ 18 w 264"/>
                  <a:gd name="T33" fmla="*/ 9 h 197"/>
                  <a:gd name="T34" fmla="*/ 27 w 264"/>
                  <a:gd name="T35" fmla="*/ 10 h 197"/>
                  <a:gd name="T36" fmla="*/ 37 w 264"/>
                  <a:gd name="T37" fmla="*/ 25 h 197"/>
                  <a:gd name="T38" fmla="*/ 46 w 264"/>
                  <a:gd name="T39" fmla="*/ 43 h 197"/>
                  <a:gd name="T40" fmla="*/ 57 w 264"/>
                  <a:gd name="T41" fmla="*/ 53 h 197"/>
                  <a:gd name="T42" fmla="*/ 67 w 264"/>
                  <a:gd name="T43" fmla="*/ 65 h 197"/>
                  <a:gd name="T44" fmla="*/ 66 w 264"/>
                  <a:gd name="T45" fmla="*/ 72 h 197"/>
                  <a:gd name="T46" fmla="*/ 74 w 264"/>
                  <a:gd name="T47" fmla="*/ 81 h 197"/>
                  <a:gd name="T48" fmla="*/ 86 w 264"/>
                  <a:gd name="T49" fmla="*/ 96 h 197"/>
                  <a:gd name="T50" fmla="*/ 92 w 264"/>
                  <a:gd name="T51" fmla="*/ 105 h 197"/>
                  <a:gd name="T52" fmla="*/ 100 w 264"/>
                  <a:gd name="T53" fmla="*/ 124 h 197"/>
                  <a:gd name="T54" fmla="*/ 99 w 264"/>
                  <a:gd name="T55" fmla="*/ 142 h 197"/>
                  <a:gd name="T56" fmla="*/ 108 w 264"/>
                  <a:gd name="T57" fmla="*/ 154 h 197"/>
                  <a:gd name="T58" fmla="*/ 119 w 264"/>
                  <a:gd name="T59" fmla="*/ 164 h 197"/>
                  <a:gd name="T60" fmla="*/ 142 w 264"/>
                  <a:gd name="T61" fmla="*/ 176 h 197"/>
                  <a:gd name="T62" fmla="*/ 158 w 264"/>
                  <a:gd name="T63" fmla="*/ 181 h 197"/>
                  <a:gd name="T64" fmla="*/ 164 w 264"/>
                  <a:gd name="T65" fmla="*/ 187 h 197"/>
                  <a:gd name="T66" fmla="*/ 175 w 264"/>
                  <a:gd name="T67" fmla="*/ 189 h 197"/>
                  <a:gd name="T68" fmla="*/ 193 w 264"/>
                  <a:gd name="T69" fmla="*/ 185 h 197"/>
                  <a:gd name="T70" fmla="*/ 208 w 264"/>
                  <a:gd name="T71" fmla="*/ 190 h 197"/>
                  <a:gd name="T72" fmla="*/ 218 w 264"/>
                  <a:gd name="T73" fmla="*/ 184 h 197"/>
                  <a:gd name="T74" fmla="*/ 222 w 264"/>
                  <a:gd name="T75" fmla="*/ 171 h 197"/>
                  <a:gd name="T76" fmla="*/ 244 w 264"/>
                  <a:gd name="T77" fmla="*/ 164 h 197"/>
                  <a:gd name="T78" fmla="*/ 254 w 264"/>
                  <a:gd name="T79" fmla="*/ 164 h 197"/>
                  <a:gd name="T80" fmla="*/ 259 w 264"/>
                  <a:gd name="T81" fmla="*/ 126 h 197"/>
                  <a:gd name="T82" fmla="*/ 246 w 264"/>
                  <a:gd name="T83" fmla="*/ 129 h 197"/>
                  <a:gd name="T84" fmla="*/ 231 w 264"/>
                  <a:gd name="T85" fmla="*/ 146 h 197"/>
                  <a:gd name="T86" fmla="*/ 222 w 264"/>
                  <a:gd name="T87" fmla="*/ 160 h 197"/>
                  <a:gd name="T88" fmla="*/ 208 w 264"/>
                  <a:gd name="T89" fmla="*/ 164 h 197"/>
                  <a:gd name="T90" fmla="*/ 184 w 264"/>
                  <a:gd name="T91" fmla="*/ 159 h 197"/>
                  <a:gd name="T92" fmla="*/ 178 w 264"/>
                  <a:gd name="T93" fmla="*/ 146 h 197"/>
                  <a:gd name="T94" fmla="*/ 168 w 264"/>
                  <a:gd name="T95" fmla="*/ 132 h 197"/>
                  <a:gd name="T96" fmla="*/ 168 w 264"/>
                  <a:gd name="T97" fmla="*/ 113 h 197"/>
                  <a:gd name="T98" fmla="*/ 166 w 264"/>
                  <a:gd name="T99" fmla="*/ 98 h 197"/>
                  <a:gd name="T100" fmla="*/ 168 w 264"/>
                  <a:gd name="T101" fmla="*/ 85 h 197"/>
                  <a:gd name="T102" fmla="*/ 168 w 264"/>
                  <a:gd name="T103" fmla="*/ 79 h 197"/>
                  <a:gd name="T104" fmla="*/ 156 w 264"/>
                  <a:gd name="T105" fmla="*/ 73 h 197"/>
                  <a:gd name="T106" fmla="*/ 149 w 264"/>
                  <a:gd name="T107" fmla="*/ 58 h 197"/>
                  <a:gd name="T108" fmla="*/ 142 w 264"/>
                  <a:gd name="T109" fmla="*/ 44 h 197"/>
                  <a:gd name="T110" fmla="*/ 133 w 264"/>
                  <a:gd name="T111" fmla="*/ 34 h 197"/>
                  <a:gd name="T112" fmla="*/ 122 w 264"/>
                  <a:gd name="T113" fmla="*/ 41 h 197"/>
                  <a:gd name="T114" fmla="*/ 111 w 264"/>
                  <a:gd name="T115" fmla="*/ 36 h 197"/>
                  <a:gd name="T116" fmla="*/ 103 w 264"/>
                  <a:gd name="T117" fmla="*/ 22 h 197"/>
                  <a:gd name="T118" fmla="*/ 93 w 264"/>
                  <a:gd name="T119" fmla="*/ 11 h 197"/>
                  <a:gd name="T120" fmla="*/ 24 w 264"/>
                  <a:gd name="T121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4" h="197">
                    <a:moveTo>
                      <a:pt x="0" y="1"/>
                    </a:moveTo>
                    <a:cubicBezTo>
                      <a:pt x="0" y="3"/>
                      <a:pt x="0" y="4"/>
                      <a:pt x="1" y="6"/>
                    </a:cubicBezTo>
                    <a:cubicBezTo>
                      <a:pt x="1" y="7"/>
                      <a:pt x="3" y="7"/>
                      <a:pt x="4" y="8"/>
                    </a:cubicBezTo>
                    <a:cubicBezTo>
                      <a:pt x="4" y="9"/>
                      <a:pt x="3" y="10"/>
                      <a:pt x="4" y="11"/>
                    </a:cubicBezTo>
                    <a:cubicBezTo>
                      <a:pt x="4" y="12"/>
                      <a:pt x="6" y="13"/>
                      <a:pt x="7" y="14"/>
                    </a:cubicBezTo>
                    <a:cubicBezTo>
                      <a:pt x="8" y="16"/>
                      <a:pt x="6" y="19"/>
                      <a:pt x="8" y="22"/>
                    </a:cubicBezTo>
                    <a:cubicBezTo>
                      <a:pt x="8" y="22"/>
                      <a:pt x="10" y="23"/>
                      <a:pt x="10" y="23"/>
                    </a:cubicBezTo>
                    <a:cubicBezTo>
                      <a:pt x="11" y="23"/>
                      <a:pt x="10" y="25"/>
                      <a:pt x="11" y="25"/>
                    </a:cubicBezTo>
                    <a:cubicBezTo>
                      <a:pt x="11" y="26"/>
                      <a:pt x="13" y="26"/>
                      <a:pt x="14" y="27"/>
                    </a:cubicBezTo>
                    <a:cubicBezTo>
                      <a:pt x="14" y="27"/>
                      <a:pt x="14" y="28"/>
                      <a:pt x="14" y="29"/>
                    </a:cubicBezTo>
                    <a:cubicBezTo>
                      <a:pt x="15" y="29"/>
                      <a:pt x="17" y="28"/>
                      <a:pt x="18" y="29"/>
                    </a:cubicBezTo>
                    <a:cubicBezTo>
                      <a:pt x="18" y="29"/>
                      <a:pt x="18" y="31"/>
                      <a:pt x="19" y="31"/>
                    </a:cubicBezTo>
                    <a:cubicBezTo>
                      <a:pt x="20" y="32"/>
                      <a:pt x="21" y="32"/>
                      <a:pt x="22" y="33"/>
                    </a:cubicBezTo>
                    <a:cubicBezTo>
                      <a:pt x="24" y="36"/>
                      <a:pt x="22" y="37"/>
                      <a:pt x="23" y="41"/>
                    </a:cubicBezTo>
                    <a:cubicBezTo>
                      <a:pt x="23" y="41"/>
                      <a:pt x="25" y="43"/>
                      <a:pt x="25" y="43"/>
                    </a:cubicBezTo>
                    <a:cubicBezTo>
                      <a:pt x="25" y="47"/>
                      <a:pt x="24" y="50"/>
                      <a:pt x="24" y="53"/>
                    </a:cubicBezTo>
                    <a:cubicBezTo>
                      <a:pt x="22" y="53"/>
                      <a:pt x="20" y="53"/>
                      <a:pt x="17" y="53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9" y="56"/>
                      <a:pt x="21" y="57"/>
                      <a:pt x="22" y="58"/>
                    </a:cubicBezTo>
                    <a:cubicBezTo>
                      <a:pt x="23" y="59"/>
                      <a:pt x="24" y="62"/>
                      <a:pt x="25" y="62"/>
                    </a:cubicBezTo>
                    <a:cubicBezTo>
                      <a:pt x="25" y="62"/>
                      <a:pt x="26" y="62"/>
                      <a:pt x="27" y="62"/>
                    </a:cubicBezTo>
                    <a:cubicBezTo>
                      <a:pt x="27" y="63"/>
                      <a:pt x="27" y="64"/>
                      <a:pt x="28" y="65"/>
                    </a:cubicBezTo>
                    <a:cubicBezTo>
                      <a:pt x="28" y="65"/>
                      <a:pt x="30" y="64"/>
                      <a:pt x="31" y="65"/>
                    </a:cubicBezTo>
                    <a:cubicBezTo>
                      <a:pt x="32" y="65"/>
                      <a:pt x="40" y="72"/>
                      <a:pt x="41" y="73"/>
                    </a:cubicBezTo>
                    <a:cubicBezTo>
                      <a:pt x="41" y="75"/>
                      <a:pt x="40" y="74"/>
                      <a:pt x="40" y="76"/>
                    </a:cubicBezTo>
                    <a:cubicBezTo>
                      <a:pt x="40" y="76"/>
                      <a:pt x="42" y="79"/>
                      <a:pt x="42" y="80"/>
                    </a:cubicBezTo>
                    <a:cubicBezTo>
                      <a:pt x="43" y="82"/>
                      <a:pt x="41" y="86"/>
                      <a:pt x="42" y="88"/>
                    </a:cubicBezTo>
                    <a:cubicBezTo>
                      <a:pt x="43" y="89"/>
                      <a:pt x="45" y="89"/>
                      <a:pt x="46" y="90"/>
                    </a:cubicBezTo>
                    <a:cubicBezTo>
                      <a:pt x="47" y="90"/>
                      <a:pt x="46" y="92"/>
                      <a:pt x="47" y="93"/>
                    </a:cubicBezTo>
                    <a:cubicBezTo>
                      <a:pt x="47" y="93"/>
                      <a:pt x="49" y="94"/>
                      <a:pt x="50" y="95"/>
                    </a:cubicBezTo>
                    <a:cubicBezTo>
                      <a:pt x="51" y="96"/>
                      <a:pt x="58" y="104"/>
                      <a:pt x="58" y="105"/>
                    </a:cubicBezTo>
                    <a:cubicBezTo>
                      <a:pt x="58" y="106"/>
                      <a:pt x="58" y="107"/>
                      <a:pt x="58" y="109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0" y="108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3" y="106"/>
                      <a:pt x="63" y="105"/>
                    </a:cubicBezTo>
                    <a:cubicBezTo>
                      <a:pt x="63" y="104"/>
                      <a:pt x="64" y="103"/>
                      <a:pt x="63" y="101"/>
                    </a:cubicBezTo>
                    <a:cubicBezTo>
                      <a:pt x="63" y="101"/>
                      <a:pt x="58" y="98"/>
                      <a:pt x="58" y="98"/>
                    </a:cubicBezTo>
                    <a:cubicBezTo>
                      <a:pt x="58" y="97"/>
                      <a:pt x="58" y="96"/>
                      <a:pt x="58" y="95"/>
                    </a:cubicBezTo>
                    <a:cubicBezTo>
                      <a:pt x="57" y="95"/>
                      <a:pt x="57" y="94"/>
                      <a:pt x="57" y="94"/>
                    </a:cubicBezTo>
                    <a:cubicBezTo>
                      <a:pt x="56" y="94"/>
                      <a:pt x="55" y="94"/>
                      <a:pt x="54" y="94"/>
                    </a:cubicBezTo>
                    <a:cubicBezTo>
                      <a:pt x="53" y="94"/>
                      <a:pt x="54" y="92"/>
                      <a:pt x="53" y="92"/>
                    </a:cubicBezTo>
                    <a:cubicBezTo>
                      <a:pt x="53" y="91"/>
                      <a:pt x="55" y="90"/>
                      <a:pt x="54" y="88"/>
                    </a:cubicBezTo>
                    <a:cubicBezTo>
                      <a:pt x="54" y="87"/>
                      <a:pt x="52" y="87"/>
                      <a:pt x="51" y="86"/>
                    </a:cubicBezTo>
                    <a:cubicBezTo>
                      <a:pt x="51" y="84"/>
                      <a:pt x="52" y="83"/>
                      <a:pt x="52" y="81"/>
                    </a:cubicBezTo>
                    <a:cubicBezTo>
                      <a:pt x="52" y="81"/>
                      <a:pt x="48" y="76"/>
                      <a:pt x="48" y="76"/>
                    </a:cubicBezTo>
                    <a:cubicBezTo>
                      <a:pt x="48" y="75"/>
                      <a:pt x="48" y="74"/>
                      <a:pt x="48" y="73"/>
                    </a:cubicBezTo>
                    <a:cubicBezTo>
                      <a:pt x="47" y="69"/>
                      <a:pt x="45" y="65"/>
                      <a:pt x="41" y="63"/>
                    </a:cubicBezTo>
                    <a:cubicBezTo>
                      <a:pt x="42" y="62"/>
                      <a:pt x="43" y="60"/>
                      <a:pt x="42" y="59"/>
                    </a:cubicBezTo>
                    <a:cubicBezTo>
                      <a:pt x="42" y="58"/>
                      <a:pt x="40" y="58"/>
                      <a:pt x="39" y="57"/>
                    </a:cubicBezTo>
                    <a:cubicBezTo>
                      <a:pt x="39" y="57"/>
                      <a:pt x="40" y="55"/>
                      <a:pt x="39" y="55"/>
                    </a:cubicBezTo>
                    <a:cubicBezTo>
                      <a:pt x="39" y="54"/>
                      <a:pt x="37" y="53"/>
                      <a:pt x="36" y="52"/>
                    </a:cubicBezTo>
                    <a:cubicBezTo>
                      <a:pt x="35" y="50"/>
                      <a:pt x="36" y="47"/>
                      <a:pt x="35" y="45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4" y="42"/>
                      <a:pt x="33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2" y="41"/>
                      <a:pt x="31" y="42"/>
                      <a:pt x="30" y="41"/>
                    </a:cubicBezTo>
                    <a:cubicBezTo>
                      <a:pt x="30" y="40"/>
                      <a:pt x="30" y="37"/>
                      <a:pt x="31" y="37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7" y="31"/>
                      <a:pt x="26" y="31"/>
                      <a:pt x="25" y="31"/>
                    </a:cubicBezTo>
                    <a:cubicBezTo>
                      <a:pt x="25" y="31"/>
                      <a:pt x="25" y="29"/>
                      <a:pt x="25" y="29"/>
                    </a:cubicBezTo>
                    <a:cubicBezTo>
                      <a:pt x="25" y="28"/>
                      <a:pt x="23" y="26"/>
                      <a:pt x="22" y="25"/>
                    </a:cubicBezTo>
                    <a:cubicBezTo>
                      <a:pt x="21" y="23"/>
                      <a:pt x="22" y="21"/>
                      <a:pt x="20" y="19"/>
                    </a:cubicBezTo>
                    <a:cubicBezTo>
                      <a:pt x="20" y="18"/>
                      <a:pt x="17" y="16"/>
                      <a:pt x="17" y="16"/>
                    </a:cubicBezTo>
                    <a:cubicBezTo>
                      <a:pt x="16" y="13"/>
                      <a:pt x="18" y="11"/>
                      <a:pt x="18" y="10"/>
                    </a:cubicBezTo>
                    <a:cubicBezTo>
                      <a:pt x="18" y="9"/>
                      <a:pt x="17" y="10"/>
                      <a:pt x="18" y="9"/>
                    </a:cubicBezTo>
                    <a:cubicBezTo>
                      <a:pt x="19" y="9"/>
                      <a:pt x="20" y="8"/>
                      <a:pt x="22" y="9"/>
                    </a:cubicBezTo>
                    <a:cubicBezTo>
                      <a:pt x="22" y="9"/>
                      <a:pt x="22" y="11"/>
                      <a:pt x="23" y="11"/>
                    </a:cubicBezTo>
                    <a:cubicBezTo>
                      <a:pt x="24" y="12"/>
                      <a:pt x="25" y="11"/>
                      <a:pt x="26" y="12"/>
                    </a:cubicBezTo>
                    <a:cubicBezTo>
                      <a:pt x="26" y="12"/>
                      <a:pt x="27" y="10"/>
                      <a:pt x="27" y="10"/>
                    </a:cubicBezTo>
                    <a:cubicBezTo>
                      <a:pt x="28" y="9"/>
                      <a:pt x="29" y="10"/>
                      <a:pt x="31" y="10"/>
                    </a:cubicBezTo>
                    <a:cubicBezTo>
                      <a:pt x="33" y="14"/>
                      <a:pt x="30" y="11"/>
                      <a:pt x="34" y="15"/>
                    </a:cubicBezTo>
                    <a:cubicBezTo>
                      <a:pt x="33" y="20"/>
                      <a:pt x="34" y="22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8"/>
                      <a:pt x="38" y="30"/>
                      <a:pt x="39" y="33"/>
                    </a:cubicBezTo>
                    <a:cubicBezTo>
                      <a:pt x="41" y="35"/>
                      <a:pt x="43" y="37"/>
                      <a:pt x="44" y="39"/>
                    </a:cubicBezTo>
                    <a:cubicBezTo>
                      <a:pt x="44" y="39"/>
                      <a:pt x="46" y="39"/>
                      <a:pt x="46" y="39"/>
                    </a:cubicBezTo>
                    <a:cubicBezTo>
                      <a:pt x="47" y="41"/>
                      <a:pt x="46" y="42"/>
                      <a:pt x="46" y="43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7" y="45"/>
                      <a:pt x="50" y="45"/>
                      <a:pt x="51" y="46"/>
                    </a:cubicBezTo>
                    <a:cubicBezTo>
                      <a:pt x="52" y="47"/>
                      <a:pt x="52" y="53"/>
                      <a:pt x="54" y="53"/>
                    </a:cubicBezTo>
                    <a:cubicBezTo>
                      <a:pt x="55" y="54"/>
                      <a:pt x="57" y="53"/>
                      <a:pt x="57" y="53"/>
                    </a:cubicBezTo>
                    <a:cubicBezTo>
                      <a:pt x="59" y="55"/>
                      <a:pt x="57" y="57"/>
                      <a:pt x="57" y="59"/>
                    </a:cubicBezTo>
                    <a:cubicBezTo>
                      <a:pt x="58" y="60"/>
                      <a:pt x="61" y="60"/>
                      <a:pt x="62" y="61"/>
                    </a:cubicBezTo>
                    <a:cubicBezTo>
                      <a:pt x="62" y="62"/>
                      <a:pt x="62" y="65"/>
                      <a:pt x="63" y="65"/>
                    </a:cubicBezTo>
                    <a:cubicBezTo>
                      <a:pt x="64" y="66"/>
                      <a:pt x="66" y="65"/>
                      <a:pt x="67" y="65"/>
                    </a:cubicBezTo>
                    <a:cubicBezTo>
                      <a:pt x="68" y="66"/>
                      <a:pt x="68" y="67"/>
                      <a:pt x="68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9"/>
                      <a:pt x="69" y="70"/>
                      <a:pt x="69" y="71"/>
                    </a:cubicBezTo>
                    <a:cubicBezTo>
                      <a:pt x="68" y="71"/>
                      <a:pt x="66" y="71"/>
                      <a:pt x="66" y="72"/>
                    </a:cubicBezTo>
                    <a:cubicBezTo>
                      <a:pt x="66" y="73"/>
                      <a:pt x="66" y="75"/>
                      <a:pt x="66" y="76"/>
                    </a:cubicBezTo>
                    <a:cubicBezTo>
                      <a:pt x="67" y="76"/>
                      <a:pt x="68" y="76"/>
                      <a:pt x="69" y="77"/>
                    </a:cubicBezTo>
                    <a:cubicBezTo>
                      <a:pt x="70" y="77"/>
                      <a:pt x="70" y="79"/>
                      <a:pt x="70" y="79"/>
                    </a:cubicBezTo>
                    <a:cubicBezTo>
                      <a:pt x="71" y="80"/>
                      <a:pt x="73" y="81"/>
                      <a:pt x="74" y="81"/>
                    </a:cubicBezTo>
                    <a:cubicBezTo>
                      <a:pt x="74" y="81"/>
                      <a:pt x="79" y="88"/>
                      <a:pt x="79" y="88"/>
                    </a:cubicBezTo>
                    <a:cubicBezTo>
                      <a:pt x="80" y="89"/>
                      <a:pt x="79" y="90"/>
                      <a:pt x="80" y="91"/>
                    </a:cubicBezTo>
                    <a:cubicBezTo>
                      <a:pt x="81" y="92"/>
                      <a:pt x="82" y="92"/>
                      <a:pt x="83" y="93"/>
                    </a:cubicBezTo>
                    <a:cubicBezTo>
                      <a:pt x="84" y="94"/>
                      <a:pt x="86" y="96"/>
                      <a:pt x="86" y="96"/>
                    </a:cubicBezTo>
                    <a:cubicBezTo>
                      <a:pt x="86" y="97"/>
                      <a:pt x="86" y="98"/>
                      <a:pt x="86" y="99"/>
                    </a:cubicBezTo>
                    <a:cubicBezTo>
                      <a:pt x="87" y="99"/>
                      <a:pt x="89" y="101"/>
                      <a:pt x="90" y="102"/>
                    </a:cubicBezTo>
                    <a:cubicBezTo>
                      <a:pt x="90" y="103"/>
                      <a:pt x="90" y="103"/>
                      <a:pt x="90" y="104"/>
                    </a:cubicBezTo>
                    <a:cubicBezTo>
                      <a:pt x="90" y="104"/>
                      <a:pt x="92" y="105"/>
                      <a:pt x="92" y="105"/>
                    </a:cubicBezTo>
                    <a:cubicBezTo>
                      <a:pt x="93" y="107"/>
                      <a:pt x="92" y="108"/>
                      <a:pt x="93" y="110"/>
                    </a:cubicBezTo>
                    <a:cubicBezTo>
                      <a:pt x="95" y="113"/>
                      <a:pt x="97" y="114"/>
                      <a:pt x="99" y="119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100" y="121"/>
                      <a:pt x="100" y="122"/>
                      <a:pt x="100" y="124"/>
                    </a:cubicBezTo>
                    <a:cubicBezTo>
                      <a:pt x="100" y="125"/>
                      <a:pt x="103" y="126"/>
                      <a:pt x="102" y="131"/>
                    </a:cubicBezTo>
                    <a:cubicBezTo>
                      <a:pt x="102" y="132"/>
                      <a:pt x="100" y="134"/>
                      <a:pt x="99" y="134"/>
                    </a:cubicBezTo>
                    <a:cubicBezTo>
                      <a:pt x="98" y="136"/>
                      <a:pt x="101" y="137"/>
                      <a:pt x="101" y="138"/>
                    </a:cubicBezTo>
                    <a:cubicBezTo>
                      <a:pt x="100" y="139"/>
                      <a:pt x="98" y="139"/>
                      <a:pt x="99" y="142"/>
                    </a:cubicBezTo>
                    <a:cubicBezTo>
                      <a:pt x="99" y="142"/>
                      <a:pt x="100" y="145"/>
                      <a:pt x="101" y="146"/>
                    </a:cubicBezTo>
                    <a:cubicBezTo>
                      <a:pt x="102" y="146"/>
                      <a:pt x="102" y="146"/>
                      <a:pt x="102" y="146"/>
                    </a:cubicBezTo>
                    <a:cubicBezTo>
                      <a:pt x="103" y="147"/>
                      <a:pt x="102" y="148"/>
                      <a:pt x="103" y="149"/>
                    </a:cubicBezTo>
                    <a:cubicBezTo>
                      <a:pt x="103" y="150"/>
                      <a:pt x="107" y="153"/>
                      <a:pt x="108" y="154"/>
                    </a:cubicBezTo>
                    <a:cubicBezTo>
                      <a:pt x="109" y="154"/>
                      <a:pt x="110" y="154"/>
                      <a:pt x="111" y="154"/>
                    </a:cubicBezTo>
                    <a:cubicBezTo>
                      <a:pt x="112" y="155"/>
                      <a:pt x="111" y="156"/>
                      <a:pt x="112" y="157"/>
                    </a:cubicBezTo>
                    <a:cubicBezTo>
                      <a:pt x="113" y="158"/>
                      <a:pt x="115" y="159"/>
                      <a:pt x="117" y="160"/>
                    </a:cubicBezTo>
                    <a:cubicBezTo>
                      <a:pt x="117" y="161"/>
                      <a:pt x="119" y="163"/>
                      <a:pt x="119" y="164"/>
                    </a:cubicBezTo>
                    <a:cubicBezTo>
                      <a:pt x="119" y="164"/>
                      <a:pt x="121" y="167"/>
                      <a:pt x="121" y="167"/>
                    </a:cubicBezTo>
                    <a:cubicBezTo>
                      <a:pt x="125" y="169"/>
                      <a:pt x="128" y="167"/>
                      <a:pt x="131" y="168"/>
                    </a:cubicBezTo>
                    <a:cubicBezTo>
                      <a:pt x="132" y="169"/>
                      <a:pt x="133" y="172"/>
                      <a:pt x="134" y="172"/>
                    </a:cubicBezTo>
                    <a:cubicBezTo>
                      <a:pt x="136" y="174"/>
                      <a:pt x="140" y="175"/>
                      <a:pt x="142" y="176"/>
                    </a:cubicBezTo>
                    <a:cubicBezTo>
                      <a:pt x="143" y="177"/>
                      <a:pt x="143" y="178"/>
                      <a:pt x="144" y="178"/>
                    </a:cubicBezTo>
                    <a:cubicBezTo>
                      <a:pt x="147" y="180"/>
                      <a:pt x="149" y="179"/>
                      <a:pt x="153" y="180"/>
                    </a:cubicBezTo>
                    <a:cubicBezTo>
                      <a:pt x="154" y="182"/>
                      <a:pt x="154" y="182"/>
                      <a:pt x="154" y="182"/>
                    </a:cubicBezTo>
                    <a:cubicBezTo>
                      <a:pt x="156" y="182"/>
                      <a:pt x="156" y="181"/>
                      <a:pt x="158" y="181"/>
                    </a:cubicBezTo>
                    <a:cubicBezTo>
                      <a:pt x="158" y="181"/>
                      <a:pt x="158" y="183"/>
                      <a:pt x="158" y="183"/>
                    </a:cubicBezTo>
                    <a:cubicBezTo>
                      <a:pt x="159" y="183"/>
                      <a:pt x="160" y="183"/>
                      <a:pt x="161" y="183"/>
                    </a:cubicBezTo>
                    <a:cubicBezTo>
                      <a:pt x="162" y="183"/>
                      <a:pt x="163" y="185"/>
                      <a:pt x="164" y="186"/>
                    </a:cubicBezTo>
                    <a:cubicBezTo>
                      <a:pt x="164" y="187"/>
                      <a:pt x="164" y="187"/>
                      <a:pt x="164" y="187"/>
                    </a:cubicBezTo>
                    <a:cubicBezTo>
                      <a:pt x="165" y="187"/>
                      <a:pt x="166" y="186"/>
                      <a:pt x="166" y="186"/>
                    </a:cubicBezTo>
                    <a:cubicBezTo>
                      <a:pt x="169" y="186"/>
                      <a:pt x="168" y="187"/>
                      <a:pt x="169" y="188"/>
                    </a:cubicBezTo>
                    <a:cubicBezTo>
                      <a:pt x="171" y="188"/>
                      <a:pt x="173" y="187"/>
                      <a:pt x="174" y="187"/>
                    </a:cubicBezTo>
                    <a:cubicBezTo>
                      <a:pt x="175" y="187"/>
                      <a:pt x="175" y="188"/>
                      <a:pt x="175" y="189"/>
                    </a:cubicBezTo>
                    <a:cubicBezTo>
                      <a:pt x="176" y="189"/>
                      <a:pt x="178" y="190"/>
                      <a:pt x="178" y="190"/>
                    </a:cubicBezTo>
                    <a:cubicBezTo>
                      <a:pt x="181" y="190"/>
                      <a:pt x="182" y="187"/>
                      <a:pt x="184" y="187"/>
                    </a:cubicBezTo>
                    <a:cubicBezTo>
                      <a:pt x="186" y="186"/>
                      <a:pt x="188" y="187"/>
                      <a:pt x="190" y="187"/>
                    </a:cubicBezTo>
                    <a:cubicBezTo>
                      <a:pt x="191" y="187"/>
                      <a:pt x="193" y="185"/>
                      <a:pt x="193" y="185"/>
                    </a:cubicBezTo>
                    <a:cubicBezTo>
                      <a:pt x="195" y="185"/>
                      <a:pt x="194" y="186"/>
                      <a:pt x="195" y="186"/>
                    </a:cubicBezTo>
                    <a:cubicBezTo>
                      <a:pt x="198" y="187"/>
                      <a:pt x="200" y="186"/>
                      <a:pt x="202" y="187"/>
                    </a:cubicBezTo>
                    <a:cubicBezTo>
                      <a:pt x="203" y="187"/>
                      <a:pt x="204" y="190"/>
                      <a:pt x="205" y="190"/>
                    </a:cubicBezTo>
                    <a:cubicBezTo>
                      <a:pt x="206" y="191"/>
                      <a:pt x="207" y="190"/>
                      <a:pt x="208" y="190"/>
                    </a:cubicBezTo>
                    <a:cubicBezTo>
                      <a:pt x="210" y="191"/>
                      <a:pt x="211" y="194"/>
                      <a:pt x="212" y="197"/>
                    </a:cubicBezTo>
                    <a:cubicBezTo>
                      <a:pt x="212" y="197"/>
                      <a:pt x="212" y="197"/>
                      <a:pt x="212" y="197"/>
                    </a:cubicBezTo>
                    <a:cubicBezTo>
                      <a:pt x="212" y="197"/>
                      <a:pt x="214" y="194"/>
                      <a:pt x="213" y="192"/>
                    </a:cubicBezTo>
                    <a:cubicBezTo>
                      <a:pt x="212" y="191"/>
                      <a:pt x="218" y="184"/>
                      <a:pt x="218" y="184"/>
                    </a:cubicBezTo>
                    <a:cubicBezTo>
                      <a:pt x="229" y="184"/>
                      <a:pt x="229" y="184"/>
                      <a:pt x="229" y="184"/>
                    </a:cubicBezTo>
                    <a:cubicBezTo>
                      <a:pt x="229" y="184"/>
                      <a:pt x="229" y="181"/>
                      <a:pt x="227" y="179"/>
                    </a:cubicBezTo>
                    <a:cubicBezTo>
                      <a:pt x="224" y="178"/>
                      <a:pt x="222" y="174"/>
                      <a:pt x="222" y="174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5" y="171"/>
                      <a:pt x="225" y="171"/>
                      <a:pt x="225" y="171"/>
                    </a:cubicBezTo>
                    <a:cubicBezTo>
                      <a:pt x="226" y="166"/>
                      <a:pt x="226" y="166"/>
                      <a:pt x="226" y="166"/>
                    </a:cubicBezTo>
                    <a:cubicBezTo>
                      <a:pt x="241" y="166"/>
                      <a:pt x="241" y="166"/>
                      <a:pt x="241" y="166"/>
                    </a:cubicBezTo>
                    <a:cubicBezTo>
                      <a:pt x="244" y="164"/>
                      <a:pt x="244" y="164"/>
                      <a:pt x="244" y="164"/>
                    </a:cubicBezTo>
                    <a:cubicBezTo>
                      <a:pt x="244" y="164"/>
                      <a:pt x="246" y="161"/>
                      <a:pt x="248" y="163"/>
                    </a:cubicBezTo>
                    <a:cubicBezTo>
                      <a:pt x="249" y="161"/>
                      <a:pt x="250" y="160"/>
                      <a:pt x="251" y="158"/>
                    </a:cubicBezTo>
                    <a:cubicBezTo>
                      <a:pt x="251" y="160"/>
                      <a:pt x="251" y="162"/>
                      <a:pt x="250" y="162"/>
                    </a:cubicBezTo>
                    <a:cubicBezTo>
                      <a:pt x="252" y="163"/>
                      <a:pt x="253" y="164"/>
                      <a:pt x="254" y="164"/>
                    </a:cubicBezTo>
                    <a:cubicBezTo>
                      <a:pt x="254" y="158"/>
                      <a:pt x="255" y="154"/>
                      <a:pt x="256" y="148"/>
                    </a:cubicBezTo>
                    <a:cubicBezTo>
                      <a:pt x="257" y="148"/>
                      <a:pt x="257" y="148"/>
                      <a:pt x="257" y="148"/>
                    </a:cubicBezTo>
                    <a:cubicBezTo>
                      <a:pt x="258" y="147"/>
                      <a:pt x="256" y="146"/>
                      <a:pt x="256" y="143"/>
                    </a:cubicBezTo>
                    <a:cubicBezTo>
                      <a:pt x="256" y="139"/>
                      <a:pt x="264" y="129"/>
                      <a:pt x="259" y="126"/>
                    </a:cubicBezTo>
                    <a:cubicBezTo>
                      <a:pt x="258" y="126"/>
                      <a:pt x="257" y="126"/>
                      <a:pt x="257" y="126"/>
                    </a:cubicBezTo>
                    <a:cubicBezTo>
                      <a:pt x="255" y="125"/>
                      <a:pt x="255" y="125"/>
                      <a:pt x="255" y="125"/>
                    </a:cubicBezTo>
                    <a:cubicBezTo>
                      <a:pt x="254" y="124"/>
                      <a:pt x="249" y="125"/>
                      <a:pt x="248" y="126"/>
                    </a:cubicBezTo>
                    <a:cubicBezTo>
                      <a:pt x="247" y="126"/>
                      <a:pt x="246" y="128"/>
                      <a:pt x="246" y="129"/>
                    </a:cubicBezTo>
                    <a:cubicBezTo>
                      <a:pt x="244" y="129"/>
                      <a:pt x="243" y="128"/>
                      <a:pt x="242" y="129"/>
                    </a:cubicBezTo>
                    <a:cubicBezTo>
                      <a:pt x="241" y="129"/>
                      <a:pt x="240" y="131"/>
                      <a:pt x="240" y="131"/>
                    </a:cubicBezTo>
                    <a:cubicBezTo>
                      <a:pt x="236" y="132"/>
                      <a:pt x="235" y="130"/>
                      <a:pt x="234" y="134"/>
                    </a:cubicBezTo>
                    <a:cubicBezTo>
                      <a:pt x="232" y="137"/>
                      <a:pt x="232" y="142"/>
                      <a:pt x="231" y="146"/>
                    </a:cubicBezTo>
                    <a:cubicBezTo>
                      <a:pt x="231" y="146"/>
                      <a:pt x="228" y="148"/>
                      <a:pt x="228" y="148"/>
                    </a:cubicBezTo>
                    <a:cubicBezTo>
                      <a:pt x="228" y="150"/>
                      <a:pt x="229" y="152"/>
                      <a:pt x="228" y="154"/>
                    </a:cubicBezTo>
                    <a:cubicBezTo>
                      <a:pt x="228" y="154"/>
                      <a:pt x="228" y="154"/>
                      <a:pt x="228" y="154"/>
                    </a:cubicBezTo>
                    <a:cubicBezTo>
                      <a:pt x="225" y="155"/>
                      <a:pt x="224" y="158"/>
                      <a:pt x="222" y="160"/>
                    </a:cubicBezTo>
                    <a:cubicBezTo>
                      <a:pt x="221" y="160"/>
                      <a:pt x="219" y="161"/>
                      <a:pt x="219" y="161"/>
                    </a:cubicBezTo>
                    <a:cubicBezTo>
                      <a:pt x="219" y="161"/>
                      <a:pt x="218" y="159"/>
                      <a:pt x="218" y="158"/>
                    </a:cubicBezTo>
                    <a:cubicBezTo>
                      <a:pt x="213" y="159"/>
                      <a:pt x="212" y="159"/>
                      <a:pt x="209" y="162"/>
                    </a:cubicBezTo>
                    <a:cubicBezTo>
                      <a:pt x="209" y="162"/>
                      <a:pt x="208" y="164"/>
                      <a:pt x="208" y="164"/>
                    </a:cubicBezTo>
                    <a:cubicBezTo>
                      <a:pt x="207" y="164"/>
                      <a:pt x="205" y="164"/>
                      <a:pt x="203" y="164"/>
                    </a:cubicBezTo>
                    <a:cubicBezTo>
                      <a:pt x="203" y="165"/>
                      <a:pt x="203" y="165"/>
                      <a:pt x="203" y="165"/>
                    </a:cubicBezTo>
                    <a:cubicBezTo>
                      <a:pt x="201" y="166"/>
                      <a:pt x="198" y="165"/>
                      <a:pt x="195" y="165"/>
                    </a:cubicBezTo>
                    <a:cubicBezTo>
                      <a:pt x="192" y="159"/>
                      <a:pt x="191" y="159"/>
                      <a:pt x="184" y="159"/>
                    </a:cubicBezTo>
                    <a:cubicBezTo>
                      <a:pt x="183" y="158"/>
                      <a:pt x="184" y="157"/>
                      <a:pt x="184" y="156"/>
                    </a:cubicBezTo>
                    <a:cubicBezTo>
                      <a:pt x="183" y="154"/>
                      <a:pt x="180" y="152"/>
                      <a:pt x="180" y="150"/>
                    </a:cubicBezTo>
                    <a:cubicBezTo>
                      <a:pt x="180" y="149"/>
                      <a:pt x="180" y="147"/>
                      <a:pt x="180" y="146"/>
                    </a:cubicBezTo>
                    <a:cubicBezTo>
                      <a:pt x="180" y="146"/>
                      <a:pt x="178" y="147"/>
                      <a:pt x="178" y="146"/>
                    </a:cubicBezTo>
                    <a:cubicBezTo>
                      <a:pt x="177" y="146"/>
                      <a:pt x="176" y="143"/>
                      <a:pt x="175" y="142"/>
                    </a:cubicBezTo>
                    <a:cubicBezTo>
                      <a:pt x="175" y="141"/>
                      <a:pt x="173" y="141"/>
                      <a:pt x="172" y="140"/>
                    </a:cubicBezTo>
                    <a:cubicBezTo>
                      <a:pt x="171" y="138"/>
                      <a:pt x="172" y="136"/>
                      <a:pt x="171" y="134"/>
                    </a:cubicBezTo>
                    <a:cubicBezTo>
                      <a:pt x="171" y="134"/>
                      <a:pt x="169" y="133"/>
                      <a:pt x="168" y="132"/>
                    </a:cubicBezTo>
                    <a:cubicBezTo>
                      <a:pt x="168" y="131"/>
                      <a:pt x="168" y="129"/>
                      <a:pt x="168" y="129"/>
                    </a:cubicBezTo>
                    <a:cubicBezTo>
                      <a:pt x="167" y="129"/>
                      <a:pt x="166" y="130"/>
                      <a:pt x="166" y="130"/>
                    </a:cubicBezTo>
                    <a:cubicBezTo>
                      <a:pt x="167" y="125"/>
                      <a:pt x="166" y="124"/>
                      <a:pt x="166" y="119"/>
                    </a:cubicBezTo>
                    <a:cubicBezTo>
                      <a:pt x="167" y="118"/>
                      <a:pt x="169" y="116"/>
                      <a:pt x="168" y="113"/>
                    </a:cubicBezTo>
                    <a:cubicBezTo>
                      <a:pt x="167" y="111"/>
                      <a:pt x="167" y="111"/>
                      <a:pt x="167" y="111"/>
                    </a:cubicBezTo>
                    <a:cubicBezTo>
                      <a:pt x="167" y="109"/>
                      <a:pt x="168" y="107"/>
                      <a:pt x="167" y="106"/>
                    </a:cubicBezTo>
                    <a:cubicBezTo>
                      <a:pt x="166" y="105"/>
                      <a:pt x="166" y="105"/>
                      <a:pt x="166" y="105"/>
                    </a:cubicBezTo>
                    <a:cubicBezTo>
                      <a:pt x="165" y="102"/>
                      <a:pt x="167" y="101"/>
                      <a:pt x="166" y="98"/>
                    </a:cubicBezTo>
                    <a:cubicBezTo>
                      <a:pt x="165" y="95"/>
                      <a:pt x="165" y="95"/>
                      <a:pt x="165" y="95"/>
                    </a:cubicBezTo>
                    <a:cubicBezTo>
                      <a:pt x="165" y="94"/>
                      <a:pt x="167" y="90"/>
                      <a:pt x="165" y="89"/>
                    </a:cubicBezTo>
                    <a:cubicBezTo>
                      <a:pt x="166" y="88"/>
                      <a:pt x="167" y="88"/>
                      <a:pt x="168" y="87"/>
                    </a:cubicBezTo>
                    <a:cubicBezTo>
                      <a:pt x="168" y="86"/>
                      <a:pt x="167" y="85"/>
                      <a:pt x="168" y="85"/>
                    </a:cubicBezTo>
                    <a:cubicBezTo>
                      <a:pt x="168" y="85"/>
                      <a:pt x="170" y="85"/>
                      <a:pt x="170" y="85"/>
                    </a:cubicBezTo>
                    <a:cubicBezTo>
                      <a:pt x="171" y="83"/>
                      <a:pt x="171" y="82"/>
                      <a:pt x="172" y="81"/>
                    </a:cubicBezTo>
                    <a:cubicBezTo>
                      <a:pt x="173" y="80"/>
                      <a:pt x="172" y="79"/>
                      <a:pt x="172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8" y="74"/>
                      <a:pt x="158" y="74"/>
                      <a:pt x="158" y="74"/>
                    </a:cubicBezTo>
                    <a:cubicBezTo>
                      <a:pt x="156" y="73"/>
                      <a:pt x="156" y="73"/>
                      <a:pt x="156" y="73"/>
                    </a:cubicBezTo>
                    <a:cubicBezTo>
                      <a:pt x="155" y="69"/>
                      <a:pt x="155" y="69"/>
                      <a:pt x="155" y="69"/>
                    </a:cubicBezTo>
                    <a:cubicBezTo>
                      <a:pt x="153" y="63"/>
                      <a:pt x="153" y="63"/>
                      <a:pt x="153" y="63"/>
                    </a:cubicBezTo>
                    <a:cubicBezTo>
                      <a:pt x="152" y="60"/>
                      <a:pt x="152" y="60"/>
                      <a:pt x="152" y="60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5" y="50"/>
                      <a:pt x="145" y="50"/>
                      <a:pt x="145" y="50"/>
                    </a:cubicBezTo>
                    <a:cubicBezTo>
                      <a:pt x="143" y="46"/>
                      <a:pt x="143" y="46"/>
                      <a:pt x="143" y="46"/>
                    </a:cubicBezTo>
                    <a:cubicBezTo>
                      <a:pt x="142" y="44"/>
                      <a:pt x="142" y="44"/>
                      <a:pt x="142" y="44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6" y="36"/>
                      <a:pt x="136" y="36"/>
                      <a:pt x="136" y="36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27" y="35"/>
                      <a:pt x="127" y="35"/>
                      <a:pt x="127" y="35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119" y="41"/>
                      <a:pt x="119" y="41"/>
                      <a:pt x="119" y="41"/>
                    </a:cubicBezTo>
                    <a:cubicBezTo>
                      <a:pt x="116" y="41"/>
                      <a:pt x="116" y="41"/>
                      <a:pt x="116" y="41"/>
                    </a:cubicBezTo>
                    <a:cubicBezTo>
                      <a:pt x="113" y="39"/>
                      <a:pt x="113" y="39"/>
                      <a:pt x="113" y="39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09" y="32"/>
                      <a:pt x="109" y="32"/>
                      <a:pt x="109" y="32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3" name="Freeform 146">
                <a:extLst>
                  <a:ext uri="{FF2B5EF4-FFF2-40B4-BE49-F238E27FC236}">
                    <a16:creationId xmlns:a16="http://schemas.microsoft.com/office/drawing/2014/main" xmlns="" id="{301EFE63-B8A2-4105-BD4B-ECA17B323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3" y="1544"/>
                <a:ext cx="518" cy="387"/>
              </a:xfrm>
              <a:custGeom>
                <a:avLst/>
                <a:gdLst>
                  <a:gd name="T0" fmla="*/ 4 w 264"/>
                  <a:gd name="T1" fmla="*/ 11 h 197"/>
                  <a:gd name="T2" fmla="*/ 11 w 264"/>
                  <a:gd name="T3" fmla="*/ 25 h 197"/>
                  <a:gd name="T4" fmla="*/ 19 w 264"/>
                  <a:gd name="T5" fmla="*/ 31 h 197"/>
                  <a:gd name="T6" fmla="*/ 24 w 264"/>
                  <a:gd name="T7" fmla="*/ 53 h 197"/>
                  <a:gd name="T8" fmla="*/ 25 w 264"/>
                  <a:gd name="T9" fmla="*/ 62 h 197"/>
                  <a:gd name="T10" fmla="*/ 41 w 264"/>
                  <a:gd name="T11" fmla="*/ 73 h 197"/>
                  <a:gd name="T12" fmla="*/ 46 w 264"/>
                  <a:gd name="T13" fmla="*/ 90 h 197"/>
                  <a:gd name="T14" fmla="*/ 58 w 264"/>
                  <a:gd name="T15" fmla="*/ 109 h 197"/>
                  <a:gd name="T16" fmla="*/ 63 w 264"/>
                  <a:gd name="T17" fmla="*/ 105 h 197"/>
                  <a:gd name="T18" fmla="*/ 57 w 264"/>
                  <a:gd name="T19" fmla="*/ 94 h 197"/>
                  <a:gd name="T20" fmla="*/ 51 w 264"/>
                  <a:gd name="T21" fmla="*/ 86 h 197"/>
                  <a:gd name="T22" fmla="*/ 41 w 264"/>
                  <a:gd name="T23" fmla="*/ 63 h 197"/>
                  <a:gd name="T24" fmla="*/ 36 w 264"/>
                  <a:gd name="T25" fmla="*/ 52 h 197"/>
                  <a:gd name="T26" fmla="*/ 33 w 264"/>
                  <a:gd name="T27" fmla="*/ 42 h 197"/>
                  <a:gd name="T28" fmla="*/ 31 w 264"/>
                  <a:gd name="T29" fmla="*/ 36 h 197"/>
                  <a:gd name="T30" fmla="*/ 22 w 264"/>
                  <a:gd name="T31" fmla="*/ 25 h 197"/>
                  <a:gd name="T32" fmla="*/ 18 w 264"/>
                  <a:gd name="T33" fmla="*/ 9 h 197"/>
                  <a:gd name="T34" fmla="*/ 27 w 264"/>
                  <a:gd name="T35" fmla="*/ 10 h 197"/>
                  <a:gd name="T36" fmla="*/ 37 w 264"/>
                  <a:gd name="T37" fmla="*/ 25 h 197"/>
                  <a:gd name="T38" fmla="*/ 46 w 264"/>
                  <a:gd name="T39" fmla="*/ 43 h 197"/>
                  <a:gd name="T40" fmla="*/ 57 w 264"/>
                  <a:gd name="T41" fmla="*/ 53 h 197"/>
                  <a:gd name="T42" fmla="*/ 67 w 264"/>
                  <a:gd name="T43" fmla="*/ 65 h 197"/>
                  <a:gd name="T44" fmla="*/ 66 w 264"/>
                  <a:gd name="T45" fmla="*/ 72 h 197"/>
                  <a:gd name="T46" fmla="*/ 74 w 264"/>
                  <a:gd name="T47" fmla="*/ 81 h 197"/>
                  <a:gd name="T48" fmla="*/ 86 w 264"/>
                  <a:gd name="T49" fmla="*/ 96 h 197"/>
                  <a:gd name="T50" fmla="*/ 92 w 264"/>
                  <a:gd name="T51" fmla="*/ 105 h 197"/>
                  <a:gd name="T52" fmla="*/ 100 w 264"/>
                  <a:gd name="T53" fmla="*/ 124 h 197"/>
                  <a:gd name="T54" fmla="*/ 99 w 264"/>
                  <a:gd name="T55" fmla="*/ 142 h 197"/>
                  <a:gd name="T56" fmla="*/ 108 w 264"/>
                  <a:gd name="T57" fmla="*/ 154 h 197"/>
                  <a:gd name="T58" fmla="*/ 119 w 264"/>
                  <a:gd name="T59" fmla="*/ 164 h 197"/>
                  <a:gd name="T60" fmla="*/ 142 w 264"/>
                  <a:gd name="T61" fmla="*/ 176 h 197"/>
                  <a:gd name="T62" fmla="*/ 158 w 264"/>
                  <a:gd name="T63" fmla="*/ 181 h 197"/>
                  <a:gd name="T64" fmla="*/ 164 w 264"/>
                  <a:gd name="T65" fmla="*/ 187 h 197"/>
                  <a:gd name="T66" fmla="*/ 175 w 264"/>
                  <a:gd name="T67" fmla="*/ 189 h 197"/>
                  <a:gd name="T68" fmla="*/ 193 w 264"/>
                  <a:gd name="T69" fmla="*/ 185 h 197"/>
                  <a:gd name="T70" fmla="*/ 208 w 264"/>
                  <a:gd name="T71" fmla="*/ 190 h 197"/>
                  <a:gd name="T72" fmla="*/ 218 w 264"/>
                  <a:gd name="T73" fmla="*/ 184 h 197"/>
                  <a:gd name="T74" fmla="*/ 222 w 264"/>
                  <a:gd name="T75" fmla="*/ 171 h 197"/>
                  <a:gd name="T76" fmla="*/ 244 w 264"/>
                  <a:gd name="T77" fmla="*/ 164 h 197"/>
                  <a:gd name="T78" fmla="*/ 254 w 264"/>
                  <a:gd name="T79" fmla="*/ 164 h 197"/>
                  <a:gd name="T80" fmla="*/ 259 w 264"/>
                  <a:gd name="T81" fmla="*/ 126 h 197"/>
                  <a:gd name="T82" fmla="*/ 246 w 264"/>
                  <a:gd name="T83" fmla="*/ 129 h 197"/>
                  <a:gd name="T84" fmla="*/ 231 w 264"/>
                  <a:gd name="T85" fmla="*/ 146 h 197"/>
                  <a:gd name="T86" fmla="*/ 222 w 264"/>
                  <a:gd name="T87" fmla="*/ 160 h 197"/>
                  <a:gd name="T88" fmla="*/ 208 w 264"/>
                  <a:gd name="T89" fmla="*/ 164 h 197"/>
                  <a:gd name="T90" fmla="*/ 184 w 264"/>
                  <a:gd name="T91" fmla="*/ 159 h 197"/>
                  <a:gd name="T92" fmla="*/ 178 w 264"/>
                  <a:gd name="T93" fmla="*/ 146 h 197"/>
                  <a:gd name="T94" fmla="*/ 168 w 264"/>
                  <a:gd name="T95" fmla="*/ 132 h 197"/>
                  <a:gd name="T96" fmla="*/ 168 w 264"/>
                  <a:gd name="T97" fmla="*/ 113 h 197"/>
                  <a:gd name="T98" fmla="*/ 166 w 264"/>
                  <a:gd name="T99" fmla="*/ 98 h 197"/>
                  <a:gd name="T100" fmla="*/ 168 w 264"/>
                  <a:gd name="T101" fmla="*/ 85 h 197"/>
                  <a:gd name="T102" fmla="*/ 168 w 264"/>
                  <a:gd name="T103" fmla="*/ 79 h 197"/>
                  <a:gd name="T104" fmla="*/ 156 w 264"/>
                  <a:gd name="T105" fmla="*/ 73 h 197"/>
                  <a:gd name="T106" fmla="*/ 149 w 264"/>
                  <a:gd name="T107" fmla="*/ 58 h 197"/>
                  <a:gd name="T108" fmla="*/ 142 w 264"/>
                  <a:gd name="T109" fmla="*/ 44 h 197"/>
                  <a:gd name="T110" fmla="*/ 133 w 264"/>
                  <a:gd name="T111" fmla="*/ 34 h 197"/>
                  <a:gd name="T112" fmla="*/ 122 w 264"/>
                  <a:gd name="T113" fmla="*/ 41 h 197"/>
                  <a:gd name="T114" fmla="*/ 111 w 264"/>
                  <a:gd name="T115" fmla="*/ 36 h 197"/>
                  <a:gd name="T116" fmla="*/ 103 w 264"/>
                  <a:gd name="T117" fmla="*/ 22 h 197"/>
                  <a:gd name="T118" fmla="*/ 93 w 264"/>
                  <a:gd name="T119" fmla="*/ 11 h 197"/>
                  <a:gd name="T120" fmla="*/ 24 w 264"/>
                  <a:gd name="T121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4" h="197">
                    <a:moveTo>
                      <a:pt x="0" y="1"/>
                    </a:moveTo>
                    <a:cubicBezTo>
                      <a:pt x="0" y="3"/>
                      <a:pt x="0" y="4"/>
                      <a:pt x="1" y="6"/>
                    </a:cubicBezTo>
                    <a:cubicBezTo>
                      <a:pt x="1" y="7"/>
                      <a:pt x="3" y="7"/>
                      <a:pt x="4" y="8"/>
                    </a:cubicBezTo>
                    <a:cubicBezTo>
                      <a:pt x="4" y="9"/>
                      <a:pt x="3" y="10"/>
                      <a:pt x="4" y="11"/>
                    </a:cubicBezTo>
                    <a:cubicBezTo>
                      <a:pt x="4" y="12"/>
                      <a:pt x="6" y="13"/>
                      <a:pt x="7" y="14"/>
                    </a:cubicBezTo>
                    <a:cubicBezTo>
                      <a:pt x="8" y="16"/>
                      <a:pt x="6" y="19"/>
                      <a:pt x="8" y="22"/>
                    </a:cubicBezTo>
                    <a:cubicBezTo>
                      <a:pt x="8" y="22"/>
                      <a:pt x="10" y="23"/>
                      <a:pt x="10" y="23"/>
                    </a:cubicBezTo>
                    <a:cubicBezTo>
                      <a:pt x="11" y="23"/>
                      <a:pt x="10" y="25"/>
                      <a:pt x="11" y="25"/>
                    </a:cubicBezTo>
                    <a:cubicBezTo>
                      <a:pt x="11" y="26"/>
                      <a:pt x="13" y="26"/>
                      <a:pt x="14" y="27"/>
                    </a:cubicBezTo>
                    <a:cubicBezTo>
                      <a:pt x="14" y="27"/>
                      <a:pt x="14" y="28"/>
                      <a:pt x="14" y="29"/>
                    </a:cubicBezTo>
                    <a:cubicBezTo>
                      <a:pt x="15" y="29"/>
                      <a:pt x="17" y="28"/>
                      <a:pt x="18" y="29"/>
                    </a:cubicBezTo>
                    <a:cubicBezTo>
                      <a:pt x="18" y="29"/>
                      <a:pt x="18" y="31"/>
                      <a:pt x="19" y="31"/>
                    </a:cubicBezTo>
                    <a:cubicBezTo>
                      <a:pt x="20" y="32"/>
                      <a:pt x="21" y="32"/>
                      <a:pt x="22" y="33"/>
                    </a:cubicBezTo>
                    <a:cubicBezTo>
                      <a:pt x="24" y="36"/>
                      <a:pt x="22" y="37"/>
                      <a:pt x="23" y="41"/>
                    </a:cubicBezTo>
                    <a:cubicBezTo>
                      <a:pt x="23" y="41"/>
                      <a:pt x="25" y="43"/>
                      <a:pt x="25" y="43"/>
                    </a:cubicBezTo>
                    <a:cubicBezTo>
                      <a:pt x="25" y="47"/>
                      <a:pt x="24" y="50"/>
                      <a:pt x="24" y="53"/>
                    </a:cubicBezTo>
                    <a:cubicBezTo>
                      <a:pt x="22" y="53"/>
                      <a:pt x="20" y="53"/>
                      <a:pt x="17" y="53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9" y="56"/>
                      <a:pt x="21" y="57"/>
                      <a:pt x="22" y="58"/>
                    </a:cubicBezTo>
                    <a:cubicBezTo>
                      <a:pt x="23" y="59"/>
                      <a:pt x="24" y="62"/>
                      <a:pt x="25" y="62"/>
                    </a:cubicBezTo>
                    <a:cubicBezTo>
                      <a:pt x="25" y="62"/>
                      <a:pt x="26" y="62"/>
                      <a:pt x="27" y="62"/>
                    </a:cubicBezTo>
                    <a:cubicBezTo>
                      <a:pt x="27" y="63"/>
                      <a:pt x="27" y="64"/>
                      <a:pt x="28" y="65"/>
                    </a:cubicBezTo>
                    <a:cubicBezTo>
                      <a:pt x="28" y="65"/>
                      <a:pt x="30" y="64"/>
                      <a:pt x="31" y="65"/>
                    </a:cubicBezTo>
                    <a:cubicBezTo>
                      <a:pt x="32" y="65"/>
                      <a:pt x="40" y="72"/>
                      <a:pt x="41" y="73"/>
                    </a:cubicBezTo>
                    <a:cubicBezTo>
                      <a:pt x="41" y="75"/>
                      <a:pt x="40" y="74"/>
                      <a:pt x="40" y="76"/>
                    </a:cubicBezTo>
                    <a:cubicBezTo>
                      <a:pt x="40" y="76"/>
                      <a:pt x="42" y="79"/>
                      <a:pt x="42" y="80"/>
                    </a:cubicBezTo>
                    <a:cubicBezTo>
                      <a:pt x="43" y="82"/>
                      <a:pt x="41" y="86"/>
                      <a:pt x="42" y="88"/>
                    </a:cubicBezTo>
                    <a:cubicBezTo>
                      <a:pt x="43" y="89"/>
                      <a:pt x="45" y="89"/>
                      <a:pt x="46" y="90"/>
                    </a:cubicBezTo>
                    <a:cubicBezTo>
                      <a:pt x="47" y="90"/>
                      <a:pt x="46" y="92"/>
                      <a:pt x="47" y="93"/>
                    </a:cubicBezTo>
                    <a:cubicBezTo>
                      <a:pt x="47" y="93"/>
                      <a:pt x="49" y="94"/>
                      <a:pt x="50" y="95"/>
                    </a:cubicBezTo>
                    <a:cubicBezTo>
                      <a:pt x="51" y="96"/>
                      <a:pt x="58" y="104"/>
                      <a:pt x="58" y="105"/>
                    </a:cubicBezTo>
                    <a:cubicBezTo>
                      <a:pt x="58" y="106"/>
                      <a:pt x="58" y="107"/>
                      <a:pt x="58" y="109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0" y="108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3" y="106"/>
                      <a:pt x="63" y="105"/>
                    </a:cubicBezTo>
                    <a:cubicBezTo>
                      <a:pt x="63" y="104"/>
                      <a:pt x="64" y="103"/>
                      <a:pt x="63" y="101"/>
                    </a:cubicBezTo>
                    <a:cubicBezTo>
                      <a:pt x="63" y="101"/>
                      <a:pt x="58" y="98"/>
                      <a:pt x="58" y="98"/>
                    </a:cubicBezTo>
                    <a:cubicBezTo>
                      <a:pt x="58" y="97"/>
                      <a:pt x="58" y="96"/>
                      <a:pt x="58" y="95"/>
                    </a:cubicBezTo>
                    <a:cubicBezTo>
                      <a:pt x="57" y="95"/>
                      <a:pt x="57" y="94"/>
                      <a:pt x="57" y="94"/>
                    </a:cubicBezTo>
                    <a:cubicBezTo>
                      <a:pt x="56" y="94"/>
                      <a:pt x="55" y="94"/>
                      <a:pt x="54" y="94"/>
                    </a:cubicBezTo>
                    <a:cubicBezTo>
                      <a:pt x="53" y="94"/>
                      <a:pt x="54" y="92"/>
                      <a:pt x="53" y="92"/>
                    </a:cubicBezTo>
                    <a:cubicBezTo>
                      <a:pt x="53" y="91"/>
                      <a:pt x="55" y="90"/>
                      <a:pt x="54" y="88"/>
                    </a:cubicBezTo>
                    <a:cubicBezTo>
                      <a:pt x="54" y="87"/>
                      <a:pt x="52" y="87"/>
                      <a:pt x="51" y="86"/>
                    </a:cubicBezTo>
                    <a:cubicBezTo>
                      <a:pt x="51" y="84"/>
                      <a:pt x="52" y="83"/>
                      <a:pt x="52" y="81"/>
                    </a:cubicBezTo>
                    <a:cubicBezTo>
                      <a:pt x="52" y="81"/>
                      <a:pt x="48" y="76"/>
                      <a:pt x="48" y="76"/>
                    </a:cubicBezTo>
                    <a:cubicBezTo>
                      <a:pt x="48" y="75"/>
                      <a:pt x="48" y="74"/>
                      <a:pt x="48" y="73"/>
                    </a:cubicBezTo>
                    <a:cubicBezTo>
                      <a:pt x="47" y="69"/>
                      <a:pt x="45" y="65"/>
                      <a:pt x="41" y="63"/>
                    </a:cubicBezTo>
                    <a:cubicBezTo>
                      <a:pt x="42" y="62"/>
                      <a:pt x="43" y="60"/>
                      <a:pt x="42" y="59"/>
                    </a:cubicBezTo>
                    <a:cubicBezTo>
                      <a:pt x="42" y="58"/>
                      <a:pt x="40" y="58"/>
                      <a:pt x="39" y="57"/>
                    </a:cubicBezTo>
                    <a:cubicBezTo>
                      <a:pt x="39" y="57"/>
                      <a:pt x="40" y="55"/>
                      <a:pt x="39" y="55"/>
                    </a:cubicBezTo>
                    <a:cubicBezTo>
                      <a:pt x="39" y="54"/>
                      <a:pt x="37" y="53"/>
                      <a:pt x="36" y="52"/>
                    </a:cubicBezTo>
                    <a:cubicBezTo>
                      <a:pt x="35" y="50"/>
                      <a:pt x="36" y="47"/>
                      <a:pt x="35" y="45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4" y="42"/>
                      <a:pt x="33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2" y="41"/>
                      <a:pt x="31" y="42"/>
                      <a:pt x="30" y="41"/>
                    </a:cubicBezTo>
                    <a:cubicBezTo>
                      <a:pt x="30" y="40"/>
                      <a:pt x="30" y="37"/>
                      <a:pt x="31" y="37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7" y="31"/>
                      <a:pt x="26" y="31"/>
                      <a:pt x="25" y="31"/>
                    </a:cubicBezTo>
                    <a:cubicBezTo>
                      <a:pt x="25" y="31"/>
                      <a:pt x="25" y="29"/>
                      <a:pt x="25" y="29"/>
                    </a:cubicBezTo>
                    <a:cubicBezTo>
                      <a:pt x="25" y="28"/>
                      <a:pt x="23" y="26"/>
                      <a:pt x="22" y="25"/>
                    </a:cubicBezTo>
                    <a:cubicBezTo>
                      <a:pt x="21" y="23"/>
                      <a:pt x="22" y="21"/>
                      <a:pt x="20" y="19"/>
                    </a:cubicBezTo>
                    <a:cubicBezTo>
                      <a:pt x="20" y="18"/>
                      <a:pt x="17" y="16"/>
                      <a:pt x="17" y="16"/>
                    </a:cubicBezTo>
                    <a:cubicBezTo>
                      <a:pt x="16" y="13"/>
                      <a:pt x="18" y="11"/>
                      <a:pt x="18" y="10"/>
                    </a:cubicBezTo>
                    <a:cubicBezTo>
                      <a:pt x="18" y="9"/>
                      <a:pt x="17" y="10"/>
                      <a:pt x="18" y="9"/>
                    </a:cubicBezTo>
                    <a:cubicBezTo>
                      <a:pt x="19" y="9"/>
                      <a:pt x="20" y="8"/>
                      <a:pt x="22" y="9"/>
                    </a:cubicBezTo>
                    <a:cubicBezTo>
                      <a:pt x="22" y="9"/>
                      <a:pt x="22" y="11"/>
                      <a:pt x="23" y="11"/>
                    </a:cubicBezTo>
                    <a:cubicBezTo>
                      <a:pt x="24" y="12"/>
                      <a:pt x="25" y="11"/>
                      <a:pt x="26" y="12"/>
                    </a:cubicBezTo>
                    <a:cubicBezTo>
                      <a:pt x="26" y="12"/>
                      <a:pt x="27" y="10"/>
                      <a:pt x="27" y="10"/>
                    </a:cubicBezTo>
                    <a:cubicBezTo>
                      <a:pt x="28" y="9"/>
                      <a:pt x="29" y="10"/>
                      <a:pt x="31" y="10"/>
                    </a:cubicBezTo>
                    <a:cubicBezTo>
                      <a:pt x="33" y="14"/>
                      <a:pt x="30" y="11"/>
                      <a:pt x="34" y="15"/>
                    </a:cubicBezTo>
                    <a:cubicBezTo>
                      <a:pt x="33" y="20"/>
                      <a:pt x="34" y="22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8"/>
                      <a:pt x="38" y="30"/>
                      <a:pt x="39" y="33"/>
                    </a:cubicBezTo>
                    <a:cubicBezTo>
                      <a:pt x="41" y="35"/>
                      <a:pt x="43" y="37"/>
                      <a:pt x="44" y="39"/>
                    </a:cubicBezTo>
                    <a:cubicBezTo>
                      <a:pt x="44" y="39"/>
                      <a:pt x="46" y="39"/>
                      <a:pt x="46" y="39"/>
                    </a:cubicBezTo>
                    <a:cubicBezTo>
                      <a:pt x="47" y="41"/>
                      <a:pt x="46" y="42"/>
                      <a:pt x="46" y="43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7" y="45"/>
                      <a:pt x="50" y="45"/>
                      <a:pt x="51" y="46"/>
                    </a:cubicBezTo>
                    <a:cubicBezTo>
                      <a:pt x="52" y="47"/>
                      <a:pt x="52" y="53"/>
                      <a:pt x="54" y="53"/>
                    </a:cubicBezTo>
                    <a:cubicBezTo>
                      <a:pt x="55" y="54"/>
                      <a:pt x="57" y="53"/>
                      <a:pt x="57" y="53"/>
                    </a:cubicBezTo>
                    <a:cubicBezTo>
                      <a:pt x="59" y="55"/>
                      <a:pt x="57" y="57"/>
                      <a:pt x="57" y="59"/>
                    </a:cubicBezTo>
                    <a:cubicBezTo>
                      <a:pt x="58" y="60"/>
                      <a:pt x="61" y="60"/>
                      <a:pt x="62" y="61"/>
                    </a:cubicBezTo>
                    <a:cubicBezTo>
                      <a:pt x="62" y="62"/>
                      <a:pt x="62" y="65"/>
                      <a:pt x="63" y="65"/>
                    </a:cubicBezTo>
                    <a:cubicBezTo>
                      <a:pt x="64" y="66"/>
                      <a:pt x="66" y="65"/>
                      <a:pt x="67" y="65"/>
                    </a:cubicBezTo>
                    <a:cubicBezTo>
                      <a:pt x="68" y="66"/>
                      <a:pt x="68" y="67"/>
                      <a:pt x="68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9"/>
                      <a:pt x="69" y="70"/>
                      <a:pt x="69" y="71"/>
                    </a:cubicBezTo>
                    <a:cubicBezTo>
                      <a:pt x="68" y="71"/>
                      <a:pt x="66" y="71"/>
                      <a:pt x="66" y="72"/>
                    </a:cubicBezTo>
                    <a:cubicBezTo>
                      <a:pt x="66" y="73"/>
                      <a:pt x="66" y="75"/>
                      <a:pt x="66" y="76"/>
                    </a:cubicBezTo>
                    <a:cubicBezTo>
                      <a:pt x="67" y="76"/>
                      <a:pt x="68" y="76"/>
                      <a:pt x="69" y="77"/>
                    </a:cubicBezTo>
                    <a:cubicBezTo>
                      <a:pt x="70" y="77"/>
                      <a:pt x="70" y="79"/>
                      <a:pt x="70" y="79"/>
                    </a:cubicBezTo>
                    <a:cubicBezTo>
                      <a:pt x="71" y="80"/>
                      <a:pt x="73" y="81"/>
                      <a:pt x="74" y="81"/>
                    </a:cubicBezTo>
                    <a:cubicBezTo>
                      <a:pt x="74" y="81"/>
                      <a:pt x="79" y="88"/>
                      <a:pt x="79" y="88"/>
                    </a:cubicBezTo>
                    <a:cubicBezTo>
                      <a:pt x="80" y="89"/>
                      <a:pt x="79" y="90"/>
                      <a:pt x="80" y="91"/>
                    </a:cubicBezTo>
                    <a:cubicBezTo>
                      <a:pt x="81" y="92"/>
                      <a:pt x="82" y="92"/>
                      <a:pt x="83" y="93"/>
                    </a:cubicBezTo>
                    <a:cubicBezTo>
                      <a:pt x="84" y="94"/>
                      <a:pt x="86" y="96"/>
                      <a:pt x="86" y="96"/>
                    </a:cubicBezTo>
                    <a:cubicBezTo>
                      <a:pt x="86" y="97"/>
                      <a:pt x="86" y="98"/>
                      <a:pt x="86" y="99"/>
                    </a:cubicBezTo>
                    <a:cubicBezTo>
                      <a:pt x="87" y="99"/>
                      <a:pt x="89" y="101"/>
                      <a:pt x="90" y="102"/>
                    </a:cubicBezTo>
                    <a:cubicBezTo>
                      <a:pt x="90" y="103"/>
                      <a:pt x="90" y="103"/>
                      <a:pt x="90" y="104"/>
                    </a:cubicBezTo>
                    <a:cubicBezTo>
                      <a:pt x="90" y="104"/>
                      <a:pt x="92" y="105"/>
                      <a:pt x="92" y="105"/>
                    </a:cubicBezTo>
                    <a:cubicBezTo>
                      <a:pt x="93" y="107"/>
                      <a:pt x="92" y="108"/>
                      <a:pt x="93" y="110"/>
                    </a:cubicBezTo>
                    <a:cubicBezTo>
                      <a:pt x="95" y="113"/>
                      <a:pt x="97" y="114"/>
                      <a:pt x="99" y="119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100" y="121"/>
                      <a:pt x="100" y="122"/>
                      <a:pt x="100" y="124"/>
                    </a:cubicBezTo>
                    <a:cubicBezTo>
                      <a:pt x="100" y="125"/>
                      <a:pt x="103" y="126"/>
                      <a:pt x="102" y="131"/>
                    </a:cubicBezTo>
                    <a:cubicBezTo>
                      <a:pt x="102" y="132"/>
                      <a:pt x="100" y="134"/>
                      <a:pt x="99" y="134"/>
                    </a:cubicBezTo>
                    <a:cubicBezTo>
                      <a:pt x="98" y="136"/>
                      <a:pt x="101" y="137"/>
                      <a:pt x="101" y="138"/>
                    </a:cubicBezTo>
                    <a:cubicBezTo>
                      <a:pt x="100" y="139"/>
                      <a:pt x="98" y="139"/>
                      <a:pt x="99" y="142"/>
                    </a:cubicBezTo>
                    <a:cubicBezTo>
                      <a:pt x="99" y="142"/>
                      <a:pt x="100" y="145"/>
                      <a:pt x="101" y="146"/>
                    </a:cubicBezTo>
                    <a:cubicBezTo>
                      <a:pt x="102" y="146"/>
                      <a:pt x="102" y="146"/>
                      <a:pt x="102" y="146"/>
                    </a:cubicBezTo>
                    <a:cubicBezTo>
                      <a:pt x="103" y="147"/>
                      <a:pt x="102" y="148"/>
                      <a:pt x="103" y="149"/>
                    </a:cubicBezTo>
                    <a:cubicBezTo>
                      <a:pt x="103" y="150"/>
                      <a:pt x="107" y="153"/>
                      <a:pt x="108" y="154"/>
                    </a:cubicBezTo>
                    <a:cubicBezTo>
                      <a:pt x="109" y="154"/>
                      <a:pt x="110" y="154"/>
                      <a:pt x="111" y="154"/>
                    </a:cubicBezTo>
                    <a:cubicBezTo>
                      <a:pt x="112" y="155"/>
                      <a:pt x="111" y="156"/>
                      <a:pt x="112" y="157"/>
                    </a:cubicBezTo>
                    <a:cubicBezTo>
                      <a:pt x="113" y="158"/>
                      <a:pt x="115" y="159"/>
                      <a:pt x="117" y="160"/>
                    </a:cubicBezTo>
                    <a:cubicBezTo>
                      <a:pt x="117" y="161"/>
                      <a:pt x="119" y="163"/>
                      <a:pt x="119" y="164"/>
                    </a:cubicBezTo>
                    <a:cubicBezTo>
                      <a:pt x="119" y="164"/>
                      <a:pt x="121" y="167"/>
                      <a:pt x="121" y="167"/>
                    </a:cubicBezTo>
                    <a:cubicBezTo>
                      <a:pt x="125" y="169"/>
                      <a:pt x="128" y="167"/>
                      <a:pt x="131" y="168"/>
                    </a:cubicBezTo>
                    <a:cubicBezTo>
                      <a:pt x="132" y="169"/>
                      <a:pt x="133" y="172"/>
                      <a:pt x="134" y="172"/>
                    </a:cubicBezTo>
                    <a:cubicBezTo>
                      <a:pt x="136" y="174"/>
                      <a:pt x="140" y="175"/>
                      <a:pt x="142" y="176"/>
                    </a:cubicBezTo>
                    <a:cubicBezTo>
                      <a:pt x="143" y="177"/>
                      <a:pt x="143" y="178"/>
                      <a:pt x="144" y="178"/>
                    </a:cubicBezTo>
                    <a:cubicBezTo>
                      <a:pt x="147" y="180"/>
                      <a:pt x="149" y="179"/>
                      <a:pt x="153" y="180"/>
                    </a:cubicBezTo>
                    <a:cubicBezTo>
                      <a:pt x="154" y="182"/>
                      <a:pt x="154" y="182"/>
                      <a:pt x="154" y="182"/>
                    </a:cubicBezTo>
                    <a:cubicBezTo>
                      <a:pt x="156" y="182"/>
                      <a:pt x="156" y="181"/>
                      <a:pt x="158" y="181"/>
                    </a:cubicBezTo>
                    <a:cubicBezTo>
                      <a:pt x="158" y="181"/>
                      <a:pt x="158" y="183"/>
                      <a:pt x="158" y="183"/>
                    </a:cubicBezTo>
                    <a:cubicBezTo>
                      <a:pt x="159" y="183"/>
                      <a:pt x="160" y="183"/>
                      <a:pt x="161" y="183"/>
                    </a:cubicBezTo>
                    <a:cubicBezTo>
                      <a:pt x="162" y="183"/>
                      <a:pt x="163" y="185"/>
                      <a:pt x="164" y="186"/>
                    </a:cubicBezTo>
                    <a:cubicBezTo>
                      <a:pt x="164" y="187"/>
                      <a:pt x="164" y="187"/>
                      <a:pt x="164" y="187"/>
                    </a:cubicBezTo>
                    <a:cubicBezTo>
                      <a:pt x="165" y="187"/>
                      <a:pt x="166" y="186"/>
                      <a:pt x="166" y="186"/>
                    </a:cubicBezTo>
                    <a:cubicBezTo>
                      <a:pt x="169" y="186"/>
                      <a:pt x="168" y="187"/>
                      <a:pt x="169" y="188"/>
                    </a:cubicBezTo>
                    <a:cubicBezTo>
                      <a:pt x="171" y="188"/>
                      <a:pt x="173" y="187"/>
                      <a:pt x="174" y="187"/>
                    </a:cubicBezTo>
                    <a:cubicBezTo>
                      <a:pt x="175" y="187"/>
                      <a:pt x="175" y="188"/>
                      <a:pt x="175" y="189"/>
                    </a:cubicBezTo>
                    <a:cubicBezTo>
                      <a:pt x="176" y="189"/>
                      <a:pt x="178" y="190"/>
                      <a:pt x="178" y="190"/>
                    </a:cubicBezTo>
                    <a:cubicBezTo>
                      <a:pt x="181" y="190"/>
                      <a:pt x="182" y="187"/>
                      <a:pt x="184" y="187"/>
                    </a:cubicBezTo>
                    <a:cubicBezTo>
                      <a:pt x="186" y="186"/>
                      <a:pt x="188" y="187"/>
                      <a:pt x="190" y="187"/>
                    </a:cubicBezTo>
                    <a:cubicBezTo>
                      <a:pt x="191" y="187"/>
                      <a:pt x="193" y="185"/>
                      <a:pt x="193" y="185"/>
                    </a:cubicBezTo>
                    <a:cubicBezTo>
                      <a:pt x="195" y="185"/>
                      <a:pt x="194" y="186"/>
                      <a:pt x="195" y="186"/>
                    </a:cubicBezTo>
                    <a:cubicBezTo>
                      <a:pt x="198" y="187"/>
                      <a:pt x="200" y="186"/>
                      <a:pt x="202" y="187"/>
                    </a:cubicBezTo>
                    <a:cubicBezTo>
                      <a:pt x="203" y="187"/>
                      <a:pt x="204" y="190"/>
                      <a:pt x="205" y="190"/>
                    </a:cubicBezTo>
                    <a:cubicBezTo>
                      <a:pt x="206" y="191"/>
                      <a:pt x="207" y="190"/>
                      <a:pt x="208" y="190"/>
                    </a:cubicBezTo>
                    <a:cubicBezTo>
                      <a:pt x="210" y="191"/>
                      <a:pt x="211" y="194"/>
                      <a:pt x="212" y="197"/>
                    </a:cubicBezTo>
                    <a:cubicBezTo>
                      <a:pt x="212" y="197"/>
                      <a:pt x="212" y="197"/>
                      <a:pt x="212" y="197"/>
                    </a:cubicBezTo>
                    <a:cubicBezTo>
                      <a:pt x="212" y="197"/>
                      <a:pt x="214" y="194"/>
                      <a:pt x="213" y="192"/>
                    </a:cubicBezTo>
                    <a:cubicBezTo>
                      <a:pt x="212" y="191"/>
                      <a:pt x="218" y="184"/>
                      <a:pt x="218" y="184"/>
                    </a:cubicBezTo>
                    <a:cubicBezTo>
                      <a:pt x="229" y="184"/>
                      <a:pt x="229" y="184"/>
                      <a:pt x="229" y="184"/>
                    </a:cubicBezTo>
                    <a:cubicBezTo>
                      <a:pt x="229" y="184"/>
                      <a:pt x="229" y="181"/>
                      <a:pt x="227" y="179"/>
                    </a:cubicBezTo>
                    <a:cubicBezTo>
                      <a:pt x="224" y="178"/>
                      <a:pt x="222" y="174"/>
                      <a:pt x="222" y="174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5" y="171"/>
                      <a:pt x="225" y="171"/>
                      <a:pt x="225" y="171"/>
                    </a:cubicBezTo>
                    <a:cubicBezTo>
                      <a:pt x="226" y="166"/>
                      <a:pt x="226" y="166"/>
                      <a:pt x="226" y="166"/>
                    </a:cubicBezTo>
                    <a:cubicBezTo>
                      <a:pt x="241" y="166"/>
                      <a:pt x="241" y="166"/>
                      <a:pt x="241" y="166"/>
                    </a:cubicBezTo>
                    <a:cubicBezTo>
                      <a:pt x="244" y="164"/>
                      <a:pt x="244" y="164"/>
                      <a:pt x="244" y="164"/>
                    </a:cubicBezTo>
                    <a:cubicBezTo>
                      <a:pt x="244" y="164"/>
                      <a:pt x="246" y="161"/>
                      <a:pt x="248" y="163"/>
                    </a:cubicBezTo>
                    <a:cubicBezTo>
                      <a:pt x="249" y="161"/>
                      <a:pt x="250" y="160"/>
                      <a:pt x="251" y="158"/>
                    </a:cubicBezTo>
                    <a:cubicBezTo>
                      <a:pt x="251" y="160"/>
                      <a:pt x="251" y="162"/>
                      <a:pt x="250" y="162"/>
                    </a:cubicBezTo>
                    <a:cubicBezTo>
                      <a:pt x="252" y="163"/>
                      <a:pt x="253" y="164"/>
                      <a:pt x="254" y="164"/>
                    </a:cubicBezTo>
                    <a:cubicBezTo>
                      <a:pt x="254" y="158"/>
                      <a:pt x="255" y="154"/>
                      <a:pt x="256" y="148"/>
                    </a:cubicBezTo>
                    <a:cubicBezTo>
                      <a:pt x="257" y="148"/>
                      <a:pt x="257" y="148"/>
                      <a:pt x="257" y="148"/>
                    </a:cubicBezTo>
                    <a:cubicBezTo>
                      <a:pt x="258" y="147"/>
                      <a:pt x="256" y="146"/>
                      <a:pt x="256" y="143"/>
                    </a:cubicBezTo>
                    <a:cubicBezTo>
                      <a:pt x="256" y="139"/>
                      <a:pt x="264" y="129"/>
                      <a:pt x="259" y="126"/>
                    </a:cubicBezTo>
                    <a:cubicBezTo>
                      <a:pt x="258" y="126"/>
                      <a:pt x="257" y="126"/>
                      <a:pt x="257" y="126"/>
                    </a:cubicBezTo>
                    <a:cubicBezTo>
                      <a:pt x="255" y="125"/>
                      <a:pt x="255" y="125"/>
                      <a:pt x="255" y="125"/>
                    </a:cubicBezTo>
                    <a:cubicBezTo>
                      <a:pt x="254" y="124"/>
                      <a:pt x="249" y="125"/>
                      <a:pt x="248" y="126"/>
                    </a:cubicBezTo>
                    <a:cubicBezTo>
                      <a:pt x="247" y="126"/>
                      <a:pt x="246" y="128"/>
                      <a:pt x="246" y="129"/>
                    </a:cubicBezTo>
                    <a:cubicBezTo>
                      <a:pt x="244" y="129"/>
                      <a:pt x="243" y="128"/>
                      <a:pt x="242" y="129"/>
                    </a:cubicBezTo>
                    <a:cubicBezTo>
                      <a:pt x="241" y="129"/>
                      <a:pt x="240" y="131"/>
                      <a:pt x="240" y="131"/>
                    </a:cubicBezTo>
                    <a:cubicBezTo>
                      <a:pt x="236" y="132"/>
                      <a:pt x="235" y="130"/>
                      <a:pt x="234" y="134"/>
                    </a:cubicBezTo>
                    <a:cubicBezTo>
                      <a:pt x="232" y="137"/>
                      <a:pt x="232" y="142"/>
                      <a:pt x="231" y="146"/>
                    </a:cubicBezTo>
                    <a:cubicBezTo>
                      <a:pt x="231" y="146"/>
                      <a:pt x="228" y="148"/>
                      <a:pt x="228" y="148"/>
                    </a:cubicBezTo>
                    <a:cubicBezTo>
                      <a:pt x="228" y="150"/>
                      <a:pt x="229" y="152"/>
                      <a:pt x="228" y="154"/>
                    </a:cubicBezTo>
                    <a:cubicBezTo>
                      <a:pt x="228" y="154"/>
                      <a:pt x="228" y="154"/>
                      <a:pt x="228" y="154"/>
                    </a:cubicBezTo>
                    <a:cubicBezTo>
                      <a:pt x="225" y="155"/>
                      <a:pt x="224" y="158"/>
                      <a:pt x="222" y="160"/>
                    </a:cubicBezTo>
                    <a:cubicBezTo>
                      <a:pt x="221" y="160"/>
                      <a:pt x="219" y="161"/>
                      <a:pt x="219" y="161"/>
                    </a:cubicBezTo>
                    <a:cubicBezTo>
                      <a:pt x="219" y="161"/>
                      <a:pt x="218" y="159"/>
                      <a:pt x="218" y="158"/>
                    </a:cubicBezTo>
                    <a:cubicBezTo>
                      <a:pt x="213" y="159"/>
                      <a:pt x="212" y="159"/>
                      <a:pt x="209" y="162"/>
                    </a:cubicBezTo>
                    <a:cubicBezTo>
                      <a:pt x="209" y="162"/>
                      <a:pt x="208" y="164"/>
                      <a:pt x="208" y="164"/>
                    </a:cubicBezTo>
                    <a:cubicBezTo>
                      <a:pt x="207" y="164"/>
                      <a:pt x="205" y="164"/>
                      <a:pt x="203" y="164"/>
                    </a:cubicBezTo>
                    <a:cubicBezTo>
                      <a:pt x="203" y="165"/>
                      <a:pt x="203" y="165"/>
                      <a:pt x="203" y="165"/>
                    </a:cubicBezTo>
                    <a:cubicBezTo>
                      <a:pt x="201" y="166"/>
                      <a:pt x="198" y="165"/>
                      <a:pt x="195" y="165"/>
                    </a:cubicBezTo>
                    <a:cubicBezTo>
                      <a:pt x="192" y="159"/>
                      <a:pt x="191" y="159"/>
                      <a:pt x="184" y="159"/>
                    </a:cubicBezTo>
                    <a:cubicBezTo>
                      <a:pt x="183" y="158"/>
                      <a:pt x="184" y="157"/>
                      <a:pt x="184" y="156"/>
                    </a:cubicBezTo>
                    <a:cubicBezTo>
                      <a:pt x="183" y="154"/>
                      <a:pt x="180" y="152"/>
                      <a:pt x="180" y="150"/>
                    </a:cubicBezTo>
                    <a:cubicBezTo>
                      <a:pt x="180" y="149"/>
                      <a:pt x="180" y="147"/>
                      <a:pt x="180" y="146"/>
                    </a:cubicBezTo>
                    <a:cubicBezTo>
                      <a:pt x="180" y="146"/>
                      <a:pt x="178" y="147"/>
                      <a:pt x="178" y="146"/>
                    </a:cubicBezTo>
                    <a:cubicBezTo>
                      <a:pt x="177" y="146"/>
                      <a:pt x="176" y="143"/>
                      <a:pt x="175" y="142"/>
                    </a:cubicBezTo>
                    <a:cubicBezTo>
                      <a:pt x="175" y="141"/>
                      <a:pt x="173" y="141"/>
                      <a:pt x="172" y="140"/>
                    </a:cubicBezTo>
                    <a:cubicBezTo>
                      <a:pt x="171" y="138"/>
                      <a:pt x="172" y="136"/>
                      <a:pt x="171" y="134"/>
                    </a:cubicBezTo>
                    <a:cubicBezTo>
                      <a:pt x="171" y="134"/>
                      <a:pt x="169" y="133"/>
                      <a:pt x="168" y="132"/>
                    </a:cubicBezTo>
                    <a:cubicBezTo>
                      <a:pt x="168" y="131"/>
                      <a:pt x="168" y="129"/>
                      <a:pt x="168" y="129"/>
                    </a:cubicBezTo>
                    <a:cubicBezTo>
                      <a:pt x="167" y="129"/>
                      <a:pt x="166" y="130"/>
                      <a:pt x="166" y="130"/>
                    </a:cubicBezTo>
                    <a:cubicBezTo>
                      <a:pt x="167" y="125"/>
                      <a:pt x="166" y="124"/>
                      <a:pt x="166" y="119"/>
                    </a:cubicBezTo>
                    <a:cubicBezTo>
                      <a:pt x="167" y="118"/>
                      <a:pt x="169" y="116"/>
                      <a:pt x="168" y="113"/>
                    </a:cubicBezTo>
                    <a:cubicBezTo>
                      <a:pt x="167" y="111"/>
                      <a:pt x="167" y="111"/>
                      <a:pt x="167" y="111"/>
                    </a:cubicBezTo>
                    <a:cubicBezTo>
                      <a:pt x="167" y="109"/>
                      <a:pt x="168" y="107"/>
                      <a:pt x="167" y="106"/>
                    </a:cubicBezTo>
                    <a:cubicBezTo>
                      <a:pt x="166" y="105"/>
                      <a:pt x="166" y="105"/>
                      <a:pt x="166" y="105"/>
                    </a:cubicBezTo>
                    <a:cubicBezTo>
                      <a:pt x="165" y="102"/>
                      <a:pt x="167" y="101"/>
                      <a:pt x="166" y="98"/>
                    </a:cubicBezTo>
                    <a:cubicBezTo>
                      <a:pt x="165" y="95"/>
                      <a:pt x="165" y="95"/>
                      <a:pt x="165" y="95"/>
                    </a:cubicBezTo>
                    <a:cubicBezTo>
                      <a:pt x="165" y="94"/>
                      <a:pt x="167" y="90"/>
                      <a:pt x="165" y="89"/>
                    </a:cubicBezTo>
                    <a:cubicBezTo>
                      <a:pt x="166" y="88"/>
                      <a:pt x="167" y="88"/>
                      <a:pt x="168" y="87"/>
                    </a:cubicBezTo>
                    <a:cubicBezTo>
                      <a:pt x="168" y="86"/>
                      <a:pt x="167" y="85"/>
                      <a:pt x="168" y="85"/>
                    </a:cubicBezTo>
                    <a:cubicBezTo>
                      <a:pt x="168" y="85"/>
                      <a:pt x="170" y="85"/>
                      <a:pt x="170" y="85"/>
                    </a:cubicBezTo>
                    <a:cubicBezTo>
                      <a:pt x="171" y="83"/>
                      <a:pt x="171" y="82"/>
                      <a:pt x="172" y="81"/>
                    </a:cubicBezTo>
                    <a:cubicBezTo>
                      <a:pt x="173" y="80"/>
                      <a:pt x="172" y="79"/>
                      <a:pt x="172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8" y="74"/>
                      <a:pt x="158" y="74"/>
                      <a:pt x="158" y="74"/>
                    </a:cubicBezTo>
                    <a:cubicBezTo>
                      <a:pt x="156" y="73"/>
                      <a:pt x="156" y="73"/>
                      <a:pt x="156" y="73"/>
                    </a:cubicBezTo>
                    <a:cubicBezTo>
                      <a:pt x="155" y="69"/>
                      <a:pt x="155" y="69"/>
                      <a:pt x="155" y="69"/>
                    </a:cubicBezTo>
                    <a:cubicBezTo>
                      <a:pt x="153" y="63"/>
                      <a:pt x="153" y="63"/>
                      <a:pt x="153" y="63"/>
                    </a:cubicBezTo>
                    <a:cubicBezTo>
                      <a:pt x="152" y="60"/>
                      <a:pt x="152" y="60"/>
                      <a:pt x="152" y="60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5" y="50"/>
                      <a:pt x="145" y="50"/>
                      <a:pt x="145" y="50"/>
                    </a:cubicBezTo>
                    <a:cubicBezTo>
                      <a:pt x="143" y="46"/>
                      <a:pt x="143" y="46"/>
                      <a:pt x="143" y="46"/>
                    </a:cubicBezTo>
                    <a:cubicBezTo>
                      <a:pt x="142" y="44"/>
                      <a:pt x="142" y="44"/>
                      <a:pt x="142" y="44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6" y="36"/>
                      <a:pt x="136" y="36"/>
                      <a:pt x="136" y="36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27" y="35"/>
                      <a:pt x="127" y="35"/>
                      <a:pt x="127" y="35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119" y="41"/>
                      <a:pt x="119" y="41"/>
                      <a:pt x="119" y="41"/>
                    </a:cubicBezTo>
                    <a:cubicBezTo>
                      <a:pt x="116" y="41"/>
                      <a:pt x="116" y="41"/>
                      <a:pt x="116" y="41"/>
                    </a:cubicBezTo>
                    <a:cubicBezTo>
                      <a:pt x="113" y="39"/>
                      <a:pt x="113" y="39"/>
                      <a:pt x="113" y="39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09" y="32"/>
                      <a:pt x="109" y="32"/>
                      <a:pt x="109" y="32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4" name="Freeform 147">
                <a:extLst>
                  <a:ext uri="{FF2B5EF4-FFF2-40B4-BE49-F238E27FC236}">
                    <a16:creationId xmlns:a16="http://schemas.microsoft.com/office/drawing/2014/main" xmlns="" id="{57867266-1928-442B-8D16-0A689CF94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8" y="2680"/>
                <a:ext cx="14" cy="16"/>
              </a:xfrm>
              <a:custGeom>
                <a:avLst/>
                <a:gdLst>
                  <a:gd name="T0" fmla="*/ 4 w 7"/>
                  <a:gd name="T1" fmla="*/ 0 h 8"/>
                  <a:gd name="T2" fmla="*/ 2 w 7"/>
                  <a:gd name="T3" fmla="*/ 2 h 8"/>
                  <a:gd name="T4" fmla="*/ 0 w 7"/>
                  <a:gd name="T5" fmla="*/ 2 h 8"/>
                  <a:gd name="T6" fmla="*/ 0 w 7"/>
                  <a:gd name="T7" fmla="*/ 7 h 8"/>
                  <a:gd name="T8" fmla="*/ 6 w 7"/>
                  <a:gd name="T9" fmla="*/ 2 h 8"/>
                  <a:gd name="T10" fmla="*/ 5 w 7"/>
                  <a:gd name="T11" fmla="*/ 0 h 8"/>
                  <a:gd name="T12" fmla="*/ 4 w 7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3" y="0"/>
                      <a:pt x="3" y="2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4" y="7"/>
                      <a:pt x="7" y="8"/>
                      <a:pt x="6" y="2"/>
                    </a:cubicBezTo>
                    <a:cubicBezTo>
                      <a:pt x="6" y="2"/>
                      <a:pt x="5" y="0"/>
                      <a:pt x="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5" name="Freeform 148">
                <a:extLst>
                  <a:ext uri="{FF2B5EF4-FFF2-40B4-BE49-F238E27FC236}">
                    <a16:creationId xmlns:a16="http://schemas.microsoft.com/office/drawing/2014/main" xmlns="" id="{68771966-F756-463B-B9C9-D5BDC70D3C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8" y="2680"/>
                <a:ext cx="14" cy="16"/>
              </a:xfrm>
              <a:custGeom>
                <a:avLst/>
                <a:gdLst>
                  <a:gd name="T0" fmla="*/ 4 w 7"/>
                  <a:gd name="T1" fmla="*/ 0 h 8"/>
                  <a:gd name="T2" fmla="*/ 2 w 7"/>
                  <a:gd name="T3" fmla="*/ 2 h 8"/>
                  <a:gd name="T4" fmla="*/ 0 w 7"/>
                  <a:gd name="T5" fmla="*/ 2 h 8"/>
                  <a:gd name="T6" fmla="*/ 0 w 7"/>
                  <a:gd name="T7" fmla="*/ 7 h 8"/>
                  <a:gd name="T8" fmla="*/ 6 w 7"/>
                  <a:gd name="T9" fmla="*/ 2 h 8"/>
                  <a:gd name="T10" fmla="*/ 5 w 7"/>
                  <a:gd name="T11" fmla="*/ 0 h 8"/>
                  <a:gd name="T12" fmla="*/ 4 w 7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3" y="0"/>
                      <a:pt x="3" y="2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4" y="7"/>
                      <a:pt x="7" y="8"/>
                      <a:pt x="6" y="2"/>
                    </a:cubicBezTo>
                    <a:cubicBezTo>
                      <a:pt x="6" y="2"/>
                      <a:pt x="5" y="0"/>
                      <a:pt x="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6" name="Freeform 149">
                <a:extLst>
                  <a:ext uri="{FF2B5EF4-FFF2-40B4-BE49-F238E27FC236}">
                    <a16:creationId xmlns:a16="http://schemas.microsoft.com/office/drawing/2014/main" xmlns="" id="{6E8A4FB5-ECC7-465D-8A0E-DBDD5FF4A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7" y="1676"/>
                <a:ext cx="208" cy="261"/>
              </a:xfrm>
              <a:custGeom>
                <a:avLst/>
                <a:gdLst>
                  <a:gd name="T0" fmla="*/ 5 w 106"/>
                  <a:gd name="T1" fmla="*/ 115 h 133"/>
                  <a:gd name="T2" fmla="*/ 7 w 106"/>
                  <a:gd name="T3" fmla="*/ 114 h 133"/>
                  <a:gd name="T4" fmla="*/ 11 w 106"/>
                  <a:gd name="T5" fmla="*/ 112 h 133"/>
                  <a:gd name="T6" fmla="*/ 16 w 106"/>
                  <a:gd name="T7" fmla="*/ 112 h 133"/>
                  <a:gd name="T8" fmla="*/ 22 w 106"/>
                  <a:gd name="T9" fmla="*/ 111 h 133"/>
                  <a:gd name="T10" fmla="*/ 27 w 106"/>
                  <a:gd name="T11" fmla="*/ 114 h 133"/>
                  <a:gd name="T12" fmla="*/ 29 w 106"/>
                  <a:gd name="T13" fmla="*/ 119 h 133"/>
                  <a:gd name="T14" fmla="*/ 34 w 106"/>
                  <a:gd name="T15" fmla="*/ 121 h 133"/>
                  <a:gd name="T16" fmla="*/ 35 w 106"/>
                  <a:gd name="T17" fmla="*/ 127 h 133"/>
                  <a:gd name="T18" fmla="*/ 40 w 106"/>
                  <a:gd name="T19" fmla="*/ 129 h 133"/>
                  <a:gd name="T20" fmla="*/ 42 w 106"/>
                  <a:gd name="T21" fmla="*/ 132 h 133"/>
                  <a:gd name="T22" fmla="*/ 45 w 106"/>
                  <a:gd name="T23" fmla="*/ 131 h 133"/>
                  <a:gd name="T24" fmla="*/ 46 w 106"/>
                  <a:gd name="T25" fmla="*/ 125 h 133"/>
                  <a:gd name="T26" fmla="*/ 48 w 106"/>
                  <a:gd name="T27" fmla="*/ 122 h 133"/>
                  <a:gd name="T28" fmla="*/ 54 w 106"/>
                  <a:gd name="T29" fmla="*/ 123 h 133"/>
                  <a:gd name="T30" fmla="*/ 59 w 106"/>
                  <a:gd name="T31" fmla="*/ 123 h 133"/>
                  <a:gd name="T32" fmla="*/ 61 w 106"/>
                  <a:gd name="T33" fmla="*/ 122 h 133"/>
                  <a:gd name="T34" fmla="*/ 62 w 106"/>
                  <a:gd name="T35" fmla="*/ 117 h 133"/>
                  <a:gd name="T36" fmla="*/ 65 w 106"/>
                  <a:gd name="T37" fmla="*/ 120 h 133"/>
                  <a:gd name="T38" fmla="*/ 97 w 106"/>
                  <a:gd name="T39" fmla="*/ 119 h 133"/>
                  <a:gd name="T40" fmla="*/ 99 w 106"/>
                  <a:gd name="T41" fmla="*/ 114 h 133"/>
                  <a:gd name="T42" fmla="*/ 96 w 106"/>
                  <a:gd name="T43" fmla="*/ 111 h 133"/>
                  <a:gd name="T44" fmla="*/ 91 w 106"/>
                  <a:gd name="T45" fmla="*/ 23 h 133"/>
                  <a:gd name="T46" fmla="*/ 106 w 106"/>
                  <a:gd name="T47" fmla="*/ 22 h 133"/>
                  <a:gd name="T48" fmla="*/ 77 w 106"/>
                  <a:gd name="T49" fmla="*/ 0 h 133"/>
                  <a:gd name="T50" fmla="*/ 78 w 106"/>
                  <a:gd name="T51" fmla="*/ 16 h 133"/>
                  <a:gd name="T52" fmla="*/ 45 w 106"/>
                  <a:gd name="T53" fmla="*/ 17 h 133"/>
                  <a:gd name="T54" fmla="*/ 44 w 106"/>
                  <a:gd name="T55" fmla="*/ 40 h 133"/>
                  <a:gd name="T56" fmla="*/ 34 w 106"/>
                  <a:gd name="T57" fmla="*/ 46 h 133"/>
                  <a:gd name="T58" fmla="*/ 35 w 106"/>
                  <a:gd name="T59" fmla="*/ 63 h 133"/>
                  <a:gd name="T60" fmla="*/ 2 w 106"/>
                  <a:gd name="T61" fmla="*/ 64 h 133"/>
                  <a:gd name="T62" fmla="*/ 0 w 106"/>
                  <a:gd name="T63" fmla="*/ 66 h 133"/>
                  <a:gd name="T64" fmla="*/ 2 w 106"/>
                  <a:gd name="T65" fmla="*/ 70 h 133"/>
                  <a:gd name="T66" fmla="*/ 5 w 106"/>
                  <a:gd name="T67" fmla="*/ 75 h 133"/>
                  <a:gd name="T68" fmla="*/ 4 w 106"/>
                  <a:gd name="T69" fmla="*/ 78 h 133"/>
                  <a:gd name="T70" fmla="*/ 5 w 106"/>
                  <a:gd name="T71" fmla="*/ 83 h 133"/>
                  <a:gd name="T72" fmla="*/ 4 w 106"/>
                  <a:gd name="T73" fmla="*/ 83 h 133"/>
                  <a:gd name="T74" fmla="*/ 4 w 106"/>
                  <a:gd name="T75" fmla="*/ 88 h 133"/>
                  <a:gd name="T76" fmla="*/ 6 w 106"/>
                  <a:gd name="T77" fmla="*/ 93 h 133"/>
                  <a:gd name="T78" fmla="*/ 6 w 106"/>
                  <a:gd name="T79" fmla="*/ 100 h 133"/>
                  <a:gd name="T80" fmla="*/ 7 w 106"/>
                  <a:gd name="T81" fmla="*/ 101 h 133"/>
                  <a:gd name="T82" fmla="*/ 7 w 106"/>
                  <a:gd name="T83" fmla="*/ 102 h 133"/>
                  <a:gd name="T84" fmla="*/ 6 w 106"/>
                  <a:gd name="T85" fmla="*/ 105 h 133"/>
                  <a:gd name="T86" fmla="*/ 6 w 106"/>
                  <a:gd name="T87" fmla="*/ 111 h 133"/>
                  <a:gd name="T88" fmla="*/ 5 w 106"/>
                  <a:gd name="T89" fmla="*/ 11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6" h="133">
                    <a:moveTo>
                      <a:pt x="5" y="115"/>
                    </a:moveTo>
                    <a:cubicBezTo>
                      <a:pt x="7" y="114"/>
                      <a:pt x="7" y="114"/>
                      <a:pt x="7" y="114"/>
                    </a:cubicBezTo>
                    <a:cubicBezTo>
                      <a:pt x="7" y="114"/>
                      <a:pt x="10" y="114"/>
                      <a:pt x="11" y="112"/>
                    </a:cubicBezTo>
                    <a:cubicBezTo>
                      <a:pt x="12" y="109"/>
                      <a:pt x="13" y="111"/>
                      <a:pt x="16" y="112"/>
                    </a:cubicBezTo>
                    <a:cubicBezTo>
                      <a:pt x="18" y="112"/>
                      <a:pt x="18" y="112"/>
                      <a:pt x="22" y="111"/>
                    </a:cubicBezTo>
                    <a:cubicBezTo>
                      <a:pt x="25" y="111"/>
                      <a:pt x="25" y="113"/>
                      <a:pt x="27" y="114"/>
                    </a:cubicBezTo>
                    <a:cubicBezTo>
                      <a:pt x="28" y="115"/>
                      <a:pt x="29" y="116"/>
                      <a:pt x="29" y="119"/>
                    </a:cubicBezTo>
                    <a:cubicBezTo>
                      <a:pt x="29" y="122"/>
                      <a:pt x="32" y="121"/>
                      <a:pt x="34" y="121"/>
                    </a:cubicBezTo>
                    <a:cubicBezTo>
                      <a:pt x="35" y="122"/>
                      <a:pt x="34" y="124"/>
                      <a:pt x="35" y="127"/>
                    </a:cubicBezTo>
                    <a:cubicBezTo>
                      <a:pt x="36" y="130"/>
                      <a:pt x="40" y="127"/>
                      <a:pt x="40" y="129"/>
                    </a:cubicBezTo>
                    <a:cubicBezTo>
                      <a:pt x="40" y="130"/>
                      <a:pt x="42" y="132"/>
                      <a:pt x="42" y="132"/>
                    </a:cubicBezTo>
                    <a:cubicBezTo>
                      <a:pt x="42" y="132"/>
                      <a:pt x="44" y="133"/>
                      <a:pt x="45" y="131"/>
                    </a:cubicBezTo>
                    <a:cubicBezTo>
                      <a:pt x="47" y="130"/>
                      <a:pt x="45" y="128"/>
                      <a:pt x="46" y="125"/>
                    </a:cubicBezTo>
                    <a:cubicBezTo>
                      <a:pt x="48" y="123"/>
                      <a:pt x="46" y="122"/>
                      <a:pt x="48" y="122"/>
                    </a:cubicBezTo>
                    <a:cubicBezTo>
                      <a:pt x="49" y="122"/>
                      <a:pt x="51" y="122"/>
                      <a:pt x="54" y="123"/>
                    </a:cubicBezTo>
                    <a:cubicBezTo>
                      <a:pt x="57" y="124"/>
                      <a:pt x="59" y="123"/>
                      <a:pt x="59" y="123"/>
                    </a:cubicBezTo>
                    <a:cubicBezTo>
                      <a:pt x="59" y="123"/>
                      <a:pt x="63" y="124"/>
                      <a:pt x="61" y="122"/>
                    </a:cubicBezTo>
                    <a:cubicBezTo>
                      <a:pt x="60" y="120"/>
                      <a:pt x="60" y="118"/>
                      <a:pt x="62" y="117"/>
                    </a:cubicBezTo>
                    <a:cubicBezTo>
                      <a:pt x="64" y="117"/>
                      <a:pt x="65" y="120"/>
                      <a:pt x="65" y="120"/>
                    </a:cubicBezTo>
                    <a:cubicBezTo>
                      <a:pt x="97" y="119"/>
                      <a:pt x="97" y="119"/>
                      <a:pt x="97" y="119"/>
                    </a:cubicBezTo>
                    <a:cubicBezTo>
                      <a:pt x="97" y="119"/>
                      <a:pt x="98" y="118"/>
                      <a:pt x="99" y="114"/>
                    </a:cubicBezTo>
                    <a:cubicBezTo>
                      <a:pt x="101" y="110"/>
                      <a:pt x="96" y="111"/>
                      <a:pt x="96" y="111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106" y="22"/>
                      <a:pt x="106" y="22"/>
                      <a:pt x="106" y="22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34" y="39"/>
                      <a:pt x="34" y="46"/>
                    </a:cubicBezTo>
                    <a:cubicBezTo>
                      <a:pt x="34" y="52"/>
                      <a:pt x="35" y="63"/>
                      <a:pt x="35" y="6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2"/>
                      <a:pt x="0" y="66"/>
                    </a:cubicBezTo>
                    <a:cubicBezTo>
                      <a:pt x="1" y="68"/>
                      <a:pt x="1" y="69"/>
                      <a:pt x="2" y="70"/>
                    </a:cubicBezTo>
                    <a:cubicBezTo>
                      <a:pt x="3" y="72"/>
                      <a:pt x="5" y="73"/>
                      <a:pt x="5" y="75"/>
                    </a:cubicBezTo>
                    <a:cubicBezTo>
                      <a:pt x="5" y="76"/>
                      <a:pt x="4" y="76"/>
                      <a:pt x="4" y="78"/>
                    </a:cubicBezTo>
                    <a:cubicBezTo>
                      <a:pt x="4" y="79"/>
                      <a:pt x="5" y="80"/>
                      <a:pt x="5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4"/>
                      <a:pt x="3" y="86"/>
                      <a:pt x="4" y="88"/>
                    </a:cubicBezTo>
                    <a:cubicBezTo>
                      <a:pt x="4" y="89"/>
                      <a:pt x="6" y="91"/>
                      <a:pt x="6" y="93"/>
                    </a:cubicBezTo>
                    <a:cubicBezTo>
                      <a:pt x="7" y="96"/>
                      <a:pt x="6" y="97"/>
                      <a:pt x="6" y="100"/>
                    </a:cubicBezTo>
                    <a:cubicBezTo>
                      <a:pt x="6" y="100"/>
                      <a:pt x="7" y="101"/>
                      <a:pt x="7" y="101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6" y="103"/>
                      <a:pt x="6" y="103"/>
                      <a:pt x="6" y="105"/>
                    </a:cubicBezTo>
                    <a:cubicBezTo>
                      <a:pt x="6" y="106"/>
                      <a:pt x="7" y="109"/>
                      <a:pt x="6" y="111"/>
                    </a:cubicBezTo>
                    <a:cubicBezTo>
                      <a:pt x="6" y="112"/>
                      <a:pt x="5" y="114"/>
                      <a:pt x="5" y="1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7" name="Freeform 150">
                <a:extLst>
                  <a:ext uri="{FF2B5EF4-FFF2-40B4-BE49-F238E27FC236}">
                    <a16:creationId xmlns:a16="http://schemas.microsoft.com/office/drawing/2014/main" xmlns="" id="{EBB5D63E-95DF-4265-A1ED-6F5AB2DCD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7" y="1676"/>
                <a:ext cx="208" cy="261"/>
              </a:xfrm>
              <a:custGeom>
                <a:avLst/>
                <a:gdLst>
                  <a:gd name="T0" fmla="*/ 5 w 106"/>
                  <a:gd name="T1" fmla="*/ 115 h 133"/>
                  <a:gd name="T2" fmla="*/ 7 w 106"/>
                  <a:gd name="T3" fmla="*/ 114 h 133"/>
                  <a:gd name="T4" fmla="*/ 11 w 106"/>
                  <a:gd name="T5" fmla="*/ 112 h 133"/>
                  <a:gd name="T6" fmla="*/ 16 w 106"/>
                  <a:gd name="T7" fmla="*/ 112 h 133"/>
                  <a:gd name="T8" fmla="*/ 22 w 106"/>
                  <a:gd name="T9" fmla="*/ 111 h 133"/>
                  <a:gd name="T10" fmla="*/ 27 w 106"/>
                  <a:gd name="T11" fmla="*/ 114 h 133"/>
                  <a:gd name="T12" fmla="*/ 29 w 106"/>
                  <a:gd name="T13" fmla="*/ 119 h 133"/>
                  <a:gd name="T14" fmla="*/ 34 w 106"/>
                  <a:gd name="T15" fmla="*/ 121 h 133"/>
                  <a:gd name="T16" fmla="*/ 35 w 106"/>
                  <a:gd name="T17" fmla="*/ 127 h 133"/>
                  <a:gd name="T18" fmla="*/ 40 w 106"/>
                  <a:gd name="T19" fmla="*/ 129 h 133"/>
                  <a:gd name="T20" fmla="*/ 42 w 106"/>
                  <a:gd name="T21" fmla="*/ 132 h 133"/>
                  <a:gd name="T22" fmla="*/ 45 w 106"/>
                  <a:gd name="T23" fmla="*/ 131 h 133"/>
                  <a:gd name="T24" fmla="*/ 46 w 106"/>
                  <a:gd name="T25" fmla="*/ 125 h 133"/>
                  <a:gd name="T26" fmla="*/ 48 w 106"/>
                  <a:gd name="T27" fmla="*/ 122 h 133"/>
                  <a:gd name="T28" fmla="*/ 54 w 106"/>
                  <a:gd name="T29" fmla="*/ 123 h 133"/>
                  <a:gd name="T30" fmla="*/ 59 w 106"/>
                  <a:gd name="T31" fmla="*/ 123 h 133"/>
                  <a:gd name="T32" fmla="*/ 61 w 106"/>
                  <a:gd name="T33" fmla="*/ 122 h 133"/>
                  <a:gd name="T34" fmla="*/ 62 w 106"/>
                  <a:gd name="T35" fmla="*/ 117 h 133"/>
                  <a:gd name="T36" fmla="*/ 65 w 106"/>
                  <a:gd name="T37" fmla="*/ 120 h 133"/>
                  <a:gd name="T38" fmla="*/ 97 w 106"/>
                  <a:gd name="T39" fmla="*/ 119 h 133"/>
                  <a:gd name="T40" fmla="*/ 99 w 106"/>
                  <a:gd name="T41" fmla="*/ 114 h 133"/>
                  <a:gd name="T42" fmla="*/ 96 w 106"/>
                  <a:gd name="T43" fmla="*/ 111 h 133"/>
                  <a:gd name="T44" fmla="*/ 91 w 106"/>
                  <a:gd name="T45" fmla="*/ 23 h 133"/>
                  <a:gd name="T46" fmla="*/ 106 w 106"/>
                  <a:gd name="T47" fmla="*/ 22 h 133"/>
                  <a:gd name="T48" fmla="*/ 77 w 106"/>
                  <a:gd name="T49" fmla="*/ 0 h 133"/>
                  <a:gd name="T50" fmla="*/ 78 w 106"/>
                  <a:gd name="T51" fmla="*/ 16 h 133"/>
                  <a:gd name="T52" fmla="*/ 45 w 106"/>
                  <a:gd name="T53" fmla="*/ 17 h 133"/>
                  <a:gd name="T54" fmla="*/ 44 w 106"/>
                  <a:gd name="T55" fmla="*/ 40 h 133"/>
                  <a:gd name="T56" fmla="*/ 34 w 106"/>
                  <a:gd name="T57" fmla="*/ 46 h 133"/>
                  <a:gd name="T58" fmla="*/ 35 w 106"/>
                  <a:gd name="T59" fmla="*/ 63 h 133"/>
                  <a:gd name="T60" fmla="*/ 2 w 106"/>
                  <a:gd name="T61" fmla="*/ 64 h 133"/>
                  <a:gd name="T62" fmla="*/ 0 w 106"/>
                  <a:gd name="T63" fmla="*/ 66 h 133"/>
                  <a:gd name="T64" fmla="*/ 2 w 106"/>
                  <a:gd name="T65" fmla="*/ 70 h 133"/>
                  <a:gd name="T66" fmla="*/ 5 w 106"/>
                  <a:gd name="T67" fmla="*/ 75 h 133"/>
                  <a:gd name="T68" fmla="*/ 4 w 106"/>
                  <a:gd name="T69" fmla="*/ 78 h 133"/>
                  <a:gd name="T70" fmla="*/ 5 w 106"/>
                  <a:gd name="T71" fmla="*/ 83 h 133"/>
                  <a:gd name="T72" fmla="*/ 4 w 106"/>
                  <a:gd name="T73" fmla="*/ 83 h 133"/>
                  <a:gd name="T74" fmla="*/ 4 w 106"/>
                  <a:gd name="T75" fmla="*/ 88 h 133"/>
                  <a:gd name="T76" fmla="*/ 6 w 106"/>
                  <a:gd name="T77" fmla="*/ 93 h 133"/>
                  <a:gd name="T78" fmla="*/ 6 w 106"/>
                  <a:gd name="T79" fmla="*/ 100 h 133"/>
                  <a:gd name="T80" fmla="*/ 7 w 106"/>
                  <a:gd name="T81" fmla="*/ 101 h 133"/>
                  <a:gd name="T82" fmla="*/ 7 w 106"/>
                  <a:gd name="T83" fmla="*/ 102 h 133"/>
                  <a:gd name="T84" fmla="*/ 6 w 106"/>
                  <a:gd name="T85" fmla="*/ 105 h 133"/>
                  <a:gd name="T86" fmla="*/ 6 w 106"/>
                  <a:gd name="T87" fmla="*/ 111 h 133"/>
                  <a:gd name="T88" fmla="*/ 5 w 106"/>
                  <a:gd name="T89" fmla="*/ 11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6" h="133">
                    <a:moveTo>
                      <a:pt x="5" y="115"/>
                    </a:moveTo>
                    <a:cubicBezTo>
                      <a:pt x="7" y="114"/>
                      <a:pt x="7" y="114"/>
                      <a:pt x="7" y="114"/>
                    </a:cubicBezTo>
                    <a:cubicBezTo>
                      <a:pt x="7" y="114"/>
                      <a:pt x="10" y="114"/>
                      <a:pt x="11" y="112"/>
                    </a:cubicBezTo>
                    <a:cubicBezTo>
                      <a:pt x="12" y="109"/>
                      <a:pt x="13" y="111"/>
                      <a:pt x="16" y="112"/>
                    </a:cubicBezTo>
                    <a:cubicBezTo>
                      <a:pt x="18" y="112"/>
                      <a:pt x="18" y="112"/>
                      <a:pt x="22" y="111"/>
                    </a:cubicBezTo>
                    <a:cubicBezTo>
                      <a:pt x="25" y="111"/>
                      <a:pt x="25" y="113"/>
                      <a:pt x="27" y="114"/>
                    </a:cubicBezTo>
                    <a:cubicBezTo>
                      <a:pt x="28" y="115"/>
                      <a:pt x="29" y="116"/>
                      <a:pt x="29" y="119"/>
                    </a:cubicBezTo>
                    <a:cubicBezTo>
                      <a:pt x="29" y="122"/>
                      <a:pt x="32" y="121"/>
                      <a:pt x="34" y="121"/>
                    </a:cubicBezTo>
                    <a:cubicBezTo>
                      <a:pt x="35" y="122"/>
                      <a:pt x="34" y="124"/>
                      <a:pt x="35" y="127"/>
                    </a:cubicBezTo>
                    <a:cubicBezTo>
                      <a:pt x="36" y="130"/>
                      <a:pt x="40" y="127"/>
                      <a:pt x="40" y="129"/>
                    </a:cubicBezTo>
                    <a:cubicBezTo>
                      <a:pt x="40" y="130"/>
                      <a:pt x="42" y="132"/>
                      <a:pt x="42" y="132"/>
                    </a:cubicBezTo>
                    <a:cubicBezTo>
                      <a:pt x="42" y="132"/>
                      <a:pt x="44" y="133"/>
                      <a:pt x="45" y="131"/>
                    </a:cubicBezTo>
                    <a:cubicBezTo>
                      <a:pt x="47" y="130"/>
                      <a:pt x="45" y="128"/>
                      <a:pt x="46" y="125"/>
                    </a:cubicBezTo>
                    <a:cubicBezTo>
                      <a:pt x="48" y="123"/>
                      <a:pt x="46" y="122"/>
                      <a:pt x="48" y="122"/>
                    </a:cubicBezTo>
                    <a:cubicBezTo>
                      <a:pt x="49" y="122"/>
                      <a:pt x="51" y="122"/>
                      <a:pt x="54" y="123"/>
                    </a:cubicBezTo>
                    <a:cubicBezTo>
                      <a:pt x="57" y="124"/>
                      <a:pt x="59" y="123"/>
                      <a:pt x="59" y="123"/>
                    </a:cubicBezTo>
                    <a:cubicBezTo>
                      <a:pt x="59" y="123"/>
                      <a:pt x="63" y="124"/>
                      <a:pt x="61" y="122"/>
                    </a:cubicBezTo>
                    <a:cubicBezTo>
                      <a:pt x="60" y="120"/>
                      <a:pt x="60" y="118"/>
                      <a:pt x="62" y="117"/>
                    </a:cubicBezTo>
                    <a:cubicBezTo>
                      <a:pt x="64" y="117"/>
                      <a:pt x="65" y="120"/>
                      <a:pt x="65" y="120"/>
                    </a:cubicBezTo>
                    <a:cubicBezTo>
                      <a:pt x="97" y="119"/>
                      <a:pt x="97" y="119"/>
                      <a:pt x="97" y="119"/>
                    </a:cubicBezTo>
                    <a:cubicBezTo>
                      <a:pt x="97" y="119"/>
                      <a:pt x="98" y="118"/>
                      <a:pt x="99" y="114"/>
                    </a:cubicBezTo>
                    <a:cubicBezTo>
                      <a:pt x="101" y="110"/>
                      <a:pt x="96" y="111"/>
                      <a:pt x="96" y="111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106" y="22"/>
                      <a:pt x="106" y="22"/>
                      <a:pt x="106" y="22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34" y="39"/>
                      <a:pt x="34" y="46"/>
                    </a:cubicBezTo>
                    <a:cubicBezTo>
                      <a:pt x="34" y="52"/>
                      <a:pt x="35" y="63"/>
                      <a:pt x="35" y="6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2"/>
                      <a:pt x="0" y="66"/>
                    </a:cubicBezTo>
                    <a:cubicBezTo>
                      <a:pt x="1" y="68"/>
                      <a:pt x="1" y="69"/>
                      <a:pt x="2" y="70"/>
                    </a:cubicBezTo>
                    <a:cubicBezTo>
                      <a:pt x="3" y="72"/>
                      <a:pt x="5" y="73"/>
                      <a:pt x="5" y="75"/>
                    </a:cubicBezTo>
                    <a:cubicBezTo>
                      <a:pt x="5" y="76"/>
                      <a:pt x="4" y="76"/>
                      <a:pt x="4" y="78"/>
                    </a:cubicBezTo>
                    <a:cubicBezTo>
                      <a:pt x="4" y="79"/>
                      <a:pt x="5" y="80"/>
                      <a:pt x="5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4"/>
                      <a:pt x="3" y="86"/>
                      <a:pt x="4" y="88"/>
                    </a:cubicBezTo>
                    <a:cubicBezTo>
                      <a:pt x="4" y="89"/>
                      <a:pt x="6" y="91"/>
                      <a:pt x="6" y="93"/>
                    </a:cubicBezTo>
                    <a:cubicBezTo>
                      <a:pt x="7" y="96"/>
                      <a:pt x="6" y="97"/>
                      <a:pt x="6" y="100"/>
                    </a:cubicBezTo>
                    <a:cubicBezTo>
                      <a:pt x="6" y="100"/>
                      <a:pt x="7" y="101"/>
                      <a:pt x="7" y="101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6" y="103"/>
                      <a:pt x="6" y="103"/>
                      <a:pt x="6" y="105"/>
                    </a:cubicBezTo>
                    <a:cubicBezTo>
                      <a:pt x="6" y="106"/>
                      <a:pt x="7" y="109"/>
                      <a:pt x="6" y="111"/>
                    </a:cubicBezTo>
                    <a:cubicBezTo>
                      <a:pt x="6" y="112"/>
                      <a:pt x="5" y="114"/>
                      <a:pt x="5" y="115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8" name="Freeform 151">
                <a:extLst>
                  <a:ext uri="{FF2B5EF4-FFF2-40B4-BE49-F238E27FC236}">
                    <a16:creationId xmlns:a16="http://schemas.microsoft.com/office/drawing/2014/main" xmlns="" id="{DBE2910D-52A8-42FD-9780-D226D19B2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" y="1719"/>
                <a:ext cx="278" cy="331"/>
              </a:xfrm>
              <a:custGeom>
                <a:avLst/>
                <a:gdLst>
                  <a:gd name="T0" fmla="*/ 58 w 142"/>
                  <a:gd name="T1" fmla="*/ 149 h 169"/>
                  <a:gd name="T2" fmla="*/ 60 w 142"/>
                  <a:gd name="T3" fmla="*/ 140 h 169"/>
                  <a:gd name="T4" fmla="*/ 65 w 142"/>
                  <a:gd name="T5" fmla="*/ 137 h 169"/>
                  <a:gd name="T6" fmla="*/ 70 w 142"/>
                  <a:gd name="T7" fmla="*/ 126 h 169"/>
                  <a:gd name="T8" fmla="*/ 81 w 142"/>
                  <a:gd name="T9" fmla="*/ 119 h 169"/>
                  <a:gd name="T10" fmla="*/ 88 w 142"/>
                  <a:gd name="T11" fmla="*/ 111 h 169"/>
                  <a:gd name="T12" fmla="*/ 96 w 142"/>
                  <a:gd name="T13" fmla="*/ 102 h 169"/>
                  <a:gd name="T14" fmla="*/ 102 w 142"/>
                  <a:gd name="T15" fmla="*/ 101 h 169"/>
                  <a:gd name="T16" fmla="*/ 106 w 142"/>
                  <a:gd name="T17" fmla="*/ 105 h 169"/>
                  <a:gd name="T18" fmla="*/ 113 w 142"/>
                  <a:gd name="T19" fmla="*/ 102 h 169"/>
                  <a:gd name="T20" fmla="*/ 133 w 142"/>
                  <a:gd name="T21" fmla="*/ 96 h 169"/>
                  <a:gd name="T22" fmla="*/ 139 w 142"/>
                  <a:gd name="T23" fmla="*/ 94 h 169"/>
                  <a:gd name="T24" fmla="*/ 142 w 142"/>
                  <a:gd name="T25" fmla="*/ 87 h 169"/>
                  <a:gd name="T26" fmla="*/ 132 w 142"/>
                  <a:gd name="T27" fmla="*/ 64 h 169"/>
                  <a:gd name="T28" fmla="*/ 132 w 142"/>
                  <a:gd name="T29" fmla="*/ 54 h 169"/>
                  <a:gd name="T30" fmla="*/ 123 w 142"/>
                  <a:gd name="T31" fmla="*/ 46 h 169"/>
                  <a:gd name="T32" fmla="*/ 65 w 142"/>
                  <a:gd name="T33" fmla="*/ 0 h 169"/>
                  <a:gd name="T34" fmla="*/ 55 w 142"/>
                  <a:gd name="T35" fmla="*/ 89 h 169"/>
                  <a:gd name="T36" fmla="*/ 56 w 142"/>
                  <a:gd name="T37" fmla="*/ 97 h 169"/>
                  <a:gd name="T38" fmla="*/ 21 w 142"/>
                  <a:gd name="T39" fmla="*/ 95 h 169"/>
                  <a:gd name="T40" fmla="*/ 18 w 142"/>
                  <a:gd name="T41" fmla="*/ 101 h 169"/>
                  <a:gd name="T42" fmla="*/ 7 w 142"/>
                  <a:gd name="T43" fmla="*/ 100 h 169"/>
                  <a:gd name="T44" fmla="*/ 4 w 142"/>
                  <a:gd name="T45" fmla="*/ 109 h 169"/>
                  <a:gd name="T46" fmla="*/ 1 w 142"/>
                  <a:gd name="T47" fmla="*/ 115 h 169"/>
                  <a:gd name="T48" fmla="*/ 1 w 142"/>
                  <a:gd name="T49" fmla="*/ 126 h 169"/>
                  <a:gd name="T50" fmla="*/ 5 w 142"/>
                  <a:gd name="T51" fmla="*/ 136 h 169"/>
                  <a:gd name="T52" fmla="*/ 8 w 142"/>
                  <a:gd name="T53" fmla="*/ 140 h 169"/>
                  <a:gd name="T54" fmla="*/ 14 w 142"/>
                  <a:gd name="T55" fmla="*/ 140 h 169"/>
                  <a:gd name="T56" fmla="*/ 21 w 142"/>
                  <a:gd name="T57" fmla="*/ 139 h 169"/>
                  <a:gd name="T58" fmla="*/ 26 w 142"/>
                  <a:gd name="T59" fmla="*/ 144 h 169"/>
                  <a:gd name="T60" fmla="*/ 27 w 142"/>
                  <a:gd name="T61" fmla="*/ 154 h 169"/>
                  <a:gd name="T62" fmla="*/ 24 w 142"/>
                  <a:gd name="T63" fmla="*/ 159 h 169"/>
                  <a:gd name="T64" fmla="*/ 29 w 142"/>
                  <a:gd name="T65" fmla="*/ 161 h 169"/>
                  <a:gd name="T66" fmla="*/ 37 w 142"/>
                  <a:gd name="T67" fmla="*/ 167 h 169"/>
                  <a:gd name="T68" fmla="*/ 44 w 142"/>
                  <a:gd name="T69" fmla="*/ 165 h 169"/>
                  <a:gd name="T70" fmla="*/ 47 w 142"/>
                  <a:gd name="T71" fmla="*/ 162 h 169"/>
                  <a:gd name="T72" fmla="*/ 53 w 142"/>
                  <a:gd name="T73" fmla="*/ 163 h 169"/>
                  <a:gd name="T74" fmla="*/ 57 w 142"/>
                  <a:gd name="T75" fmla="*/ 15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2" h="169">
                    <a:moveTo>
                      <a:pt x="57" y="156"/>
                    </a:moveTo>
                    <a:cubicBezTo>
                      <a:pt x="57" y="156"/>
                      <a:pt x="56" y="150"/>
                      <a:pt x="58" y="149"/>
                    </a:cubicBezTo>
                    <a:cubicBezTo>
                      <a:pt x="61" y="148"/>
                      <a:pt x="60" y="146"/>
                      <a:pt x="59" y="144"/>
                    </a:cubicBezTo>
                    <a:cubicBezTo>
                      <a:pt x="58" y="143"/>
                      <a:pt x="60" y="140"/>
                      <a:pt x="60" y="140"/>
                    </a:cubicBezTo>
                    <a:cubicBezTo>
                      <a:pt x="60" y="140"/>
                      <a:pt x="61" y="137"/>
                      <a:pt x="63" y="137"/>
                    </a:cubicBezTo>
                    <a:cubicBezTo>
                      <a:pt x="64" y="136"/>
                      <a:pt x="65" y="137"/>
                      <a:pt x="65" y="137"/>
                    </a:cubicBezTo>
                    <a:cubicBezTo>
                      <a:pt x="65" y="137"/>
                      <a:pt x="66" y="132"/>
                      <a:pt x="67" y="130"/>
                    </a:cubicBezTo>
                    <a:cubicBezTo>
                      <a:pt x="68" y="128"/>
                      <a:pt x="68" y="127"/>
                      <a:pt x="70" y="126"/>
                    </a:cubicBezTo>
                    <a:cubicBezTo>
                      <a:pt x="72" y="125"/>
                      <a:pt x="75" y="123"/>
                      <a:pt x="77" y="123"/>
                    </a:cubicBezTo>
                    <a:cubicBezTo>
                      <a:pt x="78" y="124"/>
                      <a:pt x="81" y="121"/>
                      <a:pt x="81" y="119"/>
                    </a:cubicBezTo>
                    <a:cubicBezTo>
                      <a:pt x="81" y="118"/>
                      <a:pt x="81" y="116"/>
                      <a:pt x="83" y="114"/>
                    </a:cubicBezTo>
                    <a:cubicBezTo>
                      <a:pt x="86" y="112"/>
                      <a:pt x="88" y="113"/>
                      <a:pt x="88" y="111"/>
                    </a:cubicBezTo>
                    <a:cubicBezTo>
                      <a:pt x="88" y="109"/>
                      <a:pt x="89" y="105"/>
                      <a:pt x="91" y="105"/>
                    </a:cubicBezTo>
                    <a:cubicBezTo>
                      <a:pt x="94" y="105"/>
                      <a:pt x="96" y="104"/>
                      <a:pt x="96" y="102"/>
                    </a:cubicBezTo>
                    <a:cubicBezTo>
                      <a:pt x="96" y="100"/>
                      <a:pt x="98" y="99"/>
                      <a:pt x="99" y="101"/>
                    </a:cubicBezTo>
                    <a:cubicBezTo>
                      <a:pt x="100" y="102"/>
                      <a:pt x="101" y="100"/>
                      <a:pt x="102" y="101"/>
                    </a:cubicBezTo>
                    <a:cubicBezTo>
                      <a:pt x="104" y="102"/>
                      <a:pt x="105" y="104"/>
                      <a:pt x="105" y="104"/>
                    </a:cubicBezTo>
                    <a:cubicBezTo>
                      <a:pt x="106" y="105"/>
                      <a:pt x="106" y="105"/>
                      <a:pt x="106" y="105"/>
                    </a:cubicBezTo>
                    <a:cubicBezTo>
                      <a:pt x="107" y="103"/>
                      <a:pt x="107" y="103"/>
                      <a:pt x="107" y="103"/>
                    </a:cubicBezTo>
                    <a:cubicBezTo>
                      <a:pt x="107" y="103"/>
                      <a:pt x="111" y="103"/>
                      <a:pt x="113" y="102"/>
                    </a:cubicBezTo>
                    <a:cubicBezTo>
                      <a:pt x="114" y="101"/>
                      <a:pt x="119" y="101"/>
                      <a:pt x="122" y="100"/>
                    </a:cubicBezTo>
                    <a:cubicBezTo>
                      <a:pt x="125" y="100"/>
                      <a:pt x="133" y="96"/>
                      <a:pt x="133" y="96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38" y="96"/>
                      <a:pt x="139" y="96"/>
                      <a:pt x="139" y="94"/>
                    </a:cubicBezTo>
                    <a:cubicBezTo>
                      <a:pt x="139" y="92"/>
                      <a:pt x="139" y="89"/>
                      <a:pt x="139" y="89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62"/>
                      <a:pt x="141" y="62"/>
                      <a:pt x="141" y="62"/>
                    </a:cubicBezTo>
                    <a:cubicBezTo>
                      <a:pt x="141" y="62"/>
                      <a:pt x="132" y="65"/>
                      <a:pt x="132" y="64"/>
                    </a:cubicBezTo>
                    <a:cubicBezTo>
                      <a:pt x="133" y="63"/>
                      <a:pt x="133" y="61"/>
                      <a:pt x="132" y="59"/>
                    </a:cubicBezTo>
                    <a:cubicBezTo>
                      <a:pt x="131" y="57"/>
                      <a:pt x="131" y="58"/>
                      <a:pt x="132" y="54"/>
                    </a:cubicBezTo>
                    <a:cubicBezTo>
                      <a:pt x="133" y="50"/>
                      <a:pt x="131" y="51"/>
                      <a:pt x="129" y="49"/>
                    </a:cubicBezTo>
                    <a:cubicBezTo>
                      <a:pt x="127" y="48"/>
                      <a:pt x="125" y="48"/>
                      <a:pt x="123" y="46"/>
                    </a:cubicBezTo>
                    <a:cubicBezTo>
                      <a:pt x="120" y="45"/>
                      <a:pt x="120" y="42"/>
                      <a:pt x="120" y="4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55" y="89"/>
                      <a:pt x="60" y="88"/>
                      <a:pt x="58" y="92"/>
                    </a:cubicBezTo>
                    <a:cubicBezTo>
                      <a:pt x="57" y="96"/>
                      <a:pt x="56" y="97"/>
                      <a:pt x="56" y="97"/>
                    </a:cubicBezTo>
                    <a:cubicBezTo>
                      <a:pt x="24" y="98"/>
                      <a:pt x="24" y="98"/>
                      <a:pt x="24" y="98"/>
                    </a:cubicBezTo>
                    <a:cubicBezTo>
                      <a:pt x="24" y="98"/>
                      <a:pt x="23" y="95"/>
                      <a:pt x="21" y="95"/>
                    </a:cubicBezTo>
                    <a:cubicBezTo>
                      <a:pt x="19" y="96"/>
                      <a:pt x="19" y="98"/>
                      <a:pt x="20" y="100"/>
                    </a:cubicBezTo>
                    <a:cubicBezTo>
                      <a:pt x="22" y="102"/>
                      <a:pt x="18" y="101"/>
                      <a:pt x="18" y="101"/>
                    </a:cubicBezTo>
                    <a:cubicBezTo>
                      <a:pt x="18" y="101"/>
                      <a:pt x="16" y="102"/>
                      <a:pt x="13" y="101"/>
                    </a:cubicBezTo>
                    <a:cubicBezTo>
                      <a:pt x="10" y="100"/>
                      <a:pt x="8" y="100"/>
                      <a:pt x="7" y="100"/>
                    </a:cubicBezTo>
                    <a:cubicBezTo>
                      <a:pt x="5" y="100"/>
                      <a:pt x="7" y="101"/>
                      <a:pt x="5" y="103"/>
                    </a:cubicBezTo>
                    <a:cubicBezTo>
                      <a:pt x="4" y="106"/>
                      <a:pt x="6" y="108"/>
                      <a:pt x="4" y="109"/>
                    </a:cubicBezTo>
                    <a:cubicBezTo>
                      <a:pt x="3" y="111"/>
                      <a:pt x="1" y="110"/>
                      <a:pt x="1" y="110"/>
                    </a:cubicBezTo>
                    <a:cubicBezTo>
                      <a:pt x="1" y="110"/>
                      <a:pt x="0" y="115"/>
                      <a:pt x="1" y="115"/>
                    </a:cubicBezTo>
                    <a:cubicBezTo>
                      <a:pt x="3" y="116"/>
                      <a:pt x="0" y="123"/>
                      <a:pt x="0" y="123"/>
                    </a:cubicBezTo>
                    <a:cubicBezTo>
                      <a:pt x="0" y="123"/>
                      <a:pt x="0" y="125"/>
                      <a:pt x="1" y="126"/>
                    </a:cubicBezTo>
                    <a:cubicBezTo>
                      <a:pt x="3" y="128"/>
                      <a:pt x="4" y="128"/>
                      <a:pt x="4" y="130"/>
                    </a:cubicBezTo>
                    <a:cubicBezTo>
                      <a:pt x="4" y="131"/>
                      <a:pt x="5" y="136"/>
                      <a:pt x="5" y="136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8" y="140"/>
                      <a:pt x="8" y="140"/>
                      <a:pt x="8" y="140"/>
                    </a:cubicBezTo>
                    <a:cubicBezTo>
                      <a:pt x="8" y="140"/>
                      <a:pt x="9" y="138"/>
                      <a:pt x="11" y="138"/>
                    </a:cubicBezTo>
                    <a:cubicBezTo>
                      <a:pt x="13" y="139"/>
                      <a:pt x="13" y="141"/>
                      <a:pt x="14" y="140"/>
                    </a:cubicBezTo>
                    <a:cubicBezTo>
                      <a:pt x="16" y="140"/>
                      <a:pt x="17" y="137"/>
                      <a:pt x="17" y="137"/>
                    </a:cubicBezTo>
                    <a:cubicBezTo>
                      <a:pt x="17" y="137"/>
                      <a:pt x="18" y="140"/>
                      <a:pt x="21" y="139"/>
                    </a:cubicBezTo>
                    <a:cubicBezTo>
                      <a:pt x="24" y="138"/>
                      <a:pt x="25" y="139"/>
                      <a:pt x="25" y="139"/>
                    </a:cubicBezTo>
                    <a:cubicBezTo>
                      <a:pt x="25" y="139"/>
                      <a:pt x="26" y="142"/>
                      <a:pt x="26" y="144"/>
                    </a:cubicBezTo>
                    <a:cubicBezTo>
                      <a:pt x="26" y="147"/>
                      <a:pt x="23" y="149"/>
                      <a:pt x="25" y="150"/>
                    </a:cubicBezTo>
                    <a:cubicBezTo>
                      <a:pt x="26" y="150"/>
                      <a:pt x="27" y="153"/>
                      <a:pt x="27" y="154"/>
                    </a:cubicBezTo>
                    <a:cubicBezTo>
                      <a:pt x="27" y="156"/>
                      <a:pt x="30" y="155"/>
                      <a:pt x="30" y="155"/>
                    </a:cubicBezTo>
                    <a:cubicBezTo>
                      <a:pt x="24" y="159"/>
                      <a:pt x="24" y="159"/>
                      <a:pt x="24" y="159"/>
                    </a:cubicBezTo>
                    <a:cubicBezTo>
                      <a:pt x="24" y="159"/>
                      <a:pt x="24" y="161"/>
                      <a:pt x="26" y="161"/>
                    </a:cubicBezTo>
                    <a:cubicBezTo>
                      <a:pt x="28" y="161"/>
                      <a:pt x="28" y="158"/>
                      <a:pt x="29" y="161"/>
                    </a:cubicBezTo>
                    <a:cubicBezTo>
                      <a:pt x="30" y="163"/>
                      <a:pt x="32" y="160"/>
                      <a:pt x="34" y="163"/>
                    </a:cubicBezTo>
                    <a:cubicBezTo>
                      <a:pt x="35" y="165"/>
                      <a:pt x="36" y="167"/>
                      <a:pt x="37" y="167"/>
                    </a:cubicBezTo>
                    <a:cubicBezTo>
                      <a:pt x="39" y="167"/>
                      <a:pt x="40" y="169"/>
                      <a:pt x="40" y="169"/>
                    </a:cubicBezTo>
                    <a:cubicBezTo>
                      <a:pt x="40" y="169"/>
                      <a:pt x="41" y="167"/>
                      <a:pt x="44" y="165"/>
                    </a:cubicBezTo>
                    <a:cubicBezTo>
                      <a:pt x="46" y="164"/>
                      <a:pt x="46" y="167"/>
                      <a:pt x="46" y="167"/>
                    </a:cubicBezTo>
                    <a:cubicBezTo>
                      <a:pt x="47" y="162"/>
                      <a:pt x="47" y="162"/>
                      <a:pt x="47" y="162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49" y="160"/>
                      <a:pt x="51" y="164"/>
                      <a:pt x="53" y="163"/>
                    </a:cubicBezTo>
                    <a:cubicBezTo>
                      <a:pt x="56" y="162"/>
                      <a:pt x="55" y="159"/>
                      <a:pt x="55" y="159"/>
                    </a:cubicBezTo>
                    <a:lnTo>
                      <a:pt x="57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9" name="Freeform 152">
                <a:extLst>
                  <a:ext uri="{FF2B5EF4-FFF2-40B4-BE49-F238E27FC236}">
                    <a16:creationId xmlns:a16="http://schemas.microsoft.com/office/drawing/2014/main" xmlns="" id="{69CD96E6-A074-4199-A69A-71CDBB124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" y="1719"/>
                <a:ext cx="278" cy="331"/>
              </a:xfrm>
              <a:custGeom>
                <a:avLst/>
                <a:gdLst>
                  <a:gd name="T0" fmla="*/ 58 w 142"/>
                  <a:gd name="T1" fmla="*/ 149 h 169"/>
                  <a:gd name="T2" fmla="*/ 60 w 142"/>
                  <a:gd name="T3" fmla="*/ 140 h 169"/>
                  <a:gd name="T4" fmla="*/ 65 w 142"/>
                  <a:gd name="T5" fmla="*/ 137 h 169"/>
                  <a:gd name="T6" fmla="*/ 70 w 142"/>
                  <a:gd name="T7" fmla="*/ 126 h 169"/>
                  <a:gd name="T8" fmla="*/ 81 w 142"/>
                  <a:gd name="T9" fmla="*/ 119 h 169"/>
                  <a:gd name="T10" fmla="*/ 88 w 142"/>
                  <a:gd name="T11" fmla="*/ 111 h 169"/>
                  <a:gd name="T12" fmla="*/ 96 w 142"/>
                  <a:gd name="T13" fmla="*/ 102 h 169"/>
                  <a:gd name="T14" fmla="*/ 102 w 142"/>
                  <a:gd name="T15" fmla="*/ 101 h 169"/>
                  <a:gd name="T16" fmla="*/ 106 w 142"/>
                  <a:gd name="T17" fmla="*/ 105 h 169"/>
                  <a:gd name="T18" fmla="*/ 113 w 142"/>
                  <a:gd name="T19" fmla="*/ 102 h 169"/>
                  <a:gd name="T20" fmla="*/ 133 w 142"/>
                  <a:gd name="T21" fmla="*/ 96 h 169"/>
                  <a:gd name="T22" fmla="*/ 139 w 142"/>
                  <a:gd name="T23" fmla="*/ 94 h 169"/>
                  <a:gd name="T24" fmla="*/ 142 w 142"/>
                  <a:gd name="T25" fmla="*/ 87 h 169"/>
                  <a:gd name="T26" fmla="*/ 132 w 142"/>
                  <a:gd name="T27" fmla="*/ 64 h 169"/>
                  <a:gd name="T28" fmla="*/ 132 w 142"/>
                  <a:gd name="T29" fmla="*/ 54 h 169"/>
                  <a:gd name="T30" fmla="*/ 123 w 142"/>
                  <a:gd name="T31" fmla="*/ 46 h 169"/>
                  <a:gd name="T32" fmla="*/ 65 w 142"/>
                  <a:gd name="T33" fmla="*/ 0 h 169"/>
                  <a:gd name="T34" fmla="*/ 55 w 142"/>
                  <a:gd name="T35" fmla="*/ 89 h 169"/>
                  <a:gd name="T36" fmla="*/ 56 w 142"/>
                  <a:gd name="T37" fmla="*/ 97 h 169"/>
                  <a:gd name="T38" fmla="*/ 21 w 142"/>
                  <a:gd name="T39" fmla="*/ 95 h 169"/>
                  <a:gd name="T40" fmla="*/ 18 w 142"/>
                  <a:gd name="T41" fmla="*/ 101 h 169"/>
                  <a:gd name="T42" fmla="*/ 7 w 142"/>
                  <a:gd name="T43" fmla="*/ 100 h 169"/>
                  <a:gd name="T44" fmla="*/ 4 w 142"/>
                  <a:gd name="T45" fmla="*/ 109 h 169"/>
                  <a:gd name="T46" fmla="*/ 1 w 142"/>
                  <a:gd name="T47" fmla="*/ 115 h 169"/>
                  <a:gd name="T48" fmla="*/ 1 w 142"/>
                  <a:gd name="T49" fmla="*/ 126 h 169"/>
                  <a:gd name="T50" fmla="*/ 5 w 142"/>
                  <a:gd name="T51" fmla="*/ 136 h 169"/>
                  <a:gd name="T52" fmla="*/ 8 w 142"/>
                  <a:gd name="T53" fmla="*/ 140 h 169"/>
                  <a:gd name="T54" fmla="*/ 14 w 142"/>
                  <a:gd name="T55" fmla="*/ 140 h 169"/>
                  <a:gd name="T56" fmla="*/ 21 w 142"/>
                  <a:gd name="T57" fmla="*/ 139 h 169"/>
                  <a:gd name="T58" fmla="*/ 26 w 142"/>
                  <a:gd name="T59" fmla="*/ 144 h 169"/>
                  <a:gd name="T60" fmla="*/ 27 w 142"/>
                  <a:gd name="T61" fmla="*/ 154 h 169"/>
                  <a:gd name="T62" fmla="*/ 24 w 142"/>
                  <a:gd name="T63" fmla="*/ 159 h 169"/>
                  <a:gd name="T64" fmla="*/ 29 w 142"/>
                  <a:gd name="T65" fmla="*/ 161 h 169"/>
                  <a:gd name="T66" fmla="*/ 37 w 142"/>
                  <a:gd name="T67" fmla="*/ 167 h 169"/>
                  <a:gd name="T68" fmla="*/ 44 w 142"/>
                  <a:gd name="T69" fmla="*/ 165 h 169"/>
                  <a:gd name="T70" fmla="*/ 47 w 142"/>
                  <a:gd name="T71" fmla="*/ 162 h 169"/>
                  <a:gd name="T72" fmla="*/ 53 w 142"/>
                  <a:gd name="T73" fmla="*/ 163 h 169"/>
                  <a:gd name="T74" fmla="*/ 57 w 142"/>
                  <a:gd name="T75" fmla="*/ 15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2" h="169">
                    <a:moveTo>
                      <a:pt x="57" y="156"/>
                    </a:moveTo>
                    <a:cubicBezTo>
                      <a:pt x="57" y="156"/>
                      <a:pt x="56" y="150"/>
                      <a:pt x="58" y="149"/>
                    </a:cubicBezTo>
                    <a:cubicBezTo>
                      <a:pt x="61" y="148"/>
                      <a:pt x="60" y="146"/>
                      <a:pt x="59" y="144"/>
                    </a:cubicBezTo>
                    <a:cubicBezTo>
                      <a:pt x="58" y="143"/>
                      <a:pt x="60" y="140"/>
                      <a:pt x="60" y="140"/>
                    </a:cubicBezTo>
                    <a:cubicBezTo>
                      <a:pt x="60" y="140"/>
                      <a:pt x="61" y="137"/>
                      <a:pt x="63" y="137"/>
                    </a:cubicBezTo>
                    <a:cubicBezTo>
                      <a:pt x="64" y="136"/>
                      <a:pt x="65" y="137"/>
                      <a:pt x="65" y="137"/>
                    </a:cubicBezTo>
                    <a:cubicBezTo>
                      <a:pt x="65" y="137"/>
                      <a:pt x="66" y="132"/>
                      <a:pt x="67" y="130"/>
                    </a:cubicBezTo>
                    <a:cubicBezTo>
                      <a:pt x="68" y="128"/>
                      <a:pt x="68" y="127"/>
                      <a:pt x="70" y="126"/>
                    </a:cubicBezTo>
                    <a:cubicBezTo>
                      <a:pt x="72" y="125"/>
                      <a:pt x="75" y="123"/>
                      <a:pt x="77" y="123"/>
                    </a:cubicBezTo>
                    <a:cubicBezTo>
                      <a:pt x="78" y="124"/>
                      <a:pt x="81" y="121"/>
                      <a:pt x="81" y="119"/>
                    </a:cubicBezTo>
                    <a:cubicBezTo>
                      <a:pt x="81" y="118"/>
                      <a:pt x="81" y="116"/>
                      <a:pt x="83" y="114"/>
                    </a:cubicBezTo>
                    <a:cubicBezTo>
                      <a:pt x="86" y="112"/>
                      <a:pt x="88" y="113"/>
                      <a:pt x="88" y="111"/>
                    </a:cubicBezTo>
                    <a:cubicBezTo>
                      <a:pt x="88" y="109"/>
                      <a:pt x="89" y="105"/>
                      <a:pt x="91" y="105"/>
                    </a:cubicBezTo>
                    <a:cubicBezTo>
                      <a:pt x="94" y="105"/>
                      <a:pt x="96" y="104"/>
                      <a:pt x="96" y="102"/>
                    </a:cubicBezTo>
                    <a:cubicBezTo>
                      <a:pt x="96" y="100"/>
                      <a:pt x="98" y="99"/>
                      <a:pt x="99" y="101"/>
                    </a:cubicBezTo>
                    <a:cubicBezTo>
                      <a:pt x="100" y="102"/>
                      <a:pt x="101" y="100"/>
                      <a:pt x="102" y="101"/>
                    </a:cubicBezTo>
                    <a:cubicBezTo>
                      <a:pt x="104" y="102"/>
                      <a:pt x="105" y="104"/>
                      <a:pt x="105" y="104"/>
                    </a:cubicBezTo>
                    <a:cubicBezTo>
                      <a:pt x="106" y="105"/>
                      <a:pt x="106" y="105"/>
                      <a:pt x="106" y="105"/>
                    </a:cubicBezTo>
                    <a:cubicBezTo>
                      <a:pt x="107" y="103"/>
                      <a:pt x="107" y="103"/>
                      <a:pt x="107" y="103"/>
                    </a:cubicBezTo>
                    <a:cubicBezTo>
                      <a:pt x="107" y="103"/>
                      <a:pt x="111" y="103"/>
                      <a:pt x="113" y="102"/>
                    </a:cubicBezTo>
                    <a:cubicBezTo>
                      <a:pt x="114" y="101"/>
                      <a:pt x="119" y="101"/>
                      <a:pt x="122" y="100"/>
                    </a:cubicBezTo>
                    <a:cubicBezTo>
                      <a:pt x="125" y="100"/>
                      <a:pt x="133" y="96"/>
                      <a:pt x="133" y="96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38" y="96"/>
                      <a:pt x="139" y="96"/>
                      <a:pt x="139" y="94"/>
                    </a:cubicBezTo>
                    <a:cubicBezTo>
                      <a:pt x="139" y="92"/>
                      <a:pt x="139" y="89"/>
                      <a:pt x="139" y="89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62"/>
                      <a:pt x="141" y="62"/>
                      <a:pt x="141" y="62"/>
                    </a:cubicBezTo>
                    <a:cubicBezTo>
                      <a:pt x="141" y="62"/>
                      <a:pt x="132" y="65"/>
                      <a:pt x="132" y="64"/>
                    </a:cubicBezTo>
                    <a:cubicBezTo>
                      <a:pt x="133" y="63"/>
                      <a:pt x="133" y="61"/>
                      <a:pt x="132" y="59"/>
                    </a:cubicBezTo>
                    <a:cubicBezTo>
                      <a:pt x="131" y="57"/>
                      <a:pt x="131" y="58"/>
                      <a:pt x="132" y="54"/>
                    </a:cubicBezTo>
                    <a:cubicBezTo>
                      <a:pt x="133" y="50"/>
                      <a:pt x="131" y="51"/>
                      <a:pt x="129" y="49"/>
                    </a:cubicBezTo>
                    <a:cubicBezTo>
                      <a:pt x="127" y="48"/>
                      <a:pt x="125" y="48"/>
                      <a:pt x="123" y="46"/>
                    </a:cubicBezTo>
                    <a:cubicBezTo>
                      <a:pt x="120" y="45"/>
                      <a:pt x="120" y="42"/>
                      <a:pt x="120" y="4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55" y="89"/>
                      <a:pt x="60" y="88"/>
                      <a:pt x="58" y="92"/>
                    </a:cubicBezTo>
                    <a:cubicBezTo>
                      <a:pt x="57" y="96"/>
                      <a:pt x="56" y="97"/>
                      <a:pt x="56" y="97"/>
                    </a:cubicBezTo>
                    <a:cubicBezTo>
                      <a:pt x="24" y="98"/>
                      <a:pt x="24" y="98"/>
                      <a:pt x="24" y="98"/>
                    </a:cubicBezTo>
                    <a:cubicBezTo>
                      <a:pt x="24" y="98"/>
                      <a:pt x="23" y="95"/>
                      <a:pt x="21" y="95"/>
                    </a:cubicBezTo>
                    <a:cubicBezTo>
                      <a:pt x="19" y="96"/>
                      <a:pt x="19" y="98"/>
                      <a:pt x="20" y="100"/>
                    </a:cubicBezTo>
                    <a:cubicBezTo>
                      <a:pt x="22" y="102"/>
                      <a:pt x="18" y="101"/>
                      <a:pt x="18" y="101"/>
                    </a:cubicBezTo>
                    <a:cubicBezTo>
                      <a:pt x="18" y="101"/>
                      <a:pt x="16" y="102"/>
                      <a:pt x="13" y="101"/>
                    </a:cubicBezTo>
                    <a:cubicBezTo>
                      <a:pt x="10" y="100"/>
                      <a:pt x="8" y="100"/>
                      <a:pt x="7" y="100"/>
                    </a:cubicBezTo>
                    <a:cubicBezTo>
                      <a:pt x="5" y="100"/>
                      <a:pt x="7" y="101"/>
                      <a:pt x="5" y="103"/>
                    </a:cubicBezTo>
                    <a:cubicBezTo>
                      <a:pt x="4" y="106"/>
                      <a:pt x="6" y="108"/>
                      <a:pt x="4" y="109"/>
                    </a:cubicBezTo>
                    <a:cubicBezTo>
                      <a:pt x="3" y="111"/>
                      <a:pt x="1" y="110"/>
                      <a:pt x="1" y="110"/>
                    </a:cubicBezTo>
                    <a:cubicBezTo>
                      <a:pt x="1" y="110"/>
                      <a:pt x="0" y="115"/>
                      <a:pt x="1" y="115"/>
                    </a:cubicBezTo>
                    <a:cubicBezTo>
                      <a:pt x="3" y="116"/>
                      <a:pt x="0" y="123"/>
                      <a:pt x="0" y="123"/>
                    </a:cubicBezTo>
                    <a:cubicBezTo>
                      <a:pt x="0" y="123"/>
                      <a:pt x="0" y="125"/>
                      <a:pt x="1" y="126"/>
                    </a:cubicBezTo>
                    <a:cubicBezTo>
                      <a:pt x="3" y="128"/>
                      <a:pt x="4" y="128"/>
                      <a:pt x="4" y="130"/>
                    </a:cubicBezTo>
                    <a:cubicBezTo>
                      <a:pt x="4" y="131"/>
                      <a:pt x="5" y="136"/>
                      <a:pt x="5" y="136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8" y="140"/>
                      <a:pt x="8" y="140"/>
                      <a:pt x="8" y="140"/>
                    </a:cubicBezTo>
                    <a:cubicBezTo>
                      <a:pt x="8" y="140"/>
                      <a:pt x="9" y="138"/>
                      <a:pt x="11" y="138"/>
                    </a:cubicBezTo>
                    <a:cubicBezTo>
                      <a:pt x="13" y="139"/>
                      <a:pt x="13" y="141"/>
                      <a:pt x="14" y="140"/>
                    </a:cubicBezTo>
                    <a:cubicBezTo>
                      <a:pt x="16" y="140"/>
                      <a:pt x="17" y="137"/>
                      <a:pt x="17" y="137"/>
                    </a:cubicBezTo>
                    <a:cubicBezTo>
                      <a:pt x="17" y="137"/>
                      <a:pt x="18" y="140"/>
                      <a:pt x="21" y="139"/>
                    </a:cubicBezTo>
                    <a:cubicBezTo>
                      <a:pt x="24" y="138"/>
                      <a:pt x="25" y="139"/>
                      <a:pt x="25" y="139"/>
                    </a:cubicBezTo>
                    <a:cubicBezTo>
                      <a:pt x="25" y="139"/>
                      <a:pt x="26" y="142"/>
                      <a:pt x="26" y="144"/>
                    </a:cubicBezTo>
                    <a:cubicBezTo>
                      <a:pt x="26" y="147"/>
                      <a:pt x="23" y="149"/>
                      <a:pt x="25" y="150"/>
                    </a:cubicBezTo>
                    <a:cubicBezTo>
                      <a:pt x="26" y="150"/>
                      <a:pt x="27" y="153"/>
                      <a:pt x="27" y="154"/>
                    </a:cubicBezTo>
                    <a:cubicBezTo>
                      <a:pt x="27" y="156"/>
                      <a:pt x="30" y="155"/>
                      <a:pt x="30" y="155"/>
                    </a:cubicBezTo>
                    <a:cubicBezTo>
                      <a:pt x="24" y="159"/>
                      <a:pt x="24" y="159"/>
                      <a:pt x="24" y="159"/>
                    </a:cubicBezTo>
                    <a:cubicBezTo>
                      <a:pt x="24" y="159"/>
                      <a:pt x="24" y="161"/>
                      <a:pt x="26" y="161"/>
                    </a:cubicBezTo>
                    <a:cubicBezTo>
                      <a:pt x="28" y="161"/>
                      <a:pt x="28" y="158"/>
                      <a:pt x="29" y="161"/>
                    </a:cubicBezTo>
                    <a:cubicBezTo>
                      <a:pt x="30" y="163"/>
                      <a:pt x="32" y="160"/>
                      <a:pt x="34" y="163"/>
                    </a:cubicBezTo>
                    <a:cubicBezTo>
                      <a:pt x="35" y="165"/>
                      <a:pt x="36" y="167"/>
                      <a:pt x="37" y="167"/>
                    </a:cubicBezTo>
                    <a:cubicBezTo>
                      <a:pt x="39" y="167"/>
                      <a:pt x="40" y="169"/>
                      <a:pt x="40" y="169"/>
                    </a:cubicBezTo>
                    <a:cubicBezTo>
                      <a:pt x="40" y="169"/>
                      <a:pt x="41" y="167"/>
                      <a:pt x="44" y="165"/>
                    </a:cubicBezTo>
                    <a:cubicBezTo>
                      <a:pt x="46" y="164"/>
                      <a:pt x="46" y="167"/>
                      <a:pt x="46" y="167"/>
                    </a:cubicBezTo>
                    <a:cubicBezTo>
                      <a:pt x="47" y="162"/>
                      <a:pt x="47" y="162"/>
                      <a:pt x="47" y="162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49" y="160"/>
                      <a:pt x="51" y="164"/>
                      <a:pt x="53" y="163"/>
                    </a:cubicBezTo>
                    <a:cubicBezTo>
                      <a:pt x="56" y="162"/>
                      <a:pt x="55" y="159"/>
                      <a:pt x="55" y="159"/>
                    </a:cubicBezTo>
                    <a:lnTo>
                      <a:pt x="57" y="156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0" name="Freeform 153">
                <a:extLst>
                  <a:ext uri="{FF2B5EF4-FFF2-40B4-BE49-F238E27FC236}">
                    <a16:creationId xmlns:a16="http://schemas.microsoft.com/office/drawing/2014/main" xmlns="" id="{95CF7DF9-8419-4E45-9BF5-8C15806B18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" y="2109"/>
                <a:ext cx="313" cy="130"/>
              </a:xfrm>
              <a:custGeom>
                <a:avLst/>
                <a:gdLst>
                  <a:gd name="T0" fmla="*/ 80 w 160"/>
                  <a:gd name="T1" fmla="*/ 58 h 66"/>
                  <a:gd name="T2" fmla="*/ 84 w 160"/>
                  <a:gd name="T3" fmla="*/ 63 h 66"/>
                  <a:gd name="T4" fmla="*/ 91 w 160"/>
                  <a:gd name="T5" fmla="*/ 66 h 66"/>
                  <a:gd name="T6" fmla="*/ 100 w 160"/>
                  <a:gd name="T7" fmla="*/ 64 h 66"/>
                  <a:gd name="T8" fmla="*/ 107 w 160"/>
                  <a:gd name="T9" fmla="*/ 61 h 66"/>
                  <a:gd name="T10" fmla="*/ 114 w 160"/>
                  <a:gd name="T11" fmla="*/ 62 h 66"/>
                  <a:gd name="T12" fmla="*/ 119 w 160"/>
                  <a:gd name="T13" fmla="*/ 58 h 66"/>
                  <a:gd name="T14" fmla="*/ 122 w 160"/>
                  <a:gd name="T15" fmla="*/ 50 h 66"/>
                  <a:gd name="T16" fmla="*/ 126 w 160"/>
                  <a:gd name="T17" fmla="*/ 46 h 66"/>
                  <a:gd name="T18" fmla="*/ 130 w 160"/>
                  <a:gd name="T19" fmla="*/ 41 h 66"/>
                  <a:gd name="T20" fmla="*/ 133 w 160"/>
                  <a:gd name="T21" fmla="*/ 32 h 66"/>
                  <a:gd name="T22" fmla="*/ 144 w 160"/>
                  <a:gd name="T23" fmla="*/ 33 h 66"/>
                  <a:gd name="T24" fmla="*/ 151 w 160"/>
                  <a:gd name="T25" fmla="*/ 31 h 66"/>
                  <a:gd name="T26" fmla="*/ 154 w 160"/>
                  <a:gd name="T27" fmla="*/ 29 h 66"/>
                  <a:gd name="T28" fmla="*/ 152 w 160"/>
                  <a:gd name="T29" fmla="*/ 25 h 66"/>
                  <a:gd name="T30" fmla="*/ 160 w 160"/>
                  <a:gd name="T31" fmla="*/ 20 h 66"/>
                  <a:gd name="T32" fmla="*/ 156 w 160"/>
                  <a:gd name="T33" fmla="*/ 13 h 66"/>
                  <a:gd name="T34" fmla="*/ 152 w 160"/>
                  <a:gd name="T35" fmla="*/ 11 h 66"/>
                  <a:gd name="T36" fmla="*/ 151 w 160"/>
                  <a:gd name="T37" fmla="*/ 7 h 66"/>
                  <a:gd name="T38" fmla="*/ 147 w 160"/>
                  <a:gd name="T39" fmla="*/ 4 h 66"/>
                  <a:gd name="T40" fmla="*/ 145 w 160"/>
                  <a:gd name="T41" fmla="*/ 3 h 66"/>
                  <a:gd name="T42" fmla="*/ 141 w 160"/>
                  <a:gd name="T43" fmla="*/ 1 h 66"/>
                  <a:gd name="T44" fmla="*/ 129 w 160"/>
                  <a:gd name="T45" fmla="*/ 16 h 66"/>
                  <a:gd name="T46" fmla="*/ 131 w 160"/>
                  <a:gd name="T47" fmla="*/ 20 h 66"/>
                  <a:gd name="T48" fmla="*/ 130 w 160"/>
                  <a:gd name="T49" fmla="*/ 30 h 66"/>
                  <a:gd name="T50" fmla="*/ 126 w 160"/>
                  <a:gd name="T51" fmla="*/ 29 h 66"/>
                  <a:gd name="T52" fmla="*/ 124 w 160"/>
                  <a:gd name="T53" fmla="*/ 32 h 66"/>
                  <a:gd name="T54" fmla="*/ 117 w 160"/>
                  <a:gd name="T55" fmla="*/ 29 h 66"/>
                  <a:gd name="T56" fmla="*/ 110 w 160"/>
                  <a:gd name="T57" fmla="*/ 43 h 66"/>
                  <a:gd name="T58" fmla="*/ 94 w 160"/>
                  <a:gd name="T59" fmla="*/ 47 h 66"/>
                  <a:gd name="T60" fmla="*/ 94 w 160"/>
                  <a:gd name="T61" fmla="*/ 51 h 66"/>
                  <a:gd name="T62" fmla="*/ 91 w 160"/>
                  <a:gd name="T63" fmla="*/ 56 h 66"/>
                  <a:gd name="T64" fmla="*/ 87 w 160"/>
                  <a:gd name="T65" fmla="*/ 55 h 66"/>
                  <a:gd name="T66" fmla="*/ 80 w 160"/>
                  <a:gd name="T67" fmla="*/ 54 h 66"/>
                  <a:gd name="T68" fmla="*/ 0 w 160"/>
                  <a:gd name="T69" fmla="*/ 12 h 66"/>
                  <a:gd name="T70" fmla="*/ 2 w 160"/>
                  <a:gd name="T71" fmla="*/ 23 h 66"/>
                  <a:gd name="T72" fmla="*/ 5 w 160"/>
                  <a:gd name="T73" fmla="*/ 37 h 66"/>
                  <a:gd name="T74" fmla="*/ 10 w 160"/>
                  <a:gd name="T75" fmla="*/ 47 h 66"/>
                  <a:gd name="T76" fmla="*/ 18 w 160"/>
                  <a:gd name="T77" fmla="*/ 55 h 66"/>
                  <a:gd name="T78" fmla="*/ 27 w 160"/>
                  <a:gd name="T79" fmla="*/ 59 h 66"/>
                  <a:gd name="T80" fmla="*/ 34 w 160"/>
                  <a:gd name="T81" fmla="*/ 57 h 66"/>
                  <a:gd name="T82" fmla="*/ 30 w 160"/>
                  <a:gd name="T83" fmla="*/ 49 h 66"/>
                  <a:gd name="T84" fmla="*/ 27 w 160"/>
                  <a:gd name="T85" fmla="*/ 43 h 66"/>
                  <a:gd name="T86" fmla="*/ 26 w 160"/>
                  <a:gd name="T87" fmla="*/ 22 h 66"/>
                  <a:gd name="T88" fmla="*/ 20 w 160"/>
                  <a:gd name="T89" fmla="*/ 13 h 66"/>
                  <a:gd name="T90" fmla="*/ 14 w 160"/>
                  <a:gd name="T91" fmla="*/ 11 h 66"/>
                  <a:gd name="T92" fmla="*/ 11 w 160"/>
                  <a:gd name="T93" fmla="*/ 15 h 66"/>
                  <a:gd name="T94" fmla="*/ 8 w 160"/>
                  <a:gd name="T95" fmla="*/ 17 h 66"/>
                  <a:gd name="T96" fmla="*/ 3 w 160"/>
                  <a:gd name="T97" fmla="*/ 1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0" h="66">
                    <a:moveTo>
                      <a:pt x="80" y="53"/>
                    </a:moveTo>
                    <a:cubicBezTo>
                      <a:pt x="80" y="58"/>
                      <a:pt x="80" y="58"/>
                      <a:pt x="80" y="58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65"/>
                      <a:pt x="96" y="65"/>
                      <a:pt x="96" y="65"/>
                    </a:cubicBezTo>
                    <a:cubicBezTo>
                      <a:pt x="100" y="64"/>
                      <a:pt x="100" y="64"/>
                      <a:pt x="100" y="64"/>
                    </a:cubicBezTo>
                    <a:cubicBezTo>
                      <a:pt x="102" y="62"/>
                      <a:pt x="102" y="62"/>
                      <a:pt x="102" y="62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4" y="62"/>
                      <a:pt x="114" y="62"/>
                      <a:pt x="114" y="62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6" y="46"/>
                      <a:pt x="126" y="46"/>
                      <a:pt x="126" y="46"/>
                    </a:cubicBezTo>
                    <a:cubicBezTo>
                      <a:pt x="128" y="44"/>
                      <a:pt x="128" y="44"/>
                      <a:pt x="128" y="44"/>
                    </a:cubicBezTo>
                    <a:cubicBezTo>
                      <a:pt x="130" y="41"/>
                      <a:pt x="130" y="41"/>
                      <a:pt x="130" y="41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5" y="32"/>
                      <a:pt x="145" y="31"/>
                      <a:pt x="146" y="30"/>
                    </a:cubicBezTo>
                    <a:cubicBezTo>
                      <a:pt x="148" y="31"/>
                      <a:pt x="149" y="31"/>
                      <a:pt x="151" y="31"/>
                    </a:cubicBezTo>
                    <a:cubicBezTo>
                      <a:pt x="151" y="31"/>
                      <a:pt x="152" y="29"/>
                      <a:pt x="152" y="29"/>
                    </a:cubicBezTo>
                    <a:cubicBezTo>
                      <a:pt x="152" y="29"/>
                      <a:pt x="153" y="29"/>
                      <a:pt x="154" y="29"/>
                    </a:cubicBezTo>
                    <a:cubicBezTo>
                      <a:pt x="154" y="28"/>
                      <a:pt x="153" y="27"/>
                      <a:pt x="154" y="26"/>
                    </a:cubicBezTo>
                    <a:cubicBezTo>
                      <a:pt x="153" y="26"/>
                      <a:pt x="152" y="26"/>
                      <a:pt x="152" y="25"/>
                    </a:cubicBezTo>
                    <a:cubicBezTo>
                      <a:pt x="151" y="24"/>
                      <a:pt x="153" y="23"/>
                      <a:pt x="152" y="23"/>
                    </a:cubicBezTo>
                    <a:cubicBezTo>
                      <a:pt x="155" y="22"/>
                      <a:pt x="159" y="23"/>
                      <a:pt x="160" y="20"/>
                    </a:cubicBezTo>
                    <a:cubicBezTo>
                      <a:pt x="160" y="19"/>
                      <a:pt x="160" y="19"/>
                      <a:pt x="160" y="19"/>
                    </a:cubicBezTo>
                    <a:cubicBezTo>
                      <a:pt x="158" y="17"/>
                      <a:pt x="157" y="16"/>
                      <a:pt x="156" y="13"/>
                    </a:cubicBezTo>
                    <a:cubicBezTo>
                      <a:pt x="155" y="14"/>
                      <a:pt x="153" y="14"/>
                      <a:pt x="152" y="14"/>
                    </a:cubicBezTo>
                    <a:cubicBezTo>
                      <a:pt x="152" y="14"/>
                      <a:pt x="153" y="12"/>
                      <a:pt x="152" y="11"/>
                    </a:cubicBezTo>
                    <a:cubicBezTo>
                      <a:pt x="152" y="11"/>
                      <a:pt x="151" y="11"/>
                      <a:pt x="150" y="11"/>
                    </a:cubicBezTo>
                    <a:cubicBezTo>
                      <a:pt x="149" y="10"/>
                      <a:pt x="150" y="7"/>
                      <a:pt x="151" y="7"/>
                    </a:cubicBezTo>
                    <a:cubicBezTo>
                      <a:pt x="150" y="6"/>
                      <a:pt x="149" y="4"/>
                      <a:pt x="149" y="4"/>
                    </a:cubicBezTo>
                    <a:cubicBezTo>
                      <a:pt x="148" y="4"/>
                      <a:pt x="147" y="4"/>
                      <a:pt x="147" y="4"/>
                    </a:cubicBezTo>
                    <a:cubicBezTo>
                      <a:pt x="146" y="4"/>
                      <a:pt x="147" y="2"/>
                      <a:pt x="147" y="1"/>
                    </a:cubicBezTo>
                    <a:cubicBezTo>
                      <a:pt x="143" y="3"/>
                      <a:pt x="146" y="2"/>
                      <a:pt x="145" y="3"/>
                    </a:cubicBezTo>
                    <a:cubicBezTo>
                      <a:pt x="145" y="3"/>
                      <a:pt x="143" y="3"/>
                      <a:pt x="143" y="3"/>
                    </a:cubicBezTo>
                    <a:cubicBezTo>
                      <a:pt x="142" y="2"/>
                      <a:pt x="143" y="2"/>
                      <a:pt x="141" y="1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38" y="8"/>
                      <a:pt x="135" y="12"/>
                      <a:pt x="129" y="16"/>
                    </a:cubicBezTo>
                    <a:cubicBezTo>
                      <a:pt x="130" y="18"/>
                      <a:pt x="129" y="17"/>
                      <a:pt x="131" y="17"/>
                    </a:cubicBezTo>
                    <a:cubicBezTo>
                      <a:pt x="131" y="17"/>
                      <a:pt x="131" y="20"/>
                      <a:pt x="131" y="20"/>
                    </a:cubicBezTo>
                    <a:cubicBezTo>
                      <a:pt x="132" y="19"/>
                      <a:pt x="131" y="23"/>
                      <a:pt x="128" y="24"/>
                    </a:cubicBezTo>
                    <a:cubicBezTo>
                      <a:pt x="130" y="30"/>
                      <a:pt x="130" y="30"/>
                      <a:pt x="130" y="30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26" y="29"/>
                      <a:pt x="126" y="29"/>
                      <a:pt x="126" y="29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4" y="32"/>
                      <a:pt x="124" y="32"/>
                      <a:pt x="124" y="32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17" y="29"/>
                      <a:pt x="117" y="29"/>
                      <a:pt x="117" y="29"/>
                    </a:cubicBezTo>
                    <a:cubicBezTo>
                      <a:pt x="117" y="29"/>
                      <a:pt x="117" y="30"/>
                      <a:pt x="117" y="31"/>
                    </a:cubicBezTo>
                    <a:cubicBezTo>
                      <a:pt x="110" y="43"/>
                      <a:pt x="110" y="43"/>
                      <a:pt x="110" y="43"/>
                    </a:cubicBezTo>
                    <a:cubicBezTo>
                      <a:pt x="109" y="43"/>
                      <a:pt x="106" y="42"/>
                      <a:pt x="105" y="43"/>
                    </a:cubicBezTo>
                    <a:cubicBezTo>
                      <a:pt x="102" y="43"/>
                      <a:pt x="95" y="46"/>
                      <a:pt x="94" y="47"/>
                    </a:cubicBezTo>
                    <a:cubicBezTo>
                      <a:pt x="93" y="49"/>
                      <a:pt x="95" y="51"/>
                      <a:pt x="95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3"/>
                      <a:pt x="94" y="54"/>
                      <a:pt x="93" y="56"/>
                    </a:cubicBezTo>
                    <a:cubicBezTo>
                      <a:pt x="93" y="56"/>
                      <a:pt x="91" y="56"/>
                      <a:pt x="91" y="56"/>
                    </a:cubicBezTo>
                    <a:cubicBezTo>
                      <a:pt x="91" y="56"/>
                      <a:pt x="91" y="59"/>
                      <a:pt x="91" y="59"/>
                    </a:cubicBezTo>
                    <a:cubicBezTo>
                      <a:pt x="87" y="60"/>
                      <a:pt x="88" y="56"/>
                      <a:pt x="87" y="55"/>
                    </a:cubicBezTo>
                    <a:cubicBezTo>
                      <a:pt x="84" y="54"/>
                      <a:pt x="84" y="57"/>
                      <a:pt x="82" y="56"/>
                    </a:cubicBezTo>
                    <a:cubicBezTo>
                      <a:pt x="81" y="56"/>
                      <a:pt x="81" y="55"/>
                      <a:pt x="80" y="54"/>
                    </a:cubicBezTo>
                    <a:lnTo>
                      <a:pt x="80" y="53"/>
                    </a:lnTo>
                    <a:close/>
                    <a:moveTo>
                      <a:pt x="0" y="12"/>
                    </a:moveTo>
                    <a:cubicBezTo>
                      <a:pt x="0" y="14"/>
                      <a:pt x="2" y="17"/>
                      <a:pt x="2" y="19"/>
                    </a:cubicBezTo>
                    <a:cubicBezTo>
                      <a:pt x="2" y="19"/>
                      <a:pt x="1" y="22"/>
                      <a:pt x="2" y="23"/>
                    </a:cubicBezTo>
                    <a:cubicBezTo>
                      <a:pt x="2" y="25"/>
                      <a:pt x="5" y="30"/>
                      <a:pt x="5" y="33"/>
                    </a:cubicBezTo>
                    <a:cubicBezTo>
                      <a:pt x="5" y="34"/>
                      <a:pt x="4" y="35"/>
                      <a:pt x="5" y="37"/>
                    </a:cubicBezTo>
                    <a:cubicBezTo>
                      <a:pt x="5" y="37"/>
                      <a:pt x="8" y="39"/>
                      <a:pt x="9" y="41"/>
                    </a:cubicBezTo>
                    <a:cubicBezTo>
                      <a:pt x="10" y="43"/>
                      <a:pt x="9" y="45"/>
                      <a:pt x="10" y="47"/>
                    </a:cubicBezTo>
                    <a:cubicBezTo>
                      <a:pt x="10" y="49"/>
                      <a:pt x="15" y="51"/>
                      <a:pt x="17" y="52"/>
                    </a:cubicBezTo>
                    <a:cubicBezTo>
                      <a:pt x="18" y="52"/>
                      <a:pt x="18" y="54"/>
                      <a:pt x="18" y="55"/>
                    </a:cubicBezTo>
                    <a:cubicBezTo>
                      <a:pt x="21" y="57"/>
                      <a:pt x="24" y="58"/>
                      <a:pt x="27" y="60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8" y="58"/>
                      <a:pt x="28" y="57"/>
                      <a:pt x="29" y="57"/>
                    </a:cubicBezTo>
                    <a:cubicBezTo>
                      <a:pt x="30" y="56"/>
                      <a:pt x="32" y="57"/>
                      <a:pt x="34" y="57"/>
                    </a:cubicBezTo>
                    <a:cubicBezTo>
                      <a:pt x="33" y="55"/>
                      <a:pt x="34" y="54"/>
                      <a:pt x="34" y="53"/>
                    </a:cubicBezTo>
                    <a:cubicBezTo>
                      <a:pt x="33" y="52"/>
                      <a:pt x="31" y="50"/>
                      <a:pt x="30" y="49"/>
                    </a:cubicBezTo>
                    <a:cubicBezTo>
                      <a:pt x="30" y="48"/>
                      <a:pt x="31" y="47"/>
                      <a:pt x="30" y="46"/>
                    </a:cubicBezTo>
                    <a:cubicBezTo>
                      <a:pt x="29" y="45"/>
                      <a:pt x="27" y="45"/>
                      <a:pt x="27" y="43"/>
                    </a:cubicBezTo>
                    <a:cubicBezTo>
                      <a:pt x="26" y="40"/>
                      <a:pt x="27" y="36"/>
                      <a:pt x="28" y="35"/>
                    </a:cubicBezTo>
                    <a:cubicBezTo>
                      <a:pt x="28" y="29"/>
                      <a:pt x="28" y="26"/>
                      <a:pt x="26" y="22"/>
                    </a:cubicBezTo>
                    <a:cubicBezTo>
                      <a:pt x="26" y="21"/>
                      <a:pt x="24" y="21"/>
                      <a:pt x="24" y="21"/>
                    </a:cubicBezTo>
                    <a:cubicBezTo>
                      <a:pt x="22" y="17"/>
                      <a:pt x="23" y="15"/>
                      <a:pt x="20" y="13"/>
                    </a:cubicBezTo>
                    <a:cubicBezTo>
                      <a:pt x="19" y="11"/>
                      <a:pt x="17" y="11"/>
                      <a:pt x="16" y="9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1" name="Freeform 154">
                <a:extLst>
                  <a:ext uri="{FF2B5EF4-FFF2-40B4-BE49-F238E27FC236}">
                    <a16:creationId xmlns:a16="http://schemas.microsoft.com/office/drawing/2014/main" xmlns="" id="{C209F4A4-D0FC-4AC5-A79A-5980CE72E7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" y="2109"/>
                <a:ext cx="313" cy="130"/>
              </a:xfrm>
              <a:custGeom>
                <a:avLst/>
                <a:gdLst>
                  <a:gd name="T0" fmla="*/ 80 w 160"/>
                  <a:gd name="T1" fmla="*/ 58 h 66"/>
                  <a:gd name="T2" fmla="*/ 84 w 160"/>
                  <a:gd name="T3" fmla="*/ 63 h 66"/>
                  <a:gd name="T4" fmla="*/ 91 w 160"/>
                  <a:gd name="T5" fmla="*/ 66 h 66"/>
                  <a:gd name="T6" fmla="*/ 100 w 160"/>
                  <a:gd name="T7" fmla="*/ 64 h 66"/>
                  <a:gd name="T8" fmla="*/ 107 w 160"/>
                  <a:gd name="T9" fmla="*/ 61 h 66"/>
                  <a:gd name="T10" fmla="*/ 114 w 160"/>
                  <a:gd name="T11" fmla="*/ 62 h 66"/>
                  <a:gd name="T12" fmla="*/ 119 w 160"/>
                  <a:gd name="T13" fmla="*/ 58 h 66"/>
                  <a:gd name="T14" fmla="*/ 122 w 160"/>
                  <a:gd name="T15" fmla="*/ 50 h 66"/>
                  <a:gd name="T16" fmla="*/ 126 w 160"/>
                  <a:gd name="T17" fmla="*/ 46 h 66"/>
                  <a:gd name="T18" fmla="*/ 130 w 160"/>
                  <a:gd name="T19" fmla="*/ 41 h 66"/>
                  <a:gd name="T20" fmla="*/ 133 w 160"/>
                  <a:gd name="T21" fmla="*/ 32 h 66"/>
                  <a:gd name="T22" fmla="*/ 144 w 160"/>
                  <a:gd name="T23" fmla="*/ 33 h 66"/>
                  <a:gd name="T24" fmla="*/ 151 w 160"/>
                  <a:gd name="T25" fmla="*/ 31 h 66"/>
                  <a:gd name="T26" fmla="*/ 154 w 160"/>
                  <a:gd name="T27" fmla="*/ 29 h 66"/>
                  <a:gd name="T28" fmla="*/ 152 w 160"/>
                  <a:gd name="T29" fmla="*/ 25 h 66"/>
                  <a:gd name="T30" fmla="*/ 160 w 160"/>
                  <a:gd name="T31" fmla="*/ 20 h 66"/>
                  <a:gd name="T32" fmla="*/ 156 w 160"/>
                  <a:gd name="T33" fmla="*/ 13 h 66"/>
                  <a:gd name="T34" fmla="*/ 152 w 160"/>
                  <a:gd name="T35" fmla="*/ 11 h 66"/>
                  <a:gd name="T36" fmla="*/ 151 w 160"/>
                  <a:gd name="T37" fmla="*/ 7 h 66"/>
                  <a:gd name="T38" fmla="*/ 147 w 160"/>
                  <a:gd name="T39" fmla="*/ 4 h 66"/>
                  <a:gd name="T40" fmla="*/ 145 w 160"/>
                  <a:gd name="T41" fmla="*/ 3 h 66"/>
                  <a:gd name="T42" fmla="*/ 141 w 160"/>
                  <a:gd name="T43" fmla="*/ 1 h 66"/>
                  <a:gd name="T44" fmla="*/ 129 w 160"/>
                  <a:gd name="T45" fmla="*/ 16 h 66"/>
                  <a:gd name="T46" fmla="*/ 131 w 160"/>
                  <a:gd name="T47" fmla="*/ 20 h 66"/>
                  <a:gd name="T48" fmla="*/ 130 w 160"/>
                  <a:gd name="T49" fmla="*/ 30 h 66"/>
                  <a:gd name="T50" fmla="*/ 126 w 160"/>
                  <a:gd name="T51" fmla="*/ 29 h 66"/>
                  <a:gd name="T52" fmla="*/ 124 w 160"/>
                  <a:gd name="T53" fmla="*/ 32 h 66"/>
                  <a:gd name="T54" fmla="*/ 117 w 160"/>
                  <a:gd name="T55" fmla="*/ 29 h 66"/>
                  <a:gd name="T56" fmla="*/ 110 w 160"/>
                  <a:gd name="T57" fmla="*/ 43 h 66"/>
                  <a:gd name="T58" fmla="*/ 94 w 160"/>
                  <a:gd name="T59" fmla="*/ 47 h 66"/>
                  <a:gd name="T60" fmla="*/ 94 w 160"/>
                  <a:gd name="T61" fmla="*/ 51 h 66"/>
                  <a:gd name="T62" fmla="*/ 91 w 160"/>
                  <a:gd name="T63" fmla="*/ 56 h 66"/>
                  <a:gd name="T64" fmla="*/ 87 w 160"/>
                  <a:gd name="T65" fmla="*/ 55 h 66"/>
                  <a:gd name="T66" fmla="*/ 80 w 160"/>
                  <a:gd name="T67" fmla="*/ 54 h 66"/>
                  <a:gd name="T68" fmla="*/ 0 w 160"/>
                  <a:gd name="T69" fmla="*/ 12 h 66"/>
                  <a:gd name="T70" fmla="*/ 2 w 160"/>
                  <a:gd name="T71" fmla="*/ 23 h 66"/>
                  <a:gd name="T72" fmla="*/ 5 w 160"/>
                  <a:gd name="T73" fmla="*/ 37 h 66"/>
                  <a:gd name="T74" fmla="*/ 10 w 160"/>
                  <a:gd name="T75" fmla="*/ 47 h 66"/>
                  <a:gd name="T76" fmla="*/ 18 w 160"/>
                  <a:gd name="T77" fmla="*/ 55 h 66"/>
                  <a:gd name="T78" fmla="*/ 27 w 160"/>
                  <a:gd name="T79" fmla="*/ 59 h 66"/>
                  <a:gd name="T80" fmla="*/ 34 w 160"/>
                  <a:gd name="T81" fmla="*/ 57 h 66"/>
                  <a:gd name="T82" fmla="*/ 30 w 160"/>
                  <a:gd name="T83" fmla="*/ 49 h 66"/>
                  <a:gd name="T84" fmla="*/ 27 w 160"/>
                  <a:gd name="T85" fmla="*/ 43 h 66"/>
                  <a:gd name="T86" fmla="*/ 26 w 160"/>
                  <a:gd name="T87" fmla="*/ 22 h 66"/>
                  <a:gd name="T88" fmla="*/ 20 w 160"/>
                  <a:gd name="T89" fmla="*/ 13 h 66"/>
                  <a:gd name="T90" fmla="*/ 14 w 160"/>
                  <a:gd name="T91" fmla="*/ 11 h 66"/>
                  <a:gd name="T92" fmla="*/ 11 w 160"/>
                  <a:gd name="T93" fmla="*/ 15 h 66"/>
                  <a:gd name="T94" fmla="*/ 8 w 160"/>
                  <a:gd name="T95" fmla="*/ 17 h 66"/>
                  <a:gd name="T96" fmla="*/ 3 w 160"/>
                  <a:gd name="T97" fmla="*/ 1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0" h="66">
                    <a:moveTo>
                      <a:pt x="80" y="53"/>
                    </a:moveTo>
                    <a:cubicBezTo>
                      <a:pt x="80" y="58"/>
                      <a:pt x="80" y="58"/>
                      <a:pt x="80" y="58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65"/>
                      <a:pt x="96" y="65"/>
                      <a:pt x="96" y="65"/>
                    </a:cubicBezTo>
                    <a:cubicBezTo>
                      <a:pt x="100" y="64"/>
                      <a:pt x="100" y="64"/>
                      <a:pt x="100" y="64"/>
                    </a:cubicBezTo>
                    <a:cubicBezTo>
                      <a:pt x="102" y="62"/>
                      <a:pt x="102" y="62"/>
                      <a:pt x="102" y="62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4" y="62"/>
                      <a:pt x="114" y="62"/>
                      <a:pt x="114" y="62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6" y="46"/>
                      <a:pt x="126" y="46"/>
                      <a:pt x="126" y="46"/>
                    </a:cubicBezTo>
                    <a:cubicBezTo>
                      <a:pt x="128" y="44"/>
                      <a:pt x="128" y="44"/>
                      <a:pt x="128" y="44"/>
                    </a:cubicBezTo>
                    <a:cubicBezTo>
                      <a:pt x="130" y="41"/>
                      <a:pt x="130" y="41"/>
                      <a:pt x="130" y="41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5" y="32"/>
                      <a:pt x="145" y="31"/>
                      <a:pt x="146" y="30"/>
                    </a:cubicBezTo>
                    <a:cubicBezTo>
                      <a:pt x="148" y="31"/>
                      <a:pt x="149" y="31"/>
                      <a:pt x="151" y="31"/>
                    </a:cubicBezTo>
                    <a:cubicBezTo>
                      <a:pt x="151" y="31"/>
                      <a:pt x="152" y="29"/>
                      <a:pt x="152" y="29"/>
                    </a:cubicBezTo>
                    <a:cubicBezTo>
                      <a:pt x="152" y="29"/>
                      <a:pt x="153" y="29"/>
                      <a:pt x="154" y="29"/>
                    </a:cubicBezTo>
                    <a:cubicBezTo>
                      <a:pt x="154" y="28"/>
                      <a:pt x="153" y="27"/>
                      <a:pt x="154" y="26"/>
                    </a:cubicBezTo>
                    <a:cubicBezTo>
                      <a:pt x="153" y="26"/>
                      <a:pt x="152" y="26"/>
                      <a:pt x="152" y="25"/>
                    </a:cubicBezTo>
                    <a:cubicBezTo>
                      <a:pt x="151" y="24"/>
                      <a:pt x="153" y="23"/>
                      <a:pt x="152" y="23"/>
                    </a:cubicBezTo>
                    <a:cubicBezTo>
                      <a:pt x="155" y="22"/>
                      <a:pt x="159" y="23"/>
                      <a:pt x="160" y="20"/>
                    </a:cubicBezTo>
                    <a:cubicBezTo>
                      <a:pt x="160" y="19"/>
                      <a:pt x="160" y="19"/>
                      <a:pt x="160" y="19"/>
                    </a:cubicBezTo>
                    <a:cubicBezTo>
                      <a:pt x="158" y="17"/>
                      <a:pt x="157" y="16"/>
                      <a:pt x="156" y="13"/>
                    </a:cubicBezTo>
                    <a:cubicBezTo>
                      <a:pt x="155" y="14"/>
                      <a:pt x="153" y="14"/>
                      <a:pt x="152" y="14"/>
                    </a:cubicBezTo>
                    <a:cubicBezTo>
                      <a:pt x="152" y="14"/>
                      <a:pt x="153" y="12"/>
                      <a:pt x="152" y="11"/>
                    </a:cubicBezTo>
                    <a:cubicBezTo>
                      <a:pt x="152" y="11"/>
                      <a:pt x="151" y="11"/>
                      <a:pt x="150" y="11"/>
                    </a:cubicBezTo>
                    <a:cubicBezTo>
                      <a:pt x="149" y="10"/>
                      <a:pt x="150" y="7"/>
                      <a:pt x="151" y="7"/>
                    </a:cubicBezTo>
                    <a:cubicBezTo>
                      <a:pt x="150" y="6"/>
                      <a:pt x="149" y="4"/>
                      <a:pt x="149" y="4"/>
                    </a:cubicBezTo>
                    <a:cubicBezTo>
                      <a:pt x="148" y="4"/>
                      <a:pt x="147" y="4"/>
                      <a:pt x="147" y="4"/>
                    </a:cubicBezTo>
                    <a:cubicBezTo>
                      <a:pt x="146" y="4"/>
                      <a:pt x="147" y="2"/>
                      <a:pt x="147" y="1"/>
                    </a:cubicBezTo>
                    <a:cubicBezTo>
                      <a:pt x="143" y="3"/>
                      <a:pt x="146" y="2"/>
                      <a:pt x="145" y="3"/>
                    </a:cubicBezTo>
                    <a:cubicBezTo>
                      <a:pt x="145" y="3"/>
                      <a:pt x="143" y="3"/>
                      <a:pt x="143" y="3"/>
                    </a:cubicBezTo>
                    <a:cubicBezTo>
                      <a:pt x="142" y="2"/>
                      <a:pt x="143" y="2"/>
                      <a:pt x="141" y="1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38" y="8"/>
                      <a:pt x="135" y="12"/>
                      <a:pt x="129" y="16"/>
                    </a:cubicBezTo>
                    <a:cubicBezTo>
                      <a:pt x="130" y="18"/>
                      <a:pt x="129" y="17"/>
                      <a:pt x="131" y="17"/>
                    </a:cubicBezTo>
                    <a:cubicBezTo>
                      <a:pt x="131" y="17"/>
                      <a:pt x="131" y="20"/>
                      <a:pt x="131" y="20"/>
                    </a:cubicBezTo>
                    <a:cubicBezTo>
                      <a:pt x="132" y="19"/>
                      <a:pt x="131" y="23"/>
                      <a:pt x="128" y="24"/>
                    </a:cubicBezTo>
                    <a:cubicBezTo>
                      <a:pt x="130" y="30"/>
                      <a:pt x="130" y="30"/>
                      <a:pt x="130" y="30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26" y="29"/>
                      <a:pt x="126" y="29"/>
                      <a:pt x="126" y="29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4" y="32"/>
                      <a:pt x="124" y="32"/>
                      <a:pt x="124" y="32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17" y="29"/>
                      <a:pt x="117" y="29"/>
                      <a:pt x="117" y="29"/>
                    </a:cubicBezTo>
                    <a:cubicBezTo>
                      <a:pt x="117" y="29"/>
                      <a:pt x="117" y="30"/>
                      <a:pt x="117" y="31"/>
                    </a:cubicBezTo>
                    <a:cubicBezTo>
                      <a:pt x="110" y="43"/>
                      <a:pt x="110" y="43"/>
                      <a:pt x="110" y="43"/>
                    </a:cubicBezTo>
                    <a:cubicBezTo>
                      <a:pt x="109" y="43"/>
                      <a:pt x="106" y="42"/>
                      <a:pt x="105" y="43"/>
                    </a:cubicBezTo>
                    <a:cubicBezTo>
                      <a:pt x="102" y="43"/>
                      <a:pt x="95" y="46"/>
                      <a:pt x="94" y="47"/>
                    </a:cubicBezTo>
                    <a:cubicBezTo>
                      <a:pt x="93" y="49"/>
                      <a:pt x="95" y="51"/>
                      <a:pt x="95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3"/>
                      <a:pt x="94" y="54"/>
                      <a:pt x="93" y="56"/>
                    </a:cubicBezTo>
                    <a:cubicBezTo>
                      <a:pt x="93" y="56"/>
                      <a:pt x="91" y="56"/>
                      <a:pt x="91" y="56"/>
                    </a:cubicBezTo>
                    <a:cubicBezTo>
                      <a:pt x="91" y="56"/>
                      <a:pt x="91" y="59"/>
                      <a:pt x="91" y="59"/>
                    </a:cubicBezTo>
                    <a:cubicBezTo>
                      <a:pt x="87" y="60"/>
                      <a:pt x="88" y="56"/>
                      <a:pt x="87" y="55"/>
                    </a:cubicBezTo>
                    <a:cubicBezTo>
                      <a:pt x="84" y="54"/>
                      <a:pt x="84" y="57"/>
                      <a:pt x="82" y="56"/>
                    </a:cubicBezTo>
                    <a:cubicBezTo>
                      <a:pt x="81" y="56"/>
                      <a:pt x="81" y="55"/>
                      <a:pt x="80" y="54"/>
                    </a:cubicBezTo>
                    <a:lnTo>
                      <a:pt x="80" y="53"/>
                    </a:lnTo>
                    <a:close/>
                    <a:moveTo>
                      <a:pt x="0" y="12"/>
                    </a:moveTo>
                    <a:cubicBezTo>
                      <a:pt x="0" y="14"/>
                      <a:pt x="2" y="17"/>
                      <a:pt x="2" y="19"/>
                    </a:cubicBezTo>
                    <a:cubicBezTo>
                      <a:pt x="2" y="19"/>
                      <a:pt x="1" y="22"/>
                      <a:pt x="2" y="23"/>
                    </a:cubicBezTo>
                    <a:cubicBezTo>
                      <a:pt x="2" y="25"/>
                      <a:pt x="5" y="30"/>
                      <a:pt x="5" y="33"/>
                    </a:cubicBezTo>
                    <a:cubicBezTo>
                      <a:pt x="5" y="34"/>
                      <a:pt x="4" y="35"/>
                      <a:pt x="5" y="37"/>
                    </a:cubicBezTo>
                    <a:cubicBezTo>
                      <a:pt x="5" y="37"/>
                      <a:pt x="8" y="39"/>
                      <a:pt x="9" y="41"/>
                    </a:cubicBezTo>
                    <a:cubicBezTo>
                      <a:pt x="10" y="43"/>
                      <a:pt x="9" y="45"/>
                      <a:pt x="10" y="47"/>
                    </a:cubicBezTo>
                    <a:cubicBezTo>
                      <a:pt x="10" y="49"/>
                      <a:pt x="15" y="51"/>
                      <a:pt x="17" y="52"/>
                    </a:cubicBezTo>
                    <a:cubicBezTo>
                      <a:pt x="18" y="52"/>
                      <a:pt x="18" y="54"/>
                      <a:pt x="18" y="55"/>
                    </a:cubicBezTo>
                    <a:cubicBezTo>
                      <a:pt x="21" y="57"/>
                      <a:pt x="24" y="58"/>
                      <a:pt x="27" y="60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8" y="58"/>
                      <a:pt x="28" y="57"/>
                      <a:pt x="29" y="57"/>
                    </a:cubicBezTo>
                    <a:cubicBezTo>
                      <a:pt x="30" y="56"/>
                      <a:pt x="32" y="57"/>
                      <a:pt x="34" y="57"/>
                    </a:cubicBezTo>
                    <a:cubicBezTo>
                      <a:pt x="33" y="55"/>
                      <a:pt x="34" y="54"/>
                      <a:pt x="34" y="53"/>
                    </a:cubicBezTo>
                    <a:cubicBezTo>
                      <a:pt x="33" y="52"/>
                      <a:pt x="31" y="50"/>
                      <a:pt x="30" y="49"/>
                    </a:cubicBezTo>
                    <a:cubicBezTo>
                      <a:pt x="30" y="48"/>
                      <a:pt x="31" y="47"/>
                      <a:pt x="30" y="46"/>
                    </a:cubicBezTo>
                    <a:cubicBezTo>
                      <a:pt x="29" y="45"/>
                      <a:pt x="27" y="45"/>
                      <a:pt x="27" y="43"/>
                    </a:cubicBezTo>
                    <a:cubicBezTo>
                      <a:pt x="26" y="40"/>
                      <a:pt x="27" y="36"/>
                      <a:pt x="28" y="35"/>
                    </a:cubicBezTo>
                    <a:cubicBezTo>
                      <a:pt x="28" y="29"/>
                      <a:pt x="28" y="26"/>
                      <a:pt x="26" y="22"/>
                    </a:cubicBezTo>
                    <a:cubicBezTo>
                      <a:pt x="26" y="21"/>
                      <a:pt x="24" y="21"/>
                      <a:pt x="24" y="21"/>
                    </a:cubicBezTo>
                    <a:cubicBezTo>
                      <a:pt x="22" y="17"/>
                      <a:pt x="23" y="15"/>
                      <a:pt x="20" y="13"/>
                    </a:cubicBezTo>
                    <a:cubicBezTo>
                      <a:pt x="19" y="11"/>
                      <a:pt x="17" y="11"/>
                      <a:pt x="16" y="9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2" name="Freeform 155">
                <a:extLst>
                  <a:ext uri="{FF2B5EF4-FFF2-40B4-BE49-F238E27FC236}">
                    <a16:creationId xmlns:a16="http://schemas.microsoft.com/office/drawing/2014/main" xmlns="" id="{DF3459B6-9991-4C69-B274-C8E6D6F65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1" y="2453"/>
                <a:ext cx="60" cy="163"/>
              </a:xfrm>
              <a:custGeom>
                <a:avLst/>
                <a:gdLst>
                  <a:gd name="T0" fmla="*/ 16 w 31"/>
                  <a:gd name="T1" fmla="*/ 2 h 83"/>
                  <a:gd name="T2" fmla="*/ 15 w 31"/>
                  <a:gd name="T3" fmla="*/ 2 h 83"/>
                  <a:gd name="T4" fmla="*/ 6 w 31"/>
                  <a:gd name="T5" fmla="*/ 0 h 83"/>
                  <a:gd name="T6" fmla="*/ 9 w 31"/>
                  <a:gd name="T7" fmla="*/ 5 h 83"/>
                  <a:gd name="T8" fmla="*/ 10 w 31"/>
                  <a:gd name="T9" fmla="*/ 11 h 83"/>
                  <a:gd name="T10" fmla="*/ 8 w 31"/>
                  <a:gd name="T11" fmla="*/ 16 h 83"/>
                  <a:gd name="T12" fmla="*/ 5 w 31"/>
                  <a:gd name="T13" fmla="*/ 20 h 83"/>
                  <a:gd name="T14" fmla="*/ 6 w 31"/>
                  <a:gd name="T15" fmla="*/ 27 h 83"/>
                  <a:gd name="T16" fmla="*/ 8 w 31"/>
                  <a:gd name="T17" fmla="*/ 29 h 83"/>
                  <a:gd name="T18" fmla="*/ 3 w 31"/>
                  <a:gd name="T19" fmla="*/ 34 h 83"/>
                  <a:gd name="T20" fmla="*/ 2 w 31"/>
                  <a:gd name="T21" fmla="*/ 42 h 83"/>
                  <a:gd name="T22" fmla="*/ 1 w 31"/>
                  <a:gd name="T23" fmla="*/ 47 h 83"/>
                  <a:gd name="T24" fmla="*/ 2 w 31"/>
                  <a:gd name="T25" fmla="*/ 53 h 83"/>
                  <a:gd name="T26" fmla="*/ 6 w 31"/>
                  <a:gd name="T27" fmla="*/ 56 h 83"/>
                  <a:gd name="T28" fmla="*/ 7 w 31"/>
                  <a:gd name="T29" fmla="*/ 59 h 83"/>
                  <a:gd name="T30" fmla="*/ 13 w 31"/>
                  <a:gd name="T31" fmla="*/ 57 h 83"/>
                  <a:gd name="T32" fmla="*/ 15 w 31"/>
                  <a:gd name="T33" fmla="*/ 61 h 83"/>
                  <a:gd name="T34" fmla="*/ 14 w 31"/>
                  <a:gd name="T35" fmla="*/ 68 h 83"/>
                  <a:gd name="T36" fmla="*/ 13 w 31"/>
                  <a:gd name="T37" fmla="*/ 72 h 83"/>
                  <a:gd name="T38" fmla="*/ 19 w 31"/>
                  <a:gd name="T39" fmla="*/ 77 h 83"/>
                  <a:gd name="T40" fmla="*/ 21 w 31"/>
                  <a:gd name="T41" fmla="*/ 78 h 83"/>
                  <a:gd name="T42" fmla="*/ 23 w 31"/>
                  <a:gd name="T43" fmla="*/ 82 h 83"/>
                  <a:gd name="T44" fmla="*/ 25 w 31"/>
                  <a:gd name="T45" fmla="*/ 78 h 83"/>
                  <a:gd name="T46" fmla="*/ 25 w 31"/>
                  <a:gd name="T47" fmla="*/ 70 h 83"/>
                  <a:gd name="T48" fmla="*/ 30 w 31"/>
                  <a:gd name="T49" fmla="*/ 68 h 83"/>
                  <a:gd name="T50" fmla="*/ 29 w 31"/>
                  <a:gd name="T51" fmla="*/ 63 h 83"/>
                  <a:gd name="T52" fmla="*/ 29 w 31"/>
                  <a:gd name="T53" fmla="*/ 56 h 83"/>
                  <a:gd name="T54" fmla="*/ 26 w 31"/>
                  <a:gd name="T55" fmla="*/ 52 h 83"/>
                  <a:gd name="T56" fmla="*/ 24 w 31"/>
                  <a:gd name="T57" fmla="*/ 46 h 83"/>
                  <a:gd name="T58" fmla="*/ 22 w 31"/>
                  <a:gd name="T59" fmla="*/ 45 h 83"/>
                  <a:gd name="T60" fmla="*/ 23 w 31"/>
                  <a:gd name="T61" fmla="*/ 46 h 83"/>
                  <a:gd name="T62" fmla="*/ 24 w 31"/>
                  <a:gd name="T63" fmla="*/ 47 h 83"/>
                  <a:gd name="T64" fmla="*/ 24 w 31"/>
                  <a:gd name="T65" fmla="*/ 50 h 83"/>
                  <a:gd name="T66" fmla="*/ 21 w 31"/>
                  <a:gd name="T67" fmla="*/ 48 h 83"/>
                  <a:gd name="T68" fmla="*/ 19 w 31"/>
                  <a:gd name="T69" fmla="*/ 49 h 83"/>
                  <a:gd name="T70" fmla="*/ 19 w 31"/>
                  <a:gd name="T71" fmla="*/ 44 h 83"/>
                  <a:gd name="T72" fmla="*/ 17 w 31"/>
                  <a:gd name="T73" fmla="*/ 42 h 83"/>
                  <a:gd name="T74" fmla="*/ 18 w 31"/>
                  <a:gd name="T75" fmla="*/ 38 h 83"/>
                  <a:gd name="T76" fmla="*/ 17 w 31"/>
                  <a:gd name="T77" fmla="*/ 34 h 83"/>
                  <a:gd name="T78" fmla="*/ 17 w 31"/>
                  <a:gd name="T79" fmla="*/ 28 h 83"/>
                  <a:gd name="T80" fmla="*/ 15 w 31"/>
                  <a:gd name="T81" fmla="*/ 28 h 83"/>
                  <a:gd name="T82" fmla="*/ 15 w 31"/>
                  <a:gd name="T83" fmla="*/ 26 h 83"/>
                  <a:gd name="T84" fmla="*/ 17 w 31"/>
                  <a:gd name="T85" fmla="*/ 21 h 83"/>
                  <a:gd name="T86" fmla="*/ 17 w 31"/>
                  <a:gd name="T87" fmla="*/ 7 h 83"/>
                  <a:gd name="T88" fmla="*/ 16 w 31"/>
                  <a:gd name="T8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83">
                    <a:moveTo>
                      <a:pt x="16" y="2"/>
                    </a:moveTo>
                    <a:cubicBezTo>
                      <a:pt x="15" y="2"/>
                      <a:pt x="15" y="2"/>
                      <a:pt x="15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4"/>
                      <a:pt x="9" y="5"/>
                    </a:cubicBezTo>
                    <a:cubicBezTo>
                      <a:pt x="10" y="6"/>
                      <a:pt x="8" y="10"/>
                      <a:pt x="10" y="11"/>
                    </a:cubicBezTo>
                    <a:cubicBezTo>
                      <a:pt x="12" y="13"/>
                      <a:pt x="9" y="15"/>
                      <a:pt x="8" y="16"/>
                    </a:cubicBezTo>
                    <a:cubicBezTo>
                      <a:pt x="8" y="18"/>
                      <a:pt x="4" y="18"/>
                      <a:pt x="5" y="20"/>
                    </a:cubicBezTo>
                    <a:cubicBezTo>
                      <a:pt x="6" y="22"/>
                      <a:pt x="6" y="24"/>
                      <a:pt x="6" y="27"/>
                    </a:cubicBezTo>
                    <a:cubicBezTo>
                      <a:pt x="5" y="29"/>
                      <a:pt x="8" y="26"/>
                      <a:pt x="8" y="29"/>
                    </a:cubicBezTo>
                    <a:cubicBezTo>
                      <a:pt x="9" y="32"/>
                      <a:pt x="5" y="33"/>
                      <a:pt x="3" y="34"/>
                    </a:cubicBezTo>
                    <a:cubicBezTo>
                      <a:pt x="1" y="36"/>
                      <a:pt x="1" y="40"/>
                      <a:pt x="2" y="42"/>
                    </a:cubicBezTo>
                    <a:cubicBezTo>
                      <a:pt x="3" y="44"/>
                      <a:pt x="0" y="45"/>
                      <a:pt x="1" y="47"/>
                    </a:cubicBezTo>
                    <a:cubicBezTo>
                      <a:pt x="1" y="49"/>
                      <a:pt x="2" y="53"/>
                      <a:pt x="2" y="53"/>
                    </a:cubicBezTo>
                    <a:cubicBezTo>
                      <a:pt x="2" y="53"/>
                      <a:pt x="5" y="54"/>
                      <a:pt x="6" y="56"/>
                    </a:cubicBezTo>
                    <a:cubicBezTo>
                      <a:pt x="7" y="58"/>
                      <a:pt x="6" y="60"/>
                      <a:pt x="7" y="59"/>
                    </a:cubicBezTo>
                    <a:cubicBezTo>
                      <a:pt x="9" y="59"/>
                      <a:pt x="13" y="57"/>
                      <a:pt x="13" y="57"/>
                    </a:cubicBezTo>
                    <a:cubicBezTo>
                      <a:pt x="13" y="57"/>
                      <a:pt x="15" y="59"/>
                      <a:pt x="15" y="61"/>
                    </a:cubicBezTo>
                    <a:cubicBezTo>
                      <a:pt x="15" y="63"/>
                      <a:pt x="15" y="66"/>
                      <a:pt x="14" y="68"/>
                    </a:cubicBezTo>
                    <a:cubicBezTo>
                      <a:pt x="13" y="69"/>
                      <a:pt x="12" y="71"/>
                      <a:pt x="13" y="72"/>
                    </a:cubicBezTo>
                    <a:cubicBezTo>
                      <a:pt x="15" y="74"/>
                      <a:pt x="17" y="76"/>
                      <a:pt x="19" y="77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78"/>
                      <a:pt x="21" y="83"/>
                      <a:pt x="23" y="82"/>
                    </a:cubicBezTo>
                    <a:cubicBezTo>
                      <a:pt x="25" y="82"/>
                      <a:pt x="27" y="79"/>
                      <a:pt x="25" y="78"/>
                    </a:cubicBezTo>
                    <a:cubicBezTo>
                      <a:pt x="24" y="76"/>
                      <a:pt x="23" y="69"/>
                      <a:pt x="25" y="70"/>
                    </a:cubicBezTo>
                    <a:cubicBezTo>
                      <a:pt x="26" y="70"/>
                      <a:pt x="29" y="71"/>
                      <a:pt x="30" y="68"/>
                    </a:cubicBezTo>
                    <a:cubicBezTo>
                      <a:pt x="30" y="65"/>
                      <a:pt x="28" y="66"/>
                      <a:pt x="29" y="63"/>
                    </a:cubicBezTo>
                    <a:cubicBezTo>
                      <a:pt x="30" y="59"/>
                      <a:pt x="31" y="57"/>
                      <a:pt x="29" y="56"/>
                    </a:cubicBezTo>
                    <a:cubicBezTo>
                      <a:pt x="28" y="55"/>
                      <a:pt x="27" y="55"/>
                      <a:pt x="26" y="52"/>
                    </a:cubicBezTo>
                    <a:cubicBezTo>
                      <a:pt x="26" y="49"/>
                      <a:pt x="25" y="48"/>
                      <a:pt x="24" y="46"/>
                    </a:cubicBezTo>
                    <a:cubicBezTo>
                      <a:pt x="23" y="45"/>
                      <a:pt x="23" y="45"/>
                      <a:pt x="22" y="45"/>
                    </a:cubicBezTo>
                    <a:cubicBezTo>
                      <a:pt x="22" y="45"/>
                      <a:pt x="22" y="46"/>
                      <a:pt x="23" y="46"/>
                    </a:cubicBezTo>
                    <a:cubicBezTo>
                      <a:pt x="23" y="47"/>
                      <a:pt x="24" y="47"/>
                      <a:pt x="24" y="47"/>
                    </a:cubicBezTo>
                    <a:cubicBezTo>
                      <a:pt x="24" y="48"/>
                      <a:pt x="24" y="49"/>
                      <a:pt x="24" y="50"/>
                    </a:cubicBezTo>
                    <a:cubicBezTo>
                      <a:pt x="23" y="50"/>
                      <a:pt x="22" y="48"/>
                      <a:pt x="21" y="48"/>
                    </a:cubicBezTo>
                    <a:cubicBezTo>
                      <a:pt x="20" y="48"/>
                      <a:pt x="21" y="50"/>
                      <a:pt x="19" y="49"/>
                    </a:cubicBezTo>
                    <a:cubicBezTo>
                      <a:pt x="19" y="47"/>
                      <a:pt x="20" y="45"/>
                      <a:pt x="19" y="44"/>
                    </a:cubicBezTo>
                    <a:cubicBezTo>
                      <a:pt x="19" y="43"/>
                      <a:pt x="17" y="43"/>
                      <a:pt x="17" y="42"/>
                    </a:cubicBezTo>
                    <a:cubicBezTo>
                      <a:pt x="17" y="42"/>
                      <a:pt x="17" y="38"/>
                      <a:pt x="18" y="38"/>
                    </a:cubicBezTo>
                    <a:cubicBezTo>
                      <a:pt x="19" y="38"/>
                      <a:pt x="17" y="34"/>
                      <a:pt x="17" y="34"/>
                    </a:cubicBezTo>
                    <a:cubicBezTo>
                      <a:pt x="16" y="32"/>
                      <a:pt x="17" y="30"/>
                      <a:pt x="17" y="28"/>
                    </a:cubicBezTo>
                    <a:cubicBezTo>
                      <a:pt x="16" y="28"/>
                      <a:pt x="16" y="28"/>
                      <a:pt x="15" y="28"/>
                    </a:cubicBezTo>
                    <a:cubicBezTo>
                      <a:pt x="15" y="28"/>
                      <a:pt x="15" y="26"/>
                      <a:pt x="15" y="2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8" y="17"/>
                      <a:pt x="17" y="11"/>
                      <a:pt x="17" y="7"/>
                    </a:cubicBezTo>
                    <a:cubicBezTo>
                      <a:pt x="17" y="7"/>
                      <a:pt x="14" y="2"/>
                      <a:pt x="16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3" name="Freeform 156">
                <a:extLst>
                  <a:ext uri="{FF2B5EF4-FFF2-40B4-BE49-F238E27FC236}">
                    <a16:creationId xmlns:a16="http://schemas.microsoft.com/office/drawing/2014/main" xmlns="" id="{C4B9168A-5EC7-4275-A2C6-789A727E1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1" y="2453"/>
                <a:ext cx="60" cy="163"/>
              </a:xfrm>
              <a:custGeom>
                <a:avLst/>
                <a:gdLst>
                  <a:gd name="T0" fmla="*/ 16 w 31"/>
                  <a:gd name="T1" fmla="*/ 2 h 83"/>
                  <a:gd name="T2" fmla="*/ 15 w 31"/>
                  <a:gd name="T3" fmla="*/ 2 h 83"/>
                  <a:gd name="T4" fmla="*/ 6 w 31"/>
                  <a:gd name="T5" fmla="*/ 0 h 83"/>
                  <a:gd name="T6" fmla="*/ 9 w 31"/>
                  <a:gd name="T7" fmla="*/ 5 h 83"/>
                  <a:gd name="T8" fmla="*/ 10 w 31"/>
                  <a:gd name="T9" fmla="*/ 11 h 83"/>
                  <a:gd name="T10" fmla="*/ 8 w 31"/>
                  <a:gd name="T11" fmla="*/ 16 h 83"/>
                  <a:gd name="T12" fmla="*/ 5 w 31"/>
                  <a:gd name="T13" fmla="*/ 20 h 83"/>
                  <a:gd name="T14" fmla="*/ 6 w 31"/>
                  <a:gd name="T15" fmla="*/ 27 h 83"/>
                  <a:gd name="T16" fmla="*/ 8 w 31"/>
                  <a:gd name="T17" fmla="*/ 29 h 83"/>
                  <a:gd name="T18" fmla="*/ 3 w 31"/>
                  <a:gd name="T19" fmla="*/ 34 h 83"/>
                  <a:gd name="T20" fmla="*/ 2 w 31"/>
                  <a:gd name="T21" fmla="*/ 42 h 83"/>
                  <a:gd name="T22" fmla="*/ 1 w 31"/>
                  <a:gd name="T23" fmla="*/ 47 h 83"/>
                  <a:gd name="T24" fmla="*/ 2 w 31"/>
                  <a:gd name="T25" fmla="*/ 53 h 83"/>
                  <a:gd name="T26" fmla="*/ 6 w 31"/>
                  <a:gd name="T27" fmla="*/ 56 h 83"/>
                  <a:gd name="T28" fmla="*/ 7 w 31"/>
                  <a:gd name="T29" fmla="*/ 59 h 83"/>
                  <a:gd name="T30" fmla="*/ 13 w 31"/>
                  <a:gd name="T31" fmla="*/ 57 h 83"/>
                  <a:gd name="T32" fmla="*/ 15 w 31"/>
                  <a:gd name="T33" fmla="*/ 61 h 83"/>
                  <a:gd name="T34" fmla="*/ 14 w 31"/>
                  <a:gd name="T35" fmla="*/ 68 h 83"/>
                  <a:gd name="T36" fmla="*/ 13 w 31"/>
                  <a:gd name="T37" fmla="*/ 72 h 83"/>
                  <a:gd name="T38" fmla="*/ 19 w 31"/>
                  <a:gd name="T39" fmla="*/ 77 h 83"/>
                  <a:gd name="T40" fmla="*/ 21 w 31"/>
                  <a:gd name="T41" fmla="*/ 78 h 83"/>
                  <a:gd name="T42" fmla="*/ 23 w 31"/>
                  <a:gd name="T43" fmla="*/ 82 h 83"/>
                  <a:gd name="T44" fmla="*/ 25 w 31"/>
                  <a:gd name="T45" fmla="*/ 78 h 83"/>
                  <a:gd name="T46" fmla="*/ 25 w 31"/>
                  <a:gd name="T47" fmla="*/ 70 h 83"/>
                  <a:gd name="T48" fmla="*/ 30 w 31"/>
                  <a:gd name="T49" fmla="*/ 68 h 83"/>
                  <a:gd name="T50" fmla="*/ 29 w 31"/>
                  <a:gd name="T51" fmla="*/ 63 h 83"/>
                  <a:gd name="T52" fmla="*/ 29 w 31"/>
                  <a:gd name="T53" fmla="*/ 56 h 83"/>
                  <a:gd name="T54" fmla="*/ 26 w 31"/>
                  <a:gd name="T55" fmla="*/ 52 h 83"/>
                  <a:gd name="T56" fmla="*/ 24 w 31"/>
                  <a:gd name="T57" fmla="*/ 46 h 83"/>
                  <a:gd name="T58" fmla="*/ 22 w 31"/>
                  <a:gd name="T59" fmla="*/ 45 h 83"/>
                  <a:gd name="T60" fmla="*/ 23 w 31"/>
                  <a:gd name="T61" fmla="*/ 46 h 83"/>
                  <a:gd name="T62" fmla="*/ 24 w 31"/>
                  <a:gd name="T63" fmla="*/ 47 h 83"/>
                  <a:gd name="T64" fmla="*/ 24 w 31"/>
                  <a:gd name="T65" fmla="*/ 50 h 83"/>
                  <a:gd name="T66" fmla="*/ 21 w 31"/>
                  <a:gd name="T67" fmla="*/ 48 h 83"/>
                  <a:gd name="T68" fmla="*/ 19 w 31"/>
                  <a:gd name="T69" fmla="*/ 49 h 83"/>
                  <a:gd name="T70" fmla="*/ 19 w 31"/>
                  <a:gd name="T71" fmla="*/ 44 h 83"/>
                  <a:gd name="T72" fmla="*/ 17 w 31"/>
                  <a:gd name="T73" fmla="*/ 42 h 83"/>
                  <a:gd name="T74" fmla="*/ 18 w 31"/>
                  <a:gd name="T75" fmla="*/ 38 h 83"/>
                  <a:gd name="T76" fmla="*/ 17 w 31"/>
                  <a:gd name="T77" fmla="*/ 34 h 83"/>
                  <a:gd name="T78" fmla="*/ 17 w 31"/>
                  <a:gd name="T79" fmla="*/ 28 h 83"/>
                  <a:gd name="T80" fmla="*/ 15 w 31"/>
                  <a:gd name="T81" fmla="*/ 28 h 83"/>
                  <a:gd name="T82" fmla="*/ 15 w 31"/>
                  <a:gd name="T83" fmla="*/ 26 h 83"/>
                  <a:gd name="T84" fmla="*/ 17 w 31"/>
                  <a:gd name="T85" fmla="*/ 21 h 83"/>
                  <a:gd name="T86" fmla="*/ 17 w 31"/>
                  <a:gd name="T87" fmla="*/ 7 h 83"/>
                  <a:gd name="T88" fmla="*/ 16 w 31"/>
                  <a:gd name="T8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83">
                    <a:moveTo>
                      <a:pt x="16" y="2"/>
                    </a:moveTo>
                    <a:cubicBezTo>
                      <a:pt x="15" y="2"/>
                      <a:pt x="15" y="2"/>
                      <a:pt x="15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4"/>
                      <a:pt x="9" y="5"/>
                    </a:cubicBezTo>
                    <a:cubicBezTo>
                      <a:pt x="10" y="6"/>
                      <a:pt x="8" y="10"/>
                      <a:pt x="10" y="11"/>
                    </a:cubicBezTo>
                    <a:cubicBezTo>
                      <a:pt x="12" y="13"/>
                      <a:pt x="9" y="15"/>
                      <a:pt x="8" y="16"/>
                    </a:cubicBezTo>
                    <a:cubicBezTo>
                      <a:pt x="8" y="18"/>
                      <a:pt x="4" y="18"/>
                      <a:pt x="5" y="20"/>
                    </a:cubicBezTo>
                    <a:cubicBezTo>
                      <a:pt x="6" y="22"/>
                      <a:pt x="6" y="24"/>
                      <a:pt x="6" y="27"/>
                    </a:cubicBezTo>
                    <a:cubicBezTo>
                      <a:pt x="5" y="29"/>
                      <a:pt x="8" y="26"/>
                      <a:pt x="8" y="29"/>
                    </a:cubicBezTo>
                    <a:cubicBezTo>
                      <a:pt x="9" y="32"/>
                      <a:pt x="5" y="33"/>
                      <a:pt x="3" y="34"/>
                    </a:cubicBezTo>
                    <a:cubicBezTo>
                      <a:pt x="1" y="36"/>
                      <a:pt x="1" y="40"/>
                      <a:pt x="2" y="42"/>
                    </a:cubicBezTo>
                    <a:cubicBezTo>
                      <a:pt x="3" y="44"/>
                      <a:pt x="0" y="45"/>
                      <a:pt x="1" y="47"/>
                    </a:cubicBezTo>
                    <a:cubicBezTo>
                      <a:pt x="1" y="49"/>
                      <a:pt x="2" y="53"/>
                      <a:pt x="2" y="53"/>
                    </a:cubicBezTo>
                    <a:cubicBezTo>
                      <a:pt x="2" y="53"/>
                      <a:pt x="5" y="54"/>
                      <a:pt x="6" y="56"/>
                    </a:cubicBezTo>
                    <a:cubicBezTo>
                      <a:pt x="7" y="58"/>
                      <a:pt x="6" y="60"/>
                      <a:pt x="7" y="59"/>
                    </a:cubicBezTo>
                    <a:cubicBezTo>
                      <a:pt x="9" y="59"/>
                      <a:pt x="13" y="57"/>
                      <a:pt x="13" y="57"/>
                    </a:cubicBezTo>
                    <a:cubicBezTo>
                      <a:pt x="13" y="57"/>
                      <a:pt x="15" y="59"/>
                      <a:pt x="15" y="61"/>
                    </a:cubicBezTo>
                    <a:cubicBezTo>
                      <a:pt x="15" y="63"/>
                      <a:pt x="15" y="66"/>
                      <a:pt x="14" y="68"/>
                    </a:cubicBezTo>
                    <a:cubicBezTo>
                      <a:pt x="13" y="69"/>
                      <a:pt x="12" y="71"/>
                      <a:pt x="13" y="72"/>
                    </a:cubicBezTo>
                    <a:cubicBezTo>
                      <a:pt x="15" y="74"/>
                      <a:pt x="17" y="76"/>
                      <a:pt x="19" y="77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78"/>
                      <a:pt x="21" y="83"/>
                      <a:pt x="23" y="82"/>
                    </a:cubicBezTo>
                    <a:cubicBezTo>
                      <a:pt x="25" y="82"/>
                      <a:pt x="27" y="79"/>
                      <a:pt x="25" y="78"/>
                    </a:cubicBezTo>
                    <a:cubicBezTo>
                      <a:pt x="24" y="76"/>
                      <a:pt x="23" y="69"/>
                      <a:pt x="25" y="70"/>
                    </a:cubicBezTo>
                    <a:cubicBezTo>
                      <a:pt x="26" y="70"/>
                      <a:pt x="29" y="71"/>
                      <a:pt x="30" y="68"/>
                    </a:cubicBezTo>
                    <a:cubicBezTo>
                      <a:pt x="30" y="65"/>
                      <a:pt x="28" y="66"/>
                      <a:pt x="29" y="63"/>
                    </a:cubicBezTo>
                    <a:cubicBezTo>
                      <a:pt x="30" y="59"/>
                      <a:pt x="31" y="57"/>
                      <a:pt x="29" y="56"/>
                    </a:cubicBezTo>
                    <a:cubicBezTo>
                      <a:pt x="28" y="55"/>
                      <a:pt x="27" y="55"/>
                      <a:pt x="26" y="52"/>
                    </a:cubicBezTo>
                    <a:cubicBezTo>
                      <a:pt x="26" y="49"/>
                      <a:pt x="25" y="48"/>
                      <a:pt x="24" y="46"/>
                    </a:cubicBezTo>
                    <a:cubicBezTo>
                      <a:pt x="23" y="45"/>
                      <a:pt x="23" y="45"/>
                      <a:pt x="22" y="45"/>
                    </a:cubicBezTo>
                    <a:cubicBezTo>
                      <a:pt x="22" y="45"/>
                      <a:pt x="22" y="46"/>
                      <a:pt x="23" y="46"/>
                    </a:cubicBezTo>
                    <a:cubicBezTo>
                      <a:pt x="23" y="47"/>
                      <a:pt x="24" y="47"/>
                      <a:pt x="24" y="47"/>
                    </a:cubicBezTo>
                    <a:cubicBezTo>
                      <a:pt x="24" y="48"/>
                      <a:pt x="24" y="49"/>
                      <a:pt x="24" y="50"/>
                    </a:cubicBezTo>
                    <a:cubicBezTo>
                      <a:pt x="23" y="50"/>
                      <a:pt x="22" y="48"/>
                      <a:pt x="21" y="48"/>
                    </a:cubicBezTo>
                    <a:cubicBezTo>
                      <a:pt x="20" y="48"/>
                      <a:pt x="21" y="50"/>
                      <a:pt x="19" y="49"/>
                    </a:cubicBezTo>
                    <a:cubicBezTo>
                      <a:pt x="19" y="47"/>
                      <a:pt x="20" y="45"/>
                      <a:pt x="19" y="44"/>
                    </a:cubicBezTo>
                    <a:cubicBezTo>
                      <a:pt x="19" y="43"/>
                      <a:pt x="17" y="43"/>
                      <a:pt x="17" y="42"/>
                    </a:cubicBezTo>
                    <a:cubicBezTo>
                      <a:pt x="17" y="42"/>
                      <a:pt x="17" y="38"/>
                      <a:pt x="18" y="38"/>
                    </a:cubicBezTo>
                    <a:cubicBezTo>
                      <a:pt x="19" y="38"/>
                      <a:pt x="17" y="34"/>
                      <a:pt x="17" y="34"/>
                    </a:cubicBezTo>
                    <a:cubicBezTo>
                      <a:pt x="16" y="32"/>
                      <a:pt x="17" y="30"/>
                      <a:pt x="17" y="28"/>
                    </a:cubicBezTo>
                    <a:cubicBezTo>
                      <a:pt x="16" y="28"/>
                      <a:pt x="16" y="28"/>
                      <a:pt x="15" y="28"/>
                    </a:cubicBezTo>
                    <a:cubicBezTo>
                      <a:pt x="15" y="28"/>
                      <a:pt x="15" y="26"/>
                      <a:pt x="15" y="2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8" y="17"/>
                      <a:pt x="17" y="11"/>
                      <a:pt x="17" y="7"/>
                    </a:cubicBezTo>
                    <a:cubicBezTo>
                      <a:pt x="17" y="7"/>
                      <a:pt x="14" y="2"/>
                      <a:pt x="16" y="2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4" name="Freeform 157">
                <a:extLst>
                  <a:ext uri="{FF2B5EF4-FFF2-40B4-BE49-F238E27FC236}">
                    <a16:creationId xmlns:a16="http://schemas.microsoft.com/office/drawing/2014/main" xmlns="" id="{65BEF5CE-341D-4685-9496-528A10D04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7" y="2519"/>
                <a:ext cx="133" cy="285"/>
              </a:xfrm>
              <a:custGeom>
                <a:avLst/>
                <a:gdLst>
                  <a:gd name="T0" fmla="*/ 52 w 68"/>
                  <a:gd name="T1" fmla="*/ 4 h 145"/>
                  <a:gd name="T2" fmla="*/ 48 w 68"/>
                  <a:gd name="T3" fmla="*/ 16 h 145"/>
                  <a:gd name="T4" fmla="*/ 44 w 68"/>
                  <a:gd name="T5" fmla="*/ 17 h 145"/>
                  <a:gd name="T6" fmla="*/ 43 w 68"/>
                  <a:gd name="T7" fmla="*/ 24 h 145"/>
                  <a:gd name="T8" fmla="*/ 42 w 68"/>
                  <a:gd name="T9" fmla="*/ 26 h 145"/>
                  <a:gd name="T10" fmla="*/ 39 w 68"/>
                  <a:gd name="T11" fmla="*/ 28 h 145"/>
                  <a:gd name="T12" fmla="*/ 37 w 68"/>
                  <a:gd name="T13" fmla="*/ 36 h 145"/>
                  <a:gd name="T14" fmla="*/ 30 w 68"/>
                  <a:gd name="T15" fmla="*/ 36 h 145"/>
                  <a:gd name="T16" fmla="*/ 24 w 68"/>
                  <a:gd name="T17" fmla="*/ 37 h 145"/>
                  <a:gd name="T18" fmla="*/ 21 w 68"/>
                  <a:gd name="T19" fmla="*/ 39 h 145"/>
                  <a:gd name="T20" fmla="*/ 16 w 68"/>
                  <a:gd name="T21" fmla="*/ 42 h 145"/>
                  <a:gd name="T22" fmla="*/ 12 w 68"/>
                  <a:gd name="T23" fmla="*/ 46 h 145"/>
                  <a:gd name="T24" fmla="*/ 11 w 68"/>
                  <a:gd name="T25" fmla="*/ 49 h 145"/>
                  <a:gd name="T26" fmla="*/ 10 w 68"/>
                  <a:gd name="T27" fmla="*/ 65 h 145"/>
                  <a:gd name="T28" fmla="*/ 12 w 68"/>
                  <a:gd name="T29" fmla="*/ 74 h 145"/>
                  <a:gd name="T30" fmla="*/ 11 w 68"/>
                  <a:gd name="T31" fmla="*/ 82 h 145"/>
                  <a:gd name="T32" fmla="*/ 6 w 68"/>
                  <a:gd name="T33" fmla="*/ 88 h 145"/>
                  <a:gd name="T34" fmla="*/ 6 w 68"/>
                  <a:gd name="T35" fmla="*/ 94 h 145"/>
                  <a:gd name="T36" fmla="*/ 2 w 68"/>
                  <a:gd name="T37" fmla="*/ 101 h 145"/>
                  <a:gd name="T38" fmla="*/ 3 w 68"/>
                  <a:gd name="T39" fmla="*/ 119 h 145"/>
                  <a:gd name="T40" fmla="*/ 5 w 68"/>
                  <a:gd name="T41" fmla="*/ 123 h 145"/>
                  <a:gd name="T42" fmla="*/ 11 w 68"/>
                  <a:gd name="T43" fmla="*/ 138 h 145"/>
                  <a:gd name="T44" fmla="*/ 20 w 68"/>
                  <a:gd name="T45" fmla="*/ 144 h 145"/>
                  <a:gd name="T46" fmla="*/ 35 w 68"/>
                  <a:gd name="T47" fmla="*/ 137 h 145"/>
                  <a:gd name="T48" fmla="*/ 36 w 68"/>
                  <a:gd name="T49" fmla="*/ 134 h 145"/>
                  <a:gd name="T50" fmla="*/ 40 w 68"/>
                  <a:gd name="T51" fmla="*/ 119 h 145"/>
                  <a:gd name="T52" fmla="*/ 44 w 68"/>
                  <a:gd name="T53" fmla="*/ 105 h 145"/>
                  <a:gd name="T54" fmla="*/ 46 w 68"/>
                  <a:gd name="T55" fmla="*/ 101 h 145"/>
                  <a:gd name="T56" fmla="*/ 48 w 68"/>
                  <a:gd name="T57" fmla="*/ 96 h 145"/>
                  <a:gd name="T58" fmla="*/ 50 w 68"/>
                  <a:gd name="T59" fmla="*/ 86 h 145"/>
                  <a:gd name="T60" fmla="*/ 52 w 68"/>
                  <a:gd name="T61" fmla="*/ 76 h 145"/>
                  <a:gd name="T62" fmla="*/ 55 w 68"/>
                  <a:gd name="T63" fmla="*/ 70 h 145"/>
                  <a:gd name="T64" fmla="*/ 58 w 68"/>
                  <a:gd name="T65" fmla="*/ 64 h 145"/>
                  <a:gd name="T66" fmla="*/ 61 w 68"/>
                  <a:gd name="T67" fmla="*/ 52 h 145"/>
                  <a:gd name="T68" fmla="*/ 62 w 68"/>
                  <a:gd name="T69" fmla="*/ 48 h 145"/>
                  <a:gd name="T70" fmla="*/ 60 w 68"/>
                  <a:gd name="T71" fmla="*/ 42 h 145"/>
                  <a:gd name="T72" fmla="*/ 60 w 68"/>
                  <a:gd name="T73" fmla="*/ 34 h 145"/>
                  <a:gd name="T74" fmla="*/ 64 w 68"/>
                  <a:gd name="T75" fmla="*/ 39 h 145"/>
                  <a:gd name="T76" fmla="*/ 64 w 68"/>
                  <a:gd name="T77" fmla="*/ 22 h 145"/>
                  <a:gd name="T78" fmla="*/ 64 w 68"/>
                  <a:gd name="T79" fmla="*/ 17 h 145"/>
                  <a:gd name="T80" fmla="*/ 58 w 68"/>
                  <a:gd name="T81" fmla="*/ 6 h 145"/>
                  <a:gd name="T82" fmla="*/ 55 w 68"/>
                  <a:gd name="T83" fmla="*/ 2 h 145"/>
                  <a:gd name="T84" fmla="*/ 54 w 68"/>
                  <a:gd name="T8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" h="145">
                    <a:moveTo>
                      <a:pt x="54" y="0"/>
                    </a:moveTo>
                    <a:cubicBezTo>
                      <a:pt x="54" y="1"/>
                      <a:pt x="52" y="3"/>
                      <a:pt x="52" y="4"/>
                    </a:cubicBezTo>
                    <a:cubicBezTo>
                      <a:pt x="50" y="8"/>
                      <a:pt x="51" y="13"/>
                      <a:pt x="51" y="16"/>
                    </a:cubicBezTo>
                    <a:cubicBezTo>
                      <a:pt x="50" y="16"/>
                      <a:pt x="49" y="16"/>
                      <a:pt x="48" y="16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5" y="18"/>
                      <a:pt x="46" y="18"/>
                      <a:pt x="44" y="17"/>
                    </a:cubicBezTo>
                    <a:cubicBezTo>
                      <a:pt x="45" y="19"/>
                      <a:pt x="44" y="20"/>
                      <a:pt x="45" y="23"/>
                    </a:cubicBezTo>
                    <a:cubicBezTo>
                      <a:pt x="44" y="23"/>
                      <a:pt x="43" y="23"/>
                      <a:pt x="43" y="24"/>
                    </a:cubicBezTo>
                    <a:cubicBezTo>
                      <a:pt x="42" y="25"/>
                      <a:pt x="44" y="26"/>
                      <a:pt x="44" y="26"/>
                    </a:cubicBezTo>
                    <a:cubicBezTo>
                      <a:pt x="44" y="26"/>
                      <a:pt x="42" y="26"/>
                      <a:pt x="42" y="26"/>
                    </a:cubicBezTo>
                    <a:cubicBezTo>
                      <a:pt x="41" y="28"/>
                      <a:pt x="41" y="29"/>
                      <a:pt x="41" y="30"/>
                    </a:cubicBezTo>
                    <a:cubicBezTo>
                      <a:pt x="40" y="29"/>
                      <a:pt x="40" y="28"/>
                      <a:pt x="39" y="28"/>
                    </a:cubicBezTo>
                    <a:cubicBezTo>
                      <a:pt x="39" y="28"/>
                      <a:pt x="37" y="29"/>
                      <a:pt x="37" y="29"/>
                    </a:cubicBezTo>
                    <a:cubicBezTo>
                      <a:pt x="36" y="31"/>
                      <a:pt x="37" y="34"/>
                      <a:pt x="37" y="36"/>
                    </a:cubicBezTo>
                    <a:cubicBezTo>
                      <a:pt x="35" y="35"/>
                      <a:pt x="36" y="35"/>
                      <a:pt x="36" y="34"/>
                    </a:cubicBezTo>
                    <a:cubicBezTo>
                      <a:pt x="34" y="34"/>
                      <a:pt x="31" y="36"/>
                      <a:pt x="30" y="36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4" y="39"/>
                      <a:pt x="24" y="40"/>
                    </a:cubicBezTo>
                    <a:cubicBezTo>
                      <a:pt x="23" y="40"/>
                      <a:pt x="22" y="39"/>
                      <a:pt x="21" y="39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9" y="41"/>
                      <a:pt x="18" y="41"/>
                      <a:pt x="16" y="42"/>
                    </a:cubicBezTo>
                    <a:cubicBezTo>
                      <a:pt x="16" y="42"/>
                      <a:pt x="16" y="43"/>
                      <a:pt x="16" y="44"/>
                    </a:cubicBezTo>
                    <a:cubicBezTo>
                      <a:pt x="15" y="45"/>
                      <a:pt x="12" y="46"/>
                      <a:pt x="12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7"/>
                      <a:pt x="11" y="48"/>
                      <a:pt x="11" y="49"/>
                    </a:cubicBezTo>
                    <a:cubicBezTo>
                      <a:pt x="11" y="50"/>
                      <a:pt x="8" y="52"/>
                      <a:pt x="8" y="53"/>
                    </a:cubicBezTo>
                    <a:cubicBezTo>
                      <a:pt x="6" y="59"/>
                      <a:pt x="10" y="62"/>
                      <a:pt x="10" y="65"/>
                    </a:cubicBezTo>
                    <a:cubicBezTo>
                      <a:pt x="11" y="68"/>
                      <a:pt x="10" y="70"/>
                      <a:pt x="11" y="73"/>
                    </a:cubicBezTo>
                    <a:cubicBezTo>
                      <a:pt x="11" y="73"/>
                      <a:pt x="12" y="73"/>
                      <a:pt x="12" y="74"/>
                    </a:cubicBezTo>
                    <a:cubicBezTo>
                      <a:pt x="13" y="77"/>
                      <a:pt x="14" y="78"/>
                      <a:pt x="13" y="81"/>
                    </a:cubicBezTo>
                    <a:cubicBezTo>
                      <a:pt x="13" y="81"/>
                      <a:pt x="11" y="82"/>
                      <a:pt x="11" y="82"/>
                    </a:cubicBezTo>
                    <a:cubicBezTo>
                      <a:pt x="10" y="83"/>
                      <a:pt x="11" y="84"/>
                      <a:pt x="10" y="86"/>
                    </a:cubicBezTo>
                    <a:cubicBezTo>
                      <a:pt x="10" y="87"/>
                      <a:pt x="7" y="87"/>
                      <a:pt x="6" y="88"/>
                    </a:cubicBezTo>
                    <a:cubicBezTo>
                      <a:pt x="6" y="89"/>
                      <a:pt x="6" y="92"/>
                      <a:pt x="6" y="92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1" y="99"/>
                      <a:pt x="3" y="99"/>
                      <a:pt x="2" y="101"/>
                    </a:cubicBezTo>
                    <a:cubicBezTo>
                      <a:pt x="2" y="102"/>
                      <a:pt x="1" y="104"/>
                      <a:pt x="0" y="104"/>
                    </a:cubicBezTo>
                    <a:cubicBezTo>
                      <a:pt x="0" y="108"/>
                      <a:pt x="1" y="116"/>
                      <a:pt x="3" y="119"/>
                    </a:cubicBezTo>
                    <a:cubicBezTo>
                      <a:pt x="3" y="119"/>
                      <a:pt x="6" y="120"/>
                      <a:pt x="6" y="121"/>
                    </a:cubicBezTo>
                    <a:cubicBezTo>
                      <a:pt x="6" y="122"/>
                      <a:pt x="5" y="122"/>
                      <a:pt x="5" y="123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8" y="129"/>
                      <a:pt x="8" y="135"/>
                      <a:pt x="11" y="138"/>
                    </a:cubicBezTo>
                    <a:cubicBezTo>
                      <a:pt x="13" y="140"/>
                      <a:pt x="16" y="140"/>
                      <a:pt x="18" y="141"/>
                    </a:cubicBezTo>
                    <a:cubicBezTo>
                      <a:pt x="18" y="142"/>
                      <a:pt x="20" y="144"/>
                      <a:pt x="20" y="144"/>
                    </a:cubicBezTo>
                    <a:cubicBezTo>
                      <a:pt x="23" y="145"/>
                      <a:pt x="25" y="142"/>
                      <a:pt x="26" y="141"/>
                    </a:cubicBezTo>
                    <a:cubicBezTo>
                      <a:pt x="29" y="140"/>
                      <a:pt x="33" y="139"/>
                      <a:pt x="35" y="137"/>
                    </a:cubicBezTo>
                    <a:cubicBezTo>
                      <a:pt x="35" y="136"/>
                      <a:pt x="35" y="135"/>
                      <a:pt x="35" y="135"/>
                    </a:cubicBezTo>
                    <a:cubicBezTo>
                      <a:pt x="35" y="134"/>
                      <a:pt x="36" y="134"/>
                      <a:pt x="36" y="134"/>
                    </a:cubicBezTo>
                    <a:cubicBezTo>
                      <a:pt x="37" y="131"/>
                      <a:pt x="38" y="128"/>
                      <a:pt x="39" y="126"/>
                    </a:cubicBezTo>
                    <a:cubicBezTo>
                      <a:pt x="40" y="123"/>
                      <a:pt x="39" y="122"/>
                      <a:pt x="40" y="119"/>
                    </a:cubicBezTo>
                    <a:cubicBezTo>
                      <a:pt x="40" y="118"/>
                      <a:pt x="42" y="115"/>
                      <a:pt x="43" y="113"/>
                    </a:cubicBezTo>
                    <a:cubicBezTo>
                      <a:pt x="44" y="110"/>
                      <a:pt x="43" y="109"/>
                      <a:pt x="44" y="105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46" y="103"/>
                      <a:pt x="46" y="101"/>
                      <a:pt x="46" y="101"/>
                    </a:cubicBezTo>
                    <a:cubicBezTo>
                      <a:pt x="46" y="101"/>
                      <a:pt x="46" y="99"/>
                      <a:pt x="46" y="99"/>
                    </a:cubicBezTo>
                    <a:cubicBezTo>
                      <a:pt x="46" y="98"/>
                      <a:pt x="48" y="97"/>
                      <a:pt x="48" y="96"/>
                    </a:cubicBezTo>
                    <a:cubicBezTo>
                      <a:pt x="49" y="95"/>
                      <a:pt x="48" y="93"/>
                      <a:pt x="48" y="92"/>
                    </a:cubicBezTo>
                    <a:cubicBezTo>
                      <a:pt x="48" y="90"/>
                      <a:pt x="50" y="87"/>
                      <a:pt x="50" y="86"/>
                    </a:cubicBezTo>
                    <a:cubicBezTo>
                      <a:pt x="50" y="83"/>
                      <a:pt x="49" y="82"/>
                      <a:pt x="50" y="80"/>
                    </a:cubicBezTo>
                    <a:cubicBezTo>
                      <a:pt x="50" y="79"/>
                      <a:pt x="52" y="77"/>
                      <a:pt x="52" y="76"/>
                    </a:cubicBezTo>
                    <a:cubicBezTo>
                      <a:pt x="53" y="75"/>
                      <a:pt x="52" y="74"/>
                      <a:pt x="52" y="73"/>
                    </a:cubicBezTo>
                    <a:cubicBezTo>
                      <a:pt x="53" y="72"/>
                      <a:pt x="55" y="70"/>
                      <a:pt x="55" y="70"/>
                    </a:cubicBezTo>
                    <a:cubicBezTo>
                      <a:pt x="56" y="69"/>
                      <a:pt x="55" y="68"/>
                      <a:pt x="56" y="66"/>
                    </a:cubicBezTo>
                    <a:cubicBezTo>
                      <a:pt x="56" y="66"/>
                      <a:pt x="57" y="64"/>
                      <a:pt x="58" y="64"/>
                    </a:cubicBezTo>
                    <a:cubicBezTo>
                      <a:pt x="59" y="60"/>
                      <a:pt x="56" y="57"/>
                      <a:pt x="58" y="54"/>
                    </a:cubicBezTo>
                    <a:cubicBezTo>
                      <a:pt x="59" y="53"/>
                      <a:pt x="61" y="52"/>
                      <a:pt x="61" y="52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0" y="51"/>
                      <a:pt x="59" y="49"/>
                      <a:pt x="62" y="48"/>
                    </a:cubicBezTo>
                    <a:cubicBezTo>
                      <a:pt x="61" y="46"/>
                      <a:pt x="62" y="45"/>
                      <a:pt x="62" y="44"/>
                    </a:cubicBezTo>
                    <a:cubicBezTo>
                      <a:pt x="61" y="43"/>
                      <a:pt x="60" y="43"/>
                      <a:pt x="60" y="42"/>
                    </a:cubicBezTo>
                    <a:cubicBezTo>
                      <a:pt x="59" y="40"/>
                      <a:pt x="59" y="37"/>
                      <a:pt x="58" y="34"/>
                    </a:cubicBezTo>
                    <a:cubicBezTo>
                      <a:pt x="60" y="35"/>
                      <a:pt x="59" y="34"/>
                      <a:pt x="60" y="34"/>
                    </a:cubicBezTo>
                    <a:cubicBezTo>
                      <a:pt x="61" y="36"/>
                      <a:pt x="62" y="36"/>
                      <a:pt x="63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5" y="35"/>
                      <a:pt x="68" y="31"/>
                      <a:pt x="66" y="26"/>
                    </a:cubicBezTo>
                    <a:cubicBezTo>
                      <a:pt x="66" y="25"/>
                      <a:pt x="64" y="23"/>
                      <a:pt x="64" y="22"/>
                    </a:cubicBezTo>
                    <a:cubicBezTo>
                      <a:pt x="63" y="21"/>
                      <a:pt x="64" y="20"/>
                      <a:pt x="64" y="19"/>
                    </a:cubicBezTo>
                    <a:cubicBezTo>
                      <a:pt x="64" y="20"/>
                      <a:pt x="64" y="18"/>
                      <a:pt x="64" y="17"/>
                    </a:cubicBezTo>
                    <a:cubicBezTo>
                      <a:pt x="64" y="15"/>
                      <a:pt x="63" y="8"/>
                      <a:pt x="62" y="6"/>
                    </a:cubicBezTo>
                    <a:cubicBezTo>
                      <a:pt x="60" y="4"/>
                      <a:pt x="60" y="7"/>
                      <a:pt x="58" y="6"/>
                    </a:cubicBezTo>
                    <a:cubicBezTo>
                      <a:pt x="58" y="5"/>
                      <a:pt x="58" y="4"/>
                      <a:pt x="57" y="3"/>
                    </a:cubicBezTo>
                    <a:cubicBezTo>
                      <a:pt x="56" y="3"/>
                      <a:pt x="55" y="3"/>
                      <a:pt x="55" y="2"/>
                    </a:cubicBezTo>
                    <a:cubicBezTo>
                      <a:pt x="56" y="2"/>
                      <a:pt x="55" y="0"/>
                      <a:pt x="55" y="0"/>
                    </a:cubicBezTo>
                    <a:lnTo>
                      <a:pt x="5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5" name="Freeform 158">
                <a:extLst>
                  <a:ext uri="{FF2B5EF4-FFF2-40B4-BE49-F238E27FC236}">
                    <a16:creationId xmlns:a16="http://schemas.microsoft.com/office/drawing/2014/main" xmlns="" id="{1A7EA7C5-7125-479F-B49D-02ED766E61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7" y="2519"/>
                <a:ext cx="133" cy="285"/>
              </a:xfrm>
              <a:custGeom>
                <a:avLst/>
                <a:gdLst>
                  <a:gd name="T0" fmla="*/ 52 w 68"/>
                  <a:gd name="T1" fmla="*/ 4 h 145"/>
                  <a:gd name="T2" fmla="*/ 48 w 68"/>
                  <a:gd name="T3" fmla="*/ 16 h 145"/>
                  <a:gd name="T4" fmla="*/ 44 w 68"/>
                  <a:gd name="T5" fmla="*/ 17 h 145"/>
                  <a:gd name="T6" fmla="*/ 43 w 68"/>
                  <a:gd name="T7" fmla="*/ 24 h 145"/>
                  <a:gd name="T8" fmla="*/ 42 w 68"/>
                  <a:gd name="T9" fmla="*/ 26 h 145"/>
                  <a:gd name="T10" fmla="*/ 39 w 68"/>
                  <a:gd name="T11" fmla="*/ 28 h 145"/>
                  <a:gd name="T12" fmla="*/ 37 w 68"/>
                  <a:gd name="T13" fmla="*/ 36 h 145"/>
                  <a:gd name="T14" fmla="*/ 30 w 68"/>
                  <a:gd name="T15" fmla="*/ 36 h 145"/>
                  <a:gd name="T16" fmla="*/ 24 w 68"/>
                  <a:gd name="T17" fmla="*/ 37 h 145"/>
                  <a:gd name="T18" fmla="*/ 21 w 68"/>
                  <a:gd name="T19" fmla="*/ 39 h 145"/>
                  <a:gd name="T20" fmla="*/ 16 w 68"/>
                  <a:gd name="T21" fmla="*/ 42 h 145"/>
                  <a:gd name="T22" fmla="*/ 12 w 68"/>
                  <a:gd name="T23" fmla="*/ 46 h 145"/>
                  <a:gd name="T24" fmla="*/ 11 w 68"/>
                  <a:gd name="T25" fmla="*/ 49 h 145"/>
                  <a:gd name="T26" fmla="*/ 10 w 68"/>
                  <a:gd name="T27" fmla="*/ 65 h 145"/>
                  <a:gd name="T28" fmla="*/ 12 w 68"/>
                  <a:gd name="T29" fmla="*/ 74 h 145"/>
                  <a:gd name="T30" fmla="*/ 11 w 68"/>
                  <a:gd name="T31" fmla="*/ 82 h 145"/>
                  <a:gd name="T32" fmla="*/ 6 w 68"/>
                  <a:gd name="T33" fmla="*/ 88 h 145"/>
                  <a:gd name="T34" fmla="*/ 6 w 68"/>
                  <a:gd name="T35" fmla="*/ 94 h 145"/>
                  <a:gd name="T36" fmla="*/ 2 w 68"/>
                  <a:gd name="T37" fmla="*/ 101 h 145"/>
                  <a:gd name="T38" fmla="*/ 3 w 68"/>
                  <a:gd name="T39" fmla="*/ 119 h 145"/>
                  <a:gd name="T40" fmla="*/ 5 w 68"/>
                  <a:gd name="T41" fmla="*/ 123 h 145"/>
                  <a:gd name="T42" fmla="*/ 11 w 68"/>
                  <a:gd name="T43" fmla="*/ 138 h 145"/>
                  <a:gd name="T44" fmla="*/ 20 w 68"/>
                  <a:gd name="T45" fmla="*/ 144 h 145"/>
                  <a:gd name="T46" fmla="*/ 35 w 68"/>
                  <a:gd name="T47" fmla="*/ 137 h 145"/>
                  <a:gd name="T48" fmla="*/ 36 w 68"/>
                  <a:gd name="T49" fmla="*/ 134 h 145"/>
                  <a:gd name="T50" fmla="*/ 40 w 68"/>
                  <a:gd name="T51" fmla="*/ 119 h 145"/>
                  <a:gd name="T52" fmla="*/ 44 w 68"/>
                  <a:gd name="T53" fmla="*/ 105 h 145"/>
                  <a:gd name="T54" fmla="*/ 46 w 68"/>
                  <a:gd name="T55" fmla="*/ 101 h 145"/>
                  <a:gd name="T56" fmla="*/ 48 w 68"/>
                  <a:gd name="T57" fmla="*/ 96 h 145"/>
                  <a:gd name="T58" fmla="*/ 50 w 68"/>
                  <a:gd name="T59" fmla="*/ 86 h 145"/>
                  <a:gd name="T60" fmla="*/ 52 w 68"/>
                  <a:gd name="T61" fmla="*/ 76 h 145"/>
                  <a:gd name="T62" fmla="*/ 55 w 68"/>
                  <a:gd name="T63" fmla="*/ 70 h 145"/>
                  <a:gd name="T64" fmla="*/ 58 w 68"/>
                  <a:gd name="T65" fmla="*/ 64 h 145"/>
                  <a:gd name="T66" fmla="*/ 61 w 68"/>
                  <a:gd name="T67" fmla="*/ 52 h 145"/>
                  <a:gd name="T68" fmla="*/ 62 w 68"/>
                  <a:gd name="T69" fmla="*/ 48 h 145"/>
                  <a:gd name="T70" fmla="*/ 60 w 68"/>
                  <a:gd name="T71" fmla="*/ 42 h 145"/>
                  <a:gd name="T72" fmla="*/ 60 w 68"/>
                  <a:gd name="T73" fmla="*/ 34 h 145"/>
                  <a:gd name="T74" fmla="*/ 64 w 68"/>
                  <a:gd name="T75" fmla="*/ 39 h 145"/>
                  <a:gd name="T76" fmla="*/ 64 w 68"/>
                  <a:gd name="T77" fmla="*/ 22 h 145"/>
                  <a:gd name="T78" fmla="*/ 64 w 68"/>
                  <a:gd name="T79" fmla="*/ 17 h 145"/>
                  <a:gd name="T80" fmla="*/ 58 w 68"/>
                  <a:gd name="T81" fmla="*/ 6 h 145"/>
                  <a:gd name="T82" fmla="*/ 55 w 68"/>
                  <a:gd name="T83" fmla="*/ 2 h 145"/>
                  <a:gd name="T84" fmla="*/ 54 w 68"/>
                  <a:gd name="T8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" h="145">
                    <a:moveTo>
                      <a:pt x="54" y="0"/>
                    </a:moveTo>
                    <a:cubicBezTo>
                      <a:pt x="54" y="1"/>
                      <a:pt x="52" y="3"/>
                      <a:pt x="52" y="4"/>
                    </a:cubicBezTo>
                    <a:cubicBezTo>
                      <a:pt x="50" y="8"/>
                      <a:pt x="51" y="13"/>
                      <a:pt x="51" y="16"/>
                    </a:cubicBezTo>
                    <a:cubicBezTo>
                      <a:pt x="50" y="16"/>
                      <a:pt x="49" y="16"/>
                      <a:pt x="48" y="16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5" y="18"/>
                      <a:pt x="46" y="18"/>
                      <a:pt x="44" y="17"/>
                    </a:cubicBezTo>
                    <a:cubicBezTo>
                      <a:pt x="45" y="19"/>
                      <a:pt x="44" y="20"/>
                      <a:pt x="45" y="23"/>
                    </a:cubicBezTo>
                    <a:cubicBezTo>
                      <a:pt x="44" y="23"/>
                      <a:pt x="43" y="23"/>
                      <a:pt x="43" y="24"/>
                    </a:cubicBezTo>
                    <a:cubicBezTo>
                      <a:pt x="42" y="25"/>
                      <a:pt x="44" y="26"/>
                      <a:pt x="44" y="26"/>
                    </a:cubicBezTo>
                    <a:cubicBezTo>
                      <a:pt x="44" y="26"/>
                      <a:pt x="42" y="26"/>
                      <a:pt x="42" y="26"/>
                    </a:cubicBezTo>
                    <a:cubicBezTo>
                      <a:pt x="41" y="28"/>
                      <a:pt x="41" y="29"/>
                      <a:pt x="41" y="30"/>
                    </a:cubicBezTo>
                    <a:cubicBezTo>
                      <a:pt x="40" y="29"/>
                      <a:pt x="40" y="28"/>
                      <a:pt x="39" y="28"/>
                    </a:cubicBezTo>
                    <a:cubicBezTo>
                      <a:pt x="39" y="28"/>
                      <a:pt x="37" y="29"/>
                      <a:pt x="37" y="29"/>
                    </a:cubicBezTo>
                    <a:cubicBezTo>
                      <a:pt x="36" y="31"/>
                      <a:pt x="37" y="34"/>
                      <a:pt x="37" y="36"/>
                    </a:cubicBezTo>
                    <a:cubicBezTo>
                      <a:pt x="35" y="35"/>
                      <a:pt x="36" y="35"/>
                      <a:pt x="36" y="34"/>
                    </a:cubicBezTo>
                    <a:cubicBezTo>
                      <a:pt x="34" y="34"/>
                      <a:pt x="31" y="36"/>
                      <a:pt x="30" y="36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4" y="39"/>
                      <a:pt x="24" y="40"/>
                    </a:cubicBezTo>
                    <a:cubicBezTo>
                      <a:pt x="23" y="40"/>
                      <a:pt x="22" y="39"/>
                      <a:pt x="21" y="39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9" y="41"/>
                      <a:pt x="18" y="41"/>
                      <a:pt x="16" y="42"/>
                    </a:cubicBezTo>
                    <a:cubicBezTo>
                      <a:pt x="16" y="42"/>
                      <a:pt x="16" y="43"/>
                      <a:pt x="16" y="44"/>
                    </a:cubicBezTo>
                    <a:cubicBezTo>
                      <a:pt x="15" y="45"/>
                      <a:pt x="12" y="46"/>
                      <a:pt x="12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7"/>
                      <a:pt x="11" y="48"/>
                      <a:pt x="11" y="49"/>
                    </a:cubicBezTo>
                    <a:cubicBezTo>
                      <a:pt x="11" y="50"/>
                      <a:pt x="8" y="52"/>
                      <a:pt x="8" y="53"/>
                    </a:cubicBezTo>
                    <a:cubicBezTo>
                      <a:pt x="6" y="59"/>
                      <a:pt x="10" y="62"/>
                      <a:pt x="10" y="65"/>
                    </a:cubicBezTo>
                    <a:cubicBezTo>
                      <a:pt x="11" y="68"/>
                      <a:pt x="10" y="70"/>
                      <a:pt x="11" y="73"/>
                    </a:cubicBezTo>
                    <a:cubicBezTo>
                      <a:pt x="11" y="73"/>
                      <a:pt x="12" y="73"/>
                      <a:pt x="12" y="74"/>
                    </a:cubicBezTo>
                    <a:cubicBezTo>
                      <a:pt x="13" y="77"/>
                      <a:pt x="14" y="78"/>
                      <a:pt x="13" y="81"/>
                    </a:cubicBezTo>
                    <a:cubicBezTo>
                      <a:pt x="13" y="81"/>
                      <a:pt x="11" y="82"/>
                      <a:pt x="11" y="82"/>
                    </a:cubicBezTo>
                    <a:cubicBezTo>
                      <a:pt x="10" y="83"/>
                      <a:pt x="11" y="84"/>
                      <a:pt x="10" y="86"/>
                    </a:cubicBezTo>
                    <a:cubicBezTo>
                      <a:pt x="10" y="87"/>
                      <a:pt x="7" y="87"/>
                      <a:pt x="6" y="88"/>
                    </a:cubicBezTo>
                    <a:cubicBezTo>
                      <a:pt x="6" y="89"/>
                      <a:pt x="6" y="92"/>
                      <a:pt x="6" y="92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1" y="99"/>
                      <a:pt x="3" y="99"/>
                      <a:pt x="2" y="101"/>
                    </a:cubicBezTo>
                    <a:cubicBezTo>
                      <a:pt x="2" y="102"/>
                      <a:pt x="1" y="104"/>
                      <a:pt x="0" y="104"/>
                    </a:cubicBezTo>
                    <a:cubicBezTo>
                      <a:pt x="0" y="108"/>
                      <a:pt x="1" y="116"/>
                      <a:pt x="3" y="119"/>
                    </a:cubicBezTo>
                    <a:cubicBezTo>
                      <a:pt x="3" y="119"/>
                      <a:pt x="6" y="120"/>
                      <a:pt x="6" y="121"/>
                    </a:cubicBezTo>
                    <a:cubicBezTo>
                      <a:pt x="6" y="122"/>
                      <a:pt x="5" y="122"/>
                      <a:pt x="5" y="123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8" y="129"/>
                      <a:pt x="8" y="135"/>
                      <a:pt x="11" y="138"/>
                    </a:cubicBezTo>
                    <a:cubicBezTo>
                      <a:pt x="13" y="140"/>
                      <a:pt x="16" y="140"/>
                      <a:pt x="18" y="141"/>
                    </a:cubicBezTo>
                    <a:cubicBezTo>
                      <a:pt x="18" y="142"/>
                      <a:pt x="20" y="144"/>
                      <a:pt x="20" y="144"/>
                    </a:cubicBezTo>
                    <a:cubicBezTo>
                      <a:pt x="23" y="145"/>
                      <a:pt x="25" y="142"/>
                      <a:pt x="26" y="141"/>
                    </a:cubicBezTo>
                    <a:cubicBezTo>
                      <a:pt x="29" y="140"/>
                      <a:pt x="33" y="139"/>
                      <a:pt x="35" y="137"/>
                    </a:cubicBezTo>
                    <a:cubicBezTo>
                      <a:pt x="35" y="136"/>
                      <a:pt x="35" y="135"/>
                      <a:pt x="35" y="135"/>
                    </a:cubicBezTo>
                    <a:cubicBezTo>
                      <a:pt x="35" y="134"/>
                      <a:pt x="36" y="134"/>
                      <a:pt x="36" y="134"/>
                    </a:cubicBezTo>
                    <a:cubicBezTo>
                      <a:pt x="37" y="131"/>
                      <a:pt x="38" y="128"/>
                      <a:pt x="39" y="126"/>
                    </a:cubicBezTo>
                    <a:cubicBezTo>
                      <a:pt x="40" y="123"/>
                      <a:pt x="39" y="122"/>
                      <a:pt x="40" y="119"/>
                    </a:cubicBezTo>
                    <a:cubicBezTo>
                      <a:pt x="40" y="118"/>
                      <a:pt x="42" y="115"/>
                      <a:pt x="43" y="113"/>
                    </a:cubicBezTo>
                    <a:cubicBezTo>
                      <a:pt x="44" y="110"/>
                      <a:pt x="43" y="109"/>
                      <a:pt x="44" y="105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46" y="103"/>
                      <a:pt x="46" y="101"/>
                      <a:pt x="46" y="101"/>
                    </a:cubicBezTo>
                    <a:cubicBezTo>
                      <a:pt x="46" y="101"/>
                      <a:pt x="46" y="99"/>
                      <a:pt x="46" y="99"/>
                    </a:cubicBezTo>
                    <a:cubicBezTo>
                      <a:pt x="46" y="98"/>
                      <a:pt x="48" y="97"/>
                      <a:pt x="48" y="96"/>
                    </a:cubicBezTo>
                    <a:cubicBezTo>
                      <a:pt x="49" y="95"/>
                      <a:pt x="48" y="93"/>
                      <a:pt x="48" y="92"/>
                    </a:cubicBezTo>
                    <a:cubicBezTo>
                      <a:pt x="48" y="90"/>
                      <a:pt x="50" y="87"/>
                      <a:pt x="50" y="86"/>
                    </a:cubicBezTo>
                    <a:cubicBezTo>
                      <a:pt x="50" y="83"/>
                      <a:pt x="49" y="82"/>
                      <a:pt x="50" y="80"/>
                    </a:cubicBezTo>
                    <a:cubicBezTo>
                      <a:pt x="50" y="79"/>
                      <a:pt x="52" y="77"/>
                      <a:pt x="52" y="76"/>
                    </a:cubicBezTo>
                    <a:cubicBezTo>
                      <a:pt x="53" y="75"/>
                      <a:pt x="52" y="74"/>
                      <a:pt x="52" y="73"/>
                    </a:cubicBezTo>
                    <a:cubicBezTo>
                      <a:pt x="53" y="72"/>
                      <a:pt x="55" y="70"/>
                      <a:pt x="55" y="70"/>
                    </a:cubicBezTo>
                    <a:cubicBezTo>
                      <a:pt x="56" y="69"/>
                      <a:pt x="55" y="68"/>
                      <a:pt x="56" y="66"/>
                    </a:cubicBezTo>
                    <a:cubicBezTo>
                      <a:pt x="56" y="66"/>
                      <a:pt x="57" y="64"/>
                      <a:pt x="58" y="64"/>
                    </a:cubicBezTo>
                    <a:cubicBezTo>
                      <a:pt x="59" y="60"/>
                      <a:pt x="56" y="57"/>
                      <a:pt x="58" y="54"/>
                    </a:cubicBezTo>
                    <a:cubicBezTo>
                      <a:pt x="59" y="53"/>
                      <a:pt x="61" y="52"/>
                      <a:pt x="61" y="52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0" y="51"/>
                      <a:pt x="59" y="49"/>
                      <a:pt x="62" y="48"/>
                    </a:cubicBezTo>
                    <a:cubicBezTo>
                      <a:pt x="61" y="46"/>
                      <a:pt x="62" y="45"/>
                      <a:pt x="62" y="44"/>
                    </a:cubicBezTo>
                    <a:cubicBezTo>
                      <a:pt x="61" y="43"/>
                      <a:pt x="60" y="43"/>
                      <a:pt x="60" y="42"/>
                    </a:cubicBezTo>
                    <a:cubicBezTo>
                      <a:pt x="59" y="40"/>
                      <a:pt x="59" y="37"/>
                      <a:pt x="58" y="34"/>
                    </a:cubicBezTo>
                    <a:cubicBezTo>
                      <a:pt x="60" y="35"/>
                      <a:pt x="59" y="34"/>
                      <a:pt x="60" y="34"/>
                    </a:cubicBezTo>
                    <a:cubicBezTo>
                      <a:pt x="61" y="36"/>
                      <a:pt x="62" y="36"/>
                      <a:pt x="63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5" y="35"/>
                      <a:pt x="68" y="31"/>
                      <a:pt x="66" y="26"/>
                    </a:cubicBezTo>
                    <a:cubicBezTo>
                      <a:pt x="66" y="25"/>
                      <a:pt x="64" y="23"/>
                      <a:pt x="64" y="22"/>
                    </a:cubicBezTo>
                    <a:cubicBezTo>
                      <a:pt x="63" y="21"/>
                      <a:pt x="64" y="20"/>
                      <a:pt x="64" y="19"/>
                    </a:cubicBezTo>
                    <a:cubicBezTo>
                      <a:pt x="64" y="20"/>
                      <a:pt x="64" y="18"/>
                      <a:pt x="64" y="17"/>
                    </a:cubicBezTo>
                    <a:cubicBezTo>
                      <a:pt x="64" y="15"/>
                      <a:pt x="63" y="8"/>
                      <a:pt x="62" y="6"/>
                    </a:cubicBezTo>
                    <a:cubicBezTo>
                      <a:pt x="60" y="4"/>
                      <a:pt x="60" y="7"/>
                      <a:pt x="58" y="6"/>
                    </a:cubicBezTo>
                    <a:cubicBezTo>
                      <a:pt x="58" y="5"/>
                      <a:pt x="58" y="4"/>
                      <a:pt x="57" y="3"/>
                    </a:cubicBezTo>
                    <a:cubicBezTo>
                      <a:pt x="56" y="3"/>
                      <a:pt x="55" y="3"/>
                      <a:pt x="55" y="2"/>
                    </a:cubicBezTo>
                    <a:cubicBezTo>
                      <a:pt x="56" y="2"/>
                      <a:pt x="55" y="0"/>
                      <a:pt x="55" y="0"/>
                    </a:cubicBezTo>
                    <a:lnTo>
                      <a:pt x="54" y="0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6" name="Freeform 159">
                <a:extLst>
                  <a:ext uri="{FF2B5EF4-FFF2-40B4-BE49-F238E27FC236}">
                    <a16:creationId xmlns:a16="http://schemas.microsoft.com/office/drawing/2014/main" xmlns="" id="{C2C01644-6C74-4559-9C76-6000F78E6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6" y="1326"/>
                <a:ext cx="51" cy="43"/>
              </a:xfrm>
              <a:custGeom>
                <a:avLst/>
                <a:gdLst>
                  <a:gd name="T0" fmla="*/ 3 w 26"/>
                  <a:gd name="T1" fmla="*/ 7 h 22"/>
                  <a:gd name="T2" fmla="*/ 5 w 26"/>
                  <a:gd name="T3" fmla="*/ 5 h 22"/>
                  <a:gd name="T4" fmla="*/ 7 w 26"/>
                  <a:gd name="T5" fmla="*/ 3 h 22"/>
                  <a:gd name="T6" fmla="*/ 9 w 26"/>
                  <a:gd name="T7" fmla="*/ 6 h 22"/>
                  <a:gd name="T8" fmla="*/ 11 w 26"/>
                  <a:gd name="T9" fmla="*/ 2 h 22"/>
                  <a:gd name="T10" fmla="*/ 14 w 26"/>
                  <a:gd name="T11" fmla="*/ 2 h 22"/>
                  <a:gd name="T12" fmla="*/ 16 w 26"/>
                  <a:gd name="T13" fmla="*/ 1 h 22"/>
                  <a:gd name="T14" fmla="*/ 19 w 26"/>
                  <a:gd name="T15" fmla="*/ 0 h 22"/>
                  <a:gd name="T16" fmla="*/ 20 w 26"/>
                  <a:gd name="T17" fmla="*/ 0 h 22"/>
                  <a:gd name="T18" fmla="*/ 24 w 26"/>
                  <a:gd name="T19" fmla="*/ 2 h 22"/>
                  <a:gd name="T20" fmla="*/ 24 w 26"/>
                  <a:gd name="T21" fmla="*/ 6 h 22"/>
                  <a:gd name="T22" fmla="*/ 25 w 26"/>
                  <a:gd name="T23" fmla="*/ 9 h 22"/>
                  <a:gd name="T24" fmla="*/ 25 w 26"/>
                  <a:gd name="T25" fmla="*/ 12 h 22"/>
                  <a:gd name="T26" fmla="*/ 24 w 26"/>
                  <a:gd name="T27" fmla="*/ 14 h 22"/>
                  <a:gd name="T28" fmla="*/ 22 w 26"/>
                  <a:gd name="T29" fmla="*/ 16 h 22"/>
                  <a:gd name="T30" fmla="*/ 17 w 26"/>
                  <a:gd name="T31" fmla="*/ 18 h 22"/>
                  <a:gd name="T32" fmla="*/ 14 w 26"/>
                  <a:gd name="T33" fmla="*/ 19 h 22"/>
                  <a:gd name="T34" fmla="*/ 11 w 26"/>
                  <a:gd name="T35" fmla="*/ 22 h 22"/>
                  <a:gd name="T36" fmla="*/ 4 w 26"/>
                  <a:gd name="T37" fmla="*/ 21 h 22"/>
                  <a:gd name="T38" fmla="*/ 2 w 26"/>
                  <a:gd name="T39" fmla="*/ 17 h 22"/>
                  <a:gd name="T40" fmla="*/ 1 w 26"/>
                  <a:gd name="T41" fmla="*/ 13 h 22"/>
                  <a:gd name="T42" fmla="*/ 2 w 26"/>
                  <a:gd name="T43" fmla="*/ 8 h 22"/>
                  <a:gd name="T44" fmla="*/ 3 w 26"/>
                  <a:gd name="T45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2">
                    <a:moveTo>
                      <a:pt x="3" y="7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2" y="0"/>
                      <a:pt x="24" y="2"/>
                    </a:cubicBezTo>
                    <a:cubicBezTo>
                      <a:pt x="25" y="4"/>
                      <a:pt x="22" y="4"/>
                      <a:pt x="24" y="6"/>
                    </a:cubicBezTo>
                    <a:cubicBezTo>
                      <a:pt x="26" y="8"/>
                      <a:pt x="25" y="9"/>
                      <a:pt x="25" y="9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3" y="13"/>
                      <a:pt x="24" y="14"/>
                    </a:cubicBezTo>
                    <a:cubicBezTo>
                      <a:pt x="25" y="16"/>
                      <a:pt x="22" y="16"/>
                      <a:pt x="22" y="16"/>
                    </a:cubicBezTo>
                    <a:cubicBezTo>
                      <a:pt x="22" y="16"/>
                      <a:pt x="18" y="16"/>
                      <a:pt x="17" y="18"/>
                    </a:cubicBezTo>
                    <a:cubicBezTo>
                      <a:pt x="17" y="19"/>
                      <a:pt x="16" y="18"/>
                      <a:pt x="14" y="19"/>
                    </a:cubicBezTo>
                    <a:cubicBezTo>
                      <a:pt x="13" y="21"/>
                      <a:pt x="13" y="22"/>
                      <a:pt x="11" y="22"/>
                    </a:cubicBezTo>
                    <a:cubicBezTo>
                      <a:pt x="9" y="22"/>
                      <a:pt x="4" y="21"/>
                      <a:pt x="4" y="21"/>
                    </a:cubicBezTo>
                    <a:cubicBezTo>
                      <a:pt x="4" y="21"/>
                      <a:pt x="3" y="19"/>
                      <a:pt x="2" y="17"/>
                    </a:cubicBezTo>
                    <a:cubicBezTo>
                      <a:pt x="0" y="15"/>
                      <a:pt x="0" y="15"/>
                      <a:pt x="1" y="13"/>
                    </a:cubicBezTo>
                    <a:cubicBezTo>
                      <a:pt x="2" y="11"/>
                      <a:pt x="2" y="8"/>
                      <a:pt x="2" y="8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7" name="Freeform 160">
                <a:extLst>
                  <a:ext uri="{FF2B5EF4-FFF2-40B4-BE49-F238E27FC236}">
                    <a16:creationId xmlns:a16="http://schemas.microsoft.com/office/drawing/2014/main" xmlns="" id="{A29CD9B2-90BB-484C-A83C-A2A11F3FB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6" y="1326"/>
                <a:ext cx="51" cy="43"/>
              </a:xfrm>
              <a:custGeom>
                <a:avLst/>
                <a:gdLst>
                  <a:gd name="T0" fmla="*/ 3 w 26"/>
                  <a:gd name="T1" fmla="*/ 7 h 22"/>
                  <a:gd name="T2" fmla="*/ 5 w 26"/>
                  <a:gd name="T3" fmla="*/ 5 h 22"/>
                  <a:gd name="T4" fmla="*/ 7 w 26"/>
                  <a:gd name="T5" fmla="*/ 3 h 22"/>
                  <a:gd name="T6" fmla="*/ 9 w 26"/>
                  <a:gd name="T7" fmla="*/ 6 h 22"/>
                  <a:gd name="T8" fmla="*/ 11 w 26"/>
                  <a:gd name="T9" fmla="*/ 2 h 22"/>
                  <a:gd name="T10" fmla="*/ 14 w 26"/>
                  <a:gd name="T11" fmla="*/ 2 h 22"/>
                  <a:gd name="T12" fmla="*/ 16 w 26"/>
                  <a:gd name="T13" fmla="*/ 1 h 22"/>
                  <a:gd name="T14" fmla="*/ 19 w 26"/>
                  <a:gd name="T15" fmla="*/ 0 h 22"/>
                  <a:gd name="T16" fmla="*/ 20 w 26"/>
                  <a:gd name="T17" fmla="*/ 0 h 22"/>
                  <a:gd name="T18" fmla="*/ 24 w 26"/>
                  <a:gd name="T19" fmla="*/ 2 h 22"/>
                  <a:gd name="T20" fmla="*/ 24 w 26"/>
                  <a:gd name="T21" fmla="*/ 6 h 22"/>
                  <a:gd name="T22" fmla="*/ 25 w 26"/>
                  <a:gd name="T23" fmla="*/ 9 h 22"/>
                  <a:gd name="T24" fmla="*/ 25 w 26"/>
                  <a:gd name="T25" fmla="*/ 12 h 22"/>
                  <a:gd name="T26" fmla="*/ 24 w 26"/>
                  <a:gd name="T27" fmla="*/ 14 h 22"/>
                  <a:gd name="T28" fmla="*/ 22 w 26"/>
                  <a:gd name="T29" fmla="*/ 16 h 22"/>
                  <a:gd name="T30" fmla="*/ 17 w 26"/>
                  <a:gd name="T31" fmla="*/ 18 h 22"/>
                  <a:gd name="T32" fmla="*/ 14 w 26"/>
                  <a:gd name="T33" fmla="*/ 19 h 22"/>
                  <a:gd name="T34" fmla="*/ 11 w 26"/>
                  <a:gd name="T35" fmla="*/ 22 h 22"/>
                  <a:gd name="T36" fmla="*/ 4 w 26"/>
                  <a:gd name="T37" fmla="*/ 21 h 22"/>
                  <a:gd name="T38" fmla="*/ 2 w 26"/>
                  <a:gd name="T39" fmla="*/ 17 h 22"/>
                  <a:gd name="T40" fmla="*/ 1 w 26"/>
                  <a:gd name="T41" fmla="*/ 13 h 22"/>
                  <a:gd name="T42" fmla="*/ 2 w 26"/>
                  <a:gd name="T43" fmla="*/ 8 h 22"/>
                  <a:gd name="T44" fmla="*/ 3 w 26"/>
                  <a:gd name="T45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2">
                    <a:moveTo>
                      <a:pt x="3" y="7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2" y="0"/>
                      <a:pt x="24" y="2"/>
                    </a:cubicBezTo>
                    <a:cubicBezTo>
                      <a:pt x="25" y="4"/>
                      <a:pt x="22" y="4"/>
                      <a:pt x="24" y="6"/>
                    </a:cubicBezTo>
                    <a:cubicBezTo>
                      <a:pt x="26" y="8"/>
                      <a:pt x="25" y="9"/>
                      <a:pt x="25" y="9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3" y="13"/>
                      <a:pt x="24" y="14"/>
                    </a:cubicBezTo>
                    <a:cubicBezTo>
                      <a:pt x="25" y="16"/>
                      <a:pt x="22" y="16"/>
                      <a:pt x="22" y="16"/>
                    </a:cubicBezTo>
                    <a:cubicBezTo>
                      <a:pt x="22" y="16"/>
                      <a:pt x="18" y="16"/>
                      <a:pt x="17" y="18"/>
                    </a:cubicBezTo>
                    <a:cubicBezTo>
                      <a:pt x="17" y="19"/>
                      <a:pt x="16" y="18"/>
                      <a:pt x="14" y="19"/>
                    </a:cubicBezTo>
                    <a:cubicBezTo>
                      <a:pt x="13" y="21"/>
                      <a:pt x="13" y="22"/>
                      <a:pt x="11" y="22"/>
                    </a:cubicBezTo>
                    <a:cubicBezTo>
                      <a:pt x="9" y="22"/>
                      <a:pt x="4" y="21"/>
                      <a:pt x="4" y="21"/>
                    </a:cubicBezTo>
                    <a:cubicBezTo>
                      <a:pt x="4" y="21"/>
                      <a:pt x="3" y="19"/>
                      <a:pt x="2" y="17"/>
                    </a:cubicBezTo>
                    <a:cubicBezTo>
                      <a:pt x="0" y="15"/>
                      <a:pt x="0" y="15"/>
                      <a:pt x="1" y="13"/>
                    </a:cubicBezTo>
                    <a:cubicBezTo>
                      <a:pt x="2" y="11"/>
                      <a:pt x="2" y="8"/>
                      <a:pt x="2" y="8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8" name="Freeform 161">
                <a:extLst>
                  <a:ext uri="{FF2B5EF4-FFF2-40B4-BE49-F238E27FC236}">
                    <a16:creationId xmlns:a16="http://schemas.microsoft.com/office/drawing/2014/main" xmlns="" id="{CD8D1F8B-2FCA-4085-A734-F668F83FF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1" y="1132"/>
                <a:ext cx="16" cy="22"/>
              </a:xfrm>
              <a:custGeom>
                <a:avLst/>
                <a:gdLst>
                  <a:gd name="T0" fmla="*/ 2 w 8"/>
                  <a:gd name="T1" fmla="*/ 7 h 11"/>
                  <a:gd name="T2" fmla="*/ 2 w 8"/>
                  <a:gd name="T3" fmla="*/ 4 h 11"/>
                  <a:gd name="T4" fmla="*/ 4 w 8"/>
                  <a:gd name="T5" fmla="*/ 1 h 11"/>
                  <a:gd name="T6" fmla="*/ 5 w 8"/>
                  <a:gd name="T7" fmla="*/ 3 h 11"/>
                  <a:gd name="T8" fmla="*/ 6 w 8"/>
                  <a:gd name="T9" fmla="*/ 6 h 11"/>
                  <a:gd name="T10" fmla="*/ 6 w 8"/>
                  <a:gd name="T11" fmla="*/ 11 h 11"/>
                  <a:gd name="T12" fmla="*/ 3 w 8"/>
                  <a:gd name="T13" fmla="*/ 10 h 11"/>
                  <a:gd name="T14" fmla="*/ 2 w 8"/>
                  <a:gd name="T15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1">
                    <a:moveTo>
                      <a:pt x="2" y="7"/>
                    </a:moveTo>
                    <a:cubicBezTo>
                      <a:pt x="2" y="7"/>
                      <a:pt x="0" y="6"/>
                      <a:pt x="2" y="4"/>
                    </a:cubicBezTo>
                    <a:cubicBezTo>
                      <a:pt x="2" y="3"/>
                      <a:pt x="0" y="1"/>
                      <a:pt x="4" y="1"/>
                    </a:cubicBezTo>
                    <a:cubicBezTo>
                      <a:pt x="4" y="1"/>
                      <a:pt x="4" y="0"/>
                      <a:pt x="5" y="3"/>
                    </a:cubicBezTo>
                    <a:cubicBezTo>
                      <a:pt x="7" y="6"/>
                      <a:pt x="8" y="3"/>
                      <a:pt x="6" y="6"/>
                    </a:cubicBezTo>
                    <a:cubicBezTo>
                      <a:pt x="4" y="10"/>
                      <a:pt x="6" y="11"/>
                      <a:pt x="6" y="11"/>
                    </a:cubicBezTo>
                    <a:cubicBezTo>
                      <a:pt x="6" y="11"/>
                      <a:pt x="4" y="10"/>
                      <a:pt x="3" y="10"/>
                    </a:cubicBezTo>
                    <a:cubicBezTo>
                      <a:pt x="1" y="10"/>
                      <a:pt x="2" y="7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9" name="Freeform 162">
                <a:extLst>
                  <a:ext uri="{FF2B5EF4-FFF2-40B4-BE49-F238E27FC236}">
                    <a16:creationId xmlns:a16="http://schemas.microsoft.com/office/drawing/2014/main" xmlns="" id="{8FB37518-CE8C-4224-9DC8-7A5F1D5747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6" y="967"/>
                <a:ext cx="104" cy="75"/>
              </a:xfrm>
              <a:custGeom>
                <a:avLst/>
                <a:gdLst>
                  <a:gd name="T0" fmla="*/ 3 w 53"/>
                  <a:gd name="T1" fmla="*/ 2 h 38"/>
                  <a:gd name="T2" fmla="*/ 4 w 53"/>
                  <a:gd name="T3" fmla="*/ 15 h 38"/>
                  <a:gd name="T4" fmla="*/ 2 w 53"/>
                  <a:gd name="T5" fmla="*/ 17 h 38"/>
                  <a:gd name="T6" fmla="*/ 9 w 53"/>
                  <a:gd name="T7" fmla="*/ 24 h 38"/>
                  <a:gd name="T8" fmla="*/ 19 w 53"/>
                  <a:gd name="T9" fmla="*/ 26 h 38"/>
                  <a:gd name="T10" fmla="*/ 21 w 53"/>
                  <a:gd name="T11" fmla="*/ 34 h 38"/>
                  <a:gd name="T12" fmla="*/ 32 w 53"/>
                  <a:gd name="T13" fmla="*/ 35 h 38"/>
                  <a:gd name="T14" fmla="*/ 34 w 53"/>
                  <a:gd name="T15" fmla="*/ 38 h 38"/>
                  <a:gd name="T16" fmla="*/ 38 w 53"/>
                  <a:gd name="T17" fmla="*/ 36 h 38"/>
                  <a:gd name="T18" fmla="*/ 43 w 53"/>
                  <a:gd name="T19" fmla="*/ 36 h 38"/>
                  <a:gd name="T20" fmla="*/ 44 w 53"/>
                  <a:gd name="T21" fmla="*/ 33 h 38"/>
                  <a:gd name="T22" fmla="*/ 48 w 53"/>
                  <a:gd name="T23" fmla="*/ 33 h 38"/>
                  <a:gd name="T24" fmla="*/ 48 w 53"/>
                  <a:gd name="T25" fmla="*/ 28 h 38"/>
                  <a:gd name="T26" fmla="*/ 51 w 53"/>
                  <a:gd name="T27" fmla="*/ 20 h 38"/>
                  <a:gd name="T28" fmla="*/ 52 w 53"/>
                  <a:gd name="T29" fmla="*/ 15 h 38"/>
                  <a:gd name="T30" fmla="*/ 48 w 53"/>
                  <a:gd name="T31" fmla="*/ 13 h 38"/>
                  <a:gd name="T32" fmla="*/ 44 w 53"/>
                  <a:gd name="T33" fmla="*/ 11 h 38"/>
                  <a:gd name="T34" fmla="*/ 39 w 53"/>
                  <a:gd name="T35" fmla="*/ 9 h 38"/>
                  <a:gd name="T36" fmla="*/ 37 w 53"/>
                  <a:gd name="T37" fmla="*/ 5 h 38"/>
                  <a:gd name="T38" fmla="*/ 32 w 53"/>
                  <a:gd name="T39" fmla="*/ 6 h 38"/>
                  <a:gd name="T40" fmla="*/ 27 w 53"/>
                  <a:gd name="T41" fmla="*/ 4 h 38"/>
                  <a:gd name="T42" fmla="*/ 20 w 53"/>
                  <a:gd name="T43" fmla="*/ 2 h 38"/>
                  <a:gd name="T44" fmla="*/ 11 w 53"/>
                  <a:gd name="T45" fmla="*/ 0 h 38"/>
                  <a:gd name="T46" fmla="*/ 3 w 53"/>
                  <a:gd name="T47" fmla="*/ 2 h 38"/>
                  <a:gd name="T48" fmla="*/ 0 w 53"/>
                  <a:gd name="T49" fmla="*/ 12 h 38"/>
                  <a:gd name="T50" fmla="*/ 0 w 53"/>
                  <a:gd name="T51" fmla="*/ 13 h 38"/>
                  <a:gd name="T52" fmla="*/ 1 w 53"/>
                  <a:gd name="T53" fmla="*/ 13 h 38"/>
                  <a:gd name="T54" fmla="*/ 0 w 53"/>
                  <a:gd name="T55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" h="38">
                    <a:moveTo>
                      <a:pt x="3" y="2"/>
                    </a:moveTo>
                    <a:cubicBezTo>
                      <a:pt x="3" y="6"/>
                      <a:pt x="3" y="10"/>
                      <a:pt x="4" y="15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7" y="22"/>
                      <a:pt x="9" y="24"/>
                    </a:cubicBezTo>
                    <a:cubicBezTo>
                      <a:pt x="11" y="26"/>
                      <a:pt x="19" y="26"/>
                      <a:pt x="19" y="26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30" y="34"/>
                      <a:pt x="32" y="35"/>
                    </a:cubicBezTo>
                    <a:cubicBezTo>
                      <a:pt x="35" y="36"/>
                      <a:pt x="34" y="38"/>
                      <a:pt x="34" y="38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4" y="33"/>
                      <a:pt x="44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1"/>
                      <a:pt x="48" y="28"/>
                    </a:cubicBezTo>
                    <a:cubicBezTo>
                      <a:pt x="47" y="25"/>
                      <a:pt x="49" y="22"/>
                      <a:pt x="51" y="20"/>
                    </a:cubicBezTo>
                    <a:cubicBezTo>
                      <a:pt x="53" y="18"/>
                      <a:pt x="52" y="15"/>
                      <a:pt x="52" y="15"/>
                    </a:cubicBezTo>
                    <a:cubicBezTo>
                      <a:pt x="52" y="15"/>
                      <a:pt x="51" y="14"/>
                      <a:pt x="48" y="13"/>
                    </a:cubicBezTo>
                    <a:cubicBezTo>
                      <a:pt x="46" y="12"/>
                      <a:pt x="46" y="12"/>
                      <a:pt x="44" y="11"/>
                    </a:cubicBezTo>
                    <a:cubicBezTo>
                      <a:pt x="43" y="9"/>
                      <a:pt x="41" y="10"/>
                      <a:pt x="39" y="9"/>
                    </a:cubicBezTo>
                    <a:cubicBezTo>
                      <a:pt x="37" y="8"/>
                      <a:pt x="37" y="5"/>
                      <a:pt x="37" y="5"/>
                    </a:cubicBezTo>
                    <a:cubicBezTo>
                      <a:pt x="37" y="5"/>
                      <a:pt x="34" y="6"/>
                      <a:pt x="32" y="6"/>
                    </a:cubicBezTo>
                    <a:cubicBezTo>
                      <a:pt x="31" y="6"/>
                      <a:pt x="29" y="4"/>
                      <a:pt x="27" y="4"/>
                    </a:cubicBezTo>
                    <a:cubicBezTo>
                      <a:pt x="25" y="4"/>
                      <a:pt x="24" y="3"/>
                      <a:pt x="20" y="2"/>
                    </a:cubicBezTo>
                    <a:cubicBezTo>
                      <a:pt x="15" y="1"/>
                      <a:pt x="13" y="0"/>
                      <a:pt x="11" y="0"/>
                    </a:cubicBezTo>
                    <a:cubicBezTo>
                      <a:pt x="9" y="0"/>
                      <a:pt x="3" y="2"/>
                      <a:pt x="3" y="2"/>
                    </a:cubicBezTo>
                    <a:close/>
                    <a:moveTo>
                      <a:pt x="0" y="12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2" y="12"/>
                      <a:pt x="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0" name="Freeform 163">
                <a:extLst>
                  <a:ext uri="{FF2B5EF4-FFF2-40B4-BE49-F238E27FC236}">
                    <a16:creationId xmlns:a16="http://schemas.microsoft.com/office/drawing/2014/main" xmlns="" id="{E839615C-34FE-4B52-B666-5F5787085A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6" y="967"/>
                <a:ext cx="104" cy="75"/>
              </a:xfrm>
              <a:custGeom>
                <a:avLst/>
                <a:gdLst>
                  <a:gd name="T0" fmla="*/ 3 w 53"/>
                  <a:gd name="T1" fmla="*/ 2 h 38"/>
                  <a:gd name="T2" fmla="*/ 4 w 53"/>
                  <a:gd name="T3" fmla="*/ 15 h 38"/>
                  <a:gd name="T4" fmla="*/ 2 w 53"/>
                  <a:gd name="T5" fmla="*/ 17 h 38"/>
                  <a:gd name="T6" fmla="*/ 9 w 53"/>
                  <a:gd name="T7" fmla="*/ 24 h 38"/>
                  <a:gd name="T8" fmla="*/ 19 w 53"/>
                  <a:gd name="T9" fmla="*/ 26 h 38"/>
                  <a:gd name="T10" fmla="*/ 21 w 53"/>
                  <a:gd name="T11" fmla="*/ 34 h 38"/>
                  <a:gd name="T12" fmla="*/ 32 w 53"/>
                  <a:gd name="T13" fmla="*/ 35 h 38"/>
                  <a:gd name="T14" fmla="*/ 34 w 53"/>
                  <a:gd name="T15" fmla="*/ 38 h 38"/>
                  <a:gd name="T16" fmla="*/ 38 w 53"/>
                  <a:gd name="T17" fmla="*/ 36 h 38"/>
                  <a:gd name="T18" fmla="*/ 43 w 53"/>
                  <a:gd name="T19" fmla="*/ 36 h 38"/>
                  <a:gd name="T20" fmla="*/ 44 w 53"/>
                  <a:gd name="T21" fmla="*/ 33 h 38"/>
                  <a:gd name="T22" fmla="*/ 48 w 53"/>
                  <a:gd name="T23" fmla="*/ 33 h 38"/>
                  <a:gd name="T24" fmla="*/ 48 w 53"/>
                  <a:gd name="T25" fmla="*/ 28 h 38"/>
                  <a:gd name="T26" fmla="*/ 51 w 53"/>
                  <a:gd name="T27" fmla="*/ 20 h 38"/>
                  <a:gd name="T28" fmla="*/ 52 w 53"/>
                  <a:gd name="T29" fmla="*/ 15 h 38"/>
                  <a:gd name="T30" fmla="*/ 48 w 53"/>
                  <a:gd name="T31" fmla="*/ 13 h 38"/>
                  <a:gd name="T32" fmla="*/ 44 w 53"/>
                  <a:gd name="T33" fmla="*/ 11 h 38"/>
                  <a:gd name="T34" fmla="*/ 39 w 53"/>
                  <a:gd name="T35" fmla="*/ 9 h 38"/>
                  <a:gd name="T36" fmla="*/ 37 w 53"/>
                  <a:gd name="T37" fmla="*/ 5 h 38"/>
                  <a:gd name="T38" fmla="*/ 32 w 53"/>
                  <a:gd name="T39" fmla="*/ 6 h 38"/>
                  <a:gd name="T40" fmla="*/ 27 w 53"/>
                  <a:gd name="T41" fmla="*/ 4 h 38"/>
                  <a:gd name="T42" fmla="*/ 20 w 53"/>
                  <a:gd name="T43" fmla="*/ 2 h 38"/>
                  <a:gd name="T44" fmla="*/ 11 w 53"/>
                  <a:gd name="T45" fmla="*/ 0 h 38"/>
                  <a:gd name="T46" fmla="*/ 3 w 53"/>
                  <a:gd name="T47" fmla="*/ 2 h 38"/>
                  <a:gd name="T48" fmla="*/ 0 w 53"/>
                  <a:gd name="T49" fmla="*/ 12 h 38"/>
                  <a:gd name="T50" fmla="*/ 0 w 53"/>
                  <a:gd name="T51" fmla="*/ 13 h 38"/>
                  <a:gd name="T52" fmla="*/ 1 w 53"/>
                  <a:gd name="T53" fmla="*/ 13 h 38"/>
                  <a:gd name="T54" fmla="*/ 0 w 53"/>
                  <a:gd name="T55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" h="38">
                    <a:moveTo>
                      <a:pt x="3" y="2"/>
                    </a:moveTo>
                    <a:cubicBezTo>
                      <a:pt x="3" y="6"/>
                      <a:pt x="3" y="10"/>
                      <a:pt x="4" y="15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7" y="22"/>
                      <a:pt x="9" y="24"/>
                    </a:cubicBezTo>
                    <a:cubicBezTo>
                      <a:pt x="11" y="26"/>
                      <a:pt x="19" y="26"/>
                      <a:pt x="19" y="26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30" y="34"/>
                      <a:pt x="32" y="35"/>
                    </a:cubicBezTo>
                    <a:cubicBezTo>
                      <a:pt x="35" y="36"/>
                      <a:pt x="34" y="38"/>
                      <a:pt x="34" y="38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4" y="33"/>
                      <a:pt x="44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1"/>
                      <a:pt x="48" y="28"/>
                    </a:cubicBezTo>
                    <a:cubicBezTo>
                      <a:pt x="47" y="25"/>
                      <a:pt x="49" y="22"/>
                      <a:pt x="51" y="20"/>
                    </a:cubicBezTo>
                    <a:cubicBezTo>
                      <a:pt x="53" y="18"/>
                      <a:pt x="52" y="15"/>
                      <a:pt x="52" y="15"/>
                    </a:cubicBezTo>
                    <a:cubicBezTo>
                      <a:pt x="52" y="15"/>
                      <a:pt x="51" y="14"/>
                      <a:pt x="48" y="13"/>
                    </a:cubicBezTo>
                    <a:cubicBezTo>
                      <a:pt x="46" y="12"/>
                      <a:pt x="46" y="12"/>
                      <a:pt x="44" y="11"/>
                    </a:cubicBezTo>
                    <a:cubicBezTo>
                      <a:pt x="43" y="9"/>
                      <a:pt x="41" y="10"/>
                      <a:pt x="39" y="9"/>
                    </a:cubicBezTo>
                    <a:cubicBezTo>
                      <a:pt x="37" y="8"/>
                      <a:pt x="37" y="5"/>
                      <a:pt x="37" y="5"/>
                    </a:cubicBezTo>
                    <a:cubicBezTo>
                      <a:pt x="37" y="5"/>
                      <a:pt x="34" y="6"/>
                      <a:pt x="32" y="6"/>
                    </a:cubicBezTo>
                    <a:cubicBezTo>
                      <a:pt x="31" y="6"/>
                      <a:pt x="29" y="4"/>
                      <a:pt x="27" y="4"/>
                    </a:cubicBezTo>
                    <a:cubicBezTo>
                      <a:pt x="25" y="4"/>
                      <a:pt x="24" y="3"/>
                      <a:pt x="20" y="2"/>
                    </a:cubicBezTo>
                    <a:cubicBezTo>
                      <a:pt x="15" y="1"/>
                      <a:pt x="13" y="0"/>
                      <a:pt x="11" y="0"/>
                    </a:cubicBezTo>
                    <a:cubicBezTo>
                      <a:pt x="9" y="0"/>
                      <a:pt x="3" y="2"/>
                      <a:pt x="3" y="2"/>
                    </a:cubicBezTo>
                    <a:close/>
                    <a:moveTo>
                      <a:pt x="0" y="12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2" y="12"/>
                      <a:pt x="0" y="12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1" name="Freeform 164">
                <a:extLst>
                  <a:ext uri="{FF2B5EF4-FFF2-40B4-BE49-F238E27FC236}">
                    <a16:creationId xmlns:a16="http://schemas.microsoft.com/office/drawing/2014/main" xmlns="" id="{24133C30-321A-40B0-95DE-9E6AF2133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6" y="1203"/>
                <a:ext cx="8" cy="9"/>
              </a:xfrm>
              <a:custGeom>
                <a:avLst/>
                <a:gdLst>
                  <a:gd name="T0" fmla="*/ 3 w 4"/>
                  <a:gd name="T1" fmla="*/ 5 h 5"/>
                  <a:gd name="T2" fmla="*/ 1 w 4"/>
                  <a:gd name="T3" fmla="*/ 1 h 5"/>
                  <a:gd name="T4" fmla="*/ 3 w 4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cubicBezTo>
                      <a:pt x="0" y="4"/>
                      <a:pt x="1" y="1"/>
                      <a:pt x="1" y="1"/>
                    </a:cubicBezTo>
                    <a:cubicBezTo>
                      <a:pt x="4" y="0"/>
                      <a:pt x="4" y="2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2" name="Freeform 165">
                <a:extLst>
                  <a:ext uri="{FF2B5EF4-FFF2-40B4-BE49-F238E27FC236}">
                    <a16:creationId xmlns:a16="http://schemas.microsoft.com/office/drawing/2014/main" xmlns="" id="{05C3F1B4-9B05-4384-967A-F60B38E82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6" y="1203"/>
                <a:ext cx="8" cy="9"/>
              </a:xfrm>
              <a:custGeom>
                <a:avLst/>
                <a:gdLst>
                  <a:gd name="T0" fmla="*/ 3 w 4"/>
                  <a:gd name="T1" fmla="*/ 5 h 5"/>
                  <a:gd name="T2" fmla="*/ 1 w 4"/>
                  <a:gd name="T3" fmla="*/ 1 h 5"/>
                  <a:gd name="T4" fmla="*/ 3 w 4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cubicBezTo>
                      <a:pt x="0" y="4"/>
                      <a:pt x="1" y="1"/>
                      <a:pt x="1" y="1"/>
                    </a:cubicBezTo>
                    <a:cubicBezTo>
                      <a:pt x="4" y="0"/>
                      <a:pt x="4" y="2"/>
                      <a:pt x="3" y="5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3" name="Freeform 166">
                <a:extLst>
                  <a:ext uri="{FF2B5EF4-FFF2-40B4-BE49-F238E27FC236}">
                    <a16:creationId xmlns:a16="http://schemas.microsoft.com/office/drawing/2014/main" xmlns="" id="{9FB1C614-A1FC-4698-B1B3-23979F46B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7" y="1536"/>
                <a:ext cx="286" cy="300"/>
              </a:xfrm>
              <a:custGeom>
                <a:avLst/>
                <a:gdLst>
                  <a:gd name="T0" fmla="*/ 23 w 146"/>
                  <a:gd name="T1" fmla="*/ 4 h 153"/>
                  <a:gd name="T2" fmla="*/ 16 w 146"/>
                  <a:gd name="T3" fmla="*/ 13 h 153"/>
                  <a:gd name="T4" fmla="*/ 13 w 146"/>
                  <a:gd name="T5" fmla="*/ 23 h 153"/>
                  <a:gd name="T6" fmla="*/ 7 w 146"/>
                  <a:gd name="T7" fmla="*/ 31 h 153"/>
                  <a:gd name="T8" fmla="*/ 6 w 146"/>
                  <a:gd name="T9" fmla="*/ 36 h 153"/>
                  <a:gd name="T10" fmla="*/ 8 w 146"/>
                  <a:gd name="T11" fmla="*/ 57 h 153"/>
                  <a:gd name="T12" fmla="*/ 6 w 146"/>
                  <a:gd name="T13" fmla="*/ 63 h 153"/>
                  <a:gd name="T14" fmla="*/ 0 w 146"/>
                  <a:gd name="T15" fmla="*/ 79 h 153"/>
                  <a:gd name="T16" fmla="*/ 6 w 146"/>
                  <a:gd name="T17" fmla="*/ 89 h 153"/>
                  <a:gd name="T18" fmla="*/ 12 w 146"/>
                  <a:gd name="T19" fmla="*/ 100 h 153"/>
                  <a:gd name="T20" fmla="*/ 22 w 146"/>
                  <a:gd name="T21" fmla="*/ 105 h 153"/>
                  <a:gd name="T22" fmla="*/ 47 w 146"/>
                  <a:gd name="T23" fmla="*/ 121 h 153"/>
                  <a:gd name="T24" fmla="*/ 55 w 146"/>
                  <a:gd name="T25" fmla="*/ 114 h 153"/>
                  <a:gd name="T26" fmla="*/ 138 w 146"/>
                  <a:gd name="T27" fmla="*/ 153 h 153"/>
                  <a:gd name="T28" fmla="*/ 146 w 146"/>
                  <a:gd name="T29" fmla="*/ 145 h 153"/>
                  <a:gd name="T30" fmla="*/ 145 w 146"/>
                  <a:gd name="T31" fmla="*/ 46 h 153"/>
                  <a:gd name="T32" fmla="*/ 142 w 146"/>
                  <a:gd name="T33" fmla="*/ 38 h 153"/>
                  <a:gd name="T34" fmla="*/ 142 w 146"/>
                  <a:gd name="T35" fmla="*/ 24 h 153"/>
                  <a:gd name="T36" fmla="*/ 138 w 146"/>
                  <a:gd name="T37" fmla="*/ 16 h 153"/>
                  <a:gd name="T38" fmla="*/ 129 w 146"/>
                  <a:gd name="T39" fmla="*/ 14 h 153"/>
                  <a:gd name="T40" fmla="*/ 127 w 146"/>
                  <a:gd name="T41" fmla="*/ 11 h 153"/>
                  <a:gd name="T42" fmla="*/ 122 w 146"/>
                  <a:gd name="T43" fmla="*/ 9 h 153"/>
                  <a:gd name="T44" fmla="*/ 114 w 146"/>
                  <a:gd name="T45" fmla="*/ 5 h 153"/>
                  <a:gd name="T46" fmla="*/ 110 w 146"/>
                  <a:gd name="T47" fmla="*/ 7 h 153"/>
                  <a:gd name="T48" fmla="*/ 104 w 146"/>
                  <a:gd name="T49" fmla="*/ 10 h 153"/>
                  <a:gd name="T50" fmla="*/ 99 w 146"/>
                  <a:gd name="T51" fmla="*/ 16 h 153"/>
                  <a:gd name="T52" fmla="*/ 96 w 146"/>
                  <a:gd name="T53" fmla="*/ 33 h 153"/>
                  <a:gd name="T54" fmla="*/ 75 w 146"/>
                  <a:gd name="T55" fmla="*/ 28 h 153"/>
                  <a:gd name="T56" fmla="*/ 66 w 146"/>
                  <a:gd name="T57" fmla="*/ 25 h 153"/>
                  <a:gd name="T58" fmla="*/ 58 w 146"/>
                  <a:gd name="T59" fmla="*/ 17 h 153"/>
                  <a:gd name="T60" fmla="*/ 54 w 146"/>
                  <a:gd name="T61" fmla="*/ 13 h 153"/>
                  <a:gd name="T62" fmla="*/ 49 w 146"/>
                  <a:gd name="T63" fmla="*/ 11 h 153"/>
                  <a:gd name="T64" fmla="*/ 43 w 146"/>
                  <a:gd name="T65" fmla="*/ 8 h 153"/>
                  <a:gd name="T66" fmla="*/ 33 w 146"/>
                  <a:gd name="T67" fmla="*/ 7 h 153"/>
                  <a:gd name="T68" fmla="*/ 27 w 146"/>
                  <a:gd name="T69" fmla="*/ 3 h 153"/>
                  <a:gd name="T70" fmla="*/ 25 w 146"/>
                  <a:gd name="T71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6" h="153">
                    <a:moveTo>
                      <a:pt x="25" y="0"/>
                    </a:move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5" y="8"/>
                      <a:pt x="22" y="9"/>
                    </a:cubicBezTo>
                    <a:cubicBezTo>
                      <a:pt x="19" y="10"/>
                      <a:pt x="18" y="13"/>
                      <a:pt x="16" y="13"/>
                    </a:cubicBezTo>
                    <a:cubicBezTo>
                      <a:pt x="14" y="13"/>
                      <a:pt x="12" y="15"/>
                      <a:pt x="12" y="15"/>
                    </a:cubicBezTo>
                    <a:cubicBezTo>
                      <a:pt x="12" y="15"/>
                      <a:pt x="12" y="20"/>
                      <a:pt x="13" y="23"/>
                    </a:cubicBezTo>
                    <a:cubicBezTo>
                      <a:pt x="13" y="25"/>
                      <a:pt x="11" y="25"/>
                      <a:pt x="11" y="27"/>
                    </a:cubicBezTo>
                    <a:cubicBezTo>
                      <a:pt x="11" y="29"/>
                      <a:pt x="7" y="31"/>
                      <a:pt x="7" y="31"/>
                    </a:cubicBezTo>
                    <a:cubicBezTo>
                      <a:pt x="7" y="31"/>
                      <a:pt x="5" y="31"/>
                      <a:pt x="4" y="32"/>
                    </a:cubicBezTo>
                    <a:cubicBezTo>
                      <a:pt x="3" y="33"/>
                      <a:pt x="6" y="36"/>
                      <a:pt x="6" y="36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8" y="57"/>
                      <a:pt x="4" y="60"/>
                      <a:pt x="5" y="60"/>
                    </a:cubicBezTo>
                    <a:cubicBezTo>
                      <a:pt x="7" y="60"/>
                      <a:pt x="6" y="63"/>
                      <a:pt x="6" y="63"/>
                    </a:cubicBezTo>
                    <a:cubicBezTo>
                      <a:pt x="6" y="63"/>
                      <a:pt x="6" y="71"/>
                      <a:pt x="5" y="75"/>
                    </a:cubicBezTo>
                    <a:cubicBezTo>
                      <a:pt x="5" y="78"/>
                      <a:pt x="0" y="79"/>
                      <a:pt x="0" y="79"/>
                    </a:cubicBezTo>
                    <a:cubicBezTo>
                      <a:pt x="0" y="79"/>
                      <a:pt x="1" y="81"/>
                      <a:pt x="3" y="83"/>
                    </a:cubicBezTo>
                    <a:cubicBezTo>
                      <a:pt x="4" y="85"/>
                      <a:pt x="4" y="88"/>
                      <a:pt x="6" y="89"/>
                    </a:cubicBezTo>
                    <a:cubicBezTo>
                      <a:pt x="8" y="91"/>
                      <a:pt x="8" y="92"/>
                      <a:pt x="8" y="95"/>
                    </a:cubicBezTo>
                    <a:cubicBezTo>
                      <a:pt x="8" y="97"/>
                      <a:pt x="10" y="100"/>
                      <a:pt x="12" y="100"/>
                    </a:cubicBezTo>
                    <a:cubicBezTo>
                      <a:pt x="14" y="100"/>
                      <a:pt x="16" y="101"/>
                      <a:pt x="18" y="102"/>
                    </a:cubicBezTo>
                    <a:cubicBezTo>
                      <a:pt x="20" y="102"/>
                      <a:pt x="20" y="105"/>
                      <a:pt x="22" y="105"/>
                    </a:cubicBezTo>
                    <a:cubicBezTo>
                      <a:pt x="24" y="105"/>
                      <a:pt x="27" y="109"/>
                      <a:pt x="27" y="109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8" y="119"/>
                      <a:pt x="48" y="119"/>
                      <a:pt x="48" y="119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138" y="153"/>
                      <a:pt x="138" y="153"/>
                      <a:pt x="138" y="153"/>
                    </a:cubicBezTo>
                    <a:cubicBezTo>
                      <a:pt x="138" y="145"/>
                      <a:pt x="138" y="145"/>
                      <a:pt x="138" y="145"/>
                    </a:cubicBezTo>
                    <a:cubicBezTo>
                      <a:pt x="146" y="145"/>
                      <a:pt x="146" y="145"/>
                      <a:pt x="146" y="145"/>
                    </a:cubicBezTo>
                    <a:cubicBezTo>
                      <a:pt x="146" y="124"/>
                      <a:pt x="146" y="124"/>
                      <a:pt x="146" y="124"/>
                    </a:cubicBezTo>
                    <a:cubicBezTo>
                      <a:pt x="145" y="46"/>
                      <a:pt x="145" y="46"/>
                      <a:pt x="145" y="46"/>
                    </a:cubicBezTo>
                    <a:cubicBezTo>
                      <a:pt x="145" y="46"/>
                      <a:pt x="145" y="45"/>
                      <a:pt x="144" y="44"/>
                    </a:cubicBezTo>
                    <a:cubicBezTo>
                      <a:pt x="142" y="42"/>
                      <a:pt x="143" y="42"/>
                      <a:pt x="142" y="38"/>
                    </a:cubicBezTo>
                    <a:cubicBezTo>
                      <a:pt x="142" y="35"/>
                      <a:pt x="142" y="34"/>
                      <a:pt x="144" y="32"/>
                    </a:cubicBezTo>
                    <a:cubicBezTo>
                      <a:pt x="146" y="30"/>
                      <a:pt x="143" y="26"/>
                      <a:pt x="142" y="24"/>
                    </a:cubicBezTo>
                    <a:cubicBezTo>
                      <a:pt x="141" y="22"/>
                      <a:pt x="142" y="17"/>
                      <a:pt x="142" y="17"/>
                    </a:cubicBezTo>
                    <a:cubicBezTo>
                      <a:pt x="141" y="17"/>
                      <a:pt x="139" y="16"/>
                      <a:pt x="138" y="16"/>
                    </a:cubicBezTo>
                    <a:cubicBezTo>
                      <a:pt x="138" y="16"/>
                      <a:pt x="138" y="14"/>
                      <a:pt x="138" y="14"/>
                    </a:cubicBezTo>
                    <a:cubicBezTo>
                      <a:pt x="135" y="13"/>
                      <a:pt x="132" y="14"/>
                      <a:pt x="129" y="14"/>
                    </a:cubicBezTo>
                    <a:cubicBezTo>
                      <a:pt x="129" y="14"/>
                      <a:pt x="128" y="12"/>
                      <a:pt x="129" y="12"/>
                    </a:cubicBezTo>
                    <a:cubicBezTo>
                      <a:pt x="128" y="11"/>
                      <a:pt x="127" y="11"/>
                      <a:pt x="127" y="11"/>
                    </a:cubicBezTo>
                    <a:cubicBezTo>
                      <a:pt x="127" y="10"/>
                      <a:pt x="127" y="9"/>
                      <a:pt x="126" y="9"/>
                    </a:cubicBezTo>
                    <a:cubicBezTo>
                      <a:pt x="125" y="8"/>
                      <a:pt x="124" y="9"/>
                      <a:pt x="122" y="9"/>
                    </a:cubicBezTo>
                    <a:cubicBezTo>
                      <a:pt x="120" y="8"/>
                      <a:pt x="117" y="6"/>
                      <a:pt x="116" y="6"/>
                    </a:cubicBezTo>
                    <a:cubicBezTo>
                      <a:pt x="115" y="5"/>
                      <a:pt x="114" y="5"/>
                      <a:pt x="114" y="5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1" y="7"/>
                      <a:pt x="111" y="6"/>
                      <a:pt x="110" y="7"/>
                    </a:cubicBezTo>
                    <a:cubicBezTo>
                      <a:pt x="109" y="7"/>
                      <a:pt x="108" y="9"/>
                      <a:pt x="107" y="10"/>
                    </a:cubicBezTo>
                    <a:cubicBezTo>
                      <a:pt x="106" y="10"/>
                      <a:pt x="105" y="9"/>
                      <a:pt x="104" y="10"/>
                    </a:cubicBezTo>
                    <a:cubicBezTo>
                      <a:pt x="103" y="10"/>
                      <a:pt x="102" y="13"/>
                      <a:pt x="102" y="14"/>
                    </a:cubicBezTo>
                    <a:cubicBezTo>
                      <a:pt x="101" y="15"/>
                      <a:pt x="100" y="15"/>
                      <a:pt x="99" y="16"/>
                    </a:cubicBezTo>
                    <a:cubicBezTo>
                      <a:pt x="103" y="23"/>
                      <a:pt x="105" y="25"/>
                      <a:pt x="98" y="31"/>
                    </a:cubicBezTo>
                    <a:cubicBezTo>
                      <a:pt x="98" y="31"/>
                      <a:pt x="97" y="33"/>
                      <a:pt x="96" y="33"/>
                    </a:cubicBezTo>
                    <a:cubicBezTo>
                      <a:pt x="92" y="35"/>
                      <a:pt x="81" y="29"/>
                      <a:pt x="78" y="28"/>
                    </a:cubicBezTo>
                    <a:cubicBezTo>
                      <a:pt x="77" y="28"/>
                      <a:pt x="76" y="28"/>
                      <a:pt x="75" y="28"/>
                    </a:cubicBezTo>
                    <a:cubicBezTo>
                      <a:pt x="75" y="28"/>
                      <a:pt x="74" y="26"/>
                      <a:pt x="73" y="26"/>
                    </a:cubicBezTo>
                    <a:cubicBezTo>
                      <a:pt x="70" y="25"/>
                      <a:pt x="70" y="27"/>
                      <a:pt x="66" y="25"/>
                    </a:cubicBezTo>
                    <a:cubicBezTo>
                      <a:pt x="64" y="23"/>
                      <a:pt x="62" y="19"/>
                      <a:pt x="58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7" y="16"/>
                      <a:pt x="58" y="14"/>
                      <a:pt x="57" y="14"/>
                    </a:cubicBezTo>
                    <a:cubicBezTo>
                      <a:pt x="56" y="13"/>
                      <a:pt x="55" y="13"/>
                      <a:pt x="54" y="13"/>
                    </a:cubicBezTo>
                    <a:cubicBezTo>
                      <a:pt x="53" y="13"/>
                      <a:pt x="52" y="11"/>
                      <a:pt x="52" y="11"/>
                    </a:cubicBezTo>
                    <a:cubicBezTo>
                      <a:pt x="51" y="11"/>
                      <a:pt x="50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7" y="8"/>
                      <a:pt x="45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6"/>
                      <a:pt x="37" y="8"/>
                      <a:pt x="33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8" y="4"/>
                      <a:pt x="27" y="3"/>
                    </a:cubicBezTo>
                    <a:cubicBezTo>
                      <a:pt x="25" y="2"/>
                      <a:pt x="26" y="1"/>
                      <a:pt x="26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4" name="Freeform 167">
                <a:extLst>
                  <a:ext uri="{FF2B5EF4-FFF2-40B4-BE49-F238E27FC236}">
                    <a16:creationId xmlns:a16="http://schemas.microsoft.com/office/drawing/2014/main" xmlns="" id="{BE8EA0AB-F56C-4F0B-9F37-0040EEA19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7" y="1536"/>
                <a:ext cx="286" cy="300"/>
              </a:xfrm>
              <a:custGeom>
                <a:avLst/>
                <a:gdLst>
                  <a:gd name="T0" fmla="*/ 23 w 146"/>
                  <a:gd name="T1" fmla="*/ 4 h 153"/>
                  <a:gd name="T2" fmla="*/ 16 w 146"/>
                  <a:gd name="T3" fmla="*/ 13 h 153"/>
                  <a:gd name="T4" fmla="*/ 13 w 146"/>
                  <a:gd name="T5" fmla="*/ 23 h 153"/>
                  <a:gd name="T6" fmla="*/ 7 w 146"/>
                  <a:gd name="T7" fmla="*/ 31 h 153"/>
                  <a:gd name="T8" fmla="*/ 6 w 146"/>
                  <a:gd name="T9" fmla="*/ 36 h 153"/>
                  <a:gd name="T10" fmla="*/ 8 w 146"/>
                  <a:gd name="T11" fmla="*/ 57 h 153"/>
                  <a:gd name="T12" fmla="*/ 6 w 146"/>
                  <a:gd name="T13" fmla="*/ 63 h 153"/>
                  <a:gd name="T14" fmla="*/ 0 w 146"/>
                  <a:gd name="T15" fmla="*/ 79 h 153"/>
                  <a:gd name="T16" fmla="*/ 6 w 146"/>
                  <a:gd name="T17" fmla="*/ 89 h 153"/>
                  <a:gd name="T18" fmla="*/ 12 w 146"/>
                  <a:gd name="T19" fmla="*/ 100 h 153"/>
                  <a:gd name="T20" fmla="*/ 22 w 146"/>
                  <a:gd name="T21" fmla="*/ 105 h 153"/>
                  <a:gd name="T22" fmla="*/ 47 w 146"/>
                  <a:gd name="T23" fmla="*/ 121 h 153"/>
                  <a:gd name="T24" fmla="*/ 55 w 146"/>
                  <a:gd name="T25" fmla="*/ 114 h 153"/>
                  <a:gd name="T26" fmla="*/ 138 w 146"/>
                  <a:gd name="T27" fmla="*/ 153 h 153"/>
                  <a:gd name="T28" fmla="*/ 146 w 146"/>
                  <a:gd name="T29" fmla="*/ 145 h 153"/>
                  <a:gd name="T30" fmla="*/ 145 w 146"/>
                  <a:gd name="T31" fmla="*/ 46 h 153"/>
                  <a:gd name="T32" fmla="*/ 142 w 146"/>
                  <a:gd name="T33" fmla="*/ 38 h 153"/>
                  <a:gd name="T34" fmla="*/ 142 w 146"/>
                  <a:gd name="T35" fmla="*/ 24 h 153"/>
                  <a:gd name="T36" fmla="*/ 138 w 146"/>
                  <a:gd name="T37" fmla="*/ 16 h 153"/>
                  <a:gd name="T38" fmla="*/ 129 w 146"/>
                  <a:gd name="T39" fmla="*/ 14 h 153"/>
                  <a:gd name="T40" fmla="*/ 127 w 146"/>
                  <a:gd name="T41" fmla="*/ 11 h 153"/>
                  <a:gd name="T42" fmla="*/ 122 w 146"/>
                  <a:gd name="T43" fmla="*/ 9 h 153"/>
                  <a:gd name="T44" fmla="*/ 114 w 146"/>
                  <a:gd name="T45" fmla="*/ 5 h 153"/>
                  <a:gd name="T46" fmla="*/ 110 w 146"/>
                  <a:gd name="T47" fmla="*/ 7 h 153"/>
                  <a:gd name="T48" fmla="*/ 104 w 146"/>
                  <a:gd name="T49" fmla="*/ 10 h 153"/>
                  <a:gd name="T50" fmla="*/ 99 w 146"/>
                  <a:gd name="T51" fmla="*/ 16 h 153"/>
                  <a:gd name="T52" fmla="*/ 96 w 146"/>
                  <a:gd name="T53" fmla="*/ 33 h 153"/>
                  <a:gd name="T54" fmla="*/ 75 w 146"/>
                  <a:gd name="T55" fmla="*/ 28 h 153"/>
                  <a:gd name="T56" fmla="*/ 66 w 146"/>
                  <a:gd name="T57" fmla="*/ 25 h 153"/>
                  <a:gd name="T58" fmla="*/ 58 w 146"/>
                  <a:gd name="T59" fmla="*/ 17 h 153"/>
                  <a:gd name="T60" fmla="*/ 54 w 146"/>
                  <a:gd name="T61" fmla="*/ 13 h 153"/>
                  <a:gd name="T62" fmla="*/ 49 w 146"/>
                  <a:gd name="T63" fmla="*/ 11 h 153"/>
                  <a:gd name="T64" fmla="*/ 43 w 146"/>
                  <a:gd name="T65" fmla="*/ 8 h 153"/>
                  <a:gd name="T66" fmla="*/ 33 w 146"/>
                  <a:gd name="T67" fmla="*/ 7 h 153"/>
                  <a:gd name="T68" fmla="*/ 27 w 146"/>
                  <a:gd name="T69" fmla="*/ 3 h 153"/>
                  <a:gd name="T70" fmla="*/ 25 w 146"/>
                  <a:gd name="T71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6" h="153">
                    <a:moveTo>
                      <a:pt x="25" y="0"/>
                    </a:move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5" y="8"/>
                      <a:pt x="22" y="9"/>
                    </a:cubicBezTo>
                    <a:cubicBezTo>
                      <a:pt x="19" y="10"/>
                      <a:pt x="18" y="13"/>
                      <a:pt x="16" y="13"/>
                    </a:cubicBezTo>
                    <a:cubicBezTo>
                      <a:pt x="14" y="13"/>
                      <a:pt x="12" y="15"/>
                      <a:pt x="12" y="15"/>
                    </a:cubicBezTo>
                    <a:cubicBezTo>
                      <a:pt x="12" y="15"/>
                      <a:pt x="12" y="20"/>
                      <a:pt x="13" y="23"/>
                    </a:cubicBezTo>
                    <a:cubicBezTo>
                      <a:pt x="13" y="25"/>
                      <a:pt x="11" y="25"/>
                      <a:pt x="11" y="27"/>
                    </a:cubicBezTo>
                    <a:cubicBezTo>
                      <a:pt x="11" y="29"/>
                      <a:pt x="7" y="31"/>
                      <a:pt x="7" y="31"/>
                    </a:cubicBezTo>
                    <a:cubicBezTo>
                      <a:pt x="7" y="31"/>
                      <a:pt x="5" y="31"/>
                      <a:pt x="4" y="32"/>
                    </a:cubicBezTo>
                    <a:cubicBezTo>
                      <a:pt x="3" y="33"/>
                      <a:pt x="6" y="36"/>
                      <a:pt x="6" y="36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8" y="57"/>
                      <a:pt x="4" y="60"/>
                      <a:pt x="5" y="60"/>
                    </a:cubicBezTo>
                    <a:cubicBezTo>
                      <a:pt x="7" y="60"/>
                      <a:pt x="6" y="63"/>
                      <a:pt x="6" y="63"/>
                    </a:cubicBezTo>
                    <a:cubicBezTo>
                      <a:pt x="6" y="63"/>
                      <a:pt x="6" y="71"/>
                      <a:pt x="5" y="75"/>
                    </a:cubicBezTo>
                    <a:cubicBezTo>
                      <a:pt x="5" y="78"/>
                      <a:pt x="0" y="79"/>
                      <a:pt x="0" y="79"/>
                    </a:cubicBezTo>
                    <a:cubicBezTo>
                      <a:pt x="0" y="79"/>
                      <a:pt x="1" y="81"/>
                      <a:pt x="3" y="83"/>
                    </a:cubicBezTo>
                    <a:cubicBezTo>
                      <a:pt x="4" y="85"/>
                      <a:pt x="4" y="88"/>
                      <a:pt x="6" y="89"/>
                    </a:cubicBezTo>
                    <a:cubicBezTo>
                      <a:pt x="8" y="91"/>
                      <a:pt x="8" y="92"/>
                      <a:pt x="8" y="95"/>
                    </a:cubicBezTo>
                    <a:cubicBezTo>
                      <a:pt x="8" y="97"/>
                      <a:pt x="10" y="100"/>
                      <a:pt x="12" y="100"/>
                    </a:cubicBezTo>
                    <a:cubicBezTo>
                      <a:pt x="14" y="100"/>
                      <a:pt x="16" y="101"/>
                      <a:pt x="18" y="102"/>
                    </a:cubicBezTo>
                    <a:cubicBezTo>
                      <a:pt x="20" y="102"/>
                      <a:pt x="20" y="105"/>
                      <a:pt x="22" y="105"/>
                    </a:cubicBezTo>
                    <a:cubicBezTo>
                      <a:pt x="24" y="105"/>
                      <a:pt x="27" y="109"/>
                      <a:pt x="27" y="109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8" y="119"/>
                      <a:pt x="48" y="119"/>
                      <a:pt x="48" y="119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138" y="153"/>
                      <a:pt x="138" y="153"/>
                      <a:pt x="138" y="153"/>
                    </a:cubicBezTo>
                    <a:cubicBezTo>
                      <a:pt x="138" y="145"/>
                      <a:pt x="138" y="145"/>
                      <a:pt x="138" y="145"/>
                    </a:cubicBezTo>
                    <a:cubicBezTo>
                      <a:pt x="146" y="145"/>
                      <a:pt x="146" y="145"/>
                      <a:pt x="146" y="145"/>
                    </a:cubicBezTo>
                    <a:cubicBezTo>
                      <a:pt x="146" y="124"/>
                      <a:pt x="146" y="124"/>
                      <a:pt x="146" y="124"/>
                    </a:cubicBezTo>
                    <a:cubicBezTo>
                      <a:pt x="145" y="46"/>
                      <a:pt x="145" y="46"/>
                      <a:pt x="145" y="46"/>
                    </a:cubicBezTo>
                    <a:cubicBezTo>
                      <a:pt x="145" y="46"/>
                      <a:pt x="145" y="45"/>
                      <a:pt x="144" y="44"/>
                    </a:cubicBezTo>
                    <a:cubicBezTo>
                      <a:pt x="142" y="42"/>
                      <a:pt x="143" y="42"/>
                      <a:pt x="142" y="38"/>
                    </a:cubicBezTo>
                    <a:cubicBezTo>
                      <a:pt x="142" y="35"/>
                      <a:pt x="142" y="34"/>
                      <a:pt x="144" y="32"/>
                    </a:cubicBezTo>
                    <a:cubicBezTo>
                      <a:pt x="146" y="30"/>
                      <a:pt x="143" y="26"/>
                      <a:pt x="142" y="24"/>
                    </a:cubicBezTo>
                    <a:cubicBezTo>
                      <a:pt x="141" y="22"/>
                      <a:pt x="142" y="17"/>
                      <a:pt x="142" y="17"/>
                    </a:cubicBezTo>
                    <a:cubicBezTo>
                      <a:pt x="141" y="17"/>
                      <a:pt x="139" y="16"/>
                      <a:pt x="138" y="16"/>
                    </a:cubicBezTo>
                    <a:cubicBezTo>
                      <a:pt x="138" y="16"/>
                      <a:pt x="138" y="14"/>
                      <a:pt x="138" y="14"/>
                    </a:cubicBezTo>
                    <a:cubicBezTo>
                      <a:pt x="135" y="13"/>
                      <a:pt x="132" y="14"/>
                      <a:pt x="129" y="14"/>
                    </a:cubicBezTo>
                    <a:cubicBezTo>
                      <a:pt x="129" y="14"/>
                      <a:pt x="128" y="12"/>
                      <a:pt x="129" y="12"/>
                    </a:cubicBezTo>
                    <a:cubicBezTo>
                      <a:pt x="128" y="11"/>
                      <a:pt x="127" y="11"/>
                      <a:pt x="127" y="11"/>
                    </a:cubicBezTo>
                    <a:cubicBezTo>
                      <a:pt x="127" y="10"/>
                      <a:pt x="127" y="9"/>
                      <a:pt x="126" y="9"/>
                    </a:cubicBezTo>
                    <a:cubicBezTo>
                      <a:pt x="125" y="8"/>
                      <a:pt x="124" y="9"/>
                      <a:pt x="122" y="9"/>
                    </a:cubicBezTo>
                    <a:cubicBezTo>
                      <a:pt x="120" y="8"/>
                      <a:pt x="117" y="6"/>
                      <a:pt x="116" y="6"/>
                    </a:cubicBezTo>
                    <a:cubicBezTo>
                      <a:pt x="115" y="5"/>
                      <a:pt x="114" y="5"/>
                      <a:pt x="114" y="5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1" y="7"/>
                      <a:pt x="111" y="6"/>
                      <a:pt x="110" y="7"/>
                    </a:cubicBezTo>
                    <a:cubicBezTo>
                      <a:pt x="109" y="7"/>
                      <a:pt x="108" y="9"/>
                      <a:pt x="107" y="10"/>
                    </a:cubicBezTo>
                    <a:cubicBezTo>
                      <a:pt x="106" y="10"/>
                      <a:pt x="105" y="9"/>
                      <a:pt x="104" y="10"/>
                    </a:cubicBezTo>
                    <a:cubicBezTo>
                      <a:pt x="103" y="10"/>
                      <a:pt x="102" y="13"/>
                      <a:pt x="102" y="14"/>
                    </a:cubicBezTo>
                    <a:cubicBezTo>
                      <a:pt x="101" y="15"/>
                      <a:pt x="100" y="15"/>
                      <a:pt x="99" y="16"/>
                    </a:cubicBezTo>
                    <a:cubicBezTo>
                      <a:pt x="103" y="23"/>
                      <a:pt x="105" y="25"/>
                      <a:pt x="98" y="31"/>
                    </a:cubicBezTo>
                    <a:cubicBezTo>
                      <a:pt x="98" y="31"/>
                      <a:pt x="97" y="33"/>
                      <a:pt x="96" y="33"/>
                    </a:cubicBezTo>
                    <a:cubicBezTo>
                      <a:pt x="92" y="35"/>
                      <a:pt x="81" y="29"/>
                      <a:pt x="78" y="28"/>
                    </a:cubicBezTo>
                    <a:cubicBezTo>
                      <a:pt x="77" y="28"/>
                      <a:pt x="76" y="28"/>
                      <a:pt x="75" y="28"/>
                    </a:cubicBezTo>
                    <a:cubicBezTo>
                      <a:pt x="75" y="28"/>
                      <a:pt x="74" y="26"/>
                      <a:pt x="73" y="26"/>
                    </a:cubicBezTo>
                    <a:cubicBezTo>
                      <a:pt x="70" y="25"/>
                      <a:pt x="70" y="27"/>
                      <a:pt x="66" y="25"/>
                    </a:cubicBezTo>
                    <a:cubicBezTo>
                      <a:pt x="64" y="23"/>
                      <a:pt x="62" y="19"/>
                      <a:pt x="58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7" y="16"/>
                      <a:pt x="58" y="14"/>
                      <a:pt x="57" y="14"/>
                    </a:cubicBezTo>
                    <a:cubicBezTo>
                      <a:pt x="56" y="13"/>
                      <a:pt x="55" y="13"/>
                      <a:pt x="54" y="13"/>
                    </a:cubicBezTo>
                    <a:cubicBezTo>
                      <a:pt x="53" y="13"/>
                      <a:pt x="52" y="11"/>
                      <a:pt x="52" y="11"/>
                    </a:cubicBezTo>
                    <a:cubicBezTo>
                      <a:pt x="51" y="11"/>
                      <a:pt x="50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7" y="8"/>
                      <a:pt x="45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6"/>
                      <a:pt x="37" y="8"/>
                      <a:pt x="33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8" y="4"/>
                      <a:pt x="27" y="3"/>
                    </a:cubicBezTo>
                    <a:cubicBezTo>
                      <a:pt x="25" y="2"/>
                      <a:pt x="26" y="1"/>
                      <a:pt x="26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5" name="Freeform 168">
                <a:extLst>
                  <a:ext uri="{FF2B5EF4-FFF2-40B4-BE49-F238E27FC236}">
                    <a16:creationId xmlns:a16="http://schemas.microsoft.com/office/drawing/2014/main" xmlns="" id="{0970ED92-7CAB-4542-BDAF-66EE71766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9" y="2068"/>
                <a:ext cx="73" cy="96"/>
              </a:xfrm>
              <a:custGeom>
                <a:avLst/>
                <a:gdLst>
                  <a:gd name="T0" fmla="*/ 0 w 37"/>
                  <a:gd name="T1" fmla="*/ 22 h 49"/>
                  <a:gd name="T2" fmla="*/ 5 w 37"/>
                  <a:gd name="T3" fmla="*/ 30 h 49"/>
                  <a:gd name="T4" fmla="*/ 7 w 37"/>
                  <a:gd name="T5" fmla="*/ 30 h 49"/>
                  <a:gd name="T6" fmla="*/ 7 w 37"/>
                  <a:gd name="T7" fmla="*/ 30 h 49"/>
                  <a:gd name="T8" fmla="*/ 14 w 37"/>
                  <a:gd name="T9" fmla="*/ 36 h 49"/>
                  <a:gd name="T10" fmla="*/ 15 w 37"/>
                  <a:gd name="T11" fmla="*/ 36 h 49"/>
                  <a:gd name="T12" fmla="*/ 16 w 37"/>
                  <a:gd name="T13" fmla="*/ 40 h 49"/>
                  <a:gd name="T14" fmla="*/ 24 w 37"/>
                  <a:gd name="T15" fmla="*/ 46 h 49"/>
                  <a:gd name="T16" fmla="*/ 27 w 37"/>
                  <a:gd name="T17" fmla="*/ 46 h 49"/>
                  <a:gd name="T18" fmla="*/ 30 w 37"/>
                  <a:gd name="T19" fmla="*/ 49 h 49"/>
                  <a:gd name="T20" fmla="*/ 33 w 37"/>
                  <a:gd name="T21" fmla="*/ 49 h 49"/>
                  <a:gd name="T22" fmla="*/ 33 w 37"/>
                  <a:gd name="T23" fmla="*/ 46 h 49"/>
                  <a:gd name="T24" fmla="*/ 33 w 37"/>
                  <a:gd name="T25" fmla="*/ 42 h 49"/>
                  <a:gd name="T26" fmla="*/ 35 w 37"/>
                  <a:gd name="T27" fmla="*/ 37 h 49"/>
                  <a:gd name="T28" fmla="*/ 35 w 37"/>
                  <a:gd name="T29" fmla="*/ 34 h 49"/>
                  <a:gd name="T30" fmla="*/ 32 w 37"/>
                  <a:gd name="T31" fmla="*/ 29 h 49"/>
                  <a:gd name="T32" fmla="*/ 29 w 37"/>
                  <a:gd name="T33" fmla="*/ 24 h 49"/>
                  <a:gd name="T34" fmla="*/ 23 w 37"/>
                  <a:gd name="T35" fmla="*/ 22 h 49"/>
                  <a:gd name="T36" fmla="*/ 27 w 37"/>
                  <a:gd name="T37" fmla="*/ 16 h 49"/>
                  <a:gd name="T38" fmla="*/ 26 w 37"/>
                  <a:gd name="T39" fmla="*/ 9 h 49"/>
                  <a:gd name="T40" fmla="*/ 23 w 37"/>
                  <a:gd name="T41" fmla="*/ 9 h 49"/>
                  <a:gd name="T42" fmla="*/ 20 w 37"/>
                  <a:gd name="T43" fmla="*/ 14 h 49"/>
                  <a:gd name="T44" fmla="*/ 18 w 37"/>
                  <a:gd name="T45" fmla="*/ 12 h 49"/>
                  <a:gd name="T46" fmla="*/ 20 w 37"/>
                  <a:gd name="T47" fmla="*/ 5 h 49"/>
                  <a:gd name="T48" fmla="*/ 17 w 37"/>
                  <a:gd name="T49" fmla="*/ 0 h 49"/>
                  <a:gd name="T50" fmla="*/ 16 w 37"/>
                  <a:gd name="T51" fmla="*/ 3 h 49"/>
                  <a:gd name="T52" fmla="*/ 12 w 37"/>
                  <a:gd name="T53" fmla="*/ 3 h 49"/>
                  <a:gd name="T54" fmla="*/ 10 w 37"/>
                  <a:gd name="T55" fmla="*/ 6 h 49"/>
                  <a:gd name="T56" fmla="*/ 6 w 37"/>
                  <a:gd name="T57" fmla="*/ 9 h 49"/>
                  <a:gd name="T58" fmla="*/ 2 w 37"/>
                  <a:gd name="T59" fmla="*/ 15 h 49"/>
                  <a:gd name="T60" fmla="*/ 0 w 37"/>
                  <a:gd name="T61" fmla="*/ 21 h 49"/>
                  <a:gd name="T62" fmla="*/ 0 w 37"/>
                  <a:gd name="T63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" h="49">
                    <a:moveTo>
                      <a:pt x="0" y="22"/>
                    </a:moveTo>
                    <a:cubicBezTo>
                      <a:pt x="2" y="23"/>
                      <a:pt x="3" y="28"/>
                      <a:pt x="5" y="30"/>
                    </a:cubicBezTo>
                    <a:cubicBezTo>
                      <a:pt x="6" y="30"/>
                      <a:pt x="7" y="29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31"/>
                      <a:pt x="14" y="36"/>
                      <a:pt x="14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7"/>
                      <a:pt x="16" y="39"/>
                      <a:pt x="16" y="40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6"/>
                      <a:pt x="26" y="45"/>
                      <a:pt x="27" y="46"/>
                    </a:cubicBezTo>
                    <a:cubicBezTo>
                      <a:pt x="28" y="46"/>
                      <a:pt x="29" y="49"/>
                      <a:pt x="30" y="49"/>
                    </a:cubicBezTo>
                    <a:cubicBezTo>
                      <a:pt x="31" y="49"/>
                      <a:pt x="32" y="49"/>
                      <a:pt x="33" y="49"/>
                    </a:cubicBezTo>
                    <a:cubicBezTo>
                      <a:pt x="33" y="49"/>
                      <a:pt x="33" y="48"/>
                      <a:pt x="33" y="46"/>
                    </a:cubicBezTo>
                    <a:cubicBezTo>
                      <a:pt x="33" y="44"/>
                      <a:pt x="31" y="43"/>
                      <a:pt x="33" y="42"/>
                    </a:cubicBezTo>
                    <a:cubicBezTo>
                      <a:pt x="35" y="40"/>
                      <a:pt x="35" y="39"/>
                      <a:pt x="35" y="37"/>
                    </a:cubicBezTo>
                    <a:cubicBezTo>
                      <a:pt x="36" y="35"/>
                      <a:pt x="37" y="34"/>
                      <a:pt x="35" y="34"/>
                    </a:cubicBezTo>
                    <a:cubicBezTo>
                      <a:pt x="33" y="34"/>
                      <a:pt x="33" y="31"/>
                      <a:pt x="32" y="29"/>
                    </a:cubicBezTo>
                    <a:cubicBezTo>
                      <a:pt x="31" y="27"/>
                      <a:pt x="30" y="24"/>
                      <a:pt x="29" y="24"/>
                    </a:cubicBezTo>
                    <a:cubicBezTo>
                      <a:pt x="27" y="24"/>
                      <a:pt x="23" y="22"/>
                      <a:pt x="23" y="22"/>
                    </a:cubicBezTo>
                    <a:cubicBezTo>
                      <a:pt x="23" y="22"/>
                      <a:pt x="25" y="17"/>
                      <a:pt x="27" y="16"/>
                    </a:cubicBezTo>
                    <a:cubicBezTo>
                      <a:pt x="29" y="14"/>
                      <a:pt x="26" y="9"/>
                      <a:pt x="26" y="9"/>
                    </a:cubicBezTo>
                    <a:cubicBezTo>
                      <a:pt x="26" y="9"/>
                      <a:pt x="25" y="6"/>
                      <a:pt x="23" y="9"/>
                    </a:cubicBezTo>
                    <a:cubicBezTo>
                      <a:pt x="21" y="12"/>
                      <a:pt x="20" y="14"/>
                      <a:pt x="20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1" y="8"/>
                      <a:pt x="20" y="5"/>
                    </a:cubicBezTo>
                    <a:cubicBezTo>
                      <a:pt x="19" y="3"/>
                      <a:pt x="17" y="0"/>
                      <a:pt x="17" y="0"/>
                    </a:cubicBezTo>
                    <a:cubicBezTo>
                      <a:pt x="17" y="0"/>
                      <a:pt x="17" y="2"/>
                      <a:pt x="16" y="3"/>
                    </a:cubicBezTo>
                    <a:cubicBezTo>
                      <a:pt x="14" y="3"/>
                      <a:pt x="12" y="3"/>
                      <a:pt x="12" y="3"/>
                    </a:cubicBezTo>
                    <a:cubicBezTo>
                      <a:pt x="12" y="3"/>
                      <a:pt x="12" y="6"/>
                      <a:pt x="10" y="6"/>
                    </a:cubicBezTo>
                    <a:cubicBezTo>
                      <a:pt x="8" y="6"/>
                      <a:pt x="6" y="9"/>
                      <a:pt x="6" y="9"/>
                    </a:cubicBezTo>
                    <a:cubicBezTo>
                      <a:pt x="6" y="9"/>
                      <a:pt x="4" y="12"/>
                      <a:pt x="2" y="15"/>
                    </a:cubicBezTo>
                    <a:cubicBezTo>
                      <a:pt x="0" y="18"/>
                      <a:pt x="0" y="21"/>
                      <a:pt x="0" y="21"/>
                    </a:cubicBez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6" name="Freeform 169">
                <a:extLst>
                  <a:ext uri="{FF2B5EF4-FFF2-40B4-BE49-F238E27FC236}">
                    <a16:creationId xmlns:a16="http://schemas.microsoft.com/office/drawing/2014/main" xmlns="" id="{8D3D3CB9-1142-460C-A71F-456303B1F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9" y="2068"/>
                <a:ext cx="73" cy="96"/>
              </a:xfrm>
              <a:custGeom>
                <a:avLst/>
                <a:gdLst>
                  <a:gd name="T0" fmla="*/ 0 w 37"/>
                  <a:gd name="T1" fmla="*/ 22 h 49"/>
                  <a:gd name="T2" fmla="*/ 5 w 37"/>
                  <a:gd name="T3" fmla="*/ 30 h 49"/>
                  <a:gd name="T4" fmla="*/ 7 w 37"/>
                  <a:gd name="T5" fmla="*/ 30 h 49"/>
                  <a:gd name="T6" fmla="*/ 7 w 37"/>
                  <a:gd name="T7" fmla="*/ 30 h 49"/>
                  <a:gd name="T8" fmla="*/ 14 w 37"/>
                  <a:gd name="T9" fmla="*/ 36 h 49"/>
                  <a:gd name="T10" fmla="*/ 15 w 37"/>
                  <a:gd name="T11" fmla="*/ 36 h 49"/>
                  <a:gd name="T12" fmla="*/ 16 w 37"/>
                  <a:gd name="T13" fmla="*/ 40 h 49"/>
                  <a:gd name="T14" fmla="*/ 24 w 37"/>
                  <a:gd name="T15" fmla="*/ 46 h 49"/>
                  <a:gd name="T16" fmla="*/ 27 w 37"/>
                  <a:gd name="T17" fmla="*/ 46 h 49"/>
                  <a:gd name="T18" fmla="*/ 30 w 37"/>
                  <a:gd name="T19" fmla="*/ 49 h 49"/>
                  <a:gd name="T20" fmla="*/ 33 w 37"/>
                  <a:gd name="T21" fmla="*/ 49 h 49"/>
                  <a:gd name="T22" fmla="*/ 33 w 37"/>
                  <a:gd name="T23" fmla="*/ 46 h 49"/>
                  <a:gd name="T24" fmla="*/ 33 w 37"/>
                  <a:gd name="T25" fmla="*/ 42 h 49"/>
                  <a:gd name="T26" fmla="*/ 35 w 37"/>
                  <a:gd name="T27" fmla="*/ 37 h 49"/>
                  <a:gd name="T28" fmla="*/ 35 w 37"/>
                  <a:gd name="T29" fmla="*/ 34 h 49"/>
                  <a:gd name="T30" fmla="*/ 32 w 37"/>
                  <a:gd name="T31" fmla="*/ 29 h 49"/>
                  <a:gd name="T32" fmla="*/ 29 w 37"/>
                  <a:gd name="T33" fmla="*/ 24 h 49"/>
                  <a:gd name="T34" fmla="*/ 23 w 37"/>
                  <a:gd name="T35" fmla="*/ 22 h 49"/>
                  <a:gd name="T36" fmla="*/ 27 w 37"/>
                  <a:gd name="T37" fmla="*/ 16 h 49"/>
                  <a:gd name="T38" fmla="*/ 26 w 37"/>
                  <a:gd name="T39" fmla="*/ 9 h 49"/>
                  <a:gd name="T40" fmla="*/ 23 w 37"/>
                  <a:gd name="T41" fmla="*/ 9 h 49"/>
                  <a:gd name="T42" fmla="*/ 20 w 37"/>
                  <a:gd name="T43" fmla="*/ 14 h 49"/>
                  <a:gd name="T44" fmla="*/ 18 w 37"/>
                  <a:gd name="T45" fmla="*/ 12 h 49"/>
                  <a:gd name="T46" fmla="*/ 20 w 37"/>
                  <a:gd name="T47" fmla="*/ 5 h 49"/>
                  <a:gd name="T48" fmla="*/ 17 w 37"/>
                  <a:gd name="T49" fmla="*/ 0 h 49"/>
                  <a:gd name="T50" fmla="*/ 16 w 37"/>
                  <a:gd name="T51" fmla="*/ 3 h 49"/>
                  <a:gd name="T52" fmla="*/ 12 w 37"/>
                  <a:gd name="T53" fmla="*/ 3 h 49"/>
                  <a:gd name="T54" fmla="*/ 10 w 37"/>
                  <a:gd name="T55" fmla="*/ 6 h 49"/>
                  <a:gd name="T56" fmla="*/ 6 w 37"/>
                  <a:gd name="T57" fmla="*/ 9 h 49"/>
                  <a:gd name="T58" fmla="*/ 2 w 37"/>
                  <a:gd name="T59" fmla="*/ 15 h 49"/>
                  <a:gd name="T60" fmla="*/ 0 w 37"/>
                  <a:gd name="T61" fmla="*/ 21 h 49"/>
                  <a:gd name="T62" fmla="*/ 0 w 37"/>
                  <a:gd name="T63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" h="49">
                    <a:moveTo>
                      <a:pt x="0" y="22"/>
                    </a:moveTo>
                    <a:cubicBezTo>
                      <a:pt x="2" y="23"/>
                      <a:pt x="3" y="28"/>
                      <a:pt x="5" y="30"/>
                    </a:cubicBezTo>
                    <a:cubicBezTo>
                      <a:pt x="6" y="30"/>
                      <a:pt x="7" y="29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31"/>
                      <a:pt x="14" y="36"/>
                      <a:pt x="14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7"/>
                      <a:pt x="16" y="39"/>
                      <a:pt x="16" y="40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6"/>
                      <a:pt x="26" y="45"/>
                      <a:pt x="27" y="46"/>
                    </a:cubicBezTo>
                    <a:cubicBezTo>
                      <a:pt x="28" y="46"/>
                      <a:pt x="29" y="49"/>
                      <a:pt x="30" y="49"/>
                    </a:cubicBezTo>
                    <a:cubicBezTo>
                      <a:pt x="31" y="49"/>
                      <a:pt x="32" y="49"/>
                      <a:pt x="33" y="49"/>
                    </a:cubicBezTo>
                    <a:cubicBezTo>
                      <a:pt x="33" y="49"/>
                      <a:pt x="33" y="48"/>
                      <a:pt x="33" y="46"/>
                    </a:cubicBezTo>
                    <a:cubicBezTo>
                      <a:pt x="33" y="44"/>
                      <a:pt x="31" y="43"/>
                      <a:pt x="33" y="42"/>
                    </a:cubicBezTo>
                    <a:cubicBezTo>
                      <a:pt x="35" y="40"/>
                      <a:pt x="35" y="39"/>
                      <a:pt x="35" y="37"/>
                    </a:cubicBezTo>
                    <a:cubicBezTo>
                      <a:pt x="36" y="35"/>
                      <a:pt x="37" y="34"/>
                      <a:pt x="35" y="34"/>
                    </a:cubicBezTo>
                    <a:cubicBezTo>
                      <a:pt x="33" y="34"/>
                      <a:pt x="33" y="31"/>
                      <a:pt x="32" y="29"/>
                    </a:cubicBezTo>
                    <a:cubicBezTo>
                      <a:pt x="31" y="27"/>
                      <a:pt x="30" y="24"/>
                      <a:pt x="29" y="24"/>
                    </a:cubicBezTo>
                    <a:cubicBezTo>
                      <a:pt x="27" y="24"/>
                      <a:pt x="23" y="22"/>
                      <a:pt x="23" y="22"/>
                    </a:cubicBezTo>
                    <a:cubicBezTo>
                      <a:pt x="23" y="22"/>
                      <a:pt x="25" y="17"/>
                      <a:pt x="27" y="16"/>
                    </a:cubicBezTo>
                    <a:cubicBezTo>
                      <a:pt x="29" y="14"/>
                      <a:pt x="26" y="9"/>
                      <a:pt x="26" y="9"/>
                    </a:cubicBezTo>
                    <a:cubicBezTo>
                      <a:pt x="26" y="9"/>
                      <a:pt x="25" y="6"/>
                      <a:pt x="23" y="9"/>
                    </a:cubicBezTo>
                    <a:cubicBezTo>
                      <a:pt x="21" y="12"/>
                      <a:pt x="20" y="14"/>
                      <a:pt x="20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1" y="8"/>
                      <a:pt x="20" y="5"/>
                    </a:cubicBezTo>
                    <a:cubicBezTo>
                      <a:pt x="19" y="3"/>
                      <a:pt x="17" y="0"/>
                      <a:pt x="17" y="0"/>
                    </a:cubicBezTo>
                    <a:cubicBezTo>
                      <a:pt x="17" y="0"/>
                      <a:pt x="17" y="2"/>
                      <a:pt x="16" y="3"/>
                    </a:cubicBezTo>
                    <a:cubicBezTo>
                      <a:pt x="14" y="3"/>
                      <a:pt x="12" y="3"/>
                      <a:pt x="12" y="3"/>
                    </a:cubicBezTo>
                    <a:cubicBezTo>
                      <a:pt x="12" y="3"/>
                      <a:pt x="12" y="6"/>
                      <a:pt x="10" y="6"/>
                    </a:cubicBezTo>
                    <a:cubicBezTo>
                      <a:pt x="8" y="6"/>
                      <a:pt x="6" y="9"/>
                      <a:pt x="6" y="9"/>
                    </a:cubicBezTo>
                    <a:cubicBezTo>
                      <a:pt x="6" y="9"/>
                      <a:pt x="4" y="12"/>
                      <a:pt x="2" y="15"/>
                    </a:cubicBezTo>
                    <a:cubicBezTo>
                      <a:pt x="0" y="18"/>
                      <a:pt x="0" y="21"/>
                      <a:pt x="0" y="21"/>
                    </a:cubicBezTo>
                    <a:lnTo>
                      <a:pt x="0" y="22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7" name="Freeform 170">
                <a:extLst>
                  <a:ext uri="{FF2B5EF4-FFF2-40B4-BE49-F238E27FC236}">
                    <a16:creationId xmlns:a16="http://schemas.microsoft.com/office/drawing/2014/main" xmlns="" id="{A49CFCCC-40C5-48B8-B093-112172CFD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" y="2875"/>
                <a:ext cx="34" cy="31"/>
              </a:xfrm>
              <a:custGeom>
                <a:avLst/>
                <a:gdLst>
                  <a:gd name="T0" fmla="*/ 8 w 17"/>
                  <a:gd name="T1" fmla="*/ 14 h 16"/>
                  <a:gd name="T2" fmla="*/ 10 w 17"/>
                  <a:gd name="T3" fmla="*/ 13 h 16"/>
                  <a:gd name="T4" fmla="*/ 13 w 17"/>
                  <a:gd name="T5" fmla="*/ 11 h 16"/>
                  <a:gd name="T6" fmla="*/ 16 w 17"/>
                  <a:gd name="T7" fmla="*/ 10 h 16"/>
                  <a:gd name="T8" fmla="*/ 16 w 17"/>
                  <a:gd name="T9" fmla="*/ 6 h 16"/>
                  <a:gd name="T10" fmla="*/ 13 w 17"/>
                  <a:gd name="T11" fmla="*/ 2 h 16"/>
                  <a:gd name="T12" fmla="*/ 11 w 17"/>
                  <a:gd name="T13" fmla="*/ 0 h 16"/>
                  <a:gd name="T14" fmla="*/ 6 w 17"/>
                  <a:gd name="T15" fmla="*/ 4 h 16"/>
                  <a:gd name="T16" fmla="*/ 2 w 17"/>
                  <a:gd name="T17" fmla="*/ 6 h 16"/>
                  <a:gd name="T18" fmla="*/ 1 w 17"/>
                  <a:gd name="T19" fmla="*/ 9 h 16"/>
                  <a:gd name="T20" fmla="*/ 2 w 17"/>
                  <a:gd name="T21" fmla="*/ 12 h 16"/>
                  <a:gd name="T22" fmla="*/ 5 w 17"/>
                  <a:gd name="T23" fmla="*/ 16 h 16"/>
                  <a:gd name="T24" fmla="*/ 8 w 17"/>
                  <a:gd name="T25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6">
                    <a:moveTo>
                      <a:pt x="8" y="14"/>
                    </a:moveTo>
                    <a:cubicBezTo>
                      <a:pt x="9" y="14"/>
                      <a:pt x="9" y="13"/>
                      <a:pt x="10" y="13"/>
                    </a:cubicBezTo>
                    <a:cubicBezTo>
                      <a:pt x="11" y="12"/>
                      <a:pt x="12" y="11"/>
                      <a:pt x="13" y="11"/>
                    </a:cubicBezTo>
                    <a:cubicBezTo>
                      <a:pt x="14" y="10"/>
                      <a:pt x="15" y="11"/>
                      <a:pt x="16" y="10"/>
                    </a:cubicBezTo>
                    <a:cubicBezTo>
                      <a:pt x="17" y="8"/>
                      <a:pt x="16" y="7"/>
                      <a:pt x="16" y="6"/>
                    </a:cubicBezTo>
                    <a:cubicBezTo>
                      <a:pt x="15" y="4"/>
                      <a:pt x="14" y="4"/>
                      <a:pt x="13" y="2"/>
                    </a:cubicBezTo>
                    <a:cubicBezTo>
                      <a:pt x="12" y="2"/>
                      <a:pt x="11" y="0"/>
                      <a:pt x="11" y="0"/>
                    </a:cubicBezTo>
                    <a:cubicBezTo>
                      <a:pt x="11" y="0"/>
                      <a:pt x="7" y="2"/>
                      <a:pt x="6" y="4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9"/>
                      <a:pt x="1" y="9"/>
                    </a:cubicBezTo>
                    <a:cubicBezTo>
                      <a:pt x="2" y="9"/>
                      <a:pt x="1" y="10"/>
                      <a:pt x="2" y="12"/>
                    </a:cubicBezTo>
                    <a:cubicBezTo>
                      <a:pt x="3" y="14"/>
                      <a:pt x="2" y="16"/>
                      <a:pt x="5" y="16"/>
                    </a:cubicBezTo>
                    <a:cubicBezTo>
                      <a:pt x="8" y="16"/>
                      <a:pt x="7" y="15"/>
                      <a:pt x="8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8" name="Freeform 171">
                <a:extLst>
                  <a:ext uri="{FF2B5EF4-FFF2-40B4-BE49-F238E27FC236}">
                    <a16:creationId xmlns:a16="http://schemas.microsoft.com/office/drawing/2014/main" xmlns="" id="{F587BDE3-1719-4DCD-8C0E-A9BE37435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" y="2875"/>
                <a:ext cx="34" cy="31"/>
              </a:xfrm>
              <a:custGeom>
                <a:avLst/>
                <a:gdLst>
                  <a:gd name="T0" fmla="*/ 8 w 17"/>
                  <a:gd name="T1" fmla="*/ 14 h 16"/>
                  <a:gd name="T2" fmla="*/ 10 w 17"/>
                  <a:gd name="T3" fmla="*/ 13 h 16"/>
                  <a:gd name="T4" fmla="*/ 13 w 17"/>
                  <a:gd name="T5" fmla="*/ 11 h 16"/>
                  <a:gd name="T6" fmla="*/ 16 w 17"/>
                  <a:gd name="T7" fmla="*/ 10 h 16"/>
                  <a:gd name="T8" fmla="*/ 16 w 17"/>
                  <a:gd name="T9" fmla="*/ 6 h 16"/>
                  <a:gd name="T10" fmla="*/ 13 w 17"/>
                  <a:gd name="T11" fmla="*/ 2 h 16"/>
                  <a:gd name="T12" fmla="*/ 11 w 17"/>
                  <a:gd name="T13" fmla="*/ 0 h 16"/>
                  <a:gd name="T14" fmla="*/ 6 w 17"/>
                  <a:gd name="T15" fmla="*/ 4 h 16"/>
                  <a:gd name="T16" fmla="*/ 2 w 17"/>
                  <a:gd name="T17" fmla="*/ 6 h 16"/>
                  <a:gd name="T18" fmla="*/ 1 w 17"/>
                  <a:gd name="T19" fmla="*/ 9 h 16"/>
                  <a:gd name="T20" fmla="*/ 2 w 17"/>
                  <a:gd name="T21" fmla="*/ 12 h 16"/>
                  <a:gd name="T22" fmla="*/ 5 w 17"/>
                  <a:gd name="T23" fmla="*/ 16 h 16"/>
                  <a:gd name="T24" fmla="*/ 8 w 17"/>
                  <a:gd name="T25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6">
                    <a:moveTo>
                      <a:pt x="8" y="14"/>
                    </a:moveTo>
                    <a:cubicBezTo>
                      <a:pt x="9" y="14"/>
                      <a:pt x="9" y="13"/>
                      <a:pt x="10" y="13"/>
                    </a:cubicBezTo>
                    <a:cubicBezTo>
                      <a:pt x="11" y="12"/>
                      <a:pt x="12" y="11"/>
                      <a:pt x="13" y="11"/>
                    </a:cubicBezTo>
                    <a:cubicBezTo>
                      <a:pt x="14" y="10"/>
                      <a:pt x="15" y="11"/>
                      <a:pt x="16" y="10"/>
                    </a:cubicBezTo>
                    <a:cubicBezTo>
                      <a:pt x="17" y="8"/>
                      <a:pt x="16" y="7"/>
                      <a:pt x="16" y="6"/>
                    </a:cubicBezTo>
                    <a:cubicBezTo>
                      <a:pt x="15" y="4"/>
                      <a:pt x="14" y="4"/>
                      <a:pt x="13" y="2"/>
                    </a:cubicBezTo>
                    <a:cubicBezTo>
                      <a:pt x="12" y="2"/>
                      <a:pt x="11" y="0"/>
                      <a:pt x="11" y="0"/>
                    </a:cubicBezTo>
                    <a:cubicBezTo>
                      <a:pt x="11" y="0"/>
                      <a:pt x="7" y="2"/>
                      <a:pt x="6" y="4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9"/>
                      <a:pt x="1" y="9"/>
                    </a:cubicBezTo>
                    <a:cubicBezTo>
                      <a:pt x="2" y="9"/>
                      <a:pt x="1" y="10"/>
                      <a:pt x="2" y="12"/>
                    </a:cubicBezTo>
                    <a:cubicBezTo>
                      <a:pt x="3" y="14"/>
                      <a:pt x="2" y="16"/>
                      <a:pt x="5" y="16"/>
                    </a:cubicBezTo>
                    <a:cubicBezTo>
                      <a:pt x="8" y="16"/>
                      <a:pt x="7" y="15"/>
                      <a:pt x="8" y="14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9" name="Freeform 172">
                <a:extLst>
                  <a:ext uri="{FF2B5EF4-FFF2-40B4-BE49-F238E27FC236}">
                    <a16:creationId xmlns:a16="http://schemas.microsoft.com/office/drawing/2014/main" xmlns="" id="{A8166BF2-1E09-48E3-9DA5-3B246D813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2" y="1505"/>
                <a:ext cx="33" cy="53"/>
              </a:xfrm>
              <a:custGeom>
                <a:avLst/>
                <a:gdLst>
                  <a:gd name="T0" fmla="*/ 9 w 17"/>
                  <a:gd name="T1" fmla="*/ 4 h 27"/>
                  <a:gd name="T2" fmla="*/ 7 w 17"/>
                  <a:gd name="T3" fmla="*/ 8 h 27"/>
                  <a:gd name="T4" fmla="*/ 5 w 17"/>
                  <a:gd name="T5" fmla="*/ 10 h 27"/>
                  <a:gd name="T6" fmla="*/ 4 w 17"/>
                  <a:gd name="T7" fmla="*/ 19 h 27"/>
                  <a:gd name="T8" fmla="*/ 1 w 17"/>
                  <a:gd name="T9" fmla="*/ 23 h 27"/>
                  <a:gd name="T10" fmla="*/ 1 w 17"/>
                  <a:gd name="T11" fmla="*/ 26 h 27"/>
                  <a:gd name="T12" fmla="*/ 5 w 17"/>
                  <a:gd name="T13" fmla="*/ 25 h 27"/>
                  <a:gd name="T14" fmla="*/ 7 w 17"/>
                  <a:gd name="T15" fmla="*/ 24 h 27"/>
                  <a:gd name="T16" fmla="*/ 9 w 17"/>
                  <a:gd name="T17" fmla="*/ 21 h 27"/>
                  <a:gd name="T18" fmla="*/ 12 w 17"/>
                  <a:gd name="T19" fmla="*/ 19 h 27"/>
                  <a:gd name="T20" fmla="*/ 13 w 17"/>
                  <a:gd name="T21" fmla="*/ 13 h 27"/>
                  <a:gd name="T22" fmla="*/ 17 w 17"/>
                  <a:gd name="T23" fmla="*/ 4 h 27"/>
                  <a:gd name="T24" fmla="*/ 13 w 17"/>
                  <a:gd name="T25" fmla="*/ 1 h 27"/>
                  <a:gd name="T26" fmla="*/ 9 w 17"/>
                  <a:gd name="T27" fmla="*/ 3 h 27"/>
                  <a:gd name="T28" fmla="*/ 9 w 17"/>
                  <a:gd name="T2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" h="27">
                    <a:moveTo>
                      <a:pt x="9" y="4"/>
                    </a:moveTo>
                    <a:cubicBezTo>
                      <a:pt x="7" y="5"/>
                      <a:pt x="8" y="6"/>
                      <a:pt x="7" y="8"/>
                    </a:cubicBezTo>
                    <a:cubicBezTo>
                      <a:pt x="7" y="9"/>
                      <a:pt x="5" y="9"/>
                      <a:pt x="5" y="10"/>
                    </a:cubicBezTo>
                    <a:cubicBezTo>
                      <a:pt x="3" y="13"/>
                      <a:pt x="5" y="16"/>
                      <a:pt x="4" y="19"/>
                    </a:cubicBezTo>
                    <a:cubicBezTo>
                      <a:pt x="4" y="20"/>
                      <a:pt x="1" y="21"/>
                      <a:pt x="1" y="23"/>
                    </a:cubicBezTo>
                    <a:cubicBezTo>
                      <a:pt x="0" y="24"/>
                      <a:pt x="1" y="25"/>
                      <a:pt x="1" y="26"/>
                    </a:cubicBezTo>
                    <a:cubicBezTo>
                      <a:pt x="1" y="26"/>
                      <a:pt x="4" y="27"/>
                      <a:pt x="5" y="25"/>
                    </a:cubicBezTo>
                    <a:cubicBezTo>
                      <a:pt x="5" y="23"/>
                      <a:pt x="6" y="25"/>
                      <a:pt x="7" y="24"/>
                    </a:cubicBezTo>
                    <a:cubicBezTo>
                      <a:pt x="7" y="24"/>
                      <a:pt x="8" y="22"/>
                      <a:pt x="9" y="21"/>
                    </a:cubicBezTo>
                    <a:cubicBezTo>
                      <a:pt x="10" y="19"/>
                      <a:pt x="11" y="20"/>
                      <a:pt x="12" y="19"/>
                    </a:cubicBezTo>
                    <a:cubicBezTo>
                      <a:pt x="13" y="17"/>
                      <a:pt x="12" y="13"/>
                      <a:pt x="13" y="13"/>
                    </a:cubicBezTo>
                    <a:cubicBezTo>
                      <a:pt x="15" y="10"/>
                      <a:pt x="17" y="7"/>
                      <a:pt x="17" y="4"/>
                    </a:cubicBezTo>
                    <a:cubicBezTo>
                      <a:pt x="17" y="2"/>
                      <a:pt x="15" y="2"/>
                      <a:pt x="13" y="1"/>
                    </a:cubicBezTo>
                    <a:cubicBezTo>
                      <a:pt x="12" y="0"/>
                      <a:pt x="9" y="3"/>
                      <a:pt x="9" y="3"/>
                    </a:cubicBezTo>
                    <a:lnTo>
                      <a:pt x="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0" name="Freeform 173">
                <a:extLst>
                  <a:ext uri="{FF2B5EF4-FFF2-40B4-BE49-F238E27FC236}">
                    <a16:creationId xmlns:a16="http://schemas.microsoft.com/office/drawing/2014/main" xmlns="" id="{22731757-1329-4ADA-B694-6F2B9F6A0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2" y="1505"/>
                <a:ext cx="33" cy="53"/>
              </a:xfrm>
              <a:custGeom>
                <a:avLst/>
                <a:gdLst>
                  <a:gd name="T0" fmla="*/ 9 w 17"/>
                  <a:gd name="T1" fmla="*/ 4 h 27"/>
                  <a:gd name="T2" fmla="*/ 7 w 17"/>
                  <a:gd name="T3" fmla="*/ 8 h 27"/>
                  <a:gd name="T4" fmla="*/ 5 w 17"/>
                  <a:gd name="T5" fmla="*/ 10 h 27"/>
                  <a:gd name="T6" fmla="*/ 4 w 17"/>
                  <a:gd name="T7" fmla="*/ 19 h 27"/>
                  <a:gd name="T8" fmla="*/ 1 w 17"/>
                  <a:gd name="T9" fmla="*/ 23 h 27"/>
                  <a:gd name="T10" fmla="*/ 1 w 17"/>
                  <a:gd name="T11" fmla="*/ 26 h 27"/>
                  <a:gd name="T12" fmla="*/ 5 w 17"/>
                  <a:gd name="T13" fmla="*/ 25 h 27"/>
                  <a:gd name="T14" fmla="*/ 7 w 17"/>
                  <a:gd name="T15" fmla="*/ 24 h 27"/>
                  <a:gd name="T16" fmla="*/ 9 w 17"/>
                  <a:gd name="T17" fmla="*/ 21 h 27"/>
                  <a:gd name="T18" fmla="*/ 12 w 17"/>
                  <a:gd name="T19" fmla="*/ 19 h 27"/>
                  <a:gd name="T20" fmla="*/ 13 w 17"/>
                  <a:gd name="T21" fmla="*/ 13 h 27"/>
                  <a:gd name="T22" fmla="*/ 17 w 17"/>
                  <a:gd name="T23" fmla="*/ 4 h 27"/>
                  <a:gd name="T24" fmla="*/ 13 w 17"/>
                  <a:gd name="T25" fmla="*/ 1 h 27"/>
                  <a:gd name="T26" fmla="*/ 9 w 17"/>
                  <a:gd name="T27" fmla="*/ 3 h 27"/>
                  <a:gd name="T28" fmla="*/ 9 w 17"/>
                  <a:gd name="T2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" h="27">
                    <a:moveTo>
                      <a:pt x="9" y="4"/>
                    </a:moveTo>
                    <a:cubicBezTo>
                      <a:pt x="7" y="5"/>
                      <a:pt x="8" y="6"/>
                      <a:pt x="7" y="8"/>
                    </a:cubicBezTo>
                    <a:cubicBezTo>
                      <a:pt x="7" y="9"/>
                      <a:pt x="5" y="9"/>
                      <a:pt x="5" y="10"/>
                    </a:cubicBezTo>
                    <a:cubicBezTo>
                      <a:pt x="3" y="13"/>
                      <a:pt x="5" y="16"/>
                      <a:pt x="4" y="19"/>
                    </a:cubicBezTo>
                    <a:cubicBezTo>
                      <a:pt x="4" y="20"/>
                      <a:pt x="1" y="21"/>
                      <a:pt x="1" y="23"/>
                    </a:cubicBezTo>
                    <a:cubicBezTo>
                      <a:pt x="0" y="24"/>
                      <a:pt x="1" y="25"/>
                      <a:pt x="1" y="26"/>
                    </a:cubicBezTo>
                    <a:cubicBezTo>
                      <a:pt x="1" y="26"/>
                      <a:pt x="4" y="27"/>
                      <a:pt x="5" y="25"/>
                    </a:cubicBezTo>
                    <a:cubicBezTo>
                      <a:pt x="5" y="23"/>
                      <a:pt x="6" y="25"/>
                      <a:pt x="7" y="24"/>
                    </a:cubicBezTo>
                    <a:cubicBezTo>
                      <a:pt x="7" y="24"/>
                      <a:pt x="8" y="22"/>
                      <a:pt x="9" y="21"/>
                    </a:cubicBezTo>
                    <a:cubicBezTo>
                      <a:pt x="10" y="19"/>
                      <a:pt x="11" y="20"/>
                      <a:pt x="12" y="19"/>
                    </a:cubicBezTo>
                    <a:cubicBezTo>
                      <a:pt x="13" y="17"/>
                      <a:pt x="12" y="13"/>
                      <a:pt x="13" y="13"/>
                    </a:cubicBezTo>
                    <a:cubicBezTo>
                      <a:pt x="15" y="10"/>
                      <a:pt x="17" y="7"/>
                      <a:pt x="17" y="4"/>
                    </a:cubicBezTo>
                    <a:cubicBezTo>
                      <a:pt x="17" y="2"/>
                      <a:pt x="15" y="2"/>
                      <a:pt x="13" y="1"/>
                    </a:cubicBezTo>
                    <a:cubicBezTo>
                      <a:pt x="12" y="0"/>
                      <a:pt x="9" y="3"/>
                      <a:pt x="9" y="3"/>
                    </a:cubicBezTo>
                    <a:lnTo>
                      <a:pt x="9" y="4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1" name="Freeform 174">
                <a:extLst>
                  <a:ext uri="{FF2B5EF4-FFF2-40B4-BE49-F238E27FC236}">
                    <a16:creationId xmlns:a16="http://schemas.microsoft.com/office/drawing/2014/main" xmlns="" id="{BC6FADC6-325F-412B-8BCE-B543CB566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2" y="920"/>
                <a:ext cx="132" cy="77"/>
              </a:xfrm>
              <a:custGeom>
                <a:avLst/>
                <a:gdLst>
                  <a:gd name="T0" fmla="*/ 0 w 67"/>
                  <a:gd name="T1" fmla="*/ 26 h 39"/>
                  <a:gd name="T2" fmla="*/ 8 w 67"/>
                  <a:gd name="T3" fmla="*/ 24 h 39"/>
                  <a:gd name="T4" fmla="*/ 17 w 67"/>
                  <a:gd name="T5" fmla="*/ 26 h 39"/>
                  <a:gd name="T6" fmla="*/ 24 w 67"/>
                  <a:gd name="T7" fmla="*/ 28 h 39"/>
                  <a:gd name="T8" fmla="*/ 29 w 67"/>
                  <a:gd name="T9" fmla="*/ 30 h 39"/>
                  <a:gd name="T10" fmla="*/ 34 w 67"/>
                  <a:gd name="T11" fmla="*/ 29 h 39"/>
                  <a:gd name="T12" fmla="*/ 36 w 67"/>
                  <a:gd name="T13" fmla="*/ 33 h 39"/>
                  <a:gd name="T14" fmla="*/ 41 w 67"/>
                  <a:gd name="T15" fmla="*/ 35 h 39"/>
                  <a:gd name="T16" fmla="*/ 45 w 67"/>
                  <a:gd name="T17" fmla="*/ 37 h 39"/>
                  <a:gd name="T18" fmla="*/ 49 w 67"/>
                  <a:gd name="T19" fmla="*/ 39 h 39"/>
                  <a:gd name="T20" fmla="*/ 55 w 67"/>
                  <a:gd name="T21" fmla="*/ 35 h 39"/>
                  <a:gd name="T22" fmla="*/ 59 w 67"/>
                  <a:gd name="T23" fmla="*/ 32 h 39"/>
                  <a:gd name="T24" fmla="*/ 61 w 67"/>
                  <a:gd name="T25" fmla="*/ 27 h 39"/>
                  <a:gd name="T26" fmla="*/ 67 w 67"/>
                  <a:gd name="T27" fmla="*/ 27 h 39"/>
                  <a:gd name="T28" fmla="*/ 66 w 67"/>
                  <a:gd name="T29" fmla="*/ 23 h 39"/>
                  <a:gd name="T30" fmla="*/ 63 w 67"/>
                  <a:gd name="T31" fmla="*/ 19 h 39"/>
                  <a:gd name="T32" fmla="*/ 60 w 67"/>
                  <a:gd name="T33" fmla="*/ 17 h 39"/>
                  <a:gd name="T34" fmla="*/ 59 w 67"/>
                  <a:gd name="T35" fmla="*/ 10 h 39"/>
                  <a:gd name="T36" fmla="*/ 54 w 67"/>
                  <a:gd name="T37" fmla="*/ 10 h 39"/>
                  <a:gd name="T38" fmla="*/ 53 w 67"/>
                  <a:gd name="T39" fmla="*/ 7 h 39"/>
                  <a:gd name="T40" fmla="*/ 49 w 67"/>
                  <a:gd name="T41" fmla="*/ 8 h 39"/>
                  <a:gd name="T42" fmla="*/ 46 w 67"/>
                  <a:gd name="T43" fmla="*/ 4 h 39"/>
                  <a:gd name="T44" fmla="*/ 44 w 67"/>
                  <a:gd name="T45" fmla="*/ 4 h 39"/>
                  <a:gd name="T46" fmla="*/ 41 w 67"/>
                  <a:gd name="T47" fmla="*/ 1 h 39"/>
                  <a:gd name="T48" fmla="*/ 35 w 67"/>
                  <a:gd name="T49" fmla="*/ 0 h 39"/>
                  <a:gd name="T50" fmla="*/ 33 w 67"/>
                  <a:gd name="T51" fmla="*/ 1 h 39"/>
                  <a:gd name="T52" fmla="*/ 27 w 67"/>
                  <a:gd name="T53" fmla="*/ 1 h 39"/>
                  <a:gd name="T54" fmla="*/ 28 w 67"/>
                  <a:gd name="T55" fmla="*/ 13 h 39"/>
                  <a:gd name="T56" fmla="*/ 18 w 67"/>
                  <a:gd name="T57" fmla="*/ 14 h 39"/>
                  <a:gd name="T58" fmla="*/ 18 w 67"/>
                  <a:gd name="T59" fmla="*/ 14 h 39"/>
                  <a:gd name="T60" fmla="*/ 13 w 67"/>
                  <a:gd name="T61" fmla="*/ 8 h 39"/>
                  <a:gd name="T62" fmla="*/ 14 w 67"/>
                  <a:gd name="T63" fmla="*/ 7 h 39"/>
                  <a:gd name="T64" fmla="*/ 14 w 67"/>
                  <a:gd name="T65" fmla="*/ 4 h 39"/>
                  <a:gd name="T66" fmla="*/ 12 w 67"/>
                  <a:gd name="T67" fmla="*/ 4 h 39"/>
                  <a:gd name="T68" fmla="*/ 11 w 67"/>
                  <a:gd name="T69" fmla="*/ 6 h 39"/>
                  <a:gd name="T70" fmla="*/ 6 w 67"/>
                  <a:gd name="T71" fmla="*/ 11 h 39"/>
                  <a:gd name="T72" fmla="*/ 0 w 67"/>
                  <a:gd name="T73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7" h="39">
                    <a:moveTo>
                      <a:pt x="0" y="26"/>
                    </a:moveTo>
                    <a:cubicBezTo>
                      <a:pt x="0" y="26"/>
                      <a:pt x="6" y="24"/>
                      <a:pt x="8" y="24"/>
                    </a:cubicBezTo>
                    <a:cubicBezTo>
                      <a:pt x="10" y="24"/>
                      <a:pt x="12" y="25"/>
                      <a:pt x="17" y="26"/>
                    </a:cubicBezTo>
                    <a:cubicBezTo>
                      <a:pt x="21" y="27"/>
                      <a:pt x="22" y="28"/>
                      <a:pt x="24" y="28"/>
                    </a:cubicBezTo>
                    <a:cubicBezTo>
                      <a:pt x="26" y="28"/>
                      <a:pt x="28" y="30"/>
                      <a:pt x="29" y="30"/>
                    </a:cubicBezTo>
                    <a:cubicBezTo>
                      <a:pt x="31" y="30"/>
                      <a:pt x="34" y="29"/>
                      <a:pt x="34" y="29"/>
                    </a:cubicBezTo>
                    <a:cubicBezTo>
                      <a:pt x="34" y="29"/>
                      <a:pt x="34" y="32"/>
                      <a:pt x="36" y="33"/>
                    </a:cubicBezTo>
                    <a:cubicBezTo>
                      <a:pt x="38" y="34"/>
                      <a:pt x="40" y="33"/>
                      <a:pt x="41" y="35"/>
                    </a:cubicBezTo>
                    <a:cubicBezTo>
                      <a:pt x="43" y="36"/>
                      <a:pt x="43" y="36"/>
                      <a:pt x="45" y="37"/>
                    </a:cubicBezTo>
                    <a:cubicBezTo>
                      <a:pt x="48" y="38"/>
                      <a:pt x="49" y="39"/>
                      <a:pt x="49" y="39"/>
                    </a:cubicBezTo>
                    <a:cubicBezTo>
                      <a:pt x="49" y="39"/>
                      <a:pt x="52" y="33"/>
                      <a:pt x="55" y="35"/>
                    </a:cubicBezTo>
                    <a:cubicBezTo>
                      <a:pt x="59" y="37"/>
                      <a:pt x="59" y="36"/>
                      <a:pt x="59" y="32"/>
                    </a:cubicBezTo>
                    <a:cubicBezTo>
                      <a:pt x="59" y="28"/>
                      <a:pt x="61" y="27"/>
                      <a:pt x="61" y="27"/>
                    </a:cubicBezTo>
                    <a:cubicBezTo>
                      <a:pt x="61" y="27"/>
                      <a:pt x="65" y="29"/>
                      <a:pt x="67" y="27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4" y="21"/>
                      <a:pt x="63" y="19"/>
                    </a:cubicBezTo>
                    <a:cubicBezTo>
                      <a:pt x="62" y="17"/>
                      <a:pt x="60" y="19"/>
                      <a:pt x="60" y="17"/>
                    </a:cubicBezTo>
                    <a:cubicBezTo>
                      <a:pt x="60" y="15"/>
                      <a:pt x="59" y="10"/>
                      <a:pt x="59" y="10"/>
                    </a:cubicBezTo>
                    <a:cubicBezTo>
                      <a:pt x="59" y="10"/>
                      <a:pt x="55" y="12"/>
                      <a:pt x="54" y="10"/>
                    </a:cubicBezTo>
                    <a:cubicBezTo>
                      <a:pt x="54" y="8"/>
                      <a:pt x="53" y="7"/>
                      <a:pt x="53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4"/>
                      <a:pt x="44" y="2"/>
                      <a:pt x="41" y="1"/>
                    </a:cubicBezTo>
                    <a:cubicBezTo>
                      <a:pt x="38" y="0"/>
                      <a:pt x="35" y="0"/>
                      <a:pt x="35" y="0"/>
                    </a:cubicBezTo>
                    <a:cubicBezTo>
                      <a:pt x="35" y="0"/>
                      <a:pt x="34" y="1"/>
                      <a:pt x="33" y="1"/>
                    </a:cubicBezTo>
                    <a:cubicBezTo>
                      <a:pt x="31" y="1"/>
                      <a:pt x="27" y="1"/>
                      <a:pt x="27" y="1"/>
                    </a:cubicBezTo>
                    <a:cubicBezTo>
                      <a:pt x="27" y="5"/>
                      <a:pt x="27" y="8"/>
                      <a:pt x="28" y="13"/>
                    </a:cubicBezTo>
                    <a:cubicBezTo>
                      <a:pt x="25" y="14"/>
                      <a:pt x="21" y="16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3"/>
                      <a:pt x="14" y="9"/>
                      <a:pt x="13" y="8"/>
                    </a:cubicBezTo>
                    <a:cubicBezTo>
                      <a:pt x="13" y="8"/>
                      <a:pt x="13" y="6"/>
                      <a:pt x="14" y="7"/>
                    </a:cubicBezTo>
                    <a:cubicBezTo>
                      <a:pt x="14" y="7"/>
                      <a:pt x="14" y="5"/>
                      <a:pt x="14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6" y="8"/>
                      <a:pt x="8" y="7"/>
                      <a:pt x="6" y="11"/>
                    </a:cubicBezTo>
                    <a:cubicBezTo>
                      <a:pt x="2" y="17"/>
                      <a:pt x="1" y="21"/>
                      <a:pt x="0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2" name="Freeform 175">
                <a:extLst>
                  <a:ext uri="{FF2B5EF4-FFF2-40B4-BE49-F238E27FC236}">
                    <a16:creationId xmlns:a16="http://schemas.microsoft.com/office/drawing/2014/main" xmlns="" id="{F195D579-33FD-4133-BF83-AF1F0341C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2" y="920"/>
                <a:ext cx="132" cy="77"/>
              </a:xfrm>
              <a:custGeom>
                <a:avLst/>
                <a:gdLst>
                  <a:gd name="T0" fmla="*/ 0 w 67"/>
                  <a:gd name="T1" fmla="*/ 26 h 39"/>
                  <a:gd name="T2" fmla="*/ 8 w 67"/>
                  <a:gd name="T3" fmla="*/ 24 h 39"/>
                  <a:gd name="T4" fmla="*/ 17 w 67"/>
                  <a:gd name="T5" fmla="*/ 26 h 39"/>
                  <a:gd name="T6" fmla="*/ 24 w 67"/>
                  <a:gd name="T7" fmla="*/ 28 h 39"/>
                  <a:gd name="T8" fmla="*/ 29 w 67"/>
                  <a:gd name="T9" fmla="*/ 30 h 39"/>
                  <a:gd name="T10" fmla="*/ 34 w 67"/>
                  <a:gd name="T11" fmla="*/ 29 h 39"/>
                  <a:gd name="T12" fmla="*/ 36 w 67"/>
                  <a:gd name="T13" fmla="*/ 33 h 39"/>
                  <a:gd name="T14" fmla="*/ 41 w 67"/>
                  <a:gd name="T15" fmla="*/ 35 h 39"/>
                  <a:gd name="T16" fmla="*/ 45 w 67"/>
                  <a:gd name="T17" fmla="*/ 37 h 39"/>
                  <a:gd name="T18" fmla="*/ 49 w 67"/>
                  <a:gd name="T19" fmla="*/ 39 h 39"/>
                  <a:gd name="T20" fmla="*/ 55 w 67"/>
                  <a:gd name="T21" fmla="*/ 35 h 39"/>
                  <a:gd name="T22" fmla="*/ 59 w 67"/>
                  <a:gd name="T23" fmla="*/ 32 h 39"/>
                  <a:gd name="T24" fmla="*/ 61 w 67"/>
                  <a:gd name="T25" fmla="*/ 27 h 39"/>
                  <a:gd name="T26" fmla="*/ 67 w 67"/>
                  <a:gd name="T27" fmla="*/ 27 h 39"/>
                  <a:gd name="T28" fmla="*/ 66 w 67"/>
                  <a:gd name="T29" fmla="*/ 23 h 39"/>
                  <a:gd name="T30" fmla="*/ 63 w 67"/>
                  <a:gd name="T31" fmla="*/ 19 h 39"/>
                  <a:gd name="T32" fmla="*/ 60 w 67"/>
                  <a:gd name="T33" fmla="*/ 17 h 39"/>
                  <a:gd name="T34" fmla="*/ 59 w 67"/>
                  <a:gd name="T35" fmla="*/ 10 h 39"/>
                  <a:gd name="T36" fmla="*/ 54 w 67"/>
                  <a:gd name="T37" fmla="*/ 10 h 39"/>
                  <a:gd name="T38" fmla="*/ 53 w 67"/>
                  <a:gd name="T39" fmla="*/ 7 h 39"/>
                  <a:gd name="T40" fmla="*/ 49 w 67"/>
                  <a:gd name="T41" fmla="*/ 8 h 39"/>
                  <a:gd name="T42" fmla="*/ 46 w 67"/>
                  <a:gd name="T43" fmla="*/ 4 h 39"/>
                  <a:gd name="T44" fmla="*/ 44 w 67"/>
                  <a:gd name="T45" fmla="*/ 4 h 39"/>
                  <a:gd name="T46" fmla="*/ 41 w 67"/>
                  <a:gd name="T47" fmla="*/ 1 h 39"/>
                  <a:gd name="T48" fmla="*/ 35 w 67"/>
                  <a:gd name="T49" fmla="*/ 0 h 39"/>
                  <a:gd name="T50" fmla="*/ 33 w 67"/>
                  <a:gd name="T51" fmla="*/ 1 h 39"/>
                  <a:gd name="T52" fmla="*/ 27 w 67"/>
                  <a:gd name="T53" fmla="*/ 1 h 39"/>
                  <a:gd name="T54" fmla="*/ 28 w 67"/>
                  <a:gd name="T55" fmla="*/ 13 h 39"/>
                  <a:gd name="T56" fmla="*/ 18 w 67"/>
                  <a:gd name="T57" fmla="*/ 14 h 39"/>
                  <a:gd name="T58" fmla="*/ 18 w 67"/>
                  <a:gd name="T59" fmla="*/ 14 h 39"/>
                  <a:gd name="T60" fmla="*/ 13 w 67"/>
                  <a:gd name="T61" fmla="*/ 8 h 39"/>
                  <a:gd name="T62" fmla="*/ 14 w 67"/>
                  <a:gd name="T63" fmla="*/ 7 h 39"/>
                  <a:gd name="T64" fmla="*/ 14 w 67"/>
                  <a:gd name="T65" fmla="*/ 4 h 39"/>
                  <a:gd name="T66" fmla="*/ 12 w 67"/>
                  <a:gd name="T67" fmla="*/ 4 h 39"/>
                  <a:gd name="T68" fmla="*/ 11 w 67"/>
                  <a:gd name="T69" fmla="*/ 6 h 39"/>
                  <a:gd name="T70" fmla="*/ 6 w 67"/>
                  <a:gd name="T71" fmla="*/ 11 h 39"/>
                  <a:gd name="T72" fmla="*/ 0 w 67"/>
                  <a:gd name="T73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7" h="39">
                    <a:moveTo>
                      <a:pt x="0" y="26"/>
                    </a:moveTo>
                    <a:cubicBezTo>
                      <a:pt x="0" y="26"/>
                      <a:pt x="6" y="24"/>
                      <a:pt x="8" y="24"/>
                    </a:cubicBezTo>
                    <a:cubicBezTo>
                      <a:pt x="10" y="24"/>
                      <a:pt x="12" y="25"/>
                      <a:pt x="17" y="26"/>
                    </a:cubicBezTo>
                    <a:cubicBezTo>
                      <a:pt x="21" y="27"/>
                      <a:pt x="22" y="28"/>
                      <a:pt x="24" y="28"/>
                    </a:cubicBezTo>
                    <a:cubicBezTo>
                      <a:pt x="26" y="28"/>
                      <a:pt x="28" y="30"/>
                      <a:pt x="29" y="30"/>
                    </a:cubicBezTo>
                    <a:cubicBezTo>
                      <a:pt x="31" y="30"/>
                      <a:pt x="34" y="29"/>
                      <a:pt x="34" y="29"/>
                    </a:cubicBezTo>
                    <a:cubicBezTo>
                      <a:pt x="34" y="29"/>
                      <a:pt x="34" y="32"/>
                      <a:pt x="36" y="33"/>
                    </a:cubicBezTo>
                    <a:cubicBezTo>
                      <a:pt x="38" y="34"/>
                      <a:pt x="40" y="33"/>
                      <a:pt x="41" y="35"/>
                    </a:cubicBezTo>
                    <a:cubicBezTo>
                      <a:pt x="43" y="36"/>
                      <a:pt x="43" y="36"/>
                      <a:pt x="45" y="37"/>
                    </a:cubicBezTo>
                    <a:cubicBezTo>
                      <a:pt x="48" y="38"/>
                      <a:pt x="49" y="39"/>
                      <a:pt x="49" y="39"/>
                    </a:cubicBezTo>
                    <a:cubicBezTo>
                      <a:pt x="49" y="39"/>
                      <a:pt x="52" y="33"/>
                      <a:pt x="55" y="35"/>
                    </a:cubicBezTo>
                    <a:cubicBezTo>
                      <a:pt x="59" y="37"/>
                      <a:pt x="59" y="36"/>
                      <a:pt x="59" y="32"/>
                    </a:cubicBezTo>
                    <a:cubicBezTo>
                      <a:pt x="59" y="28"/>
                      <a:pt x="61" y="27"/>
                      <a:pt x="61" y="27"/>
                    </a:cubicBezTo>
                    <a:cubicBezTo>
                      <a:pt x="61" y="27"/>
                      <a:pt x="65" y="29"/>
                      <a:pt x="67" y="27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4" y="21"/>
                      <a:pt x="63" y="19"/>
                    </a:cubicBezTo>
                    <a:cubicBezTo>
                      <a:pt x="62" y="17"/>
                      <a:pt x="60" y="19"/>
                      <a:pt x="60" y="17"/>
                    </a:cubicBezTo>
                    <a:cubicBezTo>
                      <a:pt x="60" y="15"/>
                      <a:pt x="59" y="10"/>
                      <a:pt x="59" y="10"/>
                    </a:cubicBezTo>
                    <a:cubicBezTo>
                      <a:pt x="59" y="10"/>
                      <a:pt x="55" y="12"/>
                      <a:pt x="54" y="10"/>
                    </a:cubicBezTo>
                    <a:cubicBezTo>
                      <a:pt x="54" y="8"/>
                      <a:pt x="53" y="7"/>
                      <a:pt x="53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4"/>
                      <a:pt x="44" y="2"/>
                      <a:pt x="41" y="1"/>
                    </a:cubicBezTo>
                    <a:cubicBezTo>
                      <a:pt x="38" y="0"/>
                      <a:pt x="35" y="0"/>
                      <a:pt x="35" y="0"/>
                    </a:cubicBezTo>
                    <a:cubicBezTo>
                      <a:pt x="35" y="0"/>
                      <a:pt x="34" y="1"/>
                      <a:pt x="33" y="1"/>
                    </a:cubicBezTo>
                    <a:cubicBezTo>
                      <a:pt x="31" y="1"/>
                      <a:pt x="27" y="1"/>
                      <a:pt x="27" y="1"/>
                    </a:cubicBezTo>
                    <a:cubicBezTo>
                      <a:pt x="27" y="5"/>
                      <a:pt x="27" y="8"/>
                      <a:pt x="28" y="13"/>
                    </a:cubicBezTo>
                    <a:cubicBezTo>
                      <a:pt x="25" y="14"/>
                      <a:pt x="21" y="16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3"/>
                      <a:pt x="14" y="9"/>
                      <a:pt x="13" y="8"/>
                    </a:cubicBezTo>
                    <a:cubicBezTo>
                      <a:pt x="13" y="8"/>
                      <a:pt x="13" y="6"/>
                      <a:pt x="14" y="7"/>
                    </a:cubicBezTo>
                    <a:cubicBezTo>
                      <a:pt x="14" y="7"/>
                      <a:pt x="14" y="5"/>
                      <a:pt x="14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6" y="8"/>
                      <a:pt x="8" y="7"/>
                      <a:pt x="6" y="11"/>
                    </a:cubicBezTo>
                    <a:cubicBezTo>
                      <a:pt x="2" y="17"/>
                      <a:pt x="1" y="21"/>
                      <a:pt x="0" y="26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3" name="Freeform 176">
                <a:extLst>
                  <a:ext uri="{FF2B5EF4-FFF2-40B4-BE49-F238E27FC236}">
                    <a16:creationId xmlns:a16="http://schemas.microsoft.com/office/drawing/2014/main" xmlns="" id="{92CE2051-8045-4DB3-89BB-4746409E5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" y="1778"/>
                <a:ext cx="117" cy="180"/>
              </a:xfrm>
              <a:custGeom>
                <a:avLst/>
                <a:gdLst>
                  <a:gd name="T0" fmla="*/ 2 w 60"/>
                  <a:gd name="T1" fmla="*/ 24 h 92"/>
                  <a:gd name="T2" fmla="*/ 0 w 60"/>
                  <a:gd name="T3" fmla="*/ 28 h 92"/>
                  <a:gd name="T4" fmla="*/ 2 w 60"/>
                  <a:gd name="T5" fmla="*/ 32 h 92"/>
                  <a:gd name="T6" fmla="*/ 6 w 60"/>
                  <a:gd name="T7" fmla="*/ 34 h 92"/>
                  <a:gd name="T8" fmla="*/ 5 w 60"/>
                  <a:gd name="T9" fmla="*/ 41 h 92"/>
                  <a:gd name="T10" fmla="*/ 7 w 60"/>
                  <a:gd name="T11" fmla="*/ 45 h 92"/>
                  <a:gd name="T12" fmla="*/ 7 w 60"/>
                  <a:gd name="T13" fmla="*/ 50 h 92"/>
                  <a:gd name="T14" fmla="*/ 11 w 60"/>
                  <a:gd name="T15" fmla="*/ 50 h 92"/>
                  <a:gd name="T16" fmla="*/ 19 w 60"/>
                  <a:gd name="T17" fmla="*/ 44 h 92"/>
                  <a:gd name="T18" fmla="*/ 21 w 60"/>
                  <a:gd name="T19" fmla="*/ 46 h 92"/>
                  <a:gd name="T20" fmla="*/ 26 w 60"/>
                  <a:gd name="T21" fmla="*/ 50 h 92"/>
                  <a:gd name="T22" fmla="*/ 34 w 60"/>
                  <a:gd name="T23" fmla="*/ 56 h 92"/>
                  <a:gd name="T24" fmla="*/ 34 w 60"/>
                  <a:gd name="T25" fmla="*/ 65 h 92"/>
                  <a:gd name="T26" fmla="*/ 39 w 60"/>
                  <a:gd name="T27" fmla="*/ 70 h 92"/>
                  <a:gd name="T28" fmla="*/ 40 w 60"/>
                  <a:gd name="T29" fmla="*/ 76 h 92"/>
                  <a:gd name="T30" fmla="*/ 40 w 60"/>
                  <a:gd name="T31" fmla="*/ 81 h 92"/>
                  <a:gd name="T32" fmla="*/ 36 w 60"/>
                  <a:gd name="T33" fmla="*/ 87 h 92"/>
                  <a:gd name="T34" fmla="*/ 42 w 60"/>
                  <a:gd name="T35" fmla="*/ 90 h 92"/>
                  <a:gd name="T36" fmla="*/ 48 w 60"/>
                  <a:gd name="T37" fmla="*/ 91 h 92"/>
                  <a:gd name="T38" fmla="*/ 50 w 60"/>
                  <a:gd name="T39" fmla="*/ 83 h 92"/>
                  <a:gd name="T40" fmla="*/ 55 w 60"/>
                  <a:gd name="T41" fmla="*/ 87 h 92"/>
                  <a:gd name="T42" fmla="*/ 60 w 60"/>
                  <a:gd name="T43" fmla="*/ 83 h 92"/>
                  <a:gd name="T44" fmla="*/ 58 w 60"/>
                  <a:gd name="T45" fmla="*/ 73 h 92"/>
                  <a:gd name="T46" fmla="*/ 53 w 60"/>
                  <a:gd name="T47" fmla="*/ 66 h 92"/>
                  <a:gd name="T48" fmla="*/ 48 w 60"/>
                  <a:gd name="T49" fmla="*/ 60 h 92"/>
                  <a:gd name="T50" fmla="*/ 44 w 60"/>
                  <a:gd name="T51" fmla="*/ 53 h 92"/>
                  <a:gd name="T52" fmla="*/ 38 w 60"/>
                  <a:gd name="T53" fmla="*/ 46 h 92"/>
                  <a:gd name="T54" fmla="*/ 31 w 60"/>
                  <a:gd name="T55" fmla="*/ 36 h 92"/>
                  <a:gd name="T56" fmla="*/ 34 w 60"/>
                  <a:gd name="T57" fmla="*/ 30 h 92"/>
                  <a:gd name="T58" fmla="*/ 40 w 60"/>
                  <a:gd name="T59" fmla="*/ 26 h 92"/>
                  <a:gd name="T60" fmla="*/ 36 w 60"/>
                  <a:gd name="T61" fmla="*/ 19 h 92"/>
                  <a:gd name="T62" fmla="*/ 30 w 60"/>
                  <a:gd name="T63" fmla="*/ 19 h 92"/>
                  <a:gd name="T64" fmla="*/ 25 w 60"/>
                  <a:gd name="T65" fmla="*/ 16 h 92"/>
                  <a:gd name="T66" fmla="*/ 19 w 60"/>
                  <a:gd name="T67" fmla="*/ 11 h 92"/>
                  <a:gd name="T68" fmla="*/ 16 w 60"/>
                  <a:gd name="T69" fmla="*/ 1 h 92"/>
                  <a:gd name="T70" fmla="*/ 10 w 60"/>
                  <a:gd name="T71" fmla="*/ 4 h 92"/>
                  <a:gd name="T72" fmla="*/ 12 w 60"/>
                  <a:gd name="T73" fmla="*/ 15 h 92"/>
                  <a:gd name="T74" fmla="*/ 5 w 60"/>
                  <a:gd name="T75" fmla="*/ 1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92">
                    <a:moveTo>
                      <a:pt x="5" y="19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8" y="91"/>
                      <a:pt x="48" y="91"/>
                      <a:pt x="48" y="91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58" y="73"/>
                      <a:pt x="58" y="73"/>
                      <a:pt x="58" y="73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7" y="19"/>
                      <a:pt x="5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4" name="Freeform 177">
                <a:extLst>
                  <a:ext uri="{FF2B5EF4-FFF2-40B4-BE49-F238E27FC236}">
                    <a16:creationId xmlns:a16="http://schemas.microsoft.com/office/drawing/2014/main" xmlns="" id="{816A3820-CE78-46E4-929E-8685F794A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" y="1778"/>
                <a:ext cx="117" cy="180"/>
              </a:xfrm>
              <a:custGeom>
                <a:avLst/>
                <a:gdLst>
                  <a:gd name="T0" fmla="*/ 2 w 60"/>
                  <a:gd name="T1" fmla="*/ 24 h 92"/>
                  <a:gd name="T2" fmla="*/ 0 w 60"/>
                  <a:gd name="T3" fmla="*/ 28 h 92"/>
                  <a:gd name="T4" fmla="*/ 2 w 60"/>
                  <a:gd name="T5" fmla="*/ 32 h 92"/>
                  <a:gd name="T6" fmla="*/ 6 w 60"/>
                  <a:gd name="T7" fmla="*/ 34 h 92"/>
                  <a:gd name="T8" fmla="*/ 5 w 60"/>
                  <a:gd name="T9" fmla="*/ 41 h 92"/>
                  <a:gd name="T10" fmla="*/ 7 w 60"/>
                  <a:gd name="T11" fmla="*/ 45 h 92"/>
                  <a:gd name="T12" fmla="*/ 7 w 60"/>
                  <a:gd name="T13" fmla="*/ 50 h 92"/>
                  <a:gd name="T14" fmla="*/ 11 w 60"/>
                  <a:gd name="T15" fmla="*/ 50 h 92"/>
                  <a:gd name="T16" fmla="*/ 19 w 60"/>
                  <a:gd name="T17" fmla="*/ 44 h 92"/>
                  <a:gd name="T18" fmla="*/ 21 w 60"/>
                  <a:gd name="T19" fmla="*/ 46 h 92"/>
                  <a:gd name="T20" fmla="*/ 26 w 60"/>
                  <a:gd name="T21" fmla="*/ 50 h 92"/>
                  <a:gd name="T22" fmla="*/ 34 w 60"/>
                  <a:gd name="T23" fmla="*/ 56 h 92"/>
                  <a:gd name="T24" fmla="*/ 34 w 60"/>
                  <a:gd name="T25" fmla="*/ 65 h 92"/>
                  <a:gd name="T26" fmla="*/ 39 w 60"/>
                  <a:gd name="T27" fmla="*/ 70 h 92"/>
                  <a:gd name="T28" fmla="*/ 40 w 60"/>
                  <a:gd name="T29" fmla="*/ 76 h 92"/>
                  <a:gd name="T30" fmla="*/ 40 w 60"/>
                  <a:gd name="T31" fmla="*/ 81 h 92"/>
                  <a:gd name="T32" fmla="*/ 36 w 60"/>
                  <a:gd name="T33" fmla="*/ 87 h 92"/>
                  <a:gd name="T34" fmla="*/ 42 w 60"/>
                  <a:gd name="T35" fmla="*/ 90 h 92"/>
                  <a:gd name="T36" fmla="*/ 48 w 60"/>
                  <a:gd name="T37" fmla="*/ 91 h 92"/>
                  <a:gd name="T38" fmla="*/ 50 w 60"/>
                  <a:gd name="T39" fmla="*/ 83 h 92"/>
                  <a:gd name="T40" fmla="*/ 55 w 60"/>
                  <a:gd name="T41" fmla="*/ 87 h 92"/>
                  <a:gd name="T42" fmla="*/ 60 w 60"/>
                  <a:gd name="T43" fmla="*/ 83 h 92"/>
                  <a:gd name="T44" fmla="*/ 58 w 60"/>
                  <a:gd name="T45" fmla="*/ 73 h 92"/>
                  <a:gd name="T46" fmla="*/ 53 w 60"/>
                  <a:gd name="T47" fmla="*/ 66 h 92"/>
                  <a:gd name="T48" fmla="*/ 48 w 60"/>
                  <a:gd name="T49" fmla="*/ 60 h 92"/>
                  <a:gd name="T50" fmla="*/ 44 w 60"/>
                  <a:gd name="T51" fmla="*/ 53 h 92"/>
                  <a:gd name="T52" fmla="*/ 38 w 60"/>
                  <a:gd name="T53" fmla="*/ 46 h 92"/>
                  <a:gd name="T54" fmla="*/ 31 w 60"/>
                  <a:gd name="T55" fmla="*/ 36 h 92"/>
                  <a:gd name="T56" fmla="*/ 34 w 60"/>
                  <a:gd name="T57" fmla="*/ 30 h 92"/>
                  <a:gd name="T58" fmla="*/ 40 w 60"/>
                  <a:gd name="T59" fmla="*/ 26 h 92"/>
                  <a:gd name="T60" fmla="*/ 36 w 60"/>
                  <a:gd name="T61" fmla="*/ 19 h 92"/>
                  <a:gd name="T62" fmla="*/ 30 w 60"/>
                  <a:gd name="T63" fmla="*/ 19 h 92"/>
                  <a:gd name="T64" fmla="*/ 25 w 60"/>
                  <a:gd name="T65" fmla="*/ 16 h 92"/>
                  <a:gd name="T66" fmla="*/ 19 w 60"/>
                  <a:gd name="T67" fmla="*/ 11 h 92"/>
                  <a:gd name="T68" fmla="*/ 16 w 60"/>
                  <a:gd name="T69" fmla="*/ 1 h 92"/>
                  <a:gd name="T70" fmla="*/ 10 w 60"/>
                  <a:gd name="T71" fmla="*/ 4 h 92"/>
                  <a:gd name="T72" fmla="*/ 12 w 60"/>
                  <a:gd name="T73" fmla="*/ 15 h 92"/>
                  <a:gd name="T74" fmla="*/ 5 w 60"/>
                  <a:gd name="T75" fmla="*/ 1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92">
                    <a:moveTo>
                      <a:pt x="5" y="19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8" y="91"/>
                      <a:pt x="48" y="91"/>
                      <a:pt x="48" y="91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58" y="73"/>
                      <a:pt x="58" y="73"/>
                      <a:pt x="58" y="73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7" y="19"/>
                      <a:pt x="5" y="19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5" name="Freeform 178">
                <a:extLst>
                  <a:ext uri="{FF2B5EF4-FFF2-40B4-BE49-F238E27FC236}">
                    <a16:creationId xmlns:a16="http://schemas.microsoft.com/office/drawing/2014/main" xmlns="" id="{8F4B4693-3B8D-4C69-9755-D40D2BE5D0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88" y="1305"/>
                <a:ext cx="186" cy="92"/>
              </a:xfrm>
              <a:custGeom>
                <a:avLst/>
                <a:gdLst>
                  <a:gd name="T0" fmla="*/ 32 w 95"/>
                  <a:gd name="T1" fmla="*/ 45 h 47"/>
                  <a:gd name="T2" fmla="*/ 35 w 95"/>
                  <a:gd name="T3" fmla="*/ 43 h 47"/>
                  <a:gd name="T4" fmla="*/ 38 w 95"/>
                  <a:gd name="T5" fmla="*/ 41 h 47"/>
                  <a:gd name="T6" fmla="*/ 41 w 95"/>
                  <a:gd name="T7" fmla="*/ 37 h 47"/>
                  <a:gd name="T8" fmla="*/ 46 w 95"/>
                  <a:gd name="T9" fmla="*/ 35 h 47"/>
                  <a:gd name="T10" fmla="*/ 49 w 95"/>
                  <a:gd name="T11" fmla="*/ 39 h 47"/>
                  <a:gd name="T12" fmla="*/ 54 w 95"/>
                  <a:gd name="T13" fmla="*/ 37 h 47"/>
                  <a:gd name="T14" fmla="*/ 61 w 95"/>
                  <a:gd name="T15" fmla="*/ 35 h 47"/>
                  <a:gd name="T16" fmla="*/ 63 w 95"/>
                  <a:gd name="T17" fmla="*/ 27 h 47"/>
                  <a:gd name="T18" fmla="*/ 77 w 95"/>
                  <a:gd name="T19" fmla="*/ 22 h 47"/>
                  <a:gd name="T20" fmla="*/ 78 w 95"/>
                  <a:gd name="T21" fmla="*/ 18 h 47"/>
                  <a:gd name="T22" fmla="*/ 83 w 95"/>
                  <a:gd name="T23" fmla="*/ 16 h 47"/>
                  <a:gd name="T24" fmla="*/ 87 w 95"/>
                  <a:gd name="T25" fmla="*/ 12 h 47"/>
                  <a:gd name="T26" fmla="*/ 95 w 95"/>
                  <a:gd name="T27" fmla="*/ 9 h 47"/>
                  <a:gd name="T28" fmla="*/ 90 w 95"/>
                  <a:gd name="T29" fmla="*/ 7 h 47"/>
                  <a:gd name="T30" fmla="*/ 85 w 95"/>
                  <a:gd name="T31" fmla="*/ 5 h 47"/>
                  <a:gd name="T32" fmla="*/ 79 w 95"/>
                  <a:gd name="T33" fmla="*/ 1 h 47"/>
                  <a:gd name="T34" fmla="*/ 72 w 95"/>
                  <a:gd name="T35" fmla="*/ 1 h 47"/>
                  <a:gd name="T36" fmla="*/ 61 w 95"/>
                  <a:gd name="T37" fmla="*/ 1 h 47"/>
                  <a:gd name="T38" fmla="*/ 52 w 95"/>
                  <a:gd name="T39" fmla="*/ 6 h 47"/>
                  <a:gd name="T40" fmla="*/ 48 w 95"/>
                  <a:gd name="T41" fmla="*/ 4 h 47"/>
                  <a:gd name="T42" fmla="*/ 44 w 95"/>
                  <a:gd name="T43" fmla="*/ 1 h 47"/>
                  <a:gd name="T44" fmla="*/ 39 w 95"/>
                  <a:gd name="T45" fmla="*/ 3 h 47"/>
                  <a:gd name="T46" fmla="*/ 36 w 95"/>
                  <a:gd name="T47" fmla="*/ 7 h 47"/>
                  <a:gd name="T48" fmla="*/ 33 w 95"/>
                  <a:gd name="T49" fmla="*/ 10 h 47"/>
                  <a:gd name="T50" fmla="*/ 24 w 95"/>
                  <a:gd name="T51" fmla="*/ 5 h 47"/>
                  <a:gd name="T52" fmla="*/ 18 w 95"/>
                  <a:gd name="T53" fmla="*/ 5 h 47"/>
                  <a:gd name="T54" fmla="*/ 10 w 95"/>
                  <a:gd name="T55" fmla="*/ 11 h 47"/>
                  <a:gd name="T56" fmla="*/ 14 w 95"/>
                  <a:gd name="T57" fmla="*/ 9 h 47"/>
                  <a:gd name="T58" fmla="*/ 15 w 95"/>
                  <a:gd name="T59" fmla="*/ 13 h 47"/>
                  <a:gd name="T60" fmla="*/ 11 w 95"/>
                  <a:gd name="T61" fmla="*/ 16 h 47"/>
                  <a:gd name="T62" fmla="*/ 9 w 95"/>
                  <a:gd name="T63" fmla="*/ 18 h 47"/>
                  <a:gd name="T64" fmla="*/ 13 w 95"/>
                  <a:gd name="T65" fmla="*/ 21 h 47"/>
                  <a:gd name="T66" fmla="*/ 17 w 95"/>
                  <a:gd name="T67" fmla="*/ 21 h 47"/>
                  <a:gd name="T68" fmla="*/ 19 w 95"/>
                  <a:gd name="T69" fmla="*/ 24 h 47"/>
                  <a:gd name="T70" fmla="*/ 25 w 95"/>
                  <a:gd name="T71" fmla="*/ 26 h 47"/>
                  <a:gd name="T72" fmla="*/ 29 w 95"/>
                  <a:gd name="T73" fmla="*/ 27 h 47"/>
                  <a:gd name="T74" fmla="*/ 28 w 95"/>
                  <a:gd name="T75" fmla="*/ 28 h 47"/>
                  <a:gd name="T76" fmla="*/ 20 w 95"/>
                  <a:gd name="T77" fmla="*/ 36 h 47"/>
                  <a:gd name="T78" fmla="*/ 16 w 95"/>
                  <a:gd name="T79" fmla="*/ 36 h 47"/>
                  <a:gd name="T80" fmla="*/ 11 w 95"/>
                  <a:gd name="T81" fmla="*/ 39 h 47"/>
                  <a:gd name="T82" fmla="*/ 9 w 95"/>
                  <a:gd name="T83" fmla="*/ 38 h 47"/>
                  <a:gd name="T84" fmla="*/ 8 w 95"/>
                  <a:gd name="T85" fmla="*/ 39 h 47"/>
                  <a:gd name="T86" fmla="*/ 5 w 95"/>
                  <a:gd name="T87" fmla="*/ 38 h 47"/>
                  <a:gd name="T88" fmla="*/ 0 w 95"/>
                  <a:gd name="T89" fmla="*/ 39 h 47"/>
                  <a:gd name="T90" fmla="*/ 2 w 95"/>
                  <a:gd name="T91" fmla="*/ 43 h 47"/>
                  <a:gd name="T92" fmla="*/ 8 w 95"/>
                  <a:gd name="T93" fmla="*/ 43 h 47"/>
                  <a:gd name="T94" fmla="*/ 11 w 95"/>
                  <a:gd name="T95" fmla="*/ 45 h 47"/>
                  <a:gd name="T96" fmla="*/ 16 w 95"/>
                  <a:gd name="T97" fmla="*/ 45 h 47"/>
                  <a:gd name="T98" fmla="*/ 20 w 95"/>
                  <a:gd name="T99" fmla="*/ 46 h 47"/>
                  <a:gd name="T100" fmla="*/ 25 w 95"/>
                  <a:gd name="T101" fmla="*/ 46 h 47"/>
                  <a:gd name="T102" fmla="*/ 32 w 95"/>
                  <a:gd name="T103" fmla="*/ 45 h 47"/>
                  <a:gd name="T104" fmla="*/ 79 w 95"/>
                  <a:gd name="T105" fmla="*/ 3 h 47"/>
                  <a:gd name="T106" fmla="*/ 78 w 95"/>
                  <a:gd name="T107" fmla="*/ 5 h 47"/>
                  <a:gd name="T108" fmla="*/ 76 w 95"/>
                  <a:gd name="T109" fmla="*/ 5 h 47"/>
                  <a:gd name="T110" fmla="*/ 75 w 95"/>
                  <a:gd name="T111" fmla="*/ 7 h 47"/>
                  <a:gd name="T112" fmla="*/ 70 w 95"/>
                  <a:gd name="T113" fmla="*/ 9 h 47"/>
                  <a:gd name="T114" fmla="*/ 65 w 95"/>
                  <a:gd name="T115" fmla="*/ 4 h 47"/>
                  <a:gd name="T116" fmla="*/ 68 w 95"/>
                  <a:gd name="T117" fmla="*/ 3 h 47"/>
                  <a:gd name="T118" fmla="*/ 75 w 95"/>
                  <a:gd name="T119" fmla="*/ 2 h 47"/>
                  <a:gd name="T120" fmla="*/ 79 w 95"/>
                  <a:gd name="T121" fmla="*/ 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5" h="47">
                    <a:moveTo>
                      <a:pt x="32" y="45"/>
                    </a:moveTo>
                    <a:cubicBezTo>
                      <a:pt x="33" y="45"/>
                      <a:pt x="34" y="43"/>
                      <a:pt x="35" y="43"/>
                    </a:cubicBezTo>
                    <a:cubicBezTo>
                      <a:pt x="36" y="42"/>
                      <a:pt x="37" y="42"/>
                      <a:pt x="38" y="41"/>
                    </a:cubicBezTo>
                    <a:cubicBezTo>
                      <a:pt x="39" y="40"/>
                      <a:pt x="40" y="39"/>
                      <a:pt x="41" y="37"/>
                    </a:cubicBezTo>
                    <a:cubicBezTo>
                      <a:pt x="43" y="36"/>
                      <a:pt x="44" y="34"/>
                      <a:pt x="46" y="35"/>
                    </a:cubicBezTo>
                    <a:cubicBezTo>
                      <a:pt x="48" y="35"/>
                      <a:pt x="47" y="39"/>
                      <a:pt x="49" y="39"/>
                    </a:cubicBezTo>
                    <a:cubicBezTo>
                      <a:pt x="51" y="39"/>
                      <a:pt x="52" y="37"/>
                      <a:pt x="54" y="37"/>
                    </a:cubicBezTo>
                    <a:cubicBezTo>
                      <a:pt x="56" y="36"/>
                      <a:pt x="59" y="37"/>
                      <a:pt x="61" y="35"/>
                    </a:cubicBezTo>
                    <a:cubicBezTo>
                      <a:pt x="63" y="32"/>
                      <a:pt x="61" y="30"/>
                      <a:pt x="63" y="27"/>
                    </a:cubicBezTo>
                    <a:cubicBezTo>
                      <a:pt x="66" y="22"/>
                      <a:pt x="77" y="25"/>
                      <a:pt x="77" y="22"/>
                    </a:cubicBezTo>
                    <a:cubicBezTo>
                      <a:pt x="77" y="21"/>
                      <a:pt x="77" y="19"/>
                      <a:pt x="78" y="18"/>
                    </a:cubicBezTo>
                    <a:cubicBezTo>
                      <a:pt x="80" y="17"/>
                      <a:pt x="81" y="17"/>
                      <a:pt x="83" y="16"/>
                    </a:cubicBezTo>
                    <a:cubicBezTo>
                      <a:pt x="85" y="15"/>
                      <a:pt x="85" y="14"/>
                      <a:pt x="87" y="12"/>
                    </a:cubicBezTo>
                    <a:cubicBezTo>
                      <a:pt x="90" y="11"/>
                      <a:pt x="92" y="10"/>
                      <a:pt x="95" y="9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7"/>
                      <a:pt x="85" y="6"/>
                      <a:pt x="85" y="5"/>
                    </a:cubicBezTo>
                    <a:cubicBezTo>
                      <a:pt x="84" y="3"/>
                      <a:pt x="81" y="1"/>
                      <a:pt x="79" y="1"/>
                    </a:cubicBezTo>
                    <a:cubicBezTo>
                      <a:pt x="77" y="1"/>
                      <a:pt x="75" y="0"/>
                      <a:pt x="72" y="1"/>
                    </a:cubicBezTo>
                    <a:cubicBezTo>
                      <a:pt x="68" y="1"/>
                      <a:pt x="63" y="1"/>
                      <a:pt x="61" y="1"/>
                    </a:cubicBezTo>
                    <a:cubicBezTo>
                      <a:pt x="59" y="1"/>
                      <a:pt x="55" y="6"/>
                      <a:pt x="52" y="6"/>
                    </a:cubicBezTo>
                    <a:cubicBezTo>
                      <a:pt x="49" y="6"/>
                      <a:pt x="51" y="5"/>
                      <a:pt x="48" y="4"/>
                    </a:cubicBezTo>
                    <a:cubicBezTo>
                      <a:pt x="45" y="3"/>
                      <a:pt x="45" y="1"/>
                      <a:pt x="44" y="1"/>
                    </a:cubicBezTo>
                    <a:cubicBezTo>
                      <a:pt x="40" y="4"/>
                      <a:pt x="41" y="3"/>
                      <a:pt x="39" y="3"/>
                    </a:cubicBezTo>
                    <a:cubicBezTo>
                      <a:pt x="38" y="3"/>
                      <a:pt x="36" y="7"/>
                      <a:pt x="36" y="7"/>
                    </a:cubicBezTo>
                    <a:cubicBezTo>
                      <a:pt x="36" y="7"/>
                      <a:pt x="33" y="8"/>
                      <a:pt x="33" y="10"/>
                    </a:cubicBezTo>
                    <a:cubicBezTo>
                      <a:pt x="33" y="11"/>
                      <a:pt x="27" y="5"/>
                      <a:pt x="24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5" y="5"/>
                      <a:pt x="10" y="11"/>
                      <a:pt x="10" y="11"/>
                    </a:cubicBezTo>
                    <a:cubicBezTo>
                      <a:pt x="12" y="9"/>
                      <a:pt x="14" y="9"/>
                      <a:pt x="14" y="9"/>
                    </a:cubicBezTo>
                    <a:cubicBezTo>
                      <a:pt x="14" y="9"/>
                      <a:pt x="17" y="11"/>
                      <a:pt x="15" y="13"/>
                    </a:cubicBezTo>
                    <a:cubicBezTo>
                      <a:pt x="12" y="15"/>
                      <a:pt x="13" y="15"/>
                      <a:pt x="11" y="16"/>
                    </a:cubicBezTo>
                    <a:cubicBezTo>
                      <a:pt x="10" y="17"/>
                      <a:pt x="5" y="18"/>
                      <a:pt x="9" y="18"/>
                    </a:cubicBezTo>
                    <a:cubicBezTo>
                      <a:pt x="12" y="19"/>
                      <a:pt x="11" y="23"/>
                      <a:pt x="13" y="21"/>
                    </a:cubicBezTo>
                    <a:cubicBezTo>
                      <a:pt x="16" y="20"/>
                      <a:pt x="17" y="19"/>
                      <a:pt x="17" y="21"/>
                    </a:cubicBezTo>
                    <a:cubicBezTo>
                      <a:pt x="17" y="24"/>
                      <a:pt x="16" y="24"/>
                      <a:pt x="19" y="24"/>
                    </a:cubicBezTo>
                    <a:cubicBezTo>
                      <a:pt x="22" y="24"/>
                      <a:pt x="21" y="24"/>
                      <a:pt x="25" y="26"/>
                    </a:cubicBezTo>
                    <a:cubicBezTo>
                      <a:pt x="27" y="27"/>
                      <a:pt x="28" y="27"/>
                      <a:pt x="29" y="27"/>
                    </a:cubicBezTo>
                    <a:cubicBezTo>
                      <a:pt x="29" y="27"/>
                      <a:pt x="28" y="27"/>
                      <a:pt x="28" y="28"/>
                    </a:cubicBezTo>
                    <a:cubicBezTo>
                      <a:pt x="26" y="30"/>
                      <a:pt x="23" y="36"/>
                      <a:pt x="20" y="36"/>
                    </a:cubicBezTo>
                    <a:cubicBezTo>
                      <a:pt x="17" y="36"/>
                      <a:pt x="16" y="36"/>
                      <a:pt x="16" y="36"/>
                    </a:cubicBezTo>
                    <a:cubicBezTo>
                      <a:pt x="16" y="36"/>
                      <a:pt x="12" y="41"/>
                      <a:pt x="11" y="39"/>
                    </a:cubicBezTo>
                    <a:cubicBezTo>
                      <a:pt x="11" y="37"/>
                      <a:pt x="9" y="38"/>
                      <a:pt x="9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9" y="46"/>
                      <a:pt x="11" y="45"/>
                    </a:cubicBezTo>
                    <a:cubicBezTo>
                      <a:pt x="13" y="45"/>
                      <a:pt x="15" y="43"/>
                      <a:pt x="16" y="45"/>
                    </a:cubicBezTo>
                    <a:cubicBezTo>
                      <a:pt x="18" y="47"/>
                      <a:pt x="20" y="46"/>
                      <a:pt x="20" y="46"/>
                    </a:cubicBezTo>
                    <a:cubicBezTo>
                      <a:pt x="20" y="46"/>
                      <a:pt x="23" y="47"/>
                      <a:pt x="25" y="46"/>
                    </a:cubicBezTo>
                    <a:cubicBezTo>
                      <a:pt x="27" y="45"/>
                      <a:pt x="30" y="45"/>
                      <a:pt x="32" y="45"/>
                    </a:cubicBezTo>
                    <a:close/>
                    <a:moveTo>
                      <a:pt x="79" y="3"/>
                    </a:moveTo>
                    <a:cubicBezTo>
                      <a:pt x="79" y="4"/>
                      <a:pt x="78" y="5"/>
                      <a:pt x="78" y="5"/>
                    </a:cubicBezTo>
                    <a:cubicBezTo>
                      <a:pt x="78" y="6"/>
                      <a:pt x="76" y="5"/>
                      <a:pt x="76" y="5"/>
                    </a:cubicBezTo>
                    <a:cubicBezTo>
                      <a:pt x="75" y="6"/>
                      <a:pt x="75" y="7"/>
                      <a:pt x="75" y="7"/>
                    </a:cubicBezTo>
                    <a:cubicBezTo>
                      <a:pt x="74" y="8"/>
                      <a:pt x="71" y="9"/>
                      <a:pt x="70" y="9"/>
                    </a:cubicBezTo>
                    <a:cubicBezTo>
                      <a:pt x="65" y="9"/>
                      <a:pt x="61" y="6"/>
                      <a:pt x="65" y="4"/>
                    </a:cubicBezTo>
                    <a:cubicBezTo>
                      <a:pt x="66" y="4"/>
                      <a:pt x="67" y="4"/>
                      <a:pt x="68" y="3"/>
                    </a:cubicBezTo>
                    <a:cubicBezTo>
                      <a:pt x="70" y="3"/>
                      <a:pt x="74" y="2"/>
                      <a:pt x="75" y="2"/>
                    </a:cubicBezTo>
                    <a:cubicBezTo>
                      <a:pt x="78" y="2"/>
                      <a:pt x="79" y="2"/>
                      <a:pt x="79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6" name="Freeform 179">
                <a:extLst>
                  <a:ext uri="{FF2B5EF4-FFF2-40B4-BE49-F238E27FC236}">
                    <a16:creationId xmlns:a16="http://schemas.microsoft.com/office/drawing/2014/main" xmlns="" id="{4050D73E-7440-4216-A95A-FE5AF6E4FD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88" y="1305"/>
                <a:ext cx="186" cy="92"/>
              </a:xfrm>
              <a:custGeom>
                <a:avLst/>
                <a:gdLst>
                  <a:gd name="T0" fmla="*/ 32 w 95"/>
                  <a:gd name="T1" fmla="*/ 45 h 47"/>
                  <a:gd name="T2" fmla="*/ 35 w 95"/>
                  <a:gd name="T3" fmla="*/ 43 h 47"/>
                  <a:gd name="T4" fmla="*/ 38 w 95"/>
                  <a:gd name="T5" fmla="*/ 41 h 47"/>
                  <a:gd name="T6" fmla="*/ 41 w 95"/>
                  <a:gd name="T7" fmla="*/ 37 h 47"/>
                  <a:gd name="T8" fmla="*/ 46 w 95"/>
                  <a:gd name="T9" fmla="*/ 35 h 47"/>
                  <a:gd name="T10" fmla="*/ 49 w 95"/>
                  <a:gd name="T11" fmla="*/ 39 h 47"/>
                  <a:gd name="T12" fmla="*/ 54 w 95"/>
                  <a:gd name="T13" fmla="*/ 37 h 47"/>
                  <a:gd name="T14" fmla="*/ 61 w 95"/>
                  <a:gd name="T15" fmla="*/ 35 h 47"/>
                  <a:gd name="T16" fmla="*/ 63 w 95"/>
                  <a:gd name="T17" fmla="*/ 27 h 47"/>
                  <a:gd name="T18" fmla="*/ 77 w 95"/>
                  <a:gd name="T19" fmla="*/ 22 h 47"/>
                  <a:gd name="T20" fmla="*/ 78 w 95"/>
                  <a:gd name="T21" fmla="*/ 18 h 47"/>
                  <a:gd name="T22" fmla="*/ 83 w 95"/>
                  <a:gd name="T23" fmla="*/ 16 h 47"/>
                  <a:gd name="T24" fmla="*/ 87 w 95"/>
                  <a:gd name="T25" fmla="*/ 12 h 47"/>
                  <a:gd name="T26" fmla="*/ 95 w 95"/>
                  <a:gd name="T27" fmla="*/ 9 h 47"/>
                  <a:gd name="T28" fmla="*/ 90 w 95"/>
                  <a:gd name="T29" fmla="*/ 7 h 47"/>
                  <a:gd name="T30" fmla="*/ 85 w 95"/>
                  <a:gd name="T31" fmla="*/ 5 h 47"/>
                  <a:gd name="T32" fmla="*/ 79 w 95"/>
                  <a:gd name="T33" fmla="*/ 1 h 47"/>
                  <a:gd name="T34" fmla="*/ 72 w 95"/>
                  <a:gd name="T35" fmla="*/ 1 h 47"/>
                  <a:gd name="T36" fmla="*/ 61 w 95"/>
                  <a:gd name="T37" fmla="*/ 1 h 47"/>
                  <a:gd name="T38" fmla="*/ 52 w 95"/>
                  <a:gd name="T39" fmla="*/ 6 h 47"/>
                  <a:gd name="T40" fmla="*/ 48 w 95"/>
                  <a:gd name="T41" fmla="*/ 4 h 47"/>
                  <a:gd name="T42" fmla="*/ 44 w 95"/>
                  <a:gd name="T43" fmla="*/ 1 h 47"/>
                  <a:gd name="T44" fmla="*/ 39 w 95"/>
                  <a:gd name="T45" fmla="*/ 3 h 47"/>
                  <a:gd name="T46" fmla="*/ 36 w 95"/>
                  <a:gd name="T47" fmla="*/ 7 h 47"/>
                  <a:gd name="T48" fmla="*/ 33 w 95"/>
                  <a:gd name="T49" fmla="*/ 10 h 47"/>
                  <a:gd name="T50" fmla="*/ 24 w 95"/>
                  <a:gd name="T51" fmla="*/ 5 h 47"/>
                  <a:gd name="T52" fmla="*/ 18 w 95"/>
                  <a:gd name="T53" fmla="*/ 5 h 47"/>
                  <a:gd name="T54" fmla="*/ 10 w 95"/>
                  <a:gd name="T55" fmla="*/ 11 h 47"/>
                  <a:gd name="T56" fmla="*/ 14 w 95"/>
                  <a:gd name="T57" fmla="*/ 9 h 47"/>
                  <a:gd name="T58" fmla="*/ 15 w 95"/>
                  <a:gd name="T59" fmla="*/ 13 h 47"/>
                  <a:gd name="T60" fmla="*/ 11 w 95"/>
                  <a:gd name="T61" fmla="*/ 16 h 47"/>
                  <a:gd name="T62" fmla="*/ 9 w 95"/>
                  <a:gd name="T63" fmla="*/ 18 h 47"/>
                  <a:gd name="T64" fmla="*/ 13 w 95"/>
                  <a:gd name="T65" fmla="*/ 21 h 47"/>
                  <a:gd name="T66" fmla="*/ 17 w 95"/>
                  <a:gd name="T67" fmla="*/ 21 h 47"/>
                  <a:gd name="T68" fmla="*/ 19 w 95"/>
                  <a:gd name="T69" fmla="*/ 24 h 47"/>
                  <a:gd name="T70" fmla="*/ 25 w 95"/>
                  <a:gd name="T71" fmla="*/ 26 h 47"/>
                  <a:gd name="T72" fmla="*/ 29 w 95"/>
                  <a:gd name="T73" fmla="*/ 27 h 47"/>
                  <a:gd name="T74" fmla="*/ 28 w 95"/>
                  <a:gd name="T75" fmla="*/ 28 h 47"/>
                  <a:gd name="T76" fmla="*/ 20 w 95"/>
                  <a:gd name="T77" fmla="*/ 36 h 47"/>
                  <a:gd name="T78" fmla="*/ 16 w 95"/>
                  <a:gd name="T79" fmla="*/ 36 h 47"/>
                  <a:gd name="T80" fmla="*/ 11 w 95"/>
                  <a:gd name="T81" fmla="*/ 39 h 47"/>
                  <a:gd name="T82" fmla="*/ 9 w 95"/>
                  <a:gd name="T83" fmla="*/ 38 h 47"/>
                  <a:gd name="T84" fmla="*/ 8 w 95"/>
                  <a:gd name="T85" fmla="*/ 39 h 47"/>
                  <a:gd name="T86" fmla="*/ 5 w 95"/>
                  <a:gd name="T87" fmla="*/ 38 h 47"/>
                  <a:gd name="T88" fmla="*/ 0 w 95"/>
                  <a:gd name="T89" fmla="*/ 39 h 47"/>
                  <a:gd name="T90" fmla="*/ 2 w 95"/>
                  <a:gd name="T91" fmla="*/ 43 h 47"/>
                  <a:gd name="T92" fmla="*/ 8 w 95"/>
                  <a:gd name="T93" fmla="*/ 43 h 47"/>
                  <a:gd name="T94" fmla="*/ 11 w 95"/>
                  <a:gd name="T95" fmla="*/ 45 h 47"/>
                  <a:gd name="T96" fmla="*/ 16 w 95"/>
                  <a:gd name="T97" fmla="*/ 45 h 47"/>
                  <a:gd name="T98" fmla="*/ 20 w 95"/>
                  <a:gd name="T99" fmla="*/ 46 h 47"/>
                  <a:gd name="T100" fmla="*/ 25 w 95"/>
                  <a:gd name="T101" fmla="*/ 46 h 47"/>
                  <a:gd name="T102" fmla="*/ 32 w 95"/>
                  <a:gd name="T103" fmla="*/ 45 h 47"/>
                  <a:gd name="T104" fmla="*/ 79 w 95"/>
                  <a:gd name="T105" fmla="*/ 3 h 47"/>
                  <a:gd name="T106" fmla="*/ 78 w 95"/>
                  <a:gd name="T107" fmla="*/ 5 h 47"/>
                  <a:gd name="T108" fmla="*/ 76 w 95"/>
                  <a:gd name="T109" fmla="*/ 5 h 47"/>
                  <a:gd name="T110" fmla="*/ 75 w 95"/>
                  <a:gd name="T111" fmla="*/ 7 h 47"/>
                  <a:gd name="T112" fmla="*/ 70 w 95"/>
                  <a:gd name="T113" fmla="*/ 9 h 47"/>
                  <a:gd name="T114" fmla="*/ 65 w 95"/>
                  <a:gd name="T115" fmla="*/ 4 h 47"/>
                  <a:gd name="T116" fmla="*/ 68 w 95"/>
                  <a:gd name="T117" fmla="*/ 3 h 47"/>
                  <a:gd name="T118" fmla="*/ 75 w 95"/>
                  <a:gd name="T119" fmla="*/ 2 h 47"/>
                  <a:gd name="T120" fmla="*/ 79 w 95"/>
                  <a:gd name="T121" fmla="*/ 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5" h="47">
                    <a:moveTo>
                      <a:pt x="32" y="45"/>
                    </a:moveTo>
                    <a:cubicBezTo>
                      <a:pt x="33" y="45"/>
                      <a:pt x="34" y="43"/>
                      <a:pt x="35" y="43"/>
                    </a:cubicBezTo>
                    <a:cubicBezTo>
                      <a:pt x="36" y="42"/>
                      <a:pt x="37" y="42"/>
                      <a:pt x="38" y="41"/>
                    </a:cubicBezTo>
                    <a:cubicBezTo>
                      <a:pt x="39" y="40"/>
                      <a:pt x="40" y="39"/>
                      <a:pt x="41" y="37"/>
                    </a:cubicBezTo>
                    <a:cubicBezTo>
                      <a:pt x="43" y="36"/>
                      <a:pt x="44" y="34"/>
                      <a:pt x="46" y="35"/>
                    </a:cubicBezTo>
                    <a:cubicBezTo>
                      <a:pt x="48" y="35"/>
                      <a:pt x="47" y="39"/>
                      <a:pt x="49" y="39"/>
                    </a:cubicBezTo>
                    <a:cubicBezTo>
                      <a:pt x="51" y="39"/>
                      <a:pt x="52" y="37"/>
                      <a:pt x="54" y="37"/>
                    </a:cubicBezTo>
                    <a:cubicBezTo>
                      <a:pt x="56" y="36"/>
                      <a:pt x="59" y="37"/>
                      <a:pt x="61" y="35"/>
                    </a:cubicBezTo>
                    <a:cubicBezTo>
                      <a:pt x="63" y="32"/>
                      <a:pt x="61" y="30"/>
                      <a:pt x="63" y="27"/>
                    </a:cubicBezTo>
                    <a:cubicBezTo>
                      <a:pt x="66" y="22"/>
                      <a:pt x="77" y="25"/>
                      <a:pt x="77" y="22"/>
                    </a:cubicBezTo>
                    <a:cubicBezTo>
                      <a:pt x="77" y="21"/>
                      <a:pt x="77" y="19"/>
                      <a:pt x="78" y="18"/>
                    </a:cubicBezTo>
                    <a:cubicBezTo>
                      <a:pt x="80" y="17"/>
                      <a:pt x="81" y="17"/>
                      <a:pt x="83" y="16"/>
                    </a:cubicBezTo>
                    <a:cubicBezTo>
                      <a:pt x="85" y="15"/>
                      <a:pt x="85" y="14"/>
                      <a:pt x="87" y="12"/>
                    </a:cubicBezTo>
                    <a:cubicBezTo>
                      <a:pt x="90" y="11"/>
                      <a:pt x="92" y="10"/>
                      <a:pt x="95" y="9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7"/>
                      <a:pt x="85" y="6"/>
                      <a:pt x="85" y="5"/>
                    </a:cubicBezTo>
                    <a:cubicBezTo>
                      <a:pt x="84" y="3"/>
                      <a:pt x="81" y="1"/>
                      <a:pt x="79" y="1"/>
                    </a:cubicBezTo>
                    <a:cubicBezTo>
                      <a:pt x="77" y="1"/>
                      <a:pt x="75" y="0"/>
                      <a:pt x="72" y="1"/>
                    </a:cubicBezTo>
                    <a:cubicBezTo>
                      <a:pt x="68" y="1"/>
                      <a:pt x="63" y="1"/>
                      <a:pt x="61" y="1"/>
                    </a:cubicBezTo>
                    <a:cubicBezTo>
                      <a:pt x="59" y="1"/>
                      <a:pt x="55" y="6"/>
                      <a:pt x="52" y="6"/>
                    </a:cubicBezTo>
                    <a:cubicBezTo>
                      <a:pt x="49" y="6"/>
                      <a:pt x="51" y="5"/>
                      <a:pt x="48" y="4"/>
                    </a:cubicBezTo>
                    <a:cubicBezTo>
                      <a:pt x="45" y="3"/>
                      <a:pt x="45" y="1"/>
                      <a:pt x="44" y="1"/>
                    </a:cubicBezTo>
                    <a:cubicBezTo>
                      <a:pt x="40" y="4"/>
                      <a:pt x="41" y="3"/>
                      <a:pt x="39" y="3"/>
                    </a:cubicBezTo>
                    <a:cubicBezTo>
                      <a:pt x="38" y="3"/>
                      <a:pt x="36" y="7"/>
                      <a:pt x="36" y="7"/>
                    </a:cubicBezTo>
                    <a:cubicBezTo>
                      <a:pt x="36" y="7"/>
                      <a:pt x="33" y="8"/>
                      <a:pt x="33" y="10"/>
                    </a:cubicBezTo>
                    <a:cubicBezTo>
                      <a:pt x="33" y="11"/>
                      <a:pt x="27" y="5"/>
                      <a:pt x="24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5" y="5"/>
                      <a:pt x="10" y="11"/>
                      <a:pt x="10" y="11"/>
                    </a:cubicBezTo>
                    <a:cubicBezTo>
                      <a:pt x="12" y="9"/>
                      <a:pt x="14" y="9"/>
                      <a:pt x="14" y="9"/>
                    </a:cubicBezTo>
                    <a:cubicBezTo>
                      <a:pt x="14" y="9"/>
                      <a:pt x="17" y="11"/>
                      <a:pt x="15" y="13"/>
                    </a:cubicBezTo>
                    <a:cubicBezTo>
                      <a:pt x="12" y="15"/>
                      <a:pt x="13" y="15"/>
                      <a:pt x="11" y="16"/>
                    </a:cubicBezTo>
                    <a:cubicBezTo>
                      <a:pt x="10" y="17"/>
                      <a:pt x="5" y="18"/>
                      <a:pt x="9" y="18"/>
                    </a:cubicBezTo>
                    <a:cubicBezTo>
                      <a:pt x="12" y="19"/>
                      <a:pt x="11" y="23"/>
                      <a:pt x="13" y="21"/>
                    </a:cubicBezTo>
                    <a:cubicBezTo>
                      <a:pt x="16" y="20"/>
                      <a:pt x="17" y="19"/>
                      <a:pt x="17" y="21"/>
                    </a:cubicBezTo>
                    <a:cubicBezTo>
                      <a:pt x="17" y="24"/>
                      <a:pt x="16" y="24"/>
                      <a:pt x="19" y="24"/>
                    </a:cubicBezTo>
                    <a:cubicBezTo>
                      <a:pt x="22" y="24"/>
                      <a:pt x="21" y="24"/>
                      <a:pt x="25" y="26"/>
                    </a:cubicBezTo>
                    <a:cubicBezTo>
                      <a:pt x="27" y="27"/>
                      <a:pt x="28" y="27"/>
                      <a:pt x="29" y="27"/>
                    </a:cubicBezTo>
                    <a:cubicBezTo>
                      <a:pt x="29" y="27"/>
                      <a:pt x="28" y="27"/>
                      <a:pt x="28" y="28"/>
                    </a:cubicBezTo>
                    <a:cubicBezTo>
                      <a:pt x="26" y="30"/>
                      <a:pt x="23" y="36"/>
                      <a:pt x="20" y="36"/>
                    </a:cubicBezTo>
                    <a:cubicBezTo>
                      <a:pt x="17" y="36"/>
                      <a:pt x="16" y="36"/>
                      <a:pt x="16" y="36"/>
                    </a:cubicBezTo>
                    <a:cubicBezTo>
                      <a:pt x="16" y="36"/>
                      <a:pt x="12" y="41"/>
                      <a:pt x="11" y="39"/>
                    </a:cubicBezTo>
                    <a:cubicBezTo>
                      <a:pt x="11" y="37"/>
                      <a:pt x="9" y="38"/>
                      <a:pt x="9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9" y="46"/>
                      <a:pt x="11" y="45"/>
                    </a:cubicBezTo>
                    <a:cubicBezTo>
                      <a:pt x="13" y="45"/>
                      <a:pt x="15" y="43"/>
                      <a:pt x="16" y="45"/>
                    </a:cubicBezTo>
                    <a:cubicBezTo>
                      <a:pt x="18" y="47"/>
                      <a:pt x="20" y="46"/>
                      <a:pt x="20" y="46"/>
                    </a:cubicBezTo>
                    <a:cubicBezTo>
                      <a:pt x="20" y="46"/>
                      <a:pt x="23" y="47"/>
                      <a:pt x="25" y="46"/>
                    </a:cubicBezTo>
                    <a:cubicBezTo>
                      <a:pt x="27" y="45"/>
                      <a:pt x="30" y="45"/>
                      <a:pt x="32" y="45"/>
                    </a:cubicBezTo>
                    <a:close/>
                    <a:moveTo>
                      <a:pt x="79" y="3"/>
                    </a:moveTo>
                    <a:cubicBezTo>
                      <a:pt x="79" y="4"/>
                      <a:pt x="78" y="5"/>
                      <a:pt x="78" y="5"/>
                    </a:cubicBezTo>
                    <a:cubicBezTo>
                      <a:pt x="78" y="6"/>
                      <a:pt x="76" y="5"/>
                      <a:pt x="76" y="5"/>
                    </a:cubicBezTo>
                    <a:cubicBezTo>
                      <a:pt x="75" y="6"/>
                      <a:pt x="75" y="7"/>
                      <a:pt x="75" y="7"/>
                    </a:cubicBezTo>
                    <a:cubicBezTo>
                      <a:pt x="74" y="8"/>
                      <a:pt x="71" y="9"/>
                      <a:pt x="70" y="9"/>
                    </a:cubicBezTo>
                    <a:cubicBezTo>
                      <a:pt x="65" y="9"/>
                      <a:pt x="61" y="6"/>
                      <a:pt x="65" y="4"/>
                    </a:cubicBezTo>
                    <a:cubicBezTo>
                      <a:pt x="66" y="4"/>
                      <a:pt x="67" y="4"/>
                      <a:pt x="68" y="3"/>
                    </a:cubicBezTo>
                    <a:cubicBezTo>
                      <a:pt x="70" y="3"/>
                      <a:pt x="74" y="2"/>
                      <a:pt x="75" y="2"/>
                    </a:cubicBezTo>
                    <a:cubicBezTo>
                      <a:pt x="78" y="2"/>
                      <a:pt x="79" y="2"/>
                      <a:pt x="79" y="3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7" name="Freeform 180">
                <a:extLst>
                  <a:ext uri="{FF2B5EF4-FFF2-40B4-BE49-F238E27FC236}">
                    <a16:creationId xmlns:a16="http://schemas.microsoft.com/office/drawing/2014/main" xmlns="" id="{DDD1811C-D682-4DF4-BAFA-E12DDB3D9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" y="1597"/>
                <a:ext cx="45" cy="39"/>
              </a:xfrm>
              <a:custGeom>
                <a:avLst/>
                <a:gdLst>
                  <a:gd name="T0" fmla="*/ 19 w 23"/>
                  <a:gd name="T1" fmla="*/ 2 h 20"/>
                  <a:gd name="T2" fmla="*/ 14 w 23"/>
                  <a:gd name="T3" fmla="*/ 1 h 20"/>
                  <a:gd name="T4" fmla="*/ 8 w 23"/>
                  <a:gd name="T5" fmla="*/ 8 h 20"/>
                  <a:gd name="T6" fmla="*/ 0 w 23"/>
                  <a:gd name="T7" fmla="*/ 14 h 20"/>
                  <a:gd name="T8" fmla="*/ 12 w 23"/>
                  <a:gd name="T9" fmla="*/ 16 h 20"/>
                  <a:gd name="T10" fmla="*/ 13 w 23"/>
                  <a:gd name="T11" fmla="*/ 20 h 20"/>
                  <a:gd name="T12" fmla="*/ 20 w 23"/>
                  <a:gd name="T13" fmla="*/ 20 h 20"/>
                  <a:gd name="T14" fmla="*/ 18 w 23"/>
                  <a:gd name="T15" fmla="*/ 14 h 20"/>
                  <a:gd name="T16" fmla="*/ 17 w 23"/>
                  <a:gd name="T17" fmla="*/ 14 h 20"/>
                  <a:gd name="T18" fmla="*/ 18 w 23"/>
                  <a:gd name="T19" fmla="*/ 6 h 20"/>
                  <a:gd name="T20" fmla="*/ 22 w 23"/>
                  <a:gd name="T21" fmla="*/ 8 h 20"/>
                  <a:gd name="T22" fmla="*/ 22 w 23"/>
                  <a:gd name="T23" fmla="*/ 8 h 20"/>
                  <a:gd name="T24" fmla="*/ 23 w 23"/>
                  <a:gd name="T25" fmla="*/ 7 h 20"/>
                  <a:gd name="T26" fmla="*/ 21 w 23"/>
                  <a:gd name="T27" fmla="*/ 6 h 20"/>
                  <a:gd name="T28" fmla="*/ 19 w 23"/>
                  <a:gd name="T2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20">
                    <a:moveTo>
                      <a:pt x="19" y="2"/>
                    </a:moveTo>
                    <a:cubicBezTo>
                      <a:pt x="19" y="2"/>
                      <a:pt x="17" y="2"/>
                      <a:pt x="14" y="1"/>
                    </a:cubicBezTo>
                    <a:cubicBezTo>
                      <a:pt x="12" y="0"/>
                      <a:pt x="10" y="5"/>
                      <a:pt x="8" y="8"/>
                    </a:cubicBezTo>
                    <a:cubicBezTo>
                      <a:pt x="6" y="10"/>
                      <a:pt x="0" y="14"/>
                      <a:pt x="0" y="1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9" y="18"/>
                      <a:pt x="19" y="16"/>
                      <a:pt x="18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2"/>
                      <a:pt x="18" y="8"/>
                      <a:pt x="18" y="6"/>
                    </a:cubicBezTo>
                    <a:cubicBezTo>
                      <a:pt x="19" y="7"/>
                      <a:pt x="21" y="8"/>
                      <a:pt x="22" y="8"/>
                    </a:cubicBezTo>
                    <a:cubicBezTo>
                      <a:pt x="22" y="8"/>
                      <a:pt x="21" y="8"/>
                      <a:pt x="22" y="8"/>
                    </a:cubicBezTo>
                    <a:cubicBezTo>
                      <a:pt x="23" y="9"/>
                      <a:pt x="23" y="7"/>
                      <a:pt x="23" y="7"/>
                    </a:cubicBezTo>
                    <a:cubicBezTo>
                      <a:pt x="23" y="7"/>
                      <a:pt x="21" y="7"/>
                      <a:pt x="21" y="6"/>
                    </a:cubicBezTo>
                    <a:cubicBezTo>
                      <a:pt x="20" y="6"/>
                      <a:pt x="19" y="3"/>
                      <a:pt x="19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8" name="Freeform 181">
                <a:extLst>
                  <a:ext uri="{FF2B5EF4-FFF2-40B4-BE49-F238E27FC236}">
                    <a16:creationId xmlns:a16="http://schemas.microsoft.com/office/drawing/2014/main" xmlns="" id="{AAB1D48D-3EA0-4754-AA03-A0B62AC54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" y="1597"/>
                <a:ext cx="45" cy="39"/>
              </a:xfrm>
              <a:custGeom>
                <a:avLst/>
                <a:gdLst>
                  <a:gd name="T0" fmla="*/ 19 w 23"/>
                  <a:gd name="T1" fmla="*/ 2 h 20"/>
                  <a:gd name="T2" fmla="*/ 14 w 23"/>
                  <a:gd name="T3" fmla="*/ 1 h 20"/>
                  <a:gd name="T4" fmla="*/ 8 w 23"/>
                  <a:gd name="T5" fmla="*/ 8 h 20"/>
                  <a:gd name="T6" fmla="*/ 0 w 23"/>
                  <a:gd name="T7" fmla="*/ 14 h 20"/>
                  <a:gd name="T8" fmla="*/ 12 w 23"/>
                  <a:gd name="T9" fmla="*/ 16 h 20"/>
                  <a:gd name="T10" fmla="*/ 13 w 23"/>
                  <a:gd name="T11" fmla="*/ 20 h 20"/>
                  <a:gd name="T12" fmla="*/ 20 w 23"/>
                  <a:gd name="T13" fmla="*/ 20 h 20"/>
                  <a:gd name="T14" fmla="*/ 18 w 23"/>
                  <a:gd name="T15" fmla="*/ 14 h 20"/>
                  <a:gd name="T16" fmla="*/ 17 w 23"/>
                  <a:gd name="T17" fmla="*/ 14 h 20"/>
                  <a:gd name="T18" fmla="*/ 18 w 23"/>
                  <a:gd name="T19" fmla="*/ 6 h 20"/>
                  <a:gd name="T20" fmla="*/ 22 w 23"/>
                  <a:gd name="T21" fmla="*/ 8 h 20"/>
                  <a:gd name="T22" fmla="*/ 22 w 23"/>
                  <a:gd name="T23" fmla="*/ 8 h 20"/>
                  <a:gd name="T24" fmla="*/ 23 w 23"/>
                  <a:gd name="T25" fmla="*/ 7 h 20"/>
                  <a:gd name="T26" fmla="*/ 21 w 23"/>
                  <a:gd name="T27" fmla="*/ 6 h 20"/>
                  <a:gd name="T28" fmla="*/ 19 w 23"/>
                  <a:gd name="T2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20">
                    <a:moveTo>
                      <a:pt x="19" y="2"/>
                    </a:moveTo>
                    <a:cubicBezTo>
                      <a:pt x="19" y="2"/>
                      <a:pt x="17" y="2"/>
                      <a:pt x="14" y="1"/>
                    </a:cubicBezTo>
                    <a:cubicBezTo>
                      <a:pt x="12" y="0"/>
                      <a:pt x="10" y="5"/>
                      <a:pt x="8" y="8"/>
                    </a:cubicBezTo>
                    <a:cubicBezTo>
                      <a:pt x="6" y="10"/>
                      <a:pt x="0" y="14"/>
                      <a:pt x="0" y="1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9" y="18"/>
                      <a:pt x="19" y="16"/>
                      <a:pt x="18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2"/>
                      <a:pt x="18" y="8"/>
                      <a:pt x="18" y="6"/>
                    </a:cubicBezTo>
                    <a:cubicBezTo>
                      <a:pt x="19" y="7"/>
                      <a:pt x="21" y="8"/>
                      <a:pt x="22" y="8"/>
                    </a:cubicBezTo>
                    <a:cubicBezTo>
                      <a:pt x="22" y="8"/>
                      <a:pt x="21" y="8"/>
                      <a:pt x="22" y="8"/>
                    </a:cubicBezTo>
                    <a:cubicBezTo>
                      <a:pt x="23" y="9"/>
                      <a:pt x="23" y="7"/>
                      <a:pt x="23" y="7"/>
                    </a:cubicBezTo>
                    <a:cubicBezTo>
                      <a:pt x="23" y="7"/>
                      <a:pt x="21" y="7"/>
                      <a:pt x="21" y="6"/>
                    </a:cubicBezTo>
                    <a:cubicBezTo>
                      <a:pt x="20" y="6"/>
                      <a:pt x="19" y="3"/>
                      <a:pt x="19" y="2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9" name="Freeform 182">
                <a:extLst>
                  <a:ext uri="{FF2B5EF4-FFF2-40B4-BE49-F238E27FC236}">
                    <a16:creationId xmlns:a16="http://schemas.microsoft.com/office/drawing/2014/main" xmlns="" id="{53014CCA-1788-4B63-B9CF-D3F7FDFB28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8" y="2154"/>
                <a:ext cx="149" cy="197"/>
              </a:xfrm>
              <a:custGeom>
                <a:avLst/>
                <a:gdLst>
                  <a:gd name="T0" fmla="*/ 5 w 76"/>
                  <a:gd name="T1" fmla="*/ 59 h 100"/>
                  <a:gd name="T2" fmla="*/ 8 w 76"/>
                  <a:gd name="T3" fmla="*/ 57 h 100"/>
                  <a:gd name="T4" fmla="*/ 9 w 76"/>
                  <a:gd name="T5" fmla="*/ 59 h 100"/>
                  <a:gd name="T6" fmla="*/ 6 w 76"/>
                  <a:gd name="T7" fmla="*/ 65 h 100"/>
                  <a:gd name="T8" fmla="*/ 32 w 76"/>
                  <a:gd name="T9" fmla="*/ 83 h 100"/>
                  <a:gd name="T10" fmla="*/ 36 w 76"/>
                  <a:gd name="T11" fmla="*/ 92 h 100"/>
                  <a:gd name="T12" fmla="*/ 49 w 76"/>
                  <a:gd name="T13" fmla="*/ 100 h 100"/>
                  <a:gd name="T14" fmla="*/ 51 w 76"/>
                  <a:gd name="T15" fmla="*/ 89 h 100"/>
                  <a:gd name="T16" fmla="*/ 56 w 76"/>
                  <a:gd name="T17" fmla="*/ 82 h 100"/>
                  <a:gd name="T18" fmla="*/ 64 w 76"/>
                  <a:gd name="T19" fmla="*/ 74 h 100"/>
                  <a:gd name="T20" fmla="*/ 69 w 76"/>
                  <a:gd name="T21" fmla="*/ 66 h 100"/>
                  <a:gd name="T22" fmla="*/ 72 w 76"/>
                  <a:gd name="T23" fmla="*/ 61 h 100"/>
                  <a:gd name="T24" fmla="*/ 67 w 76"/>
                  <a:gd name="T25" fmla="*/ 53 h 100"/>
                  <a:gd name="T26" fmla="*/ 71 w 76"/>
                  <a:gd name="T27" fmla="*/ 14 h 100"/>
                  <a:gd name="T28" fmla="*/ 66 w 76"/>
                  <a:gd name="T29" fmla="*/ 4 h 100"/>
                  <a:gd name="T30" fmla="*/ 58 w 76"/>
                  <a:gd name="T31" fmla="*/ 3 h 100"/>
                  <a:gd name="T32" fmla="*/ 50 w 76"/>
                  <a:gd name="T33" fmla="*/ 6 h 100"/>
                  <a:gd name="T34" fmla="*/ 38 w 76"/>
                  <a:gd name="T35" fmla="*/ 4 h 100"/>
                  <a:gd name="T36" fmla="*/ 26 w 76"/>
                  <a:gd name="T37" fmla="*/ 5 h 100"/>
                  <a:gd name="T38" fmla="*/ 15 w 76"/>
                  <a:gd name="T39" fmla="*/ 1 h 100"/>
                  <a:gd name="T40" fmla="*/ 7 w 76"/>
                  <a:gd name="T41" fmla="*/ 1 h 100"/>
                  <a:gd name="T42" fmla="*/ 1 w 76"/>
                  <a:gd name="T43" fmla="*/ 4 h 100"/>
                  <a:gd name="T44" fmla="*/ 3 w 76"/>
                  <a:gd name="T45" fmla="*/ 9 h 100"/>
                  <a:gd name="T46" fmla="*/ 4 w 76"/>
                  <a:gd name="T47" fmla="*/ 17 h 100"/>
                  <a:gd name="T48" fmla="*/ 8 w 76"/>
                  <a:gd name="T49" fmla="*/ 28 h 100"/>
                  <a:gd name="T50" fmla="*/ 3 w 76"/>
                  <a:gd name="T51" fmla="*/ 37 h 100"/>
                  <a:gd name="T52" fmla="*/ 3 w 76"/>
                  <a:gd name="T53" fmla="*/ 52 h 100"/>
                  <a:gd name="T54" fmla="*/ 4 w 76"/>
                  <a:gd name="T55" fmla="*/ 55 h 100"/>
                  <a:gd name="T56" fmla="*/ 23 w 76"/>
                  <a:gd name="T57" fmla="*/ 6 h 100"/>
                  <a:gd name="T58" fmla="*/ 27 w 76"/>
                  <a:gd name="T59" fmla="*/ 22 h 100"/>
                  <a:gd name="T60" fmla="*/ 26 w 76"/>
                  <a:gd name="T61" fmla="*/ 26 h 100"/>
                  <a:gd name="T62" fmla="*/ 20 w 76"/>
                  <a:gd name="T63" fmla="*/ 18 h 100"/>
                  <a:gd name="T64" fmla="*/ 19 w 76"/>
                  <a:gd name="T65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6" h="100">
                    <a:moveTo>
                      <a:pt x="4" y="55"/>
                    </a:moveTo>
                    <a:cubicBezTo>
                      <a:pt x="5" y="56"/>
                      <a:pt x="4" y="59"/>
                      <a:pt x="5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9"/>
                      <a:pt x="8" y="57"/>
                      <a:pt x="8" y="57"/>
                    </a:cubicBezTo>
                    <a:cubicBezTo>
                      <a:pt x="10" y="56"/>
                      <a:pt x="10" y="58"/>
                      <a:pt x="11" y="57"/>
                    </a:cubicBezTo>
                    <a:cubicBezTo>
                      <a:pt x="10" y="58"/>
                      <a:pt x="9" y="58"/>
                      <a:pt x="9" y="59"/>
                    </a:cubicBezTo>
                    <a:cubicBezTo>
                      <a:pt x="8" y="60"/>
                      <a:pt x="9" y="62"/>
                      <a:pt x="8" y="63"/>
                    </a:cubicBezTo>
                    <a:cubicBezTo>
                      <a:pt x="8" y="64"/>
                      <a:pt x="6" y="64"/>
                      <a:pt x="6" y="65"/>
                    </a:cubicBezTo>
                    <a:cubicBezTo>
                      <a:pt x="5" y="68"/>
                      <a:pt x="6" y="69"/>
                      <a:pt x="5" y="71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32" y="83"/>
                      <a:pt x="34" y="85"/>
                      <a:pt x="34" y="87"/>
                    </a:cubicBezTo>
                    <a:cubicBezTo>
                      <a:pt x="33" y="90"/>
                      <a:pt x="33" y="92"/>
                      <a:pt x="36" y="92"/>
                    </a:cubicBezTo>
                    <a:cubicBezTo>
                      <a:pt x="38" y="92"/>
                      <a:pt x="38" y="94"/>
                      <a:pt x="38" y="94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9" y="100"/>
                      <a:pt x="50" y="98"/>
                      <a:pt x="51" y="98"/>
                    </a:cubicBezTo>
                    <a:cubicBezTo>
                      <a:pt x="51" y="95"/>
                      <a:pt x="49" y="93"/>
                      <a:pt x="51" y="89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3" y="87"/>
                      <a:pt x="54" y="83"/>
                      <a:pt x="56" y="82"/>
                    </a:cubicBezTo>
                    <a:cubicBezTo>
                      <a:pt x="57" y="81"/>
                      <a:pt x="59" y="82"/>
                      <a:pt x="60" y="81"/>
                    </a:cubicBezTo>
                    <a:cubicBezTo>
                      <a:pt x="61" y="80"/>
                      <a:pt x="63" y="75"/>
                      <a:pt x="64" y="74"/>
                    </a:cubicBezTo>
                    <a:cubicBezTo>
                      <a:pt x="64" y="74"/>
                      <a:pt x="67" y="75"/>
                      <a:pt x="68" y="73"/>
                    </a:cubicBezTo>
                    <a:cubicBezTo>
                      <a:pt x="69" y="72"/>
                      <a:pt x="68" y="68"/>
                      <a:pt x="69" y="66"/>
                    </a:cubicBezTo>
                    <a:cubicBezTo>
                      <a:pt x="70" y="65"/>
                      <a:pt x="72" y="64"/>
                      <a:pt x="72" y="63"/>
                    </a:cubicBezTo>
                    <a:cubicBezTo>
                      <a:pt x="73" y="62"/>
                      <a:pt x="71" y="62"/>
                      <a:pt x="72" y="61"/>
                    </a:cubicBezTo>
                    <a:cubicBezTo>
                      <a:pt x="72" y="61"/>
                      <a:pt x="73" y="60"/>
                      <a:pt x="73" y="60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6" y="3"/>
                      <a:pt x="68" y="5"/>
                      <a:pt x="66" y="4"/>
                    </a:cubicBezTo>
                    <a:cubicBezTo>
                      <a:pt x="64" y="3"/>
                      <a:pt x="64" y="0"/>
                      <a:pt x="64" y="0"/>
                    </a:cubicBezTo>
                    <a:cubicBezTo>
                      <a:pt x="64" y="0"/>
                      <a:pt x="61" y="4"/>
                      <a:pt x="58" y="3"/>
                    </a:cubicBezTo>
                    <a:cubicBezTo>
                      <a:pt x="56" y="1"/>
                      <a:pt x="55" y="6"/>
                      <a:pt x="55" y="6"/>
                    </a:cubicBezTo>
                    <a:cubicBezTo>
                      <a:pt x="55" y="6"/>
                      <a:pt x="52" y="6"/>
                      <a:pt x="50" y="6"/>
                    </a:cubicBezTo>
                    <a:cubicBezTo>
                      <a:pt x="48" y="6"/>
                      <a:pt x="46" y="7"/>
                      <a:pt x="45" y="5"/>
                    </a:cubicBezTo>
                    <a:cubicBezTo>
                      <a:pt x="44" y="4"/>
                      <a:pt x="38" y="4"/>
                      <a:pt x="38" y="4"/>
                    </a:cubicBezTo>
                    <a:cubicBezTo>
                      <a:pt x="38" y="4"/>
                      <a:pt x="34" y="6"/>
                      <a:pt x="32" y="4"/>
                    </a:cubicBezTo>
                    <a:cubicBezTo>
                      <a:pt x="30" y="3"/>
                      <a:pt x="27" y="5"/>
                      <a:pt x="26" y="5"/>
                    </a:cubicBezTo>
                    <a:cubicBezTo>
                      <a:pt x="25" y="5"/>
                      <a:pt x="19" y="4"/>
                      <a:pt x="19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8"/>
                      <a:pt x="3" y="9"/>
                    </a:cubicBezTo>
                    <a:cubicBezTo>
                      <a:pt x="6" y="11"/>
                      <a:pt x="3" y="9"/>
                      <a:pt x="5" y="11"/>
                    </a:cubicBezTo>
                    <a:cubicBezTo>
                      <a:pt x="7" y="13"/>
                      <a:pt x="5" y="13"/>
                      <a:pt x="4" y="17"/>
                    </a:cubicBezTo>
                    <a:cubicBezTo>
                      <a:pt x="4" y="20"/>
                      <a:pt x="3" y="21"/>
                      <a:pt x="6" y="23"/>
                    </a:cubicBezTo>
                    <a:cubicBezTo>
                      <a:pt x="8" y="25"/>
                      <a:pt x="8" y="26"/>
                      <a:pt x="8" y="28"/>
                    </a:cubicBezTo>
                    <a:cubicBezTo>
                      <a:pt x="7" y="30"/>
                      <a:pt x="7" y="32"/>
                      <a:pt x="6" y="33"/>
                    </a:cubicBezTo>
                    <a:cubicBezTo>
                      <a:pt x="6" y="35"/>
                      <a:pt x="4" y="33"/>
                      <a:pt x="3" y="37"/>
                    </a:cubicBezTo>
                    <a:cubicBezTo>
                      <a:pt x="3" y="41"/>
                      <a:pt x="4" y="42"/>
                      <a:pt x="2" y="44"/>
                    </a:cubicBezTo>
                    <a:cubicBezTo>
                      <a:pt x="0" y="46"/>
                      <a:pt x="4" y="51"/>
                      <a:pt x="3" y="52"/>
                    </a:cubicBezTo>
                    <a:cubicBezTo>
                      <a:pt x="2" y="53"/>
                      <a:pt x="3" y="55"/>
                      <a:pt x="3" y="55"/>
                    </a:cubicBezTo>
                    <a:cubicBezTo>
                      <a:pt x="4" y="55"/>
                      <a:pt x="4" y="55"/>
                      <a:pt x="4" y="55"/>
                    </a:cubicBezTo>
                    <a:close/>
                    <a:moveTo>
                      <a:pt x="21" y="5"/>
                    </a:moveTo>
                    <a:cubicBezTo>
                      <a:pt x="21" y="5"/>
                      <a:pt x="23" y="6"/>
                      <a:pt x="23" y="6"/>
                    </a:cubicBezTo>
                    <a:cubicBezTo>
                      <a:pt x="24" y="10"/>
                      <a:pt x="23" y="13"/>
                      <a:pt x="23" y="16"/>
                    </a:cubicBezTo>
                    <a:cubicBezTo>
                      <a:pt x="24" y="18"/>
                      <a:pt x="26" y="20"/>
                      <a:pt x="27" y="22"/>
                    </a:cubicBezTo>
                    <a:cubicBezTo>
                      <a:pt x="27" y="22"/>
                      <a:pt x="27" y="25"/>
                      <a:pt x="27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2"/>
                      <a:pt x="24" y="21"/>
                    </a:cubicBezTo>
                    <a:cubicBezTo>
                      <a:pt x="23" y="20"/>
                      <a:pt x="20" y="19"/>
                      <a:pt x="20" y="18"/>
                    </a:cubicBezTo>
                    <a:cubicBezTo>
                      <a:pt x="20" y="17"/>
                      <a:pt x="20" y="16"/>
                      <a:pt x="20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3"/>
                      <a:pt x="20" y="7"/>
                      <a:pt x="21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0" name="Freeform 183">
                <a:extLst>
                  <a:ext uri="{FF2B5EF4-FFF2-40B4-BE49-F238E27FC236}">
                    <a16:creationId xmlns:a16="http://schemas.microsoft.com/office/drawing/2014/main" xmlns="" id="{27B0203B-89DA-4417-BF42-11C7C2497F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8" y="2154"/>
                <a:ext cx="149" cy="197"/>
              </a:xfrm>
              <a:custGeom>
                <a:avLst/>
                <a:gdLst>
                  <a:gd name="T0" fmla="*/ 5 w 76"/>
                  <a:gd name="T1" fmla="*/ 59 h 100"/>
                  <a:gd name="T2" fmla="*/ 8 w 76"/>
                  <a:gd name="T3" fmla="*/ 57 h 100"/>
                  <a:gd name="T4" fmla="*/ 9 w 76"/>
                  <a:gd name="T5" fmla="*/ 59 h 100"/>
                  <a:gd name="T6" fmla="*/ 6 w 76"/>
                  <a:gd name="T7" fmla="*/ 65 h 100"/>
                  <a:gd name="T8" fmla="*/ 32 w 76"/>
                  <a:gd name="T9" fmla="*/ 83 h 100"/>
                  <a:gd name="T10" fmla="*/ 36 w 76"/>
                  <a:gd name="T11" fmla="*/ 92 h 100"/>
                  <a:gd name="T12" fmla="*/ 49 w 76"/>
                  <a:gd name="T13" fmla="*/ 100 h 100"/>
                  <a:gd name="T14" fmla="*/ 51 w 76"/>
                  <a:gd name="T15" fmla="*/ 89 h 100"/>
                  <a:gd name="T16" fmla="*/ 56 w 76"/>
                  <a:gd name="T17" fmla="*/ 82 h 100"/>
                  <a:gd name="T18" fmla="*/ 64 w 76"/>
                  <a:gd name="T19" fmla="*/ 74 h 100"/>
                  <a:gd name="T20" fmla="*/ 69 w 76"/>
                  <a:gd name="T21" fmla="*/ 66 h 100"/>
                  <a:gd name="T22" fmla="*/ 72 w 76"/>
                  <a:gd name="T23" fmla="*/ 61 h 100"/>
                  <a:gd name="T24" fmla="*/ 67 w 76"/>
                  <a:gd name="T25" fmla="*/ 53 h 100"/>
                  <a:gd name="T26" fmla="*/ 71 w 76"/>
                  <a:gd name="T27" fmla="*/ 14 h 100"/>
                  <a:gd name="T28" fmla="*/ 66 w 76"/>
                  <a:gd name="T29" fmla="*/ 4 h 100"/>
                  <a:gd name="T30" fmla="*/ 58 w 76"/>
                  <a:gd name="T31" fmla="*/ 3 h 100"/>
                  <a:gd name="T32" fmla="*/ 50 w 76"/>
                  <a:gd name="T33" fmla="*/ 6 h 100"/>
                  <a:gd name="T34" fmla="*/ 38 w 76"/>
                  <a:gd name="T35" fmla="*/ 4 h 100"/>
                  <a:gd name="T36" fmla="*/ 26 w 76"/>
                  <a:gd name="T37" fmla="*/ 5 h 100"/>
                  <a:gd name="T38" fmla="*/ 15 w 76"/>
                  <a:gd name="T39" fmla="*/ 1 h 100"/>
                  <a:gd name="T40" fmla="*/ 7 w 76"/>
                  <a:gd name="T41" fmla="*/ 1 h 100"/>
                  <a:gd name="T42" fmla="*/ 1 w 76"/>
                  <a:gd name="T43" fmla="*/ 4 h 100"/>
                  <a:gd name="T44" fmla="*/ 3 w 76"/>
                  <a:gd name="T45" fmla="*/ 9 h 100"/>
                  <a:gd name="T46" fmla="*/ 4 w 76"/>
                  <a:gd name="T47" fmla="*/ 17 h 100"/>
                  <a:gd name="T48" fmla="*/ 8 w 76"/>
                  <a:gd name="T49" fmla="*/ 28 h 100"/>
                  <a:gd name="T50" fmla="*/ 3 w 76"/>
                  <a:gd name="T51" fmla="*/ 37 h 100"/>
                  <a:gd name="T52" fmla="*/ 3 w 76"/>
                  <a:gd name="T53" fmla="*/ 52 h 100"/>
                  <a:gd name="T54" fmla="*/ 4 w 76"/>
                  <a:gd name="T55" fmla="*/ 55 h 100"/>
                  <a:gd name="T56" fmla="*/ 23 w 76"/>
                  <a:gd name="T57" fmla="*/ 6 h 100"/>
                  <a:gd name="T58" fmla="*/ 27 w 76"/>
                  <a:gd name="T59" fmla="*/ 22 h 100"/>
                  <a:gd name="T60" fmla="*/ 26 w 76"/>
                  <a:gd name="T61" fmla="*/ 26 h 100"/>
                  <a:gd name="T62" fmla="*/ 20 w 76"/>
                  <a:gd name="T63" fmla="*/ 18 h 100"/>
                  <a:gd name="T64" fmla="*/ 19 w 76"/>
                  <a:gd name="T65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6" h="100">
                    <a:moveTo>
                      <a:pt x="4" y="55"/>
                    </a:moveTo>
                    <a:cubicBezTo>
                      <a:pt x="5" y="56"/>
                      <a:pt x="4" y="59"/>
                      <a:pt x="5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9"/>
                      <a:pt x="8" y="57"/>
                      <a:pt x="8" y="57"/>
                    </a:cubicBezTo>
                    <a:cubicBezTo>
                      <a:pt x="10" y="56"/>
                      <a:pt x="10" y="58"/>
                      <a:pt x="11" y="57"/>
                    </a:cubicBezTo>
                    <a:cubicBezTo>
                      <a:pt x="10" y="58"/>
                      <a:pt x="9" y="58"/>
                      <a:pt x="9" y="59"/>
                    </a:cubicBezTo>
                    <a:cubicBezTo>
                      <a:pt x="8" y="60"/>
                      <a:pt x="9" y="62"/>
                      <a:pt x="8" y="63"/>
                    </a:cubicBezTo>
                    <a:cubicBezTo>
                      <a:pt x="8" y="64"/>
                      <a:pt x="6" y="64"/>
                      <a:pt x="6" y="65"/>
                    </a:cubicBezTo>
                    <a:cubicBezTo>
                      <a:pt x="5" y="68"/>
                      <a:pt x="6" y="69"/>
                      <a:pt x="5" y="71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32" y="83"/>
                      <a:pt x="34" y="85"/>
                      <a:pt x="34" y="87"/>
                    </a:cubicBezTo>
                    <a:cubicBezTo>
                      <a:pt x="33" y="90"/>
                      <a:pt x="33" y="92"/>
                      <a:pt x="36" y="92"/>
                    </a:cubicBezTo>
                    <a:cubicBezTo>
                      <a:pt x="38" y="92"/>
                      <a:pt x="38" y="94"/>
                      <a:pt x="38" y="94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9" y="100"/>
                      <a:pt x="50" y="98"/>
                      <a:pt x="51" y="98"/>
                    </a:cubicBezTo>
                    <a:cubicBezTo>
                      <a:pt x="51" y="95"/>
                      <a:pt x="49" y="93"/>
                      <a:pt x="51" y="89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3" y="87"/>
                      <a:pt x="54" y="83"/>
                      <a:pt x="56" y="82"/>
                    </a:cubicBezTo>
                    <a:cubicBezTo>
                      <a:pt x="57" y="81"/>
                      <a:pt x="59" y="82"/>
                      <a:pt x="60" y="81"/>
                    </a:cubicBezTo>
                    <a:cubicBezTo>
                      <a:pt x="61" y="80"/>
                      <a:pt x="63" y="75"/>
                      <a:pt x="64" y="74"/>
                    </a:cubicBezTo>
                    <a:cubicBezTo>
                      <a:pt x="64" y="74"/>
                      <a:pt x="67" y="75"/>
                      <a:pt x="68" y="73"/>
                    </a:cubicBezTo>
                    <a:cubicBezTo>
                      <a:pt x="69" y="72"/>
                      <a:pt x="68" y="68"/>
                      <a:pt x="69" y="66"/>
                    </a:cubicBezTo>
                    <a:cubicBezTo>
                      <a:pt x="70" y="65"/>
                      <a:pt x="72" y="64"/>
                      <a:pt x="72" y="63"/>
                    </a:cubicBezTo>
                    <a:cubicBezTo>
                      <a:pt x="73" y="62"/>
                      <a:pt x="71" y="62"/>
                      <a:pt x="72" y="61"/>
                    </a:cubicBezTo>
                    <a:cubicBezTo>
                      <a:pt x="72" y="61"/>
                      <a:pt x="73" y="60"/>
                      <a:pt x="73" y="60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6" y="3"/>
                      <a:pt x="68" y="5"/>
                      <a:pt x="66" y="4"/>
                    </a:cubicBezTo>
                    <a:cubicBezTo>
                      <a:pt x="64" y="3"/>
                      <a:pt x="64" y="0"/>
                      <a:pt x="64" y="0"/>
                    </a:cubicBezTo>
                    <a:cubicBezTo>
                      <a:pt x="64" y="0"/>
                      <a:pt x="61" y="4"/>
                      <a:pt x="58" y="3"/>
                    </a:cubicBezTo>
                    <a:cubicBezTo>
                      <a:pt x="56" y="1"/>
                      <a:pt x="55" y="6"/>
                      <a:pt x="55" y="6"/>
                    </a:cubicBezTo>
                    <a:cubicBezTo>
                      <a:pt x="55" y="6"/>
                      <a:pt x="52" y="6"/>
                      <a:pt x="50" y="6"/>
                    </a:cubicBezTo>
                    <a:cubicBezTo>
                      <a:pt x="48" y="6"/>
                      <a:pt x="46" y="7"/>
                      <a:pt x="45" y="5"/>
                    </a:cubicBezTo>
                    <a:cubicBezTo>
                      <a:pt x="44" y="4"/>
                      <a:pt x="38" y="4"/>
                      <a:pt x="38" y="4"/>
                    </a:cubicBezTo>
                    <a:cubicBezTo>
                      <a:pt x="38" y="4"/>
                      <a:pt x="34" y="6"/>
                      <a:pt x="32" y="4"/>
                    </a:cubicBezTo>
                    <a:cubicBezTo>
                      <a:pt x="30" y="3"/>
                      <a:pt x="27" y="5"/>
                      <a:pt x="26" y="5"/>
                    </a:cubicBezTo>
                    <a:cubicBezTo>
                      <a:pt x="25" y="5"/>
                      <a:pt x="19" y="4"/>
                      <a:pt x="19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8"/>
                      <a:pt x="3" y="9"/>
                    </a:cubicBezTo>
                    <a:cubicBezTo>
                      <a:pt x="6" y="11"/>
                      <a:pt x="3" y="9"/>
                      <a:pt x="5" y="11"/>
                    </a:cubicBezTo>
                    <a:cubicBezTo>
                      <a:pt x="7" y="13"/>
                      <a:pt x="5" y="13"/>
                      <a:pt x="4" y="17"/>
                    </a:cubicBezTo>
                    <a:cubicBezTo>
                      <a:pt x="4" y="20"/>
                      <a:pt x="3" y="21"/>
                      <a:pt x="6" y="23"/>
                    </a:cubicBezTo>
                    <a:cubicBezTo>
                      <a:pt x="8" y="25"/>
                      <a:pt x="8" y="26"/>
                      <a:pt x="8" y="28"/>
                    </a:cubicBezTo>
                    <a:cubicBezTo>
                      <a:pt x="7" y="30"/>
                      <a:pt x="7" y="32"/>
                      <a:pt x="6" y="33"/>
                    </a:cubicBezTo>
                    <a:cubicBezTo>
                      <a:pt x="6" y="35"/>
                      <a:pt x="4" y="33"/>
                      <a:pt x="3" y="37"/>
                    </a:cubicBezTo>
                    <a:cubicBezTo>
                      <a:pt x="3" y="41"/>
                      <a:pt x="4" y="42"/>
                      <a:pt x="2" y="44"/>
                    </a:cubicBezTo>
                    <a:cubicBezTo>
                      <a:pt x="0" y="46"/>
                      <a:pt x="4" y="51"/>
                      <a:pt x="3" y="52"/>
                    </a:cubicBezTo>
                    <a:cubicBezTo>
                      <a:pt x="2" y="53"/>
                      <a:pt x="3" y="55"/>
                      <a:pt x="3" y="55"/>
                    </a:cubicBezTo>
                    <a:cubicBezTo>
                      <a:pt x="4" y="55"/>
                      <a:pt x="4" y="55"/>
                      <a:pt x="4" y="55"/>
                    </a:cubicBezTo>
                    <a:close/>
                    <a:moveTo>
                      <a:pt x="21" y="5"/>
                    </a:moveTo>
                    <a:cubicBezTo>
                      <a:pt x="21" y="5"/>
                      <a:pt x="23" y="6"/>
                      <a:pt x="23" y="6"/>
                    </a:cubicBezTo>
                    <a:cubicBezTo>
                      <a:pt x="24" y="10"/>
                      <a:pt x="23" y="13"/>
                      <a:pt x="23" y="16"/>
                    </a:cubicBezTo>
                    <a:cubicBezTo>
                      <a:pt x="24" y="18"/>
                      <a:pt x="26" y="20"/>
                      <a:pt x="27" y="22"/>
                    </a:cubicBezTo>
                    <a:cubicBezTo>
                      <a:pt x="27" y="22"/>
                      <a:pt x="27" y="25"/>
                      <a:pt x="27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2"/>
                      <a:pt x="24" y="21"/>
                    </a:cubicBezTo>
                    <a:cubicBezTo>
                      <a:pt x="23" y="20"/>
                      <a:pt x="20" y="19"/>
                      <a:pt x="20" y="18"/>
                    </a:cubicBezTo>
                    <a:cubicBezTo>
                      <a:pt x="20" y="17"/>
                      <a:pt x="20" y="16"/>
                      <a:pt x="20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3"/>
                      <a:pt x="20" y="7"/>
                      <a:pt x="21" y="5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1" name="Freeform 184">
                <a:extLst>
                  <a:ext uri="{FF2B5EF4-FFF2-40B4-BE49-F238E27FC236}">
                    <a16:creationId xmlns:a16="http://schemas.microsoft.com/office/drawing/2014/main" xmlns="" id="{F828D8A1-EAF9-4F5C-87B5-33294C9F67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12" y="1004"/>
                <a:ext cx="694" cy="354"/>
              </a:xfrm>
              <a:custGeom>
                <a:avLst/>
                <a:gdLst>
                  <a:gd name="T0" fmla="*/ 329 w 354"/>
                  <a:gd name="T1" fmla="*/ 91 h 180"/>
                  <a:gd name="T2" fmla="*/ 312 w 354"/>
                  <a:gd name="T3" fmla="*/ 104 h 180"/>
                  <a:gd name="T4" fmla="*/ 308 w 354"/>
                  <a:gd name="T5" fmla="*/ 127 h 180"/>
                  <a:gd name="T6" fmla="*/ 282 w 354"/>
                  <a:gd name="T7" fmla="*/ 136 h 180"/>
                  <a:gd name="T8" fmla="*/ 286 w 354"/>
                  <a:gd name="T9" fmla="*/ 162 h 180"/>
                  <a:gd name="T10" fmla="*/ 253 w 354"/>
                  <a:gd name="T11" fmla="*/ 154 h 180"/>
                  <a:gd name="T12" fmla="*/ 228 w 354"/>
                  <a:gd name="T13" fmla="*/ 160 h 180"/>
                  <a:gd name="T14" fmla="*/ 197 w 354"/>
                  <a:gd name="T15" fmla="*/ 165 h 180"/>
                  <a:gd name="T16" fmla="*/ 179 w 354"/>
                  <a:gd name="T17" fmla="*/ 179 h 180"/>
                  <a:gd name="T18" fmla="*/ 161 w 354"/>
                  <a:gd name="T19" fmla="*/ 169 h 180"/>
                  <a:gd name="T20" fmla="*/ 147 w 354"/>
                  <a:gd name="T21" fmla="*/ 160 h 180"/>
                  <a:gd name="T22" fmla="*/ 124 w 354"/>
                  <a:gd name="T23" fmla="*/ 142 h 180"/>
                  <a:gd name="T24" fmla="*/ 122 w 354"/>
                  <a:gd name="T25" fmla="*/ 123 h 180"/>
                  <a:gd name="T26" fmla="*/ 122 w 354"/>
                  <a:gd name="T27" fmla="*/ 112 h 180"/>
                  <a:gd name="T28" fmla="*/ 111 w 354"/>
                  <a:gd name="T29" fmla="*/ 118 h 180"/>
                  <a:gd name="T30" fmla="*/ 103 w 354"/>
                  <a:gd name="T31" fmla="*/ 121 h 180"/>
                  <a:gd name="T32" fmla="*/ 88 w 354"/>
                  <a:gd name="T33" fmla="*/ 126 h 180"/>
                  <a:gd name="T34" fmla="*/ 49 w 354"/>
                  <a:gd name="T35" fmla="*/ 167 h 180"/>
                  <a:gd name="T36" fmla="*/ 38 w 354"/>
                  <a:gd name="T37" fmla="*/ 154 h 180"/>
                  <a:gd name="T38" fmla="*/ 40 w 354"/>
                  <a:gd name="T39" fmla="*/ 140 h 180"/>
                  <a:gd name="T40" fmla="*/ 37 w 354"/>
                  <a:gd name="T41" fmla="*/ 133 h 180"/>
                  <a:gd name="T42" fmla="*/ 50 w 354"/>
                  <a:gd name="T43" fmla="*/ 130 h 180"/>
                  <a:gd name="T44" fmla="*/ 63 w 354"/>
                  <a:gd name="T45" fmla="*/ 132 h 180"/>
                  <a:gd name="T46" fmla="*/ 58 w 354"/>
                  <a:gd name="T47" fmla="*/ 114 h 180"/>
                  <a:gd name="T48" fmla="*/ 46 w 354"/>
                  <a:gd name="T49" fmla="*/ 107 h 180"/>
                  <a:gd name="T50" fmla="*/ 34 w 354"/>
                  <a:gd name="T51" fmla="*/ 101 h 180"/>
                  <a:gd name="T52" fmla="*/ 21 w 354"/>
                  <a:gd name="T53" fmla="*/ 109 h 180"/>
                  <a:gd name="T54" fmla="*/ 10 w 354"/>
                  <a:gd name="T55" fmla="*/ 95 h 180"/>
                  <a:gd name="T56" fmla="*/ 7 w 354"/>
                  <a:gd name="T57" fmla="*/ 75 h 180"/>
                  <a:gd name="T58" fmla="*/ 18 w 354"/>
                  <a:gd name="T59" fmla="*/ 65 h 180"/>
                  <a:gd name="T60" fmla="*/ 32 w 354"/>
                  <a:gd name="T61" fmla="*/ 48 h 180"/>
                  <a:gd name="T62" fmla="*/ 50 w 354"/>
                  <a:gd name="T63" fmla="*/ 39 h 180"/>
                  <a:gd name="T64" fmla="*/ 65 w 354"/>
                  <a:gd name="T65" fmla="*/ 48 h 180"/>
                  <a:gd name="T66" fmla="*/ 77 w 354"/>
                  <a:gd name="T67" fmla="*/ 53 h 180"/>
                  <a:gd name="T68" fmla="*/ 104 w 354"/>
                  <a:gd name="T69" fmla="*/ 52 h 180"/>
                  <a:gd name="T70" fmla="*/ 116 w 354"/>
                  <a:gd name="T71" fmla="*/ 51 h 180"/>
                  <a:gd name="T72" fmla="*/ 112 w 354"/>
                  <a:gd name="T73" fmla="*/ 30 h 180"/>
                  <a:gd name="T74" fmla="*/ 117 w 354"/>
                  <a:gd name="T75" fmla="*/ 10 h 180"/>
                  <a:gd name="T76" fmla="*/ 142 w 354"/>
                  <a:gd name="T77" fmla="*/ 11 h 180"/>
                  <a:gd name="T78" fmla="*/ 176 w 354"/>
                  <a:gd name="T79" fmla="*/ 2 h 180"/>
                  <a:gd name="T80" fmla="*/ 191 w 354"/>
                  <a:gd name="T81" fmla="*/ 6 h 180"/>
                  <a:gd name="T82" fmla="*/ 204 w 354"/>
                  <a:gd name="T83" fmla="*/ 9 h 180"/>
                  <a:gd name="T84" fmla="*/ 217 w 354"/>
                  <a:gd name="T85" fmla="*/ 17 h 180"/>
                  <a:gd name="T86" fmla="*/ 254 w 354"/>
                  <a:gd name="T87" fmla="*/ 7 h 180"/>
                  <a:gd name="T88" fmla="*/ 272 w 354"/>
                  <a:gd name="T89" fmla="*/ 47 h 180"/>
                  <a:gd name="T90" fmla="*/ 305 w 354"/>
                  <a:gd name="T91" fmla="*/ 64 h 180"/>
                  <a:gd name="T92" fmla="*/ 330 w 354"/>
                  <a:gd name="T93" fmla="*/ 69 h 180"/>
                  <a:gd name="T94" fmla="*/ 348 w 354"/>
                  <a:gd name="T95" fmla="*/ 78 h 180"/>
                  <a:gd name="T96" fmla="*/ 45 w 354"/>
                  <a:gd name="T97" fmla="*/ 139 h 180"/>
                  <a:gd name="T98" fmla="*/ 283 w 354"/>
                  <a:gd name="T99" fmla="*/ 98 h 180"/>
                  <a:gd name="T100" fmla="*/ 276 w 354"/>
                  <a:gd name="T101" fmla="*/ 108 h 180"/>
                  <a:gd name="T102" fmla="*/ 254 w 354"/>
                  <a:gd name="T103" fmla="*/ 106 h 180"/>
                  <a:gd name="T104" fmla="*/ 240 w 354"/>
                  <a:gd name="T105" fmla="*/ 116 h 180"/>
                  <a:gd name="T106" fmla="*/ 229 w 354"/>
                  <a:gd name="T107" fmla="*/ 126 h 180"/>
                  <a:gd name="T108" fmla="*/ 226 w 354"/>
                  <a:gd name="T109" fmla="*/ 124 h 180"/>
                  <a:gd name="T110" fmla="*/ 228 w 354"/>
                  <a:gd name="T111" fmla="*/ 115 h 180"/>
                  <a:gd name="T112" fmla="*/ 240 w 354"/>
                  <a:gd name="T113" fmla="*/ 104 h 180"/>
                  <a:gd name="T114" fmla="*/ 262 w 354"/>
                  <a:gd name="T115" fmla="*/ 10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54" h="180">
                    <a:moveTo>
                      <a:pt x="354" y="80"/>
                    </a:moveTo>
                    <a:cubicBezTo>
                      <a:pt x="341" y="82"/>
                      <a:pt x="341" y="82"/>
                      <a:pt x="341" y="82"/>
                    </a:cubicBezTo>
                    <a:cubicBezTo>
                      <a:pt x="337" y="85"/>
                      <a:pt x="337" y="85"/>
                      <a:pt x="337" y="85"/>
                    </a:cubicBezTo>
                    <a:cubicBezTo>
                      <a:pt x="335" y="89"/>
                      <a:pt x="335" y="89"/>
                      <a:pt x="335" y="89"/>
                    </a:cubicBezTo>
                    <a:cubicBezTo>
                      <a:pt x="329" y="91"/>
                      <a:pt x="329" y="91"/>
                      <a:pt x="329" y="91"/>
                    </a:cubicBezTo>
                    <a:cubicBezTo>
                      <a:pt x="328" y="94"/>
                      <a:pt x="328" y="94"/>
                      <a:pt x="328" y="94"/>
                    </a:cubicBezTo>
                    <a:cubicBezTo>
                      <a:pt x="327" y="98"/>
                      <a:pt x="327" y="98"/>
                      <a:pt x="327" y="98"/>
                    </a:cubicBezTo>
                    <a:cubicBezTo>
                      <a:pt x="320" y="101"/>
                      <a:pt x="320" y="101"/>
                      <a:pt x="320" y="101"/>
                    </a:cubicBezTo>
                    <a:cubicBezTo>
                      <a:pt x="315" y="101"/>
                      <a:pt x="315" y="101"/>
                      <a:pt x="315" y="101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09" y="109"/>
                      <a:pt x="309" y="109"/>
                      <a:pt x="309" y="109"/>
                    </a:cubicBezTo>
                    <a:cubicBezTo>
                      <a:pt x="306" y="112"/>
                      <a:pt x="306" y="112"/>
                      <a:pt x="306" y="112"/>
                    </a:cubicBezTo>
                    <a:cubicBezTo>
                      <a:pt x="304" y="118"/>
                      <a:pt x="304" y="118"/>
                      <a:pt x="304" y="118"/>
                    </a:cubicBezTo>
                    <a:cubicBezTo>
                      <a:pt x="305" y="124"/>
                      <a:pt x="305" y="124"/>
                      <a:pt x="305" y="124"/>
                    </a:cubicBezTo>
                    <a:cubicBezTo>
                      <a:pt x="308" y="127"/>
                      <a:pt x="308" y="127"/>
                      <a:pt x="308" y="127"/>
                    </a:cubicBezTo>
                    <a:cubicBezTo>
                      <a:pt x="306" y="130"/>
                      <a:pt x="306" y="130"/>
                      <a:pt x="306" y="130"/>
                    </a:cubicBezTo>
                    <a:cubicBezTo>
                      <a:pt x="298" y="130"/>
                      <a:pt x="298" y="130"/>
                      <a:pt x="298" y="130"/>
                    </a:cubicBezTo>
                    <a:cubicBezTo>
                      <a:pt x="291" y="133"/>
                      <a:pt x="291" y="133"/>
                      <a:pt x="291" y="133"/>
                    </a:cubicBezTo>
                    <a:cubicBezTo>
                      <a:pt x="284" y="134"/>
                      <a:pt x="284" y="134"/>
                      <a:pt x="284" y="134"/>
                    </a:cubicBezTo>
                    <a:cubicBezTo>
                      <a:pt x="282" y="136"/>
                      <a:pt x="282" y="136"/>
                      <a:pt x="282" y="136"/>
                    </a:cubicBezTo>
                    <a:cubicBezTo>
                      <a:pt x="283" y="140"/>
                      <a:pt x="283" y="140"/>
                      <a:pt x="283" y="140"/>
                    </a:cubicBezTo>
                    <a:cubicBezTo>
                      <a:pt x="288" y="144"/>
                      <a:pt x="288" y="144"/>
                      <a:pt x="288" y="144"/>
                    </a:cubicBezTo>
                    <a:cubicBezTo>
                      <a:pt x="290" y="147"/>
                      <a:pt x="290" y="147"/>
                      <a:pt x="290" y="147"/>
                    </a:cubicBezTo>
                    <a:cubicBezTo>
                      <a:pt x="286" y="155"/>
                      <a:pt x="286" y="155"/>
                      <a:pt x="286" y="155"/>
                    </a:cubicBezTo>
                    <a:cubicBezTo>
                      <a:pt x="286" y="162"/>
                      <a:pt x="286" y="162"/>
                      <a:pt x="286" y="162"/>
                    </a:cubicBezTo>
                    <a:cubicBezTo>
                      <a:pt x="282" y="160"/>
                      <a:pt x="282" y="160"/>
                      <a:pt x="282" y="160"/>
                    </a:cubicBezTo>
                    <a:cubicBezTo>
                      <a:pt x="282" y="160"/>
                      <a:pt x="277" y="159"/>
                      <a:pt x="277" y="158"/>
                    </a:cubicBezTo>
                    <a:cubicBezTo>
                      <a:pt x="276" y="156"/>
                      <a:pt x="273" y="154"/>
                      <a:pt x="271" y="154"/>
                    </a:cubicBezTo>
                    <a:cubicBezTo>
                      <a:pt x="269" y="154"/>
                      <a:pt x="267" y="153"/>
                      <a:pt x="264" y="154"/>
                    </a:cubicBezTo>
                    <a:cubicBezTo>
                      <a:pt x="260" y="154"/>
                      <a:pt x="255" y="154"/>
                      <a:pt x="253" y="154"/>
                    </a:cubicBezTo>
                    <a:cubicBezTo>
                      <a:pt x="251" y="154"/>
                      <a:pt x="247" y="159"/>
                      <a:pt x="244" y="159"/>
                    </a:cubicBezTo>
                    <a:cubicBezTo>
                      <a:pt x="241" y="159"/>
                      <a:pt x="243" y="158"/>
                      <a:pt x="240" y="157"/>
                    </a:cubicBezTo>
                    <a:cubicBezTo>
                      <a:pt x="237" y="156"/>
                      <a:pt x="237" y="154"/>
                      <a:pt x="236" y="154"/>
                    </a:cubicBezTo>
                    <a:cubicBezTo>
                      <a:pt x="232" y="157"/>
                      <a:pt x="233" y="156"/>
                      <a:pt x="231" y="156"/>
                    </a:cubicBezTo>
                    <a:cubicBezTo>
                      <a:pt x="230" y="156"/>
                      <a:pt x="228" y="160"/>
                      <a:pt x="228" y="160"/>
                    </a:cubicBezTo>
                    <a:cubicBezTo>
                      <a:pt x="228" y="160"/>
                      <a:pt x="225" y="161"/>
                      <a:pt x="225" y="163"/>
                    </a:cubicBezTo>
                    <a:cubicBezTo>
                      <a:pt x="225" y="164"/>
                      <a:pt x="219" y="158"/>
                      <a:pt x="216" y="158"/>
                    </a:cubicBezTo>
                    <a:cubicBezTo>
                      <a:pt x="210" y="158"/>
                      <a:pt x="210" y="158"/>
                      <a:pt x="210" y="158"/>
                    </a:cubicBezTo>
                    <a:cubicBezTo>
                      <a:pt x="207" y="158"/>
                      <a:pt x="202" y="164"/>
                      <a:pt x="202" y="164"/>
                    </a:cubicBezTo>
                    <a:cubicBezTo>
                      <a:pt x="200" y="165"/>
                      <a:pt x="200" y="165"/>
                      <a:pt x="197" y="165"/>
                    </a:cubicBezTo>
                    <a:cubicBezTo>
                      <a:pt x="195" y="166"/>
                      <a:pt x="193" y="165"/>
                      <a:pt x="192" y="167"/>
                    </a:cubicBezTo>
                    <a:cubicBezTo>
                      <a:pt x="192" y="169"/>
                      <a:pt x="189" y="169"/>
                      <a:pt x="187" y="169"/>
                    </a:cubicBezTo>
                    <a:cubicBezTo>
                      <a:pt x="186" y="170"/>
                      <a:pt x="185" y="175"/>
                      <a:pt x="185" y="175"/>
                    </a:cubicBezTo>
                    <a:cubicBezTo>
                      <a:pt x="185" y="175"/>
                      <a:pt x="182" y="176"/>
                      <a:pt x="179" y="176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79" y="179"/>
                      <a:pt x="177" y="180"/>
                      <a:pt x="176" y="180"/>
                    </a:cubicBezTo>
                    <a:cubicBezTo>
                      <a:pt x="175" y="180"/>
                      <a:pt x="177" y="178"/>
                      <a:pt x="176" y="176"/>
                    </a:cubicBezTo>
                    <a:cubicBezTo>
                      <a:pt x="175" y="174"/>
                      <a:pt x="170" y="173"/>
                      <a:pt x="169" y="174"/>
                    </a:cubicBezTo>
                    <a:cubicBezTo>
                      <a:pt x="168" y="175"/>
                      <a:pt x="163" y="173"/>
                      <a:pt x="161" y="172"/>
                    </a:cubicBezTo>
                    <a:cubicBezTo>
                      <a:pt x="159" y="171"/>
                      <a:pt x="161" y="170"/>
                      <a:pt x="161" y="169"/>
                    </a:cubicBezTo>
                    <a:cubicBezTo>
                      <a:pt x="161" y="167"/>
                      <a:pt x="159" y="169"/>
                      <a:pt x="159" y="167"/>
                    </a:cubicBezTo>
                    <a:cubicBezTo>
                      <a:pt x="159" y="164"/>
                      <a:pt x="158" y="164"/>
                      <a:pt x="156" y="165"/>
                    </a:cubicBezTo>
                    <a:cubicBezTo>
                      <a:pt x="154" y="165"/>
                      <a:pt x="153" y="164"/>
                      <a:pt x="152" y="163"/>
                    </a:cubicBezTo>
                    <a:cubicBezTo>
                      <a:pt x="151" y="162"/>
                      <a:pt x="149" y="158"/>
                      <a:pt x="149" y="158"/>
                    </a:cubicBezTo>
                    <a:cubicBezTo>
                      <a:pt x="147" y="160"/>
                      <a:pt x="147" y="160"/>
                      <a:pt x="147" y="160"/>
                    </a:cubicBezTo>
                    <a:cubicBezTo>
                      <a:pt x="147" y="160"/>
                      <a:pt x="140" y="159"/>
                      <a:pt x="137" y="158"/>
                    </a:cubicBezTo>
                    <a:cubicBezTo>
                      <a:pt x="134" y="157"/>
                      <a:pt x="128" y="158"/>
                      <a:pt x="128" y="158"/>
                    </a:cubicBezTo>
                    <a:cubicBezTo>
                      <a:pt x="128" y="158"/>
                      <a:pt x="127" y="150"/>
                      <a:pt x="127" y="148"/>
                    </a:cubicBezTo>
                    <a:cubicBezTo>
                      <a:pt x="127" y="146"/>
                      <a:pt x="125" y="143"/>
                      <a:pt x="125" y="143"/>
                    </a:cubicBezTo>
                    <a:cubicBezTo>
                      <a:pt x="124" y="142"/>
                      <a:pt x="124" y="142"/>
                      <a:pt x="124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7" y="136"/>
                      <a:pt x="126" y="138"/>
                      <a:pt x="129" y="136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27" y="133"/>
                      <a:pt x="122" y="131"/>
                      <a:pt x="121" y="129"/>
                    </a:cubicBezTo>
                    <a:cubicBezTo>
                      <a:pt x="121" y="127"/>
                      <a:pt x="122" y="124"/>
                      <a:pt x="122" y="123"/>
                    </a:cubicBezTo>
                    <a:cubicBezTo>
                      <a:pt x="122" y="123"/>
                      <a:pt x="121" y="120"/>
                      <a:pt x="121" y="119"/>
                    </a:cubicBezTo>
                    <a:cubicBezTo>
                      <a:pt x="121" y="118"/>
                      <a:pt x="126" y="112"/>
                      <a:pt x="127" y="110"/>
                    </a:cubicBezTo>
                    <a:cubicBezTo>
                      <a:pt x="125" y="110"/>
                      <a:pt x="125" y="111"/>
                      <a:pt x="124" y="111"/>
                    </a:cubicBezTo>
                    <a:cubicBezTo>
                      <a:pt x="124" y="111"/>
                      <a:pt x="122" y="110"/>
                      <a:pt x="122" y="110"/>
                    </a:cubicBezTo>
                    <a:cubicBezTo>
                      <a:pt x="121" y="110"/>
                      <a:pt x="122" y="111"/>
                      <a:pt x="122" y="112"/>
                    </a:cubicBezTo>
                    <a:cubicBezTo>
                      <a:pt x="119" y="112"/>
                      <a:pt x="118" y="111"/>
                      <a:pt x="115" y="111"/>
                    </a:cubicBezTo>
                    <a:cubicBezTo>
                      <a:pt x="115" y="111"/>
                      <a:pt x="114" y="114"/>
                      <a:pt x="116" y="114"/>
                    </a:cubicBezTo>
                    <a:cubicBezTo>
                      <a:pt x="116" y="114"/>
                      <a:pt x="115" y="116"/>
                      <a:pt x="115" y="116"/>
                    </a:cubicBezTo>
                    <a:cubicBezTo>
                      <a:pt x="113" y="116"/>
                      <a:pt x="113" y="116"/>
                      <a:pt x="111" y="116"/>
                    </a:cubicBezTo>
                    <a:cubicBezTo>
                      <a:pt x="111" y="118"/>
                      <a:pt x="111" y="118"/>
                      <a:pt x="111" y="118"/>
                    </a:cubicBezTo>
                    <a:cubicBezTo>
                      <a:pt x="110" y="118"/>
                      <a:pt x="109" y="118"/>
                      <a:pt x="108" y="118"/>
                    </a:cubicBezTo>
                    <a:cubicBezTo>
                      <a:pt x="107" y="120"/>
                      <a:pt x="107" y="120"/>
                      <a:pt x="107" y="122"/>
                    </a:cubicBezTo>
                    <a:cubicBezTo>
                      <a:pt x="106" y="123"/>
                      <a:pt x="107" y="124"/>
                      <a:pt x="106" y="124"/>
                    </a:cubicBezTo>
                    <a:cubicBezTo>
                      <a:pt x="103" y="126"/>
                      <a:pt x="105" y="121"/>
                      <a:pt x="105" y="120"/>
                    </a:cubicBezTo>
                    <a:cubicBezTo>
                      <a:pt x="105" y="120"/>
                      <a:pt x="102" y="121"/>
                      <a:pt x="103" y="121"/>
                    </a:cubicBezTo>
                    <a:cubicBezTo>
                      <a:pt x="102" y="121"/>
                      <a:pt x="101" y="121"/>
                      <a:pt x="101" y="122"/>
                    </a:cubicBezTo>
                    <a:cubicBezTo>
                      <a:pt x="100" y="122"/>
                      <a:pt x="101" y="124"/>
                      <a:pt x="100" y="125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98" y="125"/>
                      <a:pt x="97" y="125"/>
                      <a:pt x="95" y="125"/>
                    </a:cubicBezTo>
                    <a:cubicBezTo>
                      <a:pt x="93" y="125"/>
                      <a:pt x="90" y="126"/>
                      <a:pt x="88" y="126"/>
                    </a:cubicBezTo>
                    <a:cubicBezTo>
                      <a:pt x="86" y="126"/>
                      <a:pt x="79" y="130"/>
                      <a:pt x="79" y="130"/>
                    </a:cubicBezTo>
                    <a:cubicBezTo>
                      <a:pt x="78" y="171"/>
                      <a:pt x="78" y="171"/>
                      <a:pt x="78" y="171"/>
                    </a:cubicBezTo>
                    <a:cubicBezTo>
                      <a:pt x="78" y="171"/>
                      <a:pt x="72" y="172"/>
                      <a:pt x="70" y="171"/>
                    </a:cubicBezTo>
                    <a:cubicBezTo>
                      <a:pt x="69" y="170"/>
                      <a:pt x="67" y="161"/>
                      <a:pt x="58" y="162"/>
                    </a:cubicBezTo>
                    <a:cubicBezTo>
                      <a:pt x="55" y="162"/>
                      <a:pt x="49" y="161"/>
                      <a:pt x="49" y="167"/>
                    </a:cubicBezTo>
                    <a:cubicBezTo>
                      <a:pt x="49" y="170"/>
                      <a:pt x="47" y="170"/>
                      <a:pt x="47" y="170"/>
                    </a:cubicBezTo>
                    <a:cubicBezTo>
                      <a:pt x="46" y="170"/>
                      <a:pt x="46" y="170"/>
                      <a:pt x="46" y="170"/>
                    </a:cubicBezTo>
                    <a:cubicBezTo>
                      <a:pt x="47" y="165"/>
                      <a:pt x="48" y="162"/>
                      <a:pt x="50" y="158"/>
                    </a:cubicBezTo>
                    <a:cubicBezTo>
                      <a:pt x="49" y="158"/>
                      <a:pt x="44" y="157"/>
                      <a:pt x="43" y="157"/>
                    </a:cubicBezTo>
                    <a:cubicBezTo>
                      <a:pt x="40" y="155"/>
                      <a:pt x="44" y="153"/>
                      <a:pt x="38" y="154"/>
                    </a:cubicBezTo>
                    <a:cubicBezTo>
                      <a:pt x="37" y="152"/>
                      <a:pt x="38" y="152"/>
                      <a:pt x="38" y="151"/>
                    </a:cubicBezTo>
                    <a:cubicBezTo>
                      <a:pt x="37" y="150"/>
                      <a:pt x="37" y="150"/>
                      <a:pt x="37" y="150"/>
                    </a:cubicBezTo>
                    <a:cubicBezTo>
                      <a:pt x="35" y="146"/>
                      <a:pt x="33" y="143"/>
                      <a:pt x="28" y="142"/>
                    </a:cubicBezTo>
                    <a:cubicBezTo>
                      <a:pt x="28" y="142"/>
                      <a:pt x="29" y="139"/>
                      <a:pt x="30" y="139"/>
                    </a:cubicBezTo>
                    <a:cubicBezTo>
                      <a:pt x="33" y="140"/>
                      <a:pt x="36" y="140"/>
                      <a:pt x="40" y="140"/>
                    </a:cubicBezTo>
                    <a:cubicBezTo>
                      <a:pt x="40" y="138"/>
                      <a:pt x="40" y="138"/>
                      <a:pt x="40" y="138"/>
                    </a:cubicBezTo>
                    <a:cubicBezTo>
                      <a:pt x="39" y="137"/>
                      <a:pt x="37" y="138"/>
                      <a:pt x="36" y="138"/>
                    </a:cubicBezTo>
                    <a:cubicBezTo>
                      <a:pt x="36" y="137"/>
                      <a:pt x="34" y="134"/>
                      <a:pt x="34" y="134"/>
                    </a:cubicBezTo>
                    <a:cubicBezTo>
                      <a:pt x="34" y="132"/>
                      <a:pt x="35" y="133"/>
                      <a:pt x="35" y="132"/>
                    </a:cubicBezTo>
                    <a:cubicBezTo>
                      <a:pt x="35" y="132"/>
                      <a:pt x="37" y="133"/>
                      <a:pt x="37" y="133"/>
                    </a:cubicBezTo>
                    <a:cubicBezTo>
                      <a:pt x="39" y="133"/>
                      <a:pt x="40" y="132"/>
                      <a:pt x="41" y="132"/>
                    </a:cubicBezTo>
                    <a:cubicBezTo>
                      <a:pt x="42" y="131"/>
                      <a:pt x="42" y="132"/>
                      <a:pt x="44" y="132"/>
                    </a:cubicBezTo>
                    <a:cubicBezTo>
                      <a:pt x="43" y="130"/>
                      <a:pt x="44" y="128"/>
                      <a:pt x="44" y="127"/>
                    </a:cubicBezTo>
                    <a:cubicBezTo>
                      <a:pt x="45" y="127"/>
                      <a:pt x="46" y="127"/>
                      <a:pt x="47" y="127"/>
                    </a:cubicBezTo>
                    <a:cubicBezTo>
                      <a:pt x="48" y="127"/>
                      <a:pt x="49" y="129"/>
                      <a:pt x="50" y="130"/>
                    </a:cubicBezTo>
                    <a:cubicBezTo>
                      <a:pt x="51" y="130"/>
                      <a:pt x="55" y="131"/>
                      <a:pt x="57" y="131"/>
                    </a:cubicBezTo>
                    <a:cubicBezTo>
                      <a:pt x="56" y="132"/>
                      <a:pt x="55" y="133"/>
                      <a:pt x="55" y="134"/>
                    </a:cubicBezTo>
                    <a:cubicBezTo>
                      <a:pt x="56" y="134"/>
                      <a:pt x="58" y="132"/>
                      <a:pt x="59" y="132"/>
                    </a:cubicBezTo>
                    <a:cubicBezTo>
                      <a:pt x="60" y="132"/>
                      <a:pt x="60" y="133"/>
                      <a:pt x="61" y="133"/>
                    </a:cubicBezTo>
                    <a:cubicBezTo>
                      <a:pt x="62" y="133"/>
                      <a:pt x="62" y="132"/>
                      <a:pt x="63" y="132"/>
                    </a:cubicBezTo>
                    <a:cubicBezTo>
                      <a:pt x="64" y="129"/>
                      <a:pt x="63" y="128"/>
                      <a:pt x="64" y="125"/>
                    </a:cubicBezTo>
                    <a:cubicBezTo>
                      <a:pt x="64" y="125"/>
                      <a:pt x="62" y="125"/>
                      <a:pt x="62" y="124"/>
                    </a:cubicBezTo>
                    <a:cubicBezTo>
                      <a:pt x="62" y="124"/>
                      <a:pt x="62" y="123"/>
                      <a:pt x="61" y="122"/>
                    </a:cubicBezTo>
                    <a:cubicBezTo>
                      <a:pt x="61" y="122"/>
                      <a:pt x="60" y="122"/>
                      <a:pt x="59" y="122"/>
                    </a:cubicBezTo>
                    <a:cubicBezTo>
                      <a:pt x="59" y="120"/>
                      <a:pt x="59" y="116"/>
                      <a:pt x="58" y="114"/>
                    </a:cubicBezTo>
                    <a:cubicBezTo>
                      <a:pt x="57" y="113"/>
                      <a:pt x="56" y="114"/>
                      <a:pt x="54" y="114"/>
                    </a:cubicBezTo>
                    <a:cubicBezTo>
                      <a:pt x="54" y="113"/>
                      <a:pt x="53" y="111"/>
                      <a:pt x="53" y="110"/>
                    </a:cubicBezTo>
                    <a:cubicBezTo>
                      <a:pt x="52" y="110"/>
                      <a:pt x="52" y="110"/>
                      <a:pt x="51" y="110"/>
                    </a:cubicBezTo>
                    <a:cubicBezTo>
                      <a:pt x="51" y="110"/>
                      <a:pt x="48" y="106"/>
                      <a:pt x="48" y="106"/>
                    </a:cubicBezTo>
                    <a:cubicBezTo>
                      <a:pt x="47" y="106"/>
                      <a:pt x="47" y="107"/>
                      <a:pt x="46" y="107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43" y="106"/>
                      <a:pt x="42" y="105"/>
                      <a:pt x="39" y="106"/>
                    </a:cubicBezTo>
                    <a:cubicBezTo>
                      <a:pt x="39" y="105"/>
                      <a:pt x="39" y="104"/>
                      <a:pt x="39" y="103"/>
                    </a:cubicBezTo>
                    <a:cubicBezTo>
                      <a:pt x="38" y="103"/>
                      <a:pt x="37" y="101"/>
                      <a:pt x="36" y="101"/>
                    </a:cubicBezTo>
                    <a:cubicBezTo>
                      <a:pt x="35" y="101"/>
                      <a:pt x="34" y="101"/>
                      <a:pt x="34" y="101"/>
                    </a:cubicBezTo>
                    <a:cubicBezTo>
                      <a:pt x="34" y="101"/>
                      <a:pt x="32" y="102"/>
                      <a:pt x="32" y="102"/>
                    </a:cubicBezTo>
                    <a:cubicBezTo>
                      <a:pt x="32" y="102"/>
                      <a:pt x="33" y="104"/>
                      <a:pt x="32" y="104"/>
                    </a:cubicBezTo>
                    <a:cubicBezTo>
                      <a:pt x="31" y="106"/>
                      <a:pt x="29" y="106"/>
                      <a:pt x="28" y="107"/>
                    </a:cubicBezTo>
                    <a:cubicBezTo>
                      <a:pt x="27" y="107"/>
                      <a:pt x="27" y="109"/>
                      <a:pt x="26" y="109"/>
                    </a:cubicBezTo>
                    <a:cubicBezTo>
                      <a:pt x="25" y="109"/>
                      <a:pt x="23" y="108"/>
                      <a:pt x="21" y="109"/>
                    </a:cubicBezTo>
                    <a:cubicBezTo>
                      <a:pt x="20" y="109"/>
                      <a:pt x="20" y="111"/>
                      <a:pt x="19" y="112"/>
                    </a:cubicBezTo>
                    <a:cubicBezTo>
                      <a:pt x="17" y="113"/>
                      <a:pt x="16" y="111"/>
                      <a:pt x="15" y="112"/>
                    </a:cubicBezTo>
                    <a:cubicBezTo>
                      <a:pt x="15" y="112"/>
                      <a:pt x="13" y="108"/>
                      <a:pt x="14" y="107"/>
                    </a:cubicBezTo>
                    <a:cubicBezTo>
                      <a:pt x="15" y="106"/>
                      <a:pt x="14" y="103"/>
                      <a:pt x="14" y="103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6" y="97"/>
                      <a:pt x="6" y="95"/>
                    </a:cubicBezTo>
                    <a:cubicBezTo>
                      <a:pt x="5" y="93"/>
                      <a:pt x="7" y="89"/>
                      <a:pt x="4" y="88"/>
                    </a:cubicBezTo>
                    <a:cubicBezTo>
                      <a:pt x="2" y="87"/>
                      <a:pt x="0" y="85"/>
                      <a:pt x="1" y="84"/>
                    </a:cubicBezTo>
                    <a:cubicBezTo>
                      <a:pt x="3" y="82"/>
                      <a:pt x="5" y="78"/>
                      <a:pt x="5" y="78"/>
                    </a:cubicBezTo>
                    <a:cubicBezTo>
                      <a:pt x="5" y="78"/>
                      <a:pt x="7" y="77"/>
                      <a:pt x="7" y="75"/>
                    </a:cubicBezTo>
                    <a:cubicBezTo>
                      <a:pt x="6" y="73"/>
                      <a:pt x="4" y="72"/>
                      <a:pt x="4" y="72"/>
                    </a:cubicBezTo>
                    <a:cubicBezTo>
                      <a:pt x="4" y="72"/>
                      <a:pt x="8" y="68"/>
                      <a:pt x="7" y="64"/>
                    </a:cubicBezTo>
                    <a:cubicBezTo>
                      <a:pt x="6" y="63"/>
                      <a:pt x="10" y="64"/>
                      <a:pt x="11" y="62"/>
                    </a:cubicBezTo>
                    <a:cubicBezTo>
                      <a:pt x="11" y="60"/>
                      <a:pt x="14" y="57"/>
                      <a:pt x="15" y="59"/>
                    </a:cubicBezTo>
                    <a:cubicBezTo>
                      <a:pt x="16" y="61"/>
                      <a:pt x="18" y="65"/>
                      <a:pt x="18" y="65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62"/>
                      <a:pt x="19" y="59"/>
                      <a:pt x="20" y="57"/>
                    </a:cubicBezTo>
                    <a:cubicBezTo>
                      <a:pt x="20" y="55"/>
                      <a:pt x="20" y="51"/>
                      <a:pt x="22" y="51"/>
                    </a:cubicBezTo>
                    <a:cubicBezTo>
                      <a:pt x="24" y="51"/>
                      <a:pt x="24" y="47"/>
                      <a:pt x="26" y="48"/>
                    </a:cubicBezTo>
                    <a:cubicBezTo>
                      <a:pt x="28" y="49"/>
                      <a:pt x="32" y="48"/>
                      <a:pt x="32" y="48"/>
                    </a:cubicBezTo>
                    <a:cubicBezTo>
                      <a:pt x="32" y="48"/>
                      <a:pt x="38" y="43"/>
                      <a:pt x="39" y="41"/>
                    </a:cubicBezTo>
                    <a:cubicBezTo>
                      <a:pt x="40" y="39"/>
                      <a:pt x="38" y="38"/>
                      <a:pt x="38" y="38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0" y="39"/>
                      <a:pt x="48" y="37"/>
                      <a:pt x="50" y="37"/>
                    </a:cubicBezTo>
                    <a:cubicBezTo>
                      <a:pt x="51" y="37"/>
                      <a:pt x="53" y="37"/>
                      <a:pt x="54" y="39"/>
                    </a:cubicBezTo>
                    <a:cubicBezTo>
                      <a:pt x="55" y="41"/>
                      <a:pt x="55" y="43"/>
                      <a:pt x="55" y="43"/>
                    </a:cubicBezTo>
                    <a:cubicBezTo>
                      <a:pt x="55" y="43"/>
                      <a:pt x="58" y="43"/>
                      <a:pt x="60" y="44"/>
                    </a:cubicBezTo>
                    <a:cubicBezTo>
                      <a:pt x="62" y="45"/>
                      <a:pt x="63" y="46"/>
                      <a:pt x="65" y="48"/>
                    </a:cubicBezTo>
                    <a:cubicBezTo>
                      <a:pt x="66" y="50"/>
                      <a:pt x="66" y="52"/>
                      <a:pt x="68" y="52"/>
                    </a:cubicBezTo>
                    <a:cubicBezTo>
                      <a:pt x="70" y="52"/>
                      <a:pt x="72" y="51"/>
                      <a:pt x="73" y="53"/>
                    </a:cubicBezTo>
                    <a:cubicBezTo>
                      <a:pt x="74" y="55"/>
                      <a:pt x="71" y="58"/>
                      <a:pt x="71" y="58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3"/>
                      <a:pt x="77" y="53"/>
                    </a:cubicBezTo>
                    <a:cubicBezTo>
                      <a:pt x="78" y="53"/>
                      <a:pt x="78" y="51"/>
                      <a:pt x="81" y="52"/>
                    </a:cubicBezTo>
                    <a:cubicBezTo>
                      <a:pt x="85" y="54"/>
                      <a:pt x="87" y="56"/>
                      <a:pt x="89" y="54"/>
                    </a:cubicBezTo>
                    <a:cubicBezTo>
                      <a:pt x="91" y="53"/>
                      <a:pt x="93" y="51"/>
                      <a:pt x="96" y="50"/>
                    </a:cubicBezTo>
                    <a:cubicBezTo>
                      <a:pt x="99" y="49"/>
                      <a:pt x="99" y="53"/>
                      <a:pt x="101" y="53"/>
                    </a:cubicBezTo>
                    <a:cubicBezTo>
                      <a:pt x="103" y="52"/>
                      <a:pt x="102" y="50"/>
                      <a:pt x="104" y="52"/>
                    </a:cubicBezTo>
                    <a:cubicBezTo>
                      <a:pt x="106" y="53"/>
                      <a:pt x="109" y="58"/>
                      <a:pt x="109" y="58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8" y="60"/>
                      <a:pt x="122" y="58"/>
                      <a:pt x="122" y="54"/>
                    </a:cubicBezTo>
                    <a:cubicBezTo>
                      <a:pt x="119" y="52"/>
                      <a:pt x="116" y="51"/>
                      <a:pt x="116" y="51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6" y="42"/>
                      <a:pt x="116" y="42"/>
                      <a:pt x="116" y="42"/>
                    </a:cubicBezTo>
                    <a:cubicBezTo>
                      <a:pt x="116" y="39"/>
                      <a:pt x="116" y="39"/>
                      <a:pt x="116" y="39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57" y="9"/>
                      <a:pt x="157" y="9"/>
                      <a:pt x="157" y="9"/>
                    </a:cubicBezTo>
                    <a:cubicBezTo>
                      <a:pt x="165" y="7"/>
                      <a:pt x="165" y="7"/>
                      <a:pt x="165" y="7"/>
                    </a:cubicBezTo>
                    <a:cubicBezTo>
                      <a:pt x="168" y="7"/>
                      <a:pt x="168" y="7"/>
                      <a:pt x="168" y="7"/>
                    </a:cubicBezTo>
                    <a:cubicBezTo>
                      <a:pt x="176" y="2"/>
                      <a:pt x="176" y="2"/>
                      <a:pt x="176" y="2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8" y="2"/>
                      <a:pt x="188" y="2"/>
                      <a:pt x="188" y="2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6"/>
                      <a:pt x="191" y="6"/>
                      <a:pt x="191" y="6"/>
                    </a:cubicBezTo>
                    <a:cubicBezTo>
                      <a:pt x="190" y="10"/>
                      <a:pt x="190" y="10"/>
                      <a:pt x="190" y="10"/>
                    </a:cubicBezTo>
                    <a:cubicBezTo>
                      <a:pt x="193" y="10"/>
                      <a:pt x="193" y="10"/>
                      <a:pt x="193" y="10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200" y="13"/>
                      <a:pt x="200" y="13"/>
                      <a:pt x="200" y="13"/>
                    </a:cubicBezTo>
                    <a:cubicBezTo>
                      <a:pt x="204" y="9"/>
                      <a:pt x="204" y="9"/>
                      <a:pt x="204" y="9"/>
                    </a:cubicBezTo>
                    <a:cubicBezTo>
                      <a:pt x="210" y="12"/>
                      <a:pt x="210" y="12"/>
                      <a:pt x="210" y="12"/>
                    </a:cubicBezTo>
                    <a:cubicBezTo>
                      <a:pt x="211" y="14"/>
                      <a:pt x="211" y="14"/>
                      <a:pt x="211" y="14"/>
                    </a:cubicBezTo>
                    <a:cubicBezTo>
                      <a:pt x="214" y="12"/>
                      <a:pt x="214" y="12"/>
                      <a:pt x="214" y="12"/>
                    </a:cubicBezTo>
                    <a:cubicBezTo>
                      <a:pt x="214" y="12"/>
                      <a:pt x="216" y="11"/>
                      <a:pt x="217" y="14"/>
                    </a:cubicBezTo>
                    <a:cubicBezTo>
                      <a:pt x="218" y="17"/>
                      <a:pt x="217" y="17"/>
                      <a:pt x="217" y="17"/>
                    </a:cubicBezTo>
                    <a:cubicBezTo>
                      <a:pt x="225" y="18"/>
                      <a:pt x="225" y="18"/>
                      <a:pt x="225" y="18"/>
                    </a:cubicBezTo>
                    <a:cubicBezTo>
                      <a:pt x="232" y="15"/>
                      <a:pt x="232" y="15"/>
                      <a:pt x="232" y="15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7" y="8"/>
                      <a:pt x="247" y="8"/>
                      <a:pt x="247" y="8"/>
                    </a:cubicBezTo>
                    <a:cubicBezTo>
                      <a:pt x="254" y="7"/>
                      <a:pt x="254" y="7"/>
                      <a:pt x="254" y="7"/>
                    </a:cubicBezTo>
                    <a:cubicBezTo>
                      <a:pt x="255" y="8"/>
                      <a:pt x="255" y="8"/>
                      <a:pt x="255" y="8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61" y="22"/>
                      <a:pt x="261" y="22"/>
                      <a:pt x="261" y="22"/>
                    </a:cubicBezTo>
                    <a:cubicBezTo>
                      <a:pt x="267" y="37"/>
                      <a:pt x="267" y="37"/>
                      <a:pt x="267" y="37"/>
                    </a:cubicBezTo>
                    <a:cubicBezTo>
                      <a:pt x="272" y="47"/>
                      <a:pt x="272" y="47"/>
                      <a:pt x="272" y="47"/>
                    </a:cubicBezTo>
                    <a:cubicBezTo>
                      <a:pt x="272" y="47"/>
                      <a:pt x="275" y="53"/>
                      <a:pt x="278" y="53"/>
                    </a:cubicBezTo>
                    <a:cubicBezTo>
                      <a:pt x="280" y="53"/>
                      <a:pt x="286" y="51"/>
                      <a:pt x="286" y="51"/>
                    </a:cubicBezTo>
                    <a:cubicBezTo>
                      <a:pt x="295" y="51"/>
                      <a:pt x="295" y="51"/>
                      <a:pt x="295" y="51"/>
                    </a:cubicBezTo>
                    <a:cubicBezTo>
                      <a:pt x="298" y="51"/>
                      <a:pt x="303" y="58"/>
                      <a:pt x="303" y="58"/>
                    </a:cubicBezTo>
                    <a:cubicBezTo>
                      <a:pt x="305" y="64"/>
                      <a:pt x="305" y="64"/>
                      <a:pt x="305" y="64"/>
                    </a:cubicBezTo>
                    <a:cubicBezTo>
                      <a:pt x="307" y="70"/>
                      <a:pt x="307" y="70"/>
                      <a:pt x="307" y="70"/>
                    </a:cubicBezTo>
                    <a:cubicBezTo>
                      <a:pt x="308" y="73"/>
                      <a:pt x="308" y="73"/>
                      <a:pt x="308" y="73"/>
                    </a:cubicBezTo>
                    <a:cubicBezTo>
                      <a:pt x="313" y="75"/>
                      <a:pt x="313" y="75"/>
                      <a:pt x="313" y="75"/>
                    </a:cubicBezTo>
                    <a:cubicBezTo>
                      <a:pt x="319" y="74"/>
                      <a:pt x="319" y="74"/>
                      <a:pt x="319" y="74"/>
                    </a:cubicBezTo>
                    <a:cubicBezTo>
                      <a:pt x="330" y="69"/>
                      <a:pt x="330" y="69"/>
                      <a:pt x="330" y="69"/>
                    </a:cubicBezTo>
                    <a:cubicBezTo>
                      <a:pt x="336" y="68"/>
                      <a:pt x="336" y="68"/>
                      <a:pt x="336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6" y="76"/>
                      <a:pt x="346" y="76"/>
                      <a:pt x="346" y="76"/>
                    </a:cubicBezTo>
                    <a:cubicBezTo>
                      <a:pt x="348" y="78"/>
                      <a:pt x="348" y="78"/>
                      <a:pt x="348" y="78"/>
                    </a:cubicBezTo>
                    <a:cubicBezTo>
                      <a:pt x="354" y="79"/>
                      <a:pt x="354" y="79"/>
                      <a:pt x="354" y="79"/>
                    </a:cubicBezTo>
                    <a:lnTo>
                      <a:pt x="354" y="80"/>
                    </a:lnTo>
                    <a:close/>
                    <a:moveTo>
                      <a:pt x="54" y="134"/>
                    </a:moveTo>
                    <a:cubicBezTo>
                      <a:pt x="55" y="134"/>
                      <a:pt x="52" y="138"/>
                      <a:pt x="52" y="139"/>
                    </a:cubicBezTo>
                    <a:cubicBezTo>
                      <a:pt x="48" y="143"/>
                      <a:pt x="49" y="141"/>
                      <a:pt x="45" y="139"/>
                    </a:cubicBezTo>
                    <a:cubicBezTo>
                      <a:pt x="51" y="139"/>
                      <a:pt x="50" y="137"/>
                      <a:pt x="54" y="134"/>
                    </a:cubicBezTo>
                    <a:close/>
                    <a:moveTo>
                      <a:pt x="118" y="116"/>
                    </a:move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7"/>
                      <a:pt x="120" y="116"/>
                      <a:pt x="118" y="116"/>
                    </a:cubicBezTo>
                    <a:close/>
                    <a:moveTo>
                      <a:pt x="283" y="98"/>
                    </a:moveTo>
                    <a:cubicBezTo>
                      <a:pt x="283" y="98"/>
                      <a:pt x="284" y="101"/>
                      <a:pt x="284" y="101"/>
                    </a:cubicBezTo>
                    <a:cubicBezTo>
                      <a:pt x="284" y="102"/>
                      <a:pt x="282" y="102"/>
                      <a:pt x="281" y="102"/>
                    </a:cubicBezTo>
                    <a:cubicBezTo>
                      <a:pt x="281" y="103"/>
                      <a:pt x="281" y="104"/>
                      <a:pt x="281" y="105"/>
                    </a:cubicBezTo>
                    <a:cubicBezTo>
                      <a:pt x="279" y="105"/>
                      <a:pt x="278" y="106"/>
                      <a:pt x="276" y="106"/>
                    </a:cubicBezTo>
                    <a:cubicBezTo>
                      <a:pt x="276" y="106"/>
                      <a:pt x="276" y="108"/>
                      <a:pt x="276" y="108"/>
                    </a:cubicBezTo>
                    <a:cubicBezTo>
                      <a:pt x="274" y="109"/>
                      <a:pt x="272" y="107"/>
                      <a:pt x="272" y="107"/>
                    </a:cubicBezTo>
                    <a:cubicBezTo>
                      <a:pt x="269" y="107"/>
                      <a:pt x="264" y="109"/>
                      <a:pt x="262" y="108"/>
                    </a:cubicBezTo>
                    <a:cubicBezTo>
                      <a:pt x="261" y="108"/>
                      <a:pt x="257" y="105"/>
                      <a:pt x="255" y="107"/>
                    </a:cubicBezTo>
                    <a:cubicBezTo>
                      <a:pt x="254" y="108"/>
                      <a:pt x="256" y="108"/>
                      <a:pt x="254" y="108"/>
                    </a:cubicBezTo>
                    <a:cubicBezTo>
                      <a:pt x="254" y="108"/>
                      <a:pt x="254" y="106"/>
                      <a:pt x="254" y="106"/>
                    </a:cubicBezTo>
                    <a:cubicBezTo>
                      <a:pt x="254" y="106"/>
                      <a:pt x="252" y="106"/>
                      <a:pt x="252" y="106"/>
                    </a:cubicBezTo>
                    <a:cubicBezTo>
                      <a:pt x="251" y="107"/>
                      <a:pt x="252" y="108"/>
                      <a:pt x="252" y="109"/>
                    </a:cubicBezTo>
                    <a:cubicBezTo>
                      <a:pt x="251" y="109"/>
                      <a:pt x="249" y="111"/>
                      <a:pt x="249" y="111"/>
                    </a:cubicBezTo>
                    <a:cubicBezTo>
                      <a:pt x="248" y="111"/>
                      <a:pt x="246" y="110"/>
                      <a:pt x="244" y="111"/>
                    </a:cubicBezTo>
                    <a:cubicBezTo>
                      <a:pt x="244" y="111"/>
                      <a:pt x="240" y="116"/>
                      <a:pt x="240" y="116"/>
                    </a:cubicBezTo>
                    <a:cubicBezTo>
                      <a:pt x="239" y="117"/>
                      <a:pt x="238" y="116"/>
                      <a:pt x="236" y="117"/>
                    </a:cubicBezTo>
                    <a:cubicBezTo>
                      <a:pt x="236" y="117"/>
                      <a:pt x="233" y="121"/>
                      <a:pt x="232" y="122"/>
                    </a:cubicBezTo>
                    <a:cubicBezTo>
                      <a:pt x="231" y="122"/>
                      <a:pt x="231" y="122"/>
                      <a:pt x="231" y="122"/>
                    </a:cubicBezTo>
                    <a:cubicBezTo>
                      <a:pt x="230" y="124"/>
                      <a:pt x="230" y="125"/>
                      <a:pt x="230" y="126"/>
                    </a:cubicBezTo>
                    <a:cubicBezTo>
                      <a:pt x="229" y="126"/>
                      <a:pt x="229" y="126"/>
                      <a:pt x="229" y="126"/>
                    </a:cubicBezTo>
                    <a:cubicBezTo>
                      <a:pt x="229" y="128"/>
                      <a:pt x="230" y="129"/>
                      <a:pt x="230" y="130"/>
                    </a:cubicBezTo>
                    <a:cubicBezTo>
                      <a:pt x="230" y="130"/>
                      <a:pt x="231" y="129"/>
                      <a:pt x="232" y="130"/>
                    </a:cubicBezTo>
                    <a:cubicBezTo>
                      <a:pt x="232" y="130"/>
                      <a:pt x="231" y="131"/>
                      <a:pt x="232" y="132"/>
                    </a:cubicBezTo>
                    <a:cubicBezTo>
                      <a:pt x="230" y="131"/>
                      <a:pt x="228" y="130"/>
                      <a:pt x="226" y="129"/>
                    </a:cubicBezTo>
                    <a:cubicBezTo>
                      <a:pt x="226" y="129"/>
                      <a:pt x="228" y="123"/>
                      <a:pt x="226" y="124"/>
                    </a:cubicBezTo>
                    <a:cubicBezTo>
                      <a:pt x="226" y="123"/>
                      <a:pt x="226" y="123"/>
                      <a:pt x="226" y="123"/>
                    </a:cubicBezTo>
                    <a:cubicBezTo>
                      <a:pt x="226" y="123"/>
                      <a:pt x="224" y="123"/>
                      <a:pt x="224" y="123"/>
                    </a:cubicBezTo>
                    <a:cubicBezTo>
                      <a:pt x="224" y="122"/>
                      <a:pt x="223" y="122"/>
                      <a:pt x="223" y="120"/>
                    </a:cubicBezTo>
                    <a:cubicBezTo>
                      <a:pt x="224" y="117"/>
                      <a:pt x="226" y="118"/>
                      <a:pt x="228" y="117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9" y="114"/>
                      <a:pt x="231" y="112"/>
                      <a:pt x="232" y="111"/>
                    </a:cubicBezTo>
                    <a:cubicBezTo>
                      <a:pt x="232" y="111"/>
                      <a:pt x="233" y="112"/>
                      <a:pt x="234" y="112"/>
                    </a:cubicBezTo>
                    <a:cubicBezTo>
                      <a:pt x="234" y="111"/>
                      <a:pt x="234" y="109"/>
                      <a:pt x="235" y="108"/>
                    </a:cubicBezTo>
                    <a:cubicBezTo>
                      <a:pt x="236" y="107"/>
                      <a:pt x="238" y="108"/>
                      <a:pt x="239" y="107"/>
                    </a:cubicBezTo>
                    <a:cubicBezTo>
                      <a:pt x="239" y="107"/>
                      <a:pt x="240" y="105"/>
                      <a:pt x="240" y="104"/>
                    </a:cubicBezTo>
                    <a:cubicBezTo>
                      <a:pt x="244" y="103"/>
                      <a:pt x="247" y="105"/>
                      <a:pt x="250" y="104"/>
                    </a:cubicBezTo>
                    <a:cubicBezTo>
                      <a:pt x="252" y="103"/>
                      <a:pt x="252" y="103"/>
                      <a:pt x="252" y="103"/>
                    </a:cubicBezTo>
                    <a:cubicBezTo>
                      <a:pt x="252" y="103"/>
                      <a:pt x="258" y="103"/>
                      <a:pt x="258" y="103"/>
                    </a:cubicBezTo>
                    <a:cubicBezTo>
                      <a:pt x="258" y="104"/>
                      <a:pt x="258" y="104"/>
                      <a:pt x="258" y="104"/>
                    </a:cubicBezTo>
                    <a:cubicBezTo>
                      <a:pt x="260" y="104"/>
                      <a:pt x="260" y="103"/>
                      <a:pt x="262" y="104"/>
                    </a:cubicBezTo>
                    <a:cubicBezTo>
                      <a:pt x="262" y="104"/>
                      <a:pt x="264" y="106"/>
                      <a:pt x="264" y="106"/>
                    </a:cubicBezTo>
                    <a:cubicBezTo>
                      <a:pt x="267" y="106"/>
                      <a:pt x="269" y="104"/>
                      <a:pt x="270" y="104"/>
                    </a:cubicBezTo>
                    <a:cubicBezTo>
                      <a:pt x="275" y="106"/>
                      <a:pt x="275" y="106"/>
                      <a:pt x="275" y="106"/>
                    </a:cubicBezTo>
                    <a:cubicBezTo>
                      <a:pt x="278" y="100"/>
                      <a:pt x="278" y="101"/>
                      <a:pt x="283" y="9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2" name="Freeform 185">
                <a:extLst>
                  <a:ext uri="{FF2B5EF4-FFF2-40B4-BE49-F238E27FC236}">
                    <a16:creationId xmlns:a16="http://schemas.microsoft.com/office/drawing/2014/main" xmlns="" id="{F655DAC8-54A1-4437-93F0-CC91684D39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12" y="1004"/>
                <a:ext cx="694" cy="354"/>
              </a:xfrm>
              <a:custGeom>
                <a:avLst/>
                <a:gdLst>
                  <a:gd name="T0" fmla="*/ 329 w 354"/>
                  <a:gd name="T1" fmla="*/ 91 h 180"/>
                  <a:gd name="T2" fmla="*/ 312 w 354"/>
                  <a:gd name="T3" fmla="*/ 104 h 180"/>
                  <a:gd name="T4" fmla="*/ 308 w 354"/>
                  <a:gd name="T5" fmla="*/ 127 h 180"/>
                  <a:gd name="T6" fmla="*/ 282 w 354"/>
                  <a:gd name="T7" fmla="*/ 136 h 180"/>
                  <a:gd name="T8" fmla="*/ 286 w 354"/>
                  <a:gd name="T9" fmla="*/ 162 h 180"/>
                  <a:gd name="T10" fmla="*/ 253 w 354"/>
                  <a:gd name="T11" fmla="*/ 154 h 180"/>
                  <a:gd name="T12" fmla="*/ 228 w 354"/>
                  <a:gd name="T13" fmla="*/ 160 h 180"/>
                  <a:gd name="T14" fmla="*/ 197 w 354"/>
                  <a:gd name="T15" fmla="*/ 165 h 180"/>
                  <a:gd name="T16" fmla="*/ 179 w 354"/>
                  <a:gd name="T17" fmla="*/ 179 h 180"/>
                  <a:gd name="T18" fmla="*/ 161 w 354"/>
                  <a:gd name="T19" fmla="*/ 169 h 180"/>
                  <a:gd name="T20" fmla="*/ 147 w 354"/>
                  <a:gd name="T21" fmla="*/ 160 h 180"/>
                  <a:gd name="T22" fmla="*/ 124 w 354"/>
                  <a:gd name="T23" fmla="*/ 142 h 180"/>
                  <a:gd name="T24" fmla="*/ 122 w 354"/>
                  <a:gd name="T25" fmla="*/ 123 h 180"/>
                  <a:gd name="T26" fmla="*/ 122 w 354"/>
                  <a:gd name="T27" fmla="*/ 112 h 180"/>
                  <a:gd name="T28" fmla="*/ 111 w 354"/>
                  <a:gd name="T29" fmla="*/ 118 h 180"/>
                  <a:gd name="T30" fmla="*/ 103 w 354"/>
                  <a:gd name="T31" fmla="*/ 121 h 180"/>
                  <a:gd name="T32" fmla="*/ 88 w 354"/>
                  <a:gd name="T33" fmla="*/ 126 h 180"/>
                  <a:gd name="T34" fmla="*/ 49 w 354"/>
                  <a:gd name="T35" fmla="*/ 167 h 180"/>
                  <a:gd name="T36" fmla="*/ 38 w 354"/>
                  <a:gd name="T37" fmla="*/ 154 h 180"/>
                  <a:gd name="T38" fmla="*/ 40 w 354"/>
                  <a:gd name="T39" fmla="*/ 140 h 180"/>
                  <a:gd name="T40" fmla="*/ 37 w 354"/>
                  <a:gd name="T41" fmla="*/ 133 h 180"/>
                  <a:gd name="T42" fmla="*/ 50 w 354"/>
                  <a:gd name="T43" fmla="*/ 130 h 180"/>
                  <a:gd name="T44" fmla="*/ 63 w 354"/>
                  <a:gd name="T45" fmla="*/ 132 h 180"/>
                  <a:gd name="T46" fmla="*/ 58 w 354"/>
                  <a:gd name="T47" fmla="*/ 114 h 180"/>
                  <a:gd name="T48" fmla="*/ 46 w 354"/>
                  <a:gd name="T49" fmla="*/ 107 h 180"/>
                  <a:gd name="T50" fmla="*/ 34 w 354"/>
                  <a:gd name="T51" fmla="*/ 101 h 180"/>
                  <a:gd name="T52" fmla="*/ 21 w 354"/>
                  <a:gd name="T53" fmla="*/ 109 h 180"/>
                  <a:gd name="T54" fmla="*/ 10 w 354"/>
                  <a:gd name="T55" fmla="*/ 95 h 180"/>
                  <a:gd name="T56" fmla="*/ 7 w 354"/>
                  <a:gd name="T57" fmla="*/ 75 h 180"/>
                  <a:gd name="T58" fmla="*/ 18 w 354"/>
                  <a:gd name="T59" fmla="*/ 65 h 180"/>
                  <a:gd name="T60" fmla="*/ 32 w 354"/>
                  <a:gd name="T61" fmla="*/ 48 h 180"/>
                  <a:gd name="T62" fmla="*/ 50 w 354"/>
                  <a:gd name="T63" fmla="*/ 39 h 180"/>
                  <a:gd name="T64" fmla="*/ 65 w 354"/>
                  <a:gd name="T65" fmla="*/ 48 h 180"/>
                  <a:gd name="T66" fmla="*/ 77 w 354"/>
                  <a:gd name="T67" fmla="*/ 53 h 180"/>
                  <a:gd name="T68" fmla="*/ 104 w 354"/>
                  <a:gd name="T69" fmla="*/ 52 h 180"/>
                  <a:gd name="T70" fmla="*/ 116 w 354"/>
                  <a:gd name="T71" fmla="*/ 51 h 180"/>
                  <a:gd name="T72" fmla="*/ 112 w 354"/>
                  <a:gd name="T73" fmla="*/ 30 h 180"/>
                  <a:gd name="T74" fmla="*/ 117 w 354"/>
                  <a:gd name="T75" fmla="*/ 10 h 180"/>
                  <a:gd name="T76" fmla="*/ 142 w 354"/>
                  <a:gd name="T77" fmla="*/ 11 h 180"/>
                  <a:gd name="T78" fmla="*/ 176 w 354"/>
                  <a:gd name="T79" fmla="*/ 2 h 180"/>
                  <a:gd name="T80" fmla="*/ 191 w 354"/>
                  <a:gd name="T81" fmla="*/ 6 h 180"/>
                  <a:gd name="T82" fmla="*/ 204 w 354"/>
                  <a:gd name="T83" fmla="*/ 9 h 180"/>
                  <a:gd name="T84" fmla="*/ 217 w 354"/>
                  <a:gd name="T85" fmla="*/ 17 h 180"/>
                  <a:gd name="T86" fmla="*/ 254 w 354"/>
                  <a:gd name="T87" fmla="*/ 7 h 180"/>
                  <a:gd name="T88" fmla="*/ 272 w 354"/>
                  <a:gd name="T89" fmla="*/ 47 h 180"/>
                  <a:gd name="T90" fmla="*/ 305 w 354"/>
                  <a:gd name="T91" fmla="*/ 64 h 180"/>
                  <a:gd name="T92" fmla="*/ 330 w 354"/>
                  <a:gd name="T93" fmla="*/ 69 h 180"/>
                  <a:gd name="T94" fmla="*/ 348 w 354"/>
                  <a:gd name="T95" fmla="*/ 78 h 180"/>
                  <a:gd name="T96" fmla="*/ 45 w 354"/>
                  <a:gd name="T97" fmla="*/ 139 h 180"/>
                  <a:gd name="T98" fmla="*/ 283 w 354"/>
                  <a:gd name="T99" fmla="*/ 98 h 180"/>
                  <a:gd name="T100" fmla="*/ 276 w 354"/>
                  <a:gd name="T101" fmla="*/ 108 h 180"/>
                  <a:gd name="T102" fmla="*/ 254 w 354"/>
                  <a:gd name="T103" fmla="*/ 106 h 180"/>
                  <a:gd name="T104" fmla="*/ 240 w 354"/>
                  <a:gd name="T105" fmla="*/ 116 h 180"/>
                  <a:gd name="T106" fmla="*/ 229 w 354"/>
                  <a:gd name="T107" fmla="*/ 126 h 180"/>
                  <a:gd name="T108" fmla="*/ 226 w 354"/>
                  <a:gd name="T109" fmla="*/ 124 h 180"/>
                  <a:gd name="T110" fmla="*/ 228 w 354"/>
                  <a:gd name="T111" fmla="*/ 115 h 180"/>
                  <a:gd name="T112" fmla="*/ 240 w 354"/>
                  <a:gd name="T113" fmla="*/ 104 h 180"/>
                  <a:gd name="T114" fmla="*/ 262 w 354"/>
                  <a:gd name="T115" fmla="*/ 10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54" h="180">
                    <a:moveTo>
                      <a:pt x="354" y="80"/>
                    </a:moveTo>
                    <a:cubicBezTo>
                      <a:pt x="341" y="82"/>
                      <a:pt x="341" y="82"/>
                      <a:pt x="341" y="82"/>
                    </a:cubicBezTo>
                    <a:cubicBezTo>
                      <a:pt x="337" y="85"/>
                      <a:pt x="337" y="85"/>
                      <a:pt x="337" y="85"/>
                    </a:cubicBezTo>
                    <a:cubicBezTo>
                      <a:pt x="335" y="89"/>
                      <a:pt x="335" y="89"/>
                      <a:pt x="335" y="89"/>
                    </a:cubicBezTo>
                    <a:cubicBezTo>
                      <a:pt x="329" y="91"/>
                      <a:pt x="329" y="91"/>
                      <a:pt x="329" y="91"/>
                    </a:cubicBezTo>
                    <a:cubicBezTo>
                      <a:pt x="328" y="94"/>
                      <a:pt x="328" y="94"/>
                      <a:pt x="328" y="94"/>
                    </a:cubicBezTo>
                    <a:cubicBezTo>
                      <a:pt x="327" y="98"/>
                      <a:pt x="327" y="98"/>
                      <a:pt x="327" y="98"/>
                    </a:cubicBezTo>
                    <a:cubicBezTo>
                      <a:pt x="320" y="101"/>
                      <a:pt x="320" y="101"/>
                      <a:pt x="320" y="101"/>
                    </a:cubicBezTo>
                    <a:cubicBezTo>
                      <a:pt x="315" y="101"/>
                      <a:pt x="315" y="101"/>
                      <a:pt x="315" y="101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09" y="109"/>
                      <a:pt x="309" y="109"/>
                      <a:pt x="309" y="109"/>
                    </a:cubicBezTo>
                    <a:cubicBezTo>
                      <a:pt x="306" y="112"/>
                      <a:pt x="306" y="112"/>
                      <a:pt x="306" y="112"/>
                    </a:cubicBezTo>
                    <a:cubicBezTo>
                      <a:pt x="304" y="118"/>
                      <a:pt x="304" y="118"/>
                      <a:pt x="304" y="118"/>
                    </a:cubicBezTo>
                    <a:cubicBezTo>
                      <a:pt x="305" y="124"/>
                      <a:pt x="305" y="124"/>
                      <a:pt x="305" y="124"/>
                    </a:cubicBezTo>
                    <a:cubicBezTo>
                      <a:pt x="308" y="127"/>
                      <a:pt x="308" y="127"/>
                      <a:pt x="308" y="127"/>
                    </a:cubicBezTo>
                    <a:cubicBezTo>
                      <a:pt x="306" y="130"/>
                      <a:pt x="306" y="130"/>
                      <a:pt x="306" y="130"/>
                    </a:cubicBezTo>
                    <a:cubicBezTo>
                      <a:pt x="298" y="130"/>
                      <a:pt x="298" y="130"/>
                      <a:pt x="298" y="130"/>
                    </a:cubicBezTo>
                    <a:cubicBezTo>
                      <a:pt x="291" y="133"/>
                      <a:pt x="291" y="133"/>
                      <a:pt x="291" y="133"/>
                    </a:cubicBezTo>
                    <a:cubicBezTo>
                      <a:pt x="284" y="134"/>
                      <a:pt x="284" y="134"/>
                      <a:pt x="284" y="134"/>
                    </a:cubicBezTo>
                    <a:cubicBezTo>
                      <a:pt x="282" y="136"/>
                      <a:pt x="282" y="136"/>
                      <a:pt x="282" y="136"/>
                    </a:cubicBezTo>
                    <a:cubicBezTo>
                      <a:pt x="283" y="140"/>
                      <a:pt x="283" y="140"/>
                      <a:pt x="283" y="140"/>
                    </a:cubicBezTo>
                    <a:cubicBezTo>
                      <a:pt x="288" y="144"/>
                      <a:pt x="288" y="144"/>
                      <a:pt x="288" y="144"/>
                    </a:cubicBezTo>
                    <a:cubicBezTo>
                      <a:pt x="290" y="147"/>
                      <a:pt x="290" y="147"/>
                      <a:pt x="290" y="147"/>
                    </a:cubicBezTo>
                    <a:cubicBezTo>
                      <a:pt x="286" y="155"/>
                      <a:pt x="286" y="155"/>
                      <a:pt x="286" y="155"/>
                    </a:cubicBezTo>
                    <a:cubicBezTo>
                      <a:pt x="286" y="162"/>
                      <a:pt x="286" y="162"/>
                      <a:pt x="286" y="162"/>
                    </a:cubicBezTo>
                    <a:cubicBezTo>
                      <a:pt x="282" y="160"/>
                      <a:pt x="282" y="160"/>
                      <a:pt x="282" y="160"/>
                    </a:cubicBezTo>
                    <a:cubicBezTo>
                      <a:pt x="282" y="160"/>
                      <a:pt x="277" y="159"/>
                      <a:pt x="277" y="158"/>
                    </a:cubicBezTo>
                    <a:cubicBezTo>
                      <a:pt x="276" y="156"/>
                      <a:pt x="273" y="154"/>
                      <a:pt x="271" y="154"/>
                    </a:cubicBezTo>
                    <a:cubicBezTo>
                      <a:pt x="269" y="154"/>
                      <a:pt x="267" y="153"/>
                      <a:pt x="264" y="154"/>
                    </a:cubicBezTo>
                    <a:cubicBezTo>
                      <a:pt x="260" y="154"/>
                      <a:pt x="255" y="154"/>
                      <a:pt x="253" y="154"/>
                    </a:cubicBezTo>
                    <a:cubicBezTo>
                      <a:pt x="251" y="154"/>
                      <a:pt x="247" y="159"/>
                      <a:pt x="244" y="159"/>
                    </a:cubicBezTo>
                    <a:cubicBezTo>
                      <a:pt x="241" y="159"/>
                      <a:pt x="243" y="158"/>
                      <a:pt x="240" y="157"/>
                    </a:cubicBezTo>
                    <a:cubicBezTo>
                      <a:pt x="237" y="156"/>
                      <a:pt x="237" y="154"/>
                      <a:pt x="236" y="154"/>
                    </a:cubicBezTo>
                    <a:cubicBezTo>
                      <a:pt x="232" y="157"/>
                      <a:pt x="233" y="156"/>
                      <a:pt x="231" y="156"/>
                    </a:cubicBezTo>
                    <a:cubicBezTo>
                      <a:pt x="230" y="156"/>
                      <a:pt x="228" y="160"/>
                      <a:pt x="228" y="160"/>
                    </a:cubicBezTo>
                    <a:cubicBezTo>
                      <a:pt x="228" y="160"/>
                      <a:pt x="225" y="161"/>
                      <a:pt x="225" y="163"/>
                    </a:cubicBezTo>
                    <a:cubicBezTo>
                      <a:pt x="225" y="164"/>
                      <a:pt x="219" y="158"/>
                      <a:pt x="216" y="158"/>
                    </a:cubicBezTo>
                    <a:cubicBezTo>
                      <a:pt x="210" y="158"/>
                      <a:pt x="210" y="158"/>
                      <a:pt x="210" y="158"/>
                    </a:cubicBezTo>
                    <a:cubicBezTo>
                      <a:pt x="207" y="158"/>
                      <a:pt x="202" y="164"/>
                      <a:pt x="202" y="164"/>
                    </a:cubicBezTo>
                    <a:cubicBezTo>
                      <a:pt x="200" y="165"/>
                      <a:pt x="200" y="165"/>
                      <a:pt x="197" y="165"/>
                    </a:cubicBezTo>
                    <a:cubicBezTo>
                      <a:pt x="195" y="166"/>
                      <a:pt x="193" y="165"/>
                      <a:pt x="192" y="167"/>
                    </a:cubicBezTo>
                    <a:cubicBezTo>
                      <a:pt x="192" y="169"/>
                      <a:pt x="189" y="169"/>
                      <a:pt x="187" y="169"/>
                    </a:cubicBezTo>
                    <a:cubicBezTo>
                      <a:pt x="186" y="170"/>
                      <a:pt x="185" y="175"/>
                      <a:pt x="185" y="175"/>
                    </a:cubicBezTo>
                    <a:cubicBezTo>
                      <a:pt x="185" y="175"/>
                      <a:pt x="182" y="176"/>
                      <a:pt x="179" y="176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79" y="179"/>
                      <a:pt x="177" y="180"/>
                      <a:pt x="176" y="180"/>
                    </a:cubicBezTo>
                    <a:cubicBezTo>
                      <a:pt x="175" y="180"/>
                      <a:pt x="177" y="178"/>
                      <a:pt x="176" y="176"/>
                    </a:cubicBezTo>
                    <a:cubicBezTo>
                      <a:pt x="175" y="174"/>
                      <a:pt x="170" y="173"/>
                      <a:pt x="169" y="174"/>
                    </a:cubicBezTo>
                    <a:cubicBezTo>
                      <a:pt x="168" y="175"/>
                      <a:pt x="163" y="173"/>
                      <a:pt x="161" y="172"/>
                    </a:cubicBezTo>
                    <a:cubicBezTo>
                      <a:pt x="159" y="171"/>
                      <a:pt x="161" y="170"/>
                      <a:pt x="161" y="169"/>
                    </a:cubicBezTo>
                    <a:cubicBezTo>
                      <a:pt x="161" y="167"/>
                      <a:pt x="159" y="169"/>
                      <a:pt x="159" y="167"/>
                    </a:cubicBezTo>
                    <a:cubicBezTo>
                      <a:pt x="159" y="164"/>
                      <a:pt x="158" y="164"/>
                      <a:pt x="156" y="165"/>
                    </a:cubicBezTo>
                    <a:cubicBezTo>
                      <a:pt x="154" y="165"/>
                      <a:pt x="153" y="164"/>
                      <a:pt x="152" y="163"/>
                    </a:cubicBezTo>
                    <a:cubicBezTo>
                      <a:pt x="151" y="162"/>
                      <a:pt x="149" y="158"/>
                      <a:pt x="149" y="158"/>
                    </a:cubicBezTo>
                    <a:cubicBezTo>
                      <a:pt x="147" y="160"/>
                      <a:pt x="147" y="160"/>
                      <a:pt x="147" y="160"/>
                    </a:cubicBezTo>
                    <a:cubicBezTo>
                      <a:pt x="147" y="160"/>
                      <a:pt x="140" y="159"/>
                      <a:pt x="137" y="158"/>
                    </a:cubicBezTo>
                    <a:cubicBezTo>
                      <a:pt x="134" y="157"/>
                      <a:pt x="128" y="158"/>
                      <a:pt x="128" y="158"/>
                    </a:cubicBezTo>
                    <a:cubicBezTo>
                      <a:pt x="128" y="158"/>
                      <a:pt x="127" y="150"/>
                      <a:pt x="127" y="148"/>
                    </a:cubicBezTo>
                    <a:cubicBezTo>
                      <a:pt x="127" y="146"/>
                      <a:pt x="125" y="143"/>
                      <a:pt x="125" y="143"/>
                    </a:cubicBezTo>
                    <a:cubicBezTo>
                      <a:pt x="124" y="142"/>
                      <a:pt x="124" y="142"/>
                      <a:pt x="124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7" y="136"/>
                      <a:pt x="126" y="138"/>
                      <a:pt x="129" y="136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27" y="133"/>
                      <a:pt x="122" y="131"/>
                      <a:pt x="121" y="129"/>
                    </a:cubicBezTo>
                    <a:cubicBezTo>
                      <a:pt x="121" y="127"/>
                      <a:pt x="122" y="124"/>
                      <a:pt x="122" y="123"/>
                    </a:cubicBezTo>
                    <a:cubicBezTo>
                      <a:pt x="122" y="123"/>
                      <a:pt x="121" y="120"/>
                      <a:pt x="121" y="119"/>
                    </a:cubicBezTo>
                    <a:cubicBezTo>
                      <a:pt x="121" y="118"/>
                      <a:pt x="126" y="112"/>
                      <a:pt x="127" y="110"/>
                    </a:cubicBezTo>
                    <a:cubicBezTo>
                      <a:pt x="125" y="110"/>
                      <a:pt x="125" y="111"/>
                      <a:pt x="124" y="111"/>
                    </a:cubicBezTo>
                    <a:cubicBezTo>
                      <a:pt x="124" y="111"/>
                      <a:pt x="122" y="110"/>
                      <a:pt x="122" y="110"/>
                    </a:cubicBezTo>
                    <a:cubicBezTo>
                      <a:pt x="121" y="110"/>
                      <a:pt x="122" y="111"/>
                      <a:pt x="122" y="112"/>
                    </a:cubicBezTo>
                    <a:cubicBezTo>
                      <a:pt x="119" y="112"/>
                      <a:pt x="118" y="111"/>
                      <a:pt x="115" y="111"/>
                    </a:cubicBezTo>
                    <a:cubicBezTo>
                      <a:pt x="115" y="111"/>
                      <a:pt x="114" y="114"/>
                      <a:pt x="116" y="114"/>
                    </a:cubicBezTo>
                    <a:cubicBezTo>
                      <a:pt x="116" y="114"/>
                      <a:pt x="115" y="116"/>
                      <a:pt x="115" y="116"/>
                    </a:cubicBezTo>
                    <a:cubicBezTo>
                      <a:pt x="113" y="116"/>
                      <a:pt x="113" y="116"/>
                      <a:pt x="111" y="116"/>
                    </a:cubicBezTo>
                    <a:cubicBezTo>
                      <a:pt x="111" y="118"/>
                      <a:pt x="111" y="118"/>
                      <a:pt x="111" y="118"/>
                    </a:cubicBezTo>
                    <a:cubicBezTo>
                      <a:pt x="110" y="118"/>
                      <a:pt x="109" y="118"/>
                      <a:pt x="108" y="118"/>
                    </a:cubicBezTo>
                    <a:cubicBezTo>
                      <a:pt x="107" y="120"/>
                      <a:pt x="107" y="120"/>
                      <a:pt x="107" y="122"/>
                    </a:cubicBezTo>
                    <a:cubicBezTo>
                      <a:pt x="106" y="123"/>
                      <a:pt x="107" y="124"/>
                      <a:pt x="106" y="124"/>
                    </a:cubicBezTo>
                    <a:cubicBezTo>
                      <a:pt x="103" y="126"/>
                      <a:pt x="105" y="121"/>
                      <a:pt x="105" y="120"/>
                    </a:cubicBezTo>
                    <a:cubicBezTo>
                      <a:pt x="105" y="120"/>
                      <a:pt x="102" y="121"/>
                      <a:pt x="103" y="121"/>
                    </a:cubicBezTo>
                    <a:cubicBezTo>
                      <a:pt x="102" y="121"/>
                      <a:pt x="101" y="121"/>
                      <a:pt x="101" y="122"/>
                    </a:cubicBezTo>
                    <a:cubicBezTo>
                      <a:pt x="100" y="122"/>
                      <a:pt x="101" y="124"/>
                      <a:pt x="100" y="125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98" y="125"/>
                      <a:pt x="97" y="125"/>
                      <a:pt x="95" y="125"/>
                    </a:cubicBezTo>
                    <a:cubicBezTo>
                      <a:pt x="93" y="125"/>
                      <a:pt x="90" y="126"/>
                      <a:pt x="88" y="126"/>
                    </a:cubicBezTo>
                    <a:cubicBezTo>
                      <a:pt x="86" y="126"/>
                      <a:pt x="79" y="130"/>
                      <a:pt x="79" y="130"/>
                    </a:cubicBezTo>
                    <a:cubicBezTo>
                      <a:pt x="78" y="171"/>
                      <a:pt x="78" y="171"/>
                      <a:pt x="78" y="171"/>
                    </a:cubicBezTo>
                    <a:cubicBezTo>
                      <a:pt x="78" y="171"/>
                      <a:pt x="72" y="172"/>
                      <a:pt x="70" y="171"/>
                    </a:cubicBezTo>
                    <a:cubicBezTo>
                      <a:pt x="69" y="170"/>
                      <a:pt x="67" y="161"/>
                      <a:pt x="58" y="162"/>
                    </a:cubicBezTo>
                    <a:cubicBezTo>
                      <a:pt x="55" y="162"/>
                      <a:pt x="49" y="161"/>
                      <a:pt x="49" y="167"/>
                    </a:cubicBezTo>
                    <a:cubicBezTo>
                      <a:pt x="49" y="170"/>
                      <a:pt x="47" y="170"/>
                      <a:pt x="47" y="170"/>
                    </a:cubicBezTo>
                    <a:cubicBezTo>
                      <a:pt x="46" y="170"/>
                      <a:pt x="46" y="170"/>
                      <a:pt x="46" y="170"/>
                    </a:cubicBezTo>
                    <a:cubicBezTo>
                      <a:pt x="47" y="165"/>
                      <a:pt x="48" y="162"/>
                      <a:pt x="50" y="158"/>
                    </a:cubicBezTo>
                    <a:cubicBezTo>
                      <a:pt x="49" y="158"/>
                      <a:pt x="44" y="157"/>
                      <a:pt x="43" y="157"/>
                    </a:cubicBezTo>
                    <a:cubicBezTo>
                      <a:pt x="40" y="155"/>
                      <a:pt x="44" y="153"/>
                      <a:pt x="38" y="154"/>
                    </a:cubicBezTo>
                    <a:cubicBezTo>
                      <a:pt x="37" y="152"/>
                      <a:pt x="38" y="152"/>
                      <a:pt x="38" y="151"/>
                    </a:cubicBezTo>
                    <a:cubicBezTo>
                      <a:pt x="37" y="150"/>
                      <a:pt x="37" y="150"/>
                      <a:pt x="37" y="150"/>
                    </a:cubicBezTo>
                    <a:cubicBezTo>
                      <a:pt x="35" y="146"/>
                      <a:pt x="33" y="143"/>
                      <a:pt x="28" y="142"/>
                    </a:cubicBezTo>
                    <a:cubicBezTo>
                      <a:pt x="28" y="142"/>
                      <a:pt x="29" y="139"/>
                      <a:pt x="30" y="139"/>
                    </a:cubicBezTo>
                    <a:cubicBezTo>
                      <a:pt x="33" y="140"/>
                      <a:pt x="36" y="140"/>
                      <a:pt x="40" y="140"/>
                    </a:cubicBezTo>
                    <a:cubicBezTo>
                      <a:pt x="40" y="138"/>
                      <a:pt x="40" y="138"/>
                      <a:pt x="40" y="138"/>
                    </a:cubicBezTo>
                    <a:cubicBezTo>
                      <a:pt x="39" y="137"/>
                      <a:pt x="37" y="138"/>
                      <a:pt x="36" y="138"/>
                    </a:cubicBezTo>
                    <a:cubicBezTo>
                      <a:pt x="36" y="137"/>
                      <a:pt x="34" y="134"/>
                      <a:pt x="34" y="134"/>
                    </a:cubicBezTo>
                    <a:cubicBezTo>
                      <a:pt x="34" y="132"/>
                      <a:pt x="35" y="133"/>
                      <a:pt x="35" y="132"/>
                    </a:cubicBezTo>
                    <a:cubicBezTo>
                      <a:pt x="35" y="132"/>
                      <a:pt x="37" y="133"/>
                      <a:pt x="37" y="133"/>
                    </a:cubicBezTo>
                    <a:cubicBezTo>
                      <a:pt x="39" y="133"/>
                      <a:pt x="40" y="132"/>
                      <a:pt x="41" y="132"/>
                    </a:cubicBezTo>
                    <a:cubicBezTo>
                      <a:pt x="42" y="131"/>
                      <a:pt x="42" y="132"/>
                      <a:pt x="44" y="132"/>
                    </a:cubicBezTo>
                    <a:cubicBezTo>
                      <a:pt x="43" y="130"/>
                      <a:pt x="44" y="128"/>
                      <a:pt x="44" y="127"/>
                    </a:cubicBezTo>
                    <a:cubicBezTo>
                      <a:pt x="45" y="127"/>
                      <a:pt x="46" y="127"/>
                      <a:pt x="47" y="127"/>
                    </a:cubicBezTo>
                    <a:cubicBezTo>
                      <a:pt x="48" y="127"/>
                      <a:pt x="49" y="129"/>
                      <a:pt x="50" y="130"/>
                    </a:cubicBezTo>
                    <a:cubicBezTo>
                      <a:pt x="51" y="130"/>
                      <a:pt x="55" y="131"/>
                      <a:pt x="57" y="131"/>
                    </a:cubicBezTo>
                    <a:cubicBezTo>
                      <a:pt x="56" y="132"/>
                      <a:pt x="55" y="133"/>
                      <a:pt x="55" y="134"/>
                    </a:cubicBezTo>
                    <a:cubicBezTo>
                      <a:pt x="56" y="134"/>
                      <a:pt x="58" y="132"/>
                      <a:pt x="59" y="132"/>
                    </a:cubicBezTo>
                    <a:cubicBezTo>
                      <a:pt x="60" y="132"/>
                      <a:pt x="60" y="133"/>
                      <a:pt x="61" y="133"/>
                    </a:cubicBezTo>
                    <a:cubicBezTo>
                      <a:pt x="62" y="133"/>
                      <a:pt x="62" y="132"/>
                      <a:pt x="63" y="132"/>
                    </a:cubicBezTo>
                    <a:cubicBezTo>
                      <a:pt x="64" y="129"/>
                      <a:pt x="63" y="128"/>
                      <a:pt x="64" y="125"/>
                    </a:cubicBezTo>
                    <a:cubicBezTo>
                      <a:pt x="64" y="125"/>
                      <a:pt x="62" y="125"/>
                      <a:pt x="62" y="124"/>
                    </a:cubicBezTo>
                    <a:cubicBezTo>
                      <a:pt x="62" y="124"/>
                      <a:pt x="62" y="123"/>
                      <a:pt x="61" y="122"/>
                    </a:cubicBezTo>
                    <a:cubicBezTo>
                      <a:pt x="61" y="122"/>
                      <a:pt x="60" y="122"/>
                      <a:pt x="59" y="122"/>
                    </a:cubicBezTo>
                    <a:cubicBezTo>
                      <a:pt x="59" y="120"/>
                      <a:pt x="59" y="116"/>
                      <a:pt x="58" y="114"/>
                    </a:cubicBezTo>
                    <a:cubicBezTo>
                      <a:pt x="57" y="113"/>
                      <a:pt x="56" y="114"/>
                      <a:pt x="54" y="114"/>
                    </a:cubicBezTo>
                    <a:cubicBezTo>
                      <a:pt x="54" y="113"/>
                      <a:pt x="53" y="111"/>
                      <a:pt x="53" y="110"/>
                    </a:cubicBezTo>
                    <a:cubicBezTo>
                      <a:pt x="52" y="110"/>
                      <a:pt x="52" y="110"/>
                      <a:pt x="51" y="110"/>
                    </a:cubicBezTo>
                    <a:cubicBezTo>
                      <a:pt x="51" y="110"/>
                      <a:pt x="48" y="106"/>
                      <a:pt x="48" y="106"/>
                    </a:cubicBezTo>
                    <a:cubicBezTo>
                      <a:pt x="47" y="106"/>
                      <a:pt x="47" y="107"/>
                      <a:pt x="46" y="107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43" y="106"/>
                      <a:pt x="42" y="105"/>
                      <a:pt x="39" y="106"/>
                    </a:cubicBezTo>
                    <a:cubicBezTo>
                      <a:pt x="39" y="105"/>
                      <a:pt x="39" y="104"/>
                      <a:pt x="39" y="103"/>
                    </a:cubicBezTo>
                    <a:cubicBezTo>
                      <a:pt x="38" y="103"/>
                      <a:pt x="37" y="101"/>
                      <a:pt x="36" y="101"/>
                    </a:cubicBezTo>
                    <a:cubicBezTo>
                      <a:pt x="35" y="101"/>
                      <a:pt x="34" y="101"/>
                      <a:pt x="34" y="101"/>
                    </a:cubicBezTo>
                    <a:cubicBezTo>
                      <a:pt x="34" y="101"/>
                      <a:pt x="32" y="102"/>
                      <a:pt x="32" y="102"/>
                    </a:cubicBezTo>
                    <a:cubicBezTo>
                      <a:pt x="32" y="102"/>
                      <a:pt x="33" y="104"/>
                      <a:pt x="32" y="104"/>
                    </a:cubicBezTo>
                    <a:cubicBezTo>
                      <a:pt x="31" y="106"/>
                      <a:pt x="29" y="106"/>
                      <a:pt x="28" y="107"/>
                    </a:cubicBezTo>
                    <a:cubicBezTo>
                      <a:pt x="27" y="107"/>
                      <a:pt x="27" y="109"/>
                      <a:pt x="26" y="109"/>
                    </a:cubicBezTo>
                    <a:cubicBezTo>
                      <a:pt x="25" y="109"/>
                      <a:pt x="23" y="108"/>
                      <a:pt x="21" y="109"/>
                    </a:cubicBezTo>
                    <a:cubicBezTo>
                      <a:pt x="20" y="109"/>
                      <a:pt x="20" y="111"/>
                      <a:pt x="19" y="112"/>
                    </a:cubicBezTo>
                    <a:cubicBezTo>
                      <a:pt x="17" y="113"/>
                      <a:pt x="16" y="111"/>
                      <a:pt x="15" y="112"/>
                    </a:cubicBezTo>
                    <a:cubicBezTo>
                      <a:pt x="15" y="112"/>
                      <a:pt x="13" y="108"/>
                      <a:pt x="14" y="107"/>
                    </a:cubicBezTo>
                    <a:cubicBezTo>
                      <a:pt x="15" y="106"/>
                      <a:pt x="14" y="103"/>
                      <a:pt x="14" y="103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6" y="97"/>
                      <a:pt x="6" y="95"/>
                    </a:cubicBezTo>
                    <a:cubicBezTo>
                      <a:pt x="5" y="93"/>
                      <a:pt x="7" y="89"/>
                      <a:pt x="4" y="88"/>
                    </a:cubicBezTo>
                    <a:cubicBezTo>
                      <a:pt x="2" y="87"/>
                      <a:pt x="0" y="85"/>
                      <a:pt x="1" y="84"/>
                    </a:cubicBezTo>
                    <a:cubicBezTo>
                      <a:pt x="3" y="82"/>
                      <a:pt x="5" y="78"/>
                      <a:pt x="5" y="78"/>
                    </a:cubicBezTo>
                    <a:cubicBezTo>
                      <a:pt x="5" y="78"/>
                      <a:pt x="7" y="77"/>
                      <a:pt x="7" y="75"/>
                    </a:cubicBezTo>
                    <a:cubicBezTo>
                      <a:pt x="6" y="73"/>
                      <a:pt x="4" y="72"/>
                      <a:pt x="4" y="72"/>
                    </a:cubicBezTo>
                    <a:cubicBezTo>
                      <a:pt x="4" y="72"/>
                      <a:pt x="8" y="68"/>
                      <a:pt x="7" y="64"/>
                    </a:cubicBezTo>
                    <a:cubicBezTo>
                      <a:pt x="6" y="63"/>
                      <a:pt x="10" y="64"/>
                      <a:pt x="11" y="62"/>
                    </a:cubicBezTo>
                    <a:cubicBezTo>
                      <a:pt x="11" y="60"/>
                      <a:pt x="14" y="57"/>
                      <a:pt x="15" y="59"/>
                    </a:cubicBezTo>
                    <a:cubicBezTo>
                      <a:pt x="16" y="61"/>
                      <a:pt x="18" y="65"/>
                      <a:pt x="18" y="65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62"/>
                      <a:pt x="19" y="59"/>
                      <a:pt x="20" y="57"/>
                    </a:cubicBezTo>
                    <a:cubicBezTo>
                      <a:pt x="20" y="55"/>
                      <a:pt x="20" y="51"/>
                      <a:pt x="22" y="51"/>
                    </a:cubicBezTo>
                    <a:cubicBezTo>
                      <a:pt x="24" y="51"/>
                      <a:pt x="24" y="47"/>
                      <a:pt x="26" y="48"/>
                    </a:cubicBezTo>
                    <a:cubicBezTo>
                      <a:pt x="28" y="49"/>
                      <a:pt x="32" y="48"/>
                      <a:pt x="32" y="48"/>
                    </a:cubicBezTo>
                    <a:cubicBezTo>
                      <a:pt x="32" y="48"/>
                      <a:pt x="38" y="43"/>
                      <a:pt x="39" y="41"/>
                    </a:cubicBezTo>
                    <a:cubicBezTo>
                      <a:pt x="40" y="39"/>
                      <a:pt x="38" y="38"/>
                      <a:pt x="38" y="38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0" y="39"/>
                      <a:pt x="48" y="37"/>
                      <a:pt x="50" y="37"/>
                    </a:cubicBezTo>
                    <a:cubicBezTo>
                      <a:pt x="51" y="37"/>
                      <a:pt x="53" y="37"/>
                      <a:pt x="54" y="39"/>
                    </a:cubicBezTo>
                    <a:cubicBezTo>
                      <a:pt x="55" y="41"/>
                      <a:pt x="55" y="43"/>
                      <a:pt x="55" y="43"/>
                    </a:cubicBezTo>
                    <a:cubicBezTo>
                      <a:pt x="55" y="43"/>
                      <a:pt x="58" y="43"/>
                      <a:pt x="60" y="44"/>
                    </a:cubicBezTo>
                    <a:cubicBezTo>
                      <a:pt x="62" y="45"/>
                      <a:pt x="63" y="46"/>
                      <a:pt x="65" y="48"/>
                    </a:cubicBezTo>
                    <a:cubicBezTo>
                      <a:pt x="66" y="50"/>
                      <a:pt x="66" y="52"/>
                      <a:pt x="68" y="52"/>
                    </a:cubicBezTo>
                    <a:cubicBezTo>
                      <a:pt x="70" y="52"/>
                      <a:pt x="72" y="51"/>
                      <a:pt x="73" y="53"/>
                    </a:cubicBezTo>
                    <a:cubicBezTo>
                      <a:pt x="74" y="55"/>
                      <a:pt x="71" y="58"/>
                      <a:pt x="71" y="58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3"/>
                      <a:pt x="77" y="53"/>
                    </a:cubicBezTo>
                    <a:cubicBezTo>
                      <a:pt x="78" y="53"/>
                      <a:pt x="78" y="51"/>
                      <a:pt x="81" y="52"/>
                    </a:cubicBezTo>
                    <a:cubicBezTo>
                      <a:pt x="85" y="54"/>
                      <a:pt x="87" y="56"/>
                      <a:pt x="89" y="54"/>
                    </a:cubicBezTo>
                    <a:cubicBezTo>
                      <a:pt x="91" y="53"/>
                      <a:pt x="93" y="51"/>
                      <a:pt x="96" y="50"/>
                    </a:cubicBezTo>
                    <a:cubicBezTo>
                      <a:pt x="99" y="49"/>
                      <a:pt x="99" y="53"/>
                      <a:pt x="101" y="53"/>
                    </a:cubicBezTo>
                    <a:cubicBezTo>
                      <a:pt x="103" y="52"/>
                      <a:pt x="102" y="50"/>
                      <a:pt x="104" y="52"/>
                    </a:cubicBezTo>
                    <a:cubicBezTo>
                      <a:pt x="106" y="53"/>
                      <a:pt x="109" y="58"/>
                      <a:pt x="109" y="58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8" y="60"/>
                      <a:pt x="122" y="58"/>
                      <a:pt x="122" y="54"/>
                    </a:cubicBezTo>
                    <a:cubicBezTo>
                      <a:pt x="119" y="52"/>
                      <a:pt x="116" y="51"/>
                      <a:pt x="116" y="51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6" y="42"/>
                      <a:pt x="116" y="42"/>
                      <a:pt x="116" y="42"/>
                    </a:cubicBezTo>
                    <a:cubicBezTo>
                      <a:pt x="116" y="39"/>
                      <a:pt x="116" y="39"/>
                      <a:pt x="116" y="39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57" y="9"/>
                      <a:pt x="157" y="9"/>
                      <a:pt x="157" y="9"/>
                    </a:cubicBezTo>
                    <a:cubicBezTo>
                      <a:pt x="165" y="7"/>
                      <a:pt x="165" y="7"/>
                      <a:pt x="165" y="7"/>
                    </a:cubicBezTo>
                    <a:cubicBezTo>
                      <a:pt x="168" y="7"/>
                      <a:pt x="168" y="7"/>
                      <a:pt x="168" y="7"/>
                    </a:cubicBezTo>
                    <a:cubicBezTo>
                      <a:pt x="176" y="2"/>
                      <a:pt x="176" y="2"/>
                      <a:pt x="176" y="2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8" y="2"/>
                      <a:pt x="188" y="2"/>
                      <a:pt x="188" y="2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6"/>
                      <a:pt x="191" y="6"/>
                      <a:pt x="191" y="6"/>
                    </a:cubicBezTo>
                    <a:cubicBezTo>
                      <a:pt x="190" y="10"/>
                      <a:pt x="190" y="10"/>
                      <a:pt x="190" y="10"/>
                    </a:cubicBezTo>
                    <a:cubicBezTo>
                      <a:pt x="193" y="10"/>
                      <a:pt x="193" y="10"/>
                      <a:pt x="193" y="10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200" y="13"/>
                      <a:pt x="200" y="13"/>
                      <a:pt x="200" y="13"/>
                    </a:cubicBezTo>
                    <a:cubicBezTo>
                      <a:pt x="204" y="9"/>
                      <a:pt x="204" y="9"/>
                      <a:pt x="204" y="9"/>
                    </a:cubicBezTo>
                    <a:cubicBezTo>
                      <a:pt x="210" y="12"/>
                      <a:pt x="210" y="12"/>
                      <a:pt x="210" y="12"/>
                    </a:cubicBezTo>
                    <a:cubicBezTo>
                      <a:pt x="211" y="14"/>
                      <a:pt x="211" y="14"/>
                      <a:pt x="211" y="14"/>
                    </a:cubicBezTo>
                    <a:cubicBezTo>
                      <a:pt x="214" y="12"/>
                      <a:pt x="214" y="12"/>
                      <a:pt x="214" y="12"/>
                    </a:cubicBezTo>
                    <a:cubicBezTo>
                      <a:pt x="214" y="12"/>
                      <a:pt x="216" y="11"/>
                      <a:pt x="217" y="14"/>
                    </a:cubicBezTo>
                    <a:cubicBezTo>
                      <a:pt x="218" y="17"/>
                      <a:pt x="217" y="17"/>
                      <a:pt x="217" y="17"/>
                    </a:cubicBezTo>
                    <a:cubicBezTo>
                      <a:pt x="225" y="18"/>
                      <a:pt x="225" y="18"/>
                      <a:pt x="225" y="18"/>
                    </a:cubicBezTo>
                    <a:cubicBezTo>
                      <a:pt x="232" y="15"/>
                      <a:pt x="232" y="15"/>
                      <a:pt x="232" y="15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7" y="8"/>
                      <a:pt x="247" y="8"/>
                      <a:pt x="247" y="8"/>
                    </a:cubicBezTo>
                    <a:cubicBezTo>
                      <a:pt x="254" y="7"/>
                      <a:pt x="254" y="7"/>
                      <a:pt x="254" y="7"/>
                    </a:cubicBezTo>
                    <a:cubicBezTo>
                      <a:pt x="255" y="8"/>
                      <a:pt x="255" y="8"/>
                      <a:pt x="255" y="8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61" y="22"/>
                      <a:pt x="261" y="22"/>
                      <a:pt x="261" y="22"/>
                    </a:cubicBezTo>
                    <a:cubicBezTo>
                      <a:pt x="267" y="37"/>
                      <a:pt x="267" y="37"/>
                      <a:pt x="267" y="37"/>
                    </a:cubicBezTo>
                    <a:cubicBezTo>
                      <a:pt x="272" y="47"/>
                      <a:pt x="272" y="47"/>
                      <a:pt x="272" y="47"/>
                    </a:cubicBezTo>
                    <a:cubicBezTo>
                      <a:pt x="272" y="47"/>
                      <a:pt x="275" y="53"/>
                      <a:pt x="278" y="53"/>
                    </a:cubicBezTo>
                    <a:cubicBezTo>
                      <a:pt x="280" y="53"/>
                      <a:pt x="286" y="51"/>
                      <a:pt x="286" y="51"/>
                    </a:cubicBezTo>
                    <a:cubicBezTo>
                      <a:pt x="295" y="51"/>
                      <a:pt x="295" y="51"/>
                      <a:pt x="295" y="51"/>
                    </a:cubicBezTo>
                    <a:cubicBezTo>
                      <a:pt x="298" y="51"/>
                      <a:pt x="303" y="58"/>
                      <a:pt x="303" y="58"/>
                    </a:cubicBezTo>
                    <a:cubicBezTo>
                      <a:pt x="305" y="64"/>
                      <a:pt x="305" y="64"/>
                      <a:pt x="305" y="64"/>
                    </a:cubicBezTo>
                    <a:cubicBezTo>
                      <a:pt x="307" y="70"/>
                      <a:pt x="307" y="70"/>
                      <a:pt x="307" y="70"/>
                    </a:cubicBezTo>
                    <a:cubicBezTo>
                      <a:pt x="308" y="73"/>
                      <a:pt x="308" y="73"/>
                      <a:pt x="308" y="73"/>
                    </a:cubicBezTo>
                    <a:cubicBezTo>
                      <a:pt x="313" y="75"/>
                      <a:pt x="313" y="75"/>
                      <a:pt x="313" y="75"/>
                    </a:cubicBezTo>
                    <a:cubicBezTo>
                      <a:pt x="319" y="74"/>
                      <a:pt x="319" y="74"/>
                      <a:pt x="319" y="74"/>
                    </a:cubicBezTo>
                    <a:cubicBezTo>
                      <a:pt x="330" y="69"/>
                      <a:pt x="330" y="69"/>
                      <a:pt x="330" y="69"/>
                    </a:cubicBezTo>
                    <a:cubicBezTo>
                      <a:pt x="336" y="68"/>
                      <a:pt x="336" y="68"/>
                      <a:pt x="336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6" y="76"/>
                      <a:pt x="346" y="76"/>
                      <a:pt x="346" y="76"/>
                    </a:cubicBezTo>
                    <a:cubicBezTo>
                      <a:pt x="348" y="78"/>
                      <a:pt x="348" y="78"/>
                      <a:pt x="348" y="78"/>
                    </a:cubicBezTo>
                    <a:cubicBezTo>
                      <a:pt x="354" y="79"/>
                      <a:pt x="354" y="79"/>
                      <a:pt x="354" y="79"/>
                    </a:cubicBezTo>
                    <a:lnTo>
                      <a:pt x="354" y="80"/>
                    </a:lnTo>
                    <a:close/>
                    <a:moveTo>
                      <a:pt x="54" y="134"/>
                    </a:moveTo>
                    <a:cubicBezTo>
                      <a:pt x="55" y="134"/>
                      <a:pt x="52" y="138"/>
                      <a:pt x="52" y="139"/>
                    </a:cubicBezTo>
                    <a:cubicBezTo>
                      <a:pt x="48" y="143"/>
                      <a:pt x="49" y="141"/>
                      <a:pt x="45" y="139"/>
                    </a:cubicBezTo>
                    <a:cubicBezTo>
                      <a:pt x="51" y="139"/>
                      <a:pt x="50" y="137"/>
                      <a:pt x="54" y="134"/>
                    </a:cubicBezTo>
                    <a:close/>
                    <a:moveTo>
                      <a:pt x="118" y="116"/>
                    </a:move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7"/>
                      <a:pt x="120" y="116"/>
                      <a:pt x="118" y="116"/>
                    </a:cubicBezTo>
                    <a:close/>
                    <a:moveTo>
                      <a:pt x="283" y="98"/>
                    </a:moveTo>
                    <a:cubicBezTo>
                      <a:pt x="283" y="98"/>
                      <a:pt x="284" y="101"/>
                      <a:pt x="284" y="101"/>
                    </a:cubicBezTo>
                    <a:cubicBezTo>
                      <a:pt x="284" y="102"/>
                      <a:pt x="282" y="102"/>
                      <a:pt x="281" y="102"/>
                    </a:cubicBezTo>
                    <a:cubicBezTo>
                      <a:pt x="281" y="103"/>
                      <a:pt x="281" y="104"/>
                      <a:pt x="281" y="105"/>
                    </a:cubicBezTo>
                    <a:cubicBezTo>
                      <a:pt x="279" y="105"/>
                      <a:pt x="278" y="106"/>
                      <a:pt x="276" y="106"/>
                    </a:cubicBezTo>
                    <a:cubicBezTo>
                      <a:pt x="276" y="106"/>
                      <a:pt x="276" y="108"/>
                      <a:pt x="276" y="108"/>
                    </a:cubicBezTo>
                    <a:cubicBezTo>
                      <a:pt x="274" y="109"/>
                      <a:pt x="272" y="107"/>
                      <a:pt x="272" y="107"/>
                    </a:cubicBezTo>
                    <a:cubicBezTo>
                      <a:pt x="269" y="107"/>
                      <a:pt x="264" y="109"/>
                      <a:pt x="262" y="108"/>
                    </a:cubicBezTo>
                    <a:cubicBezTo>
                      <a:pt x="261" y="108"/>
                      <a:pt x="257" y="105"/>
                      <a:pt x="255" y="107"/>
                    </a:cubicBezTo>
                    <a:cubicBezTo>
                      <a:pt x="254" y="108"/>
                      <a:pt x="256" y="108"/>
                      <a:pt x="254" y="108"/>
                    </a:cubicBezTo>
                    <a:cubicBezTo>
                      <a:pt x="254" y="108"/>
                      <a:pt x="254" y="106"/>
                      <a:pt x="254" y="106"/>
                    </a:cubicBezTo>
                    <a:cubicBezTo>
                      <a:pt x="254" y="106"/>
                      <a:pt x="252" y="106"/>
                      <a:pt x="252" y="106"/>
                    </a:cubicBezTo>
                    <a:cubicBezTo>
                      <a:pt x="251" y="107"/>
                      <a:pt x="252" y="108"/>
                      <a:pt x="252" y="109"/>
                    </a:cubicBezTo>
                    <a:cubicBezTo>
                      <a:pt x="251" y="109"/>
                      <a:pt x="249" y="111"/>
                      <a:pt x="249" y="111"/>
                    </a:cubicBezTo>
                    <a:cubicBezTo>
                      <a:pt x="248" y="111"/>
                      <a:pt x="246" y="110"/>
                      <a:pt x="244" y="111"/>
                    </a:cubicBezTo>
                    <a:cubicBezTo>
                      <a:pt x="244" y="111"/>
                      <a:pt x="240" y="116"/>
                      <a:pt x="240" y="116"/>
                    </a:cubicBezTo>
                    <a:cubicBezTo>
                      <a:pt x="239" y="117"/>
                      <a:pt x="238" y="116"/>
                      <a:pt x="236" y="117"/>
                    </a:cubicBezTo>
                    <a:cubicBezTo>
                      <a:pt x="236" y="117"/>
                      <a:pt x="233" y="121"/>
                      <a:pt x="232" y="122"/>
                    </a:cubicBezTo>
                    <a:cubicBezTo>
                      <a:pt x="231" y="122"/>
                      <a:pt x="231" y="122"/>
                      <a:pt x="231" y="122"/>
                    </a:cubicBezTo>
                    <a:cubicBezTo>
                      <a:pt x="230" y="124"/>
                      <a:pt x="230" y="125"/>
                      <a:pt x="230" y="126"/>
                    </a:cubicBezTo>
                    <a:cubicBezTo>
                      <a:pt x="229" y="126"/>
                      <a:pt x="229" y="126"/>
                      <a:pt x="229" y="126"/>
                    </a:cubicBezTo>
                    <a:cubicBezTo>
                      <a:pt x="229" y="128"/>
                      <a:pt x="230" y="129"/>
                      <a:pt x="230" y="130"/>
                    </a:cubicBezTo>
                    <a:cubicBezTo>
                      <a:pt x="230" y="130"/>
                      <a:pt x="231" y="129"/>
                      <a:pt x="232" y="130"/>
                    </a:cubicBezTo>
                    <a:cubicBezTo>
                      <a:pt x="232" y="130"/>
                      <a:pt x="231" y="131"/>
                      <a:pt x="232" y="132"/>
                    </a:cubicBezTo>
                    <a:cubicBezTo>
                      <a:pt x="230" y="131"/>
                      <a:pt x="228" y="130"/>
                      <a:pt x="226" y="129"/>
                    </a:cubicBezTo>
                    <a:cubicBezTo>
                      <a:pt x="226" y="129"/>
                      <a:pt x="228" y="123"/>
                      <a:pt x="226" y="124"/>
                    </a:cubicBezTo>
                    <a:cubicBezTo>
                      <a:pt x="226" y="123"/>
                      <a:pt x="226" y="123"/>
                      <a:pt x="226" y="123"/>
                    </a:cubicBezTo>
                    <a:cubicBezTo>
                      <a:pt x="226" y="123"/>
                      <a:pt x="224" y="123"/>
                      <a:pt x="224" y="123"/>
                    </a:cubicBezTo>
                    <a:cubicBezTo>
                      <a:pt x="224" y="122"/>
                      <a:pt x="223" y="122"/>
                      <a:pt x="223" y="120"/>
                    </a:cubicBezTo>
                    <a:cubicBezTo>
                      <a:pt x="224" y="117"/>
                      <a:pt x="226" y="118"/>
                      <a:pt x="228" y="117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9" y="114"/>
                      <a:pt x="231" y="112"/>
                      <a:pt x="232" y="111"/>
                    </a:cubicBezTo>
                    <a:cubicBezTo>
                      <a:pt x="232" y="111"/>
                      <a:pt x="233" y="112"/>
                      <a:pt x="234" y="112"/>
                    </a:cubicBezTo>
                    <a:cubicBezTo>
                      <a:pt x="234" y="111"/>
                      <a:pt x="234" y="109"/>
                      <a:pt x="235" y="108"/>
                    </a:cubicBezTo>
                    <a:cubicBezTo>
                      <a:pt x="236" y="107"/>
                      <a:pt x="238" y="108"/>
                      <a:pt x="239" y="107"/>
                    </a:cubicBezTo>
                    <a:cubicBezTo>
                      <a:pt x="239" y="107"/>
                      <a:pt x="240" y="105"/>
                      <a:pt x="240" y="104"/>
                    </a:cubicBezTo>
                    <a:cubicBezTo>
                      <a:pt x="244" y="103"/>
                      <a:pt x="247" y="105"/>
                      <a:pt x="250" y="104"/>
                    </a:cubicBezTo>
                    <a:cubicBezTo>
                      <a:pt x="252" y="103"/>
                      <a:pt x="252" y="103"/>
                      <a:pt x="252" y="103"/>
                    </a:cubicBezTo>
                    <a:cubicBezTo>
                      <a:pt x="252" y="103"/>
                      <a:pt x="258" y="103"/>
                      <a:pt x="258" y="103"/>
                    </a:cubicBezTo>
                    <a:cubicBezTo>
                      <a:pt x="258" y="104"/>
                      <a:pt x="258" y="104"/>
                      <a:pt x="258" y="104"/>
                    </a:cubicBezTo>
                    <a:cubicBezTo>
                      <a:pt x="260" y="104"/>
                      <a:pt x="260" y="103"/>
                      <a:pt x="262" y="104"/>
                    </a:cubicBezTo>
                    <a:cubicBezTo>
                      <a:pt x="262" y="104"/>
                      <a:pt x="264" y="106"/>
                      <a:pt x="264" y="106"/>
                    </a:cubicBezTo>
                    <a:cubicBezTo>
                      <a:pt x="267" y="106"/>
                      <a:pt x="269" y="104"/>
                      <a:pt x="270" y="104"/>
                    </a:cubicBezTo>
                    <a:cubicBezTo>
                      <a:pt x="275" y="106"/>
                      <a:pt x="275" y="106"/>
                      <a:pt x="275" y="106"/>
                    </a:cubicBezTo>
                    <a:cubicBezTo>
                      <a:pt x="278" y="100"/>
                      <a:pt x="278" y="101"/>
                      <a:pt x="283" y="98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3" name="Freeform 186">
                <a:extLst>
                  <a:ext uri="{FF2B5EF4-FFF2-40B4-BE49-F238E27FC236}">
                    <a16:creationId xmlns:a16="http://schemas.microsoft.com/office/drawing/2014/main" xmlns="" id="{AB39580A-FC41-47FB-BCCC-A1177CAE8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8" y="1540"/>
                <a:ext cx="78" cy="92"/>
              </a:xfrm>
              <a:custGeom>
                <a:avLst/>
                <a:gdLst>
                  <a:gd name="T0" fmla="*/ 8 w 40"/>
                  <a:gd name="T1" fmla="*/ 16 h 47"/>
                  <a:gd name="T2" fmla="*/ 8 w 40"/>
                  <a:gd name="T3" fmla="*/ 14 h 47"/>
                  <a:gd name="T4" fmla="*/ 10 w 40"/>
                  <a:gd name="T5" fmla="*/ 10 h 47"/>
                  <a:gd name="T6" fmla="*/ 15 w 40"/>
                  <a:gd name="T7" fmla="*/ 8 h 47"/>
                  <a:gd name="T8" fmla="*/ 22 w 40"/>
                  <a:gd name="T9" fmla="*/ 10 h 47"/>
                  <a:gd name="T10" fmla="*/ 35 w 40"/>
                  <a:gd name="T11" fmla="*/ 0 h 47"/>
                  <a:gd name="T12" fmla="*/ 40 w 40"/>
                  <a:gd name="T13" fmla="*/ 15 h 47"/>
                  <a:gd name="T14" fmla="*/ 40 w 40"/>
                  <a:gd name="T15" fmla="*/ 17 h 47"/>
                  <a:gd name="T16" fmla="*/ 22 w 40"/>
                  <a:gd name="T17" fmla="*/ 22 h 47"/>
                  <a:gd name="T18" fmla="*/ 28 w 40"/>
                  <a:gd name="T19" fmla="*/ 30 h 47"/>
                  <a:gd name="T20" fmla="*/ 23 w 40"/>
                  <a:gd name="T21" fmla="*/ 34 h 47"/>
                  <a:gd name="T22" fmla="*/ 20 w 40"/>
                  <a:gd name="T23" fmla="*/ 38 h 47"/>
                  <a:gd name="T24" fmla="*/ 17 w 40"/>
                  <a:gd name="T25" fmla="*/ 42 h 47"/>
                  <a:gd name="T26" fmla="*/ 11 w 40"/>
                  <a:gd name="T27" fmla="*/ 46 h 47"/>
                  <a:gd name="T28" fmla="*/ 1 w 40"/>
                  <a:gd name="T29" fmla="*/ 46 h 47"/>
                  <a:gd name="T30" fmla="*/ 0 w 40"/>
                  <a:gd name="T31" fmla="*/ 45 h 47"/>
                  <a:gd name="T32" fmla="*/ 7 w 40"/>
                  <a:gd name="T33" fmla="*/ 35 h 47"/>
                  <a:gd name="T34" fmla="*/ 9 w 40"/>
                  <a:gd name="T35" fmla="*/ 24 h 47"/>
                  <a:gd name="T36" fmla="*/ 8 w 40"/>
                  <a:gd name="T37" fmla="*/ 20 h 47"/>
                  <a:gd name="T38" fmla="*/ 8 w 40"/>
                  <a:gd name="T39" fmla="*/ 20 h 47"/>
                  <a:gd name="T40" fmla="*/ 9 w 40"/>
                  <a:gd name="T41" fmla="*/ 19 h 47"/>
                  <a:gd name="T42" fmla="*/ 8 w 40"/>
                  <a:gd name="T43" fmla="*/ 1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7">
                    <a:moveTo>
                      <a:pt x="8" y="16"/>
                    </a:moveTo>
                    <a:cubicBezTo>
                      <a:pt x="8" y="15"/>
                      <a:pt x="8" y="15"/>
                      <a:pt x="8" y="14"/>
                    </a:cubicBezTo>
                    <a:cubicBezTo>
                      <a:pt x="9" y="16"/>
                      <a:pt x="10" y="10"/>
                      <a:pt x="10" y="10"/>
                    </a:cubicBezTo>
                    <a:cubicBezTo>
                      <a:pt x="11" y="9"/>
                      <a:pt x="14" y="7"/>
                      <a:pt x="15" y="8"/>
                    </a:cubicBezTo>
                    <a:cubicBezTo>
                      <a:pt x="16" y="10"/>
                      <a:pt x="22" y="10"/>
                      <a:pt x="22" y="1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4" y="32"/>
                      <a:pt x="23" y="34"/>
                    </a:cubicBezTo>
                    <a:cubicBezTo>
                      <a:pt x="23" y="37"/>
                      <a:pt x="21" y="36"/>
                      <a:pt x="20" y="38"/>
                    </a:cubicBezTo>
                    <a:cubicBezTo>
                      <a:pt x="19" y="40"/>
                      <a:pt x="17" y="42"/>
                      <a:pt x="17" y="4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7"/>
                      <a:pt x="0" y="45"/>
                      <a:pt x="0" y="45"/>
                    </a:cubicBezTo>
                    <a:cubicBezTo>
                      <a:pt x="0" y="45"/>
                      <a:pt x="7" y="37"/>
                      <a:pt x="7" y="35"/>
                    </a:cubicBezTo>
                    <a:cubicBezTo>
                      <a:pt x="6" y="30"/>
                      <a:pt x="9" y="24"/>
                      <a:pt x="9" y="24"/>
                    </a:cubicBezTo>
                    <a:cubicBezTo>
                      <a:pt x="9" y="24"/>
                      <a:pt x="8" y="22"/>
                      <a:pt x="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0"/>
                      <a:pt x="9" y="19"/>
                      <a:pt x="9" y="19"/>
                    </a:cubicBezTo>
                    <a:cubicBezTo>
                      <a:pt x="9" y="19"/>
                      <a:pt x="8" y="17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4" name="Freeform 187">
                <a:extLst>
                  <a:ext uri="{FF2B5EF4-FFF2-40B4-BE49-F238E27FC236}">
                    <a16:creationId xmlns:a16="http://schemas.microsoft.com/office/drawing/2014/main" xmlns="" id="{A56C6DE7-AC8B-4F6A-A890-FF8655847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8" y="1540"/>
                <a:ext cx="78" cy="92"/>
              </a:xfrm>
              <a:custGeom>
                <a:avLst/>
                <a:gdLst>
                  <a:gd name="T0" fmla="*/ 8 w 40"/>
                  <a:gd name="T1" fmla="*/ 16 h 47"/>
                  <a:gd name="T2" fmla="*/ 8 w 40"/>
                  <a:gd name="T3" fmla="*/ 14 h 47"/>
                  <a:gd name="T4" fmla="*/ 10 w 40"/>
                  <a:gd name="T5" fmla="*/ 10 h 47"/>
                  <a:gd name="T6" fmla="*/ 15 w 40"/>
                  <a:gd name="T7" fmla="*/ 8 h 47"/>
                  <a:gd name="T8" fmla="*/ 22 w 40"/>
                  <a:gd name="T9" fmla="*/ 10 h 47"/>
                  <a:gd name="T10" fmla="*/ 35 w 40"/>
                  <a:gd name="T11" fmla="*/ 0 h 47"/>
                  <a:gd name="T12" fmla="*/ 40 w 40"/>
                  <a:gd name="T13" fmla="*/ 15 h 47"/>
                  <a:gd name="T14" fmla="*/ 40 w 40"/>
                  <a:gd name="T15" fmla="*/ 17 h 47"/>
                  <a:gd name="T16" fmla="*/ 22 w 40"/>
                  <a:gd name="T17" fmla="*/ 22 h 47"/>
                  <a:gd name="T18" fmla="*/ 28 w 40"/>
                  <a:gd name="T19" fmla="*/ 30 h 47"/>
                  <a:gd name="T20" fmla="*/ 23 w 40"/>
                  <a:gd name="T21" fmla="*/ 34 h 47"/>
                  <a:gd name="T22" fmla="*/ 20 w 40"/>
                  <a:gd name="T23" fmla="*/ 38 h 47"/>
                  <a:gd name="T24" fmla="*/ 17 w 40"/>
                  <a:gd name="T25" fmla="*/ 42 h 47"/>
                  <a:gd name="T26" fmla="*/ 11 w 40"/>
                  <a:gd name="T27" fmla="*/ 46 h 47"/>
                  <a:gd name="T28" fmla="*/ 1 w 40"/>
                  <a:gd name="T29" fmla="*/ 46 h 47"/>
                  <a:gd name="T30" fmla="*/ 0 w 40"/>
                  <a:gd name="T31" fmla="*/ 45 h 47"/>
                  <a:gd name="T32" fmla="*/ 7 w 40"/>
                  <a:gd name="T33" fmla="*/ 35 h 47"/>
                  <a:gd name="T34" fmla="*/ 9 w 40"/>
                  <a:gd name="T35" fmla="*/ 24 h 47"/>
                  <a:gd name="T36" fmla="*/ 8 w 40"/>
                  <a:gd name="T37" fmla="*/ 20 h 47"/>
                  <a:gd name="T38" fmla="*/ 8 w 40"/>
                  <a:gd name="T39" fmla="*/ 20 h 47"/>
                  <a:gd name="T40" fmla="*/ 9 w 40"/>
                  <a:gd name="T41" fmla="*/ 19 h 47"/>
                  <a:gd name="T42" fmla="*/ 8 w 40"/>
                  <a:gd name="T43" fmla="*/ 1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7">
                    <a:moveTo>
                      <a:pt x="8" y="16"/>
                    </a:moveTo>
                    <a:cubicBezTo>
                      <a:pt x="8" y="15"/>
                      <a:pt x="8" y="15"/>
                      <a:pt x="8" y="14"/>
                    </a:cubicBezTo>
                    <a:cubicBezTo>
                      <a:pt x="9" y="16"/>
                      <a:pt x="10" y="10"/>
                      <a:pt x="10" y="10"/>
                    </a:cubicBezTo>
                    <a:cubicBezTo>
                      <a:pt x="11" y="9"/>
                      <a:pt x="14" y="7"/>
                      <a:pt x="15" y="8"/>
                    </a:cubicBezTo>
                    <a:cubicBezTo>
                      <a:pt x="16" y="10"/>
                      <a:pt x="22" y="10"/>
                      <a:pt x="22" y="1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4" y="32"/>
                      <a:pt x="23" y="34"/>
                    </a:cubicBezTo>
                    <a:cubicBezTo>
                      <a:pt x="23" y="37"/>
                      <a:pt x="21" y="36"/>
                      <a:pt x="20" y="38"/>
                    </a:cubicBezTo>
                    <a:cubicBezTo>
                      <a:pt x="19" y="40"/>
                      <a:pt x="17" y="42"/>
                      <a:pt x="17" y="4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7"/>
                      <a:pt x="0" y="45"/>
                      <a:pt x="0" y="45"/>
                    </a:cubicBezTo>
                    <a:cubicBezTo>
                      <a:pt x="0" y="45"/>
                      <a:pt x="7" y="37"/>
                      <a:pt x="7" y="35"/>
                    </a:cubicBezTo>
                    <a:cubicBezTo>
                      <a:pt x="6" y="30"/>
                      <a:pt x="9" y="24"/>
                      <a:pt x="9" y="24"/>
                    </a:cubicBezTo>
                    <a:cubicBezTo>
                      <a:pt x="9" y="24"/>
                      <a:pt x="8" y="22"/>
                      <a:pt x="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0"/>
                      <a:pt x="9" y="19"/>
                      <a:pt x="9" y="19"/>
                    </a:cubicBezTo>
                    <a:cubicBezTo>
                      <a:pt x="9" y="19"/>
                      <a:pt x="8" y="17"/>
                      <a:pt x="8" y="16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5" name="Freeform 188">
                <a:extLst>
                  <a:ext uri="{FF2B5EF4-FFF2-40B4-BE49-F238E27FC236}">
                    <a16:creationId xmlns:a16="http://schemas.microsoft.com/office/drawing/2014/main" xmlns="" id="{128B2124-B8FA-4670-830F-4DF2D58262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63" y="1248"/>
                <a:ext cx="317" cy="441"/>
              </a:xfrm>
              <a:custGeom>
                <a:avLst/>
                <a:gdLst>
                  <a:gd name="T0" fmla="*/ 10 w 162"/>
                  <a:gd name="T1" fmla="*/ 220 h 225"/>
                  <a:gd name="T2" fmla="*/ 1 w 162"/>
                  <a:gd name="T3" fmla="*/ 221 h 225"/>
                  <a:gd name="T4" fmla="*/ 33 w 162"/>
                  <a:gd name="T5" fmla="*/ 179 h 225"/>
                  <a:gd name="T6" fmla="*/ 26 w 162"/>
                  <a:gd name="T7" fmla="*/ 145 h 225"/>
                  <a:gd name="T8" fmla="*/ 25 w 162"/>
                  <a:gd name="T9" fmla="*/ 153 h 225"/>
                  <a:gd name="T10" fmla="*/ 24 w 162"/>
                  <a:gd name="T11" fmla="*/ 157 h 225"/>
                  <a:gd name="T12" fmla="*/ 30 w 162"/>
                  <a:gd name="T13" fmla="*/ 157 h 225"/>
                  <a:gd name="T14" fmla="*/ 31 w 162"/>
                  <a:gd name="T15" fmla="*/ 157 h 225"/>
                  <a:gd name="T16" fmla="*/ 25 w 162"/>
                  <a:gd name="T17" fmla="*/ 168 h 225"/>
                  <a:gd name="T18" fmla="*/ 31 w 162"/>
                  <a:gd name="T19" fmla="*/ 168 h 225"/>
                  <a:gd name="T20" fmla="*/ 34 w 162"/>
                  <a:gd name="T21" fmla="*/ 170 h 225"/>
                  <a:gd name="T22" fmla="*/ 40 w 162"/>
                  <a:gd name="T23" fmla="*/ 152 h 225"/>
                  <a:gd name="T24" fmla="*/ 35 w 162"/>
                  <a:gd name="T25" fmla="*/ 141 h 225"/>
                  <a:gd name="T26" fmla="*/ 64 w 162"/>
                  <a:gd name="T27" fmla="*/ 138 h 225"/>
                  <a:gd name="T28" fmla="*/ 55 w 162"/>
                  <a:gd name="T29" fmla="*/ 139 h 225"/>
                  <a:gd name="T30" fmla="*/ 44 w 162"/>
                  <a:gd name="T31" fmla="*/ 147 h 225"/>
                  <a:gd name="T32" fmla="*/ 50 w 162"/>
                  <a:gd name="T33" fmla="*/ 155 h 225"/>
                  <a:gd name="T34" fmla="*/ 56 w 162"/>
                  <a:gd name="T35" fmla="*/ 149 h 225"/>
                  <a:gd name="T36" fmla="*/ 62 w 162"/>
                  <a:gd name="T37" fmla="*/ 146 h 225"/>
                  <a:gd name="T38" fmla="*/ 59 w 162"/>
                  <a:gd name="T39" fmla="*/ 136 h 225"/>
                  <a:gd name="T40" fmla="*/ 52 w 162"/>
                  <a:gd name="T41" fmla="*/ 129 h 225"/>
                  <a:gd name="T42" fmla="*/ 109 w 162"/>
                  <a:gd name="T43" fmla="*/ 61 h 225"/>
                  <a:gd name="T44" fmla="*/ 111 w 162"/>
                  <a:gd name="T45" fmla="*/ 71 h 225"/>
                  <a:gd name="T46" fmla="*/ 106 w 162"/>
                  <a:gd name="T47" fmla="*/ 85 h 225"/>
                  <a:gd name="T48" fmla="*/ 93 w 162"/>
                  <a:gd name="T49" fmla="*/ 104 h 225"/>
                  <a:gd name="T50" fmla="*/ 82 w 162"/>
                  <a:gd name="T51" fmla="*/ 108 h 225"/>
                  <a:gd name="T52" fmla="*/ 85 w 162"/>
                  <a:gd name="T53" fmla="*/ 100 h 225"/>
                  <a:gd name="T54" fmla="*/ 75 w 162"/>
                  <a:gd name="T55" fmla="*/ 116 h 225"/>
                  <a:gd name="T56" fmla="*/ 68 w 162"/>
                  <a:gd name="T57" fmla="*/ 122 h 225"/>
                  <a:gd name="T58" fmla="*/ 52 w 162"/>
                  <a:gd name="T59" fmla="*/ 127 h 225"/>
                  <a:gd name="T60" fmla="*/ 48 w 162"/>
                  <a:gd name="T61" fmla="*/ 129 h 225"/>
                  <a:gd name="T62" fmla="*/ 34 w 162"/>
                  <a:gd name="T63" fmla="*/ 135 h 225"/>
                  <a:gd name="T64" fmla="*/ 54 w 162"/>
                  <a:gd name="T65" fmla="*/ 136 h 225"/>
                  <a:gd name="T66" fmla="*/ 70 w 162"/>
                  <a:gd name="T67" fmla="*/ 134 h 225"/>
                  <a:gd name="T68" fmla="*/ 72 w 162"/>
                  <a:gd name="T69" fmla="*/ 147 h 225"/>
                  <a:gd name="T70" fmla="*/ 81 w 162"/>
                  <a:gd name="T71" fmla="*/ 133 h 225"/>
                  <a:gd name="T72" fmla="*/ 86 w 162"/>
                  <a:gd name="T73" fmla="*/ 137 h 225"/>
                  <a:gd name="T74" fmla="*/ 96 w 162"/>
                  <a:gd name="T75" fmla="*/ 133 h 225"/>
                  <a:gd name="T76" fmla="*/ 103 w 162"/>
                  <a:gd name="T77" fmla="*/ 137 h 225"/>
                  <a:gd name="T78" fmla="*/ 108 w 162"/>
                  <a:gd name="T79" fmla="*/ 128 h 225"/>
                  <a:gd name="T80" fmla="*/ 111 w 162"/>
                  <a:gd name="T81" fmla="*/ 125 h 225"/>
                  <a:gd name="T82" fmla="*/ 118 w 162"/>
                  <a:gd name="T83" fmla="*/ 120 h 225"/>
                  <a:gd name="T84" fmla="*/ 118 w 162"/>
                  <a:gd name="T85" fmla="*/ 101 h 225"/>
                  <a:gd name="T86" fmla="*/ 122 w 162"/>
                  <a:gd name="T87" fmla="*/ 83 h 225"/>
                  <a:gd name="T88" fmla="*/ 126 w 162"/>
                  <a:gd name="T89" fmla="*/ 66 h 225"/>
                  <a:gd name="T90" fmla="*/ 117 w 162"/>
                  <a:gd name="T91" fmla="*/ 54 h 225"/>
                  <a:gd name="T92" fmla="*/ 123 w 162"/>
                  <a:gd name="T93" fmla="*/ 53 h 225"/>
                  <a:gd name="T94" fmla="*/ 125 w 162"/>
                  <a:gd name="T95" fmla="*/ 8 h 225"/>
                  <a:gd name="T96" fmla="*/ 122 w 162"/>
                  <a:gd name="T97" fmla="*/ 22 h 225"/>
                  <a:gd name="T98" fmla="*/ 109 w 162"/>
                  <a:gd name="T99" fmla="*/ 36 h 225"/>
                  <a:gd name="T100" fmla="*/ 114 w 162"/>
                  <a:gd name="T101" fmla="*/ 49 h 225"/>
                  <a:gd name="T102" fmla="*/ 115 w 162"/>
                  <a:gd name="T103" fmla="*/ 38 h 225"/>
                  <a:gd name="T104" fmla="*/ 126 w 162"/>
                  <a:gd name="T105" fmla="*/ 37 h 225"/>
                  <a:gd name="T106" fmla="*/ 139 w 162"/>
                  <a:gd name="T107" fmla="*/ 42 h 225"/>
                  <a:gd name="T108" fmla="*/ 156 w 162"/>
                  <a:gd name="T109" fmla="*/ 32 h 225"/>
                  <a:gd name="T110" fmla="*/ 148 w 162"/>
                  <a:gd name="T111" fmla="*/ 18 h 225"/>
                  <a:gd name="T112" fmla="*/ 130 w 162"/>
                  <a:gd name="T113" fmla="*/ 6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2" h="225">
                    <a:moveTo>
                      <a:pt x="9" y="220"/>
                    </a:moveTo>
                    <a:cubicBezTo>
                      <a:pt x="6" y="222"/>
                      <a:pt x="7" y="223"/>
                      <a:pt x="6" y="224"/>
                    </a:cubicBezTo>
                    <a:cubicBezTo>
                      <a:pt x="6" y="224"/>
                      <a:pt x="5" y="225"/>
                      <a:pt x="7" y="224"/>
                    </a:cubicBezTo>
                    <a:cubicBezTo>
                      <a:pt x="8" y="224"/>
                      <a:pt x="9" y="221"/>
                      <a:pt x="10" y="220"/>
                    </a:cubicBezTo>
                    <a:lnTo>
                      <a:pt x="9" y="220"/>
                    </a:lnTo>
                    <a:close/>
                    <a:moveTo>
                      <a:pt x="0" y="218"/>
                    </a:moveTo>
                    <a:cubicBezTo>
                      <a:pt x="0" y="218"/>
                      <a:pt x="0" y="220"/>
                      <a:pt x="0" y="220"/>
                    </a:cubicBezTo>
                    <a:cubicBezTo>
                      <a:pt x="0" y="220"/>
                      <a:pt x="1" y="221"/>
                      <a:pt x="1" y="221"/>
                    </a:cubicBezTo>
                    <a:cubicBezTo>
                      <a:pt x="1" y="219"/>
                      <a:pt x="2" y="219"/>
                      <a:pt x="0" y="218"/>
                    </a:cubicBezTo>
                    <a:close/>
                    <a:moveTo>
                      <a:pt x="33" y="179"/>
                    </a:moveTo>
                    <a:cubicBezTo>
                      <a:pt x="33" y="179"/>
                      <a:pt x="31" y="183"/>
                      <a:pt x="33" y="182"/>
                    </a:cubicBezTo>
                    <a:cubicBezTo>
                      <a:pt x="34" y="182"/>
                      <a:pt x="35" y="178"/>
                      <a:pt x="33" y="179"/>
                    </a:cubicBezTo>
                    <a:close/>
                    <a:moveTo>
                      <a:pt x="30" y="140"/>
                    </a:moveTo>
                    <a:cubicBezTo>
                      <a:pt x="29" y="140"/>
                      <a:pt x="30" y="143"/>
                      <a:pt x="29" y="143"/>
                    </a:cubicBezTo>
                    <a:cubicBezTo>
                      <a:pt x="28" y="144"/>
                      <a:pt x="28" y="142"/>
                      <a:pt x="27" y="143"/>
                    </a:cubicBezTo>
                    <a:cubicBezTo>
                      <a:pt x="26" y="143"/>
                      <a:pt x="26" y="145"/>
                      <a:pt x="26" y="145"/>
                    </a:cubicBezTo>
                    <a:cubicBezTo>
                      <a:pt x="24" y="145"/>
                      <a:pt x="25" y="146"/>
                      <a:pt x="24" y="146"/>
                    </a:cubicBezTo>
                    <a:cubicBezTo>
                      <a:pt x="23" y="146"/>
                      <a:pt x="23" y="144"/>
                      <a:pt x="22" y="145"/>
                    </a:cubicBezTo>
                    <a:cubicBezTo>
                      <a:pt x="22" y="145"/>
                      <a:pt x="21" y="148"/>
                      <a:pt x="22" y="150"/>
                    </a:cubicBezTo>
                    <a:cubicBezTo>
                      <a:pt x="23" y="151"/>
                      <a:pt x="25" y="151"/>
                      <a:pt x="25" y="153"/>
                    </a:cubicBezTo>
                    <a:cubicBezTo>
                      <a:pt x="26" y="154"/>
                      <a:pt x="24" y="157"/>
                      <a:pt x="24" y="155"/>
                    </a:cubicBezTo>
                    <a:cubicBezTo>
                      <a:pt x="24" y="153"/>
                      <a:pt x="24" y="153"/>
                      <a:pt x="24" y="153"/>
                    </a:cubicBezTo>
                    <a:cubicBezTo>
                      <a:pt x="22" y="154"/>
                      <a:pt x="21" y="153"/>
                      <a:pt x="23" y="155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57"/>
                      <a:pt x="24" y="158"/>
                      <a:pt x="25" y="159"/>
                    </a:cubicBezTo>
                    <a:cubicBezTo>
                      <a:pt x="26" y="158"/>
                      <a:pt x="26" y="158"/>
                      <a:pt x="27" y="157"/>
                    </a:cubicBezTo>
                    <a:cubicBezTo>
                      <a:pt x="27" y="158"/>
                      <a:pt x="27" y="159"/>
                      <a:pt x="29" y="159"/>
                    </a:cubicBezTo>
                    <a:cubicBezTo>
                      <a:pt x="29" y="158"/>
                      <a:pt x="29" y="157"/>
                      <a:pt x="30" y="157"/>
                    </a:cubicBezTo>
                    <a:cubicBezTo>
                      <a:pt x="29" y="155"/>
                      <a:pt x="29" y="153"/>
                      <a:pt x="28" y="151"/>
                    </a:cubicBezTo>
                    <a:cubicBezTo>
                      <a:pt x="28" y="151"/>
                      <a:pt x="29" y="151"/>
                      <a:pt x="30" y="151"/>
                    </a:cubicBezTo>
                    <a:cubicBezTo>
                      <a:pt x="30" y="152"/>
                      <a:pt x="30" y="154"/>
                      <a:pt x="31" y="155"/>
                    </a:cubicBezTo>
                    <a:cubicBezTo>
                      <a:pt x="32" y="156"/>
                      <a:pt x="31" y="157"/>
                      <a:pt x="31" y="157"/>
                    </a:cubicBezTo>
                    <a:cubicBezTo>
                      <a:pt x="29" y="160"/>
                      <a:pt x="29" y="160"/>
                      <a:pt x="26" y="161"/>
                    </a:cubicBezTo>
                    <a:cubicBezTo>
                      <a:pt x="26" y="163"/>
                      <a:pt x="25" y="165"/>
                      <a:pt x="25" y="166"/>
                    </a:cubicBezTo>
                    <a:cubicBezTo>
                      <a:pt x="25" y="167"/>
                      <a:pt x="26" y="168"/>
                      <a:pt x="26" y="167"/>
                    </a:cubicBezTo>
                    <a:cubicBezTo>
                      <a:pt x="26" y="167"/>
                      <a:pt x="25" y="168"/>
                      <a:pt x="25" y="168"/>
                    </a:cubicBezTo>
                    <a:cubicBezTo>
                      <a:pt x="25" y="170"/>
                      <a:pt x="25" y="170"/>
                      <a:pt x="25" y="170"/>
                    </a:cubicBezTo>
                    <a:cubicBezTo>
                      <a:pt x="27" y="170"/>
                      <a:pt x="28" y="171"/>
                      <a:pt x="28" y="171"/>
                    </a:cubicBezTo>
                    <a:cubicBezTo>
                      <a:pt x="28" y="171"/>
                      <a:pt x="28" y="170"/>
                      <a:pt x="29" y="167"/>
                    </a:cubicBezTo>
                    <a:cubicBezTo>
                      <a:pt x="29" y="165"/>
                      <a:pt x="31" y="168"/>
                      <a:pt x="31" y="168"/>
                    </a:cubicBezTo>
                    <a:cubicBezTo>
                      <a:pt x="29" y="167"/>
                      <a:pt x="30" y="173"/>
                      <a:pt x="30" y="174"/>
                    </a:cubicBezTo>
                    <a:cubicBezTo>
                      <a:pt x="30" y="174"/>
                      <a:pt x="32" y="174"/>
                      <a:pt x="32" y="174"/>
                    </a:cubicBezTo>
                    <a:cubicBezTo>
                      <a:pt x="33" y="173"/>
                      <a:pt x="34" y="171"/>
                      <a:pt x="35" y="170"/>
                    </a:cubicBezTo>
                    <a:cubicBezTo>
                      <a:pt x="34" y="170"/>
                      <a:pt x="33" y="171"/>
                      <a:pt x="34" y="170"/>
                    </a:cubicBezTo>
                    <a:cubicBezTo>
                      <a:pt x="34" y="169"/>
                      <a:pt x="36" y="168"/>
                      <a:pt x="36" y="168"/>
                    </a:cubicBezTo>
                    <a:cubicBezTo>
                      <a:pt x="37" y="165"/>
                      <a:pt x="36" y="163"/>
                      <a:pt x="37" y="161"/>
                    </a:cubicBezTo>
                    <a:cubicBezTo>
                      <a:pt x="38" y="158"/>
                      <a:pt x="40" y="155"/>
                      <a:pt x="42" y="153"/>
                    </a:cubicBezTo>
                    <a:cubicBezTo>
                      <a:pt x="42" y="152"/>
                      <a:pt x="40" y="152"/>
                      <a:pt x="40" y="152"/>
                    </a:cubicBezTo>
                    <a:cubicBezTo>
                      <a:pt x="39" y="151"/>
                      <a:pt x="39" y="150"/>
                      <a:pt x="39" y="149"/>
                    </a:cubicBezTo>
                    <a:cubicBezTo>
                      <a:pt x="37" y="150"/>
                      <a:pt x="38" y="146"/>
                      <a:pt x="38" y="144"/>
                    </a:cubicBezTo>
                    <a:cubicBezTo>
                      <a:pt x="38" y="144"/>
                      <a:pt x="35" y="144"/>
                      <a:pt x="34" y="144"/>
                    </a:cubicBezTo>
                    <a:cubicBezTo>
                      <a:pt x="33" y="143"/>
                      <a:pt x="34" y="141"/>
                      <a:pt x="35" y="141"/>
                    </a:cubicBezTo>
                    <a:cubicBezTo>
                      <a:pt x="33" y="140"/>
                      <a:pt x="31" y="140"/>
                      <a:pt x="30" y="140"/>
                    </a:cubicBezTo>
                    <a:close/>
                    <a:moveTo>
                      <a:pt x="63" y="137"/>
                    </a:moveTo>
                    <a:cubicBezTo>
                      <a:pt x="63" y="138"/>
                      <a:pt x="63" y="138"/>
                      <a:pt x="63" y="138"/>
                    </a:cubicBezTo>
                    <a:cubicBezTo>
                      <a:pt x="64" y="138"/>
                      <a:pt x="64" y="138"/>
                      <a:pt x="64" y="138"/>
                    </a:cubicBezTo>
                    <a:cubicBezTo>
                      <a:pt x="63" y="137"/>
                      <a:pt x="65" y="137"/>
                      <a:pt x="63" y="137"/>
                    </a:cubicBezTo>
                    <a:close/>
                    <a:moveTo>
                      <a:pt x="59" y="136"/>
                    </a:moveTo>
                    <a:cubicBezTo>
                      <a:pt x="58" y="136"/>
                      <a:pt x="57" y="136"/>
                      <a:pt x="56" y="137"/>
                    </a:cubicBezTo>
                    <a:cubicBezTo>
                      <a:pt x="55" y="138"/>
                      <a:pt x="56" y="139"/>
                      <a:pt x="55" y="139"/>
                    </a:cubicBezTo>
                    <a:cubicBezTo>
                      <a:pt x="54" y="140"/>
                      <a:pt x="50" y="139"/>
                      <a:pt x="50" y="139"/>
                    </a:cubicBezTo>
                    <a:cubicBezTo>
                      <a:pt x="49" y="140"/>
                      <a:pt x="48" y="142"/>
                      <a:pt x="48" y="143"/>
                    </a:cubicBezTo>
                    <a:cubicBezTo>
                      <a:pt x="47" y="144"/>
                      <a:pt x="46" y="145"/>
                      <a:pt x="45" y="146"/>
                    </a:cubicBezTo>
                    <a:cubicBezTo>
                      <a:pt x="44" y="145"/>
                      <a:pt x="45" y="146"/>
                      <a:pt x="44" y="147"/>
                    </a:cubicBezTo>
                    <a:cubicBezTo>
                      <a:pt x="42" y="144"/>
                      <a:pt x="46" y="150"/>
                      <a:pt x="46" y="150"/>
                    </a:cubicBezTo>
                    <a:cubicBezTo>
                      <a:pt x="47" y="150"/>
                      <a:pt x="47" y="150"/>
                      <a:pt x="47" y="150"/>
                    </a:cubicBezTo>
                    <a:cubicBezTo>
                      <a:pt x="47" y="150"/>
                      <a:pt x="47" y="152"/>
                      <a:pt x="48" y="154"/>
                    </a:cubicBezTo>
                    <a:cubicBezTo>
                      <a:pt x="48" y="154"/>
                      <a:pt x="49" y="155"/>
                      <a:pt x="50" y="155"/>
                    </a:cubicBezTo>
                    <a:cubicBezTo>
                      <a:pt x="50" y="155"/>
                      <a:pt x="49" y="158"/>
                      <a:pt x="51" y="157"/>
                    </a:cubicBezTo>
                    <a:cubicBezTo>
                      <a:pt x="51" y="156"/>
                      <a:pt x="52" y="154"/>
                      <a:pt x="52" y="154"/>
                    </a:cubicBezTo>
                    <a:cubicBezTo>
                      <a:pt x="53" y="153"/>
                      <a:pt x="52" y="150"/>
                      <a:pt x="53" y="149"/>
                    </a:cubicBezTo>
                    <a:cubicBezTo>
                      <a:pt x="53" y="148"/>
                      <a:pt x="56" y="149"/>
                      <a:pt x="56" y="149"/>
                    </a:cubicBezTo>
                    <a:cubicBezTo>
                      <a:pt x="56" y="149"/>
                      <a:pt x="57" y="147"/>
                      <a:pt x="58" y="147"/>
                    </a:cubicBezTo>
                    <a:cubicBezTo>
                      <a:pt x="59" y="147"/>
                      <a:pt x="59" y="148"/>
                      <a:pt x="59" y="149"/>
                    </a:cubicBezTo>
                    <a:cubicBezTo>
                      <a:pt x="60" y="148"/>
                      <a:pt x="62" y="148"/>
                      <a:pt x="62" y="148"/>
                    </a:cubicBezTo>
                    <a:cubicBezTo>
                      <a:pt x="62" y="147"/>
                      <a:pt x="62" y="146"/>
                      <a:pt x="62" y="146"/>
                    </a:cubicBezTo>
                    <a:cubicBezTo>
                      <a:pt x="62" y="145"/>
                      <a:pt x="64" y="144"/>
                      <a:pt x="64" y="144"/>
                    </a:cubicBezTo>
                    <a:cubicBezTo>
                      <a:pt x="65" y="139"/>
                      <a:pt x="63" y="141"/>
                      <a:pt x="62" y="139"/>
                    </a:cubicBezTo>
                    <a:cubicBezTo>
                      <a:pt x="61" y="138"/>
                      <a:pt x="62" y="137"/>
                      <a:pt x="61" y="136"/>
                    </a:cubicBezTo>
                    <a:cubicBezTo>
                      <a:pt x="61" y="136"/>
                      <a:pt x="59" y="136"/>
                      <a:pt x="59" y="136"/>
                    </a:cubicBezTo>
                    <a:close/>
                    <a:moveTo>
                      <a:pt x="53" y="128"/>
                    </a:moveTo>
                    <a:cubicBezTo>
                      <a:pt x="53" y="128"/>
                      <a:pt x="57" y="129"/>
                      <a:pt x="54" y="131"/>
                    </a:cubicBezTo>
                    <a:cubicBezTo>
                      <a:pt x="54" y="131"/>
                      <a:pt x="52" y="131"/>
                      <a:pt x="52" y="131"/>
                    </a:cubicBezTo>
                    <a:cubicBezTo>
                      <a:pt x="52" y="130"/>
                      <a:pt x="51" y="128"/>
                      <a:pt x="52" y="129"/>
                    </a:cubicBezTo>
                    <a:lnTo>
                      <a:pt x="53" y="128"/>
                    </a:lnTo>
                    <a:close/>
                    <a:moveTo>
                      <a:pt x="115" y="53"/>
                    </a:moveTo>
                    <a:cubicBezTo>
                      <a:pt x="114" y="53"/>
                      <a:pt x="114" y="53"/>
                      <a:pt x="113" y="53"/>
                    </a:cubicBezTo>
                    <a:cubicBezTo>
                      <a:pt x="113" y="59"/>
                      <a:pt x="113" y="58"/>
                      <a:pt x="109" y="61"/>
                    </a:cubicBezTo>
                    <a:cubicBezTo>
                      <a:pt x="109" y="63"/>
                      <a:pt x="109" y="62"/>
                      <a:pt x="110" y="63"/>
                    </a:cubicBezTo>
                    <a:cubicBezTo>
                      <a:pt x="110" y="68"/>
                      <a:pt x="110" y="69"/>
                      <a:pt x="107" y="71"/>
                    </a:cubicBezTo>
                    <a:cubicBezTo>
                      <a:pt x="108" y="71"/>
                      <a:pt x="108" y="72"/>
                      <a:pt x="108" y="72"/>
                    </a:cubicBezTo>
                    <a:cubicBezTo>
                      <a:pt x="108" y="72"/>
                      <a:pt x="111" y="71"/>
                      <a:pt x="111" y="71"/>
                    </a:cubicBezTo>
                    <a:cubicBezTo>
                      <a:pt x="111" y="73"/>
                      <a:pt x="111" y="75"/>
                      <a:pt x="110" y="77"/>
                    </a:cubicBezTo>
                    <a:cubicBezTo>
                      <a:pt x="110" y="77"/>
                      <a:pt x="108" y="78"/>
                      <a:pt x="108" y="79"/>
                    </a:cubicBezTo>
                    <a:cubicBezTo>
                      <a:pt x="108" y="81"/>
                      <a:pt x="108" y="82"/>
                      <a:pt x="108" y="84"/>
                    </a:cubicBezTo>
                    <a:cubicBezTo>
                      <a:pt x="107" y="85"/>
                      <a:pt x="106" y="85"/>
                      <a:pt x="106" y="85"/>
                    </a:cubicBezTo>
                    <a:cubicBezTo>
                      <a:pt x="105" y="87"/>
                      <a:pt x="105" y="89"/>
                      <a:pt x="104" y="90"/>
                    </a:cubicBezTo>
                    <a:cubicBezTo>
                      <a:pt x="104" y="91"/>
                      <a:pt x="100" y="95"/>
                      <a:pt x="99" y="96"/>
                    </a:cubicBezTo>
                    <a:cubicBezTo>
                      <a:pt x="98" y="97"/>
                      <a:pt x="96" y="97"/>
                      <a:pt x="96" y="98"/>
                    </a:cubicBezTo>
                    <a:cubicBezTo>
                      <a:pt x="94" y="100"/>
                      <a:pt x="96" y="103"/>
                      <a:pt x="93" y="104"/>
                    </a:cubicBezTo>
                    <a:cubicBezTo>
                      <a:pt x="93" y="105"/>
                      <a:pt x="93" y="105"/>
                      <a:pt x="93" y="105"/>
                    </a:cubicBezTo>
                    <a:cubicBezTo>
                      <a:pt x="92" y="105"/>
                      <a:pt x="91" y="104"/>
                      <a:pt x="90" y="105"/>
                    </a:cubicBezTo>
                    <a:cubicBezTo>
                      <a:pt x="88" y="105"/>
                      <a:pt x="86" y="108"/>
                      <a:pt x="85" y="109"/>
                    </a:cubicBezTo>
                    <a:cubicBezTo>
                      <a:pt x="84" y="109"/>
                      <a:pt x="83" y="108"/>
                      <a:pt x="82" y="108"/>
                    </a:cubicBezTo>
                    <a:cubicBezTo>
                      <a:pt x="82" y="108"/>
                      <a:pt x="82" y="106"/>
                      <a:pt x="82" y="106"/>
                    </a:cubicBezTo>
                    <a:cubicBezTo>
                      <a:pt x="81" y="107"/>
                      <a:pt x="81" y="104"/>
                      <a:pt x="81" y="104"/>
                    </a:cubicBezTo>
                    <a:cubicBezTo>
                      <a:pt x="83" y="103"/>
                      <a:pt x="83" y="103"/>
                      <a:pt x="84" y="101"/>
                    </a:cubicBezTo>
                    <a:cubicBezTo>
                      <a:pt x="84" y="101"/>
                      <a:pt x="85" y="100"/>
                      <a:pt x="85" y="100"/>
                    </a:cubicBezTo>
                    <a:cubicBezTo>
                      <a:pt x="86" y="98"/>
                      <a:pt x="85" y="99"/>
                      <a:pt x="84" y="100"/>
                    </a:cubicBezTo>
                    <a:cubicBezTo>
                      <a:pt x="82" y="101"/>
                      <a:pt x="80" y="102"/>
                      <a:pt x="79" y="103"/>
                    </a:cubicBezTo>
                    <a:cubicBezTo>
                      <a:pt x="78" y="105"/>
                      <a:pt x="79" y="107"/>
                      <a:pt x="79" y="109"/>
                    </a:cubicBezTo>
                    <a:cubicBezTo>
                      <a:pt x="79" y="110"/>
                      <a:pt x="75" y="115"/>
                      <a:pt x="75" y="116"/>
                    </a:cubicBezTo>
                    <a:cubicBezTo>
                      <a:pt x="75" y="117"/>
                      <a:pt x="75" y="119"/>
                      <a:pt x="75" y="120"/>
                    </a:cubicBezTo>
                    <a:cubicBezTo>
                      <a:pt x="76" y="119"/>
                      <a:pt x="75" y="121"/>
                      <a:pt x="75" y="121"/>
                    </a:cubicBezTo>
                    <a:cubicBezTo>
                      <a:pt x="73" y="125"/>
                      <a:pt x="72" y="124"/>
                      <a:pt x="68" y="123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3" y="120"/>
                      <a:pt x="62" y="124"/>
                      <a:pt x="60" y="125"/>
                    </a:cubicBezTo>
                    <a:cubicBezTo>
                      <a:pt x="57" y="125"/>
                      <a:pt x="56" y="124"/>
                      <a:pt x="54" y="123"/>
                    </a:cubicBezTo>
                    <a:cubicBezTo>
                      <a:pt x="54" y="123"/>
                      <a:pt x="52" y="126"/>
                      <a:pt x="55" y="125"/>
                    </a:cubicBezTo>
                    <a:cubicBezTo>
                      <a:pt x="54" y="126"/>
                      <a:pt x="54" y="128"/>
                      <a:pt x="52" y="127"/>
                    </a:cubicBezTo>
                    <a:cubicBezTo>
                      <a:pt x="52" y="127"/>
                      <a:pt x="52" y="124"/>
                      <a:pt x="52" y="124"/>
                    </a:cubicBezTo>
                    <a:cubicBezTo>
                      <a:pt x="51" y="124"/>
                      <a:pt x="51" y="124"/>
                      <a:pt x="51" y="124"/>
                    </a:cubicBezTo>
                    <a:cubicBezTo>
                      <a:pt x="51" y="125"/>
                      <a:pt x="50" y="125"/>
                      <a:pt x="49" y="125"/>
                    </a:cubicBezTo>
                    <a:cubicBezTo>
                      <a:pt x="48" y="127"/>
                      <a:pt x="49" y="128"/>
                      <a:pt x="48" y="129"/>
                    </a:cubicBezTo>
                    <a:cubicBezTo>
                      <a:pt x="47" y="129"/>
                      <a:pt x="45" y="129"/>
                      <a:pt x="44" y="130"/>
                    </a:cubicBezTo>
                    <a:cubicBezTo>
                      <a:pt x="44" y="131"/>
                      <a:pt x="44" y="133"/>
                      <a:pt x="43" y="134"/>
                    </a:cubicBezTo>
                    <a:cubicBezTo>
                      <a:pt x="41" y="135"/>
                      <a:pt x="37" y="136"/>
                      <a:pt x="35" y="137"/>
                    </a:cubicBezTo>
                    <a:cubicBezTo>
                      <a:pt x="35" y="136"/>
                      <a:pt x="35" y="135"/>
                      <a:pt x="34" y="135"/>
                    </a:cubicBezTo>
                    <a:cubicBezTo>
                      <a:pt x="33" y="136"/>
                      <a:pt x="33" y="137"/>
                      <a:pt x="32" y="139"/>
                    </a:cubicBezTo>
                    <a:cubicBezTo>
                      <a:pt x="34" y="139"/>
                      <a:pt x="41" y="141"/>
                      <a:pt x="44" y="140"/>
                    </a:cubicBezTo>
                    <a:cubicBezTo>
                      <a:pt x="45" y="140"/>
                      <a:pt x="45" y="137"/>
                      <a:pt x="46" y="137"/>
                    </a:cubicBezTo>
                    <a:cubicBezTo>
                      <a:pt x="49" y="137"/>
                      <a:pt x="51" y="137"/>
                      <a:pt x="54" y="136"/>
                    </a:cubicBezTo>
                    <a:cubicBezTo>
                      <a:pt x="55" y="136"/>
                      <a:pt x="57" y="134"/>
                      <a:pt x="57" y="134"/>
                    </a:cubicBezTo>
                    <a:cubicBezTo>
                      <a:pt x="58" y="134"/>
                      <a:pt x="58" y="135"/>
                      <a:pt x="60" y="135"/>
                    </a:cubicBezTo>
                    <a:cubicBezTo>
                      <a:pt x="60" y="135"/>
                      <a:pt x="62" y="133"/>
                      <a:pt x="62" y="133"/>
                    </a:cubicBezTo>
                    <a:cubicBezTo>
                      <a:pt x="64" y="132"/>
                      <a:pt x="67" y="134"/>
                      <a:pt x="70" y="134"/>
                    </a:cubicBezTo>
                    <a:cubicBezTo>
                      <a:pt x="69" y="134"/>
                      <a:pt x="69" y="136"/>
                      <a:pt x="69" y="136"/>
                    </a:cubicBezTo>
                    <a:cubicBezTo>
                      <a:pt x="66" y="138"/>
                      <a:pt x="67" y="136"/>
                      <a:pt x="67" y="141"/>
                    </a:cubicBezTo>
                    <a:cubicBezTo>
                      <a:pt x="67" y="140"/>
                      <a:pt x="66" y="141"/>
                      <a:pt x="66" y="141"/>
                    </a:cubicBezTo>
                    <a:cubicBezTo>
                      <a:pt x="68" y="143"/>
                      <a:pt x="68" y="147"/>
                      <a:pt x="72" y="147"/>
                    </a:cubicBezTo>
                    <a:cubicBezTo>
                      <a:pt x="75" y="146"/>
                      <a:pt x="76" y="143"/>
                      <a:pt x="78" y="141"/>
                    </a:cubicBezTo>
                    <a:cubicBezTo>
                      <a:pt x="79" y="140"/>
                      <a:pt x="81" y="140"/>
                      <a:pt x="82" y="139"/>
                    </a:cubicBezTo>
                    <a:cubicBezTo>
                      <a:pt x="82" y="138"/>
                      <a:pt x="80" y="135"/>
                      <a:pt x="80" y="135"/>
                    </a:cubicBezTo>
                    <a:cubicBezTo>
                      <a:pt x="80" y="134"/>
                      <a:pt x="82" y="135"/>
                      <a:pt x="81" y="133"/>
                    </a:cubicBezTo>
                    <a:cubicBezTo>
                      <a:pt x="82" y="133"/>
                      <a:pt x="83" y="133"/>
                      <a:pt x="84" y="133"/>
                    </a:cubicBezTo>
                    <a:cubicBezTo>
                      <a:pt x="84" y="133"/>
                      <a:pt x="86" y="133"/>
                      <a:pt x="88" y="133"/>
                    </a:cubicBezTo>
                    <a:cubicBezTo>
                      <a:pt x="88" y="135"/>
                      <a:pt x="88" y="135"/>
                      <a:pt x="88" y="135"/>
                    </a:cubicBezTo>
                    <a:cubicBezTo>
                      <a:pt x="86" y="134"/>
                      <a:pt x="86" y="137"/>
                      <a:pt x="86" y="137"/>
                    </a:cubicBezTo>
                    <a:cubicBezTo>
                      <a:pt x="87" y="136"/>
                      <a:pt x="88" y="137"/>
                      <a:pt x="89" y="137"/>
                    </a:cubicBezTo>
                    <a:cubicBezTo>
                      <a:pt x="89" y="136"/>
                      <a:pt x="90" y="134"/>
                      <a:pt x="90" y="134"/>
                    </a:cubicBezTo>
                    <a:cubicBezTo>
                      <a:pt x="92" y="134"/>
                      <a:pt x="93" y="136"/>
                      <a:pt x="96" y="135"/>
                    </a:cubicBezTo>
                    <a:cubicBezTo>
                      <a:pt x="96" y="135"/>
                      <a:pt x="96" y="134"/>
                      <a:pt x="96" y="133"/>
                    </a:cubicBezTo>
                    <a:cubicBezTo>
                      <a:pt x="97" y="133"/>
                      <a:pt x="98" y="134"/>
                      <a:pt x="98" y="133"/>
                    </a:cubicBezTo>
                    <a:cubicBezTo>
                      <a:pt x="99" y="133"/>
                      <a:pt x="100" y="132"/>
                      <a:pt x="101" y="131"/>
                    </a:cubicBezTo>
                    <a:cubicBezTo>
                      <a:pt x="101" y="133"/>
                      <a:pt x="101" y="134"/>
                      <a:pt x="101" y="136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4" y="134"/>
                      <a:pt x="104" y="133"/>
                      <a:pt x="104" y="129"/>
                    </a:cubicBezTo>
                    <a:cubicBezTo>
                      <a:pt x="107" y="129"/>
                      <a:pt x="107" y="129"/>
                      <a:pt x="107" y="129"/>
                    </a:cubicBezTo>
                    <a:cubicBezTo>
                      <a:pt x="108" y="129"/>
                      <a:pt x="107" y="130"/>
                      <a:pt x="108" y="130"/>
                    </a:cubicBezTo>
                    <a:cubicBezTo>
                      <a:pt x="108" y="129"/>
                      <a:pt x="109" y="128"/>
                      <a:pt x="108" y="128"/>
                    </a:cubicBezTo>
                    <a:cubicBezTo>
                      <a:pt x="109" y="127"/>
                      <a:pt x="109" y="122"/>
                      <a:pt x="110" y="121"/>
                    </a:cubicBezTo>
                    <a:cubicBezTo>
                      <a:pt x="110" y="121"/>
                      <a:pt x="112" y="121"/>
                      <a:pt x="112" y="121"/>
                    </a:cubicBezTo>
                    <a:cubicBezTo>
                      <a:pt x="112" y="121"/>
                      <a:pt x="113" y="122"/>
                      <a:pt x="113" y="123"/>
                    </a:cubicBezTo>
                    <a:cubicBezTo>
                      <a:pt x="113" y="124"/>
                      <a:pt x="111" y="124"/>
                      <a:pt x="111" y="125"/>
                    </a:cubicBezTo>
                    <a:cubicBezTo>
                      <a:pt x="110" y="126"/>
                      <a:pt x="111" y="128"/>
                      <a:pt x="110" y="130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14" y="128"/>
                      <a:pt x="116" y="125"/>
                      <a:pt x="118" y="122"/>
                    </a:cubicBezTo>
                    <a:cubicBezTo>
                      <a:pt x="118" y="122"/>
                      <a:pt x="118" y="120"/>
                      <a:pt x="118" y="120"/>
                    </a:cubicBezTo>
                    <a:cubicBezTo>
                      <a:pt x="116" y="119"/>
                      <a:pt x="115" y="119"/>
                      <a:pt x="114" y="119"/>
                    </a:cubicBezTo>
                    <a:cubicBezTo>
                      <a:pt x="115" y="118"/>
                      <a:pt x="115" y="118"/>
                      <a:pt x="116" y="117"/>
                    </a:cubicBezTo>
                    <a:cubicBezTo>
                      <a:pt x="116" y="115"/>
                      <a:pt x="115" y="112"/>
                      <a:pt x="115" y="110"/>
                    </a:cubicBezTo>
                    <a:cubicBezTo>
                      <a:pt x="115" y="109"/>
                      <a:pt x="118" y="103"/>
                      <a:pt x="118" y="101"/>
                    </a:cubicBezTo>
                    <a:cubicBezTo>
                      <a:pt x="118" y="98"/>
                      <a:pt x="118" y="91"/>
                      <a:pt x="118" y="87"/>
                    </a:cubicBezTo>
                    <a:cubicBezTo>
                      <a:pt x="119" y="87"/>
                      <a:pt x="121" y="87"/>
                      <a:pt x="122" y="87"/>
                    </a:cubicBezTo>
                    <a:cubicBezTo>
                      <a:pt x="122" y="86"/>
                      <a:pt x="122" y="85"/>
                      <a:pt x="122" y="85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22" y="83"/>
                      <a:pt x="124" y="83"/>
                      <a:pt x="124" y="83"/>
                    </a:cubicBezTo>
                    <a:cubicBezTo>
                      <a:pt x="125" y="82"/>
                      <a:pt x="124" y="81"/>
                      <a:pt x="124" y="80"/>
                    </a:cubicBezTo>
                    <a:cubicBezTo>
                      <a:pt x="124" y="79"/>
                      <a:pt x="127" y="78"/>
                      <a:pt x="127" y="77"/>
                    </a:cubicBezTo>
                    <a:cubicBezTo>
                      <a:pt x="127" y="75"/>
                      <a:pt x="127" y="68"/>
                      <a:pt x="126" y="66"/>
                    </a:cubicBezTo>
                    <a:cubicBezTo>
                      <a:pt x="125" y="65"/>
                      <a:pt x="125" y="65"/>
                      <a:pt x="125" y="65"/>
                    </a:cubicBezTo>
                    <a:cubicBezTo>
                      <a:pt x="124" y="63"/>
                      <a:pt x="124" y="59"/>
                      <a:pt x="122" y="57"/>
                    </a:cubicBezTo>
                    <a:cubicBezTo>
                      <a:pt x="120" y="57"/>
                      <a:pt x="117" y="56"/>
                      <a:pt x="116" y="56"/>
                    </a:cubicBezTo>
                    <a:cubicBezTo>
                      <a:pt x="117" y="55"/>
                      <a:pt x="117" y="55"/>
                      <a:pt x="117" y="54"/>
                    </a:cubicBezTo>
                    <a:cubicBezTo>
                      <a:pt x="117" y="54"/>
                      <a:pt x="115" y="53"/>
                      <a:pt x="115" y="53"/>
                    </a:cubicBezTo>
                    <a:close/>
                    <a:moveTo>
                      <a:pt x="120" y="50"/>
                    </a:moveTo>
                    <a:cubicBezTo>
                      <a:pt x="120" y="52"/>
                      <a:pt x="120" y="52"/>
                      <a:pt x="120" y="52"/>
                    </a:cubicBezTo>
                    <a:cubicBezTo>
                      <a:pt x="121" y="52"/>
                      <a:pt x="122" y="53"/>
                      <a:pt x="123" y="53"/>
                    </a:cubicBezTo>
                    <a:cubicBezTo>
                      <a:pt x="123" y="53"/>
                      <a:pt x="123" y="50"/>
                      <a:pt x="123" y="50"/>
                    </a:cubicBezTo>
                    <a:cubicBezTo>
                      <a:pt x="122" y="50"/>
                      <a:pt x="121" y="50"/>
                      <a:pt x="120" y="50"/>
                    </a:cubicBezTo>
                    <a:close/>
                    <a:moveTo>
                      <a:pt x="126" y="0"/>
                    </a:moveTo>
                    <a:cubicBezTo>
                      <a:pt x="122" y="3"/>
                      <a:pt x="122" y="4"/>
                      <a:pt x="125" y="8"/>
                    </a:cubicBezTo>
                    <a:cubicBezTo>
                      <a:pt x="125" y="9"/>
                      <a:pt x="127" y="9"/>
                      <a:pt x="127" y="10"/>
                    </a:cubicBezTo>
                    <a:cubicBezTo>
                      <a:pt x="127" y="12"/>
                      <a:pt x="125" y="13"/>
                      <a:pt x="125" y="15"/>
                    </a:cubicBezTo>
                    <a:cubicBezTo>
                      <a:pt x="125" y="17"/>
                      <a:pt x="125" y="19"/>
                      <a:pt x="125" y="20"/>
                    </a:cubicBezTo>
                    <a:cubicBezTo>
                      <a:pt x="125" y="21"/>
                      <a:pt x="123" y="21"/>
                      <a:pt x="122" y="22"/>
                    </a:cubicBezTo>
                    <a:cubicBezTo>
                      <a:pt x="121" y="27"/>
                      <a:pt x="127" y="33"/>
                      <a:pt x="118" y="30"/>
                    </a:cubicBezTo>
                    <a:cubicBezTo>
                      <a:pt x="117" y="30"/>
                      <a:pt x="116" y="29"/>
                      <a:pt x="114" y="28"/>
                    </a:cubicBezTo>
                    <a:cubicBezTo>
                      <a:pt x="112" y="28"/>
                      <a:pt x="112" y="29"/>
                      <a:pt x="114" y="30"/>
                    </a:cubicBezTo>
                    <a:cubicBezTo>
                      <a:pt x="112" y="33"/>
                      <a:pt x="113" y="33"/>
                      <a:pt x="109" y="36"/>
                    </a:cubicBezTo>
                    <a:cubicBezTo>
                      <a:pt x="109" y="37"/>
                      <a:pt x="109" y="38"/>
                      <a:pt x="109" y="39"/>
                    </a:cubicBezTo>
                    <a:cubicBezTo>
                      <a:pt x="109" y="40"/>
                      <a:pt x="111" y="41"/>
                      <a:pt x="112" y="42"/>
                    </a:cubicBezTo>
                    <a:cubicBezTo>
                      <a:pt x="112" y="44"/>
                      <a:pt x="112" y="46"/>
                      <a:pt x="112" y="48"/>
                    </a:cubicBezTo>
                    <a:cubicBezTo>
                      <a:pt x="113" y="48"/>
                      <a:pt x="113" y="49"/>
                      <a:pt x="114" y="49"/>
                    </a:cubicBezTo>
                    <a:cubicBezTo>
                      <a:pt x="114" y="49"/>
                      <a:pt x="116" y="46"/>
                      <a:pt x="117" y="46"/>
                    </a:cubicBezTo>
                    <a:cubicBezTo>
                      <a:pt x="118" y="46"/>
                      <a:pt x="121" y="46"/>
                      <a:pt x="122" y="46"/>
                    </a:cubicBezTo>
                    <a:cubicBezTo>
                      <a:pt x="119" y="44"/>
                      <a:pt x="118" y="43"/>
                      <a:pt x="115" y="42"/>
                    </a:cubicBezTo>
                    <a:cubicBezTo>
                      <a:pt x="115" y="41"/>
                      <a:pt x="115" y="39"/>
                      <a:pt x="115" y="38"/>
                    </a:cubicBezTo>
                    <a:cubicBezTo>
                      <a:pt x="117" y="38"/>
                      <a:pt x="118" y="36"/>
                      <a:pt x="120" y="37"/>
                    </a:cubicBezTo>
                    <a:cubicBezTo>
                      <a:pt x="120" y="37"/>
                      <a:pt x="120" y="38"/>
                      <a:pt x="122" y="38"/>
                    </a:cubicBezTo>
                    <a:cubicBezTo>
                      <a:pt x="122" y="38"/>
                      <a:pt x="123" y="36"/>
                      <a:pt x="124" y="36"/>
                    </a:cubicBezTo>
                    <a:cubicBezTo>
                      <a:pt x="124" y="36"/>
                      <a:pt x="127" y="37"/>
                      <a:pt x="126" y="37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7" y="38"/>
                      <a:pt x="127" y="39"/>
                      <a:pt x="128" y="40"/>
                    </a:cubicBezTo>
                    <a:cubicBezTo>
                      <a:pt x="129" y="40"/>
                      <a:pt x="129" y="41"/>
                      <a:pt x="129" y="42"/>
                    </a:cubicBezTo>
                    <a:cubicBezTo>
                      <a:pt x="132" y="42"/>
                      <a:pt x="136" y="42"/>
                      <a:pt x="139" y="42"/>
                    </a:cubicBezTo>
                    <a:cubicBezTo>
                      <a:pt x="141" y="37"/>
                      <a:pt x="142" y="31"/>
                      <a:pt x="149" y="32"/>
                    </a:cubicBezTo>
                    <a:cubicBezTo>
                      <a:pt x="149" y="32"/>
                      <a:pt x="151" y="34"/>
                      <a:pt x="151" y="34"/>
                    </a:cubicBezTo>
                    <a:cubicBezTo>
                      <a:pt x="152" y="34"/>
                      <a:pt x="152" y="32"/>
                      <a:pt x="152" y="32"/>
                    </a:cubicBezTo>
                    <a:cubicBezTo>
                      <a:pt x="153" y="32"/>
                      <a:pt x="155" y="32"/>
                      <a:pt x="156" y="32"/>
                    </a:cubicBezTo>
                    <a:cubicBezTo>
                      <a:pt x="157" y="31"/>
                      <a:pt x="162" y="28"/>
                      <a:pt x="157" y="28"/>
                    </a:cubicBezTo>
                    <a:cubicBezTo>
                      <a:pt x="157" y="28"/>
                      <a:pt x="158" y="27"/>
                      <a:pt x="157" y="26"/>
                    </a:cubicBezTo>
                    <a:cubicBezTo>
                      <a:pt x="154" y="26"/>
                      <a:pt x="156" y="24"/>
                      <a:pt x="157" y="22"/>
                    </a:cubicBezTo>
                    <a:cubicBezTo>
                      <a:pt x="151" y="22"/>
                      <a:pt x="151" y="22"/>
                      <a:pt x="148" y="18"/>
                    </a:cubicBezTo>
                    <a:cubicBezTo>
                      <a:pt x="145" y="19"/>
                      <a:pt x="143" y="20"/>
                      <a:pt x="140" y="19"/>
                    </a:cubicBezTo>
                    <a:cubicBezTo>
                      <a:pt x="138" y="18"/>
                      <a:pt x="138" y="18"/>
                      <a:pt x="138" y="18"/>
                    </a:cubicBezTo>
                    <a:cubicBezTo>
                      <a:pt x="137" y="17"/>
                      <a:pt x="134" y="9"/>
                      <a:pt x="133" y="7"/>
                    </a:cubicBezTo>
                    <a:cubicBezTo>
                      <a:pt x="132" y="6"/>
                      <a:pt x="131" y="6"/>
                      <a:pt x="130" y="6"/>
                    </a:cubicBezTo>
                    <a:cubicBezTo>
                      <a:pt x="129" y="5"/>
                      <a:pt x="130" y="3"/>
                      <a:pt x="129" y="2"/>
                    </a:cubicBezTo>
                    <a:cubicBezTo>
                      <a:pt x="128" y="1"/>
                      <a:pt x="126" y="0"/>
                      <a:pt x="12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6" name="Freeform 189">
                <a:extLst>
                  <a:ext uri="{FF2B5EF4-FFF2-40B4-BE49-F238E27FC236}">
                    <a16:creationId xmlns:a16="http://schemas.microsoft.com/office/drawing/2014/main" xmlns="" id="{2035BE76-0FCE-4E4B-AEB9-B2235E2AA1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63" y="1248"/>
                <a:ext cx="317" cy="441"/>
              </a:xfrm>
              <a:custGeom>
                <a:avLst/>
                <a:gdLst>
                  <a:gd name="T0" fmla="*/ 10 w 162"/>
                  <a:gd name="T1" fmla="*/ 220 h 225"/>
                  <a:gd name="T2" fmla="*/ 1 w 162"/>
                  <a:gd name="T3" fmla="*/ 221 h 225"/>
                  <a:gd name="T4" fmla="*/ 33 w 162"/>
                  <a:gd name="T5" fmla="*/ 179 h 225"/>
                  <a:gd name="T6" fmla="*/ 26 w 162"/>
                  <a:gd name="T7" fmla="*/ 145 h 225"/>
                  <a:gd name="T8" fmla="*/ 25 w 162"/>
                  <a:gd name="T9" fmla="*/ 153 h 225"/>
                  <a:gd name="T10" fmla="*/ 24 w 162"/>
                  <a:gd name="T11" fmla="*/ 157 h 225"/>
                  <a:gd name="T12" fmla="*/ 30 w 162"/>
                  <a:gd name="T13" fmla="*/ 157 h 225"/>
                  <a:gd name="T14" fmla="*/ 31 w 162"/>
                  <a:gd name="T15" fmla="*/ 157 h 225"/>
                  <a:gd name="T16" fmla="*/ 25 w 162"/>
                  <a:gd name="T17" fmla="*/ 168 h 225"/>
                  <a:gd name="T18" fmla="*/ 31 w 162"/>
                  <a:gd name="T19" fmla="*/ 168 h 225"/>
                  <a:gd name="T20" fmla="*/ 34 w 162"/>
                  <a:gd name="T21" fmla="*/ 170 h 225"/>
                  <a:gd name="T22" fmla="*/ 40 w 162"/>
                  <a:gd name="T23" fmla="*/ 152 h 225"/>
                  <a:gd name="T24" fmla="*/ 35 w 162"/>
                  <a:gd name="T25" fmla="*/ 141 h 225"/>
                  <a:gd name="T26" fmla="*/ 64 w 162"/>
                  <a:gd name="T27" fmla="*/ 138 h 225"/>
                  <a:gd name="T28" fmla="*/ 55 w 162"/>
                  <a:gd name="T29" fmla="*/ 139 h 225"/>
                  <a:gd name="T30" fmla="*/ 44 w 162"/>
                  <a:gd name="T31" fmla="*/ 147 h 225"/>
                  <a:gd name="T32" fmla="*/ 50 w 162"/>
                  <a:gd name="T33" fmla="*/ 155 h 225"/>
                  <a:gd name="T34" fmla="*/ 56 w 162"/>
                  <a:gd name="T35" fmla="*/ 149 h 225"/>
                  <a:gd name="T36" fmla="*/ 62 w 162"/>
                  <a:gd name="T37" fmla="*/ 146 h 225"/>
                  <a:gd name="T38" fmla="*/ 59 w 162"/>
                  <a:gd name="T39" fmla="*/ 136 h 225"/>
                  <a:gd name="T40" fmla="*/ 52 w 162"/>
                  <a:gd name="T41" fmla="*/ 129 h 225"/>
                  <a:gd name="T42" fmla="*/ 109 w 162"/>
                  <a:gd name="T43" fmla="*/ 61 h 225"/>
                  <a:gd name="T44" fmla="*/ 111 w 162"/>
                  <a:gd name="T45" fmla="*/ 71 h 225"/>
                  <a:gd name="T46" fmla="*/ 106 w 162"/>
                  <a:gd name="T47" fmla="*/ 85 h 225"/>
                  <a:gd name="T48" fmla="*/ 93 w 162"/>
                  <a:gd name="T49" fmla="*/ 104 h 225"/>
                  <a:gd name="T50" fmla="*/ 82 w 162"/>
                  <a:gd name="T51" fmla="*/ 108 h 225"/>
                  <a:gd name="T52" fmla="*/ 85 w 162"/>
                  <a:gd name="T53" fmla="*/ 100 h 225"/>
                  <a:gd name="T54" fmla="*/ 75 w 162"/>
                  <a:gd name="T55" fmla="*/ 116 h 225"/>
                  <a:gd name="T56" fmla="*/ 68 w 162"/>
                  <a:gd name="T57" fmla="*/ 122 h 225"/>
                  <a:gd name="T58" fmla="*/ 52 w 162"/>
                  <a:gd name="T59" fmla="*/ 127 h 225"/>
                  <a:gd name="T60" fmla="*/ 48 w 162"/>
                  <a:gd name="T61" fmla="*/ 129 h 225"/>
                  <a:gd name="T62" fmla="*/ 34 w 162"/>
                  <a:gd name="T63" fmla="*/ 135 h 225"/>
                  <a:gd name="T64" fmla="*/ 54 w 162"/>
                  <a:gd name="T65" fmla="*/ 136 h 225"/>
                  <a:gd name="T66" fmla="*/ 70 w 162"/>
                  <a:gd name="T67" fmla="*/ 134 h 225"/>
                  <a:gd name="T68" fmla="*/ 72 w 162"/>
                  <a:gd name="T69" fmla="*/ 147 h 225"/>
                  <a:gd name="T70" fmla="*/ 81 w 162"/>
                  <a:gd name="T71" fmla="*/ 133 h 225"/>
                  <a:gd name="T72" fmla="*/ 86 w 162"/>
                  <a:gd name="T73" fmla="*/ 137 h 225"/>
                  <a:gd name="T74" fmla="*/ 96 w 162"/>
                  <a:gd name="T75" fmla="*/ 133 h 225"/>
                  <a:gd name="T76" fmla="*/ 103 w 162"/>
                  <a:gd name="T77" fmla="*/ 137 h 225"/>
                  <a:gd name="T78" fmla="*/ 108 w 162"/>
                  <a:gd name="T79" fmla="*/ 128 h 225"/>
                  <a:gd name="T80" fmla="*/ 111 w 162"/>
                  <a:gd name="T81" fmla="*/ 125 h 225"/>
                  <a:gd name="T82" fmla="*/ 118 w 162"/>
                  <a:gd name="T83" fmla="*/ 120 h 225"/>
                  <a:gd name="T84" fmla="*/ 118 w 162"/>
                  <a:gd name="T85" fmla="*/ 101 h 225"/>
                  <a:gd name="T86" fmla="*/ 122 w 162"/>
                  <a:gd name="T87" fmla="*/ 83 h 225"/>
                  <a:gd name="T88" fmla="*/ 126 w 162"/>
                  <a:gd name="T89" fmla="*/ 66 h 225"/>
                  <a:gd name="T90" fmla="*/ 117 w 162"/>
                  <a:gd name="T91" fmla="*/ 54 h 225"/>
                  <a:gd name="T92" fmla="*/ 123 w 162"/>
                  <a:gd name="T93" fmla="*/ 53 h 225"/>
                  <a:gd name="T94" fmla="*/ 125 w 162"/>
                  <a:gd name="T95" fmla="*/ 8 h 225"/>
                  <a:gd name="T96" fmla="*/ 122 w 162"/>
                  <a:gd name="T97" fmla="*/ 22 h 225"/>
                  <a:gd name="T98" fmla="*/ 109 w 162"/>
                  <a:gd name="T99" fmla="*/ 36 h 225"/>
                  <a:gd name="T100" fmla="*/ 114 w 162"/>
                  <a:gd name="T101" fmla="*/ 49 h 225"/>
                  <a:gd name="T102" fmla="*/ 115 w 162"/>
                  <a:gd name="T103" fmla="*/ 38 h 225"/>
                  <a:gd name="T104" fmla="*/ 126 w 162"/>
                  <a:gd name="T105" fmla="*/ 37 h 225"/>
                  <a:gd name="T106" fmla="*/ 139 w 162"/>
                  <a:gd name="T107" fmla="*/ 42 h 225"/>
                  <a:gd name="T108" fmla="*/ 156 w 162"/>
                  <a:gd name="T109" fmla="*/ 32 h 225"/>
                  <a:gd name="T110" fmla="*/ 148 w 162"/>
                  <a:gd name="T111" fmla="*/ 18 h 225"/>
                  <a:gd name="T112" fmla="*/ 130 w 162"/>
                  <a:gd name="T113" fmla="*/ 6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2" h="225">
                    <a:moveTo>
                      <a:pt x="9" y="220"/>
                    </a:moveTo>
                    <a:cubicBezTo>
                      <a:pt x="6" y="222"/>
                      <a:pt x="7" y="223"/>
                      <a:pt x="6" y="224"/>
                    </a:cubicBezTo>
                    <a:cubicBezTo>
                      <a:pt x="6" y="224"/>
                      <a:pt x="5" y="225"/>
                      <a:pt x="7" y="224"/>
                    </a:cubicBezTo>
                    <a:cubicBezTo>
                      <a:pt x="8" y="224"/>
                      <a:pt x="9" y="221"/>
                      <a:pt x="10" y="220"/>
                    </a:cubicBezTo>
                    <a:lnTo>
                      <a:pt x="9" y="220"/>
                    </a:lnTo>
                    <a:close/>
                    <a:moveTo>
                      <a:pt x="0" y="218"/>
                    </a:moveTo>
                    <a:cubicBezTo>
                      <a:pt x="0" y="218"/>
                      <a:pt x="0" y="220"/>
                      <a:pt x="0" y="220"/>
                    </a:cubicBezTo>
                    <a:cubicBezTo>
                      <a:pt x="0" y="220"/>
                      <a:pt x="1" y="221"/>
                      <a:pt x="1" y="221"/>
                    </a:cubicBezTo>
                    <a:cubicBezTo>
                      <a:pt x="1" y="219"/>
                      <a:pt x="2" y="219"/>
                      <a:pt x="0" y="218"/>
                    </a:cubicBezTo>
                    <a:close/>
                    <a:moveTo>
                      <a:pt x="33" y="179"/>
                    </a:moveTo>
                    <a:cubicBezTo>
                      <a:pt x="33" y="179"/>
                      <a:pt x="31" y="183"/>
                      <a:pt x="33" y="182"/>
                    </a:cubicBezTo>
                    <a:cubicBezTo>
                      <a:pt x="34" y="182"/>
                      <a:pt x="35" y="178"/>
                      <a:pt x="33" y="179"/>
                    </a:cubicBezTo>
                    <a:close/>
                    <a:moveTo>
                      <a:pt x="30" y="140"/>
                    </a:moveTo>
                    <a:cubicBezTo>
                      <a:pt x="29" y="140"/>
                      <a:pt x="30" y="143"/>
                      <a:pt x="29" y="143"/>
                    </a:cubicBezTo>
                    <a:cubicBezTo>
                      <a:pt x="28" y="144"/>
                      <a:pt x="28" y="142"/>
                      <a:pt x="27" y="143"/>
                    </a:cubicBezTo>
                    <a:cubicBezTo>
                      <a:pt x="26" y="143"/>
                      <a:pt x="26" y="145"/>
                      <a:pt x="26" y="145"/>
                    </a:cubicBezTo>
                    <a:cubicBezTo>
                      <a:pt x="24" y="145"/>
                      <a:pt x="25" y="146"/>
                      <a:pt x="24" y="146"/>
                    </a:cubicBezTo>
                    <a:cubicBezTo>
                      <a:pt x="23" y="146"/>
                      <a:pt x="23" y="144"/>
                      <a:pt x="22" y="145"/>
                    </a:cubicBezTo>
                    <a:cubicBezTo>
                      <a:pt x="22" y="145"/>
                      <a:pt x="21" y="148"/>
                      <a:pt x="22" y="150"/>
                    </a:cubicBezTo>
                    <a:cubicBezTo>
                      <a:pt x="23" y="151"/>
                      <a:pt x="25" y="151"/>
                      <a:pt x="25" y="153"/>
                    </a:cubicBezTo>
                    <a:cubicBezTo>
                      <a:pt x="26" y="154"/>
                      <a:pt x="24" y="157"/>
                      <a:pt x="24" y="155"/>
                    </a:cubicBezTo>
                    <a:cubicBezTo>
                      <a:pt x="24" y="153"/>
                      <a:pt x="24" y="153"/>
                      <a:pt x="24" y="153"/>
                    </a:cubicBezTo>
                    <a:cubicBezTo>
                      <a:pt x="22" y="154"/>
                      <a:pt x="21" y="153"/>
                      <a:pt x="23" y="155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57"/>
                      <a:pt x="24" y="158"/>
                      <a:pt x="25" y="159"/>
                    </a:cubicBezTo>
                    <a:cubicBezTo>
                      <a:pt x="26" y="158"/>
                      <a:pt x="26" y="158"/>
                      <a:pt x="27" y="157"/>
                    </a:cubicBezTo>
                    <a:cubicBezTo>
                      <a:pt x="27" y="158"/>
                      <a:pt x="27" y="159"/>
                      <a:pt x="29" y="159"/>
                    </a:cubicBezTo>
                    <a:cubicBezTo>
                      <a:pt x="29" y="158"/>
                      <a:pt x="29" y="157"/>
                      <a:pt x="30" y="157"/>
                    </a:cubicBezTo>
                    <a:cubicBezTo>
                      <a:pt x="29" y="155"/>
                      <a:pt x="29" y="153"/>
                      <a:pt x="28" y="151"/>
                    </a:cubicBezTo>
                    <a:cubicBezTo>
                      <a:pt x="28" y="151"/>
                      <a:pt x="29" y="151"/>
                      <a:pt x="30" y="151"/>
                    </a:cubicBezTo>
                    <a:cubicBezTo>
                      <a:pt x="30" y="152"/>
                      <a:pt x="30" y="154"/>
                      <a:pt x="31" y="155"/>
                    </a:cubicBezTo>
                    <a:cubicBezTo>
                      <a:pt x="32" y="156"/>
                      <a:pt x="31" y="157"/>
                      <a:pt x="31" y="157"/>
                    </a:cubicBezTo>
                    <a:cubicBezTo>
                      <a:pt x="29" y="160"/>
                      <a:pt x="29" y="160"/>
                      <a:pt x="26" y="161"/>
                    </a:cubicBezTo>
                    <a:cubicBezTo>
                      <a:pt x="26" y="163"/>
                      <a:pt x="25" y="165"/>
                      <a:pt x="25" y="166"/>
                    </a:cubicBezTo>
                    <a:cubicBezTo>
                      <a:pt x="25" y="167"/>
                      <a:pt x="26" y="168"/>
                      <a:pt x="26" y="167"/>
                    </a:cubicBezTo>
                    <a:cubicBezTo>
                      <a:pt x="26" y="167"/>
                      <a:pt x="25" y="168"/>
                      <a:pt x="25" y="168"/>
                    </a:cubicBezTo>
                    <a:cubicBezTo>
                      <a:pt x="25" y="170"/>
                      <a:pt x="25" y="170"/>
                      <a:pt x="25" y="170"/>
                    </a:cubicBezTo>
                    <a:cubicBezTo>
                      <a:pt x="27" y="170"/>
                      <a:pt x="28" y="171"/>
                      <a:pt x="28" y="171"/>
                    </a:cubicBezTo>
                    <a:cubicBezTo>
                      <a:pt x="28" y="171"/>
                      <a:pt x="28" y="170"/>
                      <a:pt x="29" y="167"/>
                    </a:cubicBezTo>
                    <a:cubicBezTo>
                      <a:pt x="29" y="165"/>
                      <a:pt x="31" y="168"/>
                      <a:pt x="31" y="168"/>
                    </a:cubicBezTo>
                    <a:cubicBezTo>
                      <a:pt x="29" y="167"/>
                      <a:pt x="30" y="173"/>
                      <a:pt x="30" y="174"/>
                    </a:cubicBezTo>
                    <a:cubicBezTo>
                      <a:pt x="30" y="174"/>
                      <a:pt x="32" y="174"/>
                      <a:pt x="32" y="174"/>
                    </a:cubicBezTo>
                    <a:cubicBezTo>
                      <a:pt x="33" y="173"/>
                      <a:pt x="34" y="171"/>
                      <a:pt x="35" y="170"/>
                    </a:cubicBezTo>
                    <a:cubicBezTo>
                      <a:pt x="34" y="170"/>
                      <a:pt x="33" y="171"/>
                      <a:pt x="34" y="170"/>
                    </a:cubicBezTo>
                    <a:cubicBezTo>
                      <a:pt x="34" y="169"/>
                      <a:pt x="36" y="168"/>
                      <a:pt x="36" y="168"/>
                    </a:cubicBezTo>
                    <a:cubicBezTo>
                      <a:pt x="37" y="165"/>
                      <a:pt x="36" y="163"/>
                      <a:pt x="37" y="161"/>
                    </a:cubicBezTo>
                    <a:cubicBezTo>
                      <a:pt x="38" y="158"/>
                      <a:pt x="40" y="155"/>
                      <a:pt x="42" y="153"/>
                    </a:cubicBezTo>
                    <a:cubicBezTo>
                      <a:pt x="42" y="152"/>
                      <a:pt x="40" y="152"/>
                      <a:pt x="40" y="152"/>
                    </a:cubicBezTo>
                    <a:cubicBezTo>
                      <a:pt x="39" y="151"/>
                      <a:pt x="39" y="150"/>
                      <a:pt x="39" y="149"/>
                    </a:cubicBezTo>
                    <a:cubicBezTo>
                      <a:pt x="37" y="150"/>
                      <a:pt x="38" y="146"/>
                      <a:pt x="38" y="144"/>
                    </a:cubicBezTo>
                    <a:cubicBezTo>
                      <a:pt x="38" y="144"/>
                      <a:pt x="35" y="144"/>
                      <a:pt x="34" y="144"/>
                    </a:cubicBezTo>
                    <a:cubicBezTo>
                      <a:pt x="33" y="143"/>
                      <a:pt x="34" y="141"/>
                      <a:pt x="35" y="141"/>
                    </a:cubicBezTo>
                    <a:cubicBezTo>
                      <a:pt x="33" y="140"/>
                      <a:pt x="31" y="140"/>
                      <a:pt x="30" y="140"/>
                    </a:cubicBezTo>
                    <a:close/>
                    <a:moveTo>
                      <a:pt x="63" y="137"/>
                    </a:moveTo>
                    <a:cubicBezTo>
                      <a:pt x="63" y="138"/>
                      <a:pt x="63" y="138"/>
                      <a:pt x="63" y="138"/>
                    </a:cubicBezTo>
                    <a:cubicBezTo>
                      <a:pt x="64" y="138"/>
                      <a:pt x="64" y="138"/>
                      <a:pt x="64" y="138"/>
                    </a:cubicBezTo>
                    <a:cubicBezTo>
                      <a:pt x="63" y="137"/>
                      <a:pt x="65" y="137"/>
                      <a:pt x="63" y="137"/>
                    </a:cubicBezTo>
                    <a:close/>
                    <a:moveTo>
                      <a:pt x="59" y="136"/>
                    </a:moveTo>
                    <a:cubicBezTo>
                      <a:pt x="58" y="136"/>
                      <a:pt x="57" y="136"/>
                      <a:pt x="56" y="137"/>
                    </a:cubicBezTo>
                    <a:cubicBezTo>
                      <a:pt x="55" y="138"/>
                      <a:pt x="56" y="139"/>
                      <a:pt x="55" y="139"/>
                    </a:cubicBezTo>
                    <a:cubicBezTo>
                      <a:pt x="54" y="140"/>
                      <a:pt x="50" y="139"/>
                      <a:pt x="50" y="139"/>
                    </a:cubicBezTo>
                    <a:cubicBezTo>
                      <a:pt x="49" y="140"/>
                      <a:pt x="48" y="142"/>
                      <a:pt x="48" y="143"/>
                    </a:cubicBezTo>
                    <a:cubicBezTo>
                      <a:pt x="47" y="144"/>
                      <a:pt x="46" y="145"/>
                      <a:pt x="45" y="146"/>
                    </a:cubicBezTo>
                    <a:cubicBezTo>
                      <a:pt x="44" y="145"/>
                      <a:pt x="45" y="146"/>
                      <a:pt x="44" y="147"/>
                    </a:cubicBezTo>
                    <a:cubicBezTo>
                      <a:pt x="42" y="144"/>
                      <a:pt x="46" y="150"/>
                      <a:pt x="46" y="150"/>
                    </a:cubicBezTo>
                    <a:cubicBezTo>
                      <a:pt x="47" y="150"/>
                      <a:pt x="47" y="150"/>
                      <a:pt x="47" y="150"/>
                    </a:cubicBezTo>
                    <a:cubicBezTo>
                      <a:pt x="47" y="150"/>
                      <a:pt x="47" y="152"/>
                      <a:pt x="48" y="154"/>
                    </a:cubicBezTo>
                    <a:cubicBezTo>
                      <a:pt x="48" y="154"/>
                      <a:pt x="49" y="155"/>
                      <a:pt x="50" y="155"/>
                    </a:cubicBezTo>
                    <a:cubicBezTo>
                      <a:pt x="50" y="155"/>
                      <a:pt x="49" y="158"/>
                      <a:pt x="51" y="157"/>
                    </a:cubicBezTo>
                    <a:cubicBezTo>
                      <a:pt x="51" y="156"/>
                      <a:pt x="52" y="154"/>
                      <a:pt x="52" y="154"/>
                    </a:cubicBezTo>
                    <a:cubicBezTo>
                      <a:pt x="53" y="153"/>
                      <a:pt x="52" y="150"/>
                      <a:pt x="53" y="149"/>
                    </a:cubicBezTo>
                    <a:cubicBezTo>
                      <a:pt x="53" y="148"/>
                      <a:pt x="56" y="149"/>
                      <a:pt x="56" y="149"/>
                    </a:cubicBezTo>
                    <a:cubicBezTo>
                      <a:pt x="56" y="149"/>
                      <a:pt x="57" y="147"/>
                      <a:pt x="58" y="147"/>
                    </a:cubicBezTo>
                    <a:cubicBezTo>
                      <a:pt x="59" y="147"/>
                      <a:pt x="59" y="148"/>
                      <a:pt x="59" y="149"/>
                    </a:cubicBezTo>
                    <a:cubicBezTo>
                      <a:pt x="60" y="148"/>
                      <a:pt x="62" y="148"/>
                      <a:pt x="62" y="148"/>
                    </a:cubicBezTo>
                    <a:cubicBezTo>
                      <a:pt x="62" y="147"/>
                      <a:pt x="62" y="146"/>
                      <a:pt x="62" y="146"/>
                    </a:cubicBezTo>
                    <a:cubicBezTo>
                      <a:pt x="62" y="145"/>
                      <a:pt x="64" y="144"/>
                      <a:pt x="64" y="144"/>
                    </a:cubicBezTo>
                    <a:cubicBezTo>
                      <a:pt x="65" y="139"/>
                      <a:pt x="63" y="141"/>
                      <a:pt x="62" y="139"/>
                    </a:cubicBezTo>
                    <a:cubicBezTo>
                      <a:pt x="61" y="138"/>
                      <a:pt x="62" y="137"/>
                      <a:pt x="61" y="136"/>
                    </a:cubicBezTo>
                    <a:cubicBezTo>
                      <a:pt x="61" y="136"/>
                      <a:pt x="59" y="136"/>
                      <a:pt x="59" y="136"/>
                    </a:cubicBezTo>
                    <a:close/>
                    <a:moveTo>
                      <a:pt x="53" y="128"/>
                    </a:moveTo>
                    <a:cubicBezTo>
                      <a:pt x="53" y="128"/>
                      <a:pt x="57" y="129"/>
                      <a:pt x="54" y="131"/>
                    </a:cubicBezTo>
                    <a:cubicBezTo>
                      <a:pt x="54" y="131"/>
                      <a:pt x="52" y="131"/>
                      <a:pt x="52" y="131"/>
                    </a:cubicBezTo>
                    <a:cubicBezTo>
                      <a:pt x="52" y="130"/>
                      <a:pt x="51" y="128"/>
                      <a:pt x="52" y="129"/>
                    </a:cubicBezTo>
                    <a:lnTo>
                      <a:pt x="53" y="128"/>
                    </a:lnTo>
                    <a:close/>
                    <a:moveTo>
                      <a:pt x="115" y="53"/>
                    </a:moveTo>
                    <a:cubicBezTo>
                      <a:pt x="114" y="53"/>
                      <a:pt x="114" y="53"/>
                      <a:pt x="113" y="53"/>
                    </a:cubicBezTo>
                    <a:cubicBezTo>
                      <a:pt x="113" y="59"/>
                      <a:pt x="113" y="58"/>
                      <a:pt x="109" y="61"/>
                    </a:cubicBezTo>
                    <a:cubicBezTo>
                      <a:pt x="109" y="63"/>
                      <a:pt x="109" y="62"/>
                      <a:pt x="110" y="63"/>
                    </a:cubicBezTo>
                    <a:cubicBezTo>
                      <a:pt x="110" y="68"/>
                      <a:pt x="110" y="69"/>
                      <a:pt x="107" y="71"/>
                    </a:cubicBezTo>
                    <a:cubicBezTo>
                      <a:pt x="108" y="71"/>
                      <a:pt x="108" y="72"/>
                      <a:pt x="108" y="72"/>
                    </a:cubicBezTo>
                    <a:cubicBezTo>
                      <a:pt x="108" y="72"/>
                      <a:pt x="111" y="71"/>
                      <a:pt x="111" y="71"/>
                    </a:cubicBezTo>
                    <a:cubicBezTo>
                      <a:pt x="111" y="73"/>
                      <a:pt x="111" y="75"/>
                      <a:pt x="110" y="77"/>
                    </a:cubicBezTo>
                    <a:cubicBezTo>
                      <a:pt x="110" y="77"/>
                      <a:pt x="108" y="78"/>
                      <a:pt x="108" y="79"/>
                    </a:cubicBezTo>
                    <a:cubicBezTo>
                      <a:pt x="108" y="81"/>
                      <a:pt x="108" y="82"/>
                      <a:pt x="108" y="84"/>
                    </a:cubicBezTo>
                    <a:cubicBezTo>
                      <a:pt x="107" y="85"/>
                      <a:pt x="106" y="85"/>
                      <a:pt x="106" y="85"/>
                    </a:cubicBezTo>
                    <a:cubicBezTo>
                      <a:pt x="105" y="87"/>
                      <a:pt x="105" y="89"/>
                      <a:pt x="104" y="90"/>
                    </a:cubicBezTo>
                    <a:cubicBezTo>
                      <a:pt x="104" y="91"/>
                      <a:pt x="100" y="95"/>
                      <a:pt x="99" y="96"/>
                    </a:cubicBezTo>
                    <a:cubicBezTo>
                      <a:pt x="98" y="97"/>
                      <a:pt x="96" y="97"/>
                      <a:pt x="96" y="98"/>
                    </a:cubicBezTo>
                    <a:cubicBezTo>
                      <a:pt x="94" y="100"/>
                      <a:pt x="96" y="103"/>
                      <a:pt x="93" y="104"/>
                    </a:cubicBezTo>
                    <a:cubicBezTo>
                      <a:pt x="93" y="105"/>
                      <a:pt x="93" y="105"/>
                      <a:pt x="93" y="105"/>
                    </a:cubicBezTo>
                    <a:cubicBezTo>
                      <a:pt x="92" y="105"/>
                      <a:pt x="91" y="104"/>
                      <a:pt x="90" y="105"/>
                    </a:cubicBezTo>
                    <a:cubicBezTo>
                      <a:pt x="88" y="105"/>
                      <a:pt x="86" y="108"/>
                      <a:pt x="85" y="109"/>
                    </a:cubicBezTo>
                    <a:cubicBezTo>
                      <a:pt x="84" y="109"/>
                      <a:pt x="83" y="108"/>
                      <a:pt x="82" y="108"/>
                    </a:cubicBezTo>
                    <a:cubicBezTo>
                      <a:pt x="82" y="108"/>
                      <a:pt x="82" y="106"/>
                      <a:pt x="82" y="106"/>
                    </a:cubicBezTo>
                    <a:cubicBezTo>
                      <a:pt x="81" y="107"/>
                      <a:pt x="81" y="104"/>
                      <a:pt x="81" y="104"/>
                    </a:cubicBezTo>
                    <a:cubicBezTo>
                      <a:pt x="83" y="103"/>
                      <a:pt x="83" y="103"/>
                      <a:pt x="84" y="101"/>
                    </a:cubicBezTo>
                    <a:cubicBezTo>
                      <a:pt x="84" y="101"/>
                      <a:pt x="85" y="100"/>
                      <a:pt x="85" y="100"/>
                    </a:cubicBezTo>
                    <a:cubicBezTo>
                      <a:pt x="86" y="98"/>
                      <a:pt x="85" y="99"/>
                      <a:pt x="84" y="100"/>
                    </a:cubicBezTo>
                    <a:cubicBezTo>
                      <a:pt x="82" y="101"/>
                      <a:pt x="80" y="102"/>
                      <a:pt x="79" y="103"/>
                    </a:cubicBezTo>
                    <a:cubicBezTo>
                      <a:pt x="78" y="105"/>
                      <a:pt x="79" y="107"/>
                      <a:pt x="79" y="109"/>
                    </a:cubicBezTo>
                    <a:cubicBezTo>
                      <a:pt x="79" y="110"/>
                      <a:pt x="75" y="115"/>
                      <a:pt x="75" y="116"/>
                    </a:cubicBezTo>
                    <a:cubicBezTo>
                      <a:pt x="75" y="117"/>
                      <a:pt x="75" y="119"/>
                      <a:pt x="75" y="120"/>
                    </a:cubicBezTo>
                    <a:cubicBezTo>
                      <a:pt x="76" y="119"/>
                      <a:pt x="75" y="121"/>
                      <a:pt x="75" y="121"/>
                    </a:cubicBezTo>
                    <a:cubicBezTo>
                      <a:pt x="73" y="125"/>
                      <a:pt x="72" y="124"/>
                      <a:pt x="68" y="123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3" y="120"/>
                      <a:pt x="62" y="124"/>
                      <a:pt x="60" y="125"/>
                    </a:cubicBezTo>
                    <a:cubicBezTo>
                      <a:pt x="57" y="125"/>
                      <a:pt x="56" y="124"/>
                      <a:pt x="54" y="123"/>
                    </a:cubicBezTo>
                    <a:cubicBezTo>
                      <a:pt x="54" y="123"/>
                      <a:pt x="52" y="126"/>
                      <a:pt x="55" y="125"/>
                    </a:cubicBezTo>
                    <a:cubicBezTo>
                      <a:pt x="54" y="126"/>
                      <a:pt x="54" y="128"/>
                      <a:pt x="52" y="127"/>
                    </a:cubicBezTo>
                    <a:cubicBezTo>
                      <a:pt x="52" y="127"/>
                      <a:pt x="52" y="124"/>
                      <a:pt x="52" y="124"/>
                    </a:cubicBezTo>
                    <a:cubicBezTo>
                      <a:pt x="51" y="124"/>
                      <a:pt x="51" y="124"/>
                      <a:pt x="51" y="124"/>
                    </a:cubicBezTo>
                    <a:cubicBezTo>
                      <a:pt x="51" y="125"/>
                      <a:pt x="50" y="125"/>
                      <a:pt x="49" y="125"/>
                    </a:cubicBezTo>
                    <a:cubicBezTo>
                      <a:pt x="48" y="127"/>
                      <a:pt x="49" y="128"/>
                      <a:pt x="48" y="129"/>
                    </a:cubicBezTo>
                    <a:cubicBezTo>
                      <a:pt x="47" y="129"/>
                      <a:pt x="45" y="129"/>
                      <a:pt x="44" y="130"/>
                    </a:cubicBezTo>
                    <a:cubicBezTo>
                      <a:pt x="44" y="131"/>
                      <a:pt x="44" y="133"/>
                      <a:pt x="43" y="134"/>
                    </a:cubicBezTo>
                    <a:cubicBezTo>
                      <a:pt x="41" y="135"/>
                      <a:pt x="37" y="136"/>
                      <a:pt x="35" y="137"/>
                    </a:cubicBezTo>
                    <a:cubicBezTo>
                      <a:pt x="35" y="136"/>
                      <a:pt x="35" y="135"/>
                      <a:pt x="34" y="135"/>
                    </a:cubicBezTo>
                    <a:cubicBezTo>
                      <a:pt x="33" y="136"/>
                      <a:pt x="33" y="137"/>
                      <a:pt x="32" y="139"/>
                    </a:cubicBezTo>
                    <a:cubicBezTo>
                      <a:pt x="34" y="139"/>
                      <a:pt x="41" y="141"/>
                      <a:pt x="44" y="140"/>
                    </a:cubicBezTo>
                    <a:cubicBezTo>
                      <a:pt x="45" y="140"/>
                      <a:pt x="45" y="137"/>
                      <a:pt x="46" y="137"/>
                    </a:cubicBezTo>
                    <a:cubicBezTo>
                      <a:pt x="49" y="137"/>
                      <a:pt x="51" y="137"/>
                      <a:pt x="54" y="136"/>
                    </a:cubicBezTo>
                    <a:cubicBezTo>
                      <a:pt x="55" y="136"/>
                      <a:pt x="57" y="134"/>
                      <a:pt x="57" y="134"/>
                    </a:cubicBezTo>
                    <a:cubicBezTo>
                      <a:pt x="58" y="134"/>
                      <a:pt x="58" y="135"/>
                      <a:pt x="60" y="135"/>
                    </a:cubicBezTo>
                    <a:cubicBezTo>
                      <a:pt x="60" y="135"/>
                      <a:pt x="62" y="133"/>
                      <a:pt x="62" y="133"/>
                    </a:cubicBezTo>
                    <a:cubicBezTo>
                      <a:pt x="64" y="132"/>
                      <a:pt x="67" y="134"/>
                      <a:pt x="70" y="134"/>
                    </a:cubicBezTo>
                    <a:cubicBezTo>
                      <a:pt x="69" y="134"/>
                      <a:pt x="69" y="136"/>
                      <a:pt x="69" y="136"/>
                    </a:cubicBezTo>
                    <a:cubicBezTo>
                      <a:pt x="66" y="138"/>
                      <a:pt x="67" y="136"/>
                      <a:pt x="67" y="141"/>
                    </a:cubicBezTo>
                    <a:cubicBezTo>
                      <a:pt x="67" y="140"/>
                      <a:pt x="66" y="141"/>
                      <a:pt x="66" y="141"/>
                    </a:cubicBezTo>
                    <a:cubicBezTo>
                      <a:pt x="68" y="143"/>
                      <a:pt x="68" y="147"/>
                      <a:pt x="72" y="147"/>
                    </a:cubicBezTo>
                    <a:cubicBezTo>
                      <a:pt x="75" y="146"/>
                      <a:pt x="76" y="143"/>
                      <a:pt x="78" y="141"/>
                    </a:cubicBezTo>
                    <a:cubicBezTo>
                      <a:pt x="79" y="140"/>
                      <a:pt x="81" y="140"/>
                      <a:pt x="82" y="139"/>
                    </a:cubicBezTo>
                    <a:cubicBezTo>
                      <a:pt x="82" y="138"/>
                      <a:pt x="80" y="135"/>
                      <a:pt x="80" y="135"/>
                    </a:cubicBezTo>
                    <a:cubicBezTo>
                      <a:pt x="80" y="134"/>
                      <a:pt x="82" y="135"/>
                      <a:pt x="81" y="133"/>
                    </a:cubicBezTo>
                    <a:cubicBezTo>
                      <a:pt x="82" y="133"/>
                      <a:pt x="83" y="133"/>
                      <a:pt x="84" y="133"/>
                    </a:cubicBezTo>
                    <a:cubicBezTo>
                      <a:pt x="84" y="133"/>
                      <a:pt x="86" y="133"/>
                      <a:pt x="88" y="133"/>
                    </a:cubicBezTo>
                    <a:cubicBezTo>
                      <a:pt x="88" y="135"/>
                      <a:pt x="88" y="135"/>
                      <a:pt x="88" y="135"/>
                    </a:cubicBezTo>
                    <a:cubicBezTo>
                      <a:pt x="86" y="134"/>
                      <a:pt x="86" y="137"/>
                      <a:pt x="86" y="137"/>
                    </a:cubicBezTo>
                    <a:cubicBezTo>
                      <a:pt x="87" y="136"/>
                      <a:pt x="88" y="137"/>
                      <a:pt x="89" y="137"/>
                    </a:cubicBezTo>
                    <a:cubicBezTo>
                      <a:pt x="89" y="136"/>
                      <a:pt x="90" y="134"/>
                      <a:pt x="90" y="134"/>
                    </a:cubicBezTo>
                    <a:cubicBezTo>
                      <a:pt x="92" y="134"/>
                      <a:pt x="93" y="136"/>
                      <a:pt x="96" y="135"/>
                    </a:cubicBezTo>
                    <a:cubicBezTo>
                      <a:pt x="96" y="135"/>
                      <a:pt x="96" y="134"/>
                      <a:pt x="96" y="133"/>
                    </a:cubicBezTo>
                    <a:cubicBezTo>
                      <a:pt x="97" y="133"/>
                      <a:pt x="98" y="134"/>
                      <a:pt x="98" y="133"/>
                    </a:cubicBezTo>
                    <a:cubicBezTo>
                      <a:pt x="99" y="133"/>
                      <a:pt x="100" y="132"/>
                      <a:pt x="101" y="131"/>
                    </a:cubicBezTo>
                    <a:cubicBezTo>
                      <a:pt x="101" y="133"/>
                      <a:pt x="101" y="134"/>
                      <a:pt x="101" y="136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4" y="134"/>
                      <a:pt x="104" y="133"/>
                      <a:pt x="104" y="129"/>
                    </a:cubicBezTo>
                    <a:cubicBezTo>
                      <a:pt x="107" y="129"/>
                      <a:pt x="107" y="129"/>
                      <a:pt x="107" y="129"/>
                    </a:cubicBezTo>
                    <a:cubicBezTo>
                      <a:pt x="108" y="129"/>
                      <a:pt x="107" y="130"/>
                      <a:pt x="108" y="130"/>
                    </a:cubicBezTo>
                    <a:cubicBezTo>
                      <a:pt x="108" y="129"/>
                      <a:pt x="109" y="128"/>
                      <a:pt x="108" y="128"/>
                    </a:cubicBezTo>
                    <a:cubicBezTo>
                      <a:pt x="109" y="127"/>
                      <a:pt x="109" y="122"/>
                      <a:pt x="110" y="121"/>
                    </a:cubicBezTo>
                    <a:cubicBezTo>
                      <a:pt x="110" y="121"/>
                      <a:pt x="112" y="121"/>
                      <a:pt x="112" y="121"/>
                    </a:cubicBezTo>
                    <a:cubicBezTo>
                      <a:pt x="112" y="121"/>
                      <a:pt x="113" y="122"/>
                      <a:pt x="113" y="123"/>
                    </a:cubicBezTo>
                    <a:cubicBezTo>
                      <a:pt x="113" y="124"/>
                      <a:pt x="111" y="124"/>
                      <a:pt x="111" y="125"/>
                    </a:cubicBezTo>
                    <a:cubicBezTo>
                      <a:pt x="110" y="126"/>
                      <a:pt x="111" y="128"/>
                      <a:pt x="110" y="130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14" y="128"/>
                      <a:pt x="116" y="125"/>
                      <a:pt x="118" y="122"/>
                    </a:cubicBezTo>
                    <a:cubicBezTo>
                      <a:pt x="118" y="122"/>
                      <a:pt x="118" y="120"/>
                      <a:pt x="118" y="120"/>
                    </a:cubicBezTo>
                    <a:cubicBezTo>
                      <a:pt x="116" y="119"/>
                      <a:pt x="115" y="119"/>
                      <a:pt x="114" y="119"/>
                    </a:cubicBezTo>
                    <a:cubicBezTo>
                      <a:pt x="115" y="118"/>
                      <a:pt x="115" y="118"/>
                      <a:pt x="116" y="117"/>
                    </a:cubicBezTo>
                    <a:cubicBezTo>
                      <a:pt x="116" y="115"/>
                      <a:pt x="115" y="112"/>
                      <a:pt x="115" y="110"/>
                    </a:cubicBezTo>
                    <a:cubicBezTo>
                      <a:pt x="115" y="109"/>
                      <a:pt x="118" y="103"/>
                      <a:pt x="118" y="101"/>
                    </a:cubicBezTo>
                    <a:cubicBezTo>
                      <a:pt x="118" y="98"/>
                      <a:pt x="118" y="91"/>
                      <a:pt x="118" y="87"/>
                    </a:cubicBezTo>
                    <a:cubicBezTo>
                      <a:pt x="119" y="87"/>
                      <a:pt x="121" y="87"/>
                      <a:pt x="122" y="87"/>
                    </a:cubicBezTo>
                    <a:cubicBezTo>
                      <a:pt x="122" y="86"/>
                      <a:pt x="122" y="85"/>
                      <a:pt x="122" y="85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22" y="83"/>
                      <a:pt x="124" y="83"/>
                      <a:pt x="124" y="83"/>
                    </a:cubicBezTo>
                    <a:cubicBezTo>
                      <a:pt x="125" y="82"/>
                      <a:pt x="124" y="81"/>
                      <a:pt x="124" y="80"/>
                    </a:cubicBezTo>
                    <a:cubicBezTo>
                      <a:pt x="124" y="79"/>
                      <a:pt x="127" y="78"/>
                      <a:pt x="127" y="77"/>
                    </a:cubicBezTo>
                    <a:cubicBezTo>
                      <a:pt x="127" y="75"/>
                      <a:pt x="127" y="68"/>
                      <a:pt x="126" y="66"/>
                    </a:cubicBezTo>
                    <a:cubicBezTo>
                      <a:pt x="125" y="65"/>
                      <a:pt x="125" y="65"/>
                      <a:pt x="125" y="65"/>
                    </a:cubicBezTo>
                    <a:cubicBezTo>
                      <a:pt x="124" y="63"/>
                      <a:pt x="124" y="59"/>
                      <a:pt x="122" y="57"/>
                    </a:cubicBezTo>
                    <a:cubicBezTo>
                      <a:pt x="120" y="57"/>
                      <a:pt x="117" y="56"/>
                      <a:pt x="116" y="56"/>
                    </a:cubicBezTo>
                    <a:cubicBezTo>
                      <a:pt x="117" y="55"/>
                      <a:pt x="117" y="55"/>
                      <a:pt x="117" y="54"/>
                    </a:cubicBezTo>
                    <a:cubicBezTo>
                      <a:pt x="117" y="54"/>
                      <a:pt x="115" y="53"/>
                      <a:pt x="115" y="53"/>
                    </a:cubicBezTo>
                    <a:close/>
                    <a:moveTo>
                      <a:pt x="120" y="50"/>
                    </a:moveTo>
                    <a:cubicBezTo>
                      <a:pt x="120" y="52"/>
                      <a:pt x="120" y="52"/>
                      <a:pt x="120" y="52"/>
                    </a:cubicBezTo>
                    <a:cubicBezTo>
                      <a:pt x="121" y="52"/>
                      <a:pt x="122" y="53"/>
                      <a:pt x="123" y="53"/>
                    </a:cubicBezTo>
                    <a:cubicBezTo>
                      <a:pt x="123" y="53"/>
                      <a:pt x="123" y="50"/>
                      <a:pt x="123" y="50"/>
                    </a:cubicBezTo>
                    <a:cubicBezTo>
                      <a:pt x="122" y="50"/>
                      <a:pt x="121" y="50"/>
                      <a:pt x="120" y="50"/>
                    </a:cubicBezTo>
                    <a:close/>
                    <a:moveTo>
                      <a:pt x="126" y="0"/>
                    </a:moveTo>
                    <a:cubicBezTo>
                      <a:pt x="122" y="3"/>
                      <a:pt x="122" y="4"/>
                      <a:pt x="125" y="8"/>
                    </a:cubicBezTo>
                    <a:cubicBezTo>
                      <a:pt x="125" y="9"/>
                      <a:pt x="127" y="9"/>
                      <a:pt x="127" y="10"/>
                    </a:cubicBezTo>
                    <a:cubicBezTo>
                      <a:pt x="127" y="12"/>
                      <a:pt x="125" y="13"/>
                      <a:pt x="125" y="15"/>
                    </a:cubicBezTo>
                    <a:cubicBezTo>
                      <a:pt x="125" y="17"/>
                      <a:pt x="125" y="19"/>
                      <a:pt x="125" y="20"/>
                    </a:cubicBezTo>
                    <a:cubicBezTo>
                      <a:pt x="125" y="21"/>
                      <a:pt x="123" y="21"/>
                      <a:pt x="122" y="22"/>
                    </a:cubicBezTo>
                    <a:cubicBezTo>
                      <a:pt x="121" y="27"/>
                      <a:pt x="127" y="33"/>
                      <a:pt x="118" y="30"/>
                    </a:cubicBezTo>
                    <a:cubicBezTo>
                      <a:pt x="117" y="30"/>
                      <a:pt x="116" y="29"/>
                      <a:pt x="114" y="28"/>
                    </a:cubicBezTo>
                    <a:cubicBezTo>
                      <a:pt x="112" y="28"/>
                      <a:pt x="112" y="29"/>
                      <a:pt x="114" y="30"/>
                    </a:cubicBezTo>
                    <a:cubicBezTo>
                      <a:pt x="112" y="33"/>
                      <a:pt x="113" y="33"/>
                      <a:pt x="109" y="36"/>
                    </a:cubicBezTo>
                    <a:cubicBezTo>
                      <a:pt x="109" y="37"/>
                      <a:pt x="109" y="38"/>
                      <a:pt x="109" y="39"/>
                    </a:cubicBezTo>
                    <a:cubicBezTo>
                      <a:pt x="109" y="40"/>
                      <a:pt x="111" y="41"/>
                      <a:pt x="112" y="42"/>
                    </a:cubicBezTo>
                    <a:cubicBezTo>
                      <a:pt x="112" y="44"/>
                      <a:pt x="112" y="46"/>
                      <a:pt x="112" y="48"/>
                    </a:cubicBezTo>
                    <a:cubicBezTo>
                      <a:pt x="113" y="48"/>
                      <a:pt x="113" y="49"/>
                      <a:pt x="114" y="49"/>
                    </a:cubicBezTo>
                    <a:cubicBezTo>
                      <a:pt x="114" y="49"/>
                      <a:pt x="116" y="46"/>
                      <a:pt x="117" y="46"/>
                    </a:cubicBezTo>
                    <a:cubicBezTo>
                      <a:pt x="118" y="46"/>
                      <a:pt x="121" y="46"/>
                      <a:pt x="122" y="46"/>
                    </a:cubicBezTo>
                    <a:cubicBezTo>
                      <a:pt x="119" y="44"/>
                      <a:pt x="118" y="43"/>
                      <a:pt x="115" y="42"/>
                    </a:cubicBezTo>
                    <a:cubicBezTo>
                      <a:pt x="115" y="41"/>
                      <a:pt x="115" y="39"/>
                      <a:pt x="115" y="38"/>
                    </a:cubicBezTo>
                    <a:cubicBezTo>
                      <a:pt x="117" y="38"/>
                      <a:pt x="118" y="36"/>
                      <a:pt x="120" y="37"/>
                    </a:cubicBezTo>
                    <a:cubicBezTo>
                      <a:pt x="120" y="37"/>
                      <a:pt x="120" y="38"/>
                      <a:pt x="122" y="38"/>
                    </a:cubicBezTo>
                    <a:cubicBezTo>
                      <a:pt x="122" y="38"/>
                      <a:pt x="123" y="36"/>
                      <a:pt x="124" y="36"/>
                    </a:cubicBezTo>
                    <a:cubicBezTo>
                      <a:pt x="124" y="36"/>
                      <a:pt x="127" y="37"/>
                      <a:pt x="126" y="37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7" y="38"/>
                      <a:pt x="127" y="39"/>
                      <a:pt x="128" y="40"/>
                    </a:cubicBezTo>
                    <a:cubicBezTo>
                      <a:pt x="129" y="40"/>
                      <a:pt x="129" y="41"/>
                      <a:pt x="129" y="42"/>
                    </a:cubicBezTo>
                    <a:cubicBezTo>
                      <a:pt x="132" y="42"/>
                      <a:pt x="136" y="42"/>
                      <a:pt x="139" y="42"/>
                    </a:cubicBezTo>
                    <a:cubicBezTo>
                      <a:pt x="141" y="37"/>
                      <a:pt x="142" y="31"/>
                      <a:pt x="149" y="32"/>
                    </a:cubicBezTo>
                    <a:cubicBezTo>
                      <a:pt x="149" y="32"/>
                      <a:pt x="151" y="34"/>
                      <a:pt x="151" y="34"/>
                    </a:cubicBezTo>
                    <a:cubicBezTo>
                      <a:pt x="152" y="34"/>
                      <a:pt x="152" y="32"/>
                      <a:pt x="152" y="32"/>
                    </a:cubicBezTo>
                    <a:cubicBezTo>
                      <a:pt x="153" y="32"/>
                      <a:pt x="155" y="32"/>
                      <a:pt x="156" y="32"/>
                    </a:cubicBezTo>
                    <a:cubicBezTo>
                      <a:pt x="157" y="31"/>
                      <a:pt x="162" y="28"/>
                      <a:pt x="157" y="28"/>
                    </a:cubicBezTo>
                    <a:cubicBezTo>
                      <a:pt x="157" y="28"/>
                      <a:pt x="158" y="27"/>
                      <a:pt x="157" y="26"/>
                    </a:cubicBezTo>
                    <a:cubicBezTo>
                      <a:pt x="154" y="26"/>
                      <a:pt x="156" y="24"/>
                      <a:pt x="157" y="22"/>
                    </a:cubicBezTo>
                    <a:cubicBezTo>
                      <a:pt x="151" y="22"/>
                      <a:pt x="151" y="22"/>
                      <a:pt x="148" y="18"/>
                    </a:cubicBezTo>
                    <a:cubicBezTo>
                      <a:pt x="145" y="19"/>
                      <a:pt x="143" y="20"/>
                      <a:pt x="140" y="19"/>
                    </a:cubicBezTo>
                    <a:cubicBezTo>
                      <a:pt x="138" y="18"/>
                      <a:pt x="138" y="18"/>
                      <a:pt x="138" y="18"/>
                    </a:cubicBezTo>
                    <a:cubicBezTo>
                      <a:pt x="137" y="17"/>
                      <a:pt x="134" y="9"/>
                      <a:pt x="133" y="7"/>
                    </a:cubicBezTo>
                    <a:cubicBezTo>
                      <a:pt x="132" y="6"/>
                      <a:pt x="131" y="6"/>
                      <a:pt x="130" y="6"/>
                    </a:cubicBezTo>
                    <a:cubicBezTo>
                      <a:pt x="129" y="5"/>
                      <a:pt x="130" y="3"/>
                      <a:pt x="129" y="2"/>
                    </a:cubicBezTo>
                    <a:cubicBezTo>
                      <a:pt x="128" y="1"/>
                      <a:pt x="126" y="0"/>
                      <a:pt x="126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7" name="Freeform 190">
                <a:extLst>
                  <a:ext uri="{FF2B5EF4-FFF2-40B4-BE49-F238E27FC236}">
                    <a16:creationId xmlns:a16="http://schemas.microsoft.com/office/drawing/2014/main" xmlns="" id="{59729DD9-94C2-4B8C-8C6A-8C9F04307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1850"/>
                <a:ext cx="39" cy="22"/>
              </a:xfrm>
              <a:custGeom>
                <a:avLst/>
                <a:gdLst>
                  <a:gd name="T0" fmla="*/ 5 w 20"/>
                  <a:gd name="T1" fmla="*/ 0 h 11"/>
                  <a:gd name="T2" fmla="*/ 0 w 20"/>
                  <a:gd name="T3" fmla="*/ 4 h 11"/>
                  <a:gd name="T4" fmla="*/ 0 w 20"/>
                  <a:gd name="T5" fmla="*/ 5 h 11"/>
                  <a:gd name="T6" fmla="*/ 4 w 20"/>
                  <a:gd name="T7" fmla="*/ 5 h 11"/>
                  <a:gd name="T8" fmla="*/ 4 w 20"/>
                  <a:gd name="T9" fmla="*/ 7 h 11"/>
                  <a:gd name="T10" fmla="*/ 14 w 20"/>
                  <a:gd name="T11" fmla="*/ 10 h 11"/>
                  <a:gd name="T12" fmla="*/ 14 w 20"/>
                  <a:gd name="T13" fmla="*/ 8 h 11"/>
                  <a:gd name="T14" fmla="*/ 19 w 20"/>
                  <a:gd name="T15" fmla="*/ 8 h 11"/>
                  <a:gd name="T16" fmla="*/ 20 w 20"/>
                  <a:gd name="T17" fmla="*/ 6 h 11"/>
                  <a:gd name="T18" fmla="*/ 15 w 20"/>
                  <a:gd name="T19" fmla="*/ 2 h 11"/>
                  <a:gd name="T20" fmla="*/ 9 w 20"/>
                  <a:gd name="T21" fmla="*/ 2 h 11"/>
                  <a:gd name="T22" fmla="*/ 5 w 20"/>
                  <a:gd name="T2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1">
                    <a:moveTo>
                      <a:pt x="5" y="0"/>
                    </a:moveTo>
                    <a:cubicBezTo>
                      <a:pt x="3" y="1"/>
                      <a:pt x="1" y="3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1" y="5"/>
                      <a:pt x="3" y="5"/>
                      <a:pt x="4" y="5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5" y="9"/>
                      <a:pt x="10" y="11"/>
                      <a:pt x="14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6" y="8"/>
                      <a:pt x="17" y="8"/>
                      <a:pt x="19" y="8"/>
                    </a:cubicBezTo>
                    <a:cubicBezTo>
                      <a:pt x="19" y="8"/>
                      <a:pt x="19" y="7"/>
                      <a:pt x="20" y="6"/>
                    </a:cubicBezTo>
                    <a:cubicBezTo>
                      <a:pt x="19" y="6"/>
                      <a:pt x="15" y="2"/>
                      <a:pt x="15" y="2"/>
                    </a:cubicBezTo>
                    <a:cubicBezTo>
                      <a:pt x="13" y="2"/>
                      <a:pt x="11" y="3"/>
                      <a:pt x="9" y="2"/>
                    </a:cubicBezTo>
                    <a:cubicBezTo>
                      <a:pt x="9" y="2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8" name="Freeform 191">
                <a:extLst>
                  <a:ext uri="{FF2B5EF4-FFF2-40B4-BE49-F238E27FC236}">
                    <a16:creationId xmlns:a16="http://schemas.microsoft.com/office/drawing/2014/main" xmlns="" id="{34B10041-F804-4F31-8B0F-F609DD35F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1850"/>
                <a:ext cx="39" cy="22"/>
              </a:xfrm>
              <a:custGeom>
                <a:avLst/>
                <a:gdLst>
                  <a:gd name="T0" fmla="*/ 5 w 20"/>
                  <a:gd name="T1" fmla="*/ 0 h 11"/>
                  <a:gd name="T2" fmla="*/ 0 w 20"/>
                  <a:gd name="T3" fmla="*/ 4 h 11"/>
                  <a:gd name="T4" fmla="*/ 0 w 20"/>
                  <a:gd name="T5" fmla="*/ 5 h 11"/>
                  <a:gd name="T6" fmla="*/ 4 w 20"/>
                  <a:gd name="T7" fmla="*/ 5 h 11"/>
                  <a:gd name="T8" fmla="*/ 4 w 20"/>
                  <a:gd name="T9" fmla="*/ 7 h 11"/>
                  <a:gd name="T10" fmla="*/ 14 w 20"/>
                  <a:gd name="T11" fmla="*/ 10 h 11"/>
                  <a:gd name="T12" fmla="*/ 14 w 20"/>
                  <a:gd name="T13" fmla="*/ 8 h 11"/>
                  <a:gd name="T14" fmla="*/ 19 w 20"/>
                  <a:gd name="T15" fmla="*/ 8 h 11"/>
                  <a:gd name="T16" fmla="*/ 20 w 20"/>
                  <a:gd name="T17" fmla="*/ 6 h 11"/>
                  <a:gd name="T18" fmla="*/ 15 w 20"/>
                  <a:gd name="T19" fmla="*/ 2 h 11"/>
                  <a:gd name="T20" fmla="*/ 9 w 20"/>
                  <a:gd name="T21" fmla="*/ 2 h 11"/>
                  <a:gd name="T22" fmla="*/ 5 w 20"/>
                  <a:gd name="T2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1">
                    <a:moveTo>
                      <a:pt x="5" y="0"/>
                    </a:moveTo>
                    <a:cubicBezTo>
                      <a:pt x="3" y="1"/>
                      <a:pt x="1" y="3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1" y="5"/>
                      <a:pt x="3" y="5"/>
                      <a:pt x="4" y="5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5" y="9"/>
                      <a:pt x="10" y="11"/>
                      <a:pt x="14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6" y="8"/>
                      <a:pt x="17" y="8"/>
                      <a:pt x="19" y="8"/>
                    </a:cubicBezTo>
                    <a:cubicBezTo>
                      <a:pt x="19" y="8"/>
                      <a:pt x="19" y="7"/>
                      <a:pt x="20" y="6"/>
                    </a:cubicBezTo>
                    <a:cubicBezTo>
                      <a:pt x="19" y="6"/>
                      <a:pt x="15" y="2"/>
                      <a:pt x="15" y="2"/>
                    </a:cubicBezTo>
                    <a:cubicBezTo>
                      <a:pt x="13" y="2"/>
                      <a:pt x="11" y="3"/>
                      <a:pt x="9" y="2"/>
                    </a:cubicBezTo>
                    <a:cubicBezTo>
                      <a:pt x="9" y="2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9" name="Freeform 192">
                <a:extLst>
                  <a:ext uri="{FF2B5EF4-FFF2-40B4-BE49-F238E27FC236}">
                    <a16:creationId xmlns:a16="http://schemas.microsoft.com/office/drawing/2014/main" xmlns="" id="{B710E2AE-D717-42C0-8757-0958784F5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4" y="2025"/>
                <a:ext cx="110" cy="139"/>
              </a:xfrm>
              <a:custGeom>
                <a:avLst/>
                <a:gdLst>
                  <a:gd name="T0" fmla="*/ 10 w 56"/>
                  <a:gd name="T1" fmla="*/ 71 h 71"/>
                  <a:gd name="T2" fmla="*/ 22 w 56"/>
                  <a:gd name="T3" fmla="*/ 65 h 71"/>
                  <a:gd name="T4" fmla="*/ 25 w 56"/>
                  <a:gd name="T5" fmla="*/ 62 h 71"/>
                  <a:gd name="T6" fmla="*/ 39 w 56"/>
                  <a:gd name="T7" fmla="*/ 62 h 71"/>
                  <a:gd name="T8" fmla="*/ 45 w 56"/>
                  <a:gd name="T9" fmla="*/ 65 h 71"/>
                  <a:gd name="T10" fmla="*/ 47 w 56"/>
                  <a:gd name="T11" fmla="*/ 60 h 71"/>
                  <a:gd name="T12" fmla="*/ 46 w 56"/>
                  <a:gd name="T13" fmla="*/ 56 h 71"/>
                  <a:gd name="T14" fmla="*/ 46 w 56"/>
                  <a:gd name="T15" fmla="*/ 49 h 71"/>
                  <a:gd name="T16" fmla="*/ 47 w 56"/>
                  <a:gd name="T17" fmla="*/ 43 h 71"/>
                  <a:gd name="T18" fmla="*/ 50 w 56"/>
                  <a:gd name="T19" fmla="*/ 37 h 71"/>
                  <a:gd name="T20" fmla="*/ 53 w 56"/>
                  <a:gd name="T21" fmla="*/ 30 h 71"/>
                  <a:gd name="T22" fmla="*/ 55 w 56"/>
                  <a:gd name="T23" fmla="*/ 25 h 71"/>
                  <a:gd name="T24" fmla="*/ 56 w 56"/>
                  <a:gd name="T25" fmla="*/ 18 h 71"/>
                  <a:gd name="T26" fmla="*/ 54 w 56"/>
                  <a:gd name="T27" fmla="*/ 12 h 71"/>
                  <a:gd name="T28" fmla="*/ 53 w 56"/>
                  <a:gd name="T29" fmla="*/ 6 h 71"/>
                  <a:gd name="T30" fmla="*/ 47 w 56"/>
                  <a:gd name="T31" fmla="*/ 7 h 71"/>
                  <a:gd name="T32" fmla="*/ 46 w 56"/>
                  <a:gd name="T33" fmla="*/ 2 h 71"/>
                  <a:gd name="T34" fmla="*/ 42 w 56"/>
                  <a:gd name="T35" fmla="*/ 2 h 71"/>
                  <a:gd name="T36" fmla="*/ 40 w 56"/>
                  <a:gd name="T37" fmla="*/ 4 h 71"/>
                  <a:gd name="T38" fmla="*/ 36 w 56"/>
                  <a:gd name="T39" fmla="*/ 4 h 71"/>
                  <a:gd name="T40" fmla="*/ 35 w 56"/>
                  <a:gd name="T41" fmla="*/ 1 h 71"/>
                  <a:gd name="T42" fmla="*/ 28 w 56"/>
                  <a:gd name="T43" fmla="*/ 0 h 71"/>
                  <a:gd name="T44" fmla="*/ 26 w 56"/>
                  <a:gd name="T45" fmla="*/ 3 h 71"/>
                  <a:gd name="T46" fmla="*/ 24 w 56"/>
                  <a:gd name="T47" fmla="*/ 7 h 71"/>
                  <a:gd name="T48" fmla="*/ 20 w 56"/>
                  <a:gd name="T49" fmla="*/ 4 h 71"/>
                  <a:gd name="T50" fmla="*/ 18 w 56"/>
                  <a:gd name="T51" fmla="*/ 6 h 71"/>
                  <a:gd name="T52" fmla="*/ 17 w 56"/>
                  <a:gd name="T53" fmla="*/ 11 h 71"/>
                  <a:gd name="T54" fmla="*/ 15 w 56"/>
                  <a:gd name="T55" fmla="*/ 9 h 71"/>
                  <a:gd name="T56" fmla="*/ 11 w 56"/>
                  <a:gd name="T57" fmla="*/ 13 h 71"/>
                  <a:gd name="T58" fmla="*/ 9 w 56"/>
                  <a:gd name="T59" fmla="*/ 17 h 71"/>
                  <a:gd name="T60" fmla="*/ 11 w 56"/>
                  <a:gd name="T61" fmla="*/ 23 h 71"/>
                  <a:gd name="T62" fmla="*/ 5 w 56"/>
                  <a:gd name="T63" fmla="*/ 26 h 71"/>
                  <a:gd name="T64" fmla="*/ 6 w 56"/>
                  <a:gd name="T65" fmla="*/ 29 h 71"/>
                  <a:gd name="T66" fmla="*/ 3 w 56"/>
                  <a:gd name="T67" fmla="*/ 31 h 71"/>
                  <a:gd name="T68" fmla="*/ 4 w 56"/>
                  <a:gd name="T69" fmla="*/ 38 h 71"/>
                  <a:gd name="T70" fmla="*/ 0 w 56"/>
                  <a:gd name="T71" fmla="*/ 44 h 71"/>
                  <a:gd name="T72" fmla="*/ 6 w 56"/>
                  <a:gd name="T73" fmla="*/ 46 h 71"/>
                  <a:gd name="T74" fmla="*/ 9 w 56"/>
                  <a:gd name="T75" fmla="*/ 51 h 71"/>
                  <a:gd name="T76" fmla="*/ 12 w 56"/>
                  <a:gd name="T77" fmla="*/ 56 h 71"/>
                  <a:gd name="T78" fmla="*/ 12 w 56"/>
                  <a:gd name="T79" fmla="*/ 59 h 71"/>
                  <a:gd name="T80" fmla="*/ 10 w 56"/>
                  <a:gd name="T81" fmla="*/ 64 h 71"/>
                  <a:gd name="T82" fmla="*/ 10 w 56"/>
                  <a:gd name="T83" fmla="*/ 68 h 71"/>
                  <a:gd name="T84" fmla="*/ 10 w 56"/>
                  <a:gd name="T8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6" h="71">
                    <a:moveTo>
                      <a:pt x="10" y="71"/>
                    </a:moveTo>
                    <a:cubicBezTo>
                      <a:pt x="15" y="70"/>
                      <a:pt x="20" y="66"/>
                      <a:pt x="22" y="65"/>
                    </a:cubicBezTo>
                    <a:cubicBezTo>
                      <a:pt x="23" y="64"/>
                      <a:pt x="24" y="62"/>
                      <a:pt x="25" y="62"/>
                    </a:cubicBezTo>
                    <a:cubicBezTo>
                      <a:pt x="28" y="61"/>
                      <a:pt x="36" y="61"/>
                      <a:pt x="39" y="62"/>
                    </a:cubicBezTo>
                    <a:cubicBezTo>
                      <a:pt x="41" y="62"/>
                      <a:pt x="42" y="64"/>
                      <a:pt x="45" y="65"/>
                    </a:cubicBezTo>
                    <a:cubicBezTo>
                      <a:pt x="45" y="65"/>
                      <a:pt x="46" y="62"/>
                      <a:pt x="47" y="60"/>
                    </a:cubicBezTo>
                    <a:cubicBezTo>
                      <a:pt x="48" y="59"/>
                      <a:pt x="46" y="56"/>
                      <a:pt x="46" y="56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50" y="39"/>
                      <a:pt x="50" y="37"/>
                    </a:cubicBezTo>
                    <a:cubicBezTo>
                      <a:pt x="51" y="34"/>
                      <a:pt x="52" y="33"/>
                      <a:pt x="53" y="30"/>
                    </a:cubicBezTo>
                    <a:cubicBezTo>
                      <a:pt x="53" y="27"/>
                      <a:pt x="55" y="25"/>
                      <a:pt x="55" y="25"/>
                    </a:cubicBezTo>
                    <a:cubicBezTo>
                      <a:pt x="55" y="25"/>
                      <a:pt x="56" y="21"/>
                      <a:pt x="56" y="18"/>
                    </a:cubicBezTo>
                    <a:cubicBezTo>
                      <a:pt x="56" y="15"/>
                      <a:pt x="53" y="14"/>
                      <a:pt x="54" y="12"/>
                    </a:cubicBezTo>
                    <a:cubicBezTo>
                      <a:pt x="55" y="10"/>
                      <a:pt x="53" y="6"/>
                      <a:pt x="53" y="6"/>
                    </a:cubicBezTo>
                    <a:cubicBezTo>
                      <a:pt x="53" y="6"/>
                      <a:pt x="49" y="7"/>
                      <a:pt x="47" y="7"/>
                    </a:cubicBezTo>
                    <a:cubicBezTo>
                      <a:pt x="45" y="6"/>
                      <a:pt x="46" y="2"/>
                      <a:pt x="46" y="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6"/>
                      <a:pt x="24" y="7"/>
                    </a:cubicBezTo>
                    <a:cubicBezTo>
                      <a:pt x="22" y="8"/>
                      <a:pt x="20" y="4"/>
                      <a:pt x="20" y="4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8"/>
                      <a:pt x="15" y="9"/>
                    </a:cubicBezTo>
                    <a:cubicBezTo>
                      <a:pt x="12" y="11"/>
                      <a:pt x="11" y="13"/>
                      <a:pt x="11" y="13"/>
                    </a:cubicBezTo>
                    <a:cubicBezTo>
                      <a:pt x="11" y="13"/>
                      <a:pt x="7" y="15"/>
                      <a:pt x="9" y="17"/>
                    </a:cubicBezTo>
                    <a:cubicBezTo>
                      <a:pt x="10" y="19"/>
                      <a:pt x="12" y="20"/>
                      <a:pt x="11" y="23"/>
                    </a:cubicBezTo>
                    <a:cubicBezTo>
                      <a:pt x="9" y="26"/>
                      <a:pt x="5" y="25"/>
                      <a:pt x="5" y="26"/>
                    </a:cubicBezTo>
                    <a:cubicBezTo>
                      <a:pt x="6" y="28"/>
                      <a:pt x="6" y="29"/>
                      <a:pt x="6" y="29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6" y="36"/>
                      <a:pt x="4" y="38"/>
                    </a:cubicBezTo>
                    <a:cubicBezTo>
                      <a:pt x="2" y="39"/>
                      <a:pt x="0" y="44"/>
                      <a:pt x="0" y="44"/>
                    </a:cubicBezTo>
                    <a:cubicBezTo>
                      <a:pt x="0" y="44"/>
                      <a:pt x="4" y="46"/>
                      <a:pt x="6" y="46"/>
                    </a:cubicBezTo>
                    <a:cubicBezTo>
                      <a:pt x="7" y="46"/>
                      <a:pt x="8" y="49"/>
                      <a:pt x="9" y="51"/>
                    </a:cubicBezTo>
                    <a:cubicBezTo>
                      <a:pt x="10" y="53"/>
                      <a:pt x="10" y="56"/>
                      <a:pt x="12" y="56"/>
                    </a:cubicBezTo>
                    <a:cubicBezTo>
                      <a:pt x="14" y="56"/>
                      <a:pt x="13" y="57"/>
                      <a:pt x="12" y="59"/>
                    </a:cubicBezTo>
                    <a:cubicBezTo>
                      <a:pt x="12" y="61"/>
                      <a:pt x="12" y="62"/>
                      <a:pt x="10" y="64"/>
                    </a:cubicBezTo>
                    <a:cubicBezTo>
                      <a:pt x="8" y="65"/>
                      <a:pt x="10" y="66"/>
                      <a:pt x="10" y="68"/>
                    </a:cubicBezTo>
                    <a:cubicBezTo>
                      <a:pt x="10" y="70"/>
                      <a:pt x="10" y="71"/>
                      <a:pt x="10" y="7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0" name="Freeform 193">
                <a:extLst>
                  <a:ext uri="{FF2B5EF4-FFF2-40B4-BE49-F238E27FC236}">
                    <a16:creationId xmlns:a16="http://schemas.microsoft.com/office/drawing/2014/main" xmlns="" id="{B87F6CBD-257C-4249-89B0-BD38D934F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4" y="2025"/>
                <a:ext cx="110" cy="139"/>
              </a:xfrm>
              <a:custGeom>
                <a:avLst/>
                <a:gdLst>
                  <a:gd name="T0" fmla="*/ 10 w 56"/>
                  <a:gd name="T1" fmla="*/ 71 h 71"/>
                  <a:gd name="T2" fmla="*/ 22 w 56"/>
                  <a:gd name="T3" fmla="*/ 65 h 71"/>
                  <a:gd name="T4" fmla="*/ 25 w 56"/>
                  <a:gd name="T5" fmla="*/ 62 h 71"/>
                  <a:gd name="T6" fmla="*/ 39 w 56"/>
                  <a:gd name="T7" fmla="*/ 62 h 71"/>
                  <a:gd name="T8" fmla="*/ 45 w 56"/>
                  <a:gd name="T9" fmla="*/ 65 h 71"/>
                  <a:gd name="T10" fmla="*/ 47 w 56"/>
                  <a:gd name="T11" fmla="*/ 60 h 71"/>
                  <a:gd name="T12" fmla="*/ 46 w 56"/>
                  <a:gd name="T13" fmla="*/ 56 h 71"/>
                  <a:gd name="T14" fmla="*/ 46 w 56"/>
                  <a:gd name="T15" fmla="*/ 49 h 71"/>
                  <a:gd name="T16" fmla="*/ 47 w 56"/>
                  <a:gd name="T17" fmla="*/ 43 h 71"/>
                  <a:gd name="T18" fmla="*/ 50 w 56"/>
                  <a:gd name="T19" fmla="*/ 37 h 71"/>
                  <a:gd name="T20" fmla="*/ 53 w 56"/>
                  <a:gd name="T21" fmla="*/ 30 h 71"/>
                  <a:gd name="T22" fmla="*/ 55 w 56"/>
                  <a:gd name="T23" fmla="*/ 25 h 71"/>
                  <a:gd name="T24" fmla="*/ 56 w 56"/>
                  <a:gd name="T25" fmla="*/ 18 h 71"/>
                  <a:gd name="T26" fmla="*/ 54 w 56"/>
                  <a:gd name="T27" fmla="*/ 12 h 71"/>
                  <a:gd name="T28" fmla="*/ 53 w 56"/>
                  <a:gd name="T29" fmla="*/ 6 h 71"/>
                  <a:gd name="T30" fmla="*/ 47 w 56"/>
                  <a:gd name="T31" fmla="*/ 7 h 71"/>
                  <a:gd name="T32" fmla="*/ 46 w 56"/>
                  <a:gd name="T33" fmla="*/ 2 h 71"/>
                  <a:gd name="T34" fmla="*/ 42 w 56"/>
                  <a:gd name="T35" fmla="*/ 2 h 71"/>
                  <a:gd name="T36" fmla="*/ 40 w 56"/>
                  <a:gd name="T37" fmla="*/ 4 h 71"/>
                  <a:gd name="T38" fmla="*/ 36 w 56"/>
                  <a:gd name="T39" fmla="*/ 4 h 71"/>
                  <a:gd name="T40" fmla="*/ 35 w 56"/>
                  <a:gd name="T41" fmla="*/ 1 h 71"/>
                  <a:gd name="T42" fmla="*/ 28 w 56"/>
                  <a:gd name="T43" fmla="*/ 0 h 71"/>
                  <a:gd name="T44" fmla="*/ 26 w 56"/>
                  <a:gd name="T45" fmla="*/ 3 h 71"/>
                  <a:gd name="T46" fmla="*/ 24 w 56"/>
                  <a:gd name="T47" fmla="*/ 7 h 71"/>
                  <a:gd name="T48" fmla="*/ 20 w 56"/>
                  <a:gd name="T49" fmla="*/ 4 h 71"/>
                  <a:gd name="T50" fmla="*/ 18 w 56"/>
                  <a:gd name="T51" fmla="*/ 6 h 71"/>
                  <a:gd name="T52" fmla="*/ 17 w 56"/>
                  <a:gd name="T53" fmla="*/ 11 h 71"/>
                  <a:gd name="T54" fmla="*/ 15 w 56"/>
                  <a:gd name="T55" fmla="*/ 9 h 71"/>
                  <a:gd name="T56" fmla="*/ 11 w 56"/>
                  <a:gd name="T57" fmla="*/ 13 h 71"/>
                  <a:gd name="T58" fmla="*/ 9 w 56"/>
                  <a:gd name="T59" fmla="*/ 17 h 71"/>
                  <a:gd name="T60" fmla="*/ 11 w 56"/>
                  <a:gd name="T61" fmla="*/ 23 h 71"/>
                  <a:gd name="T62" fmla="*/ 5 w 56"/>
                  <a:gd name="T63" fmla="*/ 26 h 71"/>
                  <a:gd name="T64" fmla="*/ 6 w 56"/>
                  <a:gd name="T65" fmla="*/ 29 h 71"/>
                  <a:gd name="T66" fmla="*/ 3 w 56"/>
                  <a:gd name="T67" fmla="*/ 31 h 71"/>
                  <a:gd name="T68" fmla="*/ 4 w 56"/>
                  <a:gd name="T69" fmla="*/ 38 h 71"/>
                  <a:gd name="T70" fmla="*/ 0 w 56"/>
                  <a:gd name="T71" fmla="*/ 44 h 71"/>
                  <a:gd name="T72" fmla="*/ 6 w 56"/>
                  <a:gd name="T73" fmla="*/ 46 h 71"/>
                  <a:gd name="T74" fmla="*/ 9 w 56"/>
                  <a:gd name="T75" fmla="*/ 51 h 71"/>
                  <a:gd name="T76" fmla="*/ 12 w 56"/>
                  <a:gd name="T77" fmla="*/ 56 h 71"/>
                  <a:gd name="T78" fmla="*/ 12 w 56"/>
                  <a:gd name="T79" fmla="*/ 59 h 71"/>
                  <a:gd name="T80" fmla="*/ 10 w 56"/>
                  <a:gd name="T81" fmla="*/ 64 h 71"/>
                  <a:gd name="T82" fmla="*/ 10 w 56"/>
                  <a:gd name="T83" fmla="*/ 68 h 71"/>
                  <a:gd name="T84" fmla="*/ 10 w 56"/>
                  <a:gd name="T8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6" h="71">
                    <a:moveTo>
                      <a:pt x="10" y="71"/>
                    </a:moveTo>
                    <a:cubicBezTo>
                      <a:pt x="15" y="70"/>
                      <a:pt x="20" y="66"/>
                      <a:pt x="22" y="65"/>
                    </a:cubicBezTo>
                    <a:cubicBezTo>
                      <a:pt x="23" y="64"/>
                      <a:pt x="24" y="62"/>
                      <a:pt x="25" y="62"/>
                    </a:cubicBezTo>
                    <a:cubicBezTo>
                      <a:pt x="28" y="61"/>
                      <a:pt x="36" y="61"/>
                      <a:pt x="39" y="62"/>
                    </a:cubicBezTo>
                    <a:cubicBezTo>
                      <a:pt x="41" y="62"/>
                      <a:pt x="42" y="64"/>
                      <a:pt x="45" y="65"/>
                    </a:cubicBezTo>
                    <a:cubicBezTo>
                      <a:pt x="45" y="65"/>
                      <a:pt x="46" y="62"/>
                      <a:pt x="47" y="60"/>
                    </a:cubicBezTo>
                    <a:cubicBezTo>
                      <a:pt x="48" y="59"/>
                      <a:pt x="46" y="56"/>
                      <a:pt x="46" y="56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50" y="39"/>
                      <a:pt x="50" y="37"/>
                    </a:cubicBezTo>
                    <a:cubicBezTo>
                      <a:pt x="51" y="34"/>
                      <a:pt x="52" y="33"/>
                      <a:pt x="53" y="30"/>
                    </a:cubicBezTo>
                    <a:cubicBezTo>
                      <a:pt x="53" y="27"/>
                      <a:pt x="55" y="25"/>
                      <a:pt x="55" y="25"/>
                    </a:cubicBezTo>
                    <a:cubicBezTo>
                      <a:pt x="55" y="25"/>
                      <a:pt x="56" y="21"/>
                      <a:pt x="56" y="18"/>
                    </a:cubicBezTo>
                    <a:cubicBezTo>
                      <a:pt x="56" y="15"/>
                      <a:pt x="53" y="14"/>
                      <a:pt x="54" y="12"/>
                    </a:cubicBezTo>
                    <a:cubicBezTo>
                      <a:pt x="55" y="10"/>
                      <a:pt x="53" y="6"/>
                      <a:pt x="53" y="6"/>
                    </a:cubicBezTo>
                    <a:cubicBezTo>
                      <a:pt x="53" y="6"/>
                      <a:pt x="49" y="7"/>
                      <a:pt x="47" y="7"/>
                    </a:cubicBezTo>
                    <a:cubicBezTo>
                      <a:pt x="45" y="6"/>
                      <a:pt x="46" y="2"/>
                      <a:pt x="46" y="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6"/>
                      <a:pt x="24" y="7"/>
                    </a:cubicBezTo>
                    <a:cubicBezTo>
                      <a:pt x="22" y="8"/>
                      <a:pt x="20" y="4"/>
                      <a:pt x="20" y="4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8"/>
                      <a:pt x="15" y="9"/>
                    </a:cubicBezTo>
                    <a:cubicBezTo>
                      <a:pt x="12" y="11"/>
                      <a:pt x="11" y="13"/>
                      <a:pt x="11" y="13"/>
                    </a:cubicBezTo>
                    <a:cubicBezTo>
                      <a:pt x="11" y="13"/>
                      <a:pt x="7" y="15"/>
                      <a:pt x="9" y="17"/>
                    </a:cubicBezTo>
                    <a:cubicBezTo>
                      <a:pt x="10" y="19"/>
                      <a:pt x="12" y="20"/>
                      <a:pt x="11" y="23"/>
                    </a:cubicBezTo>
                    <a:cubicBezTo>
                      <a:pt x="9" y="26"/>
                      <a:pt x="5" y="25"/>
                      <a:pt x="5" y="26"/>
                    </a:cubicBezTo>
                    <a:cubicBezTo>
                      <a:pt x="6" y="28"/>
                      <a:pt x="6" y="29"/>
                      <a:pt x="6" y="29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6" y="36"/>
                      <a:pt x="4" y="38"/>
                    </a:cubicBezTo>
                    <a:cubicBezTo>
                      <a:pt x="2" y="39"/>
                      <a:pt x="0" y="44"/>
                      <a:pt x="0" y="44"/>
                    </a:cubicBezTo>
                    <a:cubicBezTo>
                      <a:pt x="0" y="44"/>
                      <a:pt x="4" y="46"/>
                      <a:pt x="6" y="46"/>
                    </a:cubicBezTo>
                    <a:cubicBezTo>
                      <a:pt x="7" y="46"/>
                      <a:pt x="8" y="49"/>
                      <a:pt x="9" y="51"/>
                    </a:cubicBezTo>
                    <a:cubicBezTo>
                      <a:pt x="10" y="53"/>
                      <a:pt x="10" y="56"/>
                      <a:pt x="12" y="56"/>
                    </a:cubicBezTo>
                    <a:cubicBezTo>
                      <a:pt x="14" y="56"/>
                      <a:pt x="13" y="57"/>
                      <a:pt x="12" y="59"/>
                    </a:cubicBezTo>
                    <a:cubicBezTo>
                      <a:pt x="12" y="61"/>
                      <a:pt x="12" y="62"/>
                      <a:pt x="10" y="64"/>
                    </a:cubicBezTo>
                    <a:cubicBezTo>
                      <a:pt x="8" y="65"/>
                      <a:pt x="10" y="66"/>
                      <a:pt x="10" y="68"/>
                    </a:cubicBezTo>
                    <a:cubicBezTo>
                      <a:pt x="10" y="70"/>
                      <a:pt x="10" y="71"/>
                      <a:pt x="10" y="7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1" name="Freeform 194">
                <a:extLst>
                  <a:ext uri="{FF2B5EF4-FFF2-40B4-BE49-F238E27FC236}">
                    <a16:creationId xmlns:a16="http://schemas.microsoft.com/office/drawing/2014/main" xmlns="" id="{83AEA666-5BFD-4BCF-947D-6CABE6E87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7" y="1212"/>
                <a:ext cx="196" cy="248"/>
              </a:xfrm>
              <a:custGeom>
                <a:avLst/>
                <a:gdLst>
                  <a:gd name="T0" fmla="*/ 51 w 100"/>
                  <a:gd name="T1" fmla="*/ 110 h 126"/>
                  <a:gd name="T2" fmla="*/ 55 w 100"/>
                  <a:gd name="T3" fmla="*/ 117 h 126"/>
                  <a:gd name="T4" fmla="*/ 60 w 100"/>
                  <a:gd name="T5" fmla="*/ 121 h 126"/>
                  <a:gd name="T6" fmla="*/ 69 w 100"/>
                  <a:gd name="T7" fmla="*/ 124 h 126"/>
                  <a:gd name="T8" fmla="*/ 73 w 100"/>
                  <a:gd name="T9" fmla="*/ 125 h 126"/>
                  <a:gd name="T10" fmla="*/ 74 w 100"/>
                  <a:gd name="T11" fmla="*/ 121 h 126"/>
                  <a:gd name="T12" fmla="*/ 74 w 100"/>
                  <a:gd name="T13" fmla="*/ 114 h 126"/>
                  <a:gd name="T14" fmla="*/ 75 w 100"/>
                  <a:gd name="T15" fmla="*/ 109 h 126"/>
                  <a:gd name="T16" fmla="*/ 58 w 100"/>
                  <a:gd name="T17" fmla="*/ 110 h 126"/>
                  <a:gd name="T18" fmla="*/ 52 w 100"/>
                  <a:gd name="T19" fmla="*/ 109 h 126"/>
                  <a:gd name="T20" fmla="*/ 9 w 100"/>
                  <a:gd name="T21" fmla="*/ 40 h 126"/>
                  <a:gd name="T22" fmla="*/ 13 w 100"/>
                  <a:gd name="T23" fmla="*/ 38 h 126"/>
                  <a:gd name="T24" fmla="*/ 16 w 100"/>
                  <a:gd name="T25" fmla="*/ 34 h 126"/>
                  <a:gd name="T26" fmla="*/ 24 w 100"/>
                  <a:gd name="T27" fmla="*/ 35 h 126"/>
                  <a:gd name="T28" fmla="*/ 30 w 100"/>
                  <a:gd name="T29" fmla="*/ 38 h 126"/>
                  <a:gd name="T30" fmla="*/ 32 w 100"/>
                  <a:gd name="T31" fmla="*/ 39 h 126"/>
                  <a:gd name="T32" fmla="*/ 35 w 100"/>
                  <a:gd name="T33" fmla="*/ 46 h 126"/>
                  <a:gd name="T34" fmla="*/ 37 w 100"/>
                  <a:gd name="T35" fmla="*/ 51 h 126"/>
                  <a:gd name="T36" fmla="*/ 47 w 100"/>
                  <a:gd name="T37" fmla="*/ 65 h 126"/>
                  <a:gd name="T38" fmla="*/ 57 w 100"/>
                  <a:gd name="T39" fmla="*/ 73 h 126"/>
                  <a:gd name="T40" fmla="*/ 61 w 100"/>
                  <a:gd name="T41" fmla="*/ 73 h 126"/>
                  <a:gd name="T42" fmla="*/ 66 w 100"/>
                  <a:gd name="T43" fmla="*/ 77 h 126"/>
                  <a:gd name="T44" fmla="*/ 70 w 100"/>
                  <a:gd name="T45" fmla="*/ 81 h 126"/>
                  <a:gd name="T46" fmla="*/ 77 w 100"/>
                  <a:gd name="T47" fmla="*/ 88 h 126"/>
                  <a:gd name="T48" fmla="*/ 79 w 100"/>
                  <a:gd name="T49" fmla="*/ 103 h 126"/>
                  <a:gd name="T50" fmla="*/ 77 w 100"/>
                  <a:gd name="T51" fmla="*/ 110 h 126"/>
                  <a:gd name="T52" fmla="*/ 81 w 100"/>
                  <a:gd name="T53" fmla="*/ 113 h 126"/>
                  <a:gd name="T54" fmla="*/ 85 w 100"/>
                  <a:gd name="T55" fmla="*/ 108 h 126"/>
                  <a:gd name="T56" fmla="*/ 89 w 100"/>
                  <a:gd name="T57" fmla="*/ 101 h 126"/>
                  <a:gd name="T58" fmla="*/ 87 w 100"/>
                  <a:gd name="T59" fmla="*/ 94 h 126"/>
                  <a:gd name="T60" fmla="*/ 83 w 100"/>
                  <a:gd name="T61" fmla="*/ 89 h 126"/>
                  <a:gd name="T62" fmla="*/ 90 w 100"/>
                  <a:gd name="T63" fmla="*/ 83 h 126"/>
                  <a:gd name="T64" fmla="*/ 97 w 100"/>
                  <a:gd name="T65" fmla="*/ 88 h 126"/>
                  <a:gd name="T66" fmla="*/ 100 w 100"/>
                  <a:gd name="T67" fmla="*/ 86 h 126"/>
                  <a:gd name="T68" fmla="*/ 99 w 100"/>
                  <a:gd name="T69" fmla="*/ 82 h 126"/>
                  <a:gd name="T70" fmla="*/ 93 w 100"/>
                  <a:gd name="T71" fmla="*/ 76 h 126"/>
                  <a:gd name="T72" fmla="*/ 81 w 100"/>
                  <a:gd name="T73" fmla="*/ 65 h 126"/>
                  <a:gd name="T74" fmla="*/ 62 w 100"/>
                  <a:gd name="T75" fmla="*/ 52 h 126"/>
                  <a:gd name="T76" fmla="*/ 59 w 100"/>
                  <a:gd name="T77" fmla="*/ 46 h 126"/>
                  <a:gd name="T78" fmla="*/ 56 w 100"/>
                  <a:gd name="T79" fmla="*/ 42 h 126"/>
                  <a:gd name="T80" fmla="*/ 48 w 100"/>
                  <a:gd name="T81" fmla="*/ 37 h 126"/>
                  <a:gd name="T82" fmla="*/ 50 w 100"/>
                  <a:gd name="T83" fmla="*/ 27 h 126"/>
                  <a:gd name="T84" fmla="*/ 49 w 100"/>
                  <a:gd name="T85" fmla="*/ 20 h 126"/>
                  <a:gd name="T86" fmla="*/ 60 w 100"/>
                  <a:gd name="T87" fmla="*/ 17 h 126"/>
                  <a:gd name="T88" fmla="*/ 57 w 100"/>
                  <a:gd name="T89" fmla="*/ 9 h 126"/>
                  <a:gd name="T90" fmla="*/ 52 w 100"/>
                  <a:gd name="T91" fmla="*/ 3 h 126"/>
                  <a:gd name="T92" fmla="*/ 45 w 100"/>
                  <a:gd name="T93" fmla="*/ 2 h 126"/>
                  <a:gd name="T94" fmla="*/ 39 w 100"/>
                  <a:gd name="T95" fmla="*/ 1 h 126"/>
                  <a:gd name="T96" fmla="*/ 33 w 100"/>
                  <a:gd name="T97" fmla="*/ 3 h 126"/>
                  <a:gd name="T98" fmla="*/ 31 w 100"/>
                  <a:gd name="T99" fmla="*/ 7 h 126"/>
                  <a:gd name="T100" fmla="*/ 23 w 100"/>
                  <a:gd name="T101" fmla="*/ 12 h 126"/>
                  <a:gd name="T102" fmla="*/ 19 w 100"/>
                  <a:gd name="T103" fmla="*/ 14 h 126"/>
                  <a:gd name="T104" fmla="*/ 14 w 100"/>
                  <a:gd name="T105" fmla="*/ 13 h 126"/>
                  <a:gd name="T106" fmla="*/ 6 w 100"/>
                  <a:gd name="T107" fmla="*/ 21 h 126"/>
                  <a:gd name="T108" fmla="*/ 3 w 100"/>
                  <a:gd name="T109" fmla="*/ 29 h 126"/>
                  <a:gd name="T110" fmla="*/ 7 w 100"/>
                  <a:gd name="T111" fmla="*/ 37 h 126"/>
                  <a:gd name="T112" fmla="*/ 6 w 100"/>
                  <a:gd name="T113" fmla="*/ 42 h 126"/>
                  <a:gd name="T114" fmla="*/ 17 w 100"/>
                  <a:gd name="T115" fmla="*/ 77 h 126"/>
                  <a:gd name="T116" fmla="*/ 16 w 100"/>
                  <a:gd name="T117" fmla="*/ 82 h 126"/>
                  <a:gd name="T118" fmla="*/ 22 w 100"/>
                  <a:gd name="T119" fmla="*/ 98 h 126"/>
                  <a:gd name="T120" fmla="*/ 26 w 100"/>
                  <a:gd name="T121" fmla="*/ 96 h 126"/>
                  <a:gd name="T122" fmla="*/ 30 w 100"/>
                  <a:gd name="T123" fmla="*/ 79 h 126"/>
                  <a:gd name="T124" fmla="*/ 26 w 100"/>
                  <a:gd name="T125" fmla="*/ 7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" h="126">
                    <a:moveTo>
                      <a:pt x="52" y="109"/>
                    </a:moveTo>
                    <a:cubicBezTo>
                      <a:pt x="52" y="111"/>
                      <a:pt x="52" y="110"/>
                      <a:pt x="51" y="110"/>
                    </a:cubicBezTo>
                    <a:cubicBezTo>
                      <a:pt x="51" y="111"/>
                      <a:pt x="51" y="112"/>
                      <a:pt x="51" y="113"/>
                    </a:cubicBezTo>
                    <a:cubicBezTo>
                      <a:pt x="52" y="114"/>
                      <a:pt x="54" y="116"/>
                      <a:pt x="55" y="117"/>
                    </a:cubicBezTo>
                    <a:cubicBezTo>
                      <a:pt x="56" y="117"/>
                      <a:pt x="58" y="117"/>
                      <a:pt x="59" y="118"/>
                    </a:cubicBezTo>
                    <a:cubicBezTo>
                      <a:pt x="59" y="118"/>
                      <a:pt x="60" y="121"/>
                      <a:pt x="60" y="121"/>
                    </a:cubicBezTo>
                    <a:cubicBezTo>
                      <a:pt x="61" y="121"/>
                      <a:pt x="63" y="120"/>
                      <a:pt x="64" y="121"/>
                    </a:cubicBezTo>
                    <a:cubicBezTo>
                      <a:pt x="66" y="122"/>
                      <a:pt x="66" y="123"/>
                      <a:pt x="69" y="124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1" y="126"/>
                      <a:pt x="72" y="125"/>
                      <a:pt x="73" y="125"/>
                    </a:cubicBezTo>
                    <a:cubicBezTo>
                      <a:pt x="73" y="124"/>
                      <a:pt x="72" y="123"/>
                      <a:pt x="72" y="122"/>
                    </a:cubicBezTo>
                    <a:cubicBezTo>
                      <a:pt x="72" y="122"/>
                      <a:pt x="74" y="121"/>
                      <a:pt x="74" y="121"/>
                    </a:cubicBezTo>
                    <a:cubicBezTo>
                      <a:pt x="75" y="119"/>
                      <a:pt x="74" y="117"/>
                      <a:pt x="75" y="115"/>
                    </a:cubicBezTo>
                    <a:cubicBezTo>
                      <a:pt x="73" y="116"/>
                      <a:pt x="74" y="115"/>
                      <a:pt x="74" y="114"/>
                    </a:cubicBezTo>
                    <a:cubicBezTo>
                      <a:pt x="73" y="112"/>
                      <a:pt x="75" y="113"/>
                      <a:pt x="75" y="111"/>
                    </a:cubicBezTo>
                    <a:cubicBezTo>
                      <a:pt x="76" y="111"/>
                      <a:pt x="75" y="110"/>
                      <a:pt x="75" y="109"/>
                    </a:cubicBezTo>
                    <a:cubicBezTo>
                      <a:pt x="72" y="111"/>
                      <a:pt x="65" y="113"/>
                      <a:pt x="60" y="112"/>
                    </a:cubicBezTo>
                    <a:cubicBezTo>
                      <a:pt x="60" y="112"/>
                      <a:pt x="59" y="110"/>
                      <a:pt x="58" y="110"/>
                    </a:cubicBezTo>
                    <a:cubicBezTo>
                      <a:pt x="56" y="110"/>
                      <a:pt x="56" y="111"/>
                      <a:pt x="54" y="111"/>
                    </a:cubicBezTo>
                    <a:cubicBezTo>
                      <a:pt x="54" y="111"/>
                      <a:pt x="53" y="110"/>
                      <a:pt x="52" y="109"/>
                    </a:cubicBezTo>
                    <a:close/>
                    <a:moveTo>
                      <a:pt x="6" y="42"/>
                    </a:moveTo>
                    <a:cubicBezTo>
                      <a:pt x="7" y="41"/>
                      <a:pt x="8" y="40"/>
                      <a:pt x="9" y="40"/>
                    </a:cubicBezTo>
                    <a:cubicBezTo>
                      <a:pt x="10" y="40"/>
                      <a:pt x="11" y="41"/>
                      <a:pt x="12" y="40"/>
                    </a:cubicBezTo>
                    <a:cubicBezTo>
                      <a:pt x="13" y="40"/>
                      <a:pt x="13" y="39"/>
                      <a:pt x="13" y="38"/>
                    </a:cubicBezTo>
                    <a:cubicBezTo>
                      <a:pt x="14" y="37"/>
                      <a:pt x="15" y="37"/>
                      <a:pt x="16" y="36"/>
                    </a:cubicBezTo>
                    <a:cubicBezTo>
                      <a:pt x="16" y="36"/>
                      <a:pt x="16" y="34"/>
                      <a:pt x="16" y="34"/>
                    </a:cubicBezTo>
                    <a:cubicBezTo>
                      <a:pt x="17" y="33"/>
                      <a:pt x="18" y="32"/>
                      <a:pt x="21" y="32"/>
                    </a:cubicBezTo>
                    <a:cubicBezTo>
                      <a:pt x="22" y="32"/>
                      <a:pt x="23" y="34"/>
                      <a:pt x="24" y="35"/>
                    </a:cubicBezTo>
                    <a:cubicBezTo>
                      <a:pt x="25" y="35"/>
                      <a:pt x="26" y="35"/>
                      <a:pt x="26" y="35"/>
                    </a:cubicBezTo>
                    <a:cubicBezTo>
                      <a:pt x="28" y="35"/>
                      <a:pt x="29" y="38"/>
                      <a:pt x="30" y="38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40"/>
                      <a:pt x="32" y="42"/>
                      <a:pt x="32" y="44"/>
                    </a:cubicBezTo>
                    <a:cubicBezTo>
                      <a:pt x="33" y="44"/>
                      <a:pt x="35" y="45"/>
                      <a:pt x="35" y="46"/>
                    </a:cubicBezTo>
                    <a:cubicBezTo>
                      <a:pt x="35" y="47"/>
                      <a:pt x="35" y="48"/>
                      <a:pt x="35" y="50"/>
                    </a:cubicBezTo>
                    <a:cubicBezTo>
                      <a:pt x="35" y="50"/>
                      <a:pt x="37" y="51"/>
                      <a:pt x="37" y="51"/>
                    </a:cubicBezTo>
                    <a:cubicBezTo>
                      <a:pt x="38" y="53"/>
                      <a:pt x="37" y="55"/>
                      <a:pt x="38" y="57"/>
                    </a:cubicBezTo>
                    <a:cubicBezTo>
                      <a:pt x="40" y="60"/>
                      <a:pt x="45" y="62"/>
                      <a:pt x="47" y="65"/>
                    </a:cubicBezTo>
                    <a:cubicBezTo>
                      <a:pt x="48" y="67"/>
                      <a:pt x="48" y="69"/>
                      <a:pt x="50" y="70"/>
                    </a:cubicBezTo>
                    <a:cubicBezTo>
                      <a:pt x="52" y="72"/>
                      <a:pt x="55" y="72"/>
                      <a:pt x="57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9" y="74"/>
                      <a:pt x="59" y="72"/>
                      <a:pt x="61" y="73"/>
                    </a:cubicBezTo>
                    <a:cubicBezTo>
                      <a:pt x="62" y="73"/>
                      <a:pt x="64" y="77"/>
                      <a:pt x="65" y="77"/>
                    </a:cubicBezTo>
                    <a:cubicBezTo>
                      <a:pt x="66" y="77"/>
                      <a:pt x="66" y="77"/>
                      <a:pt x="66" y="77"/>
                    </a:cubicBezTo>
                    <a:cubicBezTo>
                      <a:pt x="67" y="78"/>
                      <a:pt x="66" y="80"/>
                      <a:pt x="67" y="80"/>
                    </a:cubicBezTo>
                    <a:cubicBezTo>
                      <a:pt x="68" y="81"/>
                      <a:pt x="69" y="80"/>
                      <a:pt x="70" y="81"/>
                    </a:cubicBezTo>
                    <a:cubicBezTo>
                      <a:pt x="71" y="82"/>
                      <a:pt x="71" y="84"/>
                      <a:pt x="72" y="85"/>
                    </a:cubicBezTo>
                    <a:cubicBezTo>
                      <a:pt x="73" y="87"/>
                      <a:pt x="76" y="87"/>
                      <a:pt x="77" y="88"/>
                    </a:cubicBezTo>
                    <a:cubicBezTo>
                      <a:pt x="78" y="89"/>
                      <a:pt x="81" y="100"/>
                      <a:pt x="81" y="102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4"/>
                      <a:pt x="79" y="106"/>
                      <a:pt x="79" y="107"/>
                    </a:cubicBezTo>
                    <a:cubicBezTo>
                      <a:pt x="79" y="108"/>
                      <a:pt x="77" y="109"/>
                      <a:pt x="77" y="110"/>
                    </a:cubicBezTo>
                    <a:cubicBezTo>
                      <a:pt x="76" y="113"/>
                      <a:pt x="78" y="113"/>
                      <a:pt x="78" y="114"/>
                    </a:cubicBezTo>
                    <a:cubicBezTo>
                      <a:pt x="79" y="113"/>
                      <a:pt x="81" y="114"/>
                      <a:pt x="81" y="113"/>
                    </a:cubicBezTo>
                    <a:cubicBezTo>
                      <a:pt x="82" y="113"/>
                      <a:pt x="82" y="111"/>
                      <a:pt x="82" y="110"/>
                    </a:cubicBezTo>
                    <a:cubicBezTo>
                      <a:pt x="82" y="110"/>
                      <a:pt x="85" y="108"/>
                      <a:pt x="85" y="108"/>
                    </a:cubicBezTo>
                    <a:cubicBezTo>
                      <a:pt x="86" y="106"/>
                      <a:pt x="85" y="104"/>
                      <a:pt x="86" y="103"/>
                    </a:cubicBezTo>
                    <a:cubicBezTo>
                      <a:pt x="87" y="102"/>
                      <a:pt x="89" y="102"/>
                      <a:pt x="89" y="101"/>
                    </a:cubicBezTo>
                    <a:cubicBezTo>
                      <a:pt x="90" y="99"/>
                      <a:pt x="89" y="96"/>
                      <a:pt x="89" y="95"/>
                    </a:cubicBezTo>
                    <a:cubicBezTo>
                      <a:pt x="88" y="95"/>
                      <a:pt x="88" y="95"/>
                      <a:pt x="87" y="94"/>
                    </a:cubicBezTo>
                    <a:cubicBezTo>
                      <a:pt x="87" y="93"/>
                      <a:pt x="87" y="92"/>
                      <a:pt x="86" y="91"/>
                    </a:cubicBezTo>
                    <a:cubicBezTo>
                      <a:pt x="86" y="90"/>
                      <a:pt x="84" y="90"/>
                      <a:pt x="83" y="89"/>
                    </a:cubicBezTo>
                    <a:cubicBezTo>
                      <a:pt x="85" y="86"/>
                      <a:pt x="86" y="80"/>
                      <a:pt x="90" y="81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2" y="83"/>
                      <a:pt x="93" y="83"/>
                      <a:pt x="96" y="84"/>
                    </a:cubicBezTo>
                    <a:cubicBezTo>
                      <a:pt x="96" y="85"/>
                      <a:pt x="96" y="87"/>
                      <a:pt x="97" y="88"/>
                    </a:cubicBezTo>
                    <a:cubicBezTo>
                      <a:pt x="97" y="88"/>
                      <a:pt x="98" y="88"/>
                      <a:pt x="99" y="88"/>
                    </a:cubicBezTo>
                    <a:cubicBezTo>
                      <a:pt x="99" y="87"/>
                      <a:pt x="99" y="87"/>
                      <a:pt x="100" y="86"/>
                    </a:cubicBezTo>
                    <a:cubicBezTo>
                      <a:pt x="100" y="86"/>
                      <a:pt x="99" y="85"/>
                      <a:pt x="99" y="85"/>
                    </a:cubicBezTo>
                    <a:cubicBezTo>
                      <a:pt x="99" y="84"/>
                      <a:pt x="100" y="83"/>
                      <a:pt x="99" y="82"/>
                    </a:cubicBezTo>
                    <a:cubicBezTo>
                      <a:pt x="99" y="81"/>
                      <a:pt x="97" y="81"/>
                      <a:pt x="97" y="81"/>
                    </a:cubicBezTo>
                    <a:cubicBezTo>
                      <a:pt x="95" y="80"/>
                      <a:pt x="94" y="77"/>
                      <a:pt x="93" y="76"/>
                    </a:cubicBezTo>
                    <a:cubicBezTo>
                      <a:pt x="89" y="73"/>
                      <a:pt x="84" y="72"/>
                      <a:pt x="81" y="69"/>
                    </a:cubicBezTo>
                    <a:cubicBezTo>
                      <a:pt x="81" y="68"/>
                      <a:pt x="81" y="65"/>
                      <a:pt x="81" y="65"/>
                    </a:cubicBezTo>
                    <a:cubicBezTo>
                      <a:pt x="77" y="65"/>
                      <a:pt x="74" y="65"/>
                      <a:pt x="70" y="63"/>
                    </a:cubicBezTo>
                    <a:cubicBezTo>
                      <a:pt x="68" y="62"/>
                      <a:pt x="63" y="55"/>
                      <a:pt x="62" y="52"/>
                    </a:cubicBezTo>
                    <a:cubicBezTo>
                      <a:pt x="61" y="50"/>
                      <a:pt x="62" y="49"/>
                      <a:pt x="61" y="47"/>
                    </a:cubicBezTo>
                    <a:cubicBezTo>
                      <a:pt x="60" y="46"/>
                      <a:pt x="60" y="47"/>
                      <a:pt x="59" y="46"/>
                    </a:cubicBezTo>
                    <a:cubicBezTo>
                      <a:pt x="58" y="46"/>
                      <a:pt x="57" y="43"/>
                      <a:pt x="57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3" y="39"/>
                      <a:pt x="51" y="41"/>
                      <a:pt x="48" y="37"/>
                    </a:cubicBezTo>
                    <a:cubicBezTo>
                      <a:pt x="48" y="37"/>
                      <a:pt x="47" y="36"/>
                      <a:pt x="47" y="36"/>
                    </a:cubicBezTo>
                    <a:cubicBezTo>
                      <a:pt x="46" y="33"/>
                      <a:pt x="50" y="28"/>
                      <a:pt x="50" y="27"/>
                    </a:cubicBezTo>
                    <a:cubicBezTo>
                      <a:pt x="51" y="24"/>
                      <a:pt x="49" y="24"/>
                      <a:pt x="48" y="22"/>
                    </a:cubicBezTo>
                    <a:cubicBezTo>
                      <a:pt x="48" y="21"/>
                      <a:pt x="49" y="20"/>
                      <a:pt x="49" y="20"/>
                    </a:cubicBezTo>
                    <a:cubicBezTo>
                      <a:pt x="50" y="20"/>
                      <a:pt x="50" y="21"/>
                      <a:pt x="50" y="21"/>
                    </a:cubicBezTo>
                    <a:cubicBezTo>
                      <a:pt x="53" y="19"/>
                      <a:pt x="56" y="18"/>
                      <a:pt x="60" y="17"/>
                    </a:cubicBezTo>
                    <a:cubicBezTo>
                      <a:pt x="58" y="15"/>
                      <a:pt x="60" y="14"/>
                      <a:pt x="60" y="12"/>
                    </a:cubicBezTo>
                    <a:cubicBezTo>
                      <a:pt x="60" y="10"/>
                      <a:pt x="60" y="9"/>
                      <a:pt x="57" y="9"/>
                    </a:cubicBezTo>
                    <a:cubicBezTo>
                      <a:pt x="54" y="9"/>
                      <a:pt x="58" y="3"/>
                      <a:pt x="58" y="3"/>
                    </a:cubicBezTo>
                    <a:cubicBezTo>
                      <a:pt x="58" y="3"/>
                      <a:pt x="54" y="3"/>
                      <a:pt x="52" y="3"/>
                    </a:cubicBezTo>
                    <a:cubicBezTo>
                      <a:pt x="50" y="4"/>
                      <a:pt x="50" y="4"/>
                      <a:pt x="48" y="4"/>
                    </a:cubicBezTo>
                    <a:cubicBezTo>
                      <a:pt x="46" y="4"/>
                      <a:pt x="48" y="2"/>
                      <a:pt x="45" y="2"/>
                    </a:cubicBezTo>
                    <a:cubicBezTo>
                      <a:pt x="41" y="2"/>
                      <a:pt x="44" y="2"/>
                      <a:pt x="41" y="1"/>
                    </a:cubicBezTo>
                    <a:cubicBezTo>
                      <a:pt x="38" y="0"/>
                      <a:pt x="39" y="0"/>
                      <a:pt x="39" y="1"/>
                    </a:cubicBezTo>
                    <a:cubicBezTo>
                      <a:pt x="39" y="3"/>
                      <a:pt x="34" y="0"/>
                      <a:pt x="34" y="0"/>
                    </a:cubicBezTo>
                    <a:cubicBezTo>
                      <a:pt x="34" y="0"/>
                      <a:pt x="35" y="2"/>
                      <a:pt x="33" y="3"/>
                    </a:cubicBezTo>
                    <a:cubicBezTo>
                      <a:pt x="31" y="5"/>
                      <a:pt x="35" y="4"/>
                      <a:pt x="34" y="6"/>
                    </a:cubicBezTo>
                    <a:cubicBezTo>
                      <a:pt x="32" y="8"/>
                      <a:pt x="33" y="8"/>
                      <a:pt x="31" y="7"/>
                    </a:cubicBezTo>
                    <a:cubicBezTo>
                      <a:pt x="29" y="5"/>
                      <a:pt x="27" y="7"/>
                      <a:pt x="27" y="9"/>
                    </a:cubicBezTo>
                    <a:cubicBezTo>
                      <a:pt x="26" y="11"/>
                      <a:pt x="23" y="9"/>
                      <a:pt x="23" y="12"/>
                    </a:cubicBezTo>
                    <a:cubicBezTo>
                      <a:pt x="23" y="15"/>
                      <a:pt x="24" y="14"/>
                      <a:pt x="23" y="15"/>
                    </a:cubicBezTo>
                    <a:cubicBezTo>
                      <a:pt x="22" y="16"/>
                      <a:pt x="22" y="14"/>
                      <a:pt x="19" y="14"/>
                    </a:cubicBezTo>
                    <a:cubicBezTo>
                      <a:pt x="16" y="13"/>
                      <a:pt x="17" y="13"/>
                      <a:pt x="15" y="11"/>
                    </a:cubicBezTo>
                    <a:cubicBezTo>
                      <a:pt x="14" y="9"/>
                      <a:pt x="14" y="11"/>
                      <a:pt x="14" y="13"/>
                    </a:cubicBezTo>
                    <a:cubicBezTo>
                      <a:pt x="14" y="16"/>
                      <a:pt x="9" y="15"/>
                      <a:pt x="8" y="1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5" y="24"/>
                      <a:pt x="3" y="24"/>
                    </a:cubicBezTo>
                    <a:cubicBezTo>
                      <a:pt x="0" y="24"/>
                      <a:pt x="0" y="29"/>
                      <a:pt x="3" y="29"/>
                    </a:cubicBezTo>
                    <a:cubicBezTo>
                      <a:pt x="5" y="29"/>
                      <a:pt x="2" y="35"/>
                      <a:pt x="3" y="36"/>
                    </a:cubicBezTo>
                    <a:cubicBezTo>
                      <a:pt x="4" y="37"/>
                      <a:pt x="8" y="35"/>
                      <a:pt x="7" y="37"/>
                    </a:cubicBezTo>
                    <a:cubicBezTo>
                      <a:pt x="6" y="39"/>
                      <a:pt x="7" y="37"/>
                      <a:pt x="5" y="39"/>
                    </a:cubicBezTo>
                    <a:cubicBezTo>
                      <a:pt x="4" y="41"/>
                      <a:pt x="6" y="42"/>
                      <a:pt x="6" y="42"/>
                    </a:cubicBezTo>
                    <a:close/>
                    <a:moveTo>
                      <a:pt x="23" y="71"/>
                    </a:moveTo>
                    <a:cubicBezTo>
                      <a:pt x="22" y="73"/>
                      <a:pt x="18" y="76"/>
                      <a:pt x="17" y="77"/>
                    </a:cubicBezTo>
                    <a:cubicBezTo>
                      <a:pt x="16" y="77"/>
                      <a:pt x="16" y="76"/>
                      <a:pt x="15" y="77"/>
                    </a:cubicBezTo>
                    <a:cubicBezTo>
                      <a:pt x="15" y="79"/>
                      <a:pt x="16" y="79"/>
                      <a:pt x="16" y="82"/>
                    </a:cubicBezTo>
                    <a:cubicBezTo>
                      <a:pt x="17" y="86"/>
                      <a:pt x="17" y="93"/>
                      <a:pt x="18" y="96"/>
                    </a:cubicBezTo>
                    <a:cubicBezTo>
                      <a:pt x="19" y="98"/>
                      <a:pt x="20" y="97"/>
                      <a:pt x="22" y="98"/>
                    </a:cubicBezTo>
                    <a:cubicBezTo>
                      <a:pt x="21" y="98"/>
                      <a:pt x="23" y="99"/>
                      <a:pt x="24" y="99"/>
                    </a:cubicBezTo>
                    <a:cubicBezTo>
                      <a:pt x="24" y="99"/>
                      <a:pt x="26" y="96"/>
                      <a:pt x="26" y="96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7" y="96"/>
                      <a:pt x="30" y="79"/>
                      <a:pt x="30" y="79"/>
                    </a:cubicBezTo>
                    <a:cubicBezTo>
                      <a:pt x="30" y="78"/>
                      <a:pt x="27" y="77"/>
                      <a:pt x="27" y="76"/>
                    </a:cubicBezTo>
                    <a:cubicBezTo>
                      <a:pt x="26" y="75"/>
                      <a:pt x="27" y="73"/>
                      <a:pt x="26" y="72"/>
                    </a:cubicBezTo>
                    <a:cubicBezTo>
                      <a:pt x="25" y="71"/>
                      <a:pt x="24" y="72"/>
                      <a:pt x="23" y="7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2" name="Freeform 195">
                <a:extLst>
                  <a:ext uri="{FF2B5EF4-FFF2-40B4-BE49-F238E27FC236}">
                    <a16:creationId xmlns:a16="http://schemas.microsoft.com/office/drawing/2014/main" xmlns="" id="{1E47FDE6-37DF-4549-BE55-855483C8D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7" y="1212"/>
                <a:ext cx="196" cy="248"/>
              </a:xfrm>
              <a:custGeom>
                <a:avLst/>
                <a:gdLst>
                  <a:gd name="T0" fmla="*/ 51 w 100"/>
                  <a:gd name="T1" fmla="*/ 110 h 126"/>
                  <a:gd name="T2" fmla="*/ 55 w 100"/>
                  <a:gd name="T3" fmla="*/ 117 h 126"/>
                  <a:gd name="T4" fmla="*/ 60 w 100"/>
                  <a:gd name="T5" fmla="*/ 121 h 126"/>
                  <a:gd name="T6" fmla="*/ 69 w 100"/>
                  <a:gd name="T7" fmla="*/ 124 h 126"/>
                  <a:gd name="T8" fmla="*/ 73 w 100"/>
                  <a:gd name="T9" fmla="*/ 125 h 126"/>
                  <a:gd name="T10" fmla="*/ 74 w 100"/>
                  <a:gd name="T11" fmla="*/ 121 h 126"/>
                  <a:gd name="T12" fmla="*/ 74 w 100"/>
                  <a:gd name="T13" fmla="*/ 114 h 126"/>
                  <a:gd name="T14" fmla="*/ 75 w 100"/>
                  <a:gd name="T15" fmla="*/ 109 h 126"/>
                  <a:gd name="T16" fmla="*/ 58 w 100"/>
                  <a:gd name="T17" fmla="*/ 110 h 126"/>
                  <a:gd name="T18" fmla="*/ 52 w 100"/>
                  <a:gd name="T19" fmla="*/ 109 h 126"/>
                  <a:gd name="T20" fmla="*/ 9 w 100"/>
                  <a:gd name="T21" fmla="*/ 40 h 126"/>
                  <a:gd name="T22" fmla="*/ 13 w 100"/>
                  <a:gd name="T23" fmla="*/ 38 h 126"/>
                  <a:gd name="T24" fmla="*/ 16 w 100"/>
                  <a:gd name="T25" fmla="*/ 34 h 126"/>
                  <a:gd name="T26" fmla="*/ 24 w 100"/>
                  <a:gd name="T27" fmla="*/ 35 h 126"/>
                  <a:gd name="T28" fmla="*/ 30 w 100"/>
                  <a:gd name="T29" fmla="*/ 38 h 126"/>
                  <a:gd name="T30" fmla="*/ 32 w 100"/>
                  <a:gd name="T31" fmla="*/ 39 h 126"/>
                  <a:gd name="T32" fmla="*/ 35 w 100"/>
                  <a:gd name="T33" fmla="*/ 46 h 126"/>
                  <a:gd name="T34" fmla="*/ 37 w 100"/>
                  <a:gd name="T35" fmla="*/ 51 h 126"/>
                  <a:gd name="T36" fmla="*/ 47 w 100"/>
                  <a:gd name="T37" fmla="*/ 65 h 126"/>
                  <a:gd name="T38" fmla="*/ 57 w 100"/>
                  <a:gd name="T39" fmla="*/ 73 h 126"/>
                  <a:gd name="T40" fmla="*/ 61 w 100"/>
                  <a:gd name="T41" fmla="*/ 73 h 126"/>
                  <a:gd name="T42" fmla="*/ 66 w 100"/>
                  <a:gd name="T43" fmla="*/ 77 h 126"/>
                  <a:gd name="T44" fmla="*/ 70 w 100"/>
                  <a:gd name="T45" fmla="*/ 81 h 126"/>
                  <a:gd name="T46" fmla="*/ 77 w 100"/>
                  <a:gd name="T47" fmla="*/ 88 h 126"/>
                  <a:gd name="T48" fmla="*/ 79 w 100"/>
                  <a:gd name="T49" fmla="*/ 103 h 126"/>
                  <a:gd name="T50" fmla="*/ 77 w 100"/>
                  <a:gd name="T51" fmla="*/ 110 h 126"/>
                  <a:gd name="T52" fmla="*/ 81 w 100"/>
                  <a:gd name="T53" fmla="*/ 113 h 126"/>
                  <a:gd name="T54" fmla="*/ 85 w 100"/>
                  <a:gd name="T55" fmla="*/ 108 h 126"/>
                  <a:gd name="T56" fmla="*/ 89 w 100"/>
                  <a:gd name="T57" fmla="*/ 101 h 126"/>
                  <a:gd name="T58" fmla="*/ 87 w 100"/>
                  <a:gd name="T59" fmla="*/ 94 h 126"/>
                  <a:gd name="T60" fmla="*/ 83 w 100"/>
                  <a:gd name="T61" fmla="*/ 89 h 126"/>
                  <a:gd name="T62" fmla="*/ 90 w 100"/>
                  <a:gd name="T63" fmla="*/ 83 h 126"/>
                  <a:gd name="T64" fmla="*/ 97 w 100"/>
                  <a:gd name="T65" fmla="*/ 88 h 126"/>
                  <a:gd name="T66" fmla="*/ 100 w 100"/>
                  <a:gd name="T67" fmla="*/ 86 h 126"/>
                  <a:gd name="T68" fmla="*/ 99 w 100"/>
                  <a:gd name="T69" fmla="*/ 82 h 126"/>
                  <a:gd name="T70" fmla="*/ 93 w 100"/>
                  <a:gd name="T71" fmla="*/ 76 h 126"/>
                  <a:gd name="T72" fmla="*/ 81 w 100"/>
                  <a:gd name="T73" fmla="*/ 65 h 126"/>
                  <a:gd name="T74" fmla="*/ 62 w 100"/>
                  <a:gd name="T75" fmla="*/ 52 h 126"/>
                  <a:gd name="T76" fmla="*/ 59 w 100"/>
                  <a:gd name="T77" fmla="*/ 46 h 126"/>
                  <a:gd name="T78" fmla="*/ 56 w 100"/>
                  <a:gd name="T79" fmla="*/ 42 h 126"/>
                  <a:gd name="T80" fmla="*/ 48 w 100"/>
                  <a:gd name="T81" fmla="*/ 37 h 126"/>
                  <a:gd name="T82" fmla="*/ 50 w 100"/>
                  <a:gd name="T83" fmla="*/ 27 h 126"/>
                  <a:gd name="T84" fmla="*/ 49 w 100"/>
                  <a:gd name="T85" fmla="*/ 20 h 126"/>
                  <a:gd name="T86" fmla="*/ 60 w 100"/>
                  <a:gd name="T87" fmla="*/ 17 h 126"/>
                  <a:gd name="T88" fmla="*/ 57 w 100"/>
                  <a:gd name="T89" fmla="*/ 9 h 126"/>
                  <a:gd name="T90" fmla="*/ 52 w 100"/>
                  <a:gd name="T91" fmla="*/ 3 h 126"/>
                  <a:gd name="T92" fmla="*/ 45 w 100"/>
                  <a:gd name="T93" fmla="*/ 2 h 126"/>
                  <a:gd name="T94" fmla="*/ 39 w 100"/>
                  <a:gd name="T95" fmla="*/ 1 h 126"/>
                  <a:gd name="T96" fmla="*/ 33 w 100"/>
                  <a:gd name="T97" fmla="*/ 3 h 126"/>
                  <a:gd name="T98" fmla="*/ 31 w 100"/>
                  <a:gd name="T99" fmla="*/ 7 h 126"/>
                  <a:gd name="T100" fmla="*/ 23 w 100"/>
                  <a:gd name="T101" fmla="*/ 12 h 126"/>
                  <a:gd name="T102" fmla="*/ 19 w 100"/>
                  <a:gd name="T103" fmla="*/ 14 h 126"/>
                  <a:gd name="T104" fmla="*/ 14 w 100"/>
                  <a:gd name="T105" fmla="*/ 13 h 126"/>
                  <a:gd name="T106" fmla="*/ 6 w 100"/>
                  <a:gd name="T107" fmla="*/ 21 h 126"/>
                  <a:gd name="T108" fmla="*/ 3 w 100"/>
                  <a:gd name="T109" fmla="*/ 29 h 126"/>
                  <a:gd name="T110" fmla="*/ 7 w 100"/>
                  <a:gd name="T111" fmla="*/ 37 h 126"/>
                  <a:gd name="T112" fmla="*/ 6 w 100"/>
                  <a:gd name="T113" fmla="*/ 42 h 126"/>
                  <a:gd name="T114" fmla="*/ 17 w 100"/>
                  <a:gd name="T115" fmla="*/ 77 h 126"/>
                  <a:gd name="T116" fmla="*/ 16 w 100"/>
                  <a:gd name="T117" fmla="*/ 82 h 126"/>
                  <a:gd name="T118" fmla="*/ 22 w 100"/>
                  <a:gd name="T119" fmla="*/ 98 h 126"/>
                  <a:gd name="T120" fmla="*/ 26 w 100"/>
                  <a:gd name="T121" fmla="*/ 96 h 126"/>
                  <a:gd name="T122" fmla="*/ 30 w 100"/>
                  <a:gd name="T123" fmla="*/ 79 h 126"/>
                  <a:gd name="T124" fmla="*/ 26 w 100"/>
                  <a:gd name="T125" fmla="*/ 7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" h="126">
                    <a:moveTo>
                      <a:pt x="52" y="109"/>
                    </a:moveTo>
                    <a:cubicBezTo>
                      <a:pt x="52" y="111"/>
                      <a:pt x="52" y="110"/>
                      <a:pt x="51" y="110"/>
                    </a:cubicBezTo>
                    <a:cubicBezTo>
                      <a:pt x="51" y="111"/>
                      <a:pt x="51" y="112"/>
                      <a:pt x="51" y="113"/>
                    </a:cubicBezTo>
                    <a:cubicBezTo>
                      <a:pt x="52" y="114"/>
                      <a:pt x="54" y="116"/>
                      <a:pt x="55" y="117"/>
                    </a:cubicBezTo>
                    <a:cubicBezTo>
                      <a:pt x="56" y="117"/>
                      <a:pt x="58" y="117"/>
                      <a:pt x="59" y="118"/>
                    </a:cubicBezTo>
                    <a:cubicBezTo>
                      <a:pt x="59" y="118"/>
                      <a:pt x="60" y="121"/>
                      <a:pt x="60" y="121"/>
                    </a:cubicBezTo>
                    <a:cubicBezTo>
                      <a:pt x="61" y="121"/>
                      <a:pt x="63" y="120"/>
                      <a:pt x="64" y="121"/>
                    </a:cubicBezTo>
                    <a:cubicBezTo>
                      <a:pt x="66" y="122"/>
                      <a:pt x="66" y="123"/>
                      <a:pt x="69" y="124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1" y="126"/>
                      <a:pt x="72" y="125"/>
                      <a:pt x="73" y="125"/>
                    </a:cubicBezTo>
                    <a:cubicBezTo>
                      <a:pt x="73" y="124"/>
                      <a:pt x="72" y="123"/>
                      <a:pt x="72" y="122"/>
                    </a:cubicBezTo>
                    <a:cubicBezTo>
                      <a:pt x="72" y="122"/>
                      <a:pt x="74" y="121"/>
                      <a:pt x="74" y="121"/>
                    </a:cubicBezTo>
                    <a:cubicBezTo>
                      <a:pt x="75" y="119"/>
                      <a:pt x="74" y="117"/>
                      <a:pt x="75" y="115"/>
                    </a:cubicBezTo>
                    <a:cubicBezTo>
                      <a:pt x="73" y="116"/>
                      <a:pt x="74" y="115"/>
                      <a:pt x="74" y="114"/>
                    </a:cubicBezTo>
                    <a:cubicBezTo>
                      <a:pt x="73" y="112"/>
                      <a:pt x="75" y="113"/>
                      <a:pt x="75" y="111"/>
                    </a:cubicBezTo>
                    <a:cubicBezTo>
                      <a:pt x="76" y="111"/>
                      <a:pt x="75" y="110"/>
                      <a:pt x="75" y="109"/>
                    </a:cubicBezTo>
                    <a:cubicBezTo>
                      <a:pt x="72" y="111"/>
                      <a:pt x="65" y="113"/>
                      <a:pt x="60" y="112"/>
                    </a:cubicBezTo>
                    <a:cubicBezTo>
                      <a:pt x="60" y="112"/>
                      <a:pt x="59" y="110"/>
                      <a:pt x="58" y="110"/>
                    </a:cubicBezTo>
                    <a:cubicBezTo>
                      <a:pt x="56" y="110"/>
                      <a:pt x="56" y="111"/>
                      <a:pt x="54" y="111"/>
                    </a:cubicBezTo>
                    <a:cubicBezTo>
                      <a:pt x="54" y="111"/>
                      <a:pt x="53" y="110"/>
                      <a:pt x="52" y="109"/>
                    </a:cubicBezTo>
                    <a:close/>
                    <a:moveTo>
                      <a:pt x="6" y="42"/>
                    </a:moveTo>
                    <a:cubicBezTo>
                      <a:pt x="7" y="41"/>
                      <a:pt x="8" y="40"/>
                      <a:pt x="9" y="40"/>
                    </a:cubicBezTo>
                    <a:cubicBezTo>
                      <a:pt x="10" y="40"/>
                      <a:pt x="11" y="41"/>
                      <a:pt x="12" y="40"/>
                    </a:cubicBezTo>
                    <a:cubicBezTo>
                      <a:pt x="13" y="40"/>
                      <a:pt x="13" y="39"/>
                      <a:pt x="13" y="38"/>
                    </a:cubicBezTo>
                    <a:cubicBezTo>
                      <a:pt x="14" y="37"/>
                      <a:pt x="15" y="37"/>
                      <a:pt x="16" y="36"/>
                    </a:cubicBezTo>
                    <a:cubicBezTo>
                      <a:pt x="16" y="36"/>
                      <a:pt x="16" y="34"/>
                      <a:pt x="16" y="34"/>
                    </a:cubicBezTo>
                    <a:cubicBezTo>
                      <a:pt x="17" y="33"/>
                      <a:pt x="18" y="32"/>
                      <a:pt x="21" y="32"/>
                    </a:cubicBezTo>
                    <a:cubicBezTo>
                      <a:pt x="22" y="32"/>
                      <a:pt x="23" y="34"/>
                      <a:pt x="24" y="35"/>
                    </a:cubicBezTo>
                    <a:cubicBezTo>
                      <a:pt x="25" y="35"/>
                      <a:pt x="26" y="35"/>
                      <a:pt x="26" y="35"/>
                    </a:cubicBezTo>
                    <a:cubicBezTo>
                      <a:pt x="28" y="35"/>
                      <a:pt x="29" y="38"/>
                      <a:pt x="30" y="38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40"/>
                      <a:pt x="32" y="42"/>
                      <a:pt x="32" y="44"/>
                    </a:cubicBezTo>
                    <a:cubicBezTo>
                      <a:pt x="33" y="44"/>
                      <a:pt x="35" y="45"/>
                      <a:pt x="35" y="46"/>
                    </a:cubicBezTo>
                    <a:cubicBezTo>
                      <a:pt x="35" y="47"/>
                      <a:pt x="35" y="48"/>
                      <a:pt x="35" y="50"/>
                    </a:cubicBezTo>
                    <a:cubicBezTo>
                      <a:pt x="35" y="50"/>
                      <a:pt x="37" y="51"/>
                      <a:pt x="37" y="51"/>
                    </a:cubicBezTo>
                    <a:cubicBezTo>
                      <a:pt x="38" y="53"/>
                      <a:pt x="37" y="55"/>
                      <a:pt x="38" y="57"/>
                    </a:cubicBezTo>
                    <a:cubicBezTo>
                      <a:pt x="40" y="60"/>
                      <a:pt x="45" y="62"/>
                      <a:pt x="47" y="65"/>
                    </a:cubicBezTo>
                    <a:cubicBezTo>
                      <a:pt x="48" y="67"/>
                      <a:pt x="48" y="69"/>
                      <a:pt x="50" y="70"/>
                    </a:cubicBezTo>
                    <a:cubicBezTo>
                      <a:pt x="52" y="72"/>
                      <a:pt x="55" y="72"/>
                      <a:pt x="57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9" y="74"/>
                      <a:pt x="59" y="72"/>
                      <a:pt x="61" y="73"/>
                    </a:cubicBezTo>
                    <a:cubicBezTo>
                      <a:pt x="62" y="73"/>
                      <a:pt x="64" y="77"/>
                      <a:pt x="65" y="77"/>
                    </a:cubicBezTo>
                    <a:cubicBezTo>
                      <a:pt x="66" y="77"/>
                      <a:pt x="66" y="77"/>
                      <a:pt x="66" y="77"/>
                    </a:cubicBezTo>
                    <a:cubicBezTo>
                      <a:pt x="67" y="78"/>
                      <a:pt x="66" y="80"/>
                      <a:pt x="67" y="80"/>
                    </a:cubicBezTo>
                    <a:cubicBezTo>
                      <a:pt x="68" y="81"/>
                      <a:pt x="69" y="80"/>
                      <a:pt x="70" y="81"/>
                    </a:cubicBezTo>
                    <a:cubicBezTo>
                      <a:pt x="71" y="82"/>
                      <a:pt x="71" y="84"/>
                      <a:pt x="72" y="85"/>
                    </a:cubicBezTo>
                    <a:cubicBezTo>
                      <a:pt x="73" y="87"/>
                      <a:pt x="76" y="87"/>
                      <a:pt x="77" y="88"/>
                    </a:cubicBezTo>
                    <a:cubicBezTo>
                      <a:pt x="78" y="89"/>
                      <a:pt x="81" y="100"/>
                      <a:pt x="81" y="102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4"/>
                      <a:pt x="79" y="106"/>
                      <a:pt x="79" y="107"/>
                    </a:cubicBezTo>
                    <a:cubicBezTo>
                      <a:pt x="79" y="108"/>
                      <a:pt x="77" y="109"/>
                      <a:pt x="77" y="110"/>
                    </a:cubicBezTo>
                    <a:cubicBezTo>
                      <a:pt x="76" y="113"/>
                      <a:pt x="78" y="113"/>
                      <a:pt x="78" y="114"/>
                    </a:cubicBezTo>
                    <a:cubicBezTo>
                      <a:pt x="79" y="113"/>
                      <a:pt x="81" y="114"/>
                      <a:pt x="81" y="113"/>
                    </a:cubicBezTo>
                    <a:cubicBezTo>
                      <a:pt x="82" y="113"/>
                      <a:pt x="82" y="111"/>
                      <a:pt x="82" y="110"/>
                    </a:cubicBezTo>
                    <a:cubicBezTo>
                      <a:pt x="82" y="110"/>
                      <a:pt x="85" y="108"/>
                      <a:pt x="85" y="108"/>
                    </a:cubicBezTo>
                    <a:cubicBezTo>
                      <a:pt x="86" y="106"/>
                      <a:pt x="85" y="104"/>
                      <a:pt x="86" y="103"/>
                    </a:cubicBezTo>
                    <a:cubicBezTo>
                      <a:pt x="87" y="102"/>
                      <a:pt x="89" y="102"/>
                      <a:pt x="89" y="101"/>
                    </a:cubicBezTo>
                    <a:cubicBezTo>
                      <a:pt x="90" y="99"/>
                      <a:pt x="89" y="96"/>
                      <a:pt x="89" y="95"/>
                    </a:cubicBezTo>
                    <a:cubicBezTo>
                      <a:pt x="88" y="95"/>
                      <a:pt x="88" y="95"/>
                      <a:pt x="87" y="94"/>
                    </a:cubicBezTo>
                    <a:cubicBezTo>
                      <a:pt x="87" y="93"/>
                      <a:pt x="87" y="92"/>
                      <a:pt x="86" y="91"/>
                    </a:cubicBezTo>
                    <a:cubicBezTo>
                      <a:pt x="86" y="90"/>
                      <a:pt x="84" y="90"/>
                      <a:pt x="83" y="89"/>
                    </a:cubicBezTo>
                    <a:cubicBezTo>
                      <a:pt x="85" y="86"/>
                      <a:pt x="86" y="80"/>
                      <a:pt x="90" y="81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2" y="83"/>
                      <a:pt x="93" y="83"/>
                      <a:pt x="96" y="84"/>
                    </a:cubicBezTo>
                    <a:cubicBezTo>
                      <a:pt x="96" y="85"/>
                      <a:pt x="96" y="87"/>
                      <a:pt x="97" y="88"/>
                    </a:cubicBezTo>
                    <a:cubicBezTo>
                      <a:pt x="97" y="88"/>
                      <a:pt x="98" y="88"/>
                      <a:pt x="99" y="88"/>
                    </a:cubicBezTo>
                    <a:cubicBezTo>
                      <a:pt x="99" y="87"/>
                      <a:pt x="99" y="87"/>
                      <a:pt x="100" y="86"/>
                    </a:cubicBezTo>
                    <a:cubicBezTo>
                      <a:pt x="100" y="86"/>
                      <a:pt x="99" y="85"/>
                      <a:pt x="99" y="85"/>
                    </a:cubicBezTo>
                    <a:cubicBezTo>
                      <a:pt x="99" y="84"/>
                      <a:pt x="100" y="83"/>
                      <a:pt x="99" y="82"/>
                    </a:cubicBezTo>
                    <a:cubicBezTo>
                      <a:pt x="99" y="81"/>
                      <a:pt x="97" y="81"/>
                      <a:pt x="97" y="81"/>
                    </a:cubicBezTo>
                    <a:cubicBezTo>
                      <a:pt x="95" y="80"/>
                      <a:pt x="94" y="77"/>
                      <a:pt x="93" y="76"/>
                    </a:cubicBezTo>
                    <a:cubicBezTo>
                      <a:pt x="89" y="73"/>
                      <a:pt x="84" y="72"/>
                      <a:pt x="81" y="69"/>
                    </a:cubicBezTo>
                    <a:cubicBezTo>
                      <a:pt x="81" y="68"/>
                      <a:pt x="81" y="65"/>
                      <a:pt x="81" y="65"/>
                    </a:cubicBezTo>
                    <a:cubicBezTo>
                      <a:pt x="77" y="65"/>
                      <a:pt x="74" y="65"/>
                      <a:pt x="70" y="63"/>
                    </a:cubicBezTo>
                    <a:cubicBezTo>
                      <a:pt x="68" y="62"/>
                      <a:pt x="63" y="55"/>
                      <a:pt x="62" y="52"/>
                    </a:cubicBezTo>
                    <a:cubicBezTo>
                      <a:pt x="61" y="50"/>
                      <a:pt x="62" y="49"/>
                      <a:pt x="61" y="47"/>
                    </a:cubicBezTo>
                    <a:cubicBezTo>
                      <a:pt x="60" y="46"/>
                      <a:pt x="60" y="47"/>
                      <a:pt x="59" y="46"/>
                    </a:cubicBezTo>
                    <a:cubicBezTo>
                      <a:pt x="58" y="46"/>
                      <a:pt x="57" y="43"/>
                      <a:pt x="57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3" y="39"/>
                      <a:pt x="51" y="41"/>
                      <a:pt x="48" y="37"/>
                    </a:cubicBezTo>
                    <a:cubicBezTo>
                      <a:pt x="48" y="37"/>
                      <a:pt x="47" y="36"/>
                      <a:pt x="47" y="36"/>
                    </a:cubicBezTo>
                    <a:cubicBezTo>
                      <a:pt x="46" y="33"/>
                      <a:pt x="50" y="28"/>
                      <a:pt x="50" y="27"/>
                    </a:cubicBezTo>
                    <a:cubicBezTo>
                      <a:pt x="51" y="24"/>
                      <a:pt x="49" y="24"/>
                      <a:pt x="48" y="22"/>
                    </a:cubicBezTo>
                    <a:cubicBezTo>
                      <a:pt x="48" y="21"/>
                      <a:pt x="49" y="20"/>
                      <a:pt x="49" y="20"/>
                    </a:cubicBezTo>
                    <a:cubicBezTo>
                      <a:pt x="50" y="20"/>
                      <a:pt x="50" y="21"/>
                      <a:pt x="50" y="21"/>
                    </a:cubicBezTo>
                    <a:cubicBezTo>
                      <a:pt x="53" y="19"/>
                      <a:pt x="56" y="18"/>
                      <a:pt x="60" y="17"/>
                    </a:cubicBezTo>
                    <a:cubicBezTo>
                      <a:pt x="58" y="15"/>
                      <a:pt x="60" y="14"/>
                      <a:pt x="60" y="12"/>
                    </a:cubicBezTo>
                    <a:cubicBezTo>
                      <a:pt x="60" y="10"/>
                      <a:pt x="60" y="9"/>
                      <a:pt x="57" y="9"/>
                    </a:cubicBezTo>
                    <a:cubicBezTo>
                      <a:pt x="54" y="9"/>
                      <a:pt x="58" y="3"/>
                      <a:pt x="58" y="3"/>
                    </a:cubicBezTo>
                    <a:cubicBezTo>
                      <a:pt x="58" y="3"/>
                      <a:pt x="54" y="3"/>
                      <a:pt x="52" y="3"/>
                    </a:cubicBezTo>
                    <a:cubicBezTo>
                      <a:pt x="50" y="4"/>
                      <a:pt x="50" y="4"/>
                      <a:pt x="48" y="4"/>
                    </a:cubicBezTo>
                    <a:cubicBezTo>
                      <a:pt x="46" y="4"/>
                      <a:pt x="48" y="2"/>
                      <a:pt x="45" y="2"/>
                    </a:cubicBezTo>
                    <a:cubicBezTo>
                      <a:pt x="41" y="2"/>
                      <a:pt x="44" y="2"/>
                      <a:pt x="41" y="1"/>
                    </a:cubicBezTo>
                    <a:cubicBezTo>
                      <a:pt x="38" y="0"/>
                      <a:pt x="39" y="0"/>
                      <a:pt x="39" y="1"/>
                    </a:cubicBezTo>
                    <a:cubicBezTo>
                      <a:pt x="39" y="3"/>
                      <a:pt x="34" y="0"/>
                      <a:pt x="34" y="0"/>
                    </a:cubicBezTo>
                    <a:cubicBezTo>
                      <a:pt x="34" y="0"/>
                      <a:pt x="35" y="2"/>
                      <a:pt x="33" y="3"/>
                    </a:cubicBezTo>
                    <a:cubicBezTo>
                      <a:pt x="31" y="5"/>
                      <a:pt x="35" y="4"/>
                      <a:pt x="34" y="6"/>
                    </a:cubicBezTo>
                    <a:cubicBezTo>
                      <a:pt x="32" y="8"/>
                      <a:pt x="33" y="8"/>
                      <a:pt x="31" y="7"/>
                    </a:cubicBezTo>
                    <a:cubicBezTo>
                      <a:pt x="29" y="5"/>
                      <a:pt x="27" y="7"/>
                      <a:pt x="27" y="9"/>
                    </a:cubicBezTo>
                    <a:cubicBezTo>
                      <a:pt x="26" y="11"/>
                      <a:pt x="23" y="9"/>
                      <a:pt x="23" y="12"/>
                    </a:cubicBezTo>
                    <a:cubicBezTo>
                      <a:pt x="23" y="15"/>
                      <a:pt x="24" y="14"/>
                      <a:pt x="23" y="15"/>
                    </a:cubicBezTo>
                    <a:cubicBezTo>
                      <a:pt x="22" y="16"/>
                      <a:pt x="22" y="14"/>
                      <a:pt x="19" y="14"/>
                    </a:cubicBezTo>
                    <a:cubicBezTo>
                      <a:pt x="16" y="13"/>
                      <a:pt x="17" y="13"/>
                      <a:pt x="15" y="11"/>
                    </a:cubicBezTo>
                    <a:cubicBezTo>
                      <a:pt x="14" y="9"/>
                      <a:pt x="14" y="11"/>
                      <a:pt x="14" y="13"/>
                    </a:cubicBezTo>
                    <a:cubicBezTo>
                      <a:pt x="14" y="16"/>
                      <a:pt x="9" y="15"/>
                      <a:pt x="8" y="1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5" y="24"/>
                      <a:pt x="3" y="24"/>
                    </a:cubicBezTo>
                    <a:cubicBezTo>
                      <a:pt x="0" y="24"/>
                      <a:pt x="0" y="29"/>
                      <a:pt x="3" y="29"/>
                    </a:cubicBezTo>
                    <a:cubicBezTo>
                      <a:pt x="5" y="29"/>
                      <a:pt x="2" y="35"/>
                      <a:pt x="3" y="36"/>
                    </a:cubicBezTo>
                    <a:cubicBezTo>
                      <a:pt x="4" y="37"/>
                      <a:pt x="8" y="35"/>
                      <a:pt x="7" y="37"/>
                    </a:cubicBezTo>
                    <a:cubicBezTo>
                      <a:pt x="6" y="39"/>
                      <a:pt x="7" y="37"/>
                      <a:pt x="5" y="39"/>
                    </a:cubicBezTo>
                    <a:cubicBezTo>
                      <a:pt x="4" y="41"/>
                      <a:pt x="6" y="42"/>
                      <a:pt x="6" y="42"/>
                    </a:cubicBezTo>
                    <a:close/>
                    <a:moveTo>
                      <a:pt x="23" y="71"/>
                    </a:moveTo>
                    <a:cubicBezTo>
                      <a:pt x="22" y="73"/>
                      <a:pt x="18" y="76"/>
                      <a:pt x="17" y="77"/>
                    </a:cubicBezTo>
                    <a:cubicBezTo>
                      <a:pt x="16" y="77"/>
                      <a:pt x="16" y="76"/>
                      <a:pt x="15" y="77"/>
                    </a:cubicBezTo>
                    <a:cubicBezTo>
                      <a:pt x="15" y="79"/>
                      <a:pt x="16" y="79"/>
                      <a:pt x="16" y="82"/>
                    </a:cubicBezTo>
                    <a:cubicBezTo>
                      <a:pt x="17" y="86"/>
                      <a:pt x="17" y="93"/>
                      <a:pt x="18" y="96"/>
                    </a:cubicBezTo>
                    <a:cubicBezTo>
                      <a:pt x="19" y="98"/>
                      <a:pt x="20" y="97"/>
                      <a:pt x="22" y="98"/>
                    </a:cubicBezTo>
                    <a:cubicBezTo>
                      <a:pt x="21" y="98"/>
                      <a:pt x="23" y="99"/>
                      <a:pt x="24" y="99"/>
                    </a:cubicBezTo>
                    <a:cubicBezTo>
                      <a:pt x="24" y="99"/>
                      <a:pt x="26" y="96"/>
                      <a:pt x="26" y="96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7" y="96"/>
                      <a:pt x="30" y="79"/>
                      <a:pt x="30" y="79"/>
                    </a:cubicBezTo>
                    <a:cubicBezTo>
                      <a:pt x="30" y="78"/>
                      <a:pt x="27" y="77"/>
                      <a:pt x="27" y="76"/>
                    </a:cubicBezTo>
                    <a:cubicBezTo>
                      <a:pt x="26" y="75"/>
                      <a:pt x="27" y="73"/>
                      <a:pt x="26" y="72"/>
                    </a:cubicBezTo>
                    <a:cubicBezTo>
                      <a:pt x="25" y="71"/>
                      <a:pt x="24" y="72"/>
                      <a:pt x="23" y="71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3" name="Freeform 196">
                <a:extLst>
                  <a:ext uri="{FF2B5EF4-FFF2-40B4-BE49-F238E27FC236}">
                    <a16:creationId xmlns:a16="http://schemas.microsoft.com/office/drawing/2014/main" xmlns="" id="{387D089E-6C27-49E5-93B7-34106776F5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0" y="1550"/>
                <a:ext cx="27" cy="78"/>
              </a:xfrm>
              <a:custGeom>
                <a:avLst/>
                <a:gdLst>
                  <a:gd name="T0" fmla="*/ 12 w 14"/>
                  <a:gd name="T1" fmla="*/ 15 h 40"/>
                  <a:gd name="T2" fmla="*/ 12 w 14"/>
                  <a:gd name="T3" fmla="*/ 15 h 40"/>
                  <a:gd name="T4" fmla="*/ 13 w 14"/>
                  <a:gd name="T5" fmla="*/ 19 h 40"/>
                  <a:gd name="T6" fmla="*/ 9 w 14"/>
                  <a:gd name="T7" fmla="*/ 19 h 40"/>
                  <a:gd name="T8" fmla="*/ 9 w 14"/>
                  <a:gd name="T9" fmla="*/ 14 h 40"/>
                  <a:gd name="T10" fmla="*/ 10 w 14"/>
                  <a:gd name="T11" fmla="*/ 8 h 40"/>
                  <a:gd name="T12" fmla="*/ 12 w 14"/>
                  <a:gd name="T13" fmla="*/ 9 h 40"/>
                  <a:gd name="T14" fmla="*/ 12 w 14"/>
                  <a:gd name="T15" fmla="*/ 11 h 40"/>
                  <a:gd name="T16" fmla="*/ 11 w 14"/>
                  <a:gd name="T17" fmla="*/ 11 h 40"/>
                  <a:gd name="T18" fmla="*/ 11 w 14"/>
                  <a:gd name="T19" fmla="*/ 15 h 40"/>
                  <a:gd name="T20" fmla="*/ 12 w 14"/>
                  <a:gd name="T21" fmla="*/ 15 h 40"/>
                  <a:gd name="T22" fmla="*/ 2 w 14"/>
                  <a:gd name="T23" fmla="*/ 15 h 40"/>
                  <a:gd name="T24" fmla="*/ 0 w 14"/>
                  <a:gd name="T25" fmla="*/ 17 h 40"/>
                  <a:gd name="T26" fmla="*/ 1 w 14"/>
                  <a:gd name="T27" fmla="*/ 19 h 40"/>
                  <a:gd name="T28" fmla="*/ 4 w 14"/>
                  <a:gd name="T29" fmla="*/ 16 h 40"/>
                  <a:gd name="T30" fmla="*/ 2 w 14"/>
                  <a:gd name="T31" fmla="*/ 15 h 40"/>
                  <a:gd name="T32" fmla="*/ 4 w 14"/>
                  <a:gd name="T33" fmla="*/ 40 h 40"/>
                  <a:gd name="T34" fmla="*/ 11 w 14"/>
                  <a:gd name="T35" fmla="*/ 30 h 40"/>
                  <a:gd name="T36" fmla="*/ 13 w 14"/>
                  <a:gd name="T37" fmla="*/ 19 h 40"/>
                  <a:gd name="T38" fmla="*/ 9 w 14"/>
                  <a:gd name="T39" fmla="*/ 19 h 40"/>
                  <a:gd name="T40" fmla="*/ 9 w 14"/>
                  <a:gd name="T41" fmla="*/ 14 h 40"/>
                  <a:gd name="T42" fmla="*/ 10 w 14"/>
                  <a:gd name="T43" fmla="*/ 8 h 40"/>
                  <a:gd name="T44" fmla="*/ 12 w 14"/>
                  <a:gd name="T45" fmla="*/ 9 h 40"/>
                  <a:gd name="T46" fmla="*/ 14 w 14"/>
                  <a:gd name="T47" fmla="*/ 5 h 40"/>
                  <a:gd name="T48" fmla="*/ 13 w 14"/>
                  <a:gd name="T49" fmla="*/ 1 h 40"/>
                  <a:gd name="T50" fmla="*/ 11 w 14"/>
                  <a:gd name="T51" fmla="*/ 2 h 40"/>
                  <a:gd name="T52" fmla="*/ 7 w 14"/>
                  <a:gd name="T53" fmla="*/ 3 h 40"/>
                  <a:gd name="T54" fmla="*/ 7 w 14"/>
                  <a:gd name="T55" fmla="*/ 6 h 40"/>
                  <a:gd name="T56" fmla="*/ 4 w 14"/>
                  <a:gd name="T57" fmla="*/ 9 h 40"/>
                  <a:gd name="T58" fmla="*/ 3 w 14"/>
                  <a:gd name="T59" fmla="*/ 14 h 40"/>
                  <a:gd name="T60" fmla="*/ 2 w 14"/>
                  <a:gd name="T61" fmla="*/ 15 h 40"/>
                  <a:gd name="T62" fmla="*/ 4 w 14"/>
                  <a:gd name="T63" fmla="*/ 16 h 40"/>
                  <a:gd name="T64" fmla="*/ 1 w 14"/>
                  <a:gd name="T65" fmla="*/ 19 h 40"/>
                  <a:gd name="T66" fmla="*/ 2 w 14"/>
                  <a:gd name="T67" fmla="*/ 23 h 40"/>
                  <a:gd name="T68" fmla="*/ 4 w 14"/>
                  <a:gd name="T6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" h="40">
                    <a:moveTo>
                      <a:pt x="12" y="15"/>
                    </a:move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7"/>
                      <a:pt x="13" y="19"/>
                      <a:pt x="13" y="19"/>
                    </a:cubicBezTo>
                    <a:cubicBezTo>
                      <a:pt x="13" y="19"/>
                      <a:pt x="10" y="21"/>
                      <a:pt x="9" y="19"/>
                    </a:cubicBezTo>
                    <a:cubicBezTo>
                      <a:pt x="9" y="18"/>
                      <a:pt x="9" y="16"/>
                      <a:pt x="9" y="14"/>
                    </a:cubicBezTo>
                    <a:cubicBezTo>
                      <a:pt x="9" y="12"/>
                      <a:pt x="8" y="8"/>
                      <a:pt x="10" y="8"/>
                    </a:cubicBezTo>
                    <a:cubicBezTo>
                      <a:pt x="11" y="8"/>
                      <a:pt x="12" y="7"/>
                      <a:pt x="12" y="9"/>
                    </a:cubicBezTo>
                    <a:cubicBezTo>
                      <a:pt x="12" y="10"/>
                      <a:pt x="12" y="10"/>
                      <a:pt x="12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2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lose/>
                    <a:moveTo>
                      <a:pt x="2" y="15"/>
                    </a:moveTo>
                    <a:cubicBezTo>
                      <a:pt x="2" y="16"/>
                      <a:pt x="0" y="17"/>
                      <a:pt x="0" y="1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4" y="16"/>
                      <a:pt x="4" y="16"/>
                      <a:pt x="4" y="16"/>
                    </a:cubicBezTo>
                    <a:lnTo>
                      <a:pt x="2" y="15"/>
                    </a:lnTo>
                    <a:close/>
                    <a:moveTo>
                      <a:pt x="4" y="40"/>
                    </a:moveTo>
                    <a:cubicBezTo>
                      <a:pt x="4" y="40"/>
                      <a:pt x="11" y="32"/>
                      <a:pt x="11" y="30"/>
                    </a:cubicBezTo>
                    <a:cubicBezTo>
                      <a:pt x="10" y="25"/>
                      <a:pt x="13" y="19"/>
                      <a:pt x="13" y="19"/>
                    </a:cubicBezTo>
                    <a:cubicBezTo>
                      <a:pt x="13" y="19"/>
                      <a:pt x="10" y="21"/>
                      <a:pt x="9" y="19"/>
                    </a:cubicBezTo>
                    <a:cubicBezTo>
                      <a:pt x="9" y="18"/>
                      <a:pt x="9" y="16"/>
                      <a:pt x="9" y="14"/>
                    </a:cubicBezTo>
                    <a:cubicBezTo>
                      <a:pt x="9" y="12"/>
                      <a:pt x="8" y="8"/>
                      <a:pt x="10" y="8"/>
                    </a:cubicBezTo>
                    <a:cubicBezTo>
                      <a:pt x="11" y="8"/>
                      <a:pt x="12" y="7"/>
                      <a:pt x="12" y="9"/>
                    </a:cubicBezTo>
                    <a:cubicBezTo>
                      <a:pt x="13" y="11"/>
                      <a:pt x="14" y="5"/>
                      <a:pt x="14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1" y="0"/>
                      <a:pt x="11" y="2"/>
                    </a:cubicBezTo>
                    <a:cubicBezTo>
                      <a:pt x="10" y="4"/>
                      <a:pt x="7" y="3"/>
                      <a:pt x="7" y="3"/>
                    </a:cubicBezTo>
                    <a:cubicBezTo>
                      <a:pt x="7" y="4"/>
                      <a:pt x="7" y="5"/>
                      <a:pt x="7" y="6"/>
                    </a:cubicBezTo>
                    <a:cubicBezTo>
                      <a:pt x="6" y="6"/>
                      <a:pt x="4" y="8"/>
                      <a:pt x="4" y="9"/>
                    </a:cubicBezTo>
                    <a:cubicBezTo>
                      <a:pt x="3" y="10"/>
                      <a:pt x="4" y="12"/>
                      <a:pt x="3" y="14"/>
                    </a:cubicBezTo>
                    <a:cubicBezTo>
                      <a:pt x="3" y="14"/>
                      <a:pt x="3" y="14"/>
                      <a:pt x="2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3"/>
                      <a:pt x="2" y="23"/>
                      <a:pt x="2" y="23"/>
                    </a:cubicBezTo>
                    <a:lnTo>
                      <a:pt x="4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4" name="Freeform 197">
                <a:extLst>
                  <a:ext uri="{FF2B5EF4-FFF2-40B4-BE49-F238E27FC236}">
                    <a16:creationId xmlns:a16="http://schemas.microsoft.com/office/drawing/2014/main" xmlns="" id="{4D88612A-4B8B-4BDA-8F08-CA8CD1F90D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0" y="1550"/>
                <a:ext cx="27" cy="78"/>
              </a:xfrm>
              <a:custGeom>
                <a:avLst/>
                <a:gdLst>
                  <a:gd name="T0" fmla="*/ 12 w 14"/>
                  <a:gd name="T1" fmla="*/ 15 h 40"/>
                  <a:gd name="T2" fmla="*/ 12 w 14"/>
                  <a:gd name="T3" fmla="*/ 15 h 40"/>
                  <a:gd name="T4" fmla="*/ 13 w 14"/>
                  <a:gd name="T5" fmla="*/ 19 h 40"/>
                  <a:gd name="T6" fmla="*/ 9 w 14"/>
                  <a:gd name="T7" fmla="*/ 19 h 40"/>
                  <a:gd name="T8" fmla="*/ 9 w 14"/>
                  <a:gd name="T9" fmla="*/ 14 h 40"/>
                  <a:gd name="T10" fmla="*/ 10 w 14"/>
                  <a:gd name="T11" fmla="*/ 8 h 40"/>
                  <a:gd name="T12" fmla="*/ 12 w 14"/>
                  <a:gd name="T13" fmla="*/ 9 h 40"/>
                  <a:gd name="T14" fmla="*/ 12 w 14"/>
                  <a:gd name="T15" fmla="*/ 11 h 40"/>
                  <a:gd name="T16" fmla="*/ 11 w 14"/>
                  <a:gd name="T17" fmla="*/ 11 h 40"/>
                  <a:gd name="T18" fmla="*/ 11 w 14"/>
                  <a:gd name="T19" fmla="*/ 15 h 40"/>
                  <a:gd name="T20" fmla="*/ 12 w 14"/>
                  <a:gd name="T21" fmla="*/ 15 h 40"/>
                  <a:gd name="T22" fmla="*/ 2 w 14"/>
                  <a:gd name="T23" fmla="*/ 15 h 40"/>
                  <a:gd name="T24" fmla="*/ 0 w 14"/>
                  <a:gd name="T25" fmla="*/ 17 h 40"/>
                  <a:gd name="T26" fmla="*/ 1 w 14"/>
                  <a:gd name="T27" fmla="*/ 19 h 40"/>
                  <a:gd name="T28" fmla="*/ 4 w 14"/>
                  <a:gd name="T29" fmla="*/ 16 h 40"/>
                  <a:gd name="T30" fmla="*/ 2 w 14"/>
                  <a:gd name="T31" fmla="*/ 15 h 40"/>
                  <a:gd name="T32" fmla="*/ 4 w 14"/>
                  <a:gd name="T33" fmla="*/ 40 h 40"/>
                  <a:gd name="T34" fmla="*/ 11 w 14"/>
                  <a:gd name="T35" fmla="*/ 30 h 40"/>
                  <a:gd name="T36" fmla="*/ 13 w 14"/>
                  <a:gd name="T37" fmla="*/ 19 h 40"/>
                  <a:gd name="T38" fmla="*/ 9 w 14"/>
                  <a:gd name="T39" fmla="*/ 19 h 40"/>
                  <a:gd name="T40" fmla="*/ 9 w 14"/>
                  <a:gd name="T41" fmla="*/ 14 h 40"/>
                  <a:gd name="T42" fmla="*/ 10 w 14"/>
                  <a:gd name="T43" fmla="*/ 8 h 40"/>
                  <a:gd name="T44" fmla="*/ 12 w 14"/>
                  <a:gd name="T45" fmla="*/ 9 h 40"/>
                  <a:gd name="T46" fmla="*/ 14 w 14"/>
                  <a:gd name="T47" fmla="*/ 5 h 40"/>
                  <a:gd name="T48" fmla="*/ 13 w 14"/>
                  <a:gd name="T49" fmla="*/ 1 h 40"/>
                  <a:gd name="T50" fmla="*/ 11 w 14"/>
                  <a:gd name="T51" fmla="*/ 2 h 40"/>
                  <a:gd name="T52" fmla="*/ 7 w 14"/>
                  <a:gd name="T53" fmla="*/ 3 h 40"/>
                  <a:gd name="T54" fmla="*/ 7 w 14"/>
                  <a:gd name="T55" fmla="*/ 6 h 40"/>
                  <a:gd name="T56" fmla="*/ 4 w 14"/>
                  <a:gd name="T57" fmla="*/ 9 h 40"/>
                  <a:gd name="T58" fmla="*/ 3 w 14"/>
                  <a:gd name="T59" fmla="*/ 14 h 40"/>
                  <a:gd name="T60" fmla="*/ 2 w 14"/>
                  <a:gd name="T61" fmla="*/ 15 h 40"/>
                  <a:gd name="T62" fmla="*/ 4 w 14"/>
                  <a:gd name="T63" fmla="*/ 16 h 40"/>
                  <a:gd name="T64" fmla="*/ 1 w 14"/>
                  <a:gd name="T65" fmla="*/ 19 h 40"/>
                  <a:gd name="T66" fmla="*/ 2 w 14"/>
                  <a:gd name="T67" fmla="*/ 23 h 40"/>
                  <a:gd name="T68" fmla="*/ 4 w 14"/>
                  <a:gd name="T6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" h="40">
                    <a:moveTo>
                      <a:pt x="12" y="15"/>
                    </a:move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7"/>
                      <a:pt x="13" y="19"/>
                      <a:pt x="13" y="19"/>
                    </a:cubicBezTo>
                    <a:cubicBezTo>
                      <a:pt x="13" y="19"/>
                      <a:pt x="10" y="21"/>
                      <a:pt x="9" y="19"/>
                    </a:cubicBezTo>
                    <a:cubicBezTo>
                      <a:pt x="9" y="18"/>
                      <a:pt x="9" y="16"/>
                      <a:pt x="9" y="14"/>
                    </a:cubicBezTo>
                    <a:cubicBezTo>
                      <a:pt x="9" y="12"/>
                      <a:pt x="8" y="8"/>
                      <a:pt x="10" y="8"/>
                    </a:cubicBezTo>
                    <a:cubicBezTo>
                      <a:pt x="11" y="8"/>
                      <a:pt x="12" y="7"/>
                      <a:pt x="12" y="9"/>
                    </a:cubicBezTo>
                    <a:cubicBezTo>
                      <a:pt x="12" y="10"/>
                      <a:pt x="12" y="10"/>
                      <a:pt x="12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2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lose/>
                    <a:moveTo>
                      <a:pt x="2" y="15"/>
                    </a:moveTo>
                    <a:cubicBezTo>
                      <a:pt x="2" y="16"/>
                      <a:pt x="0" y="17"/>
                      <a:pt x="0" y="1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4" y="16"/>
                      <a:pt x="4" y="16"/>
                      <a:pt x="4" y="16"/>
                    </a:cubicBezTo>
                    <a:lnTo>
                      <a:pt x="2" y="15"/>
                    </a:lnTo>
                    <a:close/>
                    <a:moveTo>
                      <a:pt x="4" y="40"/>
                    </a:moveTo>
                    <a:cubicBezTo>
                      <a:pt x="4" y="40"/>
                      <a:pt x="11" y="32"/>
                      <a:pt x="11" y="30"/>
                    </a:cubicBezTo>
                    <a:cubicBezTo>
                      <a:pt x="10" y="25"/>
                      <a:pt x="13" y="19"/>
                      <a:pt x="13" y="19"/>
                    </a:cubicBezTo>
                    <a:cubicBezTo>
                      <a:pt x="13" y="19"/>
                      <a:pt x="10" y="21"/>
                      <a:pt x="9" y="19"/>
                    </a:cubicBezTo>
                    <a:cubicBezTo>
                      <a:pt x="9" y="18"/>
                      <a:pt x="9" y="16"/>
                      <a:pt x="9" y="14"/>
                    </a:cubicBezTo>
                    <a:cubicBezTo>
                      <a:pt x="9" y="12"/>
                      <a:pt x="8" y="8"/>
                      <a:pt x="10" y="8"/>
                    </a:cubicBezTo>
                    <a:cubicBezTo>
                      <a:pt x="11" y="8"/>
                      <a:pt x="12" y="7"/>
                      <a:pt x="12" y="9"/>
                    </a:cubicBezTo>
                    <a:cubicBezTo>
                      <a:pt x="13" y="11"/>
                      <a:pt x="14" y="5"/>
                      <a:pt x="14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1" y="0"/>
                      <a:pt x="11" y="2"/>
                    </a:cubicBezTo>
                    <a:cubicBezTo>
                      <a:pt x="10" y="4"/>
                      <a:pt x="7" y="3"/>
                      <a:pt x="7" y="3"/>
                    </a:cubicBezTo>
                    <a:cubicBezTo>
                      <a:pt x="7" y="4"/>
                      <a:pt x="7" y="5"/>
                      <a:pt x="7" y="6"/>
                    </a:cubicBezTo>
                    <a:cubicBezTo>
                      <a:pt x="6" y="6"/>
                      <a:pt x="4" y="8"/>
                      <a:pt x="4" y="9"/>
                    </a:cubicBezTo>
                    <a:cubicBezTo>
                      <a:pt x="3" y="10"/>
                      <a:pt x="4" y="12"/>
                      <a:pt x="3" y="14"/>
                    </a:cubicBezTo>
                    <a:cubicBezTo>
                      <a:pt x="3" y="14"/>
                      <a:pt x="3" y="14"/>
                      <a:pt x="2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3"/>
                      <a:pt x="2" y="23"/>
                      <a:pt x="2" y="23"/>
                    </a:cubicBezTo>
                    <a:lnTo>
                      <a:pt x="4" y="40"/>
                    </a:ln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5" name="Freeform 198">
                <a:extLst>
                  <a:ext uri="{FF2B5EF4-FFF2-40B4-BE49-F238E27FC236}">
                    <a16:creationId xmlns:a16="http://schemas.microsoft.com/office/drawing/2014/main" xmlns="" id="{9F0DDA40-E20A-4337-99E5-489A988CCD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43" y="995"/>
                <a:ext cx="66" cy="106"/>
              </a:xfrm>
              <a:custGeom>
                <a:avLst/>
                <a:gdLst>
                  <a:gd name="T0" fmla="*/ 30 w 34"/>
                  <a:gd name="T1" fmla="*/ 2 h 54"/>
                  <a:gd name="T2" fmla="*/ 27 w 34"/>
                  <a:gd name="T3" fmla="*/ 0 h 54"/>
                  <a:gd name="T4" fmla="*/ 24 w 34"/>
                  <a:gd name="T5" fmla="*/ 3 h 54"/>
                  <a:gd name="T6" fmla="*/ 19 w 34"/>
                  <a:gd name="T7" fmla="*/ 2 h 54"/>
                  <a:gd name="T8" fmla="*/ 19 w 34"/>
                  <a:gd name="T9" fmla="*/ 7 h 54"/>
                  <a:gd name="T10" fmla="*/ 16 w 34"/>
                  <a:gd name="T11" fmla="*/ 11 h 54"/>
                  <a:gd name="T12" fmla="*/ 14 w 34"/>
                  <a:gd name="T13" fmla="*/ 14 h 54"/>
                  <a:gd name="T14" fmla="*/ 9 w 34"/>
                  <a:gd name="T15" fmla="*/ 15 h 54"/>
                  <a:gd name="T16" fmla="*/ 7 w 34"/>
                  <a:gd name="T17" fmla="*/ 12 h 54"/>
                  <a:gd name="T18" fmla="*/ 8 w 34"/>
                  <a:gd name="T19" fmla="*/ 19 h 54"/>
                  <a:gd name="T20" fmla="*/ 3 w 34"/>
                  <a:gd name="T21" fmla="*/ 22 h 54"/>
                  <a:gd name="T22" fmla="*/ 1 w 34"/>
                  <a:gd name="T23" fmla="*/ 24 h 54"/>
                  <a:gd name="T24" fmla="*/ 11 w 34"/>
                  <a:gd name="T25" fmla="*/ 28 h 54"/>
                  <a:gd name="T26" fmla="*/ 12 w 34"/>
                  <a:gd name="T27" fmla="*/ 29 h 54"/>
                  <a:gd name="T28" fmla="*/ 8 w 34"/>
                  <a:gd name="T29" fmla="*/ 34 h 54"/>
                  <a:gd name="T30" fmla="*/ 4 w 34"/>
                  <a:gd name="T31" fmla="*/ 41 h 54"/>
                  <a:gd name="T32" fmla="*/ 0 w 34"/>
                  <a:gd name="T33" fmla="*/ 43 h 54"/>
                  <a:gd name="T34" fmla="*/ 2 w 34"/>
                  <a:gd name="T35" fmla="*/ 46 h 54"/>
                  <a:gd name="T36" fmla="*/ 0 w 34"/>
                  <a:gd name="T37" fmla="*/ 50 h 54"/>
                  <a:gd name="T38" fmla="*/ 5 w 34"/>
                  <a:gd name="T39" fmla="*/ 50 h 54"/>
                  <a:gd name="T40" fmla="*/ 10 w 34"/>
                  <a:gd name="T41" fmla="*/ 50 h 54"/>
                  <a:gd name="T42" fmla="*/ 12 w 34"/>
                  <a:gd name="T43" fmla="*/ 53 h 54"/>
                  <a:gd name="T44" fmla="*/ 17 w 34"/>
                  <a:gd name="T45" fmla="*/ 50 h 54"/>
                  <a:gd name="T46" fmla="*/ 18 w 34"/>
                  <a:gd name="T47" fmla="*/ 47 h 54"/>
                  <a:gd name="T48" fmla="*/ 23 w 34"/>
                  <a:gd name="T49" fmla="*/ 46 h 54"/>
                  <a:gd name="T50" fmla="*/ 25 w 34"/>
                  <a:gd name="T51" fmla="*/ 43 h 54"/>
                  <a:gd name="T52" fmla="*/ 29 w 34"/>
                  <a:gd name="T53" fmla="*/ 40 h 54"/>
                  <a:gd name="T54" fmla="*/ 30 w 34"/>
                  <a:gd name="T55" fmla="*/ 39 h 54"/>
                  <a:gd name="T56" fmla="*/ 34 w 34"/>
                  <a:gd name="T57" fmla="*/ 38 h 54"/>
                  <a:gd name="T58" fmla="*/ 32 w 34"/>
                  <a:gd name="T59" fmla="*/ 30 h 54"/>
                  <a:gd name="T60" fmla="*/ 31 w 34"/>
                  <a:gd name="T61" fmla="*/ 27 h 54"/>
                  <a:gd name="T62" fmla="*/ 32 w 34"/>
                  <a:gd name="T63" fmla="*/ 21 h 54"/>
                  <a:gd name="T64" fmla="*/ 34 w 34"/>
                  <a:gd name="T65" fmla="*/ 18 h 54"/>
                  <a:gd name="T66" fmla="*/ 30 w 34"/>
                  <a:gd name="T67" fmla="*/ 18 h 54"/>
                  <a:gd name="T68" fmla="*/ 26 w 34"/>
                  <a:gd name="T69" fmla="*/ 17 h 54"/>
                  <a:gd name="T70" fmla="*/ 21 w 34"/>
                  <a:gd name="T71" fmla="*/ 12 h 54"/>
                  <a:gd name="T72" fmla="*/ 30 w 34"/>
                  <a:gd name="T73" fmla="*/ 4 h 54"/>
                  <a:gd name="T74" fmla="*/ 10 w 34"/>
                  <a:gd name="T75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" h="54">
                    <a:moveTo>
                      <a:pt x="30" y="4"/>
                    </a:moveTo>
                    <a:cubicBezTo>
                      <a:pt x="30" y="3"/>
                      <a:pt x="29" y="2"/>
                      <a:pt x="30" y="2"/>
                    </a:cubicBezTo>
                    <a:cubicBezTo>
                      <a:pt x="29" y="1"/>
                      <a:pt x="29" y="0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2"/>
                      <a:pt x="27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2" y="2"/>
                      <a:pt x="20" y="2"/>
                      <a:pt x="19" y="2"/>
                    </a:cubicBezTo>
                    <a:cubicBezTo>
                      <a:pt x="19" y="2"/>
                      <a:pt x="19" y="5"/>
                      <a:pt x="19" y="5"/>
                    </a:cubicBezTo>
                    <a:cubicBezTo>
                      <a:pt x="16" y="6"/>
                      <a:pt x="15" y="7"/>
                      <a:pt x="19" y="7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8" y="10"/>
                      <a:pt x="17" y="10"/>
                      <a:pt x="16" y="11"/>
                    </a:cubicBezTo>
                    <a:cubicBezTo>
                      <a:pt x="15" y="12"/>
                      <a:pt x="15" y="14"/>
                      <a:pt x="16" y="14"/>
                    </a:cubicBezTo>
                    <a:cubicBezTo>
                      <a:pt x="16" y="14"/>
                      <a:pt x="13" y="15"/>
                      <a:pt x="14" y="14"/>
                    </a:cubicBezTo>
                    <a:cubicBezTo>
                      <a:pt x="13" y="14"/>
                      <a:pt x="12" y="13"/>
                      <a:pt x="10" y="13"/>
                    </a:cubicBezTo>
                    <a:cubicBezTo>
                      <a:pt x="10" y="13"/>
                      <a:pt x="9" y="15"/>
                      <a:pt x="9" y="15"/>
                    </a:cubicBezTo>
                    <a:cubicBezTo>
                      <a:pt x="9" y="15"/>
                      <a:pt x="8" y="14"/>
                      <a:pt x="8" y="14"/>
                    </a:cubicBezTo>
                    <a:cubicBezTo>
                      <a:pt x="7" y="14"/>
                      <a:pt x="7" y="13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7"/>
                      <a:pt x="5" y="17"/>
                      <a:pt x="8" y="19"/>
                    </a:cubicBezTo>
                    <a:cubicBezTo>
                      <a:pt x="8" y="19"/>
                      <a:pt x="7" y="20"/>
                      <a:pt x="8" y="21"/>
                    </a:cubicBezTo>
                    <a:cubicBezTo>
                      <a:pt x="6" y="21"/>
                      <a:pt x="4" y="21"/>
                      <a:pt x="3" y="22"/>
                    </a:cubicBezTo>
                    <a:cubicBezTo>
                      <a:pt x="3" y="22"/>
                      <a:pt x="4" y="23"/>
                      <a:pt x="4" y="24"/>
                    </a:cubicBezTo>
                    <a:cubicBezTo>
                      <a:pt x="3" y="24"/>
                      <a:pt x="3" y="24"/>
                      <a:pt x="1" y="24"/>
                    </a:cubicBezTo>
                    <a:cubicBezTo>
                      <a:pt x="1" y="25"/>
                      <a:pt x="1" y="27"/>
                      <a:pt x="1" y="27"/>
                    </a:cubicBezTo>
                    <a:cubicBezTo>
                      <a:pt x="6" y="28"/>
                      <a:pt x="6" y="28"/>
                      <a:pt x="11" y="28"/>
                    </a:cubicBezTo>
                    <a:cubicBezTo>
                      <a:pt x="11" y="27"/>
                      <a:pt x="11" y="26"/>
                      <a:pt x="12" y="26"/>
                    </a:cubicBezTo>
                    <a:cubicBezTo>
                      <a:pt x="13" y="26"/>
                      <a:pt x="12" y="28"/>
                      <a:pt x="12" y="29"/>
                    </a:cubicBezTo>
                    <a:cubicBezTo>
                      <a:pt x="11" y="29"/>
                      <a:pt x="9" y="30"/>
                      <a:pt x="8" y="31"/>
                    </a:cubicBezTo>
                    <a:cubicBezTo>
                      <a:pt x="8" y="32"/>
                      <a:pt x="9" y="33"/>
                      <a:pt x="8" y="34"/>
                    </a:cubicBezTo>
                    <a:cubicBezTo>
                      <a:pt x="8" y="37"/>
                      <a:pt x="2" y="37"/>
                      <a:pt x="8" y="39"/>
                    </a:cubicBezTo>
                    <a:cubicBezTo>
                      <a:pt x="6" y="40"/>
                      <a:pt x="5" y="40"/>
                      <a:pt x="4" y="41"/>
                    </a:cubicBezTo>
                    <a:cubicBezTo>
                      <a:pt x="4" y="41"/>
                      <a:pt x="6" y="43"/>
                      <a:pt x="5" y="44"/>
                    </a:cubicBezTo>
                    <a:cubicBezTo>
                      <a:pt x="3" y="44"/>
                      <a:pt x="2" y="43"/>
                      <a:pt x="0" y="43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2" y="46"/>
                      <a:pt x="2" y="46"/>
                    </a:cubicBezTo>
                    <a:cubicBezTo>
                      <a:pt x="2" y="46"/>
                      <a:pt x="2" y="47"/>
                      <a:pt x="2" y="48"/>
                    </a:cubicBezTo>
                    <a:cubicBezTo>
                      <a:pt x="1" y="48"/>
                      <a:pt x="1" y="50"/>
                      <a:pt x="0" y="50"/>
                    </a:cubicBezTo>
                    <a:cubicBezTo>
                      <a:pt x="2" y="50"/>
                      <a:pt x="3" y="49"/>
                      <a:pt x="3" y="49"/>
                    </a:cubicBezTo>
                    <a:cubicBezTo>
                      <a:pt x="5" y="48"/>
                      <a:pt x="8" y="50"/>
                      <a:pt x="5" y="50"/>
                    </a:cubicBezTo>
                    <a:cubicBezTo>
                      <a:pt x="4" y="50"/>
                      <a:pt x="3" y="54"/>
                      <a:pt x="5" y="53"/>
                    </a:cubicBezTo>
                    <a:cubicBezTo>
                      <a:pt x="5" y="53"/>
                      <a:pt x="9" y="50"/>
                      <a:pt x="10" y="50"/>
                    </a:cubicBezTo>
                    <a:cubicBezTo>
                      <a:pt x="11" y="50"/>
                      <a:pt x="10" y="51"/>
                      <a:pt x="10" y="52"/>
                    </a:cubicBezTo>
                    <a:cubicBezTo>
                      <a:pt x="11" y="52"/>
                      <a:pt x="12" y="52"/>
                      <a:pt x="12" y="53"/>
                    </a:cubicBezTo>
                    <a:cubicBezTo>
                      <a:pt x="13" y="52"/>
                      <a:pt x="15" y="50"/>
                      <a:pt x="15" y="50"/>
                    </a:cubicBezTo>
                    <a:cubicBezTo>
                      <a:pt x="16" y="50"/>
                      <a:pt x="17" y="51"/>
                      <a:pt x="17" y="50"/>
                    </a:cubicBezTo>
                    <a:cubicBezTo>
                      <a:pt x="18" y="50"/>
                      <a:pt x="18" y="49"/>
                      <a:pt x="18" y="48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20" y="46"/>
                      <a:pt x="21" y="47"/>
                      <a:pt x="22" y="48"/>
                    </a:cubicBezTo>
                    <a:cubicBezTo>
                      <a:pt x="22" y="47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4"/>
                      <a:pt x="24" y="44"/>
                      <a:pt x="25" y="43"/>
                    </a:cubicBezTo>
                    <a:cubicBezTo>
                      <a:pt x="26" y="43"/>
                      <a:pt x="28" y="43"/>
                      <a:pt x="28" y="43"/>
                    </a:cubicBezTo>
                    <a:cubicBezTo>
                      <a:pt x="29" y="43"/>
                      <a:pt x="28" y="40"/>
                      <a:pt x="29" y="40"/>
                    </a:cubicBezTo>
                    <a:cubicBezTo>
                      <a:pt x="30" y="40"/>
                      <a:pt x="30" y="41"/>
                      <a:pt x="32" y="42"/>
                    </a:cubicBezTo>
                    <a:cubicBezTo>
                      <a:pt x="32" y="42"/>
                      <a:pt x="31" y="39"/>
                      <a:pt x="30" y="39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1" y="38"/>
                      <a:pt x="34" y="38"/>
                      <a:pt x="34" y="38"/>
                    </a:cubicBezTo>
                    <a:cubicBezTo>
                      <a:pt x="34" y="35"/>
                      <a:pt x="34" y="33"/>
                      <a:pt x="34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2" y="29"/>
                      <a:pt x="33" y="28"/>
                      <a:pt x="32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2" y="24"/>
                      <a:pt x="32" y="23"/>
                    </a:cubicBezTo>
                    <a:cubicBezTo>
                      <a:pt x="32" y="22"/>
                      <a:pt x="33" y="20"/>
                      <a:pt x="32" y="21"/>
                    </a:cubicBezTo>
                    <a:cubicBezTo>
                      <a:pt x="32" y="21"/>
                      <a:pt x="32" y="19"/>
                      <a:pt x="32" y="19"/>
                    </a:cubicBezTo>
                    <a:cubicBezTo>
                      <a:pt x="33" y="19"/>
                      <a:pt x="34" y="18"/>
                      <a:pt x="34" y="18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6"/>
                      <a:pt x="29" y="15"/>
                      <a:pt x="26" y="17"/>
                    </a:cubicBezTo>
                    <a:cubicBezTo>
                      <a:pt x="24" y="19"/>
                      <a:pt x="26" y="14"/>
                      <a:pt x="23" y="14"/>
                    </a:cubicBezTo>
                    <a:cubicBezTo>
                      <a:pt x="20" y="14"/>
                      <a:pt x="22" y="14"/>
                      <a:pt x="21" y="12"/>
                    </a:cubicBezTo>
                    <a:cubicBezTo>
                      <a:pt x="20" y="9"/>
                      <a:pt x="26" y="11"/>
                      <a:pt x="25" y="8"/>
                    </a:cubicBezTo>
                    <a:cubicBezTo>
                      <a:pt x="24" y="5"/>
                      <a:pt x="30" y="4"/>
                      <a:pt x="30" y="4"/>
                    </a:cubicBezTo>
                    <a:close/>
                    <a:moveTo>
                      <a:pt x="11" y="36"/>
                    </a:moveTo>
                    <a:cubicBezTo>
                      <a:pt x="14" y="35"/>
                      <a:pt x="11" y="38"/>
                      <a:pt x="10" y="38"/>
                    </a:cubicBezTo>
                    <a:cubicBezTo>
                      <a:pt x="8" y="39"/>
                      <a:pt x="10" y="36"/>
                      <a:pt x="11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6" name="Freeform 199">
                <a:extLst>
                  <a:ext uri="{FF2B5EF4-FFF2-40B4-BE49-F238E27FC236}">
                    <a16:creationId xmlns:a16="http://schemas.microsoft.com/office/drawing/2014/main" xmlns="" id="{75AD32ED-51BB-41F1-AB31-9653A45437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43" y="995"/>
                <a:ext cx="66" cy="106"/>
              </a:xfrm>
              <a:custGeom>
                <a:avLst/>
                <a:gdLst>
                  <a:gd name="T0" fmla="*/ 30 w 34"/>
                  <a:gd name="T1" fmla="*/ 2 h 54"/>
                  <a:gd name="T2" fmla="*/ 27 w 34"/>
                  <a:gd name="T3" fmla="*/ 0 h 54"/>
                  <a:gd name="T4" fmla="*/ 24 w 34"/>
                  <a:gd name="T5" fmla="*/ 3 h 54"/>
                  <a:gd name="T6" fmla="*/ 19 w 34"/>
                  <a:gd name="T7" fmla="*/ 2 h 54"/>
                  <a:gd name="T8" fmla="*/ 19 w 34"/>
                  <a:gd name="T9" fmla="*/ 7 h 54"/>
                  <a:gd name="T10" fmla="*/ 16 w 34"/>
                  <a:gd name="T11" fmla="*/ 11 h 54"/>
                  <a:gd name="T12" fmla="*/ 14 w 34"/>
                  <a:gd name="T13" fmla="*/ 14 h 54"/>
                  <a:gd name="T14" fmla="*/ 9 w 34"/>
                  <a:gd name="T15" fmla="*/ 15 h 54"/>
                  <a:gd name="T16" fmla="*/ 7 w 34"/>
                  <a:gd name="T17" fmla="*/ 12 h 54"/>
                  <a:gd name="T18" fmla="*/ 8 w 34"/>
                  <a:gd name="T19" fmla="*/ 19 h 54"/>
                  <a:gd name="T20" fmla="*/ 3 w 34"/>
                  <a:gd name="T21" fmla="*/ 22 h 54"/>
                  <a:gd name="T22" fmla="*/ 1 w 34"/>
                  <a:gd name="T23" fmla="*/ 24 h 54"/>
                  <a:gd name="T24" fmla="*/ 11 w 34"/>
                  <a:gd name="T25" fmla="*/ 28 h 54"/>
                  <a:gd name="T26" fmla="*/ 12 w 34"/>
                  <a:gd name="T27" fmla="*/ 29 h 54"/>
                  <a:gd name="T28" fmla="*/ 8 w 34"/>
                  <a:gd name="T29" fmla="*/ 34 h 54"/>
                  <a:gd name="T30" fmla="*/ 4 w 34"/>
                  <a:gd name="T31" fmla="*/ 41 h 54"/>
                  <a:gd name="T32" fmla="*/ 0 w 34"/>
                  <a:gd name="T33" fmla="*/ 43 h 54"/>
                  <a:gd name="T34" fmla="*/ 2 w 34"/>
                  <a:gd name="T35" fmla="*/ 46 h 54"/>
                  <a:gd name="T36" fmla="*/ 0 w 34"/>
                  <a:gd name="T37" fmla="*/ 50 h 54"/>
                  <a:gd name="T38" fmla="*/ 5 w 34"/>
                  <a:gd name="T39" fmla="*/ 50 h 54"/>
                  <a:gd name="T40" fmla="*/ 10 w 34"/>
                  <a:gd name="T41" fmla="*/ 50 h 54"/>
                  <a:gd name="T42" fmla="*/ 12 w 34"/>
                  <a:gd name="T43" fmla="*/ 53 h 54"/>
                  <a:gd name="T44" fmla="*/ 17 w 34"/>
                  <a:gd name="T45" fmla="*/ 50 h 54"/>
                  <a:gd name="T46" fmla="*/ 18 w 34"/>
                  <a:gd name="T47" fmla="*/ 47 h 54"/>
                  <a:gd name="T48" fmla="*/ 23 w 34"/>
                  <a:gd name="T49" fmla="*/ 46 h 54"/>
                  <a:gd name="T50" fmla="*/ 25 w 34"/>
                  <a:gd name="T51" fmla="*/ 43 h 54"/>
                  <a:gd name="T52" fmla="*/ 29 w 34"/>
                  <a:gd name="T53" fmla="*/ 40 h 54"/>
                  <a:gd name="T54" fmla="*/ 30 w 34"/>
                  <a:gd name="T55" fmla="*/ 39 h 54"/>
                  <a:gd name="T56" fmla="*/ 34 w 34"/>
                  <a:gd name="T57" fmla="*/ 38 h 54"/>
                  <a:gd name="T58" fmla="*/ 32 w 34"/>
                  <a:gd name="T59" fmla="*/ 30 h 54"/>
                  <a:gd name="T60" fmla="*/ 31 w 34"/>
                  <a:gd name="T61" fmla="*/ 27 h 54"/>
                  <a:gd name="T62" fmla="*/ 32 w 34"/>
                  <a:gd name="T63" fmla="*/ 21 h 54"/>
                  <a:gd name="T64" fmla="*/ 34 w 34"/>
                  <a:gd name="T65" fmla="*/ 18 h 54"/>
                  <a:gd name="T66" fmla="*/ 30 w 34"/>
                  <a:gd name="T67" fmla="*/ 18 h 54"/>
                  <a:gd name="T68" fmla="*/ 26 w 34"/>
                  <a:gd name="T69" fmla="*/ 17 h 54"/>
                  <a:gd name="T70" fmla="*/ 21 w 34"/>
                  <a:gd name="T71" fmla="*/ 12 h 54"/>
                  <a:gd name="T72" fmla="*/ 30 w 34"/>
                  <a:gd name="T73" fmla="*/ 4 h 54"/>
                  <a:gd name="T74" fmla="*/ 10 w 34"/>
                  <a:gd name="T75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" h="54">
                    <a:moveTo>
                      <a:pt x="30" y="4"/>
                    </a:moveTo>
                    <a:cubicBezTo>
                      <a:pt x="30" y="3"/>
                      <a:pt x="29" y="2"/>
                      <a:pt x="30" y="2"/>
                    </a:cubicBezTo>
                    <a:cubicBezTo>
                      <a:pt x="29" y="1"/>
                      <a:pt x="29" y="0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2"/>
                      <a:pt x="27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2" y="2"/>
                      <a:pt x="20" y="2"/>
                      <a:pt x="19" y="2"/>
                    </a:cubicBezTo>
                    <a:cubicBezTo>
                      <a:pt x="19" y="2"/>
                      <a:pt x="19" y="5"/>
                      <a:pt x="19" y="5"/>
                    </a:cubicBezTo>
                    <a:cubicBezTo>
                      <a:pt x="16" y="6"/>
                      <a:pt x="15" y="7"/>
                      <a:pt x="19" y="7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8" y="10"/>
                      <a:pt x="17" y="10"/>
                      <a:pt x="16" y="11"/>
                    </a:cubicBezTo>
                    <a:cubicBezTo>
                      <a:pt x="15" y="12"/>
                      <a:pt x="15" y="14"/>
                      <a:pt x="16" y="14"/>
                    </a:cubicBezTo>
                    <a:cubicBezTo>
                      <a:pt x="16" y="14"/>
                      <a:pt x="13" y="15"/>
                      <a:pt x="14" y="14"/>
                    </a:cubicBezTo>
                    <a:cubicBezTo>
                      <a:pt x="13" y="14"/>
                      <a:pt x="12" y="13"/>
                      <a:pt x="10" y="13"/>
                    </a:cubicBezTo>
                    <a:cubicBezTo>
                      <a:pt x="10" y="13"/>
                      <a:pt x="9" y="15"/>
                      <a:pt x="9" y="15"/>
                    </a:cubicBezTo>
                    <a:cubicBezTo>
                      <a:pt x="9" y="15"/>
                      <a:pt x="8" y="14"/>
                      <a:pt x="8" y="14"/>
                    </a:cubicBezTo>
                    <a:cubicBezTo>
                      <a:pt x="7" y="14"/>
                      <a:pt x="7" y="13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7"/>
                      <a:pt x="5" y="17"/>
                      <a:pt x="8" y="19"/>
                    </a:cubicBezTo>
                    <a:cubicBezTo>
                      <a:pt x="8" y="19"/>
                      <a:pt x="7" y="20"/>
                      <a:pt x="8" y="21"/>
                    </a:cubicBezTo>
                    <a:cubicBezTo>
                      <a:pt x="6" y="21"/>
                      <a:pt x="4" y="21"/>
                      <a:pt x="3" y="22"/>
                    </a:cubicBezTo>
                    <a:cubicBezTo>
                      <a:pt x="3" y="22"/>
                      <a:pt x="4" y="23"/>
                      <a:pt x="4" y="24"/>
                    </a:cubicBezTo>
                    <a:cubicBezTo>
                      <a:pt x="3" y="24"/>
                      <a:pt x="3" y="24"/>
                      <a:pt x="1" y="24"/>
                    </a:cubicBezTo>
                    <a:cubicBezTo>
                      <a:pt x="1" y="25"/>
                      <a:pt x="1" y="27"/>
                      <a:pt x="1" y="27"/>
                    </a:cubicBezTo>
                    <a:cubicBezTo>
                      <a:pt x="6" y="28"/>
                      <a:pt x="6" y="28"/>
                      <a:pt x="11" y="28"/>
                    </a:cubicBezTo>
                    <a:cubicBezTo>
                      <a:pt x="11" y="27"/>
                      <a:pt x="11" y="26"/>
                      <a:pt x="12" y="26"/>
                    </a:cubicBezTo>
                    <a:cubicBezTo>
                      <a:pt x="13" y="26"/>
                      <a:pt x="12" y="28"/>
                      <a:pt x="12" y="29"/>
                    </a:cubicBezTo>
                    <a:cubicBezTo>
                      <a:pt x="11" y="29"/>
                      <a:pt x="9" y="30"/>
                      <a:pt x="8" y="31"/>
                    </a:cubicBezTo>
                    <a:cubicBezTo>
                      <a:pt x="8" y="32"/>
                      <a:pt x="9" y="33"/>
                      <a:pt x="8" y="34"/>
                    </a:cubicBezTo>
                    <a:cubicBezTo>
                      <a:pt x="8" y="37"/>
                      <a:pt x="2" y="37"/>
                      <a:pt x="8" y="39"/>
                    </a:cubicBezTo>
                    <a:cubicBezTo>
                      <a:pt x="6" y="40"/>
                      <a:pt x="5" y="40"/>
                      <a:pt x="4" y="41"/>
                    </a:cubicBezTo>
                    <a:cubicBezTo>
                      <a:pt x="4" y="41"/>
                      <a:pt x="6" y="43"/>
                      <a:pt x="5" y="44"/>
                    </a:cubicBezTo>
                    <a:cubicBezTo>
                      <a:pt x="3" y="44"/>
                      <a:pt x="2" y="43"/>
                      <a:pt x="0" y="43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2" y="46"/>
                      <a:pt x="2" y="46"/>
                    </a:cubicBezTo>
                    <a:cubicBezTo>
                      <a:pt x="2" y="46"/>
                      <a:pt x="2" y="47"/>
                      <a:pt x="2" y="48"/>
                    </a:cubicBezTo>
                    <a:cubicBezTo>
                      <a:pt x="1" y="48"/>
                      <a:pt x="1" y="50"/>
                      <a:pt x="0" y="50"/>
                    </a:cubicBezTo>
                    <a:cubicBezTo>
                      <a:pt x="2" y="50"/>
                      <a:pt x="3" y="49"/>
                      <a:pt x="3" y="49"/>
                    </a:cubicBezTo>
                    <a:cubicBezTo>
                      <a:pt x="5" y="48"/>
                      <a:pt x="8" y="50"/>
                      <a:pt x="5" y="50"/>
                    </a:cubicBezTo>
                    <a:cubicBezTo>
                      <a:pt x="4" y="50"/>
                      <a:pt x="3" y="54"/>
                      <a:pt x="5" y="53"/>
                    </a:cubicBezTo>
                    <a:cubicBezTo>
                      <a:pt x="5" y="53"/>
                      <a:pt x="9" y="50"/>
                      <a:pt x="10" y="50"/>
                    </a:cubicBezTo>
                    <a:cubicBezTo>
                      <a:pt x="11" y="50"/>
                      <a:pt x="10" y="51"/>
                      <a:pt x="10" y="52"/>
                    </a:cubicBezTo>
                    <a:cubicBezTo>
                      <a:pt x="11" y="52"/>
                      <a:pt x="12" y="52"/>
                      <a:pt x="12" y="53"/>
                    </a:cubicBezTo>
                    <a:cubicBezTo>
                      <a:pt x="13" y="52"/>
                      <a:pt x="15" y="50"/>
                      <a:pt x="15" y="50"/>
                    </a:cubicBezTo>
                    <a:cubicBezTo>
                      <a:pt x="16" y="50"/>
                      <a:pt x="17" y="51"/>
                      <a:pt x="17" y="50"/>
                    </a:cubicBezTo>
                    <a:cubicBezTo>
                      <a:pt x="18" y="50"/>
                      <a:pt x="18" y="49"/>
                      <a:pt x="18" y="48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20" y="46"/>
                      <a:pt x="21" y="47"/>
                      <a:pt x="22" y="48"/>
                    </a:cubicBezTo>
                    <a:cubicBezTo>
                      <a:pt x="22" y="47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4"/>
                      <a:pt x="24" y="44"/>
                      <a:pt x="25" y="43"/>
                    </a:cubicBezTo>
                    <a:cubicBezTo>
                      <a:pt x="26" y="43"/>
                      <a:pt x="28" y="43"/>
                      <a:pt x="28" y="43"/>
                    </a:cubicBezTo>
                    <a:cubicBezTo>
                      <a:pt x="29" y="43"/>
                      <a:pt x="28" y="40"/>
                      <a:pt x="29" y="40"/>
                    </a:cubicBezTo>
                    <a:cubicBezTo>
                      <a:pt x="30" y="40"/>
                      <a:pt x="30" y="41"/>
                      <a:pt x="32" y="42"/>
                    </a:cubicBezTo>
                    <a:cubicBezTo>
                      <a:pt x="32" y="42"/>
                      <a:pt x="31" y="39"/>
                      <a:pt x="30" y="39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1" y="38"/>
                      <a:pt x="34" y="38"/>
                      <a:pt x="34" y="38"/>
                    </a:cubicBezTo>
                    <a:cubicBezTo>
                      <a:pt x="34" y="35"/>
                      <a:pt x="34" y="33"/>
                      <a:pt x="34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2" y="29"/>
                      <a:pt x="33" y="28"/>
                      <a:pt x="32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2" y="24"/>
                      <a:pt x="32" y="23"/>
                    </a:cubicBezTo>
                    <a:cubicBezTo>
                      <a:pt x="32" y="22"/>
                      <a:pt x="33" y="20"/>
                      <a:pt x="32" y="21"/>
                    </a:cubicBezTo>
                    <a:cubicBezTo>
                      <a:pt x="32" y="21"/>
                      <a:pt x="32" y="19"/>
                      <a:pt x="32" y="19"/>
                    </a:cubicBezTo>
                    <a:cubicBezTo>
                      <a:pt x="33" y="19"/>
                      <a:pt x="34" y="18"/>
                      <a:pt x="34" y="18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6"/>
                      <a:pt x="29" y="15"/>
                      <a:pt x="26" y="17"/>
                    </a:cubicBezTo>
                    <a:cubicBezTo>
                      <a:pt x="24" y="19"/>
                      <a:pt x="26" y="14"/>
                      <a:pt x="23" y="14"/>
                    </a:cubicBezTo>
                    <a:cubicBezTo>
                      <a:pt x="20" y="14"/>
                      <a:pt x="22" y="14"/>
                      <a:pt x="21" y="12"/>
                    </a:cubicBezTo>
                    <a:cubicBezTo>
                      <a:pt x="20" y="9"/>
                      <a:pt x="26" y="11"/>
                      <a:pt x="25" y="8"/>
                    </a:cubicBezTo>
                    <a:cubicBezTo>
                      <a:pt x="24" y="5"/>
                      <a:pt x="30" y="4"/>
                      <a:pt x="30" y="4"/>
                    </a:cubicBezTo>
                    <a:close/>
                    <a:moveTo>
                      <a:pt x="11" y="36"/>
                    </a:moveTo>
                    <a:cubicBezTo>
                      <a:pt x="14" y="35"/>
                      <a:pt x="11" y="38"/>
                      <a:pt x="10" y="38"/>
                    </a:cubicBezTo>
                    <a:cubicBezTo>
                      <a:pt x="8" y="39"/>
                      <a:pt x="10" y="36"/>
                      <a:pt x="11" y="36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7" name="Freeform 200">
                <a:extLst>
                  <a:ext uri="{FF2B5EF4-FFF2-40B4-BE49-F238E27FC236}">
                    <a16:creationId xmlns:a16="http://schemas.microsoft.com/office/drawing/2014/main" xmlns="" id="{CCCAAFB1-4CF7-42BD-AFB6-AF1D4489B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6" y="1444"/>
                <a:ext cx="175" cy="181"/>
              </a:xfrm>
              <a:custGeom>
                <a:avLst/>
                <a:gdLst>
                  <a:gd name="T0" fmla="*/ 89 w 89"/>
                  <a:gd name="T1" fmla="*/ 83 h 92"/>
                  <a:gd name="T2" fmla="*/ 88 w 89"/>
                  <a:gd name="T3" fmla="*/ 82 h 92"/>
                  <a:gd name="T4" fmla="*/ 86 w 89"/>
                  <a:gd name="T5" fmla="*/ 80 h 92"/>
                  <a:gd name="T6" fmla="*/ 83 w 89"/>
                  <a:gd name="T7" fmla="*/ 78 h 92"/>
                  <a:gd name="T8" fmla="*/ 83 w 89"/>
                  <a:gd name="T9" fmla="*/ 73 h 92"/>
                  <a:gd name="T10" fmla="*/ 81 w 89"/>
                  <a:gd name="T11" fmla="*/ 73 h 92"/>
                  <a:gd name="T12" fmla="*/ 80 w 89"/>
                  <a:gd name="T13" fmla="*/ 66 h 92"/>
                  <a:gd name="T14" fmla="*/ 78 w 89"/>
                  <a:gd name="T15" fmla="*/ 61 h 92"/>
                  <a:gd name="T16" fmla="*/ 75 w 89"/>
                  <a:gd name="T17" fmla="*/ 55 h 92"/>
                  <a:gd name="T18" fmla="*/ 70 w 89"/>
                  <a:gd name="T19" fmla="*/ 54 h 92"/>
                  <a:gd name="T20" fmla="*/ 71 w 89"/>
                  <a:gd name="T21" fmla="*/ 52 h 92"/>
                  <a:gd name="T22" fmla="*/ 64 w 89"/>
                  <a:gd name="T23" fmla="*/ 45 h 92"/>
                  <a:gd name="T24" fmla="*/ 59 w 89"/>
                  <a:gd name="T25" fmla="*/ 38 h 92"/>
                  <a:gd name="T26" fmla="*/ 57 w 89"/>
                  <a:gd name="T27" fmla="*/ 34 h 92"/>
                  <a:gd name="T28" fmla="*/ 58 w 89"/>
                  <a:gd name="T29" fmla="*/ 29 h 92"/>
                  <a:gd name="T30" fmla="*/ 61 w 89"/>
                  <a:gd name="T31" fmla="*/ 28 h 92"/>
                  <a:gd name="T32" fmla="*/ 61 w 89"/>
                  <a:gd name="T33" fmla="*/ 23 h 92"/>
                  <a:gd name="T34" fmla="*/ 65 w 89"/>
                  <a:gd name="T35" fmla="*/ 21 h 92"/>
                  <a:gd name="T36" fmla="*/ 64 w 89"/>
                  <a:gd name="T37" fmla="*/ 19 h 92"/>
                  <a:gd name="T38" fmla="*/ 60 w 89"/>
                  <a:gd name="T39" fmla="*/ 19 h 92"/>
                  <a:gd name="T40" fmla="*/ 56 w 89"/>
                  <a:gd name="T41" fmla="*/ 18 h 92"/>
                  <a:gd name="T42" fmla="*/ 53 w 89"/>
                  <a:gd name="T43" fmla="*/ 16 h 92"/>
                  <a:gd name="T44" fmla="*/ 51 w 89"/>
                  <a:gd name="T45" fmla="*/ 13 h 92"/>
                  <a:gd name="T46" fmla="*/ 50 w 89"/>
                  <a:gd name="T47" fmla="*/ 10 h 92"/>
                  <a:gd name="T48" fmla="*/ 50 w 89"/>
                  <a:gd name="T49" fmla="*/ 7 h 92"/>
                  <a:gd name="T50" fmla="*/ 48 w 89"/>
                  <a:gd name="T51" fmla="*/ 2 h 92"/>
                  <a:gd name="T52" fmla="*/ 45 w 89"/>
                  <a:gd name="T53" fmla="*/ 1 h 92"/>
                  <a:gd name="T54" fmla="*/ 42 w 89"/>
                  <a:gd name="T55" fmla="*/ 3 h 92"/>
                  <a:gd name="T56" fmla="*/ 41 w 89"/>
                  <a:gd name="T57" fmla="*/ 1 h 92"/>
                  <a:gd name="T58" fmla="*/ 39 w 89"/>
                  <a:gd name="T59" fmla="*/ 0 h 92"/>
                  <a:gd name="T60" fmla="*/ 37 w 89"/>
                  <a:gd name="T61" fmla="*/ 2 h 92"/>
                  <a:gd name="T62" fmla="*/ 31 w 89"/>
                  <a:gd name="T63" fmla="*/ 1 h 92"/>
                  <a:gd name="T64" fmla="*/ 29 w 89"/>
                  <a:gd name="T65" fmla="*/ 2 h 92"/>
                  <a:gd name="T66" fmla="*/ 27 w 89"/>
                  <a:gd name="T67" fmla="*/ 8 h 92"/>
                  <a:gd name="T68" fmla="*/ 23 w 89"/>
                  <a:gd name="T69" fmla="*/ 13 h 92"/>
                  <a:gd name="T70" fmla="*/ 24 w 89"/>
                  <a:gd name="T71" fmla="*/ 17 h 92"/>
                  <a:gd name="T72" fmla="*/ 22 w 89"/>
                  <a:gd name="T73" fmla="*/ 23 h 92"/>
                  <a:gd name="T74" fmla="*/ 22 w 89"/>
                  <a:gd name="T75" fmla="*/ 27 h 92"/>
                  <a:gd name="T76" fmla="*/ 20 w 89"/>
                  <a:gd name="T77" fmla="*/ 32 h 92"/>
                  <a:gd name="T78" fmla="*/ 18 w 89"/>
                  <a:gd name="T79" fmla="*/ 35 h 92"/>
                  <a:gd name="T80" fmla="*/ 0 w 89"/>
                  <a:gd name="T81" fmla="*/ 49 h 92"/>
                  <a:gd name="T82" fmla="*/ 5 w 89"/>
                  <a:gd name="T83" fmla="*/ 64 h 92"/>
                  <a:gd name="T84" fmla="*/ 29 w 89"/>
                  <a:gd name="T85" fmla="*/ 78 h 92"/>
                  <a:gd name="T86" fmla="*/ 30 w 89"/>
                  <a:gd name="T87" fmla="*/ 81 h 92"/>
                  <a:gd name="T88" fmla="*/ 36 w 89"/>
                  <a:gd name="T89" fmla="*/ 81 h 92"/>
                  <a:gd name="T90" fmla="*/ 37 w 89"/>
                  <a:gd name="T91" fmla="*/ 87 h 92"/>
                  <a:gd name="T92" fmla="*/ 43 w 89"/>
                  <a:gd name="T93" fmla="*/ 90 h 92"/>
                  <a:gd name="T94" fmla="*/ 59 w 89"/>
                  <a:gd name="T95" fmla="*/ 92 h 92"/>
                  <a:gd name="T96" fmla="*/ 67 w 89"/>
                  <a:gd name="T97" fmla="*/ 86 h 92"/>
                  <a:gd name="T98" fmla="*/ 73 w 89"/>
                  <a:gd name="T99" fmla="*/ 79 h 92"/>
                  <a:gd name="T100" fmla="*/ 78 w 89"/>
                  <a:gd name="T101" fmla="*/ 80 h 92"/>
                  <a:gd name="T102" fmla="*/ 80 w 89"/>
                  <a:gd name="T103" fmla="*/ 80 h 92"/>
                  <a:gd name="T104" fmla="*/ 81 w 89"/>
                  <a:gd name="T105" fmla="*/ 82 h 92"/>
                  <a:gd name="T106" fmla="*/ 85 w 89"/>
                  <a:gd name="T107" fmla="*/ 83 h 92"/>
                  <a:gd name="T108" fmla="*/ 86 w 89"/>
                  <a:gd name="T109" fmla="*/ 81 h 92"/>
                  <a:gd name="T110" fmla="*/ 88 w 89"/>
                  <a:gd name="T111" fmla="*/ 83 h 92"/>
                  <a:gd name="T112" fmla="*/ 89 w 89"/>
                  <a:gd name="T113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2">
                    <a:moveTo>
                      <a:pt x="89" y="83"/>
                    </a:move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7" y="82"/>
                      <a:pt x="86" y="80"/>
                    </a:cubicBezTo>
                    <a:cubicBezTo>
                      <a:pt x="85" y="78"/>
                      <a:pt x="83" y="78"/>
                      <a:pt x="83" y="78"/>
                    </a:cubicBezTo>
                    <a:cubicBezTo>
                      <a:pt x="83" y="73"/>
                      <a:pt x="83" y="73"/>
                      <a:pt x="83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0" y="70"/>
                      <a:pt x="80" y="69"/>
                      <a:pt x="80" y="66"/>
                    </a:cubicBezTo>
                    <a:cubicBezTo>
                      <a:pt x="81" y="63"/>
                      <a:pt x="80" y="63"/>
                      <a:pt x="78" y="61"/>
                    </a:cubicBezTo>
                    <a:cubicBezTo>
                      <a:pt x="76" y="58"/>
                      <a:pt x="76" y="57"/>
                      <a:pt x="75" y="55"/>
                    </a:cubicBezTo>
                    <a:cubicBezTo>
                      <a:pt x="74" y="53"/>
                      <a:pt x="73" y="54"/>
                      <a:pt x="70" y="54"/>
                    </a:cubicBezTo>
                    <a:cubicBezTo>
                      <a:pt x="67" y="54"/>
                      <a:pt x="71" y="54"/>
                      <a:pt x="71" y="52"/>
                    </a:cubicBezTo>
                    <a:cubicBezTo>
                      <a:pt x="70" y="50"/>
                      <a:pt x="66" y="46"/>
                      <a:pt x="64" y="45"/>
                    </a:cubicBezTo>
                    <a:cubicBezTo>
                      <a:pt x="61" y="45"/>
                      <a:pt x="61" y="39"/>
                      <a:pt x="59" y="38"/>
                    </a:cubicBezTo>
                    <a:cubicBezTo>
                      <a:pt x="57" y="37"/>
                      <a:pt x="58" y="35"/>
                      <a:pt x="57" y="34"/>
                    </a:cubicBezTo>
                    <a:cubicBezTo>
                      <a:pt x="56" y="32"/>
                      <a:pt x="60" y="34"/>
                      <a:pt x="58" y="29"/>
                    </a:cubicBezTo>
                    <a:cubicBezTo>
                      <a:pt x="57" y="27"/>
                      <a:pt x="60" y="30"/>
                      <a:pt x="61" y="28"/>
                    </a:cubicBezTo>
                    <a:cubicBezTo>
                      <a:pt x="62" y="27"/>
                      <a:pt x="62" y="26"/>
                      <a:pt x="61" y="23"/>
                    </a:cubicBezTo>
                    <a:cubicBezTo>
                      <a:pt x="60" y="21"/>
                      <a:pt x="63" y="23"/>
                      <a:pt x="65" y="21"/>
                    </a:cubicBezTo>
                    <a:cubicBezTo>
                      <a:pt x="66" y="20"/>
                      <a:pt x="64" y="19"/>
                      <a:pt x="64" y="19"/>
                    </a:cubicBezTo>
                    <a:cubicBezTo>
                      <a:pt x="64" y="19"/>
                      <a:pt x="62" y="20"/>
                      <a:pt x="60" y="19"/>
                    </a:cubicBezTo>
                    <a:cubicBezTo>
                      <a:pt x="58" y="18"/>
                      <a:pt x="58" y="18"/>
                      <a:pt x="56" y="18"/>
                    </a:cubicBezTo>
                    <a:cubicBezTo>
                      <a:pt x="55" y="18"/>
                      <a:pt x="55" y="16"/>
                      <a:pt x="53" y="16"/>
                    </a:cubicBezTo>
                    <a:cubicBezTo>
                      <a:pt x="51" y="16"/>
                      <a:pt x="53" y="13"/>
                      <a:pt x="51" y="13"/>
                    </a:cubicBezTo>
                    <a:cubicBezTo>
                      <a:pt x="49" y="13"/>
                      <a:pt x="52" y="10"/>
                      <a:pt x="50" y="10"/>
                    </a:cubicBezTo>
                    <a:cubicBezTo>
                      <a:pt x="48" y="10"/>
                      <a:pt x="51" y="8"/>
                      <a:pt x="50" y="7"/>
                    </a:cubicBezTo>
                    <a:cubicBezTo>
                      <a:pt x="49" y="5"/>
                      <a:pt x="48" y="2"/>
                      <a:pt x="48" y="2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1"/>
                      <a:pt x="37" y="2"/>
                    </a:cubicBezTo>
                    <a:cubicBezTo>
                      <a:pt x="36" y="4"/>
                      <a:pt x="33" y="0"/>
                      <a:pt x="31" y="1"/>
                    </a:cubicBezTo>
                    <a:cubicBezTo>
                      <a:pt x="31" y="2"/>
                      <a:pt x="30" y="2"/>
                      <a:pt x="29" y="2"/>
                    </a:cubicBezTo>
                    <a:cubicBezTo>
                      <a:pt x="29" y="2"/>
                      <a:pt x="29" y="6"/>
                      <a:pt x="27" y="8"/>
                    </a:cubicBezTo>
                    <a:cubicBezTo>
                      <a:pt x="25" y="9"/>
                      <a:pt x="23" y="10"/>
                      <a:pt x="23" y="13"/>
                    </a:cubicBezTo>
                    <a:cubicBezTo>
                      <a:pt x="23" y="16"/>
                      <a:pt x="24" y="15"/>
                      <a:pt x="24" y="17"/>
                    </a:cubicBezTo>
                    <a:cubicBezTo>
                      <a:pt x="23" y="20"/>
                      <a:pt x="21" y="20"/>
                      <a:pt x="22" y="23"/>
                    </a:cubicBezTo>
                    <a:cubicBezTo>
                      <a:pt x="23" y="26"/>
                      <a:pt x="23" y="25"/>
                      <a:pt x="22" y="27"/>
                    </a:cubicBezTo>
                    <a:cubicBezTo>
                      <a:pt x="21" y="30"/>
                      <a:pt x="21" y="30"/>
                      <a:pt x="20" y="32"/>
                    </a:cubicBezTo>
                    <a:cubicBezTo>
                      <a:pt x="19" y="34"/>
                      <a:pt x="18" y="35"/>
                      <a:pt x="18" y="3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7" y="87"/>
                      <a:pt x="37" y="87"/>
                      <a:pt x="37" y="87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65" y="88"/>
                      <a:pt x="67" y="86"/>
                    </a:cubicBezTo>
                    <a:cubicBezTo>
                      <a:pt x="69" y="83"/>
                      <a:pt x="71" y="78"/>
                      <a:pt x="73" y="79"/>
                    </a:cubicBezTo>
                    <a:cubicBezTo>
                      <a:pt x="76" y="80"/>
                      <a:pt x="78" y="80"/>
                      <a:pt x="78" y="80"/>
                    </a:cubicBezTo>
                    <a:cubicBezTo>
                      <a:pt x="78" y="80"/>
                      <a:pt x="79" y="80"/>
                      <a:pt x="80" y="80"/>
                    </a:cubicBezTo>
                    <a:cubicBezTo>
                      <a:pt x="80" y="80"/>
                      <a:pt x="81" y="82"/>
                      <a:pt x="81" y="82"/>
                    </a:cubicBezTo>
                    <a:cubicBezTo>
                      <a:pt x="82" y="83"/>
                      <a:pt x="83" y="83"/>
                      <a:pt x="85" y="83"/>
                    </a:cubicBezTo>
                    <a:cubicBezTo>
                      <a:pt x="85" y="83"/>
                      <a:pt x="85" y="81"/>
                      <a:pt x="86" y="81"/>
                    </a:cubicBezTo>
                    <a:cubicBezTo>
                      <a:pt x="86" y="81"/>
                      <a:pt x="88" y="83"/>
                      <a:pt x="88" y="83"/>
                    </a:cubicBezTo>
                    <a:cubicBezTo>
                      <a:pt x="88" y="83"/>
                      <a:pt x="88" y="83"/>
                      <a:pt x="89" y="8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8" name="Freeform 201">
                <a:extLst>
                  <a:ext uri="{FF2B5EF4-FFF2-40B4-BE49-F238E27FC236}">
                    <a16:creationId xmlns:a16="http://schemas.microsoft.com/office/drawing/2014/main" xmlns="" id="{5343A862-DE60-40FA-AA64-48DFD1775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6" y="1444"/>
                <a:ext cx="175" cy="181"/>
              </a:xfrm>
              <a:custGeom>
                <a:avLst/>
                <a:gdLst>
                  <a:gd name="T0" fmla="*/ 89 w 89"/>
                  <a:gd name="T1" fmla="*/ 83 h 92"/>
                  <a:gd name="T2" fmla="*/ 88 w 89"/>
                  <a:gd name="T3" fmla="*/ 82 h 92"/>
                  <a:gd name="T4" fmla="*/ 86 w 89"/>
                  <a:gd name="T5" fmla="*/ 80 h 92"/>
                  <a:gd name="T6" fmla="*/ 83 w 89"/>
                  <a:gd name="T7" fmla="*/ 78 h 92"/>
                  <a:gd name="T8" fmla="*/ 83 w 89"/>
                  <a:gd name="T9" fmla="*/ 73 h 92"/>
                  <a:gd name="T10" fmla="*/ 81 w 89"/>
                  <a:gd name="T11" fmla="*/ 73 h 92"/>
                  <a:gd name="T12" fmla="*/ 80 w 89"/>
                  <a:gd name="T13" fmla="*/ 66 h 92"/>
                  <a:gd name="T14" fmla="*/ 78 w 89"/>
                  <a:gd name="T15" fmla="*/ 61 h 92"/>
                  <a:gd name="T16" fmla="*/ 75 w 89"/>
                  <a:gd name="T17" fmla="*/ 55 h 92"/>
                  <a:gd name="T18" fmla="*/ 70 w 89"/>
                  <a:gd name="T19" fmla="*/ 54 h 92"/>
                  <a:gd name="T20" fmla="*/ 71 w 89"/>
                  <a:gd name="T21" fmla="*/ 52 h 92"/>
                  <a:gd name="T22" fmla="*/ 64 w 89"/>
                  <a:gd name="T23" fmla="*/ 45 h 92"/>
                  <a:gd name="T24" fmla="*/ 59 w 89"/>
                  <a:gd name="T25" fmla="*/ 38 h 92"/>
                  <a:gd name="T26" fmla="*/ 57 w 89"/>
                  <a:gd name="T27" fmla="*/ 34 h 92"/>
                  <a:gd name="T28" fmla="*/ 58 w 89"/>
                  <a:gd name="T29" fmla="*/ 29 h 92"/>
                  <a:gd name="T30" fmla="*/ 61 w 89"/>
                  <a:gd name="T31" fmla="*/ 28 h 92"/>
                  <a:gd name="T32" fmla="*/ 61 w 89"/>
                  <a:gd name="T33" fmla="*/ 23 h 92"/>
                  <a:gd name="T34" fmla="*/ 65 w 89"/>
                  <a:gd name="T35" fmla="*/ 21 h 92"/>
                  <a:gd name="T36" fmla="*/ 64 w 89"/>
                  <a:gd name="T37" fmla="*/ 19 h 92"/>
                  <a:gd name="T38" fmla="*/ 60 w 89"/>
                  <a:gd name="T39" fmla="*/ 19 h 92"/>
                  <a:gd name="T40" fmla="*/ 56 w 89"/>
                  <a:gd name="T41" fmla="*/ 18 h 92"/>
                  <a:gd name="T42" fmla="*/ 53 w 89"/>
                  <a:gd name="T43" fmla="*/ 16 h 92"/>
                  <a:gd name="T44" fmla="*/ 51 w 89"/>
                  <a:gd name="T45" fmla="*/ 13 h 92"/>
                  <a:gd name="T46" fmla="*/ 50 w 89"/>
                  <a:gd name="T47" fmla="*/ 10 h 92"/>
                  <a:gd name="T48" fmla="*/ 50 w 89"/>
                  <a:gd name="T49" fmla="*/ 7 h 92"/>
                  <a:gd name="T50" fmla="*/ 48 w 89"/>
                  <a:gd name="T51" fmla="*/ 2 h 92"/>
                  <a:gd name="T52" fmla="*/ 45 w 89"/>
                  <a:gd name="T53" fmla="*/ 1 h 92"/>
                  <a:gd name="T54" fmla="*/ 42 w 89"/>
                  <a:gd name="T55" fmla="*/ 3 h 92"/>
                  <a:gd name="T56" fmla="*/ 41 w 89"/>
                  <a:gd name="T57" fmla="*/ 1 h 92"/>
                  <a:gd name="T58" fmla="*/ 39 w 89"/>
                  <a:gd name="T59" fmla="*/ 0 h 92"/>
                  <a:gd name="T60" fmla="*/ 37 w 89"/>
                  <a:gd name="T61" fmla="*/ 2 h 92"/>
                  <a:gd name="T62" fmla="*/ 31 w 89"/>
                  <a:gd name="T63" fmla="*/ 1 h 92"/>
                  <a:gd name="T64" fmla="*/ 29 w 89"/>
                  <a:gd name="T65" fmla="*/ 2 h 92"/>
                  <a:gd name="T66" fmla="*/ 27 w 89"/>
                  <a:gd name="T67" fmla="*/ 8 h 92"/>
                  <a:gd name="T68" fmla="*/ 23 w 89"/>
                  <a:gd name="T69" fmla="*/ 13 h 92"/>
                  <a:gd name="T70" fmla="*/ 24 w 89"/>
                  <a:gd name="T71" fmla="*/ 17 h 92"/>
                  <a:gd name="T72" fmla="*/ 22 w 89"/>
                  <a:gd name="T73" fmla="*/ 23 h 92"/>
                  <a:gd name="T74" fmla="*/ 22 w 89"/>
                  <a:gd name="T75" fmla="*/ 27 h 92"/>
                  <a:gd name="T76" fmla="*/ 20 w 89"/>
                  <a:gd name="T77" fmla="*/ 32 h 92"/>
                  <a:gd name="T78" fmla="*/ 18 w 89"/>
                  <a:gd name="T79" fmla="*/ 35 h 92"/>
                  <a:gd name="T80" fmla="*/ 0 w 89"/>
                  <a:gd name="T81" fmla="*/ 49 h 92"/>
                  <a:gd name="T82" fmla="*/ 5 w 89"/>
                  <a:gd name="T83" fmla="*/ 64 h 92"/>
                  <a:gd name="T84" fmla="*/ 29 w 89"/>
                  <a:gd name="T85" fmla="*/ 78 h 92"/>
                  <a:gd name="T86" fmla="*/ 30 w 89"/>
                  <a:gd name="T87" fmla="*/ 81 h 92"/>
                  <a:gd name="T88" fmla="*/ 36 w 89"/>
                  <a:gd name="T89" fmla="*/ 81 h 92"/>
                  <a:gd name="T90" fmla="*/ 37 w 89"/>
                  <a:gd name="T91" fmla="*/ 87 h 92"/>
                  <a:gd name="T92" fmla="*/ 43 w 89"/>
                  <a:gd name="T93" fmla="*/ 90 h 92"/>
                  <a:gd name="T94" fmla="*/ 59 w 89"/>
                  <a:gd name="T95" fmla="*/ 92 h 92"/>
                  <a:gd name="T96" fmla="*/ 67 w 89"/>
                  <a:gd name="T97" fmla="*/ 86 h 92"/>
                  <a:gd name="T98" fmla="*/ 73 w 89"/>
                  <a:gd name="T99" fmla="*/ 79 h 92"/>
                  <a:gd name="T100" fmla="*/ 78 w 89"/>
                  <a:gd name="T101" fmla="*/ 80 h 92"/>
                  <a:gd name="T102" fmla="*/ 80 w 89"/>
                  <a:gd name="T103" fmla="*/ 80 h 92"/>
                  <a:gd name="T104" fmla="*/ 81 w 89"/>
                  <a:gd name="T105" fmla="*/ 82 h 92"/>
                  <a:gd name="T106" fmla="*/ 85 w 89"/>
                  <a:gd name="T107" fmla="*/ 83 h 92"/>
                  <a:gd name="T108" fmla="*/ 86 w 89"/>
                  <a:gd name="T109" fmla="*/ 81 h 92"/>
                  <a:gd name="T110" fmla="*/ 88 w 89"/>
                  <a:gd name="T111" fmla="*/ 83 h 92"/>
                  <a:gd name="T112" fmla="*/ 89 w 89"/>
                  <a:gd name="T113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2">
                    <a:moveTo>
                      <a:pt x="89" y="83"/>
                    </a:move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7" y="82"/>
                      <a:pt x="86" y="80"/>
                    </a:cubicBezTo>
                    <a:cubicBezTo>
                      <a:pt x="85" y="78"/>
                      <a:pt x="83" y="78"/>
                      <a:pt x="83" y="78"/>
                    </a:cubicBezTo>
                    <a:cubicBezTo>
                      <a:pt x="83" y="73"/>
                      <a:pt x="83" y="73"/>
                      <a:pt x="83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0" y="70"/>
                      <a:pt x="80" y="69"/>
                      <a:pt x="80" y="66"/>
                    </a:cubicBezTo>
                    <a:cubicBezTo>
                      <a:pt x="81" y="63"/>
                      <a:pt x="80" y="63"/>
                      <a:pt x="78" y="61"/>
                    </a:cubicBezTo>
                    <a:cubicBezTo>
                      <a:pt x="76" y="58"/>
                      <a:pt x="76" y="57"/>
                      <a:pt x="75" y="55"/>
                    </a:cubicBezTo>
                    <a:cubicBezTo>
                      <a:pt x="74" y="53"/>
                      <a:pt x="73" y="54"/>
                      <a:pt x="70" y="54"/>
                    </a:cubicBezTo>
                    <a:cubicBezTo>
                      <a:pt x="67" y="54"/>
                      <a:pt x="71" y="54"/>
                      <a:pt x="71" y="52"/>
                    </a:cubicBezTo>
                    <a:cubicBezTo>
                      <a:pt x="70" y="50"/>
                      <a:pt x="66" y="46"/>
                      <a:pt x="64" y="45"/>
                    </a:cubicBezTo>
                    <a:cubicBezTo>
                      <a:pt x="61" y="45"/>
                      <a:pt x="61" y="39"/>
                      <a:pt x="59" y="38"/>
                    </a:cubicBezTo>
                    <a:cubicBezTo>
                      <a:pt x="57" y="37"/>
                      <a:pt x="58" y="35"/>
                      <a:pt x="57" y="34"/>
                    </a:cubicBezTo>
                    <a:cubicBezTo>
                      <a:pt x="56" y="32"/>
                      <a:pt x="60" y="34"/>
                      <a:pt x="58" y="29"/>
                    </a:cubicBezTo>
                    <a:cubicBezTo>
                      <a:pt x="57" y="27"/>
                      <a:pt x="60" y="30"/>
                      <a:pt x="61" y="28"/>
                    </a:cubicBezTo>
                    <a:cubicBezTo>
                      <a:pt x="62" y="27"/>
                      <a:pt x="62" y="26"/>
                      <a:pt x="61" y="23"/>
                    </a:cubicBezTo>
                    <a:cubicBezTo>
                      <a:pt x="60" y="21"/>
                      <a:pt x="63" y="23"/>
                      <a:pt x="65" y="21"/>
                    </a:cubicBezTo>
                    <a:cubicBezTo>
                      <a:pt x="66" y="20"/>
                      <a:pt x="64" y="19"/>
                      <a:pt x="64" y="19"/>
                    </a:cubicBezTo>
                    <a:cubicBezTo>
                      <a:pt x="64" y="19"/>
                      <a:pt x="62" y="20"/>
                      <a:pt x="60" y="19"/>
                    </a:cubicBezTo>
                    <a:cubicBezTo>
                      <a:pt x="58" y="18"/>
                      <a:pt x="58" y="18"/>
                      <a:pt x="56" y="18"/>
                    </a:cubicBezTo>
                    <a:cubicBezTo>
                      <a:pt x="55" y="18"/>
                      <a:pt x="55" y="16"/>
                      <a:pt x="53" y="16"/>
                    </a:cubicBezTo>
                    <a:cubicBezTo>
                      <a:pt x="51" y="16"/>
                      <a:pt x="53" y="13"/>
                      <a:pt x="51" y="13"/>
                    </a:cubicBezTo>
                    <a:cubicBezTo>
                      <a:pt x="49" y="13"/>
                      <a:pt x="52" y="10"/>
                      <a:pt x="50" y="10"/>
                    </a:cubicBezTo>
                    <a:cubicBezTo>
                      <a:pt x="48" y="10"/>
                      <a:pt x="51" y="8"/>
                      <a:pt x="50" y="7"/>
                    </a:cubicBezTo>
                    <a:cubicBezTo>
                      <a:pt x="49" y="5"/>
                      <a:pt x="48" y="2"/>
                      <a:pt x="48" y="2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1"/>
                      <a:pt x="37" y="2"/>
                    </a:cubicBezTo>
                    <a:cubicBezTo>
                      <a:pt x="36" y="4"/>
                      <a:pt x="33" y="0"/>
                      <a:pt x="31" y="1"/>
                    </a:cubicBezTo>
                    <a:cubicBezTo>
                      <a:pt x="31" y="2"/>
                      <a:pt x="30" y="2"/>
                      <a:pt x="29" y="2"/>
                    </a:cubicBezTo>
                    <a:cubicBezTo>
                      <a:pt x="29" y="2"/>
                      <a:pt x="29" y="6"/>
                      <a:pt x="27" y="8"/>
                    </a:cubicBezTo>
                    <a:cubicBezTo>
                      <a:pt x="25" y="9"/>
                      <a:pt x="23" y="10"/>
                      <a:pt x="23" y="13"/>
                    </a:cubicBezTo>
                    <a:cubicBezTo>
                      <a:pt x="23" y="16"/>
                      <a:pt x="24" y="15"/>
                      <a:pt x="24" y="17"/>
                    </a:cubicBezTo>
                    <a:cubicBezTo>
                      <a:pt x="23" y="20"/>
                      <a:pt x="21" y="20"/>
                      <a:pt x="22" y="23"/>
                    </a:cubicBezTo>
                    <a:cubicBezTo>
                      <a:pt x="23" y="26"/>
                      <a:pt x="23" y="25"/>
                      <a:pt x="22" y="27"/>
                    </a:cubicBezTo>
                    <a:cubicBezTo>
                      <a:pt x="21" y="30"/>
                      <a:pt x="21" y="30"/>
                      <a:pt x="20" y="32"/>
                    </a:cubicBezTo>
                    <a:cubicBezTo>
                      <a:pt x="19" y="34"/>
                      <a:pt x="18" y="35"/>
                      <a:pt x="18" y="3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7" y="87"/>
                      <a:pt x="37" y="87"/>
                      <a:pt x="37" y="87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65" y="88"/>
                      <a:pt x="67" y="86"/>
                    </a:cubicBezTo>
                    <a:cubicBezTo>
                      <a:pt x="69" y="83"/>
                      <a:pt x="71" y="78"/>
                      <a:pt x="73" y="79"/>
                    </a:cubicBezTo>
                    <a:cubicBezTo>
                      <a:pt x="76" y="80"/>
                      <a:pt x="78" y="80"/>
                      <a:pt x="78" y="80"/>
                    </a:cubicBezTo>
                    <a:cubicBezTo>
                      <a:pt x="78" y="80"/>
                      <a:pt x="79" y="80"/>
                      <a:pt x="80" y="80"/>
                    </a:cubicBezTo>
                    <a:cubicBezTo>
                      <a:pt x="80" y="80"/>
                      <a:pt x="81" y="82"/>
                      <a:pt x="81" y="82"/>
                    </a:cubicBezTo>
                    <a:cubicBezTo>
                      <a:pt x="82" y="83"/>
                      <a:pt x="83" y="83"/>
                      <a:pt x="85" y="83"/>
                    </a:cubicBezTo>
                    <a:cubicBezTo>
                      <a:pt x="85" y="83"/>
                      <a:pt x="85" y="81"/>
                      <a:pt x="86" y="81"/>
                    </a:cubicBezTo>
                    <a:cubicBezTo>
                      <a:pt x="86" y="81"/>
                      <a:pt x="88" y="83"/>
                      <a:pt x="88" y="83"/>
                    </a:cubicBezTo>
                    <a:cubicBezTo>
                      <a:pt x="88" y="83"/>
                      <a:pt x="88" y="83"/>
                      <a:pt x="89" y="83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9" name="Freeform 202">
                <a:extLst>
                  <a:ext uri="{FF2B5EF4-FFF2-40B4-BE49-F238E27FC236}">
                    <a16:creationId xmlns:a16="http://schemas.microsoft.com/office/drawing/2014/main" xmlns="" id="{DB106D61-D44D-49E7-83B9-DAC8578930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1" y="1385"/>
                <a:ext cx="333" cy="338"/>
              </a:xfrm>
              <a:custGeom>
                <a:avLst/>
                <a:gdLst>
                  <a:gd name="T0" fmla="*/ 156 w 170"/>
                  <a:gd name="T1" fmla="*/ 154 h 172"/>
                  <a:gd name="T2" fmla="*/ 170 w 170"/>
                  <a:gd name="T3" fmla="*/ 148 h 172"/>
                  <a:gd name="T4" fmla="*/ 165 w 170"/>
                  <a:gd name="T5" fmla="*/ 138 h 172"/>
                  <a:gd name="T6" fmla="*/ 155 w 170"/>
                  <a:gd name="T7" fmla="*/ 127 h 172"/>
                  <a:gd name="T8" fmla="*/ 151 w 170"/>
                  <a:gd name="T9" fmla="*/ 113 h 172"/>
                  <a:gd name="T10" fmla="*/ 159 w 170"/>
                  <a:gd name="T11" fmla="*/ 97 h 172"/>
                  <a:gd name="T12" fmla="*/ 150 w 170"/>
                  <a:gd name="T13" fmla="*/ 89 h 172"/>
                  <a:gd name="T14" fmla="*/ 145 w 170"/>
                  <a:gd name="T15" fmla="*/ 76 h 172"/>
                  <a:gd name="T16" fmla="*/ 145 w 170"/>
                  <a:gd name="T17" fmla="*/ 70 h 172"/>
                  <a:gd name="T18" fmla="*/ 149 w 170"/>
                  <a:gd name="T19" fmla="*/ 58 h 172"/>
                  <a:gd name="T20" fmla="*/ 156 w 170"/>
                  <a:gd name="T21" fmla="*/ 51 h 172"/>
                  <a:gd name="T22" fmla="*/ 156 w 170"/>
                  <a:gd name="T23" fmla="*/ 39 h 172"/>
                  <a:gd name="T24" fmla="*/ 148 w 170"/>
                  <a:gd name="T25" fmla="*/ 31 h 172"/>
                  <a:gd name="T26" fmla="*/ 134 w 170"/>
                  <a:gd name="T27" fmla="*/ 24 h 172"/>
                  <a:gd name="T28" fmla="*/ 120 w 170"/>
                  <a:gd name="T29" fmla="*/ 19 h 172"/>
                  <a:gd name="T30" fmla="*/ 103 w 170"/>
                  <a:gd name="T31" fmla="*/ 20 h 172"/>
                  <a:gd name="T32" fmla="*/ 94 w 170"/>
                  <a:gd name="T33" fmla="*/ 23 h 172"/>
                  <a:gd name="T34" fmla="*/ 85 w 170"/>
                  <a:gd name="T35" fmla="*/ 28 h 172"/>
                  <a:gd name="T36" fmla="*/ 81 w 170"/>
                  <a:gd name="T37" fmla="*/ 35 h 172"/>
                  <a:gd name="T38" fmla="*/ 56 w 170"/>
                  <a:gd name="T39" fmla="*/ 32 h 172"/>
                  <a:gd name="T40" fmla="*/ 50 w 170"/>
                  <a:gd name="T41" fmla="*/ 27 h 172"/>
                  <a:gd name="T42" fmla="*/ 41 w 170"/>
                  <a:gd name="T43" fmla="*/ 14 h 172"/>
                  <a:gd name="T44" fmla="*/ 36 w 170"/>
                  <a:gd name="T45" fmla="*/ 6 h 172"/>
                  <a:gd name="T46" fmla="*/ 27 w 170"/>
                  <a:gd name="T47" fmla="*/ 7 h 172"/>
                  <a:gd name="T48" fmla="*/ 19 w 170"/>
                  <a:gd name="T49" fmla="*/ 11 h 172"/>
                  <a:gd name="T50" fmla="*/ 11 w 170"/>
                  <a:gd name="T51" fmla="*/ 3 h 172"/>
                  <a:gd name="T52" fmla="*/ 6 w 170"/>
                  <a:gd name="T53" fmla="*/ 4 h 172"/>
                  <a:gd name="T54" fmla="*/ 3 w 170"/>
                  <a:gd name="T55" fmla="*/ 13 h 172"/>
                  <a:gd name="T56" fmla="*/ 6 w 170"/>
                  <a:gd name="T57" fmla="*/ 29 h 172"/>
                  <a:gd name="T58" fmla="*/ 7 w 170"/>
                  <a:gd name="T59" fmla="*/ 40 h 172"/>
                  <a:gd name="T60" fmla="*/ 13 w 170"/>
                  <a:gd name="T61" fmla="*/ 48 h 172"/>
                  <a:gd name="T62" fmla="*/ 22 w 170"/>
                  <a:gd name="T63" fmla="*/ 51 h 172"/>
                  <a:gd name="T64" fmla="*/ 15 w 170"/>
                  <a:gd name="T65" fmla="*/ 59 h 172"/>
                  <a:gd name="T66" fmla="*/ 21 w 170"/>
                  <a:gd name="T67" fmla="*/ 75 h 172"/>
                  <a:gd name="T68" fmla="*/ 32 w 170"/>
                  <a:gd name="T69" fmla="*/ 85 h 172"/>
                  <a:gd name="T70" fmla="*/ 38 w 170"/>
                  <a:gd name="T71" fmla="*/ 103 h 172"/>
                  <a:gd name="T72" fmla="*/ 43 w 170"/>
                  <a:gd name="T73" fmla="*/ 110 h 172"/>
                  <a:gd name="T74" fmla="*/ 54 w 170"/>
                  <a:gd name="T75" fmla="*/ 113 h 172"/>
                  <a:gd name="T76" fmla="*/ 60 w 170"/>
                  <a:gd name="T77" fmla="*/ 126 h 172"/>
                  <a:gd name="T78" fmla="*/ 63 w 170"/>
                  <a:gd name="T79" fmla="*/ 135 h 172"/>
                  <a:gd name="T80" fmla="*/ 71 w 170"/>
                  <a:gd name="T81" fmla="*/ 145 h 172"/>
                  <a:gd name="T82" fmla="*/ 78 w 170"/>
                  <a:gd name="T83" fmla="*/ 153 h 172"/>
                  <a:gd name="T84" fmla="*/ 85 w 170"/>
                  <a:gd name="T85" fmla="*/ 155 h 172"/>
                  <a:gd name="T86" fmla="*/ 108 w 170"/>
                  <a:gd name="T87" fmla="*/ 148 h 172"/>
                  <a:gd name="T88" fmla="*/ 131 w 170"/>
                  <a:gd name="T89" fmla="*/ 168 h 172"/>
                  <a:gd name="T90" fmla="*/ 146 w 170"/>
                  <a:gd name="T91" fmla="*/ 170 h 172"/>
                  <a:gd name="T92" fmla="*/ 6 w 170"/>
                  <a:gd name="T93" fmla="*/ 18 h 172"/>
                  <a:gd name="T94" fmla="*/ 16 w 170"/>
                  <a:gd name="T95" fmla="*/ 31 h 172"/>
                  <a:gd name="T96" fmla="*/ 10 w 170"/>
                  <a:gd name="T97" fmla="*/ 32 h 172"/>
                  <a:gd name="T98" fmla="*/ 8 w 170"/>
                  <a:gd name="T99" fmla="*/ 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172">
                    <a:moveTo>
                      <a:pt x="149" y="172"/>
                    </a:moveTo>
                    <a:cubicBezTo>
                      <a:pt x="150" y="162"/>
                      <a:pt x="150" y="162"/>
                      <a:pt x="150" y="162"/>
                    </a:cubicBezTo>
                    <a:cubicBezTo>
                      <a:pt x="156" y="154"/>
                      <a:pt x="156" y="154"/>
                      <a:pt x="156" y="154"/>
                    </a:cubicBezTo>
                    <a:cubicBezTo>
                      <a:pt x="161" y="153"/>
                      <a:pt x="161" y="153"/>
                      <a:pt x="161" y="153"/>
                    </a:cubicBezTo>
                    <a:cubicBezTo>
                      <a:pt x="166" y="151"/>
                      <a:pt x="166" y="151"/>
                      <a:pt x="166" y="151"/>
                    </a:cubicBezTo>
                    <a:cubicBezTo>
                      <a:pt x="170" y="148"/>
                      <a:pt x="170" y="148"/>
                      <a:pt x="170" y="148"/>
                    </a:cubicBezTo>
                    <a:cubicBezTo>
                      <a:pt x="170" y="145"/>
                      <a:pt x="170" y="145"/>
                      <a:pt x="170" y="145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4"/>
                      <a:pt x="163" y="134"/>
                      <a:pt x="163" y="134"/>
                    </a:cubicBez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5" y="127"/>
                      <a:pt x="155" y="127"/>
                      <a:pt x="155" y="127"/>
                    </a:cubicBezTo>
                    <a:cubicBezTo>
                      <a:pt x="154" y="124"/>
                      <a:pt x="154" y="124"/>
                      <a:pt x="154" y="124"/>
                    </a:cubicBezTo>
                    <a:cubicBezTo>
                      <a:pt x="155" y="122"/>
                      <a:pt x="155" y="122"/>
                      <a:pt x="155" y="122"/>
                    </a:cubicBezTo>
                    <a:cubicBezTo>
                      <a:pt x="151" y="113"/>
                      <a:pt x="151" y="113"/>
                      <a:pt x="151" y="113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61" y="99"/>
                      <a:pt x="161" y="99"/>
                      <a:pt x="161" y="99"/>
                    </a:cubicBezTo>
                    <a:cubicBezTo>
                      <a:pt x="159" y="97"/>
                      <a:pt x="159" y="97"/>
                      <a:pt x="159" y="97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0" y="89"/>
                      <a:pt x="150" y="89"/>
                      <a:pt x="150" y="89"/>
                    </a:cubicBezTo>
                    <a:cubicBezTo>
                      <a:pt x="149" y="84"/>
                      <a:pt x="149" y="84"/>
                      <a:pt x="149" y="84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5" y="72"/>
                      <a:pt x="145" y="72"/>
                      <a:pt x="145" y="72"/>
                    </a:cubicBezTo>
                    <a:cubicBezTo>
                      <a:pt x="145" y="70"/>
                      <a:pt x="145" y="70"/>
                      <a:pt x="145" y="7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7" y="59"/>
                      <a:pt x="147" y="59"/>
                      <a:pt x="147" y="59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53" y="58"/>
                      <a:pt x="153" y="58"/>
                      <a:pt x="153" y="58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57" y="47"/>
                      <a:pt x="157" y="47"/>
                      <a:pt x="157" y="47"/>
                    </a:cubicBezTo>
                    <a:cubicBezTo>
                      <a:pt x="156" y="43"/>
                      <a:pt x="156" y="43"/>
                      <a:pt x="156" y="43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8"/>
                      <a:pt x="151" y="38"/>
                      <a:pt x="151" y="38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48" y="31"/>
                      <a:pt x="148" y="31"/>
                      <a:pt x="148" y="31"/>
                    </a:cubicBezTo>
                    <a:cubicBezTo>
                      <a:pt x="145" y="29"/>
                      <a:pt x="145" y="29"/>
                      <a:pt x="145" y="29"/>
                    </a:cubicBezTo>
                    <a:cubicBezTo>
                      <a:pt x="140" y="26"/>
                      <a:pt x="140" y="26"/>
                      <a:pt x="140" y="26"/>
                    </a:cubicBezTo>
                    <a:cubicBezTo>
                      <a:pt x="134" y="24"/>
                      <a:pt x="134" y="24"/>
                      <a:pt x="134" y="24"/>
                    </a:cubicBezTo>
                    <a:cubicBezTo>
                      <a:pt x="128" y="21"/>
                      <a:pt x="128" y="21"/>
                      <a:pt x="128" y="21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0" y="19"/>
                      <a:pt x="120" y="19"/>
                      <a:pt x="120" y="19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6" y="30"/>
                      <a:pt x="85" y="33"/>
                      <a:pt x="85" y="35"/>
                    </a:cubicBezTo>
                    <a:cubicBezTo>
                      <a:pt x="85" y="35"/>
                      <a:pt x="84" y="36"/>
                      <a:pt x="84" y="36"/>
                    </a:cubicBezTo>
                    <a:cubicBezTo>
                      <a:pt x="83" y="37"/>
                      <a:pt x="81" y="35"/>
                      <a:pt x="81" y="35"/>
                    </a:cubicBezTo>
                    <a:cubicBezTo>
                      <a:pt x="83" y="36"/>
                      <a:pt x="81" y="34"/>
                      <a:pt x="78" y="34"/>
                    </a:cubicBezTo>
                    <a:cubicBezTo>
                      <a:pt x="76" y="34"/>
                      <a:pt x="70" y="39"/>
                      <a:pt x="69" y="39"/>
                    </a:cubicBezTo>
                    <a:cubicBezTo>
                      <a:pt x="67" y="39"/>
                      <a:pt x="58" y="33"/>
                      <a:pt x="56" y="32"/>
                    </a:cubicBezTo>
                    <a:cubicBezTo>
                      <a:pt x="56" y="31"/>
                      <a:pt x="54" y="29"/>
                      <a:pt x="54" y="29"/>
                    </a:cubicBezTo>
                    <a:cubicBezTo>
                      <a:pt x="53" y="28"/>
                      <a:pt x="52" y="29"/>
                      <a:pt x="51" y="29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8" y="27"/>
                      <a:pt x="47" y="32"/>
                      <a:pt x="44" y="27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3"/>
                      <a:pt x="41" y="18"/>
                      <a:pt x="41" y="14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6" y="11"/>
                      <a:pt x="37" y="11"/>
                      <a:pt x="36" y="9"/>
                    </a:cubicBezTo>
                    <a:cubicBezTo>
                      <a:pt x="37" y="7"/>
                      <a:pt x="33" y="6"/>
                      <a:pt x="36" y="6"/>
                    </a:cubicBezTo>
                    <a:cubicBezTo>
                      <a:pt x="37" y="6"/>
                      <a:pt x="36" y="4"/>
                      <a:pt x="35" y="2"/>
                    </a:cubicBezTo>
                    <a:cubicBezTo>
                      <a:pt x="33" y="0"/>
                      <a:pt x="34" y="3"/>
                      <a:pt x="32" y="3"/>
                    </a:cubicBezTo>
                    <a:cubicBezTo>
                      <a:pt x="30" y="4"/>
                      <a:pt x="27" y="7"/>
                      <a:pt x="27" y="7"/>
                    </a:cubicBezTo>
                    <a:cubicBezTo>
                      <a:pt x="27" y="7"/>
                      <a:pt x="27" y="8"/>
                      <a:pt x="26" y="9"/>
                    </a:cubicBezTo>
                    <a:cubicBezTo>
                      <a:pt x="24" y="10"/>
                      <a:pt x="24" y="10"/>
                      <a:pt x="23" y="10"/>
                    </a:cubicBezTo>
                    <a:cubicBezTo>
                      <a:pt x="23" y="10"/>
                      <a:pt x="20" y="11"/>
                      <a:pt x="19" y="11"/>
                    </a:cubicBezTo>
                    <a:cubicBezTo>
                      <a:pt x="17" y="11"/>
                      <a:pt x="17" y="11"/>
                      <a:pt x="16" y="10"/>
                    </a:cubicBezTo>
                    <a:cubicBezTo>
                      <a:pt x="14" y="9"/>
                      <a:pt x="15" y="7"/>
                      <a:pt x="13" y="6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6" y="4"/>
                    </a:cubicBezTo>
                    <a:cubicBezTo>
                      <a:pt x="4" y="3"/>
                      <a:pt x="5" y="5"/>
                      <a:pt x="3" y="6"/>
                    </a:cubicBezTo>
                    <a:cubicBezTo>
                      <a:pt x="1" y="8"/>
                      <a:pt x="2" y="9"/>
                      <a:pt x="3" y="11"/>
                    </a:cubicBezTo>
                    <a:cubicBezTo>
                      <a:pt x="4" y="12"/>
                      <a:pt x="3" y="11"/>
                      <a:pt x="3" y="13"/>
                    </a:cubicBezTo>
                    <a:cubicBezTo>
                      <a:pt x="4" y="15"/>
                      <a:pt x="2" y="15"/>
                      <a:pt x="1" y="17"/>
                    </a:cubicBezTo>
                    <a:cubicBezTo>
                      <a:pt x="0" y="19"/>
                      <a:pt x="2" y="22"/>
                      <a:pt x="4" y="23"/>
                    </a:cubicBezTo>
                    <a:cubicBezTo>
                      <a:pt x="5" y="25"/>
                      <a:pt x="5" y="27"/>
                      <a:pt x="6" y="29"/>
                    </a:cubicBezTo>
                    <a:cubicBezTo>
                      <a:pt x="7" y="30"/>
                      <a:pt x="5" y="32"/>
                      <a:pt x="5" y="32"/>
                    </a:cubicBezTo>
                    <a:cubicBezTo>
                      <a:pt x="5" y="32"/>
                      <a:pt x="6" y="35"/>
                      <a:pt x="7" y="37"/>
                    </a:cubicBezTo>
                    <a:cubicBezTo>
                      <a:pt x="8" y="38"/>
                      <a:pt x="5" y="40"/>
                      <a:pt x="7" y="40"/>
                    </a:cubicBezTo>
                    <a:cubicBezTo>
                      <a:pt x="9" y="40"/>
                      <a:pt x="6" y="43"/>
                      <a:pt x="8" y="43"/>
                    </a:cubicBezTo>
                    <a:cubicBezTo>
                      <a:pt x="10" y="43"/>
                      <a:pt x="8" y="46"/>
                      <a:pt x="10" y="46"/>
                    </a:cubicBezTo>
                    <a:cubicBezTo>
                      <a:pt x="12" y="46"/>
                      <a:pt x="12" y="48"/>
                      <a:pt x="13" y="48"/>
                    </a:cubicBezTo>
                    <a:cubicBezTo>
                      <a:pt x="15" y="48"/>
                      <a:pt x="15" y="48"/>
                      <a:pt x="17" y="49"/>
                    </a:cubicBezTo>
                    <a:cubicBezTo>
                      <a:pt x="19" y="50"/>
                      <a:pt x="21" y="49"/>
                      <a:pt x="21" y="49"/>
                    </a:cubicBezTo>
                    <a:cubicBezTo>
                      <a:pt x="21" y="49"/>
                      <a:pt x="23" y="50"/>
                      <a:pt x="22" y="51"/>
                    </a:cubicBezTo>
                    <a:cubicBezTo>
                      <a:pt x="20" y="53"/>
                      <a:pt x="17" y="51"/>
                      <a:pt x="18" y="53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7" y="60"/>
                      <a:pt x="14" y="57"/>
                      <a:pt x="15" y="59"/>
                    </a:cubicBezTo>
                    <a:cubicBezTo>
                      <a:pt x="17" y="64"/>
                      <a:pt x="13" y="62"/>
                      <a:pt x="14" y="64"/>
                    </a:cubicBezTo>
                    <a:cubicBezTo>
                      <a:pt x="15" y="65"/>
                      <a:pt x="14" y="67"/>
                      <a:pt x="16" y="68"/>
                    </a:cubicBezTo>
                    <a:cubicBezTo>
                      <a:pt x="18" y="69"/>
                      <a:pt x="18" y="75"/>
                      <a:pt x="21" y="75"/>
                    </a:cubicBezTo>
                    <a:cubicBezTo>
                      <a:pt x="23" y="76"/>
                      <a:pt x="27" y="80"/>
                      <a:pt x="28" y="82"/>
                    </a:cubicBezTo>
                    <a:cubicBezTo>
                      <a:pt x="28" y="84"/>
                      <a:pt x="24" y="84"/>
                      <a:pt x="27" y="84"/>
                    </a:cubicBezTo>
                    <a:cubicBezTo>
                      <a:pt x="30" y="84"/>
                      <a:pt x="31" y="83"/>
                      <a:pt x="32" y="85"/>
                    </a:cubicBezTo>
                    <a:cubicBezTo>
                      <a:pt x="33" y="87"/>
                      <a:pt x="33" y="88"/>
                      <a:pt x="35" y="91"/>
                    </a:cubicBezTo>
                    <a:cubicBezTo>
                      <a:pt x="37" y="93"/>
                      <a:pt x="38" y="93"/>
                      <a:pt x="37" y="96"/>
                    </a:cubicBezTo>
                    <a:cubicBezTo>
                      <a:pt x="37" y="99"/>
                      <a:pt x="37" y="100"/>
                      <a:pt x="38" y="103"/>
                    </a:cubicBezTo>
                    <a:cubicBezTo>
                      <a:pt x="40" y="103"/>
                      <a:pt x="40" y="103"/>
                      <a:pt x="40" y="103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40" y="108"/>
                      <a:pt x="42" y="108"/>
                      <a:pt x="43" y="110"/>
                    </a:cubicBezTo>
                    <a:cubicBezTo>
                      <a:pt x="44" y="111"/>
                      <a:pt x="45" y="112"/>
                      <a:pt x="45" y="112"/>
                    </a:cubicBezTo>
                    <a:cubicBezTo>
                      <a:pt x="45" y="113"/>
                      <a:pt x="45" y="113"/>
                      <a:pt x="45" y="113"/>
                    </a:cubicBezTo>
                    <a:cubicBezTo>
                      <a:pt x="48" y="115"/>
                      <a:pt x="50" y="114"/>
                      <a:pt x="54" y="113"/>
                    </a:cubicBezTo>
                    <a:cubicBezTo>
                      <a:pt x="55" y="115"/>
                      <a:pt x="56" y="118"/>
                      <a:pt x="57" y="120"/>
                    </a:cubicBezTo>
                    <a:cubicBezTo>
                      <a:pt x="57" y="122"/>
                      <a:pt x="57" y="123"/>
                      <a:pt x="58" y="124"/>
                    </a:cubicBezTo>
                    <a:cubicBezTo>
                      <a:pt x="58" y="125"/>
                      <a:pt x="60" y="125"/>
                      <a:pt x="60" y="126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60" y="130"/>
                      <a:pt x="63" y="130"/>
                      <a:pt x="63" y="132"/>
                    </a:cubicBezTo>
                    <a:cubicBezTo>
                      <a:pt x="63" y="133"/>
                      <a:pt x="62" y="134"/>
                      <a:pt x="63" y="135"/>
                    </a:cubicBezTo>
                    <a:cubicBezTo>
                      <a:pt x="63" y="136"/>
                      <a:pt x="66" y="136"/>
                      <a:pt x="66" y="136"/>
                    </a:cubicBezTo>
                    <a:cubicBezTo>
                      <a:pt x="67" y="138"/>
                      <a:pt x="66" y="139"/>
                      <a:pt x="67" y="140"/>
                    </a:cubicBezTo>
                    <a:cubicBezTo>
                      <a:pt x="67" y="141"/>
                      <a:pt x="70" y="145"/>
                      <a:pt x="71" y="145"/>
                    </a:cubicBezTo>
                    <a:cubicBezTo>
                      <a:pt x="72" y="145"/>
                      <a:pt x="72" y="145"/>
                      <a:pt x="72" y="145"/>
                    </a:cubicBezTo>
                    <a:cubicBezTo>
                      <a:pt x="73" y="146"/>
                      <a:pt x="72" y="147"/>
                      <a:pt x="72" y="148"/>
                    </a:cubicBezTo>
                    <a:cubicBezTo>
                      <a:pt x="78" y="153"/>
                      <a:pt x="78" y="153"/>
                      <a:pt x="78" y="153"/>
                    </a:cubicBezTo>
                    <a:cubicBezTo>
                      <a:pt x="79" y="153"/>
                      <a:pt x="80" y="153"/>
                      <a:pt x="81" y="153"/>
                    </a:cubicBezTo>
                    <a:cubicBezTo>
                      <a:pt x="81" y="153"/>
                      <a:pt x="83" y="155"/>
                      <a:pt x="83" y="155"/>
                    </a:cubicBezTo>
                    <a:cubicBezTo>
                      <a:pt x="84" y="155"/>
                      <a:pt x="85" y="155"/>
                      <a:pt x="85" y="155"/>
                    </a:cubicBezTo>
                    <a:cubicBezTo>
                      <a:pt x="87" y="156"/>
                      <a:pt x="89" y="158"/>
                      <a:pt x="93" y="157"/>
                    </a:cubicBezTo>
                    <a:cubicBezTo>
                      <a:pt x="93" y="156"/>
                      <a:pt x="93" y="156"/>
                      <a:pt x="93" y="156"/>
                    </a:cubicBezTo>
                    <a:cubicBezTo>
                      <a:pt x="98" y="153"/>
                      <a:pt x="103" y="151"/>
                      <a:pt x="108" y="148"/>
                    </a:cubicBezTo>
                    <a:cubicBezTo>
                      <a:pt x="110" y="150"/>
                      <a:pt x="113" y="152"/>
                      <a:pt x="114" y="155"/>
                    </a:cubicBezTo>
                    <a:cubicBezTo>
                      <a:pt x="116" y="160"/>
                      <a:pt x="115" y="164"/>
                      <a:pt x="119" y="166"/>
                    </a:cubicBezTo>
                    <a:cubicBezTo>
                      <a:pt x="123" y="168"/>
                      <a:pt x="126" y="168"/>
                      <a:pt x="131" y="168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35" y="170"/>
                      <a:pt x="139" y="168"/>
                      <a:pt x="142" y="168"/>
                    </a:cubicBezTo>
                    <a:cubicBezTo>
                      <a:pt x="143" y="168"/>
                      <a:pt x="145" y="170"/>
                      <a:pt x="146" y="170"/>
                    </a:cubicBezTo>
                    <a:cubicBezTo>
                      <a:pt x="146" y="172"/>
                      <a:pt x="146" y="172"/>
                      <a:pt x="146" y="172"/>
                    </a:cubicBezTo>
                    <a:cubicBezTo>
                      <a:pt x="147" y="172"/>
                      <a:pt x="148" y="172"/>
                      <a:pt x="149" y="172"/>
                    </a:cubicBezTo>
                    <a:close/>
                    <a:moveTo>
                      <a:pt x="6" y="18"/>
                    </a:moveTo>
                    <a:cubicBezTo>
                      <a:pt x="11" y="18"/>
                      <a:pt x="11" y="22"/>
                      <a:pt x="13" y="25"/>
                    </a:cubicBezTo>
                    <a:cubicBezTo>
                      <a:pt x="14" y="25"/>
                      <a:pt x="16" y="26"/>
                      <a:pt x="16" y="27"/>
                    </a:cubicBezTo>
                    <a:cubicBezTo>
                      <a:pt x="16" y="28"/>
                      <a:pt x="15" y="30"/>
                      <a:pt x="16" y="31"/>
                    </a:cubicBezTo>
                    <a:cubicBezTo>
                      <a:pt x="16" y="32"/>
                      <a:pt x="23" y="31"/>
                      <a:pt x="18" y="35"/>
                    </a:cubicBezTo>
                    <a:cubicBezTo>
                      <a:pt x="16" y="38"/>
                      <a:pt x="17" y="36"/>
                      <a:pt x="13" y="37"/>
                    </a:cubicBezTo>
                    <a:cubicBezTo>
                      <a:pt x="12" y="36"/>
                      <a:pt x="11" y="33"/>
                      <a:pt x="10" y="32"/>
                    </a:cubicBezTo>
                    <a:cubicBezTo>
                      <a:pt x="10" y="31"/>
                      <a:pt x="11" y="30"/>
                      <a:pt x="10" y="29"/>
                    </a:cubicBezTo>
                    <a:cubicBezTo>
                      <a:pt x="10" y="29"/>
                      <a:pt x="8" y="28"/>
                      <a:pt x="8" y="27"/>
                    </a:cubicBezTo>
                    <a:cubicBezTo>
                      <a:pt x="7" y="26"/>
                      <a:pt x="9" y="24"/>
                      <a:pt x="8" y="23"/>
                    </a:cubicBezTo>
                    <a:cubicBezTo>
                      <a:pt x="8" y="22"/>
                      <a:pt x="6" y="21"/>
                      <a:pt x="6" y="20"/>
                    </a:cubicBezTo>
                    <a:cubicBezTo>
                      <a:pt x="6" y="20"/>
                      <a:pt x="4" y="18"/>
                      <a:pt x="6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0" name="Freeform 203">
                <a:extLst>
                  <a:ext uri="{FF2B5EF4-FFF2-40B4-BE49-F238E27FC236}">
                    <a16:creationId xmlns:a16="http://schemas.microsoft.com/office/drawing/2014/main" xmlns="" id="{21DD80EE-670D-4641-8B2E-A1BC8A5FD0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1" y="1385"/>
                <a:ext cx="333" cy="338"/>
              </a:xfrm>
              <a:custGeom>
                <a:avLst/>
                <a:gdLst>
                  <a:gd name="T0" fmla="*/ 156 w 170"/>
                  <a:gd name="T1" fmla="*/ 154 h 172"/>
                  <a:gd name="T2" fmla="*/ 170 w 170"/>
                  <a:gd name="T3" fmla="*/ 148 h 172"/>
                  <a:gd name="T4" fmla="*/ 165 w 170"/>
                  <a:gd name="T5" fmla="*/ 138 h 172"/>
                  <a:gd name="T6" fmla="*/ 155 w 170"/>
                  <a:gd name="T7" fmla="*/ 127 h 172"/>
                  <a:gd name="T8" fmla="*/ 151 w 170"/>
                  <a:gd name="T9" fmla="*/ 113 h 172"/>
                  <a:gd name="T10" fmla="*/ 159 w 170"/>
                  <a:gd name="T11" fmla="*/ 97 h 172"/>
                  <a:gd name="T12" fmla="*/ 150 w 170"/>
                  <a:gd name="T13" fmla="*/ 89 h 172"/>
                  <a:gd name="T14" fmla="*/ 145 w 170"/>
                  <a:gd name="T15" fmla="*/ 76 h 172"/>
                  <a:gd name="T16" fmla="*/ 145 w 170"/>
                  <a:gd name="T17" fmla="*/ 70 h 172"/>
                  <a:gd name="T18" fmla="*/ 149 w 170"/>
                  <a:gd name="T19" fmla="*/ 58 h 172"/>
                  <a:gd name="T20" fmla="*/ 156 w 170"/>
                  <a:gd name="T21" fmla="*/ 51 h 172"/>
                  <a:gd name="T22" fmla="*/ 156 w 170"/>
                  <a:gd name="T23" fmla="*/ 39 h 172"/>
                  <a:gd name="T24" fmla="*/ 148 w 170"/>
                  <a:gd name="T25" fmla="*/ 31 h 172"/>
                  <a:gd name="T26" fmla="*/ 134 w 170"/>
                  <a:gd name="T27" fmla="*/ 24 h 172"/>
                  <a:gd name="T28" fmla="*/ 120 w 170"/>
                  <a:gd name="T29" fmla="*/ 19 h 172"/>
                  <a:gd name="T30" fmla="*/ 103 w 170"/>
                  <a:gd name="T31" fmla="*/ 20 h 172"/>
                  <a:gd name="T32" fmla="*/ 94 w 170"/>
                  <a:gd name="T33" fmla="*/ 23 h 172"/>
                  <a:gd name="T34" fmla="*/ 85 w 170"/>
                  <a:gd name="T35" fmla="*/ 28 h 172"/>
                  <a:gd name="T36" fmla="*/ 81 w 170"/>
                  <a:gd name="T37" fmla="*/ 35 h 172"/>
                  <a:gd name="T38" fmla="*/ 56 w 170"/>
                  <a:gd name="T39" fmla="*/ 32 h 172"/>
                  <a:gd name="T40" fmla="*/ 50 w 170"/>
                  <a:gd name="T41" fmla="*/ 27 h 172"/>
                  <a:gd name="T42" fmla="*/ 41 w 170"/>
                  <a:gd name="T43" fmla="*/ 14 h 172"/>
                  <a:gd name="T44" fmla="*/ 36 w 170"/>
                  <a:gd name="T45" fmla="*/ 6 h 172"/>
                  <a:gd name="T46" fmla="*/ 27 w 170"/>
                  <a:gd name="T47" fmla="*/ 7 h 172"/>
                  <a:gd name="T48" fmla="*/ 19 w 170"/>
                  <a:gd name="T49" fmla="*/ 11 h 172"/>
                  <a:gd name="T50" fmla="*/ 11 w 170"/>
                  <a:gd name="T51" fmla="*/ 3 h 172"/>
                  <a:gd name="T52" fmla="*/ 6 w 170"/>
                  <a:gd name="T53" fmla="*/ 4 h 172"/>
                  <a:gd name="T54" fmla="*/ 3 w 170"/>
                  <a:gd name="T55" fmla="*/ 13 h 172"/>
                  <a:gd name="T56" fmla="*/ 6 w 170"/>
                  <a:gd name="T57" fmla="*/ 29 h 172"/>
                  <a:gd name="T58" fmla="*/ 7 w 170"/>
                  <a:gd name="T59" fmla="*/ 40 h 172"/>
                  <a:gd name="T60" fmla="*/ 13 w 170"/>
                  <a:gd name="T61" fmla="*/ 48 h 172"/>
                  <a:gd name="T62" fmla="*/ 22 w 170"/>
                  <a:gd name="T63" fmla="*/ 51 h 172"/>
                  <a:gd name="T64" fmla="*/ 15 w 170"/>
                  <a:gd name="T65" fmla="*/ 59 h 172"/>
                  <a:gd name="T66" fmla="*/ 21 w 170"/>
                  <a:gd name="T67" fmla="*/ 75 h 172"/>
                  <a:gd name="T68" fmla="*/ 32 w 170"/>
                  <a:gd name="T69" fmla="*/ 85 h 172"/>
                  <a:gd name="T70" fmla="*/ 38 w 170"/>
                  <a:gd name="T71" fmla="*/ 103 h 172"/>
                  <a:gd name="T72" fmla="*/ 43 w 170"/>
                  <a:gd name="T73" fmla="*/ 110 h 172"/>
                  <a:gd name="T74" fmla="*/ 54 w 170"/>
                  <a:gd name="T75" fmla="*/ 113 h 172"/>
                  <a:gd name="T76" fmla="*/ 60 w 170"/>
                  <a:gd name="T77" fmla="*/ 126 h 172"/>
                  <a:gd name="T78" fmla="*/ 63 w 170"/>
                  <a:gd name="T79" fmla="*/ 135 h 172"/>
                  <a:gd name="T80" fmla="*/ 71 w 170"/>
                  <a:gd name="T81" fmla="*/ 145 h 172"/>
                  <a:gd name="T82" fmla="*/ 78 w 170"/>
                  <a:gd name="T83" fmla="*/ 153 h 172"/>
                  <a:gd name="T84" fmla="*/ 85 w 170"/>
                  <a:gd name="T85" fmla="*/ 155 h 172"/>
                  <a:gd name="T86" fmla="*/ 108 w 170"/>
                  <a:gd name="T87" fmla="*/ 148 h 172"/>
                  <a:gd name="T88" fmla="*/ 131 w 170"/>
                  <a:gd name="T89" fmla="*/ 168 h 172"/>
                  <a:gd name="T90" fmla="*/ 146 w 170"/>
                  <a:gd name="T91" fmla="*/ 170 h 172"/>
                  <a:gd name="T92" fmla="*/ 6 w 170"/>
                  <a:gd name="T93" fmla="*/ 18 h 172"/>
                  <a:gd name="T94" fmla="*/ 16 w 170"/>
                  <a:gd name="T95" fmla="*/ 31 h 172"/>
                  <a:gd name="T96" fmla="*/ 10 w 170"/>
                  <a:gd name="T97" fmla="*/ 32 h 172"/>
                  <a:gd name="T98" fmla="*/ 8 w 170"/>
                  <a:gd name="T99" fmla="*/ 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172">
                    <a:moveTo>
                      <a:pt x="149" y="172"/>
                    </a:moveTo>
                    <a:cubicBezTo>
                      <a:pt x="150" y="162"/>
                      <a:pt x="150" y="162"/>
                      <a:pt x="150" y="162"/>
                    </a:cubicBezTo>
                    <a:cubicBezTo>
                      <a:pt x="156" y="154"/>
                      <a:pt x="156" y="154"/>
                      <a:pt x="156" y="154"/>
                    </a:cubicBezTo>
                    <a:cubicBezTo>
                      <a:pt x="161" y="153"/>
                      <a:pt x="161" y="153"/>
                      <a:pt x="161" y="153"/>
                    </a:cubicBezTo>
                    <a:cubicBezTo>
                      <a:pt x="166" y="151"/>
                      <a:pt x="166" y="151"/>
                      <a:pt x="166" y="151"/>
                    </a:cubicBezTo>
                    <a:cubicBezTo>
                      <a:pt x="170" y="148"/>
                      <a:pt x="170" y="148"/>
                      <a:pt x="170" y="148"/>
                    </a:cubicBezTo>
                    <a:cubicBezTo>
                      <a:pt x="170" y="145"/>
                      <a:pt x="170" y="145"/>
                      <a:pt x="170" y="145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4"/>
                      <a:pt x="163" y="134"/>
                      <a:pt x="163" y="134"/>
                    </a:cubicBez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5" y="127"/>
                      <a:pt x="155" y="127"/>
                      <a:pt x="155" y="127"/>
                    </a:cubicBezTo>
                    <a:cubicBezTo>
                      <a:pt x="154" y="124"/>
                      <a:pt x="154" y="124"/>
                      <a:pt x="154" y="124"/>
                    </a:cubicBezTo>
                    <a:cubicBezTo>
                      <a:pt x="155" y="122"/>
                      <a:pt x="155" y="122"/>
                      <a:pt x="155" y="122"/>
                    </a:cubicBezTo>
                    <a:cubicBezTo>
                      <a:pt x="151" y="113"/>
                      <a:pt x="151" y="113"/>
                      <a:pt x="151" y="113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61" y="99"/>
                      <a:pt x="161" y="99"/>
                      <a:pt x="161" y="99"/>
                    </a:cubicBezTo>
                    <a:cubicBezTo>
                      <a:pt x="159" y="97"/>
                      <a:pt x="159" y="97"/>
                      <a:pt x="159" y="97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0" y="89"/>
                      <a:pt x="150" y="89"/>
                      <a:pt x="150" y="89"/>
                    </a:cubicBezTo>
                    <a:cubicBezTo>
                      <a:pt x="149" y="84"/>
                      <a:pt x="149" y="84"/>
                      <a:pt x="149" y="84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5" y="72"/>
                      <a:pt x="145" y="72"/>
                      <a:pt x="145" y="72"/>
                    </a:cubicBezTo>
                    <a:cubicBezTo>
                      <a:pt x="145" y="70"/>
                      <a:pt x="145" y="70"/>
                      <a:pt x="145" y="7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7" y="59"/>
                      <a:pt x="147" y="59"/>
                      <a:pt x="147" y="59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53" y="58"/>
                      <a:pt x="153" y="58"/>
                      <a:pt x="153" y="58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57" y="47"/>
                      <a:pt x="157" y="47"/>
                      <a:pt x="157" y="47"/>
                    </a:cubicBezTo>
                    <a:cubicBezTo>
                      <a:pt x="156" y="43"/>
                      <a:pt x="156" y="43"/>
                      <a:pt x="156" y="43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8"/>
                      <a:pt x="151" y="38"/>
                      <a:pt x="151" y="38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48" y="31"/>
                      <a:pt x="148" y="31"/>
                      <a:pt x="148" y="31"/>
                    </a:cubicBezTo>
                    <a:cubicBezTo>
                      <a:pt x="145" y="29"/>
                      <a:pt x="145" y="29"/>
                      <a:pt x="145" y="29"/>
                    </a:cubicBezTo>
                    <a:cubicBezTo>
                      <a:pt x="140" y="26"/>
                      <a:pt x="140" y="26"/>
                      <a:pt x="140" y="26"/>
                    </a:cubicBezTo>
                    <a:cubicBezTo>
                      <a:pt x="134" y="24"/>
                      <a:pt x="134" y="24"/>
                      <a:pt x="134" y="24"/>
                    </a:cubicBezTo>
                    <a:cubicBezTo>
                      <a:pt x="128" y="21"/>
                      <a:pt x="128" y="21"/>
                      <a:pt x="128" y="21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0" y="19"/>
                      <a:pt x="120" y="19"/>
                      <a:pt x="120" y="19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6" y="30"/>
                      <a:pt x="85" y="33"/>
                      <a:pt x="85" y="35"/>
                    </a:cubicBezTo>
                    <a:cubicBezTo>
                      <a:pt x="85" y="35"/>
                      <a:pt x="84" y="36"/>
                      <a:pt x="84" y="36"/>
                    </a:cubicBezTo>
                    <a:cubicBezTo>
                      <a:pt x="83" y="37"/>
                      <a:pt x="81" y="35"/>
                      <a:pt x="81" y="35"/>
                    </a:cubicBezTo>
                    <a:cubicBezTo>
                      <a:pt x="83" y="36"/>
                      <a:pt x="81" y="34"/>
                      <a:pt x="78" y="34"/>
                    </a:cubicBezTo>
                    <a:cubicBezTo>
                      <a:pt x="76" y="34"/>
                      <a:pt x="70" y="39"/>
                      <a:pt x="69" y="39"/>
                    </a:cubicBezTo>
                    <a:cubicBezTo>
                      <a:pt x="67" y="39"/>
                      <a:pt x="58" y="33"/>
                      <a:pt x="56" y="32"/>
                    </a:cubicBezTo>
                    <a:cubicBezTo>
                      <a:pt x="56" y="31"/>
                      <a:pt x="54" y="29"/>
                      <a:pt x="54" y="29"/>
                    </a:cubicBezTo>
                    <a:cubicBezTo>
                      <a:pt x="53" y="28"/>
                      <a:pt x="52" y="29"/>
                      <a:pt x="51" y="29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8" y="27"/>
                      <a:pt x="47" y="32"/>
                      <a:pt x="44" y="27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3"/>
                      <a:pt x="41" y="18"/>
                      <a:pt x="41" y="14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6" y="11"/>
                      <a:pt x="37" y="11"/>
                      <a:pt x="36" y="9"/>
                    </a:cubicBezTo>
                    <a:cubicBezTo>
                      <a:pt x="37" y="7"/>
                      <a:pt x="33" y="6"/>
                      <a:pt x="36" y="6"/>
                    </a:cubicBezTo>
                    <a:cubicBezTo>
                      <a:pt x="37" y="6"/>
                      <a:pt x="36" y="4"/>
                      <a:pt x="35" y="2"/>
                    </a:cubicBezTo>
                    <a:cubicBezTo>
                      <a:pt x="33" y="0"/>
                      <a:pt x="34" y="3"/>
                      <a:pt x="32" y="3"/>
                    </a:cubicBezTo>
                    <a:cubicBezTo>
                      <a:pt x="30" y="4"/>
                      <a:pt x="27" y="7"/>
                      <a:pt x="27" y="7"/>
                    </a:cubicBezTo>
                    <a:cubicBezTo>
                      <a:pt x="27" y="7"/>
                      <a:pt x="27" y="8"/>
                      <a:pt x="26" y="9"/>
                    </a:cubicBezTo>
                    <a:cubicBezTo>
                      <a:pt x="24" y="10"/>
                      <a:pt x="24" y="10"/>
                      <a:pt x="23" y="10"/>
                    </a:cubicBezTo>
                    <a:cubicBezTo>
                      <a:pt x="23" y="10"/>
                      <a:pt x="20" y="11"/>
                      <a:pt x="19" y="11"/>
                    </a:cubicBezTo>
                    <a:cubicBezTo>
                      <a:pt x="17" y="11"/>
                      <a:pt x="17" y="11"/>
                      <a:pt x="16" y="10"/>
                    </a:cubicBezTo>
                    <a:cubicBezTo>
                      <a:pt x="14" y="9"/>
                      <a:pt x="15" y="7"/>
                      <a:pt x="13" y="6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6" y="4"/>
                    </a:cubicBezTo>
                    <a:cubicBezTo>
                      <a:pt x="4" y="3"/>
                      <a:pt x="5" y="5"/>
                      <a:pt x="3" y="6"/>
                    </a:cubicBezTo>
                    <a:cubicBezTo>
                      <a:pt x="1" y="8"/>
                      <a:pt x="2" y="9"/>
                      <a:pt x="3" y="11"/>
                    </a:cubicBezTo>
                    <a:cubicBezTo>
                      <a:pt x="4" y="12"/>
                      <a:pt x="3" y="11"/>
                      <a:pt x="3" y="13"/>
                    </a:cubicBezTo>
                    <a:cubicBezTo>
                      <a:pt x="4" y="15"/>
                      <a:pt x="2" y="15"/>
                      <a:pt x="1" y="17"/>
                    </a:cubicBezTo>
                    <a:cubicBezTo>
                      <a:pt x="0" y="19"/>
                      <a:pt x="2" y="22"/>
                      <a:pt x="4" y="23"/>
                    </a:cubicBezTo>
                    <a:cubicBezTo>
                      <a:pt x="5" y="25"/>
                      <a:pt x="5" y="27"/>
                      <a:pt x="6" y="29"/>
                    </a:cubicBezTo>
                    <a:cubicBezTo>
                      <a:pt x="7" y="30"/>
                      <a:pt x="5" y="32"/>
                      <a:pt x="5" y="32"/>
                    </a:cubicBezTo>
                    <a:cubicBezTo>
                      <a:pt x="5" y="32"/>
                      <a:pt x="6" y="35"/>
                      <a:pt x="7" y="37"/>
                    </a:cubicBezTo>
                    <a:cubicBezTo>
                      <a:pt x="8" y="38"/>
                      <a:pt x="5" y="40"/>
                      <a:pt x="7" y="40"/>
                    </a:cubicBezTo>
                    <a:cubicBezTo>
                      <a:pt x="9" y="40"/>
                      <a:pt x="6" y="43"/>
                      <a:pt x="8" y="43"/>
                    </a:cubicBezTo>
                    <a:cubicBezTo>
                      <a:pt x="10" y="43"/>
                      <a:pt x="8" y="46"/>
                      <a:pt x="10" y="46"/>
                    </a:cubicBezTo>
                    <a:cubicBezTo>
                      <a:pt x="12" y="46"/>
                      <a:pt x="12" y="48"/>
                      <a:pt x="13" y="48"/>
                    </a:cubicBezTo>
                    <a:cubicBezTo>
                      <a:pt x="15" y="48"/>
                      <a:pt x="15" y="48"/>
                      <a:pt x="17" y="49"/>
                    </a:cubicBezTo>
                    <a:cubicBezTo>
                      <a:pt x="19" y="50"/>
                      <a:pt x="21" y="49"/>
                      <a:pt x="21" y="49"/>
                    </a:cubicBezTo>
                    <a:cubicBezTo>
                      <a:pt x="21" y="49"/>
                      <a:pt x="23" y="50"/>
                      <a:pt x="22" y="51"/>
                    </a:cubicBezTo>
                    <a:cubicBezTo>
                      <a:pt x="20" y="53"/>
                      <a:pt x="17" y="51"/>
                      <a:pt x="18" y="53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7" y="60"/>
                      <a:pt x="14" y="57"/>
                      <a:pt x="15" y="59"/>
                    </a:cubicBezTo>
                    <a:cubicBezTo>
                      <a:pt x="17" y="64"/>
                      <a:pt x="13" y="62"/>
                      <a:pt x="14" y="64"/>
                    </a:cubicBezTo>
                    <a:cubicBezTo>
                      <a:pt x="15" y="65"/>
                      <a:pt x="14" y="67"/>
                      <a:pt x="16" y="68"/>
                    </a:cubicBezTo>
                    <a:cubicBezTo>
                      <a:pt x="18" y="69"/>
                      <a:pt x="18" y="75"/>
                      <a:pt x="21" y="75"/>
                    </a:cubicBezTo>
                    <a:cubicBezTo>
                      <a:pt x="23" y="76"/>
                      <a:pt x="27" y="80"/>
                      <a:pt x="28" y="82"/>
                    </a:cubicBezTo>
                    <a:cubicBezTo>
                      <a:pt x="28" y="84"/>
                      <a:pt x="24" y="84"/>
                      <a:pt x="27" y="84"/>
                    </a:cubicBezTo>
                    <a:cubicBezTo>
                      <a:pt x="30" y="84"/>
                      <a:pt x="31" y="83"/>
                      <a:pt x="32" y="85"/>
                    </a:cubicBezTo>
                    <a:cubicBezTo>
                      <a:pt x="33" y="87"/>
                      <a:pt x="33" y="88"/>
                      <a:pt x="35" y="91"/>
                    </a:cubicBezTo>
                    <a:cubicBezTo>
                      <a:pt x="37" y="93"/>
                      <a:pt x="38" y="93"/>
                      <a:pt x="37" y="96"/>
                    </a:cubicBezTo>
                    <a:cubicBezTo>
                      <a:pt x="37" y="99"/>
                      <a:pt x="37" y="100"/>
                      <a:pt x="38" y="103"/>
                    </a:cubicBezTo>
                    <a:cubicBezTo>
                      <a:pt x="40" y="103"/>
                      <a:pt x="40" y="103"/>
                      <a:pt x="40" y="103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40" y="108"/>
                      <a:pt x="42" y="108"/>
                      <a:pt x="43" y="110"/>
                    </a:cubicBezTo>
                    <a:cubicBezTo>
                      <a:pt x="44" y="111"/>
                      <a:pt x="45" y="112"/>
                      <a:pt x="45" y="112"/>
                    </a:cubicBezTo>
                    <a:cubicBezTo>
                      <a:pt x="45" y="113"/>
                      <a:pt x="45" y="113"/>
                      <a:pt x="45" y="113"/>
                    </a:cubicBezTo>
                    <a:cubicBezTo>
                      <a:pt x="48" y="115"/>
                      <a:pt x="50" y="114"/>
                      <a:pt x="54" y="113"/>
                    </a:cubicBezTo>
                    <a:cubicBezTo>
                      <a:pt x="55" y="115"/>
                      <a:pt x="56" y="118"/>
                      <a:pt x="57" y="120"/>
                    </a:cubicBezTo>
                    <a:cubicBezTo>
                      <a:pt x="57" y="122"/>
                      <a:pt x="57" y="123"/>
                      <a:pt x="58" y="124"/>
                    </a:cubicBezTo>
                    <a:cubicBezTo>
                      <a:pt x="58" y="125"/>
                      <a:pt x="60" y="125"/>
                      <a:pt x="60" y="126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60" y="130"/>
                      <a:pt x="63" y="130"/>
                      <a:pt x="63" y="132"/>
                    </a:cubicBezTo>
                    <a:cubicBezTo>
                      <a:pt x="63" y="133"/>
                      <a:pt x="62" y="134"/>
                      <a:pt x="63" y="135"/>
                    </a:cubicBezTo>
                    <a:cubicBezTo>
                      <a:pt x="63" y="136"/>
                      <a:pt x="66" y="136"/>
                      <a:pt x="66" y="136"/>
                    </a:cubicBezTo>
                    <a:cubicBezTo>
                      <a:pt x="67" y="138"/>
                      <a:pt x="66" y="139"/>
                      <a:pt x="67" y="140"/>
                    </a:cubicBezTo>
                    <a:cubicBezTo>
                      <a:pt x="67" y="141"/>
                      <a:pt x="70" y="145"/>
                      <a:pt x="71" y="145"/>
                    </a:cubicBezTo>
                    <a:cubicBezTo>
                      <a:pt x="72" y="145"/>
                      <a:pt x="72" y="145"/>
                      <a:pt x="72" y="145"/>
                    </a:cubicBezTo>
                    <a:cubicBezTo>
                      <a:pt x="73" y="146"/>
                      <a:pt x="72" y="147"/>
                      <a:pt x="72" y="148"/>
                    </a:cubicBezTo>
                    <a:cubicBezTo>
                      <a:pt x="78" y="153"/>
                      <a:pt x="78" y="153"/>
                      <a:pt x="78" y="153"/>
                    </a:cubicBezTo>
                    <a:cubicBezTo>
                      <a:pt x="79" y="153"/>
                      <a:pt x="80" y="153"/>
                      <a:pt x="81" y="153"/>
                    </a:cubicBezTo>
                    <a:cubicBezTo>
                      <a:pt x="81" y="153"/>
                      <a:pt x="83" y="155"/>
                      <a:pt x="83" y="155"/>
                    </a:cubicBezTo>
                    <a:cubicBezTo>
                      <a:pt x="84" y="155"/>
                      <a:pt x="85" y="155"/>
                      <a:pt x="85" y="155"/>
                    </a:cubicBezTo>
                    <a:cubicBezTo>
                      <a:pt x="87" y="156"/>
                      <a:pt x="89" y="158"/>
                      <a:pt x="93" y="157"/>
                    </a:cubicBezTo>
                    <a:cubicBezTo>
                      <a:pt x="93" y="156"/>
                      <a:pt x="93" y="156"/>
                      <a:pt x="93" y="156"/>
                    </a:cubicBezTo>
                    <a:cubicBezTo>
                      <a:pt x="98" y="153"/>
                      <a:pt x="103" y="151"/>
                      <a:pt x="108" y="148"/>
                    </a:cubicBezTo>
                    <a:cubicBezTo>
                      <a:pt x="110" y="150"/>
                      <a:pt x="113" y="152"/>
                      <a:pt x="114" y="155"/>
                    </a:cubicBezTo>
                    <a:cubicBezTo>
                      <a:pt x="116" y="160"/>
                      <a:pt x="115" y="164"/>
                      <a:pt x="119" y="166"/>
                    </a:cubicBezTo>
                    <a:cubicBezTo>
                      <a:pt x="123" y="168"/>
                      <a:pt x="126" y="168"/>
                      <a:pt x="131" y="168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35" y="170"/>
                      <a:pt x="139" y="168"/>
                      <a:pt x="142" y="168"/>
                    </a:cubicBezTo>
                    <a:cubicBezTo>
                      <a:pt x="143" y="168"/>
                      <a:pt x="145" y="170"/>
                      <a:pt x="146" y="170"/>
                    </a:cubicBezTo>
                    <a:cubicBezTo>
                      <a:pt x="146" y="172"/>
                      <a:pt x="146" y="172"/>
                      <a:pt x="146" y="172"/>
                    </a:cubicBezTo>
                    <a:cubicBezTo>
                      <a:pt x="147" y="172"/>
                      <a:pt x="148" y="172"/>
                      <a:pt x="149" y="172"/>
                    </a:cubicBezTo>
                    <a:close/>
                    <a:moveTo>
                      <a:pt x="6" y="18"/>
                    </a:moveTo>
                    <a:cubicBezTo>
                      <a:pt x="11" y="18"/>
                      <a:pt x="11" y="22"/>
                      <a:pt x="13" y="25"/>
                    </a:cubicBezTo>
                    <a:cubicBezTo>
                      <a:pt x="14" y="25"/>
                      <a:pt x="16" y="26"/>
                      <a:pt x="16" y="27"/>
                    </a:cubicBezTo>
                    <a:cubicBezTo>
                      <a:pt x="16" y="28"/>
                      <a:pt x="15" y="30"/>
                      <a:pt x="16" y="31"/>
                    </a:cubicBezTo>
                    <a:cubicBezTo>
                      <a:pt x="16" y="32"/>
                      <a:pt x="23" y="31"/>
                      <a:pt x="18" y="35"/>
                    </a:cubicBezTo>
                    <a:cubicBezTo>
                      <a:pt x="16" y="38"/>
                      <a:pt x="17" y="36"/>
                      <a:pt x="13" y="37"/>
                    </a:cubicBezTo>
                    <a:cubicBezTo>
                      <a:pt x="12" y="36"/>
                      <a:pt x="11" y="33"/>
                      <a:pt x="10" y="32"/>
                    </a:cubicBezTo>
                    <a:cubicBezTo>
                      <a:pt x="10" y="31"/>
                      <a:pt x="11" y="30"/>
                      <a:pt x="10" y="29"/>
                    </a:cubicBezTo>
                    <a:cubicBezTo>
                      <a:pt x="10" y="29"/>
                      <a:pt x="8" y="28"/>
                      <a:pt x="8" y="27"/>
                    </a:cubicBezTo>
                    <a:cubicBezTo>
                      <a:pt x="7" y="26"/>
                      <a:pt x="9" y="24"/>
                      <a:pt x="8" y="23"/>
                    </a:cubicBezTo>
                    <a:cubicBezTo>
                      <a:pt x="8" y="22"/>
                      <a:pt x="6" y="21"/>
                      <a:pt x="6" y="20"/>
                    </a:cubicBezTo>
                    <a:cubicBezTo>
                      <a:pt x="6" y="20"/>
                      <a:pt x="4" y="18"/>
                      <a:pt x="6" y="18"/>
                    </a:cubicBezTo>
                    <a:close/>
                  </a:path>
                </a:pathLst>
              </a:custGeom>
              <a:grpFill/>
              <a:ln w="2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1" name="Freeform 204">
                <a:extLst>
                  <a:ext uri="{FF2B5EF4-FFF2-40B4-BE49-F238E27FC236}">
                    <a16:creationId xmlns:a16="http://schemas.microsoft.com/office/drawing/2014/main" xmlns="" id="{FE0A6C54-C32A-41A4-8753-CE8E1F233B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21" y="2131"/>
                <a:ext cx="769" cy="363"/>
              </a:xfrm>
              <a:custGeom>
                <a:avLst/>
                <a:gdLst>
                  <a:gd name="T0" fmla="*/ 21 w 392"/>
                  <a:gd name="T1" fmla="*/ 30 h 185"/>
                  <a:gd name="T2" fmla="*/ 42 w 392"/>
                  <a:gd name="T3" fmla="*/ 67 h 185"/>
                  <a:gd name="T4" fmla="*/ 73 w 392"/>
                  <a:gd name="T5" fmla="*/ 116 h 185"/>
                  <a:gd name="T6" fmla="*/ 93 w 392"/>
                  <a:gd name="T7" fmla="*/ 97 h 185"/>
                  <a:gd name="T8" fmla="*/ 73 w 392"/>
                  <a:gd name="T9" fmla="*/ 74 h 185"/>
                  <a:gd name="T10" fmla="*/ 65 w 392"/>
                  <a:gd name="T11" fmla="*/ 54 h 185"/>
                  <a:gd name="T12" fmla="*/ 47 w 392"/>
                  <a:gd name="T13" fmla="*/ 31 h 185"/>
                  <a:gd name="T14" fmla="*/ 7 w 392"/>
                  <a:gd name="T15" fmla="*/ 32 h 185"/>
                  <a:gd name="T16" fmla="*/ 279 w 392"/>
                  <a:gd name="T17" fmla="*/ 55 h 185"/>
                  <a:gd name="T18" fmla="*/ 286 w 392"/>
                  <a:gd name="T19" fmla="*/ 62 h 185"/>
                  <a:gd name="T20" fmla="*/ 282 w 392"/>
                  <a:gd name="T21" fmla="*/ 43 h 185"/>
                  <a:gd name="T22" fmla="*/ 63 w 392"/>
                  <a:gd name="T23" fmla="*/ 45 h 185"/>
                  <a:gd name="T24" fmla="*/ 254 w 392"/>
                  <a:gd name="T25" fmla="*/ 47 h 185"/>
                  <a:gd name="T26" fmla="*/ 214 w 392"/>
                  <a:gd name="T27" fmla="*/ 54 h 185"/>
                  <a:gd name="T28" fmla="*/ 209 w 392"/>
                  <a:gd name="T29" fmla="*/ 105 h 185"/>
                  <a:gd name="T30" fmla="*/ 217 w 392"/>
                  <a:gd name="T31" fmla="*/ 100 h 185"/>
                  <a:gd name="T32" fmla="*/ 236 w 392"/>
                  <a:gd name="T33" fmla="*/ 107 h 185"/>
                  <a:gd name="T34" fmla="*/ 226 w 392"/>
                  <a:gd name="T35" fmla="*/ 74 h 185"/>
                  <a:gd name="T36" fmla="*/ 237 w 392"/>
                  <a:gd name="T37" fmla="*/ 60 h 185"/>
                  <a:gd name="T38" fmla="*/ 81 w 392"/>
                  <a:gd name="T39" fmla="*/ 51 h 185"/>
                  <a:gd name="T40" fmla="*/ 32 w 392"/>
                  <a:gd name="T41" fmla="*/ 77 h 185"/>
                  <a:gd name="T42" fmla="*/ 304 w 392"/>
                  <a:gd name="T43" fmla="*/ 80 h 185"/>
                  <a:gd name="T44" fmla="*/ 241 w 392"/>
                  <a:gd name="T45" fmla="*/ 85 h 185"/>
                  <a:gd name="T46" fmla="*/ 96 w 392"/>
                  <a:gd name="T47" fmla="*/ 86 h 185"/>
                  <a:gd name="T48" fmla="*/ 249 w 392"/>
                  <a:gd name="T49" fmla="*/ 87 h 185"/>
                  <a:gd name="T50" fmla="*/ 282 w 392"/>
                  <a:gd name="T51" fmla="*/ 98 h 185"/>
                  <a:gd name="T52" fmla="*/ 291 w 392"/>
                  <a:gd name="T53" fmla="*/ 97 h 185"/>
                  <a:gd name="T54" fmla="*/ 241 w 392"/>
                  <a:gd name="T55" fmla="*/ 113 h 185"/>
                  <a:gd name="T56" fmla="*/ 241 w 392"/>
                  <a:gd name="T57" fmla="*/ 113 h 185"/>
                  <a:gd name="T58" fmla="*/ 121 w 392"/>
                  <a:gd name="T59" fmla="*/ 145 h 185"/>
                  <a:gd name="T60" fmla="*/ 168 w 392"/>
                  <a:gd name="T61" fmla="*/ 151 h 185"/>
                  <a:gd name="T62" fmla="*/ 134 w 392"/>
                  <a:gd name="T63" fmla="*/ 128 h 185"/>
                  <a:gd name="T64" fmla="*/ 335 w 392"/>
                  <a:gd name="T65" fmla="*/ 127 h 185"/>
                  <a:gd name="T66" fmla="*/ 156 w 392"/>
                  <a:gd name="T67" fmla="*/ 136 h 185"/>
                  <a:gd name="T68" fmla="*/ 309 w 392"/>
                  <a:gd name="T69" fmla="*/ 147 h 185"/>
                  <a:gd name="T70" fmla="*/ 271 w 392"/>
                  <a:gd name="T71" fmla="*/ 155 h 185"/>
                  <a:gd name="T72" fmla="*/ 189 w 392"/>
                  <a:gd name="T73" fmla="*/ 158 h 185"/>
                  <a:gd name="T74" fmla="*/ 283 w 392"/>
                  <a:gd name="T75" fmla="*/ 157 h 185"/>
                  <a:gd name="T76" fmla="*/ 231 w 392"/>
                  <a:gd name="T77" fmla="*/ 159 h 185"/>
                  <a:gd name="T78" fmla="*/ 243 w 392"/>
                  <a:gd name="T79" fmla="*/ 159 h 185"/>
                  <a:gd name="T80" fmla="*/ 249 w 392"/>
                  <a:gd name="T81" fmla="*/ 170 h 185"/>
                  <a:gd name="T82" fmla="*/ 259 w 392"/>
                  <a:gd name="T83" fmla="*/ 171 h 185"/>
                  <a:gd name="T84" fmla="*/ 219 w 392"/>
                  <a:gd name="T85" fmla="*/ 174 h 185"/>
                  <a:gd name="T86" fmla="*/ 126 w 392"/>
                  <a:gd name="T87" fmla="*/ 42 h 185"/>
                  <a:gd name="T88" fmla="*/ 124 w 392"/>
                  <a:gd name="T89" fmla="*/ 75 h 185"/>
                  <a:gd name="T90" fmla="*/ 146 w 392"/>
                  <a:gd name="T91" fmla="*/ 97 h 185"/>
                  <a:gd name="T92" fmla="*/ 172 w 392"/>
                  <a:gd name="T93" fmla="*/ 103 h 185"/>
                  <a:gd name="T94" fmla="*/ 203 w 392"/>
                  <a:gd name="T95" fmla="*/ 52 h 185"/>
                  <a:gd name="T96" fmla="*/ 180 w 392"/>
                  <a:gd name="T97" fmla="*/ 21 h 185"/>
                  <a:gd name="T98" fmla="*/ 156 w 392"/>
                  <a:gd name="T99" fmla="*/ 51 h 185"/>
                  <a:gd name="T100" fmla="*/ 314 w 392"/>
                  <a:gd name="T101" fmla="*/ 75 h 185"/>
                  <a:gd name="T102" fmla="*/ 325 w 392"/>
                  <a:gd name="T103" fmla="*/ 92 h 185"/>
                  <a:gd name="T104" fmla="*/ 329 w 392"/>
                  <a:gd name="T105" fmla="*/ 102 h 185"/>
                  <a:gd name="T106" fmla="*/ 368 w 392"/>
                  <a:gd name="T107" fmla="*/ 122 h 185"/>
                  <a:gd name="T108" fmla="*/ 373 w 392"/>
                  <a:gd name="T109" fmla="*/ 155 h 185"/>
                  <a:gd name="T110" fmla="*/ 392 w 392"/>
                  <a:gd name="T111" fmla="*/ 134 h 185"/>
                  <a:gd name="T112" fmla="*/ 348 w 392"/>
                  <a:gd name="T113" fmla="*/ 99 h 185"/>
                  <a:gd name="T114" fmla="*/ 331 w 392"/>
                  <a:gd name="T115" fmla="*/ 7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92" h="185">
                    <a:moveTo>
                      <a:pt x="11" y="4"/>
                    </a:moveTo>
                    <a:cubicBezTo>
                      <a:pt x="10" y="4"/>
                      <a:pt x="9" y="2"/>
                      <a:pt x="8" y="1"/>
                    </a:cubicBezTo>
                    <a:cubicBezTo>
                      <a:pt x="6" y="0"/>
                      <a:pt x="4" y="0"/>
                      <a:pt x="1" y="0"/>
                    </a:cubicBezTo>
                    <a:cubicBezTo>
                      <a:pt x="1" y="2"/>
                      <a:pt x="0" y="5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4" y="11"/>
                      <a:pt x="4" y="15"/>
                      <a:pt x="7" y="17"/>
                    </a:cubicBezTo>
                    <a:cubicBezTo>
                      <a:pt x="8" y="17"/>
                      <a:pt x="9" y="17"/>
                      <a:pt x="9" y="18"/>
                    </a:cubicBezTo>
                    <a:cubicBezTo>
                      <a:pt x="11" y="19"/>
                      <a:pt x="11" y="21"/>
                      <a:pt x="12" y="22"/>
                    </a:cubicBezTo>
                    <a:cubicBezTo>
                      <a:pt x="13" y="23"/>
                      <a:pt x="15" y="23"/>
                      <a:pt x="16" y="24"/>
                    </a:cubicBezTo>
                    <a:cubicBezTo>
                      <a:pt x="17" y="25"/>
                      <a:pt x="16" y="26"/>
                      <a:pt x="17" y="27"/>
                    </a:cubicBezTo>
                    <a:cubicBezTo>
                      <a:pt x="18" y="28"/>
                      <a:pt x="20" y="29"/>
                      <a:pt x="21" y="30"/>
                    </a:cubicBezTo>
                    <a:cubicBezTo>
                      <a:pt x="21" y="31"/>
                      <a:pt x="21" y="32"/>
                      <a:pt x="21" y="33"/>
                    </a:cubicBezTo>
                    <a:cubicBezTo>
                      <a:pt x="22" y="33"/>
                      <a:pt x="23" y="34"/>
                      <a:pt x="23" y="34"/>
                    </a:cubicBezTo>
                    <a:cubicBezTo>
                      <a:pt x="24" y="36"/>
                      <a:pt x="24" y="37"/>
                      <a:pt x="24" y="40"/>
                    </a:cubicBezTo>
                    <a:cubicBezTo>
                      <a:pt x="26" y="40"/>
                      <a:pt x="28" y="40"/>
                      <a:pt x="29" y="41"/>
                    </a:cubicBezTo>
                    <a:cubicBezTo>
                      <a:pt x="30" y="41"/>
                      <a:pt x="31" y="43"/>
                      <a:pt x="31" y="44"/>
                    </a:cubicBezTo>
                    <a:cubicBezTo>
                      <a:pt x="32" y="44"/>
                      <a:pt x="33" y="43"/>
                      <a:pt x="33" y="44"/>
                    </a:cubicBezTo>
                    <a:cubicBezTo>
                      <a:pt x="34" y="46"/>
                      <a:pt x="33" y="49"/>
                      <a:pt x="33" y="52"/>
                    </a:cubicBezTo>
                    <a:cubicBezTo>
                      <a:pt x="34" y="53"/>
                      <a:pt x="36" y="56"/>
                      <a:pt x="36" y="57"/>
                    </a:cubicBezTo>
                    <a:cubicBezTo>
                      <a:pt x="36" y="58"/>
                      <a:pt x="36" y="59"/>
                      <a:pt x="36" y="60"/>
                    </a:cubicBezTo>
                    <a:cubicBezTo>
                      <a:pt x="37" y="61"/>
                      <a:pt x="39" y="61"/>
                      <a:pt x="39" y="62"/>
                    </a:cubicBezTo>
                    <a:cubicBezTo>
                      <a:pt x="41" y="63"/>
                      <a:pt x="41" y="65"/>
                      <a:pt x="42" y="67"/>
                    </a:cubicBezTo>
                    <a:cubicBezTo>
                      <a:pt x="43" y="68"/>
                      <a:pt x="46" y="69"/>
                      <a:pt x="47" y="70"/>
                    </a:cubicBezTo>
                    <a:cubicBezTo>
                      <a:pt x="48" y="72"/>
                      <a:pt x="51" y="81"/>
                      <a:pt x="53" y="82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54" y="84"/>
                      <a:pt x="53" y="86"/>
                      <a:pt x="53" y="87"/>
                    </a:cubicBezTo>
                    <a:cubicBezTo>
                      <a:pt x="53" y="88"/>
                      <a:pt x="55" y="88"/>
                      <a:pt x="55" y="89"/>
                    </a:cubicBezTo>
                    <a:cubicBezTo>
                      <a:pt x="56" y="91"/>
                      <a:pt x="58" y="97"/>
                      <a:pt x="59" y="98"/>
                    </a:cubicBezTo>
                    <a:cubicBezTo>
                      <a:pt x="59" y="98"/>
                      <a:pt x="61" y="99"/>
                      <a:pt x="61" y="99"/>
                    </a:cubicBezTo>
                    <a:cubicBezTo>
                      <a:pt x="63" y="102"/>
                      <a:pt x="63" y="105"/>
                      <a:pt x="64" y="108"/>
                    </a:cubicBezTo>
                    <a:cubicBezTo>
                      <a:pt x="64" y="109"/>
                      <a:pt x="66" y="111"/>
                      <a:pt x="67" y="112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7" y="114"/>
                      <a:pt x="72" y="115"/>
                      <a:pt x="73" y="116"/>
                    </a:cubicBezTo>
                    <a:cubicBezTo>
                      <a:pt x="73" y="116"/>
                      <a:pt x="75" y="116"/>
                      <a:pt x="75" y="117"/>
                    </a:cubicBezTo>
                    <a:cubicBezTo>
                      <a:pt x="76" y="117"/>
                      <a:pt x="79" y="121"/>
                      <a:pt x="80" y="122"/>
                    </a:cubicBezTo>
                    <a:cubicBezTo>
                      <a:pt x="81" y="123"/>
                      <a:pt x="83" y="123"/>
                      <a:pt x="85" y="123"/>
                    </a:cubicBezTo>
                    <a:cubicBezTo>
                      <a:pt x="84" y="122"/>
                      <a:pt x="84" y="120"/>
                      <a:pt x="83" y="120"/>
                    </a:cubicBezTo>
                    <a:cubicBezTo>
                      <a:pt x="82" y="120"/>
                      <a:pt x="83" y="119"/>
                      <a:pt x="85" y="119"/>
                    </a:cubicBezTo>
                    <a:cubicBezTo>
                      <a:pt x="85" y="120"/>
                      <a:pt x="87" y="122"/>
                      <a:pt x="89" y="121"/>
                    </a:cubicBezTo>
                    <a:cubicBezTo>
                      <a:pt x="90" y="121"/>
                      <a:pt x="89" y="120"/>
                      <a:pt x="90" y="119"/>
                    </a:cubicBezTo>
                    <a:cubicBezTo>
                      <a:pt x="90" y="120"/>
                      <a:pt x="90" y="120"/>
                      <a:pt x="90" y="120"/>
                    </a:cubicBezTo>
                    <a:cubicBezTo>
                      <a:pt x="92" y="120"/>
                      <a:pt x="93" y="120"/>
                      <a:pt x="94" y="120"/>
                    </a:cubicBezTo>
                    <a:cubicBezTo>
                      <a:pt x="92" y="119"/>
                      <a:pt x="95" y="101"/>
                      <a:pt x="96" y="98"/>
                    </a:cubicBezTo>
                    <a:cubicBezTo>
                      <a:pt x="95" y="97"/>
                      <a:pt x="94" y="97"/>
                      <a:pt x="93" y="97"/>
                    </a:cubicBezTo>
                    <a:cubicBezTo>
                      <a:pt x="92" y="96"/>
                      <a:pt x="91" y="91"/>
                      <a:pt x="91" y="89"/>
                    </a:cubicBezTo>
                    <a:cubicBezTo>
                      <a:pt x="89" y="90"/>
                      <a:pt x="87" y="89"/>
                      <a:pt x="87" y="89"/>
                    </a:cubicBezTo>
                    <a:cubicBezTo>
                      <a:pt x="86" y="89"/>
                      <a:pt x="85" y="88"/>
                      <a:pt x="85" y="88"/>
                    </a:cubicBezTo>
                    <a:cubicBezTo>
                      <a:pt x="85" y="87"/>
                      <a:pt x="86" y="87"/>
                      <a:pt x="85" y="85"/>
                    </a:cubicBezTo>
                    <a:cubicBezTo>
                      <a:pt x="85" y="85"/>
                      <a:pt x="82" y="84"/>
                      <a:pt x="82" y="83"/>
                    </a:cubicBezTo>
                    <a:cubicBezTo>
                      <a:pt x="82" y="82"/>
                      <a:pt x="82" y="77"/>
                      <a:pt x="83" y="76"/>
                    </a:cubicBezTo>
                    <a:cubicBezTo>
                      <a:pt x="81" y="76"/>
                      <a:pt x="80" y="76"/>
                      <a:pt x="79" y="76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7" y="75"/>
                      <a:pt x="77" y="76"/>
                      <a:pt x="76" y="76"/>
                    </a:cubicBezTo>
                    <a:cubicBezTo>
                      <a:pt x="76" y="76"/>
                      <a:pt x="74" y="74"/>
                      <a:pt x="73" y="74"/>
                    </a:cubicBezTo>
                    <a:cubicBezTo>
                      <a:pt x="73" y="73"/>
                      <a:pt x="73" y="70"/>
                      <a:pt x="73" y="69"/>
                    </a:cubicBezTo>
                    <a:cubicBezTo>
                      <a:pt x="73" y="68"/>
                      <a:pt x="76" y="67"/>
                      <a:pt x="76" y="66"/>
                    </a:cubicBezTo>
                    <a:cubicBezTo>
                      <a:pt x="76" y="66"/>
                      <a:pt x="76" y="64"/>
                      <a:pt x="76" y="64"/>
                    </a:cubicBezTo>
                    <a:cubicBezTo>
                      <a:pt x="76" y="64"/>
                      <a:pt x="73" y="59"/>
                      <a:pt x="73" y="59"/>
                    </a:cubicBezTo>
                    <a:cubicBezTo>
                      <a:pt x="72" y="58"/>
                      <a:pt x="73" y="57"/>
                      <a:pt x="73" y="56"/>
                    </a:cubicBezTo>
                    <a:cubicBezTo>
                      <a:pt x="71" y="55"/>
                      <a:pt x="70" y="56"/>
                      <a:pt x="69" y="56"/>
                    </a:cubicBezTo>
                    <a:cubicBezTo>
                      <a:pt x="69" y="54"/>
                      <a:pt x="69" y="54"/>
                      <a:pt x="70" y="52"/>
                    </a:cubicBezTo>
                    <a:cubicBezTo>
                      <a:pt x="70" y="52"/>
                      <a:pt x="69" y="51"/>
                      <a:pt x="69" y="51"/>
                    </a:cubicBezTo>
                    <a:cubicBezTo>
                      <a:pt x="68" y="53"/>
                      <a:pt x="68" y="53"/>
                      <a:pt x="67" y="55"/>
                    </a:cubicBezTo>
                    <a:cubicBezTo>
                      <a:pt x="67" y="55"/>
                      <a:pt x="65" y="55"/>
                      <a:pt x="65" y="55"/>
                    </a:cubicBezTo>
                    <a:cubicBezTo>
                      <a:pt x="65" y="55"/>
                      <a:pt x="65" y="54"/>
                      <a:pt x="65" y="54"/>
                    </a:cubicBezTo>
                    <a:cubicBezTo>
                      <a:pt x="64" y="54"/>
                      <a:pt x="63" y="54"/>
                      <a:pt x="63" y="54"/>
                    </a:cubicBezTo>
                    <a:cubicBezTo>
                      <a:pt x="61" y="52"/>
                      <a:pt x="62" y="50"/>
                      <a:pt x="61" y="48"/>
                    </a:cubicBezTo>
                    <a:cubicBezTo>
                      <a:pt x="60" y="47"/>
                      <a:pt x="58" y="46"/>
                      <a:pt x="57" y="45"/>
                    </a:cubicBezTo>
                    <a:cubicBezTo>
                      <a:pt x="55" y="43"/>
                      <a:pt x="55" y="41"/>
                      <a:pt x="55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4" y="41"/>
                      <a:pt x="49" y="42"/>
                      <a:pt x="51" y="41"/>
                    </a:cubicBezTo>
                    <a:cubicBezTo>
                      <a:pt x="51" y="41"/>
                      <a:pt x="50" y="41"/>
                      <a:pt x="50" y="40"/>
                    </a:cubicBezTo>
                    <a:cubicBezTo>
                      <a:pt x="49" y="39"/>
                      <a:pt x="49" y="37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7" y="32"/>
                      <a:pt x="47" y="31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29"/>
                      <a:pt x="43" y="28"/>
                      <a:pt x="43" y="27"/>
                    </a:cubicBezTo>
                    <a:cubicBezTo>
                      <a:pt x="41" y="26"/>
                      <a:pt x="36" y="23"/>
                      <a:pt x="35" y="22"/>
                    </a:cubicBezTo>
                    <a:cubicBezTo>
                      <a:pt x="34" y="21"/>
                      <a:pt x="35" y="19"/>
                      <a:pt x="34" y="18"/>
                    </a:cubicBezTo>
                    <a:cubicBezTo>
                      <a:pt x="34" y="18"/>
                      <a:pt x="32" y="18"/>
                      <a:pt x="31" y="17"/>
                    </a:cubicBezTo>
                    <a:cubicBezTo>
                      <a:pt x="30" y="16"/>
                      <a:pt x="31" y="13"/>
                      <a:pt x="29" y="13"/>
                    </a:cubicBezTo>
                    <a:cubicBezTo>
                      <a:pt x="29" y="13"/>
                      <a:pt x="27" y="13"/>
                      <a:pt x="27" y="13"/>
                    </a:cubicBezTo>
                    <a:cubicBezTo>
                      <a:pt x="26" y="13"/>
                      <a:pt x="27" y="11"/>
                      <a:pt x="27" y="1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9" y="2"/>
                      <a:pt x="14" y="5"/>
                      <a:pt x="11" y="4"/>
                    </a:cubicBezTo>
                    <a:close/>
                    <a:moveTo>
                      <a:pt x="7" y="32"/>
                    </a:moveTo>
                    <a:cubicBezTo>
                      <a:pt x="9" y="35"/>
                      <a:pt x="11" y="38"/>
                      <a:pt x="8" y="32"/>
                    </a:cubicBezTo>
                    <a:lnTo>
                      <a:pt x="7" y="32"/>
                    </a:lnTo>
                    <a:close/>
                    <a:moveTo>
                      <a:pt x="285" y="35"/>
                    </a:moveTo>
                    <a:cubicBezTo>
                      <a:pt x="285" y="38"/>
                      <a:pt x="285" y="40"/>
                      <a:pt x="286" y="42"/>
                    </a:cubicBezTo>
                    <a:cubicBezTo>
                      <a:pt x="286" y="42"/>
                      <a:pt x="288" y="42"/>
                      <a:pt x="289" y="42"/>
                    </a:cubicBezTo>
                    <a:cubicBezTo>
                      <a:pt x="289" y="42"/>
                      <a:pt x="290" y="41"/>
                      <a:pt x="289" y="41"/>
                    </a:cubicBezTo>
                    <a:cubicBezTo>
                      <a:pt x="289" y="41"/>
                      <a:pt x="289" y="38"/>
                      <a:pt x="289" y="38"/>
                    </a:cubicBezTo>
                    <a:cubicBezTo>
                      <a:pt x="287" y="36"/>
                      <a:pt x="286" y="36"/>
                      <a:pt x="285" y="35"/>
                    </a:cubicBezTo>
                    <a:close/>
                    <a:moveTo>
                      <a:pt x="280" y="39"/>
                    </a:moveTo>
                    <a:cubicBezTo>
                      <a:pt x="277" y="43"/>
                      <a:pt x="277" y="47"/>
                      <a:pt x="275" y="52"/>
                    </a:cubicBezTo>
                    <a:cubicBezTo>
                      <a:pt x="276" y="53"/>
                      <a:pt x="278" y="54"/>
                      <a:pt x="279" y="55"/>
                    </a:cubicBezTo>
                    <a:cubicBezTo>
                      <a:pt x="279" y="57"/>
                      <a:pt x="278" y="56"/>
                      <a:pt x="277" y="57"/>
                    </a:cubicBezTo>
                    <a:cubicBezTo>
                      <a:pt x="277" y="58"/>
                      <a:pt x="277" y="58"/>
                      <a:pt x="277" y="58"/>
                    </a:cubicBezTo>
                    <a:cubicBezTo>
                      <a:pt x="277" y="58"/>
                      <a:pt x="279" y="62"/>
                      <a:pt x="277" y="63"/>
                    </a:cubicBezTo>
                    <a:cubicBezTo>
                      <a:pt x="277" y="64"/>
                      <a:pt x="277" y="64"/>
                      <a:pt x="277" y="64"/>
                    </a:cubicBezTo>
                    <a:cubicBezTo>
                      <a:pt x="277" y="65"/>
                      <a:pt x="279" y="67"/>
                      <a:pt x="280" y="68"/>
                    </a:cubicBezTo>
                    <a:cubicBezTo>
                      <a:pt x="281" y="69"/>
                      <a:pt x="281" y="70"/>
                      <a:pt x="283" y="70"/>
                    </a:cubicBezTo>
                    <a:cubicBezTo>
                      <a:pt x="285" y="71"/>
                      <a:pt x="279" y="66"/>
                      <a:pt x="279" y="66"/>
                    </a:cubicBezTo>
                    <a:cubicBezTo>
                      <a:pt x="279" y="64"/>
                      <a:pt x="279" y="62"/>
                      <a:pt x="279" y="61"/>
                    </a:cubicBezTo>
                    <a:cubicBezTo>
                      <a:pt x="279" y="61"/>
                      <a:pt x="283" y="58"/>
                      <a:pt x="282" y="59"/>
                    </a:cubicBezTo>
                    <a:cubicBezTo>
                      <a:pt x="283" y="59"/>
                      <a:pt x="283" y="59"/>
                      <a:pt x="284" y="59"/>
                    </a:cubicBezTo>
                    <a:cubicBezTo>
                      <a:pt x="285" y="59"/>
                      <a:pt x="285" y="61"/>
                      <a:pt x="286" y="62"/>
                    </a:cubicBezTo>
                    <a:cubicBezTo>
                      <a:pt x="287" y="62"/>
                      <a:pt x="287" y="61"/>
                      <a:pt x="288" y="62"/>
                    </a:cubicBezTo>
                    <a:cubicBezTo>
                      <a:pt x="287" y="60"/>
                      <a:pt x="287" y="58"/>
                      <a:pt x="287" y="56"/>
                    </a:cubicBezTo>
                    <a:cubicBezTo>
                      <a:pt x="286" y="56"/>
                      <a:pt x="284" y="57"/>
                      <a:pt x="283" y="56"/>
                    </a:cubicBezTo>
                    <a:cubicBezTo>
                      <a:pt x="285" y="55"/>
                      <a:pt x="286" y="53"/>
                      <a:pt x="288" y="52"/>
                    </a:cubicBezTo>
                    <a:cubicBezTo>
                      <a:pt x="286" y="51"/>
                      <a:pt x="289" y="51"/>
                      <a:pt x="286" y="50"/>
                    </a:cubicBezTo>
                    <a:cubicBezTo>
                      <a:pt x="286" y="49"/>
                      <a:pt x="286" y="49"/>
                      <a:pt x="286" y="49"/>
                    </a:cubicBezTo>
                    <a:cubicBezTo>
                      <a:pt x="285" y="50"/>
                      <a:pt x="283" y="51"/>
                      <a:pt x="283" y="52"/>
                    </a:cubicBezTo>
                    <a:cubicBezTo>
                      <a:pt x="282" y="52"/>
                      <a:pt x="283" y="53"/>
                      <a:pt x="283" y="54"/>
                    </a:cubicBezTo>
                    <a:cubicBezTo>
                      <a:pt x="281" y="54"/>
                      <a:pt x="281" y="54"/>
                      <a:pt x="281" y="54"/>
                    </a:cubicBezTo>
                    <a:cubicBezTo>
                      <a:pt x="282" y="50"/>
                      <a:pt x="283" y="46"/>
                      <a:pt x="281" y="45"/>
                    </a:cubicBezTo>
                    <a:cubicBezTo>
                      <a:pt x="281" y="45"/>
                      <a:pt x="282" y="42"/>
                      <a:pt x="282" y="43"/>
                    </a:cubicBezTo>
                    <a:cubicBezTo>
                      <a:pt x="283" y="42"/>
                      <a:pt x="283" y="42"/>
                      <a:pt x="283" y="42"/>
                    </a:cubicBezTo>
                    <a:cubicBezTo>
                      <a:pt x="282" y="41"/>
                      <a:pt x="282" y="41"/>
                      <a:pt x="282" y="40"/>
                    </a:cubicBezTo>
                    <a:lnTo>
                      <a:pt x="280" y="39"/>
                    </a:lnTo>
                    <a:close/>
                    <a:moveTo>
                      <a:pt x="57" y="41"/>
                    </a:moveTo>
                    <a:cubicBezTo>
                      <a:pt x="57" y="41"/>
                      <a:pt x="57" y="43"/>
                      <a:pt x="57" y="43"/>
                    </a:cubicBezTo>
                    <a:cubicBezTo>
                      <a:pt x="58" y="43"/>
                      <a:pt x="58" y="43"/>
                      <a:pt x="59" y="44"/>
                    </a:cubicBezTo>
                    <a:cubicBezTo>
                      <a:pt x="58" y="42"/>
                      <a:pt x="60" y="41"/>
                      <a:pt x="57" y="41"/>
                    </a:cubicBezTo>
                    <a:close/>
                    <a:moveTo>
                      <a:pt x="63" y="45"/>
                    </a:moveTo>
                    <a:cubicBezTo>
                      <a:pt x="63" y="45"/>
                      <a:pt x="63" y="47"/>
                      <a:pt x="63" y="47"/>
                    </a:cubicBezTo>
                    <a:cubicBezTo>
                      <a:pt x="64" y="47"/>
                      <a:pt x="64" y="47"/>
                      <a:pt x="65" y="48"/>
                    </a:cubicBezTo>
                    <a:cubicBezTo>
                      <a:pt x="68" y="48"/>
                      <a:pt x="63" y="45"/>
                      <a:pt x="63" y="45"/>
                    </a:cubicBezTo>
                    <a:close/>
                    <a:moveTo>
                      <a:pt x="19" y="46"/>
                    </a:move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9"/>
                      <a:pt x="21" y="49"/>
                      <a:pt x="21" y="50"/>
                    </a:cubicBezTo>
                    <a:cubicBezTo>
                      <a:pt x="22" y="50"/>
                      <a:pt x="24" y="54"/>
                      <a:pt x="25" y="55"/>
                    </a:cubicBezTo>
                    <a:cubicBezTo>
                      <a:pt x="26" y="55"/>
                      <a:pt x="26" y="52"/>
                      <a:pt x="25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3" y="50"/>
                      <a:pt x="23" y="48"/>
                      <a:pt x="22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0" y="47"/>
                      <a:pt x="19" y="46"/>
                    </a:cubicBezTo>
                    <a:close/>
                    <a:moveTo>
                      <a:pt x="254" y="47"/>
                    </a:moveTo>
                    <a:cubicBezTo>
                      <a:pt x="254" y="47"/>
                      <a:pt x="254" y="49"/>
                      <a:pt x="253" y="50"/>
                    </a:cubicBezTo>
                    <a:cubicBezTo>
                      <a:pt x="253" y="50"/>
                      <a:pt x="251" y="50"/>
                      <a:pt x="251" y="50"/>
                    </a:cubicBezTo>
                    <a:cubicBezTo>
                      <a:pt x="251" y="50"/>
                      <a:pt x="251" y="52"/>
                      <a:pt x="251" y="52"/>
                    </a:cubicBezTo>
                    <a:cubicBezTo>
                      <a:pt x="249" y="53"/>
                      <a:pt x="246" y="55"/>
                      <a:pt x="245" y="55"/>
                    </a:cubicBezTo>
                    <a:cubicBezTo>
                      <a:pt x="239" y="56"/>
                      <a:pt x="234" y="55"/>
                      <a:pt x="228" y="55"/>
                    </a:cubicBezTo>
                    <a:cubicBezTo>
                      <a:pt x="227" y="54"/>
                      <a:pt x="227" y="54"/>
                      <a:pt x="227" y="54"/>
                    </a:cubicBezTo>
                    <a:cubicBezTo>
                      <a:pt x="226" y="53"/>
                      <a:pt x="227" y="55"/>
                      <a:pt x="225" y="54"/>
                    </a:cubicBezTo>
                    <a:cubicBezTo>
                      <a:pt x="225" y="52"/>
                      <a:pt x="225" y="52"/>
                      <a:pt x="225" y="52"/>
                    </a:cubicBezTo>
                    <a:cubicBezTo>
                      <a:pt x="221" y="51"/>
                      <a:pt x="218" y="53"/>
                      <a:pt x="216" y="54"/>
                    </a:cubicBezTo>
                    <a:cubicBezTo>
                      <a:pt x="216" y="55"/>
                      <a:pt x="216" y="55"/>
                      <a:pt x="216" y="55"/>
                    </a:cubicBezTo>
                    <a:cubicBezTo>
                      <a:pt x="215" y="55"/>
                      <a:pt x="215" y="54"/>
                      <a:pt x="214" y="54"/>
                    </a:cubicBezTo>
                    <a:cubicBezTo>
                      <a:pt x="213" y="56"/>
                      <a:pt x="212" y="57"/>
                      <a:pt x="211" y="58"/>
                    </a:cubicBezTo>
                    <a:cubicBezTo>
                      <a:pt x="212" y="58"/>
                      <a:pt x="210" y="60"/>
                      <a:pt x="210" y="60"/>
                    </a:cubicBezTo>
                    <a:cubicBezTo>
                      <a:pt x="210" y="61"/>
                      <a:pt x="211" y="62"/>
                      <a:pt x="211" y="62"/>
                    </a:cubicBezTo>
                    <a:cubicBezTo>
                      <a:pt x="211" y="66"/>
                      <a:pt x="211" y="72"/>
                      <a:pt x="209" y="75"/>
                    </a:cubicBezTo>
                    <a:cubicBezTo>
                      <a:pt x="208" y="75"/>
                      <a:pt x="208" y="75"/>
                      <a:pt x="208" y="75"/>
                    </a:cubicBezTo>
                    <a:cubicBezTo>
                      <a:pt x="207" y="78"/>
                      <a:pt x="207" y="81"/>
                      <a:pt x="207" y="86"/>
                    </a:cubicBezTo>
                    <a:cubicBezTo>
                      <a:pt x="207" y="87"/>
                      <a:pt x="206" y="91"/>
                      <a:pt x="205" y="91"/>
                    </a:cubicBezTo>
                    <a:cubicBezTo>
                      <a:pt x="204" y="92"/>
                      <a:pt x="204" y="92"/>
                      <a:pt x="204" y="92"/>
                    </a:cubicBezTo>
                    <a:cubicBezTo>
                      <a:pt x="203" y="96"/>
                      <a:pt x="204" y="99"/>
                      <a:pt x="204" y="103"/>
                    </a:cubicBezTo>
                    <a:cubicBezTo>
                      <a:pt x="205" y="103"/>
                      <a:pt x="207" y="103"/>
                      <a:pt x="208" y="103"/>
                    </a:cubicBezTo>
                    <a:cubicBezTo>
                      <a:pt x="209" y="105"/>
                      <a:pt x="209" y="105"/>
                      <a:pt x="209" y="105"/>
                    </a:cubicBezTo>
                    <a:cubicBezTo>
                      <a:pt x="209" y="105"/>
                      <a:pt x="208" y="106"/>
                      <a:pt x="208" y="107"/>
                    </a:cubicBezTo>
                    <a:cubicBezTo>
                      <a:pt x="209" y="109"/>
                      <a:pt x="209" y="109"/>
                      <a:pt x="209" y="109"/>
                    </a:cubicBezTo>
                    <a:cubicBezTo>
                      <a:pt x="209" y="111"/>
                      <a:pt x="206" y="113"/>
                      <a:pt x="206" y="114"/>
                    </a:cubicBezTo>
                    <a:cubicBezTo>
                      <a:pt x="205" y="117"/>
                      <a:pt x="206" y="121"/>
                      <a:pt x="206" y="123"/>
                    </a:cubicBezTo>
                    <a:cubicBezTo>
                      <a:pt x="209" y="123"/>
                      <a:pt x="213" y="123"/>
                      <a:pt x="217" y="123"/>
                    </a:cubicBezTo>
                    <a:cubicBezTo>
                      <a:pt x="216" y="122"/>
                      <a:pt x="217" y="120"/>
                      <a:pt x="217" y="119"/>
                    </a:cubicBezTo>
                    <a:cubicBezTo>
                      <a:pt x="217" y="119"/>
                      <a:pt x="215" y="119"/>
                      <a:pt x="215" y="118"/>
                    </a:cubicBezTo>
                    <a:cubicBezTo>
                      <a:pt x="215" y="118"/>
                      <a:pt x="218" y="115"/>
                      <a:pt x="217" y="115"/>
                    </a:cubicBezTo>
                    <a:cubicBezTo>
                      <a:pt x="217" y="114"/>
                      <a:pt x="215" y="110"/>
                      <a:pt x="215" y="109"/>
                    </a:cubicBezTo>
                    <a:cubicBezTo>
                      <a:pt x="216" y="109"/>
                      <a:pt x="218" y="108"/>
                      <a:pt x="218" y="107"/>
                    </a:cubicBezTo>
                    <a:cubicBezTo>
                      <a:pt x="219" y="105"/>
                      <a:pt x="218" y="102"/>
                      <a:pt x="217" y="100"/>
                    </a:cubicBezTo>
                    <a:cubicBezTo>
                      <a:pt x="220" y="99"/>
                      <a:pt x="221" y="100"/>
                      <a:pt x="223" y="99"/>
                    </a:cubicBezTo>
                    <a:cubicBezTo>
                      <a:pt x="224" y="103"/>
                      <a:pt x="225" y="107"/>
                      <a:pt x="225" y="109"/>
                    </a:cubicBezTo>
                    <a:cubicBezTo>
                      <a:pt x="226" y="112"/>
                      <a:pt x="227" y="114"/>
                      <a:pt x="227" y="118"/>
                    </a:cubicBezTo>
                    <a:cubicBezTo>
                      <a:pt x="228" y="118"/>
                      <a:pt x="230" y="119"/>
                      <a:pt x="232" y="119"/>
                    </a:cubicBezTo>
                    <a:cubicBezTo>
                      <a:pt x="232" y="119"/>
                      <a:pt x="232" y="119"/>
                      <a:pt x="232" y="119"/>
                    </a:cubicBezTo>
                    <a:cubicBezTo>
                      <a:pt x="234" y="117"/>
                      <a:pt x="233" y="116"/>
                      <a:pt x="233" y="115"/>
                    </a:cubicBezTo>
                    <a:cubicBezTo>
                      <a:pt x="233" y="114"/>
                      <a:pt x="233" y="114"/>
                      <a:pt x="233" y="114"/>
                    </a:cubicBezTo>
                    <a:cubicBezTo>
                      <a:pt x="234" y="113"/>
                      <a:pt x="237" y="113"/>
                      <a:pt x="239" y="113"/>
                    </a:cubicBezTo>
                    <a:cubicBezTo>
                      <a:pt x="240" y="111"/>
                      <a:pt x="240" y="111"/>
                      <a:pt x="240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38" y="110"/>
                      <a:pt x="237" y="108"/>
                      <a:pt x="236" y="107"/>
                    </a:cubicBezTo>
                    <a:cubicBezTo>
                      <a:pt x="234" y="104"/>
                      <a:pt x="235" y="104"/>
                      <a:pt x="235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4" y="101"/>
                      <a:pt x="234" y="99"/>
                      <a:pt x="234" y="99"/>
                    </a:cubicBezTo>
                    <a:cubicBezTo>
                      <a:pt x="233" y="98"/>
                      <a:pt x="231" y="98"/>
                      <a:pt x="230" y="97"/>
                    </a:cubicBezTo>
                    <a:cubicBezTo>
                      <a:pt x="229" y="96"/>
                      <a:pt x="230" y="93"/>
                      <a:pt x="229" y="91"/>
                    </a:cubicBezTo>
                    <a:cubicBezTo>
                      <a:pt x="229" y="91"/>
                      <a:pt x="223" y="89"/>
                      <a:pt x="223" y="89"/>
                    </a:cubicBezTo>
                    <a:cubicBezTo>
                      <a:pt x="224" y="88"/>
                      <a:pt x="224" y="88"/>
                      <a:pt x="225" y="87"/>
                    </a:cubicBezTo>
                    <a:cubicBezTo>
                      <a:pt x="225" y="87"/>
                      <a:pt x="227" y="87"/>
                      <a:pt x="229" y="87"/>
                    </a:cubicBezTo>
                    <a:cubicBezTo>
                      <a:pt x="235" y="84"/>
                      <a:pt x="235" y="79"/>
                      <a:pt x="241" y="78"/>
                    </a:cubicBezTo>
                    <a:cubicBezTo>
                      <a:pt x="242" y="76"/>
                      <a:pt x="241" y="76"/>
                      <a:pt x="242" y="75"/>
                    </a:cubicBezTo>
                    <a:cubicBezTo>
                      <a:pt x="235" y="75"/>
                      <a:pt x="232" y="75"/>
                      <a:pt x="226" y="74"/>
                    </a:cubicBezTo>
                    <a:cubicBezTo>
                      <a:pt x="226" y="75"/>
                      <a:pt x="226" y="76"/>
                      <a:pt x="225" y="77"/>
                    </a:cubicBezTo>
                    <a:cubicBezTo>
                      <a:pt x="225" y="78"/>
                      <a:pt x="223" y="77"/>
                      <a:pt x="222" y="78"/>
                    </a:cubicBezTo>
                    <a:cubicBezTo>
                      <a:pt x="222" y="78"/>
                      <a:pt x="221" y="75"/>
                      <a:pt x="221" y="75"/>
                    </a:cubicBezTo>
                    <a:cubicBezTo>
                      <a:pt x="220" y="74"/>
                      <a:pt x="218" y="75"/>
                      <a:pt x="217" y="74"/>
                    </a:cubicBezTo>
                    <a:cubicBezTo>
                      <a:pt x="217" y="74"/>
                      <a:pt x="216" y="72"/>
                      <a:pt x="216" y="72"/>
                    </a:cubicBezTo>
                    <a:cubicBezTo>
                      <a:pt x="215" y="70"/>
                      <a:pt x="217" y="67"/>
                      <a:pt x="217" y="66"/>
                    </a:cubicBezTo>
                    <a:cubicBezTo>
                      <a:pt x="217" y="63"/>
                      <a:pt x="217" y="62"/>
                      <a:pt x="217" y="60"/>
                    </a:cubicBezTo>
                    <a:cubicBezTo>
                      <a:pt x="219" y="60"/>
                      <a:pt x="219" y="61"/>
                      <a:pt x="220" y="61"/>
                    </a:cubicBezTo>
                    <a:cubicBezTo>
                      <a:pt x="221" y="61"/>
                      <a:pt x="224" y="59"/>
                      <a:pt x="225" y="60"/>
                    </a:cubicBezTo>
                    <a:cubicBezTo>
                      <a:pt x="226" y="60"/>
                      <a:pt x="227" y="61"/>
                      <a:pt x="229" y="61"/>
                    </a:cubicBezTo>
                    <a:cubicBezTo>
                      <a:pt x="230" y="61"/>
                      <a:pt x="235" y="60"/>
                      <a:pt x="237" y="60"/>
                    </a:cubicBezTo>
                    <a:cubicBezTo>
                      <a:pt x="240" y="61"/>
                      <a:pt x="244" y="63"/>
                      <a:pt x="248" y="62"/>
                    </a:cubicBezTo>
                    <a:cubicBezTo>
                      <a:pt x="248" y="61"/>
                      <a:pt x="248" y="61"/>
                      <a:pt x="248" y="61"/>
                    </a:cubicBezTo>
                    <a:cubicBezTo>
                      <a:pt x="249" y="60"/>
                      <a:pt x="250" y="61"/>
                      <a:pt x="251" y="60"/>
                    </a:cubicBezTo>
                    <a:cubicBezTo>
                      <a:pt x="252" y="59"/>
                      <a:pt x="252" y="56"/>
                      <a:pt x="253" y="55"/>
                    </a:cubicBezTo>
                    <a:cubicBezTo>
                      <a:pt x="254" y="54"/>
                      <a:pt x="255" y="54"/>
                      <a:pt x="255" y="54"/>
                    </a:cubicBezTo>
                    <a:cubicBezTo>
                      <a:pt x="257" y="53"/>
                      <a:pt x="257" y="53"/>
                      <a:pt x="257" y="53"/>
                    </a:cubicBezTo>
                    <a:cubicBezTo>
                      <a:pt x="257" y="52"/>
                      <a:pt x="257" y="49"/>
                      <a:pt x="257" y="48"/>
                    </a:cubicBezTo>
                    <a:cubicBezTo>
                      <a:pt x="257" y="48"/>
                      <a:pt x="256" y="48"/>
                      <a:pt x="256" y="47"/>
                    </a:cubicBezTo>
                    <a:cubicBezTo>
                      <a:pt x="255" y="47"/>
                      <a:pt x="254" y="47"/>
                      <a:pt x="254" y="47"/>
                    </a:cubicBezTo>
                    <a:close/>
                    <a:moveTo>
                      <a:pt x="81" y="50"/>
                    </a:moveTo>
                    <a:cubicBezTo>
                      <a:pt x="81" y="51"/>
                      <a:pt x="81" y="51"/>
                      <a:pt x="81" y="51"/>
                    </a:cubicBezTo>
                    <a:cubicBezTo>
                      <a:pt x="83" y="51"/>
                      <a:pt x="83" y="50"/>
                      <a:pt x="81" y="50"/>
                    </a:cubicBezTo>
                    <a:close/>
                    <a:moveTo>
                      <a:pt x="304" y="66"/>
                    </a:moveTo>
                    <a:cubicBezTo>
                      <a:pt x="303" y="67"/>
                      <a:pt x="303" y="67"/>
                      <a:pt x="303" y="67"/>
                    </a:cubicBezTo>
                    <a:cubicBezTo>
                      <a:pt x="294" y="69"/>
                      <a:pt x="305" y="69"/>
                      <a:pt x="309" y="69"/>
                    </a:cubicBezTo>
                    <a:cubicBezTo>
                      <a:pt x="309" y="69"/>
                      <a:pt x="310" y="68"/>
                      <a:pt x="310" y="67"/>
                    </a:cubicBezTo>
                    <a:cubicBezTo>
                      <a:pt x="309" y="67"/>
                      <a:pt x="304" y="65"/>
                      <a:pt x="304" y="66"/>
                    </a:cubicBezTo>
                    <a:close/>
                    <a:moveTo>
                      <a:pt x="277" y="69"/>
                    </a:moveTo>
                    <a:cubicBezTo>
                      <a:pt x="277" y="71"/>
                      <a:pt x="277" y="73"/>
                      <a:pt x="277" y="74"/>
                    </a:cubicBezTo>
                    <a:cubicBezTo>
                      <a:pt x="281" y="72"/>
                      <a:pt x="279" y="73"/>
                      <a:pt x="277" y="69"/>
                    </a:cubicBezTo>
                    <a:close/>
                    <a:moveTo>
                      <a:pt x="33" y="75"/>
                    </a:moveTo>
                    <a:cubicBezTo>
                      <a:pt x="33" y="76"/>
                      <a:pt x="32" y="76"/>
                      <a:pt x="32" y="77"/>
                    </a:cubicBezTo>
                    <a:cubicBezTo>
                      <a:pt x="32" y="78"/>
                      <a:pt x="34" y="82"/>
                      <a:pt x="34" y="83"/>
                    </a:cubicBezTo>
                    <a:cubicBezTo>
                      <a:pt x="34" y="83"/>
                      <a:pt x="37" y="84"/>
                      <a:pt x="38" y="84"/>
                    </a:cubicBezTo>
                    <a:cubicBezTo>
                      <a:pt x="38" y="83"/>
                      <a:pt x="39" y="83"/>
                      <a:pt x="37" y="83"/>
                    </a:cubicBezTo>
                    <a:cubicBezTo>
                      <a:pt x="36" y="80"/>
                      <a:pt x="36" y="78"/>
                      <a:pt x="35" y="75"/>
                    </a:cubicBezTo>
                    <a:cubicBezTo>
                      <a:pt x="35" y="75"/>
                      <a:pt x="33" y="76"/>
                      <a:pt x="33" y="75"/>
                    </a:cubicBezTo>
                    <a:close/>
                    <a:moveTo>
                      <a:pt x="301" y="75"/>
                    </a:moveTo>
                    <a:cubicBezTo>
                      <a:pt x="300" y="76"/>
                      <a:pt x="302" y="77"/>
                      <a:pt x="302" y="77"/>
                    </a:cubicBezTo>
                    <a:cubicBezTo>
                      <a:pt x="303" y="77"/>
                      <a:pt x="304" y="75"/>
                      <a:pt x="301" y="75"/>
                    </a:cubicBezTo>
                    <a:close/>
                    <a:moveTo>
                      <a:pt x="305" y="77"/>
                    </a:moveTo>
                    <a:cubicBezTo>
                      <a:pt x="304" y="78"/>
                      <a:pt x="304" y="78"/>
                      <a:pt x="304" y="78"/>
                    </a:cubicBezTo>
                    <a:cubicBezTo>
                      <a:pt x="304" y="79"/>
                      <a:pt x="304" y="80"/>
                      <a:pt x="304" y="80"/>
                    </a:cubicBezTo>
                    <a:cubicBezTo>
                      <a:pt x="304" y="80"/>
                      <a:pt x="306" y="80"/>
                      <a:pt x="307" y="81"/>
                    </a:cubicBezTo>
                    <a:cubicBezTo>
                      <a:pt x="306" y="80"/>
                      <a:pt x="309" y="79"/>
                      <a:pt x="305" y="77"/>
                    </a:cubicBezTo>
                    <a:close/>
                    <a:moveTo>
                      <a:pt x="279" y="79"/>
                    </a:moveTo>
                    <a:cubicBezTo>
                      <a:pt x="277" y="79"/>
                      <a:pt x="280" y="80"/>
                      <a:pt x="281" y="80"/>
                    </a:cubicBezTo>
                    <a:cubicBezTo>
                      <a:pt x="280" y="80"/>
                      <a:pt x="281" y="78"/>
                      <a:pt x="279" y="79"/>
                    </a:cubicBezTo>
                    <a:close/>
                    <a:moveTo>
                      <a:pt x="237" y="81"/>
                    </a:moveTo>
                    <a:cubicBezTo>
                      <a:pt x="237" y="81"/>
                      <a:pt x="237" y="82"/>
                      <a:pt x="237" y="82"/>
                    </a:cubicBezTo>
                    <a:cubicBezTo>
                      <a:pt x="236" y="81"/>
                      <a:pt x="236" y="83"/>
                      <a:pt x="236" y="83"/>
                    </a:cubicBezTo>
                    <a:cubicBezTo>
                      <a:pt x="237" y="85"/>
                      <a:pt x="237" y="85"/>
                      <a:pt x="237" y="85"/>
                    </a:cubicBezTo>
                    <a:cubicBezTo>
                      <a:pt x="238" y="84"/>
                      <a:pt x="239" y="84"/>
                      <a:pt x="239" y="84"/>
                    </a:cubicBezTo>
                    <a:cubicBezTo>
                      <a:pt x="241" y="84"/>
                      <a:pt x="241" y="85"/>
                      <a:pt x="241" y="85"/>
                    </a:cubicBezTo>
                    <a:cubicBezTo>
                      <a:pt x="241" y="85"/>
                      <a:pt x="242" y="84"/>
                      <a:pt x="242" y="83"/>
                    </a:cubicBezTo>
                    <a:cubicBezTo>
                      <a:pt x="244" y="84"/>
                      <a:pt x="243" y="82"/>
                      <a:pt x="243" y="82"/>
                    </a:cubicBezTo>
                    <a:cubicBezTo>
                      <a:pt x="242" y="82"/>
                      <a:pt x="239" y="81"/>
                      <a:pt x="237" y="81"/>
                    </a:cubicBezTo>
                    <a:close/>
                    <a:moveTo>
                      <a:pt x="92" y="82"/>
                    </a:moveTo>
                    <a:cubicBezTo>
                      <a:pt x="90" y="84"/>
                      <a:pt x="90" y="84"/>
                      <a:pt x="90" y="87"/>
                    </a:cubicBezTo>
                    <a:cubicBezTo>
                      <a:pt x="92" y="88"/>
                      <a:pt x="93" y="88"/>
                      <a:pt x="94" y="88"/>
                    </a:cubicBezTo>
                    <a:cubicBezTo>
                      <a:pt x="94" y="90"/>
                      <a:pt x="93" y="90"/>
                      <a:pt x="94" y="93"/>
                    </a:cubicBezTo>
                    <a:cubicBezTo>
                      <a:pt x="94" y="94"/>
                      <a:pt x="96" y="95"/>
                      <a:pt x="97" y="95"/>
                    </a:cubicBezTo>
                    <a:cubicBezTo>
                      <a:pt x="98" y="96"/>
                      <a:pt x="98" y="97"/>
                      <a:pt x="98" y="97"/>
                    </a:cubicBezTo>
                    <a:cubicBezTo>
                      <a:pt x="100" y="97"/>
                      <a:pt x="100" y="97"/>
                      <a:pt x="100" y="97"/>
                    </a:cubicBezTo>
                    <a:cubicBezTo>
                      <a:pt x="99" y="91"/>
                      <a:pt x="99" y="90"/>
                      <a:pt x="96" y="86"/>
                    </a:cubicBezTo>
                    <a:cubicBezTo>
                      <a:pt x="95" y="84"/>
                      <a:pt x="94" y="83"/>
                      <a:pt x="92" y="82"/>
                    </a:cubicBezTo>
                    <a:close/>
                    <a:moveTo>
                      <a:pt x="299" y="82"/>
                    </a:moveTo>
                    <a:cubicBezTo>
                      <a:pt x="298" y="85"/>
                      <a:pt x="298" y="85"/>
                      <a:pt x="298" y="85"/>
                    </a:cubicBezTo>
                    <a:cubicBezTo>
                      <a:pt x="299" y="85"/>
                      <a:pt x="300" y="85"/>
                      <a:pt x="301" y="85"/>
                    </a:cubicBezTo>
                    <a:cubicBezTo>
                      <a:pt x="301" y="85"/>
                      <a:pt x="301" y="83"/>
                      <a:pt x="301" y="83"/>
                    </a:cubicBezTo>
                    <a:cubicBezTo>
                      <a:pt x="301" y="83"/>
                      <a:pt x="300" y="82"/>
                      <a:pt x="299" y="82"/>
                    </a:cubicBezTo>
                    <a:close/>
                    <a:moveTo>
                      <a:pt x="260" y="83"/>
                    </a:moveTo>
                    <a:cubicBezTo>
                      <a:pt x="260" y="83"/>
                      <a:pt x="259" y="84"/>
                      <a:pt x="259" y="84"/>
                    </a:cubicBezTo>
                    <a:cubicBezTo>
                      <a:pt x="266" y="84"/>
                      <a:pt x="269" y="83"/>
                      <a:pt x="260" y="83"/>
                    </a:cubicBezTo>
                    <a:close/>
                    <a:moveTo>
                      <a:pt x="249" y="84"/>
                    </a:moveTo>
                    <a:cubicBezTo>
                      <a:pt x="249" y="84"/>
                      <a:pt x="249" y="87"/>
                      <a:pt x="249" y="87"/>
                    </a:cubicBezTo>
                    <a:cubicBezTo>
                      <a:pt x="258" y="86"/>
                      <a:pt x="258" y="85"/>
                      <a:pt x="249" y="84"/>
                    </a:cubicBezTo>
                    <a:close/>
                    <a:moveTo>
                      <a:pt x="43" y="91"/>
                    </a:moveTo>
                    <a:cubicBezTo>
                      <a:pt x="43" y="94"/>
                      <a:pt x="43" y="94"/>
                      <a:pt x="43" y="94"/>
                    </a:cubicBezTo>
                    <a:cubicBezTo>
                      <a:pt x="45" y="95"/>
                      <a:pt x="44" y="92"/>
                      <a:pt x="43" y="91"/>
                    </a:cubicBezTo>
                    <a:close/>
                    <a:moveTo>
                      <a:pt x="108" y="94"/>
                    </a:moveTo>
                    <a:cubicBezTo>
                      <a:pt x="106" y="101"/>
                      <a:pt x="108" y="100"/>
                      <a:pt x="114" y="98"/>
                    </a:cubicBezTo>
                    <a:cubicBezTo>
                      <a:pt x="114" y="96"/>
                      <a:pt x="114" y="95"/>
                      <a:pt x="114" y="94"/>
                    </a:cubicBezTo>
                    <a:cubicBezTo>
                      <a:pt x="112" y="94"/>
                      <a:pt x="110" y="94"/>
                      <a:pt x="108" y="94"/>
                    </a:cubicBezTo>
                    <a:close/>
                    <a:moveTo>
                      <a:pt x="285" y="97"/>
                    </a:moveTo>
                    <a:cubicBezTo>
                      <a:pt x="285" y="97"/>
                      <a:pt x="284" y="98"/>
                      <a:pt x="284" y="98"/>
                    </a:cubicBezTo>
                    <a:cubicBezTo>
                      <a:pt x="283" y="98"/>
                      <a:pt x="282" y="98"/>
                      <a:pt x="282" y="98"/>
                    </a:cubicBezTo>
                    <a:cubicBezTo>
                      <a:pt x="281" y="100"/>
                      <a:pt x="281" y="100"/>
                      <a:pt x="281" y="100"/>
                    </a:cubicBezTo>
                    <a:cubicBezTo>
                      <a:pt x="282" y="100"/>
                      <a:pt x="283" y="100"/>
                      <a:pt x="284" y="100"/>
                    </a:cubicBezTo>
                    <a:cubicBezTo>
                      <a:pt x="284" y="100"/>
                      <a:pt x="285" y="102"/>
                      <a:pt x="285" y="102"/>
                    </a:cubicBezTo>
                    <a:cubicBezTo>
                      <a:pt x="288" y="102"/>
                      <a:pt x="287" y="100"/>
                      <a:pt x="288" y="100"/>
                    </a:cubicBezTo>
                    <a:cubicBezTo>
                      <a:pt x="290" y="99"/>
                      <a:pt x="291" y="102"/>
                      <a:pt x="293" y="102"/>
                    </a:cubicBezTo>
                    <a:cubicBezTo>
                      <a:pt x="294" y="102"/>
                      <a:pt x="295" y="101"/>
                      <a:pt x="296" y="101"/>
                    </a:cubicBezTo>
                    <a:cubicBezTo>
                      <a:pt x="298" y="101"/>
                      <a:pt x="301" y="103"/>
                      <a:pt x="304" y="103"/>
                    </a:cubicBezTo>
                    <a:cubicBezTo>
                      <a:pt x="304" y="103"/>
                      <a:pt x="305" y="102"/>
                      <a:pt x="305" y="101"/>
                    </a:cubicBezTo>
                    <a:cubicBezTo>
                      <a:pt x="304" y="100"/>
                      <a:pt x="303" y="100"/>
                      <a:pt x="303" y="99"/>
                    </a:cubicBezTo>
                    <a:cubicBezTo>
                      <a:pt x="299" y="98"/>
                      <a:pt x="296" y="98"/>
                      <a:pt x="293" y="98"/>
                    </a:cubicBezTo>
                    <a:cubicBezTo>
                      <a:pt x="291" y="97"/>
                      <a:pt x="291" y="97"/>
                      <a:pt x="291" y="97"/>
                    </a:cubicBezTo>
                    <a:cubicBezTo>
                      <a:pt x="291" y="97"/>
                      <a:pt x="285" y="97"/>
                      <a:pt x="285" y="97"/>
                    </a:cubicBezTo>
                    <a:close/>
                    <a:moveTo>
                      <a:pt x="273" y="97"/>
                    </a:moveTo>
                    <a:cubicBezTo>
                      <a:pt x="271" y="97"/>
                      <a:pt x="265" y="98"/>
                      <a:pt x="263" y="99"/>
                    </a:cubicBezTo>
                    <a:cubicBezTo>
                      <a:pt x="263" y="99"/>
                      <a:pt x="263" y="101"/>
                      <a:pt x="263" y="101"/>
                    </a:cubicBezTo>
                    <a:cubicBezTo>
                      <a:pt x="265" y="101"/>
                      <a:pt x="267" y="101"/>
                      <a:pt x="268" y="102"/>
                    </a:cubicBezTo>
                    <a:cubicBezTo>
                      <a:pt x="268" y="102"/>
                      <a:pt x="268" y="104"/>
                      <a:pt x="269" y="104"/>
                    </a:cubicBezTo>
                    <a:cubicBezTo>
                      <a:pt x="271" y="104"/>
                      <a:pt x="274" y="103"/>
                      <a:pt x="276" y="103"/>
                    </a:cubicBezTo>
                    <a:cubicBezTo>
                      <a:pt x="276" y="102"/>
                      <a:pt x="276" y="100"/>
                      <a:pt x="277" y="100"/>
                    </a:cubicBezTo>
                    <a:cubicBezTo>
                      <a:pt x="276" y="100"/>
                      <a:pt x="275" y="100"/>
                      <a:pt x="275" y="100"/>
                    </a:cubicBezTo>
                    <a:cubicBezTo>
                      <a:pt x="273" y="98"/>
                      <a:pt x="276" y="98"/>
                      <a:pt x="273" y="97"/>
                    </a:cubicBezTo>
                    <a:close/>
                    <a:moveTo>
                      <a:pt x="241" y="113"/>
                    </a:moveTo>
                    <a:cubicBezTo>
                      <a:pt x="241" y="115"/>
                      <a:pt x="241" y="114"/>
                      <a:pt x="240" y="114"/>
                    </a:cubicBezTo>
                    <a:cubicBezTo>
                      <a:pt x="240" y="115"/>
                      <a:pt x="240" y="117"/>
                      <a:pt x="240" y="118"/>
                    </a:cubicBezTo>
                    <a:cubicBezTo>
                      <a:pt x="240" y="118"/>
                      <a:pt x="238" y="121"/>
                      <a:pt x="239" y="118"/>
                    </a:cubicBezTo>
                    <a:cubicBezTo>
                      <a:pt x="238" y="118"/>
                      <a:pt x="238" y="117"/>
                      <a:pt x="238" y="117"/>
                    </a:cubicBezTo>
                    <a:cubicBezTo>
                      <a:pt x="238" y="117"/>
                      <a:pt x="236" y="117"/>
                      <a:pt x="236" y="117"/>
                    </a:cubicBezTo>
                    <a:cubicBezTo>
                      <a:pt x="235" y="119"/>
                      <a:pt x="236" y="120"/>
                      <a:pt x="235" y="121"/>
                    </a:cubicBezTo>
                    <a:cubicBezTo>
                      <a:pt x="239" y="123"/>
                      <a:pt x="237" y="120"/>
                      <a:pt x="239" y="125"/>
                    </a:cubicBezTo>
                    <a:cubicBezTo>
                      <a:pt x="239" y="125"/>
                      <a:pt x="241" y="126"/>
                      <a:pt x="241" y="125"/>
                    </a:cubicBezTo>
                    <a:cubicBezTo>
                      <a:pt x="241" y="125"/>
                      <a:pt x="244" y="122"/>
                      <a:pt x="244" y="122"/>
                    </a:cubicBezTo>
                    <a:cubicBezTo>
                      <a:pt x="244" y="121"/>
                      <a:pt x="242" y="120"/>
                      <a:pt x="242" y="119"/>
                    </a:cubicBezTo>
                    <a:cubicBezTo>
                      <a:pt x="241" y="116"/>
                      <a:pt x="245" y="115"/>
                      <a:pt x="241" y="113"/>
                    </a:cubicBezTo>
                    <a:close/>
                    <a:moveTo>
                      <a:pt x="102" y="123"/>
                    </a:moveTo>
                    <a:cubicBezTo>
                      <a:pt x="101" y="125"/>
                      <a:pt x="101" y="125"/>
                      <a:pt x="101" y="125"/>
                    </a:cubicBezTo>
                    <a:cubicBezTo>
                      <a:pt x="97" y="124"/>
                      <a:pt x="95" y="124"/>
                      <a:pt x="91" y="124"/>
                    </a:cubicBezTo>
                    <a:cubicBezTo>
                      <a:pt x="90" y="130"/>
                      <a:pt x="89" y="130"/>
                      <a:pt x="87" y="134"/>
                    </a:cubicBezTo>
                    <a:cubicBezTo>
                      <a:pt x="87" y="134"/>
                      <a:pt x="87" y="135"/>
                      <a:pt x="87" y="135"/>
                    </a:cubicBezTo>
                    <a:cubicBezTo>
                      <a:pt x="91" y="135"/>
                      <a:pt x="92" y="135"/>
                      <a:pt x="96" y="135"/>
                    </a:cubicBezTo>
                    <a:cubicBezTo>
                      <a:pt x="95" y="137"/>
                      <a:pt x="97" y="136"/>
                      <a:pt x="94" y="137"/>
                    </a:cubicBezTo>
                    <a:cubicBezTo>
                      <a:pt x="95" y="138"/>
                      <a:pt x="95" y="140"/>
                      <a:pt x="95" y="140"/>
                    </a:cubicBezTo>
                    <a:cubicBezTo>
                      <a:pt x="99" y="140"/>
                      <a:pt x="103" y="139"/>
                      <a:pt x="106" y="141"/>
                    </a:cubicBezTo>
                    <a:cubicBezTo>
                      <a:pt x="107" y="142"/>
                      <a:pt x="108" y="144"/>
                      <a:pt x="108" y="145"/>
                    </a:cubicBezTo>
                    <a:cubicBezTo>
                      <a:pt x="121" y="145"/>
                      <a:pt x="121" y="145"/>
                      <a:pt x="121" y="145"/>
                    </a:cubicBezTo>
                    <a:cubicBezTo>
                      <a:pt x="121" y="145"/>
                      <a:pt x="122" y="143"/>
                      <a:pt x="123" y="143"/>
                    </a:cubicBezTo>
                    <a:cubicBezTo>
                      <a:pt x="125" y="145"/>
                      <a:pt x="125" y="145"/>
                      <a:pt x="125" y="145"/>
                    </a:cubicBezTo>
                    <a:cubicBezTo>
                      <a:pt x="129" y="146"/>
                      <a:pt x="131" y="146"/>
                      <a:pt x="135" y="147"/>
                    </a:cubicBezTo>
                    <a:cubicBezTo>
                      <a:pt x="136" y="147"/>
                      <a:pt x="138" y="149"/>
                      <a:pt x="139" y="149"/>
                    </a:cubicBezTo>
                    <a:cubicBezTo>
                      <a:pt x="141" y="150"/>
                      <a:pt x="142" y="148"/>
                      <a:pt x="144" y="149"/>
                    </a:cubicBezTo>
                    <a:cubicBezTo>
                      <a:pt x="146" y="149"/>
                      <a:pt x="150" y="152"/>
                      <a:pt x="153" y="151"/>
                    </a:cubicBezTo>
                    <a:cubicBezTo>
                      <a:pt x="154" y="151"/>
                      <a:pt x="155" y="149"/>
                      <a:pt x="157" y="150"/>
                    </a:cubicBezTo>
                    <a:cubicBezTo>
                      <a:pt x="159" y="150"/>
                      <a:pt x="159" y="153"/>
                      <a:pt x="160" y="153"/>
                    </a:cubicBezTo>
                    <a:cubicBezTo>
                      <a:pt x="162" y="155"/>
                      <a:pt x="164" y="154"/>
                      <a:pt x="166" y="155"/>
                    </a:cubicBezTo>
                    <a:cubicBezTo>
                      <a:pt x="167" y="155"/>
                      <a:pt x="168" y="156"/>
                      <a:pt x="169" y="157"/>
                    </a:cubicBezTo>
                    <a:cubicBezTo>
                      <a:pt x="168" y="155"/>
                      <a:pt x="169" y="153"/>
                      <a:pt x="168" y="151"/>
                    </a:cubicBezTo>
                    <a:cubicBezTo>
                      <a:pt x="167" y="151"/>
                      <a:pt x="166" y="150"/>
                      <a:pt x="166" y="150"/>
                    </a:cubicBezTo>
                    <a:cubicBezTo>
                      <a:pt x="165" y="149"/>
                      <a:pt x="166" y="145"/>
                      <a:pt x="167" y="144"/>
                    </a:cubicBezTo>
                    <a:cubicBezTo>
                      <a:pt x="162" y="142"/>
                      <a:pt x="159" y="142"/>
                      <a:pt x="153" y="142"/>
                    </a:cubicBezTo>
                    <a:cubicBezTo>
                      <a:pt x="153" y="142"/>
                      <a:pt x="153" y="136"/>
                      <a:pt x="153" y="136"/>
                    </a:cubicBezTo>
                    <a:cubicBezTo>
                      <a:pt x="153" y="136"/>
                      <a:pt x="152" y="135"/>
                      <a:pt x="152" y="135"/>
                    </a:cubicBezTo>
                    <a:cubicBezTo>
                      <a:pt x="151" y="134"/>
                      <a:pt x="152" y="132"/>
                      <a:pt x="152" y="131"/>
                    </a:cubicBezTo>
                    <a:cubicBezTo>
                      <a:pt x="150" y="132"/>
                      <a:pt x="147" y="133"/>
                      <a:pt x="146" y="133"/>
                    </a:cubicBezTo>
                    <a:cubicBezTo>
                      <a:pt x="146" y="133"/>
                      <a:pt x="146" y="131"/>
                      <a:pt x="146" y="131"/>
                    </a:cubicBezTo>
                    <a:cubicBezTo>
                      <a:pt x="145" y="130"/>
                      <a:pt x="144" y="131"/>
                      <a:pt x="143" y="131"/>
                    </a:cubicBezTo>
                    <a:cubicBezTo>
                      <a:pt x="142" y="129"/>
                      <a:pt x="142" y="129"/>
                      <a:pt x="142" y="129"/>
                    </a:cubicBezTo>
                    <a:cubicBezTo>
                      <a:pt x="138" y="129"/>
                      <a:pt x="138" y="130"/>
                      <a:pt x="134" y="128"/>
                    </a:cubicBezTo>
                    <a:cubicBezTo>
                      <a:pt x="134" y="129"/>
                      <a:pt x="134" y="130"/>
                      <a:pt x="133" y="131"/>
                    </a:cubicBezTo>
                    <a:cubicBezTo>
                      <a:pt x="130" y="131"/>
                      <a:pt x="127" y="132"/>
                      <a:pt x="124" y="131"/>
                    </a:cubicBezTo>
                    <a:cubicBezTo>
                      <a:pt x="122" y="130"/>
                      <a:pt x="122" y="130"/>
                      <a:pt x="122" y="130"/>
                    </a:cubicBezTo>
                    <a:cubicBezTo>
                      <a:pt x="116" y="129"/>
                      <a:pt x="116" y="129"/>
                      <a:pt x="114" y="125"/>
                    </a:cubicBezTo>
                    <a:cubicBezTo>
                      <a:pt x="114" y="125"/>
                      <a:pt x="109" y="126"/>
                      <a:pt x="108" y="125"/>
                    </a:cubicBezTo>
                    <a:cubicBezTo>
                      <a:pt x="107" y="124"/>
                      <a:pt x="107" y="124"/>
                      <a:pt x="107" y="124"/>
                    </a:cubicBezTo>
                    <a:cubicBezTo>
                      <a:pt x="105" y="123"/>
                      <a:pt x="104" y="123"/>
                      <a:pt x="102" y="123"/>
                    </a:cubicBezTo>
                    <a:close/>
                    <a:moveTo>
                      <a:pt x="229" y="124"/>
                    </a:moveTo>
                    <a:cubicBezTo>
                      <a:pt x="230" y="125"/>
                      <a:pt x="230" y="125"/>
                      <a:pt x="230" y="125"/>
                    </a:cubicBezTo>
                    <a:cubicBezTo>
                      <a:pt x="230" y="124"/>
                      <a:pt x="231" y="124"/>
                      <a:pt x="229" y="124"/>
                    </a:cubicBezTo>
                    <a:close/>
                    <a:moveTo>
                      <a:pt x="335" y="127"/>
                    </a:moveTo>
                    <a:cubicBezTo>
                      <a:pt x="335" y="128"/>
                      <a:pt x="334" y="128"/>
                      <a:pt x="334" y="129"/>
                    </a:cubicBezTo>
                    <a:cubicBezTo>
                      <a:pt x="337" y="130"/>
                      <a:pt x="336" y="133"/>
                      <a:pt x="336" y="137"/>
                    </a:cubicBezTo>
                    <a:cubicBezTo>
                      <a:pt x="335" y="137"/>
                      <a:pt x="334" y="137"/>
                      <a:pt x="333" y="138"/>
                    </a:cubicBezTo>
                    <a:cubicBezTo>
                      <a:pt x="333" y="138"/>
                      <a:pt x="335" y="140"/>
                      <a:pt x="335" y="141"/>
                    </a:cubicBezTo>
                    <a:cubicBezTo>
                      <a:pt x="333" y="141"/>
                      <a:pt x="336" y="143"/>
                      <a:pt x="336" y="143"/>
                    </a:cubicBezTo>
                    <a:cubicBezTo>
                      <a:pt x="338" y="137"/>
                      <a:pt x="336" y="139"/>
                      <a:pt x="340" y="136"/>
                    </a:cubicBezTo>
                    <a:cubicBezTo>
                      <a:pt x="340" y="136"/>
                      <a:pt x="340" y="134"/>
                      <a:pt x="340" y="134"/>
                    </a:cubicBezTo>
                    <a:cubicBezTo>
                      <a:pt x="337" y="135"/>
                      <a:pt x="341" y="130"/>
                      <a:pt x="339" y="129"/>
                    </a:cubicBezTo>
                    <a:cubicBezTo>
                      <a:pt x="338" y="128"/>
                      <a:pt x="337" y="128"/>
                      <a:pt x="335" y="127"/>
                    </a:cubicBezTo>
                    <a:close/>
                    <a:moveTo>
                      <a:pt x="155" y="133"/>
                    </a:moveTo>
                    <a:cubicBezTo>
                      <a:pt x="155" y="133"/>
                      <a:pt x="153" y="135"/>
                      <a:pt x="156" y="136"/>
                    </a:cubicBezTo>
                    <a:cubicBezTo>
                      <a:pt x="157" y="137"/>
                      <a:pt x="161" y="135"/>
                      <a:pt x="161" y="135"/>
                    </a:cubicBezTo>
                    <a:cubicBezTo>
                      <a:pt x="164" y="136"/>
                      <a:pt x="162" y="133"/>
                      <a:pt x="162" y="133"/>
                    </a:cubicBezTo>
                    <a:cubicBezTo>
                      <a:pt x="159" y="133"/>
                      <a:pt x="158" y="133"/>
                      <a:pt x="155" y="133"/>
                    </a:cubicBezTo>
                    <a:close/>
                    <a:moveTo>
                      <a:pt x="370" y="143"/>
                    </a:moveTo>
                    <a:cubicBezTo>
                      <a:pt x="370" y="145"/>
                      <a:pt x="370" y="145"/>
                      <a:pt x="370" y="145"/>
                    </a:cubicBezTo>
                    <a:cubicBezTo>
                      <a:pt x="370" y="145"/>
                      <a:pt x="371" y="145"/>
                      <a:pt x="372" y="145"/>
                    </a:cubicBezTo>
                    <a:cubicBezTo>
                      <a:pt x="371" y="144"/>
                      <a:pt x="372" y="142"/>
                      <a:pt x="370" y="143"/>
                    </a:cubicBezTo>
                    <a:close/>
                    <a:moveTo>
                      <a:pt x="309" y="147"/>
                    </a:moveTo>
                    <a:cubicBezTo>
                      <a:pt x="308" y="147"/>
                      <a:pt x="309" y="149"/>
                      <a:pt x="308" y="150"/>
                    </a:cubicBezTo>
                    <a:cubicBezTo>
                      <a:pt x="307" y="151"/>
                      <a:pt x="303" y="153"/>
                      <a:pt x="307" y="155"/>
                    </a:cubicBezTo>
                    <a:cubicBezTo>
                      <a:pt x="307" y="154"/>
                      <a:pt x="313" y="145"/>
                      <a:pt x="309" y="147"/>
                    </a:cubicBezTo>
                    <a:close/>
                    <a:moveTo>
                      <a:pt x="169" y="149"/>
                    </a:moveTo>
                    <a:cubicBezTo>
                      <a:pt x="169" y="150"/>
                      <a:pt x="169" y="152"/>
                      <a:pt x="169" y="153"/>
                    </a:cubicBezTo>
                    <a:cubicBezTo>
                      <a:pt x="169" y="153"/>
                      <a:pt x="170" y="153"/>
                      <a:pt x="171" y="153"/>
                    </a:cubicBezTo>
                    <a:cubicBezTo>
                      <a:pt x="172" y="154"/>
                      <a:pt x="172" y="156"/>
                      <a:pt x="172" y="158"/>
                    </a:cubicBezTo>
                    <a:cubicBezTo>
                      <a:pt x="172" y="158"/>
                      <a:pt x="174" y="157"/>
                      <a:pt x="174" y="157"/>
                    </a:cubicBezTo>
                    <a:cubicBezTo>
                      <a:pt x="174" y="156"/>
                      <a:pt x="176" y="154"/>
                      <a:pt x="176" y="153"/>
                    </a:cubicBezTo>
                    <a:cubicBezTo>
                      <a:pt x="176" y="152"/>
                      <a:pt x="175" y="151"/>
                      <a:pt x="176" y="151"/>
                    </a:cubicBezTo>
                    <a:cubicBezTo>
                      <a:pt x="172" y="151"/>
                      <a:pt x="172" y="151"/>
                      <a:pt x="169" y="149"/>
                    </a:cubicBezTo>
                    <a:close/>
                    <a:moveTo>
                      <a:pt x="263" y="152"/>
                    </a:moveTo>
                    <a:cubicBezTo>
                      <a:pt x="263" y="152"/>
                      <a:pt x="263" y="154"/>
                      <a:pt x="263" y="155"/>
                    </a:cubicBezTo>
                    <a:cubicBezTo>
                      <a:pt x="271" y="155"/>
                      <a:pt x="271" y="155"/>
                      <a:pt x="271" y="155"/>
                    </a:cubicBezTo>
                    <a:cubicBezTo>
                      <a:pt x="271" y="154"/>
                      <a:pt x="271" y="152"/>
                      <a:pt x="271" y="152"/>
                    </a:cubicBezTo>
                    <a:cubicBezTo>
                      <a:pt x="267" y="152"/>
                      <a:pt x="267" y="152"/>
                      <a:pt x="263" y="152"/>
                    </a:cubicBezTo>
                    <a:close/>
                    <a:moveTo>
                      <a:pt x="182" y="154"/>
                    </a:moveTo>
                    <a:cubicBezTo>
                      <a:pt x="182" y="156"/>
                      <a:pt x="181" y="158"/>
                      <a:pt x="180" y="160"/>
                    </a:cubicBezTo>
                    <a:cubicBezTo>
                      <a:pt x="186" y="160"/>
                      <a:pt x="184" y="161"/>
                      <a:pt x="186" y="155"/>
                    </a:cubicBezTo>
                    <a:cubicBezTo>
                      <a:pt x="185" y="155"/>
                      <a:pt x="183" y="154"/>
                      <a:pt x="182" y="154"/>
                    </a:cubicBezTo>
                    <a:close/>
                    <a:moveTo>
                      <a:pt x="194" y="155"/>
                    </a:moveTo>
                    <a:cubicBezTo>
                      <a:pt x="194" y="155"/>
                      <a:pt x="194" y="157"/>
                      <a:pt x="194" y="158"/>
                    </a:cubicBezTo>
                    <a:cubicBezTo>
                      <a:pt x="194" y="158"/>
                      <a:pt x="196" y="158"/>
                      <a:pt x="196" y="158"/>
                    </a:cubicBezTo>
                    <a:cubicBezTo>
                      <a:pt x="195" y="159"/>
                      <a:pt x="198" y="161"/>
                      <a:pt x="193" y="161"/>
                    </a:cubicBezTo>
                    <a:cubicBezTo>
                      <a:pt x="191" y="160"/>
                      <a:pt x="190" y="158"/>
                      <a:pt x="189" y="158"/>
                    </a:cubicBezTo>
                    <a:cubicBezTo>
                      <a:pt x="188" y="158"/>
                      <a:pt x="189" y="159"/>
                      <a:pt x="187" y="159"/>
                    </a:cubicBezTo>
                    <a:cubicBezTo>
                      <a:pt x="186" y="160"/>
                      <a:pt x="186" y="162"/>
                      <a:pt x="186" y="165"/>
                    </a:cubicBezTo>
                    <a:cubicBezTo>
                      <a:pt x="187" y="164"/>
                      <a:pt x="188" y="164"/>
                      <a:pt x="190" y="164"/>
                    </a:cubicBezTo>
                    <a:cubicBezTo>
                      <a:pt x="190" y="164"/>
                      <a:pt x="191" y="165"/>
                      <a:pt x="192" y="165"/>
                    </a:cubicBezTo>
                    <a:cubicBezTo>
                      <a:pt x="194" y="164"/>
                      <a:pt x="194" y="164"/>
                      <a:pt x="194" y="164"/>
                    </a:cubicBezTo>
                    <a:cubicBezTo>
                      <a:pt x="197" y="163"/>
                      <a:pt x="204" y="163"/>
                      <a:pt x="205" y="163"/>
                    </a:cubicBezTo>
                    <a:cubicBezTo>
                      <a:pt x="205" y="161"/>
                      <a:pt x="205" y="160"/>
                      <a:pt x="204" y="159"/>
                    </a:cubicBezTo>
                    <a:cubicBezTo>
                      <a:pt x="199" y="158"/>
                      <a:pt x="198" y="157"/>
                      <a:pt x="194" y="155"/>
                    </a:cubicBezTo>
                    <a:close/>
                    <a:moveTo>
                      <a:pt x="282" y="156"/>
                    </a:moveTo>
                    <a:cubicBezTo>
                      <a:pt x="282" y="157"/>
                      <a:pt x="282" y="157"/>
                      <a:pt x="282" y="157"/>
                    </a:cubicBezTo>
                    <a:cubicBezTo>
                      <a:pt x="283" y="157"/>
                      <a:pt x="283" y="157"/>
                      <a:pt x="283" y="157"/>
                    </a:cubicBezTo>
                    <a:cubicBezTo>
                      <a:pt x="282" y="157"/>
                      <a:pt x="284" y="156"/>
                      <a:pt x="282" y="156"/>
                    </a:cubicBezTo>
                    <a:close/>
                    <a:moveTo>
                      <a:pt x="215" y="157"/>
                    </a:moveTo>
                    <a:cubicBezTo>
                      <a:pt x="214" y="157"/>
                      <a:pt x="212" y="157"/>
                      <a:pt x="211" y="158"/>
                    </a:cubicBezTo>
                    <a:cubicBezTo>
                      <a:pt x="211" y="158"/>
                      <a:pt x="212" y="161"/>
                      <a:pt x="211" y="161"/>
                    </a:cubicBezTo>
                    <a:cubicBezTo>
                      <a:pt x="217" y="162"/>
                      <a:pt x="220" y="163"/>
                      <a:pt x="225" y="163"/>
                    </a:cubicBezTo>
                    <a:cubicBezTo>
                      <a:pt x="225" y="164"/>
                      <a:pt x="225" y="164"/>
                      <a:pt x="225" y="164"/>
                    </a:cubicBezTo>
                    <a:cubicBezTo>
                      <a:pt x="229" y="164"/>
                      <a:pt x="233" y="160"/>
                      <a:pt x="236" y="161"/>
                    </a:cubicBezTo>
                    <a:cubicBezTo>
                      <a:pt x="236" y="161"/>
                      <a:pt x="237" y="162"/>
                      <a:pt x="238" y="163"/>
                    </a:cubicBezTo>
                    <a:cubicBezTo>
                      <a:pt x="239" y="161"/>
                      <a:pt x="239" y="159"/>
                      <a:pt x="239" y="159"/>
                    </a:cubicBezTo>
                    <a:cubicBezTo>
                      <a:pt x="239" y="159"/>
                      <a:pt x="237" y="158"/>
                      <a:pt x="235" y="158"/>
                    </a:cubicBezTo>
                    <a:cubicBezTo>
                      <a:pt x="234" y="158"/>
                      <a:pt x="233" y="159"/>
                      <a:pt x="231" y="159"/>
                    </a:cubicBezTo>
                    <a:cubicBezTo>
                      <a:pt x="231" y="159"/>
                      <a:pt x="228" y="157"/>
                      <a:pt x="227" y="157"/>
                    </a:cubicBezTo>
                    <a:cubicBezTo>
                      <a:pt x="225" y="157"/>
                      <a:pt x="225" y="158"/>
                      <a:pt x="222" y="158"/>
                    </a:cubicBezTo>
                    <a:cubicBezTo>
                      <a:pt x="221" y="158"/>
                      <a:pt x="217" y="156"/>
                      <a:pt x="215" y="157"/>
                    </a:cubicBezTo>
                    <a:close/>
                    <a:moveTo>
                      <a:pt x="251" y="158"/>
                    </a:moveTo>
                    <a:cubicBezTo>
                      <a:pt x="251" y="159"/>
                      <a:pt x="251" y="159"/>
                      <a:pt x="251" y="159"/>
                    </a:cubicBezTo>
                    <a:cubicBezTo>
                      <a:pt x="253" y="159"/>
                      <a:pt x="254" y="159"/>
                      <a:pt x="255" y="159"/>
                    </a:cubicBezTo>
                    <a:cubicBezTo>
                      <a:pt x="255" y="159"/>
                      <a:pt x="255" y="158"/>
                      <a:pt x="253" y="158"/>
                    </a:cubicBezTo>
                    <a:cubicBezTo>
                      <a:pt x="254" y="158"/>
                      <a:pt x="252" y="158"/>
                      <a:pt x="251" y="158"/>
                    </a:cubicBezTo>
                    <a:close/>
                    <a:moveTo>
                      <a:pt x="243" y="159"/>
                    </a:moveTo>
                    <a:cubicBezTo>
                      <a:pt x="242" y="159"/>
                      <a:pt x="244" y="160"/>
                      <a:pt x="244" y="160"/>
                    </a:cubicBezTo>
                    <a:cubicBezTo>
                      <a:pt x="244" y="160"/>
                      <a:pt x="246" y="158"/>
                      <a:pt x="243" y="159"/>
                    </a:cubicBezTo>
                    <a:close/>
                    <a:moveTo>
                      <a:pt x="248" y="159"/>
                    </a:moveTo>
                    <a:cubicBezTo>
                      <a:pt x="247" y="159"/>
                      <a:pt x="247" y="160"/>
                      <a:pt x="249" y="161"/>
                    </a:cubicBezTo>
                    <a:cubicBezTo>
                      <a:pt x="249" y="161"/>
                      <a:pt x="250" y="158"/>
                      <a:pt x="248" y="159"/>
                    </a:cubicBezTo>
                    <a:close/>
                    <a:moveTo>
                      <a:pt x="271" y="159"/>
                    </a:moveTo>
                    <a:cubicBezTo>
                      <a:pt x="269" y="160"/>
                      <a:pt x="269" y="160"/>
                      <a:pt x="269" y="160"/>
                    </a:cubicBezTo>
                    <a:cubicBezTo>
                      <a:pt x="268" y="160"/>
                      <a:pt x="266" y="159"/>
                      <a:pt x="265" y="160"/>
                    </a:cubicBezTo>
                    <a:cubicBezTo>
                      <a:pt x="264" y="160"/>
                      <a:pt x="264" y="162"/>
                      <a:pt x="263" y="162"/>
                    </a:cubicBezTo>
                    <a:cubicBezTo>
                      <a:pt x="261" y="162"/>
                      <a:pt x="257" y="161"/>
                      <a:pt x="255" y="163"/>
                    </a:cubicBezTo>
                    <a:cubicBezTo>
                      <a:pt x="254" y="163"/>
                      <a:pt x="255" y="165"/>
                      <a:pt x="254" y="166"/>
                    </a:cubicBezTo>
                    <a:cubicBezTo>
                      <a:pt x="253" y="167"/>
                      <a:pt x="251" y="166"/>
                      <a:pt x="250" y="167"/>
                    </a:cubicBezTo>
                    <a:cubicBezTo>
                      <a:pt x="249" y="168"/>
                      <a:pt x="250" y="169"/>
                      <a:pt x="249" y="170"/>
                    </a:cubicBezTo>
                    <a:cubicBezTo>
                      <a:pt x="249" y="171"/>
                      <a:pt x="244" y="173"/>
                      <a:pt x="242" y="174"/>
                    </a:cubicBezTo>
                    <a:cubicBezTo>
                      <a:pt x="242" y="175"/>
                      <a:pt x="243" y="176"/>
                      <a:pt x="243" y="177"/>
                    </a:cubicBezTo>
                    <a:cubicBezTo>
                      <a:pt x="240" y="179"/>
                      <a:pt x="239" y="180"/>
                      <a:pt x="235" y="181"/>
                    </a:cubicBezTo>
                    <a:cubicBezTo>
                      <a:pt x="235" y="182"/>
                      <a:pt x="234" y="182"/>
                      <a:pt x="234" y="183"/>
                    </a:cubicBezTo>
                    <a:cubicBezTo>
                      <a:pt x="235" y="183"/>
                      <a:pt x="235" y="184"/>
                      <a:pt x="235" y="184"/>
                    </a:cubicBezTo>
                    <a:cubicBezTo>
                      <a:pt x="237" y="185"/>
                      <a:pt x="240" y="184"/>
                      <a:pt x="241" y="183"/>
                    </a:cubicBezTo>
                    <a:cubicBezTo>
                      <a:pt x="242" y="183"/>
                      <a:pt x="241" y="182"/>
                      <a:pt x="241" y="181"/>
                    </a:cubicBezTo>
                    <a:cubicBezTo>
                      <a:pt x="241" y="181"/>
                      <a:pt x="245" y="178"/>
                      <a:pt x="245" y="178"/>
                    </a:cubicBezTo>
                    <a:cubicBezTo>
                      <a:pt x="248" y="176"/>
                      <a:pt x="250" y="178"/>
                      <a:pt x="253" y="177"/>
                    </a:cubicBezTo>
                    <a:cubicBezTo>
                      <a:pt x="255" y="176"/>
                      <a:pt x="256" y="173"/>
                      <a:pt x="257" y="171"/>
                    </a:cubicBezTo>
                    <a:cubicBezTo>
                      <a:pt x="258" y="171"/>
                      <a:pt x="259" y="171"/>
                      <a:pt x="259" y="171"/>
                    </a:cubicBezTo>
                    <a:cubicBezTo>
                      <a:pt x="260" y="171"/>
                      <a:pt x="260" y="170"/>
                      <a:pt x="260" y="169"/>
                    </a:cubicBezTo>
                    <a:cubicBezTo>
                      <a:pt x="261" y="168"/>
                      <a:pt x="263" y="169"/>
                      <a:pt x="264" y="168"/>
                    </a:cubicBezTo>
                    <a:cubicBezTo>
                      <a:pt x="265" y="167"/>
                      <a:pt x="265" y="166"/>
                      <a:pt x="265" y="165"/>
                    </a:cubicBezTo>
                    <a:cubicBezTo>
                      <a:pt x="267" y="164"/>
                      <a:pt x="268" y="165"/>
                      <a:pt x="270" y="164"/>
                    </a:cubicBezTo>
                    <a:cubicBezTo>
                      <a:pt x="270" y="164"/>
                      <a:pt x="271" y="162"/>
                      <a:pt x="271" y="162"/>
                    </a:cubicBezTo>
                    <a:cubicBezTo>
                      <a:pt x="273" y="161"/>
                      <a:pt x="276" y="158"/>
                      <a:pt x="271" y="159"/>
                    </a:cubicBezTo>
                    <a:close/>
                    <a:moveTo>
                      <a:pt x="207" y="171"/>
                    </a:moveTo>
                    <a:cubicBezTo>
                      <a:pt x="205" y="174"/>
                      <a:pt x="205" y="174"/>
                      <a:pt x="205" y="174"/>
                    </a:cubicBezTo>
                    <a:cubicBezTo>
                      <a:pt x="211" y="176"/>
                      <a:pt x="212" y="179"/>
                      <a:pt x="220" y="179"/>
                    </a:cubicBezTo>
                    <a:cubicBezTo>
                      <a:pt x="220" y="178"/>
                      <a:pt x="221" y="174"/>
                      <a:pt x="219" y="175"/>
                    </a:cubicBezTo>
                    <a:cubicBezTo>
                      <a:pt x="219" y="174"/>
                      <a:pt x="219" y="174"/>
                      <a:pt x="219" y="174"/>
                    </a:cubicBezTo>
                    <a:cubicBezTo>
                      <a:pt x="215" y="172"/>
                      <a:pt x="212" y="172"/>
                      <a:pt x="207" y="171"/>
                    </a:cubicBezTo>
                    <a:close/>
                    <a:moveTo>
                      <a:pt x="63" y="50"/>
                    </a:moveTo>
                    <a:cubicBezTo>
                      <a:pt x="63" y="50"/>
                      <a:pt x="63" y="52"/>
                      <a:pt x="63" y="52"/>
                    </a:cubicBezTo>
                    <a:cubicBezTo>
                      <a:pt x="63" y="52"/>
                      <a:pt x="65" y="53"/>
                      <a:pt x="66" y="53"/>
                    </a:cubicBezTo>
                    <a:cubicBezTo>
                      <a:pt x="66" y="52"/>
                      <a:pt x="66" y="51"/>
                      <a:pt x="66" y="51"/>
                    </a:cubicBezTo>
                    <a:lnTo>
                      <a:pt x="63" y="50"/>
                    </a:lnTo>
                    <a:close/>
                    <a:moveTo>
                      <a:pt x="75" y="68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7" y="70"/>
                      <a:pt x="77" y="68"/>
                      <a:pt x="75" y="68"/>
                    </a:cubicBezTo>
                    <a:close/>
                    <a:moveTo>
                      <a:pt x="127" y="42"/>
                    </a:moveTo>
                    <a:cubicBezTo>
                      <a:pt x="127" y="42"/>
                      <a:pt x="127" y="42"/>
                      <a:pt x="126" y="42"/>
                    </a:cubicBezTo>
                    <a:cubicBezTo>
                      <a:pt x="126" y="41"/>
                      <a:pt x="125" y="42"/>
                      <a:pt x="124" y="42"/>
                    </a:cubicBezTo>
                    <a:cubicBezTo>
                      <a:pt x="124" y="42"/>
                      <a:pt x="124" y="44"/>
                      <a:pt x="124" y="45"/>
                    </a:cubicBezTo>
                    <a:cubicBezTo>
                      <a:pt x="123" y="45"/>
                      <a:pt x="122" y="45"/>
                      <a:pt x="122" y="46"/>
                    </a:cubicBezTo>
                    <a:cubicBezTo>
                      <a:pt x="120" y="47"/>
                      <a:pt x="121" y="49"/>
                      <a:pt x="120" y="51"/>
                    </a:cubicBezTo>
                    <a:cubicBezTo>
                      <a:pt x="118" y="52"/>
                      <a:pt x="118" y="52"/>
                      <a:pt x="118" y="52"/>
                    </a:cubicBezTo>
                    <a:cubicBezTo>
                      <a:pt x="118" y="53"/>
                      <a:pt x="118" y="61"/>
                      <a:pt x="118" y="62"/>
                    </a:cubicBezTo>
                    <a:cubicBezTo>
                      <a:pt x="119" y="62"/>
                      <a:pt x="121" y="64"/>
                      <a:pt x="121" y="65"/>
                    </a:cubicBezTo>
                    <a:cubicBezTo>
                      <a:pt x="121" y="66"/>
                      <a:pt x="120" y="68"/>
                      <a:pt x="120" y="69"/>
                    </a:cubicBezTo>
                    <a:cubicBezTo>
                      <a:pt x="120" y="69"/>
                      <a:pt x="122" y="71"/>
                      <a:pt x="122" y="71"/>
                    </a:cubicBezTo>
                    <a:cubicBezTo>
                      <a:pt x="123" y="72"/>
                      <a:pt x="122" y="73"/>
                      <a:pt x="122" y="74"/>
                    </a:cubicBezTo>
                    <a:cubicBezTo>
                      <a:pt x="122" y="74"/>
                      <a:pt x="123" y="74"/>
                      <a:pt x="124" y="75"/>
                    </a:cubicBezTo>
                    <a:cubicBezTo>
                      <a:pt x="123" y="77"/>
                      <a:pt x="123" y="77"/>
                      <a:pt x="122" y="79"/>
                    </a:cubicBezTo>
                    <a:cubicBezTo>
                      <a:pt x="123" y="78"/>
                      <a:pt x="124" y="79"/>
                      <a:pt x="124" y="79"/>
                    </a:cubicBezTo>
                    <a:cubicBezTo>
                      <a:pt x="125" y="79"/>
                      <a:pt x="126" y="77"/>
                      <a:pt x="126" y="77"/>
                    </a:cubicBezTo>
                    <a:cubicBezTo>
                      <a:pt x="128" y="77"/>
                      <a:pt x="127" y="78"/>
                      <a:pt x="128" y="77"/>
                    </a:cubicBezTo>
                    <a:cubicBezTo>
                      <a:pt x="129" y="81"/>
                      <a:pt x="129" y="84"/>
                      <a:pt x="130" y="88"/>
                    </a:cubicBezTo>
                    <a:cubicBezTo>
                      <a:pt x="131" y="89"/>
                      <a:pt x="132" y="90"/>
                      <a:pt x="132" y="91"/>
                    </a:cubicBezTo>
                    <a:cubicBezTo>
                      <a:pt x="133" y="93"/>
                      <a:pt x="133" y="94"/>
                      <a:pt x="133" y="96"/>
                    </a:cubicBezTo>
                    <a:cubicBezTo>
                      <a:pt x="135" y="97"/>
                      <a:pt x="138" y="98"/>
                      <a:pt x="140" y="97"/>
                    </a:cubicBezTo>
                    <a:cubicBezTo>
                      <a:pt x="141" y="97"/>
                      <a:pt x="140" y="95"/>
                      <a:pt x="143" y="95"/>
                    </a:cubicBezTo>
                    <a:cubicBezTo>
                      <a:pt x="143" y="96"/>
                      <a:pt x="143" y="96"/>
                      <a:pt x="143" y="96"/>
                    </a:cubicBezTo>
                    <a:cubicBezTo>
                      <a:pt x="144" y="97"/>
                      <a:pt x="144" y="96"/>
                      <a:pt x="146" y="97"/>
                    </a:cubicBezTo>
                    <a:cubicBezTo>
                      <a:pt x="146" y="97"/>
                      <a:pt x="146" y="100"/>
                      <a:pt x="146" y="100"/>
                    </a:cubicBezTo>
                    <a:cubicBezTo>
                      <a:pt x="147" y="101"/>
                      <a:pt x="148" y="99"/>
                      <a:pt x="148" y="101"/>
                    </a:cubicBezTo>
                    <a:cubicBezTo>
                      <a:pt x="152" y="101"/>
                      <a:pt x="152" y="100"/>
                      <a:pt x="156" y="100"/>
                    </a:cubicBezTo>
                    <a:cubicBezTo>
                      <a:pt x="156" y="98"/>
                      <a:pt x="156" y="98"/>
                      <a:pt x="156" y="98"/>
                    </a:cubicBezTo>
                    <a:cubicBezTo>
                      <a:pt x="157" y="98"/>
                      <a:pt x="158" y="98"/>
                      <a:pt x="158" y="98"/>
                    </a:cubicBezTo>
                    <a:cubicBezTo>
                      <a:pt x="160" y="99"/>
                      <a:pt x="161" y="102"/>
                      <a:pt x="164" y="100"/>
                    </a:cubicBezTo>
                    <a:cubicBezTo>
                      <a:pt x="164" y="100"/>
                      <a:pt x="164" y="99"/>
                      <a:pt x="165" y="99"/>
                    </a:cubicBezTo>
                    <a:cubicBezTo>
                      <a:pt x="166" y="100"/>
                      <a:pt x="166" y="100"/>
                      <a:pt x="166" y="100"/>
                    </a:cubicBezTo>
                    <a:cubicBezTo>
                      <a:pt x="170" y="101"/>
                      <a:pt x="168" y="101"/>
                      <a:pt x="170" y="102"/>
                    </a:cubicBezTo>
                    <a:cubicBezTo>
                      <a:pt x="170" y="103"/>
                      <a:pt x="170" y="103"/>
                      <a:pt x="170" y="103"/>
                    </a:cubicBezTo>
                    <a:cubicBezTo>
                      <a:pt x="171" y="103"/>
                      <a:pt x="171" y="104"/>
                      <a:pt x="172" y="103"/>
                    </a:cubicBezTo>
                    <a:cubicBezTo>
                      <a:pt x="172" y="103"/>
                      <a:pt x="174" y="102"/>
                      <a:pt x="174" y="101"/>
                    </a:cubicBezTo>
                    <a:cubicBezTo>
                      <a:pt x="177" y="100"/>
                      <a:pt x="179" y="100"/>
                      <a:pt x="182" y="99"/>
                    </a:cubicBezTo>
                    <a:cubicBezTo>
                      <a:pt x="183" y="94"/>
                      <a:pt x="186" y="90"/>
                      <a:pt x="190" y="88"/>
                    </a:cubicBezTo>
                    <a:cubicBezTo>
                      <a:pt x="189" y="86"/>
                      <a:pt x="188" y="85"/>
                      <a:pt x="187" y="83"/>
                    </a:cubicBezTo>
                    <a:cubicBezTo>
                      <a:pt x="189" y="81"/>
                      <a:pt x="191" y="79"/>
                      <a:pt x="193" y="76"/>
                    </a:cubicBezTo>
                    <a:cubicBezTo>
                      <a:pt x="193" y="75"/>
                      <a:pt x="193" y="74"/>
                      <a:pt x="193" y="73"/>
                    </a:cubicBezTo>
                    <a:cubicBezTo>
                      <a:pt x="193" y="73"/>
                      <a:pt x="190" y="72"/>
                      <a:pt x="191" y="71"/>
                    </a:cubicBezTo>
                    <a:cubicBezTo>
                      <a:pt x="192" y="71"/>
                      <a:pt x="192" y="72"/>
                      <a:pt x="193" y="71"/>
                    </a:cubicBezTo>
                    <a:cubicBezTo>
                      <a:pt x="195" y="68"/>
                      <a:pt x="194" y="62"/>
                      <a:pt x="194" y="58"/>
                    </a:cubicBezTo>
                    <a:cubicBezTo>
                      <a:pt x="197" y="56"/>
                      <a:pt x="199" y="55"/>
                      <a:pt x="204" y="54"/>
                    </a:cubicBezTo>
                    <a:cubicBezTo>
                      <a:pt x="203" y="54"/>
                      <a:pt x="204" y="52"/>
                      <a:pt x="203" y="52"/>
                    </a:cubicBezTo>
                    <a:cubicBezTo>
                      <a:pt x="200" y="50"/>
                      <a:pt x="196" y="49"/>
                      <a:pt x="195" y="46"/>
                    </a:cubicBezTo>
                    <a:cubicBezTo>
                      <a:pt x="194" y="44"/>
                      <a:pt x="196" y="42"/>
                      <a:pt x="196" y="41"/>
                    </a:cubicBezTo>
                    <a:cubicBezTo>
                      <a:pt x="197" y="37"/>
                      <a:pt x="194" y="33"/>
                      <a:pt x="192" y="30"/>
                    </a:cubicBezTo>
                    <a:cubicBezTo>
                      <a:pt x="192" y="30"/>
                      <a:pt x="191" y="28"/>
                      <a:pt x="192" y="28"/>
                    </a:cubicBezTo>
                    <a:cubicBezTo>
                      <a:pt x="192" y="27"/>
                      <a:pt x="193" y="27"/>
                      <a:pt x="193" y="26"/>
                    </a:cubicBezTo>
                    <a:cubicBezTo>
                      <a:pt x="194" y="27"/>
                      <a:pt x="193" y="26"/>
                      <a:pt x="194" y="26"/>
                    </a:cubicBezTo>
                    <a:cubicBezTo>
                      <a:pt x="195" y="26"/>
                      <a:pt x="194" y="24"/>
                      <a:pt x="194" y="24"/>
                    </a:cubicBezTo>
                    <a:cubicBezTo>
                      <a:pt x="194" y="23"/>
                      <a:pt x="192" y="23"/>
                      <a:pt x="192" y="23"/>
                    </a:cubicBezTo>
                    <a:cubicBezTo>
                      <a:pt x="191" y="23"/>
                      <a:pt x="191" y="22"/>
                      <a:pt x="191" y="22"/>
                    </a:cubicBezTo>
                    <a:cubicBezTo>
                      <a:pt x="186" y="22"/>
                      <a:pt x="186" y="22"/>
                      <a:pt x="186" y="22"/>
                    </a:cubicBezTo>
                    <a:cubicBezTo>
                      <a:pt x="180" y="21"/>
                      <a:pt x="180" y="21"/>
                      <a:pt x="180" y="21"/>
                    </a:cubicBezTo>
                    <a:cubicBezTo>
                      <a:pt x="178" y="24"/>
                      <a:pt x="178" y="24"/>
                      <a:pt x="178" y="24"/>
                    </a:cubicBezTo>
                    <a:cubicBezTo>
                      <a:pt x="177" y="30"/>
                      <a:pt x="177" y="30"/>
                      <a:pt x="177" y="30"/>
                    </a:cubicBezTo>
                    <a:cubicBezTo>
                      <a:pt x="175" y="33"/>
                      <a:pt x="175" y="33"/>
                      <a:pt x="175" y="33"/>
                    </a:cubicBezTo>
                    <a:cubicBezTo>
                      <a:pt x="173" y="35"/>
                      <a:pt x="173" y="35"/>
                      <a:pt x="173" y="35"/>
                    </a:cubicBezTo>
                    <a:cubicBezTo>
                      <a:pt x="171" y="38"/>
                      <a:pt x="171" y="38"/>
                      <a:pt x="171" y="38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8" y="42"/>
                      <a:pt x="168" y="42"/>
                      <a:pt x="168" y="42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1" y="51"/>
                      <a:pt x="161" y="51"/>
                      <a:pt x="161" y="51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49" y="51"/>
                      <a:pt x="149" y="51"/>
                      <a:pt x="149" y="51"/>
                    </a:cubicBezTo>
                    <a:cubicBezTo>
                      <a:pt x="147" y="53"/>
                      <a:pt x="147" y="53"/>
                      <a:pt x="147" y="53"/>
                    </a:cubicBezTo>
                    <a:cubicBezTo>
                      <a:pt x="143" y="54"/>
                      <a:pt x="143" y="54"/>
                      <a:pt x="143" y="54"/>
                    </a:cubicBezTo>
                    <a:cubicBezTo>
                      <a:pt x="138" y="55"/>
                      <a:pt x="138" y="55"/>
                      <a:pt x="138" y="55"/>
                    </a:cubicBezTo>
                    <a:cubicBezTo>
                      <a:pt x="134" y="54"/>
                      <a:pt x="134" y="54"/>
                      <a:pt x="134" y="54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27" y="47"/>
                      <a:pt x="127" y="47"/>
                      <a:pt x="127" y="47"/>
                    </a:cubicBezTo>
                    <a:lnTo>
                      <a:pt x="127" y="42"/>
                    </a:lnTo>
                    <a:close/>
                    <a:moveTo>
                      <a:pt x="314" y="75"/>
                    </a:moveTo>
                    <a:cubicBezTo>
                      <a:pt x="314" y="76"/>
                      <a:pt x="309" y="76"/>
                      <a:pt x="309" y="76"/>
                    </a:cubicBezTo>
                    <a:cubicBezTo>
                      <a:pt x="309" y="75"/>
                      <a:pt x="309" y="81"/>
                      <a:pt x="309" y="81"/>
                    </a:cubicBezTo>
                    <a:cubicBezTo>
                      <a:pt x="307" y="81"/>
                      <a:pt x="308" y="83"/>
                      <a:pt x="309" y="83"/>
                    </a:cubicBezTo>
                    <a:cubicBezTo>
                      <a:pt x="310" y="84"/>
                      <a:pt x="313" y="83"/>
                      <a:pt x="314" y="83"/>
                    </a:cubicBezTo>
                    <a:cubicBezTo>
                      <a:pt x="315" y="84"/>
                      <a:pt x="316" y="84"/>
                      <a:pt x="316" y="85"/>
                    </a:cubicBezTo>
                    <a:cubicBezTo>
                      <a:pt x="316" y="85"/>
                      <a:pt x="317" y="88"/>
                      <a:pt x="317" y="88"/>
                    </a:cubicBezTo>
                    <a:cubicBezTo>
                      <a:pt x="317" y="88"/>
                      <a:pt x="314" y="88"/>
                      <a:pt x="316" y="89"/>
                    </a:cubicBezTo>
                    <a:cubicBezTo>
                      <a:pt x="318" y="90"/>
                      <a:pt x="323" y="88"/>
                      <a:pt x="326" y="89"/>
                    </a:cubicBezTo>
                    <a:cubicBezTo>
                      <a:pt x="327" y="89"/>
                      <a:pt x="330" y="90"/>
                      <a:pt x="332" y="90"/>
                    </a:cubicBezTo>
                    <a:cubicBezTo>
                      <a:pt x="332" y="91"/>
                      <a:pt x="332" y="91"/>
                      <a:pt x="332" y="91"/>
                    </a:cubicBezTo>
                    <a:cubicBezTo>
                      <a:pt x="329" y="92"/>
                      <a:pt x="327" y="92"/>
                      <a:pt x="325" y="92"/>
                    </a:cubicBezTo>
                    <a:cubicBezTo>
                      <a:pt x="324" y="93"/>
                      <a:pt x="324" y="93"/>
                      <a:pt x="324" y="93"/>
                    </a:cubicBezTo>
                    <a:cubicBezTo>
                      <a:pt x="321" y="94"/>
                      <a:pt x="316" y="94"/>
                      <a:pt x="314" y="94"/>
                    </a:cubicBezTo>
                    <a:cubicBezTo>
                      <a:pt x="315" y="96"/>
                      <a:pt x="315" y="96"/>
                      <a:pt x="315" y="96"/>
                    </a:cubicBezTo>
                    <a:cubicBezTo>
                      <a:pt x="317" y="96"/>
                      <a:pt x="318" y="96"/>
                      <a:pt x="319" y="95"/>
                    </a:cubicBezTo>
                    <a:cubicBezTo>
                      <a:pt x="321" y="101"/>
                      <a:pt x="319" y="99"/>
                      <a:pt x="323" y="101"/>
                    </a:cubicBezTo>
                    <a:cubicBezTo>
                      <a:pt x="323" y="102"/>
                      <a:pt x="322" y="102"/>
                      <a:pt x="322" y="104"/>
                    </a:cubicBezTo>
                    <a:cubicBezTo>
                      <a:pt x="322" y="104"/>
                      <a:pt x="324" y="106"/>
                      <a:pt x="324" y="106"/>
                    </a:cubicBezTo>
                    <a:cubicBezTo>
                      <a:pt x="324" y="106"/>
                      <a:pt x="326" y="106"/>
                      <a:pt x="326" y="106"/>
                    </a:cubicBezTo>
                    <a:cubicBezTo>
                      <a:pt x="326" y="105"/>
                      <a:pt x="327" y="102"/>
                      <a:pt x="328" y="101"/>
                    </a:cubicBezTo>
                    <a:cubicBezTo>
                      <a:pt x="328" y="101"/>
                      <a:pt x="329" y="100"/>
                      <a:pt x="329" y="100"/>
                    </a:cubicBezTo>
                    <a:cubicBezTo>
                      <a:pt x="329" y="100"/>
                      <a:pt x="329" y="102"/>
                      <a:pt x="329" y="102"/>
                    </a:cubicBezTo>
                    <a:cubicBezTo>
                      <a:pt x="333" y="104"/>
                      <a:pt x="333" y="104"/>
                      <a:pt x="333" y="104"/>
                    </a:cubicBezTo>
                    <a:cubicBezTo>
                      <a:pt x="333" y="105"/>
                      <a:pt x="333" y="105"/>
                      <a:pt x="333" y="105"/>
                    </a:cubicBezTo>
                    <a:cubicBezTo>
                      <a:pt x="337" y="106"/>
                      <a:pt x="338" y="105"/>
                      <a:pt x="338" y="105"/>
                    </a:cubicBezTo>
                    <a:cubicBezTo>
                      <a:pt x="338" y="105"/>
                      <a:pt x="336" y="111"/>
                      <a:pt x="340" y="112"/>
                    </a:cubicBezTo>
                    <a:cubicBezTo>
                      <a:pt x="342" y="112"/>
                      <a:pt x="342" y="111"/>
                      <a:pt x="344" y="111"/>
                    </a:cubicBezTo>
                    <a:cubicBezTo>
                      <a:pt x="346" y="113"/>
                      <a:pt x="346" y="113"/>
                      <a:pt x="346" y="113"/>
                    </a:cubicBezTo>
                    <a:cubicBezTo>
                      <a:pt x="348" y="113"/>
                      <a:pt x="348" y="111"/>
                      <a:pt x="350" y="112"/>
                    </a:cubicBezTo>
                    <a:cubicBezTo>
                      <a:pt x="350" y="113"/>
                      <a:pt x="350" y="113"/>
                      <a:pt x="350" y="113"/>
                    </a:cubicBezTo>
                    <a:cubicBezTo>
                      <a:pt x="354" y="115"/>
                      <a:pt x="355" y="116"/>
                      <a:pt x="357" y="120"/>
                    </a:cubicBezTo>
                    <a:cubicBezTo>
                      <a:pt x="363" y="119"/>
                      <a:pt x="360" y="120"/>
                      <a:pt x="364" y="121"/>
                    </a:cubicBezTo>
                    <a:cubicBezTo>
                      <a:pt x="366" y="122"/>
                      <a:pt x="367" y="121"/>
                      <a:pt x="368" y="122"/>
                    </a:cubicBezTo>
                    <a:cubicBezTo>
                      <a:pt x="370" y="127"/>
                      <a:pt x="370" y="127"/>
                      <a:pt x="370" y="127"/>
                    </a:cubicBezTo>
                    <a:cubicBezTo>
                      <a:pt x="370" y="133"/>
                      <a:pt x="370" y="133"/>
                      <a:pt x="370" y="133"/>
                    </a:cubicBezTo>
                    <a:cubicBezTo>
                      <a:pt x="370" y="134"/>
                      <a:pt x="369" y="134"/>
                      <a:pt x="370" y="135"/>
                    </a:cubicBezTo>
                    <a:cubicBezTo>
                      <a:pt x="370" y="136"/>
                      <a:pt x="371" y="136"/>
                      <a:pt x="372" y="137"/>
                    </a:cubicBezTo>
                    <a:cubicBezTo>
                      <a:pt x="372" y="138"/>
                      <a:pt x="372" y="139"/>
                      <a:pt x="372" y="141"/>
                    </a:cubicBezTo>
                    <a:cubicBezTo>
                      <a:pt x="372" y="141"/>
                      <a:pt x="374" y="143"/>
                      <a:pt x="374" y="143"/>
                    </a:cubicBezTo>
                    <a:cubicBezTo>
                      <a:pt x="375" y="147"/>
                      <a:pt x="374" y="147"/>
                      <a:pt x="375" y="151"/>
                    </a:cubicBezTo>
                    <a:cubicBezTo>
                      <a:pt x="374" y="151"/>
                      <a:pt x="373" y="149"/>
                      <a:pt x="372" y="149"/>
                    </a:cubicBezTo>
                    <a:cubicBezTo>
                      <a:pt x="371" y="149"/>
                      <a:pt x="370" y="148"/>
                      <a:pt x="368" y="149"/>
                    </a:cubicBezTo>
                    <a:cubicBezTo>
                      <a:pt x="368" y="149"/>
                      <a:pt x="364" y="155"/>
                      <a:pt x="364" y="156"/>
                    </a:cubicBezTo>
                    <a:cubicBezTo>
                      <a:pt x="367" y="155"/>
                      <a:pt x="370" y="155"/>
                      <a:pt x="373" y="155"/>
                    </a:cubicBezTo>
                    <a:cubicBezTo>
                      <a:pt x="373" y="154"/>
                      <a:pt x="374" y="152"/>
                      <a:pt x="374" y="152"/>
                    </a:cubicBezTo>
                    <a:cubicBezTo>
                      <a:pt x="375" y="152"/>
                      <a:pt x="375" y="153"/>
                      <a:pt x="375" y="153"/>
                    </a:cubicBezTo>
                    <a:cubicBezTo>
                      <a:pt x="378" y="154"/>
                      <a:pt x="380" y="152"/>
                      <a:pt x="382" y="153"/>
                    </a:cubicBezTo>
                    <a:cubicBezTo>
                      <a:pt x="384" y="153"/>
                      <a:pt x="387" y="157"/>
                      <a:pt x="387" y="159"/>
                    </a:cubicBezTo>
                    <a:cubicBezTo>
                      <a:pt x="387" y="159"/>
                      <a:pt x="387" y="161"/>
                      <a:pt x="387" y="161"/>
                    </a:cubicBezTo>
                    <a:cubicBezTo>
                      <a:pt x="388" y="161"/>
                      <a:pt x="388" y="161"/>
                      <a:pt x="388" y="161"/>
                    </a:cubicBezTo>
                    <a:cubicBezTo>
                      <a:pt x="389" y="161"/>
                      <a:pt x="389" y="163"/>
                      <a:pt x="390" y="163"/>
                    </a:cubicBezTo>
                    <a:cubicBezTo>
                      <a:pt x="390" y="164"/>
                      <a:pt x="391" y="164"/>
                      <a:pt x="392" y="164"/>
                    </a:cubicBezTo>
                    <a:cubicBezTo>
                      <a:pt x="392" y="141"/>
                      <a:pt x="392" y="141"/>
                      <a:pt x="392" y="141"/>
                    </a:cubicBezTo>
                    <a:cubicBezTo>
                      <a:pt x="390" y="137"/>
                      <a:pt x="390" y="137"/>
                      <a:pt x="390" y="137"/>
                    </a:cubicBezTo>
                    <a:cubicBezTo>
                      <a:pt x="392" y="134"/>
                      <a:pt x="392" y="134"/>
                      <a:pt x="392" y="134"/>
                    </a:cubicBezTo>
                    <a:cubicBezTo>
                      <a:pt x="391" y="95"/>
                      <a:pt x="391" y="95"/>
                      <a:pt x="391" y="95"/>
                    </a:cubicBezTo>
                    <a:cubicBezTo>
                      <a:pt x="391" y="95"/>
                      <a:pt x="391" y="95"/>
                      <a:pt x="390" y="95"/>
                    </a:cubicBezTo>
                    <a:cubicBezTo>
                      <a:pt x="390" y="95"/>
                      <a:pt x="389" y="92"/>
                      <a:pt x="388" y="91"/>
                    </a:cubicBezTo>
                    <a:cubicBezTo>
                      <a:pt x="386" y="91"/>
                      <a:pt x="385" y="92"/>
                      <a:pt x="384" y="92"/>
                    </a:cubicBezTo>
                    <a:cubicBezTo>
                      <a:pt x="381" y="92"/>
                      <a:pt x="376" y="90"/>
                      <a:pt x="374" y="89"/>
                    </a:cubicBezTo>
                    <a:cubicBezTo>
                      <a:pt x="372" y="88"/>
                      <a:pt x="366" y="83"/>
                      <a:pt x="363" y="83"/>
                    </a:cubicBezTo>
                    <a:cubicBezTo>
                      <a:pt x="363" y="85"/>
                      <a:pt x="363" y="85"/>
                      <a:pt x="363" y="85"/>
                    </a:cubicBezTo>
                    <a:cubicBezTo>
                      <a:pt x="362" y="85"/>
                      <a:pt x="361" y="85"/>
                      <a:pt x="360" y="85"/>
                    </a:cubicBezTo>
                    <a:cubicBezTo>
                      <a:pt x="359" y="86"/>
                      <a:pt x="358" y="89"/>
                      <a:pt x="357" y="89"/>
                    </a:cubicBezTo>
                    <a:cubicBezTo>
                      <a:pt x="356" y="90"/>
                      <a:pt x="353" y="90"/>
                      <a:pt x="352" y="91"/>
                    </a:cubicBezTo>
                    <a:cubicBezTo>
                      <a:pt x="351" y="93"/>
                      <a:pt x="350" y="97"/>
                      <a:pt x="348" y="99"/>
                    </a:cubicBezTo>
                    <a:cubicBezTo>
                      <a:pt x="347" y="100"/>
                      <a:pt x="345" y="100"/>
                      <a:pt x="343" y="101"/>
                    </a:cubicBezTo>
                    <a:cubicBezTo>
                      <a:pt x="343" y="100"/>
                      <a:pt x="343" y="101"/>
                      <a:pt x="342" y="101"/>
                    </a:cubicBezTo>
                    <a:cubicBezTo>
                      <a:pt x="341" y="99"/>
                      <a:pt x="341" y="98"/>
                      <a:pt x="341" y="97"/>
                    </a:cubicBezTo>
                    <a:cubicBezTo>
                      <a:pt x="339" y="98"/>
                      <a:pt x="339" y="98"/>
                      <a:pt x="339" y="98"/>
                    </a:cubicBezTo>
                    <a:cubicBezTo>
                      <a:pt x="339" y="97"/>
                      <a:pt x="339" y="95"/>
                      <a:pt x="339" y="93"/>
                    </a:cubicBezTo>
                    <a:cubicBezTo>
                      <a:pt x="337" y="93"/>
                      <a:pt x="337" y="93"/>
                      <a:pt x="337" y="93"/>
                    </a:cubicBezTo>
                    <a:cubicBezTo>
                      <a:pt x="336" y="94"/>
                      <a:pt x="337" y="94"/>
                      <a:pt x="336" y="95"/>
                    </a:cubicBezTo>
                    <a:cubicBezTo>
                      <a:pt x="335" y="90"/>
                      <a:pt x="333" y="87"/>
                      <a:pt x="334" y="82"/>
                    </a:cubicBezTo>
                    <a:cubicBezTo>
                      <a:pt x="335" y="81"/>
                      <a:pt x="336" y="81"/>
                      <a:pt x="336" y="79"/>
                    </a:cubicBezTo>
                    <a:cubicBezTo>
                      <a:pt x="336" y="78"/>
                      <a:pt x="334" y="74"/>
                      <a:pt x="332" y="73"/>
                    </a:cubicBezTo>
                    <a:cubicBezTo>
                      <a:pt x="331" y="73"/>
                      <a:pt x="331" y="73"/>
                      <a:pt x="331" y="73"/>
                    </a:cubicBezTo>
                    <a:cubicBezTo>
                      <a:pt x="332" y="74"/>
                      <a:pt x="330" y="74"/>
                      <a:pt x="329" y="74"/>
                    </a:cubicBezTo>
                    <a:cubicBezTo>
                      <a:pt x="329" y="74"/>
                      <a:pt x="329" y="72"/>
                      <a:pt x="327" y="73"/>
                    </a:cubicBezTo>
                    <a:cubicBezTo>
                      <a:pt x="327" y="73"/>
                      <a:pt x="328" y="74"/>
                      <a:pt x="326" y="74"/>
                    </a:cubicBezTo>
                    <a:cubicBezTo>
                      <a:pt x="324" y="74"/>
                      <a:pt x="321" y="71"/>
                      <a:pt x="319" y="71"/>
                    </a:cubicBezTo>
                    <a:cubicBezTo>
                      <a:pt x="315" y="72"/>
                      <a:pt x="315" y="75"/>
                      <a:pt x="314" y="75"/>
                    </a:cubicBezTo>
                    <a:close/>
                    <a:moveTo>
                      <a:pt x="110" y="19"/>
                    </a:moveTo>
                    <a:cubicBezTo>
                      <a:pt x="111" y="19"/>
                      <a:pt x="110" y="22"/>
                      <a:pt x="110" y="23"/>
                    </a:cubicBezTo>
                    <a:cubicBezTo>
                      <a:pt x="110" y="23"/>
                      <a:pt x="113" y="22"/>
                      <a:pt x="113" y="22"/>
                    </a:cubicBezTo>
                    <a:cubicBezTo>
                      <a:pt x="113" y="22"/>
                      <a:pt x="113" y="18"/>
                      <a:pt x="112" y="20"/>
                    </a:cubicBezTo>
                    <a:lnTo>
                      <a:pt x="11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6" name="Freeform 206">
              <a:extLst>
                <a:ext uri="{FF2B5EF4-FFF2-40B4-BE49-F238E27FC236}">
                  <a16:creationId xmlns:a16="http://schemas.microsoft.com/office/drawing/2014/main" xmlns="" id="{C6D96958-A8F2-4E24-BCBF-38CC4A8639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55504" y="4014684"/>
              <a:ext cx="1381439" cy="652105"/>
            </a:xfrm>
            <a:custGeom>
              <a:avLst/>
              <a:gdLst>
                <a:gd name="T0" fmla="*/ 21 w 392"/>
                <a:gd name="T1" fmla="*/ 30 h 185"/>
                <a:gd name="T2" fmla="*/ 42 w 392"/>
                <a:gd name="T3" fmla="*/ 67 h 185"/>
                <a:gd name="T4" fmla="*/ 73 w 392"/>
                <a:gd name="T5" fmla="*/ 116 h 185"/>
                <a:gd name="T6" fmla="*/ 93 w 392"/>
                <a:gd name="T7" fmla="*/ 97 h 185"/>
                <a:gd name="T8" fmla="*/ 73 w 392"/>
                <a:gd name="T9" fmla="*/ 74 h 185"/>
                <a:gd name="T10" fmla="*/ 65 w 392"/>
                <a:gd name="T11" fmla="*/ 54 h 185"/>
                <a:gd name="T12" fmla="*/ 47 w 392"/>
                <a:gd name="T13" fmla="*/ 31 h 185"/>
                <a:gd name="T14" fmla="*/ 7 w 392"/>
                <a:gd name="T15" fmla="*/ 32 h 185"/>
                <a:gd name="T16" fmla="*/ 279 w 392"/>
                <a:gd name="T17" fmla="*/ 55 h 185"/>
                <a:gd name="T18" fmla="*/ 286 w 392"/>
                <a:gd name="T19" fmla="*/ 62 h 185"/>
                <a:gd name="T20" fmla="*/ 282 w 392"/>
                <a:gd name="T21" fmla="*/ 43 h 185"/>
                <a:gd name="T22" fmla="*/ 63 w 392"/>
                <a:gd name="T23" fmla="*/ 45 h 185"/>
                <a:gd name="T24" fmla="*/ 254 w 392"/>
                <a:gd name="T25" fmla="*/ 47 h 185"/>
                <a:gd name="T26" fmla="*/ 214 w 392"/>
                <a:gd name="T27" fmla="*/ 54 h 185"/>
                <a:gd name="T28" fmla="*/ 209 w 392"/>
                <a:gd name="T29" fmla="*/ 105 h 185"/>
                <a:gd name="T30" fmla="*/ 217 w 392"/>
                <a:gd name="T31" fmla="*/ 100 h 185"/>
                <a:gd name="T32" fmla="*/ 236 w 392"/>
                <a:gd name="T33" fmla="*/ 107 h 185"/>
                <a:gd name="T34" fmla="*/ 226 w 392"/>
                <a:gd name="T35" fmla="*/ 74 h 185"/>
                <a:gd name="T36" fmla="*/ 237 w 392"/>
                <a:gd name="T37" fmla="*/ 60 h 185"/>
                <a:gd name="T38" fmla="*/ 81 w 392"/>
                <a:gd name="T39" fmla="*/ 51 h 185"/>
                <a:gd name="T40" fmla="*/ 32 w 392"/>
                <a:gd name="T41" fmla="*/ 77 h 185"/>
                <a:gd name="T42" fmla="*/ 304 w 392"/>
                <a:gd name="T43" fmla="*/ 80 h 185"/>
                <a:gd name="T44" fmla="*/ 241 w 392"/>
                <a:gd name="T45" fmla="*/ 85 h 185"/>
                <a:gd name="T46" fmla="*/ 96 w 392"/>
                <a:gd name="T47" fmla="*/ 86 h 185"/>
                <a:gd name="T48" fmla="*/ 249 w 392"/>
                <a:gd name="T49" fmla="*/ 87 h 185"/>
                <a:gd name="T50" fmla="*/ 282 w 392"/>
                <a:gd name="T51" fmla="*/ 98 h 185"/>
                <a:gd name="T52" fmla="*/ 291 w 392"/>
                <a:gd name="T53" fmla="*/ 97 h 185"/>
                <a:gd name="T54" fmla="*/ 241 w 392"/>
                <a:gd name="T55" fmla="*/ 113 h 185"/>
                <a:gd name="T56" fmla="*/ 241 w 392"/>
                <a:gd name="T57" fmla="*/ 113 h 185"/>
                <a:gd name="T58" fmla="*/ 121 w 392"/>
                <a:gd name="T59" fmla="*/ 145 h 185"/>
                <a:gd name="T60" fmla="*/ 168 w 392"/>
                <a:gd name="T61" fmla="*/ 151 h 185"/>
                <a:gd name="T62" fmla="*/ 134 w 392"/>
                <a:gd name="T63" fmla="*/ 128 h 185"/>
                <a:gd name="T64" fmla="*/ 335 w 392"/>
                <a:gd name="T65" fmla="*/ 127 h 185"/>
                <a:gd name="T66" fmla="*/ 156 w 392"/>
                <a:gd name="T67" fmla="*/ 136 h 185"/>
                <a:gd name="T68" fmla="*/ 309 w 392"/>
                <a:gd name="T69" fmla="*/ 147 h 185"/>
                <a:gd name="T70" fmla="*/ 271 w 392"/>
                <a:gd name="T71" fmla="*/ 155 h 185"/>
                <a:gd name="T72" fmla="*/ 189 w 392"/>
                <a:gd name="T73" fmla="*/ 158 h 185"/>
                <a:gd name="T74" fmla="*/ 283 w 392"/>
                <a:gd name="T75" fmla="*/ 157 h 185"/>
                <a:gd name="T76" fmla="*/ 231 w 392"/>
                <a:gd name="T77" fmla="*/ 159 h 185"/>
                <a:gd name="T78" fmla="*/ 243 w 392"/>
                <a:gd name="T79" fmla="*/ 159 h 185"/>
                <a:gd name="T80" fmla="*/ 249 w 392"/>
                <a:gd name="T81" fmla="*/ 170 h 185"/>
                <a:gd name="T82" fmla="*/ 259 w 392"/>
                <a:gd name="T83" fmla="*/ 171 h 185"/>
                <a:gd name="T84" fmla="*/ 219 w 392"/>
                <a:gd name="T85" fmla="*/ 174 h 185"/>
                <a:gd name="T86" fmla="*/ 126 w 392"/>
                <a:gd name="T87" fmla="*/ 42 h 185"/>
                <a:gd name="T88" fmla="*/ 124 w 392"/>
                <a:gd name="T89" fmla="*/ 75 h 185"/>
                <a:gd name="T90" fmla="*/ 146 w 392"/>
                <a:gd name="T91" fmla="*/ 97 h 185"/>
                <a:gd name="T92" fmla="*/ 172 w 392"/>
                <a:gd name="T93" fmla="*/ 103 h 185"/>
                <a:gd name="T94" fmla="*/ 203 w 392"/>
                <a:gd name="T95" fmla="*/ 52 h 185"/>
                <a:gd name="T96" fmla="*/ 180 w 392"/>
                <a:gd name="T97" fmla="*/ 21 h 185"/>
                <a:gd name="T98" fmla="*/ 156 w 392"/>
                <a:gd name="T99" fmla="*/ 51 h 185"/>
                <a:gd name="T100" fmla="*/ 314 w 392"/>
                <a:gd name="T101" fmla="*/ 75 h 185"/>
                <a:gd name="T102" fmla="*/ 325 w 392"/>
                <a:gd name="T103" fmla="*/ 92 h 185"/>
                <a:gd name="T104" fmla="*/ 329 w 392"/>
                <a:gd name="T105" fmla="*/ 102 h 185"/>
                <a:gd name="T106" fmla="*/ 368 w 392"/>
                <a:gd name="T107" fmla="*/ 122 h 185"/>
                <a:gd name="T108" fmla="*/ 373 w 392"/>
                <a:gd name="T109" fmla="*/ 155 h 185"/>
                <a:gd name="T110" fmla="*/ 392 w 392"/>
                <a:gd name="T111" fmla="*/ 134 h 185"/>
                <a:gd name="T112" fmla="*/ 348 w 392"/>
                <a:gd name="T113" fmla="*/ 99 h 185"/>
                <a:gd name="T114" fmla="*/ 331 w 392"/>
                <a:gd name="T115" fmla="*/ 7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2" h="185">
                  <a:moveTo>
                    <a:pt x="11" y="4"/>
                  </a:moveTo>
                  <a:cubicBezTo>
                    <a:pt x="10" y="4"/>
                    <a:pt x="9" y="2"/>
                    <a:pt x="8" y="1"/>
                  </a:cubicBezTo>
                  <a:cubicBezTo>
                    <a:pt x="6" y="0"/>
                    <a:pt x="4" y="0"/>
                    <a:pt x="1" y="0"/>
                  </a:cubicBezTo>
                  <a:cubicBezTo>
                    <a:pt x="1" y="2"/>
                    <a:pt x="0" y="5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1"/>
                    <a:pt x="4" y="15"/>
                    <a:pt x="7" y="17"/>
                  </a:cubicBezTo>
                  <a:cubicBezTo>
                    <a:pt x="8" y="17"/>
                    <a:pt x="9" y="17"/>
                    <a:pt x="9" y="18"/>
                  </a:cubicBezTo>
                  <a:cubicBezTo>
                    <a:pt x="11" y="19"/>
                    <a:pt x="11" y="21"/>
                    <a:pt x="12" y="22"/>
                  </a:cubicBezTo>
                  <a:cubicBezTo>
                    <a:pt x="13" y="23"/>
                    <a:pt x="15" y="23"/>
                    <a:pt x="16" y="24"/>
                  </a:cubicBezTo>
                  <a:cubicBezTo>
                    <a:pt x="17" y="25"/>
                    <a:pt x="16" y="26"/>
                    <a:pt x="17" y="27"/>
                  </a:cubicBezTo>
                  <a:cubicBezTo>
                    <a:pt x="18" y="28"/>
                    <a:pt x="20" y="29"/>
                    <a:pt x="21" y="30"/>
                  </a:cubicBezTo>
                  <a:cubicBezTo>
                    <a:pt x="21" y="31"/>
                    <a:pt x="21" y="32"/>
                    <a:pt x="21" y="33"/>
                  </a:cubicBezTo>
                  <a:cubicBezTo>
                    <a:pt x="22" y="33"/>
                    <a:pt x="23" y="34"/>
                    <a:pt x="23" y="34"/>
                  </a:cubicBezTo>
                  <a:cubicBezTo>
                    <a:pt x="24" y="36"/>
                    <a:pt x="24" y="37"/>
                    <a:pt x="24" y="40"/>
                  </a:cubicBezTo>
                  <a:cubicBezTo>
                    <a:pt x="26" y="40"/>
                    <a:pt x="28" y="40"/>
                    <a:pt x="29" y="41"/>
                  </a:cubicBezTo>
                  <a:cubicBezTo>
                    <a:pt x="30" y="41"/>
                    <a:pt x="31" y="43"/>
                    <a:pt x="31" y="44"/>
                  </a:cubicBezTo>
                  <a:cubicBezTo>
                    <a:pt x="32" y="44"/>
                    <a:pt x="33" y="43"/>
                    <a:pt x="33" y="44"/>
                  </a:cubicBezTo>
                  <a:cubicBezTo>
                    <a:pt x="34" y="46"/>
                    <a:pt x="33" y="49"/>
                    <a:pt x="33" y="52"/>
                  </a:cubicBezTo>
                  <a:cubicBezTo>
                    <a:pt x="34" y="53"/>
                    <a:pt x="36" y="56"/>
                    <a:pt x="36" y="57"/>
                  </a:cubicBezTo>
                  <a:cubicBezTo>
                    <a:pt x="36" y="58"/>
                    <a:pt x="36" y="59"/>
                    <a:pt x="36" y="60"/>
                  </a:cubicBezTo>
                  <a:cubicBezTo>
                    <a:pt x="37" y="61"/>
                    <a:pt x="39" y="61"/>
                    <a:pt x="39" y="62"/>
                  </a:cubicBezTo>
                  <a:cubicBezTo>
                    <a:pt x="41" y="63"/>
                    <a:pt x="41" y="65"/>
                    <a:pt x="42" y="67"/>
                  </a:cubicBezTo>
                  <a:cubicBezTo>
                    <a:pt x="43" y="68"/>
                    <a:pt x="46" y="69"/>
                    <a:pt x="47" y="70"/>
                  </a:cubicBezTo>
                  <a:cubicBezTo>
                    <a:pt x="48" y="72"/>
                    <a:pt x="51" y="81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4" y="84"/>
                    <a:pt x="53" y="86"/>
                    <a:pt x="53" y="87"/>
                  </a:cubicBezTo>
                  <a:cubicBezTo>
                    <a:pt x="53" y="88"/>
                    <a:pt x="55" y="88"/>
                    <a:pt x="55" y="89"/>
                  </a:cubicBezTo>
                  <a:cubicBezTo>
                    <a:pt x="56" y="91"/>
                    <a:pt x="58" y="97"/>
                    <a:pt x="59" y="98"/>
                  </a:cubicBezTo>
                  <a:cubicBezTo>
                    <a:pt x="59" y="98"/>
                    <a:pt x="61" y="99"/>
                    <a:pt x="61" y="99"/>
                  </a:cubicBezTo>
                  <a:cubicBezTo>
                    <a:pt x="63" y="102"/>
                    <a:pt x="63" y="105"/>
                    <a:pt x="64" y="108"/>
                  </a:cubicBezTo>
                  <a:cubicBezTo>
                    <a:pt x="64" y="109"/>
                    <a:pt x="66" y="111"/>
                    <a:pt x="67" y="112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7" y="114"/>
                    <a:pt x="72" y="115"/>
                    <a:pt x="73" y="116"/>
                  </a:cubicBezTo>
                  <a:cubicBezTo>
                    <a:pt x="73" y="116"/>
                    <a:pt x="75" y="116"/>
                    <a:pt x="75" y="117"/>
                  </a:cubicBezTo>
                  <a:cubicBezTo>
                    <a:pt x="76" y="117"/>
                    <a:pt x="79" y="121"/>
                    <a:pt x="80" y="122"/>
                  </a:cubicBezTo>
                  <a:cubicBezTo>
                    <a:pt x="81" y="123"/>
                    <a:pt x="83" y="123"/>
                    <a:pt x="85" y="123"/>
                  </a:cubicBezTo>
                  <a:cubicBezTo>
                    <a:pt x="84" y="122"/>
                    <a:pt x="84" y="120"/>
                    <a:pt x="83" y="120"/>
                  </a:cubicBezTo>
                  <a:cubicBezTo>
                    <a:pt x="82" y="120"/>
                    <a:pt x="83" y="119"/>
                    <a:pt x="85" y="119"/>
                  </a:cubicBezTo>
                  <a:cubicBezTo>
                    <a:pt x="85" y="120"/>
                    <a:pt x="87" y="122"/>
                    <a:pt x="89" y="121"/>
                  </a:cubicBezTo>
                  <a:cubicBezTo>
                    <a:pt x="90" y="121"/>
                    <a:pt x="89" y="120"/>
                    <a:pt x="90" y="119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2" y="120"/>
                    <a:pt x="93" y="120"/>
                    <a:pt x="94" y="120"/>
                  </a:cubicBezTo>
                  <a:cubicBezTo>
                    <a:pt x="92" y="119"/>
                    <a:pt x="95" y="101"/>
                    <a:pt x="96" y="98"/>
                  </a:cubicBezTo>
                  <a:cubicBezTo>
                    <a:pt x="95" y="97"/>
                    <a:pt x="94" y="97"/>
                    <a:pt x="93" y="97"/>
                  </a:cubicBezTo>
                  <a:cubicBezTo>
                    <a:pt x="92" y="96"/>
                    <a:pt x="91" y="91"/>
                    <a:pt x="91" y="89"/>
                  </a:cubicBezTo>
                  <a:cubicBezTo>
                    <a:pt x="89" y="90"/>
                    <a:pt x="87" y="89"/>
                    <a:pt x="87" y="89"/>
                  </a:cubicBezTo>
                  <a:cubicBezTo>
                    <a:pt x="86" y="89"/>
                    <a:pt x="85" y="88"/>
                    <a:pt x="85" y="88"/>
                  </a:cubicBezTo>
                  <a:cubicBezTo>
                    <a:pt x="85" y="87"/>
                    <a:pt x="86" y="87"/>
                    <a:pt x="85" y="85"/>
                  </a:cubicBezTo>
                  <a:cubicBezTo>
                    <a:pt x="85" y="85"/>
                    <a:pt x="82" y="84"/>
                    <a:pt x="82" y="83"/>
                  </a:cubicBezTo>
                  <a:cubicBezTo>
                    <a:pt x="82" y="82"/>
                    <a:pt x="82" y="77"/>
                    <a:pt x="83" y="76"/>
                  </a:cubicBezTo>
                  <a:cubicBezTo>
                    <a:pt x="81" y="76"/>
                    <a:pt x="80" y="76"/>
                    <a:pt x="79" y="76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7" y="75"/>
                    <a:pt x="77" y="76"/>
                    <a:pt x="76" y="76"/>
                  </a:cubicBezTo>
                  <a:cubicBezTo>
                    <a:pt x="76" y="76"/>
                    <a:pt x="74" y="74"/>
                    <a:pt x="73" y="74"/>
                  </a:cubicBezTo>
                  <a:cubicBezTo>
                    <a:pt x="73" y="73"/>
                    <a:pt x="73" y="70"/>
                    <a:pt x="73" y="69"/>
                  </a:cubicBezTo>
                  <a:cubicBezTo>
                    <a:pt x="73" y="68"/>
                    <a:pt x="76" y="67"/>
                    <a:pt x="76" y="66"/>
                  </a:cubicBezTo>
                  <a:cubicBezTo>
                    <a:pt x="76" y="66"/>
                    <a:pt x="76" y="64"/>
                    <a:pt x="76" y="64"/>
                  </a:cubicBezTo>
                  <a:cubicBezTo>
                    <a:pt x="76" y="64"/>
                    <a:pt x="73" y="59"/>
                    <a:pt x="73" y="59"/>
                  </a:cubicBezTo>
                  <a:cubicBezTo>
                    <a:pt x="72" y="58"/>
                    <a:pt x="73" y="57"/>
                    <a:pt x="73" y="56"/>
                  </a:cubicBezTo>
                  <a:cubicBezTo>
                    <a:pt x="71" y="55"/>
                    <a:pt x="70" y="56"/>
                    <a:pt x="69" y="56"/>
                  </a:cubicBezTo>
                  <a:cubicBezTo>
                    <a:pt x="69" y="54"/>
                    <a:pt x="69" y="54"/>
                    <a:pt x="70" y="52"/>
                  </a:cubicBezTo>
                  <a:cubicBezTo>
                    <a:pt x="70" y="52"/>
                    <a:pt x="69" y="51"/>
                    <a:pt x="69" y="51"/>
                  </a:cubicBezTo>
                  <a:cubicBezTo>
                    <a:pt x="68" y="53"/>
                    <a:pt x="68" y="53"/>
                    <a:pt x="67" y="55"/>
                  </a:cubicBezTo>
                  <a:cubicBezTo>
                    <a:pt x="67" y="55"/>
                    <a:pt x="65" y="55"/>
                    <a:pt x="65" y="55"/>
                  </a:cubicBezTo>
                  <a:cubicBezTo>
                    <a:pt x="65" y="55"/>
                    <a:pt x="65" y="54"/>
                    <a:pt x="65" y="54"/>
                  </a:cubicBezTo>
                  <a:cubicBezTo>
                    <a:pt x="64" y="54"/>
                    <a:pt x="63" y="54"/>
                    <a:pt x="63" y="54"/>
                  </a:cubicBezTo>
                  <a:cubicBezTo>
                    <a:pt x="61" y="52"/>
                    <a:pt x="62" y="50"/>
                    <a:pt x="61" y="48"/>
                  </a:cubicBezTo>
                  <a:cubicBezTo>
                    <a:pt x="60" y="47"/>
                    <a:pt x="58" y="46"/>
                    <a:pt x="57" y="45"/>
                  </a:cubicBezTo>
                  <a:cubicBezTo>
                    <a:pt x="55" y="43"/>
                    <a:pt x="55" y="41"/>
                    <a:pt x="55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1"/>
                    <a:pt x="49" y="42"/>
                    <a:pt x="51" y="41"/>
                  </a:cubicBezTo>
                  <a:cubicBezTo>
                    <a:pt x="51" y="41"/>
                    <a:pt x="50" y="41"/>
                    <a:pt x="50" y="40"/>
                  </a:cubicBezTo>
                  <a:cubicBezTo>
                    <a:pt x="49" y="39"/>
                    <a:pt x="49" y="37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5"/>
                    <a:pt x="47" y="32"/>
                    <a:pt x="47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29"/>
                    <a:pt x="43" y="28"/>
                    <a:pt x="43" y="27"/>
                  </a:cubicBezTo>
                  <a:cubicBezTo>
                    <a:pt x="41" y="26"/>
                    <a:pt x="36" y="23"/>
                    <a:pt x="35" y="22"/>
                  </a:cubicBezTo>
                  <a:cubicBezTo>
                    <a:pt x="34" y="21"/>
                    <a:pt x="35" y="19"/>
                    <a:pt x="34" y="18"/>
                  </a:cubicBezTo>
                  <a:cubicBezTo>
                    <a:pt x="34" y="18"/>
                    <a:pt x="32" y="18"/>
                    <a:pt x="31" y="17"/>
                  </a:cubicBezTo>
                  <a:cubicBezTo>
                    <a:pt x="30" y="16"/>
                    <a:pt x="31" y="13"/>
                    <a:pt x="29" y="13"/>
                  </a:cubicBezTo>
                  <a:cubicBezTo>
                    <a:pt x="29" y="13"/>
                    <a:pt x="27" y="13"/>
                    <a:pt x="27" y="13"/>
                  </a:cubicBezTo>
                  <a:cubicBezTo>
                    <a:pt x="26" y="13"/>
                    <a:pt x="27" y="11"/>
                    <a:pt x="27" y="1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9" y="2"/>
                    <a:pt x="14" y="5"/>
                    <a:pt x="11" y="4"/>
                  </a:cubicBezTo>
                  <a:close/>
                  <a:moveTo>
                    <a:pt x="7" y="32"/>
                  </a:moveTo>
                  <a:cubicBezTo>
                    <a:pt x="9" y="35"/>
                    <a:pt x="11" y="38"/>
                    <a:pt x="8" y="32"/>
                  </a:cubicBezTo>
                  <a:lnTo>
                    <a:pt x="7" y="32"/>
                  </a:lnTo>
                  <a:close/>
                  <a:moveTo>
                    <a:pt x="285" y="35"/>
                  </a:moveTo>
                  <a:cubicBezTo>
                    <a:pt x="285" y="38"/>
                    <a:pt x="285" y="40"/>
                    <a:pt x="286" y="42"/>
                  </a:cubicBezTo>
                  <a:cubicBezTo>
                    <a:pt x="286" y="42"/>
                    <a:pt x="288" y="42"/>
                    <a:pt x="289" y="42"/>
                  </a:cubicBezTo>
                  <a:cubicBezTo>
                    <a:pt x="289" y="42"/>
                    <a:pt x="290" y="41"/>
                    <a:pt x="289" y="41"/>
                  </a:cubicBezTo>
                  <a:cubicBezTo>
                    <a:pt x="289" y="41"/>
                    <a:pt x="289" y="38"/>
                    <a:pt x="289" y="38"/>
                  </a:cubicBezTo>
                  <a:cubicBezTo>
                    <a:pt x="287" y="36"/>
                    <a:pt x="286" y="36"/>
                    <a:pt x="285" y="35"/>
                  </a:cubicBezTo>
                  <a:close/>
                  <a:moveTo>
                    <a:pt x="280" y="39"/>
                  </a:moveTo>
                  <a:cubicBezTo>
                    <a:pt x="277" y="43"/>
                    <a:pt x="277" y="47"/>
                    <a:pt x="275" y="52"/>
                  </a:cubicBezTo>
                  <a:cubicBezTo>
                    <a:pt x="276" y="53"/>
                    <a:pt x="278" y="54"/>
                    <a:pt x="279" y="55"/>
                  </a:cubicBezTo>
                  <a:cubicBezTo>
                    <a:pt x="279" y="57"/>
                    <a:pt x="278" y="56"/>
                    <a:pt x="277" y="57"/>
                  </a:cubicBezTo>
                  <a:cubicBezTo>
                    <a:pt x="277" y="58"/>
                    <a:pt x="277" y="58"/>
                    <a:pt x="277" y="58"/>
                  </a:cubicBezTo>
                  <a:cubicBezTo>
                    <a:pt x="277" y="58"/>
                    <a:pt x="279" y="62"/>
                    <a:pt x="277" y="63"/>
                  </a:cubicBezTo>
                  <a:cubicBezTo>
                    <a:pt x="277" y="64"/>
                    <a:pt x="277" y="64"/>
                    <a:pt x="277" y="64"/>
                  </a:cubicBezTo>
                  <a:cubicBezTo>
                    <a:pt x="277" y="65"/>
                    <a:pt x="279" y="67"/>
                    <a:pt x="280" y="68"/>
                  </a:cubicBezTo>
                  <a:cubicBezTo>
                    <a:pt x="281" y="69"/>
                    <a:pt x="281" y="70"/>
                    <a:pt x="283" y="70"/>
                  </a:cubicBezTo>
                  <a:cubicBezTo>
                    <a:pt x="285" y="71"/>
                    <a:pt x="279" y="66"/>
                    <a:pt x="279" y="66"/>
                  </a:cubicBezTo>
                  <a:cubicBezTo>
                    <a:pt x="279" y="64"/>
                    <a:pt x="279" y="62"/>
                    <a:pt x="279" y="61"/>
                  </a:cubicBezTo>
                  <a:cubicBezTo>
                    <a:pt x="279" y="61"/>
                    <a:pt x="283" y="58"/>
                    <a:pt x="282" y="59"/>
                  </a:cubicBezTo>
                  <a:cubicBezTo>
                    <a:pt x="283" y="59"/>
                    <a:pt x="283" y="59"/>
                    <a:pt x="284" y="59"/>
                  </a:cubicBezTo>
                  <a:cubicBezTo>
                    <a:pt x="285" y="59"/>
                    <a:pt x="285" y="61"/>
                    <a:pt x="286" y="62"/>
                  </a:cubicBezTo>
                  <a:cubicBezTo>
                    <a:pt x="287" y="62"/>
                    <a:pt x="287" y="61"/>
                    <a:pt x="288" y="62"/>
                  </a:cubicBezTo>
                  <a:cubicBezTo>
                    <a:pt x="287" y="60"/>
                    <a:pt x="287" y="58"/>
                    <a:pt x="287" y="56"/>
                  </a:cubicBezTo>
                  <a:cubicBezTo>
                    <a:pt x="286" y="56"/>
                    <a:pt x="284" y="57"/>
                    <a:pt x="283" y="56"/>
                  </a:cubicBezTo>
                  <a:cubicBezTo>
                    <a:pt x="285" y="55"/>
                    <a:pt x="286" y="53"/>
                    <a:pt x="288" y="52"/>
                  </a:cubicBezTo>
                  <a:cubicBezTo>
                    <a:pt x="286" y="51"/>
                    <a:pt x="289" y="51"/>
                    <a:pt x="286" y="50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3" y="51"/>
                    <a:pt x="283" y="52"/>
                  </a:cubicBezTo>
                  <a:cubicBezTo>
                    <a:pt x="282" y="52"/>
                    <a:pt x="283" y="53"/>
                    <a:pt x="283" y="54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0"/>
                    <a:pt x="283" y="46"/>
                    <a:pt x="281" y="45"/>
                  </a:cubicBezTo>
                  <a:cubicBezTo>
                    <a:pt x="281" y="45"/>
                    <a:pt x="282" y="42"/>
                    <a:pt x="282" y="43"/>
                  </a:cubicBezTo>
                  <a:cubicBezTo>
                    <a:pt x="283" y="42"/>
                    <a:pt x="283" y="42"/>
                    <a:pt x="283" y="42"/>
                  </a:cubicBezTo>
                  <a:cubicBezTo>
                    <a:pt x="282" y="41"/>
                    <a:pt x="282" y="41"/>
                    <a:pt x="282" y="40"/>
                  </a:cubicBezTo>
                  <a:lnTo>
                    <a:pt x="280" y="39"/>
                  </a:lnTo>
                  <a:close/>
                  <a:moveTo>
                    <a:pt x="57" y="41"/>
                  </a:moveTo>
                  <a:cubicBezTo>
                    <a:pt x="57" y="41"/>
                    <a:pt x="57" y="43"/>
                    <a:pt x="57" y="43"/>
                  </a:cubicBezTo>
                  <a:cubicBezTo>
                    <a:pt x="58" y="43"/>
                    <a:pt x="58" y="43"/>
                    <a:pt x="59" y="44"/>
                  </a:cubicBezTo>
                  <a:cubicBezTo>
                    <a:pt x="58" y="42"/>
                    <a:pt x="60" y="41"/>
                    <a:pt x="57" y="41"/>
                  </a:cubicBezTo>
                  <a:close/>
                  <a:moveTo>
                    <a:pt x="63" y="45"/>
                  </a:moveTo>
                  <a:cubicBezTo>
                    <a:pt x="63" y="45"/>
                    <a:pt x="63" y="47"/>
                    <a:pt x="63" y="47"/>
                  </a:cubicBezTo>
                  <a:cubicBezTo>
                    <a:pt x="64" y="47"/>
                    <a:pt x="64" y="47"/>
                    <a:pt x="65" y="48"/>
                  </a:cubicBezTo>
                  <a:cubicBezTo>
                    <a:pt x="68" y="48"/>
                    <a:pt x="63" y="45"/>
                    <a:pt x="63" y="45"/>
                  </a:cubicBezTo>
                  <a:close/>
                  <a:moveTo>
                    <a:pt x="19" y="46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19" y="49"/>
                    <a:pt x="21" y="49"/>
                    <a:pt x="21" y="50"/>
                  </a:cubicBezTo>
                  <a:cubicBezTo>
                    <a:pt x="22" y="50"/>
                    <a:pt x="24" y="54"/>
                    <a:pt x="25" y="55"/>
                  </a:cubicBezTo>
                  <a:cubicBezTo>
                    <a:pt x="26" y="55"/>
                    <a:pt x="26" y="52"/>
                    <a:pt x="25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0"/>
                    <a:pt x="23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0" y="47"/>
                    <a:pt x="19" y="46"/>
                  </a:cubicBezTo>
                  <a:close/>
                  <a:moveTo>
                    <a:pt x="254" y="47"/>
                  </a:moveTo>
                  <a:cubicBezTo>
                    <a:pt x="254" y="47"/>
                    <a:pt x="254" y="49"/>
                    <a:pt x="253" y="50"/>
                  </a:cubicBezTo>
                  <a:cubicBezTo>
                    <a:pt x="253" y="50"/>
                    <a:pt x="251" y="50"/>
                    <a:pt x="251" y="50"/>
                  </a:cubicBezTo>
                  <a:cubicBezTo>
                    <a:pt x="251" y="50"/>
                    <a:pt x="251" y="52"/>
                    <a:pt x="251" y="52"/>
                  </a:cubicBezTo>
                  <a:cubicBezTo>
                    <a:pt x="249" y="53"/>
                    <a:pt x="246" y="55"/>
                    <a:pt x="245" y="55"/>
                  </a:cubicBezTo>
                  <a:cubicBezTo>
                    <a:pt x="239" y="56"/>
                    <a:pt x="234" y="55"/>
                    <a:pt x="228" y="55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3"/>
                    <a:pt x="227" y="55"/>
                    <a:pt x="225" y="54"/>
                  </a:cubicBezTo>
                  <a:cubicBezTo>
                    <a:pt x="225" y="52"/>
                    <a:pt x="225" y="52"/>
                    <a:pt x="225" y="52"/>
                  </a:cubicBezTo>
                  <a:cubicBezTo>
                    <a:pt x="221" y="51"/>
                    <a:pt x="218" y="53"/>
                    <a:pt x="216" y="54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5" y="55"/>
                    <a:pt x="215" y="54"/>
                    <a:pt x="214" y="54"/>
                  </a:cubicBezTo>
                  <a:cubicBezTo>
                    <a:pt x="213" y="56"/>
                    <a:pt x="212" y="57"/>
                    <a:pt x="211" y="58"/>
                  </a:cubicBezTo>
                  <a:cubicBezTo>
                    <a:pt x="212" y="58"/>
                    <a:pt x="210" y="60"/>
                    <a:pt x="210" y="60"/>
                  </a:cubicBezTo>
                  <a:cubicBezTo>
                    <a:pt x="210" y="61"/>
                    <a:pt x="211" y="62"/>
                    <a:pt x="211" y="62"/>
                  </a:cubicBezTo>
                  <a:cubicBezTo>
                    <a:pt x="211" y="66"/>
                    <a:pt x="211" y="72"/>
                    <a:pt x="209" y="75"/>
                  </a:cubicBezTo>
                  <a:cubicBezTo>
                    <a:pt x="208" y="75"/>
                    <a:pt x="208" y="75"/>
                    <a:pt x="208" y="75"/>
                  </a:cubicBezTo>
                  <a:cubicBezTo>
                    <a:pt x="207" y="78"/>
                    <a:pt x="207" y="81"/>
                    <a:pt x="207" y="86"/>
                  </a:cubicBezTo>
                  <a:cubicBezTo>
                    <a:pt x="207" y="87"/>
                    <a:pt x="206" y="91"/>
                    <a:pt x="205" y="91"/>
                  </a:cubicBezTo>
                  <a:cubicBezTo>
                    <a:pt x="204" y="92"/>
                    <a:pt x="204" y="92"/>
                    <a:pt x="204" y="92"/>
                  </a:cubicBezTo>
                  <a:cubicBezTo>
                    <a:pt x="203" y="96"/>
                    <a:pt x="204" y="99"/>
                    <a:pt x="204" y="103"/>
                  </a:cubicBezTo>
                  <a:cubicBezTo>
                    <a:pt x="205" y="103"/>
                    <a:pt x="207" y="103"/>
                    <a:pt x="208" y="103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09" y="105"/>
                    <a:pt x="208" y="106"/>
                    <a:pt x="208" y="107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09" y="111"/>
                    <a:pt x="206" y="113"/>
                    <a:pt x="206" y="114"/>
                  </a:cubicBezTo>
                  <a:cubicBezTo>
                    <a:pt x="205" y="117"/>
                    <a:pt x="206" y="121"/>
                    <a:pt x="206" y="123"/>
                  </a:cubicBezTo>
                  <a:cubicBezTo>
                    <a:pt x="209" y="123"/>
                    <a:pt x="213" y="123"/>
                    <a:pt x="217" y="123"/>
                  </a:cubicBezTo>
                  <a:cubicBezTo>
                    <a:pt x="216" y="122"/>
                    <a:pt x="217" y="120"/>
                    <a:pt x="217" y="119"/>
                  </a:cubicBezTo>
                  <a:cubicBezTo>
                    <a:pt x="217" y="119"/>
                    <a:pt x="215" y="119"/>
                    <a:pt x="215" y="118"/>
                  </a:cubicBezTo>
                  <a:cubicBezTo>
                    <a:pt x="215" y="118"/>
                    <a:pt x="218" y="115"/>
                    <a:pt x="217" y="115"/>
                  </a:cubicBezTo>
                  <a:cubicBezTo>
                    <a:pt x="217" y="114"/>
                    <a:pt x="215" y="110"/>
                    <a:pt x="215" y="109"/>
                  </a:cubicBezTo>
                  <a:cubicBezTo>
                    <a:pt x="216" y="109"/>
                    <a:pt x="218" y="108"/>
                    <a:pt x="218" y="107"/>
                  </a:cubicBezTo>
                  <a:cubicBezTo>
                    <a:pt x="219" y="105"/>
                    <a:pt x="218" y="102"/>
                    <a:pt x="217" y="100"/>
                  </a:cubicBezTo>
                  <a:cubicBezTo>
                    <a:pt x="220" y="99"/>
                    <a:pt x="221" y="100"/>
                    <a:pt x="223" y="99"/>
                  </a:cubicBezTo>
                  <a:cubicBezTo>
                    <a:pt x="224" y="103"/>
                    <a:pt x="225" y="107"/>
                    <a:pt x="225" y="109"/>
                  </a:cubicBezTo>
                  <a:cubicBezTo>
                    <a:pt x="226" y="112"/>
                    <a:pt x="227" y="114"/>
                    <a:pt x="227" y="118"/>
                  </a:cubicBezTo>
                  <a:cubicBezTo>
                    <a:pt x="228" y="118"/>
                    <a:pt x="230" y="119"/>
                    <a:pt x="232" y="119"/>
                  </a:cubicBezTo>
                  <a:cubicBezTo>
                    <a:pt x="232" y="119"/>
                    <a:pt x="232" y="119"/>
                    <a:pt x="232" y="119"/>
                  </a:cubicBezTo>
                  <a:cubicBezTo>
                    <a:pt x="234" y="117"/>
                    <a:pt x="233" y="116"/>
                    <a:pt x="233" y="115"/>
                  </a:cubicBezTo>
                  <a:cubicBezTo>
                    <a:pt x="233" y="114"/>
                    <a:pt x="233" y="114"/>
                    <a:pt x="233" y="114"/>
                  </a:cubicBezTo>
                  <a:cubicBezTo>
                    <a:pt x="234" y="113"/>
                    <a:pt x="237" y="113"/>
                    <a:pt x="239" y="113"/>
                  </a:cubicBezTo>
                  <a:cubicBezTo>
                    <a:pt x="240" y="111"/>
                    <a:pt x="240" y="111"/>
                    <a:pt x="240" y="111"/>
                  </a:cubicBezTo>
                  <a:cubicBezTo>
                    <a:pt x="239" y="111"/>
                    <a:pt x="239" y="111"/>
                    <a:pt x="239" y="111"/>
                  </a:cubicBezTo>
                  <a:cubicBezTo>
                    <a:pt x="238" y="110"/>
                    <a:pt x="237" y="108"/>
                    <a:pt x="236" y="107"/>
                  </a:cubicBezTo>
                  <a:cubicBezTo>
                    <a:pt x="234" y="104"/>
                    <a:pt x="235" y="104"/>
                    <a:pt x="235" y="101"/>
                  </a:cubicBezTo>
                  <a:cubicBezTo>
                    <a:pt x="234" y="101"/>
                    <a:pt x="234" y="101"/>
                    <a:pt x="234" y="101"/>
                  </a:cubicBezTo>
                  <a:cubicBezTo>
                    <a:pt x="234" y="101"/>
                    <a:pt x="234" y="99"/>
                    <a:pt x="234" y="99"/>
                  </a:cubicBezTo>
                  <a:cubicBezTo>
                    <a:pt x="233" y="98"/>
                    <a:pt x="231" y="98"/>
                    <a:pt x="230" y="97"/>
                  </a:cubicBezTo>
                  <a:cubicBezTo>
                    <a:pt x="229" y="96"/>
                    <a:pt x="230" y="93"/>
                    <a:pt x="229" y="91"/>
                  </a:cubicBezTo>
                  <a:cubicBezTo>
                    <a:pt x="229" y="91"/>
                    <a:pt x="223" y="89"/>
                    <a:pt x="223" y="89"/>
                  </a:cubicBezTo>
                  <a:cubicBezTo>
                    <a:pt x="224" y="88"/>
                    <a:pt x="224" y="88"/>
                    <a:pt x="225" y="87"/>
                  </a:cubicBezTo>
                  <a:cubicBezTo>
                    <a:pt x="225" y="87"/>
                    <a:pt x="227" y="87"/>
                    <a:pt x="229" y="87"/>
                  </a:cubicBezTo>
                  <a:cubicBezTo>
                    <a:pt x="235" y="84"/>
                    <a:pt x="235" y="79"/>
                    <a:pt x="241" y="78"/>
                  </a:cubicBezTo>
                  <a:cubicBezTo>
                    <a:pt x="242" y="76"/>
                    <a:pt x="241" y="76"/>
                    <a:pt x="242" y="75"/>
                  </a:cubicBezTo>
                  <a:cubicBezTo>
                    <a:pt x="235" y="75"/>
                    <a:pt x="232" y="75"/>
                    <a:pt x="226" y="74"/>
                  </a:cubicBezTo>
                  <a:cubicBezTo>
                    <a:pt x="226" y="75"/>
                    <a:pt x="226" y="76"/>
                    <a:pt x="225" y="77"/>
                  </a:cubicBezTo>
                  <a:cubicBezTo>
                    <a:pt x="225" y="78"/>
                    <a:pt x="223" y="77"/>
                    <a:pt x="222" y="78"/>
                  </a:cubicBezTo>
                  <a:cubicBezTo>
                    <a:pt x="222" y="78"/>
                    <a:pt x="221" y="75"/>
                    <a:pt x="221" y="75"/>
                  </a:cubicBezTo>
                  <a:cubicBezTo>
                    <a:pt x="220" y="74"/>
                    <a:pt x="218" y="75"/>
                    <a:pt x="217" y="74"/>
                  </a:cubicBezTo>
                  <a:cubicBezTo>
                    <a:pt x="217" y="74"/>
                    <a:pt x="216" y="72"/>
                    <a:pt x="216" y="72"/>
                  </a:cubicBezTo>
                  <a:cubicBezTo>
                    <a:pt x="215" y="70"/>
                    <a:pt x="217" y="67"/>
                    <a:pt x="217" y="66"/>
                  </a:cubicBezTo>
                  <a:cubicBezTo>
                    <a:pt x="217" y="63"/>
                    <a:pt x="217" y="62"/>
                    <a:pt x="217" y="60"/>
                  </a:cubicBezTo>
                  <a:cubicBezTo>
                    <a:pt x="219" y="60"/>
                    <a:pt x="219" y="61"/>
                    <a:pt x="220" y="61"/>
                  </a:cubicBezTo>
                  <a:cubicBezTo>
                    <a:pt x="221" y="61"/>
                    <a:pt x="224" y="59"/>
                    <a:pt x="225" y="60"/>
                  </a:cubicBezTo>
                  <a:cubicBezTo>
                    <a:pt x="226" y="60"/>
                    <a:pt x="227" y="61"/>
                    <a:pt x="229" y="61"/>
                  </a:cubicBezTo>
                  <a:cubicBezTo>
                    <a:pt x="230" y="61"/>
                    <a:pt x="235" y="60"/>
                    <a:pt x="237" y="60"/>
                  </a:cubicBezTo>
                  <a:cubicBezTo>
                    <a:pt x="240" y="61"/>
                    <a:pt x="244" y="63"/>
                    <a:pt x="248" y="62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49" y="60"/>
                    <a:pt x="250" y="61"/>
                    <a:pt x="251" y="60"/>
                  </a:cubicBezTo>
                  <a:cubicBezTo>
                    <a:pt x="252" y="59"/>
                    <a:pt x="252" y="56"/>
                    <a:pt x="253" y="55"/>
                  </a:cubicBezTo>
                  <a:cubicBezTo>
                    <a:pt x="254" y="54"/>
                    <a:pt x="255" y="54"/>
                    <a:pt x="255" y="54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2"/>
                    <a:pt x="257" y="49"/>
                    <a:pt x="257" y="48"/>
                  </a:cubicBezTo>
                  <a:cubicBezTo>
                    <a:pt x="257" y="48"/>
                    <a:pt x="256" y="48"/>
                    <a:pt x="256" y="47"/>
                  </a:cubicBezTo>
                  <a:cubicBezTo>
                    <a:pt x="255" y="47"/>
                    <a:pt x="254" y="47"/>
                    <a:pt x="254" y="47"/>
                  </a:cubicBezTo>
                  <a:close/>
                  <a:moveTo>
                    <a:pt x="81" y="50"/>
                  </a:moveTo>
                  <a:cubicBezTo>
                    <a:pt x="81" y="51"/>
                    <a:pt x="81" y="51"/>
                    <a:pt x="81" y="51"/>
                  </a:cubicBezTo>
                  <a:cubicBezTo>
                    <a:pt x="83" y="51"/>
                    <a:pt x="83" y="50"/>
                    <a:pt x="81" y="50"/>
                  </a:cubicBezTo>
                  <a:close/>
                  <a:moveTo>
                    <a:pt x="304" y="66"/>
                  </a:moveTo>
                  <a:cubicBezTo>
                    <a:pt x="303" y="67"/>
                    <a:pt x="303" y="67"/>
                    <a:pt x="303" y="67"/>
                  </a:cubicBezTo>
                  <a:cubicBezTo>
                    <a:pt x="294" y="69"/>
                    <a:pt x="305" y="69"/>
                    <a:pt x="309" y="69"/>
                  </a:cubicBezTo>
                  <a:cubicBezTo>
                    <a:pt x="309" y="69"/>
                    <a:pt x="310" y="68"/>
                    <a:pt x="310" y="67"/>
                  </a:cubicBezTo>
                  <a:cubicBezTo>
                    <a:pt x="309" y="67"/>
                    <a:pt x="304" y="65"/>
                    <a:pt x="304" y="66"/>
                  </a:cubicBezTo>
                  <a:close/>
                  <a:moveTo>
                    <a:pt x="277" y="69"/>
                  </a:moveTo>
                  <a:cubicBezTo>
                    <a:pt x="277" y="71"/>
                    <a:pt x="277" y="73"/>
                    <a:pt x="277" y="74"/>
                  </a:cubicBezTo>
                  <a:cubicBezTo>
                    <a:pt x="281" y="72"/>
                    <a:pt x="279" y="73"/>
                    <a:pt x="277" y="69"/>
                  </a:cubicBezTo>
                  <a:close/>
                  <a:moveTo>
                    <a:pt x="33" y="75"/>
                  </a:moveTo>
                  <a:cubicBezTo>
                    <a:pt x="33" y="76"/>
                    <a:pt x="32" y="76"/>
                    <a:pt x="32" y="77"/>
                  </a:cubicBezTo>
                  <a:cubicBezTo>
                    <a:pt x="32" y="78"/>
                    <a:pt x="34" y="82"/>
                    <a:pt x="34" y="83"/>
                  </a:cubicBezTo>
                  <a:cubicBezTo>
                    <a:pt x="34" y="83"/>
                    <a:pt x="37" y="84"/>
                    <a:pt x="38" y="84"/>
                  </a:cubicBezTo>
                  <a:cubicBezTo>
                    <a:pt x="38" y="83"/>
                    <a:pt x="39" y="83"/>
                    <a:pt x="37" y="83"/>
                  </a:cubicBezTo>
                  <a:cubicBezTo>
                    <a:pt x="36" y="80"/>
                    <a:pt x="36" y="78"/>
                    <a:pt x="35" y="75"/>
                  </a:cubicBezTo>
                  <a:cubicBezTo>
                    <a:pt x="35" y="75"/>
                    <a:pt x="33" y="76"/>
                    <a:pt x="33" y="75"/>
                  </a:cubicBezTo>
                  <a:close/>
                  <a:moveTo>
                    <a:pt x="301" y="75"/>
                  </a:moveTo>
                  <a:cubicBezTo>
                    <a:pt x="300" y="76"/>
                    <a:pt x="302" y="77"/>
                    <a:pt x="302" y="77"/>
                  </a:cubicBezTo>
                  <a:cubicBezTo>
                    <a:pt x="303" y="77"/>
                    <a:pt x="304" y="75"/>
                    <a:pt x="301" y="75"/>
                  </a:cubicBezTo>
                  <a:close/>
                  <a:moveTo>
                    <a:pt x="305" y="77"/>
                  </a:moveTo>
                  <a:cubicBezTo>
                    <a:pt x="304" y="78"/>
                    <a:pt x="304" y="78"/>
                    <a:pt x="304" y="78"/>
                  </a:cubicBezTo>
                  <a:cubicBezTo>
                    <a:pt x="304" y="79"/>
                    <a:pt x="304" y="80"/>
                    <a:pt x="304" y="80"/>
                  </a:cubicBezTo>
                  <a:cubicBezTo>
                    <a:pt x="304" y="80"/>
                    <a:pt x="306" y="80"/>
                    <a:pt x="307" y="81"/>
                  </a:cubicBezTo>
                  <a:cubicBezTo>
                    <a:pt x="306" y="80"/>
                    <a:pt x="309" y="79"/>
                    <a:pt x="305" y="77"/>
                  </a:cubicBezTo>
                  <a:close/>
                  <a:moveTo>
                    <a:pt x="279" y="79"/>
                  </a:moveTo>
                  <a:cubicBezTo>
                    <a:pt x="277" y="79"/>
                    <a:pt x="280" y="80"/>
                    <a:pt x="281" y="80"/>
                  </a:cubicBezTo>
                  <a:cubicBezTo>
                    <a:pt x="280" y="80"/>
                    <a:pt x="281" y="78"/>
                    <a:pt x="279" y="79"/>
                  </a:cubicBezTo>
                  <a:close/>
                  <a:moveTo>
                    <a:pt x="237" y="81"/>
                  </a:moveTo>
                  <a:cubicBezTo>
                    <a:pt x="237" y="81"/>
                    <a:pt x="237" y="82"/>
                    <a:pt x="237" y="82"/>
                  </a:cubicBezTo>
                  <a:cubicBezTo>
                    <a:pt x="236" y="81"/>
                    <a:pt x="236" y="83"/>
                    <a:pt x="236" y="83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4"/>
                    <a:pt x="239" y="84"/>
                    <a:pt x="239" y="84"/>
                  </a:cubicBezTo>
                  <a:cubicBezTo>
                    <a:pt x="241" y="84"/>
                    <a:pt x="241" y="85"/>
                    <a:pt x="241" y="85"/>
                  </a:cubicBezTo>
                  <a:cubicBezTo>
                    <a:pt x="241" y="85"/>
                    <a:pt x="242" y="84"/>
                    <a:pt x="242" y="83"/>
                  </a:cubicBezTo>
                  <a:cubicBezTo>
                    <a:pt x="244" y="84"/>
                    <a:pt x="243" y="82"/>
                    <a:pt x="243" y="82"/>
                  </a:cubicBezTo>
                  <a:cubicBezTo>
                    <a:pt x="242" y="82"/>
                    <a:pt x="239" y="81"/>
                    <a:pt x="237" y="81"/>
                  </a:cubicBezTo>
                  <a:close/>
                  <a:moveTo>
                    <a:pt x="92" y="82"/>
                  </a:moveTo>
                  <a:cubicBezTo>
                    <a:pt x="90" y="84"/>
                    <a:pt x="90" y="84"/>
                    <a:pt x="90" y="87"/>
                  </a:cubicBezTo>
                  <a:cubicBezTo>
                    <a:pt x="92" y="88"/>
                    <a:pt x="93" y="88"/>
                    <a:pt x="94" y="88"/>
                  </a:cubicBezTo>
                  <a:cubicBezTo>
                    <a:pt x="94" y="90"/>
                    <a:pt x="93" y="90"/>
                    <a:pt x="94" y="93"/>
                  </a:cubicBezTo>
                  <a:cubicBezTo>
                    <a:pt x="94" y="94"/>
                    <a:pt x="96" y="95"/>
                    <a:pt x="97" y="95"/>
                  </a:cubicBezTo>
                  <a:cubicBezTo>
                    <a:pt x="98" y="96"/>
                    <a:pt x="98" y="97"/>
                    <a:pt x="98" y="97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99" y="91"/>
                    <a:pt x="99" y="90"/>
                    <a:pt x="96" y="86"/>
                  </a:cubicBezTo>
                  <a:cubicBezTo>
                    <a:pt x="95" y="84"/>
                    <a:pt x="94" y="83"/>
                    <a:pt x="92" y="82"/>
                  </a:cubicBezTo>
                  <a:close/>
                  <a:moveTo>
                    <a:pt x="299" y="82"/>
                  </a:moveTo>
                  <a:cubicBezTo>
                    <a:pt x="298" y="85"/>
                    <a:pt x="298" y="85"/>
                    <a:pt x="298" y="85"/>
                  </a:cubicBezTo>
                  <a:cubicBezTo>
                    <a:pt x="299" y="85"/>
                    <a:pt x="300" y="85"/>
                    <a:pt x="301" y="85"/>
                  </a:cubicBezTo>
                  <a:cubicBezTo>
                    <a:pt x="301" y="85"/>
                    <a:pt x="301" y="83"/>
                    <a:pt x="301" y="83"/>
                  </a:cubicBezTo>
                  <a:cubicBezTo>
                    <a:pt x="301" y="83"/>
                    <a:pt x="300" y="82"/>
                    <a:pt x="299" y="82"/>
                  </a:cubicBezTo>
                  <a:close/>
                  <a:moveTo>
                    <a:pt x="260" y="83"/>
                  </a:moveTo>
                  <a:cubicBezTo>
                    <a:pt x="260" y="83"/>
                    <a:pt x="259" y="84"/>
                    <a:pt x="259" y="84"/>
                  </a:cubicBezTo>
                  <a:cubicBezTo>
                    <a:pt x="266" y="84"/>
                    <a:pt x="269" y="83"/>
                    <a:pt x="260" y="83"/>
                  </a:cubicBezTo>
                  <a:close/>
                  <a:moveTo>
                    <a:pt x="249" y="84"/>
                  </a:moveTo>
                  <a:cubicBezTo>
                    <a:pt x="249" y="84"/>
                    <a:pt x="249" y="87"/>
                    <a:pt x="249" y="87"/>
                  </a:cubicBezTo>
                  <a:cubicBezTo>
                    <a:pt x="258" y="86"/>
                    <a:pt x="258" y="85"/>
                    <a:pt x="249" y="84"/>
                  </a:cubicBezTo>
                  <a:close/>
                  <a:moveTo>
                    <a:pt x="43" y="91"/>
                  </a:moveTo>
                  <a:cubicBezTo>
                    <a:pt x="43" y="94"/>
                    <a:pt x="43" y="94"/>
                    <a:pt x="43" y="94"/>
                  </a:cubicBezTo>
                  <a:cubicBezTo>
                    <a:pt x="45" y="95"/>
                    <a:pt x="44" y="92"/>
                    <a:pt x="43" y="91"/>
                  </a:cubicBezTo>
                  <a:close/>
                  <a:moveTo>
                    <a:pt x="108" y="94"/>
                  </a:moveTo>
                  <a:cubicBezTo>
                    <a:pt x="106" y="101"/>
                    <a:pt x="108" y="100"/>
                    <a:pt x="114" y="98"/>
                  </a:cubicBezTo>
                  <a:cubicBezTo>
                    <a:pt x="114" y="96"/>
                    <a:pt x="114" y="95"/>
                    <a:pt x="114" y="94"/>
                  </a:cubicBezTo>
                  <a:cubicBezTo>
                    <a:pt x="112" y="94"/>
                    <a:pt x="110" y="94"/>
                    <a:pt x="108" y="94"/>
                  </a:cubicBezTo>
                  <a:close/>
                  <a:moveTo>
                    <a:pt x="285" y="97"/>
                  </a:moveTo>
                  <a:cubicBezTo>
                    <a:pt x="285" y="97"/>
                    <a:pt x="284" y="98"/>
                    <a:pt x="284" y="98"/>
                  </a:cubicBezTo>
                  <a:cubicBezTo>
                    <a:pt x="283" y="98"/>
                    <a:pt x="282" y="98"/>
                    <a:pt x="282" y="98"/>
                  </a:cubicBezTo>
                  <a:cubicBezTo>
                    <a:pt x="281" y="100"/>
                    <a:pt x="281" y="100"/>
                    <a:pt x="281" y="100"/>
                  </a:cubicBezTo>
                  <a:cubicBezTo>
                    <a:pt x="282" y="100"/>
                    <a:pt x="283" y="100"/>
                    <a:pt x="284" y="100"/>
                  </a:cubicBezTo>
                  <a:cubicBezTo>
                    <a:pt x="284" y="100"/>
                    <a:pt x="285" y="102"/>
                    <a:pt x="285" y="102"/>
                  </a:cubicBezTo>
                  <a:cubicBezTo>
                    <a:pt x="288" y="102"/>
                    <a:pt x="287" y="100"/>
                    <a:pt x="288" y="100"/>
                  </a:cubicBezTo>
                  <a:cubicBezTo>
                    <a:pt x="290" y="99"/>
                    <a:pt x="291" y="102"/>
                    <a:pt x="293" y="102"/>
                  </a:cubicBezTo>
                  <a:cubicBezTo>
                    <a:pt x="294" y="102"/>
                    <a:pt x="295" y="101"/>
                    <a:pt x="296" y="101"/>
                  </a:cubicBezTo>
                  <a:cubicBezTo>
                    <a:pt x="298" y="101"/>
                    <a:pt x="301" y="103"/>
                    <a:pt x="304" y="103"/>
                  </a:cubicBezTo>
                  <a:cubicBezTo>
                    <a:pt x="304" y="103"/>
                    <a:pt x="305" y="102"/>
                    <a:pt x="305" y="101"/>
                  </a:cubicBezTo>
                  <a:cubicBezTo>
                    <a:pt x="304" y="100"/>
                    <a:pt x="303" y="100"/>
                    <a:pt x="303" y="99"/>
                  </a:cubicBezTo>
                  <a:cubicBezTo>
                    <a:pt x="299" y="98"/>
                    <a:pt x="296" y="98"/>
                    <a:pt x="293" y="98"/>
                  </a:cubicBezTo>
                  <a:cubicBezTo>
                    <a:pt x="291" y="97"/>
                    <a:pt x="291" y="97"/>
                    <a:pt x="291" y="97"/>
                  </a:cubicBezTo>
                  <a:cubicBezTo>
                    <a:pt x="291" y="97"/>
                    <a:pt x="285" y="97"/>
                    <a:pt x="285" y="97"/>
                  </a:cubicBezTo>
                  <a:close/>
                  <a:moveTo>
                    <a:pt x="273" y="97"/>
                  </a:moveTo>
                  <a:cubicBezTo>
                    <a:pt x="271" y="97"/>
                    <a:pt x="265" y="98"/>
                    <a:pt x="263" y="99"/>
                  </a:cubicBezTo>
                  <a:cubicBezTo>
                    <a:pt x="263" y="99"/>
                    <a:pt x="263" y="101"/>
                    <a:pt x="263" y="101"/>
                  </a:cubicBezTo>
                  <a:cubicBezTo>
                    <a:pt x="265" y="101"/>
                    <a:pt x="267" y="101"/>
                    <a:pt x="268" y="102"/>
                  </a:cubicBezTo>
                  <a:cubicBezTo>
                    <a:pt x="268" y="102"/>
                    <a:pt x="268" y="104"/>
                    <a:pt x="269" y="104"/>
                  </a:cubicBezTo>
                  <a:cubicBezTo>
                    <a:pt x="271" y="104"/>
                    <a:pt x="274" y="103"/>
                    <a:pt x="276" y="103"/>
                  </a:cubicBezTo>
                  <a:cubicBezTo>
                    <a:pt x="276" y="102"/>
                    <a:pt x="276" y="100"/>
                    <a:pt x="277" y="100"/>
                  </a:cubicBezTo>
                  <a:cubicBezTo>
                    <a:pt x="276" y="100"/>
                    <a:pt x="275" y="100"/>
                    <a:pt x="275" y="100"/>
                  </a:cubicBezTo>
                  <a:cubicBezTo>
                    <a:pt x="273" y="98"/>
                    <a:pt x="276" y="98"/>
                    <a:pt x="273" y="97"/>
                  </a:cubicBezTo>
                  <a:close/>
                  <a:moveTo>
                    <a:pt x="241" y="113"/>
                  </a:moveTo>
                  <a:cubicBezTo>
                    <a:pt x="241" y="115"/>
                    <a:pt x="241" y="114"/>
                    <a:pt x="240" y="114"/>
                  </a:cubicBezTo>
                  <a:cubicBezTo>
                    <a:pt x="240" y="115"/>
                    <a:pt x="240" y="117"/>
                    <a:pt x="240" y="118"/>
                  </a:cubicBezTo>
                  <a:cubicBezTo>
                    <a:pt x="240" y="118"/>
                    <a:pt x="238" y="121"/>
                    <a:pt x="239" y="118"/>
                  </a:cubicBezTo>
                  <a:cubicBezTo>
                    <a:pt x="238" y="118"/>
                    <a:pt x="238" y="117"/>
                    <a:pt x="238" y="117"/>
                  </a:cubicBezTo>
                  <a:cubicBezTo>
                    <a:pt x="238" y="117"/>
                    <a:pt x="236" y="117"/>
                    <a:pt x="236" y="117"/>
                  </a:cubicBezTo>
                  <a:cubicBezTo>
                    <a:pt x="235" y="119"/>
                    <a:pt x="236" y="120"/>
                    <a:pt x="235" y="121"/>
                  </a:cubicBezTo>
                  <a:cubicBezTo>
                    <a:pt x="239" y="123"/>
                    <a:pt x="237" y="120"/>
                    <a:pt x="239" y="125"/>
                  </a:cubicBezTo>
                  <a:cubicBezTo>
                    <a:pt x="239" y="125"/>
                    <a:pt x="241" y="126"/>
                    <a:pt x="241" y="125"/>
                  </a:cubicBezTo>
                  <a:cubicBezTo>
                    <a:pt x="241" y="125"/>
                    <a:pt x="244" y="122"/>
                    <a:pt x="244" y="122"/>
                  </a:cubicBezTo>
                  <a:cubicBezTo>
                    <a:pt x="244" y="121"/>
                    <a:pt x="242" y="120"/>
                    <a:pt x="242" y="119"/>
                  </a:cubicBezTo>
                  <a:cubicBezTo>
                    <a:pt x="241" y="116"/>
                    <a:pt x="245" y="115"/>
                    <a:pt x="241" y="113"/>
                  </a:cubicBezTo>
                  <a:close/>
                  <a:moveTo>
                    <a:pt x="102" y="123"/>
                  </a:moveTo>
                  <a:cubicBezTo>
                    <a:pt x="101" y="125"/>
                    <a:pt x="101" y="125"/>
                    <a:pt x="101" y="125"/>
                  </a:cubicBezTo>
                  <a:cubicBezTo>
                    <a:pt x="97" y="124"/>
                    <a:pt x="95" y="124"/>
                    <a:pt x="91" y="124"/>
                  </a:cubicBezTo>
                  <a:cubicBezTo>
                    <a:pt x="90" y="130"/>
                    <a:pt x="89" y="130"/>
                    <a:pt x="87" y="134"/>
                  </a:cubicBezTo>
                  <a:cubicBezTo>
                    <a:pt x="87" y="134"/>
                    <a:pt x="87" y="135"/>
                    <a:pt x="87" y="135"/>
                  </a:cubicBezTo>
                  <a:cubicBezTo>
                    <a:pt x="91" y="135"/>
                    <a:pt x="92" y="135"/>
                    <a:pt x="96" y="135"/>
                  </a:cubicBezTo>
                  <a:cubicBezTo>
                    <a:pt x="95" y="137"/>
                    <a:pt x="97" y="136"/>
                    <a:pt x="94" y="137"/>
                  </a:cubicBezTo>
                  <a:cubicBezTo>
                    <a:pt x="95" y="138"/>
                    <a:pt x="95" y="140"/>
                    <a:pt x="95" y="140"/>
                  </a:cubicBezTo>
                  <a:cubicBezTo>
                    <a:pt x="99" y="140"/>
                    <a:pt x="103" y="139"/>
                    <a:pt x="106" y="141"/>
                  </a:cubicBezTo>
                  <a:cubicBezTo>
                    <a:pt x="107" y="142"/>
                    <a:pt x="108" y="144"/>
                    <a:pt x="108" y="145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1" y="145"/>
                    <a:pt x="122" y="143"/>
                    <a:pt x="123" y="143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9" y="146"/>
                    <a:pt x="131" y="146"/>
                    <a:pt x="135" y="147"/>
                  </a:cubicBezTo>
                  <a:cubicBezTo>
                    <a:pt x="136" y="147"/>
                    <a:pt x="138" y="149"/>
                    <a:pt x="139" y="149"/>
                  </a:cubicBezTo>
                  <a:cubicBezTo>
                    <a:pt x="141" y="150"/>
                    <a:pt x="142" y="148"/>
                    <a:pt x="144" y="149"/>
                  </a:cubicBezTo>
                  <a:cubicBezTo>
                    <a:pt x="146" y="149"/>
                    <a:pt x="150" y="152"/>
                    <a:pt x="153" y="151"/>
                  </a:cubicBezTo>
                  <a:cubicBezTo>
                    <a:pt x="154" y="151"/>
                    <a:pt x="155" y="149"/>
                    <a:pt x="157" y="150"/>
                  </a:cubicBezTo>
                  <a:cubicBezTo>
                    <a:pt x="159" y="150"/>
                    <a:pt x="159" y="153"/>
                    <a:pt x="160" y="153"/>
                  </a:cubicBezTo>
                  <a:cubicBezTo>
                    <a:pt x="162" y="155"/>
                    <a:pt x="164" y="154"/>
                    <a:pt x="166" y="155"/>
                  </a:cubicBezTo>
                  <a:cubicBezTo>
                    <a:pt x="167" y="155"/>
                    <a:pt x="168" y="156"/>
                    <a:pt x="169" y="157"/>
                  </a:cubicBezTo>
                  <a:cubicBezTo>
                    <a:pt x="168" y="155"/>
                    <a:pt x="169" y="153"/>
                    <a:pt x="168" y="151"/>
                  </a:cubicBezTo>
                  <a:cubicBezTo>
                    <a:pt x="167" y="151"/>
                    <a:pt x="166" y="150"/>
                    <a:pt x="166" y="150"/>
                  </a:cubicBezTo>
                  <a:cubicBezTo>
                    <a:pt x="165" y="149"/>
                    <a:pt x="166" y="145"/>
                    <a:pt x="167" y="144"/>
                  </a:cubicBezTo>
                  <a:cubicBezTo>
                    <a:pt x="162" y="142"/>
                    <a:pt x="159" y="142"/>
                    <a:pt x="153" y="142"/>
                  </a:cubicBezTo>
                  <a:cubicBezTo>
                    <a:pt x="153" y="142"/>
                    <a:pt x="153" y="136"/>
                    <a:pt x="153" y="136"/>
                  </a:cubicBezTo>
                  <a:cubicBezTo>
                    <a:pt x="153" y="136"/>
                    <a:pt x="152" y="135"/>
                    <a:pt x="152" y="135"/>
                  </a:cubicBezTo>
                  <a:cubicBezTo>
                    <a:pt x="151" y="134"/>
                    <a:pt x="152" y="132"/>
                    <a:pt x="152" y="131"/>
                  </a:cubicBezTo>
                  <a:cubicBezTo>
                    <a:pt x="150" y="132"/>
                    <a:pt x="147" y="133"/>
                    <a:pt x="146" y="133"/>
                  </a:cubicBezTo>
                  <a:cubicBezTo>
                    <a:pt x="146" y="133"/>
                    <a:pt x="146" y="131"/>
                    <a:pt x="146" y="131"/>
                  </a:cubicBezTo>
                  <a:cubicBezTo>
                    <a:pt x="145" y="130"/>
                    <a:pt x="144" y="131"/>
                    <a:pt x="143" y="131"/>
                  </a:cubicBezTo>
                  <a:cubicBezTo>
                    <a:pt x="142" y="129"/>
                    <a:pt x="142" y="129"/>
                    <a:pt x="142" y="129"/>
                  </a:cubicBezTo>
                  <a:cubicBezTo>
                    <a:pt x="138" y="129"/>
                    <a:pt x="138" y="130"/>
                    <a:pt x="134" y="128"/>
                  </a:cubicBezTo>
                  <a:cubicBezTo>
                    <a:pt x="134" y="129"/>
                    <a:pt x="134" y="130"/>
                    <a:pt x="133" y="131"/>
                  </a:cubicBezTo>
                  <a:cubicBezTo>
                    <a:pt x="130" y="131"/>
                    <a:pt x="127" y="132"/>
                    <a:pt x="124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16" y="129"/>
                    <a:pt x="116" y="129"/>
                    <a:pt x="114" y="125"/>
                  </a:cubicBezTo>
                  <a:cubicBezTo>
                    <a:pt x="114" y="125"/>
                    <a:pt x="109" y="126"/>
                    <a:pt x="108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5" y="123"/>
                    <a:pt x="104" y="123"/>
                    <a:pt x="102" y="123"/>
                  </a:cubicBezTo>
                  <a:close/>
                  <a:moveTo>
                    <a:pt x="229" y="124"/>
                  </a:moveTo>
                  <a:cubicBezTo>
                    <a:pt x="230" y="125"/>
                    <a:pt x="230" y="125"/>
                    <a:pt x="230" y="125"/>
                  </a:cubicBezTo>
                  <a:cubicBezTo>
                    <a:pt x="230" y="124"/>
                    <a:pt x="231" y="124"/>
                    <a:pt x="229" y="124"/>
                  </a:cubicBezTo>
                  <a:close/>
                  <a:moveTo>
                    <a:pt x="335" y="127"/>
                  </a:moveTo>
                  <a:cubicBezTo>
                    <a:pt x="335" y="128"/>
                    <a:pt x="334" y="128"/>
                    <a:pt x="334" y="129"/>
                  </a:cubicBezTo>
                  <a:cubicBezTo>
                    <a:pt x="337" y="130"/>
                    <a:pt x="336" y="133"/>
                    <a:pt x="336" y="137"/>
                  </a:cubicBezTo>
                  <a:cubicBezTo>
                    <a:pt x="335" y="137"/>
                    <a:pt x="334" y="137"/>
                    <a:pt x="333" y="138"/>
                  </a:cubicBezTo>
                  <a:cubicBezTo>
                    <a:pt x="333" y="138"/>
                    <a:pt x="335" y="140"/>
                    <a:pt x="335" y="141"/>
                  </a:cubicBezTo>
                  <a:cubicBezTo>
                    <a:pt x="333" y="141"/>
                    <a:pt x="336" y="143"/>
                    <a:pt x="336" y="143"/>
                  </a:cubicBezTo>
                  <a:cubicBezTo>
                    <a:pt x="338" y="137"/>
                    <a:pt x="336" y="139"/>
                    <a:pt x="340" y="136"/>
                  </a:cubicBezTo>
                  <a:cubicBezTo>
                    <a:pt x="340" y="136"/>
                    <a:pt x="340" y="134"/>
                    <a:pt x="340" y="134"/>
                  </a:cubicBezTo>
                  <a:cubicBezTo>
                    <a:pt x="337" y="135"/>
                    <a:pt x="341" y="130"/>
                    <a:pt x="339" y="129"/>
                  </a:cubicBezTo>
                  <a:cubicBezTo>
                    <a:pt x="338" y="128"/>
                    <a:pt x="337" y="128"/>
                    <a:pt x="335" y="127"/>
                  </a:cubicBezTo>
                  <a:close/>
                  <a:moveTo>
                    <a:pt x="155" y="133"/>
                  </a:moveTo>
                  <a:cubicBezTo>
                    <a:pt x="155" y="133"/>
                    <a:pt x="153" y="135"/>
                    <a:pt x="156" y="136"/>
                  </a:cubicBezTo>
                  <a:cubicBezTo>
                    <a:pt x="157" y="137"/>
                    <a:pt x="161" y="135"/>
                    <a:pt x="161" y="135"/>
                  </a:cubicBezTo>
                  <a:cubicBezTo>
                    <a:pt x="164" y="136"/>
                    <a:pt x="162" y="133"/>
                    <a:pt x="162" y="133"/>
                  </a:cubicBezTo>
                  <a:cubicBezTo>
                    <a:pt x="159" y="133"/>
                    <a:pt x="158" y="133"/>
                    <a:pt x="155" y="133"/>
                  </a:cubicBezTo>
                  <a:close/>
                  <a:moveTo>
                    <a:pt x="370" y="143"/>
                  </a:moveTo>
                  <a:cubicBezTo>
                    <a:pt x="370" y="145"/>
                    <a:pt x="370" y="145"/>
                    <a:pt x="370" y="145"/>
                  </a:cubicBezTo>
                  <a:cubicBezTo>
                    <a:pt x="370" y="145"/>
                    <a:pt x="371" y="145"/>
                    <a:pt x="372" y="145"/>
                  </a:cubicBezTo>
                  <a:cubicBezTo>
                    <a:pt x="371" y="144"/>
                    <a:pt x="372" y="142"/>
                    <a:pt x="370" y="143"/>
                  </a:cubicBezTo>
                  <a:close/>
                  <a:moveTo>
                    <a:pt x="309" y="147"/>
                  </a:moveTo>
                  <a:cubicBezTo>
                    <a:pt x="308" y="147"/>
                    <a:pt x="309" y="149"/>
                    <a:pt x="308" y="150"/>
                  </a:cubicBezTo>
                  <a:cubicBezTo>
                    <a:pt x="307" y="151"/>
                    <a:pt x="303" y="153"/>
                    <a:pt x="307" y="155"/>
                  </a:cubicBezTo>
                  <a:cubicBezTo>
                    <a:pt x="307" y="154"/>
                    <a:pt x="313" y="145"/>
                    <a:pt x="309" y="147"/>
                  </a:cubicBezTo>
                  <a:close/>
                  <a:moveTo>
                    <a:pt x="169" y="149"/>
                  </a:moveTo>
                  <a:cubicBezTo>
                    <a:pt x="169" y="150"/>
                    <a:pt x="169" y="152"/>
                    <a:pt x="169" y="153"/>
                  </a:cubicBezTo>
                  <a:cubicBezTo>
                    <a:pt x="169" y="153"/>
                    <a:pt x="170" y="153"/>
                    <a:pt x="171" y="153"/>
                  </a:cubicBezTo>
                  <a:cubicBezTo>
                    <a:pt x="172" y="154"/>
                    <a:pt x="172" y="156"/>
                    <a:pt x="172" y="158"/>
                  </a:cubicBezTo>
                  <a:cubicBezTo>
                    <a:pt x="172" y="158"/>
                    <a:pt x="174" y="157"/>
                    <a:pt x="174" y="157"/>
                  </a:cubicBezTo>
                  <a:cubicBezTo>
                    <a:pt x="174" y="156"/>
                    <a:pt x="176" y="154"/>
                    <a:pt x="176" y="153"/>
                  </a:cubicBezTo>
                  <a:cubicBezTo>
                    <a:pt x="176" y="152"/>
                    <a:pt x="175" y="151"/>
                    <a:pt x="176" y="151"/>
                  </a:cubicBezTo>
                  <a:cubicBezTo>
                    <a:pt x="172" y="151"/>
                    <a:pt x="172" y="151"/>
                    <a:pt x="169" y="149"/>
                  </a:cubicBezTo>
                  <a:close/>
                  <a:moveTo>
                    <a:pt x="263" y="152"/>
                  </a:moveTo>
                  <a:cubicBezTo>
                    <a:pt x="263" y="152"/>
                    <a:pt x="263" y="154"/>
                    <a:pt x="263" y="155"/>
                  </a:cubicBezTo>
                  <a:cubicBezTo>
                    <a:pt x="271" y="155"/>
                    <a:pt x="271" y="155"/>
                    <a:pt x="271" y="155"/>
                  </a:cubicBezTo>
                  <a:cubicBezTo>
                    <a:pt x="271" y="154"/>
                    <a:pt x="271" y="152"/>
                    <a:pt x="271" y="152"/>
                  </a:cubicBezTo>
                  <a:cubicBezTo>
                    <a:pt x="267" y="152"/>
                    <a:pt x="267" y="152"/>
                    <a:pt x="263" y="152"/>
                  </a:cubicBezTo>
                  <a:close/>
                  <a:moveTo>
                    <a:pt x="182" y="154"/>
                  </a:moveTo>
                  <a:cubicBezTo>
                    <a:pt x="182" y="156"/>
                    <a:pt x="181" y="158"/>
                    <a:pt x="180" y="160"/>
                  </a:cubicBezTo>
                  <a:cubicBezTo>
                    <a:pt x="186" y="160"/>
                    <a:pt x="184" y="161"/>
                    <a:pt x="186" y="155"/>
                  </a:cubicBezTo>
                  <a:cubicBezTo>
                    <a:pt x="185" y="155"/>
                    <a:pt x="183" y="154"/>
                    <a:pt x="182" y="154"/>
                  </a:cubicBezTo>
                  <a:close/>
                  <a:moveTo>
                    <a:pt x="194" y="155"/>
                  </a:moveTo>
                  <a:cubicBezTo>
                    <a:pt x="194" y="155"/>
                    <a:pt x="194" y="157"/>
                    <a:pt x="194" y="158"/>
                  </a:cubicBezTo>
                  <a:cubicBezTo>
                    <a:pt x="194" y="158"/>
                    <a:pt x="196" y="158"/>
                    <a:pt x="196" y="158"/>
                  </a:cubicBezTo>
                  <a:cubicBezTo>
                    <a:pt x="195" y="159"/>
                    <a:pt x="198" y="161"/>
                    <a:pt x="193" y="161"/>
                  </a:cubicBezTo>
                  <a:cubicBezTo>
                    <a:pt x="191" y="160"/>
                    <a:pt x="190" y="158"/>
                    <a:pt x="189" y="158"/>
                  </a:cubicBezTo>
                  <a:cubicBezTo>
                    <a:pt x="188" y="158"/>
                    <a:pt x="189" y="159"/>
                    <a:pt x="187" y="159"/>
                  </a:cubicBezTo>
                  <a:cubicBezTo>
                    <a:pt x="186" y="160"/>
                    <a:pt x="186" y="162"/>
                    <a:pt x="186" y="165"/>
                  </a:cubicBezTo>
                  <a:cubicBezTo>
                    <a:pt x="187" y="164"/>
                    <a:pt x="188" y="164"/>
                    <a:pt x="190" y="164"/>
                  </a:cubicBezTo>
                  <a:cubicBezTo>
                    <a:pt x="190" y="164"/>
                    <a:pt x="191" y="165"/>
                    <a:pt x="192" y="165"/>
                  </a:cubicBezTo>
                  <a:cubicBezTo>
                    <a:pt x="194" y="164"/>
                    <a:pt x="194" y="164"/>
                    <a:pt x="194" y="164"/>
                  </a:cubicBezTo>
                  <a:cubicBezTo>
                    <a:pt x="197" y="163"/>
                    <a:pt x="204" y="163"/>
                    <a:pt x="205" y="163"/>
                  </a:cubicBezTo>
                  <a:cubicBezTo>
                    <a:pt x="205" y="161"/>
                    <a:pt x="205" y="160"/>
                    <a:pt x="204" y="159"/>
                  </a:cubicBezTo>
                  <a:cubicBezTo>
                    <a:pt x="199" y="158"/>
                    <a:pt x="198" y="157"/>
                    <a:pt x="194" y="155"/>
                  </a:cubicBezTo>
                  <a:close/>
                  <a:moveTo>
                    <a:pt x="282" y="156"/>
                  </a:moveTo>
                  <a:cubicBezTo>
                    <a:pt x="282" y="157"/>
                    <a:pt x="282" y="157"/>
                    <a:pt x="282" y="157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2" y="157"/>
                    <a:pt x="284" y="156"/>
                    <a:pt x="282" y="156"/>
                  </a:cubicBezTo>
                  <a:close/>
                  <a:moveTo>
                    <a:pt x="215" y="157"/>
                  </a:moveTo>
                  <a:cubicBezTo>
                    <a:pt x="214" y="157"/>
                    <a:pt x="212" y="157"/>
                    <a:pt x="211" y="158"/>
                  </a:cubicBezTo>
                  <a:cubicBezTo>
                    <a:pt x="211" y="158"/>
                    <a:pt x="212" y="161"/>
                    <a:pt x="211" y="161"/>
                  </a:cubicBezTo>
                  <a:cubicBezTo>
                    <a:pt x="217" y="162"/>
                    <a:pt x="220" y="163"/>
                    <a:pt x="225" y="163"/>
                  </a:cubicBezTo>
                  <a:cubicBezTo>
                    <a:pt x="225" y="164"/>
                    <a:pt x="225" y="164"/>
                    <a:pt x="225" y="164"/>
                  </a:cubicBezTo>
                  <a:cubicBezTo>
                    <a:pt x="229" y="164"/>
                    <a:pt x="233" y="160"/>
                    <a:pt x="236" y="161"/>
                  </a:cubicBezTo>
                  <a:cubicBezTo>
                    <a:pt x="236" y="161"/>
                    <a:pt x="237" y="162"/>
                    <a:pt x="238" y="163"/>
                  </a:cubicBezTo>
                  <a:cubicBezTo>
                    <a:pt x="239" y="161"/>
                    <a:pt x="239" y="159"/>
                    <a:pt x="239" y="159"/>
                  </a:cubicBezTo>
                  <a:cubicBezTo>
                    <a:pt x="239" y="159"/>
                    <a:pt x="237" y="158"/>
                    <a:pt x="235" y="158"/>
                  </a:cubicBezTo>
                  <a:cubicBezTo>
                    <a:pt x="234" y="158"/>
                    <a:pt x="233" y="159"/>
                    <a:pt x="231" y="159"/>
                  </a:cubicBezTo>
                  <a:cubicBezTo>
                    <a:pt x="231" y="159"/>
                    <a:pt x="228" y="157"/>
                    <a:pt x="227" y="157"/>
                  </a:cubicBezTo>
                  <a:cubicBezTo>
                    <a:pt x="225" y="157"/>
                    <a:pt x="225" y="158"/>
                    <a:pt x="222" y="158"/>
                  </a:cubicBezTo>
                  <a:cubicBezTo>
                    <a:pt x="221" y="158"/>
                    <a:pt x="217" y="156"/>
                    <a:pt x="215" y="157"/>
                  </a:cubicBezTo>
                  <a:close/>
                  <a:moveTo>
                    <a:pt x="251" y="158"/>
                  </a:moveTo>
                  <a:cubicBezTo>
                    <a:pt x="251" y="159"/>
                    <a:pt x="251" y="159"/>
                    <a:pt x="251" y="159"/>
                  </a:cubicBezTo>
                  <a:cubicBezTo>
                    <a:pt x="253" y="159"/>
                    <a:pt x="254" y="159"/>
                    <a:pt x="255" y="159"/>
                  </a:cubicBezTo>
                  <a:cubicBezTo>
                    <a:pt x="255" y="159"/>
                    <a:pt x="255" y="158"/>
                    <a:pt x="253" y="158"/>
                  </a:cubicBezTo>
                  <a:cubicBezTo>
                    <a:pt x="254" y="158"/>
                    <a:pt x="252" y="158"/>
                    <a:pt x="251" y="158"/>
                  </a:cubicBezTo>
                  <a:close/>
                  <a:moveTo>
                    <a:pt x="243" y="159"/>
                  </a:moveTo>
                  <a:cubicBezTo>
                    <a:pt x="242" y="159"/>
                    <a:pt x="244" y="160"/>
                    <a:pt x="244" y="160"/>
                  </a:cubicBezTo>
                  <a:cubicBezTo>
                    <a:pt x="244" y="160"/>
                    <a:pt x="246" y="158"/>
                    <a:pt x="243" y="159"/>
                  </a:cubicBezTo>
                  <a:close/>
                  <a:moveTo>
                    <a:pt x="248" y="159"/>
                  </a:moveTo>
                  <a:cubicBezTo>
                    <a:pt x="247" y="159"/>
                    <a:pt x="247" y="160"/>
                    <a:pt x="249" y="161"/>
                  </a:cubicBezTo>
                  <a:cubicBezTo>
                    <a:pt x="249" y="161"/>
                    <a:pt x="250" y="158"/>
                    <a:pt x="248" y="159"/>
                  </a:cubicBezTo>
                  <a:close/>
                  <a:moveTo>
                    <a:pt x="271" y="159"/>
                  </a:moveTo>
                  <a:cubicBezTo>
                    <a:pt x="269" y="160"/>
                    <a:pt x="269" y="160"/>
                    <a:pt x="269" y="160"/>
                  </a:cubicBezTo>
                  <a:cubicBezTo>
                    <a:pt x="268" y="160"/>
                    <a:pt x="266" y="159"/>
                    <a:pt x="265" y="160"/>
                  </a:cubicBezTo>
                  <a:cubicBezTo>
                    <a:pt x="264" y="160"/>
                    <a:pt x="264" y="162"/>
                    <a:pt x="263" y="162"/>
                  </a:cubicBezTo>
                  <a:cubicBezTo>
                    <a:pt x="261" y="162"/>
                    <a:pt x="257" y="161"/>
                    <a:pt x="255" y="163"/>
                  </a:cubicBezTo>
                  <a:cubicBezTo>
                    <a:pt x="254" y="163"/>
                    <a:pt x="255" y="165"/>
                    <a:pt x="254" y="166"/>
                  </a:cubicBezTo>
                  <a:cubicBezTo>
                    <a:pt x="253" y="167"/>
                    <a:pt x="251" y="166"/>
                    <a:pt x="250" y="167"/>
                  </a:cubicBezTo>
                  <a:cubicBezTo>
                    <a:pt x="249" y="168"/>
                    <a:pt x="250" y="169"/>
                    <a:pt x="249" y="170"/>
                  </a:cubicBezTo>
                  <a:cubicBezTo>
                    <a:pt x="249" y="171"/>
                    <a:pt x="244" y="173"/>
                    <a:pt x="242" y="174"/>
                  </a:cubicBezTo>
                  <a:cubicBezTo>
                    <a:pt x="242" y="175"/>
                    <a:pt x="243" y="176"/>
                    <a:pt x="243" y="177"/>
                  </a:cubicBezTo>
                  <a:cubicBezTo>
                    <a:pt x="240" y="179"/>
                    <a:pt x="239" y="180"/>
                    <a:pt x="235" y="181"/>
                  </a:cubicBezTo>
                  <a:cubicBezTo>
                    <a:pt x="235" y="182"/>
                    <a:pt x="234" y="182"/>
                    <a:pt x="234" y="183"/>
                  </a:cubicBezTo>
                  <a:cubicBezTo>
                    <a:pt x="235" y="183"/>
                    <a:pt x="235" y="184"/>
                    <a:pt x="235" y="184"/>
                  </a:cubicBezTo>
                  <a:cubicBezTo>
                    <a:pt x="237" y="185"/>
                    <a:pt x="240" y="184"/>
                    <a:pt x="241" y="183"/>
                  </a:cubicBezTo>
                  <a:cubicBezTo>
                    <a:pt x="242" y="183"/>
                    <a:pt x="241" y="182"/>
                    <a:pt x="241" y="181"/>
                  </a:cubicBezTo>
                  <a:cubicBezTo>
                    <a:pt x="241" y="181"/>
                    <a:pt x="245" y="178"/>
                    <a:pt x="245" y="178"/>
                  </a:cubicBezTo>
                  <a:cubicBezTo>
                    <a:pt x="248" y="176"/>
                    <a:pt x="250" y="178"/>
                    <a:pt x="253" y="177"/>
                  </a:cubicBezTo>
                  <a:cubicBezTo>
                    <a:pt x="255" y="176"/>
                    <a:pt x="256" y="173"/>
                    <a:pt x="257" y="171"/>
                  </a:cubicBezTo>
                  <a:cubicBezTo>
                    <a:pt x="258" y="171"/>
                    <a:pt x="259" y="171"/>
                    <a:pt x="259" y="171"/>
                  </a:cubicBezTo>
                  <a:cubicBezTo>
                    <a:pt x="260" y="171"/>
                    <a:pt x="260" y="170"/>
                    <a:pt x="260" y="169"/>
                  </a:cubicBezTo>
                  <a:cubicBezTo>
                    <a:pt x="261" y="168"/>
                    <a:pt x="263" y="169"/>
                    <a:pt x="264" y="168"/>
                  </a:cubicBezTo>
                  <a:cubicBezTo>
                    <a:pt x="265" y="167"/>
                    <a:pt x="265" y="166"/>
                    <a:pt x="265" y="165"/>
                  </a:cubicBezTo>
                  <a:cubicBezTo>
                    <a:pt x="267" y="164"/>
                    <a:pt x="268" y="165"/>
                    <a:pt x="270" y="164"/>
                  </a:cubicBezTo>
                  <a:cubicBezTo>
                    <a:pt x="270" y="164"/>
                    <a:pt x="271" y="162"/>
                    <a:pt x="271" y="162"/>
                  </a:cubicBezTo>
                  <a:cubicBezTo>
                    <a:pt x="273" y="161"/>
                    <a:pt x="276" y="158"/>
                    <a:pt x="271" y="159"/>
                  </a:cubicBezTo>
                  <a:close/>
                  <a:moveTo>
                    <a:pt x="207" y="171"/>
                  </a:moveTo>
                  <a:cubicBezTo>
                    <a:pt x="205" y="174"/>
                    <a:pt x="205" y="174"/>
                    <a:pt x="205" y="174"/>
                  </a:cubicBezTo>
                  <a:cubicBezTo>
                    <a:pt x="211" y="176"/>
                    <a:pt x="212" y="179"/>
                    <a:pt x="220" y="179"/>
                  </a:cubicBezTo>
                  <a:cubicBezTo>
                    <a:pt x="220" y="178"/>
                    <a:pt x="221" y="174"/>
                    <a:pt x="219" y="175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5" y="172"/>
                    <a:pt x="212" y="172"/>
                    <a:pt x="207" y="171"/>
                  </a:cubicBezTo>
                  <a:close/>
                  <a:moveTo>
                    <a:pt x="63" y="50"/>
                  </a:moveTo>
                  <a:cubicBezTo>
                    <a:pt x="63" y="50"/>
                    <a:pt x="63" y="52"/>
                    <a:pt x="63" y="52"/>
                  </a:cubicBezTo>
                  <a:cubicBezTo>
                    <a:pt x="63" y="52"/>
                    <a:pt x="65" y="53"/>
                    <a:pt x="66" y="53"/>
                  </a:cubicBezTo>
                  <a:cubicBezTo>
                    <a:pt x="66" y="52"/>
                    <a:pt x="66" y="51"/>
                    <a:pt x="66" y="51"/>
                  </a:cubicBezTo>
                  <a:lnTo>
                    <a:pt x="63" y="50"/>
                  </a:lnTo>
                  <a:close/>
                  <a:moveTo>
                    <a:pt x="75" y="68"/>
                  </a:moveTo>
                  <a:cubicBezTo>
                    <a:pt x="75" y="70"/>
                    <a:pt x="75" y="70"/>
                    <a:pt x="75" y="70"/>
                  </a:cubicBezTo>
                  <a:cubicBezTo>
                    <a:pt x="77" y="70"/>
                    <a:pt x="77" y="68"/>
                    <a:pt x="75" y="68"/>
                  </a:cubicBezTo>
                  <a:close/>
                  <a:moveTo>
                    <a:pt x="127" y="42"/>
                  </a:moveTo>
                  <a:cubicBezTo>
                    <a:pt x="127" y="42"/>
                    <a:pt x="127" y="42"/>
                    <a:pt x="126" y="42"/>
                  </a:cubicBezTo>
                  <a:cubicBezTo>
                    <a:pt x="126" y="41"/>
                    <a:pt x="125" y="42"/>
                    <a:pt x="124" y="42"/>
                  </a:cubicBezTo>
                  <a:cubicBezTo>
                    <a:pt x="124" y="42"/>
                    <a:pt x="124" y="44"/>
                    <a:pt x="124" y="45"/>
                  </a:cubicBezTo>
                  <a:cubicBezTo>
                    <a:pt x="123" y="45"/>
                    <a:pt x="122" y="45"/>
                    <a:pt x="122" y="46"/>
                  </a:cubicBezTo>
                  <a:cubicBezTo>
                    <a:pt x="120" y="47"/>
                    <a:pt x="121" y="49"/>
                    <a:pt x="120" y="51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8" y="53"/>
                    <a:pt x="118" y="61"/>
                    <a:pt x="118" y="62"/>
                  </a:cubicBezTo>
                  <a:cubicBezTo>
                    <a:pt x="119" y="62"/>
                    <a:pt x="121" y="64"/>
                    <a:pt x="121" y="65"/>
                  </a:cubicBezTo>
                  <a:cubicBezTo>
                    <a:pt x="121" y="66"/>
                    <a:pt x="120" y="68"/>
                    <a:pt x="120" y="69"/>
                  </a:cubicBezTo>
                  <a:cubicBezTo>
                    <a:pt x="120" y="69"/>
                    <a:pt x="122" y="71"/>
                    <a:pt x="122" y="71"/>
                  </a:cubicBezTo>
                  <a:cubicBezTo>
                    <a:pt x="123" y="72"/>
                    <a:pt x="122" y="73"/>
                    <a:pt x="122" y="74"/>
                  </a:cubicBezTo>
                  <a:cubicBezTo>
                    <a:pt x="122" y="74"/>
                    <a:pt x="123" y="74"/>
                    <a:pt x="124" y="75"/>
                  </a:cubicBezTo>
                  <a:cubicBezTo>
                    <a:pt x="123" y="77"/>
                    <a:pt x="123" y="77"/>
                    <a:pt x="122" y="79"/>
                  </a:cubicBezTo>
                  <a:cubicBezTo>
                    <a:pt x="123" y="78"/>
                    <a:pt x="124" y="79"/>
                    <a:pt x="124" y="79"/>
                  </a:cubicBezTo>
                  <a:cubicBezTo>
                    <a:pt x="125" y="79"/>
                    <a:pt x="126" y="77"/>
                    <a:pt x="126" y="77"/>
                  </a:cubicBezTo>
                  <a:cubicBezTo>
                    <a:pt x="128" y="77"/>
                    <a:pt x="127" y="78"/>
                    <a:pt x="128" y="77"/>
                  </a:cubicBezTo>
                  <a:cubicBezTo>
                    <a:pt x="129" y="81"/>
                    <a:pt x="129" y="84"/>
                    <a:pt x="130" y="88"/>
                  </a:cubicBezTo>
                  <a:cubicBezTo>
                    <a:pt x="131" y="89"/>
                    <a:pt x="132" y="90"/>
                    <a:pt x="132" y="91"/>
                  </a:cubicBezTo>
                  <a:cubicBezTo>
                    <a:pt x="133" y="93"/>
                    <a:pt x="133" y="94"/>
                    <a:pt x="133" y="96"/>
                  </a:cubicBezTo>
                  <a:cubicBezTo>
                    <a:pt x="135" y="97"/>
                    <a:pt x="138" y="98"/>
                    <a:pt x="140" y="97"/>
                  </a:cubicBezTo>
                  <a:cubicBezTo>
                    <a:pt x="141" y="97"/>
                    <a:pt x="140" y="95"/>
                    <a:pt x="143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4" y="97"/>
                    <a:pt x="144" y="96"/>
                    <a:pt x="146" y="97"/>
                  </a:cubicBezTo>
                  <a:cubicBezTo>
                    <a:pt x="146" y="97"/>
                    <a:pt x="146" y="100"/>
                    <a:pt x="146" y="100"/>
                  </a:cubicBezTo>
                  <a:cubicBezTo>
                    <a:pt x="147" y="101"/>
                    <a:pt x="148" y="99"/>
                    <a:pt x="148" y="101"/>
                  </a:cubicBezTo>
                  <a:cubicBezTo>
                    <a:pt x="152" y="101"/>
                    <a:pt x="152" y="100"/>
                    <a:pt x="156" y="100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8"/>
                    <a:pt x="158" y="98"/>
                    <a:pt x="158" y="98"/>
                  </a:cubicBezTo>
                  <a:cubicBezTo>
                    <a:pt x="160" y="99"/>
                    <a:pt x="161" y="102"/>
                    <a:pt x="164" y="100"/>
                  </a:cubicBezTo>
                  <a:cubicBezTo>
                    <a:pt x="164" y="100"/>
                    <a:pt x="164" y="99"/>
                    <a:pt x="165" y="99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70" y="101"/>
                    <a:pt x="168" y="101"/>
                    <a:pt x="170" y="102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1" y="103"/>
                    <a:pt x="171" y="104"/>
                    <a:pt x="172" y="103"/>
                  </a:cubicBezTo>
                  <a:cubicBezTo>
                    <a:pt x="172" y="103"/>
                    <a:pt x="174" y="102"/>
                    <a:pt x="174" y="101"/>
                  </a:cubicBezTo>
                  <a:cubicBezTo>
                    <a:pt x="177" y="100"/>
                    <a:pt x="179" y="100"/>
                    <a:pt x="182" y="99"/>
                  </a:cubicBezTo>
                  <a:cubicBezTo>
                    <a:pt x="183" y="94"/>
                    <a:pt x="186" y="90"/>
                    <a:pt x="190" y="88"/>
                  </a:cubicBezTo>
                  <a:cubicBezTo>
                    <a:pt x="189" y="86"/>
                    <a:pt x="188" y="85"/>
                    <a:pt x="187" y="83"/>
                  </a:cubicBezTo>
                  <a:cubicBezTo>
                    <a:pt x="189" y="81"/>
                    <a:pt x="191" y="79"/>
                    <a:pt x="193" y="76"/>
                  </a:cubicBezTo>
                  <a:cubicBezTo>
                    <a:pt x="193" y="75"/>
                    <a:pt x="193" y="74"/>
                    <a:pt x="193" y="73"/>
                  </a:cubicBezTo>
                  <a:cubicBezTo>
                    <a:pt x="193" y="73"/>
                    <a:pt x="190" y="72"/>
                    <a:pt x="191" y="71"/>
                  </a:cubicBezTo>
                  <a:cubicBezTo>
                    <a:pt x="192" y="71"/>
                    <a:pt x="192" y="72"/>
                    <a:pt x="193" y="71"/>
                  </a:cubicBezTo>
                  <a:cubicBezTo>
                    <a:pt x="195" y="68"/>
                    <a:pt x="194" y="62"/>
                    <a:pt x="194" y="58"/>
                  </a:cubicBezTo>
                  <a:cubicBezTo>
                    <a:pt x="197" y="56"/>
                    <a:pt x="199" y="55"/>
                    <a:pt x="204" y="54"/>
                  </a:cubicBezTo>
                  <a:cubicBezTo>
                    <a:pt x="203" y="54"/>
                    <a:pt x="204" y="52"/>
                    <a:pt x="203" y="52"/>
                  </a:cubicBezTo>
                  <a:cubicBezTo>
                    <a:pt x="200" y="50"/>
                    <a:pt x="196" y="49"/>
                    <a:pt x="195" y="46"/>
                  </a:cubicBezTo>
                  <a:cubicBezTo>
                    <a:pt x="194" y="44"/>
                    <a:pt x="196" y="42"/>
                    <a:pt x="196" y="41"/>
                  </a:cubicBezTo>
                  <a:cubicBezTo>
                    <a:pt x="197" y="37"/>
                    <a:pt x="194" y="33"/>
                    <a:pt x="192" y="30"/>
                  </a:cubicBezTo>
                  <a:cubicBezTo>
                    <a:pt x="192" y="30"/>
                    <a:pt x="191" y="28"/>
                    <a:pt x="192" y="28"/>
                  </a:cubicBezTo>
                  <a:cubicBezTo>
                    <a:pt x="192" y="27"/>
                    <a:pt x="193" y="27"/>
                    <a:pt x="193" y="26"/>
                  </a:cubicBezTo>
                  <a:cubicBezTo>
                    <a:pt x="194" y="27"/>
                    <a:pt x="193" y="26"/>
                    <a:pt x="194" y="26"/>
                  </a:cubicBezTo>
                  <a:cubicBezTo>
                    <a:pt x="195" y="26"/>
                    <a:pt x="194" y="24"/>
                    <a:pt x="194" y="24"/>
                  </a:cubicBezTo>
                  <a:cubicBezTo>
                    <a:pt x="194" y="23"/>
                    <a:pt x="192" y="23"/>
                    <a:pt x="192" y="23"/>
                  </a:cubicBezTo>
                  <a:cubicBezTo>
                    <a:pt x="191" y="23"/>
                    <a:pt x="191" y="22"/>
                    <a:pt x="191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7" y="30"/>
                    <a:pt x="177" y="30"/>
                    <a:pt x="177" y="30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69" y="39"/>
                    <a:pt x="169" y="39"/>
                    <a:pt x="169" y="39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49" y="51"/>
                    <a:pt x="149" y="51"/>
                    <a:pt x="149" y="51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3" y="54"/>
                    <a:pt x="143" y="54"/>
                    <a:pt x="143" y="54"/>
                  </a:cubicBezTo>
                  <a:cubicBezTo>
                    <a:pt x="138" y="55"/>
                    <a:pt x="138" y="55"/>
                    <a:pt x="138" y="55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47"/>
                    <a:pt x="127" y="47"/>
                    <a:pt x="127" y="47"/>
                  </a:cubicBezTo>
                  <a:lnTo>
                    <a:pt x="127" y="42"/>
                  </a:lnTo>
                  <a:close/>
                  <a:moveTo>
                    <a:pt x="314" y="75"/>
                  </a:moveTo>
                  <a:cubicBezTo>
                    <a:pt x="314" y="76"/>
                    <a:pt x="309" y="76"/>
                    <a:pt x="309" y="76"/>
                  </a:cubicBezTo>
                  <a:cubicBezTo>
                    <a:pt x="309" y="75"/>
                    <a:pt x="309" y="81"/>
                    <a:pt x="309" y="81"/>
                  </a:cubicBezTo>
                  <a:cubicBezTo>
                    <a:pt x="307" y="81"/>
                    <a:pt x="308" y="83"/>
                    <a:pt x="309" y="83"/>
                  </a:cubicBezTo>
                  <a:cubicBezTo>
                    <a:pt x="310" y="84"/>
                    <a:pt x="313" y="83"/>
                    <a:pt x="314" y="83"/>
                  </a:cubicBezTo>
                  <a:cubicBezTo>
                    <a:pt x="315" y="84"/>
                    <a:pt x="316" y="84"/>
                    <a:pt x="316" y="85"/>
                  </a:cubicBezTo>
                  <a:cubicBezTo>
                    <a:pt x="316" y="85"/>
                    <a:pt x="317" y="88"/>
                    <a:pt x="317" y="88"/>
                  </a:cubicBezTo>
                  <a:cubicBezTo>
                    <a:pt x="317" y="88"/>
                    <a:pt x="314" y="88"/>
                    <a:pt x="316" y="89"/>
                  </a:cubicBezTo>
                  <a:cubicBezTo>
                    <a:pt x="318" y="90"/>
                    <a:pt x="323" y="88"/>
                    <a:pt x="326" y="89"/>
                  </a:cubicBezTo>
                  <a:cubicBezTo>
                    <a:pt x="327" y="89"/>
                    <a:pt x="330" y="90"/>
                    <a:pt x="332" y="90"/>
                  </a:cubicBezTo>
                  <a:cubicBezTo>
                    <a:pt x="332" y="91"/>
                    <a:pt x="332" y="91"/>
                    <a:pt x="332" y="91"/>
                  </a:cubicBezTo>
                  <a:cubicBezTo>
                    <a:pt x="329" y="92"/>
                    <a:pt x="327" y="92"/>
                    <a:pt x="325" y="92"/>
                  </a:cubicBezTo>
                  <a:cubicBezTo>
                    <a:pt x="324" y="93"/>
                    <a:pt x="324" y="93"/>
                    <a:pt x="324" y="93"/>
                  </a:cubicBezTo>
                  <a:cubicBezTo>
                    <a:pt x="321" y="94"/>
                    <a:pt x="316" y="94"/>
                    <a:pt x="314" y="94"/>
                  </a:cubicBezTo>
                  <a:cubicBezTo>
                    <a:pt x="315" y="96"/>
                    <a:pt x="315" y="96"/>
                    <a:pt x="315" y="96"/>
                  </a:cubicBezTo>
                  <a:cubicBezTo>
                    <a:pt x="317" y="96"/>
                    <a:pt x="318" y="96"/>
                    <a:pt x="319" y="95"/>
                  </a:cubicBezTo>
                  <a:cubicBezTo>
                    <a:pt x="321" y="101"/>
                    <a:pt x="319" y="99"/>
                    <a:pt x="323" y="101"/>
                  </a:cubicBezTo>
                  <a:cubicBezTo>
                    <a:pt x="323" y="102"/>
                    <a:pt x="322" y="102"/>
                    <a:pt x="322" y="104"/>
                  </a:cubicBezTo>
                  <a:cubicBezTo>
                    <a:pt x="322" y="104"/>
                    <a:pt x="324" y="106"/>
                    <a:pt x="324" y="106"/>
                  </a:cubicBezTo>
                  <a:cubicBezTo>
                    <a:pt x="324" y="106"/>
                    <a:pt x="326" y="106"/>
                    <a:pt x="326" y="106"/>
                  </a:cubicBezTo>
                  <a:cubicBezTo>
                    <a:pt x="326" y="105"/>
                    <a:pt x="327" y="102"/>
                    <a:pt x="328" y="101"/>
                  </a:cubicBezTo>
                  <a:cubicBezTo>
                    <a:pt x="328" y="101"/>
                    <a:pt x="329" y="100"/>
                    <a:pt x="329" y="100"/>
                  </a:cubicBezTo>
                  <a:cubicBezTo>
                    <a:pt x="329" y="100"/>
                    <a:pt x="329" y="102"/>
                    <a:pt x="329" y="102"/>
                  </a:cubicBezTo>
                  <a:cubicBezTo>
                    <a:pt x="333" y="104"/>
                    <a:pt x="333" y="104"/>
                    <a:pt x="333" y="104"/>
                  </a:cubicBezTo>
                  <a:cubicBezTo>
                    <a:pt x="333" y="105"/>
                    <a:pt x="333" y="105"/>
                    <a:pt x="333" y="105"/>
                  </a:cubicBezTo>
                  <a:cubicBezTo>
                    <a:pt x="337" y="106"/>
                    <a:pt x="338" y="105"/>
                    <a:pt x="338" y="105"/>
                  </a:cubicBezTo>
                  <a:cubicBezTo>
                    <a:pt x="338" y="105"/>
                    <a:pt x="336" y="111"/>
                    <a:pt x="340" y="112"/>
                  </a:cubicBezTo>
                  <a:cubicBezTo>
                    <a:pt x="342" y="112"/>
                    <a:pt x="342" y="111"/>
                    <a:pt x="344" y="111"/>
                  </a:cubicBezTo>
                  <a:cubicBezTo>
                    <a:pt x="346" y="113"/>
                    <a:pt x="346" y="113"/>
                    <a:pt x="346" y="113"/>
                  </a:cubicBezTo>
                  <a:cubicBezTo>
                    <a:pt x="348" y="113"/>
                    <a:pt x="348" y="111"/>
                    <a:pt x="350" y="112"/>
                  </a:cubicBezTo>
                  <a:cubicBezTo>
                    <a:pt x="350" y="113"/>
                    <a:pt x="350" y="113"/>
                    <a:pt x="350" y="113"/>
                  </a:cubicBezTo>
                  <a:cubicBezTo>
                    <a:pt x="354" y="115"/>
                    <a:pt x="355" y="116"/>
                    <a:pt x="357" y="120"/>
                  </a:cubicBezTo>
                  <a:cubicBezTo>
                    <a:pt x="363" y="119"/>
                    <a:pt x="360" y="120"/>
                    <a:pt x="364" y="121"/>
                  </a:cubicBezTo>
                  <a:cubicBezTo>
                    <a:pt x="366" y="122"/>
                    <a:pt x="367" y="121"/>
                    <a:pt x="368" y="122"/>
                  </a:cubicBezTo>
                  <a:cubicBezTo>
                    <a:pt x="370" y="127"/>
                    <a:pt x="370" y="127"/>
                    <a:pt x="370" y="127"/>
                  </a:cubicBezTo>
                  <a:cubicBezTo>
                    <a:pt x="370" y="133"/>
                    <a:pt x="370" y="133"/>
                    <a:pt x="370" y="133"/>
                  </a:cubicBezTo>
                  <a:cubicBezTo>
                    <a:pt x="370" y="134"/>
                    <a:pt x="369" y="134"/>
                    <a:pt x="370" y="135"/>
                  </a:cubicBezTo>
                  <a:cubicBezTo>
                    <a:pt x="370" y="136"/>
                    <a:pt x="371" y="136"/>
                    <a:pt x="372" y="137"/>
                  </a:cubicBezTo>
                  <a:cubicBezTo>
                    <a:pt x="372" y="138"/>
                    <a:pt x="372" y="139"/>
                    <a:pt x="372" y="141"/>
                  </a:cubicBezTo>
                  <a:cubicBezTo>
                    <a:pt x="372" y="141"/>
                    <a:pt x="374" y="143"/>
                    <a:pt x="374" y="143"/>
                  </a:cubicBezTo>
                  <a:cubicBezTo>
                    <a:pt x="375" y="147"/>
                    <a:pt x="374" y="147"/>
                    <a:pt x="375" y="151"/>
                  </a:cubicBezTo>
                  <a:cubicBezTo>
                    <a:pt x="374" y="151"/>
                    <a:pt x="373" y="149"/>
                    <a:pt x="372" y="149"/>
                  </a:cubicBezTo>
                  <a:cubicBezTo>
                    <a:pt x="371" y="149"/>
                    <a:pt x="370" y="148"/>
                    <a:pt x="368" y="149"/>
                  </a:cubicBezTo>
                  <a:cubicBezTo>
                    <a:pt x="368" y="149"/>
                    <a:pt x="364" y="155"/>
                    <a:pt x="364" y="156"/>
                  </a:cubicBezTo>
                  <a:cubicBezTo>
                    <a:pt x="367" y="155"/>
                    <a:pt x="370" y="155"/>
                    <a:pt x="373" y="155"/>
                  </a:cubicBezTo>
                  <a:cubicBezTo>
                    <a:pt x="373" y="154"/>
                    <a:pt x="374" y="152"/>
                    <a:pt x="374" y="152"/>
                  </a:cubicBezTo>
                  <a:cubicBezTo>
                    <a:pt x="375" y="152"/>
                    <a:pt x="375" y="153"/>
                    <a:pt x="375" y="153"/>
                  </a:cubicBezTo>
                  <a:cubicBezTo>
                    <a:pt x="378" y="154"/>
                    <a:pt x="380" y="152"/>
                    <a:pt x="382" y="153"/>
                  </a:cubicBezTo>
                  <a:cubicBezTo>
                    <a:pt x="384" y="153"/>
                    <a:pt x="387" y="157"/>
                    <a:pt x="387" y="159"/>
                  </a:cubicBezTo>
                  <a:cubicBezTo>
                    <a:pt x="387" y="159"/>
                    <a:pt x="387" y="161"/>
                    <a:pt x="387" y="161"/>
                  </a:cubicBezTo>
                  <a:cubicBezTo>
                    <a:pt x="388" y="161"/>
                    <a:pt x="388" y="161"/>
                    <a:pt x="388" y="161"/>
                  </a:cubicBezTo>
                  <a:cubicBezTo>
                    <a:pt x="389" y="161"/>
                    <a:pt x="389" y="163"/>
                    <a:pt x="390" y="163"/>
                  </a:cubicBezTo>
                  <a:cubicBezTo>
                    <a:pt x="390" y="164"/>
                    <a:pt x="391" y="164"/>
                    <a:pt x="392" y="164"/>
                  </a:cubicBezTo>
                  <a:cubicBezTo>
                    <a:pt x="392" y="141"/>
                    <a:pt x="392" y="141"/>
                    <a:pt x="392" y="141"/>
                  </a:cubicBezTo>
                  <a:cubicBezTo>
                    <a:pt x="390" y="137"/>
                    <a:pt x="390" y="137"/>
                    <a:pt x="390" y="137"/>
                  </a:cubicBezTo>
                  <a:cubicBezTo>
                    <a:pt x="392" y="134"/>
                    <a:pt x="392" y="134"/>
                    <a:pt x="392" y="134"/>
                  </a:cubicBezTo>
                  <a:cubicBezTo>
                    <a:pt x="391" y="95"/>
                    <a:pt x="391" y="95"/>
                    <a:pt x="391" y="95"/>
                  </a:cubicBezTo>
                  <a:cubicBezTo>
                    <a:pt x="391" y="95"/>
                    <a:pt x="391" y="95"/>
                    <a:pt x="390" y="95"/>
                  </a:cubicBezTo>
                  <a:cubicBezTo>
                    <a:pt x="390" y="95"/>
                    <a:pt x="389" y="92"/>
                    <a:pt x="388" y="91"/>
                  </a:cubicBezTo>
                  <a:cubicBezTo>
                    <a:pt x="386" y="91"/>
                    <a:pt x="385" y="92"/>
                    <a:pt x="384" y="92"/>
                  </a:cubicBezTo>
                  <a:cubicBezTo>
                    <a:pt x="381" y="92"/>
                    <a:pt x="376" y="90"/>
                    <a:pt x="374" y="89"/>
                  </a:cubicBezTo>
                  <a:cubicBezTo>
                    <a:pt x="372" y="88"/>
                    <a:pt x="366" y="83"/>
                    <a:pt x="363" y="83"/>
                  </a:cubicBezTo>
                  <a:cubicBezTo>
                    <a:pt x="363" y="85"/>
                    <a:pt x="363" y="85"/>
                    <a:pt x="363" y="85"/>
                  </a:cubicBezTo>
                  <a:cubicBezTo>
                    <a:pt x="362" y="85"/>
                    <a:pt x="361" y="85"/>
                    <a:pt x="360" y="85"/>
                  </a:cubicBezTo>
                  <a:cubicBezTo>
                    <a:pt x="359" y="86"/>
                    <a:pt x="358" y="89"/>
                    <a:pt x="357" y="89"/>
                  </a:cubicBezTo>
                  <a:cubicBezTo>
                    <a:pt x="356" y="90"/>
                    <a:pt x="353" y="90"/>
                    <a:pt x="352" y="91"/>
                  </a:cubicBezTo>
                  <a:cubicBezTo>
                    <a:pt x="351" y="93"/>
                    <a:pt x="350" y="97"/>
                    <a:pt x="348" y="99"/>
                  </a:cubicBezTo>
                  <a:cubicBezTo>
                    <a:pt x="347" y="100"/>
                    <a:pt x="345" y="100"/>
                    <a:pt x="343" y="101"/>
                  </a:cubicBezTo>
                  <a:cubicBezTo>
                    <a:pt x="343" y="100"/>
                    <a:pt x="343" y="101"/>
                    <a:pt x="342" y="101"/>
                  </a:cubicBezTo>
                  <a:cubicBezTo>
                    <a:pt x="341" y="99"/>
                    <a:pt x="341" y="98"/>
                    <a:pt x="341" y="97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39" y="97"/>
                    <a:pt x="339" y="95"/>
                    <a:pt x="339" y="93"/>
                  </a:cubicBezTo>
                  <a:cubicBezTo>
                    <a:pt x="337" y="93"/>
                    <a:pt x="337" y="93"/>
                    <a:pt x="337" y="93"/>
                  </a:cubicBezTo>
                  <a:cubicBezTo>
                    <a:pt x="336" y="94"/>
                    <a:pt x="337" y="94"/>
                    <a:pt x="336" y="95"/>
                  </a:cubicBezTo>
                  <a:cubicBezTo>
                    <a:pt x="335" y="90"/>
                    <a:pt x="333" y="87"/>
                    <a:pt x="334" y="82"/>
                  </a:cubicBezTo>
                  <a:cubicBezTo>
                    <a:pt x="335" y="81"/>
                    <a:pt x="336" y="81"/>
                    <a:pt x="336" y="79"/>
                  </a:cubicBezTo>
                  <a:cubicBezTo>
                    <a:pt x="336" y="78"/>
                    <a:pt x="334" y="74"/>
                    <a:pt x="332" y="73"/>
                  </a:cubicBezTo>
                  <a:cubicBezTo>
                    <a:pt x="331" y="73"/>
                    <a:pt x="331" y="73"/>
                    <a:pt x="331" y="73"/>
                  </a:cubicBezTo>
                  <a:cubicBezTo>
                    <a:pt x="332" y="74"/>
                    <a:pt x="330" y="74"/>
                    <a:pt x="329" y="74"/>
                  </a:cubicBezTo>
                  <a:cubicBezTo>
                    <a:pt x="329" y="74"/>
                    <a:pt x="329" y="72"/>
                    <a:pt x="327" y="73"/>
                  </a:cubicBezTo>
                  <a:cubicBezTo>
                    <a:pt x="327" y="73"/>
                    <a:pt x="328" y="74"/>
                    <a:pt x="326" y="74"/>
                  </a:cubicBezTo>
                  <a:cubicBezTo>
                    <a:pt x="324" y="74"/>
                    <a:pt x="321" y="71"/>
                    <a:pt x="319" y="71"/>
                  </a:cubicBezTo>
                  <a:cubicBezTo>
                    <a:pt x="315" y="72"/>
                    <a:pt x="315" y="75"/>
                    <a:pt x="314" y="75"/>
                  </a:cubicBezTo>
                  <a:close/>
                  <a:moveTo>
                    <a:pt x="110" y="19"/>
                  </a:moveTo>
                  <a:cubicBezTo>
                    <a:pt x="111" y="19"/>
                    <a:pt x="110" y="22"/>
                    <a:pt x="110" y="23"/>
                  </a:cubicBezTo>
                  <a:cubicBezTo>
                    <a:pt x="110" y="23"/>
                    <a:pt x="113" y="22"/>
                    <a:pt x="113" y="22"/>
                  </a:cubicBezTo>
                  <a:cubicBezTo>
                    <a:pt x="113" y="22"/>
                    <a:pt x="113" y="18"/>
                    <a:pt x="112" y="20"/>
                  </a:cubicBezTo>
                  <a:lnTo>
                    <a:pt x="110" y="19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Freeform 207">
              <a:extLst>
                <a:ext uri="{FF2B5EF4-FFF2-40B4-BE49-F238E27FC236}">
                  <a16:creationId xmlns:a16="http://schemas.microsoft.com/office/drawing/2014/main" xmlns="" id="{CF9DBC79-42DA-429A-A02E-43F8C89D3A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2509" y="2832633"/>
              <a:ext cx="885630" cy="1142530"/>
            </a:xfrm>
            <a:custGeom>
              <a:avLst/>
              <a:gdLst>
                <a:gd name="T0" fmla="*/ 213 w 251"/>
                <a:gd name="T1" fmla="*/ 268 h 324"/>
                <a:gd name="T2" fmla="*/ 209 w 251"/>
                <a:gd name="T3" fmla="*/ 285 h 324"/>
                <a:gd name="T4" fmla="*/ 220 w 251"/>
                <a:gd name="T5" fmla="*/ 322 h 324"/>
                <a:gd name="T6" fmla="*/ 1 w 251"/>
                <a:gd name="T7" fmla="*/ 149 h 324"/>
                <a:gd name="T8" fmla="*/ 16 w 251"/>
                <a:gd name="T9" fmla="*/ 154 h 324"/>
                <a:gd name="T10" fmla="*/ 5 w 251"/>
                <a:gd name="T11" fmla="*/ 160 h 324"/>
                <a:gd name="T12" fmla="*/ 32 w 251"/>
                <a:gd name="T13" fmla="*/ 167 h 324"/>
                <a:gd name="T14" fmla="*/ 36 w 251"/>
                <a:gd name="T15" fmla="*/ 161 h 324"/>
                <a:gd name="T16" fmla="*/ 36 w 251"/>
                <a:gd name="T17" fmla="*/ 170 h 324"/>
                <a:gd name="T18" fmla="*/ 37 w 251"/>
                <a:gd name="T19" fmla="*/ 193 h 324"/>
                <a:gd name="T20" fmla="*/ 41 w 251"/>
                <a:gd name="T21" fmla="*/ 215 h 324"/>
                <a:gd name="T22" fmla="*/ 54 w 251"/>
                <a:gd name="T23" fmla="*/ 268 h 324"/>
                <a:gd name="T24" fmla="*/ 67 w 251"/>
                <a:gd name="T25" fmla="*/ 291 h 324"/>
                <a:gd name="T26" fmla="*/ 87 w 251"/>
                <a:gd name="T27" fmla="*/ 302 h 324"/>
                <a:gd name="T28" fmla="*/ 98 w 251"/>
                <a:gd name="T29" fmla="*/ 272 h 324"/>
                <a:gd name="T30" fmla="*/ 100 w 251"/>
                <a:gd name="T31" fmla="*/ 238 h 324"/>
                <a:gd name="T32" fmla="*/ 109 w 251"/>
                <a:gd name="T33" fmla="*/ 224 h 324"/>
                <a:gd name="T34" fmla="*/ 128 w 251"/>
                <a:gd name="T35" fmla="*/ 208 h 324"/>
                <a:gd name="T36" fmla="*/ 141 w 251"/>
                <a:gd name="T37" fmla="*/ 196 h 324"/>
                <a:gd name="T38" fmla="*/ 154 w 251"/>
                <a:gd name="T39" fmla="*/ 186 h 324"/>
                <a:gd name="T40" fmla="*/ 167 w 251"/>
                <a:gd name="T41" fmla="*/ 169 h 324"/>
                <a:gd name="T42" fmla="*/ 176 w 251"/>
                <a:gd name="T43" fmla="*/ 161 h 324"/>
                <a:gd name="T44" fmla="*/ 167 w 251"/>
                <a:gd name="T45" fmla="*/ 139 h 324"/>
                <a:gd name="T46" fmla="*/ 175 w 251"/>
                <a:gd name="T47" fmla="*/ 123 h 324"/>
                <a:gd name="T48" fmla="*/ 186 w 251"/>
                <a:gd name="T49" fmla="*/ 119 h 324"/>
                <a:gd name="T50" fmla="*/ 199 w 251"/>
                <a:gd name="T51" fmla="*/ 131 h 324"/>
                <a:gd name="T52" fmla="*/ 204 w 251"/>
                <a:gd name="T53" fmla="*/ 142 h 324"/>
                <a:gd name="T54" fmla="*/ 206 w 251"/>
                <a:gd name="T55" fmla="*/ 151 h 324"/>
                <a:gd name="T56" fmla="*/ 216 w 251"/>
                <a:gd name="T57" fmla="*/ 167 h 324"/>
                <a:gd name="T58" fmla="*/ 218 w 251"/>
                <a:gd name="T59" fmla="*/ 153 h 324"/>
                <a:gd name="T60" fmla="*/ 228 w 251"/>
                <a:gd name="T61" fmla="*/ 135 h 324"/>
                <a:gd name="T62" fmla="*/ 237 w 251"/>
                <a:gd name="T63" fmla="*/ 123 h 324"/>
                <a:gd name="T64" fmla="*/ 251 w 251"/>
                <a:gd name="T65" fmla="*/ 109 h 324"/>
                <a:gd name="T66" fmla="*/ 243 w 251"/>
                <a:gd name="T67" fmla="*/ 96 h 324"/>
                <a:gd name="T68" fmla="*/ 231 w 251"/>
                <a:gd name="T69" fmla="*/ 87 h 324"/>
                <a:gd name="T70" fmla="*/ 214 w 251"/>
                <a:gd name="T71" fmla="*/ 91 h 324"/>
                <a:gd name="T72" fmla="*/ 204 w 251"/>
                <a:gd name="T73" fmla="*/ 106 h 324"/>
                <a:gd name="T74" fmla="*/ 180 w 251"/>
                <a:gd name="T75" fmla="*/ 103 h 324"/>
                <a:gd name="T76" fmla="*/ 170 w 251"/>
                <a:gd name="T77" fmla="*/ 98 h 324"/>
                <a:gd name="T78" fmla="*/ 171 w 251"/>
                <a:gd name="T79" fmla="*/ 111 h 324"/>
                <a:gd name="T80" fmla="*/ 149 w 251"/>
                <a:gd name="T81" fmla="*/ 108 h 324"/>
                <a:gd name="T82" fmla="*/ 128 w 251"/>
                <a:gd name="T83" fmla="*/ 98 h 324"/>
                <a:gd name="T84" fmla="*/ 106 w 251"/>
                <a:gd name="T85" fmla="*/ 88 h 324"/>
                <a:gd name="T86" fmla="*/ 106 w 251"/>
                <a:gd name="T87" fmla="*/ 69 h 324"/>
                <a:gd name="T88" fmla="*/ 89 w 251"/>
                <a:gd name="T89" fmla="*/ 57 h 324"/>
                <a:gd name="T90" fmla="*/ 89 w 251"/>
                <a:gd name="T91" fmla="*/ 45 h 324"/>
                <a:gd name="T92" fmla="*/ 83 w 251"/>
                <a:gd name="T93" fmla="*/ 28 h 324"/>
                <a:gd name="T94" fmla="*/ 91 w 251"/>
                <a:gd name="T95" fmla="*/ 14 h 324"/>
                <a:gd name="T96" fmla="*/ 84 w 251"/>
                <a:gd name="T97" fmla="*/ 1 h 324"/>
                <a:gd name="T98" fmla="*/ 68 w 251"/>
                <a:gd name="T99" fmla="*/ 10 h 324"/>
                <a:gd name="T100" fmla="*/ 50 w 251"/>
                <a:gd name="T101" fmla="*/ 22 h 324"/>
                <a:gd name="T102" fmla="*/ 37 w 251"/>
                <a:gd name="T103" fmla="*/ 27 h 324"/>
                <a:gd name="T104" fmla="*/ 45 w 251"/>
                <a:gd name="T105" fmla="*/ 47 h 324"/>
                <a:gd name="T106" fmla="*/ 43 w 251"/>
                <a:gd name="T107" fmla="*/ 70 h 324"/>
                <a:gd name="T108" fmla="*/ 28 w 251"/>
                <a:gd name="T109" fmla="*/ 87 h 324"/>
                <a:gd name="T110" fmla="*/ 13 w 251"/>
                <a:gd name="T111" fmla="*/ 101 h 324"/>
                <a:gd name="T112" fmla="*/ 10 w 251"/>
                <a:gd name="T113" fmla="*/ 116 h 324"/>
                <a:gd name="T114" fmla="*/ 13 w 251"/>
                <a:gd name="T115" fmla="*/ 135 h 324"/>
                <a:gd name="T116" fmla="*/ 213 w 251"/>
                <a:gd name="T117" fmla="*/ 25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324">
                  <a:moveTo>
                    <a:pt x="213" y="262"/>
                  </a:moveTo>
                  <a:cubicBezTo>
                    <a:pt x="213" y="263"/>
                    <a:pt x="213" y="263"/>
                    <a:pt x="213" y="263"/>
                  </a:cubicBezTo>
                  <a:cubicBezTo>
                    <a:pt x="213" y="262"/>
                    <a:pt x="214" y="262"/>
                    <a:pt x="213" y="262"/>
                  </a:cubicBezTo>
                  <a:close/>
                  <a:moveTo>
                    <a:pt x="213" y="266"/>
                  </a:moveTo>
                  <a:cubicBezTo>
                    <a:pt x="213" y="266"/>
                    <a:pt x="213" y="268"/>
                    <a:pt x="213" y="268"/>
                  </a:cubicBezTo>
                  <a:cubicBezTo>
                    <a:pt x="215" y="269"/>
                    <a:pt x="214" y="266"/>
                    <a:pt x="213" y="266"/>
                  </a:cubicBezTo>
                  <a:close/>
                  <a:moveTo>
                    <a:pt x="211" y="272"/>
                  </a:moveTo>
                  <a:cubicBezTo>
                    <a:pt x="211" y="272"/>
                    <a:pt x="212" y="273"/>
                    <a:pt x="212" y="274"/>
                  </a:cubicBezTo>
                  <a:cubicBezTo>
                    <a:pt x="213" y="274"/>
                    <a:pt x="213" y="272"/>
                    <a:pt x="211" y="272"/>
                  </a:cubicBezTo>
                  <a:close/>
                  <a:moveTo>
                    <a:pt x="209" y="285"/>
                  </a:moveTo>
                  <a:cubicBezTo>
                    <a:pt x="209" y="286"/>
                    <a:pt x="209" y="286"/>
                    <a:pt x="209" y="286"/>
                  </a:cubicBezTo>
                  <a:cubicBezTo>
                    <a:pt x="212" y="287"/>
                    <a:pt x="211" y="285"/>
                    <a:pt x="209" y="285"/>
                  </a:cubicBezTo>
                  <a:close/>
                  <a:moveTo>
                    <a:pt x="218" y="322"/>
                  </a:moveTo>
                  <a:cubicBezTo>
                    <a:pt x="219" y="324"/>
                    <a:pt x="219" y="324"/>
                    <a:pt x="219" y="324"/>
                  </a:cubicBezTo>
                  <a:cubicBezTo>
                    <a:pt x="221" y="324"/>
                    <a:pt x="220" y="323"/>
                    <a:pt x="220" y="322"/>
                  </a:cubicBezTo>
                  <a:cubicBezTo>
                    <a:pt x="220" y="322"/>
                    <a:pt x="219" y="322"/>
                    <a:pt x="218" y="322"/>
                  </a:cubicBezTo>
                  <a:close/>
                  <a:moveTo>
                    <a:pt x="0" y="141"/>
                  </a:moveTo>
                  <a:cubicBezTo>
                    <a:pt x="1" y="141"/>
                    <a:pt x="1" y="141"/>
                    <a:pt x="1" y="141"/>
                  </a:cubicBezTo>
                  <a:cubicBezTo>
                    <a:pt x="1" y="142"/>
                    <a:pt x="1" y="141"/>
                    <a:pt x="0" y="142"/>
                  </a:cubicBezTo>
                  <a:cubicBezTo>
                    <a:pt x="1" y="145"/>
                    <a:pt x="1" y="147"/>
                    <a:pt x="1" y="149"/>
                  </a:cubicBezTo>
                  <a:cubicBezTo>
                    <a:pt x="4" y="150"/>
                    <a:pt x="10" y="154"/>
                    <a:pt x="16" y="152"/>
                  </a:cubicBezTo>
                  <a:cubicBezTo>
                    <a:pt x="18" y="151"/>
                    <a:pt x="18" y="148"/>
                    <a:pt x="19" y="147"/>
                  </a:cubicBezTo>
                  <a:cubicBezTo>
                    <a:pt x="20" y="147"/>
                    <a:pt x="21" y="148"/>
                    <a:pt x="21" y="147"/>
                  </a:cubicBezTo>
                  <a:cubicBezTo>
                    <a:pt x="20" y="149"/>
                    <a:pt x="20" y="151"/>
                    <a:pt x="19" y="153"/>
                  </a:cubicBezTo>
                  <a:cubicBezTo>
                    <a:pt x="18" y="153"/>
                    <a:pt x="17" y="153"/>
                    <a:pt x="16" y="154"/>
                  </a:cubicBezTo>
                  <a:cubicBezTo>
                    <a:pt x="15" y="155"/>
                    <a:pt x="16" y="157"/>
                    <a:pt x="15" y="157"/>
                  </a:cubicBezTo>
                  <a:cubicBezTo>
                    <a:pt x="14" y="158"/>
                    <a:pt x="12" y="157"/>
                    <a:pt x="11" y="157"/>
                  </a:cubicBezTo>
                  <a:cubicBezTo>
                    <a:pt x="11" y="157"/>
                    <a:pt x="10" y="159"/>
                    <a:pt x="9" y="159"/>
                  </a:cubicBezTo>
                  <a:cubicBezTo>
                    <a:pt x="8" y="160"/>
                    <a:pt x="8" y="158"/>
                    <a:pt x="7" y="159"/>
                  </a:cubicBezTo>
                  <a:cubicBezTo>
                    <a:pt x="6" y="159"/>
                    <a:pt x="6" y="160"/>
                    <a:pt x="5" y="160"/>
                  </a:cubicBezTo>
                  <a:cubicBezTo>
                    <a:pt x="6" y="161"/>
                    <a:pt x="7" y="163"/>
                    <a:pt x="7" y="164"/>
                  </a:cubicBezTo>
                  <a:cubicBezTo>
                    <a:pt x="11" y="169"/>
                    <a:pt x="15" y="172"/>
                    <a:pt x="18" y="177"/>
                  </a:cubicBezTo>
                  <a:cubicBezTo>
                    <a:pt x="19" y="177"/>
                    <a:pt x="20" y="177"/>
                    <a:pt x="21" y="177"/>
                  </a:cubicBezTo>
                  <a:cubicBezTo>
                    <a:pt x="22" y="177"/>
                    <a:pt x="23" y="175"/>
                    <a:pt x="23" y="175"/>
                  </a:cubicBezTo>
                  <a:cubicBezTo>
                    <a:pt x="27" y="173"/>
                    <a:pt x="31" y="172"/>
                    <a:pt x="32" y="167"/>
                  </a:cubicBezTo>
                  <a:cubicBezTo>
                    <a:pt x="33" y="163"/>
                    <a:pt x="31" y="161"/>
                    <a:pt x="33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8"/>
                    <a:pt x="34" y="158"/>
                    <a:pt x="35" y="158"/>
                  </a:cubicBezTo>
                  <a:cubicBezTo>
                    <a:pt x="35" y="159"/>
                    <a:pt x="35" y="159"/>
                    <a:pt x="35" y="160"/>
                  </a:cubicBezTo>
                  <a:cubicBezTo>
                    <a:pt x="35" y="159"/>
                    <a:pt x="36" y="161"/>
                    <a:pt x="36" y="161"/>
                  </a:cubicBezTo>
                  <a:cubicBezTo>
                    <a:pt x="36" y="162"/>
                    <a:pt x="35" y="162"/>
                    <a:pt x="35" y="164"/>
                  </a:cubicBezTo>
                  <a:cubicBezTo>
                    <a:pt x="37" y="165"/>
                    <a:pt x="37" y="166"/>
                    <a:pt x="36" y="166"/>
                  </a:cubicBezTo>
                  <a:cubicBezTo>
                    <a:pt x="36" y="166"/>
                    <a:pt x="37" y="167"/>
                    <a:pt x="35" y="167"/>
                  </a:cubicBezTo>
                  <a:cubicBezTo>
                    <a:pt x="35" y="167"/>
                    <a:pt x="35" y="169"/>
                    <a:pt x="36" y="168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7" y="172"/>
                    <a:pt x="39" y="172"/>
                    <a:pt x="39" y="175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7"/>
                    <a:pt x="34" y="187"/>
                    <a:pt x="34" y="187"/>
                  </a:cubicBezTo>
                  <a:cubicBezTo>
                    <a:pt x="34" y="188"/>
                    <a:pt x="37" y="190"/>
                    <a:pt x="37" y="191"/>
                  </a:cubicBezTo>
                  <a:cubicBezTo>
                    <a:pt x="38" y="192"/>
                    <a:pt x="36" y="193"/>
                    <a:pt x="37" y="193"/>
                  </a:cubicBezTo>
                  <a:cubicBezTo>
                    <a:pt x="39" y="194"/>
                    <a:pt x="37" y="198"/>
                    <a:pt x="37" y="200"/>
                  </a:cubicBezTo>
                  <a:cubicBezTo>
                    <a:pt x="38" y="200"/>
                    <a:pt x="38" y="200"/>
                    <a:pt x="38" y="200"/>
                  </a:cubicBezTo>
                  <a:cubicBezTo>
                    <a:pt x="38" y="203"/>
                    <a:pt x="37" y="209"/>
                    <a:pt x="39" y="210"/>
                  </a:cubicBezTo>
                  <a:cubicBezTo>
                    <a:pt x="39" y="210"/>
                    <a:pt x="38" y="211"/>
                    <a:pt x="39" y="212"/>
                  </a:cubicBezTo>
                  <a:cubicBezTo>
                    <a:pt x="39" y="212"/>
                    <a:pt x="40" y="214"/>
                    <a:pt x="41" y="215"/>
                  </a:cubicBezTo>
                  <a:cubicBezTo>
                    <a:pt x="41" y="218"/>
                    <a:pt x="41" y="220"/>
                    <a:pt x="41" y="224"/>
                  </a:cubicBezTo>
                  <a:cubicBezTo>
                    <a:pt x="43" y="231"/>
                    <a:pt x="48" y="237"/>
                    <a:pt x="49" y="244"/>
                  </a:cubicBezTo>
                  <a:cubicBezTo>
                    <a:pt x="51" y="250"/>
                    <a:pt x="50" y="253"/>
                    <a:pt x="51" y="260"/>
                  </a:cubicBezTo>
                  <a:cubicBezTo>
                    <a:pt x="51" y="260"/>
                    <a:pt x="53" y="262"/>
                    <a:pt x="53" y="263"/>
                  </a:cubicBezTo>
                  <a:cubicBezTo>
                    <a:pt x="54" y="265"/>
                    <a:pt x="53" y="266"/>
                    <a:pt x="54" y="268"/>
                  </a:cubicBezTo>
                  <a:cubicBezTo>
                    <a:pt x="55" y="269"/>
                    <a:pt x="57" y="269"/>
                    <a:pt x="57" y="270"/>
                  </a:cubicBezTo>
                  <a:cubicBezTo>
                    <a:pt x="58" y="272"/>
                    <a:pt x="57" y="273"/>
                    <a:pt x="58" y="274"/>
                  </a:cubicBezTo>
                  <a:cubicBezTo>
                    <a:pt x="59" y="276"/>
                    <a:pt x="61" y="277"/>
                    <a:pt x="61" y="279"/>
                  </a:cubicBezTo>
                  <a:cubicBezTo>
                    <a:pt x="62" y="281"/>
                    <a:pt x="62" y="283"/>
                    <a:pt x="63" y="285"/>
                  </a:cubicBezTo>
                  <a:cubicBezTo>
                    <a:pt x="63" y="287"/>
                    <a:pt x="67" y="289"/>
                    <a:pt x="67" y="291"/>
                  </a:cubicBezTo>
                  <a:cubicBezTo>
                    <a:pt x="67" y="293"/>
                    <a:pt x="66" y="294"/>
                    <a:pt x="65" y="295"/>
                  </a:cubicBezTo>
                  <a:cubicBezTo>
                    <a:pt x="68" y="300"/>
                    <a:pt x="72" y="306"/>
                    <a:pt x="75" y="311"/>
                  </a:cubicBezTo>
                  <a:cubicBezTo>
                    <a:pt x="77" y="311"/>
                    <a:pt x="78" y="312"/>
                    <a:pt x="79" y="311"/>
                  </a:cubicBezTo>
                  <a:cubicBezTo>
                    <a:pt x="82" y="309"/>
                    <a:pt x="81" y="305"/>
                    <a:pt x="83" y="303"/>
                  </a:cubicBezTo>
                  <a:cubicBezTo>
                    <a:pt x="84" y="303"/>
                    <a:pt x="86" y="303"/>
                    <a:pt x="87" y="302"/>
                  </a:cubicBezTo>
                  <a:cubicBezTo>
                    <a:pt x="87" y="302"/>
                    <a:pt x="86" y="300"/>
                    <a:pt x="87" y="300"/>
                  </a:cubicBezTo>
                  <a:cubicBezTo>
                    <a:pt x="87" y="300"/>
                    <a:pt x="92" y="291"/>
                    <a:pt x="92" y="291"/>
                  </a:cubicBezTo>
                  <a:cubicBezTo>
                    <a:pt x="93" y="291"/>
                    <a:pt x="95" y="291"/>
                    <a:pt x="96" y="291"/>
                  </a:cubicBezTo>
                  <a:cubicBezTo>
                    <a:pt x="95" y="286"/>
                    <a:pt x="93" y="279"/>
                    <a:pt x="94" y="276"/>
                  </a:cubicBezTo>
                  <a:cubicBezTo>
                    <a:pt x="95" y="274"/>
                    <a:pt x="97" y="273"/>
                    <a:pt x="98" y="272"/>
                  </a:cubicBezTo>
                  <a:cubicBezTo>
                    <a:pt x="99" y="270"/>
                    <a:pt x="98" y="268"/>
                    <a:pt x="98" y="266"/>
                  </a:cubicBezTo>
                  <a:cubicBezTo>
                    <a:pt x="100" y="266"/>
                    <a:pt x="100" y="266"/>
                    <a:pt x="100" y="266"/>
                  </a:cubicBezTo>
                  <a:cubicBezTo>
                    <a:pt x="100" y="263"/>
                    <a:pt x="99" y="261"/>
                    <a:pt x="98" y="260"/>
                  </a:cubicBezTo>
                  <a:cubicBezTo>
                    <a:pt x="98" y="254"/>
                    <a:pt x="97" y="250"/>
                    <a:pt x="98" y="244"/>
                  </a:cubicBezTo>
                  <a:cubicBezTo>
                    <a:pt x="98" y="242"/>
                    <a:pt x="100" y="240"/>
                    <a:pt x="100" y="238"/>
                  </a:cubicBezTo>
                  <a:cubicBezTo>
                    <a:pt x="99" y="238"/>
                    <a:pt x="99" y="238"/>
                    <a:pt x="99" y="238"/>
                  </a:cubicBezTo>
                  <a:cubicBezTo>
                    <a:pt x="99" y="236"/>
                    <a:pt x="98" y="234"/>
                    <a:pt x="98" y="232"/>
                  </a:cubicBezTo>
                  <a:cubicBezTo>
                    <a:pt x="99" y="231"/>
                    <a:pt x="100" y="230"/>
                    <a:pt x="100" y="230"/>
                  </a:cubicBezTo>
                  <a:cubicBezTo>
                    <a:pt x="103" y="228"/>
                    <a:pt x="103" y="229"/>
                    <a:pt x="106" y="228"/>
                  </a:cubicBezTo>
                  <a:cubicBezTo>
                    <a:pt x="108" y="228"/>
                    <a:pt x="108" y="225"/>
                    <a:pt x="109" y="224"/>
                  </a:cubicBezTo>
                  <a:cubicBezTo>
                    <a:pt x="111" y="223"/>
                    <a:pt x="114" y="224"/>
                    <a:pt x="115" y="222"/>
                  </a:cubicBezTo>
                  <a:cubicBezTo>
                    <a:pt x="117" y="220"/>
                    <a:pt x="116" y="215"/>
                    <a:pt x="119" y="213"/>
                  </a:cubicBezTo>
                  <a:cubicBezTo>
                    <a:pt x="121" y="212"/>
                    <a:pt x="123" y="213"/>
                    <a:pt x="126" y="212"/>
                  </a:cubicBezTo>
                  <a:cubicBezTo>
                    <a:pt x="126" y="211"/>
                    <a:pt x="126" y="211"/>
                    <a:pt x="126" y="211"/>
                  </a:cubicBezTo>
                  <a:cubicBezTo>
                    <a:pt x="127" y="210"/>
                    <a:pt x="127" y="209"/>
                    <a:pt x="128" y="208"/>
                  </a:cubicBezTo>
                  <a:cubicBezTo>
                    <a:pt x="130" y="207"/>
                    <a:pt x="132" y="208"/>
                    <a:pt x="134" y="207"/>
                  </a:cubicBezTo>
                  <a:cubicBezTo>
                    <a:pt x="135" y="206"/>
                    <a:pt x="134" y="204"/>
                    <a:pt x="135" y="203"/>
                  </a:cubicBezTo>
                  <a:cubicBezTo>
                    <a:pt x="136" y="202"/>
                    <a:pt x="138" y="201"/>
                    <a:pt x="138" y="200"/>
                  </a:cubicBezTo>
                  <a:cubicBezTo>
                    <a:pt x="139" y="199"/>
                    <a:pt x="139" y="198"/>
                    <a:pt x="140" y="196"/>
                  </a:cubicBezTo>
                  <a:cubicBezTo>
                    <a:pt x="141" y="196"/>
                    <a:pt x="141" y="196"/>
                    <a:pt x="141" y="196"/>
                  </a:cubicBezTo>
                  <a:cubicBezTo>
                    <a:pt x="141" y="195"/>
                    <a:pt x="141" y="195"/>
                    <a:pt x="141" y="195"/>
                  </a:cubicBezTo>
                  <a:cubicBezTo>
                    <a:pt x="141" y="194"/>
                    <a:pt x="144" y="194"/>
                    <a:pt x="144" y="193"/>
                  </a:cubicBezTo>
                  <a:cubicBezTo>
                    <a:pt x="146" y="189"/>
                    <a:pt x="146" y="189"/>
                    <a:pt x="146" y="189"/>
                  </a:cubicBezTo>
                  <a:cubicBezTo>
                    <a:pt x="147" y="189"/>
                    <a:pt x="149" y="190"/>
                    <a:pt x="150" y="189"/>
                  </a:cubicBezTo>
                  <a:cubicBezTo>
                    <a:pt x="151" y="189"/>
                    <a:pt x="153" y="186"/>
                    <a:pt x="154" y="186"/>
                  </a:cubicBezTo>
                  <a:cubicBezTo>
                    <a:pt x="155" y="185"/>
                    <a:pt x="156" y="186"/>
                    <a:pt x="157" y="185"/>
                  </a:cubicBezTo>
                  <a:cubicBezTo>
                    <a:pt x="162" y="181"/>
                    <a:pt x="159" y="180"/>
                    <a:pt x="160" y="174"/>
                  </a:cubicBezTo>
                  <a:cubicBezTo>
                    <a:pt x="160" y="174"/>
                    <a:pt x="163" y="172"/>
                    <a:pt x="163" y="171"/>
                  </a:cubicBezTo>
                  <a:cubicBezTo>
                    <a:pt x="163" y="171"/>
                    <a:pt x="163" y="169"/>
                    <a:pt x="163" y="169"/>
                  </a:cubicBezTo>
                  <a:cubicBezTo>
                    <a:pt x="164" y="168"/>
                    <a:pt x="166" y="169"/>
                    <a:pt x="167" y="169"/>
                  </a:cubicBezTo>
                  <a:cubicBezTo>
                    <a:pt x="168" y="168"/>
                    <a:pt x="169" y="166"/>
                    <a:pt x="169" y="166"/>
                  </a:cubicBezTo>
                  <a:cubicBezTo>
                    <a:pt x="170" y="166"/>
                    <a:pt x="169" y="166"/>
                    <a:pt x="170" y="167"/>
                  </a:cubicBezTo>
                  <a:cubicBezTo>
                    <a:pt x="172" y="167"/>
                    <a:pt x="172" y="167"/>
                    <a:pt x="174" y="167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3" y="151"/>
                    <a:pt x="173" y="151"/>
                    <a:pt x="173" y="151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9" y="128"/>
                    <a:pt x="169" y="128"/>
                    <a:pt x="169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1" y="118"/>
                    <a:pt x="171" y="118"/>
                    <a:pt x="171" y="118"/>
                  </a:cubicBezTo>
                  <a:cubicBezTo>
                    <a:pt x="173" y="114"/>
                    <a:pt x="173" y="114"/>
                    <a:pt x="173" y="114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8"/>
                    <a:pt x="204" y="142"/>
                    <a:pt x="204" y="142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5" y="155"/>
                    <a:pt x="205" y="155"/>
                    <a:pt x="205" y="155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10" y="157"/>
                    <a:pt x="210" y="157"/>
                    <a:pt x="210" y="157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6"/>
                    <a:pt x="211" y="166"/>
                    <a:pt x="211" y="166"/>
                  </a:cubicBezTo>
                  <a:cubicBezTo>
                    <a:pt x="214" y="165"/>
                    <a:pt x="214" y="165"/>
                    <a:pt x="214" y="165"/>
                  </a:cubicBezTo>
                  <a:cubicBezTo>
                    <a:pt x="216" y="167"/>
                    <a:pt x="216" y="167"/>
                    <a:pt x="216" y="167"/>
                  </a:cubicBezTo>
                  <a:cubicBezTo>
                    <a:pt x="218" y="165"/>
                    <a:pt x="218" y="165"/>
                    <a:pt x="218" y="165"/>
                  </a:cubicBezTo>
                  <a:cubicBezTo>
                    <a:pt x="219" y="163"/>
                    <a:pt x="219" y="163"/>
                    <a:pt x="219" y="163"/>
                  </a:cubicBezTo>
                  <a:cubicBezTo>
                    <a:pt x="220" y="161"/>
                    <a:pt x="220" y="161"/>
                    <a:pt x="220" y="161"/>
                  </a:cubicBezTo>
                  <a:cubicBezTo>
                    <a:pt x="219" y="156"/>
                    <a:pt x="219" y="156"/>
                    <a:pt x="219" y="156"/>
                  </a:cubicBezTo>
                  <a:cubicBezTo>
                    <a:pt x="218" y="153"/>
                    <a:pt x="218" y="153"/>
                    <a:pt x="218" y="153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23" y="148"/>
                    <a:pt x="223" y="148"/>
                    <a:pt x="223" y="148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8" y="135"/>
                    <a:pt x="228" y="135"/>
                    <a:pt x="228" y="135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7" y="132"/>
                    <a:pt x="227" y="132"/>
                    <a:pt x="227" y="132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3" y="126"/>
                    <a:pt x="233" y="126"/>
                    <a:pt x="233" y="126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0"/>
                    <a:pt x="237" y="120"/>
                    <a:pt x="237" y="120"/>
                  </a:cubicBezTo>
                  <a:cubicBezTo>
                    <a:pt x="240" y="115"/>
                    <a:pt x="240" y="115"/>
                    <a:pt x="240" y="115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51" y="109"/>
                    <a:pt x="251" y="109"/>
                    <a:pt x="251" y="109"/>
                  </a:cubicBezTo>
                  <a:cubicBezTo>
                    <a:pt x="251" y="104"/>
                    <a:pt x="251" y="104"/>
                    <a:pt x="251" y="104"/>
                  </a:cubicBezTo>
                  <a:cubicBezTo>
                    <a:pt x="250" y="101"/>
                    <a:pt x="250" y="101"/>
                    <a:pt x="250" y="101"/>
                  </a:cubicBezTo>
                  <a:cubicBezTo>
                    <a:pt x="249" y="98"/>
                    <a:pt x="249" y="98"/>
                    <a:pt x="249" y="98"/>
                  </a:cubicBezTo>
                  <a:cubicBezTo>
                    <a:pt x="246" y="97"/>
                    <a:pt x="246" y="97"/>
                    <a:pt x="246" y="97"/>
                  </a:cubicBezTo>
                  <a:cubicBezTo>
                    <a:pt x="243" y="96"/>
                    <a:pt x="243" y="96"/>
                    <a:pt x="243" y="96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96"/>
                    <a:pt x="238" y="96"/>
                    <a:pt x="238" y="96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1" y="87"/>
                    <a:pt x="231" y="87"/>
                    <a:pt x="231" y="87"/>
                  </a:cubicBezTo>
                  <a:cubicBezTo>
                    <a:pt x="228" y="87"/>
                    <a:pt x="228" y="87"/>
                    <a:pt x="228" y="87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1" y="89"/>
                    <a:pt x="221" y="89"/>
                    <a:pt x="221" y="89"/>
                  </a:cubicBezTo>
                  <a:cubicBezTo>
                    <a:pt x="217" y="89"/>
                    <a:pt x="217" y="89"/>
                    <a:pt x="217" y="89"/>
                  </a:cubicBezTo>
                  <a:cubicBezTo>
                    <a:pt x="214" y="91"/>
                    <a:pt x="214" y="91"/>
                    <a:pt x="214" y="91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5"/>
                    <a:pt x="206" y="105"/>
                    <a:pt x="206" y="105"/>
                  </a:cubicBezTo>
                  <a:cubicBezTo>
                    <a:pt x="204" y="106"/>
                    <a:pt x="204" y="106"/>
                    <a:pt x="204" y="106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1" y="105"/>
                    <a:pt x="191" y="105"/>
                    <a:pt x="191" y="105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3" y="107"/>
                    <a:pt x="183" y="107"/>
                    <a:pt x="183" y="107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1" y="99"/>
                    <a:pt x="181" y="99"/>
                    <a:pt x="181" y="99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38" y="104"/>
                    <a:pt x="138" y="104"/>
                    <a:pt x="138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28" y="98"/>
                    <a:pt x="128" y="98"/>
                    <a:pt x="128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2" y="93"/>
                    <a:pt x="112" y="93"/>
                    <a:pt x="112" y="93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5" y="135"/>
                    <a:pt x="5" y="135"/>
                    <a:pt x="5" y="135"/>
                  </a:cubicBezTo>
                  <a:cubicBezTo>
                    <a:pt x="1" y="137"/>
                    <a:pt x="1" y="137"/>
                    <a:pt x="1" y="137"/>
                  </a:cubicBezTo>
                  <a:lnTo>
                    <a:pt x="0" y="141"/>
                  </a:lnTo>
                  <a:close/>
                  <a:moveTo>
                    <a:pt x="213" y="252"/>
                  </a:moveTo>
                  <a:cubicBezTo>
                    <a:pt x="213" y="252"/>
                    <a:pt x="212" y="256"/>
                    <a:pt x="213" y="255"/>
                  </a:cubicBezTo>
                  <a:cubicBezTo>
                    <a:pt x="214" y="255"/>
                    <a:pt x="215" y="252"/>
                    <a:pt x="213" y="25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Freeform 208">
              <a:extLst>
                <a:ext uri="{FF2B5EF4-FFF2-40B4-BE49-F238E27FC236}">
                  <a16:creationId xmlns:a16="http://schemas.microsoft.com/office/drawing/2014/main" xmlns="" id="{0EDDE5DB-B0C7-48F7-941F-C45DDB00B7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2509" y="2832633"/>
              <a:ext cx="885630" cy="1142530"/>
            </a:xfrm>
            <a:custGeom>
              <a:avLst/>
              <a:gdLst>
                <a:gd name="T0" fmla="*/ 213 w 251"/>
                <a:gd name="T1" fmla="*/ 268 h 324"/>
                <a:gd name="T2" fmla="*/ 209 w 251"/>
                <a:gd name="T3" fmla="*/ 285 h 324"/>
                <a:gd name="T4" fmla="*/ 220 w 251"/>
                <a:gd name="T5" fmla="*/ 322 h 324"/>
                <a:gd name="T6" fmla="*/ 1 w 251"/>
                <a:gd name="T7" fmla="*/ 149 h 324"/>
                <a:gd name="T8" fmla="*/ 16 w 251"/>
                <a:gd name="T9" fmla="*/ 154 h 324"/>
                <a:gd name="T10" fmla="*/ 5 w 251"/>
                <a:gd name="T11" fmla="*/ 160 h 324"/>
                <a:gd name="T12" fmla="*/ 32 w 251"/>
                <a:gd name="T13" fmla="*/ 167 h 324"/>
                <a:gd name="T14" fmla="*/ 36 w 251"/>
                <a:gd name="T15" fmla="*/ 161 h 324"/>
                <a:gd name="T16" fmla="*/ 36 w 251"/>
                <a:gd name="T17" fmla="*/ 170 h 324"/>
                <a:gd name="T18" fmla="*/ 37 w 251"/>
                <a:gd name="T19" fmla="*/ 193 h 324"/>
                <a:gd name="T20" fmla="*/ 41 w 251"/>
                <a:gd name="T21" fmla="*/ 215 h 324"/>
                <a:gd name="T22" fmla="*/ 54 w 251"/>
                <a:gd name="T23" fmla="*/ 268 h 324"/>
                <a:gd name="T24" fmla="*/ 67 w 251"/>
                <a:gd name="T25" fmla="*/ 291 h 324"/>
                <a:gd name="T26" fmla="*/ 87 w 251"/>
                <a:gd name="T27" fmla="*/ 302 h 324"/>
                <a:gd name="T28" fmla="*/ 98 w 251"/>
                <a:gd name="T29" fmla="*/ 272 h 324"/>
                <a:gd name="T30" fmla="*/ 100 w 251"/>
                <a:gd name="T31" fmla="*/ 238 h 324"/>
                <a:gd name="T32" fmla="*/ 109 w 251"/>
                <a:gd name="T33" fmla="*/ 224 h 324"/>
                <a:gd name="T34" fmla="*/ 128 w 251"/>
                <a:gd name="T35" fmla="*/ 208 h 324"/>
                <a:gd name="T36" fmla="*/ 141 w 251"/>
                <a:gd name="T37" fmla="*/ 196 h 324"/>
                <a:gd name="T38" fmla="*/ 154 w 251"/>
                <a:gd name="T39" fmla="*/ 186 h 324"/>
                <a:gd name="T40" fmla="*/ 167 w 251"/>
                <a:gd name="T41" fmla="*/ 169 h 324"/>
                <a:gd name="T42" fmla="*/ 176 w 251"/>
                <a:gd name="T43" fmla="*/ 161 h 324"/>
                <a:gd name="T44" fmla="*/ 167 w 251"/>
                <a:gd name="T45" fmla="*/ 139 h 324"/>
                <a:gd name="T46" fmla="*/ 175 w 251"/>
                <a:gd name="T47" fmla="*/ 123 h 324"/>
                <a:gd name="T48" fmla="*/ 186 w 251"/>
                <a:gd name="T49" fmla="*/ 119 h 324"/>
                <a:gd name="T50" fmla="*/ 199 w 251"/>
                <a:gd name="T51" fmla="*/ 131 h 324"/>
                <a:gd name="T52" fmla="*/ 204 w 251"/>
                <a:gd name="T53" fmla="*/ 142 h 324"/>
                <a:gd name="T54" fmla="*/ 206 w 251"/>
                <a:gd name="T55" fmla="*/ 151 h 324"/>
                <a:gd name="T56" fmla="*/ 216 w 251"/>
                <a:gd name="T57" fmla="*/ 167 h 324"/>
                <a:gd name="T58" fmla="*/ 218 w 251"/>
                <a:gd name="T59" fmla="*/ 153 h 324"/>
                <a:gd name="T60" fmla="*/ 228 w 251"/>
                <a:gd name="T61" fmla="*/ 135 h 324"/>
                <a:gd name="T62" fmla="*/ 237 w 251"/>
                <a:gd name="T63" fmla="*/ 123 h 324"/>
                <a:gd name="T64" fmla="*/ 251 w 251"/>
                <a:gd name="T65" fmla="*/ 109 h 324"/>
                <a:gd name="T66" fmla="*/ 243 w 251"/>
                <a:gd name="T67" fmla="*/ 96 h 324"/>
                <a:gd name="T68" fmla="*/ 231 w 251"/>
                <a:gd name="T69" fmla="*/ 87 h 324"/>
                <a:gd name="T70" fmla="*/ 214 w 251"/>
                <a:gd name="T71" fmla="*/ 91 h 324"/>
                <a:gd name="T72" fmla="*/ 204 w 251"/>
                <a:gd name="T73" fmla="*/ 106 h 324"/>
                <a:gd name="T74" fmla="*/ 180 w 251"/>
                <a:gd name="T75" fmla="*/ 103 h 324"/>
                <a:gd name="T76" fmla="*/ 170 w 251"/>
                <a:gd name="T77" fmla="*/ 98 h 324"/>
                <a:gd name="T78" fmla="*/ 171 w 251"/>
                <a:gd name="T79" fmla="*/ 111 h 324"/>
                <a:gd name="T80" fmla="*/ 149 w 251"/>
                <a:gd name="T81" fmla="*/ 108 h 324"/>
                <a:gd name="T82" fmla="*/ 128 w 251"/>
                <a:gd name="T83" fmla="*/ 98 h 324"/>
                <a:gd name="T84" fmla="*/ 106 w 251"/>
                <a:gd name="T85" fmla="*/ 88 h 324"/>
                <a:gd name="T86" fmla="*/ 106 w 251"/>
                <a:gd name="T87" fmla="*/ 69 h 324"/>
                <a:gd name="T88" fmla="*/ 89 w 251"/>
                <a:gd name="T89" fmla="*/ 57 h 324"/>
                <a:gd name="T90" fmla="*/ 89 w 251"/>
                <a:gd name="T91" fmla="*/ 45 h 324"/>
                <a:gd name="T92" fmla="*/ 83 w 251"/>
                <a:gd name="T93" fmla="*/ 28 h 324"/>
                <a:gd name="T94" fmla="*/ 91 w 251"/>
                <a:gd name="T95" fmla="*/ 14 h 324"/>
                <a:gd name="T96" fmla="*/ 84 w 251"/>
                <a:gd name="T97" fmla="*/ 1 h 324"/>
                <a:gd name="T98" fmla="*/ 68 w 251"/>
                <a:gd name="T99" fmla="*/ 10 h 324"/>
                <a:gd name="T100" fmla="*/ 50 w 251"/>
                <a:gd name="T101" fmla="*/ 22 h 324"/>
                <a:gd name="T102" fmla="*/ 37 w 251"/>
                <a:gd name="T103" fmla="*/ 27 h 324"/>
                <a:gd name="T104" fmla="*/ 45 w 251"/>
                <a:gd name="T105" fmla="*/ 47 h 324"/>
                <a:gd name="T106" fmla="*/ 43 w 251"/>
                <a:gd name="T107" fmla="*/ 70 h 324"/>
                <a:gd name="T108" fmla="*/ 28 w 251"/>
                <a:gd name="T109" fmla="*/ 87 h 324"/>
                <a:gd name="T110" fmla="*/ 13 w 251"/>
                <a:gd name="T111" fmla="*/ 101 h 324"/>
                <a:gd name="T112" fmla="*/ 10 w 251"/>
                <a:gd name="T113" fmla="*/ 116 h 324"/>
                <a:gd name="T114" fmla="*/ 13 w 251"/>
                <a:gd name="T115" fmla="*/ 135 h 324"/>
                <a:gd name="T116" fmla="*/ 213 w 251"/>
                <a:gd name="T117" fmla="*/ 25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324">
                  <a:moveTo>
                    <a:pt x="213" y="262"/>
                  </a:moveTo>
                  <a:cubicBezTo>
                    <a:pt x="213" y="263"/>
                    <a:pt x="213" y="263"/>
                    <a:pt x="213" y="263"/>
                  </a:cubicBezTo>
                  <a:cubicBezTo>
                    <a:pt x="213" y="262"/>
                    <a:pt x="214" y="262"/>
                    <a:pt x="213" y="262"/>
                  </a:cubicBezTo>
                  <a:close/>
                  <a:moveTo>
                    <a:pt x="213" y="266"/>
                  </a:moveTo>
                  <a:cubicBezTo>
                    <a:pt x="213" y="266"/>
                    <a:pt x="213" y="268"/>
                    <a:pt x="213" y="268"/>
                  </a:cubicBezTo>
                  <a:cubicBezTo>
                    <a:pt x="215" y="269"/>
                    <a:pt x="214" y="266"/>
                    <a:pt x="213" y="266"/>
                  </a:cubicBezTo>
                  <a:close/>
                  <a:moveTo>
                    <a:pt x="211" y="272"/>
                  </a:moveTo>
                  <a:cubicBezTo>
                    <a:pt x="211" y="272"/>
                    <a:pt x="212" y="273"/>
                    <a:pt x="212" y="274"/>
                  </a:cubicBezTo>
                  <a:cubicBezTo>
                    <a:pt x="213" y="274"/>
                    <a:pt x="213" y="272"/>
                    <a:pt x="211" y="272"/>
                  </a:cubicBezTo>
                  <a:close/>
                  <a:moveTo>
                    <a:pt x="209" y="285"/>
                  </a:moveTo>
                  <a:cubicBezTo>
                    <a:pt x="209" y="286"/>
                    <a:pt x="209" y="286"/>
                    <a:pt x="209" y="286"/>
                  </a:cubicBezTo>
                  <a:cubicBezTo>
                    <a:pt x="212" y="287"/>
                    <a:pt x="211" y="285"/>
                    <a:pt x="209" y="285"/>
                  </a:cubicBezTo>
                  <a:close/>
                  <a:moveTo>
                    <a:pt x="218" y="322"/>
                  </a:moveTo>
                  <a:cubicBezTo>
                    <a:pt x="219" y="324"/>
                    <a:pt x="219" y="324"/>
                    <a:pt x="219" y="324"/>
                  </a:cubicBezTo>
                  <a:cubicBezTo>
                    <a:pt x="221" y="324"/>
                    <a:pt x="220" y="323"/>
                    <a:pt x="220" y="322"/>
                  </a:cubicBezTo>
                  <a:cubicBezTo>
                    <a:pt x="220" y="322"/>
                    <a:pt x="219" y="322"/>
                    <a:pt x="218" y="322"/>
                  </a:cubicBezTo>
                  <a:close/>
                  <a:moveTo>
                    <a:pt x="0" y="141"/>
                  </a:moveTo>
                  <a:cubicBezTo>
                    <a:pt x="1" y="141"/>
                    <a:pt x="1" y="141"/>
                    <a:pt x="1" y="141"/>
                  </a:cubicBezTo>
                  <a:cubicBezTo>
                    <a:pt x="1" y="142"/>
                    <a:pt x="1" y="141"/>
                    <a:pt x="0" y="142"/>
                  </a:cubicBezTo>
                  <a:cubicBezTo>
                    <a:pt x="1" y="145"/>
                    <a:pt x="1" y="147"/>
                    <a:pt x="1" y="149"/>
                  </a:cubicBezTo>
                  <a:cubicBezTo>
                    <a:pt x="4" y="150"/>
                    <a:pt x="10" y="154"/>
                    <a:pt x="16" y="152"/>
                  </a:cubicBezTo>
                  <a:cubicBezTo>
                    <a:pt x="18" y="151"/>
                    <a:pt x="18" y="148"/>
                    <a:pt x="19" y="147"/>
                  </a:cubicBezTo>
                  <a:cubicBezTo>
                    <a:pt x="20" y="147"/>
                    <a:pt x="21" y="148"/>
                    <a:pt x="21" y="147"/>
                  </a:cubicBezTo>
                  <a:cubicBezTo>
                    <a:pt x="20" y="149"/>
                    <a:pt x="20" y="151"/>
                    <a:pt x="19" y="153"/>
                  </a:cubicBezTo>
                  <a:cubicBezTo>
                    <a:pt x="18" y="153"/>
                    <a:pt x="17" y="153"/>
                    <a:pt x="16" y="154"/>
                  </a:cubicBezTo>
                  <a:cubicBezTo>
                    <a:pt x="15" y="155"/>
                    <a:pt x="16" y="157"/>
                    <a:pt x="15" y="157"/>
                  </a:cubicBezTo>
                  <a:cubicBezTo>
                    <a:pt x="14" y="158"/>
                    <a:pt x="12" y="157"/>
                    <a:pt x="11" y="157"/>
                  </a:cubicBezTo>
                  <a:cubicBezTo>
                    <a:pt x="11" y="157"/>
                    <a:pt x="10" y="159"/>
                    <a:pt x="9" y="159"/>
                  </a:cubicBezTo>
                  <a:cubicBezTo>
                    <a:pt x="8" y="160"/>
                    <a:pt x="8" y="158"/>
                    <a:pt x="7" y="159"/>
                  </a:cubicBezTo>
                  <a:cubicBezTo>
                    <a:pt x="6" y="159"/>
                    <a:pt x="6" y="160"/>
                    <a:pt x="5" y="160"/>
                  </a:cubicBezTo>
                  <a:cubicBezTo>
                    <a:pt x="6" y="161"/>
                    <a:pt x="7" y="163"/>
                    <a:pt x="7" y="164"/>
                  </a:cubicBezTo>
                  <a:cubicBezTo>
                    <a:pt x="11" y="169"/>
                    <a:pt x="15" y="172"/>
                    <a:pt x="18" y="177"/>
                  </a:cubicBezTo>
                  <a:cubicBezTo>
                    <a:pt x="19" y="177"/>
                    <a:pt x="20" y="177"/>
                    <a:pt x="21" y="177"/>
                  </a:cubicBezTo>
                  <a:cubicBezTo>
                    <a:pt x="22" y="177"/>
                    <a:pt x="23" y="175"/>
                    <a:pt x="23" y="175"/>
                  </a:cubicBezTo>
                  <a:cubicBezTo>
                    <a:pt x="27" y="173"/>
                    <a:pt x="31" y="172"/>
                    <a:pt x="32" y="167"/>
                  </a:cubicBezTo>
                  <a:cubicBezTo>
                    <a:pt x="33" y="163"/>
                    <a:pt x="31" y="161"/>
                    <a:pt x="33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8"/>
                    <a:pt x="34" y="158"/>
                    <a:pt x="35" y="158"/>
                  </a:cubicBezTo>
                  <a:cubicBezTo>
                    <a:pt x="35" y="159"/>
                    <a:pt x="35" y="159"/>
                    <a:pt x="35" y="160"/>
                  </a:cubicBezTo>
                  <a:cubicBezTo>
                    <a:pt x="35" y="159"/>
                    <a:pt x="36" y="161"/>
                    <a:pt x="36" y="161"/>
                  </a:cubicBezTo>
                  <a:cubicBezTo>
                    <a:pt x="36" y="162"/>
                    <a:pt x="35" y="162"/>
                    <a:pt x="35" y="164"/>
                  </a:cubicBezTo>
                  <a:cubicBezTo>
                    <a:pt x="37" y="165"/>
                    <a:pt x="37" y="166"/>
                    <a:pt x="36" y="166"/>
                  </a:cubicBezTo>
                  <a:cubicBezTo>
                    <a:pt x="36" y="166"/>
                    <a:pt x="37" y="167"/>
                    <a:pt x="35" y="167"/>
                  </a:cubicBezTo>
                  <a:cubicBezTo>
                    <a:pt x="35" y="167"/>
                    <a:pt x="35" y="169"/>
                    <a:pt x="36" y="168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7" y="172"/>
                    <a:pt x="39" y="172"/>
                    <a:pt x="39" y="175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7"/>
                    <a:pt x="34" y="187"/>
                    <a:pt x="34" y="187"/>
                  </a:cubicBezTo>
                  <a:cubicBezTo>
                    <a:pt x="34" y="188"/>
                    <a:pt x="37" y="190"/>
                    <a:pt x="37" y="191"/>
                  </a:cubicBezTo>
                  <a:cubicBezTo>
                    <a:pt x="38" y="192"/>
                    <a:pt x="36" y="193"/>
                    <a:pt x="37" y="193"/>
                  </a:cubicBezTo>
                  <a:cubicBezTo>
                    <a:pt x="39" y="194"/>
                    <a:pt x="37" y="198"/>
                    <a:pt x="37" y="200"/>
                  </a:cubicBezTo>
                  <a:cubicBezTo>
                    <a:pt x="38" y="200"/>
                    <a:pt x="38" y="200"/>
                    <a:pt x="38" y="200"/>
                  </a:cubicBezTo>
                  <a:cubicBezTo>
                    <a:pt x="38" y="203"/>
                    <a:pt x="37" y="209"/>
                    <a:pt x="39" y="210"/>
                  </a:cubicBezTo>
                  <a:cubicBezTo>
                    <a:pt x="39" y="210"/>
                    <a:pt x="38" y="211"/>
                    <a:pt x="39" y="212"/>
                  </a:cubicBezTo>
                  <a:cubicBezTo>
                    <a:pt x="39" y="212"/>
                    <a:pt x="40" y="214"/>
                    <a:pt x="41" y="215"/>
                  </a:cubicBezTo>
                  <a:cubicBezTo>
                    <a:pt x="41" y="218"/>
                    <a:pt x="41" y="220"/>
                    <a:pt x="41" y="224"/>
                  </a:cubicBezTo>
                  <a:cubicBezTo>
                    <a:pt x="43" y="231"/>
                    <a:pt x="48" y="237"/>
                    <a:pt x="49" y="244"/>
                  </a:cubicBezTo>
                  <a:cubicBezTo>
                    <a:pt x="51" y="250"/>
                    <a:pt x="50" y="253"/>
                    <a:pt x="51" y="260"/>
                  </a:cubicBezTo>
                  <a:cubicBezTo>
                    <a:pt x="51" y="260"/>
                    <a:pt x="53" y="262"/>
                    <a:pt x="53" y="263"/>
                  </a:cubicBezTo>
                  <a:cubicBezTo>
                    <a:pt x="54" y="265"/>
                    <a:pt x="53" y="266"/>
                    <a:pt x="54" y="268"/>
                  </a:cubicBezTo>
                  <a:cubicBezTo>
                    <a:pt x="55" y="269"/>
                    <a:pt x="57" y="269"/>
                    <a:pt x="57" y="270"/>
                  </a:cubicBezTo>
                  <a:cubicBezTo>
                    <a:pt x="58" y="272"/>
                    <a:pt x="57" y="273"/>
                    <a:pt x="58" y="274"/>
                  </a:cubicBezTo>
                  <a:cubicBezTo>
                    <a:pt x="59" y="276"/>
                    <a:pt x="61" y="277"/>
                    <a:pt x="61" y="279"/>
                  </a:cubicBezTo>
                  <a:cubicBezTo>
                    <a:pt x="62" y="281"/>
                    <a:pt x="62" y="283"/>
                    <a:pt x="63" y="285"/>
                  </a:cubicBezTo>
                  <a:cubicBezTo>
                    <a:pt x="63" y="287"/>
                    <a:pt x="67" y="289"/>
                    <a:pt x="67" y="291"/>
                  </a:cubicBezTo>
                  <a:cubicBezTo>
                    <a:pt x="67" y="293"/>
                    <a:pt x="66" y="294"/>
                    <a:pt x="65" y="295"/>
                  </a:cubicBezTo>
                  <a:cubicBezTo>
                    <a:pt x="68" y="300"/>
                    <a:pt x="72" y="306"/>
                    <a:pt x="75" y="311"/>
                  </a:cubicBezTo>
                  <a:cubicBezTo>
                    <a:pt x="77" y="311"/>
                    <a:pt x="78" y="312"/>
                    <a:pt x="79" y="311"/>
                  </a:cubicBezTo>
                  <a:cubicBezTo>
                    <a:pt x="82" y="309"/>
                    <a:pt x="81" y="305"/>
                    <a:pt x="83" y="303"/>
                  </a:cubicBezTo>
                  <a:cubicBezTo>
                    <a:pt x="84" y="303"/>
                    <a:pt x="86" y="303"/>
                    <a:pt x="87" y="302"/>
                  </a:cubicBezTo>
                  <a:cubicBezTo>
                    <a:pt x="87" y="302"/>
                    <a:pt x="86" y="300"/>
                    <a:pt x="87" y="300"/>
                  </a:cubicBezTo>
                  <a:cubicBezTo>
                    <a:pt x="87" y="300"/>
                    <a:pt x="92" y="291"/>
                    <a:pt x="92" y="291"/>
                  </a:cubicBezTo>
                  <a:cubicBezTo>
                    <a:pt x="93" y="291"/>
                    <a:pt x="95" y="291"/>
                    <a:pt x="96" y="291"/>
                  </a:cubicBezTo>
                  <a:cubicBezTo>
                    <a:pt x="95" y="286"/>
                    <a:pt x="93" y="279"/>
                    <a:pt x="94" y="276"/>
                  </a:cubicBezTo>
                  <a:cubicBezTo>
                    <a:pt x="95" y="274"/>
                    <a:pt x="97" y="273"/>
                    <a:pt x="98" y="272"/>
                  </a:cubicBezTo>
                  <a:cubicBezTo>
                    <a:pt x="99" y="270"/>
                    <a:pt x="98" y="268"/>
                    <a:pt x="98" y="266"/>
                  </a:cubicBezTo>
                  <a:cubicBezTo>
                    <a:pt x="100" y="266"/>
                    <a:pt x="100" y="266"/>
                    <a:pt x="100" y="266"/>
                  </a:cubicBezTo>
                  <a:cubicBezTo>
                    <a:pt x="100" y="263"/>
                    <a:pt x="99" y="261"/>
                    <a:pt x="98" y="260"/>
                  </a:cubicBezTo>
                  <a:cubicBezTo>
                    <a:pt x="98" y="254"/>
                    <a:pt x="97" y="250"/>
                    <a:pt x="98" y="244"/>
                  </a:cubicBezTo>
                  <a:cubicBezTo>
                    <a:pt x="98" y="242"/>
                    <a:pt x="100" y="240"/>
                    <a:pt x="100" y="238"/>
                  </a:cubicBezTo>
                  <a:cubicBezTo>
                    <a:pt x="99" y="238"/>
                    <a:pt x="99" y="238"/>
                    <a:pt x="99" y="238"/>
                  </a:cubicBezTo>
                  <a:cubicBezTo>
                    <a:pt x="99" y="236"/>
                    <a:pt x="98" y="234"/>
                    <a:pt x="98" y="232"/>
                  </a:cubicBezTo>
                  <a:cubicBezTo>
                    <a:pt x="99" y="231"/>
                    <a:pt x="100" y="230"/>
                    <a:pt x="100" y="230"/>
                  </a:cubicBezTo>
                  <a:cubicBezTo>
                    <a:pt x="103" y="228"/>
                    <a:pt x="103" y="229"/>
                    <a:pt x="106" y="228"/>
                  </a:cubicBezTo>
                  <a:cubicBezTo>
                    <a:pt x="108" y="228"/>
                    <a:pt x="108" y="225"/>
                    <a:pt x="109" y="224"/>
                  </a:cubicBezTo>
                  <a:cubicBezTo>
                    <a:pt x="111" y="223"/>
                    <a:pt x="114" y="224"/>
                    <a:pt x="115" y="222"/>
                  </a:cubicBezTo>
                  <a:cubicBezTo>
                    <a:pt x="117" y="220"/>
                    <a:pt x="116" y="215"/>
                    <a:pt x="119" y="213"/>
                  </a:cubicBezTo>
                  <a:cubicBezTo>
                    <a:pt x="121" y="212"/>
                    <a:pt x="123" y="213"/>
                    <a:pt x="126" y="212"/>
                  </a:cubicBezTo>
                  <a:cubicBezTo>
                    <a:pt x="126" y="211"/>
                    <a:pt x="126" y="211"/>
                    <a:pt x="126" y="211"/>
                  </a:cubicBezTo>
                  <a:cubicBezTo>
                    <a:pt x="127" y="210"/>
                    <a:pt x="127" y="209"/>
                    <a:pt x="128" y="208"/>
                  </a:cubicBezTo>
                  <a:cubicBezTo>
                    <a:pt x="130" y="207"/>
                    <a:pt x="132" y="208"/>
                    <a:pt x="134" y="207"/>
                  </a:cubicBezTo>
                  <a:cubicBezTo>
                    <a:pt x="135" y="206"/>
                    <a:pt x="134" y="204"/>
                    <a:pt x="135" y="203"/>
                  </a:cubicBezTo>
                  <a:cubicBezTo>
                    <a:pt x="136" y="202"/>
                    <a:pt x="138" y="201"/>
                    <a:pt x="138" y="200"/>
                  </a:cubicBezTo>
                  <a:cubicBezTo>
                    <a:pt x="139" y="199"/>
                    <a:pt x="139" y="198"/>
                    <a:pt x="140" y="196"/>
                  </a:cubicBezTo>
                  <a:cubicBezTo>
                    <a:pt x="141" y="196"/>
                    <a:pt x="141" y="196"/>
                    <a:pt x="141" y="196"/>
                  </a:cubicBezTo>
                  <a:cubicBezTo>
                    <a:pt x="141" y="195"/>
                    <a:pt x="141" y="195"/>
                    <a:pt x="141" y="195"/>
                  </a:cubicBezTo>
                  <a:cubicBezTo>
                    <a:pt x="141" y="194"/>
                    <a:pt x="144" y="194"/>
                    <a:pt x="144" y="193"/>
                  </a:cubicBezTo>
                  <a:cubicBezTo>
                    <a:pt x="146" y="189"/>
                    <a:pt x="146" y="189"/>
                    <a:pt x="146" y="189"/>
                  </a:cubicBezTo>
                  <a:cubicBezTo>
                    <a:pt x="147" y="189"/>
                    <a:pt x="149" y="190"/>
                    <a:pt x="150" y="189"/>
                  </a:cubicBezTo>
                  <a:cubicBezTo>
                    <a:pt x="151" y="189"/>
                    <a:pt x="153" y="186"/>
                    <a:pt x="154" y="186"/>
                  </a:cubicBezTo>
                  <a:cubicBezTo>
                    <a:pt x="155" y="185"/>
                    <a:pt x="156" y="186"/>
                    <a:pt x="157" y="185"/>
                  </a:cubicBezTo>
                  <a:cubicBezTo>
                    <a:pt x="162" y="181"/>
                    <a:pt x="159" y="180"/>
                    <a:pt x="160" y="174"/>
                  </a:cubicBezTo>
                  <a:cubicBezTo>
                    <a:pt x="160" y="174"/>
                    <a:pt x="163" y="172"/>
                    <a:pt x="163" y="171"/>
                  </a:cubicBezTo>
                  <a:cubicBezTo>
                    <a:pt x="163" y="171"/>
                    <a:pt x="163" y="169"/>
                    <a:pt x="163" y="169"/>
                  </a:cubicBezTo>
                  <a:cubicBezTo>
                    <a:pt x="164" y="168"/>
                    <a:pt x="166" y="169"/>
                    <a:pt x="167" y="169"/>
                  </a:cubicBezTo>
                  <a:cubicBezTo>
                    <a:pt x="168" y="168"/>
                    <a:pt x="169" y="166"/>
                    <a:pt x="169" y="166"/>
                  </a:cubicBezTo>
                  <a:cubicBezTo>
                    <a:pt x="170" y="166"/>
                    <a:pt x="169" y="166"/>
                    <a:pt x="170" y="167"/>
                  </a:cubicBezTo>
                  <a:cubicBezTo>
                    <a:pt x="172" y="167"/>
                    <a:pt x="172" y="167"/>
                    <a:pt x="174" y="167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3" y="151"/>
                    <a:pt x="173" y="151"/>
                    <a:pt x="173" y="151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9" y="128"/>
                    <a:pt x="169" y="128"/>
                    <a:pt x="169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1" y="118"/>
                    <a:pt x="171" y="118"/>
                    <a:pt x="171" y="118"/>
                  </a:cubicBezTo>
                  <a:cubicBezTo>
                    <a:pt x="173" y="114"/>
                    <a:pt x="173" y="114"/>
                    <a:pt x="173" y="114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8"/>
                    <a:pt x="204" y="142"/>
                    <a:pt x="204" y="142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5" y="155"/>
                    <a:pt x="205" y="155"/>
                    <a:pt x="205" y="155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10" y="157"/>
                    <a:pt x="210" y="157"/>
                    <a:pt x="210" y="157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6"/>
                    <a:pt x="211" y="166"/>
                    <a:pt x="211" y="166"/>
                  </a:cubicBezTo>
                  <a:cubicBezTo>
                    <a:pt x="214" y="165"/>
                    <a:pt x="214" y="165"/>
                    <a:pt x="214" y="165"/>
                  </a:cubicBezTo>
                  <a:cubicBezTo>
                    <a:pt x="216" y="167"/>
                    <a:pt x="216" y="167"/>
                    <a:pt x="216" y="167"/>
                  </a:cubicBezTo>
                  <a:cubicBezTo>
                    <a:pt x="218" y="165"/>
                    <a:pt x="218" y="165"/>
                    <a:pt x="218" y="165"/>
                  </a:cubicBezTo>
                  <a:cubicBezTo>
                    <a:pt x="219" y="163"/>
                    <a:pt x="219" y="163"/>
                    <a:pt x="219" y="163"/>
                  </a:cubicBezTo>
                  <a:cubicBezTo>
                    <a:pt x="220" y="161"/>
                    <a:pt x="220" y="161"/>
                    <a:pt x="220" y="161"/>
                  </a:cubicBezTo>
                  <a:cubicBezTo>
                    <a:pt x="219" y="156"/>
                    <a:pt x="219" y="156"/>
                    <a:pt x="219" y="156"/>
                  </a:cubicBezTo>
                  <a:cubicBezTo>
                    <a:pt x="218" y="153"/>
                    <a:pt x="218" y="153"/>
                    <a:pt x="218" y="153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23" y="148"/>
                    <a:pt x="223" y="148"/>
                    <a:pt x="223" y="148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8" y="135"/>
                    <a:pt x="228" y="135"/>
                    <a:pt x="228" y="135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7" y="132"/>
                    <a:pt x="227" y="132"/>
                    <a:pt x="227" y="132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3" y="126"/>
                    <a:pt x="233" y="126"/>
                    <a:pt x="233" y="126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0"/>
                    <a:pt x="237" y="120"/>
                    <a:pt x="237" y="120"/>
                  </a:cubicBezTo>
                  <a:cubicBezTo>
                    <a:pt x="240" y="115"/>
                    <a:pt x="240" y="115"/>
                    <a:pt x="240" y="115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51" y="109"/>
                    <a:pt x="251" y="109"/>
                    <a:pt x="251" y="109"/>
                  </a:cubicBezTo>
                  <a:cubicBezTo>
                    <a:pt x="251" y="104"/>
                    <a:pt x="251" y="104"/>
                    <a:pt x="251" y="104"/>
                  </a:cubicBezTo>
                  <a:cubicBezTo>
                    <a:pt x="250" y="101"/>
                    <a:pt x="250" y="101"/>
                    <a:pt x="250" y="101"/>
                  </a:cubicBezTo>
                  <a:cubicBezTo>
                    <a:pt x="249" y="98"/>
                    <a:pt x="249" y="98"/>
                    <a:pt x="249" y="98"/>
                  </a:cubicBezTo>
                  <a:cubicBezTo>
                    <a:pt x="246" y="97"/>
                    <a:pt x="246" y="97"/>
                    <a:pt x="246" y="97"/>
                  </a:cubicBezTo>
                  <a:cubicBezTo>
                    <a:pt x="243" y="96"/>
                    <a:pt x="243" y="96"/>
                    <a:pt x="243" y="96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96"/>
                    <a:pt x="238" y="96"/>
                    <a:pt x="238" y="96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1" y="87"/>
                    <a:pt x="231" y="87"/>
                    <a:pt x="231" y="87"/>
                  </a:cubicBezTo>
                  <a:cubicBezTo>
                    <a:pt x="228" y="87"/>
                    <a:pt x="228" y="87"/>
                    <a:pt x="228" y="87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1" y="89"/>
                    <a:pt x="221" y="89"/>
                    <a:pt x="221" y="89"/>
                  </a:cubicBezTo>
                  <a:cubicBezTo>
                    <a:pt x="217" y="89"/>
                    <a:pt x="217" y="89"/>
                    <a:pt x="217" y="89"/>
                  </a:cubicBezTo>
                  <a:cubicBezTo>
                    <a:pt x="214" y="91"/>
                    <a:pt x="214" y="91"/>
                    <a:pt x="214" y="91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5"/>
                    <a:pt x="206" y="105"/>
                    <a:pt x="206" y="105"/>
                  </a:cubicBezTo>
                  <a:cubicBezTo>
                    <a:pt x="204" y="106"/>
                    <a:pt x="204" y="106"/>
                    <a:pt x="204" y="106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1" y="105"/>
                    <a:pt x="191" y="105"/>
                    <a:pt x="191" y="105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3" y="107"/>
                    <a:pt x="183" y="107"/>
                    <a:pt x="183" y="107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1" y="99"/>
                    <a:pt x="181" y="99"/>
                    <a:pt x="181" y="99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38" y="104"/>
                    <a:pt x="138" y="104"/>
                    <a:pt x="138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28" y="98"/>
                    <a:pt x="128" y="98"/>
                    <a:pt x="128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2" y="93"/>
                    <a:pt x="112" y="93"/>
                    <a:pt x="112" y="93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5" y="135"/>
                    <a:pt x="5" y="135"/>
                    <a:pt x="5" y="135"/>
                  </a:cubicBezTo>
                  <a:cubicBezTo>
                    <a:pt x="1" y="137"/>
                    <a:pt x="1" y="137"/>
                    <a:pt x="1" y="137"/>
                  </a:cubicBezTo>
                  <a:lnTo>
                    <a:pt x="0" y="141"/>
                  </a:lnTo>
                  <a:close/>
                  <a:moveTo>
                    <a:pt x="213" y="252"/>
                  </a:moveTo>
                  <a:cubicBezTo>
                    <a:pt x="213" y="252"/>
                    <a:pt x="212" y="256"/>
                    <a:pt x="213" y="255"/>
                  </a:cubicBezTo>
                  <a:cubicBezTo>
                    <a:pt x="214" y="255"/>
                    <a:pt x="215" y="252"/>
                    <a:pt x="213" y="252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Freeform 209">
              <a:extLst>
                <a:ext uri="{FF2B5EF4-FFF2-40B4-BE49-F238E27FC236}">
                  <a16:creationId xmlns:a16="http://schemas.microsoft.com/office/drawing/2014/main" xmlns="" id="{569CF056-44FF-4670-8F28-A38A6FB789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8315" y="1391896"/>
              <a:ext cx="317965" cy="168865"/>
            </a:xfrm>
            <a:custGeom>
              <a:avLst/>
              <a:gdLst>
                <a:gd name="T0" fmla="*/ 66 w 90"/>
                <a:gd name="T1" fmla="*/ 2 h 48"/>
                <a:gd name="T2" fmla="*/ 62 w 90"/>
                <a:gd name="T3" fmla="*/ 8 h 48"/>
                <a:gd name="T4" fmla="*/ 59 w 90"/>
                <a:gd name="T5" fmla="*/ 8 h 48"/>
                <a:gd name="T6" fmla="*/ 55 w 90"/>
                <a:gd name="T7" fmla="*/ 9 h 48"/>
                <a:gd name="T8" fmla="*/ 50 w 90"/>
                <a:gd name="T9" fmla="*/ 12 h 48"/>
                <a:gd name="T10" fmla="*/ 47 w 90"/>
                <a:gd name="T11" fmla="*/ 7 h 48"/>
                <a:gd name="T12" fmla="*/ 44 w 90"/>
                <a:gd name="T13" fmla="*/ 5 h 48"/>
                <a:gd name="T14" fmla="*/ 38 w 90"/>
                <a:gd name="T15" fmla="*/ 9 h 48"/>
                <a:gd name="T16" fmla="*/ 38 w 90"/>
                <a:gd name="T17" fmla="*/ 13 h 48"/>
                <a:gd name="T18" fmla="*/ 35 w 90"/>
                <a:gd name="T19" fmla="*/ 7 h 48"/>
                <a:gd name="T20" fmla="*/ 32 w 90"/>
                <a:gd name="T21" fmla="*/ 16 h 48"/>
                <a:gd name="T22" fmla="*/ 28 w 90"/>
                <a:gd name="T23" fmla="*/ 15 h 48"/>
                <a:gd name="T24" fmla="*/ 24 w 90"/>
                <a:gd name="T25" fmla="*/ 20 h 48"/>
                <a:gd name="T26" fmla="*/ 23 w 90"/>
                <a:gd name="T27" fmla="*/ 12 h 48"/>
                <a:gd name="T28" fmla="*/ 22 w 90"/>
                <a:gd name="T29" fmla="*/ 10 h 48"/>
                <a:gd name="T30" fmla="*/ 20 w 90"/>
                <a:gd name="T31" fmla="*/ 5 h 48"/>
                <a:gd name="T32" fmla="*/ 13 w 90"/>
                <a:gd name="T33" fmla="*/ 6 h 48"/>
                <a:gd name="T34" fmla="*/ 16 w 90"/>
                <a:gd name="T35" fmla="*/ 12 h 48"/>
                <a:gd name="T36" fmla="*/ 10 w 90"/>
                <a:gd name="T37" fmla="*/ 7 h 48"/>
                <a:gd name="T38" fmla="*/ 8 w 90"/>
                <a:gd name="T39" fmla="*/ 8 h 48"/>
                <a:gd name="T40" fmla="*/ 8 w 90"/>
                <a:gd name="T41" fmla="*/ 8 h 48"/>
                <a:gd name="T42" fmla="*/ 8 w 90"/>
                <a:gd name="T43" fmla="*/ 10 h 48"/>
                <a:gd name="T44" fmla="*/ 6 w 90"/>
                <a:gd name="T45" fmla="*/ 14 h 48"/>
                <a:gd name="T46" fmla="*/ 0 w 90"/>
                <a:gd name="T47" fmla="*/ 17 h 48"/>
                <a:gd name="T48" fmla="*/ 2 w 90"/>
                <a:gd name="T49" fmla="*/ 19 h 48"/>
                <a:gd name="T50" fmla="*/ 6 w 90"/>
                <a:gd name="T51" fmla="*/ 18 h 48"/>
                <a:gd name="T52" fmla="*/ 16 w 90"/>
                <a:gd name="T53" fmla="*/ 16 h 48"/>
                <a:gd name="T54" fmla="*/ 14 w 90"/>
                <a:gd name="T55" fmla="*/ 22 h 48"/>
                <a:gd name="T56" fmla="*/ 17 w 90"/>
                <a:gd name="T57" fmla="*/ 23 h 48"/>
                <a:gd name="T58" fmla="*/ 7 w 90"/>
                <a:gd name="T59" fmla="*/ 26 h 48"/>
                <a:gd name="T60" fmla="*/ 3 w 90"/>
                <a:gd name="T61" fmla="*/ 28 h 48"/>
                <a:gd name="T62" fmla="*/ 8 w 90"/>
                <a:gd name="T63" fmla="*/ 28 h 48"/>
                <a:gd name="T64" fmla="*/ 16 w 90"/>
                <a:gd name="T65" fmla="*/ 32 h 48"/>
                <a:gd name="T66" fmla="*/ 19 w 90"/>
                <a:gd name="T67" fmla="*/ 34 h 48"/>
                <a:gd name="T68" fmla="*/ 18 w 90"/>
                <a:gd name="T69" fmla="*/ 37 h 48"/>
                <a:gd name="T70" fmla="*/ 12 w 90"/>
                <a:gd name="T71" fmla="*/ 40 h 48"/>
                <a:gd name="T72" fmla="*/ 26 w 90"/>
                <a:gd name="T73" fmla="*/ 40 h 48"/>
                <a:gd name="T74" fmla="*/ 30 w 90"/>
                <a:gd name="T75" fmla="*/ 41 h 48"/>
                <a:gd name="T76" fmla="*/ 36 w 90"/>
                <a:gd name="T77" fmla="*/ 42 h 48"/>
                <a:gd name="T78" fmla="*/ 36 w 90"/>
                <a:gd name="T79" fmla="*/ 46 h 48"/>
                <a:gd name="T80" fmla="*/ 48 w 90"/>
                <a:gd name="T81" fmla="*/ 45 h 48"/>
                <a:gd name="T82" fmla="*/ 50 w 90"/>
                <a:gd name="T83" fmla="*/ 47 h 48"/>
                <a:gd name="T84" fmla="*/ 51 w 90"/>
                <a:gd name="T85" fmla="*/ 42 h 48"/>
                <a:gd name="T86" fmla="*/ 58 w 90"/>
                <a:gd name="T87" fmla="*/ 42 h 48"/>
                <a:gd name="T88" fmla="*/ 62 w 90"/>
                <a:gd name="T89" fmla="*/ 38 h 48"/>
                <a:gd name="T90" fmla="*/ 69 w 90"/>
                <a:gd name="T91" fmla="*/ 36 h 48"/>
                <a:gd name="T92" fmla="*/ 78 w 90"/>
                <a:gd name="T93" fmla="*/ 33 h 48"/>
                <a:gd name="T94" fmla="*/ 81 w 90"/>
                <a:gd name="T95" fmla="*/ 28 h 48"/>
                <a:gd name="T96" fmla="*/ 84 w 90"/>
                <a:gd name="T97" fmla="*/ 26 h 48"/>
                <a:gd name="T98" fmla="*/ 86 w 90"/>
                <a:gd name="T99" fmla="*/ 26 h 48"/>
                <a:gd name="T100" fmla="*/ 89 w 90"/>
                <a:gd name="T101" fmla="*/ 23 h 48"/>
                <a:gd name="T102" fmla="*/ 88 w 90"/>
                <a:gd name="T103" fmla="*/ 22 h 48"/>
                <a:gd name="T104" fmla="*/ 89 w 90"/>
                <a:gd name="T105" fmla="*/ 18 h 48"/>
                <a:gd name="T106" fmla="*/ 85 w 90"/>
                <a:gd name="T107" fmla="*/ 16 h 48"/>
                <a:gd name="T108" fmla="*/ 82 w 90"/>
                <a:gd name="T109" fmla="*/ 14 h 48"/>
                <a:gd name="T110" fmla="*/ 80 w 90"/>
                <a:gd name="T111" fmla="*/ 10 h 48"/>
                <a:gd name="T112" fmla="*/ 78 w 90"/>
                <a:gd name="T113" fmla="*/ 7 h 48"/>
                <a:gd name="T114" fmla="*/ 83 w 90"/>
                <a:gd name="T115" fmla="*/ 4 h 48"/>
                <a:gd name="T116" fmla="*/ 74 w 90"/>
                <a:gd name="T117" fmla="*/ 6 h 48"/>
                <a:gd name="T118" fmla="*/ 69 w 90"/>
                <a:gd name="T119" fmla="*/ 1 h 48"/>
                <a:gd name="T120" fmla="*/ 10 w 90"/>
                <a:gd name="T121" fmla="*/ 2 h 48"/>
                <a:gd name="T122" fmla="*/ 18 w 90"/>
                <a:gd name="T123" fmla="*/ 3 h 48"/>
                <a:gd name="T124" fmla="*/ 10 w 90"/>
                <a:gd name="T1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" h="48">
                  <a:moveTo>
                    <a:pt x="69" y="1"/>
                  </a:moveTo>
                  <a:cubicBezTo>
                    <a:pt x="68" y="2"/>
                    <a:pt x="68" y="2"/>
                    <a:pt x="66" y="2"/>
                  </a:cubicBezTo>
                  <a:cubicBezTo>
                    <a:pt x="66" y="4"/>
                    <a:pt x="66" y="6"/>
                    <a:pt x="66" y="7"/>
                  </a:cubicBezTo>
                  <a:cubicBezTo>
                    <a:pt x="64" y="7"/>
                    <a:pt x="63" y="8"/>
                    <a:pt x="62" y="8"/>
                  </a:cubicBezTo>
                  <a:cubicBezTo>
                    <a:pt x="62" y="8"/>
                    <a:pt x="62" y="5"/>
                    <a:pt x="60" y="6"/>
                  </a:cubicBezTo>
                  <a:cubicBezTo>
                    <a:pt x="59" y="6"/>
                    <a:pt x="59" y="8"/>
                    <a:pt x="59" y="8"/>
                  </a:cubicBezTo>
                  <a:cubicBezTo>
                    <a:pt x="58" y="8"/>
                    <a:pt x="57" y="8"/>
                    <a:pt x="56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3" y="10"/>
                    <a:pt x="51" y="7"/>
                    <a:pt x="50" y="6"/>
                  </a:cubicBezTo>
                  <a:cubicBezTo>
                    <a:pt x="50" y="8"/>
                    <a:pt x="49" y="10"/>
                    <a:pt x="50" y="12"/>
                  </a:cubicBezTo>
                  <a:cubicBezTo>
                    <a:pt x="49" y="11"/>
                    <a:pt x="47" y="11"/>
                    <a:pt x="46" y="8"/>
                  </a:cubicBezTo>
                  <a:cubicBezTo>
                    <a:pt x="46" y="8"/>
                    <a:pt x="47" y="6"/>
                    <a:pt x="47" y="7"/>
                  </a:cubicBezTo>
                  <a:cubicBezTo>
                    <a:pt x="47" y="7"/>
                    <a:pt x="47" y="5"/>
                    <a:pt x="47" y="5"/>
                  </a:cubicBezTo>
                  <a:cubicBezTo>
                    <a:pt x="47" y="5"/>
                    <a:pt x="45" y="5"/>
                    <a:pt x="44" y="5"/>
                  </a:cubicBezTo>
                  <a:cubicBezTo>
                    <a:pt x="44" y="5"/>
                    <a:pt x="44" y="7"/>
                    <a:pt x="44" y="7"/>
                  </a:cubicBezTo>
                  <a:cubicBezTo>
                    <a:pt x="42" y="8"/>
                    <a:pt x="39" y="7"/>
                    <a:pt x="38" y="9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8" y="13"/>
                    <a:pt x="38" y="12"/>
                    <a:pt x="38" y="13"/>
                  </a:cubicBezTo>
                  <a:cubicBezTo>
                    <a:pt x="37" y="12"/>
                    <a:pt x="36" y="11"/>
                    <a:pt x="36" y="10"/>
                  </a:cubicBezTo>
                  <a:cubicBezTo>
                    <a:pt x="35" y="9"/>
                    <a:pt x="35" y="8"/>
                    <a:pt x="35" y="7"/>
                  </a:cubicBezTo>
                  <a:cubicBezTo>
                    <a:pt x="34" y="8"/>
                    <a:pt x="33" y="8"/>
                    <a:pt x="32" y="8"/>
                  </a:cubicBezTo>
                  <a:cubicBezTo>
                    <a:pt x="32" y="10"/>
                    <a:pt x="33" y="15"/>
                    <a:pt x="32" y="16"/>
                  </a:cubicBezTo>
                  <a:cubicBezTo>
                    <a:pt x="31" y="16"/>
                    <a:pt x="28" y="14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7"/>
                    <a:pt x="28" y="18"/>
                    <a:pt x="27" y="19"/>
                  </a:cubicBezTo>
                  <a:cubicBezTo>
                    <a:pt x="27" y="19"/>
                    <a:pt x="25" y="20"/>
                    <a:pt x="24" y="20"/>
                  </a:cubicBezTo>
                  <a:cubicBezTo>
                    <a:pt x="24" y="20"/>
                    <a:pt x="23" y="18"/>
                    <a:pt x="23" y="18"/>
                  </a:cubicBezTo>
                  <a:cubicBezTo>
                    <a:pt x="23" y="15"/>
                    <a:pt x="26" y="12"/>
                    <a:pt x="23" y="12"/>
                  </a:cubicBezTo>
                  <a:cubicBezTo>
                    <a:pt x="23" y="12"/>
                    <a:pt x="24" y="11"/>
                    <a:pt x="24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3" y="8"/>
                    <a:pt x="22" y="8"/>
                  </a:cubicBezTo>
                  <a:cubicBezTo>
                    <a:pt x="22" y="7"/>
                    <a:pt x="20" y="6"/>
                    <a:pt x="20" y="5"/>
                  </a:cubicBezTo>
                  <a:cubicBezTo>
                    <a:pt x="19" y="5"/>
                    <a:pt x="15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6" y="8"/>
                    <a:pt x="17" y="8"/>
                  </a:cubicBezTo>
                  <a:cubicBezTo>
                    <a:pt x="17" y="9"/>
                    <a:pt x="20" y="13"/>
                    <a:pt x="16" y="12"/>
                  </a:cubicBezTo>
                  <a:cubicBezTo>
                    <a:pt x="16" y="12"/>
                    <a:pt x="16" y="11"/>
                    <a:pt x="15" y="11"/>
                  </a:cubicBezTo>
                  <a:cubicBezTo>
                    <a:pt x="12" y="10"/>
                    <a:pt x="11" y="9"/>
                    <a:pt x="10" y="7"/>
                  </a:cubicBezTo>
                  <a:cubicBezTo>
                    <a:pt x="12" y="6"/>
                    <a:pt x="8" y="6"/>
                    <a:pt x="8" y="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7" y="8"/>
                    <a:pt x="8" y="8"/>
                  </a:cubicBezTo>
                  <a:cubicBezTo>
                    <a:pt x="7" y="8"/>
                    <a:pt x="6" y="9"/>
                    <a:pt x="5" y="9"/>
                  </a:cubicBezTo>
                  <a:cubicBezTo>
                    <a:pt x="6" y="10"/>
                    <a:pt x="6" y="9"/>
                    <a:pt x="8" y="10"/>
                  </a:cubicBezTo>
                  <a:cubicBezTo>
                    <a:pt x="7" y="11"/>
                    <a:pt x="8" y="13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4" y="17"/>
                    <a:pt x="3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2" y="19"/>
                    <a:pt x="2" y="19"/>
                  </a:cubicBezTo>
                  <a:cubicBezTo>
                    <a:pt x="1" y="19"/>
                    <a:pt x="5" y="20"/>
                    <a:pt x="5" y="20"/>
                  </a:cubicBezTo>
                  <a:cubicBezTo>
                    <a:pt x="5" y="19"/>
                    <a:pt x="6" y="18"/>
                    <a:pt x="6" y="18"/>
                  </a:cubicBezTo>
                  <a:cubicBezTo>
                    <a:pt x="9" y="17"/>
                    <a:pt x="11" y="17"/>
                    <a:pt x="14" y="16"/>
                  </a:cubicBezTo>
                  <a:cubicBezTo>
                    <a:pt x="13" y="15"/>
                    <a:pt x="15" y="16"/>
                    <a:pt x="16" y="16"/>
                  </a:cubicBezTo>
                  <a:cubicBezTo>
                    <a:pt x="18" y="18"/>
                    <a:pt x="16" y="18"/>
                    <a:pt x="14" y="18"/>
                  </a:cubicBezTo>
                  <a:cubicBezTo>
                    <a:pt x="14" y="19"/>
                    <a:pt x="15" y="22"/>
                    <a:pt x="14" y="22"/>
                  </a:cubicBezTo>
                  <a:cubicBezTo>
                    <a:pt x="15" y="22"/>
                    <a:pt x="16" y="21"/>
                    <a:pt x="16" y="21"/>
                  </a:cubicBezTo>
                  <a:cubicBezTo>
                    <a:pt x="19" y="21"/>
                    <a:pt x="17" y="23"/>
                    <a:pt x="17" y="23"/>
                  </a:cubicBezTo>
                  <a:cubicBezTo>
                    <a:pt x="15" y="23"/>
                    <a:pt x="12" y="22"/>
                    <a:pt x="11" y="22"/>
                  </a:cubicBezTo>
                  <a:cubicBezTo>
                    <a:pt x="10" y="23"/>
                    <a:pt x="9" y="25"/>
                    <a:pt x="7" y="26"/>
                  </a:cubicBezTo>
                  <a:cubicBezTo>
                    <a:pt x="6" y="26"/>
                    <a:pt x="4" y="26"/>
                    <a:pt x="3" y="26"/>
                  </a:cubicBezTo>
                  <a:cubicBezTo>
                    <a:pt x="2" y="27"/>
                    <a:pt x="2" y="28"/>
                    <a:pt x="3" y="28"/>
                  </a:cubicBezTo>
                  <a:cubicBezTo>
                    <a:pt x="3" y="28"/>
                    <a:pt x="5" y="29"/>
                    <a:pt x="6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13" y="28"/>
                    <a:pt x="15" y="28"/>
                  </a:cubicBezTo>
                  <a:cubicBezTo>
                    <a:pt x="16" y="30"/>
                    <a:pt x="16" y="31"/>
                    <a:pt x="16" y="32"/>
                  </a:cubicBezTo>
                  <a:cubicBezTo>
                    <a:pt x="17" y="32"/>
                    <a:pt x="18" y="31"/>
                    <a:pt x="19" y="31"/>
                  </a:cubicBezTo>
                  <a:cubicBezTo>
                    <a:pt x="19" y="31"/>
                    <a:pt x="19" y="33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5"/>
                    <a:pt x="19" y="36"/>
                    <a:pt x="18" y="37"/>
                  </a:cubicBezTo>
                  <a:cubicBezTo>
                    <a:pt x="15" y="37"/>
                    <a:pt x="15" y="37"/>
                    <a:pt x="12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7" y="41"/>
                    <a:pt x="20" y="40"/>
                    <a:pt x="25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1"/>
                    <a:pt x="28" y="40"/>
                    <a:pt x="29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42"/>
                    <a:pt x="33" y="42"/>
                    <a:pt x="34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4"/>
                    <a:pt x="34" y="45"/>
                    <a:pt x="32" y="46"/>
                  </a:cubicBezTo>
                  <a:cubicBezTo>
                    <a:pt x="34" y="46"/>
                    <a:pt x="34" y="46"/>
                    <a:pt x="36" y="46"/>
                  </a:cubicBezTo>
                  <a:cubicBezTo>
                    <a:pt x="38" y="46"/>
                    <a:pt x="43" y="48"/>
                    <a:pt x="46" y="47"/>
                  </a:cubicBezTo>
                  <a:cubicBezTo>
                    <a:pt x="47" y="47"/>
                    <a:pt x="48" y="45"/>
                    <a:pt x="48" y="45"/>
                  </a:cubicBezTo>
                  <a:cubicBezTo>
                    <a:pt x="48" y="45"/>
                    <a:pt x="49" y="46"/>
                    <a:pt x="49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1" y="47"/>
                    <a:pt x="51" y="46"/>
                    <a:pt x="51" y="45"/>
                  </a:cubicBezTo>
                  <a:cubicBezTo>
                    <a:pt x="52" y="43"/>
                    <a:pt x="54" y="43"/>
                    <a:pt x="51" y="42"/>
                  </a:cubicBezTo>
                  <a:cubicBezTo>
                    <a:pt x="51" y="41"/>
                    <a:pt x="51" y="40"/>
                    <a:pt x="51" y="39"/>
                  </a:cubicBezTo>
                  <a:cubicBezTo>
                    <a:pt x="56" y="40"/>
                    <a:pt x="55" y="40"/>
                    <a:pt x="58" y="42"/>
                  </a:cubicBezTo>
                  <a:cubicBezTo>
                    <a:pt x="59" y="41"/>
                    <a:pt x="60" y="41"/>
                    <a:pt x="61" y="41"/>
                  </a:cubicBezTo>
                  <a:cubicBezTo>
                    <a:pt x="61" y="40"/>
                    <a:pt x="61" y="39"/>
                    <a:pt x="62" y="38"/>
                  </a:cubicBezTo>
                  <a:cubicBezTo>
                    <a:pt x="62" y="38"/>
                    <a:pt x="64" y="40"/>
                    <a:pt x="65" y="40"/>
                  </a:cubicBezTo>
                  <a:cubicBezTo>
                    <a:pt x="66" y="39"/>
                    <a:pt x="67" y="37"/>
                    <a:pt x="69" y="36"/>
                  </a:cubicBezTo>
                  <a:cubicBezTo>
                    <a:pt x="71" y="35"/>
                    <a:pt x="73" y="36"/>
                    <a:pt x="76" y="35"/>
                  </a:cubicBezTo>
                  <a:cubicBezTo>
                    <a:pt x="76" y="35"/>
                    <a:pt x="78" y="33"/>
                    <a:pt x="78" y="33"/>
                  </a:cubicBezTo>
                  <a:cubicBezTo>
                    <a:pt x="78" y="33"/>
                    <a:pt x="79" y="33"/>
                    <a:pt x="80" y="33"/>
                  </a:cubicBezTo>
                  <a:cubicBezTo>
                    <a:pt x="80" y="33"/>
                    <a:pt x="81" y="29"/>
                    <a:pt x="81" y="28"/>
                  </a:cubicBezTo>
                  <a:cubicBezTo>
                    <a:pt x="83" y="27"/>
                    <a:pt x="83" y="28"/>
                    <a:pt x="84" y="27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5"/>
                    <a:pt x="87" y="25"/>
                    <a:pt x="86" y="26"/>
                  </a:cubicBezTo>
                  <a:cubicBezTo>
                    <a:pt x="87" y="25"/>
                    <a:pt x="87" y="27"/>
                    <a:pt x="89" y="26"/>
                  </a:cubicBezTo>
                  <a:cubicBezTo>
                    <a:pt x="90" y="26"/>
                    <a:pt x="90" y="23"/>
                    <a:pt x="89" y="23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9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1"/>
                    <a:pt x="89" y="19"/>
                    <a:pt x="89" y="18"/>
                  </a:cubicBezTo>
                  <a:cubicBezTo>
                    <a:pt x="88" y="18"/>
                    <a:pt x="88" y="16"/>
                    <a:pt x="87" y="16"/>
                  </a:cubicBezTo>
                  <a:cubicBezTo>
                    <a:pt x="86" y="15"/>
                    <a:pt x="86" y="17"/>
                    <a:pt x="85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4"/>
                    <a:pt x="82" y="14"/>
                  </a:cubicBezTo>
                  <a:cubicBezTo>
                    <a:pt x="81" y="15"/>
                    <a:pt x="80" y="16"/>
                    <a:pt x="79" y="16"/>
                  </a:cubicBezTo>
                  <a:cubicBezTo>
                    <a:pt x="79" y="14"/>
                    <a:pt x="80" y="12"/>
                    <a:pt x="80" y="10"/>
                  </a:cubicBezTo>
                  <a:cubicBezTo>
                    <a:pt x="80" y="10"/>
                    <a:pt x="79" y="10"/>
                    <a:pt x="78" y="10"/>
                  </a:cubicBezTo>
                  <a:cubicBezTo>
                    <a:pt x="78" y="9"/>
                    <a:pt x="79" y="8"/>
                    <a:pt x="78" y="7"/>
                  </a:cubicBezTo>
                  <a:cubicBezTo>
                    <a:pt x="79" y="7"/>
                    <a:pt x="80" y="6"/>
                    <a:pt x="82" y="6"/>
                  </a:cubicBezTo>
                  <a:cubicBezTo>
                    <a:pt x="82" y="6"/>
                    <a:pt x="82" y="4"/>
                    <a:pt x="83" y="4"/>
                  </a:cubicBezTo>
                  <a:cubicBezTo>
                    <a:pt x="80" y="5"/>
                    <a:pt x="79" y="5"/>
                    <a:pt x="76" y="6"/>
                  </a:cubicBezTo>
                  <a:cubicBezTo>
                    <a:pt x="77" y="6"/>
                    <a:pt x="74" y="6"/>
                    <a:pt x="74" y="6"/>
                  </a:cubicBezTo>
                  <a:cubicBezTo>
                    <a:pt x="74" y="6"/>
                    <a:pt x="71" y="1"/>
                    <a:pt x="71" y="1"/>
                  </a:cubicBezTo>
                  <a:cubicBezTo>
                    <a:pt x="70" y="1"/>
                    <a:pt x="69" y="1"/>
                    <a:pt x="69" y="1"/>
                  </a:cubicBezTo>
                  <a:close/>
                  <a:moveTo>
                    <a:pt x="10" y="0"/>
                  </a:moveTo>
                  <a:cubicBezTo>
                    <a:pt x="10" y="1"/>
                    <a:pt x="10" y="2"/>
                    <a:pt x="10" y="2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3" y="3"/>
                    <a:pt x="15" y="3"/>
                    <a:pt x="18" y="3"/>
                  </a:cubicBezTo>
                  <a:cubicBezTo>
                    <a:pt x="18" y="3"/>
                    <a:pt x="18" y="2"/>
                    <a:pt x="17" y="1"/>
                  </a:cubicBezTo>
                  <a:cubicBezTo>
                    <a:pt x="16" y="0"/>
                    <a:pt x="12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Freeform 210">
              <a:extLst>
                <a:ext uri="{FF2B5EF4-FFF2-40B4-BE49-F238E27FC236}">
                  <a16:creationId xmlns:a16="http://schemas.microsoft.com/office/drawing/2014/main" xmlns="" id="{6A0FC9F9-5F4E-45F2-8044-3020AC1BEA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8315" y="1391896"/>
              <a:ext cx="317965" cy="168865"/>
            </a:xfrm>
            <a:custGeom>
              <a:avLst/>
              <a:gdLst>
                <a:gd name="T0" fmla="*/ 66 w 90"/>
                <a:gd name="T1" fmla="*/ 2 h 48"/>
                <a:gd name="T2" fmla="*/ 62 w 90"/>
                <a:gd name="T3" fmla="*/ 8 h 48"/>
                <a:gd name="T4" fmla="*/ 59 w 90"/>
                <a:gd name="T5" fmla="*/ 8 h 48"/>
                <a:gd name="T6" fmla="*/ 55 w 90"/>
                <a:gd name="T7" fmla="*/ 9 h 48"/>
                <a:gd name="T8" fmla="*/ 50 w 90"/>
                <a:gd name="T9" fmla="*/ 12 h 48"/>
                <a:gd name="T10" fmla="*/ 47 w 90"/>
                <a:gd name="T11" fmla="*/ 7 h 48"/>
                <a:gd name="T12" fmla="*/ 44 w 90"/>
                <a:gd name="T13" fmla="*/ 5 h 48"/>
                <a:gd name="T14" fmla="*/ 38 w 90"/>
                <a:gd name="T15" fmla="*/ 9 h 48"/>
                <a:gd name="T16" fmla="*/ 38 w 90"/>
                <a:gd name="T17" fmla="*/ 13 h 48"/>
                <a:gd name="T18" fmla="*/ 35 w 90"/>
                <a:gd name="T19" fmla="*/ 7 h 48"/>
                <a:gd name="T20" fmla="*/ 32 w 90"/>
                <a:gd name="T21" fmla="*/ 16 h 48"/>
                <a:gd name="T22" fmla="*/ 28 w 90"/>
                <a:gd name="T23" fmla="*/ 15 h 48"/>
                <a:gd name="T24" fmla="*/ 24 w 90"/>
                <a:gd name="T25" fmla="*/ 20 h 48"/>
                <a:gd name="T26" fmla="*/ 23 w 90"/>
                <a:gd name="T27" fmla="*/ 12 h 48"/>
                <a:gd name="T28" fmla="*/ 22 w 90"/>
                <a:gd name="T29" fmla="*/ 10 h 48"/>
                <a:gd name="T30" fmla="*/ 20 w 90"/>
                <a:gd name="T31" fmla="*/ 5 h 48"/>
                <a:gd name="T32" fmla="*/ 13 w 90"/>
                <a:gd name="T33" fmla="*/ 6 h 48"/>
                <a:gd name="T34" fmla="*/ 16 w 90"/>
                <a:gd name="T35" fmla="*/ 12 h 48"/>
                <a:gd name="T36" fmla="*/ 10 w 90"/>
                <a:gd name="T37" fmla="*/ 7 h 48"/>
                <a:gd name="T38" fmla="*/ 8 w 90"/>
                <a:gd name="T39" fmla="*/ 8 h 48"/>
                <a:gd name="T40" fmla="*/ 8 w 90"/>
                <a:gd name="T41" fmla="*/ 8 h 48"/>
                <a:gd name="T42" fmla="*/ 8 w 90"/>
                <a:gd name="T43" fmla="*/ 10 h 48"/>
                <a:gd name="T44" fmla="*/ 6 w 90"/>
                <a:gd name="T45" fmla="*/ 14 h 48"/>
                <a:gd name="T46" fmla="*/ 0 w 90"/>
                <a:gd name="T47" fmla="*/ 17 h 48"/>
                <a:gd name="T48" fmla="*/ 2 w 90"/>
                <a:gd name="T49" fmla="*/ 19 h 48"/>
                <a:gd name="T50" fmla="*/ 6 w 90"/>
                <a:gd name="T51" fmla="*/ 18 h 48"/>
                <a:gd name="T52" fmla="*/ 16 w 90"/>
                <a:gd name="T53" fmla="*/ 16 h 48"/>
                <a:gd name="T54" fmla="*/ 14 w 90"/>
                <a:gd name="T55" fmla="*/ 22 h 48"/>
                <a:gd name="T56" fmla="*/ 17 w 90"/>
                <a:gd name="T57" fmla="*/ 23 h 48"/>
                <a:gd name="T58" fmla="*/ 7 w 90"/>
                <a:gd name="T59" fmla="*/ 26 h 48"/>
                <a:gd name="T60" fmla="*/ 3 w 90"/>
                <a:gd name="T61" fmla="*/ 28 h 48"/>
                <a:gd name="T62" fmla="*/ 8 w 90"/>
                <a:gd name="T63" fmla="*/ 28 h 48"/>
                <a:gd name="T64" fmla="*/ 16 w 90"/>
                <a:gd name="T65" fmla="*/ 32 h 48"/>
                <a:gd name="T66" fmla="*/ 19 w 90"/>
                <a:gd name="T67" fmla="*/ 34 h 48"/>
                <a:gd name="T68" fmla="*/ 18 w 90"/>
                <a:gd name="T69" fmla="*/ 37 h 48"/>
                <a:gd name="T70" fmla="*/ 12 w 90"/>
                <a:gd name="T71" fmla="*/ 40 h 48"/>
                <a:gd name="T72" fmla="*/ 26 w 90"/>
                <a:gd name="T73" fmla="*/ 40 h 48"/>
                <a:gd name="T74" fmla="*/ 30 w 90"/>
                <a:gd name="T75" fmla="*/ 41 h 48"/>
                <a:gd name="T76" fmla="*/ 36 w 90"/>
                <a:gd name="T77" fmla="*/ 42 h 48"/>
                <a:gd name="T78" fmla="*/ 36 w 90"/>
                <a:gd name="T79" fmla="*/ 46 h 48"/>
                <a:gd name="T80" fmla="*/ 48 w 90"/>
                <a:gd name="T81" fmla="*/ 45 h 48"/>
                <a:gd name="T82" fmla="*/ 50 w 90"/>
                <a:gd name="T83" fmla="*/ 47 h 48"/>
                <a:gd name="T84" fmla="*/ 51 w 90"/>
                <a:gd name="T85" fmla="*/ 42 h 48"/>
                <a:gd name="T86" fmla="*/ 58 w 90"/>
                <a:gd name="T87" fmla="*/ 42 h 48"/>
                <a:gd name="T88" fmla="*/ 62 w 90"/>
                <a:gd name="T89" fmla="*/ 38 h 48"/>
                <a:gd name="T90" fmla="*/ 69 w 90"/>
                <a:gd name="T91" fmla="*/ 36 h 48"/>
                <a:gd name="T92" fmla="*/ 78 w 90"/>
                <a:gd name="T93" fmla="*/ 33 h 48"/>
                <a:gd name="T94" fmla="*/ 81 w 90"/>
                <a:gd name="T95" fmla="*/ 28 h 48"/>
                <a:gd name="T96" fmla="*/ 84 w 90"/>
                <a:gd name="T97" fmla="*/ 26 h 48"/>
                <a:gd name="T98" fmla="*/ 86 w 90"/>
                <a:gd name="T99" fmla="*/ 26 h 48"/>
                <a:gd name="T100" fmla="*/ 89 w 90"/>
                <a:gd name="T101" fmla="*/ 23 h 48"/>
                <a:gd name="T102" fmla="*/ 88 w 90"/>
                <a:gd name="T103" fmla="*/ 22 h 48"/>
                <a:gd name="T104" fmla="*/ 89 w 90"/>
                <a:gd name="T105" fmla="*/ 18 h 48"/>
                <a:gd name="T106" fmla="*/ 85 w 90"/>
                <a:gd name="T107" fmla="*/ 16 h 48"/>
                <a:gd name="T108" fmla="*/ 82 w 90"/>
                <a:gd name="T109" fmla="*/ 14 h 48"/>
                <a:gd name="T110" fmla="*/ 80 w 90"/>
                <a:gd name="T111" fmla="*/ 10 h 48"/>
                <a:gd name="T112" fmla="*/ 78 w 90"/>
                <a:gd name="T113" fmla="*/ 7 h 48"/>
                <a:gd name="T114" fmla="*/ 83 w 90"/>
                <a:gd name="T115" fmla="*/ 4 h 48"/>
                <a:gd name="T116" fmla="*/ 74 w 90"/>
                <a:gd name="T117" fmla="*/ 6 h 48"/>
                <a:gd name="T118" fmla="*/ 69 w 90"/>
                <a:gd name="T119" fmla="*/ 1 h 48"/>
                <a:gd name="T120" fmla="*/ 10 w 90"/>
                <a:gd name="T121" fmla="*/ 2 h 48"/>
                <a:gd name="T122" fmla="*/ 18 w 90"/>
                <a:gd name="T123" fmla="*/ 3 h 48"/>
                <a:gd name="T124" fmla="*/ 10 w 90"/>
                <a:gd name="T1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" h="48">
                  <a:moveTo>
                    <a:pt x="69" y="1"/>
                  </a:moveTo>
                  <a:cubicBezTo>
                    <a:pt x="68" y="2"/>
                    <a:pt x="68" y="2"/>
                    <a:pt x="66" y="2"/>
                  </a:cubicBezTo>
                  <a:cubicBezTo>
                    <a:pt x="66" y="4"/>
                    <a:pt x="66" y="6"/>
                    <a:pt x="66" y="7"/>
                  </a:cubicBezTo>
                  <a:cubicBezTo>
                    <a:pt x="64" y="7"/>
                    <a:pt x="63" y="8"/>
                    <a:pt x="62" y="8"/>
                  </a:cubicBezTo>
                  <a:cubicBezTo>
                    <a:pt x="62" y="8"/>
                    <a:pt x="62" y="5"/>
                    <a:pt x="60" y="6"/>
                  </a:cubicBezTo>
                  <a:cubicBezTo>
                    <a:pt x="59" y="6"/>
                    <a:pt x="59" y="8"/>
                    <a:pt x="59" y="8"/>
                  </a:cubicBezTo>
                  <a:cubicBezTo>
                    <a:pt x="58" y="8"/>
                    <a:pt x="57" y="8"/>
                    <a:pt x="56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3" y="10"/>
                    <a:pt x="51" y="7"/>
                    <a:pt x="50" y="6"/>
                  </a:cubicBezTo>
                  <a:cubicBezTo>
                    <a:pt x="50" y="8"/>
                    <a:pt x="49" y="10"/>
                    <a:pt x="50" y="12"/>
                  </a:cubicBezTo>
                  <a:cubicBezTo>
                    <a:pt x="49" y="11"/>
                    <a:pt x="47" y="11"/>
                    <a:pt x="46" y="8"/>
                  </a:cubicBezTo>
                  <a:cubicBezTo>
                    <a:pt x="46" y="8"/>
                    <a:pt x="47" y="6"/>
                    <a:pt x="47" y="7"/>
                  </a:cubicBezTo>
                  <a:cubicBezTo>
                    <a:pt x="47" y="7"/>
                    <a:pt x="47" y="5"/>
                    <a:pt x="47" y="5"/>
                  </a:cubicBezTo>
                  <a:cubicBezTo>
                    <a:pt x="47" y="5"/>
                    <a:pt x="45" y="5"/>
                    <a:pt x="44" y="5"/>
                  </a:cubicBezTo>
                  <a:cubicBezTo>
                    <a:pt x="44" y="5"/>
                    <a:pt x="44" y="7"/>
                    <a:pt x="44" y="7"/>
                  </a:cubicBezTo>
                  <a:cubicBezTo>
                    <a:pt x="42" y="8"/>
                    <a:pt x="39" y="7"/>
                    <a:pt x="38" y="9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8" y="13"/>
                    <a:pt x="38" y="12"/>
                    <a:pt x="38" y="13"/>
                  </a:cubicBezTo>
                  <a:cubicBezTo>
                    <a:pt x="37" y="12"/>
                    <a:pt x="36" y="11"/>
                    <a:pt x="36" y="10"/>
                  </a:cubicBezTo>
                  <a:cubicBezTo>
                    <a:pt x="35" y="9"/>
                    <a:pt x="35" y="8"/>
                    <a:pt x="35" y="7"/>
                  </a:cubicBezTo>
                  <a:cubicBezTo>
                    <a:pt x="34" y="8"/>
                    <a:pt x="33" y="8"/>
                    <a:pt x="32" y="8"/>
                  </a:cubicBezTo>
                  <a:cubicBezTo>
                    <a:pt x="32" y="10"/>
                    <a:pt x="33" y="15"/>
                    <a:pt x="32" y="16"/>
                  </a:cubicBezTo>
                  <a:cubicBezTo>
                    <a:pt x="31" y="16"/>
                    <a:pt x="28" y="14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7"/>
                    <a:pt x="28" y="18"/>
                    <a:pt x="27" y="19"/>
                  </a:cubicBezTo>
                  <a:cubicBezTo>
                    <a:pt x="27" y="19"/>
                    <a:pt x="25" y="20"/>
                    <a:pt x="24" y="20"/>
                  </a:cubicBezTo>
                  <a:cubicBezTo>
                    <a:pt x="24" y="20"/>
                    <a:pt x="23" y="18"/>
                    <a:pt x="23" y="18"/>
                  </a:cubicBezTo>
                  <a:cubicBezTo>
                    <a:pt x="23" y="15"/>
                    <a:pt x="26" y="12"/>
                    <a:pt x="23" y="12"/>
                  </a:cubicBezTo>
                  <a:cubicBezTo>
                    <a:pt x="23" y="12"/>
                    <a:pt x="24" y="11"/>
                    <a:pt x="24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3" y="8"/>
                    <a:pt x="22" y="8"/>
                  </a:cubicBezTo>
                  <a:cubicBezTo>
                    <a:pt x="22" y="7"/>
                    <a:pt x="20" y="6"/>
                    <a:pt x="20" y="5"/>
                  </a:cubicBezTo>
                  <a:cubicBezTo>
                    <a:pt x="19" y="5"/>
                    <a:pt x="15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6" y="8"/>
                    <a:pt x="17" y="8"/>
                  </a:cubicBezTo>
                  <a:cubicBezTo>
                    <a:pt x="17" y="9"/>
                    <a:pt x="20" y="13"/>
                    <a:pt x="16" y="12"/>
                  </a:cubicBezTo>
                  <a:cubicBezTo>
                    <a:pt x="16" y="12"/>
                    <a:pt x="16" y="11"/>
                    <a:pt x="15" y="11"/>
                  </a:cubicBezTo>
                  <a:cubicBezTo>
                    <a:pt x="12" y="10"/>
                    <a:pt x="11" y="9"/>
                    <a:pt x="10" y="7"/>
                  </a:cubicBezTo>
                  <a:cubicBezTo>
                    <a:pt x="12" y="6"/>
                    <a:pt x="8" y="6"/>
                    <a:pt x="8" y="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7" y="8"/>
                    <a:pt x="8" y="8"/>
                  </a:cubicBezTo>
                  <a:cubicBezTo>
                    <a:pt x="7" y="8"/>
                    <a:pt x="6" y="9"/>
                    <a:pt x="5" y="9"/>
                  </a:cubicBezTo>
                  <a:cubicBezTo>
                    <a:pt x="6" y="10"/>
                    <a:pt x="6" y="9"/>
                    <a:pt x="8" y="10"/>
                  </a:cubicBezTo>
                  <a:cubicBezTo>
                    <a:pt x="7" y="11"/>
                    <a:pt x="8" y="13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4" y="17"/>
                    <a:pt x="3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2" y="19"/>
                    <a:pt x="2" y="19"/>
                  </a:cubicBezTo>
                  <a:cubicBezTo>
                    <a:pt x="1" y="19"/>
                    <a:pt x="5" y="20"/>
                    <a:pt x="5" y="20"/>
                  </a:cubicBezTo>
                  <a:cubicBezTo>
                    <a:pt x="5" y="19"/>
                    <a:pt x="6" y="18"/>
                    <a:pt x="6" y="18"/>
                  </a:cubicBezTo>
                  <a:cubicBezTo>
                    <a:pt x="9" y="17"/>
                    <a:pt x="11" y="17"/>
                    <a:pt x="14" y="16"/>
                  </a:cubicBezTo>
                  <a:cubicBezTo>
                    <a:pt x="13" y="15"/>
                    <a:pt x="15" y="16"/>
                    <a:pt x="16" y="16"/>
                  </a:cubicBezTo>
                  <a:cubicBezTo>
                    <a:pt x="18" y="18"/>
                    <a:pt x="16" y="18"/>
                    <a:pt x="14" y="18"/>
                  </a:cubicBezTo>
                  <a:cubicBezTo>
                    <a:pt x="14" y="19"/>
                    <a:pt x="15" y="22"/>
                    <a:pt x="14" y="22"/>
                  </a:cubicBezTo>
                  <a:cubicBezTo>
                    <a:pt x="15" y="22"/>
                    <a:pt x="16" y="21"/>
                    <a:pt x="16" y="21"/>
                  </a:cubicBezTo>
                  <a:cubicBezTo>
                    <a:pt x="19" y="21"/>
                    <a:pt x="17" y="23"/>
                    <a:pt x="17" y="23"/>
                  </a:cubicBezTo>
                  <a:cubicBezTo>
                    <a:pt x="15" y="23"/>
                    <a:pt x="12" y="22"/>
                    <a:pt x="11" y="22"/>
                  </a:cubicBezTo>
                  <a:cubicBezTo>
                    <a:pt x="10" y="23"/>
                    <a:pt x="9" y="25"/>
                    <a:pt x="7" y="26"/>
                  </a:cubicBezTo>
                  <a:cubicBezTo>
                    <a:pt x="6" y="26"/>
                    <a:pt x="4" y="26"/>
                    <a:pt x="3" y="26"/>
                  </a:cubicBezTo>
                  <a:cubicBezTo>
                    <a:pt x="2" y="27"/>
                    <a:pt x="2" y="28"/>
                    <a:pt x="3" y="28"/>
                  </a:cubicBezTo>
                  <a:cubicBezTo>
                    <a:pt x="3" y="28"/>
                    <a:pt x="5" y="29"/>
                    <a:pt x="6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13" y="28"/>
                    <a:pt x="15" y="28"/>
                  </a:cubicBezTo>
                  <a:cubicBezTo>
                    <a:pt x="16" y="30"/>
                    <a:pt x="16" y="31"/>
                    <a:pt x="16" y="32"/>
                  </a:cubicBezTo>
                  <a:cubicBezTo>
                    <a:pt x="17" y="32"/>
                    <a:pt x="18" y="31"/>
                    <a:pt x="19" y="31"/>
                  </a:cubicBezTo>
                  <a:cubicBezTo>
                    <a:pt x="19" y="31"/>
                    <a:pt x="19" y="33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5"/>
                    <a:pt x="19" y="36"/>
                    <a:pt x="18" y="37"/>
                  </a:cubicBezTo>
                  <a:cubicBezTo>
                    <a:pt x="15" y="37"/>
                    <a:pt x="15" y="37"/>
                    <a:pt x="12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7" y="41"/>
                    <a:pt x="20" y="40"/>
                    <a:pt x="25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1"/>
                    <a:pt x="28" y="40"/>
                    <a:pt x="29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42"/>
                    <a:pt x="33" y="42"/>
                    <a:pt x="34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4"/>
                    <a:pt x="34" y="45"/>
                    <a:pt x="32" y="46"/>
                  </a:cubicBezTo>
                  <a:cubicBezTo>
                    <a:pt x="34" y="46"/>
                    <a:pt x="34" y="46"/>
                    <a:pt x="36" y="46"/>
                  </a:cubicBezTo>
                  <a:cubicBezTo>
                    <a:pt x="38" y="46"/>
                    <a:pt x="43" y="48"/>
                    <a:pt x="46" y="47"/>
                  </a:cubicBezTo>
                  <a:cubicBezTo>
                    <a:pt x="47" y="47"/>
                    <a:pt x="48" y="45"/>
                    <a:pt x="48" y="45"/>
                  </a:cubicBezTo>
                  <a:cubicBezTo>
                    <a:pt x="48" y="45"/>
                    <a:pt x="49" y="46"/>
                    <a:pt x="49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1" y="47"/>
                    <a:pt x="51" y="46"/>
                    <a:pt x="51" y="45"/>
                  </a:cubicBezTo>
                  <a:cubicBezTo>
                    <a:pt x="52" y="43"/>
                    <a:pt x="54" y="43"/>
                    <a:pt x="51" y="42"/>
                  </a:cubicBezTo>
                  <a:cubicBezTo>
                    <a:pt x="51" y="41"/>
                    <a:pt x="51" y="40"/>
                    <a:pt x="51" y="39"/>
                  </a:cubicBezTo>
                  <a:cubicBezTo>
                    <a:pt x="56" y="40"/>
                    <a:pt x="55" y="40"/>
                    <a:pt x="58" y="42"/>
                  </a:cubicBezTo>
                  <a:cubicBezTo>
                    <a:pt x="59" y="41"/>
                    <a:pt x="60" y="41"/>
                    <a:pt x="61" y="41"/>
                  </a:cubicBezTo>
                  <a:cubicBezTo>
                    <a:pt x="61" y="40"/>
                    <a:pt x="61" y="39"/>
                    <a:pt x="62" y="38"/>
                  </a:cubicBezTo>
                  <a:cubicBezTo>
                    <a:pt x="62" y="38"/>
                    <a:pt x="64" y="40"/>
                    <a:pt x="65" y="40"/>
                  </a:cubicBezTo>
                  <a:cubicBezTo>
                    <a:pt x="66" y="39"/>
                    <a:pt x="67" y="37"/>
                    <a:pt x="69" y="36"/>
                  </a:cubicBezTo>
                  <a:cubicBezTo>
                    <a:pt x="71" y="35"/>
                    <a:pt x="73" y="36"/>
                    <a:pt x="76" y="35"/>
                  </a:cubicBezTo>
                  <a:cubicBezTo>
                    <a:pt x="76" y="35"/>
                    <a:pt x="78" y="33"/>
                    <a:pt x="78" y="33"/>
                  </a:cubicBezTo>
                  <a:cubicBezTo>
                    <a:pt x="78" y="33"/>
                    <a:pt x="79" y="33"/>
                    <a:pt x="80" y="33"/>
                  </a:cubicBezTo>
                  <a:cubicBezTo>
                    <a:pt x="80" y="33"/>
                    <a:pt x="81" y="29"/>
                    <a:pt x="81" y="28"/>
                  </a:cubicBezTo>
                  <a:cubicBezTo>
                    <a:pt x="83" y="27"/>
                    <a:pt x="83" y="28"/>
                    <a:pt x="84" y="27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5"/>
                    <a:pt x="87" y="25"/>
                    <a:pt x="86" y="26"/>
                  </a:cubicBezTo>
                  <a:cubicBezTo>
                    <a:pt x="87" y="25"/>
                    <a:pt x="87" y="27"/>
                    <a:pt x="89" y="26"/>
                  </a:cubicBezTo>
                  <a:cubicBezTo>
                    <a:pt x="90" y="26"/>
                    <a:pt x="90" y="23"/>
                    <a:pt x="89" y="23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9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1"/>
                    <a:pt x="89" y="19"/>
                    <a:pt x="89" y="18"/>
                  </a:cubicBezTo>
                  <a:cubicBezTo>
                    <a:pt x="88" y="18"/>
                    <a:pt x="88" y="16"/>
                    <a:pt x="87" y="16"/>
                  </a:cubicBezTo>
                  <a:cubicBezTo>
                    <a:pt x="86" y="15"/>
                    <a:pt x="86" y="17"/>
                    <a:pt x="85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4"/>
                    <a:pt x="82" y="14"/>
                  </a:cubicBezTo>
                  <a:cubicBezTo>
                    <a:pt x="81" y="15"/>
                    <a:pt x="80" y="16"/>
                    <a:pt x="79" y="16"/>
                  </a:cubicBezTo>
                  <a:cubicBezTo>
                    <a:pt x="79" y="14"/>
                    <a:pt x="80" y="12"/>
                    <a:pt x="80" y="10"/>
                  </a:cubicBezTo>
                  <a:cubicBezTo>
                    <a:pt x="80" y="10"/>
                    <a:pt x="79" y="10"/>
                    <a:pt x="78" y="10"/>
                  </a:cubicBezTo>
                  <a:cubicBezTo>
                    <a:pt x="78" y="9"/>
                    <a:pt x="79" y="8"/>
                    <a:pt x="78" y="7"/>
                  </a:cubicBezTo>
                  <a:cubicBezTo>
                    <a:pt x="79" y="7"/>
                    <a:pt x="80" y="6"/>
                    <a:pt x="82" y="6"/>
                  </a:cubicBezTo>
                  <a:cubicBezTo>
                    <a:pt x="82" y="6"/>
                    <a:pt x="82" y="4"/>
                    <a:pt x="83" y="4"/>
                  </a:cubicBezTo>
                  <a:cubicBezTo>
                    <a:pt x="80" y="5"/>
                    <a:pt x="79" y="5"/>
                    <a:pt x="76" y="6"/>
                  </a:cubicBezTo>
                  <a:cubicBezTo>
                    <a:pt x="77" y="6"/>
                    <a:pt x="74" y="6"/>
                    <a:pt x="74" y="6"/>
                  </a:cubicBezTo>
                  <a:cubicBezTo>
                    <a:pt x="74" y="6"/>
                    <a:pt x="71" y="1"/>
                    <a:pt x="71" y="1"/>
                  </a:cubicBezTo>
                  <a:cubicBezTo>
                    <a:pt x="70" y="1"/>
                    <a:pt x="69" y="1"/>
                    <a:pt x="69" y="1"/>
                  </a:cubicBezTo>
                  <a:close/>
                  <a:moveTo>
                    <a:pt x="10" y="0"/>
                  </a:moveTo>
                  <a:cubicBezTo>
                    <a:pt x="10" y="1"/>
                    <a:pt x="10" y="2"/>
                    <a:pt x="10" y="2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3" y="3"/>
                    <a:pt x="15" y="3"/>
                    <a:pt x="18" y="3"/>
                  </a:cubicBezTo>
                  <a:cubicBezTo>
                    <a:pt x="18" y="3"/>
                    <a:pt x="18" y="2"/>
                    <a:pt x="17" y="1"/>
                  </a:cubicBezTo>
                  <a:cubicBezTo>
                    <a:pt x="16" y="0"/>
                    <a:pt x="12" y="0"/>
                    <a:pt x="10" y="0"/>
                  </a:cubicBezTo>
                  <a:close/>
                </a:path>
              </a:pathLst>
            </a:custGeom>
            <a:grpFill/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211">
              <a:extLst>
                <a:ext uri="{FF2B5EF4-FFF2-40B4-BE49-F238E27FC236}">
                  <a16:creationId xmlns:a16="http://schemas.microsoft.com/office/drawing/2014/main" xmlns="" id="{785FB5BC-36A1-410C-8AD9-38BF58120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8078" y="2290111"/>
              <a:ext cx="215569" cy="152697"/>
            </a:xfrm>
            <a:custGeom>
              <a:avLst/>
              <a:gdLst>
                <a:gd name="T0" fmla="*/ 27 w 61"/>
                <a:gd name="T1" fmla="*/ 42 h 43"/>
                <a:gd name="T2" fmla="*/ 21 w 61"/>
                <a:gd name="T3" fmla="*/ 41 h 43"/>
                <a:gd name="T4" fmla="*/ 13 w 61"/>
                <a:gd name="T5" fmla="*/ 37 h 43"/>
                <a:gd name="T6" fmla="*/ 7 w 61"/>
                <a:gd name="T7" fmla="*/ 29 h 43"/>
                <a:gd name="T8" fmla="*/ 2 w 61"/>
                <a:gd name="T9" fmla="*/ 23 h 43"/>
                <a:gd name="T10" fmla="*/ 2 w 61"/>
                <a:gd name="T11" fmla="*/ 20 h 43"/>
                <a:gd name="T12" fmla="*/ 0 w 61"/>
                <a:gd name="T13" fmla="*/ 17 h 43"/>
                <a:gd name="T14" fmla="*/ 3 w 61"/>
                <a:gd name="T15" fmla="*/ 14 h 43"/>
                <a:gd name="T16" fmla="*/ 5 w 61"/>
                <a:gd name="T17" fmla="*/ 8 h 43"/>
                <a:gd name="T18" fmla="*/ 7 w 61"/>
                <a:gd name="T19" fmla="*/ 5 h 43"/>
                <a:gd name="T20" fmla="*/ 13 w 61"/>
                <a:gd name="T21" fmla="*/ 8 h 43"/>
                <a:gd name="T22" fmla="*/ 21 w 61"/>
                <a:gd name="T23" fmla="*/ 8 h 43"/>
                <a:gd name="T24" fmla="*/ 26 w 61"/>
                <a:gd name="T25" fmla="*/ 9 h 43"/>
                <a:gd name="T26" fmla="*/ 25 w 61"/>
                <a:gd name="T27" fmla="*/ 5 h 43"/>
                <a:gd name="T28" fmla="*/ 30 w 61"/>
                <a:gd name="T29" fmla="*/ 5 h 43"/>
                <a:gd name="T30" fmla="*/ 36 w 61"/>
                <a:gd name="T31" fmla="*/ 4 h 43"/>
                <a:gd name="T32" fmla="*/ 40 w 61"/>
                <a:gd name="T33" fmla="*/ 5 h 43"/>
                <a:gd name="T34" fmla="*/ 43 w 61"/>
                <a:gd name="T35" fmla="*/ 3 h 43"/>
                <a:gd name="T36" fmla="*/ 51 w 61"/>
                <a:gd name="T37" fmla="*/ 2 h 43"/>
                <a:gd name="T38" fmla="*/ 57 w 61"/>
                <a:gd name="T39" fmla="*/ 2 h 43"/>
                <a:gd name="T40" fmla="*/ 61 w 61"/>
                <a:gd name="T41" fmla="*/ 4 h 43"/>
                <a:gd name="T42" fmla="*/ 60 w 61"/>
                <a:gd name="T43" fmla="*/ 12 h 43"/>
                <a:gd name="T44" fmla="*/ 55 w 61"/>
                <a:gd name="T45" fmla="*/ 16 h 43"/>
                <a:gd name="T46" fmla="*/ 51 w 61"/>
                <a:gd name="T47" fmla="*/ 32 h 43"/>
                <a:gd name="T48" fmla="*/ 45 w 61"/>
                <a:gd name="T49" fmla="*/ 37 h 43"/>
                <a:gd name="T50" fmla="*/ 43 w 61"/>
                <a:gd name="T51" fmla="*/ 37 h 43"/>
                <a:gd name="T52" fmla="*/ 38 w 61"/>
                <a:gd name="T53" fmla="*/ 37 h 43"/>
                <a:gd name="T54" fmla="*/ 32 w 61"/>
                <a:gd name="T55" fmla="*/ 39 h 43"/>
                <a:gd name="T56" fmla="*/ 28 w 61"/>
                <a:gd name="T57" fmla="*/ 42 h 43"/>
                <a:gd name="T58" fmla="*/ 27 w 61"/>
                <a:gd name="T5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1" h="43">
                  <a:moveTo>
                    <a:pt x="27" y="42"/>
                  </a:moveTo>
                  <a:cubicBezTo>
                    <a:pt x="27" y="42"/>
                    <a:pt x="23" y="43"/>
                    <a:pt x="21" y="41"/>
                  </a:cubicBezTo>
                  <a:cubicBezTo>
                    <a:pt x="19" y="40"/>
                    <a:pt x="16" y="40"/>
                    <a:pt x="13" y="37"/>
                  </a:cubicBezTo>
                  <a:cubicBezTo>
                    <a:pt x="10" y="35"/>
                    <a:pt x="8" y="32"/>
                    <a:pt x="7" y="29"/>
                  </a:cubicBezTo>
                  <a:cubicBezTo>
                    <a:pt x="7" y="26"/>
                    <a:pt x="2" y="23"/>
                    <a:pt x="2" y="23"/>
                  </a:cubicBezTo>
                  <a:cubicBezTo>
                    <a:pt x="2" y="23"/>
                    <a:pt x="3" y="22"/>
                    <a:pt x="2" y="20"/>
                  </a:cubicBezTo>
                  <a:cubicBezTo>
                    <a:pt x="2" y="18"/>
                    <a:pt x="0" y="17"/>
                    <a:pt x="0" y="17"/>
                  </a:cubicBezTo>
                  <a:cubicBezTo>
                    <a:pt x="0" y="17"/>
                    <a:pt x="1" y="13"/>
                    <a:pt x="3" y="14"/>
                  </a:cubicBezTo>
                  <a:cubicBezTo>
                    <a:pt x="5" y="15"/>
                    <a:pt x="5" y="8"/>
                    <a:pt x="5" y="8"/>
                  </a:cubicBezTo>
                  <a:cubicBezTo>
                    <a:pt x="5" y="8"/>
                    <a:pt x="4" y="4"/>
                    <a:pt x="7" y="5"/>
                  </a:cubicBezTo>
                  <a:cubicBezTo>
                    <a:pt x="7" y="5"/>
                    <a:pt x="11" y="8"/>
                    <a:pt x="13" y="8"/>
                  </a:cubicBezTo>
                  <a:cubicBezTo>
                    <a:pt x="16" y="8"/>
                    <a:pt x="16" y="7"/>
                    <a:pt x="21" y="8"/>
                  </a:cubicBezTo>
                  <a:cubicBezTo>
                    <a:pt x="26" y="10"/>
                    <a:pt x="26" y="9"/>
                    <a:pt x="26" y="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30" y="5"/>
                  </a:cubicBezTo>
                  <a:cubicBezTo>
                    <a:pt x="34" y="3"/>
                    <a:pt x="34" y="2"/>
                    <a:pt x="36" y="4"/>
                  </a:cubicBezTo>
                  <a:cubicBezTo>
                    <a:pt x="38" y="6"/>
                    <a:pt x="40" y="5"/>
                    <a:pt x="40" y="5"/>
                  </a:cubicBezTo>
                  <a:cubicBezTo>
                    <a:pt x="40" y="5"/>
                    <a:pt x="40" y="4"/>
                    <a:pt x="43" y="3"/>
                  </a:cubicBezTo>
                  <a:cubicBezTo>
                    <a:pt x="47" y="2"/>
                    <a:pt x="47" y="1"/>
                    <a:pt x="51" y="2"/>
                  </a:cubicBezTo>
                  <a:cubicBezTo>
                    <a:pt x="55" y="2"/>
                    <a:pt x="55" y="0"/>
                    <a:pt x="57" y="2"/>
                  </a:cubicBezTo>
                  <a:cubicBezTo>
                    <a:pt x="59" y="4"/>
                    <a:pt x="61" y="4"/>
                    <a:pt x="61" y="4"/>
                  </a:cubicBezTo>
                  <a:cubicBezTo>
                    <a:pt x="61" y="4"/>
                    <a:pt x="61" y="10"/>
                    <a:pt x="60" y="12"/>
                  </a:cubicBezTo>
                  <a:cubicBezTo>
                    <a:pt x="60" y="14"/>
                    <a:pt x="59" y="14"/>
                    <a:pt x="55" y="16"/>
                  </a:cubicBezTo>
                  <a:cubicBezTo>
                    <a:pt x="52" y="19"/>
                    <a:pt x="54" y="26"/>
                    <a:pt x="51" y="32"/>
                  </a:cubicBezTo>
                  <a:cubicBezTo>
                    <a:pt x="48" y="37"/>
                    <a:pt x="45" y="37"/>
                    <a:pt x="45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5" y="37"/>
                    <a:pt x="33" y="37"/>
                    <a:pt x="32" y="39"/>
                  </a:cubicBezTo>
                  <a:cubicBezTo>
                    <a:pt x="31" y="41"/>
                    <a:pt x="28" y="42"/>
                    <a:pt x="28" y="42"/>
                  </a:cubicBezTo>
                  <a:lnTo>
                    <a:pt x="27" y="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Freeform 212">
              <a:extLst>
                <a:ext uri="{FF2B5EF4-FFF2-40B4-BE49-F238E27FC236}">
                  <a16:creationId xmlns:a16="http://schemas.microsoft.com/office/drawing/2014/main" xmlns="" id="{C8C7EE8A-D8BD-47CD-B72B-56DF2EBCB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8078" y="2290111"/>
              <a:ext cx="215569" cy="152697"/>
            </a:xfrm>
            <a:custGeom>
              <a:avLst/>
              <a:gdLst>
                <a:gd name="T0" fmla="*/ 27 w 61"/>
                <a:gd name="T1" fmla="*/ 42 h 43"/>
                <a:gd name="T2" fmla="*/ 21 w 61"/>
                <a:gd name="T3" fmla="*/ 41 h 43"/>
                <a:gd name="T4" fmla="*/ 13 w 61"/>
                <a:gd name="T5" fmla="*/ 37 h 43"/>
                <a:gd name="T6" fmla="*/ 7 w 61"/>
                <a:gd name="T7" fmla="*/ 29 h 43"/>
                <a:gd name="T8" fmla="*/ 2 w 61"/>
                <a:gd name="T9" fmla="*/ 23 h 43"/>
                <a:gd name="T10" fmla="*/ 2 w 61"/>
                <a:gd name="T11" fmla="*/ 20 h 43"/>
                <a:gd name="T12" fmla="*/ 0 w 61"/>
                <a:gd name="T13" fmla="*/ 17 h 43"/>
                <a:gd name="T14" fmla="*/ 3 w 61"/>
                <a:gd name="T15" fmla="*/ 14 h 43"/>
                <a:gd name="T16" fmla="*/ 5 w 61"/>
                <a:gd name="T17" fmla="*/ 8 h 43"/>
                <a:gd name="T18" fmla="*/ 7 w 61"/>
                <a:gd name="T19" fmla="*/ 5 h 43"/>
                <a:gd name="T20" fmla="*/ 13 w 61"/>
                <a:gd name="T21" fmla="*/ 8 h 43"/>
                <a:gd name="T22" fmla="*/ 21 w 61"/>
                <a:gd name="T23" fmla="*/ 8 h 43"/>
                <a:gd name="T24" fmla="*/ 26 w 61"/>
                <a:gd name="T25" fmla="*/ 9 h 43"/>
                <a:gd name="T26" fmla="*/ 25 w 61"/>
                <a:gd name="T27" fmla="*/ 5 h 43"/>
                <a:gd name="T28" fmla="*/ 30 w 61"/>
                <a:gd name="T29" fmla="*/ 5 h 43"/>
                <a:gd name="T30" fmla="*/ 36 w 61"/>
                <a:gd name="T31" fmla="*/ 4 h 43"/>
                <a:gd name="T32" fmla="*/ 40 w 61"/>
                <a:gd name="T33" fmla="*/ 5 h 43"/>
                <a:gd name="T34" fmla="*/ 43 w 61"/>
                <a:gd name="T35" fmla="*/ 3 h 43"/>
                <a:gd name="T36" fmla="*/ 51 w 61"/>
                <a:gd name="T37" fmla="*/ 2 h 43"/>
                <a:gd name="T38" fmla="*/ 57 w 61"/>
                <a:gd name="T39" fmla="*/ 2 h 43"/>
                <a:gd name="T40" fmla="*/ 61 w 61"/>
                <a:gd name="T41" fmla="*/ 4 h 43"/>
                <a:gd name="T42" fmla="*/ 60 w 61"/>
                <a:gd name="T43" fmla="*/ 12 h 43"/>
                <a:gd name="T44" fmla="*/ 55 w 61"/>
                <a:gd name="T45" fmla="*/ 16 h 43"/>
                <a:gd name="T46" fmla="*/ 51 w 61"/>
                <a:gd name="T47" fmla="*/ 32 h 43"/>
                <a:gd name="T48" fmla="*/ 45 w 61"/>
                <a:gd name="T49" fmla="*/ 37 h 43"/>
                <a:gd name="T50" fmla="*/ 43 w 61"/>
                <a:gd name="T51" fmla="*/ 37 h 43"/>
                <a:gd name="T52" fmla="*/ 38 w 61"/>
                <a:gd name="T53" fmla="*/ 37 h 43"/>
                <a:gd name="T54" fmla="*/ 32 w 61"/>
                <a:gd name="T55" fmla="*/ 39 h 43"/>
                <a:gd name="T56" fmla="*/ 28 w 61"/>
                <a:gd name="T57" fmla="*/ 42 h 43"/>
                <a:gd name="T58" fmla="*/ 27 w 61"/>
                <a:gd name="T5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1" h="43">
                  <a:moveTo>
                    <a:pt x="27" y="42"/>
                  </a:moveTo>
                  <a:cubicBezTo>
                    <a:pt x="27" y="42"/>
                    <a:pt x="23" y="43"/>
                    <a:pt x="21" y="41"/>
                  </a:cubicBezTo>
                  <a:cubicBezTo>
                    <a:pt x="19" y="40"/>
                    <a:pt x="16" y="40"/>
                    <a:pt x="13" y="37"/>
                  </a:cubicBezTo>
                  <a:cubicBezTo>
                    <a:pt x="10" y="35"/>
                    <a:pt x="8" y="32"/>
                    <a:pt x="7" y="29"/>
                  </a:cubicBezTo>
                  <a:cubicBezTo>
                    <a:pt x="7" y="26"/>
                    <a:pt x="2" y="23"/>
                    <a:pt x="2" y="23"/>
                  </a:cubicBezTo>
                  <a:cubicBezTo>
                    <a:pt x="2" y="23"/>
                    <a:pt x="3" y="22"/>
                    <a:pt x="2" y="20"/>
                  </a:cubicBezTo>
                  <a:cubicBezTo>
                    <a:pt x="2" y="18"/>
                    <a:pt x="0" y="17"/>
                    <a:pt x="0" y="17"/>
                  </a:cubicBezTo>
                  <a:cubicBezTo>
                    <a:pt x="0" y="17"/>
                    <a:pt x="1" y="13"/>
                    <a:pt x="3" y="14"/>
                  </a:cubicBezTo>
                  <a:cubicBezTo>
                    <a:pt x="5" y="15"/>
                    <a:pt x="5" y="8"/>
                    <a:pt x="5" y="8"/>
                  </a:cubicBezTo>
                  <a:cubicBezTo>
                    <a:pt x="5" y="8"/>
                    <a:pt x="4" y="4"/>
                    <a:pt x="7" y="5"/>
                  </a:cubicBezTo>
                  <a:cubicBezTo>
                    <a:pt x="7" y="5"/>
                    <a:pt x="11" y="8"/>
                    <a:pt x="13" y="8"/>
                  </a:cubicBezTo>
                  <a:cubicBezTo>
                    <a:pt x="16" y="8"/>
                    <a:pt x="16" y="7"/>
                    <a:pt x="21" y="8"/>
                  </a:cubicBezTo>
                  <a:cubicBezTo>
                    <a:pt x="26" y="10"/>
                    <a:pt x="26" y="9"/>
                    <a:pt x="26" y="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30" y="5"/>
                  </a:cubicBezTo>
                  <a:cubicBezTo>
                    <a:pt x="34" y="3"/>
                    <a:pt x="34" y="2"/>
                    <a:pt x="36" y="4"/>
                  </a:cubicBezTo>
                  <a:cubicBezTo>
                    <a:pt x="38" y="6"/>
                    <a:pt x="40" y="5"/>
                    <a:pt x="40" y="5"/>
                  </a:cubicBezTo>
                  <a:cubicBezTo>
                    <a:pt x="40" y="5"/>
                    <a:pt x="40" y="4"/>
                    <a:pt x="43" y="3"/>
                  </a:cubicBezTo>
                  <a:cubicBezTo>
                    <a:pt x="47" y="2"/>
                    <a:pt x="47" y="1"/>
                    <a:pt x="51" y="2"/>
                  </a:cubicBezTo>
                  <a:cubicBezTo>
                    <a:pt x="55" y="2"/>
                    <a:pt x="55" y="0"/>
                    <a:pt x="57" y="2"/>
                  </a:cubicBezTo>
                  <a:cubicBezTo>
                    <a:pt x="59" y="4"/>
                    <a:pt x="61" y="4"/>
                    <a:pt x="61" y="4"/>
                  </a:cubicBezTo>
                  <a:cubicBezTo>
                    <a:pt x="61" y="4"/>
                    <a:pt x="61" y="10"/>
                    <a:pt x="60" y="12"/>
                  </a:cubicBezTo>
                  <a:cubicBezTo>
                    <a:pt x="60" y="14"/>
                    <a:pt x="59" y="14"/>
                    <a:pt x="55" y="16"/>
                  </a:cubicBezTo>
                  <a:cubicBezTo>
                    <a:pt x="52" y="19"/>
                    <a:pt x="54" y="26"/>
                    <a:pt x="51" y="32"/>
                  </a:cubicBezTo>
                  <a:cubicBezTo>
                    <a:pt x="48" y="37"/>
                    <a:pt x="45" y="37"/>
                    <a:pt x="45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5" y="37"/>
                    <a:pt x="33" y="37"/>
                    <a:pt x="32" y="39"/>
                  </a:cubicBezTo>
                  <a:cubicBezTo>
                    <a:pt x="31" y="41"/>
                    <a:pt x="28" y="42"/>
                    <a:pt x="28" y="42"/>
                  </a:cubicBezTo>
                  <a:lnTo>
                    <a:pt x="27" y="42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Freeform 213">
              <a:extLst>
                <a:ext uri="{FF2B5EF4-FFF2-40B4-BE49-F238E27FC236}">
                  <a16:creationId xmlns:a16="http://schemas.microsoft.com/office/drawing/2014/main" xmlns="" id="{6098A13D-42E5-4CC0-BF95-806348D6D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4726" y="3376951"/>
              <a:ext cx="14371" cy="10778"/>
            </a:xfrm>
            <a:custGeom>
              <a:avLst/>
              <a:gdLst>
                <a:gd name="T0" fmla="*/ 4 w 4"/>
                <a:gd name="T1" fmla="*/ 2 h 3"/>
                <a:gd name="T2" fmla="*/ 3 w 4"/>
                <a:gd name="T3" fmla="*/ 3 h 3"/>
                <a:gd name="T4" fmla="*/ 1 w 4"/>
                <a:gd name="T5" fmla="*/ 3 h 3"/>
                <a:gd name="T6" fmla="*/ 0 w 4"/>
                <a:gd name="T7" fmla="*/ 1 h 3"/>
                <a:gd name="T8" fmla="*/ 4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3" y="0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Freeform 214">
              <a:extLst>
                <a:ext uri="{FF2B5EF4-FFF2-40B4-BE49-F238E27FC236}">
                  <a16:creationId xmlns:a16="http://schemas.microsoft.com/office/drawing/2014/main" xmlns="" id="{3AC8F95B-FF43-47DA-BCC2-41F9CA0F9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0707" y="3619470"/>
              <a:ext cx="194013" cy="116768"/>
            </a:xfrm>
            <a:custGeom>
              <a:avLst/>
              <a:gdLst>
                <a:gd name="T0" fmla="*/ 53 w 55"/>
                <a:gd name="T1" fmla="*/ 14 h 33"/>
                <a:gd name="T2" fmla="*/ 52 w 55"/>
                <a:gd name="T3" fmla="*/ 11 h 33"/>
                <a:gd name="T4" fmla="*/ 46 w 55"/>
                <a:gd name="T5" fmla="*/ 9 h 33"/>
                <a:gd name="T6" fmla="*/ 45 w 55"/>
                <a:gd name="T7" fmla="*/ 4 h 33"/>
                <a:gd name="T8" fmla="*/ 43 w 55"/>
                <a:gd name="T9" fmla="*/ 4 h 33"/>
                <a:gd name="T10" fmla="*/ 42 w 55"/>
                <a:gd name="T11" fmla="*/ 3 h 33"/>
                <a:gd name="T12" fmla="*/ 33 w 55"/>
                <a:gd name="T13" fmla="*/ 2 h 33"/>
                <a:gd name="T14" fmla="*/ 31 w 55"/>
                <a:gd name="T15" fmla="*/ 1 h 33"/>
                <a:gd name="T16" fmla="*/ 30 w 55"/>
                <a:gd name="T17" fmla="*/ 3 h 33"/>
                <a:gd name="T18" fmla="*/ 22 w 55"/>
                <a:gd name="T19" fmla="*/ 3 h 33"/>
                <a:gd name="T20" fmla="*/ 22 w 55"/>
                <a:gd name="T21" fmla="*/ 5 h 33"/>
                <a:gd name="T22" fmla="*/ 9 w 55"/>
                <a:gd name="T23" fmla="*/ 4 h 33"/>
                <a:gd name="T24" fmla="*/ 6 w 55"/>
                <a:gd name="T25" fmla="*/ 7 h 33"/>
                <a:gd name="T26" fmla="*/ 2 w 55"/>
                <a:gd name="T27" fmla="*/ 11 h 33"/>
                <a:gd name="T28" fmla="*/ 0 w 55"/>
                <a:gd name="T29" fmla="*/ 16 h 33"/>
                <a:gd name="T30" fmla="*/ 9 w 55"/>
                <a:gd name="T31" fmla="*/ 19 h 33"/>
                <a:gd name="T32" fmla="*/ 14 w 55"/>
                <a:gd name="T33" fmla="*/ 21 h 33"/>
                <a:gd name="T34" fmla="*/ 17 w 55"/>
                <a:gd name="T35" fmla="*/ 23 h 33"/>
                <a:gd name="T36" fmla="*/ 17 w 55"/>
                <a:gd name="T37" fmla="*/ 29 h 33"/>
                <a:gd name="T38" fmla="*/ 19 w 55"/>
                <a:gd name="T39" fmla="*/ 29 h 33"/>
                <a:gd name="T40" fmla="*/ 18 w 55"/>
                <a:gd name="T41" fmla="*/ 32 h 33"/>
                <a:gd name="T42" fmla="*/ 22 w 55"/>
                <a:gd name="T43" fmla="*/ 31 h 33"/>
                <a:gd name="T44" fmla="*/ 22 w 55"/>
                <a:gd name="T45" fmla="*/ 23 h 33"/>
                <a:gd name="T46" fmla="*/ 29 w 55"/>
                <a:gd name="T47" fmla="*/ 20 h 33"/>
                <a:gd name="T48" fmla="*/ 34 w 55"/>
                <a:gd name="T49" fmla="*/ 21 h 33"/>
                <a:gd name="T50" fmla="*/ 38 w 55"/>
                <a:gd name="T51" fmla="*/ 21 h 33"/>
                <a:gd name="T52" fmla="*/ 44 w 55"/>
                <a:gd name="T53" fmla="*/ 19 h 33"/>
                <a:gd name="T54" fmla="*/ 47 w 55"/>
                <a:gd name="T55" fmla="*/ 15 h 33"/>
                <a:gd name="T56" fmla="*/ 53 w 55"/>
                <a:gd name="T57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5" h="33">
                  <a:moveTo>
                    <a:pt x="53" y="14"/>
                  </a:moveTo>
                  <a:cubicBezTo>
                    <a:pt x="53" y="11"/>
                    <a:pt x="55" y="13"/>
                    <a:pt x="52" y="11"/>
                  </a:cubicBezTo>
                  <a:cubicBezTo>
                    <a:pt x="51" y="10"/>
                    <a:pt x="48" y="10"/>
                    <a:pt x="46" y="9"/>
                  </a:cubicBezTo>
                  <a:cubicBezTo>
                    <a:pt x="46" y="9"/>
                    <a:pt x="46" y="5"/>
                    <a:pt x="45" y="4"/>
                  </a:cubicBezTo>
                  <a:cubicBezTo>
                    <a:pt x="45" y="4"/>
                    <a:pt x="44" y="4"/>
                    <a:pt x="43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39" y="1"/>
                    <a:pt x="36" y="3"/>
                    <a:pt x="33" y="2"/>
                  </a:cubicBezTo>
                  <a:cubicBezTo>
                    <a:pt x="32" y="2"/>
                    <a:pt x="33" y="0"/>
                    <a:pt x="31" y="1"/>
                  </a:cubicBezTo>
                  <a:cubicBezTo>
                    <a:pt x="31" y="1"/>
                    <a:pt x="31" y="2"/>
                    <a:pt x="30" y="3"/>
                  </a:cubicBezTo>
                  <a:cubicBezTo>
                    <a:pt x="27" y="3"/>
                    <a:pt x="25" y="2"/>
                    <a:pt x="22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7" y="5"/>
                    <a:pt x="12" y="4"/>
                    <a:pt x="9" y="4"/>
                  </a:cubicBezTo>
                  <a:cubicBezTo>
                    <a:pt x="9" y="4"/>
                    <a:pt x="9" y="7"/>
                    <a:pt x="6" y="7"/>
                  </a:cubicBezTo>
                  <a:cubicBezTo>
                    <a:pt x="3" y="7"/>
                    <a:pt x="2" y="8"/>
                    <a:pt x="2" y="11"/>
                  </a:cubicBezTo>
                  <a:cubicBezTo>
                    <a:pt x="2" y="13"/>
                    <a:pt x="0" y="16"/>
                    <a:pt x="0" y="16"/>
                  </a:cubicBezTo>
                  <a:cubicBezTo>
                    <a:pt x="0" y="16"/>
                    <a:pt x="7" y="18"/>
                    <a:pt x="9" y="19"/>
                  </a:cubicBezTo>
                  <a:cubicBezTo>
                    <a:pt x="11" y="20"/>
                    <a:pt x="10" y="21"/>
                    <a:pt x="14" y="21"/>
                  </a:cubicBezTo>
                  <a:cubicBezTo>
                    <a:pt x="17" y="22"/>
                    <a:pt x="17" y="23"/>
                    <a:pt x="17" y="23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9" y="29"/>
                    <a:pt x="19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21" y="33"/>
                    <a:pt x="22" y="31"/>
                  </a:cubicBezTo>
                  <a:cubicBezTo>
                    <a:pt x="23" y="29"/>
                    <a:pt x="22" y="23"/>
                    <a:pt x="22" y="23"/>
                  </a:cubicBezTo>
                  <a:cubicBezTo>
                    <a:pt x="22" y="23"/>
                    <a:pt x="26" y="21"/>
                    <a:pt x="29" y="20"/>
                  </a:cubicBezTo>
                  <a:cubicBezTo>
                    <a:pt x="31" y="20"/>
                    <a:pt x="33" y="20"/>
                    <a:pt x="34" y="21"/>
                  </a:cubicBezTo>
                  <a:cubicBezTo>
                    <a:pt x="34" y="23"/>
                    <a:pt x="36" y="22"/>
                    <a:pt x="38" y="21"/>
                  </a:cubicBezTo>
                  <a:cubicBezTo>
                    <a:pt x="40" y="20"/>
                    <a:pt x="44" y="20"/>
                    <a:pt x="44" y="19"/>
                  </a:cubicBezTo>
                  <a:cubicBezTo>
                    <a:pt x="44" y="17"/>
                    <a:pt x="47" y="15"/>
                    <a:pt x="47" y="15"/>
                  </a:cubicBezTo>
                  <a:lnTo>
                    <a:pt x="53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Freeform 215">
              <a:extLst>
                <a:ext uri="{FF2B5EF4-FFF2-40B4-BE49-F238E27FC236}">
                  <a16:creationId xmlns:a16="http://schemas.microsoft.com/office/drawing/2014/main" xmlns="" id="{1225DEB3-A6D6-4D0E-8DA4-B5E264E50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0707" y="3619470"/>
              <a:ext cx="194013" cy="116768"/>
            </a:xfrm>
            <a:custGeom>
              <a:avLst/>
              <a:gdLst>
                <a:gd name="T0" fmla="*/ 53 w 55"/>
                <a:gd name="T1" fmla="*/ 14 h 33"/>
                <a:gd name="T2" fmla="*/ 52 w 55"/>
                <a:gd name="T3" fmla="*/ 11 h 33"/>
                <a:gd name="T4" fmla="*/ 46 w 55"/>
                <a:gd name="T5" fmla="*/ 9 h 33"/>
                <a:gd name="T6" fmla="*/ 45 w 55"/>
                <a:gd name="T7" fmla="*/ 4 h 33"/>
                <a:gd name="T8" fmla="*/ 43 w 55"/>
                <a:gd name="T9" fmla="*/ 4 h 33"/>
                <a:gd name="T10" fmla="*/ 42 w 55"/>
                <a:gd name="T11" fmla="*/ 3 h 33"/>
                <a:gd name="T12" fmla="*/ 33 w 55"/>
                <a:gd name="T13" fmla="*/ 2 h 33"/>
                <a:gd name="T14" fmla="*/ 31 w 55"/>
                <a:gd name="T15" fmla="*/ 1 h 33"/>
                <a:gd name="T16" fmla="*/ 30 w 55"/>
                <a:gd name="T17" fmla="*/ 3 h 33"/>
                <a:gd name="T18" fmla="*/ 22 w 55"/>
                <a:gd name="T19" fmla="*/ 3 h 33"/>
                <a:gd name="T20" fmla="*/ 22 w 55"/>
                <a:gd name="T21" fmla="*/ 5 h 33"/>
                <a:gd name="T22" fmla="*/ 9 w 55"/>
                <a:gd name="T23" fmla="*/ 4 h 33"/>
                <a:gd name="T24" fmla="*/ 6 w 55"/>
                <a:gd name="T25" fmla="*/ 7 h 33"/>
                <a:gd name="T26" fmla="*/ 2 w 55"/>
                <a:gd name="T27" fmla="*/ 11 h 33"/>
                <a:gd name="T28" fmla="*/ 0 w 55"/>
                <a:gd name="T29" fmla="*/ 16 h 33"/>
                <a:gd name="T30" fmla="*/ 9 w 55"/>
                <a:gd name="T31" fmla="*/ 19 h 33"/>
                <a:gd name="T32" fmla="*/ 14 w 55"/>
                <a:gd name="T33" fmla="*/ 21 h 33"/>
                <a:gd name="T34" fmla="*/ 17 w 55"/>
                <a:gd name="T35" fmla="*/ 23 h 33"/>
                <a:gd name="T36" fmla="*/ 17 w 55"/>
                <a:gd name="T37" fmla="*/ 29 h 33"/>
                <a:gd name="T38" fmla="*/ 19 w 55"/>
                <a:gd name="T39" fmla="*/ 29 h 33"/>
                <a:gd name="T40" fmla="*/ 18 w 55"/>
                <a:gd name="T41" fmla="*/ 32 h 33"/>
                <a:gd name="T42" fmla="*/ 22 w 55"/>
                <a:gd name="T43" fmla="*/ 31 h 33"/>
                <a:gd name="T44" fmla="*/ 22 w 55"/>
                <a:gd name="T45" fmla="*/ 23 h 33"/>
                <a:gd name="T46" fmla="*/ 29 w 55"/>
                <a:gd name="T47" fmla="*/ 20 h 33"/>
                <a:gd name="T48" fmla="*/ 34 w 55"/>
                <a:gd name="T49" fmla="*/ 21 h 33"/>
                <a:gd name="T50" fmla="*/ 38 w 55"/>
                <a:gd name="T51" fmla="*/ 21 h 33"/>
                <a:gd name="T52" fmla="*/ 44 w 55"/>
                <a:gd name="T53" fmla="*/ 19 h 33"/>
                <a:gd name="T54" fmla="*/ 47 w 55"/>
                <a:gd name="T55" fmla="*/ 15 h 33"/>
                <a:gd name="T56" fmla="*/ 53 w 55"/>
                <a:gd name="T57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5" h="33">
                  <a:moveTo>
                    <a:pt x="53" y="14"/>
                  </a:moveTo>
                  <a:cubicBezTo>
                    <a:pt x="53" y="11"/>
                    <a:pt x="55" y="13"/>
                    <a:pt x="52" y="11"/>
                  </a:cubicBezTo>
                  <a:cubicBezTo>
                    <a:pt x="51" y="10"/>
                    <a:pt x="48" y="10"/>
                    <a:pt x="46" y="9"/>
                  </a:cubicBezTo>
                  <a:cubicBezTo>
                    <a:pt x="46" y="9"/>
                    <a:pt x="46" y="5"/>
                    <a:pt x="45" y="4"/>
                  </a:cubicBezTo>
                  <a:cubicBezTo>
                    <a:pt x="45" y="4"/>
                    <a:pt x="44" y="4"/>
                    <a:pt x="43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39" y="1"/>
                    <a:pt x="36" y="3"/>
                    <a:pt x="33" y="2"/>
                  </a:cubicBezTo>
                  <a:cubicBezTo>
                    <a:pt x="32" y="2"/>
                    <a:pt x="33" y="0"/>
                    <a:pt x="31" y="1"/>
                  </a:cubicBezTo>
                  <a:cubicBezTo>
                    <a:pt x="31" y="1"/>
                    <a:pt x="31" y="2"/>
                    <a:pt x="30" y="3"/>
                  </a:cubicBezTo>
                  <a:cubicBezTo>
                    <a:pt x="27" y="3"/>
                    <a:pt x="25" y="2"/>
                    <a:pt x="22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7" y="5"/>
                    <a:pt x="12" y="4"/>
                    <a:pt x="9" y="4"/>
                  </a:cubicBezTo>
                  <a:cubicBezTo>
                    <a:pt x="9" y="4"/>
                    <a:pt x="9" y="7"/>
                    <a:pt x="6" y="7"/>
                  </a:cubicBezTo>
                  <a:cubicBezTo>
                    <a:pt x="3" y="7"/>
                    <a:pt x="2" y="8"/>
                    <a:pt x="2" y="11"/>
                  </a:cubicBezTo>
                  <a:cubicBezTo>
                    <a:pt x="2" y="13"/>
                    <a:pt x="0" y="16"/>
                    <a:pt x="0" y="16"/>
                  </a:cubicBezTo>
                  <a:cubicBezTo>
                    <a:pt x="0" y="16"/>
                    <a:pt x="7" y="18"/>
                    <a:pt x="9" y="19"/>
                  </a:cubicBezTo>
                  <a:cubicBezTo>
                    <a:pt x="11" y="20"/>
                    <a:pt x="10" y="21"/>
                    <a:pt x="14" y="21"/>
                  </a:cubicBezTo>
                  <a:cubicBezTo>
                    <a:pt x="17" y="22"/>
                    <a:pt x="17" y="23"/>
                    <a:pt x="17" y="23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9" y="29"/>
                    <a:pt x="19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21" y="33"/>
                    <a:pt x="22" y="31"/>
                  </a:cubicBezTo>
                  <a:cubicBezTo>
                    <a:pt x="23" y="29"/>
                    <a:pt x="22" y="23"/>
                    <a:pt x="22" y="23"/>
                  </a:cubicBezTo>
                  <a:cubicBezTo>
                    <a:pt x="22" y="23"/>
                    <a:pt x="26" y="21"/>
                    <a:pt x="29" y="20"/>
                  </a:cubicBezTo>
                  <a:cubicBezTo>
                    <a:pt x="31" y="20"/>
                    <a:pt x="33" y="20"/>
                    <a:pt x="34" y="21"/>
                  </a:cubicBezTo>
                  <a:cubicBezTo>
                    <a:pt x="34" y="23"/>
                    <a:pt x="36" y="22"/>
                    <a:pt x="38" y="21"/>
                  </a:cubicBezTo>
                  <a:cubicBezTo>
                    <a:pt x="40" y="20"/>
                    <a:pt x="44" y="20"/>
                    <a:pt x="44" y="19"/>
                  </a:cubicBezTo>
                  <a:cubicBezTo>
                    <a:pt x="44" y="17"/>
                    <a:pt x="47" y="15"/>
                    <a:pt x="47" y="15"/>
                  </a:cubicBezTo>
                  <a:lnTo>
                    <a:pt x="53" y="14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Freeform 216">
              <a:extLst>
                <a:ext uri="{FF2B5EF4-FFF2-40B4-BE49-F238E27FC236}">
                  <a16:creationId xmlns:a16="http://schemas.microsoft.com/office/drawing/2014/main" xmlns="" id="{3E67FC24-CAA6-450A-BD00-15A07B393A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1425" y="3369765"/>
              <a:ext cx="156289" cy="132936"/>
            </a:xfrm>
            <a:custGeom>
              <a:avLst/>
              <a:gdLst>
                <a:gd name="T0" fmla="*/ 38 w 44"/>
                <a:gd name="T1" fmla="*/ 25 h 38"/>
                <a:gd name="T2" fmla="*/ 38 w 44"/>
                <a:gd name="T3" fmla="*/ 27 h 38"/>
                <a:gd name="T4" fmla="*/ 35 w 44"/>
                <a:gd name="T5" fmla="*/ 28 h 38"/>
                <a:gd name="T6" fmla="*/ 44 w 44"/>
                <a:gd name="T7" fmla="*/ 32 h 38"/>
                <a:gd name="T8" fmla="*/ 43 w 44"/>
                <a:gd name="T9" fmla="*/ 28 h 38"/>
                <a:gd name="T10" fmla="*/ 38 w 44"/>
                <a:gd name="T11" fmla="*/ 25 h 38"/>
                <a:gd name="T12" fmla="*/ 31 w 44"/>
                <a:gd name="T13" fmla="*/ 14 h 38"/>
                <a:gd name="T14" fmla="*/ 33 w 44"/>
                <a:gd name="T15" fmla="*/ 18 h 38"/>
                <a:gd name="T16" fmla="*/ 33 w 44"/>
                <a:gd name="T17" fmla="*/ 17 h 38"/>
                <a:gd name="T18" fmla="*/ 33 w 44"/>
                <a:gd name="T19" fmla="*/ 14 h 38"/>
                <a:gd name="T20" fmla="*/ 31 w 44"/>
                <a:gd name="T21" fmla="*/ 14 h 38"/>
                <a:gd name="T22" fmla="*/ 17 w 44"/>
                <a:gd name="T23" fmla="*/ 5 h 38"/>
                <a:gd name="T24" fmla="*/ 16 w 44"/>
                <a:gd name="T25" fmla="*/ 5 h 38"/>
                <a:gd name="T26" fmla="*/ 16 w 44"/>
                <a:gd name="T27" fmla="*/ 7 h 38"/>
                <a:gd name="T28" fmla="*/ 19 w 44"/>
                <a:gd name="T29" fmla="*/ 9 h 38"/>
                <a:gd name="T30" fmla="*/ 20 w 44"/>
                <a:gd name="T31" fmla="*/ 9 h 38"/>
                <a:gd name="T32" fmla="*/ 19 w 44"/>
                <a:gd name="T33" fmla="*/ 7 h 38"/>
                <a:gd name="T34" fmla="*/ 19 w 44"/>
                <a:gd name="T35" fmla="*/ 5 h 38"/>
                <a:gd name="T36" fmla="*/ 17 w 44"/>
                <a:gd name="T37" fmla="*/ 5 h 38"/>
                <a:gd name="T38" fmla="*/ 2 w 44"/>
                <a:gd name="T39" fmla="*/ 0 h 38"/>
                <a:gd name="T40" fmla="*/ 4 w 44"/>
                <a:gd name="T41" fmla="*/ 5 h 38"/>
                <a:gd name="T42" fmla="*/ 2 w 44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38">
                  <a:moveTo>
                    <a:pt x="38" y="25"/>
                  </a:moveTo>
                  <a:cubicBezTo>
                    <a:pt x="38" y="25"/>
                    <a:pt x="38" y="27"/>
                    <a:pt x="38" y="27"/>
                  </a:cubicBezTo>
                  <a:cubicBezTo>
                    <a:pt x="38" y="27"/>
                    <a:pt x="35" y="28"/>
                    <a:pt x="35" y="28"/>
                  </a:cubicBezTo>
                  <a:cubicBezTo>
                    <a:pt x="37" y="38"/>
                    <a:pt x="38" y="36"/>
                    <a:pt x="44" y="32"/>
                  </a:cubicBezTo>
                  <a:cubicBezTo>
                    <a:pt x="43" y="30"/>
                    <a:pt x="43" y="30"/>
                    <a:pt x="43" y="28"/>
                  </a:cubicBezTo>
                  <a:cubicBezTo>
                    <a:pt x="41" y="25"/>
                    <a:pt x="41" y="27"/>
                    <a:pt x="38" y="25"/>
                  </a:cubicBezTo>
                  <a:close/>
                  <a:moveTo>
                    <a:pt x="31" y="14"/>
                  </a:moveTo>
                  <a:cubicBezTo>
                    <a:pt x="31" y="15"/>
                    <a:pt x="32" y="17"/>
                    <a:pt x="33" y="18"/>
                  </a:cubicBezTo>
                  <a:cubicBezTo>
                    <a:pt x="33" y="18"/>
                    <a:pt x="34" y="18"/>
                    <a:pt x="33" y="17"/>
                  </a:cubicBezTo>
                  <a:cubicBezTo>
                    <a:pt x="35" y="18"/>
                    <a:pt x="34" y="14"/>
                    <a:pt x="33" y="14"/>
                  </a:cubicBezTo>
                  <a:cubicBezTo>
                    <a:pt x="33" y="14"/>
                    <a:pt x="31" y="14"/>
                    <a:pt x="31" y="14"/>
                  </a:cubicBezTo>
                  <a:close/>
                  <a:moveTo>
                    <a:pt x="17" y="5"/>
                  </a:moveTo>
                  <a:cubicBezTo>
                    <a:pt x="19" y="5"/>
                    <a:pt x="16" y="5"/>
                    <a:pt x="16" y="5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7" y="8"/>
                    <a:pt x="18" y="8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19" y="7"/>
                    <a:pt x="19" y="7"/>
                  </a:cubicBezTo>
                  <a:cubicBezTo>
                    <a:pt x="19" y="7"/>
                    <a:pt x="20" y="6"/>
                    <a:pt x="19" y="5"/>
                  </a:cubicBezTo>
                  <a:cubicBezTo>
                    <a:pt x="19" y="5"/>
                    <a:pt x="17" y="5"/>
                    <a:pt x="17" y="5"/>
                  </a:cubicBezTo>
                  <a:close/>
                  <a:moveTo>
                    <a:pt x="2" y="0"/>
                  </a:moveTo>
                  <a:cubicBezTo>
                    <a:pt x="0" y="0"/>
                    <a:pt x="1" y="5"/>
                    <a:pt x="4" y="5"/>
                  </a:cubicBezTo>
                  <a:cubicBezTo>
                    <a:pt x="6" y="4"/>
                    <a:pt x="6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Freeform 217">
              <a:extLst>
                <a:ext uri="{FF2B5EF4-FFF2-40B4-BE49-F238E27FC236}">
                  <a16:creationId xmlns:a16="http://schemas.microsoft.com/office/drawing/2014/main" xmlns="" id="{E4219844-52AF-4FEC-B852-F245194C44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1425" y="3369765"/>
              <a:ext cx="156289" cy="132936"/>
            </a:xfrm>
            <a:custGeom>
              <a:avLst/>
              <a:gdLst>
                <a:gd name="T0" fmla="*/ 38 w 44"/>
                <a:gd name="T1" fmla="*/ 25 h 38"/>
                <a:gd name="T2" fmla="*/ 38 w 44"/>
                <a:gd name="T3" fmla="*/ 27 h 38"/>
                <a:gd name="T4" fmla="*/ 35 w 44"/>
                <a:gd name="T5" fmla="*/ 28 h 38"/>
                <a:gd name="T6" fmla="*/ 44 w 44"/>
                <a:gd name="T7" fmla="*/ 32 h 38"/>
                <a:gd name="T8" fmla="*/ 43 w 44"/>
                <a:gd name="T9" fmla="*/ 28 h 38"/>
                <a:gd name="T10" fmla="*/ 38 w 44"/>
                <a:gd name="T11" fmla="*/ 25 h 38"/>
                <a:gd name="T12" fmla="*/ 31 w 44"/>
                <a:gd name="T13" fmla="*/ 14 h 38"/>
                <a:gd name="T14" fmla="*/ 33 w 44"/>
                <a:gd name="T15" fmla="*/ 18 h 38"/>
                <a:gd name="T16" fmla="*/ 33 w 44"/>
                <a:gd name="T17" fmla="*/ 17 h 38"/>
                <a:gd name="T18" fmla="*/ 33 w 44"/>
                <a:gd name="T19" fmla="*/ 14 h 38"/>
                <a:gd name="T20" fmla="*/ 31 w 44"/>
                <a:gd name="T21" fmla="*/ 14 h 38"/>
                <a:gd name="T22" fmla="*/ 17 w 44"/>
                <a:gd name="T23" fmla="*/ 5 h 38"/>
                <a:gd name="T24" fmla="*/ 16 w 44"/>
                <a:gd name="T25" fmla="*/ 5 h 38"/>
                <a:gd name="T26" fmla="*/ 16 w 44"/>
                <a:gd name="T27" fmla="*/ 7 h 38"/>
                <a:gd name="T28" fmla="*/ 19 w 44"/>
                <a:gd name="T29" fmla="*/ 9 h 38"/>
                <a:gd name="T30" fmla="*/ 20 w 44"/>
                <a:gd name="T31" fmla="*/ 9 h 38"/>
                <a:gd name="T32" fmla="*/ 19 w 44"/>
                <a:gd name="T33" fmla="*/ 7 h 38"/>
                <a:gd name="T34" fmla="*/ 19 w 44"/>
                <a:gd name="T35" fmla="*/ 5 h 38"/>
                <a:gd name="T36" fmla="*/ 17 w 44"/>
                <a:gd name="T37" fmla="*/ 5 h 38"/>
                <a:gd name="T38" fmla="*/ 2 w 44"/>
                <a:gd name="T39" fmla="*/ 0 h 38"/>
                <a:gd name="T40" fmla="*/ 4 w 44"/>
                <a:gd name="T41" fmla="*/ 5 h 38"/>
                <a:gd name="T42" fmla="*/ 2 w 44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38">
                  <a:moveTo>
                    <a:pt x="38" y="25"/>
                  </a:moveTo>
                  <a:cubicBezTo>
                    <a:pt x="38" y="25"/>
                    <a:pt x="38" y="27"/>
                    <a:pt x="38" y="27"/>
                  </a:cubicBezTo>
                  <a:cubicBezTo>
                    <a:pt x="38" y="27"/>
                    <a:pt x="35" y="28"/>
                    <a:pt x="35" y="28"/>
                  </a:cubicBezTo>
                  <a:cubicBezTo>
                    <a:pt x="37" y="38"/>
                    <a:pt x="38" y="36"/>
                    <a:pt x="44" y="32"/>
                  </a:cubicBezTo>
                  <a:cubicBezTo>
                    <a:pt x="43" y="30"/>
                    <a:pt x="43" y="30"/>
                    <a:pt x="43" y="28"/>
                  </a:cubicBezTo>
                  <a:cubicBezTo>
                    <a:pt x="41" y="25"/>
                    <a:pt x="41" y="27"/>
                    <a:pt x="38" y="25"/>
                  </a:cubicBezTo>
                  <a:close/>
                  <a:moveTo>
                    <a:pt x="31" y="14"/>
                  </a:moveTo>
                  <a:cubicBezTo>
                    <a:pt x="31" y="15"/>
                    <a:pt x="32" y="17"/>
                    <a:pt x="33" y="18"/>
                  </a:cubicBezTo>
                  <a:cubicBezTo>
                    <a:pt x="33" y="18"/>
                    <a:pt x="34" y="18"/>
                    <a:pt x="33" y="17"/>
                  </a:cubicBezTo>
                  <a:cubicBezTo>
                    <a:pt x="35" y="18"/>
                    <a:pt x="34" y="14"/>
                    <a:pt x="33" y="14"/>
                  </a:cubicBezTo>
                  <a:cubicBezTo>
                    <a:pt x="33" y="14"/>
                    <a:pt x="31" y="14"/>
                    <a:pt x="31" y="14"/>
                  </a:cubicBezTo>
                  <a:close/>
                  <a:moveTo>
                    <a:pt x="17" y="5"/>
                  </a:moveTo>
                  <a:cubicBezTo>
                    <a:pt x="19" y="5"/>
                    <a:pt x="16" y="5"/>
                    <a:pt x="16" y="5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7" y="8"/>
                    <a:pt x="18" y="8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19" y="7"/>
                    <a:pt x="19" y="7"/>
                  </a:cubicBezTo>
                  <a:cubicBezTo>
                    <a:pt x="19" y="7"/>
                    <a:pt x="20" y="6"/>
                    <a:pt x="19" y="5"/>
                  </a:cubicBezTo>
                  <a:cubicBezTo>
                    <a:pt x="19" y="5"/>
                    <a:pt x="17" y="5"/>
                    <a:pt x="17" y="5"/>
                  </a:cubicBezTo>
                  <a:close/>
                  <a:moveTo>
                    <a:pt x="2" y="0"/>
                  </a:moveTo>
                  <a:cubicBezTo>
                    <a:pt x="0" y="0"/>
                    <a:pt x="1" y="5"/>
                    <a:pt x="4" y="5"/>
                  </a:cubicBezTo>
                  <a:cubicBezTo>
                    <a:pt x="6" y="4"/>
                    <a:pt x="6" y="0"/>
                    <a:pt x="2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Freeform 218">
              <a:extLst>
                <a:ext uri="{FF2B5EF4-FFF2-40B4-BE49-F238E27FC236}">
                  <a16:creationId xmlns:a16="http://schemas.microsoft.com/office/drawing/2014/main" xmlns="" id="{7F813782-B151-47E8-9611-8E9C10A66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386" y="3468569"/>
              <a:ext cx="88025" cy="62875"/>
            </a:xfrm>
            <a:custGeom>
              <a:avLst/>
              <a:gdLst>
                <a:gd name="T0" fmla="*/ 24 w 25"/>
                <a:gd name="T1" fmla="*/ 18 h 18"/>
                <a:gd name="T2" fmla="*/ 24 w 25"/>
                <a:gd name="T3" fmla="*/ 15 h 18"/>
                <a:gd name="T4" fmla="*/ 23 w 25"/>
                <a:gd name="T5" fmla="*/ 12 h 18"/>
                <a:gd name="T6" fmla="*/ 23 w 25"/>
                <a:gd name="T7" fmla="*/ 11 h 18"/>
                <a:gd name="T8" fmla="*/ 24 w 25"/>
                <a:gd name="T9" fmla="*/ 8 h 18"/>
                <a:gd name="T10" fmla="*/ 23 w 25"/>
                <a:gd name="T11" fmla="*/ 3 h 18"/>
                <a:gd name="T12" fmla="*/ 16 w 25"/>
                <a:gd name="T13" fmla="*/ 0 h 18"/>
                <a:gd name="T14" fmla="*/ 12 w 25"/>
                <a:gd name="T15" fmla="*/ 0 h 18"/>
                <a:gd name="T16" fmla="*/ 16 w 25"/>
                <a:gd name="T17" fmla="*/ 3 h 18"/>
                <a:gd name="T18" fmla="*/ 16 w 25"/>
                <a:gd name="T19" fmla="*/ 8 h 18"/>
                <a:gd name="T20" fmla="*/ 19 w 25"/>
                <a:gd name="T21" fmla="*/ 12 h 18"/>
                <a:gd name="T22" fmla="*/ 18 w 25"/>
                <a:gd name="T23" fmla="*/ 14 h 18"/>
                <a:gd name="T24" fmla="*/ 18 w 25"/>
                <a:gd name="T25" fmla="*/ 15 h 18"/>
                <a:gd name="T26" fmla="*/ 16 w 25"/>
                <a:gd name="T27" fmla="*/ 15 h 18"/>
                <a:gd name="T28" fmla="*/ 9 w 25"/>
                <a:gd name="T29" fmla="*/ 13 h 18"/>
                <a:gd name="T30" fmla="*/ 6 w 25"/>
                <a:gd name="T31" fmla="*/ 14 h 18"/>
                <a:gd name="T32" fmla="*/ 2 w 25"/>
                <a:gd name="T33" fmla="*/ 12 h 18"/>
                <a:gd name="T34" fmla="*/ 0 w 25"/>
                <a:gd name="T35" fmla="*/ 13 h 18"/>
                <a:gd name="T36" fmla="*/ 0 w 25"/>
                <a:gd name="T37" fmla="*/ 16 h 18"/>
                <a:gd name="T38" fmla="*/ 3 w 25"/>
                <a:gd name="T39" fmla="*/ 18 h 18"/>
                <a:gd name="T40" fmla="*/ 8 w 25"/>
                <a:gd name="T41" fmla="*/ 17 h 18"/>
                <a:gd name="T42" fmla="*/ 24 w 25"/>
                <a:gd name="T4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18">
                  <a:moveTo>
                    <a:pt x="24" y="18"/>
                  </a:moveTo>
                  <a:cubicBezTo>
                    <a:pt x="24" y="18"/>
                    <a:pt x="25" y="16"/>
                    <a:pt x="24" y="15"/>
                  </a:cubicBezTo>
                  <a:cubicBezTo>
                    <a:pt x="24" y="14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18" y="4"/>
                    <a:pt x="19" y="1"/>
                    <a:pt x="16" y="0"/>
                  </a:cubicBezTo>
                  <a:cubicBezTo>
                    <a:pt x="15" y="0"/>
                    <a:pt x="13" y="1"/>
                    <a:pt x="12" y="0"/>
                  </a:cubicBezTo>
                  <a:cubicBezTo>
                    <a:pt x="13" y="1"/>
                    <a:pt x="15" y="2"/>
                    <a:pt x="16" y="3"/>
                  </a:cubicBezTo>
                  <a:cubicBezTo>
                    <a:pt x="16" y="5"/>
                    <a:pt x="15" y="6"/>
                    <a:pt x="16" y="8"/>
                  </a:cubicBezTo>
                  <a:cubicBezTo>
                    <a:pt x="16" y="9"/>
                    <a:pt x="19" y="12"/>
                    <a:pt x="19" y="12"/>
                  </a:cubicBezTo>
                  <a:cubicBezTo>
                    <a:pt x="19" y="13"/>
                    <a:pt x="19" y="15"/>
                    <a:pt x="18" y="14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4"/>
                    <a:pt x="11" y="13"/>
                    <a:pt x="9" y="13"/>
                  </a:cubicBezTo>
                  <a:cubicBezTo>
                    <a:pt x="7" y="13"/>
                    <a:pt x="8" y="14"/>
                    <a:pt x="6" y="14"/>
                  </a:cubicBezTo>
                  <a:cubicBezTo>
                    <a:pt x="5" y="14"/>
                    <a:pt x="4" y="12"/>
                    <a:pt x="2" y="12"/>
                  </a:cubicBezTo>
                  <a:cubicBezTo>
                    <a:pt x="2" y="12"/>
                    <a:pt x="1" y="13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16"/>
                    <a:pt x="2" y="18"/>
                    <a:pt x="3" y="18"/>
                  </a:cubicBezTo>
                  <a:cubicBezTo>
                    <a:pt x="5" y="18"/>
                    <a:pt x="8" y="17"/>
                    <a:pt x="8" y="17"/>
                  </a:cubicBezTo>
                  <a:cubicBezTo>
                    <a:pt x="13" y="17"/>
                    <a:pt x="19" y="18"/>
                    <a:pt x="24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Freeform 219">
              <a:extLst>
                <a:ext uri="{FF2B5EF4-FFF2-40B4-BE49-F238E27FC236}">
                  <a16:creationId xmlns:a16="http://schemas.microsoft.com/office/drawing/2014/main" xmlns="" id="{1555F6C1-5DCB-4EE2-ABE2-FA3792C6F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386" y="3468569"/>
              <a:ext cx="88025" cy="62875"/>
            </a:xfrm>
            <a:custGeom>
              <a:avLst/>
              <a:gdLst>
                <a:gd name="T0" fmla="*/ 24 w 25"/>
                <a:gd name="T1" fmla="*/ 18 h 18"/>
                <a:gd name="T2" fmla="*/ 24 w 25"/>
                <a:gd name="T3" fmla="*/ 15 h 18"/>
                <a:gd name="T4" fmla="*/ 23 w 25"/>
                <a:gd name="T5" fmla="*/ 12 h 18"/>
                <a:gd name="T6" fmla="*/ 23 w 25"/>
                <a:gd name="T7" fmla="*/ 11 h 18"/>
                <a:gd name="T8" fmla="*/ 24 w 25"/>
                <a:gd name="T9" fmla="*/ 8 h 18"/>
                <a:gd name="T10" fmla="*/ 23 w 25"/>
                <a:gd name="T11" fmla="*/ 3 h 18"/>
                <a:gd name="T12" fmla="*/ 16 w 25"/>
                <a:gd name="T13" fmla="*/ 0 h 18"/>
                <a:gd name="T14" fmla="*/ 12 w 25"/>
                <a:gd name="T15" fmla="*/ 0 h 18"/>
                <a:gd name="T16" fmla="*/ 16 w 25"/>
                <a:gd name="T17" fmla="*/ 3 h 18"/>
                <a:gd name="T18" fmla="*/ 16 w 25"/>
                <a:gd name="T19" fmla="*/ 8 h 18"/>
                <a:gd name="T20" fmla="*/ 19 w 25"/>
                <a:gd name="T21" fmla="*/ 12 h 18"/>
                <a:gd name="T22" fmla="*/ 18 w 25"/>
                <a:gd name="T23" fmla="*/ 14 h 18"/>
                <a:gd name="T24" fmla="*/ 18 w 25"/>
                <a:gd name="T25" fmla="*/ 15 h 18"/>
                <a:gd name="T26" fmla="*/ 16 w 25"/>
                <a:gd name="T27" fmla="*/ 15 h 18"/>
                <a:gd name="T28" fmla="*/ 9 w 25"/>
                <a:gd name="T29" fmla="*/ 13 h 18"/>
                <a:gd name="T30" fmla="*/ 6 w 25"/>
                <a:gd name="T31" fmla="*/ 14 h 18"/>
                <a:gd name="T32" fmla="*/ 2 w 25"/>
                <a:gd name="T33" fmla="*/ 12 h 18"/>
                <a:gd name="T34" fmla="*/ 0 w 25"/>
                <a:gd name="T35" fmla="*/ 13 h 18"/>
                <a:gd name="T36" fmla="*/ 0 w 25"/>
                <a:gd name="T37" fmla="*/ 16 h 18"/>
                <a:gd name="T38" fmla="*/ 3 w 25"/>
                <a:gd name="T39" fmla="*/ 18 h 18"/>
                <a:gd name="T40" fmla="*/ 8 w 25"/>
                <a:gd name="T41" fmla="*/ 17 h 18"/>
                <a:gd name="T42" fmla="*/ 24 w 25"/>
                <a:gd name="T4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18">
                  <a:moveTo>
                    <a:pt x="24" y="18"/>
                  </a:moveTo>
                  <a:cubicBezTo>
                    <a:pt x="24" y="18"/>
                    <a:pt x="25" y="16"/>
                    <a:pt x="24" y="15"/>
                  </a:cubicBezTo>
                  <a:cubicBezTo>
                    <a:pt x="24" y="14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18" y="4"/>
                    <a:pt x="19" y="1"/>
                    <a:pt x="16" y="0"/>
                  </a:cubicBezTo>
                  <a:cubicBezTo>
                    <a:pt x="15" y="0"/>
                    <a:pt x="13" y="1"/>
                    <a:pt x="12" y="0"/>
                  </a:cubicBezTo>
                  <a:cubicBezTo>
                    <a:pt x="13" y="1"/>
                    <a:pt x="15" y="2"/>
                    <a:pt x="16" y="3"/>
                  </a:cubicBezTo>
                  <a:cubicBezTo>
                    <a:pt x="16" y="5"/>
                    <a:pt x="15" y="6"/>
                    <a:pt x="16" y="8"/>
                  </a:cubicBezTo>
                  <a:cubicBezTo>
                    <a:pt x="16" y="9"/>
                    <a:pt x="19" y="12"/>
                    <a:pt x="19" y="12"/>
                  </a:cubicBezTo>
                  <a:cubicBezTo>
                    <a:pt x="19" y="13"/>
                    <a:pt x="19" y="15"/>
                    <a:pt x="18" y="14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4"/>
                    <a:pt x="11" y="13"/>
                    <a:pt x="9" y="13"/>
                  </a:cubicBezTo>
                  <a:cubicBezTo>
                    <a:pt x="7" y="13"/>
                    <a:pt x="8" y="14"/>
                    <a:pt x="6" y="14"/>
                  </a:cubicBezTo>
                  <a:cubicBezTo>
                    <a:pt x="5" y="14"/>
                    <a:pt x="4" y="12"/>
                    <a:pt x="2" y="12"/>
                  </a:cubicBezTo>
                  <a:cubicBezTo>
                    <a:pt x="2" y="12"/>
                    <a:pt x="1" y="13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16"/>
                    <a:pt x="2" y="18"/>
                    <a:pt x="3" y="18"/>
                  </a:cubicBezTo>
                  <a:cubicBezTo>
                    <a:pt x="5" y="18"/>
                    <a:pt x="8" y="17"/>
                    <a:pt x="8" y="17"/>
                  </a:cubicBezTo>
                  <a:cubicBezTo>
                    <a:pt x="13" y="17"/>
                    <a:pt x="19" y="18"/>
                    <a:pt x="24" y="18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Freeform 220">
              <a:extLst>
                <a:ext uri="{FF2B5EF4-FFF2-40B4-BE49-F238E27FC236}">
                  <a16:creationId xmlns:a16="http://schemas.microsoft.com/office/drawing/2014/main" xmlns="" id="{3AACCA4D-B882-4CA7-A9A2-675D3C6F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632" y="3908695"/>
              <a:ext cx="149102" cy="296411"/>
            </a:xfrm>
            <a:custGeom>
              <a:avLst/>
              <a:gdLst>
                <a:gd name="T0" fmla="*/ 14 w 42"/>
                <a:gd name="T1" fmla="*/ 1 h 84"/>
                <a:gd name="T2" fmla="*/ 14 w 42"/>
                <a:gd name="T3" fmla="*/ 5 h 84"/>
                <a:gd name="T4" fmla="*/ 12 w 42"/>
                <a:gd name="T5" fmla="*/ 7 h 84"/>
                <a:gd name="T6" fmla="*/ 6 w 42"/>
                <a:gd name="T7" fmla="*/ 9 h 84"/>
                <a:gd name="T8" fmla="*/ 6 w 42"/>
                <a:gd name="T9" fmla="*/ 12 h 84"/>
                <a:gd name="T10" fmla="*/ 8 w 42"/>
                <a:gd name="T11" fmla="*/ 17 h 84"/>
                <a:gd name="T12" fmla="*/ 11 w 42"/>
                <a:gd name="T13" fmla="*/ 19 h 84"/>
                <a:gd name="T14" fmla="*/ 4 w 42"/>
                <a:gd name="T15" fmla="*/ 22 h 84"/>
                <a:gd name="T16" fmla="*/ 3 w 42"/>
                <a:gd name="T17" fmla="*/ 26 h 84"/>
                <a:gd name="T18" fmla="*/ 0 w 42"/>
                <a:gd name="T19" fmla="*/ 27 h 84"/>
                <a:gd name="T20" fmla="*/ 8 w 42"/>
                <a:gd name="T21" fmla="*/ 39 h 84"/>
                <a:gd name="T22" fmla="*/ 14 w 42"/>
                <a:gd name="T23" fmla="*/ 40 h 84"/>
                <a:gd name="T24" fmla="*/ 16 w 42"/>
                <a:gd name="T25" fmla="*/ 43 h 84"/>
                <a:gd name="T26" fmla="*/ 13 w 42"/>
                <a:gd name="T27" fmla="*/ 46 h 84"/>
                <a:gd name="T28" fmla="*/ 18 w 42"/>
                <a:gd name="T29" fmla="*/ 48 h 84"/>
                <a:gd name="T30" fmla="*/ 18 w 42"/>
                <a:gd name="T31" fmla="*/ 51 h 84"/>
                <a:gd name="T32" fmla="*/ 18 w 42"/>
                <a:gd name="T33" fmla="*/ 55 h 84"/>
                <a:gd name="T34" fmla="*/ 13 w 42"/>
                <a:gd name="T35" fmla="*/ 59 h 84"/>
                <a:gd name="T36" fmla="*/ 13 w 42"/>
                <a:gd name="T37" fmla="*/ 72 h 84"/>
                <a:gd name="T38" fmla="*/ 15 w 42"/>
                <a:gd name="T39" fmla="*/ 78 h 84"/>
                <a:gd name="T40" fmla="*/ 19 w 42"/>
                <a:gd name="T41" fmla="*/ 81 h 84"/>
                <a:gd name="T42" fmla="*/ 23 w 42"/>
                <a:gd name="T43" fmla="*/ 84 h 84"/>
                <a:gd name="T44" fmla="*/ 27 w 42"/>
                <a:gd name="T45" fmla="*/ 81 h 84"/>
                <a:gd name="T46" fmla="*/ 29 w 42"/>
                <a:gd name="T47" fmla="*/ 78 h 84"/>
                <a:gd name="T48" fmla="*/ 33 w 42"/>
                <a:gd name="T49" fmla="*/ 76 h 84"/>
                <a:gd name="T50" fmla="*/ 37 w 42"/>
                <a:gd name="T51" fmla="*/ 77 h 84"/>
                <a:gd name="T52" fmla="*/ 36 w 42"/>
                <a:gd name="T53" fmla="*/ 72 h 84"/>
                <a:gd name="T54" fmla="*/ 35 w 42"/>
                <a:gd name="T55" fmla="*/ 64 h 84"/>
                <a:gd name="T56" fmla="*/ 35 w 42"/>
                <a:gd name="T57" fmla="*/ 59 h 84"/>
                <a:gd name="T58" fmla="*/ 32 w 42"/>
                <a:gd name="T59" fmla="*/ 57 h 84"/>
                <a:gd name="T60" fmla="*/ 33 w 42"/>
                <a:gd name="T61" fmla="*/ 50 h 84"/>
                <a:gd name="T62" fmla="*/ 32 w 42"/>
                <a:gd name="T63" fmla="*/ 44 h 84"/>
                <a:gd name="T64" fmla="*/ 37 w 42"/>
                <a:gd name="T65" fmla="*/ 40 h 84"/>
                <a:gd name="T66" fmla="*/ 37 w 42"/>
                <a:gd name="T67" fmla="*/ 35 h 84"/>
                <a:gd name="T68" fmla="*/ 42 w 42"/>
                <a:gd name="T69" fmla="*/ 27 h 84"/>
                <a:gd name="T70" fmla="*/ 39 w 42"/>
                <a:gd name="T71" fmla="*/ 20 h 84"/>
                <a:gd name="T72" fmla="*/ 36 w 42"/>
                <a:gd name="T73" fmla="*/ 20 h 84"/>
                <a:gd name="T74" fmla="*/ 33 w 42"/>
                <a:gd name="T75" fmla="*/ 17 h 84"/>
                <a:gd name="T76" fmla="*/ 30 w 42"/>
                <a:gd name="T77" fmla="*/ 18 h 84"/>
                <a:gd name="T78" fmla="*/ 30 w 42"/>
                <a:gd name="T79" fmla="*/ 16 h 84"/>
                <a:gd name="T80" fmla="*/ 28 w 42"/>
                <a:gd name="T81" fmla="*/ 24 h 84"/>
                <a:gd name="T82" fmla="*/ 25 w 42"/>
                <a:gd name="T83" fmla="*/ 23 h 84"/>
                <a:gd name="T84" fmla="*/ 24 w 42"/>
                <a:gd name="T85" fmla="*/ 24 h 84"/>
                <a:gd name="T86" fmla="*/ 24 w 42"/>
                <a:gd name="T87" fmla="*/ 22 h 84"/>
                <a:gd name="T88" fmla="*/ 24 w 42"/>
                <a:gd name="T89" fmla="*/ 20 h 84"/>
                <a:gd name="T90" fmla="*/ 26 w 42"/>
                <a:gd name="T91" fmla="*/ 18 h 84"/>
                <a:gd name="T92" fmla="*/ 27 w 42"/>
                <a:gd name="T93" fmla="*/ 18 h 84"/>
                <a:gd name="T94" fmla="*/ 28 w 42"/>
                <a:gd name="T95" fmla="*/ 10 h 84"/>
                <a:gd name="T96" fmla="*/ 18 w 42"/>
                <a:gd name="T97" fmla="*/ 0 h 84"/>
                <a:gd name="T98" fmla="*/ 15 w 42"/>
                <a:gd name="T99" fmla="*/ 1 h 84"/>
                <a:gd name="T100" fmla="*/ 14 w 42"/>
                <a:gd name="T101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84">
                  <a:moveTo>
                    <a:pt x="14" y="1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2" y="7"/>
                  </a:cubicBezTo>
                  <a:cubicBezTo>
                    <a:pt x="10" y="8"/>
                    <a:pt x="8" y="9"/>
                    <a:pt x="6" y="9"/>
                  </a:cubicBezTo>
                  <a:cubicBezTo>
                    <a:pt x="4" y="9"/>
                    <a:pt x="5" y="12"/>
                    <a:pt x="6" y="12"/>
                  </a:cubicBezTo>
                  <a:cubicBezTo>
                    <a:pt x="8" y="13"/>
                    <a:pt x="8" y="17"/>
                    <a:pt x="8" y="17"/>
                  </a:cubicBezTo>
                  <a:cubicBezTo>
                    <a:pt x="8" y="17"/>
                    <a:pt x="11" y="17"/>
                    <a:pt x="11" y="19"/>
                  </a:cubicBezTo>
                  <a:cubicBezTo>
                    <a:pt x="11" y="21"/>
                    <a:pt x="6" y="22"/>
                    <a:pt x="4" y="22"/>
                  </a:cubicBezTo>
                  <a:cubicBezTo>
                    <a:pt x="2" y="22"/>
                    <a:pt x="3" y="26"/>
                    <a:pt x="3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12" y="41"/>
                    <a:pt x="14" y="40"/>
                  </a:cubicBezTo>
                  <a:cubicBezTo>
                    <a:pt x="16" y="40"/>
                    <a:pt x="16" y="43"/>
                    <a:pt x="16" y="43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7" y="47"/>
                    <a:pt x="18" y="48"/>
                  </a:cubicBezTo>
                  <a:cubicBezTo>
                    <a:pt x="19" y="48"/>
                    <a:pt x="17" y="50"/>
                    <a:pt x="18" y="51"/>
                  </a:cubicBezTo>
                  <a:cubicBezTo>
                    <a:pt x="19" y="53"/>
                    <a:pt x="20" y="54"/>
                    <a:pt x="18" y="55"/>
                  </a:cubicBezTo>
                  <a:cubicBezTo>
                    <a:pt x="16" y="57"/>
                    <a:pt x="13" y="59"/>
                    <a:pt x="13" y="59"/>
                  </a:cubicBezTo>
                  <a:cubicBezTo>
                    <a:pt x="13" y="59"/>
                    <a:pt x="14" y="69"/>
                    <a:pt x="13" y="72"/>
                  </a:cubicBezTo>
                  <a:cubicBezTo>
                    <a:pt x="12" y="75"/>
                    <a:pt x="14" y="76"/>
                    <a:pt x="15" y="78"/>
                  </a:cubicBezTo>
                  <a:cubicBezTo>
                    <a:pt x="16" y="79"/>
                    <a:pt x="19" y="80"/>
                    <a:pt x="19" y="81"/>
                  </a:cubicBezTo>
                  <a:cubicBezTo>
                    <a:pt x="19" y="83"/>
                    <a:pt x="21" y="84"/>
                    <a:pt x="23" y="84"/>
                  </a:cubicBezTo>
                  <a:cubicBezTo>
                    <a:pt x="24" y="84"/>
                    <a:pt x="25" y="80"/>
                    <a:pt x="27" y="81"/>
                  </a:cubicBezTo>
                  <a:cubicBezTo>
                    <a:pt x="28" y="82"/>
                    <a:pt x="27" y="78"/>
                    <a:pt x="29" y="78"/>
                  </a:cubicBezTo>
                  <a:cubicBezTo>
                    <a:pt x="31" y="78"/>
                    <a:pt x="30" y="75"/>
                    <a:pt x="33" y="76"/>
                  </a:cubicBezTo>
                  <a:cubicBezTo>
                    <a:pt x="35" y="78"/>
                    <a:pt x="37" y="77"/>
                    <a:pt x="37" y="77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6" y="60"/>
                    <a:pt x="35" y="59"/>
                  </a:cubicBezTo>
                  <a:cubicBezTo>
                    <a:pt x="34" y="58"/>
                    <a:pt x="32" y="57"/>
                    <a:pt x="32" y="57"/>
                  </a:cubicBezTo>
                  <a:cubicBezTo>
                    <a:pt x="32" y="57"/>
                    <a:pt x="33" y="52"/>
                    <a:pt x="33" y="50"/>
                  </a:cubicBezTo>
                  <a:cubicBezTo>
                    <a:pt x="34" y="48"/>
                    <a:pt x="30" y="45"/>
                    <a:pt x="32" y="44"/>
                  </a:cubicBezTo>
                  <a:cubicBezTo>
                    <a:pt x="34" y="42"/>
                    <a:pt x="36" y="42"/>
                    <a:pt x="37" y="40"/>
                  </a:cubicBezTo>
                  <a:cubicBezTo>
                    <a:pt x="37" y="38"/>
                    <a:pt x="37" y="36"/>
                    <a:pt x="37" y="35"/>
                  </a:cubicBezTo>
                  <a:cubicBezTo>
                    <a:pt x="37" y="33"/>
                    <a:pt x="42" y="27"/>
                    <a:pt x="42" y="27"/>
                  </a:cubicBezTo>
                  <a:cubicBezTo>
                    <a:pt x="42" y="24"/>
                    <a:pt x="41" y="21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5" y="19"/>
                    <a:pt x="34" y="17"/>
                    <a:pt x="33" y="17"/>
                  </a:cubicBezTo>
                  <a:cubicBezTo>
                    <a:pt x="31" y="17"/>
                    <a:pt x="32" y="18"/>
                    <a:pt x="30" y="18"/>
                  </a:cubicBezTo>
                  <a:cubicBezTo>
                    <a:pt x="30" y="17"/>
                    <a:pt x="31" y="17"/>
                    <a:pt x="30" y="16"/>
                  </a:cubicBezTo>
                  <a:cubicBezTo>
                    <a:pt x="29" y="19"/>
                    <a:pt x="28" y="20"/>
                    <a:pt x="28" y="24"/>
                  </a:cubicBezTo>
                  <a:cubicBezTo>
                    <a:pt x="26" y="23"/>
                    <a:pt x="25" y="23"/>
                    <a:pt x="25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2"/>
                    <a:pt x="24" y="22"/>
                  </a:cubicBezTo>
                  <a:cubicBezTo>
                    <a:pt x="23" y="23"/>
                    <a:pt x="24" y="20"/>
                    <a:pt x="24" y="20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5"/>
                    <a:pt x="28" y="13"/>
                    <a:pt x="28" y="10"/>
                  </a:cubicBezTo>
                  <a:cubicBezTo>
                    <a:pt x="24" y="7"/>
                    <a:pt x="21" y="4"/>
                    <a:pt x="18" y="0"/>
                  </a:cubicBezTo>
                  <a:cubicBezTo>
                    <a:pt x="17" y="1"/>
                    <a:pt x="15" y="1"/>
                    <a:pt x="15" y="1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Freeform 221">
              <a:extLst>
                <a:ext uri="{FF2B5EF4-FFF2-40B4-BE49-F238E27FC236}">
                  <a16:creationId xmlns:a16="http://schemas.microsoft.com/office/drawing/2014/main" xmlns="" id="{62A0FE49-F391-4C3A-AC0B-BA001B844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632" y="3908695"/>
              <a:ext cx="149102" cy="296411"/>
            </a:xfrm>
            <a:custGeom>
              <a:avLst/>
              <a:gdLst>
                <a:gd name="T0" fmla="*/ 14 w 42"/>
                <a:gd name="T1" fmla="*/ 1 h 84"/>
                <a:gd name="T2" fmla="*/ 14 w 42"/>
                <a:gd name="T3" fmla="*/ 5 h 84"/>
                <a:gd name="T4" fmla="*/ 12 w 42"/>
                <a:gd name="T5" fmla="*/ 7 h 84"/>
                <a:gd name="T6" fmla="*/ 6 w 42"/>
                <a:gd name="T7" fmla="*/ 9 h 84"/>
                <a:gd name="T8" fmla="*/ 6 w 42"/>
                <a:gd name="T9" fmla="*/ 12 h 84"/>
                <a:gd name="T10" fmla="*/ 8 w 42"/>
                <a:gd name="T11" fmla="*/ 17 h 84"/>
                <a:gd name="T12" fmla="*/ 11 w 42"/>
                <a:gd name="T13" fmla="*/ 19 h 84"/>
                <a:gd name="T14" fmla="*/ 4 w 42"/>
                <a:gd name="T15" fmla="*/ 22 h 84"/>
                <a:gd name="T16" fmla="*/ 3 w 42"/>
                <a:gd name="T17" fmla="*/ 26 h 84"/>
                <a:gd name="T18" fmla="*/ 0 w 42"/>
                <a:gd name="T19" fmla="*/ 27 h 84"/>
                <a:gd name="T20" fmla="*/ 8 w 42"/>
                <a:gd name="T21" fmla="*/ 39 h 84"/>
                <a:gd name="T22" fmla="*/ 14 w 42"/>
                <a:gd name="T23" fmla="*/ 40 h 84"/>
                <a:gd name="T24" fmla="*/ 16 w 42"/>
                <a:gd name="T25" fmla="*/ 43 h 84"/>
                <a:gd name="T26" fmla="*/ 13 w 42"/>
                <a:gd name="T27" fmla="*/ 46 h 84"/>
                <a:gd name="T28" fmla="*/ 18 w 42"/>
                <a:gd name="T29" fmla="*/ 48 h 84"/>
                <a:gd name="T30" fmla="*/ 18 w 42"/>
                <a:gd name="T31" fmla="*/ 51 h 84"/>
                <a:gd name="T32" fmla="*/ 18 w 42"/>
                <a:gd name="T33" fmla="*/ 55 h 84"/>
                <a:gd name="T34" fmla="*/ 13 w 42"/>
                <a:gd name="T35" fmla="*/ 59 h 84"/>
                <a:gd name="T36" fmla="*/ 13 w 42"/>
                <a:gd name="T37" fmla="*/ 72 h 84"/>
                <a:gd name="T38" fmla="*/ 15 w 42"/>
                <a:gd name="T39" fmla="*/ 78 h 84"/>
                <a:gd name="T40" fmla="*/ 19 w 42"/>
                <a:gd name="T41" fmla="*/ 81 h 84"/>
                <a:gd name="T42" fmla="*/ 23 w 42"/>
                <a:gd name="T43" fmla="*/ 84 h 84"/>
                <a:gd name="T44" fmla="*/ 27 w 42"/>
                <a:gd name="T45" fmla="*/ 81 h 84"/>
                <a:gd name="T46" fmla="*/ 29 w 42"/>
                <a:gd name="T47" fmla="*/ 78 h 84"/>
                <a:gd name="T48" fmla="*/ 33 w 42"/>
                <a:gd name="T49" fmla="*/ 76 h 84"/>
                <a:gd name="T50" fmla="*/ 37 w 42"/>
                <a:gd name="T51" fmla="*/ 77 h 84"/>
                <a:gd name="T52" fmla="*/ 36 w 42"/>
                <a:gd name="T53" fmla="*/ 72 h 84"/>
                <a:gd name="T54" fmla="*/ 35 w 42"/>
                <a:gd name="T55" fmla="*/ 64 h 84"/>
                <a:gd name="T56" fmla="*/ 35 w 42"/>
                <a:gd name="T57" fmla="*/ 59 h 84"/>
                <a:gd name="T58" fmla="*/ 32 w 42"/>
                <a:gd name="T59" fmla="*/ 57 h 84"/>
                <a:gd name="T60" fmla="*/ 33 w 42"/>
                <a:gd name="T61" fmla="*/ 50 h 84"/>
                <a:gd name="T62" fmla="*/ 32 w 42"/>
                <a:gd name="T63" fmla="*/ 44 h 84"/>
                <a:gd name="T64" fmla="*/ 37 w 42"/>
                <a:gd name="T65" fmla="*/ 40 h 84"/>
                <a:gd name="T66" fmla="*/ 37 w 42"/>
                <a:gd name="T67" fmla="*/ 35 h 84"/>
                <a:gd name="T68" fmla="*/ 42 w 42"/>
                <a:gd name="T69" fmla="*/ 27 h 84"/>
                <a:gd name="T70" fmla="*/ 39 w 42"/>
                <a:gd name="T71" fmla="*/ 20 h 84"/>
                <a:gd name="T72" fmla="*/ 36 w 42"/>
                <a:gd name="T73" fmla="*/ 20 h 84"/>
                <a:gd name="T74" fmla="*/ 33 w 42"/>
                <a:gd name="T75" fmla="*/ 17 h 84"/>
                <a:gd name="T76" fmla="*/ 30 w 42"/>
                <a:gd name="T77" fmla="*/ 18 h 84"/>
                <a:gd name="T78" fmla="*/ 30 w 42"/>
                <a:gd name="T79" fmla="*/ 16 h 84"/>
                <a:gd name="T80" fmla="*/ 28 w 42"/>
                <a:gd name="T81" fmla="*/ 24 h 84"/>
                <a:gd name="T82" fmla="*/ 25 w 42"/>
                <a:gd name="T83" fmla="*/ 23 h 84"/>
                <a:gd name="T84" fmla="*/ 24 w 42"/>
                <a:gd name="T85" fmla="*/ 24 h 84"/>
                <a:gd name="T86" fmla="*/ 24 w 42"/>
                <a:gd name="T87" fmla="*/ 22 h 84"/>
                <a:gd name="T88" fmla="*/ 24 w 42"/>
                <a:gd name="T89" fmla="*/ 20 h 84"/>
                <a:gd name="T90" fmla="*/ 26 w 42"/>
                <a:gd name="T91" fmla="*/ 18 h 84"/>
                <a:gd name="T92" fmla="*/ 27 w 42"/>
                <a:gd name="T93" fmla="*/ 18 h 84"/>
                <a:gd name="T94" fmla="*/ 28 w 42"/>
                <a:gd name="T95" fmla="*/ 10 h 84"/>
                <a:gd name="T96" fmla="*/ 18 w 42"/>
                <a:gd name="T97" fmla="*/ 0 h 84"/>
                <a:gd name="T98" fmla="*/ 15 w 42"/>
                <a:gd name="T99" fmla="*/ 1 h 84"/>
                <a:gd name="T100" fmla="*/ 14 w 42"/>
                <a:gd name="T101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84">
                  <a:moveTo>
                    <a:pt x="14" y="1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2" y="7"/>
                  </a:cubicBezTo>
                  <a:cubicBezTo>
                    <a:pt x="10" y="8"/>
                    <a:pt x="8" y="9"/>
                    <a:pt x="6" y="9"/>
                  </a:cubicBezTo>
                  <a:cubicBezTo>
                    <a:pt x="4" y="9"/>
                    <a:pt x="5" y="12"/>
                    <a:pt x="6" y="12"/>
                  </a:cubicBezTo>
                  <a:cubicBezTo>
                    <a:pt x="8" y="13"/>
                    <a:pt x="8" y="17"/>
                    <a:pt x="8" y="17"/>
                  </a:cubicBezTo>
                  <a:cubicBezTo>
                    <a:pt x="8" y="17"/>
                    <a:pt x="11" y="17"/>
                    <a:pt x="11" y="19"/>
                  </a:cubicBezTo>
                  <a:cubicBezTo>
                    <a:pt x="11" y="21"/>
                    <a:pt x="6" y="22"/>
                    <a:pt x="4" y="22"/>
                  </a:cubicBezTo>
                  <a:cubicBezTo>
                    <a:pt x="2" y="22"/>
                    <a:pt x="3" y="26"/>
                    <a:pt x="3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12" y="41"/>
                    <a:pt x="14" y="40"/>
                  </a:cubicBezTo>
                  <a:cubicBezTo>
                    <a:pt x="16" y="40"/>
                    <a:pt x="16" y="43"/>
                    <a:pt x="16" y="43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7" y="47"/>
                    <a:pt x="18" y="48"/>
                  </a:cubicBezTo>
                  <a:cubicBezTo>
                    <a:pt x="19" y="48"/>
                    <a:pt x="17" y="50"/>
                    <a:pt x="18" y="51"/>
                  </a:cubicBezTo>
                  <a:cubicBezTo>
                    <a:pt x="19" y="53"/>
                    <a:pt x="20" y="54"/>
                    <a:pt x="18" y="55"/>
                  </a:cubicBezTo>
                  <a:cubicBezTo>
                    <a:pt x="16" y="57"/>
                    <a:pt x="13" y="59"/>
                    <a:pt x="13" y="59"/>
                  </a:cubicBezTo>
                  <a:cubicBezTo>
                    <a:pt x="13" y="59"/>
                    <a:pt x="14" y="69"/>
                    <a:pt x="13" y="72"/>
                  </a:cubicBezTo>
                  <a:cubicBezTo>
                    <a:pt x="12" y="75"/>
                    <a:pt x="14" y="76"/>
                    <a:pt x="15" y="78"/>
                  </a:cubicBezTo>
                  <a:cubicBezTo>
                    <a:pt x="16" y="79"/>
                    <a:pt x="19" y="80"/>
                    <a:pt x="19" y="81"/>
                  </a:cubicBezTo>
                  <a:cubicBezTo>
                    <a:pt x="19" y="83"/>
                    <a:pt x="21" y="84"/>
                    <a:pt x="23" y="84"/>
                  </a:cubicBezTo>
                  <a:cubicBezTo>
                    <a:pt x="24" y="84"/>
                    <a:pt x="25" y="80"/>
                    <a:pt x="27" y="81"/>
                  </a:cubicBezTo>
                  <a:cubicBezTo>
                    <a:pt x="28" y="82"/>
                    <a:pt x="27" y="78"/>
                    <a:pt x="29" y="78"/>
                  </a:cubicBezTo>
                  <a:cubicBezTo>
                    <a:pt x="31" y="78"/>
                    <a:pt x="30" y="75"/>
                    <a:pt x="33" y="76"/>
                  </a:cubicBezTo>
                  <a:cubicBezTo>
                    <a:pt x="35" y="78"/>
                    <a:pt x="37" y="77"/>
                    <a:pt x="37" y="77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6" y="60"/>
                    <a:pt x="35" y="59"/>
                  </a:cubicBezTo>
                  <a:cubicBezTo>
                    <a:pt x="34" y="58"/>
                    <a:pt x="32" y="57"/>
                    <a:pt x="32" y="57"/>
                  </a:cubicBezTo>
                  <a:cubicBezTo>
                    <a:pt x="32" y="57"/>
                    <a:pt x="33" y="52"/>
                    <a:pt x="33" y="50"/>
                  </a:cubicBezTo>
                  <a:cubicBezTo>
                    <a:pt x="34" y="48"/>
                    <a:pt x="30" y="45"/>
                    <a:pt x="32" y="44"/>
                  </a:cubicBezTo>
                  <a:cubicBezTo>
                    <a:pt x="34" y="42"/>
                    <a:pt x="36" y="42"/>
                    <a:pt x="37" y="40"/>
                  </a:cubicBezTo>
                  <a:cubicBezTo>
                    <a:pt x="37" y="38"/>
                    <a:pt x="37" y="36"/>
                    <a:pt x="37" y="35"/>
                  </a:cubicBezTo>
                  <a:cubicBezTo>
                    <a:pt x="37" y="33"/>
                    <a:pt x="42" y="27"/>
                    <a:pt x="42" y="27"/>
                  </a:cubicBezTo>
                  <a:cubicBezTo>
                    <a:pt x="42" y="24"/>
                    <a:pt x="41" y="21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5" y="19"/>
                    <a:pt x="34" y="17"/>
                    <a:pt x="33" y="17"/>
                  </a:cubicBezTo>
                  <a:cubicBezTo>
                    <a:pt x="31" y="17"/>
                    <a:pt x="32" y="18"/>
                    <a:pt x="30" y="18"/>
                  </a:cubicBezTo>
                  <a:cubicBezTo>
                    <a:pt x="30" y="17"/>
                    <a:pt x="31" y="17"/>
                    <a:pt x="30" y="16"/>
                  </a:cubicBezTo>
                  <a:cubicBezTo>
                    <a:pt x="29" y="19"/>
                    <a:pt x="28" y="20"/>
                    <a:pt x="28" y="24"/>
                  </a:cubicBezTo>
                  <a:cubicBezTo>
                    <a:pt x="26" y="23"/>
                    <a:pt x="25" y="23"/>
                    <a:pt x="25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2"/>
                    <a:pt x="24" y="22"/>
                  </a:cubicBezTo>
                  <a:cubicBezTo>
                    <a:pt x="23" y="23"/>
                    <a:pt x="24" y="20"/>
                    <a:pt x="24" y="20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5"/>
                    <a:pt x="28" y="13"/>
                    <a:pt x="28" y="10"/>
                  </a:cubicBezTo>
                  <a:cubicBezTo>
                    <a:pt x="24" y="7"/>
                    <a:pt x="21" y="4"/>
                    <a:pt x="18" y="0"/>
                  </a:cubicBezTo>
                  <a:cubicBezTo>
                    <a:pt x="17" y="1"/>
                    <a:pt x="15" y="1"/>
                    <a:pt x="15" y="1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Freeform 222">
              <a:extLst>
                <a:ext uri="{FF2B5EF4-FFF2-40B4-BE49-F238E27FC236}">
                  <a16:creationId xmlns:a16="http://schemas.microsoft.com/office/drawing/2014/main" xmlns="" id="{4086768A-6840-40DE-8CC5-E255F2457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477" y="3750608"/>
              <a:ext cx="84432" cy="62875"/>
            </a:xfrm>
            <a:custGeom>
              <a:avLst/>
              <a:gdLst>
                <a:gd name="T0" fmla="*/ 14 w 24"/>
                <a:gd name="T1" fmla="*/ 18 h 18"/>
                <a:gd name="T2" fmla="*/ 14 w 24"/>
                <a:gd name="T3" fmla="*/ 15 h 18"/>
                <a:gd name="T4" fmla="*/ 17 w 24"/>
                <a:gd name="T5" fmla="*/ 15 h 18"/>
                <a:gd name="T6" fmla="*/ 21 w 24"/>
                <a:gd name="T7" fmla="*/ 12 h 18"/>
                <a:gd name="T8" fmla="*/ 21 w 24"/>
                <a:gd name="T9" fmla="*/ 8 h 18"/>
                <a:gd name="T10" fmla="*/ 22 w 24"/>
                <a:gd name="T11" fmla="*/ 5 h 18"/>
                <a:gd name="T12" fmla="*/ 23 w 24"/>
                <a:gd name="T13" fmla="*/ 0 h 18"/>
                <a:gd name="T14" fmla="*/ 9 w 24"/>
                <a:gd name="T15" fmla="*/ 0 h 18"/>
                <a:gd name="T16" fmla="*/ 5 w 24"/>
                <a:gd name="T17" fmla="*/ 3 h 18"/>
                <a:gd name="T18" fmla="*/ 1 w 24"/>
                <a:gd name="T19" fmla="*/ 4 h 18"/>
                <a:gd name="T20" fmla="*/ 0 w 24"/>
                <a:gd name="T21" fmla="*/ 6 h 18"/>
                <a:gd name="T22" fmla="*/ 8 w 24"/>
                <a:gd name="T23" fmla="*/ 10 h 18"/>
                <a:gd name="T24" fmla="*/ 8 w 24"/>
                <a:gd name="T25" fmla="*/ 15 h 18"/>
                <a:gd name="T26" fmla="*/ 12 w 24"/>
                <a:gd name="T27" fmla="*/ 16 h 18"/>
                <a:gd name="T28" fmla="*/ 12 w 24"/>
                <a:gd name="T29" fmla="*/ 18 h 18"/>
                <a:gd name="T30" fmla="*/ 14 w 24"/>
                <a:gd name="T3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8">
                  <a:moveTo>
                    <a:pt x="14" y="18"/>
                  </a:moveTo>
                  <a:cubicBezTo>
                    <a:pt x="14" y="18"/>
                    <a:pt x="14" y="18"/>
                    <a:pt x="14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21" y="12"/>
                    <a:pt x="21" y="12"/>
                  </a:cubicBezTo>
                  <a:cubicBezTo>
                    <a:pt x="21" y="12"/>
                    <a:pt x="23" y="10"/>
                    <a:pt x="21" y="8"/>
                  </a:cubicBezTo>
                  <a:cubicBezTo>
                    <a:pt x="20" y="7"/>
                    <a:pt x="21" y="5"/>
                    <a:pt x="22" y="5"/>
                  </a:cubicBezTo>
                  <a:cubicBezTo>
                    <a:pt x="24" y="5"/>
                    <a:pt x="23" y="0"/>
                    <a:pt x="23" y="0"/>
                  </a:cubicBezTo>
                  <a:cubicBezTo>
                    <a:pt x="20" y="0"/>
                    <a:pt x="9" y="0"/>
                    <a:pt x="9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2" y="8"/>
                    <a:pt x="5" y="8"/>
                    <a:pt x="8" y="10"/>
                  </a:cubicBezTo>
                  <a:cubicBezTo>
                    <a:pt x="8" y="10"/>
                    <a:pt x="8" y="14"/>
                    <a:pt x="8" y="15"/>
                  </a:cubicBezTo>
                  <a:cubicBezTo>
                    <a:pt x="9" y="16"/>
                    <a:pt x="10" y="15"/>
                    <a:pt x="12" y="16"/>
                  </a:cubicBezTo>
                  <a:cubicBezTo>
                    <a:pt x="12" y="16"/>
                    <a:pt x="12" y="18"/>
                    <a:pt x="12" y="18"/>
                  </a:cubicBezTo>
                  <a:cubicBezTo>
                    <a:pt x="13" y="18"/>
                    <a:pt x="14" y="18"/>
                    <a:pt x="14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Freeform 223">
              <a:extLst>
                <a:ext uri="{FF2B5EF4-FFF2-40B4-BE49-F238E27FC236}">
                  <a16:creationId xmlns:a16="http://schemas.microsoft.com/office/drawing/2014/main" xmlns="" id="{0586E4E7-8E77-4BD9-AC71-E8452D8FF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477" y="3750608"/>
              <a:ext cx="84432" cy="62875"/>
            </a:xfrm>
            <a:custGeom>
              <a:avLst/>
              <a:gdLst>
                <a:gd name="T0" fmla="*/ 14 w 24"/>
                <a:gd name="T1" fmla="*/ 18 h 18"/>
                <a:gd name="T2" fmla="*/ 14 w 24"/>
                <a:gd name="T3" fmla="*/ 15 h 18"/>
                <a:gd name="T4" fmla="*/ 17 w 24"/>
                <a:gd name="T5" fmla="*/ 15 h 18"/>
                <a:gd name="T6" fmla="*/ 21 w 24"/>
                <a:gd name="T7" fmla="*/ 12 h 18"/>
                <a:gd name="T8" fmla="*/ 21 w 24"/>
                <a:gd name="T9" fmla="*/ 8 h 18"/>
                <a:gd name="T10" fmla="*/ 22 w 24"/>
                <a:gd name="T11" fmla="*/ 5 h 18"/>
                <a:gd name="T12" fmla="*/ 23 w 24"/>
                <a:gd name="T13" fmla="*/ 0 h 18"/>
                <a:gd name="T14" fmla="*/ 9 w 24"/>
                <a:gd name="T15" fmla="*/ 0 h 18"/>
                <a:gd name="T16" fmla="*/ 5 w 24"/>
                <a:gd name="T17" fmla="*/ 3 h 18"/>
                <a:gd name="T18" fmla="*/ 1 w 24"/>
                <a:gd name="T19" fmla="*/ 4 h 18"/>
                <a:gd name="T20" fmla="*/ 0 w 24"/>
                <a:gd name="T21" fmla="*/ 6 h 18"/>
                <a:gd name="T22" fmla="*/ 8 w 24"/>
                <a:gd name="T23" fmla="*/ 10 h 18"/>
                <a:gd name="T24" fmla="*/ 8 w 24"/>
                <a:gd name="T25" fmla="*/ 15 h 18"/>
                <a:gd name="T26" fmla="*/ 12 w 24"/>
                <a:gd name="T27" fmla="*/ 16 h 18"/>
                <a:gd name="T28" fmla="*/ 12 w 24"/>
                <a:gd name="T29" fmla="*/ 18 h 18"/>
                <a:gd name="T30" fmla="*/ 14 w 24"/>
                <a:gd name="T3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8">
                  <a:moveTo>
                    <a:pt x="14" y="18"/>
                  </a:moveTo>
                  <a:cubicBezTo>
                    <a:pt x="14" y="18"/>
                    <a:pt x="14" y="18"/>
                    <a:pt x="14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21" y="12"/>
                    <a:pt x="21" y="12"/>
                  </a:cubicBezTo>
                  <a:cubicBezTo>
                    <a:pt x="21" y="12"/>
                    <a:pt x="23" y="10"/>
                    <a:pt x="21" y="8"/>
                  </a:cubicBezTo>
                  <a:cubicBezTo>
                    <a:pt x="20" y="7"/>
                    <a:pt x="21" y="5"/>
                    <a:pt x="22" y="5"/>
                  </a:cubicBezTo>
                  <a:cubicBezTo>
                    <a:pt x="24" y="5"/>
                    <a:pt x="23" y="0"/>
                    <a:pt x="23" y="0"/>
                  </a:cubicBezTo>
                  <a:cubicBezTo>
                    <a:pt x="20" y="0"/>
                    <a:pt x="9" y="0"/>
                    <a:pt x="9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2" y="8"/>
                    <a:pt x="5" y="8"/>
                    <a:pt x="8" y="10"/>
                  </a:cubicBezTo>
                  <a:cubicBezTo>
                    <a:pt x="8" y="10"/>
                    <a:pt x="8" y="14"/>
                    <a:pt x="8" y="15"/>
                  </a:cubicBezTo>
                  <a:cubicBezTo>
                    <a:pt x="9" y="16"/>
                    <a:pt x="10" y="15"/>
                    <a:pt x="12" y="16"/>
                  </a:cubicBezTo>
                  <a:cubicBezTo>
                    <a:pt x="12" y="16"/>
                    <a:pt x="12" y="18"/>
                    <a:pt x="12" y="18"/>
                  </a:cubicBezTo>
                  <a:cubicBezTo>
                    <a:pt x="13" y="18"/>
                    <a:pt x="14" y="18"/>
                    <a:pt x="14" y="18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Freeform 224">
              <a:extLst>
                <a:ext uri="{FF2B5EF4-FFF2-40B4-BE49-F238E27FC236}">
                  <a16:creationId xmlns:a16="http://schemas.microsoft.com/office/drawing/2014/main" xmlns="" id="{2A0FCCBC-5BC4-488E-82E0-BF0D71883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5980" y="3750608"/>
              <a:ext cx="226347" cy="201200"/>
            </a:xfrm>
            <a:custGeom>
              <a:avLst/>
              <a:gdLst>
                <a:gd name="T0" fmla="*/ 12 w 64"/>
                <a:gd name="T1" fmla="*/ 39 h 57"/>
                <a:gd name="T2" fmla="*/ 14 w 64"/>
                <a:gd name="T3" fmla="*/ 39 h 57"/>
                <a:gd name="T4" fmla="*/ 17 w 64"/>
                <a:gd name="T5" fmla="*/ 36 h 57"/>
                <a:gd name="T6" fmla="*/ 19 w 64"/>
                <a:gd name="T7" fmla="*/ 29 h 57"/>
                <a:gd name="T8" fmla="*/ 26 w 64"/>
                <a:gd name="T9" fmla="*/ 28 h 57"/>
                <a:gd name="T10" fmla="*/ 31 w 64"/>
                <a:gd name="T11" fmla="*/ 28 h 57"/>
                <a:gd name="T12" fmla="*/ 33 w 64"/>
                <a:gd name="T13" fmla="*/ 33 h 57"/>
                <a:gd name="T14" fmla="*/ 36 w 64"/>
                <a:gd name="T15" fmla="*/ 37 h 57"/>
                <a:gd name="T16" fmla="*/ 38 w 64"/>
                <a:gd name="T17" fmla="*/ 41 h 57"/>
                <a:gd name="T18" fmla="*/ 37 w 64"/>
                <a:gd name="T19" fmla="*/ 46 h 57"/>
                <a:gd name="T20" fmla="*/ 41 w 64"/>
                <a:gd name="T21" fmla="*/ 46 h 57"/>
                <a:gd name="T22" fmla="*/ 45 w 64"/>
                <a:gd name="T23" fmla="*/ 46 h 57"/>
                <a:gd name="T24" fmla="*/ 46 w 64"/>
                <a:gd name="T25" fmla="*/ 43 h 57"/>
                <a:gd name="T26" fmla="*/ 49 w 64"/>
                <a:gd name="T27" fmla="*/ 48 h 57"/>
                <a:gd name="T28" fmla="*/ 47 w 64"/>
                <a:gd name="T29" fmla="*/ 55 h 57"/>
                <a:gd name="T30" fmla="*/ 49 w 64"/>
                <a:gd name="T31" fmla="*/ 57 h 57"/>
                <a:gd name="T32" fmla="*/ 52 w 64"/>
                <a:gd name="T33" fmla="*/ 52 h 57"/>
                <a:gd name="T34" fmla="*/ 55 w 64"/>
                <a:gd name="T35" fmla="*/ 52 h 57"/>
                <a:gd name="T36" fmla="*/ 58 w 64"/>
                <a:gd name="T37" fmla="*/ 50 h 57"/>
                <a:gd name="T38" fmla="*/ 57 w 64"/>
                <a:gd name="T39" fmla="*/ 47 h 57"/>
                <a:gd name="T40" fmla="*/ 63 w 64"/>
                <a:gd name="T41" fmla="*/ 44 h 57"/>
                <a:gd name="T42" fmla="*/ 61 w 64"/>
                <a:gd name="T43" fmla="*/ 38 h 57"/>
                <a:gd name="T44" fmla="*/ 63 w 64"/>
                <a:gd name="T45" fmla="*/ 34 h 57"/>
                <a:gd name="T46" fmla="*/ 60 w 64"/>
                <a:gd name="T47" fmla="*/ 32 h 57"/>
                <a:gd name="T48" fmla="*/ 57 w 64"/>
                <a:gd name="T49" fmla="*/ 28 h 57"/>
                <a:gd name="T50" fmla="*/ 52 w 64"/>
                <a:gd name="T51" fmla="*/ 26 h 57"/>
                <a:gd name="T52" fmla="*/ 49 w 64"/>
                <a:gd name="T53" fmla="*/ 26 h 57"/>
                <a:gd name="T54" fmla="*/ 47 w 64"/>
                <a:gd name="T55" fmla="*/ 24 h 57"/>
                <a:gd name="T56" fmla="*/ 53 w 64"/>
                <a:gd name="T57" fmla="*/ 20 h 57"/>
                <a:gd name="T58" fmla="*/ 50 w 64"/>
                <a:gd name="T59" fmla="*/ 19 h 57"/>
                <a:gd name="T60" fmla="*/ 48 w 64"/>
                <a:gd name="T61" fmla="*/ 15 h 57"/>
                <a:gd name="T62" fmla="*/ 49 w 64"/>
                <a:gd name="T63" fmla="*/ 9 h 57"/>
                <a:gd name="T64" fmla="*/ 48 w 64"/>
                <a:gd name="T65" fmla="*/ 4 h 57"/>
                <a:gd name="T66" fmla="*/ 44 w 64"/>
                <a:gd name="T67" fmla="*/ 4 h 57"/>
                <a:gd name="T68" fmla="*/ 40 w 64"/>
                <a:gd name="T69" fmla="*/ 2 h 57"/>
                <a:gd name="T70" fmla="*/ 37 w 64"/>
                <a:gd name="T71" fmla="*/ 5 h 57"/>
                <a:gd name="T72" fmla="*/ 34 w 64"/>
                <a:gd name="T73" fmla="*/ 3 h 57"/>
                <a:gd name="T74" fmla="*/ 31 w 64"/>
                <a:gd name="T75" fmla="*/ 5 h 57"/>
                <a:gd name="T76" fmla="*/ 28 w 64"/>
                <a:gd name="T77" fmla="*/ 5 h 57"/>
                <a:gd name="T78" fmla="*/ 28 w 64"/>
                <a:gd name="T79" fmla="*/ 1 h 57"/>
                <a:gd name="T80" fmla="*/ 20 w 64"/>
                <a:gd name="T81" fmla="*/ 2 h 57"/>
                <a:gd name="T82" fmla="*/ 15 w 64"/>
                <a:gd name="T83" fmla="*/ 1 h 57"/>
                <a:gd name="T84" fmla="*/ 9 w 64"/>
                <a:gd name="T85" fmla="*/ 0 h 57"/>
                <a:gd name="T86" fmla="*/ 8 w 64"/>
                <a:gd name="T87" fmla="*/ 5 h 57"/>
                <a:gd name="T88" fmla="*/ 7 w 64"/>
                <a:gd name="T89" fmla="*/ 8 h 57"/>
                <a:gd name="T90" fmla="*/ 7 w 64"/>
                <a:gd name="T91" fmla="*/ 12 h 57"/>
                <a:gd name="T92" fmla="*/ 3 w 64"/>
                <a:gd name="T93" fmla="*/ 15 h 57"/>
                <a:gd name="T94" fmla="*/ 0 w 64"/>
                <a:gd name="T95" fmla="*/ 15 h 57"/>
                <a:gd name="T96" fmla="*/ 0 w 64"/>
                <a:gd name="T97" fmla="*/ 18 h 57"/>
                <a:gd name="T98" fmla="*/ 0 w 64"/>
                <a:gd name="T99" fmla="*/ 18 h 57"/>
                <a:gd name="T100" fmla="*/ 0 w 64"/>
                <a:gd name="T101" fmla="*/ 20 h 57"/>
                <a:gd name="T102" fmla="*/ 3 w 64"/>
                <a:gd name="T103" fmla="*/ 22 h 57"/>
                <a:gd name="T104" fmla="*/ 2 w 64"/>
                <a:gd name="T105" fmla="*/ 24 h 57"/>
                <a:gd name="T106" fmla="*/ 4 w 64"/>
                <a:gd name="T107" fmla="*/ 26 h 57"/>
                <a:gd name="T108" fmla="*/ 4 w 64"/>
                <a:gd name="T109" fmla="*/ 27 h 57"/>
                <a:gd name="T110" fmla="*/ 8 w 64"/>
                <a:gd name="T111" fmla="*/ 28 h 57"/>
                <a:gd name="T112" fmla="*/ 8 w 64"/>
                <a:gd name="T113" fmla="*/ 37 h 57"/>
                <a:gd name="T114" fmla="*/ 12 w 64"/>
                <a:gd name="T115" fmla="*/ 3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57">
                  <a:moveTo>
                    <a:pt x="12" y="39"/>
                  </a:moveTo>
                  <a:cubicBezTo>
                    <a:pt x="13" y="39"/>
                    <a:pt x="13" y="39"/>
                    <a:pt x="14" y="39"/>
                  </a:cubicBezTo>
                  <a:cubicBezTo>
                    <a:pt x="16" y="39"/>
                    <a:pt x="15" y="37"/>
                    <a:pt x="17" y="36"/>
                  </a:cubicBezTo>
                  <a:cubicBezTo>
                    <a:pt x="19" y="35"/>
                    <a:pt x="18" y="32"/>
                    <a:pt x="19" y="29"/>
                  </a:cubicBezTo>
                  <a:cubicBezTo>
                    <a:pt x="21" y="26"/>
                    <a:pt x="23" y="26"/>
                    <a:pt x="26" y="28"/>
                  </a:cubicBezTo>
                  <a:cubicBezTo>
                    <a:pt x="29" y="30"/>
                    <a:pt x="29" y="28"/>
                    <a:pt x="31" y="28"/>
                  </a:cubicBezTo>
                  <a:cubicBezTo>
                    <a:pt x="33" y="28"/>
                    <a:pt x="33" y="30"/>
                    <a:pt x="33" y="33"/>
                  </a:cubicBezTo>
                  <a:cubicBezTo>
                    <a:pt x="33" y="36"/>
                    <a:pt x="35" y="34"/>
                    <a:pt x="36" y="37"/>
                  </a:cubicBezTo>
                  <a:cubicBezTo>
                    <a:pt x="37" y="40"/>
                    <a:pt x="37" y="39"/>
                    <a:pt x="38" y="41"/>
                  </a:cubicBezTo>
                  <a:cubicBezTo>
                    <a:pt x="39" y="43"/>
                    <a:pt x="37" y="46"/>
                    <a:pt x="37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3" y="46"/>
                    <a:pt x="45" y="46"/>
                  </a:cubicBezTo>
                  <a:cubicBezTo>
                    <a:pt x="46" y="45"/>
                    <a:pt x="46" y="43"/>
                    <a:pt x="46" y="43"/>
                  </a:cubicBezTo>
                  <a:cubicBezTo>
                    <a:pt x="46" y="43"/>
                    <a:pt x="48" y="46"/>
                    <a:pt x="49" y="48"/>
                  </a:cubicBezTo>
                  <a:cubicBezTo>
                    <a:pt x="50" y="51"/>
                    <a:pt x="47" y="55"/>
                    <a:pt x="47" y="55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50" y="55"/>
                    <a:pt x="52" y="52"/>
                  </a:cubicBezTo>
                  <a:cubicBezTo>
                    <a:pt x="54" y="49"/>
                    <a:pt x="55" y="52"/>
                    <a:pt x="55" y="52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0"/>
                    <a:pt x="58" y="49"/>
                    <a:pt x="57" y="47"/>
                  </a:cubicBezTo>
                  <a:cubicBezTo>
                    <a:pt x="57" y="46"/>
                    <a:pt x="61" y="47"/>
                    <a:pt x="63" y="44"/>
                  </a:cubicBezTo>
                  <a:cubicBezTo>
                    <a:pt x="64" y="41"/>
                    <a:pt x="62" y="40"/>
                    <a:pt x="61" y="38"/>
                  </a:cubicBezTo>
                  <a:cubicBezTo>
                    <a:pt x="59" y="36"/>
                    <a:pt x="63" y="34"/>
                    <a:pt x="63" y="34"/>
                  </a:cubicBezTo>
                  <a:cubicBezTo>
                    <a:pt x="63" y="34"/>
                    <a:pt x="62" y="32"/>
                    <a:pt x="60" y="32"/>
                  </a:cubicBezTo>
                  <a:cubicBezTo>
                    <a:pt x="59" y="32"/>
                    <a:pt x="58" y="30"/>
                    <a:pt x="57" y="28"/>
                  </a:cubicBezTo>
                  <a:cubicBezTo>
                    <a:pt x="55" y="25"/>
                    <a:pt x="53" y="28"/>
                    <a:pt x="52" y="26"/>
                  </a:cubicBezTo>
                  <a:cubicBezTo>
                    <a:pt x="51" y="23"/>
                    <a:pt x="51" y="26"/>
                    <a:pt x="49" y="26"/>
                  </a:cubicBezTo>
                  <a:cubicBezTo>
                    <a:pt x="47" y="26"/>
                    <a:pt x="47" y="24"/>
                    <a:pt x="47" y="24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0" y="21"/>
                    <a:pt x="50" y="19"/>
                  </a:cubicBezTo>
                  <a:cubicBezTo>
                    <a:pt x="50" y="18"/>
                    <a:pt x="49" y="15"/>
                    <a:pt x="48" y="15"/>
                  </a:cubicBezTo>
                  <a:cubicBezTo>
                    <a:pt x="46" y="14"/>
                    <a:pt x="49" y="12"/>
                    <a:pt x="49" y="9"/>
                  </a:cubicBezTo>
                  <a:cubicBezTo>
                    <a:pt x="49" y="7"/>
                    <a:pt x="48" y="4"/>
                    <a:pt x="48" y="4"/>
                  </a:cubicBezTo>
                  <a:cubicBezTo>
                    <a:pt x="48" y="4"/>
                    <a:pt x="47" y="3"/>
                    <a:pt x="44" y="4"/>
                  </a:cubicBezTo>
                  <a:cubicBezTo>
                    <a:pt x="41" y="5"/>
                    <a:pt x="40" y="2"/>
                    <a:pt x="40" y="2"/>
                  </a:cubicBezTo>
                  <a:cubicBezTo>
                    <a:pt x="40" y="2"/>
                    <a:pt x="39" y="5"/>
                    <a:pt x="37" y="5"/>
                  </a:cubicBezTo>
                  <a:cubicBezTo>
                    <a:pt x="36" y="6"/>
                    <a:pt x="36" y="4"/>
                    <a:pt x="34" y="3"/>
                  </a:cubicBezTo>
                  <a:cubicBezTo>
                    <a:pt x="32" y="3"/>
                    <a:pt x="31" y="5"/>
                    <a:pt x="3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2" y="3"/>
                    <a:pt x="20" y="2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3" y="2"/>
                    <a:pt x="11" y="1"/>
                    <a:pt x="9" y="0"/>
                  </a:cubicBezTo>
                  <a:cubicBezTo>
                    <a:pt x="9" y="0"/>
                    <a:pt x="10" y="5"/>
                    <a:pt x="8" y="5"/>
                  </a:cubicBezTo>
                  <a:cubicBezTo>
                    <a:pt x="7" y="5"/>
                    <a:pt x="6" y="7"/>
                    <a:pt x="7" y="8"/>
                  </a:cubicBezTo>
                  <a:cubicBezTo>
                    <a:pt x="9" y="10"/>
                    <a:pt x="7" y="12"/>
                    <a:pt x="7" y="12"/>
                  </a:cubicBezTo>
                  <a:cubicBezTo>
                    <a:pt x="7" y="12"/>
                    <a:pt x="5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3" y="21"/>
                    <a:pt x="3" y="22"/>
                  </a:cubicBezTo>
                  <a:cubicBezTo>
                    <a:pt x="3" y="23"/>
                    <a:pt x="2" y="23"/>
                    <a:pt x="2" y="24"/>
                  </a:cubicBezTo>
                  <a:cubicBezTo>
                    <a:pt x="2" y="24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8"/>
                    <a:pt x="6" y="27"/>
                    <a:pt x="8" y="28"/>
                  </a:cubicBezTo>
                  <a:cubicBezTo>
                    <a:pt x="7" y="30"/>
                    <a:pt x="7" y="36"/>
                    <a:pt x="8" y="37"/>
                  </a:cubicBezTo>
                  <a:cubicBezTo>
                    <a:pt x="12" y="39"/>
                    <a:pt x="12" y="39"/>
                    <a:pt x="12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Freeform 225">
              <a:extLst>
                <a:ext uri="{FF2B5EF4-FFF2-40B4-BE49-F238E27FC236}">
                  <a16:creationId xmlns:a16="http://schemas.microsoft.com/office/drawing/2014/main" xmlns="" id="{12AD7898-3D32-494F-9C0E-CE88D866F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5980" y="3750608"/>
              <a:ext cx="226347" cy="201200"/>
            </a:xfrm>
            <a:custGeom>
              <a:avLst/>
              <a:gdLst>
                <a:gd name="T0" fmla="*/ 12 w 64"/>
                <a:gd name="T1" fmla="*/ 39 h 57"/>
                <a:gd name="T2" fmla="*/ 14 w 64"/>
                <a:gd name="T3" fmla="*/ 39 h 57"/>
                <a:gd name="T4" fmla="*/ 17 w 64"/>
                <a:gd name="T5" fmla="*/ 36 h 57"/>
                <a:gd name="T6" fmla="*/ 19 w 64"/>
                <a:gd name="T7" fmla="*/ 29 h 57"/>
                <a:gd name="T8" fmla="*/ 26 w 64"/>
                <a:gd name="T9" fmla="*/ 28 h 57"/>
                <a:gd name="T10" fmla="*/ 31 w 64"/>
                <a:gd name="T11" fmla="*/ 28 h 57"/>
                <a:gd name="T12" fmla="*/ 33 w 64"/>
                <a:gd name="T13" fmla="*/ 33 h 57"/>
                <a:gd name="T14" fmla="*/ 36 w 64"/>
                <a:gd name="T15" fmla="*/ 37 h 57"/>
                <a:gd name="T16" fmla="*/ 38 w 64"/>
                <a:gd name="T17" fmla="*/ 41 h 57"/>
                <a:gd name="T18" fmla="*/ 37 w 64"/>
                <a:gd name="T19" fmla="*/ 46 h 57"/>
                <a:gd name="T20" fmla="*/ 41 w 64"/>
                <a:gd name="T21" fmla="*/ 46 h 57"/>
                <a:gd name="T22" fmla="*/ 45 w 64"/>
                <a:gd name="T23" fmla="*/ 46 h 57"/>
                <a:gd name="T24" fmla="*/ 46 w 64"/>
                <a:gd name="T25" fmla="*/ 43 h 57"/>
                <a:gd name="T26" fmla="*/ 49 w 64"/>
                <a:gd name="T27" fmla="*/ 48 h 57"/>
                <a:gd name="T28" fmla="*/ 47 w 64"/>
                <a:gd name="T29" fmla="*/ 55 h 57"/>
                <a:gd name="T30" fmla="*/ 49 w 64"/>
                <a:gd name="T31" fmla="*/ 57 h 57"/>
                <a:gd name="T32" fmla="*/ 52 w 64"/>
                <a:gd name="T33" fmla="*/ 52 h 57"/>
                <a:gd name="T34" fmla="*/ 55 w 64"/>
                <a:gd name="T35" fmla="*/ 52 h 57"/>
                <a:gd name="T36" fmla="*/ 58 w 64"/>
                <a:gd name="T37" fmla="*/ 50 h 57"/>
                <a:gd name="T38" fmla="*/ 57 w 64"/>
                <a:gd name="T39" fmla="*/ 47 h 57"/>
                <a:gd name="T40" fmla="*/ 63 w 64"/>
                <a:gd name="T41" fmla="*/ 44 h 57"/>
                <a:gd name="T42" fmla="*/ 61 w 64"/>
                <a:gd name="T43" fmla="*/ 38 h 57"/>
                <a:gd name="T44" fmla="*/ 63 w 64"/>
                <a:gd name="T45" fmla="*/ 34 h 57"/>
                <a:gd name="T46" fmla="*/ 60 w 64"/>
                <a:gd name="T47" fmla="*/ 32 h 57"/>
                <a:gd name="T48" fmla="*/ 57 w 64"/>
                <a:gd name="T49" fmla="*/ 28 h 57"/>
                <a:gd name="T50" fmla="*/ 52 w 64"/>
                <a:gd name="T51" fmla="*/ 26 h 57"/>
                <a:gd name="T52" fmla="*/ 49 w 64"/>
                <a:gd name="T53" fmla="*/ 26 h 57"/>
                <a:gd name="T54" fmla="*/ 47 w 64"/>
                <a:gd name="T55" fmla="*/ 24 h 57"/>
                <a:gd name="T56" fmla="*/ 53 w 64"/>
                <a:gd name="T57" fmla="*/ 20 h 57"/>
                <a:gd name="T58" fmla="*/ 50 w 64"/>
                <a:gd name="T59" fmla="*/ 19 h 57"/>
                <a:gd name="T60" fmla="*/ 48 w 64"/>
                <a:gd name="T61" fmla="*/ 15 h 57"/>
                <a:gd name="T62" fmla="*/ 49 w 64"/>
                <a:gd name="T63" fmla="*/ 9 h 57"/>
                <a:gd name="T64" fmla="*/ 48 w 64"/>
                <a:gd name="T65" fmla="*/ 4 h 57"/>
                <a:gd name="T66" fmla="*/ 44 w 64"/>
                <a:gd name="T67" fmla="*/ 4 h 57"/>
                <a:gd name="T68" fmla="*/ 40 w 64"/>
                <a:gd name="T69" fmla="*/ 2 h 57"/>
                <a:gd name="T70" fmla="*/ 37 w 64"/>
                <a:gd name="T71" fmla="*/ 5 h 57"/>
                <a:gd name="T72" fmla="*/ 34 w 64"/>
                <a:gd name="T73" fmla="*/ 3 h 57"/>
                <a:gd name="T74" fmla="*/ 31 w 64"/>
                <a:gd name="T75" fmla="*/ 5 h 57"/>
                <a:gd name="T76" fmla="*/ 28 w 64"/>
                <a:gd name="T77" fmla="*/ 5 h 57"/>
                <a:gd name="T78" fmla="*/ 28 w 64"/>
                <a:gd name="T79" fmla="*/ 1 h 57"/>
                <a:gd name="T80" fmla="*/ 20 w 64"/>
                <a:gd name="T81" fmla="*/ 2 h 57"/>
                <a:gd name="T82" fmla="*/ 15 w 64"/>
                <a:gd name="T83" fmla="*/ 1 h 57"/>
                <a:gd name="T84" fmla="*/ 9 w 64"/>
                <a:gd name="T85" fmla="*/ 0 h 57"/>
                <a:gd name="T86" fmla="*/ 8 w 64"/>
                <a:gd name="T87" fmla="*/ 5 h 57"/>
                <a:gd name="T88" fmla="*/ 7 w 64"/>
                <a:gd name="T89" fmla="*/ 8 h 57"/>
                <a:gd name="T90" fmla="*/ 7 w 64"/>
                <a:gd name="T91" fmla="*/ 12 h 57"/>
                <a:gd name="T92" fmla="*/ 3 w 64"/>
                <a:gd name="T93" fmla="*/ 15 h 57"/>
                <a:gd name="T94" fmla="*/ 0 w 64"/>
                <a:gd name="T95" fmla="*/ 15 h 57"/>
                <a:gd name="T96" fmla="*/ 0 w 64"/>
                <a:gd name="T97" fmla="*/ 18 h 57"/>
                <a:gd name="T98" fmla="*/ 0 w 64"/>
                <a:gd name="T99" fmla="*/ 18 h 57"/>
                <a:gd name="T100" fmla="*/ 0 w 64"/>
                <a:gd name="T101" fmla="*/ 20 h 57"/>
                <a:gd name="T102" fmla="*/ 3 w 64"/>
                <a:gd name="T103" fmla="*/ 22 h 57"/>
                <a:gd name="T104" fmla="*/ 2 w 64"/>
                <a:gd name="T105" fmla="*/ 24 h 57"/>
                <a:gd name="T106" fmla="*/ 4 w 64"/>
                <a:gd name="T107" fmla="*/ 26 h 57"/>
                <a:gd name="T108" fmla="*/ 4 w 64"/>
                <a:gd name="T109" fmla="*/ 27 h 57"/>
                <a:gd name="T110" fmla="*/ 8 w 64"/>
                <a:gd name="T111" fmla="*/ 28 h 57"/>
                <a:gd name="T112" fmla="*/ 8 w 64"/>
                <a:gd name="T113" fmla="*/ 37 h 57"/>
                <a:gd name="T114" fmla="*/ 12 w 64"/>
                <a:gd name="T115" fmla="*/ 3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57">
                  <a:moveTo>
                    <a:pt x="12" y="39"/>
                  </a:moveTo>
                  <a:cubicBezTo>
                    <a:pt x="13" y="39"/>
                    <a:pt x="13" y="39"/>
                    <a:pt x="14" y="39"/>
                  </a:cubicBezTo>
                  <a:cubicBezTo>
                    <a:pt x="16" y="39"/>
                    <a:pt x="15" y="37"/>
                    <a:pt x="17" y="36"/>
                  </a:cubicBezTo>
                  <a:cubicBezTo>
                    <a:pt x="19" y="35"/>
                    <a:pt x="18" y="32"/>
                    <a:pt x="19" y="29"/>
                  </a:cubicBezTo>
                  <a:cubicBezTo>
                    <a:pt x="21" y="26"/>
                    <a:pt x="23" y="26"/>
                    <a:pt x="26" y="28"/>
                  </a:cubicBezTo>
                  <a:cubicBezTo>
                    <a:pt x="29" y="30"/>
                    <a:pt x="29" y="28"/>
                    <a:pt x="31" y="28"/>
                  </a:cubicBezTo>
                  <a:cubicBezTo>
                    <a:pt x="33" y="28"/>
                    <a:pt x="33" y="30"/>
                    <a:pt x="33" y="33"/>
                  </a:cubicBezTo>
                  <a:cubicBezTo>
                    <a:pt x="33" y="36"/>
                    <a:pt x="35" y="34"/>
                    <a:pt x="36" y="37"/>
                  </a:cubicBezTo>
                  <a:cubicBezTo>
                    <a:pt x="37" y="40"/>
                    <a:pt x="37" y="39"/>
                    <a:pt x="38" y="41"/>
                  </a:cubicBezTo>
                  <a:cubicBezTo>
                    <a:pt x="39" y="43"/>
                    <a:pt x="37" y="46"/>
                    <a:pt x="37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3" y="46"/>
                    <a:pt x="45" y="46"/>
                  </a:cubicBezTo>
                  <a:cubicBezTo>
                    <a:pt x="46" y="45"/>
                    <a:pt x="46" y="43"/>
                    <a:pt x="46" y="43"/>
                  </a:cubicBezTo>
                  <a:cubicBezTo>
                    <a:pt x="46" y="43"/>
                    <a:pt x="48" y="46"/>
                    <a:pt x="49" y="48"/>
                  </a:cubicBezTo>
                  <a:cubicBezTo>
                    <a:pt x="50" y="51"/>
                    <a:pt x="47" y="55"/>
                    <a:pt x="47" y="55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50" y="55"/>
                    <a:pt x="52" y="52"/>
                  </a:cubicBezTo>
                  <a:cubicBezTo>
                    <a:pt x="54" y="49"/>
                    <a:pt x="55" y="52"/>
                    <a:pt x="55" y="52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0"/>
                    <a:pt x="58" y="49"/>
                    <a:pt x="57" y="47"/>
                  </a:cubicBezTo>
                  <a:cubicBezTo>
                    <a:pt x="57" y="46"/>
                    <a:pt x="61" y="47"/>
                    <a:pt x="63" y="44"/>
                  </a:cubicBezTo>
                  <a:cubicBezTo>
                    <a:pt x="64" y="41"/>
                    <a:pt x="62" y="40"/>
                    <a:pt x="61" y="38"/>
                  </a:cubicBezTo>
                  <a:cubicBezTo>
                    <a:pt x="59" y="36"/>
                    <a:pt x="63" y="34"/>
                    <a:pt x="63" y="34"/>
                  </a:cubicBezTo>
                  <a:cubicBezTo>
                    <a:pt x="63" y="34"/>
                    <a:pt x="62" y="32"/>
                    <a:pt x="60" y="32"/>
                  </a:cubicBezTo>
                  <a:cubicBezTo>
                    <a:pt x="59" y="32"/>
                    <a:pt x="58" y="30"/>
                    <a:pt x="57" y="28"/>
                  </a:cubicBezTo>
                  <a:cubicBezTo>
                    <a:pt x="55" y="25"/>
                    <a:pt x="53" y="28"/>
                    <a:pt x="52" y="26"/>
                  </a:cubicBezTo>
                  <a:cubicBezTo>
                    <a:pt x="51" y="23"/>
                    <a:pt x="51" y="26"/>
                    <a:pt x="49" y="26"/>
                  </a:cubicBezTo>
                  <a:cubicBezTo>
                    <a:pt x="47" y="26"/>
                    <a:pt x="47" y="24"/>
                    <a:pt x="47" y="24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0" y="21"/>
                    <a:pt x="50" y="19"/>
                  </a:cubicBezTo>
                  <a:cubicBezTo>
                    <a:pt x="50" y="18"/>
                    <a:pt x="49" y="15"/>
                    <a:pt x="48" y="15"/>
                  </a:cubicBezTo>
                  <a:cubicBezTo>
                    <a:pt x="46" y="14"/>
                    <a:pt x="49" y="12"/>
                    <a:pt x="49" y="9"/>
                  </a:cubicBezTo>
                  <a:cubicBezTo>
                    <a:pt x="49" y="7"/>
                    <a:pt x="48" y="4"/>
                    <a:pt x="48" y="4"/>
                  </a:cubicBezTo>
                  <a:cubicBezTo>
                    <a:pt x="48" y="4"/>
                    <a:pt x="47" y="3"/>
                    <a:pt x="44" y="4"/>
                  </a:cubicBezTo>
                  <a:cubicBezTo>
                    <a:pt x="41" y="5"/>
                    <a:pt x="40" y="2"/>
                    <a:pt x="40" y="2"/>
                  </a:cubicBezTo>
                  <a:cubicBezTo>
                    <a:pt x="40" y="2"/>
                    <a:pt x="39" y="5"/>
                    <a:pt x="37" y="5"/>
                  </a:cubicBezTo>
                  <a:cubicBezTo>
                    <a:pt x="36" y="6"/>
                    <a:pt x="36" y="4"/>
                    <a:pt x="34" y="3"/>
                  </a:cubicBezTo>
                  <a:cubicBezTo>
                    <a:pt x="32" y="3"/>
                    <a:pt x="31" y="5"/>
                    <a:pt x="3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2" y="3"/>
                    <a:pt x="20" y="2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3" y="2"/>
                    <a:pt x="11" y="1"/>
                    <a:pt x="9" y="0"/>
                  </a:cubicBezTo>
                  <a:cubicBezTo>
                    <a:pt x="9" y="0"/>
                    <a:pt x="10" y="5"/>
                    <a:pt x="8" y="5"/>
                  </a:cubicBezTo>
                  <a:cubicBezTo>
                    <a:pt x="7" y="5"/>
                    <a:pt x="6" y="7"/>
                    <a:pt x="7" y="8"/>
                  </a:cubicBezTo>
                  <a:cubicBezTo>
                    <a:pt x="9" y="10"/>
                    <a:pt x="7" y="12"/>
                    <a:pt x="7" y="12"/>
                  </a:cubicBezTo>
                  <a:cubicBezTo>
                    <a:pt x="7" y="12"/>
                    <a:pt x="5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3" y="21"/>
                    <a:pt x="3" y="22"/>
                  </a:cubicBezTo>
                  <a:cubicBezTo>
                    <a:pt x="3" y="23"/>
                    <a:pt x="2" y="23"/>
                    <a:pt x="2" y="24"/>
                  </a:cubicBezTo>
                  <a:cubicBezTo>
                    <a:pt x="2" y="24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8"/>
                    <a:pt x="6" y="27"/>
                    <a:pt x="8" y="28"/>
                  </a:cubicBezTo>
                  <a:cubicBezTo>
                    <a:pt x="7" y="30"/>
                    <a:pt x="7" y="36"/>
                    <a:pt x="8" y="37"/>
                  </a:cubicBezTo>
                  <a:cubicBezTo>
                    <a:pt x="12" y="39"/>
                    <a:pt x="12" y="39"/>
                    <a:pt x="12" y="39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Freeform 226">
              <a:extLst>
                <a:ext uri="{FF2B5EF4-FFF2-40B4-BE49-F238E27FC236}">
                  <a16:creationId xmlns:a16="http://schemas.microsoft.com/office/drawing/2014/main" xmlns="" id="{B637BA77-E5DD-412F-8C87-59A4566C8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294" y="3545815"/>
              <a:ext cx="125748" cy="158086"/>
            </a:xfrm>
            <a:custGeom>
              <a:avLst/>
              <a:gdLst>
                <a:gd name="T0" fmla="*/ 19 w 36"/>
                <a:gd name="T1" fmla="*/ 45 h 45"/>
                <a:gd name="T2" fmla="*/ 23 w 36"/>
                <a:gd name="T3" fmla="*/ 42 h 45"/>
                <a:gd name="T4" fmla="*/ 27 w 36"/>
                <a:gd name="T5" fmla="*/ 37 h 45"/>
                <a:gd name="T6" fmla="*/ 29 w 36"/>
                <a:gd name="T7" fmla="*/ 32 h 45"/>
                <a:gd name="T8" fmla="*/ 33 w 36"/>
                <a:gd name="T9" fmla="*/ 28 h 45"/>
                <a:gd name="T10" fmla="*/ 36 w 36"/>
                <a:gd name="T11" fmla="*/ 25 h 45"/>
                <a:gd name="T12" fmla="*/ 31 w 36"/>
                <a:gd name="T13" fmla="*/ 25 h 45"/>
                <a:gd name="T14" fmla="*/ 31 w 36"/>
                <a:gd name="T15" fmla="*/ 24 h 45"/>
                <a:gd name="T16" fmla="*/ 28 w 36"/>
                <a:gd name="T17" fmla="*/ 24 h 45"/>
                <a:gd name="T18" fmla="*/ 29 w 36"/>
                <a:gd name="T19" fmla="*/ 0 h 45"/>
                <a:gd name="T20" fmla="*/ 14 w 36"/>
                <a:gd name="T21" fmla="*/ 0 h 45"/>
                <a:gd name="T22" fmla="*/ 13 w 36"/>
                <a:gd name="T23" fmla="*/ 5 h 45"/>
                <a:gd name="T24" fmla="*/ 10 w 36"/>
                <a:gd name="T25" fmla="*/ 5 h 45"/>
                <a:gd name="T26" fmla="*/ 10 w 36"/>
                <a:gd name="T27" fmla="*/ 8 h 45"/>
                <a:gd name="T28" fmla="*/ 15 w 36"/>
                <a:gd name="T29" fmla="*/ 13 h 45"/>
                <a:gd name="T30" fmla="*/ 17 w 36"/>
                <a:gd name="T31" fmla="*/ 18 h 45"/>
                <a:gd name="T32" fmla="*/ 6 w 36"/>
                <a:gd name="T33" fmla="*/ 18 h 45"/>
                <a:gd name="T34" fmla="*/ 1 w 36"/>
                <a:gd name="T35" fmla="*/ 26 h 45"/>
                <a:gd name="T36" fmla="*/ 0 w 36"/>
                <a:gd name="T37" fmla="*/ 31 h 45"/>
                <a:gd name="T38" fmla="*/ 1 w 36"/>
                <a:gd name="T39" fmla="*/ 32 h 45"/>
                <a:gd name="T40" fmla="*/ 4 w 36"/>
                <a:gd name="T41" fmla="*/ 34 h 45"/>
                <a:gd name="T42" fmla="*/ 8 w 36"/>
                <a:gd name="T43" fmla="*/ 39 h 45"/>
                <a:gd name="T44" fmla="*/ 11 w 36"/>
                <a:gd name="T45" fmla="*/ 40 h 45"/>
                <a:gd name="T46" fmla="*/ 13 w 36"/>
                <a:gd name="T47" fmla="*/ 43 h 45"/>
                <a:gd name="T48" fmla="*/ 13 w 36"/>
                <a:gd name="T49" fmla="*/ 44 h 45"/>
                <a:gd name="T50" fmla="*/ 17 w 36"/>
                <a:gd name="T51" fmla="*/ 44 h 45"/>
                <a:gd name="T52" fmla="*/ 19 w 36"/>
                <a:gd name="T5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45">
                  <a:moveTo>
                    <a:pt x="19" y="45"/>
                  </a:moveTo>
                  <a:cubicBezTo>
                    <a:pt x="18" y="42"/>
                    <a:pt x="24" y="44"/>
                    <a:pt x="23" y="42"/>
                  </a:cubicBezTo>
                  <a:cubicBezTo>
                    <a:pt x="23" y="40"/>
                    <a:pt x="27" y="37"/>
                    <a:pt x="27" y="37"/>
                  </a:cubicBezTo>
                  <a:cubicBezTo>
                    <a:pt x="27" y="37"/>
                    <a:pt x="29" y="34"/>
                    <a:pt x="29" y="32"/>
                  </a:cubicBezTo>
                  <a:cubicBezTo>
                    <a:pt x="29" y="29"/>
                    <a:pt x="30" y="28"/>
                    <a:pt x="33" y="28"/>
                  </a:cubicBezTo>
                  <a:cubicBezTo>
                    <a:pt x="36" y="28"/>
                    <a:pt x="36" y="25"/>
                    <a:pt x="36" y="25"/>
                  </a:cubicBezTo>
                  <a:cubicBezTo>
                    <a:pt x="34" y="25"/>
                    <a:pt x="32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2" y="12"/>
                    <a:pt x="15" y="13"/>
                  </a:cubicBezTo>
                  <a:cubicBezTo>
                    <a:pt x="17" y="15"/>
                    <a:pt x="17" y="18"/>
                    <a:pt x="1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0" y="25"/>
                    <a:pt x="1" y="26"/>
                  </a:cubicBezTo>
                  <a:cubicBezTo>
                    <a:pt x="2" y="28"/>
                    <a:pt x="0" y="31"/>
                    <a:pt x="0" y="31"/>
                  </a:cubicBezTo>
                  <a:cubicBezTo>
                    <a:pt x="0" y="32"/>
                    <a:pt x="1" y="32"/>
                    <a:pt x="1" y="32"/>
                  </a:cubicBezTo>
                  <a:cubicBezTo>
                    <a:pt x="1" y="33"/>
                    <a:pt x="3" y="33"/>
                    <a:pt x="4" y="34"/>
                  </a:cubicBezTo>
                  <a:cubicBezTo>
                    <a:pt x="5" y="35"/>
                    <a:pt x="6" y="38"/>
                    <a:pt x="8" y="39"/>
                  </a:cubicBezTo>
                  <a:cubicBezTo>
                    <a:pt x="8" y="40"/>
                    <a:pt x="10" y="40"/>
                    <a:pt x="11" y="40"/>
                  </a:cubicBezTo>
                  <a:cubicBezTo>
                    <a:pt x="13" y="42"/>
                    <a:pt x="10" y="41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45"/>
                    <a:pt x="15" y="43"/>
                    <a:pt x="17" y="44"/>
                  </a:cubicBezTo>
                  <a:cubicBezTo>
                    <a:pt x="19" y="45"/>
                    <a:pt x="19" y="45"/>
                    <a:pt x="19" y="4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Freeform 227">
              <a:extLst>
                <a:ext uri="{FF2B5EF4-FFF2-40B4-BE49-F238E27FC236}">
                  <a16:creationId xmlns:a16="http://schemas.microsoft.com/office/drawing/2014/main" xmlns="" id="{A28BBA40-768B-4649-8F25-73A1BEDB6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294" y="3545815"/>
              <a:ext cx="125748" cy="158086"/>
            </a:xfrm>
            <a:custGeom>
              <a:avLst/>
              <a:gdLst>
                <a:gd name="T0" fmla="*/ 19 w 36"/>
                <a:gd name="T1" fmla="*/ 45 h 45"/>
                <a:gd name="T2" fmla="*/ 23 w 36"/>
                <a:gd name="T3" fmla="*/ 42 h 45"/>
                <a:gd name="T4" fmla="*/ 27 w 36"/>
                <a:gd name="T5" fmla="*/ 37 h 45"/>
                <a:gd name="T6" fmla="*/ 29 w 36"/>
                <a:gd name="T7" fmla="*/ 32 h 45"/>
                <a:gd name="T8" fmla="*/ 33 w 36"/>
                <a:gd name="T9" fmla="*/ 28 h 45"/>
                <a:gd name="T10" fmla="*/ 36 w 36"/>
                <a:gd name="T11" fmla="*/ 25 h 45"/>
                <a:gd name="T12" fmla="*/ 31 w 36"/>
                <a:gd name="T13" fmla="*/ 25 h 45"/>
                <a:gd name="T14" fmla="*/ 31 w 36"/>
                <a:gd name="T15" fmla="*/ 24 h 45"/>
                <a:gd name="T16" fmla="*/ 28 w 36"/>
                <a:gd name="T17" fmla="*/ 24 h 45"/>
                <a:gd name="T18" fmla="*/ 29 w 36"/>
                <a:gd name="T19" fmla="*/ 0 h 45"/>
                <a:gd name="T20" fmla="*/ 14 w 36"/>
                <a:gd name="T21" fmla="*/ 0 h 45"/>
                <a:gd name="T22" fmla="*/ 13 w 36"/>
                <a:gd name="T23" fmla="*/ 5 h 45"/>
                <a:gd name="T24" fmla="*/ 10 w 36"/>
                <a:gd name="T25" fmla="*/ 5 h 45"/>
                <a:gd name="T26" fmla="*/ 10 w 36"/>
                <a:gd name="T27" fmla="*/ 8 h 45"/>
                <a:gd name="T28" fmla="*/ 15 w 36"/>
                <a:gd name="T29" fmla="*/ 13 h 45"/>
                <a:gd name="T30" fmla="*/ 17 w 36"/>
                <a:gd name="T31" fmla="*/ 18 h 45"/>
                <a:gd name="T32" fmla="*/ 6 w 36"/>
                <a:gd name="T33" fmla="*/ 18 h 45"/>
                <a:gd name="T34" fmla="*/ 1 w 36"/>
                <a:gd name="T35" fmla="*/ 26 h 45"/>
                <a:gd name="T36" fmla="*/ 0 w 36"/>
                <a:gd name="T37" fmla="*/ 31 h 45"/>
                <a:gd name="T38" fmla="*/ 1 w 36"/>
                <a:gd name="T39" fmla="*/ 32 h 45"/>
                <a:gd name="T40" fmla="*/ 4 w 36"/>
                <a:gd name="T41" fmla="*/ 34 h 45"/>
                <a:gd name="T42" fmla="*/ 8 w 36"/>
                <a:gd name="T43" fmla="*/ 39 h 45"/>
                <a:gd name="T44" fmla="*/ 11 w 36"/>
                <a:gd name="T45" fmla="*/ 40 h 45"/>
                <a:gd name="T46" fmla="*/ 13 w 36"/>
                <a:gd name="T47" fmla="*/ 43 h 45"/>
                <a:gd name="T48" fmla="*/ 13 w 36"/>
                <a:gd name="T49" fmla="*/ 44 h 45"/>
                <a:gd name="T50" fmla="*/ 17 w 36"/>
                <a:gd name="T51" fmla="*/ 44 h 45"/>
                <a:gd name="T52" fmla="*/ 19 w 36"/>
                <a:gd name="T5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45">
                  <a:moveTo>
                    <a:pt x="19" y="45"/>
                  </a:moveTo>
                  <a:cubicBezTo>
                    <a:pt x="18" y="42"/>
                    <a:pt x="24" y="44"/>
                    <a:pt x="23" y="42"/>
                  </a:cubicBezTo>
                  <a:cubicBezTo>
                    <a:pt x="23" y="40"/>
                    <a:pt x="27" y="37"/>
                    <a:pt x="27" y="37"/>
                  </a:cubicBezTo>
                  <a:cubicBezTo>
                    <a:pt x="27" y="37"/>
                    <a:pt x="29" y="34"/>
                    <a:pt x="29" y="32"/>
                  </a:cubicBezTo>
                  <a:cubicBezTo>
                    <a:pt x="29" y="29"/>
                    <a:pt x="30" y="28"/>
                    <a:pt x="33" y="28"/>
                  </a:cubicBezTo>
                  <a:cubicBezTo>
                    <a:pt x="36" y="28"/>
                    <a:pt x="36" y="25"/>
                    <a:pt x="36" y="25"/>
                  </a:cubicBezTo>
                  <a:cubicBezTo>
                    <a:pt x="34" y="25"/>
                    <a:pt x="32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2" y="12"/>
                    <a:pt x="15" y="13"/>
                  </a:cubicBezTo>
                  <a:cubicBezTo>
                    <a:pt x="17" y="15"/>
                    <a:pt x="17" y="18"/>
                    <a:pt x="1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0" y="25"/>
                    <a:pt x="1" y="26"/>
                  </a:cubicBezTo>
                  <a:cubicBezTo>
                    <a:pt x="2" y="28"/>
                    <a:pt x="0" y="31"/>
                    <a:pt x="0" y="31"/>
                  </a:cubicBezTo>
                  <a:cubicBezTo>
                    <a:pt x="0" y="32"/>
                    <a:pt x="1" y="32"/>
                    <a:pt x="1" y="32"/>
                  </a:cubicBezTo>
                  <a:cubicBezTo>
                    <a:pt x="1" y="33"/>
                    <a:pt x="3" y="33"/>
                    <a:pt x="4" y="34"/>
                  </a:cubicBezTo>
                  <a:cubicBezTo>
                    <a:pt x="5" y="35"/>
                    <a:pt x="6" y="38"/>
                    <a:pt x="8" y="39"/>
                  </a:cubicBezTo>
                  <a:cubicBezTo>
                    <a:pt x="8" y="40"/>
                    <a:pt x="10" y="40"/>
                    <a:pt x="11" y="40"/>
                  </a:cubicBezTo>
                  <a:cubicBezTo>
                    <a:pt x="13" y="42"/>
                    <a:pt x="10" y="41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45"/>
                    <a:pt x="15" y="43"/>
                    <a:pt x="17" y="44"/>
                  </a:cubicBezTo>
                  <a:cubicBezTo>
                    <a:pt x="19" y="45"/>
                    <a:pt x="19" y="45"/>
                    <a:pt x="19" y="45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Freeform 228">
              <a:extLst>
                <a:ext uri="{FF2B5EF4-FFF2-40B4-BE49-F238E27FC236}">
                  <a16:creationId xmlns:a16="http://schemas.microsoft.com/office/drawing/2014/main" xmlns="" id="{9618F307-606F-427B-96B1-BF6F5DB169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3464" y="330205"/>
              <a:ext cx="1834135" cy="1417383"/>
            </a:xfrm>
            <a:custGeom>
              <a:avLst/>
              <a:gdLst>
                <a:gd name="T0" fmla="*/ 392 w 521"/>
                <a:gd name="T1" fmla="*/ 63 h 402"/>
                <a:gd name="T2" fmla="*/ 198 w 521"/>
                <a:gd name="T3" fmla="*/ 298 h 402"/>
                <a:gd name="T4" fmla="*/ 174 w 521"/>
                <a:gd name="T5" fmla="*/ 223 h 402"/>
                <a:gd name="T6" fmla="*/ 404 w 521"/>
                <a:gd name="T7" fmla="*/ 203 h 402"/>
                <a:gd name="T8" fmla="*/ 435 w 521"/>
                <a:gd name="T9" fmla="*/ 206 h 402"/>
                <a:gd name="T10" fmla="*/ 466 w 521"/>
                <a:gd name="T11" fmla="*/ 167 h 402"/>
                <a:gd name="T12" fmla="*/ 466 w 521"/>
                <a:gd name="T13" fmla="*/ 153 h 402"/>
                <a:gd name="T14" fmla="*/ 10 w 521"/>
                <a:gd name="T15" fmla="*/ 119 h 402"/>
                <a:gd name="T16" fmla="*/ 463 w 521"/>
                <a:gd name="T17" fmla="*/ 39 h 402"/>
                <a:gd name="T18" fmla="*/ 327 w 521"/>
                <a:gd name="T19" fmla="*/ 18 h 402"/>
                <a:gd name="T20" fmla="*/ 366 w 521"/>
                <a:gd name="T21" fmla="*/ 14 h 402"/>
                <a:gd name="T22" fmla="*/ 451 w 521"/>
                <a:gd name="T23" fmla="*/ 27 h 402"/>
                <a:gd name="T24" fmla="*/ 406 w 521"/>
                <a:gd name="T25" fmla="*/ 12 h 402"/>
                <a:gd name="T26" fmla="*/ 300 w 521"/>
                <a:gd name="T27" fmla="*/ 2 h 402"/>
                <a:gd name="T28" fmla="*/ 267 w 521"/>
                <a:gd name="T29" fmla="*/ 12 h 402"/>
                <a:gd name="T30" fmla="*/ 264 w 521"/>
                <a:gd name="T31" fmla="*/ 27 h 402"/>
                <a:gd name="T32" fmla="*/ 245 w 521"/>
                <a:gd name="T33" fmla="*/ 48 h 402"/>
                <a:gd name="T34" fmla="*/ 194 w 521"/>
                <a:gd name="T35" fmla="*/ 40 h 402"/>
                <a:gd name="T36" fmla="*/ 146 w 521"/>
                <a:gd name="T37" fmla="*/ 33 h 402"/>
                <a:gd name="T38" fmla="*/ 92 w 521"/>
                <a:gd name="T39" fmla="*/ 49 h 402"/>
                <a:gd name="T40" fmla="*/ 72 w 521"/>
                <a:gd name="T41" fmla="*/ 79 h 402"/>
                <a:gd name="T42" fmla="*/ 7 w 521"/>
                <a:gd name="T43" fmla="*/ 110 h 402"/>
                <a:gd name="T44" fmla="*/ 41 w 521"/>
                <a:gd name="T45" fmla="*/ 121 h 402"/>
                <a:gd name="T46" fmla="*/ 49 w 521"/>
                <a:gd name="T47" fmla="*/ 139 h 402"/>
                <a:gd name="T48" fmla="*/ 106 w 521"/>
                <a:gd name="T49" fmla="*/ 143 h 402"/>
                <a:gd name="T50" fmla="*/ 136 w 521"/>
                <a:gd name="T51" fmla="*/ 176 h 402"/>
                <a:gd name="T52" fmla="*/ 146 w 521"/>
                <a:gd name="T53" fmla="*/ 209 h 402"/>
                <a:gd name="T54" fmla="*/ 190 w 521"/>
                <a:gd name="T55" fmla="*/ 223 h 402"/>
                <a:gd name="T56" fmla="*/ 158 w 521"/>
                <a:gd name="T57" fmla="*/ 237 h 402"/>
                <a:gd name="T58" fmla="*/ 152 w 521"/>
                <a:gd name="T59" fmla="*/ 260 h 402"/>
                <a:gd name="T60" fmla="*/ 190 w 521"/>
                <a:gd name="T61" fmla="*/ 250 h 402"/>
                <a:gd name="T62" fmla="*/ 180 w 521"/>
                <a:gd name="T63" fmla="*/ 275 h 402"/>
                <a:gd name="T64" fmla="*/ 164 w 521"/>
                <a:gd name="T65" fmla="*/ 292 h 402"/>
                <a:gd name="T66" fmla="*/ 165 w 521"/>
                <a:gd name="T67" fmla="*/ 294 h 402"/>
                <a:gd name="T68" fmla="*/ 168 w 521"/>
                <a:gd name="T69" fmla="*/ 319 h 402"/>
                <a:gd name="T70" fmla="*/ 192 w 521"/>
                <a:gd name="T71" fmla="*/ 331 h 402"/>
                <a:gd name="T72" fmla="*/ 188 w 521"/>
                <a:gd name="T73" fmla="*/ 358 h 402"/>
                <a:gd name="T74" fmla="*/ 213 w 521"/>
                <a:gd name="T75" fmla="*/ 377 h 402"/>
                <a:gd name="T76" fmla="*/ 231 w 521"/>
                <a:gd name="T77" fmla="*/ 385 h 402"/>
                <a:gd name="T78" fmla="*/ 249 w 521"/>
                <a:gd name="T79" fmla="*/ 391 h 402"/>
                <a:gd name="T80" fmla="*/ 258 w 521"/>
                <a:gd name="T81" fmla="*/ 383 h 402"/>
                <a:gd name="T82" fmla="*/ 272 w 521"/>
                <a:gd name="T83" fmla="*/ 351 h 402"/>
                <a:gd name="T84" fmla="*/ 283 w 521"/>
                <a:gd name="T85" fmla="*/ 316 h 402"/>
                <a:gd name="T86" fmla="*/ 318 w 521"/>
                <a:gd name="T87" fmla="*/ 313 h 402"/>
                <a:gd name="T88" fmla="*/ 364 w 521"/>
                <a:gd name="T89" fmla="*/ 273 h 402"/>
                <a:gd name="T90" fmla="*/ 409 w 521"/>
                <a:gd name="T91" fmla="*/ 258 h 402"/>
                <a:gd name="T92" fmla="*/ 418 w 521"/>
                <a:gd name="T93" fmla="*/ 237 h 402"/>
                <a:gd name="T94" fmla="*/ 402 w 521"/>
                <a:gd name="T95" fmla="*/ 228 h 402"/>
                <a:gd name="T96" fmla="*/ 410 w 521"/>
                <a:gd name="T97" fmla="*/ 221 h 402"/>
                <a:gd name="T98" fmla="*/ 436 w 521"/>
                <a:gd name="T99" fmla="*/ 219 h 402"/>
                <a:gd name="T100" fmla="*/ 400 w 521"/>
                <a:gd name="T101" fmla="*/ 202 h 402"/>
                <a:gd name="T102" fmla="*/ 427 w 521"/>
                <a:gd name="T103" fmla="*/ 189 h 402"/>
                <a:gd name="T104" fmla="*/ 464 w 521"/>
                <a:gd name="T105" fmla="*/ 174 h 402"/>
                <a:gd name="T106" fmla="*/ 453 w 521"/>
                <a:gd name="T107" fmla="*/ 158 h 402"/>
                <a:gd name="T108" fmla="*/ 460 w 521"/>
                <a:gd name="T109" fmla="*/ 131 h 402"/>
                <a:gd name="T110" fmla="*/ 443 w 521"/>
                <a:gd name="T111" fmla="*/ 109 h 402"/>
                <a:gd name="T112" fmla="*/ 453 w 521"/>
                <a:gd name="T113" fmla="*/ 69 h 402"/>
                <a:gd name="T114" fmla="*/ 505 w 521"/>
                <a:gd name="T115" fmla="*/ 56 h 402"/>
                <a:gd name="T116" fmla="*/ 444 w 521"/>
                <a:gd name="T117" fmla="*/ 50 h 402"/>
                <a:gd name="T118" fmla="*/ 400 w 521"/>
                <a:gd name="T119" fmla="*/ 44 h 402"/>
                <a:gd name="T120" fmla="*/ 359 w 521"/>
                <a:gd name="T121" fmla="*/ 3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" h="402">
                  <a:moveTo>
                    <a:pt x="460" y="133"/>
                  </a:moveTo>
                  <a:cubicBezTo>
                    <a:pt x="461" y="135"/>
                    <a:pt x="461" y="135"/>
                    <a:pt x="461" y="135"/>
                  </a:cubicBezTo>
                  <a:cubicBezTo>
                    <a:pt x="460" y="134"/>
                    <a:pt x="461" y="133"/>
                    <a:pt x="460" y="133"/>
                  </a:cubicBezTo>
                  <a:close/>
                  <a:moveTo>
                    <a:pt x="247" y="398"/>
                  </a:moveTo>
                  <a:cubicBezTo>
                    <a:pt x="247" y="401"/>
                    <a:pt x="247" y="401"/>
                    <a:pt x="247" y="401"/>
                  </a:cubicBezTo>
                  <a:cubicBezTo>
                    <a:pt x="248" y="400"/>
                    <a:pt x="248" y="402"/>
                    <a:pt x="250" y="401"/>
                  </a:cubicBezTo>
                  <a:cubicBezTo>
                    <a:pt x="251" y="401"/>
                    <a:pt x="250" y="399"/>
                    <a:pt x="250" y="399"/>
                  </a:cubicBezTo>
                  <a:cubicBezTo>
                    <a:pt x="249" y="399"/>
                    <a:pt x="248" y="399"/>
                    <a:pt x="247" y="398"/>
                  </a:cubicBezTo>
                  <a:close/>
                  <a:moveTo>
                    <a:pt x="236" y="383"/>
                  </a:moveTo>
                  <a:cubicBezTo>
                    <a:pt x="236" y="383"/>
                    <a:pt x="236" y="385"/>
                    <a:pt x="235" y="385"/>
                  </a:cubicBezTo>
                  <a:cubicBezTo>
                    <a:pt x="234" y="386"/>
                    <a:pt x="236" y="383"/>
                    <a:pt x="236" y="383"/>
                  </a:cubicBezTo>
                  <a:close/>
                  <a:moveTo>
                    <a:pt x="439" y="172"/>
                  </a:moveTo>
                  <a:cubicBezTo>
                    <a:pt x="439" y="172"/>
                    <a:pt x="439" y="175"/>
                    <a:pt x="439" y="177"/>
                  </a:cubicBezTo>
                  <a:cubicBezTo>
                    <a:pt x="440" y="177"/>
                    <a:pt x="440" y="177"/>
                    <a:pt x="441" y="178"/>
                  </a:cubicBezTo>
                  <a:cubicBezTo>
                    <a:pt x="443" y="178"/>
                    <a:pt x="446" y="177"/>
                    <a:pt x="447" y="177"/>
                  </a:cubicBezTo>
                  <a:cubicBezTo>
                    <a:pt x="453" y="174"/>
                    <a:pt x="441" y="172"/>
                    <a:pt x="439" y="172"/>
                  </a:cubicBezTo>
                  <a:close/>
                  <a:moveTo>
                    <a:pt x="392" y="63"/>
                  </a:moveTo>
                  <a:cubicBezTo>
                    <a:pt x="397" y="61"/>
                    <a:pt x="390" y="65"/>
                    <a:pt x="390" y="65"/>
                  </a:cubicBezTo>
                  <a:cubicBezTo>
                    <a:pt x="389" y="65"/>
                    <a:pt x="388" y="67"/>
                    <a:pt x="388" y="67"/>
                  </a:cubicBezTo>
                  <a:cubicBezTo>
                    <a:pt x="385" y="69"/>
                    <a:pt x="387" y="64"/>
                    <a:pt x="392" y="63"/>
                  </a:cubicBezTo>
                  <a:close/>
                  <a:moveTo>
                    <a:pt x="269" y="31"/>
                  </a:moveTo>
                  <a:cubicBezTo>
                    <a:pt x="270" y="31"/>
                    <a:pt x="273" y="34"/>
                    <a:pt x="269" y="33"/>
                  </a:cubicBezTo>
                  <a:cubicBezTo>
                    <a:pt x="269" y="33"/>
                    <a:pt x="267" y="30"/>
                    <a:pt x="269" y="31"/>
                  </a:cubicBezTo>
                  <a:close/>
                  <a:moveTo>
                    <a:pt x="305" y="304"/>
                  </a:moveTo>
                  <a:cubicBezTo>
                    <a:pt x="307" y="305"/>
                    <a:pt x="307" y="304"/>
                    <a:pt x="309" y="305"/>
                  </a:cubicBezTo>
                  <a:cubicBezTo>
                    <a:pt x="308" y="305"/>
                    <a:pt x="308" y="307"/>
                    <a:pt x="307" y="308"/>
                  </a:cubicBezTo>
                  <a:cubicBezTo>
                    <a:pt x="306" y="308"/>
                    <a:pt x="305" y="308"/>
                    <a:pt x="304" y="309"/>
                  </a:cubicBezTo>
                  <a:cubicBezTo>
                    <a:pt x="304" y="308"/>
                    <a:pt x="304" y="306"/>
                    <a:pt x="303" y="305"/>
                  </a:cubicBezTo>
                  <a:cubicBezTo>
                    <a:pt x="303" y="305"/>
                    <a:pt x="305" y="304"/>
                    <a:pt x="305" y="304"/>
                  </a:cubicBezTo>
                  <a:close/>
                  <a:moveTo>
                    <a:pt x="174" y="299"/>
                  </a:moveTo>
                  <a:cubicBezTo>
                    <a:pt x="175" y="300"/>
                    <a:pt x="177" y="302"/>
                    <a:pt x="175" y="301"/>
                  </a:cubicBezTo>
                  <a:cubicBezTo>
                    <a:pt x="175" y="301"/>
                    <a:pt x="172" y="299"/>
                    <a:pt x="174" y="299"/>
                  </a:cubicBezTo>
                  <a:close/>
                  <a:moveTo>
                    <a:pt x="198" y="297"/>
                  </a:moveTo>
                  <a:cubicBezTo>
                    <a:pt x="200" y="297"/>
                    <a:pt x="198" y="298"/>
                    <a:pt x="198" y="298"/>
                  </a:cubicBezTo>
                  <a:cubicBezTo>
                    <a:pt x="198" y="299"/>
                    <a:pt x="198" y="300"/>
                    <a:pt x="198" y="300"/>
                  </a:cubicBezTo>
                  <a:cubicBezTo>
                    <a:pt x="196" y="301"/>
                    <a:pt x="193" y="303"/>
                    <a:pt x="192" y="303"/>
                  </a:cubicBezTo>
                  <a:cubicBezTo>
                    <a:pt x="189" y="303"/>
                    <a:pt x="191" y="302"/>
                    <a:pt x="192" y="301"/>
                  </a:cubicBezTo>
                  <a:cubicBezTo>
                    <a:pt x="192" y="301"/>
                    <a:pt x="193" y="300"/>
                    <a:pt x="194" y="299"/>
                  </a:cubicBezTo>
                  <a:cubicBezTo>
                    <a:pt x="195" y="299"/>
                    <a:pt x="197" y="297"/>
                    <a:pt x="198" y="297"/>
                  </a:cubicBezTo>
                  <a:close/>
                  <a:moveTo>
                    <a:pt x="195" y="286"/>
                  </a:moveTo>
                  <a:cubicBezTo>
                    <a:pt x="197" y="286"/>
                    <a:pt x="195" y="287"/>
                    <a:pt x="194" y="288"/>
                  </a:cubicBezTo>
                  <a:cubicBezTo>
                    <a:pt x="194" y="287"/>
                    <a:pt x="194" y="286"/>
                    <a:pt x="195" y="286"/>
                  </a:cubicBezTo>
                  <a:close/>
                  <a:moveTo>
                    <a:pt x="196" y="284"/>
                  </a:moveTo>
                  <a:cubicBezTo>
                    <a:pt x="198" y="283"/>
                    <a:pt x="196" y="285"/>
                    <a:pt x="196" y="285"/>
                  </a:cubicBezTo>
                  <a:cubicBezTo>
                    <a:pt x="196" y="285"/>
                    <a:pt x="194" y="284"/>
                    <a:pt x="196" y="284"/>
                  </a:cubicBezTo>
                  <a:close/>
                  <a:moveTo>
                    <a:pt x="395" y="240"/>
                  </a:moveTo>
                  <a:cubicBezTo>
                    <a:pt x="398" y="240"/>
                    <a:pt x="396" y="243"/>
                    <a:pt x="396" y="243"/>
                  </a:cubicBezTo>
                  <a:cubicBezTo>
                    <a:pt x="395" y="243"/>
                    <a:pt x="391" y="242"/>
                    <a:pt x="391" y="242"/>
                  </a:cubicBezTo>
                  <a:cubicBezTo>
                    <a:pt x="391" y="242"/>
                    <a:pt x="392" y="242"/>
                    <a:pt x="393" y="242"/>
                  </a:cubicBezTo>
                  <a:cubicBezTo>
                    <a:pt x="393" y="241"/>
                    <a:pt x="394" y="240"/>
                    <a:pt x="395" y="240"/>
                  </a:cubicBezTo>
                  <a:close/>
                  <a:moveTo>
                    <a:pt x="174" y="223"/>
                  </a:moveTo>
                  <a:cubicBezTo>
                    <a:pt x="172" y="223"/>
                    <a:pt x="175" y="224"/>
                    <a:pt x="176" y="224"/>
                  </a:cubicBezTo>
                  <a:cubicBezTo>
                    <a:pt x="176" y="224"/>
                    <a:pt x="177" y="223"/>
                    <a:pt x="174" y="223"/>
                  </a:cubicBezTo>
                  <a:close/>
                  <a:moveTo>
                    <a:pt x="166" y="221"/>
                  </a:moveTo>
                  <a:cubicBezTo>
                    <a:pt x="164" y="221"/>
                    <a:pt x="164" y="223"/>
                    <a:pt x="164" y="224"/>
                  </a:cubicBezTo>
                  <a:cubicBezTo>
                    <a:pt x="164" y="224"/>
                    <a:pt x="165" y="225"/>
                    <a:pt x="165" y="225"/>
                  </a:cubicBezTo>
                  <a:cubicBezTo>
                    <a:pt x="165" y="225"/>
                    <a:pt x="166" y="225"/>
                    <a:pt x="167" y="225"/>
                  </a:cubicBezTo>
                  <a:cubicBezTo>
                    <a:pt x="167" y="223"/>
                    <a:pt x="167" y="221"/>
                    <a:pt x="166" y="221"/>
                  </a:cubicBezTo>
                  <a:close/>
                  <a:moveTo>
                    <a:pt x="418" y="189"/>
                  </a:moveTo>
                  <a:cubicBezTo>
                    <a:pt x="417" y="190"/>
                    <a:pt x="417" y="190"/>
                    <a:pt x="417" y="190"/>
                  </a:cubicBezTo>
                  <a:cubicBezTo>
                    <a:pt x="416" y="191"/>
                    <a:pt x="413" y="191"/>
                    <a:pt x="412" y="192"/>
                  </a:cubicBezTo>
                  <a:cubicBezTo>
                    <a:pt x="412" y="192"/>
                    <a:pt x="412" y="194"/>
                    <a:pt x="412" y="194"/>
                  </a:cubicBezTo>
                  <a:cubicBezTo>
                    <a:pt x="412" y="195"/>
                    <a:pt x="413" y="195"/>
                    <a:pt x="414" y="196"/>
                  </a:cubicBezTo>
                  <a:cubicBezTo>
                    <a:pt x="410" y="195"/>
                    <a:pt x="405" y="193"/>
                    <a:pt x="402" y="195"/>
                  </a:cubicBezTo>
                  <a:cubicBezTo>
                    <a:pt x="401" y="196"/>
                    <a:pt x="400" y="196"/>
                    <a:pt x="400" y="197"/>
                  </a:cubicBezTo>
                  <a:cubicBezTo>
                    <a:pt x="400" y="197"/>
                    <a:pt x="400" y="200"/>
                    <a:pt x="400" y="200"/>
                  </a:cubicBezTo>
                  <a:cubicBezTo>
                    <a:pt x="400" y="200"/>
                    <a:pt x="402" y="200"/>
                    <a:pt x="403" y="200"/>
                  </a:cubicBezTo>
                  <a:cubicBezTo>
                    <a:pt x="403" y="201"/>
                    <a:pt x="404" y="203"/>
                    <a:pt x="404" y="203"/>
                  </a:cubicBezTo>
                  <a:cubicBezTo>
                    <a:pt x="406" y="202"/>
                    <a:pt x="406" y="203"/>
                    <a:pt x="408" y="202"/>
                  </a:cubicBezTo>
                  <a:cubicBezTo>
                    <a:pt x="408" y="202"/>
                    <a:pt x="409" y="200"/>
                    <a:pt x="410" y="200"/>
                  </a:cubicBezTo>
                  <a:cubicBezTo>
                    <a:pt x="411" y="200"/>
                    <a:pt x="412" y="200"/>
                    <a:pt x="413" y="200"/>
                  </a:cubicBezTo>
                  <a:cubicBezTo>
                    <a:pt x="414" y="199"/>
                    <a:pt x="413" y="197"/>
                    <a:pt x="414" y="196"/>
                  </a:cubicBezTo>
                  <a:cubicBezTo>
                    <a:pt x="415" y="197"/>
                    <a:pt x="415" y="196"/>
                    <a:pt x="416" y="196"/>
                  </a:cubicBezTo>
                  <a:cubicBezTo>
                    <a:pt x="417" y="197"/>
                    <a:pt x="417" y="199"/>
                    <a:pt x="418" y="199"/>
                  </a:cubicBezTo>
                  <a:cubicBezTo>
                    <a:pt x="420" y="200"/>
                    <a:pt x="423" y="200"/>
                    <a:pt x="425" y="200"/>
                  </a:cubicBezTo>
                  <a:cubicBezTo>
                    <a:pt x="425" y="200"/>
                    <a:pt x="426" y="201"/>
                    <a:pt x="426" y="201"/>
                  </a:cubicBezTo>
                  <a:cubicBezTo>
                    <a:pt x="425" y="202"/>
                    <a:pt x="422" y="202"/>
                    <a:pt x="424" y="203"/>
                  </a:cubicBezTo>
                  <a:cubicBezTo>
                    <a:pt x="425" y="203"/>
                    <a:pt x="424" y="204"/>
                    <a:pt x="425" y="204"/>
                  </a:cubicBezTo>
                  <a:cubicBezTo>
                    <a:pt x="420" y="209"/>
                    <a:pt x="431" y="211"/>
                    <a:pt x="434" y="212"/>
                  </a:cubicBezTo>
                  <a:cubicBezTo>
                    <a:pt x="435" y="213"/>
                    <a:pt x="437" y="215"/>
                    <a:pt x="438" y="216"/>
                  </a:cubicBezTo>
                  <a:cubicBezTo>
                    <a:pt x="440" y="216"/>
                    <a:pt x="441" y="215"/>
                    <a:pt x="443" y="216"/>
                  </a:cubicBezTo>
                  <a:cubicBezTo>
                    <a:pt x="443" y="216"/>
                    <a:pt x="444" y="214"/>
                    <a:pt x="443" y="213"/>
                  </a:cubicBezTo>
                  <a:cubicBezTo>
                    <a:pt x="439" y="210"/>
                    <a:pt x="435" y="214"/>
                    <a:pt x="441" y="209"/>
                  </a:cubicBezTo>
                  <a:cubicBezTo>
                    <a:pt x="441" y="208"/>
                    <a:pt x="441" y="208"/>
                    <a:pt x="441" y="208"/>
                  </a:cubicBezTo>
                  <a:cubicBezTo>
                    <a:pt x="439" y="207"/>
                    <a:pt x="437" y="207"/>
                    <a:pt x="435" y="206"/>
                  </a:cubicBezTo>
                  <a:cubicBezTo>
                    <a:pt x="435" y="206"/>
                    <a:pt x="433" y="204"/>
                    <a:pt x="433" y="204"/>
                  </a:cubicBezTo>
                  <a:cubicBezTo>
                    <a:pt x="431" y="204"/>
                    <a:pt x="435" y="204"/>
                    <a:pt x="435" y="204"/>
                  </a:cubicBezTo>
                  <a:cubicBezTo>
                    <a:pt x="436" y="204"/>
                    <a:pt x="437" y="206"/>
                    <a:pt x="437" y="206"/>
                  </a:cubicBezTo>
                  <a:cubicBezTo>
                    <a:pt x="439" y="206"/>
                    <a:pt x="439" y="205"/>
                    <a:pt x="441" y="205"/>
                  </a:cubicBezTo>
                  <a:cubicBezTo>
                    <a:pt x="441" y="203"/>
                    <a:pt x="441" y="203"/>
                    <a:pt x="442" y="200"/>
                  </a:cubicBezTo>
                  <a:cubicBezTo>
                    <a:pt x="436" y="199"/>
                    <a:pt x="435" y="199"/>
                    <a:pt x="429" y="200"/>
                  </a:cubicBezTo>
                  <a:cubicBezTo>
                    <a:pt x="430" y="200"/>
                    <a:pt x="431" y="198"/>
                    <a:pt x="432" y="198"/>
                  </a:cubicBezTo>
                  <a:cubicBezTo>
                    <a:pt x="433" y="198"/>
                    <a:pt x="434" y="198"/>
                    <a:pt x="435" y="198"/>
                  </a:cubicBezTo>
                  <a:cubicBezTo>
                    <a:pt x="435" y="198"/>
                    <a:pt x="435" y="196"/>
                    <a:pt x="435" y="196"/>
                  </a:cubicBezTo>
                  <a:cubicBezTo>
                    <a:pt x="428" y="196"/>
                    <a:pt x="428" y="196"/>
                    <a:pt x="428" y="196"/>
                  </a:cubicBezTo>
                  <a:cubicBezTo>
                    <a:pt x="429" y="195"/>
                    <a:pt x="430" y="193"/>
                    <a:pt x="430" y="193"/>
                  </a:cubicBezTo>
                  <a:cubicBezTo>
                    <a:pt x="427" y="192"/>
                    <a:pt x="421" y="189"/>
                    <a:pt x="418" y="189"/>
                  </a:cubicBezTo>
                  <a:close/>
                  <a:moveTo>
                    <a:pt x="136" y="168"/>
                  </a:moveTo>
                  <a:cubicBezTo>
                    <a:pt x="135" y="168"/>
                    <a:pt x="130" y="171"/>
                    <a:pt x="134" y="171"/>
                  </a:cubicBezTo>
                  <a:cubicBezTo>
                    <a:pt x="135" y="170"/>
                    <a:pt x="139" y="169"/>
                    <a:pt x="138" y="169"/>
                  </a:cubicBezTo>
                  <a:cubicBezTo>
                    <a:pt x="137" y="168"/>
                    <a:pt x="137" y="168"/>
                    <a:pt x="136" y="168"/>
                  </a:cubicBezTo>
                  <a:close/>
                  <a:moveTo>
                    <a:pt x="466" y="167"/>
                  </a:moveTo>
                  <a:cubicBezTo>
                    <a:pt x="466" y="167"/>
                    <a:pt x="465" y="168"/>
                    <a:pt x="465" y="168"/>
                  </a:cubicBezTo>
                  <a:cubicBezTo>
                    <a:pt x="466" y="168"/>
                    <a:pt x="467" y="168"/>
                    <a:pt x="467" y="169"/>
                  </a:cubicBezTo>
                  <a:cubicBezTo>
                    <a:pt x="466" y="168"/>
                    <a:pt x="469" y="166"/>
                    <a:pt x="466" y="167"/>
                  </a:cubicBezTo>
                  <a:close/>
                  <a:moveTo>
                    <a:pt x="454" y="162"/>
                  </a:moveTo>
                  <a:cubicBezTo>
                    <a:pt x="454" y="164"/>
                    <a:pt x="453" y="166"/>
                    <a:pt x="455" y="168"/>
                  </a:cubicBezTo>
                  <a:cubicBezTo>
                    <a:pt x="455" y="168"/>
                    <a:pt x="457" y="168"/>
                    <a:pt x="457" y="169"/>
                  </a:cubicBezTo>
                  <a:cubicBezTo>
                    <a:pt x="457" y="168"/>
                    <a:pt x="458" y="167"/>
                    <a:pt x="459" y="167"/>
                  </a:cubicBezTo>
                  <a:cubicBezTo>
                    <a:pt x="459" y="166"/>
                    <a:pt x="459" y="166"/>
                    <a:pt x="459" y="165"/>
                  </a:cubicBezTo>
                  <a:cubicBezTo>
                    <a:pt x="459" y="164"/>
                    <a:pt x="457" y="165"/>
                    <a:pt x="457" y="165"/>
                  </a:cubicBezTo>
                  <a:cubicBezTo>
                    <a:pt x="456" y="164"/>
                    <a:pt x="456" y="163"/>
                    <a:pt x="456" y="163"/>
                  </a:cubicBezTo>
                  <a:cubicBezTo>
                    <a:pt x="456" y="162"/>
                    <a:pt x="455" y="162"/>
                    <a:pt x="454" y="162"/>
                  </a:cubicBezTo>
                  <a:close/>
                  <a:moveTo>
                    <a:pt x="436" y="157"/>
                  </a:moveTo>
                  <a:cubicBezTo>
                    <a:pt x="439" y="157"/>
                    <a:pt x="438" y="160"/>
                    <a:pt x="438" y="163"/>
                  </a:cubicBezTo>
                  <a:cubicBezTo>
                    <a:pt x="438" y="163"/>
                    <a:pt x="436" y="162"/>
                    <a:pt x="436" y="163"/>
                  </a:cubicBezTo>
                  <a:cubicBezTo>
                    <a:pt x="436" y="162"/>
                    <a:pt x="434" y="157"/>
                    <a:pt x="436" y="157"/>
                  </a:cubicBezTo>
                  <a:close/>
                  <a:moveTo>
                    <a:pt x="467" y="151"/>
                  </a:moveTo>
                  <a:cubicBezTo>
                    <a:pt x="467" y="151"/>
                    <a:pt x="467" y="152"/>
                    <a:pt x="466" y="153"/>
                  </a:cubicBezTo>
                  <a:cubicBezTo>
                    <a:pt x="465" y="153"/>
                    <a:pt x="464" y="152"/>
                    <a:pt x="463" y="153"/>
                  </a:cubicBezTo>
                  <a:cubicBezTo>
                    <a:pt x="464" y="157"/>
                    <a:pt x="463" y="164"/>
                    <a:pt x="470" y="161"/>
                  </a:cubicBezTo>
                  <a:cubicBezTo>
                    <a:pt x="471" y="161"/>
                    <a:pt x="471" y="159"/>
                    <a:pt x="472" y="159"/>
                  </a:cubicBezTo>
                  <a:cubicBezTo>
                    <a:pt x="473" y="158"/>
                    <a:pt x="473" y="159"/>
                    <a:pt x="474" y="159"/>
                  </a:cubicBezTo>
                  <a:cubicBezTo>
                    <a:pt x="473" y="160"/>
                    <a:pt x="476" y="159"/>
                    <a:pt x="476" y="159"/>
                  </a:cubicBezTo>
                  <a:cubicBezTo>
                    <a:pt x="476" y="157"/>
                    <a:pt x="475" y="155"/>
                    <a:pt x="475" y="155"/>
                  </a:cubicBezTo>
                  <a:cubicBezTo>
                    <a:pt x="475" y="155"/>
                    <a:pt x="473" y="157"/>
                    <a:pt x="473" y="157"/>
                  </a:cubicBezTo>
                  <a:cubicBezTo>
                    <a:pt x="469" y="156"/>
                    <a:pt x="470" y="154"/>
                    <a:pt x="469" y="151"/>
                  </a:cubicBezTo>
                  <a:lnTo>
                    <a:pt x="467" y="151"/>
                  </a:lnTo>
                  <a:close/>
                  <a:moveTo>
                    <a:pt x="461" y="135"/>
                  </a:moveTo>
                  <a:cubicBezTo>
                    <a:pt x="461" y="136"/>
                    <a:pt x="460" y="136"/>
                    <a:pt x="460" y="137"/>
                  </a:cubicBezTo>
                  <a:cubicBezTo>
                    <a:pt x="462" y="137"/>
                    <a:pt x="465" y="148"/>
                    <a:pt x="464" y="143"/>
                  </a:cubicBezTo>
                  <a:cubicBezTo>
                    <a:pt x="464" y="142"/>
                    <a:pt x="464" y="141"/>
                    <a:pt x="464" y="140"/>
                  </a:cubicBezTo>
                  <a:cubicBezTo>
                    <a:pt x="464" y="140"/>
                    <a:pt x="462" y="138"/>
                    <a:pt x="462" y="138"/>
                  </a:cubicBezTo>
                  <a:cubicBezTo>
                    <a:pt x="462" y="137"/>
                    <a:pt x="463" y="136"/>
                    <a:pt x="463" y="136"/>
                  </a:cubicBezTo>
                  <a:lnTo>
                    <a:pt x="461" y="135"/>
                  </a:lnTo>
                  <a:close/>
                  <a:moveTo>
                    <a:pt x="10" y="119"/>
                  </a:moveTo>
                  <a:cubicBezTo>
                    <a:pt x="11" y="120"/>
                    <a:pt x="11" y="120"/>
                    <a:pt x="11" y="120"/>
                  </a:cubicBezTo>
                  <a:cubicBezTo>
                    <a:pt x="13" y="120"/>
                    <a:pt x="13" y="120"/>
                    <a:pt x="11" y="119"/>
                  </a:cubicBezTo>
                  <a:cubicBezTo>
                    <a:pt x="11" y="119"/>
                    <a:pt x="11" y="119"/>
                    <a:pt x="10" y="119"/>
                  </a:cubicBezTo>
                  <a:close/>
                  <a:moveTo>
                    <a:pt x="1" y="117"/>
                  </a:moveTo>
                  <a:cubicBezTo>
                    <a:pt x="1" y="117"/>
                    <a:pt x="0" y="120"/>
                    <a:pt x="1" y="120"/>
                  </a:cubicBezTo>
                  <a:cubicBezTo>
                    <a:pt x="4" y="120"/>
                    <a:pt x="4" y="118"/>
                    <a:pt x="5" y="118"/>
                  </a:cubicBezTo>
                  <a:cubicBezTo>
                    <a:pt x="3" y="118"/>
                    <a:pt x="3" y="118"/>
                    <a:pt x="1" y="117"/>
                  </a:cubicBezTo>
                  <a:close/>
                  <a:moveTo>
                    <a:pt x="457" y="69"/>
                  </a:moveTo>
                  <a:cubicBezTo>
                    <a:pt x="457" y="69"/>
                    <a:pt x="456" y="71"/>
                    <a:pt x="456" y="72"/>
                  </a:cubicBezTo>
                  <a:cubicBezTo>
                    <a:pt x="460" y="71"/>
                    <a:pt x="460" y="72"/>
                    <a:pt x="457" y="69"/>
                  </a:cubicBezTo>
                  <a:close/>
                  <a:moveTo>
                    <a:pt x="400" y="60"/>
                  </a:moveTo>
                  <a:cubicBezTo>
                    <a:pt x="407" y="58"/>
                    <a:pt x="396" y="63"/>
                    <a:pt x="396" y="63"/>
                  </a:cubicBezTo>
                  <a:cubicBezTo>
                    <a:pt x="395" y="63"/>
                    <a:pt x="392" y="62"/>
                    <a:pt x="393" y="62"/>
                  </a:cubicBezTo>
                  <a:cubicBezTo>
                    <a:pt x="394" y="62"/>
                    <a:pt x="395" y="62"/>
                    <a:pt x="396" y="62"/>
                  </a:cubicBezTo>
                  <a:cubicBezTo>
                    <a:pt x="397" y="61"/>
                    <a:pt x="399" y="60"/>
                    <a:pt x="400" y="60"/>
                  </a:cubicBezTo>
                  <a:close/>
                  <a:moveTo>
                    <a:pt x="463" y="37"/>
                  </a:moveTo>
                  <a:cubicBezTo>
                    <a:pt x="463" y="37"/>
                    <a:pt x="463" y="39"/>
                    <a:pt x="463" y="39"/>
                  </a:cubicBezTo>
                  <a:cubicBezTo>
                    <a:pt x="465" y="40"/>
                    <a:pt x="464" y="37"/>
                    <a:pt x="463" y="37"/>
                  </a:cubicBezTo>
                  <a:close/>
                  <a:moveTo>
                    <a:pt x="455" y="36"/>
                  </a:moveTo>
                  <a:cubicBezTo>
                    <a:pt x="456" y="37"/>
                    <a:pt x="455" y="39"/>
                    <a:pt x="455" y="41"/>
                  </a:cubicBezTo>
                  <a:cubicBezTo>
                    <a:pt x="457" y="41"/>
                    <a:pt x="457" y="41"/>
                    <a:pt x="457" y="41"/>
                  </a:cubicBezTo>
                  <a:cubicBezTo>
                    <a:pt x="457" y="40"/>
                    <a:pt x="456" y="38"/>
                    <a:pt x="457" y="37"/>
                  </a:cubicBezTo>
                  <a:lnTo>
                    <a:pt x="455" y="36"/>
                  </a:lnTo>
                  <a:close/>
                  <a:moveTo>
                    <a:pt x="166" y="30"/>
                  </a:moveTo>
                  <a:cubicBezTo>
                    <a:pt x="167" y="31"/>
                    <a:pt x="166" y="33"/>
                    <a:pt x="167" y="34"/>
                  </a:cubicBezTo>
                  <a:cubicBezTo>
                    <a:pt x="169" y="38"/>
                    <a:pt x="180" y="41"/>
                    <a:pt x="186" y="42"/>
                  </a:cubicBezTo>
                  <a:cubicBezTo>
                    <a:pt x="186" y="42"/>
                    <a:pt x="189" y="43"/>
                    <a:pt x="187" y="41"/>
                  </a:cubicBezTo>
                  <a:cubicBezTo>
                    <a:pt x="187" y="41"/>
                    <a:pt x="187" y="39"/>
                    <a:pt x="186" y="39"/>
                  </a:cubicBezTo>
                  <a:cubicBezTo>
                    <a:pt x="186" y="39"/>
                    <a:pt x="180" y="36"/>
                    <a:pt x="180" y="36"/>
                  </a:cubicBezTo>
                  <a:cubicBezTo>
                    <a:pt x="179" y="36"/>
                    <a:pt x="178" y="37"/>
                    <a:pt x="177" y="36"/>
                  </a:cubicBezTo>
                  <a:cubicBezTo>
                    <a:pt x="176" y="36"/>
                    <a:pt x="175" y="34"/>
                    <a:pt x="175" y="34"/>
                  </a:cubicBezTo>
                  <a:cubicBezTo>
                    <a:pt x="174" y="33"/>
                    <a:pt x="173" y="34"/>
                    <a:pt x="172" y="33"/>
                  </a:cubicBezTo>
                  <a:cubicBezTo>
                    <a:pt x="170" y="32"/>
                    <a:pt x="168" y="30"/>
                    <a:pt x="166" y="30"/>
                  </a:cubicBezTo>
                  <a:close/>
                  <a:moveTo>
                    <a:pt x="327" y="18"/>
                  </a:moveTo>
                  <a:cubicBezTo>
                    <a:pt x="332" y="17"/>
                    <a:pt x="324" y="20"/>
                    <a:pt x="324" y="20"/>
                  </a:cubicBezTo>
                  <a:cubicBezTo>
                    <a:pt x="324" y="20"/>
                    <a:pt x="324" y="21"/>
                    <a:pt x="324" y="22"/>
                  </a:cubicBezTo>
                  <a:cubicBezTo>
                    <a:pt x="324" y="22"/>
                    <a:pt x="321" y="21"/>
                    <a:pt x="320" y="20"/>
                  </a:cubicBezTo>
                  <a:cubicBezTo>
                    <a:pt x="320" y="21"/>
                    <a:pt x="320" y="22"/>
                    <a:pt x="319" y="22"/>
                  </a:cubicBezTo>
                  <a:cubicBezTo>
                    <a:pt x="317" y="22"/>
                    <a:pt x="319" y="19"/>
                    <a:pt x="319" y="19"/>
                  </a:cubicBezTo>
                  <a:cubicBezTo>
                    <a:pt x="322" y="19"/>
                    <a:pt x="325" y="18"/>
                    <a:pt x="327" y="18"/>
                  </a:cubicBezTo>
                  <a:close/>
                  <a:moveTo>
                    <a:pt x="366" y="14"/>
                  </a:moveTo>
                  <a:cubicBezTo>
                    <a:pt x="368" y="14"/>
                    <a:pt x="372" y="15"/>
                    <a:pt x="373" y="15"/>
                  </a:cubicBezTo>
                  <a:cubicBezTo>
                    <a:pt x="377" y="15"/>
                    <a:pt x="379" y="14"/>
                    <a:pt x="383" y="14"/>
                  </a:cubicBezTo>
                  <a:cubicBezTo>
                    <a:pt x="384" y="14"/>
                    <a:pt x="390" y="16"/>
                    <a:pt x="392" y="16"/>
                  </a:cubicBezTo>
                  <a:cubicBezTo>
                    <a:pt x="386" y="16"/>
                    <a:pt x="379" y="18"/>
                    <a:pt x="374" y="18"/>
                  </a:cubicBezTo>
                  <a:cubicBezTo>
                    <a:pt x="371" y="18"/>
                    <a:pt x="367" y="16"/>
                    <a:pt x="364" y="17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59" y="19"/>
                    <a:pt x="356" y="18"/>
                    <a:pt x="353" y="18"/>
                  </a:cubicBezTo>
                  <a:cubicBezTo>
                    <a:pt x="354" y="17"/>
                    <a:pt x="354" y="17"/>
                    <a:pt x="354" y="17"/>
                  </a:cubicBezTo>
                  <a:cubicBezTo>
                    <a:pt x="354" y="17"/>
                    <a:pt x="356" y="17"/>
                    <a:pt x="356" y="17"/>
                  </a:cubicBezTo>
                  <a:cubicBezTo>
                    <a:pt x="359" y="16"/>
                    <a:pt x="363" y="15"/>
                    <a:pt x="366" y="14"/>
                  </a:cubicBezTo>
                  <a:close/>
                  <a:moveTo>
                    <a:pt x="335" y="12"/>
                  </a:moveTo>
                  <a:cubicBezTo>
                    <a:pt x="336" y="12"/>
                    <a:pt x="336" y="12"/>
                    <a:pt x="336" y="12"/>
                  </a:cubicBezTo>
                  <a:cubicBezTo>
                    <a:pt x="337" y="13"/>
                    <a:pt x="336" y="14"/>
                    <a:pt x="336" y="15"/>
                  </a:cubicBezTo>
                  <a:cubicBezTo>
                    <a:pt x="337" y="15"/>
                    <a:pt x="339" y="17"/>
                    <a:pt x="339" y="18"/>
                  </a:cubicBezTo>
                  <a:cubicBezTo>
                    <a:pt x="346" y="15"/>
                    <a:pt x="346" y="16"/>
                    <a:pt x="352" y="18"/>
                  </a:cubicBezTo>
                  <a:cubicBezTo>
                    <a:pt x="350" y="18"/>
                    <a:pt x="347" y="18"/>
                    <a:pt x="346" y="18"/>
                  </a:cubicBezTo>
                  <a:cubicBezTo>
                    <a:pt x="345" y="18"/>
                    <a:pt x="341" y="18"/>
                    <a:pt x="339" y="18"/>
                  </a:cubicBezTo>
                  <a:cubicBezTo>
                    <a:pt x="339" y="18"/>
                    <a:pt x="339" y="20"/>
                    <a:pt x="339" y="20"/>
                  </a:cubicBezTo>
                  <a:cubicBezTo>
                    <a:pt x="338" y="20"/>
                    <a:pt x="339" y="21"/>
                    <a:pt x="338" y="21"/>
                  </a:cubicBezTo>
                  <a:cubicBezTo>
                    <a:pt x="337" y="21"/>
                    <a:pt x="337" y="19"/>
                    <a:pt x="336" y="19"/>
                  </a:cubicBezTo>
                  <a:cubicBezTo>
                    <a:pt x="336" y="19"/>
                    <a:pt x="334" y="19"/>
                    <a:pt x="334" y="18"/>
                  </a:cubicBezTo>
                  <a:cubicBezTo>
                    <a:pt x="334" y="18"/>
                    <a:pt x="334" y="18"/>
                    <a:pt x="334" y="18"/>
                  </a:cubicBezTo>
                  <a:cubicBezTo>
                    <a:pt x="337" y="16"/>
                    <a:pt x="334" y="11"/>
                    <a:pt x="335" y="12"/>
                  </a:cubicBezTo>
                  <a:close/>
                  <a:moveTo>
                    <a:pt x="440" y="34"/>
                  </a:moveTo>
                  <a:cubicBezTo>
                    <a:pt x="442" y="33"/>
                    <a:pt x="443" y="30"/>
                    <a:pt x="444" y="30"/>
                  </a:cubicBezTo>
                  <a:cubicBezTo>
                    <a:pt x="445" y="29"/>
                    <a:pt x="446" y="30"/>
                    <a:pt x="447" y="30"/>
                  </a:cubicBezTo>
                  <a:cubicBezTo>
                    <a:pt x="448" y="29"/>
                    <a:pt x="450" y="28"/>
                    <a:pt x="451" y="27"/>
                  </a:cubicBezTo>
                  <a:cubicBezTo>
                    <a:pt x="451" y="27"/>
                    <a:pt x="451" y="25"/>
                    <a:pt x="451" y="25"/>
                  </a:cubicBezTo>
                  <a:cubicBezTo>
                    <a:pt x="449" y="24"/>
                    <a:pt x="447" y="24"/>
                    <a:pt x="445" y="24"/>
                  </a:cubicBezTo>
                  <a:cubicBezTo>
                    <a:pt x="444" y="23"/>
                    <a:pt x="443" y="22"/>
                    <a:pt x="443" y="22"/>
                  </a:cubicBezTo>
                  <a:cubicBezTo>
                    <a:pt x="439" y="21"/>
                    <a:pt x="435" y="24"/>
                    <a:pt x="432" y="22"/>
                  </a:cubicBezTo>
                  <a:cubicBezTo>
                    <a:pt x="432" y="22"/>
                    <a:pt x="432" y="20"/>
                    <a:pt x="432" y="20"/>
                  </a:cubicBezTo>
                  <a:cubicBezTo>
                    <a:pt x="431" y="20"/>
                    <a:pt x="430" y="19"/>
                    <a:pt x="429" y="18"/>
                  </a:cubicBezTo>
                  <a:cubicBezTo>
                    <a:pt x="428" y="19"/>
                    <a:pt x="428" y="18"/>
                    <a:pt x="427" y="18"/>
                  </a:cubicBezTo>
                  <a:cubicBezTo>
                    <a:pt x="426" y="18"/>
                    <a:pt x="426" y="20"/>
                    <a:pt x="425" y="20"/>
                  </a:cubicBezTo>
                  <a:cubicBezTo>
                    <a:pt x="425" y="20"/>
                    <a:pt x="425" y="18"/>
                    <a:pt x="425" y="18"/>
                  </a:cubicBezTo>
                  <a:cubicBezTo>
                    <a:pt x="424" y="17"/>
                    <a:pt x="424" y="17"/>
                    <a:pt x="423" y="17"/>
                  </a:cubicBezTo>
                  <a:cubicBezTo>
                    <a:pt x="418" y="19"/>
                    <a:pt x="417" y="21"/>
                    <a:pt x="410" y="22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3" y="19"/>
                    <a:pt x="414" y="20"/>
                    <a:pt x="417" y="19"/>
                  </a:cubicBezTo>
                  <a:cubicBezTo>
                    <a:pt x="417" y="19"/>
                    <a:pt x="417" y="18"/>
                    <a:pt x="418" y="18"/>
                  </a:cubicBezTo>
                  <a:cubicBezTo>
                    <a:pt x="418" y="17"/>
                    <a:pt x="419" y="15"/>
                    <a:pt x="418" y="14"/>
                  </a:cubicBezTo>
                  <a:cubicBezTo>
                    <a:pt x="418" y="13"/>
                    <a:pt x="412" y="9"/>
                    <a:pt x="410" y="9"/>
                  </a:cubicBezTo>
                  <a:cubicBezTo>
                    <a:pt x="408" y="9"/>
                    <a:pt x="407" y="12"/>
                    <a:pt x="406" y="12"/>
                  </a:cubicBezTo>
                  <a:cubicBezTo>
                    <a:pt x="403" y="14"/>
                    <a:pt x="398" y="14"/>
                    <a:pt x="394" y="15"/>
                  </a:cubicBezTo>
                  <a:cubicBezTo>
                    <a:pt x="395" y="14"/>
                    <a:pt x="397" y="11"/>
                    <a:pt x="398" y="10"/>
                  </a:cubicBezTo>
                  <a:cubicBezTo>
                    <a:pt x="399" y="10"/>
                    <a:pt x="401" y="10"/>
                    <a:pt x="402" y="9"/>
                  </a:cubicBezTo>
                  <a:cubicBezTo>
                    <a:pt x="403" y="9"/>
                    <a:pt x="403" y="7"/>
                    <a:pt x="404" y="6"/>
                  </a:cubicBezTo>
                  <a:cubicBezTo>
                    <a:pt x="403" y="6"/>
                    <a:pt x="401" y="5"/>
                    <a:pt x="400" y="5"/>
                  </a:cubicBezTo>
                  <a:cubicBezTo>
                    <a:pt x="396" y="5"/>
                    <a:pt x="391" y="6"/>
                    <a:pt x="386" y="5"/>
                  </a:cubicBezTo>
                  <a:cubicBezTo>
                    <a:pt x="383" y="5"/>
                    <a:pt x="380" y="3"/>
                    <a:pt x="376" y="3"/>
                  </a:cubicBezTo>
                  <a:cubicBezTo>
                    <a:pt x="376" y="3"/>
                    <a:pt x="376" y="4"/>
                    <a:pt x="376" y="4"/>
                  </a:cubicBezTo>
                  <a:cubicBezTo>
                    <a:pt x="374" y="4"/>
                    <a:pt x="373" y="4"/>
                    <a:pt x="371" y="4"/>
                  </a:cubicBezTo>
                  <a:cubicBezTo>
                    <a:pt x="369" y="4"/>
                    <a:pt x="367" y="6"/>
                    <a:pt x="364" y="6"/>
                  </a:cubicBezTo>
                  <a:cubicBezTo>
                    <a:pt x="360" y="5"/>
                    <a:pt x="355" y="1"/>
                    <a:pt x="352" y="1"/>
                  </a:cubicBezTo>
                  <a:cubicBezTo>
                    <a:pt x="351" y="1"/>
                    <a:pt x="349" y="3"/>
                    <a:pt x="348" y="3"/>
                  </a:cubicBezTo>
                  <a:cubicBezTo>
                    <a:pt x="345" y="4"/>
                    <a:pt x="342" y="2"/>
                    <a:pt x="340" y="2"/>
                  </a:cubicBezTo>
                  <a:cubicBezTo>
                    <a:pt x="335" y="1"/>
                    <a:pt x="333" y="3"/>
                    <a:pt x="326" y="3"/>
                  </a:cubicBezTo>
                  <a:cubicBezTo>
                    <a:pt x="324" y="3"/>
                    <a:pt x="310" y="0"/>
                    <a:pt x="309" y="1"/>
                  </a:cubicBezTo>
                  <a:cubicBezTo>
                    <a:pt x="308" y="1"/>
                    <a:pt x="308" y="3"/>
                    <a:pt x="308" y="4"/>
                  </a:cubicBezTo>
                  <a:cubicBezTo>
                    <a:pt x="305" y="3"/>
                    <a:pt x="303" y="3"/>
                    <a:pt x="300" y="2"/>
                  </a:cubicBezTo>
                  <a:cubicBezTo>
                    <a:pt x="300" y="2"/>
                    <a:pt x="299" y="4"/>
                    <a:pt x="299" y="4"/>
                  </a:cubicBezTo>
                  <a:cubicBezTo>
                    <a:pt x="300" y="5"/>
                    <a:pt x="300" y="5"/>
                    <a:pt x="301" y="6"/>
                  </a:cubicBezTo>
                  <a:cubicBezTo>
                    <a:pt x="299" y="6"/>
                    <a:pt x="294" y="7"/>
                    <a:pt x="291" y="6"/>
                  </a:cubicBezTo>
                  <a:cubicBezTo>
                    <a:pt x="290" y="5"/>
                    <a:pt x="293" y="4"/>
                    <a:pt x="291" y="5"/>
                  </a:cubicBezTo>
                  <a:cubicBezTo>
                    <a:pt x="290" y="5"/>
                    <a:pt x="290" y="6"/>
                    <a:pt x="290" y="7"/>
                  </a:cubicBezTo>
                  <a:cubicBezTo>
                    <a:pt x="290" y="7"/>
                    <a:pt x="286" y="9"/>
                    <a:pt x="288" y="10"/>
                  </a:cubicBezTo>
                  <a:cubicBezTo>
                    <a:pt x="289" y="10"/>
                    <a:pt x="290" y="9"/>
                    <a:pt x="291" y="10"/>
                  </a:cubicBezTo>
                  <a:cubicBezTo>
                    <a:pt x="293" y="11"/>
                    <a:pt x="293" y="11"/>
                    <a:pt x="293" y="11"/>
                  </a:cubicBezTo>
                  <a:cubicBezTo>
                    <a:pt x="277" y="11"/>
                    <a:pt x="282" y="13"/>
                    <a:pt x="288" y="19"/>
                  </a:cubicBezTo>
                  <a:cubicBezTo>
                    <a:pt x="287" y="19"/>
                    <a:pt x="286" y="19"/>
                    <a:pt x="285" y="19"/>
                  </a:cubicBezTo>
                  <a:cubicBezTo>
                    <a:pt x="284" y="19"/>
                    <a:pt x="281" y="14"/>
                    <a:pt x="281" y="14"/>
                  </a:cubicBezTo>
                  <a:cubicBezTo>
                    <a:pt x="279" y="13"/>
                    <a:pt x="278" y="14"/>
                    <a:pt x="277" y="14"/>
                  </a:cubicBezTo>
                  <a:cubicBezTo>
                    <a:pt x="278" y="14"/>
                    <a:pt x="278" y="15"/>
                    <a:pt x="279" y="15"/>
                  </a:cubicBezTo>
                  <a:cubicBezTo>
                    <a:pt x="280" y="16"/>
                    <a:pt x="279" y="17"/>
                    <a:pt x="280" y="18"/>
                  </a:cubicBezTo>
                  <a:cubicBezTo>
                    <a:pt x="276" y="16"/>
                    <a:pt x="277" y="14"/>
                    <a:pt x="275" y="20"/>
                  </a:cubicBezTo>
                  <a:cubicBezTo>
                    <a:pt x="273" y="19"/>
                    <a:pt x="268" y="17"/>
                    <a:pt x="267" y="16"/>
                  </a:cubicBezTo>
                  <a:cubicBezTo>
                    <a:pt x="267" y="15"/>
                    <a:pt x="267" y="12"/>
                    <a:pt x="267" y="12"/>
                  </a:cubicBezTo>
                  <a:cubicBezTo>
                    <a:pt x="265" y="11"/>
                    <a:pt x="259" y="9"/>
                    <a:pt x="255" y="10"/>
                  </a:cubicBezTo>
                  <a:cubicBezTo>
                    <a:pt x="253" y="11"/>
                    <a:pt x="258" y="13"/>
                    <a:pt x="255" y="14"/>
                  </a:cubicBezTo>
                  <a:cubicBezTo>
                    <a:pt x="254" y="14"/>
                    <a:pt x="250" y="12"/>
                    <a:pt x="249" y="12"/>
                  </a:cubicBezTo>
                  <a:cubicBezTo>
                    <a:pt x="250" y="12"/>
                    <a:pt x="247" y="12"/>
                    <a:pt x="247" y="12"/>
                  </a:cubicBezTo>
                  <a:cubicBezTo>
                    <a:pt x="247" y="13"/>
                    <a:pt x="247" y="14"/>
                    <a:pt x="248" y="14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15"/>
                    <a:pt x="250" y="16"/>
                    <a:pt x="250" y="16"/>
                  </a:cubicBezTo>
                  <a:cubicBezTo>
                    <a:pt x="250" y="16"/>
                    <a:pt x="251" y="17"/>
                    <a:pt x="251" y="18"/>
                  </a:cubicBezTo>
                  <a:cubicBezTo>
                    <a:pt x="250" y="18"/>
                    <a:pt x="248" y="18"/>
                    <a:pt x="247" y="18"/>
                  </a:cubicBezTo>
                  <a:cubicBezTo>
                    <a:pt x="248" y="18"/>
                    <a:pt x="247" y="20"/>
                    <a:pt x="247" y="21"/>
                  </a:cubicBezTo>
                  <a:cubicBezTo>
                    <a:pt x="248" y="21"/>
                    <a:pt x="252" y="21"/>
                    <a:pt x="253" y="22"/>
                  </a:cubicBezTo>
                  <a:cubicBezTo>
                    <a:pt x="255" y="23"/>
                    <a:pt x="255" y="23"/>
                    <a:pt x="255" y="23"/>
                  </a:cubicBezTo>
                  <a:cubicBezTo>
                    <a:pt x="258" y="23"/>
                    <a:pt x="260" y="21"/>
                    <a:pt x="263" y="23"/>
                  </a:cubicBezTo>
                  <a:cubicBezTo>
                    <a:pt x="265" y="24"/>
                    <a:pt x="264" y="26"/>
                    <a:pt x="265" y="28"/>
                  </a:cubicBezTo>
                  <a:cubicBezTo>
                    <a:pt x="265" y="28"/>
                    <a:pt x="267" y="30"/>
                    <a:pt x="268" y="31"/>
                  </a:cubicBezTo>
                  <a:cubicBezTo>
                    <a:pt x="266" y="30"/>
                    <a:pt x="265" y="30"/>
                    <a:pt x="264" y="28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3" y="24"/>
                    <a:pt x="256" y="23"/>
                    <a:pt x="253" y="23"/>
                  </a:cubicBezTo>
                  <a:cubicBezTo>
                    <a:pt x="249" y="22"/>
                    <a:pt x="238" y="20"/>
                    <a:pt x="242" y="27"/>
                  </a:cubicBezTo>
                  <a:cubicBezTo>
                    <a:pt x="242" y="28"/>
                    <a:pt x="244" y="28"/>
                    <a:pt x="245" y="28"/>
                  </a:cubicBezTo>
                  <a:cubicBezTo>
                    <a:pt x="245" y="29"/>
                    <a:pt x="245" y="30"/>
                    <a:pt x="245" y="31"/>
                  </a:cubicBezTo>
                  <a:cubicBezTo>
                    <a:pt x="244" y="30"/>
                    <a:pt x="239" y="25"/>
                    <a:pt x="239" y="25"/>
                  </a:cubicBezTo>
                  <a:cubicBezTo>
                    <a:pt x="234" y="23"/>
                    <a:pt x="231" y="26"/>
                    <a:pt x="227" y="26"/>
                  </a:cubicBezTo>
                  <a:cubicBezTo>
                    <a:pt x="225" y="27"/>
                    <a:pt x="223" y="26"/>
                    <a:pt x="220" y="26"/>
                  </a:cubicBezTo>
                  <a:cubicBezTo>
                    <a:pt x="220" y="26"/>
                    <a:pt x="220" y="28"/>
                    <a:pt x="220" y="28"/>
                  </a:cubicBezTo>
                  <a:cubicBezTo>
                    <a:pt x="220" y="29"/>
                    <a:pt x="222" y="30"/>
                    <a:pt x="223" y="30"/>
                  </a:cubicBezTo>
                  <a:cubicBezTo>
                    <a:pt x="223" y="31"/>
                    <a:pt x="223" y="33"/>
                    <a:pt x="223" y="33"/>
                  </a:cubicBezTo>
                  <a:cubicBezTo>
                    <a:pt x="224" y="34"/>
                    <a:pt x="225" y="33"/>
                    <a:pt x="226" y="34"/>
                  </a:cubicBezTo>
                  <a:cubicBezTo>
                    <a:pt x="227" y="34"/>
                    <a:pt x="228" y="36"/>
                    <a:pt x="228" y="36"/>
                  </a:cubicBezTo>
                  <a:cubicBezTo>
                    <a:pt x="230" y="38"/>
                    <a:pt x="232" y="39"/>
                    <a:pt x="234" y="40"/>
                  </a:cubicBezTo>
                  <a:cubicBezTo>
                    <a:pt x="235" y="41"/>
                    <a:pt x="236" y="43"/>
                    <a:pt x="237" y="44"/>
                  </a:cubicBezTo>
                  <a:cubicBezTo>
                    <a:pt x="240" y="46"/>
                    <a:pt x="245" y="46"/>
                    <a:pt x="249" y="48"/>
                  </a:cubicBezTo>
                  <a:cubicBezTo>
                    <a:pt x="250" y="49"/>
                    <a:pt x="250" y="51"/>
                    <a:pt x="251" y="52"/>
                  </a:cubicBezTo>
                  <a:cubicBezTo>
                    <a:pt x="249" y="51"/>
                    <a:pt x="247" y="48"/>
                    <a:pt x="245" y="48"/>
                  </a:cubicBezTo>
                  <a:cubicBezTo>
                    <a:pt x="245" y="48"/>
                    <a:pt x="244" y="49"/>
                    <a:pt x="243" y="49"/>
                  </a:cubicBezTo>
                  <a:cubicBezTo>
                    <a:pt x="241" y="48"/>
                    <a:pt x="241" y="48"/>
                    <a:pt x="241" y="48"/>
                  </a:cubicBezTo>
                  <a:cubicBezTo>
                    <a:pt x="236" y="46"/>
                    <a:pt x="236" y="49"/>
                    <a:pt x="233" y="52"/>
                  </a:cubicBezTo>
                  <a:cubicBezTo>
                    <a:pt x="233" y="52"/>
                    <a:pt x="231" y="52"/>
                    <a:pt x="230" y="52"/>
                  </a:cubicBezTo>
                  <a:cubicBezTo>
                    <a:pt x="229" y="51"/>
                    <a:pt x="229" y="49"/>
                    <a:pt x="228" y="49"/>
                  </a:cubicBezTo>
                  <a:cubicBezTo>
                    <a:pt x="227" y="48"/>
                    <a:pt x="227" y="50"/>
                    <a:pt x="225" y="50"/>
                  </a:cubicBezTo>
                  <a:cubicBezTo>
                    <a:pt x="224" y="49"/>
                    <a:pt x="217" y="43"/>
                    <a:pt x="217" y="42"/>
                  </a:cubicBezTo>
                  <a:cubicBezTo>
                    <a:pt x="216" y="40"/>
                    <a:pt x="217" y="38"/>
                    <a:pt x="216" y="36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3" y="35"/>
                    <a:pt x="209" y="30"/>
                    <a:pt x="207" y="28"/>
                  </a:cubicBezTo>
                  <a:cubicBezTo>
                    <a:pt x="207" y="28"/>
                    <a:pt x="198" y="26"/>
                    <a:pt x="198" y="26"/>
                  </a:cubicBezTo>
                  <a:cubicBezTo>
                    <a:pt x="196" y="26"/>
                    <a:pt x="195" y="26"/>
                    <a:pt x="194" y="26"/>
                  </a:cubicBezTo>
                  <a:cubicBezTo>
                    <a:pt x="194" y="28"/>
                    <a:pt x="194" y="31"/>
                    <a:pt x="195" y="34"/>
                  </a:cubicBezTo>
                  <a:cubicBezTo>
                    <a:pt x="195" y="34"/>
                    <a:pt x="197" y="36"/>
                    <a:pt x="197" y="36"/>
                  </a:cubicBezTo>
                  <a:cubicBezTo>
                    <a:pt x="197" y="36"/>
                    <a:pt x="196" y="39"/>
                    <a:pt x="196" y="38"/>
                  </a:cubicBezTo>
                  <a:cubicBezTo>
                    <a:pt x="197" y="37"/>
                    <a:pt x="194" y="37"/>
                    <a:pt x="194" y="37"/>
                  </a:cubicBezTo>
                  <a:cubicBezTo>
                    <a:pt x="193" y="38"/>
                    <a:pt x="193" y="40"/>
                    <a:pt x="194" y="40"/>
                  </a:cubicBezTo>
                  <a:cubicBezTo>
                    <a:pt x="194" y="41"/>
                    <a:pt x="194" y="43"/>
                    <a:pt x="194" y="43"/>
                  </a:cubicBezTo>
                  <a:cubicBezTo>
                    <a:pt x="193" y="43"/>
                    <a:pt x="195" y="47"/>
                    <a:pt x="195" y="47"/>
                  </a:cubicBezTo>
                  <a:cubicBezTo>
                    <a:pt x="194" y="48"/>
                    <a:pt x="194" y="47"/>
                    <a:pt x="194" y="49"/>
                  </a:cubicBezTo>
                  <a:cubicBezTo>
                    <a:pt x="193" y="49"/>
                    <a:pt x="192" y="49"/>
                    <a:pt x="192" y="49"/>
                  </a:cubicBezTo>
                  <a:cubicBezTo>
                    <a:pt x="189" y="47"/>
                    <a:pt x="186" y="44"/>
                    <a:pt x="182" y="44"/>
                  </a:cubicBezTo>
                  <a:cubicBezTo>
                    <a:pt x="181" y="43"/>
                    <a:pt x="181" y="44"/>
                    <a:pt x="180" y="44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8" y="42"/>
                    <a:pt x="180" y="43"/>
                    <a:pt x="179" y="44"/>
                  </a:cubicBezTo>
                  <a:cubicBezTo>
                    <a:pt x="176" y="45"/>
                    <a:pt x="172" y="41"/>
                    <a:pt x="171" y="40"/>
                  </a:cubicBezTo>
                  <a:cubicBezTo>
                    <a:pt x="170" y="41"/>
                    <a:pt x="170" y="42"/>
                    <a:pt x="170" y="43"/>
                  </a:cubicBezTo>
                  <a:cubicBezTo>
                    <a:pt x="168" y="44"/>
                    <a:pt x="166" y="45"/>
                    <a:pt x="164" y="47"/>
                  </a:cubicBezTo>
                  <a:cubicBezTo>
                    <a:pt x="165" y="48"/>
                    <a:pt x="165" y="48"/>
                    <a:pt x="165" y="49"/>
                  </a:cubicBezTo>
                  <a:cubicBezTo>
                    <a:pt x="164" y="49"/>
                    <a:pt x="164" y="49"/>
                    <a:pt x="164" y="49"/>
                  </a:cubicBezTo>
                  <a:cubicBezTo>
                    <a:pt x="162" y="43"/>
                    <a:pt x="164" y="30"/>
                    <a:pt x="156" y="30"/>
                  </a:cubicBezTo>
                  <a:cubicBezTo>
                    <a:pt x="155" y="30"/>
                    <a:pt x="151" y="32"/>
                    <a:pt x="150" y="32"/>
                  </a:cubicBezTo>
                  <a:cubicBezTo>
                    <a:pt x="150" y="36"/>
                    <a:pt x="150" y="36"/>
                    <a:pt x="150" y="36"/>
                  </a:cubicBezTo>
                  <a:cubicBezTo>
                    <a:pt x="149" y="36"/>
                    <a:pt x="147" y="33"/>
                    <a:pt x="146" y="33"/>
                  </a:cubicBezTo>
                  <a:cubicBezTo>
                    <a:pt x="144" y="33"/>
                    <a:pt x="145" y="34"/>
                    <a:pt x="144" y="34"/>
                  </a:cubicBezTo>
                  <a:cubicBezTo>
                    <a:pt x="143" y="34"/>
                    <a:pt x="143" y="36"/>
                    <a:pt x="143" y="36"/>
                  </a:cubicBezTo>
                  <a:cubicBezTo>
                    <a:pt x="142" y="37"/>
                    <a:pt x="141" y="36"/>
                    <a:pt x="141" y="37"/>
                  </a:cubicBezTo>
                  <a:cubicBezTo>
                    <a:pt x="140" y="36"/>
                    <a:pt x="140" y="34"/>
                    <a:pt x="138" y="34"/>
                  </a:cubicBezTo>
                  <a:cubicBezTo>
                    <a:pt x="135" y="33"/>
                    <a:pt x="131" y="35"/>
                    <a:pt x="128" y="36"/>
                  </a:cubicBezTo>
                  <a:cubicBezTo>
                    <a:pt x="123" y="36"/>
                    <a:pt x="119" y="36"/>
                    <a:pt x="114" y="37"/>
                  </a:cubicBezTo>
                  <a:cubicBezTo>
                    <a:pt x="113" y="37"/>
                    <a:pt x="111" y="40"/>
                    <a:pt x="110" y="40"/>
                  </a:cubicBezTo>
                  <a:cubicBezTo>
                    <a:pt x="109" y="41"/>
                    <a:pt x="108" y="40"/>
                    <a:pt x="106" y="40"/>
                  </a:cubicBezTo>
                  <a:cubicBezTo>
                    <a:pt x="107" y="41"/>
                    <a:pt x="108" y="42"/>
                    <a:pt x="108" y="43"/>
                  </a:cubicBezTo>
                  <a:cubicBezTo>
                    <a:pt x="109" y="45"/>
                    <a:pt x="108" y="47"/>
                    <a:pt x="109" y="49"/>
                  </a:cubicBezTo>
                  <a:cubicBezTo>
                    <a:pt x="109" y="49"/>
                    <a:pt x="111" y="50"/>
                    <a:pt x="111" y="51"/>
                  </a:cubicBezTo>
                  <a:cubicBezTo>
                    <a:pt x="110" y="50"/>
                    <a:pt x="108" y="50"/>
                    <a:pt x="107" y="48"/>
                  </a:cubicBezTo>
                  <a:cubicBezTo>
                    <a:pt x="106" y="46"/>
                    <a:pt x="106" y="43"/>
                    <a:pt x="104" y="42"/>
                  </a:cubicBezTo>
                  <a:cubicBezTo>
                    <a:pt x="103" y="41"/>
                    <a:pt x="102" y="41"/>
                    <a:pt x="100" y="40"/>
                  </a:cubicBezTo>
                  <a:cubicBezTo>
                    <a:pt x="101" y="40"/>
                    <a:pt x="97" y="40"/>
                    <a:pt x="96" y="42"/>
                  </a:cubicBezTo>
                  <a:cubicBezTo>
                    <a:pt x="95" y="43"/>
                    <a:pt x="94" y="47"/>
                    <a:pt x="93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0"/>
                    <a:pt x="93" y="52"/>
                    <a:pt x="93" y="52"/>
                  </a:cubicBezTo>
                  <a:cubicBezTo>
                    <a:pt x="94" y="53"/>
                    <a:pt x="95" y="54"/>
                    <a:pt x="96" y="55"/>
                  </a:cubicBezTo>
                  <a:cubicBezTo>
                    <a:pt x="96" y="55"/>
                    <a:pt x="95" y="56"/>
                    <a:pt x="94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56"/>
                    <a:pt x="93" y="54"/>
                    <a:pt x="92" y="54"/>
                  </a:cubicBezTo>
                  <a:cubicBezTo>
                    <a:pt x="91" y="53"/>
                    <a:pt x="84" y="51"/>
                    <a:pt x="83" y="52"/>
                  </a:cubicBezTo>
                  <a:cubicBezTo>
                    <a:pt x="74" y="52"/>
                    <a:pt x="68" y="58"/>
                    <a:pt x="61" y="60"/>
                  </a:cubicBezTo>
                  <a:cubicBezTo>
                    <a:pt x="56" y="61"/>
                    <a:pt x="49" y="61"/>
                    <a:pt x="47" y="64"/>
                  </a:cubicBezTo>
                  <a:cubicBezTo>
                    <a:pt x="46" y="64"/>
                    <a:pt x="45" y="67"/>
                    <a:pt x="45" y="67"/>
                  </a:cubicBezTo>
                  <a:cubicBezTo>
                    <a:pt x="43" y="72"/>
                    <a:pt x="44" y="70"/>
                    <a:pt x="46" y="73"/>
                  </a:cubicBezTo>
                  <a:cubicBezTo>
                    <a:pt x="49" y="73"/>
                    <a:pt x="53" y="70"/>
                    <a:pt x="57" y="71"/>
                  </a:cubicBezTo>
                  <a:cubicBezTo>
                    <a:pt x="57" y="71"/>
                    <a:pt x="59" y="73"/>
                    <a:pt x="59" y="74"/>
                  </a:cubicBezTo>
                  <a:cubicBezTo>
                    <a:pt x="61" y="73"/>
                    <a:pt x="63" y="72"/>
                    <a:pt x="64" y="71"/>
                  </a:cubicBezTo>
                  <a:cubicBezTo>
                    <a:pt x="65" y="71"/>
                    <a:pt x="67" y="72"/>
                    <a:pt x="67" y="72"/>
                  </a:cubicBezTo>
                  <a:cubicBezTo>
                    <a:pt x="70" y="72"/>
                    <a:pt x="72" y="71"/>
                    <a:pt x="75" y="71"/>
                  </a:cubicBezTo>
                  <a:cubicBezTo>
                    <a:pt x="73" y="75"/>
                    <a:pt x="72" y="71"/>
                    <a:pt x="75" y="76"/>
                  </a:cubicBezTo>
                  <a:cubicBezTo>
                    <a:pt x="74" y="77"/>
                    <a:pt x="72" y="77"/>
                    <a:pt x="72" y="79"/>
                  </a:cubicBezTo>
                  <a:cubicBezTo>
                    <a:pt x="72" y="79"/>
                    <a:pt x="74" y="82"/>
                    <a:pt x="73" y="84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1"/>
                    <a:pt x="63" y="90"/>
                    <a:pt x="62" y="91"/>
                  </a:cubicBezTo>
                  <a:cubicBezTo>
                    <a:pt x="61" y="91"/>
                    <a:pt x="60" y="93"/>
                    <a:pt x="60" y="93"/>
                  </a:cubicBezTo>
                  <a:cubicBezTo>
                    <a:pt x="59" y="94"/>
                    <a:pt x="58" y="92"/>
                    <a:pt x="57" y="91"/>
                  </a:cubicBezTo>
                  <a:cubicBezTo>
                    <a:pt x="57" y="91"/>
                    <a:pt x="46" y="91"/>
                    <a:pt x="45" y="91"/>
                  </a:cubicBezTo>
                  <a:cubicBezTo>
                    <a:pt x="42" y="92"/>
                    <a:pt x="37" y="95"/>
                    <a:pt x="35" y="95"/>
                  </a:cubicBezTo>
                  <a:cubicBezTo>
                    <a:pt x="33" y="96"/>
                    <a:pt x="32" y="95"/>
                    <a:pt x="30" y="95"/>
                  </a:cubicBezTo>
                  <a:cubicBezTo>
                    <a:pt x="28" y="95"/>
                    <a:pt x="23" y="97"/>
                    <a:pt x="21" y="97"/>
                  </a:cubicBezTo>
                  <a:cubicBezTo>
                    <a:pt x="19" y="97"/>
                    <a:pt x="17" y="96"/>
                    <a:pt x="15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8"/>
                    <a:pt x="9" y="97"/>
                    <a:pt x="6" y="98"/>
                  </a:cubicBezTo>
                  <a:cubicBezTo>
                    <a:pt x="5" y="98"/>
                    <a:pt x="2" y="102"/>
                    <a:pt x="1" y="103"/>
                  </a:cubicBezTo>
                  <a:cubicBezTo>
                    <a:pt x="2" y="103"/>
                    <a:pt x="1" y="104"/>
                    <a:pt x="1" y="105"/>
                  </a:cubicBezTo>
                  <a:cubicBezTo>
                    <a:pt x="1" y="105"/>
                    <a:pt x="3" y="105"/>
                    <a:pt x="3" y="105"/>
                  </a:cubicBezTo>
                  <a:cubicBezTo>
                    <a:pt x="4" y="106"/>
                    <a:pt x="4" y="109"/>
                    <a:pt x="5" y="109"/>
                  </a:cubicBezTo>
                  <a:cubicBezTo>
                    <a:pt x="6" y="110"/>
                    <a:pt x="7" y="109"/>
                    <a:pt x="7" y="110"/>
                  </a:cubicBezTo>
                  <a:cubicBezTo>
                    <a:pt x="8" y="110"/>
                    <a:pt x="8" y="113"/>
                    <a:pt x="8" y="113"/>
                  </a:cubicBezTo>
                  <a:cubicBezTo>
                    <a:pt x="9" y="113"/>
                    <a:pt x="11" y="112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14"/>
                    <a:pt x="14" y="114"/>
                    <a:pt x="15" y="115"/>
                  </a:cubicBezTo>
                  <a:cubicBezTo>
                    <a:pt x="15" y="115"/>
                    <a:pt x="15" y="116"/>
                    <a:pt x="15" y="117"/>
                  </a:cubicBezTo>
                  <a:cubicBezTo>
                    <a:pt x="17" y="117"/>
                    <a:pt x="19" y="116"/>
                    <a:pt x="20" y="117"/>
                  </a:cubicBezTo>
                  <a:cubicBezTo>
                    <a:pt x="27" y="118"/>
                    <a:pt x="27" y="119"/>
                    <a:pt x="29" y="111"/>
                  </a:cubicBezTo>
                  <a:cubicBezTo>
                    <a:pt x="30" y="112"/>
                    <a:pt x="31" y="111"/>
                    <a:pt x="32" y="112"/>
                  </a:cubicBezTo>
                  <a:cubicBezTo>
                    <a:pt x="32" y="112"/>
                    <a:pt x="34" y="117"/>
                    <a:pt x="35" y="117"/>
                  </a:cubicBezTo>
                  <a:cubicBezTo>
                    <a:pt x="42" y="117"/>
                    <a:pt x="49" y="115"/>
                    <a:pt x="58" y="115"/>
                  </a:cubicBezTo>
                  <a:cubicBezTo>
                    <a:pt x="58" y="116"/>
                    <a:pt x="59" y="118"/>
                    <a:pt x="59" y="119"/>
                  </a:cubicBezTo>
                  <a:cubicBezTo>
                    <a:pt x="58" y="119"/>
                    <a:pt x="58" y="120"/>
                    <a:pt x="57" y="120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4" y="121"/>
                    <a:pt x="54" y="119"/>
                    <a:pt x="53" y="119"/>
                  </a:cubicBezTo>
                  <a:cubicBezTo>
                    <a:pt x="52" y="118"/>
                    <a:pt x="45" y="119"/>
                    <a:pt x="43" y="119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9" y="121"/>
                    <a:pt x="37" y="120"/>
                    <a:pt x="35" y="120"/>
                  </a:cubicBezTo>
                  <a:cubicBezTo>
                    <a:pt x="32" y="120"/>
                    <a:pt x="27" y="123"/>
                    <a:pt x="23" y="124"/>
                  </a:cubicBezTo>
                  <a:cubicBezTo>
                    <a:pt x="23" y="124"/>
                    <a:pt x="23" y="126"/>
                    <a:pt x="23" y="126"/>
                  </a:cubicBezTo>
                  <a:cubicBezTo>
                    <a:pt x="24" y="127"/>
                    <a:pt x="24" y="127"/>
                    <a:pt x="25" y="127"/>
                  </a:cubicBezTo>
                  <a:cubicBezTo>
                    <a:pt x="23" y="127"/>
                    <a:pt x="20" y="128"/>
                    <a:pt x="17" y="127"/>
                  </a:cubicBezTo>
                  <a:cubicBezTo>
                    <a:pt x="13" y="126"/>
                    <a:pt x="16" y="122"/>
                    <a:pt x="8" y="126"/>
                  </a:cubicBezTo>
                  <a:cubicBezTo>
                    <a:pt x="9" y="128"/>
                    <a:pt x="10" y="130"/>
                    <a:pt x="11" y="132"/>
                  </a:cubicBezTo>
                  <a:cubicBezTo>
                    <a:pt x="12" y="132"/>
                    <a:pt x="13" y="131"/>
                    <a:pt x="15" y="131"/>
                  </a:cubicBezTo>
                  <a:cubicBezTo>
                    <a:pt x="15" y="131"/>
                    <a:pt x="16" y="133"/>
                    <a:pt x="16" y="133"/>
                  </a:cubicBezTo>
                  <a:cubicBezTo>
                    <a:pt x="18" y="135"/>
                    <a:pt x="20" y="134"/>
                    <a:pt x="23" y="135"/>
                  </a:cubicBezTo>
                  <a:cubicBezTo>
                    <a:pt x="22" y="135"/>
                    <a:pt x="21" y="136"/>
                    <a:pt x="20" y="137"/>
                  </a:cubicBezTo>
                  <a:cubicBezTo>
                    <a:pt x="22" y="139"/>
                    <a:pt x="24" y="144"/>
                    <a:pt x="27" y="145"/>
                  </a:cubicBezTo>
                  <a:cubicBezTo>
                    <a:pt x="29" y="145"/>
                    <a:pt x="30" y="144"/>
                    <a:pt x="33" y="144"/>
                  </a:cubicBezTo>
                  <a:cubicBezTo>
                    <a:pt x="35" y="144"/>
                    <a:pt x="38" y="146"/>
                    <a:pt x="41" y="146"/>
                  </a:cubicBezTo>
                  <a:cubicBezTo>
                    <a:pt x="40" y="140"/>
                    <a:pt x="40" y="140"/>
                    <a:pt x="43" y="137"/>
                  </a:cubicBezTo>
                  <a:cubicBezTo>
                    <a:pt x="45" y="138"/>
                    <a:pt x="47" y="140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51" y="137"/>
                    <a:pt x="55" y="137"/>
                    <a:pt x="58" y="137"/>
                  </a:cubicBezTo>
                  <a:cubicBezTo>
                    <a:pt x="58" y="138"/>
                    <a:pt x="58" y="139"/>
                    <a:pt x="58" y="140"/>
                  </a:cubicBezTo>
                  <a:cubicBezTo>
                    <a:pt x="58" y="141"/>
                    <a:pt x="61" y="142"/>
                    <a:pt x="63" y="143"/>
                  </a:cubicBezTo>
                  <a:cubicBezTo>
                    <a:pt x="63" y="141"/>
                    <a:pt x="64" y="140"/>
                    <a:pt x="65" y="139"/>
                  </a:cubicBezTo>
                  <a:cubicBezTo>
                    <a:pt x="65" y="139"/>
                    <a:pt x="66" y="140"/>
                    <a:pt x="67" y="140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69" y="139"/>
                    <a:pt x="69" y="139"/>
                    <a:pt x="69" y="139"/>
                  </a:cubicBezTo>
                  <a:cubicBezTo>
                    <a:pt x="71" y="139"/>
                    <a:pt x="74" y="139"/>
                    <a:pt x="77" y="139"/>
                  </a:cubicBezTo>
                  <a:cubicBezTo>
                    <a:pt x="77" y="139"/>
                    <a:pt x="77" y="137"/>
                    <a:pt x="77" y="137"/>
                  </a:cubicBezTo>
                  <a:cubicBezTo>
                    <a:pt x="78" y="136"/>
                    <a:pt x="80" y="135"/>
                    <a:pt x="81" y="135"/>
                  </a:cubicBezTo>
                  <a:cubicBezTo>
                    <a:pt x="81" y="135"/>
                    <a:pt x="82" y="136"/>
                    <a:pt x="83" y="137"/>
                  </a:cubicBezTo>
                  <a:cubicBezTo>
                    <a:pt x="83" y="138"/>
                    <a:pt x="83" y="139"/>
                    <a:pt x="83" y="141"/>
                  </a:cubicBezTo>
                  <a:cubicBezTo>
                    <a:pt x="85" y="139"/>
                    <a:pt x="86" y="138"/>
                    <a:pt x="88" y="136"/>
                  </a:cubicBezTo>
                  <a:cubicBezTo>
                    <a:pt x="89" y="136"/>
                    <a:pt x="90" y="136"/>
                    <a:pt x="91" y="13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6" y="140"/>
                    <a:pt x="102" y="139"/>
                    <a:pt x="106" y="141"/>
                  </a:cubicBezTo>
                  <a:cubicBezTo>
                    <a:pt x="106" y="141"/>
                    <a:pt x="106" y="142"/>
                    <a:pt x="106" y="143"/>
                  </a:cubicBezTo>
                  <a:cubicBezTo>
                    <a:pt x="108" y="144"/>
                    <a:pt x="110" y="144"/>
                    <a:pt x="112" y="146"/>
                  </a:cubicBezTo>
                  <a:cubicBezTo>
                    <a:pt x="112" y="146"/>
                    <a:pt x="112" y="148"/>
                    <a:pt x="112" y="148"/>
                  </a:cubicBezTo>
                  <a:cubicBezTo>
                    <a:pt x="114" y="148"/>
                    <a:pt x="118" y="147"/>
                    <a:pt x="121" y="148"/>
                  </a:cubicBezTo>
                  <a:cubicBezTo>
                    <a:pt x="121" y="148"/>
                    <a:pt x="125" y="152"/>
                    <a:pt x="125" y="152"/>
                  </a:cubicBezTo>
                  <a:cubicBezTo>
                    <a:pt x="126" y="154"/>
                    <a:pt x="125" y="155"/>
                    <a:pt x="126" y="156"/>
                  </a:cubicBezTo>
                  <a:cubicBezTo>
                    <a:pt x="126" y="156"/>
                    <a:pt x="127" y="156"/>
                    <a:pt x="128" y="156"/>
                  </a:cubicBezTo>
                  <a:cubicBezTo>
                    <a:pt x="128" y="156"/>
                    <a:pt x="133" y="160"/>
                    <a:pt x="134" y="160"/>
                  </a:cubicBezTo>
                  <a:cubicBezTo>
                    <a:pt x="134" y="160"/>
                    <a:pt x="136" y="165"/>
                    <a:pt x="136" y="165"/>
                  </a:cubicBezTo>
                  <a:cubicBezTo>
                    <a:pt x="138" y="165"/>
                    <a:pt x="140" y="164"/>
                    <a:pt x="141" y="165"/>
                  </a:cubicBezTo>
                  <a:cubicBezTo>
                    <a:pt x="141" y="165"/>
                    <a:pt x="142" y="166"/>
                    <a:pt x="142" y="166"/>
                  </a:cubicBezTo>
                  <a:cubicBezTo>
                    <a:pt x="143" y="165"/>
                    <a:pt x="142" y="166"/>
                    <a:pt x="142" y="167"/>
                  </a:cubicBezTo>
                  <a:cubicBezTo>
                    <a:pt x="143" y="166"/>
                    <a:pt x="143" y="167"/>
                    <a:pt x="143" y="167"/>
                  </a:cubicBezTo>
                  <a:cubicBezTo>
                    <a:pt x="143" y="167"/>
                    <a:pt x="141" y="168"/>
                    <a:pt x="141" y="169"/>
                  </a:cubicBezTo>
                  <a:cubicBezTo>
                    <a:pt x="141" y="169"/>
                    <a:pt x="142" y="170"/>
                    <a:pt x="142" y="171"/>
                  </a:cubicBezTo>
                  <a:cubicBezTo>
                    <a:pt x="142" y="172"/>
                    <a:pt x="140" y="172"/>
                    <a:pt x="140" y="173"/>
                  </a:cubicBezTo>
                  <a:cubicBezTo>
                    <a:pt x="139" y="174"/>
                    <a:pt x="138" y="173"/>
                    <a:pt x="137" y="174"/>
                  </a:cubicBezTo>
                  <a:cubicBezTo>
                    <a:pt x="137" y="174"/>
                    <a:pt x="136" y="176"/>
                    <a:pt x="136" y="176"/>
                  </a:cubicBezTo>
                  <a:cubicBezTo>
                    <a:pt x="138" y="175"/>
                    <a:pt x="141" y="174"/>
                    <a:pt x="143" y="174"/>
                  </a:cubicBezTo>
                  <a:cubicBezTo>
                    <a:pt x="143" y="174"/>
                    <a:pt x="143" y="175"/>
                    <a:pt x="143" y="176"/>
                  </a:cubicBezTo>
                  <a:cubicBezTo>
                    <a:pt x="143" y="176"/>
                    <a:pt x="149" y="183"/>
                    <a:pt x="150" y="183"/>
                  </a:cubicBezTo>
                  <a:cubicBezTo>
                    <a:pt x="150" y="183"/>
                    <a:pt x="149" y="185"/>
                    <a:pt x="148" y="184"/>
                  </a:cubicBezTo>
                  <a:cubicBezTo>
                    <a:pt x="148" y="185"/>
                    <a:pt x="148" y="185"/>
                    <a:pt x="148" y="185"/>
                  </a:cubicBezTo>
                  <a:cubicBezTo>
                    <a:pt x="149" y="186"/>
                    <a:pt x="152" y="188"/>
                    <a:pt x="152" y="190"/>
                  </a:cubicBezTo>
                  <a:cubicBezTo>
                    <a:pt x="153" y="192"/>
                    <a:pt x="151" y="191"/>
                    <a:pt x="152" y="192"/>
                  </a:cubicBezTo>
                  <a:cubicBezTo>
                    <a:pt x="153" y="192"/>
                    <a:pt x="154" y="192"/>
                    <a:pt x="156" y="192"/>
                  </a:cubicBezTo>
                  <a:cubicBezTo>
                    <a:pt x="155" y="193"/>
                    <a:pt x="157" y="195"/>
                    <a:pt x="154" y="194"/>
                  </a:cubicBezTo>
                  <a:cubicBezTo>
                    <a:pt x="154" y="195"/>
                    <a:pt x="155" y="196"/>
                    <a:pt x="155" y="197"/>
                  </a:cubicBezTo>
                  <a:cubicBezTo>
                    <a:pt x="153" y="198"/>
                    <a:pt x="154" y="198"/>
                    <a:pt x="154" y="200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3" y="202"/>
                    <a:pt x="148" y="202"/>
                    <a:pt x="147" y="202"/>
                  </a:cubicBezTo>
                  <a:cubicBezTo>
                    <a:pt x="147" y="203"/>
                    <a:pt x="147" y="203"/>
                    <a:pt x="147" y="203"/>
                  </a:cubicBezTo>
                  <a:cubicBezTo>
                    <a:pt x="148" y="203"/>
                    <a:pt x="149" y="203"/>
                    <a:pt x="150" y="203"/>
                  </a:cubicBezTo>
                  <a:cubicBezTo>
                    <a:pt x="149" y="205"/>
                    <a:pt x="149" y="207"/>
                    <a:pt x="148" y="208"/>
                  </a:cubicBezTo>
                  <a:cubicBezTo>
                    <a:pt x="147" y="209"/>
                    <a:pt x="146" y="209"/>
                    <a:pt x="146" y="209"/>
                  </a:cubicBezTo>
                  <a:cubicBezTo>
                    <a:pt x="146" y="209"/>
                    <a:pt x="146" y="212"/>
                    <a:pt x="146" y="212"/>
                  </a:cubicBezTo>
                  <a:cubicBezTo>
                    <a:pt x="147" y="212"/>
                    <a:pt x="148" y="211"/>
                    <a:pt x="149" y="211"/>
                  </a:cubicBezTo>
                  <a:cubicBezTo>
                    <a:pt x="148" y="212"/>
                    <a:pt x="148" y="214"/>
                    <a:pt x="148" y="214"/>
                  </a:cubicBezTo>
                  <a:cubicBezTo>
                    <a:pt x="147" y="215"/>
                    <a:pt x="145" y="215"/>
                    <a:pt x="145" y="216"/>
                  </a:cubicBezTo>
                  <a:cubicBezTo>
                    <a:pt x="145" y="217"/>
                    <a:pt x="145" y="217"/>
                    <a:pt x="145" y="217"/>
                  </a:cubicBezTo>
                  <a:cubicBezTo>
                    <a:pt x="147" y="219"/>
                    <a:pt x="153" y="222"/>
                    <a:pt x="157" y="219"/>
                  </a:cubicBezTo>
                  <a:cubicBezTo>
                    <a:pt x="157" y="219"/>
                    <a:pt x="158" y="213"/>
                    <a:pt x="159" y="212"/>
                  </a:cubicBezTo>
                  <a:cubicBezTo>
                    <a:pt x="160" y="212"/>
                    <a:pt x="160" y="212"/>
                    <a:pt x="160" y="212"/>
                  </a:cubicBezTo>
                  <a:cubicBezTo>
                    <a:pt x="161" y="214"/>
                    <a:pt x="160" y="214"/>
                    <a:pt x="161" y="216"/>
                  </a:cubicBezTo>
                  <a:cubicBezTo>
                    <a:pt x="166" y="215"/>
                    <a:pt x="169" y="217"/>
                    <a:pt x="176" y="218"/>
                  </a:cubicBezTo>
                  <a:cubicBezTo>
                    <a:pt x="175" y="218"/>
                    <a:pt x="175" y="219"/>
                    <a:pt x="174" y="219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7" y="221"/>
                    <a:pt x="179" y="221"/>
                    <a:pt x="182" y="220"/>
                  </a:cubicBezTo>
                  <a:cubicBezTo>
                    <a:pt x="182" y="220"/>
                    <a:pt x="184" y="218"/>
                    <a:pt x="184" y="218"/>
                  </a:cubicBezTo>
                  <a:cubicBezTo>
                    <a:pt x="186" y="218"/>
                    <a:pt x="185" y="219"/>
                    <a:pt x="186" y="219"/>
                  </a:cubicBezTo>
                  <a:cubicBezTo>
                    <a:pt x="185" y="219"/>
                    <a:pt x="182" y="221"/>
                    <a:pt x="182" y="222"/>
                  </a:cubicBezTo>
                  <a:cubicBezTo>
                    <a:pt x="178" y="223"/>
                    <a:pt x="187" y="223"/>
                    <a:pt x="190" y="223"/>
                  </a:cubicBezTo>
                  <a:cubicBezTo>
                    <a:pt x="189" y="223"/>
                    <a:pt x="190" y="225"/>
                    <a:pt x="190" y="226"/>
                  </a:cubicBezTo>
                  <a:cubicBezTo>
                    <a:pt x="188" y="226"/>
                    <a:pt x="186" y="226"/>
                    <a:pt x="184" y="226"/>
                  </a:cubicBezTo>
                  <a:cubicBezTo>
                    <a:pt x="185" y="226"/>
                    <a:pt x="187" y="227"/>
                    <a:pt x="188" y="228"/>
                  </a:cubicBezTo>
                  <a:cubicBezTo>
                    <a:pt x="191" y="229"/>
                    <a:pt x="187" y="229"/>
                    <a:pt x="185" y="229"/>
                  </a:cubicBezTo>
                  <a:cubicBezTo>
                    <a:pt x="185" y="230"/>
                    <a:pt x="185" y="230"/>
                    <a:pt x="185" y="230"/>
                  </a:cubicBezTo>
                  <a:cubicBezTo>
                    <a:pt x="182" y="232"/>
                    <a:pt x="186" y="231"/>
                    <a:pt x="187" y="232"/>
                  </a:cubicBezTo>
                  <a:cubicBezTo>
                    <a:pt x="187" y="232"/>
                    <a:pt x="188" y="232"/>
                    <a:pt x="189" y="232"/>
                  </a:cubicBezTo>
                  <a:cubicBezTo>
                    <a:pt x="189" y="234"/>
                    <a:pt x="189" y="234"/>
                    <a:pt x="189" y="234"/>
                  </a:cubicBezTo>
                  <a:cubicBezTo>
                    <a:pt x="181" y="234"/>
                    <a:pt x="185" y="236"/>
                    <a:pt x="190" y="238"/>
                  </a:cubicBezTo>
                  <a:cubicBezTo>
                    <a:pt x="190" y="238"/>
                    <a:pt x="189" y="240"/>
                    <a:pt x="190" y="240"/>
                  </a:cubicBezTo>
                  <a:cubicBezTo>
                    <a:pt x="185" y="239"/>
                    <a:pt x="179" y="237"/>
                    <a:pt x="176" y="235"/>
                  </a:cubicBezTo>
                  <a:cubicBezTo>
                    <a:pt x="175" y="234"/>
                    <a:pt x="175" y="233"/>
                    <a:pt x="174" y="232"/>
                  </a:cubicBezTo>
                  <a:cubicBezTo>
                    <a:pt x="169" y="230"/>
                    <a:pt x="159" y="230"/>
                    <a:pt x="154" y="231"/>
                  </a:cubicBezTo>
                  <a:cubicBezTo>
                    <a:pt x="154" y="231"/>
                    <a:pt x="153" y="233"/>
                    <a:pt x="153" y="233"/>
                  </a:cubicBezTo>
                  <a:cubicBezTo>
                    <a:pt x="153" y="233"/>
                    <a:pt x="155" y="236"/>
                    <a:pt x="155" y="236"/>
                  </a:cubicBezTo>
                  <a:cubicBezTo>
                    <a:pt x="156" y="237"/>
                    <a:pt x="157" y="236"/>
                    <a:pt x="158" y="236"/>
                  </a:cubicBezTo>
                  <a:cubicBezTo>
                    <a:pt x="158" y="237"/>
                    <a:pt x="158" y="237"/>
                    <a:pt x="158" y="237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2" y="240"/>
                    <a:pt x="162" y="240"/>
                    <a:pt x="162" y="240"/>
                  </a:cubicBezTo>
                  <a:cubicBezTo>
                    <a:pt x="161" y="240"/>
                    <a:pt x="162" y="241"/>
                    <a:pt x="160" y="241"/>
                  </a:cubicBezTo>
                  <a:cubicBezTo>
                    <a:pt x="157" y="240"/>
                    <a:pt x="157" y="240"/>
                    <a:pt x="157" y="240"/>
                  </a:cubicBezTo>
                  <a:cubicBezTo>
                    <a:pt x="155" y="240"/>
                    <a:pt x="154" y="240"/>
                    <a:pt x="153" y="240"/>
                  </a:cubicBezTo>
                  <a:cubicBezTo>
                    <a:pt x="152" y="241"/>
                    <a:pt x="152" y="242"/>
                    <a:pt x="151" y="242"/>
                  </a:cubicBezTo>
                  <a:cubicBezTo>
                    <a:pt x="151" y="244"/>
                    <a:pt x="153" y="246"/>
                    <a:pt x="152" y="247"/>
                  </a:cubicBezTo>
                  <a:cubicBezTo>
                    <a:pt x="150" y="249"/>
                    <a:pt x="150" y="249"/>
                    <a:pt x="150" y="249"/>
                  </a:cubicBezTo>
                  <a:cubicBezTo>
                    <a:pt x="149" y="250"/>
                    <a:pt x="150" y="251"/>
                    <a:pt x="150" y="252"/>
                  </a:cubicBezTo>
                  <a:cubicBezTo>
                    <a:pt x="147" y="253"/>
                    <a:pt x="149" y="254"/>
                    <a:pt x="148" y="254"/>
                  </a:cubicBezTo>
                  <a:cubicBezTo>
                    <a:pt x="148" y="254"/>
                    <a:pt x="148" y="256"/>
                    <a:pt x="149" y="256"/>
                  </a:cubicBezTo>
                  <a:cubicBezTo>
                    <a:pt x="151" y="257"/>
                    <a:pt x="154" y="256"/>
                    <a:pt x="155" y="256"/>
                  </a:cubicBezTo>
                  <a:cubicBezTo>
                    <a:pt x="157" y="256"/>
                    <a:pt x="157" y="258"/>
                    <a:pt x="159" y="257"/>
                  </a:cubicBezTo>
                  <a:cubicBezTo>
                    <a:pt x="160" y="257"/>
                    <a:pt x="158" y="256"/>
                    <a:pt x="160" y="256"/>
                  </a:cubicBezTo>
                  <a:cubicBezTo>
                    <a:pt x="160" y="256"/>
                    <a:pt x="160" y="259"/>
                    <a:pt x="160" y="259"/>
                  </a:cubicBezTo>
                  <a:cubicBezTo>
                    <a:pt x="152" y="259"/>
                    <a:pt x="152" y="259"/>
                    <a:pt x="152" y="259"/>
                  </a:cubicBezTo>
                  <a:cubicBezTo>
                    <a:pt x="152" y="260"/>
                    <a:pt x="152" y="260"/>
                    <a:pt x="152" y="260"/>
                  </a:cubicBezTo>
                  <a:cubicBezTo>
                    <a:pt x="154" y="261"/>
                    <a:pt x="155" y="263"/>
                    <a:pt x="157" y="263"/>
                  </a:cubicBezTo>
                  <a:cubicBezTo>
                    <a:pt x="162" y="264"/>
                    <a:pt x="163" y="262"/>
                    <a:pt x="165" y="261"/>
                  </a:cubicBezTo>
                  <a:cubicBezTo>
                    <a:pt x="167" y="260"/>
                    <a:pt x="169" y="261"/>
                    <a:pt x="170" y="260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78" y="255"/>
                    <a:pt x="177" y="254"/>
                    <a:pt x="178" y="253"/>
                  </a:cubicBezTo>
                  <a:cubicBezTo>
                    <a:pt x="175" y="251"/>
                    <a:pt x="173" y="250"/>
                    <a:pt x="172" y="248"/>
                  </a:cubicBezTo>
                  <a:cubicBezTo>
                    <a:pt x="171" y="247"/>
                    <a:pt x="170" y="245"/>
                    <a:pt x="169" y="244"/>
                  </a:cubicBezTo>
                  <a:cubicBezTo>
                    <a:pt x="167" y="243"/>
                    <a:pt x="165" y="243"/>
                    <a:pt x="164" y="242"/>
                  </a:cubicBezTo>
                  <a:cubicBezTo>
                    <a:pt x="164" y="241"/>
                    <a:pt x="163" y="239"/>
                    <a:pt x="163" y="239"/>
                  </a:cubicBezTo>
                  <a:cubicBezTo>
                    <a:pt x="167" y="240"/>
                    <a:pt x="168" y="240"/>
                    <a:pt x="171" y="242"/>
                  </a:cubicBezTo>
                  <a:cubicBezTo>
                    <a:pt x="173" y="243"/>
                    <a:pt x="175" y="247"/>
                    <a:pt x="180" y="246"/>
                  </a:cubicBezTo>
                  <a:cubicBezTo>
                    <a:pt x="181" y="245"/>
                    <a:pt x="182" y="244"/>
                    <a:pt x="183" y="244"/>
                  </a:cubicBezTo>
                  <a:cubicBezTo>
                    <a:pt x="184" y="246"/>
                    <a:pt x="184" y="246"/>
                    <a:pt x="184" y="246"/>
                  </a:cubicBezTo>
                  <a:cubicBezTo>
                    <a:pt x="186" y="246"/>
                    <a:pt x="187" y="246"/>
                    <a:pt x="190" y="245"/>
                  </a:cubicBezTo>
                  <a:cubicBezTo>
                    <a:pt x="190" y="246"/>
                    <a:pt x="190" y="246"/>
                    <a:pt x="190" y="246"/>
                  </a:cubicBezTo>
                  <a:cubicBezTo>
                    <a:pt x="190" y="246"/>
                    <a:pt x="189" y="248"/>
                    <a:pt x="189" y="248"/>
                  </a:cubicBezTo>
                  <a:cubicBezTo>
                    <a:pt x="189" y="248"/>
                    <a:pt x="191" y="249"/>
                    <a:pt x="190" y="250"/>
                  </a:cubicBezTo>
                  <a:cubicBezTo>
                    <a:pt x="190" y="250"/>
                    <a:pt x="188" y="250"/>
                    <a:pt x="188" y="250"/>
                  </a:cubicBezTo>
                  <a:cubicBezTo>
                    <a:pt x="187" y="252"/>
                    <a:pt x="188" y="252"/>
                    <a:pt x="187" y="254"/>
                  </a:cubicBezTo>
                  <a:cubicBezTo>
                    <a:pt x="187" y="254"/>
                    <a:pt x="189" y="255"/>
                    <a:pt x="190" y="255"/>
                  </a:cubicBezTo>
                  <a:cubicBezTo>
                    <a:pt x="189" y="256"/>
                    <a:pt x="188" y="256"/>
                    <a:pt x="187" y="256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92" y="257"/>
                    <a:pt x="192" y="256"/>
                    <a:pt x="191" y="261"/>
                  </a:cubicBezTo>
                  <a:cubicBezTo>
                    <a:pt x="191" y="261"/>
                    <a:pt x="193" y="261"/>
                    <a:pt x="193" y="261"/>
                  </a:cubicBezTo>
                  <a:cubicBezTo>
                    <a:pt x="193" y="261"/>
                    <a:pt x="193" y="263"/>
                    <a:pt x="193" y="264"/>
                  </a:cubicBezTo>
                  <a:cubicBezTo>
                    <a:pt x="191" y="265"/>
                    <a:pt x="192" y="264"/>
                    <a:pt x="192" y="266"/>
                  </a:cubicBezTo>
                  <a:cubicBezTo>
                    <a:pt x="190" y="266"/>
                    <a:pt x="190" y="266"/>
                    <a:pt x="190" y="266"/>
                  </a:cubicBezTo>
                  <a:cubicBezTo>
                    <a:pt x="189" y="265"/>
                    <a:pt x="189" y="264"/>
                    <a:pt x="189" y="262"/>
                  </a:cubicBezTo>
                  <a:cubicBezTo>
                    <a:pt x="189" y="263"/>
                    <a:pt x="187" y="262"/>
                    <a:pt x="186" y="262"/>
                  </a:cubicBezTo>
                  <a:cubicBezTo>
                    <a:pt x="186" y="265"/>
                    <a:pt x="186" y="269"/>
                    <a:pt x="186" y="269"/>
                  </a:cubicBezTo>
                  <a:cubicBezTo>
                    <a:pt x="186" y="270"/>
                    <a:pt x="186" y="270"/>
                    <a:pt x="186" y="270"/>
                  </a:cubicBezTo>
                  <a:cubicBezTo>
                    <a:pt x="187" y="270"/>
                    <a:pt x="188" y="270"/>
                    <a:pt x="188" y="270"/>
                  </a:cubicBezTo>
                  <a:cubicBezTo>
                    <a:pt x="188" y="272"/>
                    <a:pt x="187" y="273"/>
                    <a:pt x="187" y="274"/>
                  </a:cubicBezTo>
                  <a:cubicBezTo>
                    <a:pt x="185" y="275"/>
                    <a:pt x="182" y="276"/>
                    <a:pt x="180" y="275"/>
                  </a:cubicBezTo>
                  <a:cubicBezTo>
                    <a:pt x="179" y="275"/>
                    <a:pt x="178" y="273"/>
                    <a:pt x="178" y="274"/>
                  </a:cubicBezTo>
                  <a:cubicBezTo>
                    <a:pt x="176" y="274"/>
                    <a:pt x="177" y="276"/>
                    <a:pt x="176" y="276"/>
                  </a:cubicBezTo>
                  <a:cubicBezTo>
                    <a:pt x="175" y="277"/>
                    <a:pt x="174" y="277"/>
                    <a:pt x="173" y="278"/>
                  </a:cubicBezTo>
                  <a:cubicBezTo>
                    <a:pt x="173" y="277"/>
                    <a:pt x="171" y="277"/>
                    <a:pt x="170" y="278"/>
                  </a:cubicBezTo>
                  <a:cubicBezTo>
                    <a:pt x="170" y="279"/>
                    <a:pt x="170" y="279"/>
                    <a:pt x="170" y="279"/>
                  </a:cubicBezTo>
                  <a:cubicBezTo>
                    <a:pt x="179" y="279"/>
                    <a:pt x="183" y="280"/>
                    <a:pt x="188" y="276"/>
                  </a:cubicBezTo>
                  <a:cubicBezTo>
                    <a:pt x="190" y="283"/>
                    <a:pt x="191" y="280"/>
                    <a:pt x="184" y="281"/>
                  </a:cubicBezTo>
                  <a:cubicBezTo>
                    <a:pt x="183" y="281"/>
                    <a:pt x="179" y="283"/>
                    <a:pt x="177" y="282"/>
                  </a:cubicBezTo>
                  <a:cubicBezTo>
                    <a:pt x="177" y="282"/>
                    <a:pt x="176" y="280"/>
                    <a:pt x="176" y="280"/>
                  </a:cubicBezTo>
                  <a:cubicBezTo>
                    <a:pt x="174" y="279"/>
                    <a:pt x="173" y="280"/>
                    <a:pt x="172" y="280"/>
                  </a:cubicBezTo>
                  <a:cubicBezTo>
                    <a:pt x="172" y="282"/>
                    <a:pt x="172" y="282"/>
                    <a:pt x="172" y="282"/>
                  </a:cubicBezTo>
                  <a:cubicBezTo>
                    <a:pt x="173" y="283"/>
                    <a:pt x="180" y="286"/>
                    <a:pt x="177" y="286"/>
                  </a:cubicBezTo>
                  <a:cubicBezTo>
                    <a:pt x="176" y="285"/>
                    <a:pt x="175" y="285"/>
                    <a:pt x="174" y="285"/>
                  </a:cubicBezTo>
                  <a:cubicBezTo>
                    <a:pt x="174" y="285"/>
                    <a:pt x="172" y="283"/>
                    <a:pt x="172" y="283"/>
                  </a:cubicBezTo>
                  <a:cubicBezTo>
                    <a:pt x="169" y="282"/>
                    <a:pt x="167" y="285"/>
                    <a:pt x="166" y="286"/>
                  </a:cubicBezTo>
                  <a:cubicBezTo>
                    <a:pt x="166" y="287"/>
                    <a:pt x="164" y="288"/>
                    <a:pt x="164" y="289"/>
                  </a:cubicBezTo>
                  <a:cubicBezTo>
                    <a:pt x="163" y="290"/>
                    <a:pt x="164" y="291"/>
                    <a:pt x="164" y="292"/>
                  </a:cubicBezTo>
                  <a:cubicBezTo>
                    <a:pt x="166" y="291"/>
                    <a:pt x="168" y="289"/>
                    <a:pt x="170" y="288"/>
                  </a:cubicBezTo>
                  <a:cubicBezTo>
                    <a:pt x="170" y="288"/>
                    <a:pt x="170" y="288"/>
                    <a:pt x="170" y="288"/>
                  </a:cubicBezTo>
                  <a:cubicBezTo>
                    <a:pt x="171" y="287"/>
                    <a:pt x="171" y="288"/>
                    <a:pt x="173" y="288"/>
                  </a:cubicBezTo>
                  <a:cubicBezTo>
                    <a:pt x="175" y="288"/>
                    <a:pt x="178" y="286"/>
                    <a:pt x="181" y="286"/>
                  </a:cubicBezTo>
                  <a:cubicBezTo>
                    <a:pt x="178" y="288"/>
                    <a:pt x="179" y="288"/>
                    <a:pt x="182" y="290"/>
                  </a:cubicBezTo>
                  <a:cubicBezTo>
                    <a:pt x="182" y="291"/>
                    <a:pt x="182" y="291"/>
                    <a:pt x="182" y="291"/>
                  </a:cubicBezTo>
                  <a:cubicBezTo>
                    <a:pt x="184" y="291"/>
                    <a:pt x="186" y="290"/>
                    <a:pt x="187" y="290"/>
                  </a:cubicBezTo>
                  <a:cubicBezTo>
                    <a:pt x="187" y="288"/>
                    <a:pt x="187" y="287"/>
                    <a:pt x="186" y="285"/>
                  </a:cubicBezTo>
                  <a:cubicBezTo>
                    <a:pt x="187" y="285"/>
                    <a:pt x="189" y="285"/>
                    <a:pt x="191" y="285"/>
                  </a:cubicBezTo>
                  <a:cubicBezTo>
                    <a:pt x="190" y="286"/>
                    <a:pt x="188" y="289"/>
                    <a:pt x="190" y="288"/>
                  </a:cubicBezTo>
                  <a:cubicBezTo>
                    <a:pt x="190" y="288"/>
                    <a:pt x="190" y="290"/>
                    <a:pt x="189" y="290"/>
                  </a:cubicBezTo>
                  <a:cubicBezTo>
                    <a:pt x="189" y="290"/>
                    <a:pt x="189" y="292"/>
                    <a:pt x="188" y="292"/>
                  </a:cubicBezTo>
                  <a:cubicBezTo>
                    <a:pt x="186" y="292"/>
                    <a:pt x="184" y="293"/>
                    <a:pt x="182" y="292"/>
                  </a:cubicBezTo>
                  <a:cubicBezTo>
                    <a:pt x="179" y="292"/>
                    <a:pt x="175" y="287"/>
                    <a:pt x="170" y="289"/>
                  </a:cubicBezTo>
                  <a:cubicBezTo>
                    <a:pt x="170" y="290"/>
                    <a:pt x="170" y="290"/>
                    <a:pt x="170" y="290"/>
                  </a:cubicBezTo>
                  <a:cubicBezTo>
                    <a:pt x="168" y="291"/>
                    <a:pt x="168" y="293"/>
                    <a:pt x="168" y="294"/>
                  </a:cubicBezTo>
                  <a:cubicBezTo>
                    <a:pt x="167" y="294"/>
                    <a:pt x="166" y="293"/>
                    <a:pt x="165" y="294"/>
                  </a:cubicBezTo>
                  <a:cubicBezTo>
                    <a:pt x="165" y="294"/>
                    <a:pt x="164" y="295"/>
                    <a:pt x="163" y="296"/>
                  </a:cubicBezTo>
                  <a:cubicBezTo>
                    <a:pt x="163" y="296"/>
                    <a:pt x="165" y="297"/>
                    <a:pt x="165" y="298"/>
                  </a:cubicBezTo>
                  <a:cubicBezTo>
                    <a:pt x="165" y="299"/>
                    <a:pt x="164" y="300"/>
                    <a:pt x="164" y="300"/>
                  </a:cubicBezTo>
                  <a:cubicBezTo>
                    <a:pt x="165" y="301"/>
                    <a:pt x="167" y="300"/>
                    <a:pt x="168" y="301"/>
                  </a:cubicBezTo>
                  <a:cubicBezTo>
                    <a:pt x="169" y="301"/>
                    <a:pt x="169" y="303"/>
                    <a:pt x="168" y="303"/>
                  </a:cubicBezTo>
                  <a:cubicBezTo>
                    <a:pt x="170" y="303"/>
                    <a:pt x="170" y="303"/>
                    <a:pt x="170" y="303"/>
                  </a:cubicBezTo>
                  <a:cubicBezTo>
                    <a:pt x="169" y="304"/>
                    <a:pt x="169" y="306"/>
                    <a:pt x="168" y="306"/>
                  </a:cubicBezTo>
                  <a:cubicBezTo>
                    <a:pt x="168" y="306"/>
                    <a:pt x="166" y="306"/>
                    <a:pt x="166" y="306"/>
                  </a:cubicBezTo>
                  <a:cubicBezTo>
                    <a:pt x="166" y="307"/>
                    <a:pt x="166" y="308"/>
                    <a:pt x="166" y="308"/>
                  </a:cubicBezTo>
                  <a:cubicBezTo>
                    <a:pt x="166" y="309"/>
                    <a:pt x="166" y="309"/>
                    <a:pt x="166" y="309"/>
                  </a:cubicBezTo>
                  <a:cubicBezTo>
                    <a:pt x="166" y="309"/>
                    <a:pt x="169" y="309"/>
                    <a:pt x="168" y="309"/>
                  </a:cubicBezTo>
                  <a:cubicBezTo>
                    <a:pt x="168" y="310"/>
                    <a:pt x="168" y="310"/>
                    <a:pt x="168" y="310"/>
                  </a:cubicBezTo>
                  <a:cubicBezTo>
                    <a:pt x="167" y="311"/>
                    <a:pt x="162" y="311"/>
                    <a:pt x="165" y="313"/>
                  </a:cubicBezTo>
                  <a:cubicBezTo>
                    <a:pt x="166" y="315"/>
                    <a:pt x="166" y="315"/>
                    <a:pt x="166" y="315"/>
                  </a:cubicBezTo>
                  <a:cubicBezTo>
                    <a:pt x="168" y="314"/>
                    <a:pt x="169" y="314"/>
                    <a:pt x="171" y="314"/>
                  </a:cubicBezTo>
                  <a:cubicBezTo>
                    <a:pt x="171" y="314"/>
                    <a:pt x="168" y="316"/>
                    <a:pt x="168" y="316"/>
                  </a:cubicBezTo>
                  <a:cubicBezTo>
                    <a:pt x="168" y="317"/>
                    <a:pt x="169" y="318"/>
                    <a:pt x="168" y="319"/>
                  </a:cubicBezTo>
                  <a:cubicBezTo>
                    <a:pt x="170" y="318"/>
                    <a:pt x="170" y="318"/>
                    <a:pt x="172" y="318"/>
                  </a:cubicBezTo>
                  <a:cubicBezTo>
                    <a:pt x="172" y="318"/>
                    <a:pt x="173" y="319"/>
                    <a:pt x="174" y="319"/>
                  </a:cubicBezTo>
                  <a:cubicBezTo>
                    <a:pt x="175" y="319"/>
                    <a:pt x="175" y="317"/>
                    <a:pt x="176" y="317"/>
                  </a:cubicBezTo>
                  <a:cubicBezTo>
                    <a:pt x="177" y="316"/>
                    <a:pt x="178" y="317"/>
                    <a:pt x="179" y="316"/>
                  </a:cubicBezTo>
                  <a:cubicBezTo>
                    <a:pt x="177" y="318"/>
                    <a:pt x="175" y="320"/>
                    <a:pt x="174" y="321"/>
                  </a:cubicBezTo>
                  <a:cubicBezTo>
                    <a:pt x="175" y="322"/>
                    <a:pt x="176" y="323"/>
                    <a:pt x="178" y="323"/>
                  </a:cubicBezTo>
                  <a:cubicBezTo>
                    <a:pt x="178" y="325"/>
                    <a:pt x="178" y="325"/>
                    <a:pt x="178" y="325"/>
                  </a:cubicBezTo>
                  <a:cubicBezTo>
                    <a:pt x="176" y="325"/>
                    <a:pt x="176" y="325"/>
                    <a:pt x="175" y="325"/>
                  </a:cubicBezTo>
                  <a:cubicBezTo>
                    <a:pt x="175" y="325"/>
                    <a:pt x="175" y="328"/>
                    <a:pt x="175" y="328"/>
                  </a:cubicBezTo>
                  <a:cubicBezTo>
                    <a:pt x="176" y="328"/>
                    <a:pt x="178" y="328"/>
                    <a:pt x="178" y="328"/>
                  </a:cubicBezTo>
                  <a:cubicBezTo>
                    <a:pt x="178" y="328"/>
                    <a:pt x="178" y="330"/>
                    <a:pt x="178" y="330"/>
                  </a:cubicBezTo>
                  <a:cubicBezTo>
                    <a:pt x="178" y="330"/>
                    <a:pt x="180" y="330"/>
                    <a:pt x="180" y="331"/>
                  </a:cubicBezTo>
                  <a:cubicBezTo>
                    <a:pt x="179" y="334"/>
                    <a:pt x="179" y="333"/>
                    <a:pt x="179" y="337"/>
                  </a:cubicBezTo>
                  <a:cubicBezTo>
                    <a:pt x="184" y="332"/>
                    <a:pt x="184" y="332"/>
                    <a:pt x="184" y="332"/>
                  </a:cubicBezTo>
                  <a:cubicBezTo>
                    <a:pt x="185" y="332"/>
                    <a:pt x="185" y="333"/>
                    <a:pt x="187" y="333"/>
                  </a:cubicBezTo>
                  <a:cubicBezTo>
                    <a:pt x="187" y="333"/>
                    <a:pt x="188" y="330"/>
                    <a:pt x="188" y="330"/>
                  </a:cubicBezTo>
                  <a:cubicBezTo>
                    <a:pt x="190" y="330"/>
                    <a:pt x="190" y="331"/>
                    <a:pt x="192" y="331"/>
                  </a:cubicBezTo>
                  <a:cubicBezTo>
                    <a:pt x="190" y="332"/>
                    <a:pt x="192" y="335"/>
                    <a:pt x="192" y="335"/>
                  </a:cubicBezTo>
                  <a:cubicBezTo>
                    <a:pt x="191" y="336"/>
                    <a:pt x="190" y="334"/>
                    <a:pt x="188" y="334"/>
                  </a:cubicBezTo>
                  <a:cubicBezTo>
                    <a:pt x="188" y="334"/>
                    <a:pt x="188" y="336"/>
                    <a:pt x="188" y="336"/>
                  </a:cubicBezTo>
                  <a:cubicBezTo>
                    <a:pt x="189" y="336"/>
                    <a:pt x="189" y="337"/>
                    <a:pt x="189" y="338"/>
                  </a:cubicBezTo>
                  <a:cubicBezTo>
                    <a:pt x="185" y="339"/>
                    <a:pt x="184" y="338"/>
                    <a:pt x="181" y="339"/>
                  </a:cubicBezTo>
                  <a:cubicBezTo>
                    <a:pt x="181" y="341"/>
                    <a:pt x="181" y="341"/>
                    <a:pt x="181" y="341"/>
                  </a:cubicBezTo>
                  <a:cubicBezTo>
                    <a:pt x="182" y="341"/>
                    <a:pt x="184" y="340"/>
                    <a:pt x="186" y="341"/>
                  </a:cubicBezTo>
                  <a:cubicBezTo>
                    <a:pt x="186" y="342"/>
                    <a:pt x="186" y="342"/>
                    <a:pt x="186" y="342"/>
                  </a:cubicBezTo>
                  <a:cubicBezTo>
                    <a:pt x="184" y="342"/>
                    <a:pt x="183" y="342"/>
                    <a:pt x="182" y="342"/>
                  </a:cubicBezTo>
                  <a:cubicBezTo>
                    <a:pt x="182" y="342"/>
                    <a:pt x="179" y="344"/>
                    <a:pt x="181" y="343"/>
                  </a:cubicBezTo>
                  <a:cubicBezTo>
                    <a:pt x="181" y="344"/>
                    <a:pt x="184" y="347"/>
                    <a:pt x="183" y="345"/>
                  </a:cubicBezTo>
                  <a:cubicBezTo>
                    <a:pt x="183" y="345"/>
                    <a:pt x="184" y="341"/>
                    <a:pt x="183" y="347"/>
                  </a:cubicBezTo>
                  <a:cubicBezTo>
                    <a:pt x="182" y="350"/>
                    <a:pt x="184" y="349"/>
                    <a:pt x="188" y="349"/>
                  </a:cubicBezTo>
                  <a:cubicBezTo>
                    <a:pt x="187" y="349"/>
                    <a:pt x="187" y="352"/>
                    <a:pt x="187" y="352"/>
                  </a:cubicBezTo>
                  <a:cubicBezTo>
                    <a:pt x="185" y="351"/>
                    <a:pt x="186" y="354"/>
                    <a:pt x="186" y="354"/>
                  </a:cubicBezTo>
                  <a:cubicBezTo>
                    <a:pt x="187" y="354"/>
                    <a:pt x="188" y="354"/>
                    <a:pt x="189" y="354"/>
                  </a:cubicBezTo>
                  <a:cubicBezTo>
                    <a:pt x="186" y="355"/>
                    <a:pt x="189" y="358"/>
                    <a:pt x="188" y="358"/>
                  </a:cubicBezTo>
                  <a:cubicBezTo>
                    <a:pt x="188" y="358"/>
                    <a:pt x="190" y="358"/>
                    <a:pt x="189" y="357"/>
                  </a:cubicBezTo>
                  <a:cubicBezTo>
                    <a:pt x="189" y="357"/>
                    <a:pt x="190" y="356"/>
                    <a:pt x="190" y="356"/>
                  </a:cubicBezTo>
                  <a:cubicBezTo>
                    <a:pt x="190" y="356"/>
                    <a:pt x="192" y="356"/>
                    <a:pt x="194" y="355"/>
                  </a:cubicBezTo>
                  <a:cubicBezTo>
                    <a:pt x="192" y="360"/>
                    <a:pt x="191" y="364"/>
                    <a:pt x="198" y="361"/>
                  </a:cubicBezTo>
                  <a:cubicBezTo>
                    <a:pt x="197" y="361"/>
                    <a:pt x="196" y="366"/>
                    <a:pt x="197" y="367"/>
                  </a:cubicBezTo>
                  <a:cubicBezTo>
                    <a:pt x="199" y="368"/>
                    <a:pt x="200" y="365"/>
                    <a:pt x="202" y="364"/>
                  </a:cubicBezTo>
                  <a:cubicBezTo>
                    <a:pt x="203" y="364"/>
                    <a:pt x="204" y="364"/>
                    <a:pt x="205" y="364"/>
                  </a:cubicBezTo>
                  <a:cubicBezTo>
                    <a:pt x="205" y="364"/>
                    <a:pt x="203" y="368"/>
                    <a:pt x="204" y="368"/>
                  </a:cubicBezTo>
                  <a:cubicBezTo>
                    <a:pt x="202" y="368"/>
                    <a:pt x="205" y="369"/>
                    <a:pt x="205" y="369"/>
                  </a:cubicBezTo>
                  <a:cubicBezTo>
                    <a:pt x="206" y="369"/>
                    <a:pt x="207" y="368"/>
                    <a:pt x="208" y="367"/>
                  </a:cubicBezTo>
                  <a:cubicBezTo>
                    <a:pt x="208" y="368"/>
                    <a:pt x="208" y="369"/>
                    <a:pt x="208" y="369"/>
                  </a:cubicBezTo>
                  <a:cubicBezTo>
                    <a:pt x="208" y="370"/>
                    <a:pt x="206" y="371"/>
                    <a:pt x="206" y="371"/>
                  </a:cubicBezTo>
                  <a:cubicBezTo>
                    <a:pt x="205" y="374"/>
                    <a:pt x="211" y="369"/>
                    <a:pt x="209" y="375"/>
                  </a:cubicBezTo>
                  <a:cubicBezTo>
                    <a:pt x="209" y="375"/>
                    <a:pt x="208" y="378"/>
                    <a:pt x="208" y="377"/>
                  </a:cubicBezTo>
                  <a:cubicBezTo>
                    <a:pt x="207" y="378"/>
                    <a:pt x="210" y="378"/>
                    <a:pt x="210" y="378"/>
                  </a:cubicBezTo>
                  <a:cubicBezTo>
                    <a:pt x="211" y="378"/>
                    <a:pt x="211" y="376"/>
                    <a:pt x="211" y="376"/>
                  </a:cubicBezTo>
                  <a:cubicBezTo>
                    <a:pt x="211" y="376"/>
                    <a:pt x="214" y="376"/>
                    <a:pt x="213" y="377"/>
                  </a:cubicBezTo>
                  <a:cubicBezTo>
                    <a:pt x="213" y="377"/>
                    <a:pt x="215" y="377"/>
                    <a:pt x="213" y="377"/>
                  </a:cubicBezTo>
                  <a:cubicBezTo>
                    <a:pt x="213" y="377"/>
                    <a:pt x="210" y="378"/>
                    <a:pt x="213" y="378"/>
                  </a:cubicBezTo>
                  <a:cubicBezTo>
                    <a:pt x="211" y="379"/>
                    <a:pt x="211" y="378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10" y="380"/>
                    <a:pt x="212" y="380"/>
                    <a:pt x="213" y="380"/>
                  </a:cubicBezTo>
                  <a:cubicBezTo>
                    <a:pt x="213" y="380"/>
                    <a:pt x="213" y="382"/>
                    <a:pt x="212" y="382"/>
                  </a:cubicBezTo>
                  <a:cubicBezTo>
                    <a:pt x="212" y="382"/>
                    <a:pt x="212" y="384"/>
                    <a:pt x="212" y="385"/>
                  </a:cubicBezTo>
                  <a:cubicBezTo>
                    <a:pt x="217" y="385"/>
                    <a:pt x="216" y="383"/>
                    <a:pt x="215" y="388"/>
                  </a:cubicBezTo>
                  <a:cubicBezTo>
                    <a:pt x="215" y="387"/>
                    <a:pt x="217" y="388"/>
                    <a:pt x="217" y="388"/>
                  </a:cubicBezTo>
                  <a:cubicBezTo>
                    <a:pt x="217" y="388"/>
                    <a:pt x="218" y="386"/>
                    <a:pt x="219" y="385"/>
                  </a:cubicBezTo>
                  <a:cubicBezTo>
                    <a:pt x="219" y="385"/>
                    <a:pt x="219" y="385"/>
                    <a:pt x="219" y="385"/>
                  </a:cubicBezTo>
                  <a:cubicBezTo>
                    <a:pt x="221" y="384"/>
                    <a:pt x="221" y="386"/>
                    <a:pt x="221" y="386"/>
                  </a:cubicBezTo>
                  <a:cubicBezTo>
                    <a:pt x="222" y="386"/>
                    <a:pt x="226" y="384"/>
                    <a:pt x="226" y="384"/>
                  </a:cubicBezTo>
                  <a:cubicBezTo>
                    <a:pt x="227" y="383"/>
                    <a:pt x="229" y="379"/>
                    <a:pt x="230" y="378"/>
                  </a:cubicBezTo>
                  <a:cubicBezTo>
                    <a:pt x="230" y="378"/>
                    <a:pt x="231" y="379"/>
                    <a:pt x="231" y="379"/>
                  </a:cubicBezTo>
                  <a:cubicBezTo>
                    <a:pt x="231" y="381"/>
                    <a:pt x="231" y="382"/>
                    <a:pt x="230" y="384"/>
                  </a:cubicBezTo>
                  <a:cubicBezTo>
                    <a:pt x="233" y="383"/>
                    <a:pt x="233" y="384"/>
                    <a:pt x="231" y="385"/>
                  </a:cubicBezTo>
                  <a:cubicBezTo>
                    <a:pt x="227" y="387"/>
                    <a:pt x="231" y="386"/>
                    <a:pt x="234" y="387"/>
                  </a:cubicBezTo>
                  <a:cubicBezTo>
                    <a:pt x="234" y="386"/>
                    <a:pt x="234" y="386"/>
                    <a:pt x="235" y="386"/>
                  </a:cubicBezTo>
                  <a:cubicBezTo>
                    <a:pt x="235" y="386"/>
                    <a:pt x="234" y="389"/>
                    <a:pt x="234" y="389"/>
                  </a:cubicBezTo>
                  <a:cubicBezTo>
                    <a:pt x="235" y="390"/>
                    <a:pt x="235" y="389"/>
                    <a:pt x="235" y="390"/>
                  </a:cubicBezTo>
                  <a:cubicBezTo>
                    <a:pt x="235" y="390"/>
                    <a:pt x="237" y="389"/>
                    <a:pt x="237" y="389"/>
                  </a:cubicBezTo>
                  <a:cubicBezTo>
                    <a:pt x="238" y="389"/>
                    <a:pt x="238" y="388"/>
                    <a:pt x="238" y="387"/>
                  </a:cubicBezTo>
                  <a:cubicBezTo>
                    <a:pt x="239" y="387"/>
                    <a:pt x="239" y="387"/>
                    <a:pt x="239" y="387"/>
                  </a:cubicBezTo>
                  <a:cubicBezTo>
                    <a:pt x="240" y="387"/>
                    <a:pt x="239" y="388"/>
                    <a:pt x="241" y="389"/>
                  </a:cubicBezTo>
                  <a:cubicBezTo>
                    <a:pt x="242" y="388"/>
                    <a:pt x="243" y="387"/>
                    <a:pt x="243" y="387"/>
                  </a:cubicBezTo>
                  <a:cubicBezTo>
                    <a:pt x="243" y="387"/>
                    <a:pt x="244" y="389"/>
                    <a:pt x="243" y="390"/>
                  </a:cubicBezTo>
                  <a:cubicBezTo>
                    <a:pt x="243" y="390"/>
                    <a:pt x="241" y="391"/>
                    <a:pt x="241" y="391"/>
                  </a:cubicBezTo>
                  <a:cubicBezTo>
                    <a:pt x="240" y="392"/>
                    <a:pt x="241" y="393"/>
                    <a:pt x="240" y="394"/>
                  </a:cubicBezTo>
                  <a:cubicBezTo>
                    <a:pt x="239" y="395"/>
                    <a:pt x="244" y="391"/>
                    <a:pt x="245" y="390"/>
                  </a:cubicBezTo>
                  <a:cubicBezTo>
                    <a:pt x="245" y="391"/>
                    <a:pt x="243" y="396"/>
                    <a:pt x="245" y="395"/>
                  </a:cubicBezTo>
                  <a:cubicBezTo>
                    <a:pt x="244" y="396"/>
                    <a:pt x="246" y="395"/>
                    <a:pt x="247" y="395"/>
                  </a:cubicBezTo>
                  <a:cubicBezTo>
                    <a:pt x="247" y="394"/>
                    <a:pt x="247" y="393"/>
                    <a:pt x="247" y="391"/>
                  </a:cubicBezTo>
                  <a:cubicBezTo>
                    <a:pt x="249" y="391"/>
                    <a:pt x="249" y="391"/>
                    <a:pt x="249" y="391"/>
                  </a:cubicBezTo>
                  <a:cubicBezTo>
                    <a:pt x="248" y="392"/>
                    <a:pt x="249" y="392"/>
                    <a:pt x="249" y="393"/>
                  </a:cubicBezTo>
                  <a:cubicBezTo>
                    <a:pt x="249" y="393"/>
                    <a:pt x="248" y="394"/>
                    <a:pt x="248" y="394"/>
                  </a:cubicBezTo>
                  <a:cubicBezTo>
                    <a:pt x="248" y="394"/>
                    <a:pt x="248" y="395"/>
                    <a:pt x="248" y="396"/>
                  </a:cubicBezTo>
                  <a:cubicBezTo>
                    <a:pt x="248" y="396"/>
                    <a:pt x="253" y="399"/>
                    <a:pt x="253" y="399"/>
                  </a:cubicBezTo>
                  <a:cubicBezTo>
                    <a:pt x="254" y="399"/>
                    <a:pt x="254" y="397"/>
                    <a:pt x="255" y="397"/>
                  </a:cubicBezTo>
                  <a:cubicBezTo>
                    <a:pt x="255" y="397"/>
                    <a:pt x="256" y="397"/>
                    <a:pt x="257" y="397"/>
                  </a:cubicBezTo>
                  <a:cubicBezTo>
                    <a:pt x="257" y="397"/>
                    <a:pt x="256" y="396"/>
                    <a:pt x="256" y="396"/>
                  </a:cubicBezTo>
                  <a:cubicBezTo>
                    <a:pt x="256" y="396"/>
                    <a:pt x="258" y="395"/>
                    <a:pt x="259" y="395"/>
                  </a:cubicBezTo>
                  <a:cubicBezTo>
                    <a:pt x="258" y="395"/>
                    <a:pt x="258" y="394"/>
                    <a:pt x="258" y="393"/>
                  </a:cubicBezTo>
                  <a:cubicBezTo>
                    <a:pt x="257" y="393"/>
                    <a:pt x="254" y="393"/>
                    <a:pt x="256" y="391"/>
                  </a:cubicBezTo>
                  <a:cubicBezTo>
                    <a:pt x="258" y="390"/>
                    <a:pt x="258" y="390"/>
                    <a:pt x="256" y="389"/>
                  </a:cubicBezTo>
                  <a:cubicBezTo>
                    <a:pt x="255" y="387"/>
                    <a:pt x="255" y="387"/>
                    <a:pt x="255" y="387"/>
                  </a:cubicBezTo>
                  <a:cubicBezTo>
                    <a:pt x="254" y="387"/>
                    <a:pt x="253" y="387"/>
                    <a:pt x="252" y="387"/>
                  </a:cubicBezTo>
                  <a:cubicBezTo>
                    <a:pt x="252" y="385"/>
                    <a:pt x="252" y="385"/>
                    <a:pt x="252" y="385"/>
                  </a:cubicBezTo>
                  <a:cubicBezTo>
                    <a:pt x="253" y="385"/>
                    <a:pt x="254" y="386"/>
                    <a:pt x="256" y="386"/>
                  </a:cubicBezTo>
                  <a:cubicBezTo>
                    <a:pt x="256" y="386"/>
                    <a:pt x="257" y="384"/>
                    <a:pt x="256" y="384"/>
                  </a:cubicBezTo>
                  <a:cubicBezTo>
                    <a:pt x="258" y="383"/>
                    <a:pt x="258" y="383"/>
                    <a:pt x="258" y="383"/>
                  </a:cubicBezTo>
                  <a:cubicBezTo>
                    <a:pt x="258" y="381"/>
                    <a:pt x="257" y="381"/>
                    <a:pt x="257" y="379"/>
                  </a:cubicBezTo>
                  <a:cubicBezTo>
                    <a:pt x="261" y="377"/>
                    <a:pt x="261" y="377"/>
                    <a:pt x="261" y="377"/>
                  </a:cubicBezTo>
                  <a:cubicBezTo>
                    <a:pt x="261" y="374"/>
                    <a:pt x="260" y="374"/>
                    <a:pt x="259" y="373"/>
                  </a:cubicBezTo>
                  <a:cubicBezTo>
                    <a:pt x="260" y="372"/>
                    <a:pt x="261" y="372"/>
                    <a:pt x="262" y="372"/>
                  </a:cubicBezTo>
                  <a:cubicBezTo>
                    <a:pt x="262" y="371"/>
                    <a:pt x="263" y="369"/>
                    <a:pt x="264" y="368"/>
                  </a:cubicBezTo>
                  <a:cubicBezTo>
                    <a:pt x="265" y="367"/>
                    <a:pt x="262" y="366"/>
                    <a:pt x="262" y="366"/>
                  </a:cubicBezTo>
                  <a:cubicBezTo>
                    <a:pt x="262" y="365"/>
                    <a:pt x="262" y="363"/>
                    <a:pt x="263" y="361"/>
                  </a:cubicBezTo>
                  <a:cubicBezTo>
                    <a:pt x="263" y="361"/>
                    <a:pt x="264" y="361"/>
                    <a:pt x="265" y="361"/>
                  </a:cubicBezTo>
                  <a:cubicBezTo>
                    <a:pt x="264" y="363"/>
                    <a:pt x="265" y="362"/>
                    <a:pt x="266" y="362"/>
                  </a:cubicBezTo>
                  <a:cubicBezTo>
                    <a:pt x="266" y="361"/>
                    <a:pt x="266" y="360"/>
                    <a:pt x="267" y="359"/>
                  </a:cubicBezTo>
                  <a:cubicBezTo>
                    <a:pt x="266" y="359"/>
                    <a:pt x="267" y="358"/>
                    <a:pt x="267" y="357"/>
                  </a:cubicBezTo>
                  <a:cubicBezTo>
                    <a:pt x="266" y="357"/>
                    <a:pt x="265" y="358"/>
                    <a:pt x="265" y="357"/>
                  </a:cubicBezTo>
                  <a:cubicBezTo>
                    <a:pt x="264" y="357"/>
                    <a:pt x="265" y="356"/>
                    <a:pt x="265" y="355"/>
                  </a:cubicBezTo>
                  <a:cubicBezTo>
                    <a:pt x="266" y="355"/>
                    <a:pt x="265" y="355"/>
                    <a:pt x="266" y="353"/>
                  </a:cubicBezTo>
                  <a:cubicBezTo>
                    <a:pt x="268" y="354"/>
                    <a:pt x="269" y="354"/>
                    <a:pt x="271" y="355"/>
                  </a:cubicBezTo>
                  <a:cubicBezTo>
                    <a:pt x="271" y="355"/>
                    <a:pt x="270" y="354"/>
                    <a:pt x="271" y="352"/>
                  </a:cubicBezTo>
                  <a:cubicBezTo>
                    <a:pt x="272" y="351"/>
                    <a:pt x="272" y="351"/>
                    <a:pt x="272" y="351"/>
                  </a:cubicBezTo>
                  <a:cubicBezTo>
                    <a:pt x="272" y="348"/>
                    <a:pt x="271" y="348"/>
                    <a:pt x="269" y="345"/>
                  </a:cubicBezTo>
                  <a:cubicBezTo>
                    <a:pt x="270" y="345"/>
                    <a:pt x="271" y="345"/>
                    <a:pt x="271" y="345"/>
                  </a:cubicBezTo>
                  <a:cubicBezTo>
                    <a:pt x="272" y="345"/>
                    <a:pt x="273" y="347"/>
                    <a:pt x="273" y="347"/>
                  </a:cubicBezTo>
                  <a:cubicBezTo>
                    <a:pt x="277" y="348"/>
                    <a:pt x="277" y="345"/>
                    <a:pt x="275" y="345"/>
                  </a:cubicBezTo>
                  <a:cubicBezTo>
                    <a:pt x="276" y="341"/>
                    <a:pt x="276" y="340"/>
                    <a:pt x="278" y="337"/>
                  </a:cubicBezTo>
                  <a:cubicBezTo>
                    <a:pt x="275" y="336"/>
                    <a:pt x="273" y="336"/>
                    <a:pt x="271" y="335"/>
                  </a:cubicBezTo>
                  <a:cubicBezTo>
                    <a:pt x="271" y="334"/>
                    <a:pt x="271" y="334"/>
                    <a:pt x="271" y="334"/>
                  </a:cubicBezTo>
                  <a:cubicBezTo>
                    <a:pt x="271" y="334"/>
                    <a:pt x="274" y="335"/>
                    <a:pt x="273" y="335"/>
                  </a:cubicBezTo>
                  <a:cubicBezTo>
                    <a:pt x="275" y="335"/>
                    <a:pt x="277" y="335"/>
                    <a:pt x="279" y="335"/>
                  </a:cubicBezTo>
                  <a:cubicBezTo>
                    <a:pt x="280" y="328"/>
                    <a:pt x="280" y="329"/>
                    <a:pt x="277" y="324"/>
                  </a:cubicBezTo>
                  <a:cubicBezTo>
                    <a:pt x="275" y="323"/>
                    <a:pt x="275" y="323"/>
                    <a:pt x="275" y="323"/>
                  </a:cubicBezTo>
                  <a:cubicBezTo>
                    <a:pt x="275" y="321"/>
                    <a:pt x="275" y="321"/>
                    <a:pt x="275" y="321"/>
                  </a:cubicBezTo>
                  <a:cubicBezTo>
                    <a:pt x="277" y="322"/>
                    <a:pt x="277" y="321"/>
                    <a:pt x="278" y="321"/>
                  </a:cubicBezTo>
                  <a:cubicBezTo>
                    <a:pt x="275" y="321"/>
                    <a:pt x="279" y="321"/>
                    <a:pt x="279" y="321"/>
                  </a:cubicBezTo>
                  <a:cubicBezTo>
                    <a:pt x="278" y="321"/>
                    <a:pt x="281" y="321"/>
                    <a:pt x="281" y="321"/>
                  </a:cubicBezTo>
                  <a:cubicBezTo>
                    <a:pt x="282" y="321"/>
                    <a:pt x="283" y="319"/>
                    <a:pt x="283" y="319"/>
                  </a:cubicBezTo>
                  <a:cubicBezTo>
                    <a:pt x="283" y="318"/>
                    <a:pt x="283" y="315"/>
                    <a:pt x="283" y="316"/>
                  </a:cubicBezTo>
                  <a:cubicBezTo>
                    <a:pt x="283" y="315"/>
                    <a:pt x="283" y="315"/>
                    <a:pt x="283" y="315"/>
                  </a:cubicBezTo>
                  <a:cubicBezTo>
                    <a:pt x="284" y="314"/>
                    <a:pt x="287" y="315"/>
                    <a:pt x="288" y="315"/>
                  </a:cubicBezTo>
                  <a:cubicBezTo>
                    <a:pt x="289" y="315"/>
                    <a:pt x="290" y="315"/>
                    <a:pt x="290" y="315"/>
                  </a:cubicBezTo>
                  <a:cubicBezTo>
                    <a:pt x="290" y="315"/>
                    <a:pt x="285" y="315"/>
                    <a:pt x="290" y="314"/>
                  </a:cubicBezTo>
                  <a:cubicBezTo>
                    <a:pt x="292" y="314"/>
                    <a:pt x="294" y="316"/>
                    <a:pt x="297" y="315"/>
                  </a:cubicBezTo>
                  <a:cubicBezTo>
                    <a:pt x="299" y="314"/>
                    <a:pt x="299" y="312"/>
                    <a:pt x="301" y="311"/>
                  </a:cubicBezTo>
                  <a:cubicBezTo>
                    <a:pt x="302" y="311"/>
                    <a:pt x="303" y="311"/>
                    <a:pt x="304" y="311"/>
                  </a:cubicBezTo>
                  <a:cubicBezTo>
                    <a:pt x="305" y="313"/>
                    <a:pt x="305" y="314"/>
                    <a:pt x="306" y="315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07" y="317"/>
                    <a:pt x="309" y="317"/>
                    <a:pt x="307" y="316"/>
                  </a:cubicBezTo>
                  <a:cubicBezTo>
                    <a:pt x="307" y="316"/>
                    <a:pt x="309" y="316"/>
                    <a:pt x="308" y="315"/>
                  </a:cubicBezTo>
                  <a:cubicBezTo>
                    <a:pt x="308" y="315"/>
                    <a:pt x="310" y="314"/>
                    <a:pt x="310" y="313"/>
                  </a:cubicBezTo>
                  <a:cubicBezTo>
                    <a:pt x="311" y="312"/>
                    <a:pt x="311" y="312"/>
                    <a:pt x="311" y="310"/>
                  </a:cubicBezTo>
                  <a:cubicBezTo>
                    <a:pt x="312" y="310"/>
                    <a:pt x="314" y="310"/>
                    <a:pt x="316" y="310"/>
                  </a:cubicBezTo>
                  <a:cubicBezTo>
                    <a:pt x="316" y="311"/>
                    <a:pt x="315" y="311"/>
                    <a:pt x="316" y="311"/>
                  </a:cubicBezTo>
                  <a:cubicBezTo>
                    <a:pt x="316" y="313"/>
                    <a:pt x="316" y="313"/>
                    <a:pt x="316" y="313"/>
                  </a:cubicBezTo>
                  <a:cubicBezTo>
                    <a:pt x="318" y="313"/>
                    <a:pt x="318" y="313"/>
                    <a:pt x="318" y="313"/>
                  </a:cubicBezTo>
                  <a:cubicBezTo>
                    <a:pt x="318" y="312"/>
                    <a:pt x="320" y="310"/>
                    <a:pt x="320" y="309"/>
                  </a:cubicBezTo>
                  <a:cubicBezTo>
                    <a:pt x="320" y="308"/>
                    <a:pt x="319" y="307"/>
                    <a:pt x="319" y="307"/>
                  </a:cubicBezTo>
                  <a:cubicBezTo>
                    <a:pt x="320" y="306"/>
                    <a:pt x="322" y="306"/>
                    <a:pt x="323" y="305"/>
                  </a:cubicBezTo>
                  <a:cubicBezTo>
                    <a:pt x="324" y="304"/>
                    <a:pt x="323" y="301"/>
                    <a:pt x="325" y="299"/>
                  </a:cubicBezTo>
                  <a:cubicBezTo>
                    <a:pt x="326" y="299"/>
                    <a:pt x="327" y="300"/>
                    <a:pt x="328" y="299"/>
                  </a:cubicBezTo>
                  <a:cubicBezTo>
                    <a:pt x="329" y="299"/>
                    <a:pt x="330" y="297"/>
                    <a:pt x="331" y="296"/>
                  </a:cubicBezTo>
                  <a:cubicBezTo>
                    <a:pt x="333" y="295"/>
                    <a:pt x="335" y="295"/>
                    <a:pt x="337" y="294"/>
                  </a:cubicBezTo>
                  <a:cubicBezTo>
                    <a:pt x="339" y="293"/>
                    <a:pt x="341" y="286"/>
                    <a:pt x="344" y="286"/>
                  </a:cubicBezTo>
                  <a:cubicBezTo>
                    <a:pt x="345" y="285"/>
                    <a:pt x="346" y="287"/>
                    <a:pt x="347" y="286"/>
                  </a:cubicBezTo>
                  <a:cubicBezTo>
                    <a:pt x="348" y="285"/>
                    <a:pt x="348" y="285"/>
                    <a:pt x="348" y="285"/>
                  </a:cubicBezTo>
                  <a:cubicBezTo>
                    <a:pt x="349" y="283"/>
                    <a:pt x="349" y="283"/>
                    <a:pt x="349" y="283"/>
                  </a:cubicBezTo>
                  <a:cubicBezTo>
                    <a:pt x="350" y="277"/>
                    <a:pt x="347" y="279"/>
                    <a:pt x="346" y="278"/>
                  </a:cubicBezTo>
                  <a:cubicBezTo>
                    <a:pt x="345" y="276"/>
                    <a:pt x="345" y="272"/>
                    <a:pt x="344" y="270"/>
                  </a:cubicBezTo>
                  <a:cubicBezTo>
                    <a:pt x="347" y="276"/>
                    <a:pt x="353" y="279"/>
                    <a:pt x="360" y="278"/>
                  </a:cubicBezTo>
                  <a:cubicBezTo>
                    <a:pt x="360" y="277"/>
                    <a:pt x="360" y="277"/>
                    <a:pt x="360" y="277"/>
                  </a:cubicBezTo>
                  <a:cubicBezTo>
                    <a:pt x="362" y="276"/>
                    <a:pt x="363" y="277"/>
                    <a:pt x="364" y="276"/>
                  </a:cubicBezTo>
                  <a:cubicBezTo>
                    <a:pt x="365" y="276"/>
                    <a:pt x="364" y="273"/>
                    <a:pt x="364" y="273"/>
                  </a:cubicBezTo>
                  <a:cubicBezTo>
                    <a:pt x="365" y="273"/>
                    <a:pt x="366" y="273"/>
                    <a:pt x="366" y="273"/>
                  </a:cubicBezTo>
                  <a:cubicBezTo>
                    <a:pt x="367" y="273"/>
                    <a:pt x="367" y="274"/>
                    <a:pt x="367" y="276"/>
                  </a:cubicBezTo>
                  <a:cubicBezTo>
                    <a:pt x="367" y="275"/>
                    <a:pt x="371" y="274"/>
                    <a:pt x="370" y="274"/>
                  </a:cubicBezTo>
                  <a:cubicBezTo>
                    <a:pt x="371" y="274"/>
                    <a:pt x="372" y="274"/>
                    <a:pt x="372" y="274"/>
                  </a:cubicBezTo>
                  <a:cubicBezTo>
                    <a:pt x="373" y="274"/>
                    <a:pt x="372" y="272"/>
                    <a:pt x="373" y="272"/>
                  </a:cubicBezTo>
                  <a:cubicBezTo>
                    <a:pt x="374" y="272"/>
                    <a:pt x="374" y="271"/>
                    <a:pt x="375" y="272"/>
                  </a:cubicBezTo>
                  <a:cubicBezTo>
                    <a:pt x="375" y="272"/>
                    <a:pt x="376" y="273"/>
                    <a:pt x="376" y="274"/>
                  </a:cubicBezTo>
                  <a:cubicBezTo>
                    <a:pt x="380" y="272"/>
                    <a:pt x="379" y="273"/>
                    <a:pt x="383" y="273"/>
                  </a:cubicBezTo>
                  <a:cubicBezTo>
                    <a:pt x="384" y="271"/>
                    <a:pt x="384" y="271"/>
                    <a:pt x="384" y="271"/>
                  </a:cubicBezTo>
                  <a:cubicBezTo>
                    <a:pt x="385" y="270"/>
                    <a:pt x="385" y="272"/>
                    <a:pt x="386" y="272"/>
                  </a:cubicBezTo>
                  <a:cubicBezTo>
                    <a:pt x="387" y="271"/>
                    <a:pt x="388" y="269"/>
                    <a:pt x="390" y="269"/>
                  </a:cubicBezTo>
                  <a:cubicBezTo>
                    <a:pt x="391" y="269"/>
                    <a:pt x="392" y="269"/>
                    <a:pt x="393" y="269"/>
                  </a:cubicBezTo>
                  <a:cubicBezTo>
                    <a:pt x="395" y="269"/>
                    <a:pt x="398" y="267"/>
                    <a:pt x="400" y="266"/>
                  </a:cubicBezTo>
                  <a:cubicBezTo>
                    <a:pt x="400" y="262"/>
                    <a:pt x="400" y="262"/>
                    <a:pt x="400" y="262"/>
                  </a:cubicBezTo>
                  <a:cubicBezTo>
                    <a:pt x="401" y="261"/>
                    <a:pt x="402" y="263"/>
                    <a:pt x="402" y="264"/>
                  </a:cubicBezTo>
                  <a:cubicBezTo>
                    <a:pt x="403" y="264"/>
                    <a:pt x="404" y="263"/>
                    <a:pt x="405" y="264"/>
                  </a:cubicBezTo>
                  <a:cubicBezTo>
                    <a:pt x="406" y="261"/>
                    <a:pt x="407" y="260"/>
                    <a:pt x="409" y="258"/>
                  </a:cubicBezTo>
                  <a:cubicBezTo>
                    <a:pt x="410" y="258"/>
                    <a:pt x="410" y="258"/>
                    <a:pt x="412" y="258"/>
                  </a:cubicBezTo>
                  <a:cubicBezTo>
                    <a:pt x="411" y="258"/>
                    <a:pt x="412" y="259"/>
                    <a:pt x="412" y="260"/>
                  </a:cubicBezTo>
                  <a:cubicBezTo>
                    <a:pt x="412" y="259"/>
                    <a:pt x="414" y="258"/>
                    <a:pt x="414" y="258"/>
                  </a:cubicBezTo>
                  <a:cubicBezTo>
                    <a:pt x="415" y="257"/>
                    <a:pt x="415" y="258"/>
                    <a:pt x="416" y="258"/>
                  </a:cubicBezTo>
                  <a:cubicBezTo>
                    <a:pt x="416" y="258"/>
                    <a:pt x="417" y="256"/>
                    <a:pt x="417" y="256"/>
                  </a:cubicBezTo>
                  <a:cubicBezTo>
                    <a:pt x="419" y="255"/>
                    <a:pt x="419" y="256"/>
                    <a:pt x="421" y="256"/>
                  </a:cubicBezTo>
                  <a:cubicBezTo>
                    <a:pt x="422" y="256"/>
                    <a:pt x="424" y="254"/>
                    <a:pt x="424" y="254"/>
                  </a:cubicBezTo>
                  <a:cubicBezTo>
                    <a:pt x="425" y="254"/>
                    <a:pt x="427" y="254"/>
                    <a:pt x="428" y="254"/>
                  </a:cubicBezTo>
                  <a:cubicBezTo>
                    <a:pt x="427" y="250"/>
                    <a:pt x="428" y="250"/>
                    <a:pt x="432" y="250"/>
                  </a:cubicBezTo>
                  <a:cubicBezTo>
                    <a:pt x="432" y="249"/>
                    <a:pt x="432" y="248"/>
                    <a:pt x="431" y="247"/>
                  </a:cubicBezTo>
                  <a:cubicBezTo>
                    <a:pt x="432" y="246"/>
                    <a:pt x="434" y="245"/>
                    <a:pt x="434" y="244"/>
                  </a:cubicBezTo>
                  <a:cubicBezTo>
                    <a:pt x="436" y="244"/>
                    <a:pt x="437" y="244"/>
                    <a:pt x="438" y="244"/>
                  </a:cubicBezTo>
                  <a:cubicBezTo>
                    <a:pt x="439" y="243"/>
                    <a:pt x="439" y="241"/>
                    <a:pt x="439" y="241"/>
                  </a:cubicBezTo>
                  <a:cubicBezTo>
                    <a:pt x="434" y="242"/>
                    <a:pt x="429" y="242"/>
                    <a:pt x="425" y="240"/>
                  </a:cubicBezTo>
                  <a:cubicBezTo>
                    <a:pt x="424" y="240"/>
                    <a:pt x="422" y="238"/>
                    <a:pt x="421" y="238"/>
                  </a:cubicBezTo>
                  <a:cubicBezTo>
                    <a:pt x="419" y="238"/>
                    <a:pt x="420" y="239"/>
                    <a:pt x="418" y="238"/>
                  </a:cubicBezTo>
                  <a:cubicBezTo>
                    <a:pt x="418" y="237"/>
                    <a:pt x="418" y="237"/>
                    <a:pt x="418" y="237"/>
                  </a:cubicBezTo>
                  <a:cubicBezTo>
                    <a:pt x="414" y="237"/>
                    <a:pt x="412" y="240"/>
                    <a:pt x="410" y="240"/>
                  </a:cubicBezTo>
                  <a:cubicBezTo>
                    <a:pt x="405" y="241"/>
                    <a:pt x="403" y="240"/>
                    <a:pt x="399" y="240"/>
                  </a:cubicBezTo>
                  <a:cubicBezTo>
                    <a:pt x="411" y="232"/>
                    <a:pt x="389" y="236"/>
                    <a:pt x="384" y="237"/>
                  </a:cubicBezTo>
                  <a:cubicBezTo>
                    <a:pt x="384" y="235"/>
                    <a:pt x="383" y="234"/>
                    <a:pt x="382" y="232"/>
                  </a:cubicBezTo>
                  <a:cubicBezTo>
                    <a:pt x="383" y="232"/>
                    <a:pt x="383" y="232"/>
                    <a:pt x="383" y="231"/>
                  </a:cubicBezTo>
                  <a:cubicBezTo>
                    <a:pt x="384" y="232"/>
                    <a:pt x="385" y="230"/>
                    <a:pt x="385" y="230"/>
                  </a:cubicBezTo>
                  <a:cubicBezTo>
                    <a:pt x="385" y="232"/>
                    <a:pt x="385" y="235"/>
                    <a:pt x="386" y="236"/>
                  </a:cubicBezTo>
                  <a:cubicBezTo>
                    <a:pt x="391" y="234"/>
                    <a:pt x="397" y="233"/>
                    <a:pt x="403" y="234"/>
                  </a:cubicBezTo>
                  <a:cubicBezTo>
                    <a:pt x="403" y="234"/>
                    <a:pt x="406" y="236"/>
                    <a:pt x="408" y="235"/>
                  </a:cubicBezTo>
                  <a:cubicBezTo>
                    <a:pt x="408" y="235"/>
                    <a:pt x="409" y="234"/>
                    <a:pt x="410" y="234"/>
                  </a:cubicBezTo>
                  <a:cubicBezTo>
                    <a:pt x="409" y="232"/>
                    <a:pt x="409" y="230"/>
                    <a:pt x="408" y="228"/>
                  </a:cubicBezTo>
                  <a:cubicBezTo>
                    <a:pt x="402" y="230"/>
                    <a:pt x="399" y="229"/>
                    <a:pt x="392" y="230"/>
                  </a:cubicBezTo>
                  <a:cubicBezTo>
                    <a:pt x="391" y="230"/>
                    <a:pt x="383" y="232"/>
                    <a:pt x="386" y="229"/>
                  </a:cubicBezTo>
                  <a:cubicBezTo>
                    <a:pt x="386" y="229"/>
                    <a:pt x="388" y="227"/>
                    <a:pt x="388" y="227"/>
                  </a:cubicBezTo>
                  <a:cubicBezTo>
                    <a:pt x="388" y="226"/>
                    <a:pt x="388" y="226"/>
                    <a:pt x="388" y="226"/>
                  </a:cubicBezTo>
                  <a:cubicBezTo>
                    <a:pt x="390" y="226"/>
                    <a:pt x="390" y="227"/>
                    <a:pt x="391" y="228"/>
                  </a:cubicBezTo>
                  <a:cubicBezTo>
                    <a:pt x="394" y="228"/>
                    <a:pt x="400" y="229"/>
                    <a:pt x="402" y="228"/>
                  </a:cubicBezTo>
                  <a:cubicBezTo>
                    <a:pt x="403" y="228"/>
                    <a:pt x="405" y="226"/>
                    <a:pt x="405" y="226"/>
                  </a:cubicBezTo>
                  <a:cubicBezTo>
                    <a:pt x="407" y="226"/>
                    <a:pt x="409" y="226"/>
                    <a:pt x="411" y="226"/>
                  </a:cubicBezTo>
                  <a:cubicBezTo>
                    <a:pt x="411" y="225"/>
                    <a:pt x="411" y="225"/>
                    <a:pt x="411" y="225"/>
                  </a:cubicBezTo>
                  <a:cubicBezTo>
                    <a:pt x="410" y="224"/>
                    <a:pt x="410" y="224"/>
                    <a:pt x="410" y="222"/>
                  </a:cubicBezTo>
                  <a:cubicBezTo>
                    <a:pt x="408" y="222"/>
                    <a:pt x="405" y="222"/>
                    <a:pt x="404" y="221"/>
                  </a:cubicBezTo>
                  <a:cubicBezTo>
                    <a:pt x="403" y="219"/>
                    <a:pt x="403" y="219"/>
                    <a:pt x="403" y="219"/>
                  </a:cubicBezTo>
                  <a:cubicBezTo>
                    <a:pt x="397" y="220"/>
                    <a:pt x="390" y="220"/>
                    <a:pt x="384" y="221"/>
                  </a:cubicBezTo>
                  <a:cubicBezTo>
                    <a:pt x="384" y="220"/>
                    <a:pt x="384" y="220"/>
                    <a:pt x="384" y="220"/>
                  </a:cubicBezTo>
                  <a:cubicBezTo>
                    <a:pt x="385" y="219"/>
                    <a:pt x="386" y="219"/>
                    <a:pt x="388" y="219"/>
                  </a:cubicBezTo>
                  <a:cubicBezTo>
                    <a:pt x="387" y="218"/>
                    <a:pt x="389" y="218"/>
                    <a:pt x="388" y="216"/>
                  </a:cubicBezTo>
                  <a:cubicBezTo>
                    <a:pt x="386" y="216"/>
                    <a:pt x="386" y="216"/>
                    <a:pt x="386" y="216"/>
                  </a:cubicBezTo>
                  <a:cubicBezTo>
                    <a:pt x="385" y="215"/>
                    <a:pt x="386" y="214"/>
                    <a:pt x="386" y="213"/>
                  </a:cubicBezTo>
                  <a:cubicBezTo>
                    <a:pt x="388" y="214"/>
                    <a:pt x="389" y="215"/>
                    <a:pt x="391" y="217"/>
                  </a:cubicBezTo>
                  <a:cubicBezTo>
                    <a:pt x="395" y="216"/>
                    <a:pt x="398" y="215"/>
                    <a:pt x="402" y="216"/>
                  </a:cubicBezTo>
                  <a:cubicBezTo>
                    <a:pt x="404" y="218"/>
                    <a:pt x="404" y="218"/>
                    <a:pt x="404" y="218"/>
                  </a:cubicBezTo>
                  <a:cubicBezTo>
                    <a:pt x="405" y="218"/>
                    <a:pt x="407" y="217"/>
                    <a:pt x="408" y="218"/>
                  </a:cubicBezTo>
                  <a:cubicBezTo>
                    <a:pt x="408" y="218"/>
                    <a:pt x="408" y="221"/>
                    <a:pt x="410" y="221"/>
                  </a:cubicBezTo>
                  <a:cubicBezTo>
                    <a:pt x="412" y="222"/>
                    <a:pt x="414" y="220"/>
                    <a:pt x="417" y="222"/>
                  </a:cubicBezTo>
                  <a:cubicBezTo>
                    <a:pt x="418" y="222"/>
                    <a:pt x="418" y="224"/>
                    <a:pt x="418" y="225"/>
                  </a:cubicBezTo>
                  <a:cubicBezTo>
                    <a:pt x="420" y="228"/>
                    <a:pt x="424" y="234"/>
                    <a:pt x="427" y="236"/>
                  </a:cubicBezTo>
                  <a:cubicBezTo>
                    <a:pt x="428" y="237"/>
                    <a:pt x="431" y="238"/>
                    <a:pt x="432" y="238"/>
                  </a:cubicBezTo>
                  <a:cubicBezTo>
                    <a:pt x="432" y="239"/>
                    <a:pt x="432" y="239"/>
                    <a:pt x="432" y="239"/>
                  </a:cubicBezTo>
                  <a:cubicBezTo>
                    <a:pt x="434" y="239"/>
                    <a:pt x="433" y="237"/>
                    <a:pt x="434" y="237"/>
                  </a:cubicBezTo>
                  <a:cubicBezTo>
                    <a:pt x="436" y="236"/>
                    <a:pt x="440" y="238"/>
                    <a:pt x="442" y="239"/>
                  </a:cubicBezTo>
                  <a:cubicBezTo>
                    <a:pt x="443" y="240"/>
                    <a:pt x="443" y="240"/>
                    <a:pt x="443" y="240"/>
                  </a:cubicBezTo>
                  <a:cubicBezTo>
                    <a:pt x="446" y="237"/>
                    <a:pt x="443" y="236"/>
                    <a:pt x="441" y="235"/>
                  </a:cubicBezTo>
                  <a:cubicBezTo>
                    <a:pt x="442" y="234"/>
                    <a:pt x="443" y="234"/>
                    <a:pt x="443" y="234"/>
                  </a:cubicBezTo>
                  <a:cubicBezTo>
                    <a:pt x="444" y="233"/>
                    <a:pt x="442" y="233"/>
                    <a:pt x="443" y="232"/>
                  </a:cubicBezTo>
                  <a:cubicBezTo>
                    <a:pt x="445" y="231"/>
                    <a:pt x="443" y="225"/>
                    <a:pt x="441" y="224"/>
                  </a:cubicBezTo>
                  <a:cubicBezTo>
                    <a:pt x="440" y="224"/>
                    <a:pt x="440" y="224"/>
                    <a:pt x="440" y="224"/>
                  </a:cubicBezTo>
                  <a:cubicBezTo>
                    <a:pt x="439" y="223"/>
                    <a:pt x="440" y="222"/>
                    <a:pt x="439" y="220"/>
                  </a:cubicBezTo>
                  <a:cubicBezTo>
                    <a:pt x="439" y="221"/>
                    <a:pt x="438" y="220"/>
                    <a:pt x="437" y="220"/>
                  </a:cubicBezTo>
                  <a:cubicBezTo>
                    <a:pt x="437" y="222"/>
                    <a:pt x="438" y="222"/>
                    <a:pt x="436" y="222"/>
                  </a:cubicBezTo>
                  <a:cubicBezTo>
                    <a:pt x="436" y="222"/>
                    <a:pt x="436" y="219"/>
                    <a:pt x="436" y="219"/>
                  </a:cubicBezTo>
                  <a:cubicBezTo>
                    <a:pt x="437" y="219"/>
                    <a:pt x="437" y="219"/>
                    <a:pt x="437" y="218"/>
                  </a:cubicBezTo>
                  <a:cubicBezTo>
                    <a:pt x="435" y="218"/>
                    <a:pt x="435" y="218"/>
                    <a:pt x="433" y="218"/>
                  </a:cubicBezTo>
                  <a:cubicBezTo>
                    <a:pt x="433" y="217"/>
                    <a:pt x="434" y="217"/>
                    <a:pt x="434" y="216"/>
                  </a:cubicBezTo>
                  <a:cubicBezTo>
                    <a:pt x="433" y="215"/>
                    <a:pt x="431" y="213"/>
                    <a:pt x="430" y="212"/>
                  </a:cubicBezTo>
                  <a:cubicBezTo>
                    <a:pt x="429" y="212"/>
                    <a:pt x="428" y="213"/>
                    <a:pt x="426" y="212"/>
                  </a:cubicBezTo>
                  <a:cubicBezTo>
                    <a:pt x="425" y="211"/>
                    <a:pt x="423" y="208"/>
                    <a:pt x="421" y="208"/>
                  </a:cubicBezTo>
                  <a:cubicBezTo>
                    <a:pt x="418" y="207"/>
                    <a:pt x="415" y="208"/>
                    <a:pt x="412" y="208"/>
                  </a:cubicBezTo>
                  <a:cubicBezTo>
                    <a:pt x="412" y="207"/>
                    <a:pt x="412" y="207"/>
                    <a:pt x="412" y="207"/>
                  </a:cubicBezTo>
                  <a:cubicBezTo>
                    <a:pt x="414" y="206"/>
                    <a:pt x="416" y="206"/>
                    <a:pt x="418" y="206"/>
                  </a:cubicBezTo>
                  <a:cubicBezTo>
                    <a:pt x="416" y="204"/>
                    <a:pt x="416" y="202"/>
                    <a:pt x="413" y="201"/>
                  </a:cubicBezTo>
                  <a:cubicBezTo>
                    <a:pt x="412" y="201"/>
                    <a:pt x="411" y="202"/>
                    <a:pt x="412" y="202"/>
                  </a:cubicBezTo>
                  <a:cubicBezTo>
                    <a:pt x="411" y="202"/>
                    <a:pt x="410" y="204"/>
                    <a:pt x="410" y="204"/>
                  </a:cubicBezTo>
                  <a:cubicBezTo>
                    <a:pt x="408" y="204"/>
                    <a:pt x="406" y="204"/>
                    <a:pt x="406" y="204"/>
                  </a:cubicBezTo>
                  <a:cubicBezTo>
                    <a:pt x="406" y="204"/>
                    <a:pt x="405" y="206"/>
                    <a:pt x="405" y="206"/>
                  </a:cubicBezTo>
                  <a:cubicBezTo>
                    <a:pt x="404" y="206"/>
                    <a:pt x="402" y="206"/>
                    <a:pt x="402" y="205"/>
                  </a:cubicBezTo>
                  <a:cubicBezTo>
                    <a:pt x="402" y="205"/>
                    <a:pt x="402" y="204"/>
                    <a:pt x="402" y="203"/>
                  </a:cubicBezTo>
                  <a:cubicBezTo>
                    <a:pt x="401" y="203"/>
                    <a:pt x="400" y="202"/>
                    <a:pt x="400" y="202"/>
                  </a:cubicBezTo>
                  <a:cubicBezTo>
                    <a:pt x="400" y="202"/>
                    <a:pt x="398" y="203"/>
                    <a:pt x="398" y="202"/>
                  </a:cubicBezTo>
                  <a:cubicBezTo>
                    <a:pt x="397" y="202"/>
                    <a:pt x="398" y="200"/>
                    <a:pt x="398" y="200"/>
                  </a:cubicBezTo>
                  <a:cubicBezTo>
                    <a:pt x="397" y="199"/>
                    <a:pt x="397" y="199"/>
                    <a:pt x="396" y="199"/>
                  </a:cubicBezTo>
                  <a:cubicBezTo>
                    <a:pt x="395" y="198"/>
                    <a:pt x="396" y="198"/>
                    <a:pt x="395" y="197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396" y="196"/>
                    <a:pt x="397" y="196"/>
                    <a:pt x="398" y="196"/>
                  </a:cubicBezTo>
                  <a:cubicBezTo>
                    <a:pt x="401" y="194"/>
                    <a:pt x="399" y="195"/>
                    <a:pt x="400" y="194"/>
                  </a:cubicBezTo>
                  <a:cubicBezTo>
                    <a:pt x="398" y="194"/>
                    <a:pt x="398" y="193"/>
                    <a:pt x="398" y="193"/>
                  </a:cubicBezTo>
                  <a:cubicBezTo>
                    <a:pt x="401" y="193"/>
                    <a:pt x="403" y="194"/>
                    <a:pt x="406" y="193"/>
                  </a:cubicBezTo>
                  <a:cubicBezTo>
                    <a:pt x="408" y="193"/>
                    <a:pt x="409" y="190"/>
                    <a:pt x="411" y="190"/>
                  </a:cubicBezTo>
                  <a:cubicBezTo>
                    <a:pt x="411" y="190"/>
                    <a:pt x="412" y="190"/>
                    <a:pt x="413" y="190"/>
                  </a:cubicBezTo>
                  <a:cubicBezTo>
                    <a:pt x="413" y="190"/>
                    <a:pt x="414" y="188"/>
                    <a:pt x="414" y="188"/>
                  </a:cubicBezTo>
                  <a:cubicBezTo>
                    <a:pt x="415" y="187"/>
                    <a:pt x="417" y="187"/>
                    <a:pt x="418" y="187"/>
                  </a:cubicBezTo>
                  <a:cubicBezTo>
                    <a:pt x="418" y="186"/>
                    <a:pt x="418" y="184"/>
                    <a:pt x="418" y="183"/>
                  </a:cubicBezTo>
                  <a:cubicBezTo>
                    <a:pt x="419" y="183"/>
                    <a:pt x="420" y="183"/>
                    <a:pt x="421" y="183"/>
                  </a:cubicBezTo>
                  <a:cubicBezTo>
                    <a:pt x="420" y="185"/>
                    <a:pt x="419" y="187"/>
                    <a:pt x="421" y="188"/>
                  </a:cubicBezTo>
                  <a:cubicBezTo>
                    <a:pt x="423" y="189"/>
                    <a:pt x="425" y="189"/>
                    <a:pt x="427" y="189"/>
                  </a:cubicBezTo>
                  <a:cubicBezTo>
                    <a:pt x="429" y="190"/>
                    <a:pt x="429" y="190"/>
                    <a:pt x="429" y="190"/>
                  </a:cubicBezTo>
                  <a:cubicBezTo>
                    <a:pt x="430" y="191"/>
                    <a:pt x="432" y="190"/>
                    <a:pt x="433" y="190"/>
                  </a:cubicBezTo>
                  <a:cubicBezTo>
                    <a:pt x="434" y="191"/>
                    <a:pt x="436" y="192"/>
                    <a:pt x="436" y="192"/>
                  </a:cubicBezTo>
                  <a:cubicBezTo>
                    <a:pt x="439" y="193"/>
                    <a:pt x="443" y="190"/>
                    <a:pt x="445" y="189"/>
                  </a:cubicBezTo>
                  <a:cubicBezTo>
                    <a:pt x="445" y="189"/>
                    <a:pt x="445" y="187"/>
                    <a:pt x="445" y="187"/>
                  </a:cubicBezTo>
                  <a:cubicBezTo>
                    <a:pt x="447" y="186"/>
                    <a:pt x="451" y="186"/>
                    <a:pt x="452" y="186"/>
                  </a:cubicBezTo>
                  <a:cubicBezTo>
                    <a:pt x="451" y="185"/>
                    <a:pt x="452" y="181"/>
                    <a:pt x="452" y="181"/>
                  </a:cubicBezTo>
                  <a:cubicBezTo>
                    <a:pt x="451" y="180"/>
                    <a:pt x="450" y="181"/>
                    <a:pt x="449" y="181"/>
                  </a:cubicBezTo>
                  <a:cubicBezTo>
                    <a:pt x="443" y="180"/>
                    <a:pt x="444" y="176"/>
                    <a:pt x="441" y="183"/>
                  </a:cubicBezTo>
                  <a:cubicBezTo>
                    <a:pt x="441" y="182"/>
                    <a:pt x="440" y="180"/>
                    <a:pt x="439" y="179"/>
                  </a:cubicBezTo>
                  <a:cubicBezTo>
                    <a:pt x="439" y="179"/>
                    <a:pt x="438" y="179"/>
                    <a:pt x="437" y="179"/>
                  </a:cubicBezTo>
                  <a:cubicBezTo>
                    <a:pt x="434" y="178"/>
                    <a:pt x="438" y="175"/>
                    <a:pt x="438" y="174"/>
                  </a:cubicBezTo>
                  <a:cubicBezTo>
                    <a:pt x="438" y="173"/>
                    <a:pt x="438" y="171"/>
                    <a:pt x="438" y="169"/>
                  </a:cubicBezTo>
                  <a:cubicBezTo>
                    <a:pt x="440" y="170"/>
                    <a:pt x="442" y="172"/>
                    <a:pt x="443" y="172"/>
                  </a:cubicBezTo>
                  <a:cubicBezTo>
                    <a:pt x="447" y="173"/>
                    <a:pt x="451" y="172"/>
                    <a:pt x="455" y="173"/>
                  </a:cubicBezTo>
                  <a:cubicBezTo>
                    <a:pt x="457" y="174"/>
                    <a:pt x="458" y="177"/>
                    <a:pt x="462" y="176"/>
                  </a:cubicBezTo>
                  <a:cubicBezTo>
                    <a:pt x="462" y="176"/>
                    <a:pt x="464" y="174"/>
                    <a:pt x="464" y="174"/>
                  </a:cubicBezTo>
                  <a:cubicBezTo>
                    <a:pt x="465" y="175"/>
                    <a:pt x="465" y="172"/>
                    <a:pt x="465" y="171"/>
                  </a:cubicBezTo>
                  <a:cubicBezTo>
                    <a:pt x="463" y="171"/>
                    <a:pt x="461" y="170"/>
                    <a:pt x="459" y="170"/>
                  </a:cubicBezTo>
                  <a:cubicBezTo>
                    <a:pt x="457" y="171"/>
                    <a:pt x="457" y="171"/>
                    <a:pt x="457" y="171"/>
                  </a:cubicBezTo>
                  <a:cubicBezTo>
                    <a:pt x="455" y="171"/>
                    <a:pt x="452" y="171"/>
                    <a:pt x="449" y="171"/>
                  </a:cubicBezTo>
                  <a:cubicBezTo>
                    <a:pt x="450" y="169"/>
                    <a:pt x="450" y="169"/>
                    <a:pt x="450" y="169"/>
                  </a:cubicBezTo>
                  <a:cubicBezTo>
                    <a:pt x="452" y="169"/>
                    <a:pt x="453" y="164"/>
                    <a:pt x="447" y="166"/>
                  </a:cubicBezTo>
                  <a:cubicBezTo>
                    <a:pt x="447" y="168"/>
                    <a:pt x="447" y="168"/>
                    <a:pt x="447" y="168"/>
                  </a:cubicBezTo>
                  <a:cubicBezTo>
                    <a:pt x="446" y="168"/>
                    <a:pt x="443" y="167"/>
                    <a:pt x="443" y="167"/>
                  </a:cubicBezTo>
                  <a:cubicBezTo>
                    <a:pt x="445" y="167"/>
                    <a:pt x="446" y="167"/>
                    <a:pt x="447" y="164"/>
                  </a:cubicBezTo>
                  <a:cubicBezTo>
                    <a:pt x="448" y="163"/>
                    <a:pt x="449" y="163"/>
                    <a:pt x="449" y="163"/>
                  </a:cubicBezTo>
                  <a:cubicBezTo>
                    <a:pt x="446" y="158"/>
                    <a:pt x="446" y="159"/>
                    <a:pt x="440" y="157"/>
                  </a:cubicBezTo>
                  <a:cubicBezTo>
                    <a:pt x="441" y="155"/>
                    <a:pt x="441" y="155"/>
                    <a:pt x="441" y="155"/>
                  </a:cubicBezTo>
                  <a:cubicBezTo>
                    <a:pt x="441" y="155"/>
                    <a:pt x="444" y="155"/>
                    <a:pt x="443" y="156"/>
                  </a:cubicBezTo>
                  <a:cubicBezTo>
                    <a:pt x="443" y="156"/>
                    <a:pt x="444" y="157"/>
                    <a:pt x="444" y="157"/>
                  </a:cubicBezTo>
                  <a:cubicBezTo>
                    <a:pt x="446" y="157"/>
                    <a:pt x="448" y="158"/>
                    <a:pt x="450" y="157"/>
                  </a:cubicBezTo>
                  <a:cubicBezTo>
                    <a:pt x="451" y="157"/>
                    <a:pt x="451" y="155"/>
                    <a:pt x="453" y="156"/>
                  </a:cubicBezTo>
                  <a:cubicBezTo>
                    <a:pt x="453" y="156"/>
                    <a:pt x="453" y="158"/>
                    <a:pt x="453" y="158"/>
                  </a:cubicBezTo>
                  <a:cubicBezTo>
                    <a:pt x="455" y="159"/>
                    <a:pt x="455" y="159"/>
                    <a:pt x="455" y="159"/>
                  </a:cubicBezTo>
                  <a:cubicBezTo>
                    <a:pt x="455" y="159"/>
                    <a:pt x="455" y="159"/>
                    <a:pt x="455" y="159"/>
                  </a:cubicBezTo>
                  <a:cubicBezTo>
                    <a:pt x="455" y="159"/>
                    <a:pt x="457" y="159"/>
                    <a:pt x="457" y="159"/>
                  </a:cubicBezTo>
                  <a:cubicBezTo>
                    <a:pt x="459" y="154"/>
                    <a:pt x="458" y="151"/>
                    <a:pt x="457" y="145"/>
                  </a:cubicBezTo>
                  <a:cubicBezTo>
                    <a:pt x="454" y="145"/>
                    <a:pt x="454" y="145"/>
                    <a:pt x="454" y="145"/>
                  </a:cubicBezTo>
                  <a:cubicBezTo>
                    <a:pt x="454" y="144"/>
                    <a:pt x="455" y="144"/>
                    <a:pt x="455" y="143"/>
                  </a:cubicBezTo>
                  <a:cubicBezTo>
                    <a:pt x="456" y="142"/>
                    <a:pt x="455" y="140"/>
                    <a:pt x="455" y="139"/>
                  </a:cubicBezTo>
                  <a:cubicBezTo>
                    <a:pt x="449" y="138"/>
                    <a:pt x="450" y="139"/>
                    <a:pt x="447" y="143"/>
                  </a:cubicBezTo>
                  <a:cubicBezTo>
                    <a:pt x="445" y="142"/>
                    <a:pt x="446" y="142"/>
                    <a:pt x="445" y="141"/>
                  </a:cubicBezTo>
                  <a:cubicBezTo>
                    <a:pt x="444" y="141"/>
                    <a:pt x="442" y="141"/>
                    <a:pt x="441" y="141"/>
                  </a:cubicBezTo>
                  <a:cubicBezTo>
                    <a:pt x="442" y="141"/>
                    <a:pt x="441" y="138"/>
                    <a:pt x="441" y="138"/>
                  </a:cubicBezTo>
                  <a:cubicBezTo>
                    <a:pt x="443" y="138"/>
                    <a:pt x="443" y="139"/>
                    <a:pt x="445" y="139"/>
                  </a:cubicBezTo>
                  <a:cubicBezTo>
                    <a:pt x="445" y="139"/>
                    <a:pt x="446" y="137"/>
                    <a:pt x="446" y="137"/>
                  </a:cubicBezTo>
                  <a:cubicBezTo>
                    <a:pt x="448" y="135"/>
                    <a:pt x="449" y="135"/>
                    <a:pt x="447" y="133"/>
                  </a:cubicBezTo>
                  <a:cubicBezTo>
                    <a:pt x="448" y="133"/>
                    <a:pt x="449" y="131"/>
                    <a:pt x="446" y="131"/>
                  </a:cubicBezTo>
                  <a:cubicBezTo>
                    <a:pt x="446" y="131"/>
                    <a:pt x="447" y="129"/>
                    <a:pt x="447" y="129"/>
                  </a:cubicBezTo>
                  <a:cubicBezTo>
                    <a:pt x="451" y="130"/>
                    <a:pt x="456" y="129"/>
                    <a:pt x="460" y="131"/>
                  </a:cubicBezTo>
                  <a:cubicBezTo>
                    <a:pt x="461" y="131"/>
                    <a:pt x="463" y="133"/>
                    <a:pt x="464" y="133"/>
                  </a:cubicBezTo>
                  <a:cubicBezTo>
                    <a:pt x="466" y="134"/>
                    <a:pt x="469" y="133"/>
                    <a:pt x="470" y="133"/>
                  </a:cubicBezTo>
                  <a:cubicBezTo>
                    <a:pt x="469" y="131"/>
                    <a:pt x="469" y="131"/>
                    <a:pt x="469" y="131"/>
                  </a:cubicBezTo>
                  <a:cubicBezTo>
                    <a:pt x="470" y="127"/>
                    <a:pt x="469" y="129"/>
                    <a:pt x="468" y="126"/>
                  </a:cubicBezTo>
                  <a:cubicBezTo>
                    <a:pt x="468" y="125"/>
                    <a:pt x="468" y="124"/>
                    <a:pt x="467" y="123"/>
                  </a:cubicBezTo>
                  <a:cubicBezTo>
                    <a:pt x="467" y="122"/>
                    <a:pt x="466" y="122"/>
                    <a:pt x="465" y="121"/>
                  </a:cubicBezTo>
                  <a:cubicBezTo>
                    <a:pt x="466" y="121"/>
                    <a:pt x="464" y="120"/>
                    <a:pt x="464" y="120"/>
                  </a:cubicBezTo>
                  <a:cubicBezTo>
                    <a:pt x="464" y="120"/>
                    <a:pt x="462" y="120"/>
                    <a:pt x="462" y="120"/>
                  </a:cubicBezTo>
                  <a:cubicBezTo>
                    <a:pt x="462" y="120"/>
                    <a:pt x="462" y="123"/>
                    <a:pt x="461" y="123"/>
                  </a:cubicBezTo>
                  <a:cubicBezTo>
                    <a:pt x="459" y="123"/>
                    <a:pt x="459" y="122"/>
                    <a:pt x="457" y="122"/>
                  </a:cubicBezTo>
                  <a:cubicBezTo>
                    <a:pt x="456" y="122"/>
                    <a:pt x="455" y="122"/>
                    <a:pt x="453" y="123"/>
                  </a:cubicBezTo>
                  <a:cubicBezTo>
                    <a:pt x="453" y="121"/>
                    <a:pt x="453" y="117"/>
                    <a:pt x="453" y="115"/>
                  </a:cubicBezTo>
                  <a:cubicBezTo>
                    <a:pt x="456" y="116"/>
                    <a:pt x="457" y="117"/>
                    <a:pt x="459" y="117"/>
                  </a:cubicBezTo>
                  <a:cubicBezTo>
                    <a:pt x="465" y="115"/>
                    <a:pt x="458" y="114"/>
                    <a:pt x="456" y="113"/>
                  </a:cubicBezTo>
                  <a:cubicBezTo>
                    <a:pt x="456" y="112"/>
                    <a:pt x="455" y="111"/>
                    <a:pt x="455" y="111"/>
                  </a:cubicBezTo>
                  <a:cubicBezTo>
                    <a:pt x="453" y="110"/>
                    <a:pt x="451" y="112"/>
                    <a:pt x="450" y="112"/>
                  </a:cubicBezTo>
                  <a:cubicBezTo>
                    <a:pt x="448" y="112"/>
                    <a:pt x="445" y="110"/>
                    <a:pt x="443" y="109"/>
                  </a:cubicBezTo>
                  <a:cubicBezTo>
                    <a:pt x="444" y="110"/>
                    <a:pt x="441" y="111"/>
                    <a:pt x="441" y="111"/>
                  </a:cubicBezTo>
                  <a:cubicBezTo>
                    <a:pt x="440" y="110"/>
                    <a:pt x="439" y="108"/>
                    <a:pt x="441" y="109"/>
                  </a:cubicBezTo>
                  <a:cubicBezTo>
                    <a:pt x="441" y="107"/>
                    <a:pt x="441" y="106"/>
                    <a:pt x="441" y="105"/>
                  </a:cubicBezTo>
                  <a:cubicBezTo>
                    <a:pt x="447" y="106"/>
                    <a:pt x="450" y="107"/>
                    <a:pt x="454" y="109"/>
                  </a:cubicBezTo>
                  <a:cubicBezTo>
                    <a:pt x="454" y="107"/>
                    <a:pt x="455" y="104"/>
                    <a:pt x="455" y="103"/>
                  </a:cubicBezTo>
                  <a:cubicBezTo>
                    <a:pt x="456" y="101"/>
                    <a:pt x="460" y="100"/>
                    <a:pt x="461" y="99"/>
                  </a:cubicBezTo>
                  <a:cubicBezTo>
                    <a:pt x="461" y="98"/>
                    <a:pt x="460" y="98"/>
                    <a:pt x="461" y="97"/>
                  </a:cubicBezTo>
                  <a:cubicBezTo>
                    <a:pt x="461" y="97"/>
                    <a:pt x="462" y="94"/>
                    <a:pt x="461" y="93"/>
                  </a:cubicBezTo>
                  <a:cubicBezTo>
                    <a:pt x="465" y="90"/>
                    <a:pt x="466" y="89"/>
                    <a:pt x="461" y="86"/>
                  </a:cubicBezTo>
                  <a:cubicBezTo>
                    <a:pt x="464" y="85"/>
                    <a:pt x="468" y="85"/>
                    <a:pt x="473" y="85"/>
                  </a:cubicBezTo>
                  <a:cubicBezTo>
                    <a:pt x="474" y="84"/>
                    <a:pt x="473" y="82"/>
                    <a:pt x="473" y="81"/>
                  </a:cubicBezTo>
                  <a:cubicBezTo>
                    <a:pt x="479" y="77"/>
                    <a:pt x="482" y="75"/>
                    <a:pt x="472" y="73"/>
                  </a:cubicBezTo>
                  <a:cubicBezTo>
                    <a:pt x="470" y="73"/>
                    <a:pt x="467" y="72"/>
                    <a:pt x="464" y="73"/>
                  </a:cubicBezTo>
                  <a:cubicBezTo>
                    <a:pt x="463" y="73"/>
                    <a:pt x="463" y="75"/>
                    <a:pt x="462" y="75"/>
                  </a:cubicBezTo>
                  <a:cubicBezTo>
                    <a:pt x="459" y="76"/>
                    <a:pt x="457" y="77"/>
                    <a:pt x="455" y="78"/>
                  </a:cubicBezTo>
                  <a:cubicBezTo>
                    <a:pt x="455" y="76"/>
                    <a:pt x="455" y="76"/>
                    <a:pt x="454" y="75"/>
                  </a:cubicBezTo>
                  <a:cubicBezTo>
                    <a:pt x="453" y="73"/>
                    <a:pt x="451" y="71"/>
                    <a:pt x="453" y="69"/>
                  </a:cubicBezTo>
                  <a:cubicBezTo>
                    <a:pt x="459" y="66"/>
                    <a:pt x="468" y="70"/>
                    <a:pt x="473" y="71"/>
                  </a:cubicBezTo>
                  <a:cubicBezTo>
                    <a:pt x="476" y="71"/>
                    <a:pt x="478" y="71"/>
                    <a:pt x="481" y="71"/>
                  </a:cubicBezTo>
                  <a:cubicBezTo>
                    <a:pt x="481" y="71"/>
                    <a:pt x="483" y="72"/>
                    <a:pt x="484" y="71"/>
                  </a:cubicBezTo>
                  <a:cubicBezTo>
                    <a:pt x="485" y="71"/>
                    <a:pt x="491" y="64"/>
                    <a:pt x="492" y="63"/>
                  </a:cubicBezTo>
                  <a:cubicBezTo>
                    <a:pt x="493" y="63"/>
                    <a:pt x="492" y="61"/>
                    <a:pt x="493" y="61"/>
                  </a:cubicBezTo>
                  <a:cubicBezTo>
                    <a:pt x="490" y="61"/>
                    <a:pt x="487" y="60"/>
                    <a:pt x="485" y="60"/>
                  </a:cubicBezTo>
                  <a:cubicBezTo>
                    <a:pt x="485" y="60"/>
                    <a:pt x="484" y="63"/>
                    <a:pt x="483" y="63"/>
                  </a:cubicBezTo>
                  <a:cubicBezTo>
                    <a:pt x="482" y="63"/>
                    <a:pt x="480" y="62"/>
                    <a:pt x="478" y="62"/>
                  </a:cubicBezTo>
                  <a:cubicBezTo>
                    <a:pt x="476" y="62"/>
                    <a:pt x="472" y="64"/>
                    <a:pt x="469" y="64"/>
                  </a:cubicBezTo>
                  <a:cubicBezTo>
                    <a:pt x="468" y="64"/>
                    <a:pt x="465" y="62"/>
                    <a:pt x="464" y="61"/>
                  </a:cubicBezTo>
                  <a:cubicBezTo>
                    <a:pt x="467" y="61"/>
                    <a:pt x="470" y="61"/>
                    <a:pt x="472" y="60"/>
                  </a:cubicBezTo>
                  <a:cubicBezTo>
                    <a:pt x="472" y="60"/>
                    <a:pt x="473" y="58"/>
                    <a:pt x="473" y="58"/>
                  </a:cubicBezTo>
                  <a:cubicBezTo>
                    <a:pt x="477" y="57"/>
                    <a:pt x="481" y="60"/>
                    <a:pt x="485" y="60"/>
                  </a:cubicBezTo>
                  <a:cubicBezTo>
                    <a:pt x="486" y="59"/>
                    <a:pt x="487" y="58"/>
                    <a:pt x="489" y="58"/>
                  </a:cubicBezTo>
                  <a:cubicBezTo>
                    <a:pt x="490" y="58"/>
                    <a:pt x="494" y="60"/>
                    <a:pt x="495" y="60"/>
                  </a:cubicBezTo>
                  <a:cubicBezTo>
                    <a:pt x="495" y="59"/>
                    <a:pt x="496" y="57"/>
                    <a:pt x="497" y="57"/>
                  </a:cubicBezTo>
                  <a:cubicBezTo>
                    <a:pt x="499" y="56"/>
                    <a:pt x="502" y="56"/>
                    <a:pt x="505" y="56"/>
                  </a:cubicBezTo>
                  <a:cubicBezTo>
                    <a:pt x="505" y="54"/>
                    <a:pt x="504" y="53"/>
                    <a:pt x="505" y="52"/>
                  </a:cubicBezTo>
                  <a:cubicBezTo>
                    <a:pt x="506" y="52"/>
                    <a:pt x="508" y="52"/>
                    <a:pt x="509" y="52"/>
                  </a:cubicBezTo>
                  <a:cubicBezTo>
                    <a:pt x="511" y="52"/>
                    <a:pt x="512" y="49"/>
                    <a:pt x="513" y="49"/>
                  </a:cubicBezTo>
                  <a:cubicBezTo>
                    <a:pt x="515" y="48"/>
                    <a:pt x="516" y="50"/>
                    <a:pt x="519" y="50"/>
                  </a:cubicBezTo>
                  <a:cubicBezTo>
                    <a:pt x="519" y="49"/>
                    <a:pt x="520" y="48"/>
                    <a:pt x="521" y="48"/>
                  </a:cubicBezTo>
                  <a:cubicBezTo>
                    <a:pt x="519" y="46"/>
                    <a:pt x="518" y="43"/>
                    <a:pt x="516" y="43"/>
                  </a:cubicBezTo>
                  <a:cubicBezTo>
                    <a:pt x="513" y="42"/>
                    <a:pt x="507" y="44"/>
                    <a:pt x="505" y="44"/>
                  </a:cubicBezTo>
                  <a:cubicBezTo>
                    <a:pt x="502" y="43"/>
                    <a:pt x="495" y="41"/>
                    <a:pt x="491" y="41"/>
                  </a:cubicBezTo>
                  <a:cubicBezTo>
                    <a:pt x="487" y="40"/>
                    <a:pt x="485" y="42"/>
                    <a:pt x="481" y="42"/>
                  </a:cubicBezTo>
                  <a:cubicBezTo>
                    <a:pt x="481" y="42"/>
                    <a:pt x="476" y="40"/>
                    <a:pt x="475" y="41"/>
                  </a:cubicBezTo>
                  <a:cubicBezTo>
                    <a:pt x="474" y="44"/>
                    <a:pt x="474" y="44"/>
                    <a:pt x="474" y="44"/>
                  </a:cubicBezTo>
                  <a:cubicBezTo>
                    <a:pt x="470" y="45"/>
                    <a:pt x="468" y="45"/>
                    <a:pt x="465" y="46"/>
                  </a:cubicBezTo>
                  <a:cubicBezTo>
                    <a:pt x="465" y="46"/>
                    <a:pt x="465" y="48"/>
                    <a:pt x="465" y="48"/>
                  </a:cubicBezTo>
                  <a:cubicBezTo>
                    <a:pt x="463" y="49"/>
                    <a:pt x="463" y="47"/>
                    <a:pt x="462" y="47"/>
                  </a:cubicBezTo>
                  <a:cubicBezTo>
                    <a:pt x="458" y="45"/>
                    <a:pt x="458" y="45"/>
                    <a:pt x="455" y="48"/>
                  </a:cubicBezTo>
                  <a:cubicBezTo>
                    <a:pt x="454" y="46"/>
                    <a:pt x="454" y="45"/>
                    <a:pt x="453" y="43"/>
                  </a:cubicBezTo>
                  <a:cubicBezTo>
                    <a:pt x="451" y="44"/>
                    <a:pt x="446" y="49"/>
                    <a:pt x="444" y="50"/>
                  </a:cubicBezTo>
                  <a:cubicBezTo>
                    <a:pt x="443" y="50"/>
                    <a:pt x="442" y="49"/>
                    <a:pt x="441" y="50"/>
                  </a:cubicBezTo>
                  <a:cubicBezTo>
                    <a:pt x="439" y="50"/>
                    <a:pt x="439" y="53"/>
                    <a:pt x="437" y="54"/>
                  </a:cubicBezTo>
                  <a:cubicBezTo>
                    <a:pt x="435" y="55"/>
                    <a:pt x="429" y="56"/>
                    <a:pt x="425" y="56"/>
                  </a:cubicBezTo>
                  <a:cubicBezTo>
                    <a:pt x="425" y="55"/>
                    <a:pt x="423" y="55"/>
                    <a:pt x="421" y="55"/>
                  </a:cubicBezTo>
                  <a:cubicBezTo>
                    <a:pt x="421" y="55"/>
                    <a:pt x="420" y="56"/>
                    <a:pt x="419" y="56"/>
                  </a:cubicBezTo>
                  <a:cubicBezTo>
                    <a:pt x="418" y="56"/>
                    <a:pt x="416" y="54"/>
                    <a:pt x="416" y="54"/>
                  </a:cubicBezTo>
                  <a:cubicBezTo>
                    <a:pt x="418" y="53"/>
                    <a:pt x="419" y="51"/>
                    <a:pt x="423" y="51"/>
                  </a:cubicBezTo>
                  <a:cubicBezTo>
                    <a:pt x="423" y="51"/>
                    <a:pt x="425" y="52"/>
                    <a:pt x="426" y="52"/>
                  </a:cubicBezTo>
                  <a:cubicBezTo>
                    <a:pt x="427" y="51"/>
                    <a:pt x="427" y="50"/>
                    <a:pt x="427" y="50"/>
                  </a:cubicBezTo>
                  <a:cubicBezTo>
                    <a:pt x="429" y="49"/>
                    <a:pt x="431" y="49"/>
                    <a:pt x="432" y="48"/>
                  </a:cubicBezTo>
                  <a:cubicBezTo>
                    <a:pt x="433" y="48"/>
                    <a:pt x="437" y="41"/>
                    <a:pt x="437" y="40"/>
                  </a:cubicBezTo>
                  <a:cubicBezTo>
                    <a:pt x="438" y="38"/>
                    <a:pt x="437" y="39"/>
                    <a:pt x="437" y="37"/>
                  </a:cubicBezTo>
                  <a:cubicBezTo>
                    <a:pt x="433" y="37"/>
                    <a:pt x="429" y="38"/>
                    <a:pt x="426" y="38"/>
                  </a:cubicBezTo>
                  <a:cubicBezTo>
                    <a:pt x="426" y="38"/>
                    <a:pt x="423" y="36"/>
                    <a:pt x="421" y="37"/>
                  </a:cubicBezTo>
                  <a:cubicBezTo>
                    <a:pt x="421" y="37"/>
                    <a:pt x="421" y="38"/>
                    <a:pt x="420" y="38"/>
                  </a:cubicBezTo>
                  <a:cubicBezTo>
                    <a:pt x="420" y="40"/>
                    <a:pt x="420" y="42"/>
                    <a:pt x="420" y="44"/>
                  </a:cubicBezTo>
                  <a:cubicBezTo>
                    <a:pt x="415" y="43"/>
                    <a:pt x="407" y="44"/>
                    <a:pt x="400" y="44"/>
                  </a:cubicBezTo>
                  <a:cubicBezTo>
                    <a:pt x="400" y="43"/>
                    <a:pt x="401" y="43"/>
                    <a:pt x="402" y="43"/>
                  </a:cubicBezTo>
                  <a:cubicBezTo>
                    <a:pt x="402" y="41"/>
                    <a:pt x="401" y="39"/>
                    <a:pt x="402" y="38"/>
                  </a:cubicBezTo>
                  <a:cubicBezTo>
                    <a:pt x="400" y="37"/>
                    <a:pt x="400" y="38"/>
                    <a:pt x="400" y="37"/>
                  </a:cubicBezTo>
                  <a:cubicBezTo>
                    <a:pt x="393" y="37"/>
                    <a:pt x="386" y="37"/>
                    <a:pt x="378" y="38"/>
                  </a:cubicBezTo>
                  <a:cubicBezTo>
                    <a:pt x="378" y="38"/>
                    <a:pt x="374" y="39"/>
                    <a:pt x="374" y="39"/>
                  </a:cubicBezTo>
                  <a:cubicBezTo>
                    <a:pt x="371" y="39"/>
                    <a:pt x="369" y="38"/>
                    <a:pt x="368" y="38"/>
                  </a:cubicBezTo>
                  <a:cubicBezTo>
                    <a:pt x="365" y="37"/>
                    <a:pt x="365" y="39"/>
                    <a:pt x="364" y="39"/>
                  </a:cubicBezTo>
                  <a:cubicBezTo>
                    <a:pt x="362" y="39"/>
                    <a:pt x="362" y="38"/>
                    <a:pt x="360" y="38"/>
                  </a:cubicBezTo>
                  <a:cubicBezTo>
                    <a:pt x="357" y="39"/>
                    <a:pt x="353" y="42"/>
                    <a:pt x="350" y="43"/>
                  </a:cubicBezTo>
                  <a:cubicBezTo>
                    <a:pt x="348" y="43"/>
                    <a:pt x="345" y="42"/>
                    <a:pt x="342" y="43"/>
                  </a:cubicBezTo>
                  <a:cubicBezTo>
                    <a:pt x="341" y="43"/>
                    <a:pt x="341" y="45"/>
                    <a:pt x="340" y="46"/>
                  </a:cubicBezTo>
                  <a:cubicBezTo>
                    <a:pt x="339" y="46"/>
                    <a:pt x="339" y="45"/>
                    <a:pt x="337" y="46"/>
                  </a:cubicBezTo>
                  <a:cubicBezTo>
                    <a:pt x="338" y="45"/>
                    <a:pt x="338" y="43"/>
                    <a:pt x="338" y="43"/>
                  </a:cubicBezTo>
                  <a:cubicBezTo>
                    <a:pt x="341" y="41"/>
                    <a:pt x="347" y="42"/>
                    <a:pt x="350" y="41"/>
                  </a:cubicBezTo>
                  <a:cubicBezTo>
                    <a:pt x="351" y="41"/>
                    <a:pt x="352" y="40"/>
                    <a:pt x="352" y="39"/>
                  </a:cubicBezTo>
                  <a:cubicBezTo>
                    <a:pt x="352" y="38"/>
                    <a:pt x="352" y="38"/>
                    <a:pt x="352" y="38"/>
                  </a:cubicBezTo>
                  <a:cubicBezTo>
                    <a:pt x="355" y="37"/>
                    <a:pt x="357" y="39"/>
                    <a:pt x="359" y="38"/>
                  </a:cubicBezTo>
                  <a:cubicBezTo>
                    <a:pt x="360" y="37"/>
                    <a:pt x="359" y="36"/>
                    <a:pt x="360" y="35"/>
                  </a:cubicBezTo>
                  <a:cubicBezTo>
                    <a:pt x="361" y="34"/>
                    <a:pt x="364" y="33"/>
                    <a:pt x="365" y="33"/>
                  </a:cubicBezTo>
                  <a:cubicBezTo>
                    <a:pt x="367" y="33"/>
                    <a:pt x="370" y="33"/>
                    <a:pt x="372" y="34"/>
                  </a:cubicBezTo>
                  <a:cubicBezTo>
                    <a:pt x="377" y="34"/>
                    <a:pt x="383" y="33"/>
                    <a:pt x="387" y="33"/>
                  </a:cubicBezTo>
                  <a:cubicBezTo>
                    <a:pt x="391" y="34"/>
                    <a:pt x="391" y="34"/>
                    <a:pt x="391" y="34"/>
                  </a:cubicBezTo>
                  <a:cubicBezTo>
                    <a:pt x="398" y="34"/>
                    <a:pt x="405" y="33"/>
                    <a:pt x="414" y="34"/>
                  </a:cubicBezTo>
                  <a:cubicBezTo>
                    <a:pt x="416" y="34"/>
                    <a:pt x="420" y="35"/>
                    <a:pt x="423" y="35"/>
                  </a:cubicBezTo>
                  <a:cubicBezTo>
                    <a:pt x="425" y="35"/>
                    <a:pt x="428" y="33"/>
                    <a:pt x="430" y="33"/>
                  </a:cubicBezTo>
                  <a:cubicBezTo>
                    <a:pt x="434" y="33"/>
                    <a:pt x="437" y="34"/>
                    <a:pt x="440" y="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Freeform 229">
              <a:extLst>
                <a:ext uri="{FF2B5EF4-FFF2-40B4-BE49-F238E27FC236}">
                  <a16:creationId xmlns:a16="http://schemas.microsoft.com/office/drawing/2014/main" xmlns="" id="{B1011F8D-68F6-4EE5-98DB-2E82EA273C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3464" y="330205"/>
              <a:ext cx="1834135" cy="1417384"/>
            </a:xfrm>
            <a:custGeom>
              <a:avLst/>
              <a:gdLst>
                <a:gd name="T0" fmla="*/ 392 w 521"/>
                <a:gd name="T1" fmla="*/ 63 h 402"/>
                <a:gd name="T2" fmla="*/ 198 w 521"/>
                <a:gd name="T3" fmla="*/ 298 h 402"/>
                <a:gd name="T4" fmla="*/ 174 w 521"/>
                <a:gd name="T5" fmla="*/ 223 h 402"/>
                <a:gd name="T6" fmla="*/ 404 w 521"/>
                <a:gd name="T7" fmla="*/ 203 h 402"/>
                <a:gd name="T8" fmla="*/ 435 w 521"/>
                <a:gd name="T9" fmla="*/ 206 h 402"/>
                <a:gd name="T10" fmla="*/ 466 w 521"/>
                <a:gd name="T11" fmla="*/ 167 h 402"/>
                <a:gd name="T12" fmla="*/ 466 w 521"/>
                <a:gd name="T13" fmla="*/ 153 h 402"/>
                <a:gd name="T14" fmla="*/ 10 w 521"/>
                <a:gd name="T15" fmla="*/ 119 h 402"/>
                <a:gd name="T16" fmla="*/ 463 w 521"/>
                <a:gd name="T17" fmla="*/ 39 h 402"/>
                <a:gd name="T18" fmla="*/ 327 w 521"/>
                <a:gd name="T19" fmla="*/ 18 h 402"/>
                <a:gd name="T20" fmla="*/ 366 w 521"/>
                <a:gd name="T21" fmla="*/ 14 h 402"/>
                <a:gd name="T22" fmla="*/ 451 w 521"/>
                <a:gd name="T23" fmla="*/ 27 h 402"/>
                <a:gd name="T24" fmla="*/ 406 w 521"/>
                <a:gd name="T25" fmla="*/ 12 h 402"/>
                <a:gd name="T26" fmla="*/ 300 w 521"/>
                <a:gd name="T27" fmla="*/ 2 h 402"/>
                <a:gd name="T28" fmla="*/ 267 w 521"/>
                <a:gd name="T29" fmla="*/ 12 h 402"/>
                <a:gd name="T30" fmla="*/ 264 w 521"/>
                <a:gd name="T31" fmla="*/ 27 h 402"/>
                <a:gd name="T32" fmla="*/ 245 w 521"/>
                <a:gd name="T33" fmla="*/ 48 h 402"/>
                <a:gd name="T34" fmla="*/ 194 w 521"/>
                <a:gd name="T35" fmla="*/ 40 h 402"/>
                <a:gd name="T36" fmla="*/ 146 w 521"/>
                <a:gd name="T37" fmla="*/ 33 h 402"/>
                <a:gd name="T38" fmla="*/ 92 w 521"/>
                <a:gd name="T39" fmla="*/ 49 h 402"/>
                <a:gd name="T40" fmla="*/ 72 w 521"/>
                <a:gd name="T41" fmla="*/ 79 h 402"/>
                <a:gd name="T42" fmla="*/ 7 w 521"/>
                <a:gd name="T43" fmla="*/ 110 h 402"/>
                <a:gd name="T44" fmla="*/ 41 w 521"/>
                <a:gd name="T45" fmla="*/ 121 h 402"/>
                <a:gd name="T46" fmla="*/ 49 w 521"/>
                <a:gd name="T47" fmla="*/ 139 h 402"/>
                <a:gd name="T48" fmla="*/ 106 w 521"/>
                <a:gd name="T49" fmla="*/ 143 h 402"/>
                <a:gd name="T50" fmla="*/ 136 w 521"/>
                <a:gd name="T51" fmla="*/ 176 h 402"/>
                <a:gd name="T52" fmla="*/ 146 w 521"/>
                <a:gd name="T53" fmla="*/ 209 h 402"/>
                <a:gd name="T54" fmla="*/ 190 w 521"/>
                <a:gd name="T55" fmla="*/ 223 h 402"/>
                <a:gd name="T56" fmla="*/ 158 w 521"/>
                <a:gd name="T57" fmla="*/ 237 h 402"/>
                <a:gd name="T58" fmla="*/ 152 w 521"/>
                <a:gd name="T59" fmla="*/ 260 h 402"/>
                <a:gd name="T60" fmla="*/ 190 w 521"/>
                <a:gd name="T61" fmla="*/ 250 h 402"/>
                <a:gd name="T62" fmla="*/ 180 w 521"/>
                <a:gd name="T63" fmla="*/ 275 h 402"/>
                <a:gd name="T64" fmla="*/ 164 w 521"/>
                <a:gd name="T65" fmla="*/ 292 h 402"/>
                <a:gd name="T66" fmla="*/ 165 w 521"/>
                <a:gd name="T67" fmla="*/ 294 h 402"/>
                <a:gd name="T68" fmla="*/ 168 w 521"/>
                <a:gd name="T69" fmla="*/ 319 h 402"/>
                <a:gd name="T70" fmla="*/ 192 w 521"/>
                <a:gd name="T71" fmla="*/ 331 h 402"/>
                <a:gd name="T72" fmla="*/ 188 w 521"/>
                <a:gd name="T73" fmla="*/ 358 h 402"/>
                <a:gd name="T74" fmla="*/ 213 w 521"/>
                <a:gd name="T75" fmla="*/ 377 h 402"/>
                <a:gd name="T76" fmla="*/ 231 w 521"/>
                <a:gd name="T77" fmla="*/ 385 h 402"/>
                <a:gd name="T78" fmla="*/ 249 w 521"/>
                <a:gd name="T79" fmla="*/ 391 h 402"/>
                <a:gd name="T80" fmla="*/ 258 w 521"/>
                <a:gd name="T81" fmla="*/ 383 h 402"/>
                <a:gd name="T82" fmla="*/ 272 w 521"/>
                <a:gd name="T83" fmla="*/ 351 h 402"/>
                <a:gd name="T84" fmla="*/ 283 w 521"/>
                <a:gd name="T85" fmla="*/ 316 h 402"/>
                <a:gd name="T86" fmla="*/ 318 w 521"/>
                <a:gd name="T87" fmla="*/ 313 h 402"/>
                <a:gd name="T88" fmla="*/ 364 w 521"/>
                <a:gd name="T89" fmla="*/ 273 h 402"/>
                <a:gd name="T90" fmla="*/ 409 w 521"/>
                <a:gd name="T91" fmla="*/ 258 h 402"/>
                <a:gd name="T92" fmla="*/ 418 w 521"/>
                <a:gd name="T93" fmla="*/ 237 h 402"/>
                <a:gd name="T94" fmla="*/ 402 w 521"/>
                <a:gd name="T95" fmla="*/ 228 h 402"/>
                <a:gd name="T96" fmla="*/ 410 w 521"/>
                <a:gd name="T97" fmla="*/ 221 h 402"/>
                <a:gd name="T98" fmla="*/ 436 w 521"/>
                <a:gd name="T99" fmla="*/ 219 h 402"/>
                <a:gd name="T100" fmla="*/ 400 w 521"/>
                <a:gd name="T101" fmla="*/ 202 h 402"/>
                <a:gd name="T102" fmla="*/ 427 w 521"/>
                <a:gd name="T103" fmla="*/ 189 h 402"/>
                <a:gd name="T104" fmla="*/ 464 w 521"/>
                <a:gd name="T105" fmla="*/ 174 h 402"/>
                <a:gd name="T106" fmla="*/ 453 w 521"/>
                <a:gd name="T107" fmla="*/ 158 h 402"/>
                <a:gd name="T108" fmla="*/ 460 w 521"/>
                <a:gd name="T109" fmla="*/ 131 h 402"/>
                <a:gd name="T110" fmla="*/ 443 w 521"/>
                <a:gd name="T111" fmla="*/ 109 h 402"/>
                <a:gd name="T112" fmla="*/ 453 w 521"/>
                <a:gd name="T113" fmla="*/ 69 h 402"/>
                <a:gd name="T114" fmla="*/ 505 w 521"/>
                <a:gd name="T115" fmla="*/ 56 h 402"/>
                <a:gd name="T116" fmla="*/ 444 w 521"/>
                <a:gd name="T117" fmla="*/ 50 h 402"/>
                <a:gd name="T118" fmla="*/ 400 w 521"/>
                <a:gd name="T119" fmla="*/ 44 h 402"/>
                <a:gd name="T120" fmla="*/ 359 w 521"/>
                <a:gd name="T121" fmla="*/ 3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" h="402">
                  <a:moveTo>
                    <a:pt x="460" y="133"/>
                  </a:moveTo>
                  <a:cubicBezTo>
                    <a:pt x="461" y="135"/>
                    <a:pt x="461" y="135"/>
                    <a:pt x="461" y="135"/>
                  </a:cubicBezTo>
                  <a:cubicBezTo>
                    <a:pt x="460" y="134"/>
                    <a:pt x="461" y="133"/>
                    <a:pt x="460" y="133"/>
                  </a:cubicBezTo>
                  <a:close/>
                  <a:moveTo>
                    <a:pt x="247" y="398"/>
                  </a:moveTo>
                  <a:cubicBezTo>
                    <a:pt x="247" y="401"/>
                    <a:pt x="247" y="401"/>
                    <a:pt x="247" y="401"/>
                  </a:cubicBezTo>
                  <a:cubicBezTo>
                    <a:pt x="248" y="400"/>
                    <a:pt x="248" y="402"/>
                    <a:pt x="250" y="401"/>
                  </a:cubicBezTo>
                  <a:cubicBezTo>
                    <a:pt x="251" y="401"/>
                    <a:pt x="250" y="399"/>
                    <a:pt x="250" y="399"/>
                  </a:cubicBezTo>
                  <a:cubicBezTo>
                    <a:pt x="249" y="399"/>
                    <a:pt x="248" y="399"/>
                    <a:pt x="247" y="398"/>
                  </a:cubicBezTo>
                  <a:close/>
                  <a:moveTo>
                    <a:pt x="236" y="383"/>
                  </a:moveTo>
                  <a:cubicBezTo>
                    <a:pt x="236" y="383"/>
                    <a:pt x="236" y="385"/>
                    <a:pt x="235" y="385"/>
                  </a:cubicBezTo>
                  <a:cubicBezTo>
                    <a:pt x="234" y="386"/>
                    <a:pt x="236" y="383"/>
                    <a:pt x="236" y="383"/>
                  </a:cubicBezTo>
                  <a:close/>
                  <a:moveTo>
                    <a:pt x="439" y="172"/>
                  </a:moveTo>
                  <a:cubicBezTo>
                    <a:pt x="439" y="172"/>
                    <a:pt x="439" y="175"/>
                    <a:pt x="439" y="177"/>
                  </a:cubicBezTo>
                  <a:cubicBezTo>
                    <a:pt x="440" y="177"/>
                    <a:pt x="440" y="177"/>
                    <a:pt x="441" y="178"/>
                  </a:cubicBezTo>
                  <a:cubicBezTo>
                    <a:pt x="443" y="178"/>
                    <a:pt x="446" y="177"/>
                    <a:pt x="447" y="177"/>
                  </a:cubicBezTo>
                  <a:cubicBezTo>
                    <a:pt x="453" y="174"/>
                    <a:pt x="441" y="172"/>
                    <a:pt x="439" y="172"/>
                  </a:cubicBezTo>
                  <a:close/>
                  <a:moveTo>
                    <a:pt x="392" y="63"/>
                  </a:moveTo>
                  <a:cubicBezTo>
                    <a:pt x="397" y="61"/>
                    <a:pt x="390" y="65"/>
                    <a:pt x="390" y="65"/>
                  </a:cubicBezTo>
                  <a:cubicBezTo>
                    <a:pt x="389" y="65"/>
                    <a:pt x="388" y="67"/>
                    <a:pt x="388" y="67"/>
                  </a:cubicBezTo>
                  <a:cubicBezTo>
                    <a:pt x="385" y="69"/>
                    <a:pt x="387" y="64"/>
                    <a:pt x="392" y="63"/>
                  </a:cubicBezTo>
                  <a:close/>
                  <a:moveTo>
                    <a:pt x="269" y="31"/>
                  </a:moveTo>
                  <a:cubicBezTo>
                    <a:pt x="270" y="31"/>
                    <a:pt x="273" y="34"/>
                    <a:pt x="269" y="33"/>
                  </a:cubicBezTo>
                  <a:cubicBezTo>
                    <a:pt x="269" y="33"/>
                    <a:pt x="267" y="30"/>
                    <a:pt x="269" y="31"/>
                  </a:cubicBezTo>
                  <a:close/>
                  <a:moveTo>
                    <a:pt x="305" y="304"/>
                  </a:moveTo>
                  <a:cubicBezTo>
                    <a:pt x="307" y="305"/>
                    <a:pt x="307" y="304"/>
                    <a:pt x="309" y="305"/>
                  </a:cubicBezTo>
                  <a:cubicBezTo>
                    <a:pt x="308" y="305"/>
                    <a:pt x="308" y="307"/>
                    <a:pt x="307" y="308"/>
                  </a:cubicBezTo>
                  <a:cubicBezTo>
                    <a:pt x="306" y="308"/>
                    <a:pt x="305" y="308"/>
                    <a:pt x="304" y="309"/>
                  </a:cubicBezTo>
                  <a:cubicBezTo>
                    <a:pt x="304" y="308"/>
                    <a:pt x="304" y="306"/>
                    <a:pt x="303" y="305"/>
                  </a:cubicBezTo>
                  <a:cubicBezTo>
                    <a:pt x="303" y="305"/>
                    <a:pt x="305" y="304"/>
                    <a:pt x="305" y="304"/>
                  </a:cubicBezTo>
                  <a:close/>
                  <a:moveTo>
                    <a:pt x="174" y="299"/>
                  </a:moveTo>
                  <a:cubicBezTo>
                    <a:pt x="175" y="300"/>
                    <a:pt x="177" y="302"/>
                    <a:pt x="175" y="301"/>
                  </a:cubicBezTo>
                  <a:cubicBezTo>
                    <a:pt x="175" y="301"/>
                    <a:pt x="172" y="299"/>
                    <a:pt x="174" y="299"/>
                  </a:cubicBezTo>
                  <a:close/>
                  <a:moveTo>
                    <a:pt x="198" y="297"/>
                  </a:moveTo>
                  <a:cubicBezTo>
                    <a:pt x="200" y="297"/>
                    <a:pt x="198" y="298"/>
                    <a:pt x="198" y="298"/>
                  </a:cubicBezTo>
                  <a:cubicBezTo>
                    <a:pt x="198" y="299"/>
                    <a:pt x="198" y="300"/>
                    <a:pt x="198" y="300"/>
                  </a:cubicBezTo>
                  <a:cubicBezTo>
                    <a:pt x="196" y="301"/>
                    <a:pt x="193" y="303"/>
                    <a:pt x="192" y="303"/>
                  </a:cubicBezTo>
                  <a:cubicBezTo>
                    <a:pt x="189" y="303"/>
                    <a:pt x="191" y="302"/>
                    <a:pt x="192" y="301"/>
                  </a:cubicBezTo>
                  <a:cubicBezTo>
                    <a:pt x="192" y="301"/>
                    <a:pt x="193" y="300"/>
                    <a:pt x="194" y="299"/>
                  </a:cubicBezTo>
                  <a:cubicBezTo>
                    <a:pt x="195" y="299"/>
                    <a:pt x="197" y="297"/>
                    <a:pt x="198" y="297"/>
                  </a:cubicBezTo>
                  <a:close/>
                  <a:moveTo>
                    <a:pt x="195" y="286"/>
                  </a:moveTo>
                  <a:cubicBezTo>
                    <a:pt x="197" y="286"/>
                    <a:pt x="195" y="287"/>
                    <a:pt x="194" y="288"/>
                  </a:cubicBezTo>
                  <a:cubicBezTo>
                    <a:pt x="194" y="287"/>
                    <a:pt x="194" y="286"/>
                    <a:pt x="195" y="286"/>
                  </a:cubicBezTo>
                  <a:close/>
                  <a:moveTo>
                    <a:pt x="196" y="284"/>
                  </a:moveTo>
                  <a:cubicBezTo>
                    <a:pt x="198" y="283"/>
                    <a:pt x="196" y="285"/>
                    <a:pt x="196" y="285"/>
                  </a:cubicBezTo>
                  <a:cubicBezTo>
                    <a:pt x="196" y="285"/>
                    <a:pt x="194" y="284"/>
                    <a:pt x="196" y="284"/>
                  </a:cubicBezTo>
                  <a:close/>
                  <a:moveTo>
                    <a:pt x="395" y="240"/>
                  </a:moveTo>
                  <a:cubicBezTo>
                    <a:pt x="398" y="240"/>
                    <a:pt x="396" y="243"/>
                    <a:pt x="396" y="243"/>
                  </a:cubicBezTo>
                  <a:cubicBezTo>
                    <a:pt x="395" y="243"/>
                    <a:pt x="391" y="242"/>
                    <a:pt x="391" y="242"/>
                  </a:cubicBezTo>
                  <a:cubicBezTo>
                    <a:pt x="391" y="242"/>
                    <a:pt x="392" y="242"/>
                    <a:pt x="393" y="242"/>
                  </a:cubicBezTo>
                  <a:cubicBezTo>
                    <a:pt x="393" y="241"/>
                    <a:pt x="394" y="240"/>
                    <a:pt x="395" y="240"/>
                  </a:cubicBezTo>
                  <a:close/>
                  <a:moveTo>
                    <a:pt x="174" y="223"/>
                  </a:moveTo>
                  <a:cubicBezTo>
                    <a:pt x="172" y="223"/>
                    <a:pt x="175" y="224"/>
                    <a:pt x="176" y="224"/>
                  </a:cubicBezTo>
                  <a:cubicBezTo>
                    <a:pt x="176" y="224"/>
                    <a:pt x="177" y="223"/>
                    <a:pt x="174" y="223"/>
                  </a:cubicBezTo>
                  <a:close/>
                  <a:moveTo>
                    <a:pt x="166" y="221"/>
                  </a:moveTo>
                  <a:cubicBezTo>
                    <a:pt x="164" y="221"/>
                    <a:pt x="164" y="223"/>
                    <a:pt x="164" y="224"/>
                  </a:cubicBezTo>
                  <a:cubicBezTo>
                    <a:pt x="164" y="224"/>
                    <a:pt x="165" y="225"/>
                    <a:pt x="165" y="225"/>
                  </a:cubicBezTo>
                  <a:cubicBezTo>
                    <a:pt x="165" y="225"/>
                    <a:pt x="166" y="225"/>
                    <a:pt x="167" y="225"/>
                  </a:cubicBezTo>
                  <a:cubicBezTo>
                    <a:pt x="167" y="223"/>
                    <a:pt x="167" y="221"/>
                    <a:pt x="166" y="221"/>
                  </a:cubicBezTo>
                  <a:close/>
                  <a:moveTo>
                    <a:pt x="418" y="189"/>
                  </a:moveTo>
                  <a:cubicBezTo>
                    <a:pt x="417" y="190"/>
                    <a:pt x="417" y="190"/>
                    <a:pt x="417" y="190"/>
                  </a:cubicBezTo>
                  <a:cubicBezTo>
                    <a:pt x="416" y="191"/>
                    <a:pt x="413" y="191"/>
                    <a:pt x="412" y="192"/>
                  </a:cubicBezTo>
                  <a:cubicBezTo>
                    <a:pt x="412" y="192"/>
                    <a:pt x="412" y="194"/>
                    <a:pt x="412" y="194"/>
                  </a:cubicBezTo>
                  <a:cubicBezTo>
                    <a:pt x="412" y="195"/>
                    <a:pt x="413" y="195"/>
                    <a:pt x="414" y="196"/>
                  </a:cubicBezTo>
                  <a:cubicBezTo>
                    <a:pt x="410" y="195"/>
                    <a:pt x="405" y="193"/>
                    <a:pt x="402" y="195"/>
                  </a:cubicBezTo>
                  <a:cubicBezTo>
                    <a:pt x="401" y="196"/>
                    <a:pt x="400" y="196"/>
                    <a:pt x="400" y="197"/>
                  </a:cubicBezTo>
                  <a:cubicBezTo>
                    <a:pt x="400" y="197"/>
                    <a:pt x="400" y="200"/>
                    <a:pt x="400" y="200"/>
                  </a:cubicBezTo>
                  <a:cubicBezTo>
                    <a:pt x="400" y="200"/>
                    <a:pt x="402" y="200"/>
                    <a:pt x="403" y="200"/>
                  </a:cubicBezTo>
                  <a:cubicBezTo>
                    <a:pt x="403" y="201"/>
                    <a:pt x="404" y="203"/>
                    <a:pt x="404" y="203"/>
                  </a:cubicBezTo>
                  <a:cubicBezTo>
                    <a:pt x="406" y="202"/>
                    <a:pt x="406" y="203"/>
                    <a:pt x="408" y="202"/>
                  </a:cubicBezTo>
                  <a:cubicBezTo>
                    <a:pt x="408" y="202"/>
                    <a:pt x="409" y="200"/>
                    <a:pt x="410" y="200"/>
                  </a:cubicBezTo>
                  <a:cubicBezTo>
                    <a:pt x="411" y="200"/>
                    <a:pt x="412" y="200"/>
                    <a:pt x="413" y="200"/>
                  </a:cubicBezTo>
                  <a:cubicBezTo>
                    <a:pt x="414" y="199"/>
                    <a:pt x="413" y="197"/>
                    <a:pt x="414" y="196"/>
                  </a:cubicBezTo>
                  <a:cubicBezTo>
                    <a:pt x="415" y="197"/>
                    <a:pt x="415" y="196"/>
                    <a:pt x="416" y="196"/>
                  </a:cubicBezTo>
                  <a:cubicBezTo>
                    <a:pt x="417" y="197"/>
                    <a:pt x="417" y="199"/>
                    <a:pt x="418" y="199"/>
                  </a:cubicBezTo>
                  <a:cubicBezTo>
                    <a:pt x="420" y="200"/>
                    <a:pt x="423" y="200"/>
                    <a:pt x="425" y="200"/>
                  </a:cubicBezTo>
                  <a:cubicBezTo>
                    <a:pt x="425" y="200"/>
                    <a:pt x="426" y="201"/>
                    <a:pt x="426" y="201"/>
                  </a:cubicBezTo>
                  <a:cubicBezTo>
                    <a:pt x="425" y="202"/>
                    <a:pt x="422" y="202"/>
                    <a:pt x="424" y="203"/>
                  </a:cubicBezTo>
                  <a:cubicBezTo>
                    <a:pt x="425" y="203"/>
                    <a:pt x="424" y="204"/>
                    <a:pt x="425" y="204"/>
                  </a:cubicBezTo>
                  <a:cubicBezTo>
                    <a:pt x="420" y="209"/>
                    <a:pt x="431" y="211"/>
                    <a:pt x="434" y="212"/>
                  </a:cubicBezTo>
                  <a:cubicBezTo>
                    <a:pt x="435" y="213"/>
                    <a:pt x="437" y="215"/>
                    <a:pt x="438" y="216"/>
                  </a:cubicBezTo>
                  <a:cubicBezTo>
                    <a:pt x="440" y="216"/>
                    <a:pt x="441" y="215"/>
                    <a:pt x="443" y="216"/>
                  </a:cubicBezTo>
                  <a:cubicBezTo>
                    <a:pt x="443" y="216"/>
                    <a:pt x="444" y="214"/>
                    <a:pt x="443" y="213"/>
                  </a:cubicBezTo>
                  <a:cubicBezTo>
                    <a:pt x="439" y="210"/>
                    <a:pt x="435" y="214"/>
                    <a:pt x="441" y="209"/>
                  </a:cubicBezTo>
                  <a:cubicBezTo>
                    <a:pt x="441" y="208"/>
                    <a:pt x="441" y="208"/>
                    <a:pt x="441" y="208"/>
                  </a:cubicBezTo>
                  <a:cubicBezTo>
                    <a:pt x="439" y="207"/>
                    <a:pt x="437" y="207"/>
                    <a:pt x="435" y="206"/>
                  </a:cubicBezTo>
                  <a:cubicBezTo>
                    <a:pt x="435" y="206"/>
                    <a:pt x="433" y="204"/>
                    <a:pt x="433" y="204"/>
                  </a:cubicBezTo>
                  <a:cubicBezTo>
                    <a:pt x="431" y="204"/>
                    <a:pt x="435" y="204"/>
                    <a:pt x="435" y="204"/>
                  </a:cubicBezTo>
                  <a:cubicBezTo>
                    <a:pt x="436" y="204"/>
                    <a:pt x="437" y="206"/>
                    <a:pt x="437" y="206"/>
                  </a:cubicBezTo>
                  <a:cubicBezTo>
                    <a:pt x="439" y="206"/>
                    <a:pt x="439" y="205"/>
                    <a:pt x="441" y="205"/>
                  </a:cubicBezTo>
                  <a:cubicBezTo>
                    <a:pt x="441" y="203"/>
                    <a:pt x="441" y="203"/>
                    <a:pt x="442" y="200"/>
                  </a:cubicBezTo>
                  <a:cubicBezTo>
                    <a:pt x="436" y="199"/>
                    <a:pt x="435" y="199"/>
                    <a:pt x="429" y="200"/>
                  </a:cubicBezTo>
                  <a:cubicBezTo>
                    <a:pt x="430" y="200"/>
                    <a:pt x="431" y="198"/>
                    <a:pt x="432" y="198"/>
                  </a:cubicBezTo>
                  <a:cubicBezTo>
                    <a:pt x="433" y="198"/>
                    <a:pt x="434" y="198"/>
                    <a:pt x="435" y="198"/>
                  </a:cubicBezTo>
                  <a:cubicBezTo>
                    <a:pt x="435" y="198"/>
                    <a:pt x="435" y="196"/>
                    <a:pt x="435" y="196"/>
                  </a:cubicBezTo>
                  <a:cubicBezTo>
                    <a:pt x="428" y="196"/>
                    <a:pt x="428" y="196"/>
                    <a:pt x="428" y="196"/>
                  </a:cubicBezTo>
                  <a:cubicBezTo>
                    <a:pt x="429" y="195"/>
                    <a:pt x="430" y="193"/>
                    <a:pt x="430" y="193"/>
                  </a:cubicBezTo>
                  <a:cubicBezTo>
                    <a:pt x="427" y="192"/>
                    <a:pt x="421" y="189"/>
                    <a:pt x="418" y="189"/>
                  </a:cubicBezTo>
                  <a:close/>
                  <a:moveTo>
                    <a:pt x="136" y="168"/>
                  </a:moveTo>
                  <a:cubicBezTo>
                    <a:pt x="135" y="168"/>
                    <a:pt x="130" y="171"/>
                    <a:pt x="134" y="171"/>
                  </a:cubicBezTo>
                  <a:cubicBezTo>
                    <a:pt x="135" y="170"/>
                    <a:pt x="139" y="169"/>
                    <a:pt x="138" y="169"/>
                  </a:cubicBezTo>
                  <a:cubicBezTo>
                    <a:pt x="137" y="168"/>
                    <a:pt x="137" y="168"/>
                    <a:pt x="136" y="168"/>
                  </a:cubicBezTo>
                  <a:close/>
                  <a:moveTo>
                    <a:pt x="466" y="167"/>
                  </a:moveTo>
                  <a:cubicBezTo>
                    <a:pt x="466" y="167"/>
                    <a:pt x="465" y="168"/>
                    <a:pt x="465" y="168"/>
                  </a:cubicBezTo>
                  <a:cubicBezTo>
                    <a:pt x="466" y="168"/>
                    <a:pt x="467" y="168"/>
                    <a:pt x="467" y="169"/>
                  </a:cubicBezTo>
                  <a:cubicBezTo>
                    <a:pt x="466" y="168"/>
                    <a:pt x="469" y="166"/>
                    <a:pt x="466" y="167"/>
                  </a:cubicBezTo>
                  <a:close/>
                  <a:moveTo>
                    <a:pt x="454" y="162"/>
                  </a:moveTo>
                  <a:cubicBezTo>
                    <a:pt x="454" y="164"/>
                    <a:pt x="453" y="166"/>
                    <a:pt x="455" y="168"/>
                  </a:cubicBezTo>
                  <a:cubicBezTo>
                    <a:pt x="455" y="168"/>
                    <a:pt x="457" y="168"/>
                    <a:pt x="457" y="169"/>
                  </a:cubicBezTo>
                  <a:cubicBezTo>
                    <a:pt x="457" y="168"/>
                    <a:pt x="458" y="167"/>
                    <a:pt x="459" y="167"/>
                  </a:cubicBezTo>
                  <a:cubicBezTo>
                    <a:pt x="459" y="166"/>
                    <a:pt x="459" y="166"/>
                    <a:pt x="459" y="165"/>
                  </a:cubicBezTo>
                  <a:cubicBezTo>
                    <a:pt x="459" y="164"/>
                    <a:pt x="457" y="165"/>
                    <a:pt x="457" y="165"/>
                  </a:cubicBezTo>
                  <a:cubicBezTo>
                    <a:pt x="456" y="164"/>
                    <a:pt x="456" y="163"/>
                    <a:pt x="456" y="163"/>
                  </a:cubicBezTo>
                  <a:cubicBezTo>
                    <a:pt x="456" y="162"/>
                    <a:pt x="455" y="162"/>
                    <a:pt x="454" y="162"/>
                  </a:cubicBezTo>
                  <a:close/>
                  <a:moveTo>
                    <a:pt x="436" y="157"/>
                  </a:moveTo>
                  <a:cubicBezTo>
                    <a:pt x="439" y="157"/>
                    <a:pt x="438" y="160"/>
                    <a:pt x="438" y="163"/>
                  </a:cubicBezTo>
                  <a:cubicBezTo>
                    <a:pt x="438" y="163"/>
                    <a:pt x="436" y="162"/>
                    <a:pt x="436" y="163"/>
                  </a:cubicBezTo>
                  <a:cubicBezTo>
                    <a:pt x="436" y="162"/>
                    <a:pt x="434" y="157"/>
                    <a:pt x="436" y="157"/>
                  </a:cubicBezTo>
                  <a:close/>
                  <a:moveTo>
                    <a:pt x="467" y="151"/>
                  </a:moveTo>
                  <a:cubicBezTo>
                    <a:pt x="467" y="151"/>
                    <a:pt x="467" y="152"/>
                    <a:pt x="466" y="153"/>
                  </a:cubicBezTo>
                  <a:cubicBezTo>
                    <a:pt x="465" y="153"/>
                    <a:pt x="464" y="152"/>
                    <a:pt x="463" y="153"/>
                  </a:cubicBezTo>
                  <a:cubicBezTo>
                    <a:pt x="464" y="157"/>
                    <a:pt x="463" y="164"/>
                    <a:pt x="470" y="161"/>
                  </a:cubicBezTo>
                  <a:cubicBezTo>
                    <a:pt x="471" y="161"/>
                    <a:pt x="471" y="159"/>
                    <a:pt x="472" y="159"/>
                  </a:cubicBezTo>
                  <a:cubicBezTo>
                    <a:pt x="473" y="158"/>
                    <a:pt x="473" y="159"/>
                    <a:pt x="474" y="159"/>
                  </a:cubicBezTo>
                  <a:cubicBezTo>
                    <a:pt x="473" y="160"/>
                    <a:pt x="476" y="159"/>
                    <a:pt x="476" y="159"/>
                  </a:cubicBezTo>
                  <a:cubicBezTo>
                    <a:pt x="476" y="157"/>
                    <a:pt x="475" y="155"/>
                    <a:pt x="475" y="155"/>
                  </a:cubicBezTo>
                  <a:cubicBezTo>
                    <a:pt x="475" y="155"/>
                    <a:pt x="473" y="157"/>
                    <a:pt x="473" y="157"/>
                  </a:cubicBezTo>
                  <a:cubicBezTo>
                    <a:pt x="469" y="156"/>
                    <a:pt x="470" y="154"/>
                    <a:pt x="469" y="151"/>
                  </a:cubicBezTo>
                  <a:lnTo>
                    <a:pt x="467" y="151"/>
                  </a:lnTo>
                  <a:close/>
                  <a:moveTo>
                    <a:pt x="461" y="135"/>
                  </a:moveTo>
                  <a:cubicBezTo>
                    <a:pt x="461" y="136"/>
                    <a:pt x="460" y="136"/>
                    <a:pt x="460" y="137"/>
                  </a:cubicBezTo>
                  <a:cubicBezTo>
                    <a:pt x="462" y="137"/>
                    <a:pt x="465" y="148"/>
                    <a:pt x="464" y="143"/>
                  </a:cubicBezTo>
                  <a:cubicBezTo>
                    <a:pt x="464" y="142"/>
                    <a:pt x="464" y="141"/>
                    <a:pt x="464" y="140"/>
                  </a:cubicBezTo>
                  <a:cubicBezTo>
                    <a:pt x="464" y="140"/>
                    <a:pt x="462" y="138"/>
                    <a:pt x="462" y="138"/>
                  </a:cubicBezTo>
                  <a:cubicBezTo>
                    <a:pt x="462" y="137"/>
                    <a:pt x="463" y="136"/>
                    <a:pt x="463" y="136"/>
                  </a:cubicBezTo>
                  <a:lnTo>
                    <a:pt x="461" y="135"/>
                  </a:lnTo>
                  <a:close/>
                  <a:moveTo>
                    <a:pt x="10" y="119"/>
                  </a:moveTo>
                  <a:cubicBezTo>
                    <a:pt x="11" y="120"/>
                    <a:pt x="11" y="120"/>
                    <a:pt x="11" y="120"/>
                  </a:cubicBezTo>
                  <a:cubicBezTo>
                    <a:pt x="13" y="120"/>
                    <a:pt x="13" y="120"/>
                    <a:pt x="11" y="119"/>
                  </a:cubicBezTo>
                  <a:cubicBezTo>
                    <a:pt x="11" y="119"/>
                    <a:pt x="11" y="119"/>
                    <a:pt x="10" y="119"/>
                  </a:cubicBezTo>
                  <a:close/>
                  <a:moveTo>
                    <a:pt x="1" y="117"/>
                  </a:moveTo>
                  <a:cubicBezTo>
                    <a:pt x="1" y="117"/>
                    <a:pt x="0" y="120"/>
                    <a:pt x="1" y="120"/>
                  </a:cubicBezTo>
                  <a:cubicBezTo>
                    <a:pt x="4" y="120"/>
                    <a:pt x="4" y="118"/>
                    <a:pt x="5" y="118"/>
                  </a:cubicBezTo>
                  <a:cubicBezTo>
                    <a:pt x="3" y="118"/>
                    <a:pt x="3" y="118"/>
                    <a:pt x="1" y="117"/>
                  </a:cubicBezTo>
                  <a:close/>
                  <a:moveTo>
                    <a:pt x="457" y="69"/>
                  </a:moveTo>
                  <a:cubicBezTo>
                    <a:pt x="457" y="69"/>
                    <a:pt x="456" y="71"/>
                    <a:pt x="456" y="72"/>
                  </a:cubicBezTo>
                  <a:cubicBezTo>
                    <a:pt x="460" y="71"/>
                    <a:pt x="460" y="72"/>
                    <a:pt x="457" y="69"/>
                  </a:cubicBezTo>
                  <a:close/>
                  <a:moveTo>
                    <a:pt x="400" y="60"/>
                  </a:moveTo>
                  <a:cubicBezTo>
                    <a:pt x="407" y="58"/>
                    <a:pt x="396" y="63"/>
                    <a:pt x="396" y="63"/>
                  </a:cubicBezTo>
                  <a:cubicBezTo>
                    <a:pt x="395" y="63"/>
                    <a:pt x="392" y="62"/>
                    <a:pt x="393" y="62"/>
                  </a:cubicBezTo>
                  <a:cubicBezTo>
                    <a:pt x="394" y="62"/>
                    <a:pt x="395" y="62"/>
                    <a:pt x="396" y="62"/>
                  </a:cubicBezTo>
                  <a:cubicBezTo>
                    <a:pt x="397" y="61"/>
                    <a:pt x="399" y="60"/>
                    <a:pt x="400" y="60"/>
                  </a:cubicBezTo>
                  <a:close/>
                  <a:moveTo>
                    <a:pt x="463" y="37"/>
                  </a:moveTo>
                  <a:cubicBezTo>
                    <a:pt x="463" y="37"/>
                    <a:pt x="463" y="39"/>
                    <a:pt x="463" y="39"/>
                  </a:cubicBezTo>
                  <a:cubicBezTo>
                    <a:pt x="465" y="40"/>
                    <a:pt x="464" y="37"/>
                    <a:pt x="463" y="37"/>
                  </a:cubicBezTo>
                  <a:close/>
                  <a:moveTo>
                    <a:pt x="455" y="36"/>
                  </a:moveTo>
                  <a:cubicBezTo>
                    <a:pt x="456" y="37"/>
                    <a:pt x="455" y="39"/>
                    <a:pt x="455" y="41"/>
                  </a:cubicBezTo>
                  <a:cubicBezTo>
                    <a:pt x="457" y="41"/>
                    <a:pt x="457" y="41"/>
                    <a:pt x="457" y="41"/>
                  </a:cubicBezTo>
                  <a:cubicBezTo>
                    <a:pt x="457" y="40"/>
                    <a:pt x="456" y="38"/>
                    <a:pt x="457" y="37"/>
                  </a:cubicBezTo>
                  <a:lnTo>
                    <a:pt x="455" y="36"/>
                  </a:lnTo>
                  <a:close/>
                  <a:moveTo>
                    <a:pt x="166" y="30"/>
                  </a:moveTo>
                  <a:cubicBezTo>
                    <a:pt x="167" y="31"/>
                    <a:pt x="166" y="33"/>
                    <a:pt x="167" y="34"/>
                  </a:cubicBezTo>
                  <a:cubicBezTo>
                    <a:pt x="169" y="38"/>
                    <a:pt x="180" y="41"/>
                    <a:pt x="186" y="42"/>
                  </a:cubicBezTo>
                  <a:cubicBezTo>
                    <a:pt x="186" y="42"/>
                    <a:pt x="189" y="43"/>
                    <a:pt x="187" y="41"/>
                  </a:cubicBezTo>
                  <a:cubicBezTo>
                    <a:pt x="187" y="41"/>
                    <a:pt x="187" y="39"/>
                    <a:pt x="186" y="39"/>
                  </a:cubicBezTo>
                  <a:cubicBezTo>
                    <a:pt x="186" y="39"/>
                    <a:pt x="180" y="36"/>
                    <a:pt x="180" y="36"/>
                  </a:cubicBezTo>
                  <a:cubicBezTo>
                    <a:pt x="179" y="36"/>
                    <a:pt x="178" y="37"/>
                    <a:pt x="177" y="36"/>
                  </a:cubicBezTo>
                  <a:cubicBezTo>
                    <a:pt x="176" y="36"/>
                    <a:pt x="175" y="34"/>
                    <a:pt x="175" y="34"/>
                  </a:cubicBezTo>
                  <a:cubicBezTo>
                    <a:pt x="174" y="33"/>
                    <a:pt x="173" y="34"/>
                    <a:pt x="172" y="33"/>
                  </a:cubicBezTo>
                  <a:cubicBezTo>
                    <a:pt x="170" y="32"/>
                    <a:pt x="168" y="30"/>
                    <a:pt x="166" y="30"/>
                  </a:cubicBezTo>
                  <a:close/>
                  <a:moveTo>
                    <a:pt x="327" y="18"/>
                  </a:moveTo>
                  <a:cubicBezTo>
                    <a:pt x="332" y="17"/>
                    <a:pt x="324" y="20"/>
                    <a:pt x="324" y="20"/>
                  </a:cubicBezTo>
                  <a:cubicBezTo>
                    <a:pt x="324" y="20"/>
                    <a:pt x="324" y="21"/>
                    <a:pt x="324" y="22"/>
                  </a:cubicBezTo>
                  <a:cubicBezTo>
                    <a:pt x="324" y="22"/>
                    <a:pt x="321" y="21"/>
                    <a:pt x="320" y="20"/>
                  </a:cubicBezTo>
                  <a:cubicBezTo>
                    <a:pt x="320" y="21"/>
                    <a:pt x="320" y="22"/>
                    <a:pt x="319" y="22"/>
                  </a:cubicBezTo>
                  <a:cubicBezTo>
                    <a:pt x="317" y="22"/>
                    <a:pt x="319" y="19"/>
                    <a:pt x="319" y="19"/>
                  </a:cubicBezTo>
                  <a:cubicBezTo>
                    <a:pt x="322" y="19"/>
                    <a:pt x="325" y="18"/>
                    <a:pt x="327" y="18"/>
                  </a:cubicBezTo>
                  <a:close/>
                  <a:moveTo>
                    <a:pt x="366" y="14"/>
                  </a:moveTo>
                  <a:cubicBezTo>
                    <a:pt x="368" y="14"/>
                    <a:pt x="372" y="15"/>
                    <a:pt x="373" y="15"/>
                  </a:cubicBezTo>
                  <a:cubicBezTo>
                    <a:pt x="377" y="15"/>
                    <a:pt x="379" y="14"/>
                    <a:pt x="383" y="14"/>
                  </a:cubicBezTo>
                  <a:cubicBezTo>
                    <a:pt x="384" y="14"/>
                    <a:pt x="390" y="16"/>
                    <a:pt x="392" y="16"/>
                  </a:cubicBezTo>
                  <a:cubicBezTo>
                    <a:pt x="386" y="16"/>
                    <a:pt x="379" y="18"/>
                    <a:pt x="374" y="18"/>
                  </a:cubicBezTo>
                  <a:cubicBezTo>
                    <a:pt x="371" y="18"/>
                    <a:pt x="367" y="16"/>
                    <a:pt x="364" y="17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59" y="19"/>
                    <a:pt x="356" y="18"/>
                    <a:pt x="353" y="18"/>
                  </a:cubicBezTo>
                  <a:cubicBezTo>
                    <a:pt x="354" y="17"/>
                    <a:pt x="354" y="17"/>
                    <a:pt x="354" y="17"/>
                  </a:cubicBezTo>
                  <a:cubicBezTo>
                    <a:pt x="354" y="17"/>
                    <a:pt x="356" y="17"/>
                    <a:pt x="356" y="17"/>
                  </a:cubicBezTo>
                  <a:cubicBezTo>
                    <a:pt x="359" y="16"/>
                    <a:pt x="363" y="15"/>
                    <a:pt x="366" y="14"/>
                  </a:cubicBezTo>
                  <a:close/>
                  <a:moveTo>
                    <a:pt x="335" y="12"/>
                  </a:moveTo>
                  <a:cubicBezTo>
                    <a:pt x="336" y="12"/>
                    <a:pt x="336" y="12"/>
                    <a:pt x="336" y="12"/>
                  </a:cubicBezTo>
                  <a:cubicBezTo>
                    <a:pt x="337" y="13"/>
                    <a:pt x="336" y="14"/>
                    <a:pt x="336" y="15"/>
                  </a:cubicBezTo>
                  <a:cubicBezTo>
                    <a:pt x="337" y="15"/>
                    <a:pt x="339" y="17"/>
                    <a:pt x="339" y="18"/>
                  </a:cubicBezTo>
                  <a:cubicBezTo>
                    <a:pt x="346" y="15"/>
                    <a:pt x="346" y="16"/>
                    <a:pt x="352" y="18"/>
                  </a:cubicBezTo>
                  <a:cubicBezTo>
                    <a:pt x="350" y="18"/>
                    <a:pt x="347" y="18"/>
                    <a:pt x="346" y="18"/>
                  </a:cubicBezTo>
                  <a:cubicBezTo>
                    <a:pt x="345" y="18"/>
                    <a:pt x="341" y="18"/>
                    <a:pt x="339" y="18"/>
                  </a:cubicBezTo>
                  <a:cubicBezTo>
                    <a:pt x="339" y="18"/>
                    <a:pt x="339" y="20"/>
                    <a:pt x="339" y="20"/>
                  </a:cubicBezTo>
                  <a:cubicBezTo>
                    <a:pt x="338" y="20"/>
                    <a:pt x="339" y="21"/>
                    <a:pt x="338" y="21"/>
                  </a:cubicBezTo>
                  <a:cubicBezTo>
                    <a:pt x="337" y="21"/>
                    <a:pt x="337" y="19"/>
                    <a:pt x="336" y="19"/>
                  </a:cubicBezTo>
                  <a:cubicBezTo>
                    <a:pt x="336" y="19"/>
                    <a:pt x="334" y="19"/>
                    <a:pt x="334" y="18"/>
                  </a:cubicBezTo>
                  <a:cubicBezTo>
                    <a:pt x="334" y="18"/>
                    <a:pt x="334" y="18"/>
                    <a:pt x="334" y="18"/>
                  </a:cubicBezTo>
                  <a:cubicBezTo>
                    <a:pt x="337" y="16"/>
                    <a:pt x="334" y="11"/>
                    <a:pt x="335" y="12"/>
                  </a:cubicBezTo>
                  <a:close/>
                  <a:moveTo>
                    <a:pt x="440" y="34"/>
                  </a:moveTo>
                  <a:cubicBezTo>
                    <a:pt x="442" y="33"/>
                    <a:pt x="443" y="30"/>
                    <a:pt x="444" y="30"/>
                  </a:cubicBezTo>
                  <a:cubicBezTo>
                    <a:pt x="445" y="29"/>
                    <a:pt x="446" y="30"/>
                    <a:pt x="447" y="30"/>
                  </a:cubicBezTo>
                  <a:cubicBezTo>
                    <a:pt x="448" y="29"/>
                    <a:pt x="450" y="28"/>
                    <a:pt x="451" y="27"/>
                  </a:cubicBezTo>
                  <a:cubicBezTo>
                    <a:pt x="451" y="27"/>
                    <a:pt x="451" y="25"/>
                    <a:pt x="451" y="25"/>
                  </a:cubicBezTo>
                  <a:cubicBezTo>
                    <a:pt x="449" y="24"/>
                    <a:pt x="447" y="24"/>
                    <a:pt x="445" y="24"/>
                  </a:cubicBezTo>
                  <a:cubicBezTo>
                    <a:pt x="444" y="23"/>
                    <a:pt x="443" y="22"/>
                    <a:pt x="443" y="22"/>
                  </a:cubicBezTo>
                  <a:cubicBezTo>
                    <a:pt x="439" y="21"/>
                    <a:pt x="435" y="24"/>
                    <a:pt x="432" y="22"/>
                  </a:cubicBezTo>
                  <a:cubicBezTo>
                    <a:pt x="432" y="22"/>
                    <a:pt x="432" y="20"/>
                    <a:pt x="432" y="20"/>
                  </a:cubicBezTo>
                  <a:cubicBezTo>
                    <a:pt x="431" y="20"/>
                    <a:pt x="430" y="19"/>
                    <a:pt x="429" y="18"/>
                  </a:cubicBezTo>
                  <a:cubicBezTo>
                    <a:pt x="428" y="19"/>
                    <a:pt x="428" y="18"/>
                    <a:pt x="427" y="18"/>
                  </a:cubicBezTo>
                  <a:cubicBezTo>
                    <a:pt x="426" y="18"/>
                    <a:pt x="426" y="20"/>
                    <a:pt x="425" y="20"/>
                  </a:cubicBezTo>
                  <a:cubicBezTo>
                    <a:pt x="425" y="20"/>
                    <a:pt x="425" y="18"/>
                    <a:pt x="425" y="18"/>
                  </a:cubicBezTo>
                  <a:cubicBezTo>
                    <a:pt x="424" y="17"/>
                    <a:pt x="424" y="17"/>
                    <a:pt x="423" y="17"/>
                  </a:cubicBezTo>
                  <a:cubicBezTo>
                    <a:pt x="418" y="19"/>
                    <a:pt x="417" y="21"/>
                    <a:pt x="410" y="22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3" y="19"/>
                    <a:pt x="414" y="20"/>
                    <a:pt x="417" y="19"/>
                  </a:cubicBezTo>
                  <a:cubicBezTo>
                    <a:pt x="417" y="19"/>
                    <a:pt x="417" y="18"/>
                    <a:pt x="418" y="18"/>
                  </a:cubicBezTo>
                  <a:cubicBezTo>
                    <a:pt x="418" y="17"/>
                    <a:pt x="419" y="15"/>
                    <a:pt x="418" y="14"/>
                  </a:cubicBezTo>
                  <a:cubicBezTo>
                    <a:pt x="418" y="13"/>
                    <a:pt x="412" y="9"/>
                    <a:pt x="410" y="9"/>
                  </a:cubicBezTo>
                  <a:cubicBezTo>
                    <a:pt x="408" y="9"/>
                    <a:pt x="407" y="12"/>
                    <a:pt x="406" y="12"/>
                  </a:cubicBezTo>
                  <a:cubicBezTo>
                    <a:pt x="403" y="14"/>
                    <a:pt x="398" y="14"/>
                    <a:pt x="394" y="15"/>
                  </a:cubicBezTo>
                  <a:cubicBezTo>
                    <a:pt x="395" y="14"/>
                    <a:pt x="397" y="11"/>
                    <a:pt x="398" y="10"/>
                  </a:cubicBezTo>
                  <a:cubicBezTo>
                    <a:pt x="399" y="10"/>
                    <a:pt x="401" y="10"/>
                    <a:pt x="402" y="9"/>
                  </a:cubicBezTo>
                  <a:cubicBezTo>
                    <a:pt x="403" y="9"/>
                    <a:pt x="403" y="7"/>
                    <a:pt x="404" y="6"/>
                  </a:cubicBezTo>
                  <a:cubicBezTo>
                    <a:pt x="403" y="6"/>
                    <a:pt x="401" y="5"/>
                    <a:pt x="400" y="5"/>
                  </a:cubicBezTo>
                  <a:cubicBezTo>
                    <a:pt x="396" y="5"/>
                    <a:pt x="391" y="6"/>
                    <a:pt x="386" y="5"/>
                  </a:cubicBezTo>
                  <a:cubicBezTo>
                    <a:pt x="383" y="5"/>
                    <a:pt x="380" y="3"/>
                    <a:pt x="376" y="3"/>
                  </a:cubicBezTo>
                  <a:cubicBezTo>
                    <a:pt x="376" y="3"/>
                    <a:pt x="376" y="4"/>
                    <a:pt x="376" y="4"/>
                  </a:cubicBezTo>
                  <a:cubicBezTo>
                    <a:pt x="374" y="4"/>
                    <a:pt x="373" y="4"/>
                    <a:pt x="371" y="4"/>
                  </a:cubicBezTo>
                  <a:cubicBezTo>
                    <a:pt x="369" y="4"/>
                    <a:pt x="367" y="6"/>
                    <a:pt x="364" y="6"/>
                  </a:cubicBezTo>
                  <a:cubicBezTo>
                    <a:pt x="360" y="5"/>
                    <a:pt x="355" y="1"/>
                    <a:pt x="352" y="1"/>
                  </a:cubicBezTo>
                  <a:cubicBezTo>
                    <a:pt x="351" y="1"/>
                    <a:pt x="349" y="3"/>
                    <a:pt x="348" y="3"/>
                  </a:cubicBezTo>
                  <a:cubicBezTo>
                    <a:pt x="345" y="4"/>
                    <a:pt x="342" y="2"/>
                    <a:pt x="340" y="2"/>
                  </a:cubicBezTo>
                  <a:cubicBezTo>
                    <a:pt x="335" y="1"/>
                    <a:pt x="333" y="3"/>
                    <a:pt x="326" y="3"/>
                  </a:cubicBezTo>
                  <a:cubicBezTo>
                    <a:pt x="324" y="3"/>
                    <a:pt x="310" y="0"/>
                    <a:pt x="309" y="1"/>
                  </a:cubicBezTo>
                  <a:cubicBezTo>
                    <a:pt x="308" y="1"/>
                    <a:pt x="308" y="3"/>
                    <a:pt x="308" y="4"/>
                  </a:cubicBezTo>
                  <a:cubicBezTo>
                    <a:pt x="305" y="3"/>
                    <a:pt x="303" y="3"/>
                    <a:pt x="300" y="2"/>
                  </a:cubicBezTo>
                  <a:cubicBezTo>
                    <a:pt x="300" y="2"/>
                    <a:pt x="299" y="4"/>
                    <a:pt x="299" y="4"/>
                  </a:cubicBezTo>
                  <a:cubicBezTo>
                    <a:pt x="300" y="5"/>
                    <a:pt x="300" y="5"/>
                    <a:pt x="301" y="6"/>
                  </a:cubicBezTo>
                  <a:cubicBezTo>
                    <a:pt x="299" y="6"/>
                    <a:pt x="294" y="7"/>
                    <a:pt x="291" y="6"/>
                  </a:cubicBezTo>
                  <a:cubicBezTo>
                    <a:pt x="290" y="5"/>
                    <a:pt x="293" y="4"/>
                    <a:pt x="291" y="5"/>
                  </a:cubicBezTo>
                  <a:cubicBezTo>
                    <a:pt x="290" y="5"/>
                    <a:pt x="290" y="6"/>
                    <a:pt x="290" y="7"/>
                  </a:cubicBezTo>
                  <a:cubicBezTo>
                    <a:pt x="290" y="7"/>
                    <a:pt x="286" y="9"/>
                    <a:pt x="288" y="10"/>
                  </a:cubicBezTo>
                  <a:cubicBezTo>
                    <a:pt x="289" y="10"/>
                    <a:pt x="290" y="9"/>
                    <a:pt x="291" y="10"/>
                  </a:cubicBezTo>
                  <a:cubicBezTo>
                    <a:pt x="293" y="11"/>
                    <a:pt x="293" y="11"/>
                    <a:pt x="293" y="11"/>
                  </a:cubicBezTo>
                  <a:cubicBezTo>
                    <a:pt x="277" y="11"/>
                    <a:pt x="282" y="13"/>
                    <a:pt x="288" y="19"/>
                  </a:cubicBezTo>
                  <a:cubicBezTo>
                    <a:pt x="287" y="19"/>
                    <a:pt x="286" y="19"/>
                    <a:pt x="285" y="19"/>
                  </a:cubicBezTo>
                  <a:cubicBezTo>
                    <a:pt x="284" y="19"/>
                    <a:pt x="281" y="14"/>
                    <a:pt x="281" y="14"/>
                  </a:cubicBezTo>
                  <a:cubicBezTo>
                    <a:pt x="279" y="13"/>
                    <a:pt x="278" y="14"/>
                    <a:pt x="277" y="14"/>
                  </a:cubicBezTo>
                  <a:cubicBezTo>
                    <a:pt x="278" y="14"/>
                    <a:pt x="278" y="15"/>
                    <a:pt x="279" y="15"/>
                  </a:cubicBezTo>
                  <a:cubicBezTo>
                    <a:pt x="280" y="16"/>
                    <a:pt x="279" y="17"/>
                    <a:pt x="280" y="18"/>
                  </a:cubicBezTo>
                  <a:cubicBezTo>
                    <a:pt x="276" y="16"/>
                    <a:pt x="277" y="14"/>
                    <a:pt x="275" y="20"/>
                  </a:cubicBezTo>
                  <a:cubicBezTo>
                    <a:pt x="273" y="19"/>
                    <a:pt x="268" y="17"/>
                    <a:pt x="267" y="16"/>
                  </a:cubicBezTo>
                  <a:cubicBezTo>
                    <a:pt x="267" y="15"/>
                    <a:pt x="267" y="12"/>
                    <a:pt x="267" y="12"/>
                  </a:cubicBezTo>
                  <a:cubicBezTo>
                    <a:pt x="265" y="11"/>
                    <a:pt x="259" y="9"/>
                    <a:pt x="255" y="10"/>
                  </a:cubicBezTo>
                  <a:cubicBezTo>
                    <a:pt x="253" y="11"/>
                    <a:pt x="258" y="13"/>
                    <a:pt x="255" y="14"/>
                  </a:cubicBezTo>
                  <a:cubicBezTo>
                    <a:pt x="254" y="14"/>
                    <a:pt x="250" y="12"/>
                    <a:pt x="249" y="12"/>
                  </a:cubicBezTo>
                  <a:cubicBezTo>
                    <a:pt x="250" y="12"/>
                    <a:pt x="247" y="12"/>
                    <a:pt x="247" y="12"/>
                  </a:cubicBezTo>
                  <a:cubicBezTo>
                    <a:pt x="247" y="13"/>
                    <a:pt x="247" y="14"/>
                    <a:pt x="248" y="14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15"/>
                    <a:pt x="250" y="16"/>
                    <a:pt x="250" y="16"/>
                  </a:cubicBezTo>
                  <a:cubicBezTo>
                    <a:pt x="250" y="16"/>
                    <a:pt x="251" y="17"/>
                    <a:pt x="251" y="18"/>
                  </a:cubicBezTo>
                  <a:cubicBezTo>
                    <a:pt x="250" y="18"/>
                    <a:pt x="248" y="18"/>
                    <a:pt x="247" y="18"/>
                  </a:cubicBezTo>
                  <a:cubicBezTo>
                    <a:pt x="248" y="18"/>
                    <a:pt x="247" y="20"/>
                    <a:pt x="247" y="21"/>
                  </a:cubicBezTo>
                  <a:cubicBezTo>
                    <a:pt x="248" y="21"/>
                    <a:pt x="252" y="21"/>
                    <a:pt x="253" y="22"/>
                  </a:cubicBezTo>
                  <a:cubicBezTo>
                    <a:pt x="255" y="23"/>
                    <a:pt x="255" y="23"/>
                    <a:pt x="255" y="23"/>
                  </a:cubicBezTo>
                  <a:cubicBezTo>
                    <a:pt x="258" y="23"/>
                    <a:pt x="260" y="21"/>
                    <a:pt x="263" y="23"/>
                  </a:cubicBezTo>
                  <a:cubicBezTo>
                    <a:pt x="265" y="24"/>
                    <a:pt x="264" y="26"/>
                    <a:pt x="265" y="28"/>
                  </a:cubicBezTo>
                  <a:cubicBezTo>
                    <a:pt x="265" y="28"/>
                    <a:pt x="267" y="30"/>
                    <a:pt x="268" y="31"/>
                  </a:cubicBezTo>
                  <a:cubicBezTo>
                    <a:pt x="266" y="30"/>
                    <a:pt x="265" y="30"/>
                    <a:pt x="264" y="28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3" y="24"/>
                    <a:pt x="256" y="23"/>
                    <a:pt x="253" y="23"/>
                  </a:cubicBezTo>
                  <a:cubicBezTo>
                    <a:pt x="249" y="22"/>
                    <a:pt x="238" y="20"/>
                    <a:pt x="242" y="27"/>
                  </a:cubicBezTo>
                  <a:cubicBezTo>
                    <a:pt x="242" y="28"/>
                    <a:pt x="244" y="28"/>
                    <a:pt x="245" y="28"/>
                  </a:cubicBezTo>
                  <a:cubicBezTo>
                    <a:pt x="245" y="29"/>
                    <a:pt x="245" y="30"/>
                    <a:pt x="245" y="31"/>
                  </a:cubicBezTo>
                  <a:cubicBezTo>
                    <a:pt x="244" y="30"/>
                    <a:pt x="239" y="25"/>
                    <a:pt x="239" y="25"/>
                  </a:cubicBezTo>
                  <a:cubicBezTo>
                    <a:pt x="234" y="23"/>
                    <a:pt x="231" y="26"/>
                    <a:pt x="227" y="26"/>
                  </a:cubicBezTo>
                  <a:cubicBezTo>
                    <a:pt x="225" y="27"/>
                    <a:pt x="223" y="26"/>
                    <a:pt x="220" y="26"/>
                  </a:cubicBezTo>
                  <a:cubicBezTo>
                    <a:pt x="220" y="26"/>
                    <a:pt x="220" y="28"/>
                    <a:pt x="220" y="28"/>
                  </a:cubicBezTo>
                  <a:cubicBezTo>
                    <a:pt x="220" y="29"/>
                    <a:pt x="222" y="30"/>
                    <a:pt x="223" y="30"/>
                  </a:cubicBezTo>
                  <a:cubicBezTo>
                    <a:pt x="223" y="31"/>
                    <a:pt x="223" y="33"/>
                    <a:pt x="223" y="33"/>
                  </a:cubicBezTo>
                  <a:cubicBezTo>
                    <a:pt x="224" y="34"/>
                    <a:pt x="225" y="33"/>
                    <a:pt x="226" y="34"/>
                  </a:cubicBezTo>
                  <a:cubicBezTo>
                    <a:pt x="227" y="34"/>
                    <a:pt x="228" y="36"/>
                    <a:pt x="228" y="36"/>
                  </a:cubicBezTo>
                  <a:cubicBezTo>
                    <a:pt x="230" y="38"/>
                    <a:pt x="232" y="39"/>
                    <a:pt x="234" y="40"/>
                  </a:cubicBezTo>
                  <a:cubicBezTo>
                    <a:pt x="235" y="41"/>
                    <a:pt x="236" y="43"/>
                    <a:pt x="237" y="44"/>
                  </a:cubicBezTo>
                  <a:cubicBezTo>
                    <a:pt x="240" y="46"/>
                    <a:pt x="245" y="46"/>
                    <a:pt x="249" y="48"/>
                  </a:cubicBezTo>
                  <a:cubicBezTo>
                    <a:pt x="250" y="49"/>
                    <a:pt x="250" y="51"/>
                    <a:pt x="251" y="52"/>
                  </a:cubicBezTo>
                  <a:cubicBezTo>
                    <a:pt x="249" y="51"/>
                    <a:pt x="247" y="48"/>
                    <a:pt x="245" y="48"/>
                  </a:cubicBezTo>
                  <a:cubicBezTo>
                    <a:pt x="245" y="48"/>
                    <a:pt x="244" y="49"/>
                    <a:pt x="243" y="49"/>
                  </a:cubicBezTo>
                  <a:cubicBezTo>
                    <a:pt x="241" y="48"/>
                    <a:pt x="241" y="48"/>
                    <a:pt x="241" y="48"/>
                  </a:cubicBezTo>
                  <a:cubicBezTo>
                    <a:pt x="236" y="46"/>
                    <a:pt x="236" y="49"/>
                    <a:pt x="233" y="52"/>
                  </a:cubicBezTo>
                  <a:cubicBezTo>
                    <a:pt x="233" y="52"/>
                    <a:pt x="231" y="52"/>
                    <a:pt x="230" y="52"/>
                  </a:cubicBezTo>
                  <a:cubicBezTo>
                    <a:pt x="229" y="51"/>
                    <a:pt x="229" y="49"/>
                    <a:pt x="228" y="49"/>
                  </a:cubicBezTo>
                  <a:cubicBezTo>
                    <a:pt x="227" y="48"/>
                    <a:pt x="227" y="50"/>
                    <a:pt x="225" y="50"/>
                  </a:cubicBezTo>
                  <a:cubicBezTo>
                    <a:pt x="224" y="49"/>
                    <a:pt x="217" y="43"/>
                    <a:pt x="217" y="42"/>
                  </a:cubicBezTo>
                  <a:cubicBezTo>
                    <a:pt x="216" y="40"/>
                    <a:pt x="217" y="38"/>
                    <a:pt x="216" y="36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3" y="35"/>
                    <a:pt x="209" y="30"/>
                    <a:pt x="207" y="28"/>
                  </a:cubicBezTo>
                  <a:cubicBezTo>
                    <a:pt x="207" y="28"/>
                    <a:pt x="198" y="26"/>
                    <a:pt x="198" y="26"/>
                  </a:cubicBezTo>
                  <a:cubicBezTo>
                    <a:pt x="196" y="26"/>
                    <a:pt x="195" y="26"/>
                    <a:pt x="194" y="26"/>
                  </a:cubicBezTo>
                  <a:cubicBezTo>
                    <a:pt x="194" y="28"/>
                    <a:pt x="194" y="31"/>
                    <a:pt x="195" y="34"/>
                  </a:cubicBezTo>
                  <a:cubicBezTo>
                    <a:pt x="195" y="34"/>
                    <a:pt x="197" y="36"/>
                    <a:pt x="197" y="36"/>
                  </a:cubicBezTo>
                  <a:cubicBezTo>
                    <a:pt x="197" y="36"/>
                    <a:pt x="196" y="39"/>
                    <a:pt x="196" y="38"/>
                  </a:cubicBezTo>
                  <a:cubicBezTo>
                    <a:pt x="197" y="37"/>
                    <a:pt x="194" y="37"/>
                    <a:pt x="194" y="37"/>
                  </a:cubicBezTo>
                  <a:cubicBezTo>
                    <a:pt x="193" y="38"/>
                    <a:pt x="193" y="40"/>
                    <a:pt x="194" y="40"/>
                  </a:cubicBezTo>
                  <a:cubicBezTo>
                    <a:pt x="194" y="41"/>
                    <a:pt x="194" y="43"/>
                    <a:pt x="194" y="43"/>
                  </a:cubicBezTo>
                  <a:cubicBezTo>
                    <a:pt x="193" y="43"/>
                    <a:pt x="195" y="47"/>
                    <a:pt x="195" y="47"/>
                  </a:cubicBezTo>
                  <a:cubicBezTo>
                    <a:pt x="194" y="48"/>
                    <a:pt x="194" y="47"/>
                    <a:pt x="194" y="49"/>
                  </a:cubicBezTo>
                  <a:cubicBezTo>
                    <a:pt x="193" y="49"/>
                    <a:pt x="192" y="49"/>
                    <a:pt x="192" y="49"/>
                  </a:cubicBezTo>
                  <a:cubicBezTo>
                    <a:pt x="189" y="47"/>
                    <a:pt x="186" y="44"/>
                    <a:pt x="182" y="44"/>
                  </a:cubicBezTo>
                  <a:cubicBezTo>
                    <a:pt x="181" y="43"/>
                    <a:pt x="181" y="44"/>
                    <a:pt x="180" y="44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8" y="42"/>
                    <a:pt x="180" y="43"/>
                    <a:pt x="179" y="44"/>
                  </a:cubicBezTo>
                  <a:cubicBezTo>
                    <a:pt x="176" y="45"/>
                    <a:pt x="172" y="41"/>
                    <a:pt x="171" y="40"/>
                  </a:cubicBezTo>
                  <a:cubicBezTo>
                    <a:pt x="170" y="41"/>
                    <a:pt x="170" y="42"/>
                    <a:pt x="170" y="43"/>
                  </a:cubicBezTo>
                  <a:cubicBezTo>
                    <a:pt x="168" y="44"/>
                    <a:pt x="166" y="45"/>
                    <a:pt x="164" y="47"/>
                  </a:cubicBezTo>
                  <a:cubicBezTo>
                    <a:pt x="165" y="48"/>
                    <a:pt x="165" y="48"/>
                    <a:pt x="165" y="49"/>
                  </a:cubicBezTo>
                  <a:cubicBezTo>
                    <a:pt x="164" y="49"/>
                    <a:pt x="164" y="49"/>
                    <a:pt x="164" y="49"/>
                  </a:cubicBezTo>
                  <a:cubicBezTo>
                    <a:pt x="162" y="43"/>
                    <a:pt x="164" y="30"/>
                    <a:pt x="156" y="30"/>
                  </a:cubicBezTo>
                  <a:cubicBezTo>
                    <a:pt x="155" y="30"/>
                    <a:pt x="151" y="32"/>
                    <a:pt x="150" y="32"/>
                  </a:cubicBezTo>
                  <a:cubicBezTo>
                    <a:pt x="150" y="36"/>
                    <a:pt x="150" y="36"/>
                    <a:pt x="150" y="36"/>
                  </a:cubicBezTo>
                  <a:cubicBezTo>
                    <a:pt x="149" y="36"/>
                    <a:pt x="147" y="33"/>
                    <a:pt x="146" y="33"/>
                  </a:cubicBezTo>
                  <a:cubicBezTo>
                    <a:pt x="144" y="33"/>
                    <a:pt x="145" y="34"/>
                    <a:pt x="144" y="34"/>
                  </a:cubicBezTo>
                  <a:cubicBezTo>
                    <a:pt x="143" y="34"/>
                    <a:pt x="143" y="36"/>
                    <a:pt x="143" y="36"/>
                  </a:cubicBezTo>
                  <a:cubicBezTo>
                    <a:pt x="142" y="37"/>
                    <a:pt x="141" y="36"/>
                    <a:pt x="141" y="37"/>
                  </a:cubicBezTo>
                  <a:cubicBezTo>
                    <a:pt x="140" y="36"/>
                    <a:pt x="140" y="34"/>
                    <a:pt x="138" y="34"/>
                  </a:cubicBezTo>
                  <a:cubicBezTo>
                    <a:pt x="135" y="33"/>
                    <a:pt x="131" y="35"/>
                    <a:pt x="128" y="36"/>
                  </a:cubicBezTo>
                  <a:cubicBezTo>
                    <a:pt x="123" y="36"/>
                    <a:pt x="119" y="36"/>
                    <a:pt x="114" y="37"/>
                  </a:cubicBezTo>
                  <a:cubicBezTo>
                    <a:pt x="113" y="37"/>
                    <a:pt x="111" y="40"/>
                    <a:pt x="110" y="40"/>
                  </a:cubicBezTo>
                  <a:cubicBezTo>
                    <a:pt x="109" y="41"/>
                    <a:pt x="108" y="40"/>
                    <a:pt x="106" y="40"/>
                  </a:cubicBezTo>
                  <a:cubicBezTo>
                    <a:pt x="107" y="41"/>
                    <a:pt x="108" y="42"/>
                    <a:pt x="108" y="43"/>
                  </a:cubicBezTo>
                  <a:cubicBezTo>
                    <a:pt x="109" y="45"/>
                    <a:pt x="108" y="47"/>
                    <a:pt x="109" y="49"/>
                  </a:cubicBezTo>
                  <a:cubicBezTo>
                    <a:pt x="109" y="49"/>
                    <a:pt x="111" y="50"/>
                    <a:pt x="111" y="51"/>
                  </a:cubicBezTo>
                  <a:cubicBezTo>
                    <a:pt x="110" y="50"/>
                    <a:pt x="108" y="50"/>
                    <a:pt x="107" y="48"/>
                  </a:cubicBezTo>
                  <a:cubicBezTo>
                    <a:pt x="106" y="46"/>
                    <a:pt x="106" y="43"/>
                    <a:pt x="104" y="42"/>
                  </a:cubicBezTo>
                  <a:cubicBezTo>
                    <a:pt x="103" y="41"/>
                    <a:pt x="102" y="41"/>
                    <a:pt x="100" y="40"/>
                  </a:cubicBezTo>
                  <a:cubicBezTo>
                    <a:pt x="101" y="40"/>
                    <a:pt x="97" y="40"/>
                    <a:pt x="96" y="42"/>
                  </a:cubicBezTo>
                  <a:cubicBezTo>
                    <a:pt x="95" y="43"/>
                    <a:pt x="94" y="47"/>
                    <a:pt x="93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0"/>
                    <a:pt x="93" y="52"/>
                    <a:pt x="93" y="52"/>
                  </a:cubicBezTo>
                  <a:cubicBezTo>
                    <a:pt x="94" y="53"/>
                    <a:pt x="95" y="54"/>
                    <a:pt x="96" y="55"/>
                  </a:cubicBezTo>
                  <a:cubicBezTo>
                    <a:pt x="96" y="55"/>
                    <a:pt x="95" y="56"/>
                    <a:pt x="94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56"/>
                    <a:pt x="93" y="54"/>
                    <a:pt x="92" y="54"/>
                  </a:cubicBezTo>
                  <a:cubicBezTo>
                    <a:pt x="91" y="53"/>
                    <a:pt x="84" y="51"/>
                    <a:pt x="83" y="52"/>
                  </a:cubicBezTo>
                  <a:cubicBezTo>
                    <a:pt x="74" y="52"/>
                    <a:pt x="68" y="58"/>
                    <a:pt x="61" y="60"/>
                  </a:cubicBezTo>
                  <a:cubicBezTo>
                    <a:pt x="56" y="61"/>
                    <a:pt x="49" y="61"/>
                    <a:pt x="47" y="64"/>
                  </a:cubicBezTo>
                  <a:cubicBezTo>
                    <a:pt x="46" y="64"/>
                    <a:pt x="45" y="67"/>
                    <a:pt x="45" y="67"/>
                  </a:cubicBezTo>
                  <a:cubicBezTo>
                    <a:pt x="43" y="72"/>
                    <a:pt x="44" y="70"/>
                    <a:pt x="46" y="73"/>
                  </a:cubicBezTo>
                  <a:cubicBezTo>
                    <a:pt x="49" y="73"/>
                    <a:pt x="53" y="70"/>
                    <a:pt x="57" y="71"/>
                  </a:cubicBezTo>
                  <a:cubicBezTo>
                    <a:pt x="57" y="71"/>
                    <a:pt x="59" y="73"/>
                    <a:pt x="59" y="74"/>
                  </a:cubicBezTo>
                  <a:cubicBezTo>
                    <a:pt x="61" y="73"/>
                    <a:pt x="63" y="72"/>
                    <a:pt x="64" y="71"/>
                  </a:cubicBezTo>
                  <a:cubicBezTo>
                    <a:pt x="65" y="71"/>
                    <a:pt x="67" y="72"/>
                    <a:pt x="67" y="72"/>
                  </a:cubicBezTo>
                  <a:cubicBezTo>
                    <a:pt x="70" y="72"/>
                    <a:pt x="72" y="71"/>
                    <a:pt x="75" y="71"/>
                  </a:cubicBezTo>
                  <a:cubicBezTo>
                    <a:pt x="73" y="75"/>
                    <a:pt x="72" y="71"/>
                    <a:pt x="75" y="76"/>
                  </a:cubicBezTo>
                  <a:cubicBezTo>
                    <a:pt x="74" y="77"/>
                    <a:pt x="72" y="77"/>
                    <a:pt x="72" y="79"/>
                  </a:cubicBezTo>
                  <a:cubicBezTo>
                    <a:pt x="72" y="79"/>
                    <a:pt x="74" y="82"/>
                    <a:pt x="73" y="84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1"/>
                    <a:pt x="63" y="90"/>
                    <a:pt x="62" y="91"/>
                  </a:cubicBezTo>
                  <a:cubicBezTo>
                    <a:pt x="61" y="91"/>
                    <a:pt x="60" y="93"/>
                    <a:pt x="60" y="93"/>
                  </a:cubicBezTo>
                  <a:cubicBezTo>
                    <a:pt x="59" y="94"/>
                    <a:pt x="58" y="92"/>
                    <a:pt x="57" y="91"/>
                  </a:cubicBezTo>
                  <a:cubicBezTo>
                    <a:pt x="57" y="91"/>
                    <a:pt x="46" y="91"/>
                    <a:pt x="45" y="91"/>
                  </a:cubicBezTo>
                  <a:cubicBezTo>
                    <a:pt x="42" y="92"/>
                    <a:pt x="37" y="95"/>
                    <a:pt x="35" y="95"/>
                  </a:cubicBezTo>
                  <a:cubicBezTo>
                    <a:pt x="33" y="96"/>
                    <a:pt x="32" y="95"/>
                    <a:pt x="30" y="95"/>
                  </a:cubicBezTo>
                  <a:cubicBezTo>
                    <a:pt x="28" y="95"/>
                    <a:pt x="23" y="97"/>
                    <a:pt x="21" y="97"/>
                  </a:cubicBezTo>
                  <a:cubicBezTo>
                    <a:pt x="19" y="97"/>
                    <a:pt x="17" y="96"/>
                    <a:pt x="15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8"/>
                    <a:pt x="9" y="97"/>
                    <a:pt x="6" y="98"/>
                  </a:cubicBezTo>
                  <a:cubicBezTo>
                    <a:pt x="5" y="98"/>
                    <a:pt x="2" y="102"/>
                    <a:pt x="1" y="103"/>
                  </a:cubicBezTo>
                  <a:cubicBezTo>
                    <a:pt x="2" y="103"/>
                    <a:pt x="1" y="104"/>
                    <a:pt x="1" y="105"/>
                  </a:cubicBezTo>
                  <a:cubicBezTo>
                    <a:pt x="1" y="105"/>
                    <a:pt x="3" y="105"/>
                    <a:pt x="3" y="105"/>
                  </a:cubicBezTo>
                  <a:cubicBezTo>
                    <a:pt x="4" y="106"/>
                    <a:pt x="4" y="109"/>
                    <a:pt x="5" y="109"/>
                  </a:cubicBezTo>
                  <a:cubicBezTo>
                    <a:pt x="6" y="110"/>
                    <a:pt x="7" y="109"/>
                    <a:pt x="7" y="110"/>
                  </a:cubicBezTo>
                  <a:cubicBezTo>
                    <a:pt x="8" y="110"/>
                    <a:pt x="8" y="113"/>
                    <a:pt x="8" y="113"/>
                  </a:cubicBezTo>
                  <a:cubicBezTo>
                    <a:pt x="9" y="113"/>
                    <a:pt x="11" y="112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14"/>
                    <a:pt x="14" y="114"/>
                    <a:pt x="15" y="115"/>
                  </a:cubicBezTo>
                  <a:cubicBezTo>
                    <a:pt x="15" y="115"/>
                    <a:pt x="15" y="116"/>
                    <a:pt x="15" y="117"/>
                  </a:cubicBezTo>
                  <a:cubicBezTo>
                    <a:pt x="17" y="117"/>
                    <a:pt x="19" y="116"/>
                    <a:pt x="20" y="117"/>
                  </a:cubicBezTo>
                  <a:cubicBezTo>
                    <a:pt x="27" y="118"/>
                    <a:pt x="27" y="119"/>
                    <a:pt x="29" y="111"/>
                  </a:cubicBezTo>
                  <a:cubicBezTo>
                    <a:pt x="30" y="112"/>
                    <a:pt x="31" y="111"/>
                    <a:pt x="32" y="112"/>
                  </a:cubicBezTo>
                  <a:cubicBezTo>
                    <a:pt x="32" y="112"/>
                    <a:pt x="34" y="117"/>
                    <a:pt x="35" y="117"/>
                  </a:cubicBezTo>
                  <a:cubicBezTo>
                    <a:pt x="42" y="117"/>
                    <a:pt x="49" y="115"/>
                    <a:pt x="58" y="115"/>
                  </a:cubicBezTo>
                  <a:cubicBezTo>
                    <a:pt x="58" y="116"/>
                    <a:pt x="59" y="118"/>
                    <a:pt x="59" y="119"/>
                  </a:cubicBezTo>
                  <a:cubicBezTo>
                    <a:pt x="58" y="119"/>
                    <a:pt x="58" y="120"/>
                    <a:pt x="57" y="120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4" y="121"/>
                    <a:pt x="54" y="119"/>
                    <a:pt x="53" y="119"/>
                  </a:cubicBezTo>
                  <a:cubicBezTo>
                    <a:pt x="52" y="118"/>
                    <a:pt x="45" y="119"/>
                    <a:pt x="43" y="119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9" y="121"/>
                    <a:pt x="37" y="120"/>
                    <a:pt x="35" y="120"/>
                  </a:cubicBezTo>
                  <a:cubicBezTo>
                    <a:pt x="32" y="120"/>
                    <a:pt x="27" y="123"/>
                    <a:pt x="23" y="124"/>
                  </a:cubicBezTo>
                  <a:cubicBezTo>
                    <a:pt x="23" y="124"/>
                    <a:pt x="23" y="126"/>
                    <a:pt x="23" y="126"/>
                  </a:cubicBezTo>
                  <a:cubicBezTo>
                    <a:pt x="24" y="127"/>
                    <a:pt x="24" y="127"/>
                    <a:pt x="25" y="127"/>
                  </a:cubicBezTo>
                  <a:cubicBezTo>
                    <a:pt x="23" y="127"/>
                    <a:pt x="20" y="128"/>
                    <a:pt x="17" y="127"/>
                  </a:cubicBezTo>
                  <a:cubicBezTo>
                    <a:pt x="13" y="126"/>
                    <a:pt x="16" y="122"/>
                    <a:pt x="8" y="126"/>
                  </a:cubicBezTo>
                  <a:cubicBezTo>
                    <a:pt x="9" y="128"/>
                    <a:pt x="10" y="130"/>
                    <a:pt x="11" y="132"/>
                  </a:cubicBezTo>
                  <a:cubicBezTo>
                    <a:pt x="12" y="132"/>
                    <a:pt x="13" y="131"/>
                    <a:pt x="15" y="131"/>
                  </a:cubicBezTo>
                  <a:cubicBezTo>
                    <a:pt x="15" y="131"/>
                    <a:pt x="16" y="133"/>
                    <a:pt x="16" y="133"/>
                  </a:cubicBezTo>
                  <a:cubicBezTo>
                    <a:pt x="18" y="135"/>
                    <a:pt x="20" y="134"/>
                    <a:pt x="23" y="135"/>
                  </a:cubicBezTo>
                  <a:cubicBezTo>
                    <a:pt x="22" y="135"/>
                    <a:pt x="21" y="136"/>
                    <a:pt x="20" y="137"/>
                  </a:cubicBezTo>
                  <a:cubicBezTo>
                    <a:pt x="22" y="139"/>
                    <a:pt x="24" y="144"/>
                    <a:pt x="27" y="145"/>
                  </a:cubicBezTo>
                  <a:cubicBezTo>
                    <a:pt x="29" y="145"/>
                    <a:pt x="30" y="144"/>
                    <a:pt x="33" y="144"/>
                  </a:cubicBezTo>
                  <a:cubicBezTo>
                    <a:pt x="35" y="144"/>
                    <a:pt x="38" y="146"/>
                    <a:pt x="41" y="146"/>
                  </a:cubicBezTo>
                  <a:cubicBezTo>
                    <a:pt x="40" y="140"/>
                    <a:pt x="40" y="140"/>
                    <a:pt x="43" y="137"/>
                  </a:cubicBezTo>
                  <a:cubicBezTo>
                    <a:pt x="45" y="138"/>
                    <a:pt x="47" y="140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51" y="137"/>
                    <a:pt x="55" y="137"/>
                    <a:pt x="58" y="137"/>
                  </a:cubicBezTo>
                  <a:cubicBezTo>
                    <a:pt x="58" y="138"/>
                    <a:pt x="58" y="139"/>
                    <a:pt x="58" y="140"/>
                  </a:cubicBezTo>
                  <a:cubicBezTo>
                    <a:pt x="58" y="141"/>
                    <a:pt x="61" y="142"/>
                    <a:pt x="63" y="143"/>
                  </a:cubicBezTo>
                  <a:cubicBezTo>
                    <a:pt x="63" y="141"/>
                    <a:pt x="64" y="140"/>
                    <a:pt x="65" y="139"/>
                  </a:cubicBezTo>
                  <a:cubicBezTo>
                    <a:pt x="65" y="139"/>
                    <a:pt x="66" y="140"/>
                    <a:pt x="67" y="140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69" y="139"/>
                    <a:pt x="69" y="139"/>
                    <a:pt x="69" y="139"/>
                  </a:cubicBezTo>
                  <a:cubicBezTo>
                    <a:pt x="71" y="139"/>
                    <a:pt x="74" y="139"/>
                    <a:pt x="77" y="139"/>
                  </a:cubicBezTo>
                  <a:cubicBezTo>
                    <a:pt x="77" y="139"/>
                    <a:pt x="77" y="137"/>
                    <a:pt x="77" y="137"/>
                  </a:cubicBezTo>
                  <a:cubicBezTo>
                    <a:pt x="78" y="136"/>
                    <a:pt x="80" y="135"/>
                    <a:pt x="81" y="135"/>
                  </a:cubicBezTo>
                  <a:cubicBezTo>
                    <a:pt x="81" y="135"/>
                    <a:pt x="82" y="136"/>
                    <a:pt x="83" y="137"/>
                  </a:cubicBezTo>
                  <a:cubicBezTo>
                    <a:pt x="83" y="138"/>
                    <a:pt x="83" y="139"/>
                    <a:pt x="83" y="141"/>
                  </a:cubicBezTo>
                  <a:cubicBezTo>
                    <a:pt x="85" y="139"/>
                    <a:pt x="86" y="138"/>
                    <a:pt x="88" y="136"/>
                  </a:cubicBezTo>
                  <a:cubicBezTo>
                    <a:pt x="89" y="136"/>
                    <a:pt x="90" y="136"/>
                    <a:pt x="91" y="13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6" y="140"/>
                    <a:pt x="102" y="139"/>
                    <a:pt x="106" y="141"/>
                  </a:cubicBezTo>
                  <a:cubicBezTo>
                    <a:pt x="106" y="141"/>
                    <a:pt x="106" y="142"/>
                    <a:pt x="106" y="143"/>
                  </a:cubicBezTo>
                  <a:cubicBezTo>
                    <a:pt x="108" y="144"/>
                    <a:pt x="110" y="144"/>
                    <a:pt x="112" y="146"/>
                  </a:cubicBezTo>
                  <a:cubicBezTo>
                    <a:pt x="112" y="146"/>
                    <a:pt x="112" y="148"/>
                    <a:pt x="112" y="148"/>
                  </a:cubicBezTo>
                  <a:cubicBezTo>
                    <a:pt x="114" y="148"/>
                    <a:pt x="118" y="147"/>
                    <a:pt x="121" y="148"/>
                  </a:cubicBezTo>
                  <a:cubicBezTo>
                    <a:pt x="121" y="148"/>
                    <a:pt x="125" y="152"/>
                    <a:pt x="125" y="152"/>
                  </a:cubicBezTo>
                  <a:cubicBezTo>
                    <a:pt x="126" y="154"/>
                    <a:pt x="125" y="155"/>
                    <a:pt x="126" y="156"/>
                  </a:cubicBezTo>
                  <a:cubicBezTo>
                    <a:pt x="126" y="156"/>
                    <a:pt x="127" y="156"/>
                    <a:pt x="128" y="156"/>
                  </a:cubicBezTo>
                  <a:cubicBezTo>
                    <a:pt x="128" y="156"/>
                    <a:pt x="133" y="160"/>
                    <a:pt x="134" y="160"/>
                  </a:cubicBezTo>
                  <a:cubicBezTo>
                    <a:pt x="134" y="160"/>
                    <a:pt x="136" y="165"/>
                    <a:pt x="136" y="165"/>
                  </a:cubicBezTo>
                  <a:cubicBezTo>
                    <a:pt x="138" y="165"/>
                    <a:pt x="140" y="164"/>
                    <a:pt x="141" y="165"/>
                  </a:cubicBezTo>
                  <a:cubicBezTo>
                    <a:pt x="141" y="165"/>
                    <a:pt x="142" y="166"/>
                    <a:pt x="142" y="166"/>
                  </a:cubicBezTo>
                  <a:cubicBezTo>
                    <a:pt x="143" y="165"/>
                    <a:pt x="142" y="166"/>
                    <a:pt x="142" y="167"/>
                  </a:cubicBezTo>
                  <a:cubicBezTo>
                    <a:pt x="143" y="166"/>
                    <a:pt x="143" y="167"/>
                    <a:pt x="143" y="167"/>
                  </a:cubicBezTo>
                  <a:cubicBezTo>
                    <a:pt x="143" y="167"/>
                    <a:pt x="141" y="168"/>
                    <a:pt x="141" y="169"/>
                  </a:cubicBezTo>
                  <a:cubicBezTo>
                    <a:pt x="141" y="169"/>
                    <a:pt x="142" y="170"/>
                    <a:pt x="142" y="171"/>
                  </a:cubicBezTo>
                  <a:cubicBezTo>
                    <a:pt x="142" y="172"/>
                    <a:pt x="140" y="172"/>
                    <a:pt x="140" y="173"/>
                  </a:cubicBezTo>
                  <a:cubicBezTo>
                    <a:pt x="139" y="174"/>
                    <a:pt x="138" y="173"/>
                    <a:pt x="137" y="174"/>
                  </a:cubicBezTo>
                  <a:cubicBezTo>
                    <a:pt x="137" y="174"/>
                    <a:pt x="136" y="176"/>
                    <a:pt x="136" y="176"/>
                  </a:cubicBezTo>
                  <a:cubicBezTo>
                    <a:pt x="138" y="175"/>
                    <a:pt x="141" y="174"/>
                    <a:pt x="143" y="174"/>
                  </a:cubicBezTo>
                  <a:cubicBezTo>
                    <a:pt x="143" y="174"/>
                    <a:pt x="143" y="175"/>
                    <a:pt x="143" y="176"/>
                  </a:cubicBezTo>
                  <a:cubicBezTo>
                    <a:pt x="143" y="176"/>
                    <a:pt x="149" y="183"/>
                    <a:pt x="150" y="183"/>
                  </a:cubicBezTo>
                  <a:cubicBezTo>
                    <a:pt x="150" y="183"/>
                    <a:pt x="149" y="185"/>
                    <a:pt x="148" y="184"/>
                  </a:cubicBezTo>
                  <a:cubicBezTo>
                    <a:pt x="148" y="185"/>
                    <a:pt x="148" y="185"/>
                    <a:pt x="148" y="185"/>
                  </a:cubicBezTo>
                  <a:cubicBezTo>
                    <a:pt x="149" y="186"/>
                    <a:pt x="152" y="188"/>
                    <a:pt x="152" y="190"/>
                  </a:cubicBezTo>
                  <a:cubicBezTo>
                    <a:pt x="153" y="192"/>
                    <a:pt x="151" y="191"/>
                    <a:pt x="152" y="192"/>
                  </a:cubicBezTo>
                  <a:cubicBezTo>
                    <a:pt x="153" y="192"/>
                    <a:pt x="154" y="192"/>
                    <a:pt x="156" y="192"/>
                  </a:cubicBezTo>
                  <a:cubicBezTo>
                    <a:pt x="155" y="193"/>
                    <a:pt x="157" y="195"/>
                    <a:pt x="154" y="194"/>
                  </a:cubicBezTo>
                  <a:cubicBezTo>
                    <a:pt x="154" y="195"/>
                    <a:pt x="155" y="196"/>
                    <a:pt x="155" y="197"/>
                  </a:cubicBezTo>
                  <a:cubicBezTo>
                    <a:pt x="153" y="198"/>
                    <a:pt x="154" y="198"/>
                    <a:pt x="154" y="200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3" y="202"/>
                    <a:pt x="148" y="202"/>
                    <a:pt x="147" y="202"/>
                  </a:cubicBezTo>
                  <a:cubicBezTo>
                    <a:pt x="147" y="203"/>
                    <a:pt x="147" y="203"/>
                    <a:pt x="147" y="203"/>
                  </a:cubicBezTo>
                  <a:cubicBezTo>
                    <a:pt x="148" y="203"/>
                    <a:pt x="149" y="203"/>
                    <a:pt x="150" y="203"/>
                  </a:cubicBezTo>
                  <a:cubicBezTo>
                    <a:pt x="149" y="205"/>
                    <a:pt x="149" y="207"/>
                    <a:pt x="148" y="208"/>
                  </a:cubicBezTo>
                  <a:cubicBezTo>
                    <a:pt x="147" y="209"/>
                    <a:pt x="146" y="209"/>
                    <a:pt x="146" y="209"/>
                  </a:cubicBezTo>
                  <a:cubicBezTo>
                    <a:pt x="146" y="209"/>
                    <a:pt x="146" y="212"/>
                    <a:pt x="146" y="212"/>
                  </a:cubicBezTo>
                  <a:cubicBezTo>
                    <a:pt x="147" y="212"/>
                    <a:pt x="148" y="211"/>
                    <a:pt x="149" y="211"/>
                  </a:cubicBezTo>
                  <a:cubicBezTo>
                    <a:pt x="148" y="212"/>
                    <a:pt x="148" y="214"/>
                    <a:pt x="148" y="214"/>
                  </a:cubicBezTo>
                  <a:cubicBezTo>
                    <a:pt x="147" y="215"/>
                    <a:pt x="145" y="215"/>
                    <a:pt x="145" y="216"/>
                  </a:cubicBezTo>
                  <a:cubicBezTo>
                    <a:pt x="145" y="217"/>
                    <a:pt x="145" y="217"/>
                    <a:pt x="145" y="217"/>
                  </a:cubicBezTo>
                  <a:cubicBezTo>
                    <a:pt x="147" y="219"/>
                    <a:pt x="153" y="222"/>
                    <a:pt x="157" y="219"/>
                  </a:cubicBezTo>
                  <a:cubicBezTo>
                    <a:pt x="157" y="219"/>
                    <a:pt x="158" y="213"/>
                    <a:pt x="159" y="212"/>
                  </a:cubicBezTo>
                  <a:cubicBezTo>
                    <a:pt x="160" y="212"/>
                    <a:pt x="160" y="212"/>
                    <a:pt x="160" y="212"/>
                  </a:cubicBezTo>
                  <a:cubicBezTo>
                    <a:pt x="161" y="214"/>
                    <a:pt x="160" y="214"/>
                    <a:pt x="161" y="216"/>
                  </a:cubicBezTo>
                  <a:cubicBezTo>
                    <a:pt x="166" y="215"/>
                    <a:pt x="169" y="217"/>
                    <a:pt x="176" y="218"/>
                  </a:cubicBezTo>
                  <a:cubicBezTo>
                    <a:pt x="175" y="218"/>
                    <a:pt x="175" y="219"/>
                    <a:pt x="174" y="219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7" y="221"/>
                    <a:pt x="179" y="221"/>
                    <a:pt x="182" y="220"/>
                  </a:cubicBezTo>
                  <a:cubicBezTo>
                    <a:pt x="182" y="220"/>
                    <a:pt x="184" y="218"/>
                    <a:pt x="184" y="218"/>
                  </a:cubicBezTo>
                  <a:cubicBezTo>
                    <a:pt x="186" y="218"/>
                    <a:pt x="185" y="219"/>
                    <a:pt x="186" y="219"/>
                  </a:cubicBezTo>
                  <a:cubicBezTo>
                    <a:pt x="185" y="219"/>
                    <a:pt x="182" y="221"/>
                    <a:pt x="182" y="222"/>
                  </a:cubicBezTo>
                  <a:cubicBezTo>
                    <a:pt x="178" y="223"/>
                    <a:pt x="187" y="223"/>
                    <a:pt x="190" y="223"/>
                  </a:cubicBezTo>
                  <a:cubicBezTo>
                    <a:pt x="189" y="223"/>
                    <a:pt x="190" y="225"/>
                    <a:pt x="190" y="226"/>
                  </a:cubicBezTo>
                  <a:cubicBezTo>
                    <a:pt x="188" y="226"/>
                    <a:pt x="186" y="226"/>
                    <a:pt x="184" y="226"/>
                  </a:cubicBezTo>
                  <a:cubicBezTo>
                    <a:pt x="185" y="226"/>
                    <a:pt x="187" y="227"/>
                    <a:pt x="188" y="228"/>
                  </a:cubicBezTo>
                  <a:cubicBezTo>
                    <a:pt x="191" y="229"/>
                    <a:pt x="187" y="229"/>
                    <a:pt x="185" y="229"/>
                  </a:cubicBezTo>
                  <a:cubicBezTo>
                    <a:pt x="185" y="230"/>
                    <a:pt x="185" y="230"/>
                    <a:pt x="185" y="230"/>
                  </a:cubicBezTo>
                  <a:cubicBezTo>
                    <a:pt x="182" y="232"/>
                    <a:pt x="186" y="231"/>
                    <a:pt x="187" y="232"/>
                  </a:cubicBezTo>
                  <a:cubicBezTo>
                    <a:pt x="187" y="232"/>
                    <a:pt x="188" y="232"/>
                    <a:pt x="189" y="232"/>
                  </a:cubicBezTo>
                  <a:cubicBezTo>
                    <a:pt x="189" y="234"/>
                    <a:pt x="189" y="234"/>
                    <a:pt x="189" y="234"/>
                  </a:cubicBezTo>
                  <a:cubicBezTo>
                    <a:pt x="181" y="234"/>
                    <a:pt x="185" y="236"/>
                    <a:pt x="190" y="238"/>
                  </a:cubicBezTo>
                  <a:cubicBezTo>
                    <a:pt x="190" y="238"/>
                    <a:pt x="189" y="240"/>
                    <a:pt x="190" y="240"/>
                  </a:cubicBezTo>
                  <a:cubicBezTo>
                    <a:pt x="185" y="239"/>
                    <a:pt x="179" y="237"/>
                    <a:pt x="176" y="235"/>
                  </a:cubicBezTo>
                  <a:cubicBezTo>
                    <a:pt x="175" y="234"/>
                    <a:pt x="175" y="233"/>
                    <a:pt x="174" y="232"/>
                  </a:cubicBezTo>
                  <a:cubicBezTo>
                    <a:pt x="169" y="230"/>
                    <a:pt x="159" y="230"/>
                    <a:pt x="154" y="231"/>
                  </a:cubicBezTo>
                  <a:cubicBezTo>
                    <a:pt x="154" y="231"/>
                    <a:pt x="153" y="233"/>
                    <a:pt x="153" y="233"/>
                  </a:cubicBezTo>
                  <a:cubicBezTo>
                    <a:pt x="153" y="233"/>
                    <a:pt x="155" y="236"/>
                    <a:pt x="155" y="236"/>
                  </a:cubicBezTo>
                  <a:cubicBezTo>
                    <a:pt x="156" y="237"/>
                    <a:pt x="157" y="236"/>
                    <a:pt x="158" y="236"/>
                  </a:cubicBezTo>
                  <a:cubicBezTo>
                    <a:pt x="158" y="237"/>
                    <a:pt x="158" y="237"/>
                    <a:pt x="158" y="237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2" y="240"/>
                    <a:pt x="162" y="240"/>
                    <a:pt x="162" y="240"/>
                  </a:cubicBezTo>
                  <a:cubicBezTo>
                    <a:pt x="161" y="240"/>
                    <a:pt x="162" y="241"/>
                    <a:pt x="160" y="241"/>
                  </a:cubicBezTo>
                  <a:cubicBezTo>
                    <a:pt x="157" y="240"/>
                    <a:pt x="157" y="240"/>
                    <a:pt x="157" y="240"/>
                  </a:cubicBezTo>
                  <a:cubicBezTo>
                    <a:pt x="155" y="240"/>
                    <a:pt x="154" y="240"/>
                    <a:pt x="153" y="240"/>
                  </a:cubicBezTo>
                  <a:cubicBezTo>
                    <a:pt x="152" y="241"/>
                    <a:pt x="152" y="242"/>
                    <a:pt x="151" y="242"/>
                  </a:cubicBezTo>
                  <a:cubicBezTo>
                    <a:pt x="151" y="244"/>
                    <a:pt x="153" y="246"/>
                    <a:pt x="152" y="247"/>
                  </a:cubicBezTo>
                  <a:cubicBezTo>
                    <a:pt x="150" y="249"/>
                    <a:pt x="150" y="249"/>
                    <a:pt x="150" y="249"/>
                  </a:cubicBezTo>
                  <a:cubicBezTo>
                    <a:pt x="149" y="250"/>
                    <a:pt x="150" y="251"/>
                    <a:pt x="150" y="252"/>
                  </a:cubicBezTo>
                  <a:cubicBezTo>
                    <a:pt x="147" y="253"/>
                    <a:pt x="149" y="254"/>
                    <a:pt x="148" y="254"/>
                  </a:cubicBezTo>
                  <a:cubicBezTo>
                    <a:pt x="148" y="254"/>
                    <a:pt x="148" y="256"/>
                    <a:pt x="149" y="256"/>
                  </a:cubicBezTo>
                  <a:cubicBezTo>
                    <a:pt x="151" y="257"/>
                    <a:pt x="154" y="256"/>
                    <a:pt x="155" y="256"/>
                  </a:cubicBezTo>
                  <a:cubicBezTo>
                    <a:pt x="157" y="256"/>
                    <a:pt x="157" y="258"/>
                    <a:pt x="159" y="257"/>
                  </a:cubicBezTo>
                  <a:cubicBezTo>
                    <a:pt x="160" y="257"/>
                    <a:pt x="158" y="256"/>
                    <a:pt x="160" y="256"/>
                  </a:cubicBezTo>
                  <a:cubicBezTo>
                    <a:pt x="160" y="256"/>
                    <a:pt x="160" y="259"/>
                    <a:pt x="160" y="259"/>
                  </a:cubicBezTo>
                  <a:cubicBezTo>
                    <a:pt x="152" y="259"/>
                    <a:pt x="152" y="259"/>
                    <a:pt x="152" y="259"/>
                  </a:cubicBezTo>
                  <a:cubicBezTo>
                    <a:pt x="152" y="260"/>
                    <a:pt x="152" y="260"/>
                    <a:pt x="152" y="260"/>
                  </a:cubicBezTo>
                  <a:cubicBezTo>
                    <a:pt x="154" y="261"/>
                    <a:pt x="155" y="263"/>
                    <a:pt x="157" y="263"/>
                  </a:cubicBezTo>
                  <a:cubicBezTo>
                    <a:pt x="162" y="264"/>
                    <a:pt x="163" y="262"/>
                    <a:pt x="165" y="261"/>
                  </a:cubicBezTo>
                  <a:cubicBezTo>
                    <a:pt x="167" y="260"/>
                    <a:pt x="169" y="261"/>
                    <a:pt x="170" y="260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78" y="255"/>
                    <a:pt x="177" y="254"/>
                    <a:pt x="178" y="253"/>
                  </a:cubicBezTo>
                  <a:cubicBezTo>
                    <a:pt x="175" y="251"/>
                    <a:pt x="173" y="250"/>
                    <a:pt x="172" y="248"/>
                  </a:cubicBezTo>
                  <a:cubicBezTo>
                    <a:pt x="171" y="247"/>
                    <a:pt x="170" y="245"/>
                    <a:pt x="169" y="244"/>
                  </a:cubicBezTo>
                  <a:cubicBezTo>
                    <a:pt x="167" y="243"/>
                    <a:pt x="165" y="243"/>
                    <a:pt x="164" y="242"/>
                  </a:cubicBezTo>
                  <a:cubicBezTo>
                    <a:pt x="164" y="241"/>
                    <a:pt x="163" y="239"/>
                    <a:pt x="163" y="239"/>
                  </a:cubicBezTo>
                  <a:cubicBezTo>
                    <a:pt x="167" y="240"/>
                    <a:pt x="168" y="240"/>
                    <a:pt x="171" y="242"/>
                  </a:cubicBezTo>
                  <a:cubicBezTo>
                    <a:pt x="173" y="243"/>
                    <a:pt x="175" y="247"/>
                    <a:pt x="180" y="246"/>
                  </a:cubicBezTo>
                  <a:cubicBezTo>
                    <a:pt x="181" y="245"/>
                    <a:pt x="182" y="244"/>
                    <a:pt x="183" y="244"/>
                  </a:cubicBezTo>
                  <a:cubicBezTo>
                    <a:pt x="184" y="246"/>
                    <a:pt x="184" y="246"/>
                    <a:pt x="184" y="246"/>
                  </a:cubicBezTo>
                  <a:cubicBezTo>
                    <a:pt x="186" y="246"/>
                    <a:pt x="187" y="246"/>
                    <a:pt x="190" y="245"/>
                  </a:cubicBezTo>
                  <a:cubicBezTo>
                    <a:pt x="190" y="246"/>
                    <a:pt x="190" y="246"/>
                    <a:pt x="190" y="246"/>
                  </a:cubicBezTo>
                  <a:cubicBezTo>
                    <a:pt x="190" y="246"/>
                    <a:pt x="189" y="248"/>
                    <a:pt x="189" y="248"/>
                  </a:cubicBezTo>
                  <a:cubicBezTo>
                    <a:pt x="189" y="248"/>
                    <a:pt x="191" y="249"/>
                    <a:pt x="190" y="250"/>
                  </a:cubicBezTo>
                  <a:cubicBezTo>
                    <a:pt x="190" y="250"/>
                    <a:pt x="188" y="250"/>
                    <a:pt x="188" y="250"/>
                  </a:cubicBezTo>
                  <a:cubicBezTo>
                    <a:pt x="187" y="252"/>
                    <a:pt x="188" y="252"/>
                    <a:pt x="187" y="254"/>
                  </a:cubicBezTo>
                  <a:cubicBezTo>
                    <a:pt x="187" y="254"/>
                    <a:pt x="189" y="255"/>
                    <a:pt x="190" y="255"/>
                  </a:cubicBezTo>
                  <a:cubicBezTo>
                    <a:pt x="189" y="256"/>
                    <a:pt x="188" y="256"/>
                    <a:pt x="187" y="256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92" y="257"/>
                    <a:pt x="192" y="256"/>
                    <a:pt x="191" y="261"/>
                  </a:cubicBezTo>
                  <a:cubicBezTo>
                    <a:pt x="191" y="261"/>
                    <a:pt x="193" y="261"/>
                    <a:pt x="193" y="261"/>
                  </a:cubicBezTo>
                  <a:cubicBezTo>
                    <a:pt x="193" y="261"/>
                    <a:pt x="193" y="263"/>
                    <a:pt x="193" y="264"/>
                  </a:cubicBezTo>
                  <a:cubicBezTo>
                    <a:pt x="191" y="265"/>
                    <a:pt x="192" y="264"/>
                    <a:pt x="192" y="266"/>
                  </a:cubicBezTo>
                  <a:cubicBezTo>
                    <a:pt x="190" y="266"/>
                    <a:pt x="190" y="266"/>
                    <a:pt x="190" y="266"/>
                  </a:cubicBezTo>
                  <a:cubicBezTo>
                    <a:pt x="189" y="265"/>
                    <a:pt x="189" y="264"/>
                    <a:pt x="189" y="262"/>
                  </a:cubicBezTo>
                  <a:cubicBezTo>
                    <a:pt x="189" y="263"/>
                    <a:pt x="187" y="262"/>
                    <a:pt x="186" y="262"/>
                  </a:cubicBezTo>
                  <a:cubicBezTo>
                    <a:pt x="186" y="265"/>
                    <a:pt x="186" y="269"/>
                    <a:pt x="186" y="269"/>
                  </a:cubicBezTo>
                  <a:cubicBezTo>
                    <a:pt x="186" y="270"/>
                    <a:pt x="186" y="270"/>
                    <a:pt x="186" y="270"/>
                  </a:cubicBezTo>
                  <a:cubicBezTo>
                    <a:pt x="187" y="270"/>
                    <a:pt x="188" y="270"/>
                    <a:pt x="188" y="270"/>
                  </a:cubicBezTo>
                  <a:cubicBezTo>
                    <a:pt x="188" y="272"/>
                    <a:pt x="187" y="273"/>
                    <a:pt x="187" y="274"/>
                  </a:cubicBezTo>
                  <a:cubicBezTo>
                    <a:pt x="185" y="275"/>
                    <a:pt x="182" y="276"/>
                    <a:pt x="180" y="275"/>
                  </a:cubicBezTo>
                  <a:cubicBezTo>
                    <a:pt x="179" y="275"/>
                    <a:pt x="178" y="273"/>
                    <a:pt x="178" y="274"/>
                  </a:cubicBezTo>
                  <a:cubicBezTo>
                    <a:pt x="176" y="274"/>
                    <a:pt x="177" y="276"/>
                    <a:pt x="176" y="276"/>
                  </a:cubicBezTo>
                  <a:cubicBezTo>
                    <a:pt x="175" y="277"/>
                    <a:pt x="174" y="277"/>
                    <a:pt x="173" y="278"/>
                  </a:cubicBezTo>
                  <a:cubicBezTo>
                    <a:pt x="173" y="277"/>
                    <a:pt x="171" y="277"/>
                    <a:pt x="170" y="278"/>
                  </a:cubicBezTo>
                  <a:cubicBezTo>
                    <a:pt x="170" y="279"/>
                    <a:pt x="170" y="279"/>
                    <a:pt x="170" y="279"/>
                  </a:cubicBezTo>
                  <a:cubicBezTo>
                    <a:pt x="179" y="279"/>
                    <a:pt x="183" y="280"/>
                    <a:pt x="188" y="276"/>
                  </a:cubicBezTo>
                  <a:cubicBezTo>
                    <a:pt x="190" y="283"/>
                    <a:pt x="191" y="280"/>
                    <a:pt x="184" y="281"/>
                  </a:cubicBezTo>
                  <a:cubicBezTo>
                    <a:pt x="183" y="281"/>
                    <a:pt x="179" y="283"/>
                    <a:pt x="177" y="282"/>
                  </a:cubicBezTo>
                  <a:cubicBezTo>
                    <a:pt x="177" y="282"/>
                    <a:pt x="176" y="280"/>
                    <a:pt x="176" y="280"/>
                  </a:cubicBezTo>
                  <a:cubicBezTo>
                    <a:pt x="174" y="279"/>
                    <a:pt x="173" y="280"/>
                    <a:pt x="172" y="280"/>
                  </a:cubicBezTo>
                  <a:cubicBezTo>
                    <a:pt x="172" y="282"/>
                    <a:pt x="172" y="282"/>
                    <a:pt x="172" y="282"/>
                  </a:cubicBezTo>
                  <a:cubicBezTo>
                    <a:pt x="173" y="283"/>
                    <a:pt x="180" y="286"/>
                    <a:pt x="177" y="286"/>
                  </a:cubicBezTo>
                  <a:cubicBezTo>
                    <a:pt x="176" y="285"/>
                    <a:pt x="175" y="285"/>
                    <a:pt x="174" y="285"/>
                  </a:cubicBezTo>
                  <a:cubicBezTo>
                    <a:pt x="174" y="285"/>
                    <a:pt x="172" y="283"/>
                    <a:pt x="172" y="283"/>
                  </a:cubicBezTo>
                  <a:cubicBezTo>
                    <a:pt x="169" y="282"/>
                    <a:pt x="167" y="285"/>
                    <a:pt x="166" y="286"/>
                  </a:cubicBezTo>
                  <a:cubicBezTo>
                    <a:pt x="166" y="287"/>
                    <a:pt x="164" y="288"/>
                    <a:pt x="164" y="289"/>
                  </a:cubicBezTo>
                  <a:cubicBezTo>
                    <a:pt x="163" y="290"/>
                    <a:pt x="164" y="291"/>
                    <a:pt x="164" y="292"/>
                  </a:cubicBezTo>
                  <a:cubicBezTo>
                    <a:pt x="166" y="291"/>
                    <a:pt x="168" y="289"/>
                    <a:pt x="170" y="288"/>
                  </a:cubicBezTo>
                  <a:cubicBezTo>
                    <a:pt x="170" y="288"/>
                    <a:pt x="170" y="288"/>
                    <a:pt x="170" y="288"/>
                  </a:cubicBezTo>
                  <a:cubicBezTo>
                    <a:pt x="171" y="287"/>
                    <a:pt x="171" y="288"/>
                    <a:pt x="173" y="288"/>
                  </a:cubicBezTo>
                  <a:cubicBezTo>
                    <a:pt x="175" y="288"/>
                    <a:pt x="178" y="286"/>
                    <a:pt x="181" y="286"/>
                  </a:cubicBezTo>
                  <a:cubicBezTo>
                    <a:pt x="178" y="288"/>
                    <a:pt x="179" y="288"/>
                    <a:pt x="182" y="290"/>
                  </a:cubicBezTo>
                  <a:cubicBezTo>
                    <a:pt x="182" y="291"/>
                    <a:pt x="182" y="291"/>
                    <a:pt x="182" y="291"/>
                  </a:cubicBezTo>
                  <a:cubicBezTo>
                    <a:pt x="184" y="291"/>
                    <a:pt x="186" y="290"/>
                    <a:pt x="187" y="290"/>
                  </a:cubicBezTo>
                  <a:cubicBezTo>
                    <a:pt x="187" y="288"/>
                    <a:pt x="187" y="287"/>
                    <a:pt x="186" y="285"/>
                  </a:cubicBezTo>
                  <a:cubicBezTo>
                    <a:pt x="187" y="285"/>
                    <a:pt x="189" y="285"/>
                    <a:pt x="191" y="285"/>
                  </a:cubicBezTo>
                  <a:cubicBezTo>
                    <a:pt x="190" y="286"/>
                    <a:pt x="188" y="289"/>
                    <a:pt x="190" y="288"/>
                  </a:cubicBezTo>
                  <a:cubicBezTo>
                    <a:pt x="190" y="288"/>
                    <a:pt x="190" y="290"/>
                    <a:pt x="189" y="290"/>
                  </a:cubicBezTo>
                  <a:cubicBezTo>
                    <a:pt x="189" y="290"/>
                    <a:pt x="189" y="292"/>
                    <a:pt x="188" y="292"/>
                  </a:cubicBezTo>
                  <a:cubicBezTo>
                    <a:pt x="186" y="292"/>
                    <a:pt x="184" y="293"/>
                    <a:pt x="182" y="292"/>
                  </a:cubicBezTo>
                  <a:cubicBezTo>
                    <a:pt x="179" y="292"/>
                    <a:pt x="175" y="287"/>
                    <a:pt x="170" y="289"/>
                  </a:cubicBezTo>
                  <a:cubicBezTo>
                    <a:pt x="170" y="290"/>
                    <a:pt x="170" y="290"/>
                    <a:pt x="170" y="290"/>
                  </a:cubicBezTo>
                  <a:cubicBezTo>
                    <a:pt x="168" y="291"/>
                    <a:pt x="168" y="293"/>
                    <a:pt x="168" y="294"/>
                  </a:cubicBezTo>
                  <a:cubicBezTo>
                    <a:pt x="167" y="294"/>
                    <a:pt x="166" y="293"/>
                    <a:pt x="165" y="294"/>
                  </a:cubicBezTo>
                  <a:cubicBezTo>
                    <a:pt x="165" y="294"/>
                    <a:pt x="164" y="295"/>
                    <a:pt x="163" y="296"/>
                  </a:cubicBezTo>
                  <a:cubicBezTo>
                    <a:pt x="163" y="296"/>
                    <a:pt x="165" y="297"/>
                    <a:pt x="165" y="298"/>
                  </a:cubicBezTo>
                  <a:cubicBezTo>
                    <a:pt x="165" y="299"/>
                    <a:pt x="164" y="300"/>
                    <a:pt x="164" y="300"/>
                  </a:cubicBezTo>
                  <a:cubicBezTo>
                    <a:pt x="165" y="301"/>
                    <a:pt x="167" y="300"/>
                    <a:pt x="168" y="301"/>
                  </a:cubicBezTo>
                  <a:cubicBezTo>
                    <a:pt x="169" y="301"/>
                    <a:pt x="169" y="303"/>
                    <a:pt x="168" y="303"/>
                  </a:cubicBezTo>
                  <a:cubicBezTo>
                    <a:pt x="170" y="303"/>
                    <a:pt x="170" y="303"/>
                    <a:pt x="170" y="303"/>
                  </a:cubicBezTo>
                  <a:cubicBezTo>
                    <a:pt x="169" y="304"/>
                    <a:pt x="169" y="306"/>
                    <a:pt x="168" y="306"/>
                  </a:cubicBezTo>
                  <a:cubicBezTo>
                    <a:pt x="168" y="306"/>
                    <a:pt x="166" y="306"/>
                    <a:pt x="166" y="306"/>
                  </a:cubicBezTo>
                  <a:cubicBezTo>
                    <a:pt x="166" y="307"/>
                    <a:pt x="166" y="308"/>
                    <a:pt x="166" y="308"/>
                  </a:cubicBezTo>
                  <a:cubicBezTo>
                    <a:pt x="166" y="309"/>
                    <a:pt x="166" y="309"/>
                    <a:pt x="166" y="309"/>
                  </a:cubicBezTo>
                  <a:cubicBezTo>
                    <a:pt x="166" y="309"/>
                    <a:pt x="169" y="309"/>
                    <a:pt x="168" y="309"/>
                  </a:cubicBezTo>
                  <a:cubicBezTo>
                    <a:pt x="168" y="310"/>
                    <a:pt x="168" y="310"/>
                    <a:pt x="168" y="310"/>
                  </a:cubicBezTo>
                  <a:cubicBezTo>
                    <a:pt x="167" y="311"/>
                    <a:pt x="162" y="311"/>
                    <a:pt x="165" y="313"/>
                  </a:cubicBezTo>
                  <a:cubicBezTo>
                    <a:pt x="166" y="315"/>
                    <a:pt x="166" y="315"/>
                    <a:pt x="166" y="315"/>
                  </a:cubicBezTo>
                  <a:cubicBezTo>
                    <a:pt x="168" y="314"/>
                    <a:pt x="169" y="314"/>
                    <a:pt x="171" y="314"/>
                  </a:cubicBezTo>
                  <a:cubicBezTo>
                    <a:pt x="171" y="314"/>
                    <a:pt x="168" y="316"/>
                    <a:pt x="168" y="316"/>
                  </a:cubicBezTo>
                  <a:cubicBezTo>
                    <a:pt x="168" y="317"/>
                    <a:pt x="169" y="318"/>
                    <a:pt x="168" y="319"/>
                  </a:cubicBezTo>
                  <a:cubicBezTo>
                    <a:pt x="170" y="318"/>
                    <a:pt x="170" y="318"/>
                    <a:pt x="172" y="318"/>
                  </a:cubicBezTo>
                  <a:cubicBezTo>
                    <a:pt x="172" y="318"/>
                    <a:pt x="173" y="319"/>
                    <a:pt x="174" y="319"/>
                  </a:cubicBezTo>
                  <a:cubicBezTo>
                    <a:pt x="175" y="319"/>
                    <a:pt x="175" y="317"/>
                    <a:pt x="176" y="317"/>
                  </a:cubicBezTo>
                  <a:cubicBezTo>
                    <a:pt x="177" y="316"/>
                    <a:pt x="178" y="317"/>
                    <a:pt x="179" y="316"/>
                  </a:cubicBezTo>
                  <a:cubicBezTo>
                    <a:pt x="177" y="318"/>
                    <a:pt x="175" y="320"/>
                    <a:pt x="174" y="321"/>
                  </a:cubicBezTo>
                  <a:cubicBezTo>
                    <a:pt x="175" y="322"/>
                    <a:pt x="176" y="323"/>
                    <a:pt x="178" y="323"/>
                  </a:cubicBezTo>
                  <a:cubicBezTo>
                    <a:pt x="178" y="325"/>
                    <a:pt x="178" y="325"/>
                    <a:pt x="178" y="325"/>
                  </a:cubicBezTo>
                  <a:cubicBezTo>
                    <a:pt x="176" y="325"/>
                    <a:pt x="176" y="325"/>
                    <a:pt x="175" y="325"/>
                  </a:cubicBezTo>
                  <a:cubicBezTo>
                    <a:pt x="175" y="325"/>
                    <a:pt x="175" y="328"/>
                    <a:pt x="175" y="328"/>
                  </a:cubicBezTo>
                  <a:cubicBezTo>
                    <a:pt x="176" y="328"/>
                    <a:pt x="178" y="328"/>
                    <a:pt x="178" y="328"/>
                  </a:cubicBezTo>
                  <a:cubicBezTo>
                    <a:pt x="178" y="328"/>
                    <a:pt x="178" y="330"/>
                    <a:pt x="178" y="330"/>
                  </a:cubicBezTo>
                  <a:cubicBezTo>
                    <a:pt x="178" y="330"/>
                    <a:pt x="180" y="330"/>
                    <a:pt x="180" y="331"/>
                  </a:cubicBezTo>
                  <a:cubicBezTo>
                    <a:pt x="179" y="334"/>
                    <a:pt x="179" y="333"/>
                    <a:pt x="179" y="337"/>
                  </a:cubicBezTo>
                  <a:cubicBezTo>
                    <a:pt x="184" y="332"/>
                    <a:pt x="184" y="332"/>
                    <a:pt x="184" y="332"/>
                  </a:cubicBezTo>
                  <a:cubicBezTo>
                    <a:pt x="185" y="332"/>
                    <a:pt x="185" y="333"/>
                    <a:pt x="187" y="333"/>
                  </a:cubicBezTo>
                  <a:cubicBezTo>
                    <a:pt x="187" y="333"/>
                    <a:pt x="188" y="330"/>
                    <a:pt x="188" y="330"/>
                  </a:cubicBezTo>
                  <a:cubicBezTo>
                    <a:pt x="190" y="330"/>
                    <a:pt x="190" y="331"/>
                    <a:pt x="192" y="331"/>
                  </a:cubicBezTo>
                  <a:cubicBezTo>
                    <a:pt x="190" y="332"/>
                    <a:pt x="192" y="335"/>
                    <a:pt x="192" y="335"/>
                  </a:cubicBezTo>
                  <a:cubicBezTo>
                    <a:pt x="191" y="336"/>
                    <a:pt x="190" y="334"/>
                    <a:pt x="188" y="334"/>
                  </a:cubicBezTo>
                  <a:cubicBezTo>
                    <a:pt x="188" y="334"/>
                    <a:pt x="188" y="336"/>
                    <a:pt x="188" y="336"/>
                  </a:cubicBezTo>
                  <a:cubicBezTo>
                    <a:pt x="189" y="336"/>
                    <a:pt x="189" y="337"/>
                    <a:pt x="189" y="338"/>
                  </a:cubicBezTo>
                  <a:cubicBezTo>
                    <a:pt x="185" y="339"/>
                    <a:pt x="184" y="338"/>
                    <a:pt x="181" y="339"/>
                  </a:cubicBezTo>
                  <a:cubicBezTo>
                    <a:pt x="181" y="341"/>
                    <a:pt x="181" y="341"/>
                    <a:pt x="181" y="341"/>
                  </a:cubicBezTo>
                  <a:cubicBezTo>
                    <a:pt x="182" y="341"/>
                    <a:pt x="184" y="340"/>
                    <a:pt x="186" y="341"/>
                  </a:cubicBezTo>
                  <a:cubicBezTo>
                    <a:pt x="186" y="342"/>
                    <a:pt x="186" y="342"/>
                    <a:pt x="186" y="342"/>
                  </a:cubicBezTo>
                  <a:cubicBezTo>
                    <a:pt x="184" y="342"/>
                    <a:pt x="183" y="342"/>
                    <a:pt x="182" y="342"/>
                  </a:cubicBezTo>
                  <a:cubicBezTo>
                    <a:pt x="182" y="342"/>
                    <a:pt x="179" y="344"/>
                    <a:pt x="181" y="343"/>
                  </a:cubicBezTo>
                  <a:cubicBezTo>
                    <a:pt x="181" y="344"/>
                    <a:pt x="184" y="347"/>
                    <a:pt x="183" y="345"/>
                  </a:cubicBezTo>
                  <a:cubicBezTo>
                    <a:pt x="183" y="345"/>
                    <a:pt x="184" y="341"/>
                    <a:pt x="183" y="347"/>
                  </a:cubicBezTo>
                  <a:cubicBezTo>
                    <a:pt x="182" y="350"/>
                    <a:pt x="184" y="349"/>
                    <a:pt x="188" y="349"/>
                  </a:cubicBezTo>
                  <a:cubicBezTo>
                    <a:pt x="187" y="349"/>
                    <a:pt x="187" y="352"/>
                    <a:pt x="187" y="352"/>
                  </a:cubicBezTo>
                  <a:cubicBezTo>
                    <a:pt x="185" y="351"/>
                    <a:pt x="186" y="354"/>
                    <a:pt x="186" y="354"/>
                  </a:cubicBezTo>
                  <a:cubicBezTo>
                    <a:pt x="187" y="354"/>
                    <a:pt x="188" y="354"/>
                    <a:pt x="189" y="354"/>
                  </a:cubicBezTo>
                  <a:cubicBezTo>
                    <a:pt x="186" y="355"/>
                    <a:pt x="189" y="358"/>
                    <a:pt x="188" y="358"/>
                  </a:cubicBezTo>
                  <a:cubicBezTo>
                    <a:pt x="188" y="358"/>
                    <a:pt x="190" y="358"/>
                    <a:pt x="189" y="357"/>
                  </a:cubicBezTo>
                  <a:cubicBezTo>
                    <a:pt x="189" y="357"/>
                    <a:pt x="190" y="356"/>
                    <a:pt x="190" y="356"/>
                  </a:cubicBezTo>
                  <a:cubicBezTo>
                    <a:pt x="190" y="356"/>
                    <a:pt x="192" y="356"/>
                    <a:pt x="194" y="355"/>
                  </a:cubicBezTo>
                  <a:cubicBezTo>
                    <a:pt x="192" y="360"/>
                    <a:pt x="191" y="364"/>
                    <a:pt x="198" y="361"/>
                  </a:cubicBezTo>
                  <a:cubicBezTo>
                    <a:pt x="197" y="361"/>
                    <a:pt x="196" y="366"/>
                    <a:pt x="197" y="367"/>
                  </a:cubicBezTo>
                  <a:cubicBezTo>
                    <a:pt x="199" y="368"/>
                    <a:pt x="200" y="365"/>
                    <a:pt x="202" y="364"/>
                  </a:cubicBezTo>
                  <a:cubicBezTo>
                    <a:pt x="203" y="364"/>
                    <a:pt x="204" y="364"/>
                    <a:pt x="205" y="364"/>
                  </a:cubicBezTo>
                  <a:cubicBezTo>
                    <a:pt x="205" y="364"/>
                    <a:pt x="203" y="368"/>
                    <a:pt x="204" y="368"/>
                  </a:cubicBezTo>
                  <a:cubicBezTo>
                    <a:pt x="202" y="368"/>
                    <a:pt x="205" y="369"/>
                    <a:pt x="205" y="369"/>
                  </a:cubicBezTo>
                  <a:cubicBezTo>
                    <a:pt x="206" y="369"/>
                    <a:pt x="207" y="368"/>
                    <a:pt x="208" y="367"/>
                  </a:cubicBezTo>
                  <a:cubicBezTo>
                    <a:pt x="208" y="368"/>
                    <a:pt x="208" y="369"/>
                    <a:pt x="208" y="369"/>
                  </a:cubicBezTo>
                  <a:cubicBezTo>
                    <a:pt x="208" y="370"/>
                    <a:pt x="206" y="371"/>
                    <a:pt x="206" y="371"/>
                  </a:cubicBezTo>
                  <a:cubicBezTo>
                    <a:pt x="205" y="374"/>
                    <a:pt x="211" y="369"/>
                    <a:pt x="209" y="375"/>
                  </a:cubicBezTo>
                  <a:cubicBezTo>
                    <a:pt x="209" y="375"/>
                    <a:pt x="208" y="378"/>
                    <a:pt x="208" y="377"/>
                  </a:cubicBezTo>
                  <a:cubicBezTo>
                    <a:pt x="207" y="378"/>
                    <a:pt x="210" y="378"/>
                    <a:pt x="210" y="378"/>
                  </a:cubicBezTo>
                  <a:cubicBezTo>
                    <a:pt x="211" y="378"/>
                    <a:pt x="211" y="376"/>
                    <a:pt x="211" y="376"/>
                  </a:cubicBezTo>
                  <a:cubicBezTo>
                    <a:pt x="211" y="376"/>
                    <a:pt x="214" y="376"/>
                    <a:pt x="213" y="377"/>
                  </a:cubicBezTo>
                  <a:cubicBezTo>
                    <a:pt x="213" y="377"/>
                    <a:pt x="215" y="377"/>
                    <a:pt x="213" y="377"/>
                  </a:cubicBezTo>
                  <a:cubicBezTo>
                    <a:pt x="213" y="377"/>
                    <a:pt x="210" y="378"/>
                    <a:pt x="213" y="378"/>
                  </a:cubicBezTo>
                  <a:cubicBezTo>
                    <a:pt x="211" y="379"/>
                    <a:pt x="211" y="378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10" y="380"/>
                    <a:pt x="212" y="380"/>
                    <a:pt x="213" y="380"/>
                  </a:cubicBezTo>
                  <a:cubicBezTo>
                    <a:pt x="213" y="380"/>
                    <a:pt x="213" y="382"/>
                    <a:pt x="212" y="382"/>
                  </a:cubicBezTo>
                  <a:cubicBezTo>
                    <a:pt x="212" y="382"/>
                    <a:pt x="212" y="384"/>
                    <a:pt x="212" y="385"/>
                  </a:cubicBezTo>
                  <a:cubicBezTo>
                    <a:pt x="217" y="385"/>
                    <a:pt x="216" y="383"/>
                    <a:pt x="215" y="388"/>
                  </a:cubicBezTo>
                  <a:cubicBezTo>
                    <a:pt x="215" y="387"/>
                    <a:pt x="217" y="388"/>
                    <a:pt x="217" y="388"/>
                  </a:cubicBezTo>
                  <a:cubicBezTo>
                    <a:pt x="217" y="388"/>
                    <a:pt x="218" y="386"/>
                    <a:pt x="219" y="385"/>
                  </a:cubicBezTo>
                  <a:cubicBezTo>
                    <a:pt x="219" y="385"/>
                    <a:pt x="219" y="385"/>
                    <a:pt x="219" y="385"/>
                  </a:cubicBezTo>
                  <a:cubicBezTo>
                    <a:pt x="221" y="384"/>
                    <a:pt x="221" y="386"/>
                    <a:pt x="221" y="386"/>
                  </a:cubicBezTo>
                  <a:cubicBezTo>
                    <a:pt x="222" y="386"/>
                    <a:pt x="226" y="384"/>
                    <a:pt x="226" y="384"/>
                  </a:cubicBezTo>
                  <a:cubicBezTo>
                    <a:pt x="227" y="383"/>
                    <a:pt x="229" y="379"/>
                    <a:pt x="230" y="378"/>
                  </a:cubicBezTo>
                  <a:cubicBezTo>
                    <a:pt x="230" y="378"/>
                    <a:pt x="231" y="379"/>
                    <a:pt x="231" y="379"/>
                  </a:cubicBezTo>
                  <a:cubicBezTo>
                    <a:pt x="231" y="381"/>
                    <a:pt x="231" y="382"/>
                    <a:pt x="230" y="384"/>
                  </a:cubicBezTo>
                  <a:cubicBezTo>
                    <a:pt x="233" y="383"/>
                    <a:pt x="233" y="384"/>
                    <a:pt x="231" y="385"/>
                  </a:cubicBezTo>
                  <a:cubicBezTo>
                    <a:pt x="227" y="387"/>
                    <a:pt x="231" y="386"/>
                    <a:pt x="234" y="387"/>
                  </a:cubicBezTo>
                  <a:cubicBezTo>
                    <a:pt x="234" y="386"/>
                    <a:pt x="234" y="386"/>
                    <a:pt x="235" y="386"/>
                  </a:cubicBezTo>
                  <a:cubicBezTo>
                    <a:pt x="235" y="386"/>
                    <a:pt x="234" y="389"/>
                    <a:pt x="234" y="389"/>
                  </a:cubicBezTo>
                  <a:cubicBezTo>
                    <a:pt x="235" y="390"/>
                    <a:pt x="235" y="389"/>
                    <a:pt x="235" y="390"/>
                  </a:cubicBezTo>
                  <a:cubicBezTo>
                    <a:pt x="235" y="390"/>
                    <a:pt x="237" y="389"/>
                    <a:pt x="237" y="389"/>
                  </a:cubicBezTo>
                  <a:cubicBezTo>
                    <a:pt x="238" y="389"/>
                    <a:pt x="238" y="388"/>
                    <a:pt x="238" y="387"/>
                  </a:cubicBezTo>
                  <a:cubicBezTo>
                    <a:pt x="239" y="387"/>
                    <a:pt x="239" y="387"/>
                    <a:pt x="239" y="387"/>
                  </a:cubicBezTo>
                  <a:cubicBezTo>
                    <a:pt x="240" y="387"/>
                    <a:pt x="239" y="388"/>
                    <a:pt x="241" y="389"/>
                  </a:cubicBezTo>
                  <a:cubicBezTo>
                    <a:pt x="242" y="388"/>
                    <a:pt x="243" y="387"/>
                    <a:pt x="243" y="387"/>
                  </a:cubicBezTo>
                  <a:cubicBezTo>
                    <a:pt x="243" y="387"/>
                    <a:pt x="244" y="389"/>
                    <a:pt x="243" y="390"/>
                  </a:cubicBezTo>
                  <a:cubicBezTo>
                    <a:pt x="243" y="390"/>
                    <a:pt x="241" y="391"/>
                    <a:pt x="241" y="391"/>
                  </a:cubicBezTo>
                  <a:cubicBezTo>
                    <a:pt x="240" y="392"/>
                    <a:pt x="241" y="393"/>
                    <a:pt x="240" y="394"/>
                  </a:cubicBezTo>
                  <a:cubicBezTo>
                    <a:pt x="239" y="395"/>
                    <a:pt x="244" y="391"/>
                    <a:pt x="245" y="390"/>
                  </a:cubicBezTo>
                  <a:cubicBezTo>
                    <a:pt x="245" y="391"/>
                    <a:pt x="243" y="396"/>
                    <a:pt x="245" y="395"/>
                  </a:cubicBezTo>
                  <a:cubicBezTo>
                    <a:pt x="244" y="396"/>
                    <a:pt x="246" y="395"/>
                    <a:pt x="247" y="395"/>
                  </a:cubicBezTo>
                  <a:cubicBezTo>
                    <a:pt x="247" y="394"/>
                    <a:pt x="247" y="393"/>
                    <a:pt x="247" y="391"/>
                  </a:cubicBezTo>
                  <a:cubicBezTo>
                    <a:pt x="249" y="391"/>
                    <a:pt x="249" y="391"/>
                    <a:pt x="249" y="391"/>
                  </a:cubicBezTo>
                  <a:cubicBezTo>
                    <a:pt x="248" y="392"/>
                    <a:pt x="249" y="392"/>
                    <a:pt x="249" y="393"/>
                  </a:cubicBezTo>
                  <a:cubicBezTo>
                    <a:pt x="249" y="393"/>
                    <a:pt x="248" y="394"/>
                    <a:pt x="248" y="394"/>
                  </a:cubicBezTo>
                  <a:cubicBezTo>
                    <a:pt x="248" y="394"/>
                    <a:pt x="248" y="395"/>
                    <a:pt x="248" y="396"/>
                  </a:cubicBezTo>
                  <a:cubicBezTo>
                    <a:pt x="248" y="396"/>
                    <a:pt x="253" y="399"/>
                    <a:pt x="253" y="399"/>
                  </a:cubicBezTo>
                  <a:cubicBezTo>
                    <a:pt x="254" y="399"/>
                    <a:pt x="254" y="397"/>
                    <a:pt x="255" y="397"/>
                  </a:cubicBezTo>
                  <a:cubicBezTo>
                    <a:pt x="255" y="397"/>
                    <a:pt x="256" y="397"/>
                    <a:pt x="257" y="397"/>
                  </a:cubicBezTo>
                  <a:cubicBezTo>
                    <a:pt x="257" y="397"/>
                    <a:pt x="256" y="396"/>
                    <a:pt x="256" y="396"/>
                  </a:cubicBezTo>
                  <a:cubicBezTo>
                    <a:pt x="256" y="396"/>
                    <a:pt x="258" y="395"/>
                    <a:pt x="259" y="395"/>
                  </a:cubicBezTo>
                  <a:cubicBezTo>
                    <a:pt x="258" y="395"/>
                    <a:pt x="258" y="394"/>
                    <a:pt x="258" y="393"/>
                  </a:cubicBezTo>
                  <a:cubicBezTo>
                    <a:pt x="257" y="393"/>
                    <a:pt x="254" y="393"/>
                    <a:pt x="256" y="391"/>
                  </a:cubicBezTo>
                  <a:cubicBezTo>
                    <a:pt x="258" y="390"/>
                    <a:pt x="258" y="390"/>
                    <a:pt x="256" y="389"/>
                  </a:cubicBezTo>
                  <a:cubicBezTo>
                    <a:pt x="255" y="387"/>
                    <a:pt x="255" y="387"/>
                    <a:pt x="255" y="387"/>
                  </a:cubicBezTo>
                  <a:cubicBezTo>
                    <a:pt x="254" y="387"/>
                    <a:pt x="253" y="387"/>
                    <a:pt x="252" y="387"/>
                  </a:cubicBezTo>
                  <a:cubicBezTo>
                    <a:pt x="252" y="385"/>
                    <a:pt x="252" y="385"/>
                    <a:pt x="252" y="385"/>
                  </a:cubicBezTo>
                  <a:cubicBezTo>
                    <a:pt x="253" y="385"/>
                    <a:pt x="254" y="386"/>
                    <a:pt x="256" y="386"/>
                  </a:cubicBezTo>
                  <a:cubicBezTo>
                    <a:pt x="256" y="386"/>
                    <a:pt x="257" y="384"/>
                    <a:pt x="256" y="384"/>
                  </a:cubicBezTo>
                  <a:cubicBezTo>
                    <a:pt x="258" y="383"/>
                    <a:pt x="258" y="383"/>
                    <a:pt x="258" y="383"/>
                  </a:cubicBezTo>
                  <a:cubicBezTo>
                    <a:pt x="258" y="381"/>
                    <a:pt x="257" y="381"/>
                    <a:pt x="257" y="379"/>
                  </a:cubicBezTo>
                  <a:cubicBezTo>
                    <a:pt x="261" y="377"/>
                    <a:pt x="261" y="377"/>
                    <a:pt x="261" y="377"/>
                  </a:cubicBezTo>
                  <a:cubicBezTo>
                    <a:pt x="261" y="374"/>
                    <a:pt x="260" y="374"/>
                    <a:pt x="259" y="373"/>
                  </a:cubicBezTo>
                  <a:cubicBezTo>
                    <a:pt x="260" y="372"/>
                    <a:pt x="261" y="372"/>
                    <a:pt x="262" y="372"/>
                  </a:cubicBezTo>
                  <a:cubicBezTo>
                    <a:pt x="262" y="371"/>
                    <a:pt x="263" y="369"/>
                    <a:pt x="264" y="368"/>
                  </a:cubicBezTo>
                  <a:cubicBezTo>
                    <a:pt x="265" y="367"/>
                    <a:pt x="262" y="366"/>
                    <a:pt x="262" y="366"/>
                  </a:cubicBezTo>
                  <a:cubicBezTo>
                    <a:pt x="262" y="365"/>
                    <a:pt x="262" y="363"/>
                    <a:pt x="263" y="361"/>
                  </a:cubicBezTo>
                  <a:cubicBezTo>
                    <a:pt x="263" y="361"/>
                    <a:pt x="264" y="361"/>
                    <a:pt x="265" y="361"/>
                  </a:cubicBezTo>
                  <a:cubicBezTo>
                    <a:pt x="264" y="363"/>
                    <a:pt x="265" y="362"/>
                    <a:pt x="266" y="362"/>
                  </a:cubicBezTo>
                  <a:cubicBezTo>
                    <a:pt x="266" y="361"/>
                    <a:pt x="266" y="360"/>
                    <a:pt x="267" y="359"/>
                  </a:cubicBezTo>
                  <a:cubicBezTo>
                    <a:pt x="266" y="359"/>
                    <a:pt x="267" y="358"/>
                    <a:pt x="267" y="357"/>
                  </a:cubicBezTo>
                  <a:cubicBezTo>
                    <a:pt x="266" y="357"/>
                    <a:pt x="265" y="358"/>
                    <a:pt x="265" y="357"/>
                  </a:cubicBezTo>
                  <a:cubicBezTo>
                    <a:pt x="264" y="357"/>
                    <a:pt x="265" y="356"/>
                    <a:pt x="265" y="355"/>
                  </a:cubicBezTo>
                  <a:cubicBezTo>
                    <a:pt x="266" y="355"/>
                    <a:pt x="265" y="355"/>
                    <a:pt x="266" y="353"/>
                  </a:cubicBezTo>
                  <a:cubicBezTo>
                    <a:pt x="268" y="354"/>
                    <a:pt x="269" y="354"/>
                    <a:pt x="271" y="355"/>
                  </a:cubicBezTo>
                  <a:cubicBezTo>
                    <a:pt x="271" y="355"/>
                    <a:pt x="270" y="354"/>
                    <a:pt x="271" y="352"/>
                  </a:cubicBezTo>
                  <a:cubicBezTo>
                    <a:pt x="272" y="351"/>
                    <a:pt x="272" y="351"/>
                    <a:pt x="272" y="351"/>
                  </a:cubicBezTo>
                  <a:cubicBezTo>
                    <a:pt x="272" y="348"/>
                    <a:pt x="271" y="348"/>
                    <a:pt x="269" y="345"/>
                  </a:cubicBezTo>
                  <a:cubicBezTo>
                    <a:pt x="270" y="345"/>
                    <a:pt x="271" y="345"/>
                    <a:pt x="271" y="345"/>
                  </a:cubicBezTo>
                  <a:cubicBezTo>
                    <a:pt x="272" y="345"/>
                    <a:pt x="273" y="347"/>
                    <a:pt x="273" y="347"/>
                  </a:cubicBezTo>
                  <a:cubicBezTo>
                    <a:pt x="277" y="348"/>
                    <a:pt x="277" y="345"/>
                    <a:pt x="275" y="345"/>
                  </a:cubicBezTo>
                  <a:cubicBezTo>
                    <a:pt x="276" y="341"/>
                    <a:pt x="276" y="340"/>
                    <a:pt x="278" y="337"/>
                  </a:cubicBezTo>
                  <a:cubicBezTo>
                    <a:pt x="275" y="336"/>
                    <a:pt x="273" y="336"/>
                    <a:pt x="271" y="335"/>
                  </a:cubicBezTo>
                  <a:cubicBezTo>
                    <a:pt x="271" y="334"/>
                    <a:pt x="271" y="334"/>
                    <a:pt x="271" y="334"/>
                  </a:cubicBezTo>
                  <a:cubicBezTo>
                    <a:pt x="271" y="334"/>
                    <a:pt x="274" y="335"/>
                    <a:pt x="273" y="335"/>
                  </a:cubicBezTo>
                  <a:cubicBezTo>
                    <a:pt x="275" y="335"/>
                    <a:pt x="277" y="335"/>
                    <a:pt x="279" y="335"/>
                  </a:cubicBezTo>
                  <a:cubicBezTo>
                    <a:pt x="280" y="328"/>
                    <a:pt x="280" y="329"/>
                    <a:pt x="277" y="324"/>
                  </a:cubicBezTo>
                  <a:cubicBezTo>
                    <a:pt x="275" y="323"/>
                    <a:pt x="275" y="323"/>
                    <a:pt x="275" y="323"/>
                  </a:cubicBezTo>
                  <a:cubicBezTo>
                    <a:pt x="275" y="321"/>
                    <a:pt x="275" y="321"/>
                    <a:pt x="275" y="321"/>
                  </a:cubicBezTo>
                  <a:cubicBezTo>
                    <a:pt x="277" y="322"/>
                    <a:pt x="277" y="321"/>
                    <a:pt x="278" y="321"/>
                  </a:cubicBezTo>
                  <a:cubicBezTo>
                    <a:pt x="275" y="321"/>
                    <a:pt x="279" y="321"/>
                    <a:pt x="279" y="321"/>
                  </a:cubicBezTo>
                  <a:cubicBezTo>
                    <a:pt x="278" y="321"/>
                    <a:pt x="281" y="321"/>
                    <a:pt x="281" y="321"/>
                  </a:cubicBezTo>
                  <a:cubicBezTo>
                    <a:pt x="282" y="321"/>
                    <a:pt x="283" y="319"/>
                    <a:pt x="283" y="319"/>
                  </a:cubicBezTo>
                  <a:cubicBezTo>
                    <a:pt x="283" y="318"/>
                    <a:pt x="283" y="315"/>
                    <a:pt x="283" y="316"/>
                  </a:cubicBezTo>
                  <a:cubicBezTo>
                    <a:pt x="283" y="315"/>
                    <a:pt x="283" y="315"/>
                    <a:pt x="283" y="315"/>
                  </a:cubicBezTo>
                  <a:cubicBezTo>
                    <a:pt x="284" y="314"/>
                    <a:pt x="287" y="315"/>
                    <a:pt x="288" y="315"/>
                  </a:cubicBezTo>
                  <a:cubicBezTo>
                    <a:pt x="289" y="315"/>
                    <a:pt x="290" y="315"/>
                    <a:pt x="290" y="315"/>
                  </a:cubicBezTo>
                  <a:cubicBezTo>
                    <a:pt x="290" y="315"/>
                    <a:pt x="285" y="315"/>
                    <a:pt x="290" y="314"/>
                  </a:cubicBezTo>
                  <a:cubicBezTo>
                    <a:pt x="292" y="314"/>
                    <a:pt x="294" y="316"/>
                    <a:pt x="297" y="315"/>
                  </a:cubicBezTo>
                  <a:cubicBezTo>
                    <a:pt x="299" y="314"/>
                    <a:pt x="299" y="312"/>
                    <a:pt x="301" y="311"/>
                  </a:cubicBezTo>
                  <a:cubicBezTo>
                    <a:pt x="302" y="311"/>
                    <a:pt x="303" y="311"/>
                    <a:pt x="304" y="311"/>
                  </a:cubicBezTo>
                  <a:cubicBezTo>
                    <a:pt x="305" y="313"/>
                    <a:pt x="305" y="314"/>
                    <a:pt x="306" y="315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07" y="317"/>
                    <a:pt x="309" y="317"/>
                    <a:pt x="307" y="316"/>
                  </a:cubicBezTo>
                  <a:cubicBezTo>
                    <a:pt x="307" y="316"/>
                    <a:pt x="309" y="316"/>
                    <a:pt x="308" y="315"/>
                  </a:cubicBezTo>
                  <a:cubicBezTo>
                    <a:pt x="308" y="315"/>
                    <a:pt x="310" y="314"/>
                    <a:pt x="310" y="313"/>
                  </a:cubicBezTo>
                  <a:cubicBezTo>
                    <a:pt x="311" y="312"/>
                    <a:pt x="311" y="312"/>
                    <a:pt x="311" y="310"/>
                  </a:cubicBezTo>
                  <a:cubicBezTo>
                    <a:pt x="312" y="310"/>
                    <a:pt x="314" y="310"/>
                    <a:pt x="316" y="310"/>
                  </a:cubicBezTo>
                  <a:cubicBezTo>
                    <a:pt x="316" y="311"/>
                    <a:pt x="315" y="311"/>
                    <a:pt x="316" y="311"/>
                  </a:cubicBezTo>
                  <a:cubicBezTo>
                    <a:pt x="316" y="313"/>
                    <a:pt x="316" y="313"/>
                    <a:pt x="316" y="313"/>
                  </a:cubicBezTo>
                  <a:cubicBezTo>
                    <a:pt x="318" y="313"/>
                    <a:pt x="318" y="313"/>
                    <a:pt x="318" y="313"/>
                  </a:cubicBezTo>
                  <a:cubicBezTo>
                    <a:pt x="318" y="312"/>
                    <a:pt x="320" y="310"/>
                    <a:pt x="320" y="309"/>
                  </a:cubicBezTo>
                  <a:cubicBezTo>
                    <a:pt x="320" y="308"/>
                    <a:pt x="319" y="307"/>
                    <a:pt x="319" y="307"/>
                  </a:cubicBezTo>
                  <a:cubicBezTo>
                    <a:pt x="320" y="306"/>
                    <a:pt x="322" y="306"/>
                    <a:pt x="323" y="305"/>
                  </a:cubicBezTo>
                  <a:cubicBezTo>
                    <a:pt x="324" y="304"/>
                    <a:pt x="323" y="301"/>
                    <a:pt x="325" y="299"/>
                  </a:cubicBezTo>
                  <a:cubicBezTo>
                    <a:pt x="326" y="299"/>
                    <a:pt x="327" y="300"/>
                    <a:pt x="328" y="299"/>
                  </a:cubicBezTo>
                  <a:cubicBezTo>
                    <a:pt x="329" y="299"/>
                    <a:pt x="330" y="297"/>
                    <a:pt x="331" y="296"/>
                  </a:cubicBezTo>
                  <a:cubicBezTo>
                    <a:pt x="333" y="295"/>
                    <a:pt x="335" y="295"/>
                    <a:pt x="337" y="294"/>
                  </a:cubicBezTo>
                  <a:cubicBezTo>
                    <a:pt x="339" y="293"/>
                    <a:pt x="341" y="286"/>
                    <a:pt x="344" y="286"/>
                  </a:cubicBezTo>
                  <a:cubicBezTo>
                    <a:pt x="345" y="285"/>
                    <a:pt x="346" y="287"/>
                    <a:pt x="347" y="286"/>
                  </a:cubicBezTo>
                  <a:cubicBezTo>
                    <a:pt x="348" y="285"/>
                    <a:pt x="348" y="285"/>
                    <a:pt x="348" y="285"/>
                  </a:cubicBezTo>
                  <a:cubicBezTo>
                    <a:pt x="349" y="283"/>
                    <a:pt x="349" y="283"/>
                    <a:pt x="349" y="283"/>
                  </a:cubicBezTo>
                  <a:cubicBezTo>
                    <a:pt x="350" y="277"/>
                    <a:pt x="347" y="279"/>
                    <a:pt x="346" y="278"/>
                  </a:cubicBezTo>
                  <a:cubicBezTo>
                    <a:pt x="345" y="276"/>
                    <a:pt x="345" y="272"/>
                    <a:pt x="344" y="270"/>
                  </a:cubicBezTo>
                  <a:cubicBezTo>
                    <a:pt x="347" y="276"/>
                    <a:pt x="353" y="279"/>
                    <a:pt x="360" y="278"/>
                  </a:cubicBezTo>
                  <a:cubicBezTo>
                    <a:pt x="360" y="277"/>
                    <a:pt x="360" y="277"/>
                    <a:pt x="360" y="277"/>
                  </a:cubicBezTo>
                  <a:cubicBezTo>
                    <a:pt x="362" y="276"/>
                    <a:pt x="363" y="277"/>
                    <a:pt x="364" y="276"/>
                  </a:cubicBezTo>
                  <a:cubicBezTo>
                    <a:pt x="365" y="276"/>
                    <a:pt x="364" y="273"/>
                    <a:pt x="364" y="273"/>
                  </a:cubicBezTo>
                  <a:cubicBezTo>
                    <a:pt x="365" y="273"/>
                    <a:pt x="366" y="273"/>
                    <a:pt x="366" y="273"/>
                  </a:cubicBezTo>
                  <a:cubicBezTo>
                    <a:pt x="367" y="273"/>
                    <a:pt x="367" y="274"/>
                    <a:pt x="367" y="276"/>
                  </a:cubicBezTo>
                  <a:cubicBezTo>
                    <a:pt x="367" y="275"/>
                    <a:pt x="371" y="274"/>
                    <a:pt x="370" y="274"/>
                  </a:cubicBezTo>
                  <a:cubicBezTo>
                    <a:pt x="371" y="274"/>
                    <a:pt x="372" y="274"/>
                    <a:pt x="372" y="274"/>
                  </a:cubicBezTo>
                  <a:cubicBezTo>
                    <a:pt x="373" y="274"/>
                    <a:pt x="372" y="272"/>
                    <a:pt x="373" y="272"/>
                  </a:cubicBezTo>
                  <a:cubicBezTo>
                    <a:pt x="374" y="272"/>
                    <a:pt x="374" y="271"/>
                    <a:pt x="375" y="272"/>
                  </a:cubicBezTo>
                  <a:cubicBezTo>
                    <a:pt x="375" y="272"/>
                    <a:pt x="376" y="273"/>
                    <a:pt x="376" y="274"/>
                  </a:cubicBezTo>
                  <a:cubicBezTo>
                    <a:pt x="380" y="272"/>
                    <a:pt x="379" y="273"/>
                    <a:pt x="383" y="273"/>
                  </a:cubicBezTo>
                  <a:cubicBezTo>
                    <a:pt x="384" y="271"/>
                    <a:pt x="384" y="271"/>
                    <a:pt x="384" y="271"/>
                  </a:cubicBezTo>
                  <a:cubicBezTo>
                    <a:pt x="385" y="270"/>
                    <a:pt x="385" y="272"/>
                    <a:pt x="386" y="272"/>
                  </a:cubicBezTo>
                  <a:cubicBezTo>
                    <a:pt x="387" y="271"/>
                    <a:pt x="388" y="269"/>
                    <a:pt x="390" y="269"/>
                  </a:cubicBezTo>
                  <a:cubicBezTo>
                    <a:pt x="391" y="269"/>
                    <a:pt x="392" y="269"/>
                    <a:pt x="393" y="269"/>
                  </a:cubicBezTo>
                  <a:cubicBezTo>
                    <a:pt x="395" y="269"/>
                    <a:pt x="398" y="267"/>
                    <a:pt x="400" y="266"/>
                  </a:cubicBezTo>
                  <a:cubicBezTo>
                    <a:pt x="400" y="262"/>
                    <a:pt x="400" y="262"/>
                    <a:pt x="400" y="262"/>
                  </a:cubicBezTo>
                  <a:cubicBezTo>
                    <a:pt x="401" y="261"/>
                    <a:pt x="402" y="263"/>
                    <a:pt x="402" y="264"/>
                  </a:cubicBezTo>
                  <a:cubicBezTo>
                    <a:pt x="403" y="264"/>
                    <a:pt x="404" y="263"/>
                    <a:pt x="405" y="264"/>
                  </a:cubicBezTo>
                  <a:cubicBezTo>
                    <a:pt x="406" y="261"/>
                    <a:pt x="407" y="260"/>
                    <a:pt x="409" y="258"/>
                  </a:cubicBezTo>
                  <a:cubicBezTo>
                    <a:pt x="410" y="258"/>
                    <a:pt x="410" y="258"/>
                    <a:pt x="412" y="258"/>
                  </a:cubicBezTo>
                  <a:cubicBezTo>
                    <a:pt x="411" y="258"/>
                    <a:pt x="412" y="259"/>
                    <a:pt x="412" y="260"/>
                  </a:cubicBezTo>
                  <a:cubicBezTo>
                    <a:pt x="412" y="259"/>
                    <a:pt x="414" y="258"/>
                    <a:pt x="414" y="258"/>
                  </a:cubicBezTo>
                  <a:cubicBezTo>
                    <a:pt x="415" y="257"/>
                    <a:pt x="415" y="258"/>
                    <a:pt x="416" y="258"/>
                  </a:cubicBezTo>
                  <a:cubicBezTo>
                    <a:pt x="416" y="258"/>
                    <a:pt x="417" y="256"/>
                    <a:pt x="417" y="256"/>
                  </a:cubicBezTo>
                  <a:cubicBezTo>
                    <a:pt x="419" y="255"/>
                    <a:pt x="419" y="256"/>
                    <a:pt x="421" y="256"/>
                  </a:cubicBezTo>
                  <a:cubicBezTo>
                    <a:pt x="422" y="256"/>
                    <a:pt x="424" y="254"/>
                    <a:pt x="424" y="254"/>
                  </a:cubicBezTo>
                  <a:cubicBezTo>
                    <a:pt x="425" y="254"/>
                    <a:pt x="427" y="254"/>
                    <a:pt x="428" y="254"/>
                  </a:cubicBezTo>
                  <a:cubicBezTo>
                    <a:pt x="427" y="250"/>
                    <a:pt x="428" y="250"/>
                    <a:pt x="432" y="250"/>
                  </a:cubicBezTo>
                  <a:cubicBezTo>
                    <a:pt x="432" y="249"/>
                    <a:pt x="432" y="248"/>
                    <a:pt x="431" y="247"/>
                  </a:cubicBezTo>
                  <a:cubicBezTo>
                    <a:pt x="432" y="246"/>
                    <a:pt x="434" y="245"/>
                    <a:pt x="434" y="244"/>
                  </a:cubicBezTo>
                  <a:cubicBezTo>
                    <a:pt x="436" y="244"/>
                    <a:pt x="437" y="244"/>
                    <a:pt x="438" y="244"/>
                  </a:cubicBezTo>
                  <a:cubicBezTo>
                    <a:pt x="439" y="243"/>
                    <a:pt x="439" y="241"/>
                    <a:pt x="439" y="241"/>
                  </a:cubicBezTo>
                  <a:cubicBezTo>
                    <a:pt x="434" y="242"/>
                    <a:pt x="429" y="242"/>
                    <a:pt x="425" y="240"/>
                  </a:cubicBezTo>
                  <a:cubicBezTo>
                    <a:pt x="424" y="240"/>
                    <a:pt x="422" y="238"/>
                    <a:pt x="421" y="238"/>
                  </a:cubicBezTo>
                  <a:cubicBezTo>
                    <a:pt x="419" y="238"/>
                    <a:pt x="420" y="239"/>
                    <a:pt x="418" y="238"/>
                  </a:cubicBezTo>
                  <a:cubicBezTo>
                    <a:pt x="418" y="237"/>
                    <a:pt x="418" y="237"/>
                    <a:pt x="418" y="237"/>
                  </a:cubicBezTo>
                  <a:cubicBezTo>
                    <a:pt x="414" y="237"/>
                    <a:pt x="412" y="240"/>
                    <a:pt x="410" y="240"/>
                  </a:cubicBezTo>
                  <a:cubicBezTo>
                    <a:pt x="405" y="241"/>
                    <a:pt x="403" y="240"/>
                    <a:pt x="399" y="240"/>
                  </a:cubicBezTo>
                  <a:cubicBezTo>
                    <a:pt x="411" y="232"/>
                    <a:pt x="389" y="236"/>
                    <a:pt x="384" y="237"/>
                  </a:cubicBezTo>
                  <a:cubicBezTo>
                    <a:pt x="384" y="235"/>
                    <a:pt x="383" y="234"/>
                    <a:pt x="382" y="232"/>
                  </a:cubicBezTo>
                  <a:cubicBezTo>
                    <a:pt x="383" y="232"/>
                    <a:pt x="383" y="232"/>
                    <a:pt x="383" y="231"/>
                  </a:cubicBezTo>
                  <a:cubicBezTo>
                    <a:pt x="384" y="232"/>
                    <a:pt x="385" y="230"/>
                    <a:pt x="385" y="230"/>
                  </a:cubicBezTo>
                  <a:cubicBezTo>
                    <a:pt x="385" y="232"/>
                    <a:pt x="385" y="235"/>
                    <a:pt x="386" y="236"/>
                  </a:cubicBezTo>
                  <a:cubicBezTo>
                    <a:pt x="391" y="234"/>
                    <a:pt x="397" y="233"/>
                    <a:pt x="403" y="234"/>
                  </a:cubicBezTo>
                  <a:cubicBezTo>
                    <a:pt x="403" y="234"/>
                    <a:pt x="406" y="236"/>
                    <a:pt x="408" y="235"/>
                  </a:cubicBezTo>
                  <a:cubicBezTo>
                    <a:pt x="408" y="235"/>
                    <a:pt x="409" y="234"/>
                    <a:pt x="410" y="234"/>
                  </a:cubicBezTo>
                  <a:cubicBezTo>
                    <a:pt x="409" y="232"/>
                    <a:pt x="409" y="230"/>
                    <a:pt x="408" y="228"/>
                  </a:cubicBezTo>
                  <a:cubicBezTo>
                    <a:pt x="402" y="230"/>
                    <a:pt x="399" y="229"/>
                    <a:pt x="392" y="230"/>
                  </a:cubicBezTo>
                  <a:cubicBezTo>
                    <a:pt x="391" y="230"/>
                    <a:pt x="383" y="232"/>
                    <a:pt x="386" y="229"/>
                  </a:cubicBezTo>
                  <a:cubicBezTo>
                    <a:pt x="386" y="229"/>
                    <a:pt x="388" y="227"/>
                    <a:pt x="388" y="227"/>
                  </a:cubicBezTo>
                  <a:cubicBezTo>
                    <a:pt x="388" y="226"/>
                    <a:pt x="388" y="226"/>
                    <a:pt x="388" y="226"/>
                  </a:cubicBezTo>
                  <a:cubicBezTo>
                    <a:pt x="390" y="226"/>
                    <a:pt x="390" y="227"/>
                    <a:pt x="391" y="228"/>
                  </a:cubicBezTo>
                  <a:cubicBezTo>
                    <a:pt x="394" y="228"/>
                    <a:pt x="400" y="229"/>
                    <a:pt x="402" y="228"/>
                  </a:cubicBezTo>
                  <a:cubicBezTo>
                    <a:pt x="403" y="228"/>
                    <a:pt x="405" y="226"/>
                    <a:pt x="405" y="226"/>
                  </a:cubicBezTo>
                  <a:cubicBezTo>
                    <a:pt x="407" y="226"/>
                    <a:pt x="409" y="226"/>
                    <a:pt x="411" y="226"/>
                  </a:cubicBezTo>
                  <a:cubicBezTo>
                    <a:pt x="411" y="225"/>
                    <a:pt x="411" y="225"/>
                    <a:pt x="411" y="225"/>
                  </a:cubicBezTo>
                  <a:cubicBezTo>
                    <a:pt x="410" y="224"/>
                    <a:pt x="410" y="224"/>
                    <a:pt x="410" y="222"/>
                  </a:cubicBezTo>
                  <a:cubicBezTo>
                    <a:pt x="408" y="222"/>
                    <a:pt x="405" y="222"/>
                    <a:pt x="404" y="221"/>
                  </a:cubicBezTo>
                  <a:cubicBezTo>
                    <a:pt x="403" y="219"/>
                    <a:pt x="403" y="219"/>
                    <a:pt x="403" y="219"/>
                  </a:cubicBezTo>
                  <a:cubicBezTo>
                    <a:pt x="397" y="220"/>
                    <a:pt x="390" y="220"/>
                    <a:pt x="384" y="221"/>
                  </a:cubicBezTo>
                  <a:cubicBezTo>
                    <a:pt x="384" y="220"/>
                    <a:pt x="384" y="220"/>
                    <a:pt x="384" y="220"/>
                  </a:cubicBezTo>
                  <a:cubicBezTo>
                    <a:pt x="385" y="219"/>
                    <a:pt x="386" y="219"/>
                    <a:pt x="388" y="219"/>
                  </a:cubicBezTo>
                  <a:cubicBezTo>
                    <a:pt x="387" y="218"/>
                    <a:pt x="389" y="218"/>
                    <a:pt x="388" y="216"/>
                  </a:cubicBezTo>
                  <a:cubicBezTo>
                    <a:pt x="386" y="216"/>
                    <a:pt x="386" y="216"/>
                    <a:pt x="386" y="216"/>
                  </a:cubicBezTo>
                  <a:cubicBezTo>
                    <a:pt x="385" y="215"/>
                    <a:pt x="386" y="214"/>
                    <a:pt x="386" y="213"/>
                  </a:cubicBezTo>
                  <a:cubicBezTo>
                    <a:pt x="388" y="214"/>
                    <a:pt x="389" y="215"/>
                    <a:pt x="391" y="217"/>
                  </a:cubicBezTo>
                  <a:cubicBezTo>
                    <a:pt x="395" y="216"/>
                    <a:pt x="398" y="215"/>
                    <a:pt x="402" y="216"/>
                  </a:cubicBezTo>
                  <a:cubicBezTo>
                    <a:pt x="404" y="218"/>
                    <a:pt x="404" y="218"/>
                    <a:pt x="404" y="218"/>
                  </a:cubicBezTo>
                  <a:cubicBezTo>
                    <a:pt x="405" y="218"/>
                    <a:pt x="407" y="217"/>
                    <a:pt x="408" y="218"/>
                  </a:cubicBezTo>
                  <a:cubicBezTo>
                    <a:pt x="408" y="218"/>
                    <a:pt x="408" y="221"/>
                    <a:pt x="410" y="221"/>
                  </a:cubicBezTo>
                  <a:cubicBezTo>
                    <a:pt x="412" y="222"/>
                    <a:pt x="414" y="220"/>
                    <a:pt x="417" y="222"/>
                  </a:cubicBezTo>
                  <a:cubicBezTo>
                    <a:pt x="418" y="222"/>
                    <a:pt x="418" y="224"/>
                    <a:pt x="418" y="225"/>
                  </a:cubicBezTo>
                  <a:cubicBezTo>
                    <a:pt x="420" y="228"/>
                    <a:pt x="424" y="234"/>
                    <a:pt x="427" y="236"/>
                  </a:cubicBezTo>
                  <a:cubicBezTo>
                    <a:pt x="428" y="237"/>
                    <a:pt x="431" y="238"/>
                    <a:pt x="432" y="238"/>
                  </a:cubicBezTo>
                  <a:cubicBezTo>
                    <a:pt x="432" y="239"/>
                    <a:pt x="432" y="239"/>
                    <a:pt x="432" y="239"/>
                  </a:cubicBezTo>
                  <a:cubicBezTo>
                    <a:pt x="434" y="239"/>
                    <a:pt x="433" y="237"/>
                    <a:pt x="434" y="237"/>
                  </a:cubicBezTo>
                  <a:cubicBezTo>
                    <a:pt x="436" y="236"/>
                    <a:pt x="440" y="238"/>
                    <a:pt x="442" y="239"/>
                  </a:cubicBezTo>
                  <a:cubicBezTo>
                    <a:pt x="443" y="240"/>
                    <a:pt x="443" y="240"/>
                    <a:pt x="443" y="240"/>
                  </a:cubicBezTo>
                  <a:cubicBezTo>
                    <a:pt x="446" y="237"/>
                    <a:pt x="443" y="236"/>
                    <a:pt x="441" y="235"/>
                  </a:cubicBezTo>
                  <a:cubicBezTo>
                    <a:pt x="442" y="234"/>
                    <a:pt x="443" y="234"/>
                    <a:pt x="443" y="234"/>
                  </a:cubicBezTo>
                  <a:cubicBezTo>
                    <a:pt x="444" y="233"/>
                    <a:pt x="442" y="233"/>
                    <a:pt x="443" y="232"/>
                  </a:cubicBezTo>
                  <a:cubicBezTo>
                    <a:pt x="445" y="231"/>
                    <a:pt x="443" y="225"/>
                    <a:pt x="441" y="224"/>
                  </a:cubicBezTo>
                  <a:cubicBezTo>
                    <a:pt x="440" y="224"/>
                    <a:pt x="440" y="224"/>
                    <a:pt x="440" y="224"/>
                  </a:cubicBezTo>
                  <a:cubicBezTo>
                    <a:pt x="439" y="223"/>
                    <a:pt x="440" y="222"/>
                    <a:pt x="439" y="220"/>
                  </a:cubicBezTo>
                  <a:cubicBezTo>
                    <a:pt x="439" y="221"/>
                    <a:pt x="438" y="220"/>
                    <a:pt x="437" y="220"/>
                  </a:cubicBezTo>
                  <a:cubicBezTo>
                    <a:pt x="437" y="222"/>
                    <a:pt x="438" y="222"/>
                    <a:pt x="436" y="222"/>
                  </a:cubicBezTo>
                  <a:cubicBezTo>
                    <a:pt x="436" y="222"/>
                    <a:pt x="436" y="219"/>
                    <a:pt x="436" y="219"/>
                  </a:cubicBezTo>
                  <a:cubicBezTo>
                    <a:pt x="437" y="219"/>
                    <a:pt x="437" y="219"/>
                    <a:pt x="437" y="218"/>
                  </a:cubicBezTo>
                  <a:cubicBezTo>
                    <a:pt x="435" y="218"/>
                    <a:pt x="435" y="218"/>
                    <a:pt x="433" y="218"/>
                  </a:cubicBezTo>
                  <a:cubicBezTo>
                    <a:pt x="433" y="217"/>
                    <a:pt x="434" y="217"/>
                    <a:pt x="434" y="216"/>
                  </a:cubicBezTo>
                  <a:cubicBezTo>
                    <a:pt x="433" y="215"/>
                    <a:pt x="431" y="213"/>
                    <a:pt x="430" y="212"/>
                  </a:cubicBezTo>
                  <a:cubicBezTo>
                    <a:pt x="429" y="212"/>
                    <a:pt x="428" y="213"/>
                    <a:pt x="426" y="212"/>
                  </a:cubicBezTo>
                  <a:cubicBezTo>
                    <a:pt x="425" y="211"/>
                    <a:pt x="423" y="208"/>
                    <a:pt x="421" y="208"/>
                  </a:cubicBezTo>
                  <a:cubicBezTo>
                    <a:pt x="418" y="207"/>
                    <a:pt x="415" y="208"/>
                    <a:pt x="412" y="208"/>
                  </a:cubicBezTo>
                  <a:cubicBezTo>
                    <a:pt x="412" y="207"/>
                    <a:pt x="412" y="207"/>
                    <a:pt x="412" y="207"/>
                  </a:cubicBezTo>
                  <a:cubicBezTo>
                    <a:pt x="414" y="206"/>
                    <a:pt x="416" y="206"/>
                    <a:pt x="418" y="206"/>
                  </a:cubicBezTo>
                  <a:cubicBezTo>
                    <a:pt x="416" y="204"/>
                    <a:pt x="416" y="202"/>
                    <a:pt x="413" y="201"/>
                  </a:cubicBezTo>
                  <a:cubicBezTo>
                    <a:pt x="412" y="201"/>
                    <a:pt x="411" y="202"/>
                    <a:pt x="412" y="202"/>
                  </a:cubicBezTo>
                  <a:cubicBezTo>
                    <a:pt x="411" y="202"/>
                    <a:pt x="410" y="204"/>
                    <a:pt x="410" y="204"/>
                  </a:cubicBezTo>
                  <a:cubicBezTo>
                    <a:pt x="408" y="204"/>
                    <a:pt x="406" y="204"/>
                    <a:pt x="406" y="204"/>
                  </a:cubicBezTo>
                  <a:cubicBezTo>
                    <a:pt x="406" y="204"/>
                    <a:pt x="405" y="206"/>
                    <a:pt x="405" y="206"/>
                  </a:cubicBezTo>
                  <a:cubicBezTo>
                    <a:pt x="404" y="206"/>
                    <a:pt x="402" y="206"/>
                    <a:pt x="402" y="205"/>
                  </a:cubicBezTo>
                  <a:cubicBezTo>
                    <a:pt x="402" y="205"/>
                    <a:pt x="402" y="204"/>
                    <a:pt x="402" y="203"/>
                  </a:cubicBezTo>
                  <a:cubicBezTo>
                    <a:pt x="401" y="203"/>
                    <a:pt x="400" y="202"/>
                    <a:pt x="400" y="202"/>
                  </a:cubicBezTo>
                  <a:cubicBezTo>
                    <a:pt x="400" y="202"/>
                    <a:pt x="398" y="203"/>
                    <a:pt x="398" y="202"/>
                  </a:cubicBezTo>
                  <a:cubicBezTo>
                    <a:pt x="397" y="202"/>
                    <a:pt x="398" y="200"/>
                    <a:pt x="398" y="200"/>
                  </a:cubicBezTo>
                  <a:cubicBezTo>
                    <a:pt x="397" y="199"/>
                    <a:pt x="397" y="199"/>
                    <a:pt x="396" y="199"/>
                  </a:cubicBezTo>
                  <a:cubicBezTo>
                    <a:pt x="395" y="198"/>
                    <a:pt x="396" y="198"/>
                    <a:pt x="395" y="197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396" y="196"/>
                    <a:pt x="397" y="196"/>
                    <a:pt x="398" y="196"/>
                  </a:cubicBezTo>
                  <a:cubicBezTo>
                    <a:pt x="401" y="194"/>
                    <a:pt x="399" y="195"/>
                    <a:pt x="400" y="194"/>
                  </a:cubicBezTo>
                  <a:cubicBezTo>
                    <a:pt x="398" y="194"/>
                    <a:pt x="398" y="193"/>
                    <a:pt x="398" y="193"/>
                  </a:cubicBezTo>
                  <a:cubicBezTo>
                    <a:pt x="401" y="193"/>
                    <a:pt x="403" y="194"/>
                    <a:pt x="406" y="193"/>
                  </a:cubicBezTo>
                  <a:cubicBezTo>
                    <a:pt x="408" y="193"/>
                    <a:pt x="409" y="190"/>
                    <a:pt x="411" y="190"/>
                  </a:cubicBezTo>
                  <a:cubicBezTo>
                    <a:pt x="411" y="190"/>
                    <a:pt x="412" y="190"/>
                    <a:pt x="413" y="190"/>
                  </a:cubicBezTo>
                  <a:cubicBezTo>
                    <a:pt x="413" y="190"/>
                    <a:pt x="414" y="188"/>
                    <a:pt x="414" y="188"/>
                  </a:cubicBezTo>
                  <a:cubicBezTo>
                    <a:pt x="415" y="187"/>
                    <a:pt x="417" y="187"/>
                    <a:pt x="418" y="187"/>
                  </a:cubicBezTo>
                  <a:cubicBezTo>
                    <a:pt x="418" y="186"/>
                    <a:pt x="418" y="184"/>
                    <a:pt x="418" y="183"/>
                  </a:cubicBezTo>
                  <a:cubicBezTo>
                    <a:pt x="419" y="183"/>
                    <a:pt x="420" y="183"/>
                    <a:pt x="421" y="183"/>
                  </a:cubicBezTo>
                  <a:cubicBezTo>
                    <a:pt x="420" y="185"/>
                    <a:pt x="419" y="187"/>
                    <a:pt x="421" y="188"/>
                  </a:cubicBezTo>
                  <a:cubicBezTo>
                    <a:pt x="423" y="189"/>
                    <a:pt x="425" y="189"/>
                    <a:pt x="427" y="189"/>
                  </a:cubicBezTo>
                  <a:cubicBezTo>
                    <a:pt x="429" y="190"/>
                    <a:pt x="429" y="190"/>
                    <a:pt x="429" y="190"/>
                  </a:cubicBezTo>
                  <a:cubicBezTo>
                    <a:pt x="430" y="191"/>
                    <a:pt x="432" y="190"/>
                    <a:pt x="433" y="190"/>
                  </a:cubicBezTo>
                  <a:cubicBezTo>
                    <a:pt x="434" y="191"/>
                    <a:pt x="436" y="192"/>
                    <a:pt x="436" y="192"/>
                  </a:cubicBezTo>
                  <a:cubicBezTo>
                    <a:pt x="439" y="193"/>
                    <a:pt x="443" y="190"/>
                    <a:pt x="445" y="189"/>
                  </a:cubicBezTo>
                  <a:cubicBezTo>
                    <a:pt x="445" y="189"/>
                    <a:pt x="445" y="187"/>
                    <a:pt x="445" y="187"/>
                  </a:cubicBezTo>
                  <a:cubicBezTo>
                    <a:pt x="447" y="186"/>
                    <a:pt x="451" y="186"/>
                    <a:pt x="452" y="186"/>
                  </a:cubicBezTo>
                  <a:cubicBezTo>
                    <a:pt x="451" y="185"/>
                    <a:pt x="452" y="181"/>
                    <a:pt x="452" y="181"/>
                  </a:cubicBezTo>
                  <a:cubicBezTo>
                    <a:pt x="451" y="180"/>
                    <a:pt x="450" y="181"/>
                    <a:pt x="449" y="181"/>
                  </a:cubicBezTo>
                  <a:cubicBezTo>
                    <a:pt x="443" y="180"/>
                    <a:pt x="444" y="176"/>
                    <a:pt x="441" y="183"/>
                  </a:cubicBezTo>
                  <a:cubicBezTo>
                    <a:pt x="441" y="182"/>
                    <a:pt x="440" y="180"/>
                    <a:pt x="439" y="179"/>
                  </a:cubicBezTo>
                  <a:cubicBezTo>
                    <a:pt x="439" y="179"/>
                    <a:pt x="438" y="179"/>
                    <a:pt x="437" y="179"/>
                  </a:cubicBezTo>
                  <a:cubicBezTo>
                    <a:pt x="434" y="178"/>
                    <a:pt x="438" y="175"/>
                    <a:pt x="438" y="174"/>
                  </a:cubicBezTo>
                  <a:cubicBezTo>
                    <a:pt x="438" y="173"/>
                    <a:pt x="438" y="171"/>
                    <a:pt x="438" y="169"/>
                  </a:cubicBezTo>
                  <a:cubicBezTo>
                    <a:pt x="440" y="170"/>
                    <a:pt x="442" y="172"/>
                    <a:pt x="443" y="172"/>
                  </a:cubicBezTo>
                  <a:cubicBezTo>
                    <a:pt x="447" y="173"/>
                    <a:pt x="451" y="172"/>
                    <a:pt x="455" y="173"/>
                  </a:cubicBezTo>
                  <a:cubicBezTo>
                    <a:pt x="457" y="174"/>
                    <a:pt x="458" y="177"/>
                    <a:pt x="462" y="176"/>
                  </a:cubicBezTo>
                  <a:cubicBezTo>
                    <a:pt x="462" y="176"/>
                    <a:pt x="464" y="174"/>
                    <a:pt x="464" y="174"/>
                  </a:cubicBezTo>
                  <a:cubicBezTo>
                    <a:pt x="465" y="175"/>
                    <a:pt x="465" y="172"/>
                    <a:pt x="465" y="171"/>
                  </a:cubicBezTo>
                  <a:cubicBezTo>
                    <a:pt x="463" y="171"/>
                    <a:pt x="461" y="170"/>
                    <a:pt x="459" y="170"/>
                  </a:cubicBezTo>
                  <a:cubicBezTo>
                    <a:pt x="457" y="171"/>
                    <a:pt x="457" y="171"/>
                    <a:pt x="457" y="171"/>
                  </a:cubicBezTo>
                  <a:cubicBezTo>
                    <a:pt x="455" y="171"/>
                    <a:pt x="452" y="171"/>
                    <a:pt x="449" y="171"/>
                  </a:cubicBezTo>
                  <a:cubicBezTo>
                    <a:pt x="450" y="169"/>
                    <a:pt x="450" y="169"/>
                    <a:pt x="450" y="169"/>
                  </a:cubicBezTo>
                  <a:cubicBezTo>
                    <a:pt x="452" y="169"/>
                    <a:pt x="453" y="164"/>
                    <a:pt x="447" y="166"/>
                  </a:cubicBezTo>
                  <a:cubicBezTo>
                    <a:pt x="447" y="168"/>
                    <a:pt x="447" y="168"/>
                    <a:pt x="447" y="168"/>
                  </a:cubicBezTo>
                  <a:cubicBezTo>
                    <a:pt x="446" y="168"/>
                    <a:pt x="443" y="167"/>
                    <a:pt x="443" y="167"/>
                  </a:cubicBezTo>
                  <a:cubicBezTo>
                    <a:pt x="445" y="167"/>
                    <a:pt x="446" y="167"/>
                    <a:pt x="447" y="164"/>
                  </a:cubicBezTo>
                  <a:cubicBezTo>
                    <a:pt x="448" y="163"/>
                    <a:pt x="449" y="163"/>
                    <a:pt x="449" y="163"/>
                  </a:cubicBezTo>
                  <a:cubicBezTo>
                    <a:pt x="446" y="158"/>
                    <a:pt x="446" y="159"/>
                    <a:pt x="440" y="157"/>
                  </a:cubicBezTo>
                  <a:cubicBezTo>
                    <a:pt x="441" y="155"/>
                    <a:pt x="441" y="155"/>
                    <a:pt x="441" y="155"/>
                  </a:cubicBezTo>
                  <a:cubicBezTo>
                    <a:pt x="441" y="155"/>
                    <a:pt x="444" y="155"/>
                    <a:pt x="443" y="156"/>
                  </a:cubicBezTo>
                  <a:cubicBezTo>
                    <a:pt x="443" y="156"/>
                    <a:pt x="444" y="157"/>
                    <a:pt x="444" y="157"/>
                  </a:cubicBezTo>
                  <a:cubicBezTo>
                    <a:pt x="446" y="157"/>
                    <a:pt x="448" y="158"/>
                    <a:pt x="450" y="157"/>
                  </a:cubicBezTo>
                  <a:cubicBezTo>
                    <a:pt x="451" y="157"/>
                    <a:pt x="451" y="155"/>
                    <a:pt x="453" y="156"/>
                  </a:cubicBezTo>
                  <a:cubicBezTo>
                    <a:pt x="453" y="156"/>
                    <a:pt x="453" y="158"/>
                    <a:pt x="453" y="158"/>
                  </a:cubicBezTo>
                  <a:cubicBezTo>
                    <a:pt x="455" y="159"/>
                    <a:pt x="455" y="159"/>
                    <a:pt x="455" y="159"/>
                  </a:cubicBezTo>
                  <a:cubicBezTo>
                    <a:pt x="455" y="159"/>
                    <a:pt x="455" y="159"/>
                    <a:pt x="455" y="159"/>
                  </a:cubicBezTo>
                  <a:cubicBezTo>
                    <a:pt x="455" y="159"/>
                    <a:pt x="457" y="159"/>
                    <a:pt x="457" y="159"/>
                  </a:cubicBezTo>
                  <a:cubicBezTo>
                    <a:pt x="459" y="154"/>
                    <a:pt x="458" y="151"/>
                    <a:pt x="457" y="145"/>
                  </a:cubicBezTo>
                  <a:cubicBezTo>
                    <a:pt x="454" y="145"/>
                    <a:pt x="454" y="145"/>
                    <a:pt x="454" y="145"/>
                  </a:cubicBezTo>
                  <a:cubicBezTo>
                    <a:pt x="454" y="144"/>
                    <a:pt x="455" y="144"/>
                    <a:pt x="455" y="143"/>
                  </a:cubicBezTo>
                  <a:cubicBezTo>
                    <a:pt x="456" y="142"/>
                    <a:pt x="455" y="140"/>
                    <a:pt x="455" y="139"/>
                  </a:cubicBezTo>
                  <a:cubicBezTo>
                    <a:pt x="449" y="138"/>
                    <a:pt x="450" y="139"/>
                    <a:pt x="447" y="143"/>
                  </a:cubicBezTo>
                  <a:cubicBezTo>
                    <a:pt x="445" y="142"/>
                    <a:pt x="446" y="142"/>
                    <a:pt x="445" y="141"/>
                  </a:cubicBezTo>
                  <a:cubicBezTo>
                    <a:pt x="444" y="141"/>
                    <a:pt x="442" y="141"/>
                    <a:pt x="441" y="141"/>
                  </a:cubicBezTo>
                  <a:cubicBezTo>
                    <a:pt x="442" y="141"/>
                    <a:pt x="441" y="138"/>
                    <a:pt x="441" y="138"/>
                  </a:cubicBezTo>
                  <a:cubicBezTo>
                    <a:pt x="443" y="138"/>
                    <a:pt x="443" y="139"/>
                    <a:pt x="445" y="139"/>
                  </a:cubicBezTo>
                  <a:cubicBezTo>
                    <a:pt x="445" y="139"/>
                    <a:pt x="446" y="137"/>
                    <a:pt x="446" y="137"/>
                  </a:cubicBezTo>
                  <a:cubicBezTo>
                    <a:pt x="448" y="135"/>
                    <a:pt x="449" y="135"/>
                    <a:pt x="447" y="133"/>
                  </a:cubicBezTo>
                  <a:cubicBezTo>
                    <a:pt x="448" y="133"/>
                    <a:pt x="449" y="131"/>
                    <a:pt x="446" y="131"/>
                  </a:cubicBezTo>
                  <a:cubicBezTo>
                    <a:pt x="446" y="131"/>
                    <a:pt x="447" y="129"/>
                    <a:pt x="447" y="129"/>
                  </a:cubicBezTo>
                  <a:cubicBezTo>
                    <a:pt x="451" y="130"/>
                    <a:pt x="456" y="129"/>
                    <a:pt x="460" y="131"/>
                  </a:cubicBezTo>
                  <a:cubicBezTo>
                    <a:pt x="461" y="131"/>
                    <a:pt x="463" y="133"/>
                    <a:pt x="464" y="133"/>
                  </a:cubicBezTo>
                  <a:cubicBezTo>
                    <a:pt x="466" y="134"/>
                    <a:pt x="469" y="133"/>
                    <a:pt x="470" y="133"/>
                  </a:cubicBezTo>
                  <a:cubicBezTo>
                    <a:pt x="469" y="131"/>
                    <a:pt x="469" y="131"/>
                    <a:pt x="469" y="131"/>
                  </a:cubicBezTo>
                  <a:cubicBezTo>
                    <a:pt x="470" y="127"/>
                    <a:pt x="469" y="129"/>
                    <a:pt x="468" y="126"/>
                  </a:cubicBezTo>
                  <a:cubicBezTo>
                    <a:pt x="468" y="125"/>
                    <a:pt x="468" y="124"/>
                    <a:pt x="467" y="123"/>
                  </a:cubicBezTo>
                  <a:cubicBezTo>
                    <a:pt x="467" y="122"/>
                    <a:pt x="466" y="122"/>
                    <a:pt x="465" y="121"/>
                  </a:cubicBezTo>
                  <a:cubicBezTo>
                    <a:pt x="466" y="121"/>
                    <a:pt x="464" y="120"/>
                    <a:pt x="464" y="120"/>
                  </a:cubicBezTo>
                  <a:cubicBezTo>
                    <a:pt x="464" y="120"/>
                    <a:pt x="462" y="120"/>
                    <a:pt x="462" y="120"/>
                  </a:cubicBezTo>
                  <a:cubicBezTo>
                    <a:pt x="462" y="120"/>
                    <a:pt x="462" y="123"/>
                    <a:pt x="461" y="123"/>
                  </a:cubicBezTo>
                  <a:cubicBezTo>
                    <a:pt x="459" y="123"/>
                    <a:pt x="459" y="122"/>
                    <a:pt x="457" y="122"/>
                  </a:cubicBezTo>
                  <a:cubicBezTo>
                    <a:pt x="456" y="122"/>
                    <a:pt x="455" y="122"/>
                    <a:pt x="453" y="123"/>
                  </a:cubicBezTo>
                  <a:cubicBezTo>
                    <a:pt x="453" y="121"/>
                    <a:pt x="453" y="117"/>
                    <a:pt x="453" y="115"/>
                  </a:cubicBezTo>
                  <a:cubicBezTo>
                    <a:pt x="456" y="116"/>
                    <a:pt x="457" y="117"/>
                    <a:pt x="459" y="117"/>
                  </a:cubicBezTo>
                  <a:cubicBezTo>
                    <a:pt x="465" y="115"/>
                    <a:pt x="458" y="114"/>
                    <a:pt x="456" y="113"/>
                  </a:cubicBezTo>
                  <a:cubicBezTo>
                    <a:pt x="456" y="112"/>
                    <a:pt x="455" y="111"/>
                    <a:pt x="455" y="111"/>
                  </a:cubicBezTo>
                  <a:cubicBezTo>
                    <a:pt x="453" y="110"/>
                    <a:pt x="451" y="112"/>
                    <a:pt x="450" y="112"/>
                  </a:cubicBezTo>
                  <a:cubicBezTo>
                    <a:pt x="448" y="112"/>
                    <a:pt x="445" y="110"/>
                    <a:pt x="443" y="109"/>
                  </a:cubicBezTo>
                  <a:cubicBezTo>
                    <a:pt x="444" y="110"/>
                    <a:pt x="441" y="111"/>
                    <a:pt x="441" y="111"/>
                  </a:cubicBezTo>
                  <a:cubicBezTo>
                    <a:pt x="440" y="110"/>
                    <a:pt x="439" y="108"/>
                    <a:pt x="441" y="109"/>
                  </a:cubicBezTo>
                  <a:cubicBezTo>
                    <a:pt x="441" y="107"/>
                    <a:pt x="441" y="106"/>
                    <a:pt x="441" y="105"/>
                  </a:cubicBezTo>
                  <a:cubicBezTo>
                    <a:pt x="447" y="106"/>
                    <a:pt x="450" y="107"/>
                    <a:pt x="454" y="109"/>
                  </a:cubicBezTo>
                  <a:cubicBezTo>
                    <a:pt x="454" y="107"/>
                    <a:pt x="455" y="104"/>
                    <a:pt x="455" y="103"/>
                  </a:cubicBezTo>
                  <a:cubicBezTo>
                    <a:pt x="456" y="101"/>
                    <a:pt x="460" y="100"/>
                    <a:pt x="461" y="99"/>
                  </a:cubicBezTo>
                  <a:cubicBezTo>
                    <a:pt x="461" y="98"/>
                    <a:pt x="460" y="98"/>
                    <a:pt x="461" y="97"/>
                  </a:cubicBezTo>
                  <a:cubicBezTo>
                    <a:pt x="461" y="97"/>
                    <a:pt x="462" y="94"/>
                    <a:pt x="461" y="93"/>
                  </a:cubicBezTo>
                  <a:cubicBezTo>
                    <a:pt x="465" y="90"/>
                    <a:pt x="466" y="89"/>
                    <a:pt x="461" y="86"/>
                  </a:cubicBezTo>
                  <a:cubicBezTo>
                    <a:pt x="464" y="85"/>
                    <a:pt x="468" y="85"/>
                    <a:pt x="473" y="85"/>
                  </a:cubicBezTo>
                  <a:cubicBezTo>
                    <a:pt x="474" y="84"/>
                    <a:pt x="473" y="82"/>
                    <a:pt x="473" y="81"/>
                  </a:cubicBezTo>
                  <a:cubicBezTo>
                    <a:pt x="479" y="77"/>
                    <a:pt x="482" y="75"/>
                    <a:pt x="472" y="73"/>
                  </a:cubicBezTo>
                  <a:cubicBezTo>
                    <a:pt x="470" y="73"/>
                    <a:pt x="467" y="72"/>
                    <a:pt x="464" y="73"/>
                  </a:cubicBezTo>
                  <a:cubicBezTo>
                    <a:pt x="463" y="73"/>
                    <a:pt x="463" y="75"/>
                    <a:pt x="462" y="75"/>
                  </a:cubicBezTo>
                  <a:cubicBezTo>
                    <a:pt x="459" y="76"/>
                    <a:pt x="457" y="77"/>
                    <a:pt x="455" y="78"/>
                  </a:cubicBezTo>
                  <a:cubicBezTo>
                    <a:pt x="455" y="76"/>
                    <a:pt x="455" y="76"/>
                    <a:pt x="454" y="75"/>
                  </a:cubicBezTo>
                  <a:cubicBezTo>
                    <a:pt x="453" y="73"/>
                    <a:pt x="451" y="71"/>
                    <a:pt x="453" y="69"/>
                  </a:cubicBezTo>
                  <a:cubicBezTo>
                    <a:pt x="459" y="66"/>
                    <a:pt x="468" y="70"/>
                    <a:pt x="473" y="71"/>
                  </a:cubicBezTo>
                  <a:cubicBezTo>
                    <a:pt x="476" y="71"/>
                    <a:pt x="478" y="71"/>
                    <a:pt x="481" y="71"/>
                  </a:cubicBezTo>
                  <a:cubicBezTo>
                    <a:pt x="481" y="71"/>
                    <a:pt x="483" y="72"/>
                    <a:pt x="484" y="71"/>
                  </a:cubicBezTo>
                  <a:cubicBezTo>
                    <a:pt x="485" y="71"/>
                    <a:pt x="491" y="64"/>
                    <a:pt x="492" y="63"/>
                  </a:cubicBezTo>
                  <a:cubicBezTo>
                    <a:pt x="493" y="63"/>
                    <a:pt x="492" y="61"/>
                    <a:pt x="493" y="61"/>
                  </a:cubicBezTo>
                  <a:cubicBezTo>
                    <a:pt x="490" y="61"/>
                    <a:pt x="487" y="60"/>
                    <a:pt x="485" y="60"/>
                  </a:cubicBezTo>
                  <a:cubicBezTo>
                    <a:pt x="485" y="60"/>
                    <a:pt x="484" y="63"/>
                    <a:pt x="483" y="63"/>
                  </a:cubicBezTo>
                  <a:cubicBezTo>
                    <a:pt x="482" y="63"/>
                    <a:pt x="480" y="62"/>
                    <a:pt x="478" y="62"/>
                  </a:cubicBezTo>
                  <a:cubicBezTo>
                    <a:pt x="476" y="62"/>
                    <a:pt x="472" y="64"/>
                    <a:pt x="469" y="64"/>
                  </a:cubicBezTo>
                  <a:cubicBezTo>
                    <a:pt x="468" y="64"/>
                    <a:pt x="465" y="62"/>
                    <a:pt x="464" y="61"/>
                  </a:cubicBezTo>
                  <a:cubicBezTo>
                    <a:pt x="467" y="61"/>
                    <a:pt x="470" y="61"/>
                    <a:pt x="472" y="60"/>
                  </a:cubicBezTo>
                  <a:cubicBezTo>
                    <a:pt x="472" y="60"/>
                    <a:pt x="473" y="58"/>
                    <a:pt x="473" y="58"/>
                  </a:cubicBezTo>
                  <a:cubicBezTo>
                    <a:pt x="477" y="57"/>
                    <a:pt x="481" y="60"/>
                    <a:pt x="485" y="60"/>
                  </a:cubicBezTo>
                  <a:cubicBezTo>
                    <a:pt x="486" y="59"/>
                    <a:pt x="487" y="58"/>
                    <a:pt x="489" y="58"/>
                  </a:cubicBezTo>
                  <a:cubicBezTo>
                    <a:pt x="490" y="58"/>
                    <a:pt x="494" y="60"/>
                    <a:pt x="495" y="60"/>
                  </a:cubicBezTo>
                  <a:cubicBezTo>
                    <a:pt x="495" y="59"/>
                    <a:pt x="496" y="57"/>
                    <a:pt x="497" y="57"/>
                  </a:cubicBezTo>
                  <a:cubicBezTo>
                    <a:pt x="499" y="56"/>
                    <a:pt x="502" y="56"/>
                    <a:pt x="505" y="56"/>
                  </a:cubicBezTo>
                  <a:cubicBezTo>
                    <a:pt x="505" y="54"/>
                    <a:pt x="504" y="53"/>
                    <a:pt x="505" y="52"/>
                  </a:cubicBezTo>
                  <a:cubicBezTo>
                    <a:pt x="506" y="52"/>
                    <a:pt x="508" y="52"/>
                    <a:pt x="509" y="52"/>
                  </a:cubicBezTo>
                  <a:cubicBezTo>
                    <a:pt x="511" y="52"/>
                    <a:pt x="512" y="49"/>
                    <a:pt x="513" y="49"/>
                  </a:cubicBezTo>
                  <a:cubicBezTo>
                    <a:pt x="515" y="48"/>
                    <a:pt x="516" y="50"/>
                    <a:pt x="519" y="50"/>
                  </a:cubicBezTo>
                  <a:cubicBezTo>
                    <a:pt x="519" y="49"/>
                    <a:pt x="520" y="48"/>
                    <a:pt x="521" y="48"/>
                  </a:cubicBezTo>
                  <a:cubicBezTo>
                    <a:pt x="519" y="46"/>
                    <a:pt x="518" y="43"/>
                    <a:pt x="516" y="43"/>
                  </a:cubicBezTo>
                  <a:cubicBezTo>
                    <a:pt x="513" y="42"/>
                    <a:pt x="507" y="44"/>
                    <a:pt x="505" y="44"/>
                  </a:cubicBezTo>
                  <a:cubicBezTo>
                    <a:pt x="502" y="43"/>
                    <a:pt x="495" y="41"/>
                    <a:pt x="491" y="41"/>
                  </a:cubicBezTo>
                  <a:cubicBezTo>
                    <a:pt x="487" y="40"/>
                    <a:pt x="485" y="42"/>
                    <a:pt x="481" y="42"/>
                  </a:cubicBezTo>
                  <a:cubicBezTo>
                    <a:pt x="481" y="42"/>
                    <a:pt x="476" y="40"/>
                    <a:pt x="475" y="41"/>
                  </a:cubicBezTo>
                  <a:cubicBezTo>
                    <a:pt x="474" y="44"/>
                    <a:pt x="474" y="44"/>
                    <a:pt x="474" y="44"/>
                  </a:cubicBezTo>
                  <a:cubicBezTo>
                    <a:pt x="470" y="45"/>
                    <a:pt x="468" y="45"/>
                    <a:pt x="465" y="46"/>
                  </a:cubicBezTo>
                  <a:cubicBezTo>
                    <a:pt x="465" y="46"/>
                    <a:pt x="465" y="48"/>
                    <a:pt x="465" y="48"/>
                  </a:cubicBezTo>
                  <a:cubicBezTo>
                    <a:pt x="463" y="49"/>
                    <a:pt x="463" y="47"/>
                    <a:pt x="462" y="47"/>
                  </a:cubicBezTo>
                  <a:cubicBezTo>
                    <a:pt x="458" y="45"/>
                    <a:pt x="458" y="45"/>
                    <a:pt x="455" y="48"/>
                  </a:cubicBezTo>
                  <a:cubicBezTo>
                    <a:pt x="454" y="46"/>
                    <a:pt x="454" y="45"/>
                    <a:pt x="453" y="43"/>
                  </a:cubicBezTo>
                  <a:cubicBezTo>
                    <a:pt x="451" y="44"/>
                    <a:pt x="446" y="49"/>
                    <a:pt x="444" y="50"/>
                  </a:cubicBezTo>
                  <a:cubicBezTo>
                    <a:pt x="443" y="50"/>
                    <a:pt x="442" y="49"/>
                    <a:pt x="441" y="50"/>
                  </a:cubicBezTo>
                  <a:cubicBezTo>
                    <a:pt x="439" y="50"/>
                    <a:pt x="439" y="53"/>
                    <a:pt x="437" y="54"/>
                  </a:cubicBezTo>
                  <a:cubicBezTo>
                    <a:pt x="435" y="55"/>
                    <a:pt x="429" y="56"/>
                    <a:pt x="425" y="56"/>
                  </a:cubicBezTo>
                  <a:cubicBezTo>
                    <a:pt x="425" y="55"/>
                    <a:pt x="423" y="55"/>
                    <a:pt x="421" y="55"/>
                  </a:cubicBezTo>
                  <a:cubicBezTo>
                    <a:pt x="421" y="55"/>
                    <a:pt x="420" y="56"/>
                    <a:pt x="419" y="56"/>
                  </a:cubicBezTo>
                  <a:cubicBezTo>
                    <a:pt x="418" y="56"/>
                    <a:pt x="416" y="54"/>
                    <a:pt x="416" y="54"/>
                  </a:cubicBezTo>
                  <a:cubicBezTo>
                    <a:pt x="418" y="53"/>
                    <a:pt x="419" y="51"/>
                    <a:pt x="423" y="51"/>
                  </a:cubicBezTo>
                  <a:cubicBezTo>
                    <a:pt x="423" y="51"/>
                    <a:pt x="425" y="52"/>
                    <a:pt x="426" y="52"/>
                  </a:cubicBezTo>
                  <a:cubicBezTo>
                    <a:pt x="427" y="51"/>
                    <a:pt x="427" y="50"/>
                    <a:pt x="427" y="50"/>
                  </a:cubicBezTo>
                  <a:cubicBezTo>
                    <a:pt x="429" y="49"/>
                    <a:pt x="431" y="49"/>
                    <a:pt x="432" y="48"/>
                  </a:cubicBezTo>
                  <a:cubicBezTo>
                    <a:pt x="433" y="48"/>
                    <a:pt x="437" y="41"/>
                    <a:pt x="437" y="40"/>
                  </a:cubicBezTo>
                  <a:cubicBezTo>
                    <a:pt x="438" y="38"/>
                    <a:pt x="437" y="39"/>
                    <a:pt x="437" y="37"/>
                  </a:cubicBezTo>
                  <a:cubicBezTo>
                    <a:pt x="433" y="37"/>
                    <a:pt x="429" y="38"/>
                    <a:pt x="426" y="38"/>
                  </a:cubicBezTo>
                  <a:cubicBezTo>
                    <a:pt x="426" y="38"/>
                    <a:pt x="423" y="36"/>
                    <a:pt x="421" y="37"/>
                  </a:cubicBezTo>
                  <a:cubicBezTo>
                    <a:pt x="421" y="37"/>
                    <a:pt x="421" y="38"/>
                    <a:pt x="420" y="38"/>
                  </a:cubicBezTo>
                  <a:cubicBezTo>
                    <a:pt x="420" y="40"/>
                    <a:pt x="420" y="42"/>
                    <a:pt x="420" y="44"/>
                  </a:cubicBezTo>
                  <a:cubicBezTo>
                    <a:pt x="415" y="43"/>
                    <a:pt x="407" y="44"/>
                    <a:pt x="400" y="44"/>
                  </a:cubicBezTo>
                  <a:cubicBezTo>
                    <a:pt x="400" y="43"/>
                    <a:pt x="401" y="43"/>
                    <a:pt x="402" y="43"/>
                  </a:cubicBezTo>
                  <a:cubicBezTo>
                    <a:pt x="402" y="41"/>
                    <a:pt x="401" y="39"/>
                    <a:pt x="402" y="38"/>
                  </a:cubicBezTo>
                  <a:cubicBezTo>
                    <a:pt x="400" y="37"/>
                    <a:pt x="400" y="38"/>
                    <a:pt x="400" y="37"/>
                  </a:cubicBezTo>
                  <a:cubicBezTo>
                    <a:pt x="393" y="37"/>
                    <a:pt x="386" y="37"/>
                    <a:pt x="378" y="38"/>
                  </a:cubicBezTo>
                  <a:cubicBezTo>
                    <a:pt x="378" y="38"/>
                    <a:pt x="374" y="39"/>
                    <a:pt x="374" y="39"/>
                  </a:cubicBezTo>
                  <a:cubicBezTo>
                    <a:pt x="371" y="39"/>
                    <a:pt x="369" y="38"/>
                    <a:pt x="368" y="38"/>
                  </a:cubicBezTo>
                  <a:cubicBezTo>
                    <a:pt x="365" y="37"/>
                    <a:pt x="365" y="39"/>
                    <a:pt x="364" y="39"/>
                  </a:cubicBezTo>
                  <a:cubicBezTo>
                    <a:pt x="362" y="39"/>
                    <a:pt x="362" y="38"/>
                    <a:pt x="360" y="38"/>
                  </a:cubicBezTo>
                  <a:cubicBezTo>
                    <a:pt x="357" y="39"/>
                    <a:pt x="353" y="42"/>
                    <a:pt x="350" y="43"/>
                  </a:cubicBezTo>
                  <a:cubicBezTo>
                    <a:pt x="348" y="43"/>
                    <a:pt x="345" y="42"/>
                    <a:pt x="342" y="43"/>
                  </a:cubicBezTo>
                  <a:cubicBezTo>
                    <a:pt x="341" y="43"/>
                    <a:pt x="341" y="45"/>
                    <a:pt x="340" y="46"/>
                  </a:cubicBezTo>
                  <a:cubicBezTo>
                    <a:pt x="339" y="46"/>
                    <a:pt x="339" y="45"/>
                    <a:pt x="337" y="46"/>
                  </a:cubicBezTo>
                  <a:cubicBezTo>
                    <a:pt x="338" y="45"/>
                    <a:pt x="338" y="43"/>
                    <a:pt x="338" y="43"/>
                  </a:cubicBezTo>
                  <a:cubicBezTo>
                    <a:pt x="341" y="41"/>
                    <a:pt x="347" y="42"/>
                    <a:pt x="350" y="41"/>
                  </a:cubicBezTo>
                  <a:cubicBezTo>
                    <a:pt x="351" y="41"/>
                    <a:pt x="352" y="40"/>
                    <a:pt x="352" y="39"/>
                  </a:cubicBezTo>
                  <a:cubicBezTo>
                    <a:pt x="352" y="38"/>
                    <a:pt x="352" y="38"/>
                    <a:pt x="352" y="38"/>
                  </a:cubicBezTo>
                  <a:cubicBezTo>
                    <a:pt x="355" y="37"/>
                    <a:pt x="357" y="39"/>
                    <a:pt x="359" y="38"/>
                  </a:cubicBezTo>
                  <a:cubicBezTo>
                    <a:pt x="360" y="37"/>
                    <a:pt x="359" y="36"/>
                    <a:pt x="360" y="35"/>
                  </a:cubicBezTo>
                  <a:cubicBezTo>
                    <a:pt x="361" y="34"/>
                    <a:pt x="364" y="33"/>
                    <a:pt x="365" y="33"/>
                  </a:cubicBezTo>
                  <a:cubicBezTo>
                    <a:pt x="367" y="33"/>
                    <a:pt x="370" y="33"/>
                    <a:pt x="372" y="34"/>
                  </a:cubicBezTo>
                  <a:cubicBezTo>
                    <a:pt x="377" y="34"/>
                    <a:pt x="383" y="33"/>
                    <a:pt x="387" y="33"/>
                  </a:cubicBezTo>
                  <a:cubicBezTo>
                    <a:pt x="391" y="34"/>
                    <a:pt x="391" y="34"/>
                    <a:pt x="391" y="34"/>
                  </a:cubicBezTo>
                  <a:cubicBezTo>
                    <a:pt x="398" y="34"/>
                    <a:pt x="405" y="33"/>
                    <a:pt x="414" y="34"/>
                  </a:cubicBezTo>
                  <a:cubicBezTo>
                    <a:pt x="416" y="34"/>
                    <a:pt x="420" y="35"/>
                    <a:pt x="423" y="35"/>
                  </a:cubicBezTo>
                  <a:cubicBezTo>
                    <a:pt x="425" y="35"/>
                    <a:pt x="428" y="33"/>
                    <a:pt x="430" y="33"/>
                  </a:cubicBezTo>
                  <a:cubicBezTo>
                    <a:pt x="434" y="33"/>
                    <a:pt x="437" y="34"/>
                    <a:pt x="440" y="34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Freeform 230">
              <a:extLst>
                <a:ext uri="{FF2B5EF4-FFF2-40B4-BE49-F238E27FC236}">
                  <a16:creationId xmlns:a16="http://schemas.microsoft.com/office/drawing/2014/main" xmlns="" id="{70744566-0FD5-4009-8CFC-0EA5D538C9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84843" y="2593707"/>
              <a:ext cx="235331" cy="296411"/>
            </a:xfrm>
            <a:custGeom>
              <a:avLst/>
              <a:gdLst>
                <a:gd name="T0" fmla="*/ 6 w 67"/>
                <a:gd name="T1" fmla="*/ 30 h 84"/>
                <a:gd name="T2" fmla="*/ 12 w 67"/>
                <a:gd name="T3" fmla="*/ 34 h 84"/>
                <a:gd name="T4" fmla="*/ 25 w 67"/>
                <a:gd name="T5" fmla="*/ 46 h 84"/>
                <a:gd name="T6" fmla="*/ 11 w 67"/>
                <a:gd name="T7" fmla="*/ 48 h 84"/>
                <a:gd name="T8" fmla="*/ 16 w 67"/>
                <a:gd name="T9" fmla="*/ 57 h 84"/>
                <a:gd name="T10" fmla="*/ 24 w 67"/>
                <a:gd name="T11" fmla="*/ 58 h 84"/>
                <a:gd name="T12" fmla="*/ 30 w 67"/>
                <a:gd name="T13" fmla="*/ 55 h 84"/>
                <a:gd name="T14" fmla="*/ 28 w 67"/>
                <a:gd name="T15" fmla="*/ 48 h 84"/>
                <a:gd name="T16" fmla="*/ 35 w 67"/>
                <a:gd name="T17" fmla="*/ 45 h 84"/>
                <a:gd name="T18" fmla="*/ 28 w 67"/>
                <a:gd name="T19" fmla="*/ 38 h 84"/>
                <a:gd name="T20" fmla="*/ 34 w 67"/>
                <a:gd name="T21" fmla="*/ 44 h 84"/>
                <a:gd name="T22" fmla="*/ 41 w 67"/>
                <a:gd name="T23" fmla="*/ 48 h 84"/>
                <a:gd name="T24" fmla="*/ 32 w 67"/>
                <a:gd name="T25" fmla="*/ 36 h 84"/>
                <a:gd name="T26" fmla="*/ 25 w 67"/>
                <a:gd name="T27" fmla="*/ 30 h 84"/>
                <a:gd name="T28" fmla="*/ 25 w 67"/>
                <a:gd name="T29" fmla="*/ 22 h 84"/>
                <a:gd name="T30" fmla="*/ 30 w 67"/>
                <a:gd name="T31" fmla="*/ 22 h 84"/>
                <a:gd name="T32" fmla="*/ 32 w 67"/>
                <a:gd name="T33" fmla="*/ 18 h 84"/>
                <a:gd name="T34" fmla="*/ 36 w 67"/>
                <a:gd name="T35" fmla="*/ 16 h 84"/>
                <a:gd name="T36" fmla="*/ 53 w 67"/>
                <a:gd name="T37" fmla="*/ 10 h 84"/>
                <a:gd name="T38" fmla="*/ 57 w 67"/>
                <a:gd name="T39" fmla="*/ 8 h 84"/>
                <a:gd name="T40" fmla="*/ 59 w 67"/>
                <a:gd name="T41" fmla="*/ 2 h 84"/>
                <a:gd name="T42" fmla="*/ 49 w 67"/>
                <a:gd name="T43" fmla="*/ 6 h 84"/>
                <a:gd name="T44" fmla="*/ 36 w 67"/>
                <a:gd name="T45" fmla="*/ 6 h 84"/>
                <a:gd name="T46" fmla="*/ 27 w 67"/>
                <a:gd name="T47" fmla="*/ 9 h 84"/>
                <a:gd name="T48" fmla="*/ 16 w 67"/>
                <a:gd name="T49" fmla="*/ 15 h 84"/>
                <a:gd name="T50" fmla="*/ 7 w 67"/>
                <a:gd name="T51" fmla="*/ 22 h 84"/>
                <a:gd name="T52" fmla="*/ 2 w 67"/>
                <a:gd name="T53" fmla="*/ 25 h 84"/>
                <a:gd name="T54" fmla="*/ 62 w 67"/>
                <a:gd name="T55" fmla="*/ 76 h 84"/>
                <a:gd name="T56" fmla="*/ 30 w 67"/>
                <a:gd name="T57" fmla="*/ 79 h 84"/>
                <a:gd name="T58" fmla="*/ 46 w 67"/>
                <a:gd name="T59" fmla="*/ 84 h 84"/>
                <a:gd name="T60" fmla="*/ 55 w 67"/>
                <a:gd name="T61" fmla="*/ 82 h 84"/>
                <a:gd name="T62" fmla="*/ 52 w 67"/>
                <a:gd name="T63" fmla="*/ 78 h 84"/>
                <a:gd name="T64" fmla="*/ 32 w 67"/>
                <a:gd name="T65" fmla="*/ 76 h 84"/>
                <a:gd name="T66" fmla="*/ 26 w 67"/>
                <a:gd name="T67" fmla="*/ 36 h 84"/>
                <a:gd name="T68" fmla="*/ 20 w 67"/>
                <a:gd name="T69" fmla="*/ 63 h 84"/>
                <a:gd name="T70" fmla="*/ 65 w 67"/>
                <a:gd name="T71" fmla="*/ 60 h 84"/>
                <a:gd name="T72" fmla="*/ 54 w 67"/>
                <a:gd name="T73" fmla="*/ 50 h 84"/>
                <a:gd name="T74" fmla="*/ 7 w 67"/>
                <a:gd name="T75" fmla="*/ 44 h 84"/>
                <a:gd name="T76" fmla="*/ 52 w 67"/>
                <a:gd name="T77" fmla="*/ 44 h 84"/>
                <a:gd name="T78" fmla="*/ 53 w 67"/>
                <a:gd name="T79" fmla="*/ 32 h 84"/>
                <a:gd name="T80" fmla="*/ 57 w 67"/>
                <a:gd name="T81" fmla="*/ 34 h 84"/>
                <a:gd name="T82" fmla="*/ 0 w 67"/>
                <a:gd name="T83" fmla="*/ 2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7" h="84">
                  <a:moveTo>
                    <a:pt x="2" y="25"/>
                  </a:moveTo>
                  <a:cubicBezTo>
                    <a:pt x="2" y="26"/>
                    <a:pt x="2" y="28"/>
                    <a:pt x="3" y="29"/>
                  </a:cubicBezTo>
                  <a:cubicBezTo>
                    <a:pt x="3" y="30"/>
                    <a:pt x="5" y="30"/>
                    <a:pt x="6" y="30"/>
                  </a:cubicBezTo>
                  <a:cubicBezTo>
                    <a:pt x="6" y="31"/>
                    <a:pt x="5" y="32"/>
                    <a:pt x="6" y="32"/>
                  </a:cubicBezTo>
                  <a:cubicBezTo>
                    <a:pt x="6" y="33"/>
                    <a:pt x="8" y="34"/>
                    <a:pt x="8" y="35"/>
                  </a:cubicBezTo>
                  <a:cubicBezTo>
                    <a:pt x="9" y="35"/>
                    <a:pt x="10" y="34"/>
                    <a:pt x="12" y="34"/>
                  </a:cubicBezTo>
                  <a:cubicBezTo>
                    <a:pt x="11" y="35"/>
                    <a:pt x="10" y="36"/>
                    <a:pt x="10" y="36"/>
                  </a:cubicBezTo>
                  <a:cubicBezTo>
                    <a:pt x="9" y="39"/>
                    <a:pt x="10" y="42"/>
                    <a:pt x="10" y="43"/>
                  </a:cubicBezTo>
                  <a:cubicBezTo>
                    <a:pt x="17" y="42"/>
                    <a:pt x="20" y="44"/>
                    <a:pt x="25" y="46"/>
                  </a:cubicBezTo>
                  <a:cubicBezTo>
                    <a:pt x="25" y="46"/>
                    <a:pt x="24" y="48"/>
                    <a:pt x="22" y="48"/>
                  </a:cubicBezTo>
                  <a:cubicBezTo>
                    <a:pt x="21" y="48"/>
                    <a:pt x="20" y="45"/>
                    <a:pt x="19" y="45"/>
                  </a:cubicBezTo>
                  <a:cubicBezTo>
                    <a:pt x="14" y="43"/>
                    <a:pt x="13" y="45"/>
                    <a:pt x="11" y="48"/>
                  </a:cubicBezTo>
                  <a:cubicBezTo>
                    <a:pt x="14" y="51"/>
                    <a:pt x="14" y="51"/>
                    <a:pt x="13" y="57"/>
                  </a:cubicBezTo>
                  <a:cubicBezTo>
                    <a:pt x="14" y="57"/>
                    <a:pt x="14" y="57"/>
                    <a:pt x="14" y="58"/>
                  </a:cubicBezTo>
                  <a:cubicBezTo>
                    <a:pt x="16" y="58"/>
                    <a:pt x="15" y="57"/>
                    <a:pt x="16" y="57"/>
                  </a:cubicBezTo>
                  <a:cubicBezTo>
                    <a:pt x="16" y="57"/>
                    <a:pt x="18" y="57"/>
                    <a:pt x="18" y="58"/>
                  </a:cubicBezTo>
                  <a:cubicBezTo>
                    <a:pt x="19" y="58"/>
                    <a:pt x="20" y="58"/>
                    <a:pt x="22" y="58"/>
                  </a:cubicBezTo>
                  <a:cubicBezTo>
                    <a:pt x="21" y="58"/>
                    <a:pt x="24" y="58"/>
                    <a:pt x="24" y="58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3" y="55"/>
                    <a:pt x="24" y="54"/>
                  </a:cubicBezTo>
                  <a:cubicBezTo>
                    <a:pt x="25" y="54"/>
                    <a:pt x="29" y="55"/>
                    <a:pt x="30" y="55"/>
                  </a:cubicBezTo>
                  <a:cubicBezTo>
                    <a:pt x="30" y="55"/>
                    <a:pt x="31" y="53"/>
                    <a:pt x="31" y="53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8" y="49"/>
                    <a:pt x="28" y="48"/>
                  </a:cubicBezTo>
                  <a:cubicBezTo>
                    <a:pt x="30" y="49"/>
                    <a:pt x="31" y="48"/>
                    <a:pt x="32" y="49"/>
                  </a:cubicBezTo>
                  <a:cubicBezTo>
                    <a:pt x="32" y="49"/>
                    <a:pt x="33" y="50"/>
                    <a:pt x="35" y="51"/>
                  </a:cubicBezTo>
                  <a:cubicBezTo>
                    <a:pt x="35" y="48"/>
                    <a:pt x="35" y="47"/>
                    <a:pt x="35" y="45"/>
                  </a:cubicBezTo>
                  <a:cubicBezTo>
                    <a:pt x="33" y="44"/>
                    <a:pt x="29" y="43"/>
                    <a:pt x="28" y="41"/>
                  </a:cubicBezTo>
                  <a:cubicBezTo>
                    <a:pt x="28" y="41"/>
                    <a:pt x="28" y="39"/>
                    <a:pt x="28" y="39"/>
                  </a:cubicBezTo>
                  <a:cubicBezTo>
                    <a:pt x="28" y="39"/>
                    <a:pt x="27" y="37"/>
                    <a:pt x="28" y="38"/>
                  </a:cubicBezTo>
                  <a:cubicBezTo>
                    <a:pt x="29" y="38"/>
                    <a:pt x="29" y="40"/>
                    <a:pt x="30" y="40"/>
                  </a:cubicBezTo>
                  <a:cubicBezTo>
                    <a:pt x="31" y="41"/>
                    <a:pt x="32" y="42"/>
                    <a:pt x="33" y="42"/>
                  </a:cubicBezTo>
                  <a:cubicBezTo>
                    <a:pt x="33" y="42"/>
                    <a:pt x="33" y="43"/>
                    <a:pt x="34" y="44"/>
                  </a:cubicBezTo>
                  <a:cubicBezTo>
                    <a:pt x="35" y="44"/>
                    <a:pt x="37" y="43"/>
                    <a:pt x="38" y="44"/>
                  </a:cubicBezTo>
                  <a:cubicBezTo>
                    <a:pt x="38" y="44"/>
                    <a:pt x="39" y="45"/>
                    <a:pt x="40" y="46"/>
                  </a:cubicBezTo>
                  <a:cubicBezTo>
                    <a:pt x="40" y="46"/>
                    <a:pt x="41" y="48"/>
                    <a:pt x="41" y="48"/>
                  </a:cubicBezTo>
                  <a:cubicBezTo>
                    <a:pt x="44" y="49"/>
                    <a:pt x="38" y="41"/>
                    <a:pt x="38" y="40"/>
                  </a:cubicBezTo>
                  <a:cubicBezTo>
                    <a:pt x="36" y="39"/>
                    <a:pt x="34" y="40"/>
                    <a:pt x="33" y="38"/>
                  </a:cubicBezTo>
                  <a:cubicBezTo>
                    <a:pt x="33" y="38"/>
                    <a:pt x="33" y="37"/>
                    <a:pt x="32" y="36"/>
                  </a:cubicBezTo>
                  <a:cubicBezTo>
                    <a:pt x="30" y="34"/>
                    <a:pt x="29" y="35"/>
                    <a:pt x="26" y="36"/>
                  </a:cubicBezTo>
                  <a:cubicBezTo>
                    <a:pt x="26" y="35"/>
                    <a:pt x="28" y="35"/>
                    <a:pt x="27" y="34"/>
                  </a:cubicBezTo>
                  <a:cubicBezTo>
                    <a:pt x="25" y="33"/>
                    <a:pt x="26" y="32"/>
                    <a:pt x="25" y="30"/>
                  </a:cubicBezTo>
                  <a:cubicBezTo>
                    <a:pt x="26" y="30"/>
                    <a:pt x="27" y="32"/>
                    <a:pt x="27" y="32"/>
                  </a:cubicBezTo>
                  <a:cubicBezTo>
                    <a:pt x="33" y="34"/>
                    <a:pt x="26" y="26"/>
                    <a:pt x="26" y="26"/>
                  </a:cubicBezTo>
                  <a:cubicBezTo>
                    <a:pt x="25" y="25"/>
                    <a:pt x="26" y="24"/>
                    <a:pt x="25" y="22"/>
                  </a:cubicBezTo>
                  <a:cubicBezTo>
                    <a:pt x="25" y="22"/>
                    <a:pt x="22" y="22"/>
                    <a:pt x="22" y="21"/>
                  </a:cubicBezTo>
                  <a:cubicBezTo>
                    <a:pt x="22" y="19"/>
                    <a:pt x="25" y="15"/>
                    <a:pt x="26" y="14"/>
                  </a:cubicBezTo>
                  <a:cubicBezTo>
                    <a:pt x="26" y="15"/>
                    <a:pt x="29" y="21"/>
                    <a:pt x="30" y="22"/>
                  </a:cubicBezTo>
                  <a:cubicBezTo>
                    <a:pt x="30" y="22"/>
                    <a:pt x="32" y="22"/>
                    <a:pt x="32" y="22"/>
                  </a:cubicBezTo>
                  <a:cubicBezTo>
                    <a:pt x="31" y="22"/>
                    <a:pt x="31" y="21"/>
                    <a:pt x="30" y="20"/>
                  </a:cubicBezTo>
                  <a:cubicBezTo>
                    <a:pt x="31" y="20"/>
                    <a:pt x="31" y="19"/>
                    <a:pt x="32" y="18"/>
                  </a:cubicBezTo>
                  <a:cubicBezTo>
                    <a:pt x="32" y="19"/>
                    <a:pt x="34" y="20"/>
                    <a:pt x="34" y="20"/>
                  </a:cubicBezTo>
                  <a:cubicBezTo>
                    <a:pt x="35" y="20"/>
                    <a:pt x="35" y="17"/>
                    <a:pt x="34" y="17"/>
                  </a:cubicBezTo>
                  <a:cubicBezTo>
                    <a:pt x="37" y="17"/>
                    <a:pt x="39" y="18"/>
                    <a:pt x="36" y="16"/>
                  </a:cubicBezTo>
                  <a:cubicBezTo>
                    <a:pt x="30" y="9"/>
                    <a:pt x="34" y="11"/>
                    <a:pt x="40" y="10"/>
                  </a:cubicBezTo>
                  <a:cubicBezTo>
                    <a:pt x="40" y="10"/>
                    <a:pt x="43" y="11"/>
                    <a:pt x="44" y="11"/>
                  </a:cubicBezTo>
                  <a:cubicBezTo>
                    <a:pt x="46" y="11"/>
                    <a:pt x="50" y="10"/>
                    <a:pt x="53" y="10"/>
                  </a:cubicBezTo>
                  <a:cubicBezTo>
                    <a:pt x="53" y="11"/>
                    <a:pt x="53" y="11"/>
                    <a:pt x="53" y="12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7" y="10"/>
                    <a:pt x="57" y="8"/>
                  </a:cubicBezTo>
                  <a:cubicBezTo>
                    <a:pt x="57" y="6"/>
                    <a:pt x="60" y="9"/>
                    <a:pt x="62" y="7"/>
                  </a:cubicBezTo>
                  <a:cubicBezTo>
                    <a:pt x="64" y="6"/>
                    <a:pt x="62" y="3"/>
                    <a:pt x="62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4" y="0"/>
                    <a:pt x="56" y="3"/>
                  </a:cubicBezTo>
                  <a:cubicBezTo>
                    <a:pt x="57" y="7"/>
                    <a:pt x="55" y="5"/>
                    <a:pt x="53" y="5"/>
                  </a:cubicBezTo>
                  <a:cubicBezTo>
                    <a:pt x="51" y="5"/>
                    <a:pt x="49" y="6"/>
                    <a:pt x="49" y="6"/>
                  </a:cubicBezTo>
                  <a:cubicBezTo>
                    <a:pt x="49" y="6"/>
                    <a:pt x="49" y="2"/>
                    <a:pt x="46" y="2"/>
                  </a:cubicBezTo>
                  <a:cubicBezTo>
                    <a:pt x="43" y="2"/>
                    <a:pt x="42" y="1"/>
                    <a:pt x="41" y="3"/>
                  </a:cubicBezTo>
                  <a:cubicBezTo>
                    <a:pt x="39" y="6"/>
                    <a:pt x="38" y="6"/>
                    <a:pt x="36" y="6"/>
                  </a:cubicBezTo>
                  <a:cubicBezTo>
                    <a:pt x="33" y="6"/>
                    <a:pt x="30" y="5"/>
                    <a:pt x="30" y="5"/>
                  </a:cubicBezTo>
                  <a:cubicBezTo>
                    <a:pt x="30" y="5"/>
                    <a:pt x="28" y="6"/>
                    <a:pt x="29" y="7"/>
                  </a:cubicBezTo>
                  <a:cubicBezTo>
                    <a:pt x="30" y="9"/>
                    <a:pt x="27" y="9"/>
                    <a:pt x="27" y="9"/>
                  </a:cubicBezTo>
                  <a:cubicBezTo>
                    <a:pt x="27" y="9"/>
                    <a:pt x="23" y="9"/>
                    <a:pt x="22" y="11"/>
                  </a:cubicBezTo>
                  <a:cubicBezTo>
                    <a:pt x="22" y="12"/>
                    <a:pt x="21" y="11"/>
                    <a:pt x="19" y="12"/>
                  </a:cubicBezTo>
                  <a:cubicBezTo>
                    <a:pt x="18" y="14"/>
                    <a:pt x="18" y="15"/>
                    <a:pt x="16" y="15"/>
                  </a:cubicBezTo>
                  <a:cubicBezTo>
                    <a:pt x="14" y="15"/>
                    <a:pt x="9" y="14"/>
                    <a:pt x="9" y="14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8" y="20"/>
                    <a:pt x="7" y="22"/>
                  </a:cubicBezTo>
                  <a:cubicBezTo>
                    <a:pt x="7" y="23"/>
                    <a:pt x="5" y="23"/>
                    <a:pt x="5" y="23"/>
                  </a:cubicBezTo>
                  <a:cubicBezTo>
                    <a:pt x="5" y="23"/>
                    <a:pt x="6" y="25"/>
                    <a:pt x="4" y="25"/>
                  </a:cubicBezTo>
                  <a:lnTo>
                    <a:pt x="2" y="25"/>
                  </a:lnTo>
                  <a:close/>
                  <a:moveTo>
                    <a:pt x="62" y="76"/>
                  </a:moveTo>
                  <a:cubicBezTo>
                    <a:pt x="63" y="77"/>
                    <a:pt x="63" y="77"/>
                    <a:pt x="63" y="77"/>
                  </a:cubicBezTo>
                  <a:cubicBezTo>
                    <a:pt x="63" y="76"/>
                    <a:pt x="63" y="76"/>
                    <a:pt x="62" y="76"/>
                  </a:cubicBezTo>
                  <a:close/>
                  <a:moveTo>
                    <a:pt x="32" y="76"/>
                  </a:moveTo>
                  <a:cubicBezTo>
                    <a:pt x="32" y="76"/>
                    <a:pt x="31" y="76"/>
                    <a:pt x="30" y="77"/>
                  </a:cubicBezTo>
                  <a:cubicBezTo>
                    <a:pt x="30" y="77"/>
                    <a:pt x="31" y="79"/>
                    <a:pt x="30" y="79"/>
                  </a:cubicBezTo>
                  <a:cubicBezTo>
                    <a:pt x="32" y="79"/>
                    <a:pt x="35" y="81"/>
                    <a:pt x="36" y="81"/>
                  </a:cubicBezTo>
                  <a:cubicBezTo>
                    <a:pt x="37" y="81"/>
                    <a:pt x="38" y="81"/>
                    <a:pt x="40" y="81"/>
                  </a:cubicBezTo>
                  <a:cubicBezTo>
                    <a:pt x="42" y="82"/>
                    <a:pt x="42" y="84"/>
                    <a:pt x="46" y="84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50" y="82"/>
                    <a:pt x="50" y="83"/>
                    <a:pt x="52" y="83"/>
                  </a:cubicBezTo>
                  <a:cubicBezTo>
                    <a:pt x="52" y="83"/>
                    <a:pt x="54" y="82"/>
                    <a:pt x="55" y="82"/>
                  </a:cubicBezTo>
                  <a:cubicBezTo>
                    <a:pt x="55" y="82"/>
                    <a:pt x="56" y="81"/>
                    <a:pt x="55" y="80"/>
                  </a:cubicBezTo>
                  <a:cubicBezTo>
                    <a:pt x="54" y="80"/>
                    <a:pt x="53" y="81"/>
                    <a:pt x="52" y="80"/>
                  </a:cubicBezTo>
                  <a:cubicBezTo>
                    <a:pt x="52" y="80"/>
                    <a:pt x="52" y="78"/>
                    <a:pt x="52" y="78"/>
                  </a:cubicBezTo>
                  <a:cubicBezTo>
                    <a:pt x="52" y="78"/>
                    <a:pt x="49" y="77"/>
                    <a:pt x="50" y="78"/>
                  </a:cubicBezTo>
                  <a:cubicBezTo>
                    <a:pt x="48" y="79"/>
                    <a:pt x="42" y="78"/>
                    <a:pt x="44" y="78"/>
                  </a:cubicBezTo>
                  <a:cubicBezTo>
                    <a:pt x="39" y="78"/>
                    <a:pt x="36" y="77"/>
                    <a:pt x="32" y="76"/>
                  </a:cubicBezTo>
                  <a:close/>
                  <a:moveTo>
                    <a:pt x="26" y="36"/>
                  </a:moveTo>
                  <a:cubicBezTo>
                    <a:pt x="26" y="36"/>
                    <a:pt x="27" y="38"/>
                    <a:pt x="27" y="38"/>
                  </a:cubicBezTo>
                  <a:cubicBezTo>
                    <a:pt x="24" y="37"/>
                    <a:pt x="23" y="37"/>
                    <a:pt x="26" y="36"/>
                  </a:cubicBezTo>
                  <a:close/>
                  <a:moveTo>
                    <a:pt x="20" y="63"/>
                  </a:moveTo>
                  <a:cubicBezTo>
                    <a:pt x="20" y="63"/>
                    <a:pt x="20" y="65"/>
                    <a:pt x="20" y="66"/>
                  </a:cubicBezTo>
                  <a:cubicBezTo>
                    <a:pt x="23" y="66"/>
                    <a:pt x="22" y="63"/>
                    <a:pt x="20" y="63"/>
                  </a:cubicBezTo>
                  <a:close/>
                  <a:moveTo>
                    <a:pt x="65" y="60"/>
                  </a:moveTo>
                  <a:cubicBezTo>
                    <a:pt x="65" y="60"/>
                    <a:pt x="62" y="62"/>
                    <a:pt x="64" y="62"/>
                  </a:cubicBezTo>
                  <a:cubicBezTo>
                    <a:pt x="64" y="62"/>
                    <a:pt x="67" y="59"/>
                    <a:pt x="65" y="60"/>
                  </a:cubicBezTo>
                  <a:close/>
                  <a:moveTo>
                    <a:pt x="54" y="50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7" y="52"/>
                    <a:pt x="57" y="50"/>
                    <a:pt x="54" y="50"/>
                  </a:cubicBezTo>
                  <a:close/>
                  <a:moveTo>
                    <a:pt x="4" y="43"/>
                  </a:moveTo>
                  <a:cubicBezTo>
                    <a:pt x="4" y="43"/>
                    <a:pt x="4" y="45"/>
                    <a:pt x="4" y="45"/>
                  </a:cubicBezTo>
                  <a:cubicBezTo>
                    <a:pt x="4" y="45"/>
                    <a:pt x="9" y="45"/>
                    <a:pt x="7" y="44"/>
                  </a:cubicBezTo>
                  <a:cubicBezTo>
                    <a:pt x="6" y="44"/>
                    <a:pt x="5" y="44"/>
                    <a:pt x="4" y="43"/>
                  </a:cubicBezTo>
                  <a:close/>
                  <a:moveTo>
                    <a:pt x="52" y="41"/>
                  </a:moveTo>
                  <a:cubicBezTo>
                    <a:pt x="52" y="41"/>
                    <a:pt x="52" y="43"/>
                    <a:pt x="52" y="44"/>
                  </a:cubicBezTo>
                  <a:cubicBezTo>
                    <a:pt x="54" y="45"/>
                    <a:pt x="53" y="41"/>
                    <a:pt x="52" y="41"/>
                  </a:cubicBezTo>
                  <a:close/>
                  <a:moveTo>
                    <a:pt x="54" y="30"/>
                  </a:moveTo>
                  <a:cubicBezTo>
                    <a:pt x="54" y="30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3"/>
                    <a:pt x="55" y="34"/>
                    <a:pt x="55" y="35"/>
                  </a:cubicBezTo>
                  <a:cubicBezTo>
                    <a:pt x="55" y="35"/>
                    <a:pt x="59" y="35"/>
                    <a:pt x="57" y="34"/>
                  </a:cubicBezTo>
                  <a:cubicBezTo>
                    <a:pt x="57" y="34"/>
                    <a:pt x="57" y="32"/>
                    <a:pt x="56" y="30"/>
                  </a:cubicBezTo>
                  <a:cubicBezTo>
                    <a:pt x="56" y="30"/>
                    <a:pt x="54" y="31"/>
                    <a:pt x="54" y="30"/>
                  </a:cubicBezTo>
                  <a:close/>
                  <a:moveTo>
                    <a:pt x="0" y="25"/>
                  </a:moveTo>
                  <a:cubicBezTo>
                    <a:pt x="0" y="25"/>
                    <a:pt x="0" y="27"/>
                    <a:pt x="0" y="27"/>
                  </a:cubicBezTo>
                  <a:cubicBezTo>
                    <a:pt x="2" y="28"/>
                    <a:pt x="0" y="25"/>
                    <a:pt x="0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Freeform 231">
              <a:extLst>
                <a:ext uri="{FF2B5EF4-FFF2-40B4-BE49-F238E27FC236}">
                  <a16:creationId xmlns:a16="http://schemas.microsoft.com/office/drawing/2014/main" xmlns="" id="{B884D43E-1FA8-4F47-8B42-344C772E3D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84843" y="2593707"/>
              <a:ext cx="235331" cy="296411"/>
            </a:xfrm>
            <a:custGeom>
              <a:avLst/>
              <a:gdLst>
                <a:gd name="T0" fmla="*/ 6 w 67"/>
                <a:gd name="T1" fmla="*/ 30 h 84"/>
                <a:gd name="T2" fmla="*/ 12 w 67"/>
                <a:gd name="T3" fmla="*/ 34 h 84"/>
                <a:gd name="T4" fmla="*/ 25 w 67"/>
                <a:gd name="T5" fmla="*/ 46 h 84"/>
                <a:gd name="T6" fmla="*/ 11 w 67"/>
                <a:gd name="T7" fmla="*/ 48 h 84"/>
                <a:gd name="T8" fmla="*/ 16 w 67"/>
                <a:gd name="T9" fmla="*/ 57 h 84"/>
                <a:gd name="T10" fmla="*/ 24 w 67"/>
                <a:gd name="T11" fmla="*/ 58 h 84"/>
                <a:gd name="T12" fmla="*/ 30 w 67"/>
                <a:gd name="T13" fmla="*/ 55 h 84"/>
                <a:gd name="T14" fmla="*/ 28 w 67"/>
                <a:gd name="T15" fmla="*/ 48 h 84"/>
                <a:gd name="T16" fmla="*/ 35 w 67"/>
                <a:gd name="T17" fmla="*/ 45 h 84"/>
                <a:gd name="T18" fmla="*/ 28 w 67"/>
                <a:gd name="T19" fmla="*/ 38 h 84"/>
                <a:gd name="T20" fmla="*/ 34 w 67"/>
                <a:gd name="T21" fmla="*/ 44 h 84"/>
                <a:gd name="T22" fmla="*/ 41 w 67"/>
                <a:gd name="T23" fmla="*/ 48 h 84"/>
                <a:gd name="T24" fmla="*/ 32 w 67"/>
                <a:gd name="T25" fmla="*/ 36 h 84"/>
                <a:gd name="T26" fmla="*/ 25 w 67"/>
                <a:gd name="T27" fmla="*/ 30 h 84"/>
                <a:gd name="T28" fmla="*/ 25 w 67"/>
                <a:gd name="T29" fmla="*/ 22 h 84"/>
                <a:gd name="T30" fmla="*/ 30 w 67"/>
                <a:gd name="T31" fmla="*/ 22 h 84"/>
                <a:gd name="T32" fmla="*/ 32 w 67"/>
                <a:gd name="T33" fmla="*/ 18 h 84"/>
                <a:gd name="T34" fmla="*/ 36 w 67"/>
                <a:gd name="T35" fmla="*/ 16 h 84"/>
                <a:gd name="T36" fmla="*/ 53 w 67"/>
                <a:gd name="T37" fmla="*/ 10 h 84"/>
                <a:gd name="T38" fmla="*/ 57 w 67"/>
                <a:gd name="T39" fmla="*/ 8 h 84"/>
                <a:gd name="T40" fmla="*/ 59 w 67"/>
                <a:gd name="T41" fmla="*/ 2 h 84"/>
                <a:gd name="T42" fmla="*/ 49 w 67"/>
                <a:gd name="T43" fmla="*/ 6 h 84"/>
                <a:gd name="T44" fmla="*/ 36 w 67"/>
                <a:gd name="T45" fmla="*/ 6 h 84"/>
                <a:gd name="T46" fmla="*/ 27 w 67"/>
                <a:gd name="T47" fmla="*/ 9 h 84"/>
                <a:gd name="T48" fmla="*/ 16 w 67"/>
                <a:gd name="T49" fmla="*/ 15 h 84"/>
                <a:gd name="T50" fmla="*/ 7 w 67"/>
                <a:gd name="T51" fmla="*/ 22 h 84"/>
                <a:gd name="T52" fmla="*/ 2 w 67"/>
                <a:gd name="T53" fmla="*/ 25 h 84"/>
                <a:gd name="T54" fmla="*/ 62 w 67"/>
                <a:gd name="T55" fmla="*/ 76 h 84"/>
                <a:gd name="T56" fmla="*/ 30 w 67"/>
                <a:gd name="T57" fmla="*/ 79 h 84"/>
                <a:gd name="T58" fmla="*/ 46 w 67"/>
                <a:gd name="T59" fmla="*/ 84 h 84"/>
                <a:gd name="T60" fmla="*/ 55 w 67"/>
                <a:gd name="T61" fmla="*/ 82 h 84"/>
                <a:gd name="T62" fmla="*/ 52 w 67"/>
                <a:gd name="T63" fmla="*/ 78 h 84"/>
                <a:gd name="T64" fmla="*/ 32 w 67"/>
                <a:gd name="T65" fmla="*/ 76 h 84"/>
                <a:gd name="T66" fmla="*/ 26 w 67"/>
                <a:gd name="T67" fmla="*/ 36 h 84"/>
                <a:gd name="T68" fmla="*/ 20 w 67"/>
                <a:gd name="T69" fmla="*/ 63 h 84"/>
                <a:gd name="T70" fmla="*/ 65 w 67"/>
                <a:gd name="T71" fmla="*/ 60 h 84"/>
                <a:gd name="T72" fmla="*/ 54 w 67"/>
                <a:gd name="T73" fmla="*/ 50 h 84"/>
                <a:gd name="T74" fmla="*/ 7 w 67"/>
                <a:gd name="T75" fmla="*/ 44 h 84"/>
                <a:gd name="T76" fmla="*/ 52 w 67"/>
                <a:gd name="T77" fmla="*/ 44 h 84"/>
                <a:gd name="T78" fmla="*/ 53 w 67"/>
                <a:gd name="T79" fmla="*/ 32 h 84"/>
                <a:gd name="T80" fmla="*/ 57 w 67"/>
                <a:gd name="T81" fmla="*/ 34 h 84"/>
                <a:gd name="T82" fmla="*/ 0 w 67"/>
                <a:gd name="T83" fmla="*/ 2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7" h="84">
                  <a:moveTo>
                    <a:pt x="2" y="25"/>
                  </a:moveTo>
                  <a:cubicBezTo>
                    <a:pt x="2" y="26"/>
                    <a:pt x="2" y="28"/>
                    <a:pt x="3" y="29"/>
                  </a:cubicBezTo>
                  <a:cubicBezTo>
                    <a:pt x="3" y="30"/>
                    <a:pt x="5" y="30"/>
                    <a:pt x="6" y="30"/>
                  </a:cubicBezTo>
                  <a:cubicBezTo>
                    <a:pt x="6" y="31"/>
                    <a:pt x="5" y="32"/>
                    <a:pt x="6" y="32"/>
                  </a:cubicBezTo>
                  <a:cubicBezTo>
                    <a:pt x="6" y="33"/>
                    <a:pt x="8" y="34"/>
                    <a:pt x="8" y="35"/>
                  </a:cubicBezTo>
                  <a:cubicBezTo>
                    <a:pt x="9" y="35"/>
                    <a:pt x="10" y="34"/>
                    <a:pt x="12" y="34"/>
                  </a:cubicBezTo>
                  <a:cubicBezTo>
                    <a:pt x="11" y="35"/>
                    <a:pt x="10" y="36"/>
                    <a:pt x="10" y="36"/>
                  </a:cubicBezTo>
                  <a:cubicBezTo>
                    <a:pt x="9" y="39"/>
                    <a:pt x="10" y="42"/>
                    <a:pt x="10" y="43"/>
                  </a:cubicBezTo>
                  <a:cubicBezTo>
                    <a:pt x="17" y="42"/>
                    <a:pt x="20" y="44"/>
                    <a:pt x="25" y="46"/>
                  </a:cubicBezTo>
                  <a:cubicBezTo>
                    <a:pt x="25" y="46"/>
                    <a:pt x="24" y="48"/>
                    <a:pt x="22" y="48"/>
                  </a:cubicBezTo>
                  <a:cubicBezTo>
                    <a:pt x="21" y="48"/>
                    <a:pt x="20" y="45"/>
                    <a:pt x="19" y="45"/>
                  </a:cubicBezTo>
                  <a:cubicBezTo>
                    <a:pt x="14" y="43"/>
                    <a:pt x="13" y="45"/>
                    <a:pt x="11" y="48"/>
                  </a:cubicBezTo>
                  <a:cubicBezTo>
                    <a:pt x="14" y="51"/>
                    <a:pt x="14" y="51"/>
                    <a:pt x="13" y="57"/>
                  </a:cubicBezTo>
                  <a:cubicBezTo>
                    <a:pt x="14" y="57"/>
                    <a:pt x="14" y="57"/>
                    <a:pt x="14" y="58"/>
                  </a:cubicBezTo>
                  <a:cubicBezTo>
                    <a:pt x="16" y="58"/>
                    <a:pt x="15" y="57"/>
                    <a:pt x="16" y="57"/>
                  </a:cubicBezTo>
                  <a:cubicBezTo>
                    <a:pt x="16" y="57"/>
                    <a:pt x="18" y="57"/>
                    <a:pt x="18" y="58"/>
                  </a:cubicBezTo>
                  <a:cubicBezTo>
                    <a:pt x="19" y="58"/>
                    <a:pt x="20" y="58"/>
                    <a:pt x="22" y="58"/>
                  </a:cubicBezTo>
                  <a:cubicBezTo>
                    <a:pt x="21" y="58"/>
                    <a:pt x="24" y="58"/>
                    <a:pt x="24" y="58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3" y="55"/>
                    <a:pt x="24" y="54"/>
                  </a:cubicBezTo>
                  <a:cubicBezTo>
                    <a:pt x="25" y="54"/>
                    <a:pt x="29" y="55"/>
                    <a:pt x="30" y="55"/>
                  </a:cubicBezTo>
                  <a:cubicBezTo>
                    <a:pt x="30" y="55"/>
                    <a:pt x="31" y="53"/>
                    <a:pt x="31" y="53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8" y="49"/>
                    <a:pt x="28" y="48"/>
                  </a:cubicBezTo>
                  <a:cubicBezTo>
                    <a:pt x="30" y="49"/>
                    <a:pt x="31" y="48"/>
                    <a:pt x="32" y="49"/>
                  </a:cubicBezTo>
                  <a:cubicBezTo>
                    <a:pt x="32" y="49"/>
                    <a:pt x="33" y="50"/>
                    <a:pt x="35" y="51"/>
                  </a:cubicBezTo>
                  <a:cubicBezTo>
                    <a:pt x="35" y="48"/>
                    <a:pt x="35" y="47"/>
                    <a:pt x="35" y="45"/>
                  </a:cubicBezTo>
                  <a:cubicBezTo>
                    <a:pt x="33" y="44"/>
                    <a:pt x="29" y="43"/>
                    <a:pt x="28" y="41"/>
                  </a:cubicBezTo>
                  <a:cubicBezTo>
                    <a:pt x="28" y="41"/>
                    <a:pt x="28" y="39"/>
                    <a:pt x="28" y="39"/>
                  </a:cubicBezTo>
                  <a:cubicBezTo>
                    <a:pt x="28" y="39"/>
                    <a:pt x="27" y="37"/>
                    <a:pt x="28" y="38"/>
                  </a:cubicBezTo>
                  <a:cubicBezTo>
                    <a:pt x="29" y="38"/>
                    <a:pt x="29" y="40"/>
                    <a:pt x="30" y="40"/>
                  </a:cubicBezTo>
                  <a:cubicBezTo>
                    <a:pt x="31" y="41"/>
                    <a:pt x="32" y="42"/>
                    <a:pt x="33" y="42"/>
                  </a:cubicBezTo>
                  <a:cubicBezTo>
                    <a:pt x="33" y="42"/>
                    <a:pt x="33" y="43"/>
                    <a:pt x="34" y="44"/>
                  </a:cubicBezTo>
                  <a:cubicBezTo>
                    <a:pt x="35" y="44"/>
                    <a:pt x="37" y="43"/>
                    <a:pt x="38" y="44"/>
                  </a:cubicBezTo>
                  <a:cubicBezTo>
                    <a:pt x="38" y="44"/>
                    <a:pt x="39" y="45"/>
                    <a:pt x="40" y="46"/>
                  </a:cubicBezTo>
                  <a:cubicBezTo>
                    <a:pt x="40" y="46"/>
                    <a:pt x="41" y="48"/>
                    <a:pt x="41" y="48"/>
                  </a:cubicBezTo>
                  <a:cubicBezTo>
                    <a:pt x="44" y="49"/>
                    <a:pt x="38" y="41"/>
                    <a:pt x="38" y="40"/>
                  </a:cubicBezTo>
                  <a:cubicBezTo>
                    <a:pt x="36" y="39"/>
                    <a:pt x="34" y="40"/>
                    <a:pt x="33" y="38"/>
                  </a:cubicBezTo>
                  <a:cubicBezTo>
                    <a:pt x="33" y="38"/>
                    <a:pt x="33" y="37"/>
                    <a:pt x="32" y="36"/>
                  </a:cubicBezTo>
                  <a:cubicBezTo>
                    <a:pt x="30" y="34"/>
                    <a:pt x="29" y="35"/>
                    <a:pt x="26" y="36"/>
                  </a:cubicBezTo>
                  <a:cubicBezTo>
                    <a:pt x="26" y="35"/>
                    <a:pt x="28" y="35"/>
                    <a:pt x="27" y="34"/>
                  </a:cubicBezTo>
                  <a:cubicBezTo>
                    <a:pt x="25" y="33"/>
                    <a:pt x="26" y="32"/>
                    <a:pt x="25" y="30"/>
                  </a:cubicBezTo>
                  <a:cubicBezTo>
                    <a:pt x="26" y="30"/>
                    <a:pt x="27" y="32"/>
                    <a:pt x="27" y="32"/>
                  </a:cubicBezTo>
                  <a:cubicBezTo>
                    <a:pt x="33" y="34"/>
                    <a:pt x="26" y="26"/>
                    <a:pt x="26" y="26"/>
                  </a:cubicBezTo>
                  <a:cubicBezTo>
                    <a:pt x="25" y="25"/>
                    <a:pt x="26" y="24"/>
                    <a:pt x="25" y="22"/>
                  </a:cubicBezTo>
                  <a:cubicBezTo>
                    <a:pt x="25" y="22"/>
                    <a:pt x="22" y="22"/>
                    <a:pt x="22" y="21"/>
                  </a:cubicBezTo>
                  <a:cubicBezTo>
                    <a:pt x="22" y="19"/>
                    <a:pt x="25" y="15"/>
                    <a:pt x="26" y="14"/>
                  </a:cubicBezTo>
                  <a:cubicBezTo>
                    <a:pt x="26" y="15"/>
                    <a:pt x="29" y="21"/>
                    <a:pt x="30" y="22"/>
                  </a:cubicBezTo>
                  <a:cubicBezTo>
                    <a:pt x="30" y="22"/>
                    <a:pt x="32" y="22"/>
                    <a:pt x="32" y="22"/>
                  </a:cubicBezTo>
                  <a:cubicBezTo>
                    <a:pt x="31" y="22"/>
                    <a:pt x="31" y="21"/>
                    <a:pt x="30" y="20"/>
                  </a:cubicBezTo>
                  <a:cubicBezTo>
                    <a:pt x="31" y="20"/>
                    <a:pt x="31" y="19"/>
                    <a:pt x="32" y="18"/>
                  </a:cubicBezTo>
                  <a:cubicBezTo>
                    <a:pt x="32" y="19"/>
                    <a:pt x="34" y="20"/>
                    <a:pt x="34" y="20"/>
                  </a:cubicBezTo>
                  <a:cubicBezTo>
                    <a:pt x="35" y="20"/>
                    <a:pt x="35" y="17"/>
                    <a:pt x="34" y="17"/>
                  </a:cubicBezTo>
                  <a:cubicBezTo>
                    <a:pt x="37" y="17"/>
                    <a:pt x="39" y="18"/>
                    <a:pt x="36" y="16"/>
                  </a:cubicBezTo>
                  <a:cubicBezTo>
                    <a:pt x="30" y="9"/>
                    <a:pt x="34" y="11"/>
                    <a:pt x="40" y="10"/>
                  </a:cubicBezTo>
                  <a:cubicBezTo>
                    <a:pt x="40" y="10"/>
                    <a:pt x="43" y="11"/>
                    <a:pt x="44" y="11"/>
                  </a:cubicBezTo>
                  <a:cubicBezTo>
                    <a:pt x="46" y="11"/>
                    <a:pt x="50" y="10"/>
                    <a:pt x="53" y="10"/>
                  </a:cubicBezTo>
                  <a:cubicBezTo>
                    <a:pt x="53" y="11"/>
                    <a:pt x="53" y="11"/>
                    <a:pt x="53" y="12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7" y="10"/>
                    <a:pt x="57" y="8"/>
                  </a:cubicBezTo>
                  <a:cubicBezTo>
                    <a:pt x="57" y="6"/>
                    <a:pt x="60" y="9"/>
                    <a:pt x="62" y="7"/>
                  </a:cubicBezTo>
                  <a:cubicBezTo>
                    <a:pt x="64" y="6"/>
                    <a:pt x="62" y="3"/>
                    <a:pt x="62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4" y="0"/>
                    <a:pt x="56" y="3"/>
                  </a:cubicBezTo>
                  <a:cubicBezTo>
                    <a:pt x="57" y="7"/>
                    <a:pt x="55" y="5"/>
                    <a:pt x="53" y="5"/>
                  </a:cubicBezTo>
                  <a:cubicBezTo>
                    <a:pt x="51" y="5"/>
                    <a:pt x="49" y="6"/>
                    <a:pt x="49" y="6"/>
                  </a:cubicBezTo>
                  <a:cubicBezTo>
                    <a:pt x="49" y="6"/>
                    <a:pt x="49" y="2"/>
                    <a:pt x="46" y="2"/>
                  </a:cubicBezTo>
                  <a:cubicBezTo>
                    <a:pt x="43" y="2"/>
                    <a:pt x="42" y="1"/>
                    <a:pt x="41" y="3"/>
                  </a:cubicBezTo>
                  <a:cubicBezTo>
                    <a:pt x="39" y="6"/>
                    <a:pt x="38" y="6"/>
                    <a:pt x="36" y="6"/>
                  </a:cubicBezTo>
                  <a:cubicBezTo>
                    <a:pt x="33" y="6"/>
                    <a:pt x="30" y="5"/>
                    <a:pt x="30" y="5"/>
                  </a:cubicBezTo>
                  <a:cubicBezTo>
                    <a:pt x="30" y="5"/>
                    <a:pt x="28" y="6"/>
                    <a:pt x="29" y="7"/>
                  </a:cubicBezTo>
                  <a:cubicBezTo>
                    <a:pt x="30" y="9"/>
                    <a:pt x="27" y="9"/>
                    <a:pt x="27" y="9"/>
                  </a:cubicBezTo>
                  <a:cubicBezTo>
                    <a:pt x="27" y="9"/>
                    <a:pt x="23" y="9"/>
                    <a:pt x="22" y="11"/>
                  </a:cubicBezTo>
                  <a:cubicBezTo>
                    <a:pt x="22" y="12"/>
                    <a:pt x="21" y="11"/>
                    <a:pt x="19" y="12"/>
                  </a:cubicBezTo>
                  <a:cubicBezTo>
                    <a:pt x="18" y="14"/>
                    <a:pt x="18" y="15"/>
                    <a:pt x="16" y="15"/>
                  </a:cubicBezTo>
                  <a:cubicBezTo>
                    <a:pt x="14" y="15"/>
                    <a:pt x="9" y="14"/>
                    <a:pt x="9" y="14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8" y="20"/>
                    <a:pt x="7" y="22"/>
                  </a:cubicBezTo>
                  <a:cubicBezTo>
                    <a:pt x="7" y="23"/>
                    <a:pt x="5" y="23"/>
                    <a:pt x="5" y="23"/>
                  </a:cubicBezTo>
                  <a:cubicBezTo>
                    <a:pt x="5" y="23"/>
                    <a:pt x="6" y="25"/>
                    <a:pt x="4" y="25"/>
                  </a:cubicBezTo>
                  <a:lnTo>
                    <a:pt x="2" y="25"/>
                  </a:lnTo>
                  <a:close/>
                  <a:moveTo>
                    <a:pt x="62" y="76"/>
                  </a:moveTo>
                  <a:cubicBezTo>
                    <a:pt x="63" y="77"/>
                    <a:pt x="63" y="77"/>
                    <a:pt x="63" y="77"/>
                  </a:cubicBezTo>
                  <a:cubicBezTo>
                    <a:pt x="63" y="76"/>
                    <a:pt x="63" y="76"/>
                    <a:pt x="62" y="76"/>
                  </a:cubicBezTo>
                  <a:close/>
                  <a:moveTo>
                    <a:pt x="32" y="76"/>
                  </a:moveTo>
                  <a:cubicBezTo>
                    <a:pt x="32" y="76"/>
                    <a:pt x="31" y="76"/>
                    <a:pt x="30" y="77"/>
                  </a:cubicBezTo>
                  <a:cubicBezTo>
                    <a:pt x="30" y="77"/>
                    <a:pt x="31" y="79"/>
                    <a:pt x="30" y="79"/>
                  </a:cubicBezTo>
                  <a:cubicBezTo>
                    <a:pt x="32" y="79"/>
                    <a:pt x="35" y="81"/>
                    <a:pt x="36" y="81"/>
                  </a:cubicBezTo>
                  <a:cubicBezTo>
                    <a:pt x="37" y="81"/>
                    <a:pt x="38" y="81"/>
                    <a:pt x="40" y="81"/>
                  </a:cubicBezTo>
                  <a:cubicBezTo>
                    <a:pt x="42" y="82"/>
                    <a:pt x="42" y="84"/>
                    <a:pt x="46" y="84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50" y="82"/>
                    <a:pt x="50" y="83"/>
                    <a:pt x="52" y="83"/>
                  </a:cubicBezTo>
                  <a:cubicBezTo>
                    <a:pt x="52" y="83"/>
                    <a:pt x="54" y="82"/>
                    <a:pt x="55" y="82"/>
                  </a:cubicBezTo>
                  <a:cubicBezTo>
                    <a:pt x="55" y="82"/>
                    <a:pt x="56" y="81"/>
                    <a:pt x="55" y="80"/>
                  </a:cubicBezTo>
                  <a:cubicBezTo>
                    <a:pt x="54" y="80"/>
                    <a:pt x="53" y="81"/>
                    <a:pt x="52" y="80"/>
                  </a:cubicBezTo>
                  <a:cubicBezTo>
                    <a:pt x="52" y="80"/>
                    <a:pt x="52" y="78"/>
                    <a:pt x="52" y="78"/>
                  </a:cubicBezTo>
                  <a:cubicBezTo>
                    <a:pt x="52" y="78"/>
                    <a:pt x="49" y="77"/>
                    <a:pt x="50" y="78"/>
                  </a:cubicBezTo>
                  <a:cubicBezTo>
                    <a:pt x="48" y="79"/>
                    <a:pt x="42" y="78"/>
                    <a:pt x="44" y="78"/>
                  </a:cubicBezTo>
                  <a:cubicBezTo>
                    <a:pt x="39" y="78"/>
                    <a:pt x="36" y="77"/>
                    <a:pt x="32" y="76"/>
                  </a:cubicBezTo>
                  <a:close/>
                  <a:moveTo>
                    <a:pt x="26" y="36"/>
                  </a:moveTo>
                  <a:cubicBezTo>
                    <a:pt x="26" y="36"/>
                    <a:pt x="27" y="38"/>
                    <a:pt x="27" y="38"/>
                  </a:cubicBezTo>
                  <a:cubicBezTo>
                    <a:pt x="24" y="37"/>
                    <a:pt x="23" y="37"/>
                    <a:pt x="26" y="36"/>
                  </a:cubicBezTo>
                  <a:close/>
                  <a:moveTo>
                    <a:pt x="20" y="63"/>
                  </a:moveTo>
                  <a:cubicBezTo>
                    <a:pt x="20" y="63"/>
                    <a:pt x="20" y="65"/>
                    <a:pt x="20" y="66"/>
                  </a:cubicBezTo>
                  <a:cubicBezTo>
                    <a:pt x="23" y="66"/>
                    <a:pt x="22" y="63"/>
                    <a:pt x="20" y="63"/>
                  </a:cubicBezTo>
                  <a:close/>
                  <a:moveTo>
                    <a:pt x="65" y="60"/>
                  </a:moveTo>
                  <a:cubicBezTo>
                    <a:pt x="65" y="60"/>
                    <a:pt x="62" y="62"/>
                    <a:pt x="64" y="62"/>
                  </a:cubicBezTo>
                  <a:cubicBezTo>
                    <a:pt x="64" y="62"/>
                    <a:pt x="67" y="59"/>
                    <a:pt x="65" y="60"/>
                  </a:cubicBezTo>
                  <a:close/>
                  <a:moveTo>
                    <a:pt x="54" y="50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7" y="52"/>
                    <a:pt x="57" y="50"/>
                    <a:pt x="54" y="50"/>
                  </a:cubicBezTo>
                  <a:close/>
                  <a:moveTo>
                    <a:pt x="4" y="43"/>
                  </a:moveTo>
                  <a:cubicBezTo>
                    <a:pt x="4" y="43"/>
                    <a:pt x="4" y="45"/>
                    <a:pt x="4" y="45"/>
                  </a:cubicBezTo>
                  <a:cubicBezTo>
                    <a:pt x="4" y="45"/>
                    <a:pt x="9" y="45"/>
                    <a:pt x="7" y="44"/>
                  </a:cubicBezTo>
                  <a:cubicBezTo>
                    <a:pt x="6" y="44"/>
                    <a:pt x="5" y="44"/>
                    <a:pt x="4" y="43"/>
                  </a:cubicBezTo>
                  <a:close/>
                  <a:moveTo>
                    <a:pt x="52" y="41"/>
                  </a:moveTo>
                  <a:cubicBezTo>
                    <a:pt x="52" y="41"/>
                    <a:pt x="52" y="43"/>
                    <a:pt x="52" y="44"/>
                  </a:cubicBezTo>
                  <a:cubicBezTo>
                    <a:pt x="54" y="45"/>
                    <a:pt x="53" y="41"/>
                    <a:pt x="52" y="41"/>
                  </a:cubicBezTo>
                  <a:close/>
                  <a:moveTo>
                    <a:pt x="54" y="30"/>
                  </a:moveTo>
                  <a:cubicBezTo>
                    <a:pt x="54" y="30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3"/>
                    <a:pt x="55" y="34"/>
                    <a:pt x="55" y="35"/>
                  </a:cubicBezTo>
                  <a:cubicBezTo>
                    <a:pt x="55" y="35"/>
                    <a:pt x="59" y="35"/>
                    <a:pt x="57" y="34"/>
                  </a:cubicBezTo>
                  <a:cubicBezTo>
                    <a:pt x="57" y="34"/>
                    <a:pt x="57" y="32"/>
                    <a:pt x="56" y="30"/>
                  </a:cubicBezTo>
                  <a:cubicBezTo>
                    <a:pt x="56" y="30"/>
                    <a:pt x="54" y="31"/>
                    <a:pt x="54" y="30"/>
                  </a:cubicBezTo>
                  <a:close/>
                  <a:moveTo>
                    <a:pt x="0" y="25"/>
                  </a:moveTo>
                  <a:cubicBezTo>
                    <a:pt x="0" y="25"/>
                    <a:pt x="0" y="27"/>
                    <a:pt x="0" y="27"/>
                  </a:cubicBezTo>
                  <a:cubicBezTo>
                    <a:pt x="2" y="28"/>
                    <a:pt x="0" y="25"/>
                    <a:pt x="0" y="25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Freeform 232">
              <a:extLst>
                <a:ext uri="{FF2B5EF4-FFF2-40B4-BE49-F238E27FC236}">
                  <a16:creationId xmlns:a16="http://schemas.microsoft.com/office/drawing/2014/main" xmlns="" id="{2606FA9C-EE11-4047-BBC4-446489AB9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094" y="3784741"/>
              <a:ext cx="143712" cy="271262"/>
            </a:xfrm>
            <a:custGeom>
              <a:avLst/>
              <a:gdLst>
                <a:gd name="T0" fmla="*/ 41 w 41"/>
                <a:gd name="T1" fmla="*/ 64 h 77"/>
                <a:gd name="T2" fmla="*/ 36 w 41"/>
                <a:gd name="T3" fmla="*/ 55 h 77"/>
                <a:gd name="T4" fmla="*/ 36 w 41"/>
                <a:gd name="T5" fmla="*/ 52 h 77"/>
                <a:gd name="T6" fmla="*/ 35 w 41"/>
                <a:gd name="T7" fmla="*/ 48 h 77"/>
                <a:gd name="T8" fmla="*/ 36 w 41"/>
                <a:gd name="T9" fmla="*/ 39 h 77"/>
                <a:gd name="T10" fmla="*/ 34 w 41"/>
                <a:gd name="T11" fmla="*/ 34 h 77"/>
                <a:gd name="T12" fmla="*/ 35 w 41"/>
                <a:gd name="T13" fmla="*/ 26 h 77"/>
                <a:gd name="T14" fmla="*/ 33 w 41"/>
                <a:gd name="T15" fmla="*/ 22 h 77"/>
                <a:gd name="T16" fmla="*/ 34 w 41"/>
                <a:gd name="T17" fmla="*/ 14 h 77"/>
                <a:gd name="T18" fmla="*/ 31 w 41"/>
                <a:gd name="T19" fmla="*/ 9 h 77"/>
                <a:gd name="T20" fmla="*/ 31 w 41"/>
                <a:gd name="T21" fmla="*/ 1 h 77"/>
                <a:gd name="T22" fmla="*/ 25 w 41"/>
                <a:gd name="T23" fmla="*/ 0 h 77"/>
                <a:gd name="T24" fmla="*/ 24 w 41"/>
                <a:gd name="T25" fmla="*/ 2 h 77"/>
                <a:gd name="T26" fmla="*/ 11 w 41"/>
                <a:gd name="T27" fmla="*/ 1 h 77"/>
                <a:gd name="T28" fmla="*/ 8 w 41"/>
                <a:gd name="T29" fmla="*/ 6 h 77"/>
                <a:gd name="T30" fmla="*/ 9 w 41"/>
                <a:gd name="T31" fmla="*/ 11 h 77"/>
                <a:gd name="T32" fmla="*/ 8 w 41"/>
                <a:gd name="T33" fmla="*/ 17 h 77"/>
                <a:gd name="T34" fmla="*/ 9 w 41"/>
                <a:gd name="T35" fmla="*/ 23 h 77"/>
                <a:gd name="T36" fmla="*/ 11 w 41"/>
                <a:gd name="T37" fmla="*/ 29 h 77"/>
                <a:gd name="T38" fmla="*/ 10 w 41"/>
                <a:gd name="T39" fmla="*/ 36 h 77"/>
                <a:gd name="T40" fmla="*/ 8 w 41"/>
                <a:gd name="T41" fmla="*/ 41 h 77"/>
                <a:gd name="T42" fmla="*/ 5 w 41"/>
                <a:gd name="T43" fmla="*/ 48 h 77"/>
                <a:gd name="T44" fmla="*/ 2 w 41"/>
                <a:gd name="T45" fmla="*/ 54 h 77"/>
                <a:gd name="T46" fmla="*/ 1 w 41"/>
                <a:gd name="T47" fmla="*/ 60 h 77"/>
                <a:gd name="T48" fmla="*/ 1 w 41"/>
                <a:gd name="T49" fmla="*/ 67 h 77"/>
                <a:gd name="T50" fmla="*/ 2 w 41"/>
                <a:gd name="T51" fmla="*/ 71 h 77"/>
                <a:gd name="T52" fmla="*/ 0 w 41"/>
                <a:gd name="T53" fmla="*/ 76 h 77"/>
                <a:gd name="T54" fmla="*/ 6 w 41"/>
                <a:gd name="T55" fmla="*/ 76 h 77"/>
                <a:gd name="T56" fmla="*/ 12 w 41"/>
                <a:gd name="T57" fmla="*/ 73 h 77"/>
                <a:gd name="T58" fmla="*/ 18 w 41"/>
                <a:gd name="T59" fmla="*/ 72 h 77"/>
                <a:gd name="T60" fmla="*/ 22 w 41"/>
                <a:gd name="T61" fmla="*/ 69 h 77"/>
                <a:gd name="T62" fmla="*/ 30 w 41"/>
                <a:gd name="T63" fmla="*/ 69 h 77"/>
                <a:gd name="T64" fmla="*/ 33 w 41"/>
                <a:gd name="T65" fmla="*/ 67 h 77"/>
                <a:gd name="T66" fmla="*/ 37 w 41"/>
                <a:gd name="T67" fmla="*/ 67 h 77"/>
                <a:gd name="T68" fmla="*/ 37 w 41"/>
                <a:gd name="T69" fmla="*/ 63 h 77"/>
                <a:gd name="T70" fmla="*/ 35 w 41"/>
                <a:gd name="T71" fmla="*/ 61 h 77"/>
                <a:gd name="T72" fmla="*/ 38 w 41"/>
                <a:gd name="T73" fmla="*/ 61 h 77"/>
                <a:gd name="T74" fmla="*/ 39 w 41"/>
                <a:gd name="T75" fmla="*/ 65 h 77"/>
                <a:gd name="T76" fmla="*/ 41 w 41"/>
                <a:gd name="T77" fmla="*/ 65 h 77"/>
                <a:gd name="T78" fmla="*/ 41 w 41"/>
                <a:gd name="T79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" h="77">
                  <a:moveTo>
                    <a:pt x="41" y="64"/>
                  </a:moveTo>
                  <a:cubicBezTo>
                    <a:pt x="41" y="64"/>
                    <a:pt x="37" y="56"/>
                    <a:pt x="36" y="55"/>
                  </a:cubicBezTo>
                  <a:cubicBezTo>
                    <a:pt x="34" y="53"/>
                    <a:pt x="37" y="53"/>
                    <a:pt x="36" y="52"/>
                  </a:cubicBezTo>
                  <a:cubicBezTo>
                    <a:pt x="34" y="51"/>
                    <a:pt x="35" y="49"/>
                    <a:pt x="35" y="48"/>
                  </a:cubicBezTo>
                  <a:cubicBezTo>
                    <a:pt x="35" y="47"/>
                    <a:pt x="36" y="42"/>
                    <a:pt x="36" y="39"/>
                  </a:cubicBezTo>
                  <a:cubicBezTo>
                    <a:pt x="36" y="37"/>
                    <a:pt x="36" y="37"/>
                    <a:pt x="34" y="34"/>
                  </a:cubicBezTo>
                  <a:cubicBezTo>
                    <a:pt x="32" y="30"/>
                    <a:pt x="34" y="28"/>
                    <a:pt x="35" y="26"/>
                  </a:cubicBezTo>
                  <a:cubicBezTo>
                    <a:pt x="35" y="25"/>
                    <a:pt x="32" y="24"/>
                    <a:pt x="33" y="22"/>
                  </a:cubicBezTo>
                  <a:cubicBezTo>
                    <a:pt x="35" y="20"/>
                    <a:pt x="34" y="17"/>
                    <a:pt x="34" y="14"/>
                  </a:cubicBezTo>
                  <a:cubicBezTo>
                    <a:pt x="34" y="11"/>
                    <a:pt x="32" y="9"/>
                    <a:pt x="31" y="9"/>
                  </a:cubicBezTo>
                  <a:cubicBezTo>
                    <a:pt x="29" y="8"/>
                    <a:pt x="31" y="1"/>
                    <a:pt x="31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3" y="0"/>
                    <a:pt x="11" y="1"/>
                  </a:cubicBezTo>
                  <a:cubicBezTo>
                    <a:pt x="10" y="2"/>
                    <a:pt x="8" y="4"/>
                    <a:pt x="8" y="6"/>
                  </a:cubicBezTo>
                  <a:cubicBezTo>
                    <a:pt x="8" y="8"/>
                    <a:pt x="10" y="10"/>
                    <a:pt x="9" y="11"/>
                  </a:cubicBezTo>
                  <a:cubicBezTo>
                    <a:pt x="9" y="13"/>
                    <a:pt x="8" y="17"/>
                    <a:pt x="8" y="17"/>
                  </a:cubicBezTo>
                  <a:cubicBezTo>
                    <a:pt x="8" y="17"/>
                    <a:pt x="10" y="21"/>
                    <a:pt x="9" y="23"/>
                  </a:cubicBezTo>
                  <a:cubicBezTo>
                    <a:pt x="8" y="25"/>
                    <a:pt x="11" y="26"/>
                    <a:pt x="11" y="29"/>
                  </a:cubicBezTo>
                  <a:cubicBezTo>
                    <a:pt x="11" y="32"/>
                    <a:pt x="10" y="36"/>
                    <a:pt x="10" y="36"/>
                  </a:cubicBezTo>
                  <a:cubicBezTo>
                    <a:pt x="10" y="36"/>
                    <a:pt x="8" y="38"/>
                    <a:pt x="8" y="41"/>
                  </a:cubicBezTo>
                  <a:cubicBezTo>
                    <a:pt x="7" y="44"/>
                    <a:pt x="6" y="45"/>
                    <a:pt x="5" y="48"/>
                  </a:cubicBezTo>
                  <a:cubicBezTo>
                    <a:pt x="5" y="50"/>
                    <a:pt x="2" y="54"/>
                    <a:pt x="2" y="5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3" y="70"/>
                    <a:pt x="2" y="71"/>
                  </a:cubicBezTo>
                  <a:cubicBezTo>
                    <a:pt x="1" y="73"/>
                    <a:pt x="0" y="76"/>
                    <a:pt x="0" y="76"/>
                  </a:cubicBezTo>
                  <a:cubicBezTo>
                    <a:pt x="2" y="76"/>
                    <a:pt x="4" y="77"/>
                    <a:pt x="6" y="76"/>
                  </a:cubicBezTo>
                  <a:cubicBezTo>
                    <a:pt x="8" y="76"/>
                    <a:pt x="10" y="73"/>
                    <a:pt x="12" y="73"/>
                  </a:cubicBezTo>
                  <a:cubicBezTo>
                    <a:pt x="14" y="72"/>
                    <a:pt x="15" y="73"/>
                    <a:pt x="18" y="72"/>
                  </a:cubicBezTo>
                  <a:cubicBezTo>
                    <a:pt x="19" y="72"/>
                    <a:pt x="21" y="69"/>
                    <a:pt x="22" y="69"/>
                  </a:cubicBezTo>
                  <a:cubicBezTo>
                    <a:pt x="25" y="68"/>
                    <a:pt x="27" y="69"/>
                    <a:pt x="30" y="69"/>
                  </a:cubicBezTo>
                  <a:cubicBezTo>
                    <a:pt x="30" y="69"/>
                    <a:pt x="33" y="67"/>
                    <a:pt x="33" y="67"/>
                  </a:cubicBezTo>
                  <a:cubicBezTo>
                    <a:pt x="34" y="66"/>
                    <a:pt x="36" y="67"/>
                    <a:pt x="37" y="67"/>
                  </a:cubicBezTo>
                  <a:cubicBezTo>
                    <a:pt x="37" y="66"/>
                    <a:pt x="37" y="64"/>
                    <a:pt x="37" y="63"/>
                  </a:cubicBezTo>
                  <a:cubicBezTo>
                    <a:pt x="37" y="63"/>
                    <a:pt x="35" y="62"/>
                    <a:pt x="35" y="61"/>
                  </a:cubicBezTo>
                  <a:cubicBezTo>
                    <a:pt x="35" y="62"/>
                    <a:pt x="37" y="61"/>
                    <a:pt x="38" y="61"/>
                  </a:cubicBezTo>
                  <a:cubicBezTo>
                    <a:pt x="38" y="61"/>
                    <a:pt x="39" y="64"/>
                    <a:pt x="39" y="65"/>
                  </a:cubicBezTo>
                  <a:cubicBezTo>
                    <a:pt x="39" y="65"/>
                    <a:pt x="41" y="65"/>
                    <a:pt x="41" y="65"/>
                  </a:cubicBezTo>
                  <a:lnTo>
                    <a:pt x="41" y="6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Freeform 233">
              <a:extLst>
                <a:ext uri="{FF2B5EF4-FFF2-40B4-BE49-F238E27FC236}">
                  <a16:creationId xmlns:a16="http://schemas.microsoft.com/office/drawing/2014/main" xmlns="" id="{BAF019EA-0AAB-4222-975D-38E89F612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094" y="3784741"/>
              <a:ext cx="143712" cy="271262"/>
            </a:xfrm>
            <a:custGeom>
              <a:avLst/>
              <a:gdLst>
                <a:gd name="T0" fmla="*/ 41 w 41"/>
                <a:gd name="T1" fmla="*/ 64 h 77"/>
                <a:gd name="T2" fmla="*/ 36 w 41"/>
                <a:gd name="T3" fmla="*/ 55 h 77"/>
                <a:gd name="T4" fmla="*/ 36 w 41"/>
                <a:gd name="T5" fmla="*/ 52 h 77"/>
                <a:gd name="T6" fmla="*/ 35 w 41"/>
                <a:gd name="T7" fmla="*/ 48 h 77"/>
                <a:gd name="T8" fmla="*/ 36 w 41"/>
                <a:gd name="T9" fmla="*/ 39 h 77"/>
                <a:gd name="T10" fmla="*/ 34 w 41"/>
                <a:gd name="T11" fmla="*/ 34 h 77"/>
                <a:gd name="T12" fmla="*/ 35 w 41"/>
                <a:gd name="T13" fmla="*/ 26 h 77"/>
                <a:gd name="T14" fmla="*/ 33 w 41"/>
                <a:gd name="T15" fmla="*/ 22 h 77"/>
                <a:gd name="T16" fmla="*/ 34 w 41"/>
                <a:gd name="T17" fmla="*/ 14 h 77"/>
                <a:gd name="T18" fmla="*/ 31 w 41"/>
                <a:gd name="T19" fmla="*/ 9 h 77"/>
                <a:gd name="T20" fmla="*/ 31 w 41"/>
                <a:gd name="T21" fmla="*/ 1 h 77"/>
                <a:gd name="T22" fmla="*/ 25 w 41"/>
                <a:gd name="T23" fmla="*/ 0 h 77"/>
                <a:gd name="T24" fmla="*/ 24 w 41"/>
                <a:gd name="T25" fmla="*/ 2 h 77"/>
                <a:gd name="T26" fmla="*/ 11 w 41"/>
                <a:gd name="T27" fmla="*/ 1 h 77"/>
                <a:gd name="T28" fmla="*/ 8 w 41"/>
                <a:gd name="T29" fmla="*/ 6 h 77"/>
                <a:gd name="T30" fmla="*/ 9 w 41"/>
                <a:gd name="T31" fmla="*/ 11 h 77"/>
                <a:gd name="T32" fmla="*/ 8 w 41"/>
                <a:gd name="T33" fmla="*/ 17 h 77"/>
                <a:gd name="T34" fmla="*/ 9 w 41"/>
                <a:gd name="T35" fmla="*/ 23 h 77"/>
                <a:gd name="T36" fmla="*/ 11 w 41"/>
                <a:gd name="T37" fmla="*/ 29 h 77"/>
                <a:gd name="T38" fmla="*/ 10 w 41"/>
                <a:gd name="T39" fmla="*/ 36 h 77"/>
                <a:gd name="T40" fmla="*/ 8 w 41"/>
                <a:gd name="T41" fmla="*/ 41 h 77"/>
                <a:gd name="T42" fmla="*/ 5 w 41"/>
                <a:gd name="T43" fmla="*/ 48 h 77"/>
                <a:gd name="T44" fmla="*/ 2 w 41"/>
                <a:gd name="T45" fmla="*/ 54 h 77"/>
                <a:gd name="T46" fmla="*/ 1 w 41"/>
                <a:gd name="T47" fmla="*/ 60 h 77"/>
                <a:gd name="T48" fmla="*/ 1 w 41"/>
                <a:gd name="T49" fmla="*/ 67 h 77"/>
                <a:gd name="T50" fmla="*/ 2 w 41"/>
                <a:gd name="T51" fmla="*/ 71 h 77"/>
                <a:gd name="T52" fmla="*/ 0 w 41"/>
                <a:gd name="T53" fmla="*/ 76 h 77"/>
                <a:gd name="T54" fmla="*/ 6 w 41"/>
                <a:gd name="T55" fmla="*/ 76 h 77"/>
                <a:gd name="T56" fmla="*/ 12 w 41"/>
                <a:gd name="T57" fmla="*/ 73 h 77"/>
                <a:gd name="T58" fmla="*/ 18 w 41"/>
                <a:gd name="T59" fmla="*/ 72 h 77"/>
                <a:gd name="T60" fmla="*/ 22 w 41"/>
                <a:gd name="T61" fmla="*/ 69 h 77"/>
                <a:gd name="T62" fmla="*/ 30 w 41"/>
                <a:gd name="T63" fmla="*/ 69 h 77"/>
                <a:gd name="T64" fmla="*/ 33 w 41"/>
                <a:gd name="T65" fmla="*/ 67 h 77"/>
                <a:gd name="T66" fmla="*/ 37 w 41"/>
                <a:gd name="T67" fmla="*/ 67 h 77"/>
                <a:gd name="T68" fmla="*/ 37 w 41"/>
                <a:gd name="T69" fmla="*/ 63 h 77"/>
                <a:gd name="T70" fmla="*/ 35 w 41"/>
                <a:gd name="T71" fmla="*/ 61 h 77"/>
                <a:gd name="T72" fmla="*/ 38 w 41"/>
                <a:gd name="T73" fmla="*/ 61 h 77"/>
                <a:gd name="T74" fmla="*/ 39 w 41"/>
                <a:gd name="T75" fmla="*/ 65 h 77"/>
                <a:gd name="T76" fmla="*/ 41 w 41"/>
                <a:gd name="T77" fmla="*/ 65 h 77"/>
                <a:gd name="T78" fmla="*/ 41 w 41"/>
                <a:gd name="T79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" h="77">
                  <a:moveTo>
                    <a:pt x="41" y="64"/>
                  </a:moveTo>
                  <a:cubicBezTo>
                    <a:pt x="41" y="64"/>
                    <a:pt x="37" y="56"/>
                    <a:pt x="36" y="55"/>
                  </a:cubicBezTo>
                  <a:cubicBezTo>
                    <a:pt x="34" y="53"/>
                    <a:pt x="37" y="53"/>
                    <a:pt x="36" y="52"/>
                  </a:cubicBezTo>
                  <a:cubicBezTo>
                    <a:pt x="34" y="51"/>
                    <a:pt x="35" y="49"/>
                    <a:pt x="35" y="48"/>
                  </a:cubicBezTo>
                  <a:cubicBezTo>
                    <a:pt x="35" y="47"/>
                    <a:pt x="36" y="42"/>
                    <a:pt x="36" y="39"/>
                  </a:cubicBezTo>
                  <a:cubicBezTo>
                    <a:pt x="36" y="37"/>
                    <a:pt x="36" y="37"/>
                    <a:pt x="34" y="34"/>
                  </a:cubicBezTo>
                  <a:cubicBezTo>
                    <a:pt x="32" y="30"/>
                    <a:pt x="34" y="28"/>
                    <a:pt x="35" y="26"/>
                  </a:cubicBezTo>
                  <a:cubicBezTo>
                    <a:pt x="35" y="25"/>
                    <a:pt x="32" y="24"/>
                    <a:pt x="33" y="22"/>
                  </a:cubicBezTo>
                  <a:cubicBezTo>
                    <a:pt x="35" y="20"/>
                    <a:pt x="34" y="17"/>
                    <a:pt x="34" y="14"/>
                  </a:cubicBezTo>
                  <a:cubicBezTo>
                    <a:pt x="34" y="11"/>
                    <a:pt x="32" y="9"/>
                    <a:pt x="31" y="9"/>
                  </a:cubicBezTo>
                  <a:cubicBezTo>
                    <a:pt x="29" y="8"/>
                    <a:pt x="31" y="1"/>
                    <a:pt x="31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3" y="0"/>
                    <a:pt x="11" y="1"/>
                  </a:cubicBezTo>
                  <a:cubicBezTo>
                    <a:pt x="10" y="2"/>
                    <a:pt x="8" y="4"/>
                    <a:pt x="8" y="6"/>
                  </a:cubicBezTo>
                  <a:cubicBezTo>
                    <a:pt x="8" y="8"/>
                    <a:pt x="10" y="10"/>
                    <a:pt x="9" y="11"/>
                  </a:cubicBezTo>
                  <a:cubicBezTo>
                    <a:pt x="9" y="13"/>
                    <a:pt x="8" y="17"/>
                    <a:pt x="8" y="17"/>
                  </a:cubicBezTo>
                  <a:cubicBezTo>
                    <a:pt x="8" y="17"/>
                    <a:pt x="10" y="21"/>
                    <a:pt x="9" y="23"/>
                  </a:cubicBezTo>
                  <a:cubicBezTo>
                    <a:pt x="8" y="25"/>
                    <a:pt x="11" y="26"/>
                    <a:pt x="11" y="29"/>
                  </a:cubicBezTo>
                  <a:cubicBezTo>
                    <a:pt x="11" y="32"/>
                    <a:pt x="10" y="36"/>
                    <a:pt x="10" y="36"/>
                  </a:cubicBezTo>
                  <a:cubicBezTo>
                    <a:pt x="10" y="36"/>
                    <a:pt x="8" y="38"/>
                    <a:pt x="8" y="41"/>
                  </a:cubicBezTo>
                  <a:cubicBezTo>
                    <a:pt x="7" y="44"/>
                    <a:pt x="6" y="45"/>
                    <a:pt x="5" y="48"/>
                  </a:cubicBezTo>
                  <a:cubicBezTo>
                    <a:pt x="5" y="50"/>
                    <a:pt x="2" y="54"/>
                    <a:pt x="2" y="5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3" y="70"/>
                    <a:pt x="2" y="71"/>
                  </a:cubicBezTo>
                  <a:cubicBezTo>
                    <a:pt x="1" y="73"/>
                    <a:pt x="0" y="76"/>
                    <a:pt x="0" y="76"/>
                  </a:cubicBezTo>
                  <a:cubicBezTo>
                    <a:pt x="2" y="76"/>
                    <a:pt x="4" y="77"/>
                    <a:pt x="6" y="76"/>
                  </a:cubicBezTo>
                  <a:cubicBezTo>
                    <a:pt x="8" y="76"/>
                    <a:pt x="10" y="73"/>
                    <a:pt x="12" y="73"/>
                  </a:cubicBezTo>
                  <a:cubicBezTo>
                    <a:pt x="14" y="72"/>
                    <a:pt x="15" y="73"/>
                    <a:pt x="18" y="72"/>
                  </a:cubicBezTo>
                  <a:cubicBezTo>
                    <a:pt x="19" y="72"/>
                    <a:pt x="21" y="69"/>
                    <a:pt x="22" y="69"/>
                  </a:cubicBezTo>
                  <a:cubicBezTo>
                    <a:pt x="25" y="68"/>
                    <a:pt x="27" y="69"/>
                    <a:pt x="30" y="69"/>
                  </a:cubicBezTo>
                  <a:cubicBezTo>
                    <a:pt x="30" y="69"/>
                    <a:pt x="33" y="67"/>
                    <a:pt x="33" y="67"/>
                  </a:cubicBezTo>
                  <a:cubicBezTo>
                    <a:pt x="34" y="66"/>
                    <a:pt x="36" y="67"/>
                    <a:pt x="37" y="67"/>
                  </a:cubicBezTo>
                  <a:cubicBezTo>
                    <a:pt x="37" y="66"/>
                    <a:pt x="37" y="64"/>
                    <a:pt x="37" y="63"/>
                  </a:cubicBezTo>
                  <a:cubicBezTo>
                    <a:pt x="37" y="63"/>
                    <a:pt x="35" y="62"/>
                    <a:pt x="35" y="61"/>
                  </a:cubicBezTo>
                  <a:cubicBezTo>
                    <a:pt x="35" y="62"/>
                    <a:pt x="37" y="61"/>
                    <a:pt x="38" y="61"/>
                  </a:cubicBezTo>
                  <a:cubicBezTo>
                    <a:pt x="38" y="61"/>
                    <a:pt x="39" y="64"/>
                    <a:pt x="39" y="65"/>
                  </a:cubicBezTo>
                  <a:cubicBezTo>
                    <a:pt x="39" y="65"/>
                    <a:pt x="41" y="65"/>
                    <a:pt x="41" y="65"/>
                  </a:cubicBezTo>
                  <a:lnTo>
                    <a:pt x="41" y="64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Freeform 234">
              <a:extLst>
                <a:ext uri="{FF2B5EF4-FFF2-40B4-BE49-F238E27FC236}">
                  <a16:creationId xmlns:a16="http://schemas.microsoft.com/office/drawing/2014/main" xmlns="" id="{8B4E5E05-78CE-419B-94C4-6F95F6A26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2926" y="1990107"/>
              <a:ext cx="271258" cy="357490"/>
            </a:xfrm>
            <a:custGeom>
              <a:avLst/>
              <a:gdLst>
                <a:gd name="T0" fmla="*/ 72 w 77"/>
                <a:gd name="T1" fmla="*/ 14 h 101"/>
                <a:gd name="T2" fmla="*/ 68 w 77"/>
                <a:gd name="T3" fmla="*/ 13 h 101"/>
                <a:gd name="T4" fmla="*/ 59 w 77"/>
                <a:gd name="T5" fmla="*/ 10 h 101"/>
                <a:gd name="T6" fmla="*/ 53 w 77"/>
                <a:gd name="T7" fmla="*/ 15 h 101"/>
                <a:gd name="T8" fmla="*/ 53 w 77"/>
                <a:gd name="T9" fmla="*/ 18 h 101"/>
                <a:gd name="T10" fmla="*/ 48 w 77"/>
                <a:gd name="T11" fmla="*/ 13 h 101"/>
                <a:gd name="T12" fmla="*/ 42 w 77"/>
                <a:gd name="T13" fmla="*/ 14 h 101"/>
                <a:gd name="T14" fmla="*/ 40 w 77"/>
                <a:gd name="T15" fmla="*/ 6 h 101"/>
                <a:gd name="T16" fmla="*/ 39 w 77"/>
                <a:gd name="T17" fmla="*/ 3 h 101"/>
                <a:gd name="T18" fmla="*/ 40 w 77"/>
                <a:gd name="T19" fmla="*/ 1 h 101"/>
                <a:gd name="T20" fmla="*/ 36 w 77"/>
                <a:gd name="T21" fmla="*/ 2 h 101"/>
                <a:gd name="T22" fmla="*/ 28 w 77"/>
                <a:gd name="T23" fmla="*/ 1 h 101"/>
                <a:gd name="T24" fmla="*/ 28 w 77"/>
                <a:gd name="T25" fmla="*/ 5 h 101"/>
                <a:gd name="T26" fmla="*/ 30 w 77"/>
                <a:gd name="T27" fmla="*/ 8 h 101"/>
                <a:gd name="T28" fmla="*/ 28 w 77"/>
                <a:gd name="T29" fmla="*/ 19 h 101"/>
                <a:gd name="T30" fmla="*/ 24 w 77"/>
                <a:gd name="T31" fmla="*/ 22 h 101"/>
                <a:gd name="T32" fmla="*/ 18 w 77"/>
                <a:gd name="T33" fmla="*/ 30 h 101"/>
                <a:gd name="T34" fmla="*/ 15 w 77"/>
                <a:gd name="T35" fmla="*/ 39 h 101"/>
                <a:gd name="T36" fmla="*/ 8 w 77"/>
                <a:gd name="T37" fmla="*/ 44 h 101"/>
                <a:gd name="T38" fmla="*/ 0 w 77"/>
                <a:gd name="T39" fmla="*/ 55 h 101"/>
                <a:gd name="T40" fmla="*/ 3 w 77"/>
                <a:gd name="T41" fmla="*/ 60 h 101"/>
                <a:gd name="T42" fmla="*/ 5 w 77"/>
                <a:gd name="T43" fmla="*/ 68 h 101"/>
                <a:gd name="T44" fmla="*/ 6 w 77"/>
                <a:gd name="T45" fmla="*/ 76 h 101"/>
                <a:gd name="T46" fmla="*/ 18 w 77"/>
                <a:gd name="T47" fmla="*/ 79 h 101"/>
                <a:gd name="T48" fmla="*/ 21 w 77"/>
                <a:gd name="T49" fmla="*/ 85 h 101"/>
                <a:gd name="T50" fmla="*/ 21 w 77"/>
                <a:gd name="T51" fmla="*/ 98 h 101"/>
                <a:gd name="T52" fmla="*/ 29 w 77"/>
                <a:gd name="T53" fmla="*/ 95 h 101"/>
                <a:gd name="T54" fmla="*/ 39 w 77"/>
                <a:gd name="T55" fmla="*/ 101 h 101"/>
                <a:gd name="T56" fmla="*/ 48 w 77"/>
                <a:gd name="T57" fmla="*/ 97 h 101"/>
                <a:gd name="T58" fmla="*/ 57 w 77"/>
                <a:gd name="T59" fmla="*/ 95 h 101"/>
                <a:gd name="T60" fmla="*/ 63 w 77"/>
                <a:gd name="T61" fmla="*/ 94 h 101"/>
                <a:gd name="T62" fmla="*/ 63 w 77"/>
                <a:gd name="T63" fmla="*/ 88 h 101"/>
                <a:gd name="T64" fmla="*/ 70 w 77"/>
                <a:gd name="T65" fmla="*/ 81 h 101"/>
                <a:gd name="T66" fmla="*/ 62 w 77"/>
                <a:gd name="T67" fmla="*/ 75 h 101"/>
                <a:gd name="T68" fmla="*/ 57 w 77"/>
                <a:gd name="T69" fmla="*/ 64 h 101"/>
                <a:gd name="T70" fmla="*/ 63 w 77"/>
                <a:gd name="T71" fmla="*/ 58 h 101"/>
                <a:gd name="T72" fmla="*/ 74 w 77"/>
                <a:gd name="T73" fmla="*/ 51 h 101"/>
                <a:gd name="T74" fmla="*/ 77 w 77"/>
                <a:gd name="T75" fmla="*/ 42 h 101"/>
                <a:gd name="T76" fmla="*/ 76 w 77"/>
                <a:gd name="T77" fmla="*/ 31 h 101"/>
                <a:gd name="T78" fmla="*/ 75 w 77"/>
                <a:gd name="T7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101">
                  <a:moveTo>
                    <a:pt x="75" y="15"/>
                  </a:moveTo>
                  <a:cubicBezTo>
                    <a:pt x="74" y="15"/>
                    <a:pt x="73" y="14"/>
                    <a:pt x="72" y="14"/>
                  </a:cubicBezTo>
                  <a:cubicBezTo>
                    <a:pt x="72" y="14"/>
                    <a:pt x="72" y="13"/>
                    <a:pt x="72" y="13"/>
                  </a:cubicBezTo>
                  <a:cubicBezTo>
                    <a:pt x="70" y="12"/>
                    <a:pt x="69" y="13"/>
                    <a:pt x="68" y="13"/>
                  </a:cubicBezTo>
                  <a:cubicBezTo>
                    <a:pt x="67" y="12"/>
                    <a:pt x="65" y="11"/>
                    <a:pt x="65" y="11"/>
                  </a:cubicBezTo>
                  <a:cubicBezTo>
                    <a:pt x="63" y="10"/>
                    <a:pt x="61" y="10"/>
                    <a:pt x="59" y="10"/>
                  </a:cubicBezTo>
                  <a:cubicBezTo>
                    <a:pt x="58" y="11"/>
                    <a:pt x="57" y="14"/>
                    <a:pt x="56" y="15"/>
                  </a:cubicBezTo>
                  <a:cubicBezTo>
                    <a:pt x="56" y="15"/>
                    <a:pt x="54" y="14"/>
                    <a:pt x="53" y="15"/>
                  </a:cubicBezTo>
                  <a:cubicBezTo>
                    <a:pt x="53" y="15"/>
                    <a:pt x="53" y="16"/>
                    <a:pt x="52" y="17"/>
                  </a:cubicBezTo>
                  <a:cubicBezTo>
                    <a:pt x="52" y="17"/>
                    <a:pt x="54" y="17"/>
                    <a:pt x="53" y="18"/>
                  </a:cubicBezTo>
                  <a:cubicBezTo>
                    <a:pt x="52" y="17"/>
                    <a:pt x="48" y="17"/>
                    <a:pt x="48" y="16"/>
                  </a:cubicBezTo>
                  <a:cubicBezTo>
                    <a:pt x="47" y="16"/>
                    <a:pt x="48" y="14"/>
                    <a:pt x="48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3" y="14"/>
                    <a:pt x="42" y="14"/>
                  </a:cubicBezTo>
                  <a:cubicBezTo>
                    <a:pt x="42" y="13"/>
                    <a:pt x="40" y="10"/>
                    <a:pt x="40" y="9"/>
                  </a:cubicBezTo>
                  <a:cubicBezTo>
                    <a:pt x="39" y="8"/>
                    <a:pt x="40" y="7"/>
                    <a:pt x="40" y="6"/>
                  </a:cubicBezTo>
                  <a:cubicBezTo>
                    <a:pt x="39" y="6"/>
                    <a:pt x="37" y="5"/>
                    <a:pt x="37" y="5"/>
                  </a:cubicBezTo>
                  <a:cubicBezTo>
                    <a:pt x="37" y="5"/>
                    <a:pt x="40" y="3"/>
                    <a:pt x="39" y="3"/>
                  </a:cubicBezTo>
                  <a:cubicBezTo>
                    <a:pt x="39" y="3"/>
                    <a:pt x="41" y="2"/>
                    <a:pt x="41" y="1"/>
                  </a:cubicBezTo>
                  <a:cubicBezTo>
                    <a:pt x="41" y="1"/>
                    <a:pt x="41" y="0"/>
                    <a:pt x="40" y="1"/>
                  </a:cubicBezTo>
                  <a:cubicBezTo>
                    <a:pt x="40" y="1"/>
                    <a:pt x="40" y="1"/>
                    <a:pt x="39" y="2"/>
                  </a:cubicBezTo>
                  <a:cubicBezTo>
                    <a:pt x="38" y="2"/>
                    <a:pt x="37" y="2"/>
                    <a:pt x="36" y="2"/>
                  </a:cubicBezTo>
                  <a:cubicBezTo>
                    <a:pt x="36" y="1"/>
                    <a:pt x="36" y="2"/>
                    <a:pt x="37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2"/>
                    <a:pt x="27" y="4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6"/>
                    <a:pt x="28" y="7"/>
                    <a:pt x="29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15"/>
                    <a:pt x="28" y="13"/>
                    <a:pt x="32" y="19"/>
                  </a:cubicBezTo>
                  <a:cubicBezTo>
                    <a:pt x="30" y="19"/>
                    <a:pt x="29" y="19"/>
                    <a:pt x="28" y="19"/>
                  </a:cubicBezTo>
                  <a:cubicBezTo>
                    <a:pt x="27" y="23"/>
                    <a:pt x="27" y="22"/>
                    <a:pt x="26" y="25"/>
                  </a:cubicBezTo>
                  <a:cubicBezTo>
                    <a:pt x="25" y="24"/>
                    <a:pt x="24" y="23"/>
                    <a:pt x="24" y="22"/>
                  </a:cubicBezTo>
                  <a:cubicBezTo>
                    <a:pt x="18" y="24"/>
                    <a:pt x="14" y="24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7"/>
                    <a:pt x="16" y="37"/>
                  </a:cubicBezTo>
                  <a:cubicBezTo>
                    <a:pt x="14" y="36"/>
                    <a:pt x="13" y="38"/>
                    <a:pt x="15" y="39"/>
                  </a:cubicBezTo>
                  <a:cubicBezTo>
                    <a:pt x="17" y="41"/>
                    <a:pt x="12" y="42"/>
                    <a:pt x="12" y="42"/>
                  </a:cubicBezTo>
                  <a:cubicBezTo>
                    <a:pt x="12" y="42"/>
                    <a:pt x="12" y="46"/>
                    <a:pt x="8" y="44"/>
                  </a:cubicBezTo>
                  <a:cubicBezTo>
                    <a:pt x="3" y="42"/>
                    <a:pt x="4" y="44"/>
                    <a:pt x="3" y="46"/>
                  </a:cubicBezTo>
                  <a:cubicBezTo>
                    <a:pt x="2" y="49"/>
                    <a:pt x="0" y="55"/>
                    <a:pt x="0" y="55"/>
                  </a:cubicBezTo>
                  <a:cubicBezTo>
                    <a:pt x="0" y="55"/>
                    <a:pt x="2" y="57"/>
                    <a:pt x="4" y="57"/>
                  </a:cubicBezTo>
                  <a:cubicBezTo>
                    <a:pt x="5" y="57"/>
                    <a:pt x="0" y="58"/>
                    <a:pt x="3" y="60"/>
                  </a:cubicBezTo>
                  <a:cubicBezTo>
                    <a:pt x="6" y="61"/>
                    <a:pt x="4" y="66"/>
                    <a:pt x="4" y="66"/>
                  </a:cubicBezTo>
                  <a:cubicBezTo>
                    <a:pt x="4" y="66"/>
                    <a:pt x="4" y="65"/>
                    <a:pt x="5" y="68"/>
                  </a:cubicBezTo>
                  <a:cubicBezTo>
                    <a:pt x="7" y="71"/>
                    <a:pt x="8" y="68"/>
                    <a:pt x="6" y="71"/>
                  </a:cubicBezTo>
                  <a:cubicBezTo>
                    <a:pt x="4" y="75"/>
                    <a:pt x="6" y="76"/>
                    <a:pt x="6" y="76"/>
                  </a:cubicBezTo>
                  <a:cubicBezTo>
                    <a:pt x="6" y="76"/>
                    <a:pt x="12" y="74"/>
                    <a:pt x="13" y="77"/>
                  </a:cubicBezTo>
                  <a:cubicBezTo>
                    <a:pt x="15" y="80"/>
                    <a:pt x="15" y="78"/>
                    <a:pt x="18" y="79"/>
                  </a:cubicBezTo>
                  <a:cubicBezTo>
                    <a:pt x="20" y="79"/>
                    <a:pt x="22" y="79"/>
                    <a:pt x="22" y="79"/>
                  </a:cubicBezTo>
                  <a:cubicBezTo>
                    <a:pt x="22" y="79"/>
                    <a:pt x="23" y="83"/>
                    <a:pt x="21" y="85"/>
                  </a:cubicBezTo>
                  <a:cubicBezTo>
                    <a:pt x="20" y="87"/>
                    <a:pt x="20" y="88"/>
                    <a:pt x="21" y="90"/>
                  </a:cubicBezTo>
                  <a:cubicBezTo>
                    <a:pt x="21" y="92"/>
                    <a:pt x="19" y="95"/>
                    <a:pt x="21" y="98"/>
                  </a:cubicBezTo>
                  <a:cubicBezTo>
                    <a:pt x="21" y="98"/>
                    <a:pt x="24" y="97"/>
                    <a:pt x="25" y="96"/>
                  </a:cubicBezTo>
                  <a:cubicBezTo>
                    <a:pt x="26" y="96"/>
                    <a:pt x="26" y="93"/>
                    <a:pt x="29" y="95"/>
                  </a:cubicBezTo>
                  <a:cubicBezTo>
                    <a:pt x="32" y="96"/>
                    <a:pt x="33" y="97"/>
                    <a:pt x="33" y="97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0" y="100"/>
                    <a:pt x="41" y="98"/>
                    <a:pt x="43" y="98"/>
                  </a:cubicBezTo>
                  <a:cubicBezTo>
                    <a:pt x="46" y="98"/>
                    <a:pt x="46" y="97"/>
                    <a:pt x="48" y="97"/>
                  </a:cubicBezTo>
                  <a:cubicBezTo>
                    <a:pt x="50" y="97"/>
                    <a:pt x="50" y="95"/>
                    <a:pt x="51" y="94"/>
                  </a:cubicBezTo>
                  <a:cubicBezTo>
                    <a:pt x="52" y="93"/>
                    <a:pt x="55" y="95"/>
                    <a:pt x="57" y="95"/>
                  </a:cubicBezTo>
                  <a:cubicBezTo>
                    <a:pt x="59" y="94"/>
                    <a:pt x="59" y="96"/>
                    <a:pt x="61" y="97"/>
                  </a:cubicBezTo>
                  <a:cubicBezTo>
                    <a:pt x="63" y="98"/>
                    <a:pt x="63" y="97"/>
                    <a:pt x="63" y="94"/>
                  </a:cubicBezTo>
                  <a:cubicBezTo>
                    <a:pt x="63" y="91"/>
                    <a:pt x="60" y="90"/>
                    <a:pt x="60" y="90"/>
                  </a:cubicBezTo>
                  <a:cubicBezTo>
                    <a:pt x="60" y="90"/>
                    <a:pt x="61" y="89"/>
                    <a:pt x="63" y="88"/>
                  </a:cubicBezTo>
                  <a:cubicBezTo>
                    <a:pt x="66" y="88"/>
                    <a:pt x="67" y="88"/>
                    <a:pt x="66" y="85"/>
                  </a:cubicBezTo>
                  <a:cubicBezTo>
                    <a:pt x="66" y="82"/>
                    <a:pt x="70" y="81"/>
                    <a:pt x="70" y="81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5" y="76"/>
                    <a:pt x="62" y="78"/>
                    <a:pt x="62" y="75"/>
                  </a:cubicBezTo>
                  <a:cubicBezTo>
                    <a:pt x="62" y="72"/>
                    <a:pt x="62" y="71"/>
                    <a:pt x="60" y="69"/>
                  </a:cubicBezTo>
                  <a:cubicBezTo>
                    <a:pt x="59" y="67"/>
                    <a:pt x="59" y="67"/>
                    <a:pt x="57" y="64"/>
                  </a:cubicBezTo>
                  <a:cubicBezTo>
                    <a:pt x="56" y="61"/>
                    <a:pt x="56" y="61"/>
                    <a:pt x="58" y="61"/>
                  </a:cubicBezTo>
                  <a:cubicBezTo>
                    <a:pt x="60" y="60"/>
                    <a:pt x="62" y="61"/>
                    <a:pt x="63" y="58"/>
                  </a:cubicBezTo>
                  <a:cubicBezTo>
                    <a:pt x="64" y="56"/>
                    <a:pt x="65" y="56"/>
                    <a:pt x="68" y="55"/>
                  </a:cubicBezTo>
                  <a:cubicBezTo>
                    <a:pt x="71" y="53"/>
                    <a:pt x="74" y="51"/>
                    <a:pt x="74" y="51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3"/>
                    <a:pt x="77" y="44"/>
                    <a:pt x="77" y="42"/>
                  </a:cubicBezTo>
                  <a:cubicBezTo>
                    <a:pt x="77" y="40"/>
                    <a:pt x="75" y="40"/>
                    <a:pt x="75" y="37"/>
                  </a:cubicBezTo>
                  <a:cubicBezTo>
                    <a:pt x="75" y="34"/>
                    <a:pt x="76" y="31"/>
                    <a:pt x="76" y="31"/>
                  </a:cubicBezTo>
                  <a:cubicBezTo>
                    <a:pt x="76" y="31"/>
                    <a:pt x="72" y="27"/>
                    <a:pt x="73" y="25"/>
                  </a:cubicBezTo>
                  <a:cubicBezTo>
                    <a:pt x="75" y="23"/>
                    <a:pt x="75" y="15"/>
                    <a:pt x="75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235">
              <a:extLst>
                <a:ext uri="{FF2B5EF4-FFF2-40B4-BE49-F238E27FC236}">
                  <a16:creationId xmlns:a16="http://schemas.microsoft.com/office/drawing/2014/main" xmlns="" id="{131717B5-55E1-4C05-8980-6C3F96CC4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2926" y="1990107"/>
              <a:ext cx="271258" cy="357490"/>
            </a:xfrm>
            <a:custGeom>
              <a:avLst/>
              <a:gdLst>
                <a:gd name="T0" fmla="*/ 72 w 77"/>
                <a:gd name="T1" fmla="*/ 14 h 101"/>
                <a:gd name="T2" fmla="*/ 68 w 77"/>
                <a:gd name="T3" fmla="*/ 13 h 101"/>
                <a:gd name="T4" fmla="*/ 59 w 77"/>
                <a:gd name="T5" fmla="*/ 10 h 101"/>
                <a:gd name="T6" fmla="*/ 53 w 77"/>
                <a:gd name="T7" fmla="*/ 15 h 101"/>
                <a:gd name="T8" fmla="*/ 53 w 77"/>
                <a:gd name="T9" fmla="*/ 18 h 101"/>
                <a:gd name="T10" fmla="*/ 48 w 77"/>
                <a:gd name="T11" fmla="*/ 13 h 101"/>
                <a:gd name="T12" fmla="*/ 42 w 77"/>
                <a:gd name="T13" fmla="*/ 14 h 101"/>
                <a:gd name="T14" fmla="*/ 40 w 77"/>
                <a:gd name="T15" fmla="*/ 6 h 101"/>
                <a:gd name="T16" fmla="*/ 39 w 77"/>
                <a:gd name="T17" fmla="*/ 3 h 101"/>
                <a:gd name="T18" fmla="*/ 40 w 77"/>
                <a:gd name="T19" fmla="*/ 1 h 101"/>
                <a:gd name="T20" fmla="*/ 36 w 77"/>
                <a:gd name="T21" fmla="*/ 2 h 101"/>
                <a:gd name="T22" fmla="*/ 28 w 77"/>
                <a:gd name="T23" fmla="*/ 1 h 101"/>
                <a:gd name="T24" fmla="*/ 28 w 77"/>
                <a:gd name="T25" fmla="*/ 5 h 101"/>
                <a:gd name="T26" fmla="*/ 30 w 77"/>
                <a:gd name="T27" fmla="*/ 8 h 101"/>
                <a:gd name="T28" fmla="*/ 28 w 77"/>
                <a:gd name="T29" fmla="*/ 19 h 101"/>
                <a:gd name="T30" fmla="*/ 24 w 77"/>
                <a:gd name="T31" fmla="*/ 22 h 101"/>
                <a:gd name="T32" fmla="*/ 18 w 77"/>
                <a:gd name="T33" fmla="*/ 30 h 101"/>
                <a:gd name="T34" fmla="*/ 15 w 77"/>
                <a:gd name="T35" fmla="*/ 39 h 101"/>
                <a:gd name="T36" fmla="*/ 8 w 77"/>
                <a:gd name="T37" fmla="*/ 44 h 101"/>
                <a:gd name="T38" fmla="*/ 0 w 77"/>
                <a:gd name="T39" fmla="*/ 55 h 101"/>
                <a:gd name="T40" fmla="*/ 3 w 77"/>
                <a:gd name="T41" fmla="*/ 60 h 101"/>
                <a:gd name="T42" fmla="*/ 5 w 77"/>
                <a:gd name="T43" fmla="*/ 68 h 101"/>
                <a:gd name="T44" fmla="*/ 6 w 77"/>
                <a:gd name="T45" fmla="*/ 76 h 101"/>
                <a:gd name="T46" fmla="*/ 18 w 77"/>
                <a:gd name="T47" fmla="*/ 79 h 101"/>
                <a:gd name="T48" fmla="*/ 21 w 77"/>
                <a:gd name="T49" fmla="*/ 85 h 101"/>
                <a:gd name="T50" fmla="*/ 21 w 77"/>
                <a:gd name="T51" fmla="*/ 98 h 101"/>
                <a:gd name="T52" fmla="*/ 29 w 77"/>
                <a:gd name="T53" fmla="*/ 95 h 101"/>
                <a:gd name="T54" fmla="*/ 39 w 77"/>
                <a:gd name="T55" fmla="*/ 101 h 101"/>
                <a:gd name="T56" fmla="*/ 48 w 77"/>
                <a:gd name="T57" fmla="*/ 97 h 101"/>
                <a:gd name="T58" fmla="*/ 57 w 77"/>
                <a:gd name="T59" fmla="*/ 95 h 101"/>
                <a:gd name="T60" fmla="*/ 63 w 77"/>
                <a:gd name="T61" fmla="*/ 94 h 101"/>
                <a:gd name="T62" fmla="*/ 63 w 77"/>
                <a:gd name="T63" fmla="*/ 88 h 101"/>
                <a:gd name="T64" fmla="*/ 70 w 77"/>
                <a:gd name="T65" fmla="*/ 81 h 101"/>
                <a:gd name="T66" fmla="*/ 62 w 77"/>
                <a:gd name="T67" fmla="*/ 75 h 101"/>
                <a:gd name="T68" fmla="*/ 57 w 77"/>
                <a:gd name="T69" fmla="*/ 64 h 101"/>
                <a:gd name="T70" fmla="*/ 63 w 77"/>
                <a:gd name="T71" fmla="*/ 58 h 101"/>
                <a:gd name="T72" fmla="*/ 74 w 77"/>
                <a:gd name="T73" fmla="*/ 51 h 101"/>
                <a:gd name="T74" fmla="*/ 77 w 77"/>
                <a:gd name="T75" fmla="*/ 42 h 101"/>
                <a:gd name="T76" fmla="*/ 76 w 77"/>
                <a:gd name="T77" fmla="*/ 31 h 101"/>
                <a:gd name="T78" fmla="*/ 75 w 77"/>
                <a:gd name="T7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101">
                  <a:moveTo>
                    <a:pt x="75" y="15"/>
                  </a:moveTo>
                  <a:cubicBezTo>
                    <a:pt x="74" y="15"/>
                    <a:pt x="73" y="14"/>
                    <a:pt x="72" y="14"/>
                  </a:cubicBezTo>
                  <a:cubicBezTo>
                    <a:pt x="72" y="14"/>
                    <a:pt x="72" y="13"/>
                    <a:pt x="72" y="13"/>
                  </a:cubicBezTo>
                  <a:cubicBezTo>
                    <a:pt x="70" y="12"/>
                    <a:pt x="69" y="13"/>
                    <a:pt x="68" y="13"/>
                  </a:cubicBezTo>
                  <a:cubicBezTo>
                    <a:pt x="67" y="12"/>
                    <a:pt x="65" y="11"/>
                    <a:pt x="65" y="11"/>
                  </a:cubicBezTo>
                  <a:cubicBezTo>
                    <a:pt x="63" y="10"/>
                    <a:pt x="61" y="10"/>
                    <a:pt x="59" y="10"/>
                  </a:cubicBezTo>
                  <a:cubicBezTo>
                    <a:pt x="58" y="11"/>
                    <a:pt x="57" y="14"/>
                    <a:pt x="56" y="15"/>
                  </a:cubicBezTo>
                  <a:cubicBezTo>
                    <a:pt x="56" y="15"/>
                    <a:pt x="54" y="14"/>
                    <a:pt x="53" y="15"/>
                  </a:cubicBezTo>
                  <a:cubicBezTo>
                    <a:pt x="53" y="15"/>
                    <a:pt x="53" y="16"/>
                    <a:pt x="52" y="17"/>
                  </a:cubicBezTo>
                  <a:cubicBezTo>
                    <a:pt x="52" y="17"/>
                    <a:pt x="54" y="17"/>
                    <a:pt x="53" y="18"/>
                  </a:cubicBezTo>
                  <a:cubicBezTo>
                    <a:pt x="52" y="17"/>
                    <a:pt x="48" y="17"/>
                    <a:pt x="48" y="16"/>
                  </a:cubicBezTo>
                  <a:cubicBezTo>
                    <a:pt x="47" y="16"/>
                    <a:pt x="48" y="14"/>
                    <a:pt x="48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3" y="14"/>
                    <a:pt x="42" y="14"/>
                  </a:cubicBezTo>
                  <a:cubicBezTo>
                    <a:pt x="42" y="13"/>
                    <a:pt x="40" y="10"/>
                    <a:pt x="40" y="9"/>
                  </a:cubicBezTo>
                  <a:cubicBezTo>
                    <a:pt x="39" y="8"/>
                    <a:pt x="40" y="7"/>
                    <a:pt x="40" y="6"/>
                  </a:cubicBezTo>
                  <a:cubicBezTo>
                    <a:pt x="39" y="6"/>
                    <a:pt x="37" y="5"/>
                    <a:pt x="37" y="5"/>
                  </a:cubicBezTo>
                  <a:cubicBezTo>
                    <a:pt x="37" y="5"/>
                    <a:pt x="40" y="3"/>
                    <a:pt x="39" y="3"/>
                  </a:cubicBezTo>
                  <a:cubicBezTo>
                    <a:pt x="39" y="3"/>
                    <a:pt x="41" y="2"/>
                    <a:pt x="41" y="1"/>
                  </a:cubicBezTo>
                  <a:cubicBezTo>
                    <a:pt x="41" y="1"/>
                    <a:pt x="41" y="0"/>
                    <a:pt x="40" y="1"/>
                  </a:cubicBezTo>
                  <a:cubicBezTo>
                    <a:pt x="40" y="1"/>
                    <a:pt x="40" y="1"/>
                    <a:pt x="39" y="2"/>
                  </a:cubicBezTo>
                  <a:cubicBezTo>
                    <a:pt x="38" y="2"/>
                    <a:pt x="37" y="2"/>
                    <a:pt x="36" y="2"/>
                  </a:cubicBezTo>
                  <a:cubicBezTo>
                    <a:pt x="36" y="1"/>
                    <a:pt x="36" y="2"/>
                    <a:pt x="37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2"/>
                    <a:pt x="27" y="4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6"/>
                    <a:pt x="28" y="7"/>
                    <a:pt x="29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15"/>
                    <a:pt x="28" y="13"/>
                    <a:pt x="32" y="19"/>
                  </a:cubicBezTo>
                  <a:cubicBezTo>
                    <a:pt x="30" y="19"/>
                    <a:pt x="29" y="19"/>
                    <a:pt x="28" y="19"/>
                  </a:cubicBezTo>
                  <a:cubicBezTo>
                    <a:pt x="27" y="23"/>
                    <a:pt x="27" y="22"/>
                    <a:pt x="26" y="25"/>
                  </a:cubicBezTo>
                  <a:cubicBezTo>
                    <a:pt x="25" y="24"/>
                    <a:pt x="24" y="23"/>
                    <a:pt x="24" y="22"/>
                  </a:cubicBezTo>
                  <a:cubicBezTo>
                    <a:pt x="18" y="24"/>
                    <a:pt x="14" y="24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7"/>
                    <a:pt x="16" y="37"/>
                  </a:cubicBezTo>
                  <a:cubicBezTo>
                    <a:pt x="14" y="36"/>
                    <a:pt x="13" y="38"/>
                    <a:pt x="15" y="39"/>
                  </a:cubicBezTo>
                  <a:cubicBezTo>
                    <a:pt x="17" y="41"/>
                    <a:pt x="12" y="42"/>
                    <a:pt x="12" y="42"/>
                  </a:cubicBezTo>
                  <a:cubicBezTo>
                    <a:pt x="12" y="42"/>
                    <a:pt x="12" y="46"/>
                    <a:pt x="8" y="44"/>
                  </a:cubicBezTo>
                  <a:cubicBezTo>
                    <a:pt x="3" y="42"/>
                    <a:pt x="4" y="44"/>
                    <a:pt x="3" y="46"/>
                  </a:cubicBezTo>
                  <a:cubicBezTo>
                    <a:pt x="2" y="49"/>
                    <a:pt x="0" y="55"/>
                    <a:pt x="0" y="55"/>
                  </a:cubicBezTo>
                  <a:cubicBezTo>
                    <a:pt x="0" y="55"/>
                    <a:pt x="2" y="57"/>
                    <a:pt x="4" y="57"/>
                  </a:cubicBezTo>
                  <a:cubicBezTo>
                    <a:pt x="5" y="57"/>
                    <a:pt x="0" y="58"/>
                    <a:pt x="3" y="60"/>
                  </a:cubicBezTo>
                  <a:cubicBezTo>
                    <a:pt x="6" y="61"/>
                    <a:pt x="4" y="66"/>
                    <a:pt x="4" y="66"/>
                  </a:cubicBezTo>
                  <a:cubicBezTo>
                    <a:pt x="4" y="66"/>
                    <a:pt x="4" y="65"/>
                    <a:pt x="5" y="68"/>
                  </a:cubicBezTo>
                  <a:cubicBezTo>
                    <a:pt x="7" y="71"/>
                    <a:pt x="8" y="68"/>
                    <a:pt x="6" y="71"/>
                  </a:cubicBezTo>
                  <a:cubicBezTo>
                    <a:pt x="4" y="75"/>
                    <a:pt x="6" y="76"/>
                    <a:pt x="6" y="76"/>
                  </a:cubicBezTo>
                  <a:cubicBezTo>
                    <a:pt x="6" y="76"/>
                    <a:pt x="12" y="74"/>
                    <a:pt x="13" y="77"/>
                  </a:cubicBezTo>
                  <a:cubicBezTo>
                    <a:pt x="15" y="80"/>
                    <a:pt x="15" y="78"/>
                    <a:pt x="18" y="79"/>
                  </a:cubicBezTo>
                  <a:cubicBezTo>
                    <a:pt x="20" y="79"/>
                    <a:pt x="22" y="79"/>
                    <a:pt x="22" y="79"/>
                  </a:cubicBezTo>
                  <a:cubicBezTo>
                    <a:pt x="22" y="79"/>
                    <a:pt x="23" y="83"/>
                    <a:pt x="21" y="85"/>
                  </a:cubicBezTo>
                  <a:cubicBezTo>
                    <a:pt x="20" y="87"/>
                    <a:pt x="20" y="88"/>
                    <a:pt x="21" y="90"/>
                  </a:cubicBezTo>
                  <a:cubicBezTo>
                    <a:pt x="21" y="92"/>
                    <a:pt x="19" y="95"/>
                    <a:pt x="21" y="98"/>
                  </a:cubicBezTo>
                  <a:cubicBezTo>
                    <a:pt x="21" y="98"/>
                    <a:pt x="24" y="97"/>
                    <a:pt x="25" y="96"/>
                  </a:cubicBezTo>
                  <a:cubicBezTo>
                    <a:pt x="26" y="96"/>
                    <a:pt x="26" y="93"/>
                    <a:pt x="29" y="95"/>
                  </a:cubicBezTo>
                  <a:cubicBezTo>
                    <a:pt x="32" y="96"/>
                    <a:pt x="33" y="97"/>
                    <a:pt x="33" y="97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0" y="100"/>
                    <a:pt x="41" y="98"/>
                    <a:pt x="43" y="98"/>
                  </a:cubicBezTo>
                  <a:cubicBezTo>
                    <a:pt x="46" y="98"/>
                    <a:pt x="46" y="97"/>
                    <a:pt x="48" y="97"/>
                  </a:cubicBezTo>
                  <a:cubicBezTo>
                    <a:pt x="50" y="97"/>
                    <a:pt x="50" y="95"/>
                    <a:pt x="51" y="94"/>
                  </a:cubicBezTo>
                  <a:cubicBezTo>
                    <a:pt x="52" y="93"/>
                    <a:pt x="55" y="95"/>
                    <a:pt x="57" y="95"/>
                  </a:cubicBezTo>
                  <a:cubicBezTo>
                    <a:pt x="59" y="94"/>
                    <a:pt x="59" y="96"/>
                    <a:pt x="61" y="97"/>
                  </a:cubicBezTo>
                  <a:cubicBezTo>
                    <a:pt x="63" y="98"/>
                    <a:pt x="63" y="97"/>
                    <a:pt x="63" y="94"/>
                  </a:cubicBezTo>
                  <a:cubicBezTo>
                    <a:pt x="63" y="91"/>
                    <a:pt x="60" y="90"/>
                    <a:pt x="60" y="90"/>
                  </a:cubicBezTo>
                  <a:cubicBezTo>
                    <a:pt x="60" y="90"/>
                    <a:pt x="61" y="89"/>
                    <a:pt x="63" y="88"/>
                  </a:cubicBezTo>
                  <a:cubicBezTo>
                    <a:pt x="66" y="88"/>
                    <a:pt x="67" y="88"/>
                    <a:pt x="66" y="85"/>
                  </a:cubicBezTo>
                  <a:cubicBezTo>
                    <a:pt x="66" y="82"/>
                    <a:pt x="70" y="81"/>
                    <a:pt x="70" y="81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5" y="76"/>
                    <a:pt x="62" y="78"/>
                    <a:pt x="62" y="75"/>
                  </a:cubicBezTo>
                  <a:cubicBezTo>
                    <a:pt x="62" y="72"/>
                    <a:pt x="62" y="71"/>
                    <a:pt x="60" y="69"/>
                  </a:cubicBezTo>
                  <a:cubicBezTo>
                    <a:pt x="59" y="67"/>
                    <a:pt x="59" y="67"/>
                    <a:pt x="57" y="64"/>
                  </a:cubicBezTo>
                  <a:cubicBezTo>
                    <a:pt x="56" y="61"/>
                    <a:pt x="56" y="61"/>
                    <a:pt x="58" y="61"/>
                  </a:cubicBezTo>
                  <a:cubicBezTo>
                    <a:pt x="60" y="60"/>
                    <a:pt x="62" y="61"/>
                    <a:pt x="63" y="58"/>
                  </a:cubicBezTo>
                  <a:cubicBezTo>
                    <a:pt x="64" y="56"/>
                    <a:pt x="65" y="56"/>
                    <a:pt x="68" y="55"/>
                  </a:cubicBezTo>
                  <a:cubicBezTo>
                    <a:pt x="71" y="53"/>
                    <a:pt x="74" y="51"/>
                    <a:pt x="74" y="51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3"/>
                    <a:pt x="77" y="44"/>
                    <a:pt x="77" y="42"/>
                  </a:cubicBezTo>
                  <a:cubicBezTo>
                    <a:pt x="77" y="40"/>
                    <a:pt x="75" y="40"/>
                    <a:pt x="75" y="37"/>
                  </a:cubicBezTo>
                  <a:cubicBezTo>
                    <a:pt x="75" y="34"/>
                    <a:pt x="76" y="31"/>
                    <a:pt x="76" y="31"/>
                  </a:cubicBezTo>
                  <a:cubicBezTo>
                    <a:pt x="76" y="31"/>
                    <a:pt x="72" y="27"/>
                    <a:pt x="73" y="25"/>
                  </a:cubicBezTo>
                  <a:cubicBezTo>
                    <a:pt x="75" y="23"/>
                    <a:pt x="75" y="15"/>
                    <a:pt x="75" y="15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236">
              <a:extLst>
                <a:ext uri="{FF2B5EF4-FFF2-40B4-BE49-F238E27FC236}">
                  <a16:creationId xmlns:a16="http://schemas.microsoft.com/office/drawing/2014/main" xmlns="" id="{AFBB9275-6ABC-4E34-A369-1A87AC1F9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234" y="2498497"/>
              <a:ext cx="217366" cy="120362"/>
            </a:xfrm>
            <a:custGeom>
              <a:avLst/>
              <a:gdLst>
                <a:gd name="T0" fmla="*/ 0 w 62"/>
                <a:gd name="T1" fmla="*/ 8 h 34"/>
                <a:gd name="T2" fmla="*/ 2 w 62"/>
                <a:gd name="T3" fmla="*/ 10 h 34"/>
                <a:gd name="T4" fmla="*/ 5 w 62"/>
                <a:gd name="T5" fmla="*/ 10 h 34"/>
                <a:gd name="T6" fmla="*/ 7 w 62"/>
                <a:gd name="T7" fmla="*/ 12 h 34"/>
                <a:gd name="T8" fmla="*/ 12 w 62"/>
                <a:gd name="T9" fmla="*/ 16 h 34"/>
                <a:gd name="T10" fmla="*/ 14 w 62"/>
                <a:gd name="T11" fmla="*/ 27 h 34"/>
                <a:gd name="T12" fmla="*/ 14 w 62"/>
                <a:gd name="T13" fmla="*/ 28 h 34"/>
                <a:gd name="T14" fmla="*/ 17 w 62"/>
                <a:gd name="T15" fmla="*/ 29 h 34"/>
                <a:gd name="T16" fmla="*/ 22 w 62"/>
                <a:gd name="T17" fmla="*/ 29 h 34"/>
                <a:gd name="T18" fmla="*/ 26 w 62"/>
                <a:gd name="T19" fmla="*/ 31 h 34"/>
                <a:gd name="T20" fmla="*/ 31 w 62"/>
                <a:gd name="T21" fmla="*/ 30 h 34"/>
                <a:gd name="T22" fmla="*/ 32 w 62"/>
                <a:gd name="T23" fmla="*/ 32 h 34"/>
                <a:gd name="T24" fmla="*/ 34 w 62"/>
                <a:gd name="T25" fmla="*/ 32 h 34"/>
                <a:gd name="T26" fmla="*/ 34 w 62"/>
                <a:gd name="T27" fmla="*/ 33 h 34"/>
                <a:gd name="T28" fmla="*/ 41 w 62"/>
                <a:gd name="T29" fmla="*/ 32 h 34"/>
                <a:gd name="T30" fmla="*/ 46 w 62"/>
                <a:gd name="T31" fmla="*/ 32 h 34"/>
                <a:gd name="T32" fmla="*/ 49 w 62"/>
                <a:gd name="T33" fmla="*/ 28 h 34"/>
                <a:gd name="T34" fmla="*/ 52 w 62"/>
                <a:gd name="T35" fmla="*/ 27 h 34"/>
                <a:gd name="T36" fmla="*/ 56 w 62"/>
                <a:gd name="T37" fmla="*/ 30 h 34"/>
                <a:gd name="T38" fmla="*/ 61 w 62"/>
                <a:gd name="T39" fmla="*/ 32 h 34"/>
                <a:gd name="T40" fmla="*/ 59 w 62"/>
                <a:gd name="T41" fmla="*/ 28 h 34"/>
                <a:gd name="T42" fmla="*/ 62 w 62"/>
                <a:gd name="T43" fmla="*/ 25 h 34"/>
                <a:gd name="T44" fmla="*/ 59 w 62"/>
                <a:gd name="T45" fmla="*/ 21 h 34"/>
                <a:gd name="T46" fmla="*/ 54 w 62"/>
                <a:gd name="T47" fmla="*/ 21 h 34"/>
                <a:gd name="T48" fmla="*/ 54 w 62"/>
                <a:gd name="T49" fmla="*/ 17 h 34"/>
                <a:gd name="T50" fmla="*/ 50 w 62"/>
                <a:gd name="T51" fmla="*/ 15 h 34"/>
                <a:gd name="T52" fmla="*/ 47 w 62"/>
                <a:gd name="T53" fmla="*/ 11 h 34"/>
                <a:gd name="T54" fmla="*/ 42 w 62"/>
                <a:gd name="T55" fmla="*/ 10 h 34"/>
                <a:gd name="T56" fmla="*/ 39 w 62"/>
                <a:gd name="T57" fmla="*/ 11 h 34"/>
                <a:gd name="T58" fmla="*/ 32 w 62"/>
                <a:gd name="T59" fmla="*/ 12 h 34"/>
                <a:gd name="T60" fmla="*/ 25 w 62"/>
                <a:gd name="T61" fmla="*/ 7 h 34"/>
                <a:gd name="T62" fmla="*/ 21 w 62"/>
                <a:gd name="T63" fmla="*/ 4 h 34"/>
                <a:gd name="T64" fmla="*/ 14 w 62"/>
                <a:gd name="T65" fmla="*/ 4 h 34"/>
                <a:gd name="T66" fmla="*/ 8 w 62"/>
                <a:gd name="T67" fmla="*/ 2 h 34"/>
                <a:gd name="T68" fmla="*/ 2 w 62"/>
                <a:gd name="T69" fmla="*/ 2 h 34"/>
                <a:gd name="T70" fmla="*/ 0 w 62"/>
                <a:gd name="T71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" h="34">
                  <a:moveTo>
                    <a:pt x="0" y="8"/>
                  </a:moveTo>
                  <a:cubicBezTo>
                    <a:pt x="1" y="8"/>
                    <a:pt x="2" y="9"/>
                    <a:pt x="2" y="10"/>
                  </a:cubicBezTo>
                  <a:cubicBezTo>
                    <a:pt x="3" y="10"/>
                    <a:pt x="4" y="9"/>
                    <a:pt x="5" y="10"/>
                  </a:cubicBezTo>
                  <a:cubicBezTo>
                    <a:pt x="5" y="10"/>
                    <a:pt x="6" y="12"/>
                    <a:pt x="7" y="12"/>
                  </a:cubicBezTo>
                  <a:cubicBezTo>
                    <a:pt x="8" y="13"/>
                    <a:pt x="12" y="15"/>
                    <a:pt x="12" y="16"/>
                  </a:cubicBezTo>
                  <a:cubicBezTo>
                    <a:pt x="13" y="17"/>
                    <a:pt x="15" y="24"/>
                    <a:pt x="14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30"/>
                    <a:pt x="17" y="29"/>
                  </a:cubicBezTo>
                  <a:cubicBezTo>
                    <a:pt x="19" y="28"/>
                    <a:pt x="20" y="29"/>
                    <a:pt x="22" y="29"/>
                  </a:cubicBezTo>
                  <a:cubicBezTo>
                    <a:pt x="24" y="29"/>
                    <a:pt x="26" y="31"/>
                    <a:pt x="26" y="31"/>
                  </a:cubicBezTo>
                  <a:cubicBezTo>
                    <a:pt x="26" y="31"/>
                    <a:pt x="28" y="31"/>
                    <a:pt x="31" y="30"/>
                  </a:cubicBezTo>
                  <a:cubicBezTo>
                    <a:pt x="33" y="29"/>
                    <a:pt x="32" y="32"/>
                    <a:pt x="32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9" y="32"/>
                    <a:pt x="41" y="32"/>
                  </a:cubicBezTo>
                  <a:cubicBezTo>
                    <a:pt x="42" y="32"/>
                    <a:pt x="46" y="32"/>
                    <a:pt x="46" y="32"/>
                  </a:cubicBezTo>
                  <a:cubicBezTo>
                    <a:pt x="46" y="32"/>
                    <a:pt x="48" y="30"/>
                    <a:pt x="49" y="28"/>
                  </a:cubicBezTo>
                  <a:cubicBezTo>
                    <a:pt x="50" y="26"/>
                    <a:pt x="50" y="27"/>
                    <a:pt x="52" y="27"/>
                  </a:cubicBezTo>
                  <a:cubicBezTo>
                    <a:pt x="55" y="27"/>
                    <a:pt x="56" y="30"/>
                    <a:pt x="56" y="30"/>
                  </a:cubicBezTo>
                  <a:cubicBezTo>
                    <a:pt x="56" y="30"/>
                    <a:pt x="60" y="34"/>
                    <a:pt x="61" y="32"/>
                  </a:cubicBezTo>
                  <a:cubicBezTo>
                    <a:pt x="62" y="31"/>
                    <a:pt x="61" y="29"/>
                    <a:pt x="59" y="28"/>
                  </a:cubicBezTo>
                  <a:cubicBezTo>
                    <a:pt x="58" y="26"/>
                    <a:pt x="62" y="25"/>
                    <a:pt x="62" y="25"/>
                  </a:cubicBezTo>
                  <a:cubicBezTo>
                    <a:pt x="62" y="25"/>
                    <a:pt x="60" y="23"/>
                    <a:pt x="59" y="21"/>
                  </a:cubicBezTo>
                  <a:cubicBezTo>
                    <a:pt x="58" y="20"/>
                    <a:pt x="56" y="21"/>
                    <a:pt x="54" y="21"/>
                  </a:cubicBezTo>
                  <a:cubicBezTo>
                    <a:pt x="52" y="20"/>
                    <a:pt x="55" y="17"/>
                    <a:pt x="54" y="17"/>
                  </a:cubicBezTo>
                  <a:cubicBezTo>
                    <a:pt x="52" y="16"/>
                    <a:pt x="52" y="16"/>
                    <a:pt x="50" y="15"/>
                  </a:cubicBezTo>
                  <a:cubicBezTo>
                    <a:pt x="48" y="14"/>
                    <a:pt x="48" y="12"/>
                    <a:pt x="47" y="11"/>
                  </a:cubicBezTo>
                  <a:cubicBezTo>
                    <a:pt x="46" y="9"/>
                    <a:pt x="45" y="9"/>
                    <a:pt x="42" y="10"/>
                  </a:cubicBezTo>
                  <a:cubicBezTo>
                    <a:pt x="40" y="11"/>
                    <a:pt x="40" y="13"/>
                    <a:pt x="39" y="11"/>
                  </a:cubicBezTo>
                  <a:cubicBezTo>
                    <a:pt x="37" y="9"/>
                    <a:pt x="35" y="12"/>
                    <a:pt x="32" y="12"/>
                  </a:cubicBezTo>
                  <a:cubicBezTo>
                    <a:pt x="29" y="12"/>
                    <a:pt x="28" y="8"/>
                    <a:pt x="25" y="7"/>
                  </a:cubicBezTo>
                  <a:cubicBezTo>
                    <a:pt x="23" y="5"/>
                    <a:pt x="23" y="4"/>
                    <a:pt x="21" y="4"/>
                  </a:cubicBezTo>
                  <a:cubicBezTo>
                    <a:pt x="19" y="4"/>
                    <a:pt x="17" y="5"/>
                    <a:pt x="14" y="4"/>
                  </a:cubicBezTo>
                  <a:cubicBezTo>
                    <a:pt x="11" y="3"/>
                    <a:pt x="9" y="3"/>
                    <a:pt x="8" y="2"/>
                  </a:cubicBezTo>
                  <a:cubicBezTo>
                    <a:pt x="7" y="0"/>
                    <a:pt x="4" y="1"/>
                    <a:pt x="2" y="2"/>
                  </a:cubicBezTo>
                  <a:cubicBezTo>
                    <a:pt x="0" y="3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Freeform 237">
              <a:extLst>
                <a:ext uri="{FF2B5EF4-FFF2-40B4-BE49-F238E27FC236}">
                  <a16:creationId xmlns:a16="http://schemas.microsoft.com/office/drawing/2014/main" xmlns="" id="{BED5D285-EE31-48C3-AFF0-5E0CA6079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234" y="2498497"/>
              <a:ext cx="217366" cy="120362"/>
            </a:xfrm>
            <a:custGeom>
              <a:avLst/>
              <a:gdLst>
                <a:gd name="T0" fmla="*/ 0 w 62"/>
                <a:gd name="T1" fmla="*/ 8 h 34"/>
                <a:gd name="T2" fmla="*/ 2 w 62"/>
                <a:gd name="T3" fmla="*/ 10 h 34"/>
                <a:gd name="T4" fmla="*/ 5 w 62"/>
                <a:gd name="T5" fmla="*/ 10 h 34"/>
                <a:gd name="T6" fmla="*/ 7 w 62"/>
                <a:gd name="T7" fmla="*/ 12 h 34"/>
                <a:gd name="T8" fmla="*/ 12 w 62"/>
                <a:gd name="T9" fmla="*/ 16 h 34"/>
                <a:gd name="T10" fmla="*/ 14 w 62"/>
                <a:gd name="T11" fmla="*/ 27 h 34"/>
                <a:gd name="T12" fmla="*/ 14 w 62"/>
                <a:gd name="T13" fmla="*/ 28 h 34"/>
                <a:gd name="T14" fmla="*/ 17 w 62"/>
                <a:gd name="T15" fmla="*/ 29 h 34"/>
                <a:gd name="T16" fmla="*/ 22 w 62"/>
                <a:gd name="T17" fmla="*/ 29 h 34"/>
                <a:gd name="T18" fmla="*/ 26 w 62"/>
                <a:gd name="T19" fmla="*/ 31 h 34"/>
                <a:gd name="T20" fmla="*/ 31 w 62"/>
                <a:gd name="T21" fmla="*/ 30 h 34"/>
                <a:gd name="T22" fmla="*/ 32 w 62"/>
                <a:gd name="T23" fmla="*/ 32 h 34"/>
                <a:gd name="T24" fmla="*/ 34 w 62"/>
                <a:gd name="T25" fmla="*/ 32 h 34"/>
                <a:gd name="T26" fmla="*/ 34 w 62"/>
                <a:gd name="T27" fmla="*/ 33 h 34"/>
                <a:gd name="T28" fmla="*/ 41 w 62"/>
                <a:gd name="T29" fmla="*/ 32 h 34"/>
                <a:gd name="T30" fmla="*/ 46 w 62"/>
                <a:gd name="T31" fmla="*/ 32 h 34"/>
                <a:gd name="T32" fmla="*/ 49 w 62"/>
                <a:gd name="T33" fmla="*/ 28 h 34"/>
                <a:gd name="T34" fmla="*/ 52 w 62"/>
                <a:gd name="T35" fmla="*/ 27 h 34"/>
                <a:gd name="T36" fmla="*/ 56 w 62"/>
                <a:gd name="T37" fmla="*/ 30 h 34"/>
                <a:gd name="T38" fmla="*/ 61 w 62"/>
                <a:gd name="T39" fmla="*/ 32 h 34"/>
                <a:gd name="T40" fmla="*/ 59 w 62"/>
                <a:gd name="T41" fmla="*/ 28 h 34"/>
                <a:gd name="T42" fmla="*/ 62 w 62"/>
                <a:gd name="T43" fmla="*/ 25 h 34"/>
                <a:gd name="T44" fmla="*/ 59 w 62"/>
                <a:gd name="T45" fmla="*/ 21 h 34"/>
                <a:gd name="T46" fmla="*/ 54 w 62"/>
                <a:gd name="T47" fmla="*/ 21 h 34"/>
                <a:gd name="T48" fmla="*/ 54 w 62"/>
                <a:gd name="T49" fmla="*/ 17 h 34"/>
                <a:gd name="T50" fmla="*/ 50 w 62"/>
                <a:gd name="T51" fmla="*/ 15 h 34"/>
                <a:gd name="T52" fmla="*/ 47 w 62"/>
                <a:gd name="T53" fmla="*/ 11 h 34"/>
                <a:gd name="T54" fmla="*/ 42 w 62"/>
                <a:gd name="T55" fmla="*/ 10 h 34"/>
                <a:gd name="T56" fmla="*/ 39 w 62"/>
                <a:gd name="T57" fmla="*/ 11 h 34"/>
                <a:gd name="T58" fmla="*/ 32 w 62"/>
                <a:gd name="T59" fmla="*/ 12 h 34"/>
                <a:gd name="T60" fmla="*/ 25 w 62"/>
                <a:gd name="T61" fmla="*/ 7 h 34"/>
                <a:gd name="T62" fmla="*/ 21 w 62"/>
                <a:gd name="T63" fmla="*/ 4 h 34"/>
                <a:gd name="T64" fmla="*/ 14 w 62"/>
                <a:gd name="T65" fmla="*/ 4 h 34"/>
                <a:gd name="T66" fmla="*/ 8 w 62"/>
                <a:gd name="T67" fmla="*/ 2 h 34"/>
                <a:gd name="T68" fmla="*/ 2 w 62"/>
                <a:gd name="T69" fmla="*/ 2 h 34"/>
                <a:gd name="T70" fmla="*/ 0 w 62"/>
                <a:gd name="T71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" h="34">
                  <a:moveTo>
                    <a:pt x="0" y="8"/>
                  </a:moveTo>
                  <a:cubicBezTo>
                    <a:pt x="1" y="8"/>
                    <a:pt x="2" y="9"/>
                    <a:pt x="2" y="10"/>
                  </a:cubicBezTo>
                  <a:cubicBezTo>
                    <a:pt x="3" y="10"/>
                    <a:pt x="4" y="9"/>
                    <a:pt x="5" y="10"/>
                  </a:cubicBezTo>
                  <a:cubicBezTo>
                    <a:pt x="5" y="10"/>
                    <a:pt x="6" y="12"/>
                    <a:pt x="7" y="12"/>
                  </a:cubicBezTo>
                  <a:cubicBezTo>
                    <a:pt x="8" y="13"/>
                    <a:pt x="12" y="15"/>
                    <a:pt x="12" y="16"/>
                  </a:cubicBezTo>
                  <a:cubicBezTo>
                    <a:pt x="13" y="17"/>
                    <a:pt x="15" y="24"/>
                    <a:pt x="14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30"/>
                    <a:pt x="17" y="29"/>
                  </a:cubicBezTo>
                  <a:cubicBezTo>
                    <a:pt x="19" y="28"/>
                    <a:pt x="20" y="29"/>
                    <a:pt x="22" y="29"/>
                  </a:cubicBezTo>
                  <a:cubicBezTo>
                    <a:pt x="24" y="29"/>
                    <a:pt x="26" y="31"/>
                    <a:pt x="26" y="31"/>
                  </a:cubicBezTo>
                  <a:cubicBezTo>
                    <a:pt x="26" y="31"/>
                    <a:pt x="28" y="31"/>
                    <a:pt x="31" y="30"/>
                  </a:cubicBezTo>
                  <a:cubicBezTo>
                    <a:pt x="33" y="29"/>
                    <a:pt x="32" y="32"/>
                    <a:pt x="32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9" y="32"/>
                    <a:pt x="41" y="32"/>
                  </a:cubicBezTo>
                  <a:cubicBezTo>
                    <a:pt x="42" y="32"/>
                    <a:pt x="46" y="32"/>
                    <a:pt x="46" y="32"/>
                  </a:cubicBezTo>
                  <a:cubicBezTo>
                    <a:pt x="46" y="32"/>
                    <a:pt x="48" y="30"/>
                    <a:pt x="49" y="28"/>
                  </a:cubicBezTo>
                  <a:cubicBezTo>
                    <a:pt x="50" y="26"/>
                    <a:pt x="50" y="27"/>
                    <a:pt x="52" y="27"/>
                  </a:cubicBezTo>
                  <a:cubicBezTo>
                    <a:pt x="55" y="27"/>
                    <a:pt x="56" y="30"/>
                    <a:pt x="56" y="30"/>
                  </a:cubicBezTo>
                  <a:cubicBezTo>
                    <a:pt x="56" y="30"/>
                    <a:pt x="60" y="34"/>
                    <a:pt x="61" y="32"/>
                  </a:cubicBezTo>
                  <a:cubicBezTo>
                    <a:pt x="62" y="31"/>
                    <a:pt x="61" y="29"/>
                    <a:pt x="59" y="28"/>
                  </a:cubicBezTo>
                  <a:cubicBezTo>
                    <a:pt x="58" y="26"/>
                    <a:pt x="62" y="25"/>
                    <a:pt x="62" y="25"/>
                  </a:cubicBezTo>
                  <a:cubicBezTo>
                    <a:pt x="62" y="25"/>
                    <a:pt x="60" y="23"/>
                    <a:pt x="59" y="21"/>
                  </a:cubicBezTo>
                  <a:cubicBezTo>
                    <a:pt x="58" y="20"/>
                    <a:pt x="56" y="21"/>
                    <a:pt x="54" y="21"/>
                  </a:cubicBezTo>
                  <a:cubicBezTo>
                    <a:pt x="52" y="20"/>
                    <a:pt x="55" y="17"/>
                    <a:pt x="54" y="17"/>
                  </a:cubicBezTo>
                  <a:cubicBezTo>
                    <a:pt x="52" y="16"/>
                    <a:pt x="52" y="16"/>
                    <a:pt x="50" y="15"/>
                  </a:cubicBezTo>
                  <a:cubicBezTo>
                    <a:pt x="48" y="14"/>
                    <a:pt x="48" y="12"/>
                    <a:pt x="47" y="11"/>
                  </a:cubicBezTo>
                  <a:cubicBezTo>
                    <a:pt x="46" y="9"/>
                    <a:pt x="45" y="9"/>
                    <a:pt x="42" y="10"/>
                  </a:cubicBezTo>
                  <a:cubicBezTo>
                    <a:pt x="40" y="11"/>
                    <a:pt x="40" y="13"/>
                    <a:pt x="39" y="11"/>
                  </a:cubicBezTo>
                  <a:cubicBezTo>
                    <a:pt x="37" y="9"/>
                    <a:pt x="35" y="12"/>
                    <a:pt x="32" y="12"/>
                  </a:cubicBezTo>
                  <a:cubicBezTo>
                    <a:pt x="29" y="12"/>
                    <a:pt x="28" y="8"/>
                    <a:pt x="25" y="7"/>
                  </a:cubicBezTo>
                  <a:cubicBezTo>
                    <a:pt x="23" y="5"/>
                    <a:pt x="23" y="4"/>
                    <a:pt x="21" y="4"/>
                  </a:cubicBezTo>
                  <a:cubicBezTo>
                    <a:pt x="19" y="4"/>
                    <a:pt x="17" y="5"/>
                    <a:pt x="14" y="4"/>
                  </a:cubicBezTo>
                  <a:cubicBezTo>
                    <a:pt x="11" y="3"/>
                    <a:pt x="9" y="3"/>
                    <a:pt x="8" y="2"/>
                  </a:cubicBezTo>
                  <a:cubicBezTo>
                    <a:pt x="7" y="0"/>
                    <a:pt x="4" y="1"/>
                    <a:pt x="2" y="2"/>
                  </a:cubicBezTo>
                  <a:cubicBezTo>
                    <a:pt x="0" y="3"/>
                    <a:pt x="0" y="8"/>
                    <a:pt x="0" y="8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Freeform 238">
              <a:extLst>
                <a:ext uri="{FF2B5EF4-FFF2-40B4-BE49-F238E27FC236}">
                  <a16:creationId xmlns:a16="http://schemas.microsoft.com/office/drawing/2014/main" xmlns="" id="{9883911B-B9B9-4732-8F3E-374C2DCC7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0291" y="3703901"/>
              <a:ext cx="98803" cy="35928"/>
            </a:xfrm>
            <a:custGeom>
              <a:avLst/>
              <a:gdLst>
                <a:gd name="T0" fmla="*/ 0 w 28"/>
                <a:gd name="T1" fmla="*/ 10 h 10"/>
                <a:gd name="T2" fmla="*/ 7 w 28"/>
                <a:gd name="T3" fmla="*/ 9 h 10"/>
                <a:gd name="T4" fmla="*/ 11 w 28"/>
                <a:gd name="T5" fmla="*/ 7 h 10"/>
                <a:gd name="T6" fmla="*/ 24 w 28"/>
                <a:gd name="T7" fmla="*/ 7 h 10"/>
                <a:gd name="T8" fmla="*/ 28 w 28"/>
                <a:gd name="T9" fmla="*/ 3 h 10"/>
                <a:gd name="T10" fmla="*/ 25 w 28"/>
                <a:gd name="T11" fmla="*/ 1 h 10"/>
                <a:gd name="T12" fmla="*/ 19 w 28"/>
                <a:gd name="T13" fmla="*/ 1 h 10"/>
                <a:gd name="T14" fmla="*/ 11 w 28"/>
                <a:gd name="T15" fmla="*/ 1 h 10"/>
                <a:gd name="T16" fmla="*/ 8 w 28"/>
                <a:gd name="T17" fmla="*/ 2 h 10"/>
                <a:gd name="T18" fmla="*/ 4 w 28"/>
                <a:gd name="T19" fmla="*/ 3 h 10"/>
                <a:gd name="T20" fmla="*/ 0 w 28"/>
                <a:gd name="T21" fmla="*/ 4 h 10"/>
                <a:gd name="T22" fmla="*/ 1 w 28"/>
                <a:gd name="T23" fmla="*/ 5 h 10"/>
                <a:gd name="T24" fmla="*/ 1 w 28"/>
                <a:gd name="T25" fmla="*/ 6 h 10"/>
                <a:gd name="T26" fmla="*/ 0 w 28"/>
                <a:gd name="T27" fmla="*/ 7 h 10"/>
                <a:gd name="T28" fmla="*/ 0 w 28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0">
                  <a:moveTo>
                    <a:pt x="0" y="10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7"/>
                    <a:pt x="11" y="7"/>
                  </a:cubicBezTo>
                  <a:cubicBezTo>
                    <a:pt x="14" y="7"/>
                    <a:pt x="22" y="7"/>
                    <a:pt x="24" y="7"/>
                  </a:cubicBezTo>
                  <a:cubicBezTo>
                    <a:pt x="27" y="7"/>
                    <a:pt x="28" y="6"/>
                    <a:pt x="28" y="3"/>
                  </a:cubicBezTo>
                  <a:cubicBezTo>
                    <a:pt x="28" y="0"/>
                    <a:pt x="27" y="1"/>
                    <a:pt x="25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1"/>
                    <a:pt x="13" y="3"/>
                    <a:pt x="11" y="1"/>
                  </a:cubicBezTo>
                  <a:cubicBezTo>
                    <a:pt x="9" y="0"/>
                    <a:pt x="11" y="0"/>
                    <a:pt x="8" y="2"/>
                  </a:cubicBezTo>
                  <a:cubicBezTo>
                    <a:pt x="6" y="3"/>
                    <a:pt x="6" y="3"/>
                    <a:pt x="4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0" y="8"/>
                    <a:pt x="0" y="9"/>
                    <a:pt x="0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239">
              <a:extLst>
                <a:ext uri="{FF2B5EF4-FFF2-40B4-BE49-F238E27FC236}">
                  <a16:creationId xmlns:a16="http://schemas.microsoft.com/office/drawing/2014/main" xmlns="" id="{3C8F97B0-5F3F-4318-A90A-6BEA0505D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0291" y="3703901"/>
              <a:ext cx="98803" cy="35928"/>
            </a:xfrm>
            <a:custGeom>
              <a:avLst/>
              <a:gdLst>
                <a:gd name="T0" fmla="*/ 0 w 28"/>
                <a:gd name="T1" fmla="*/ 10 h 10"/>
                <a:gd name="T2" fmla="*/ 7 w 28"/>
                <a:gd name="T3" fmla="*/ 9 h 10"/>
                <a:gd name="T4" fmla="*/ 11 w 28"/>
                <a:gd name="T5" fmla="*/ 7 h 10"/>
                <a:gd name="T6" fmla="*/ 24 w 28"/>
                <a:gd name="T7" fmla="*/ 7 h 10"/>
                <a:gd name="T8" fmla="*/ 28 w 28"/>
                <a:gd name="T9" fmla="*/ 3 h 10"/>
                <a:gd name="T10" fmla="*/ 25 w 28"/>
                <a:gd name="T11" fmla="*/ 1 h 10"/>
                <a:gd name="T12" fmla="*/ 19 w 28"/>
                <a:gd name="T13" fmla="*/ 1 h 10"/>
                <a:gd name="T14" fmla="*/ 11 w 28"/>
                <a:gd name="T15" fmla="*/ 1 h 10"/>
                <a:gd name="T16" fmla="*/ 8 w 28"/>
                <a:gd name="T17" fmla="*/ 2 h 10"/>
                <a:gd name="T18" fmla="*/ 4 w 28"/>
                <a:gd name="T19" fmla="*/ 3 h 10"/>
                <a:gd name="T20" fmla="*/ 0 w 28"/>
                <a:gd name="T21" fmla="*/ 4 h 10"/>
                <a:gd name="T22" fmla="*/ 1 w 28"/>
                <a:gd name="T23" fmla="*/ 5 h 10"/>
                <a:gd name="T24" fmla="*/ 1 w 28"/>
                <a:gd name="T25" fmla="*/ 6 h 10"/>
                <a:gd name="T26" fmla="*/ 0 w 28"/>
                <a:gd name="T27" fmla="*/ 7 h 10"/>
                <a:gd name="T28" fmla="*/ 0 w 28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0">
                  <a:moveTo>
                    <a:pt x="0" y="10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7"/>
                    <a:pt x="11" y="7"/>
                  </a:cubicBezTo>
                  <a:cubicBezTo>
                    <a:pt x="14" y="7"/>
                    <a:pt x="22" y="7"/>
                    <a:pt x="24" y="7"/>
                  </a:cubicBezTo>
                  <a:cubicBezTo>
                    <a:pt x="27" y="7"/>
                    <a:pt x="28" y="6"/>
                    <a:pt x="28" y="3"/>
                  </a:cubicBezTo>
                  <a:cubicBezTo>
                    <a:pt x="28" y="0"/>
                    <a:pt x="27" y="1"/>
                    <a:pt x="25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1"/>
                    <a:pt x="13" y="3"/>
                    <a:pt x="11" y="1"/>
                  </a:cubicBezTo>
                  <a:cubicBezTo>
                    <a:pt x="9" y="0"/>
                    <a:pt x="11" y="0"/>
                    <a:pt x="8" y="2"/>
                  </a:cubicBezTo>
                  <a:cubicBezTo>
                    <a:pt x="6" y="3"/>
                    <a:pt x="6" y="3"/>
                    <a:pt x="4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0" y="8"/>
                    <a:pt x="0" y="9"/>
                    <a:pt x="0" y="1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Freeform 240">
              <a:extLst>
                <a:ext uri="{FF2B5EF4-FFF2-40B4-BE49-F238E27FC236}">
                  <a16:creationId xmlns:a16="http://schemas.microsoft.com/office/drawing/2014/main" xmlns="" id="{E238466B-1745-419F-B837-15C9D2D7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544" y="4127859"/>
              <a:ext cx="183234" cy="246111"/>
            </a:xfrm>
            <a:custGeom>
              <a:avLst/>
              <a:gdLst>
                <a:gd name="T0" fmla="*/ 20 w 52"/>
                <a:gd name="T1" fmla="*/ 70 h 70"/>
                <a:gd name="T2" fmla="*/ 23 w 52"/>
                <a:gd name="T3" fmla="*/ 65 h 70"/>
                <a:gd name="T4" fmla="*/ 28 w 52"/>
                <a:gd name="T5" fmla="*/ 67 h 70"/>
                <a:gd name="T6" fmla="*/ 30 w 52"/>
                <a:gd name="T7" fmla="*/ 63 h 70"/>
                <a:gd name="T8" fmla="*/ 28 w 52"/>
                <a:gd name="T9" fmla="*/ 56 h 70"/>
                <a:gd name="T10" fmla="*/ 28 w 52"/>
                <a:gd name="T11" fmla="*/ 54 h 70"/>
                <a:gd name="T12" fmla="*/ 34 w 52"/>
                <a:gd name="T13" fmla="*/ 52 h 70"/>
                <a:gd name="T14" fmla="*/ 34 w 52"/>
                <a:gd name="T15" fmla="*/ 48 h 70"/>
                <a:gd name="T16" fmla="*/ 37 w 52"/>
                <a:gd name="T17" fmla="*/ 51 h 70"/>
                <a:gd name="T18" fmla="*/ 43 w 52"/>
                <a:gd name="T19" fmla="*/ 50 h 70"/>
                <a:gd name="T20" fmla="*/ 47 w 52"/>
                <a:gd name="T21" fmla="*/ 55 h 70"/>
                <a:gd name="T22" fmla="*/ 50 w 52"/>
                <a:gd name="T23" fmla="*/ 50 h 70"/>
                <a:gd name="T24" fmla="*/ 48 w 52"/>
                <a:gd name="T25" fmla="*/ 45 h 70"/>
                <a:gd name="T26" fmla="*/ 48 w 52"/>
                <a:gd name="T27" fmla="*/ 40 h 70"/>
                <a:gd name="T28" fmla="*/ 47 w 52"/>
                <a:gd name="T29" fmla="*/ 36 h 70"/>
                <a:gd name="T30" fmla="*/ 47 w 52"/>
                <a:gd name="T31" fmla="*/ 31 h 70"/>
                <a:gd name="T32" fmla="*/ 43 w 52"/>
                <a:gd name="T33" fmla="*/ 27 h 70"/>
                <a:gd name="T34" fmla="*/ 45 w 52"/>
                <a:gd name="T35" fmla="*/ 26 h 70"/>
                <a:gd name="T36" fmla="*/ 44 w 52"/>
                <a:gd name="T37" fmla="*/ 21 h 70"/>
                <a:gd name="T38" fmla="*/ 47 w 52"/>
                <a:gd name="T39" fmla="*/ 19 h 70"/>
                <a:gd name="T40" fmla="*/ 52 w 52"/>
                <a:gd name="T41" fmla="*/ 19 h 70"/>
                <a:gd name="T42" fmla="*/ 52 w 52"/>
                <a:gd name="T43" fmla="*/ 12 h 70"/>
                <a:gd name="T44" fmla="*/ 47 w 52"/>
                <a:gd name="T45" fmla="*/ 11 h 70"/>
                <a:gd name="T46" fmla="*/ 42 w 52"/>
                <a:gd name="T47" fmla="*/ 11 h 70"/>
                <a:gd name="T48" fmla="*/ 41 w 52"/>
                <a:gd name="T49" fmla="*/ 8 h 70"/>
                <a:gd name="T50" fmla="*/ 41 w 52"/>
                <a:gd name="T51" fmla="*/ 1 h 70"/>
                <a:gd name="T52" fmla="*/ 35 w 52"/>
                <a:gd name="T53" fmla="*/ 1 h 70"/>
                <a:gd name="T54" fmla="*/ 30 w 52"/>
                <a:gd name="T55" fmla="*/ 2 h 70"/>
                <a:gd name="T56" fmla="*/ 25 w 52"/>
                <a:gd name="T57" fmla="*/ 3 h 70"/>
                <a:gd name="T58" fmla="*/ 24 w 52"/>
                <a:gd name="T59" fmla="*/ 15 h 70"/>
                <a:gd name="T60" fmla="*/ 7 w 52"/>
                <a:gd name="T61" fmla="*/ 14 h 70"/>
                <a:gd name="T62" fmla="*/ 6 w 52"/>
                <a:gd name="T63" fmla="*/ 16 h 70"/>
                <a:gd name="T64" fmla="*/ 6 w 52"/>
                <a:gd name="T65" fmla="*/ 19 h 70"/>
                <a:gd name="T66" fmla="*/ 8 w 52"/>
                <a:gd name="T67" fmla="*/ 21 h 70"/>
                <a:gd name="T68" fmla="*/ 8 w 52"/>
                <a:gd name="T69" fmla="*/ 26 h 70"/>
                <a:gd name="T70" fmla="*/ 4 w 52"/>
                <a:gd name="T71" fmla="*/ 26 h 70"/>
                <a:gd name="T72" fmla="*/ 5 w 52"/>
                <a:gd name="T73" fmla="*/ 28 h 70"/>
                <a:gd name="T74" fmla="*/ 4 w 52"/>
                <a:gd name="T75" fmla="*/ 30 h 70"/>
                <a:gd name="T76" fmla="*/ 6 w 52"/>
                <a:gd name="T77" fmla="*/ 32 h 70"/>
                <a:gd name="T78" fmla="*/ 3 w 52"/>
                <a:gd name="T79" fmla="*/ 40 h 70"/>
                <a:gd name="T80" fmla="*/ 0 w 52"/>
                <a:gd name="T81" fmla="*/ 40 h 70"/>
                <a:gd name="T82" fmla="*/ 0 w 52"/>
                <a:gd name="T83" fmla="*/ 43 h 70"/>
                <a:gd name="T84" fmla="*/ 3 w 52"/>
                <a:gd name="T85" fmla="*/ 43 h 70"/>
                <a:gd name="T86" fmla="*/ 3 w 52"/>
                <a:gd name="T87" fmla="*/ 47 h 70"/>
                <a:gd name="T88" fmla="*/ 6 w 52"/>
                <a:gd name="T89" fmla="*/ 47 h 70"/>
                <a:gd name="T90" fmla="*/ 6 w 52"/>
                <a:gd name="T91" fmla="*/ 49 h 70"/>
                <a:gd name="T92" fmla="*/ 8 w 52"/>
                <a:gd name="T93" fmla="*/ 50 h 70"/>
                <a:gd name="T94" fmla="*/ 4 w 52"/>
                <a:gd name="T95" fmla="*/ 50 h 70"/>
                <a:gd name="T96" fmla="*/ 4 w 52"/>
                <a:gd name="T97" fmla="*/ 52 h 70"/>
                <a:gd name="T98" fmla="*/ 18 w 52"/>
                <a:gd name="T99" fmla="*/ 64 h 70"/>
                <a:gd name="T100" fmla="*/ 18 w 52"/>
                <a:gd name="T101" fmla="*/ 69 h 70"/>
                <a:gd name="T102" fmla="*/ 20 w 52"/>
                <a:gd name="T10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70">
                  <a:moveTo>
                    <a:pt x="20" y="70"/>
                  </a:moveTo>
                  <a:cubicBezTo>
                    <a:pt x="20" y="70"/>
                    <a:pt x="21" y="65"/>
                    <a:pt x="23" y="65"/>
                  </a:cubicBezTo>
                  <a:cubicBezTo>
                    <a:pt x="25" y="65"/>
                    <a:pt x="25" y="66"/>
                    <a:pt x="28" y="67"/>
                  </a:cubicBezTo>
                  <a:cubicBezTo>
                    <a:pt x="31" y="68"/>
                    <a:pt x="30" y="66"/>
                    <a:pt x="30" y="63"/>
                  </a:cubicBezTo>
                  <a:cubicBezTo>
                    <a:pt x="29" y="60"/>
                    <a:pt x="26" y="58"/>
                    <a:pt x="28" y="56"/>
                  </a:cubicBezTo>
                  <a:cubicBezTo>
                    <a:pt x="29" y="55"/>
                    <a:pt x="30" y="57"/>
                    <a:pt x="28" y="54"/>
                  </a:cubicBezTo>
                  <a:cubicBezTo>
                    <a:pt x="27" y="50"/>
                    <a:pt x="32" y="53"/>
                    <a:pt x="34" y="52"/>
                  </a:cubicBezTo>
                  <a:cubicBezTo>
                    <a:pt x="36" y="51"/>
                    <a:pt x="32" y="48"/>
                    <a:pt x="34" y="48"/>
                  </a:cubicBezTo>
                  <a:cubicBezTo>
                    <a:pt x="37" y="49"/>
                    <a:pt x="37" y="51"/>
                    <a:pt x="37" y="51"/>
                  </a:cubicBezTo>
                  <a:cubicBezTo>
                    <a:pt x="37" y="51"/>
                    <a:pt x="41" y="49"/>
                    <a:pt x="43" y="50"/>
                  </a:cubicBezTo>
                  <a:cubicBezTo>
                    <a:pt x="45" y="50"/>
                    <a:pt x="45" y="53"/>
                    <a:pt x="47" y="55"/>
                  </a:cubicBezTo>
                  <a:cubicBezTo>
                    <a:pt x="49" y="56"/>
                    <a:pt x="49" y="55"/>
                    <a:pt x="50" y="50"/>
                  </a:cubicBezTo>
                  <a:cubicBezTo>
                    <a:pt x="51" y="46"/>
                    <a:pt x="50" y="46"/>
                    <a:pt x="48" y="45"/>
                  </a:cubicBezTo>
                  <a:cubicBezTo>
                    <a:pt x="46" y="44"/>
                    <a:pt x="50" y="42"/>
                    <a:pt x="48" y="40"/>
                  </a:cubicBezTo>
                  <a:cubicBezTo>
                    <a:pt x="47" y="38"/>
                    <a:pt x="46" y="39"/>
                    <a:pt x="47" y="36"/>
                  </a:cubicBezTo>
                  <a:cubicBezTo>
                    <a:pt x="48" y="33"/>
                    <a:pt x="47" y="32"/>
                    <a:pt x="47" y="31"/>
                  </a:cubicBezTo>
                  <a:cubicBezTo>
                    <a:pt x="47" y="30"/>
                    <a:pt x="45" y="28"/>
                    <a:pt x="43" y="27"/>
                  </a:cubicBezTo>
                  <a:cubicBezTo>
                    <a:pt x="42" y="26"/>
                    <a:pt x="45" y="26"/>
                    <a:pt x="45" y="26"/>
                  </a:cubicBezTo>
                  <a:cubicBezTo>
                    <a:pt x="45" y="26"/>
                    <a:pt x="44" y="23"/>
                    <a:pt x="44" y="21"/>
                  </a:cubicBezTo>
                  <a:cubicBezTo>
                    <a:pt x="44" y="19"/>
                    <a:pt x="45" y="19"/>
                    <a:pt x="47" y="19"/>
                  </a:cubicBezTo>
                  <a:cubicBezTo>
                    <a:pt x="50" y="18"/>
                    <a:pt x="52" y="19"/>
                    <a:pt x="52" y="19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49" y="11"/>
                    <a:pt x="47" y="11"/>
                  </a:cubicBezTo>
                  <a:cubicBezTo>
                    <a:pt x="45" y="11"/>
                    <a:pt x="44" y="10"/>
                    <a:pt x="42" y="11"/>
                  </a:cubicBezTo>
                  <a:cubicBezTo>
                    <a:pt x="40" y="12"/>
                    <a:pt x="42" y="9"/>
                    <a:pt x="41" y="8"/>
                  </a:cubicBezTo>
                  <a:cubicBezTo>
                    <a:pt x="41" y="6"/>
                    <a:pt x="41" y="1"/>
                    <a:pt x="41" y="1"/>
                  </a:cubicBezTo>
                  <a:cubicBezTo>
                    <a:pt x="41" y="1"/>
                    <a:pt x="38" y="0"/>
                    <a:pt x="35" y="1"/>
                  </a:cubicBezTo>
                  <a:cubicBezTo>
                    <a:pt x="32" y="3"/>
                    <a:pt x="31" y="1"/>
                    <a:pt x="30" y="2"/>
                  </a:cubicBezTo>
                  <a:cubicBezTo>
                    <a:pt x="28" y="3"/>
                    <a:pt x="25" y="3"/>
                    <a:pt x="25" y="3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6" y="15"/>
                    <a:pt x="6" y="16"/>
                  </a:cubicBezTo>
                  <a:cubicBezTo>
                    <a:pt x="7" y="17"/>
                    <a:pt x="5" y="18"/>
                    <a:pt x="6" y="19"/>
                  </a:cubicBezTo>
                  <a:cubicBezTo>
                    <a:pt x="6" y="19"/>
                    <a:pt x="8" y="21"/>
                    <a:pt x="8" y="21"/>
                  </a:cubicBezTo>
                  <a:cubicBezTo>
                    <a:pt x="8" y="23"/>
                    <a:pt x="8" y="24"/>
                    <a:pt x="8" y="26"/>
                  </a:cubicBezTo>
                  <a:cubicBezTo>
                    <a:pt x="7" y="26"/>
                    <a:pt x="5" y="25"/>
                    <a:pt x="4" y="26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7" y="27"/>
                    <a:pt x="8" y="29"/>
                    <a:pt x="4" y="30"/>
                  </a:cubicBezTo>
                  <a:cubicBezTo>
                    <a:pt x="4" y="30"/>
                    <a:pt x="6" y="31"/>
                    <a:pt x="6" y="32"/>
                  </a:cubicBezTo>
                  <a:cubicBezTo>
                    <a:pt x="6" y="33"/>
                    <a:pt x="4" y="38"/>
                    <a:pt x="3" y="40"/>
                  </a:cubicBezTo>
                  <a:cubicBezTo>
                    <a:pt x="2" y="40"/>
                    <a:pt x="1" y="40"/>
                    <a:pt x="0" y="40"/>
                  </a:cubicBezTo>
                  <a:cubicBezTo>
                    <a:pt x="0" y="40"/>
                    <a:pt x="1" y="42"/>
                    <a:pt x="0" y="43"/>
                  </a:cubicBezTo>
                  <a:cubicBezTo>
                    <a:pt x="1" y="43"/>
                    <a:pt x="1" y="43"/>
                    <a:pt x="3" y="43"/>
                  </a:cubicBezTo>
                  <a:cubicBezTo>
                    <a:pt x="3" y="45"/>
                    <a:pt x="2" y="46"/>
                    <a:pt x="3" y="47"/>
                  </a:cubicBezTo>
                  <a:cubicBezTo>
                    <a:pt x="3" y="47"/>
                    <a:pt x="6" y="47"/>
                    <a:pt x="6" y="47"/>
                  </a:cubicBezTo>
                  <a:cubicBezTo>
                    <a:pt x="6" y="47"/>
                    <a:pt x="6" y="48"/>
                    <a:pt x="6" y="49"/>
                  </a:cubicBezTo>
                  <a:cubicBezTo>
                    <a:pt x="8" y="48"/>
                    <a:pt x="7" y="50"/>
                    <a:pt x="8" y="50"/>
                  </a:cubicBezTo>
                  <a:cubicBezTo>
                    <a:pt x="7" y="50"/>
                    <a:pt x="5" y="50"/>
                    <a:pt x="4" y="50"/>
                  </a:cubicBezTo>
                  <a:cubicBezTo>
                    <a:pt x="4" y="50"/>
                    <a:pt x="4" y="52"/>
                    <a:pt x="4" y="52"/>
                  </a:cubicBezTo>
                  <a:cubicBezTo>
                    <a:pt x="5" y="53"/>
                    <a:pt x="18" y="64"/>
                    <a:pt x="18" y="64"/>
                  </a:cubicBezTo>
                  <a:cubicBezTo>
                    <a:pt x="19" y="66"/>
                    <a:pt x="17" y="67"/>
                    <a:pt x="18" y="69"/>
                  </a:cubicBezTo>
                  <a:cubicBezTo>
                    <a:pt x="19" y="70"/>
                    <a:pt x="19" y="70"/>
                    <a:pt x="20" y="7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Freeform 241">
              <a:extLst>
                <a:ext uri="{FF2B5EF4-FFF2-40B4-BE49-F238E27FC236}">
                  <a16:creationId xmlns:a16="http://schemas.microsoft.com/office/drawing/2014/main" xmlns="" id="{CD917A57-B52B-45ED-B087-8E0A47EEE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544" y="4127859"/>
              <a:ext cx="183234" cy="246111"/>
            </a:xfrm>
            <a:custGeom>
              <a:avLst/>
              <a:gdLst>
                <a:gd name="T0" fmla="*/ 20 w 52"/>
                <a:gd name="T1" fmla="*/ 70 h 70"/>
                <a:gd name="T2" fmla="*/ 23 w 52"/>
                <a:gd name="T3" fmla="*/ 65 h 70"/>
                <a:gd name="T4" fmla="*/ 28 w 52"/>
                <a:gd name="T5" fmla="*/ 67 h 70"/>
                <a:gd name="T6" fmla="*/ 30 w 52"/>
                <a:gd name="T7" fmla="*/ 63 h 70"/>
                <a:gd name="T8" fmla="*/ 28 w 52"/>
                <a:gd name="T9" fmla="*/ 56 h 70"/>
                <a:gd name="T10" fmla="*/ 28 w 52"/>
                <a:gd name="T11" fmla="*/ 54 h 70"/>
                <a:gd name="T12" fmla="*/ 34 w 52"/>
                <a:gd name="T13" fmla="*/ 52 h 70"/>
                <a:gd name="T14" fmla="*/ 34 w 52"/>
                <a:gd name="T15" fmla="*/ 48 h 70"/>
                <a:gd name="T16" fmla="*/ 37 w 52"/>
                <a:gd name="T17" fmla="*/ 51 h 70"/>
                <a:gd name="T18" fmla="*/ 43 w 52"/>
                <a:gd name="T19" fmla="*/ 50 h 70"/>
                <a:gd name="T20" fmla="*/ 47 w 52"/>
                <a:gd name="T21" fmla="*/ 55 h 70"/>
                <a:gd name="T22" fmla="*/ 50 w 52"/>
                <a:gd name="T23" fmla="*/ 50 h 70"/>
                <a:gd name="T24" fmla="*/ 48 w 52"/>
                <a:gd name="T25" fmla="*/ 45 h 70"/>
                <a:gd name="T26" fmla="*/ 48 w 52"/>
                <a:gd name="T27" fmla="*/ 40 h 70"/>
                <a:gd name="T28" fmla="*/ 47 w 52"/>
                <a:gd name="T29" fmla="*/ 36 h 70"/>
                <a:gd name="T30" fmla="*/ 47 w 52"/>
                <a:gd name="T31" fmla="*/ 31 h 70"/>
                <a:gd name="T32" fmla="*/ 43 w 52"/>
                <a:gd name="T33" fmla="*/ 27 h 70"/>
                <a:gd name="T34" fmla="*/ 45 w 52"/>
                <a:gd name="T35" fmla="*/ 26 h 70"/>
                <a:gd name="T36" fmla="*/ 44 w 52"/>
                <a:gd name="T37" fmla="*/ 21 h 70"/>
                <a:gd name="T38" fmla="*/ 47 w 52"/>
                <a:gd name="T39" fmla="*/ 19 h 70"/>
                <a:gd name="T40" fmla="*/ 52 w 52"/>
                <a:gd name="T41" fmla="*/ 19 h 70"/>
                <a:gd name="T42" fmla="*/ 52 w 52"/>
                <a:gd name="T43" fmla="*/ 12 h 70"/>
                <a:gd name="T44" fmla="*/ 47 w 52"/>
                <a:gd name="T45" fmla="*/ 11 h 70"/>
                <a:gd name="T46" fmla="*/ 42 w 52"/>
                <a:gd name="T47" fmla="*/ 11 h 70"/>
                <a:gd name="T48" fmla="*/ 41 w 52"/>
                <a:gd name="T49" fmla="*/ 8 h 70"/>
                <a:gd name="T50" fmla="*/ 41 w 52"/>
                <a:gd name="T51" fmla="*/ 1 h 70"/>
                <a:gd name="T52" fmla="*/ 35 w 52"/>
                <a:gd name="T53" fmla="*/ 1 h 70"/>
                <a:gd name="T54" fmla="*/ 30 w 52"/>
                <a:gd name="T55" fmla="*/ 2 h 70"/>
                <a:gd name="T56" fmla="*/ 25 w 52"/>
                <a:gd name="T57" fmla="*/ 3 h 70"/>
                <a:gd name="T58" fmla="*/ 24 w 52"/>
                <a:gd name="T59" fmla="*/ 15 h 70"/>
                <a:gd name="T60" fmla="*/ 7 w 52"/>
                <a:gd name="T61" fmla="*/ 14 h 70"/>
                <a:gd name="T62" fmla="*/ 6 w 52"/>
                <a:gd name="T63" fmla="*/ 16 h 70"/>
                <a:gd name="T64" fmla="*/ 6 w 52"/>
                <a:gd name="T65" fmla="*/ 19 h 70"/>
                <a:gd name="T66" fmla="*/ 8 w 52"/>
                <a:gd name="T67" fmla="*/ 21 h 70"/>
                <a:gd name="T68" fmla="*/ 8 w 52"/>
                <a:gd name="T69" fmla="*/ 26 h 70"/>
                <a:gd name="T70" fmla="*/ 4 w 52"/>
                <a:gd name="T71" fmla="*/ 26 h 70"/>
                <a:gd name="T72" fmla="*/ 5 w 52"/>
                <a:gd name="T73" fmla="*/ 28 h 70"/>
                <a:gd name="T74" fmla="*/ 4 w 52"/>
                <a:gd name="T75" fmla="*/ 30 h 70"/>
                <a:gd name="T76" fmla="*/ 6 w 52"/>
                <a:gd name="T77" fmla="*/ 32 h 70"/>
                <a:gd name="T78" fmla="*/ 3 w 52"/>
                <a:gd name="T79" fmla="*/ 40 h 70"/>
                <a:gd name="T80" fmla="*/ 0 w 52"/>
                <a:gd name="T81" fmla="*/ 40 h 70"/>
                <a:gd name="T82" fmla="*/ 0 w 52"/>
                <a:gd name="T83" fmla="*/ 43 h 70"/>
                <a:gd name="T84" fmla="*/ 3 w 52"/>
                <a:gd name="T85" fmla="*/ 43 h 70"/>
                <a:gd name="T86" fmla="*/ 3 w 52"/>
                <a:gd name="T87" fmla="*/ 47 h 70"/>
                <a:gd name="T88" fmla="*/ 6 w 52"/>
                <a:gd name="T89" fmla="*/ 47 h 70"/>
                <a:gd name="T90" fmla="*/ 6 w 52"/>
                <a:gd name="T91" fmla="*/ 49 h 70"/>
                <a:gd name="T92" fmla="*/ 8 w 52"/>
                <a:gd name="T93" fmla="*/ 50 h 70"/>
                <a:gd name="T94" fmla="*/ 4 w 52"/>
                <a:gd name="T95" fmla="*/ 50 h 70"/>
                <a:gd name="T96" fmla="*/ 4 w 52"/>
                <a:gd name="T97" fmla="*/ 52 h 70"/>
                <a:gd name="T98" fmla="*/ 18 w 52"/>
                <a:gd name="T99" fmla="*/ 64 h 70"/>
                <a:gd name="T100" fmla="*/ 18 w 52"/>
                <a:gd name="T101" fmla="*/ 69 h 70"/>
                <a:gd name="T102" fmla="*/ 20 w 52"/>
                <a:gd name="T10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70">
                  <a:moveTo>
                    <a:pt x="20" y="70"/>
                  </a:moveTo>
                  <a:cubicBezTo>
                    <a:pt x="20" y="70"/>
                    <a:pt x="21" y="65"/>
                    <a:pt x="23" y="65"/>
                  </a:cubicBezTo>
                  <a:cubicBezTo>
                    <a:pt x="25" y="65"/>
                    <a:pt x="25" y="66"/>
                    <a:pt x="28" y="67"/>
                  </a:cubicBezTo>
                  <a:cubicBezTo>
                    <a:pt x="31" y="68"/>
                    <a:pt x="30" y="66"/>
                    <a:pt x="30" y="63"/>
                  </a:cubicBezTo>
                  <a:cubicBezTo>
                    <a:pt x="29" y="60"/>
                    <a:pt x="26" y="58"/>
                    <a:pt x="28" y="56"/>
                  </a:cubicBezTo>
                  <a:cubicBezTo>
                    <a:pt x="29" y="55"/>
                    <a:pt x="30" y="57"/>
                    <a:pt x="28" y="54"/>
                  </a:cubicBezTo>
                  <a:cubicBezTo>
                    <a:pt x="27" y="50"/>
                    <a:pt x="32" y="53"/>
                    <a:pt x="34" y="52"/>
                  </a:cubicBezTo>
                  <a:cubicBezTo>
                    <a:pt x="36" y="51"/>
                    <a:pt x="32" y="48"/>
                    <a:pt x="34" y="48"/>
                  </a:cubicBezTo>
                  <a:cubicBezTo>
                    <a:pt x="37" y="49"/>
                    <a:pt x="37" y="51"/>
                    <a:pt x="37" y="51"/>
                  </a:cubicBezTo>
                  <a:cubicBezTo>
                    <a:pt x="37" y="51"/>
                    <a:pt x="41" y="49"/>
                    <a:pt x="43" y="50"/>
                  </a:cubicBezTo>
                  <a:cubicBezTo>
                    <a:pt x="45" y="50"/>
                    <a:pt x="45" y="53"/>
                    <a:pt x="47" y="55"/>
                  </a:cubicBezTo>
                  <a:cubicBezTo>
                    <a:pt x="49" y="56"/>
                    <a:pt x="49" y="55"/>
                    <a:pt x="50" y="50"/>
                  </a:cubicBezTo>
                  <a:cubicBezTo>
                    <a:pt x="51" y="46"/>
                    <a:pt x="50" y="46"/>
                    <a:pt x="48" y="45"/>
                  </a:cubicBezTo>
                  <a:cubicBezTo>
                    <a:pt x="46" y="44"/>
                    <a:pt x="50" y="42"/>
                    <a:pt x="48" y="40"/>
                  </a:cubicBezTo>
                  <a:cubicBezTo>
                    <a:pt x="47" y="38"/>
                    <a:pt x="46" y="39"/>
                    <a:pt x="47" y="36"/>
                  </a:cubicBezTo>
                  <a:cubicBezTo>
                    <a:pt x="48" y="33"/>
                    <a:pt x="47" y="32"/>
                    <a:pt x="47" y="31"/>
                  </a:cubicBezTo>
                  <a:cubicBezTo>
                    <a:pt x="47" y="30"/>
                    <a:pt x="45" y="28"/>
                    <a:pt x="43" y="27"/>
                  </a:cubicBezTo>
                  <a:cubicBezTo>
                    <a:pt x="42" y="26"/>
                    <a:pt x="45" y="26"/>
                    <a:pt x="45" y="26"/>
                  </a:cubicBezTo>
                  <a:cubicBezTo>
                    <a:pt x="45" y="26"/>
                    <a:pt x="44" y="23"/>
                    <a:pt x="44" y="21"/>
                  </a:cubicBezTo>
                  <a:cubicBezTo>
                    <a:pt x="44" y="19"/>
                    <a:pt x="45" y="19"/>
                    <a:pt x="47" y="19"/>
                  </a:cubicBezTo>
                  <a:cubicBezTo>
                    <a:pt x="50" y="18"/>
                    <a:pt x="52" y="19"/>
                    <a:pt x="52" y="19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49" y="11"/>
                    <a:pt x="47" y="11"/>
                  </a:cubicBezTo>
                  <a:cubicBezTo>
                    <a:pt x="45" y="11"/>
                    <a:pt x="44" y="10"/>
                    <a:pt x="42" y="11"/>
                  </a:cubicBezTo>
                  <a:cubicBezTo>
                    <a:pt x="40" y="12"/>
                    <a:pt x="42" y="9"/>
                    <a:pt x="41" y="8"/>
                  </a:cubicBezTo>
                  <a:cubicBezTo>
                    <a:pt x="41" y="6"/>
                    <a:pt x="41" y="1"/>
                    <a:pt x="41" y="1"/>
                  </a:cubicBezTo>
                  <a:cubicBezTo>
                    <a:pt x="41" y="1"/>
                    <a:pt x="38" y="0"/>
                    <a:pt x="35" y="1"/>
                  </a:cubicBezTo>
                  <a:cubicBezTo>
                    <a:pt x="32" y="3"/>
                    <a:pt x="31" y="1"/>
                    <a:pt x="30" y="2"/>
                  </a:cubicBezTo>
                  <a:cubicBezTo>
                    <a:pt x="28" y="3"/>
                    <a:pt x="25" y="3"/>
                    <a:pt x="25" y="3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6" y="15"/>
                    <a:pt x="6" y="16"/>
                  </a:cubicBezTo>
                  <a:cubicBezTo>
                    <a:pt x="7" y="17"/>
                    <a:pt x="5" y="18"/>
                    <a:pt x="6" y="19"/>
                  </a:cubicBezTo>
                  <a:cubicBezTo>
                    <a:pt x="6" y="19"/>
                    <a:pt x="8" y="21"/>
                    <a:pt x="8" y="21"/>
                  </a:cubicBezTo>
                  <a:cubicBezTo>
                    <a:pt x="8" y="23"/>
                    <a:pt x="8" y="24"/>
                    <a:pt x="8" y="26"/>
                  </a:cubicBezTo>
                  <a:cubicBezTo>
                    <a:pt x="7" y="26"/>
                    <a:pt x="5" y="25"/>
                    <a:pt x="4" y="26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7" y="27"/>
                    <a:pt x="8" y="29"/>
                    <a:pt x="4" y="30"/>
                  </a:cubicBezTo>
                  <a:cubicBezTo>
                    <a:pt x="4" y="30"/>
                    <a:pt x="6" y="31"/>
                    <a:pt x="6" y="32"/>
                  </a:cubicBezTo>
                  <a:cubicBezTo>
                    <a:pt x="6" y="33"/>
                    <a:pt x="4" y="38"/>
                    <a:pt x="3" y="40"/>
                  </a:cubicBezTo>
                  <a:cubicBezTo>
                    <a:pt x="2" y="40"/>
                    <a:pt x="1" y="40"/>
                    <a:pt x="0" y="40"/>
                  </a:cubicBezTo>
                  <a:cubicBezTo>
                    <a:pt x="0" y="40"/>
                    <a:pt x="1" y="42"/>
                    <a:pt x="0" y="43"/>
                  </a:cubicBezTo>
                  <a:cubicBezTo>
                    <a:pt x="1" y="43"/>
                    <a:pt x="1" y="43"/>
                    <a:pt x="3" y="43"/>
                  </a:cubicBezTo>
                  <a:cubicBezTo>
                    <a:pt x="3" y="45"/>
                    <a:pt x="2" y="46"/>
                    <a:pt x="3" y="47"/>
                  </a:cubicBezTo>
                  <a:cubicBezTo>
                    <a:pt x="3" y="47"/>
                    <a:pt x="6" y="47"/>
                    <a:pt x="6" y="47"/>
                  </a:cubicBezTo>
                  <a:cubicBezTo>
                    <a:pt x="6" y="47"/>
                    <a:pt x="6" y="48"/>
                    <a:pt x="6" y="49"/>
                  </a:cubicBezTo>
                  <a:cubicBezTo>
                    <a:pt x="8" y="48"/>
                    <a:pt x="7" y="50"/>
                    <a:pt x="8" y="50"/>
                  </a:cubicBezTo>
                  <a:cubicBezTo>
                    <a:pt x="7" y="50"/>
                    <a:pt x="5" y="50"/>
                    <a:pt x="4" y="50"/>
                  </a:cubicBezTo>
                  <a:cubicBezTo>
                    <a:pt x="4" y="50"/>
                    <a:pt x="4" y="52"/>
                    <a:pt x="4" y="52"/>
                  </a:cubicBezTo>
                  <a:cubicBezTo>
                    <a:pt x="5" y="53"/>
                    <a:pt x="18" y="64"/>
                    <a:pt x="18" y="64"/>
                  </a:cubicBezTo>
                  <a:cubicBezTo>
                    <a:pt x="19" y="66"/>
                    <a:pt x="17" y="67"/>
                    <a:pt x="18" y="69"/>
                  </a:cubicBezTo>
                  <a:cubicBezTo>
                    <a:pt x="19" y="70"/>
                    <a:pt x="19" y="70"/>
                    <a:pt x="20" y="7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Freeform 242">
              <a:extLst>
                <a:ext uri="{FF2B5EF4-FFF2-40B4-BE49-F238E27FC236}">
                  <a16:creationId xmlns:a16="http://schemas.microsoft.com/office/drawing/2014/main" xmlns="" id="{C85790E7-9FDC-4596-9AD1-18E7363E6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5201" y="3996719"/>
              <a:ext cx="98803" cy="179644"/>
            </a:xfrm>
            <a:custGeom>
              <a:avLst/>
              <a:gdLst>
                <a:gd name="T0" fmla="*/ 5 w 28"/>
                <a:gd name="T1" fmla="*/ 1 h 51"/>
                <a:gd name="T2" fmla="*/ 5 w 28"/>
                <a:gd name="T3" fmla="*/ 3 h 51"/>
                <a:gd name="T4" fmla="*/ 4 w 28"/>
                <a:gd name="T5" fmla="*/ 6 h 51"/>
                <a:gd name="T6" fmla="*/ 0 w 28"/>
                <a:gd name="T7" fmla="*/ 13 h 51"/>
                <a:gd name="T8" fmla="*/ 1 w 28"/>
                <a:gd name="T9" fmla="*/ 24 h 51"/>
                <a:gd name="T10" fmla="*/ 5 w 28"/>
                <a:gd name="T11" fmla="*/ 31 h 51"/>
                <a:gd name="T12" fmla="*/ 4 w 28"/>
                <a:gd name="T13" fmla="*/ 39 h 51"/>
                <a:gd name="T14" fmla="*/ 0 w 28"/>
                <a:gd name="T15" fmla="*/ 45 h 51"/>
                <a:gd name="T16" fmla="*/ 3 w 28"/>
                <a:gd name="T17" fmla="*/ 50 h 51"/>
                <a:gd name="T18" fmla="*/ 8 w 28"/>
                <a:gd name="T19" fmla="*/ 48 h 51"/>
                <a:gd name="T20" fmla="*/ 13 w 28"/>
                <a:gd name="T21" fmla="*/ 47 h 51"/>
                <a:gd name="T22" fmla="*/ 16 w 28"/>
                <a:gd name="T23" fmla="*/ 50 h 51"/>
                <a:gd name="T24" fmla="*/ 21 w 28"/>
                <a:gd name="T25" fmla="*/ 42 h 51"/>
                <a:gd name="T26" fmla="*/ 23 w 28"/>
                <a:gd name="T27" fmla="*/ 33 h 51"/>
                <a:gd name="T28" fmla="*/ 24 w 28"/>
                <a:gd name="T29" fmla="*/ 27 h 51"/>
                <a:gd name="T30" fmla="*/ 28 w 28"/>
                <a:gd name="T31" fmla="*/ 20 h 51"/>
                <a:gd name="T32" fmla="*/ 27 w 28"/>
                <a:gd name="T33" fmla="*/ 16 h 51"/>
                <a:gd name="T34" fmla="*/ 25 w 28"/>
                <a:gd name="T35" fmla="*/ 16 h 51"/>
                <a:gd name="T36" fmla="*/ 23 w 28"/>
                <a:gd name="T37" fmla="*/ 13 h 51"/>
                <a:gd name="T38" fmla="*/ 21 w 28"/>
                <a:gd name="T39" fmla="*/ 13 h 51"/>
                <a:gd name="T40" fmla="*/ 18 w 28"/>
                <a:gd name="T41" fmla="*/ 6 h 51"/>
                <a:gd name="T42" fmla="*/ 11 w 28"/>
                <a:gd name="T43" fmla="*/ 3 h 51"/>
                <a:gd name="T44" fmla="*/ 6 w 28"/>
                <a:gd name="T45" fmla="*/ 3 h 51"/>
                <a:gd name="T46" fmla="*/ 5 w 28"/>
                <a:gd name="T47" fmla="*/ 0 h 51"/>
                <a:gd name="T48" fmla="*/ 5 w 28"/>
                <a:gd name="T49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51">
                  <a:moveTo>
                    <a:pt x="5" y="1"/>
                  </a:moveTo>
                  <a:cubicBezTo>
                    <a:pt x="5" y="2"/>
                    <a:pt x="5" y="2"/>
                    <a:pt x="5" y="3"/>
                  </a:cubicBezTo>
                  <a:cubicBezTo>
                    <a:pt x="4" y="4"/>
                    <a:pt x="4" y="6"/>
                    <a:pt x="4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" y="21"/>
                    <a:pt x="1" y="24"/>
                  </a:cubicBezTo>
                  <a:cubicBezTo>
                    <a:pt x="1" y="27"/>
                    <a:pt x="5" y="31"/>
                    <a:pt x="5" y="31"/>
                  </a:cubicBezTo>
                  <a:cubicBezTo>
                    <a:pt x="5" y="31"/>
                    <a:pt x="5" y="35"/>
                    <a:pt x="4" y="39"/>
                  </a:cubicBezTo>
                  <a:cubicBezTo>
                    <a:pt x="2" y="42"/>
                    <a:pt x="0" y="45"/>
                    <a:pt x="0" y="45"/>
                  </a:cubicBezTo>
                  <a:cubicBezTo>
                    <a:pt x="0" y="45"/>
                    <a:pt x="1" y="48"/>
                    <a:pt x="3" y="50"/>
                  </a:cubicBezTo>
                  <a:cubicBezTo>
                    <a:pt x="5" y="51"/>
                    <a:pt x="8" y="48"/>
                    <a:pt x="8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21" y="44"/>
                    <a:pt x="21" y="42"/>
                  </a:cubicBezTo>
                  <a:cubicBezTo>
                    <a:pt x="22" y="41"/>
                    <a:pt x="23" y="33"/>
                    <a:pt x="23" y="33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7" y="23"/>
                    <a:pt x="28" y="20"/>
                  </a:cubicBezTo>
                  <a:cubicBezTo>
                    <a:pt x="27" y="19"/>
                    <a:pt x="27" y="17"/>
                    <a:pt x="27" y="16"/>
                  </a:cubicBezTo>
                  <a:cubicBezTo>
                    <a:pt x="26" y="16"/>
                    <a:pt x="25" y="16"/>
                    <a:pt x="25" y="16"/>
                  </a:cubicBezTo>
                  <a:cubicBezTo>
                    <a:pt x="24" y="16"/>
                    <a:pt x="23" y="13"/>
                    <a:pt x="23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1"/>
                    <a:pt x="20" y="7"/>
                    <a:pt x="18" y="6"/>
                  </a:cubicBezTo>
                  <a:cubicBezTo>
                    <a:pt x="18" y="6"/>
                    <a:pt x="11" y="3"/>
                    <a:pt x="11" y="3"/>
                  </a:cubicBezTo>
                  <a:cubicBezTo>
                    <a:pt x="9" y="2"/>
                    <a:pt x="7" y="4"/>
                    <a:pt x="6" y="3"/>
                  </a:cubicBezTo>
                  <a:cubicBezTo>
                    <a:pt x="5" y="3"/>
                    <a:pt x="5" y="0"/>
                    <a:pt x="5" y="0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243">
              <a:extLst>
                <a:ext uri="{FF2B5EF4-FFF2-40B4-BE49-F238E27FC236}">
                  <a16:creationId xmlns:a16="http://schemas.microsoft.com/office/drawing/2014/main" xmlns="" id="{413C4847-5A6E-49B7-9276-6E7BD7745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5201" y="3996719"/>
              <a:ext cx="98803" cy="179644"/>
            </a:xfrm>
            <a:custGeom>
              <a:avLst/>
              <a:gdLst>
                <a:gd name="T0" fmla="*/ 5 w 28"/>
                <a:gd name="T1" fmla="*/ 1 h 51"/>
                <a:gd name="T2" fmla="*/ 5 w 28"/>
                <a:gd name="T3" fmla="*/ 3 h 51"/>
                <a:gd name="T4" fmla="*/ 4 w 28"/>
                <a:gd name="T5" fmla="*/ 6 h 51"/>
                <a:gd name="T6" fmla="*/ 0 w 28"/>
                <a:gd name="T7" fmla="*/ 13 h 51"/>
                <a:gd name="T8" fmla="*/ 1 w 28"/>
                <a:gd name="T9" fmla="*/ 24 h 51"/>
                <a:gd name="T10" fmla="*/ 5 w 28"/>
                <a:gd name="T11" fmla="*/ 31 h 51"/>
                <a:gd name="T12" fmla="*/ 4 w 28"/>
                <a:gd name="T13" fmla="*/ 39 h 51"/>
                <a:gd name="T14" fmla="*/ 0 w 28"/>
                <a:gd name="T15" fmla="*/ 45 h 51"/>
                <a:gd name="T16" fmla="*/ 3 w 28"/>
                <a:gd name="T17" fmla="*/ 50 h 51"/>
                <a:gd name="T18" fmla="*/ 8 w 28"/>
                <a:gd name="T19" fmla="*/ 48 h 51"/>
                <a:gd name="T20" fmla="*/ 13 w 28"/>
                <a:gd name="T21" fmla="*/ 47 h 51"/>
                <a:gd name="T22" fmla="*/ 16 w 28"/>
                <a:gd name="T23" fmla="*/ 50 h 51"/>
                <a:gd name="T24" fmla="*/ 21 w 28"/>
                <a:gd name="T25" fmla="*/ 42 h 51"/>
                <a:gd name="T26" fmla="*/ 23 w 28"/>
                <a:gd name="T27" fmla="*/ 33 h 51"/>
                <a:gd name="T28" fmla="*/ 24 w 28"/>
                <a:gd name="T29" fmla="*/ 27 h 51"/>
                <a:gd name="T30" fmla="*/ 28 w 28"/>
                <a:gd name="T31" fmla="*/ 20 h 51"/>
                <a:gd name="T32" fmla="*/ 27 w 28"/>
                <a:gd name="T33" fmla="*/ 16 h 51"/>
                <a:gd name="T34" fmla="*/ 25 w 28"/>
                <a:gd name="T35" fmla="*/ 16 h 51"/>
                <a:gd name="T36" fmla="*/ 23 w 28"/>
                <a:gd name="T37" fmla="*/ 13 h 51"/>
                <a:gd name="T38" fmla="*/ 21 w 28"/>
                <a:gd name="T39" fmla="*/ 13 h 51"/>
                <a:gd name="T40" fmla="*/ 18 w 28"/>
                <a:gd name="T41" fmla="*/ 6 h 51"/>
                <a:gd name="T42" fmla="*/ 11 w 28"/>
                <a:gd name="T43" fmla="*/ 3 h 51"/>
                <a:gd name="T44" fmla="*/ 6 w 28"/>
                <a:gd name="T45" fmla="*/ 3 h 51"/>
                <a:gd name="T46" fmla="*/ 5 w 28"/>
                <a:gd name="T47" fmla="*/ 0 h 51"/>
                <a:gd name="T48" fmla="*/ 5 w 28"/>
                <a:gd name="T49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51">
                  <a:moveTo>
                    <a:pt x="5" y="1"/>
                  </a:moveTo>
                  <a:cubicBezTo>
                    <a:pt x="5" y="2"/>
                    <a:pt x="5" y="2"/>
                    <a:pt x="5" y="3"/>
                  </a:cubicBezTo>
                  <a:cubicBezTo>
                    <a:pt x="4" y="4"/>
                    <a:pt x="4" y="6"/>
                    <a:pt x="4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" y="21"/>
                    <a:pt x="1" y="24"/>
                  </a:cubicBezTo>
                  <a:cubicBezTo>
                    <a:pt x="1" y="27"/>
                    <a:pt x="5" y="31"/>
                    <a:pt x="5" y="31"/>
                  </a:cubicBezTo>
                  <a:cubicBezTo>
                    <a:pt x="5" y="31"/>
                    <a:pt x="5" y="35"/>
                    <a:pt x="4" y="39"/>
                  </a:cubicBezTo>
                  <a:cubicBezTo>
                    <a:pt x="2" y="42"/>
                    <a:pt x="0" y="45"/>
                    <a:pt x="0" y="45"/>
                  </a:cubicBezTo>
                  <a:cubicBezTo>
                    <a:pt x="0" y="45"/>
                    <a:pt x="1" y="48"/>
                    <a:pt x="3" y="50"/>
                  </a:cubicBezTo>
                  <a:cubicBezTo>
                    <a:pt x="5" y="51"/>
                    <a:pt x="8" y="48"/>
                    <a:pt x="8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21" y="44"/>
                    <a:pt x="21" y="42"/>
                  </a:cubicBezTo>
                  <a:cubicBezTo>
                    <a:pt x="22" y="41"/>
                    <a:pt x="23" y="33"/>
                    <a:pt x="23" y="33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7" y="23"/>
                    <a:pt x="28" y="20"/>
                  </a:cubicBezTo>
                  <a:cubicBezTo>
                    <a:pt x="27" y="19"/>
                    <a:pt x="27" y="17"/>
                    <a:pt x="27" y="16"/>
                  </a:cubicBezTo>
                  <a:cubicBezTo>
                    <a:pt x="26" y="16"/>
                    <a:pt x="25" y="16"/>
                    <a:pt x="25" y="16"/>
                  </a:cubicBezTo>
                  <a:cubicBezTo>
                    <a:pt x="24" y="16"/>
                    <a:pt x="23" y="13"/>
                    <a:pt x="23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1"/>
                    <a:pt x="20" y="7"/>
                    <a:pt x="18" y="6"/>
                  </a:cubicBezTo>
                  <a:cubicBezTo>
                    <a:pt x="18" y="6"/>
                    <a:pt x="11" y="3"/>
                    <a:pt x="11" y="3"/>
                  </a:cubicBezTo>
                  <a:cubicBezTo>
                    <a:pt x="9" y="2"/>
                    <a:pt x="7" y="4"/>
                    <a:pt x="6" y="3"/>
                  </a:cubicBezTo>
                  <a:cubicBezTo>
                    <a:pt x="5" y="3"/>
                    <a:pt x="5" y="0"/>
                    <a:pt x="5" y="0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244">
              <a:extLst>
                <a:ext uri="{FF2B5EF4-FFF2-40B4-BE49-F238E27FC236}">
                  <a16:creationId xmlns:a16="http://schemas.microsoft.com/office/drawing/2014/main" xmlns="" id="{955B9C58-AC4E-4F40-A859-B68BB12C3C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3166" y="2171546"/>
              <a:ext cx="5252700" cy="2942552"/>
            </a:xfrm>
            <a:custGeom>
              <a:avLst/>
              <a:gdLst>
                <a:gd name="T0" fmla="*/ 1458 w 1491"/>
                <a:gd name="T1" fmla="*/ 814 h 835"/>
                <a:gd name="T2" fmla="*/ 1471 w 1491"/>
                <a:gd name="T3" fmla="*/ 831 h 835"/>
                <a:gd name="T4" fmla="*/ 1482 w 1491"/>
                <a:gd name="T5" fmla="*/ 834 h 835"/>
                <a:gd name="T6" fmla="*/ 1476 w 1491"/>
                <a:gd name="T7" fmla="*/ 826 h 835"/>
                <a:gd name="T8" fmla="*/ 1470 w 1491"/>
                <a:gd name="T9" fmla="*/ 822 h 835"/>
                <a:gd name="T10" fmla="*/ 1457 w 1491"/>
                <a:gd name="T11" fmla="*/ 809 h 835"/>
                <a:gd name="T12" fmla="*/ 1482 w 1491"/>
                <a:gd name="T13" fmla="*/ 821 h 835"/>
                <a:gd name="T14" fmla="*/ 1488 w 1491"/>
                <a:gd name="T15" fmla="*/ 826 h 835"/>
                <a:gd name="T16" fmla="*/ 517 w 1491"/>
                <a:gd name="T17" fmla="*/ 815 h 835"/>
                <a:gd name="T18" fmla="*/ 519 w 1491"/>
                <a:gd name="T19" fmla="*/ 815 h 835"/>
                <a:gd name="T20" fmla="*/ 65 w 1491"/>
                <a:gd name="T21" fmla="*/ 112 h 835"/>
                <a:gd name="T22" fmla="*/ 50 w 1491"/>
                <a:gd name="T23" fmla="*/ 109 h 835"/>
                <a:gd name="T24" fmla="*/ 34 w 1491"/>
                <a:gd name="T25" fmla="*/ 105 h 835"/>
                <a:gd name="T26" fmla="*/ 33 w 1491"/>
                <a:gd name="T27" fmla="*/ 97 h 835"/>
                <a:gd name="T28" fmla="*/ 36 w 1491"/>
                <a:gd name="T29" fmla="*/ 85 h 835"/>
                <a:gd name="T30" fmla="*/ 36 w 1491"/>
                <a:gd name="T31" fmla="*/ 77 h 835"/>
                <a:gd name="T32" fmla="*/ 33 w 1491"/>
                <a:gd name="T33" fmla="*/ 68 h 835"/>
                <a:gd name="T34" fmla="*/ 23 w 1491"/>
                <a:gd name="T35" fmla="*/ 56 h 835"/>
                <a:gd name="T36" fmla="*/ 19 w 1491"/>
                <a:gd name="T37" fmla="*/ 52 h 835"/>
                <a:gd name="T38" fmla="*/ 18 w 1491"/>
                <a:gd name="T39" fmla="*/ 49 h 835"/>
                <a:gd name="T40" fmla="*/ 14 w 1491"/>
                <a:gd name="T41" fmla="*/ 50 h 835"/>
                <a:gd name="T42" fmla="*/ 8 w 1491"/>
                <a:gd name="T43" fmla="*/ 43 h 835"/>
                <a:gd name="T44" fmla="*/ 2 w 1491"/>
                <a:gd name="T45" fmla="*/ 41 h 835"/>
                <a:gd name="T46" fmla="*/ 5 w 1491"/>
                <a:gd name="T47" fmla="*/ 38 h 835"/>
                <a:gd name="T48" fmla="*/ 4 w 1491"/>
                <a:gd name="T49" fmla="*/ 33 h 835"/>
                <a:gd name="T50" fmla="*/ 16 w 1491"/>
                <a:gd name="T51" fmla="*/ 35 h 835"/>
                <a:gd name="T52" fmla="*/ 22 w 1491"/>
                <a:gd name="T53" fmla="*/ 33 h 835"/>
                <a:gd name="T54" fmla="*/ 31 w 1491"/>
                <a:gd name="T55" fmla="*/ 31 h 835"/>
                <a:gd name="T56" fmla="*/ 26 w 1491"/>
                <a:gd name="T57" fmla="*/ 18 h 835"/>
                <a:gd name="T58" fmla="*/ 45 w 1491"/>
                <a:gd name="T59" fmla="*/ 17 h 835"/>
                <a:gd name="T60" fmla="*/ 56 w 1491"/>
                <a:gd name="T61" fmla="*/ 5 h 835"/>
                <a:gd name="T62" fmla="*/ 63 w 1491"/>
                <a:gd name="T63" fmla="*/ 3 h 835"/>
                <a:gd name="T64" fmla="*/ 70 w 1491"/>
                <a:gd name="T65" fmla="*/ 10 h 835"/>
                <a:gd name="T66" fmla="*/ 80 w 1491"/>
                <a:gd name="T67" fmla="*/ 17 h 835"/>
                <a:gd name="T68" fmla="*/ 88 w 1491"/>
                <a:gd name="T69" fmla="*/ 21 h 835"/>
                <a:gd name="T70" fmla="*/ 94 w 1491"/>
                <a:gd name="T71" fmla="*/ 24 h 835"/>
                <a:gd name="T72" fmla="*/ 109 w 1491"/>
                <a:gd name="T73" fmla="*/ 28 h 835"/>
                <a:gd name="T74" fmla="*/ 112 w 1491"/>
                <a:gd name="T75" fmla="*/ 39 h 835"/>
                <a:gd name="T76" fmla="*/ 108 w 1491"/>
                <a:gd name="T77" fmla="*/ 50 h 835"/>
                <a:gd name="T78" fmla="*/ 95 w 1491"/>
                <a:gd name="T79" fmla="*/ 64 h 835"/>
                <a:gd name="T80" fmla="*/ 104 w 1491"/>
                <a:gd name="T81" fmla="*/ 71 h 835"/>
                <a:gd name="T82" fmla="*/ 102 w 1491"/>
                <a:gd name="T83" fmla="*/ 79 h 835"/>
                <a:gd name="T84" fmla="*/ 106 w 1491"/>
                <a:gd name="T85" fmla="*/ 92 h 835"/>
                <a:gd name="T86" fmla="*/ 104 w 1491"/>
                <a:gd name="T87" fmla="*/ 97 h 835"/>
                <a:gd name="T88" fmla="*/ 102 w 1491"/>
                <a:gd name="T89" fmla="*/ 98 h 835"/>
                <a:gd name="T90" fmla="*/ 95 w 1491"/>
                <a:gd name="T91" fmla="*/ 104 h 835"/>
                <a:gd name="T92" fmla="*/ 87 w 1491"/>
                <a:gd name="T93" fmla="*/ 99 h 835"/>
                <a:gd name="T94" fmla="*/ 74 w 1491"/>
                <a:gd name="T95" fmla="*/ 103 h 835"/>
                <a:gd name="T96" fmla="*/ 123 w 1491"/>
                <a:gd name="T97" fmla="*/ 103 h 835"/>
                <a:gd name="T98" fmla="*/ 117 w 1491"/>
                <a:gd name="T99" fmla="*/ 119 h 835"/>
                <a:gd name="T100" fmla="*/ 125 w 1491"/>
                <a:gd name="T101" fmla="*/ 1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1" h="835">
                  <a:moveTo>
                    <a:pt x="1457" y="809"/>
                  </a:moveTo>
                  <a:cubicBezTo>
                    <a:pt x="1457" y="809"/>
                    <a:pt x="1457" y="812"/>
                    <a:pt x="1457" y="813"/>
                  </a:cubicBezTo>
                  <a:cubicBezTo>
                    <a:pt x="1458" y="814"/>
                    <a:pt x="1458" y="814"/>
                    <a:pt x="1458" y="814"/>
                  </a:cubicBezTo>
                  <a:cubicBezTo>
                    <a:pt x="1459" y="817"/>
                    <a:pt x="1461" y="822"/>
                    <a:pt x="1464" y="824"/>
                  </a:cubicBezTo>
                  <a:cubicBezTo>
                    <a:pt x="1465" y="824"/>
                    <a:pt x="1466" y="825"/>
                    <a:pt x="1467" y="825"/>
                  </a:cubicBezTo>
                  <a:cubicBezTo>
                    <a:pt x="1468" y="827"/>
                    <a:pt x="1468" y="830"/>
                    <a:pt x="1471" y="831"/>
                  </a:cubicBezTo>
                  <a:cubicBezTo>
                    <a:pt x="1472" y="832"/>
                    <a:pt x="1474" y="832"/>
                    <a:pt x="1475" y="832"/>
                  </a:cubicBezTo>
                  <a:cubicBezTo>
                    <a:pt x="1476" y="833"/>
                    <a:pt x="1478" y="835"/>
                    <a:pt x="1479" y="835"/>
                  </a:cubicBezTo>
                  <a:cubicBezTo>
                    <a:pt x="1481" y="835"/>
                    <a:pt x="1481" y="834"/>
                    <a:pt x="1482" y="834"/>
                  </a:cubicBezTo>
                  <a:cubicBezTo>
                    <a:pt x="1483" y="835"/>
                    <a:pt x="1483" y="833"/>
                    <a:pt x="1483" y="833"/>
                  </a:cubicBezTo>
                  <a:cubicBezTo>
                    <a:pt x="1481" y="832"/>
                    <a:pt x="1478" y="830"/>
                    <a:pt x="1477" y="828"/>
                  </a:cubicBezTo>
                  <a:cubicBezTo>
                    <a:pt x="1476" y="827"/>
                    <a:pt x="1476" y="826"/>
                    <a:pt x="1476" y="826"/>
                  </a:cubicBezTo>
                  <a:cubicBezTo>
                    <a:pt x="1474" y="825"/>
                    <a:pt x="1472" y="826"/>
                    <a:pt x="1471" y="824"/>
                  </a:cubicBezTo>
                  <a:cubicBezTo>
                    <a:pt x="1470" y="824"/>
                    <a:pt x="1471" y="823"/>
                    <a:pt x="1471" y="822"/>
                  </a:cubicBezTo>
                  <a:cubicBezTo>
                    <a:pt x="1470" y="822"/>
                    <a:pt x="1470" y="822"/>
                    <a:pt x="1470" y="822"/>
                  </a:cubicBezTo>
                  <a:cubicBezTo>
                    <a:pt x="1469" y="822"/>
                    <a:pt x="1462" y="814"/>
                    <a:pt x="1461" y="813"/>
                  </a:cubicBezTo>
                  <a:cubicBezTo>
                    <a:pt x="1461" y="812"/>
                    <a:pt x="1462" y="810"/>
                    <a:pt x="1461" y="810"/>
                  </a:cubicBezTo>
                  <a:cubicBezTo>
                    <a:pt x="1461" y="809"/>
                    <a:pt x="1458" y="809"/>
                    <a:pt x="1457" y="809"/>
                  </a:cubicBezTo>
                  <a:close/>
                  <a:moveTo>
                    <a:pt x="1481" y="816"/>
                  </a:moveTo>
                  <a:cubicBezTo>
                    <a:pt x="1480" y="816"/>
                    <a:pt x="1480" y="820"/>
                    <a:pt x="1480" y="821"/>
                  </a:cubicBezTo>
                  <a:cubicBezTo>
                    <a:pt x="1481" y="821"/>
                    <a:pt x="1482" y="821"/>
                    <a:pt x="1482" y="821"/>
                  </a:cubicBezTo>
                  <a:cubicBezTo>
                    <a:pt x="1483" y="819"/>
                    <a:pt x="1483" y="819"/>
                    <a:pt x="1483" y="819"/>
                  </a:cubicBezTo>
                  <a:cubicBezTo>
                    <a:pt x="1482" y="818"/>
                    <a:pt x="1481" y="816"/>
                    <a:pt x="1481" y="816"/>
                  </a:cubicBezTo>
                  <a:close/>
                  <a:moveTo>
                    <a:pt x="1488" y="826"/>
                  </a:moveTo>
                  <a:cubicBezTo>
                    <a:pt x="1489" y="828"/>
                    <a:pt x="1489" y="828"/>
                    <a:pt x="1489" y="828"/>
                  </a:cubicBezTo>
                  <a:cubicBezTo>
                    <a:pt x="1490" y="828"/>
                    <a:pt x="1491" y="826"/>
                    <a:pt x="1488" y="826"/>
                  </a:cubicBezTo>
                  <a:close/>
                  <a:moveTo>
                    <a:pt x="517" y="815"/>
                  </a:moveTo>
                  <a:cubicBezTo>
                    <a:pt x="517" y="815"/>
                    <a:pt x="516" y="815"/>
                    <a:pt x="515" y="816"/>
                  </a:cubicBezTo>
                  <a:cubicBezTo>
                    <a:pt x="516" y="817"/>
                    <a:pt x="516" y="817"/>
                    <a:pt x="516" y="819"/>
                  </a:cubicBezTo>
                  <a:cubicBezTo>
                    <a:pt x="522" y="819"/>
                    <a:pt x="523" y="820"/>
                    <a:pt x="519" y="815"/>
                  </a:cubicBezTo>
                  <a:cubicBezTo>
                    <a:pt x="519" y="815"/>
                    <a:pt x="517" y="815"/>
                    <a:pt x="517" y="815"/>
                  </a:cubicBezTo>
                  <a:close/>
                  <a:moveTo>
                    <a:pt x="70" y="109"/>
                  </a:moveTo>
                  <a:cubicBezTo>
                    <a:pt x="66" y="109"/>
                    <a:pt x="68" y="112"/>
                    <a:pt x="65" y="112"/>
                  </a:cubicBezTo>
                  <a:cubicBezTo>
                    <a:pt x="62" y="112"/>
                    <a:pt x="60" y="113"/>
                    <a:pt x="59" y="111"/>
                  </a:cubicBezTo>
                  <a:cubicBezTo>
                    <a:pt x="58" y="109"/>
                    <a:pt x="56" y="111"/>
                    <a:pt x="56" y="111"/>
                  </a:cubicBezTo>
                  <a:cubicBezTo>
                    <a:pt x="56" y="111"/>
                    <a:pt x="53" y="111"/>
                    <a:pt x="50" y="109"/>
                  </a:cubicBezTo>
                  <a:cubicBezTo>
                    <a:pt x="47" y="108"/>
                    <a:pt x="46" y="110"/>
                    <a:pt x="44" y="110"/>
                  </a:cubicBezTo>
                  <a:cubicBezTo>
                    <a:pt x="42" y="110"/>
                    <a:pt x="42" y="107"/>
                    <a:pt x="39" y="107"/>
                  </a:cubicBezTo>
                  <a:cubicBezTo>
                    <a:pt x="36" y="107"/>
                    <a:pt x="37" y="106"/>
                    <a:pt x="34" y="105"/>
                  </a:cubicBezTo>
                  <a:cubicBezTo>
                    <a:pt x="31" y="105"/>
                    <a:pt x="30" y="106"/>
                    <a:pt x="30" y="104"/>
                  </a:cubicBezTo>
                  <a:cubicBezTo>
                    <a:pt x="30" y="102"/>
                    <a:pt x="28" y="100"/>
                    <a:pt x="28" y="100"/>
                  </a:cubicBezTo>
                  <a:cubicBezTo>
                    <a:pt x="30" y="100"/>
                    <a:pt x="32" y="99"/>
                    <a:pt x="33" y="97"/>
                  </a:cubicBezTo>
                  <a:cubicBezTo>
                    <a:pt x="34" y="95"/>
                    <a:pt x="33" y="92"/>
                    <a:pt x="34" y="90"/>
                  </a:cubicBezTo>
                  <a:cubicBezTo>
                    <a:pt x="34" y="89"/>
                    <a:pt x="35" y="87"/>
                    <a:pt x="36" y="87"/>
                  </a:cubicBezTo>
                  <a:cubicBezTo>
                    <a:pt x="36" y="86"/>
                    <a:pt x="35" y="85"/>
                    <a:pt x="36" y="85"/>
                  </a:cubicBezTo>
                  <a:cubicBezTo>
                    <a:pt x="36" y="85"/>
                    <a:pt x="35" y="84"/>
                    <a:pt x="34" y="84"/>
                  </a:cubicBezTo>
                  <a:cubicBezTo>
                    <a:pt x="34" y="82"/>
                    <a:pt x="34" y="80"/>
                    <a:pt x="34" y="78"/>
                  </a:cubicBezTo>
                  <a:cubicBezTo>
                    <a:pt x="34" y="78"/>
                    <a:pt x="35" y="77"/>
                    <a:pt x="36" y="77"/>
                  </a:cubicBezTo>
                  <a:cubicBezTo>
                    <a:pt x="35" y="76"/>
                    <a:pt x="35" y="76"/>
                    <a:pt x="34" y="75"/>
                  </a:cubicBezTo>
                  <a:cubicBezTo>
                    <a:pt x="35" y="74"/>
                    <a:pt x="35" y="69"/>
                    <a:pt x="34" y="67"/>
                  </a:cubicBezTo>
                  <a:cubicBezTo>
                    <a:pt x="34" y="67"/>
                    <a:pt x="33" y="68"/>
                    <a:pt x="33" y="68"/>
                  </a:cubicBezTo>
                  <a:cubicBezTo>
                    <a:pt x="33" y="68"/>
                    <a:pt x="32" y="66"/>
                    <a:pt x="32" y="66"/>
                  </a:cubicBezTo>
                  <a:cubicBezTo>
                    <a:pt x="29" y="64"/>
                    <a:pt x="24" y="63"/>
                    <a:pt x="23" y="60"/>
                  </a:cubicBezTo>
                  <a:cubicBezTo>
                    <a:pt x="23" y="59"/>
                    <a:pt x="23" y="57"/>
                    <a:pt x="23" y="56"/>
                  </a:cubicBezTo>
                  <a:cubicBezTo>
                    <a:pt x="21" y="58"/>
                    <a:pt x="23" y="53"/>
                    <a:pt x="23" y="53"/>
                  </a:cubicBezTo>
                  <a:cubicBezTo>
                    <a:pt x="22" y="53"/>
                    <a:pt x="21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20" y="51"/>
                    <a:pt x="20" y="50"/>
                  </a:cubicBezTo>
                  <a:cubicBezTo>
                    <a:pt x="19" y="50"/>
                    <a:pt x="17" y="50"/>
                    <a:pt x="16" y="50"/>
                  </a:cubicBezTo>
                  <a:cubicBezTo>
                    <a:pt x="17" y="50"/>
                    <a:pt x="16" y="48"/>
                    <a:pt x="18" y="49"/>
                  </a:cubicBezTo>
                  <a:cubicBezTo>
                    <a:pt x="18" y="48"/>
                    <a:pt x="18" y="47"/>
                    <a:pt x="19" y="47"/>
                  </a:cubicBezTo>
                  <a:cubicBezTo>
                    <a:pt x="18" y="47"/>
                    <a:pt x="18" y="46"/>
                    <a:pt x="17" y="46"/>
                  </a:cubicBezTo>
                  <a:cubicBezTo>
                    <a:pt x="16" y="47"/>
                    <a:pt x="15" y="49"/>
                    <a:pt x="14" y="50"/>
                  </a:cubicBezTo>
                  <a:cubicBezTo>
                    <a:pt x="12" y="47"/>
                    <a:pt x="12" y="46"/>
                    <a:pt x="10" y="44"/>
                  </a:cubicBezTo>
                  <a:cubicBezTo>
                    <a:pt x="9" y="44"/>
                    <a:pt x="9" y="45"/>
                    <a:pt x="8" y="45"/>
                  </a:cubicBezTo>
                  <a:cubicBezTo>
                    <a:pt x="8" y="44"/>
                    <a:pt x="8" y="44"/>
                    <a:pt x="8" y="43"/>
                  </a:cubicBezTo>
                  <a:cubicBezTo>
                    <a:pt x="6" y="43"/>
                    <a:pt x="4" y="43"/>
                    <a:pt x="1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2" y="39"/>
                    <a:pt x="2" y="39"/>
                  </a:cubicBezTo>
                  <a:cubicBezTo>
                    <a:pt x="3" y="39"/>
                    <a:pt x="2" y="39"/>
                    <a:pt x="4" y="39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4" y="37"/>
                    <a:pt x="2" y="37"/>
                    <a:pt x="1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2" y="34"/>
                    <a:pt x="3" y="33"/>
                    <a:pt x="4" y="33"/>
                  </a:cubicBezTo>
                  <a:cubicBezTo>
                    <a:pt x="6" y="32"/>
                    <a:pt x="8" y="34"/>
                    <a:pt x="9" y="33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5" y="30"/>
                    <a:pt x="15" y="33"/>
                    <a:pt x="16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3"/>
                    <a:pt x="19" y="33"/>
                  </a:cubicBezTo>
                  <a:cubicBezTo>
                    <a:pt x="21" y="32"/>
                    <a:pt x="21" y="34"/>
                    <a:pt x="22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3"/>
                    <a:pt x="26" y="32"/>
                    <a:pt x="30" y="33"/>
                  </a:cubicBezTo>
                  <a:cubicBezTo>
                    <a:pt x="30" y="32"/>
                    <a:pt x="32" y="32"/>
                    <a:pt x="31" y="31"/>
                  </a:cubicBezTo>
                  <a:cubicBezTo>
                    <a:pt x="31" y="31"/>
                    <a:pt x="29" y="30"/>
                    <a:pt x="29" y="30"/>
                  </a:cubicBezTo>
                  <a:cubicBezTo>
                    <a:pt x="28" y="28"/>
                    <a:pt x="29" y="26"/>
                    <a:pt x="29" y="24"/>
                  </a:cubicBezTo>
                  <a:cubicBezTo>
                    <a:pt x="29" y="23"/>
                    <a:pt x="27" y="20"/>
                    <a:pt x="26" y="18"/>
                  </a:cubicBezTo>
                  <a:cubicBezTo>
                    <a:pt x="32" y="17"/>
                    <a:pt x="31" y="17"/>
                    <a:pt x="32" y="23"/>
                  </a:cubicBezTo>
                  <a:cubicBezTo>
                    <a:pt x="36" y="22"/>
                    <a:pt x="41" y="22"/>
                    <a:pt x="45" y="21"/>
                  </a:cubicBezTo>
                  <a:cubicBezTo>
                    <a:pt x="45" y="19"/>
                    <a:pt x="45" y="20"/>
                    <a:pt x="45" y="17"/>
                  </a:cubicBezTo>
                  <a:cubicBezTo>
                    <a:pt x="47" y="16"/>
                    <a:pt x="51" y="13"/>
                    <a:pt x="53" y="13"/>
                  </a:cubicBezTo>
                  <a:cubicBezTo>
                    <a:pt x="54" y="13"/>
                    <a:pt x="55" y="14"/>
                    <a:pt x="56" y="13"/>
                  </a:cubicBezTo>
                  <a:cubicBezTo>
                    <a:pt x="55" y="13"/>
                    <a:pt x="55" y="7"/>
                    <a:pt x="56" y="5"/>
                  </a:cubicBezTo>
                  <a:cubicBezTo>
                    <a:pt x="55" y="6"/>
                    <a:pt x="56" y="2"/>
                    <a:pt x="56" y="2"/>
                  </a:cubicBezTo>
                  <a:cubicBezTo>
                    <a:pt x="58" y="1"/>
                    <a:pt x="59" y="0"/>
                    <a:pt x="61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5" y="2"/>
                    <a:pt x="65" y="4"/>
                  </a:cubicBezTo>
                  <a:cubicBezTo>
                    <a:pt x="66" y="6"/>
                    <a:pt x="66" y="7"/>
                    <a:pt x="66" y="7"/>
                  </a:cubicBezTo>
                  <a:cubicBezTo>
                    <a:pt x="66" y="7"/>
                    <a:pt x="68" y="7"/>
                    <a:pt x="70" y="10"/>
                  </a:cubicBezTo>
                  <a:cubicBezTo>
                    <a:pt x="73" y="13"/>
                    <a:pt x="74" y="11"/>
                    <a:pt x="74" y="11"/>
                  </a:cubicBezTo>
                  <a:cubicBezTo>
                    <a:pt x="74" y="11"/>
                    <a:pt x="74" y="12"/>
                    <a:pt x="76" y="14"/>
                  </a:cubicBezTo>
                  <a:cubicBezTo>
                    <a:pt x="78" y="16"/>
                    <a:pt x="79" y="16"/>
                    <a:pt x="80" y="17"/>
                  </a:cubicBezTo>
                  <a:cubicBezTo>
                    <a:pt x="82" y="18"/>
                    <a:pt x="84" y="14"/>
                    <a:pt x="84" y="17"/>
                  </a:cubicBezTo>
                  <a:cubicBezTo>
                    <a:pt x="84" y="20"/>
                    <a:pt x="84" y="20"/>
                    <a:pt x="86" y="20"/>
                  </a:cubicBezTo>
                  <a:cubicBezTo>
                    <a:pt x="88" y="20"/>
                    <a:pt x="88" y="21"/>
                    <a:pt x="88" y="21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1"/>
                    <a:pt x="93" y="21"/>
                    <a:pt x="93" y="21"/>
                  </a:cubicBezTo>
                  <a:cubicBezTo>
                    <a:pt x="93" y="21"/>
                    <a:pt x="92" y="24"/>
                    <a:pt x="94" y="24"/>
                  </a:cubicBezTo>
                  <a:cubicBezTo>
                    <a:pt x="95" y="24"/>
                    <a:pt x="97" y="25"/>
                    <a:pt x="97" y="25"/>
                  </a:cubicBezTo>
                  <a:cubicBezTo>
                    <a:pt x="97" y="25"/>
                    <a:pt x="103" y="23"/>
                    <a:pt x="104" y="26"/>
                  </a:cubicBezTo>
                  <a:cubicBezTo>
                    <a:pt x="106" y="29"/>
                    <a:pt x="106" y="27"/>
                    <a:pt x="109" y="28"/>
                  </a:cubicBezTo>
                  <a:cubicBezTo>
                    <a:pt x="111" y="28"/>
                    <a:pt x="113" y="28"/>
                    <a:pt x="113" y="28"/>
                  </a:cubicBezTo>
                  <a:cubicBezTo>
                    <a:pt x="113" y="28"/>
                    <a:pt x="114" y="32"/>
                    <a:pt x="112" y="34"/>
                  </a:cubicBezTo>
                  <a:cubicBezTo>
                    <a:pt x="111" y="36"/>
                    <a:pt x="111" y="37"/>
                    <a:pt x="112" y="39"/>
                  </a:cubicBezTo>
                  <a:cubicBezTo>
                    <a:pt x="112" y="41"/>
                    <a:pt x="110" y="44"/>
                    <a:pt x="112" y="47"/>
                  </a:cubicBezTo>
                  <a:cubicBezTo>
                    <a:pt x="112" y="47"/>
                    <a:pt x="111" y="49"/>
                    <a:pt x="110" y="48"/>
                  </a:cubicBezTo>
                  <a:cubicBezTo>
                    <a:pt x="108" y="46"/>
                    <a:pt x="108" y="50"/>
                    <a:pt x="108" y="50"/>
                  </a:cubicBezTo>
                  <a:cubicBezTo>
                    <a:pt x="108" y="50"/>
                    <a:pt x="109" y="51"/>
                    <a:pt x="106" y="51"/>
                  </a:cubicBezTo>
                  <a:cubicBezTo>
                    <a:pt x="103" y="52"/>
                    <a:pt x="101" y="56"/>
                    <a:pt x="99" y="58"/>
                  </a:cubicBezTo>
                  <a:cubicBezTo>
                    <a:pt x="98" y="60"/>
                    <a:pt x="96" y="62"/>
                    <a:pt x="95" y="64"/>
                  </a:cubicBezTo>
                  <a:cubicBezTo>
                    <a:pt x="94" y="66"/>
                    <a:pt x="92" y="71"/>
                    <a:pt x="96" y="68"/>
                  </a:cubicBezTo>
                  <a:cubicBezTo>
                    <a:pt x="99" y="65"/>
                    <a:pt x="99" y="68"/>
                    <a:pt x="99" y="68"/>
                  </a:cubicBezTo>
                  <a:cubicBezTo>
                    <a:pt x="99" y="70"/>
                    <a:pt x="104" y="69"/>
                    <a:pt x="104" y="71"/>
                  </a:cubicBezTo>
                  <a:cubicBezTo>
                    <a:pt x="105" y="73"/>
                    <a:pt x="107" y="72"/>
                    <a:pt x="107" y="72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76"/>
                    <a:pt x="104" y="79"/>
                    <a:pt x="102" y="79"/>
                  </a:cubicBezTo>
                  <a:cubicBezTo>
                    <a:pt x="99" y="79"/>
                    <a:pt x="99" y="84"/>
                    <a:pt x="102" y="84"/>
                  </a:cubicBezTo>
                  <a:cubicBezTo>
                    <a:pt x="104" y="84"/>
                    <a:pt x="101" y="90"/>
                    <a:pt x="102" y="91"/>
                  </a:cubicBezTo>
                  <a:cubicBezTo>
                    <a:pt x="103" y="92"/>
                    <a:pt x="107" y="90"/>
                    <a:pt x="106" y="92"/>
                  </a:cubicBezTo>
                  <a:cubicBezTo>
                    <a:pt x="105" y="94"/>
                    <a:pt x="106" y="92"/>
                    <a:pt x="104" y="94"/>
                  </a:cubicBezTo>
                  <a:cubicBezTo>
                    <a:pt x="103" y="96"/>
                    <a:pt x="105" y="96"/>
                    <a:pt x="105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98"/>
                    <a:pt x="101" y="102"/>
                    <a:pt x="100" y="103"/>
                  </a:cubicBezTo>
                  <a:cubicBezTo>
                    <a:pt x="99" y="103"/>
                    <a:pt x="98" y="102"/>
                    <a:pt x="97" y="103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2" y="104"/>
                    <a:pt x="92" y="101"/>
                    <a:pt x="91" y="101"/>
                  </a:cubicBezTo>
                  <a:cubicBezTo>
                    <a:pt x="90" y="100"/>
                    <a:pt x="89" y="101"/>
                    <a:pt x="89" y="101"/>
                  </a:cubicBezTo>
                  <a:cubicBezTo>
                    <a:pt x="88" y="100"/>
                    <a:pt x="88" y="99"/>
                    <a:pt x="87" y="99"/>
                  </a:cubicBezTo>
                  <a:cubicBezTo>
                    <a:pt x="86" y="98"/>
                    <a:pt x="87" y="100"/>
                    <a:pt x="85" y="100"/>
                  </a:cubicBezTo>
                  <a:cubicBezTo>
                    <a:pt x="84" y="100"/>
                    <a:pt x="82" y="97"/>
                    <a:pt x="79" y="98"/>
                  </a:cubicBezTo>
                  <a:cubicBezTo>
                    <a:pt x="77" y="98"/>
                    <a:pt x="75" y="102"/>
                    <a:pt x="74" y="103"/>
                  </a:cubicBezTo>
                  <a:cubicBezTo>
                    <a:pt x="73" y="103"/>
                    <a:pt x="72" y="103"/>
                    <a:pt x="71" y="103"/>
                  </a:cubicBezTo>
                  <a:cubicBezTo>
                    <a:pt x="71" y="106"/>
                    <a:pt x="70" y="107"/>
                    <a:pt x="70" y="109"/>
                  </a:cubicBezTo>
                  <a:close/>
                  <a:moveTo>
                    <a:pt x="123" y="103"/>
                  </a:moveTo>
                  <a:cubicBezTo>
                    <a:pt x="122" y="105"/>
                    <a:pt x="122" y="107"/>
                    <a:pt x="120" y="108"/>
                  </a:cubicBezTo>
                  <a:cubicBezTo>
                    <a:pt x="119" y="109"/>
                    <a:pt x="117" y="108"/>
                    <a:pt x="116" y="110"/>
                  </a:cubicBezTo>
                  <a:cubicBezTo>
                    <a:pt x="115" y="112"/>
                    <a:pt x="116" y="117"/>
                    <a:pt x="117" y="119"/>
                  </a:cubicBezTo>
                  <a:cubicBezTo>
                    <a:pt x="116" y="119"/>
                    <a:pt x="116" y="119"/>
                    <a:pt x="116" y="120"/>
                  </a:cubicBezTo>
                  <a:cubicBezTo>
                    <a:pt x="117" y="122"/>
                    <a:pt x="121" y="123"/>
                    <a:pt x="123" y="124"/>
                  </a:cubicBezTo>
                  <a:cubicBezTo>
                    <a:pt x="124" y="118"/>
                    <a:pt x="127" y="112"/>
                    <a:pt x="125" y="105"/>
                  </a:cubicBezTo>
                  <a:cubicBezTo>
                    <a:pt x="125" y="104"/>
                    <a:pt x="123" y="103"/>
                    <a:pt x="123" y="10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Freeform 245">
              <a:extLst>
                <a:ext uri="{FF2B5EF4-FFF2-40B4-BE49-F238E27FC236}">
                  <a16:creationId xmlns:a16="http://schemas.microsoft.com/office/drawing/2014/main" xmlns="" id="{FE8E1F59-CE06-4864-B688-7E4D06F446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3166" y="2171546"/>
              <a:ext cx="5252700" cy="2942552"/>
            </a:xfrm>
            <a:custGeom>
              <a:avLst/>
              <a:gdLst>
                <a:gd name="T0" fmla="*/ 1458 w 1491"/>
                <a:gd name="T1" fmla="*/ 814 h 835"/>
                <a:gd name="T2" fmla="*/ 1471 w 1491"/>
                <a:gd name="T3" fmla="*/ 831 h 835"/>
                <a:gd name="T4" fmla="*/ 1482 w 1491"/>
                <a:gd name="T5" fmla="*/ 834 h 835"/>
                <a:gd name="T6" fmla="*/ 1476 w 1491"/>
                <a:gd name="T7" fmla="*/ 826 h 835"/>
                <a:gd name="T8" fmla="*/ 1470 w 1491"/>
                <a:gd name="T9" fmla="*/ 822 h 835"/>
                <a:gd name="T10" fmla="*/ 1457 w 1491"/>
                <a:gd name="T11" fmla="*/ 809 h 835"/>
                <a:gd name="T12" fmla="*/ 1482 w 1491"/>
                <a:gd name="T13" fmla="*/ 821 h 835"/>
                <a:gd name="T14" fmla="*/ 1488 w 1491"/>
                <a:gd name="T15" fmla="*/ 826 h 835"/>
                <a:gd name="T16" fmla="*/ 517 w 1491"/>
                <a:gd name="T17" fmla="*/ 815 h 835"/>
                <a:gd name="T18" fmla="*/ 519 w 1491"/>
                <a:gd name="T19" fmla="*/ 815 h 835"/>
                <a:gd name="T20" fmla="*/ 65 w 1491"/>
                <a:gd name="T21" fmla="*/ 112 h 835"/>
                <a:gd name="T22" fmla="*/ 50 w 1491"/>
                <a:gd name="T23" fmla="*/ 109 h 835"/>
                <a:gd name="T24" fmla="*/ 34 w 1491"/>
                <a:gd name="T25" fmla="*/ 105 h 835"/>
                <a:gd name="T26" fmla="*/ 33 w 1491"/>
                <a:gd name="T27" fmla="*/ 97 h 835"/>
                <a:gd name="T28" fmla="*/ 36 w 1491"/>
                <a:gd name="T29" fmla="*/ 85 h 835"/>
                <a:gd name="T30" fmla="*/ 36 w 1491"/>
                <a:gd name="T31" fmla="*/ 77 h 835"/>
                <a:gd name="T32" fmla="*/ 33 w 1491"/>
                <a:gd name="T33" fmla="*/ 68 h 835"/>
                <a:gd name="T34" fmla="*/ 23 w 1491"/>
                <a:gd name="T35" fmla="*/ 56 h 835"/>
                <a:gd name="T36" fmla="*/ 19 w 1491"/>
                <a:gd name="T37" fmla="*/ 52 h 835"/>
                <a:gd name="T38" fmla="*/ 18 w 1491"/>
                <a:gd name="T39" fmla="*/ 49 h 835"/>
                <a:gd name="T40" fmla="*/ 14 w 1491"/>
                <a:gd name="T41" fmla="*/ 50 h 835"/>
                <a:gd name="T42" fmla="*/ 8 w 1491"/>
                <a:gd name="T43" fmla="*/ 43 h 835"/>
                <a:gd name="T44" fmla="*/ 2 w 1491"/>
                <a:gd name="T45" fmla="*/ 41 h 835"/>
                <a:gd name="T46" fmla="*/ 5 w 1491"/>
                <a:gd name="T47" fmla="*/ 38 h 835"/>
                <a:gd name="T48" fmla="*/ 4 w 1491"/>
                <a:gd name="T49" fmla="*/ 33 h 835"/>
                <a:gd name="T50" fmla="*/ 16 w 1491"/>
                <a:gd name="T51" fmla="*/ 35 h 835"/>
                <a:gd name="T52" fmla="*/ 22 w 1491"/>
                <a:gd name="T53" fmla="*/ 33 h 835"/>
                <a:gd name="T54" fmla="*/ 31 w 1491"/>
                <a:gd name="T55" fmla="*/ 31 h 835"/>
                <a:gd name="T56" fmla="*/ 26 w 1491"/>
                <a:gd name="T57" fmla="*/ 18 h 835"/>
                <a:gd name="T58" fmla="*/ 45 w 1491"/>
                <a:gd name="T59" fmla="*/ 17 h 835"/>
                <a:gd name="T60" fmla="*/ 56 w 1491"/>
                <a:gd name="T61" fmla="*/ 5 h 835"/>
                <a:gd name="T62" fmla="*/ 63 w 1491"/>
                <a:gd name="T63" fmla="*/ 3 h 835"/>
                <a:gd name="T64" fmla="*/ 70 w 1491"/>
                <a:gd name="T65" fmla="*/ 10 h 835"/>
                <a:gd name="T66" fmla="*/ 80 w 1491"/>
                <a:gd name="T67" fmla="*/ 17 h 835"/>
                <a:gd name="T68" fmla="*/ 88 w 1491"/>
                <a:gd name="T69" fmla="*/ 21 h 835"/>
                <a:gd name="T70" fmla="*/ 94 w 1491"/>
                <a:gd name="T71" fmla="*/ 24 h 835"/>
                <a:gd name="T72" fmla="*/ 109 w 1491"/>
                <a:gd name="T73" fmla="*/ 28 h 835"/>
                <a:gd name="T74" fmla="*/ 112 w 1491"/>
                <a:gd name="T75" fmla="*/ 39 h 835"/>
                <a:gd name="T76" fmla="*/ 108 w 1491"/>
                <a:gd name="T77" fmla="*/ 50 h 835"/>
                <a:gd name="T78" fmla="*/ 95 w 1491"/>
                <a:gd name="T79" fmla="*/ 64 h 835"/>
                <a:gd name="T80" fmla="*/ 104 w 1491"/>
                <a:gd name="T81" fmla="*/ 71 h 835"/>
                <a:gd name="T82" fmla="*/ 102 w 1491"/>
                <a:gd name="T83" fmla="*/ 79 h 835"/>
                <a:gd name="T84" fmla="*/ 106 w 1491"/>
                <a:gd name="T85" fmla="*/ 92 h 835"/>
                <a:gd name="T86" fmla="*/ 104 w 1491"/>
                <a:gd name="T87" fmla="*/ 97 h 835"/>
                <a:gd name="T88" fmla="*/ 102 w 1491"/>
                <a:gd name="T89" fmla="*/ 98 h 835"/>
                <a:gd name="T90" fmla="*/ 95 w 1491"/>
                <a:gd name="T91" fmla="*/ 104 h 835"/>
                <a:gd name="T92" fmla="*/ 87 w 1491"/>
                <a:gd name="T93" fmla="*/ 99 h 835"/>
                <a:gd name="T94" fmla="*/ 74 w 1491"/>
                <a:gd name="T95" fmla="*/ 103 h 835"/>
                <a:gd name="T96" fmla="*/ 123 w 1491"/>
                <a:gd name="T97" fmla="*/ 103 h 835"/>
                <a:gd name="T98" fmla="*/ 117 w 1491"/>
                <a:gd name="T99" fmla="*/ 119 h 835"/>
                <a:gd name="T100" fmla="*/ 125 w 1491"/>
                <a:gd name="T101" fmla="*/ 1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1" h="835">
                  <a:moveTo>
                    <a:pt x="1457" y="809"/>
                  </a:moveTo>
                  <a:cubicBezTo>
                    <a:pt x="1457" y="809"/>
                    <a:pt x="1457" y="812"/>
                    <a:pt x="1457" y="813"/>
                  </a:cubicBezTo>
                  <a:cubicBezTo>
                    <a:pt x="1458" y="814"/>
                    <a:pt x="1458" y="814"/>
                    <a:pt x="1458" y="814"/>
                  </a:cubicBezTo>
                  <a:cubicBezTo>
                    <a:pt x="1459" y="817"/>
                    <a:pt x="1461" y="822"/>
                    <a:pt x="1464" y="824"/>
                  </a:cubicBezTo>
                  <a:cubicBezTo>
                    <a:pt x="1465" y="824"/>
                    <a:pt x="1466" y="825"/>
                    <a:pt x="1467" y="825"/>
                  </a:cubicBezTo>
                  <a:cubicBezTo>
                    <a:pt x="1468" y="827"/>
                    <a:pt x="1468" y="830"/>
                    <a:pt x="1471" y="831"/>
                  </a:cubicBezTo>
                  <a:cubicBezTo>
                    <a:pt x="1472" y="832"/>
                    <a:pt x="1474" y="832"/>
                    <a:pt x="1475" y="832"/>
                  </a:cubicBezTo>
                  <a:cubicBezTo>
                    <a:pt x="1476" y="833"/>
                    <a:pt x="1478" y="835"/>
                    <a:pt x="1479" y="835"/>
                  </a:cubicBezTo>
                  <a:cubicBezTo>
                    <a:pt x="1481" y="835"/>
                    <a:pt x="1481" y="834"/>
                    <a:pt x="1482" y="834"/>
                  </a:cubicBezTo>
                  <a:cubicBezTo>
                    <a:pt x="1483" y="835"/>
                    <a:pt x="1483" y="833"/>
                    <a:pt x="1483" y="833"/>
                  </a:cubicBezTo>
                  <a:cubicBezTo>
                    <a:pt x="1481" y="832"/>
                    <a:pt x="1478" y="830"/>
                    <a:pt x="1477" y="828"/>
                  </a:cubicBezTo>
                  <a:cubicBezTo>
                    <a:pt x="1476" y="827"/>
                    <a:pt x="1476" y="826"/>
                    <a:pt x="1476" y="826"/>
                  </a:cubicBezTo>
                  <a:cubicBezTo>
                    <a:pt x="1474" y="825"/>
                    <a:pt x="1472" y="826"/>
                    <a:pt x="1471" y="824"/>
                  </a:cubicBezTo>
                  <a:cubicBezTo>
                    <a:pt x="1470" y="824"/>
                    <a:pt x="1471" y="823"/>
                    <a:pt x="1471" y="822"/>
                  </a:cubicBezTo>
                  <a:cubicBezTo>
                    <a:pt x="1470" y="822"/>
                    <a:pt x="1470" y="822"/>
                    <a:pt x="1470" y="822"/>
                  </a:cubicBezTo>
                  <a:cubicBezTo>
                    <a:pt x="1469" y="822"/>
                    <a:pt x="1462" y="814"/>
                    <a:pt x="1461" y="813"/>
                  </a:cubicBezTo>
                  <a:cubicBezTo>
                    <a:pt x="1461" y="812"/>
                    <a:pt x="1462" y="810"/>
                    <a:pt x="1461" y="810"/>
                  </a:cubicBezTo>
                  <a:cubicBezTo>
                    <a:pt x="1461" y="809"/>
                    <a:pt x="1458" y="809"/>
                    <a:pt x="1457" y="809"/>
                  </a:cubicBezTo>
                  <a:close/>
                  <a:moveTo>
                    <a:pt x="1481" y="816"/>
                  </a:moveTo>
                  <a:cubicBezTo>
                    <a:pt x="1480" y="816"/>
                    <a:pt x="1480" y="820"/>
                    <a:pt x="1480" y="821"/>
                  </a:cubicBezTo>
                  <a:cubicBezTo>
                    <a:pt x="1481" y="821"/>
                    <a:pt x="1482" y="821"/>
                    <a:pt x="1482" y="821"/>
                  </a:cubicBezTo>
                  <a:cubicBezTo>
                    <a:pt x="1483" y="819"/>
                    <a:pt x="1483" y="819"/>
                    <a:pt x="1483" y="819"/>
                  </a:cubicBezTo>
                  <a:cubicBezTo>
                    <a:pt x="1482" y="818"/>
                    <a:pt x="1481" y="816"/>
                    <a:pt x="1481" y="816"/>
                  </a:cubicBezTo>
                  <a:close/>
                  <a:moveTo>
                    <a:pt x="1488" y="826"/>
                  </a:moveTo>
                  <a:cubicBezTo>
                    <a:pt x="1489" y="828"/>
                    <a:pt x="1489" y="828"/>
                    <a:pt x="1489" y="828"/>
                  </a:cubicBezTo>
                  <a:cubicBezTo>
                    <a:pt x="1490" y="828"/>
                    <a:pt x="1491" y="826"/>
                    <a:pt x="1488" y="826"/>
                  </a:cubicBezTo>
                  <a:close/>
                  <a:moveTo>
                    <a:pt x="517" y="815"/>
                  </a:moveTo>
                  <a:cubicBezTo>
                    <a:pt x="517" y="815"/>
                    <a:pt x="516" y="815"/>
                    <a:pt x="515" y="816"/>
                  </a:cubicBezTo>
                  <a:cubicBezTo>
                    <a:pt x="516" y="817"/>
                    <a:pt x="516" y="817"/>
                    <a:pt x="516" y="819"/>
                  </a:cubicBezTo>
                  <a:cubicBezTo>
                    <a:pt x="522" y="819"/>
                    <a:pt x="523" y="820"/>
                    <a:pt x="519" y="815"/>
                  </a:cubicBezTo>
                  <a:cubicBezTo>
                    <a:pt x="519" y="815"/>
                    <a:pt x="517" y="815"/>
                    <a:pt x="517" y="815"/>
                  </a:cubicBezTo>
                  <a:close/>
                  <a:moveTo>
                    <a:pt x="70" y="109"/>
                  </a:moveTo>
                  <a:cubicBezTo>
                    <a:pt x="66" y="109"/>
                    <a:pt x="68" y="112"/>
                    <a:pt x="65" y="112"/>
                  </a:cubicBezTo>
                  <a:cubicBezTo>
                    <a:pt x="62" y="112"/>
                    <a:pt x="60" y="113"/>
                    <a:pt x="59" y="111"/>
                  </a:cubicBezTo>
                  <a:cubicBezTo>
                    <a:pt x="58" y="109"/>
                    <a:pt x="56" y="111"/>
                    <a:pt x="56" y="111"/>
                  </a:cubicBezTo>
                  <a:cubicBezTo>
                    <a:pt x="56" y="111"/>
                    <a:pt x="53" y="111"/>
                    <a:pt x="50" y="109"/>
                  </a:cubicBezTo>
                  <a:cubicBezTo>
                    <a:pt x="47" y="108"/>
                    <a:pt x="46" y="110"/>
                    <a:pt x="44" y="110"/>
                  </a:cubicBezTo>
                  <a:cubicBezTo>
                    <a:pt x="42" y="110"/>
                    <a:pt x="42" y="107"/>
                    <a:pt x="39" y="107"/>
                  </a:cubicBezTo>
                  <a:cubicBezTo>
                    <a:pt x="36" y="107"/>
                    <a:pt x="37" y="106"/>
                    <a:pt x="34" y="105"/>
                  </a:cubicBezTo>
                  <a:cubicBezTo>
                    <a:pt x="31" y="105"/>
                    <a:pt x="30" y="106"/>
                    <a:pt x="30" y="104"/>
                  </a:cubicBezTo>
                  <a:cubicBezTo>
                    <a:pt x="30" y="102"/>
                    <a:pt x="28" y="100"/>
                    <a:pt x="28" y="100"/>
                  </a:cubicBezTo>
                  <a:cubicBezTo>
                    <a:pt x="30" y="100"/>
                    <a:pt x="32" y="99"/>
                    <a:pt x="33" y="97"/>
                  </a:cubicBezTo>
                  <a:cubicBezTo>
                    <a:pt x="34" y="95"/>
                    <a:pt x="33" y="92"/>
                    <a:pt x="34" y="90"/>
                  </a:cubicBezTo>
                  <a:cubicBezTo>
                    <a:pt x="34" y="89"/>
                    <a:pt x="35" y="87"/>
                    <a:pt x="36" y="87"/>
                  </a:cubicBezTo>
                  <a:cubicBezTo>
                    <a:pt x="36" y="86"/>
                    <a:pt x="35" y="85"/>
                    <a:pt x="36" y="85"/>
                  </a:cubicBezTo>
                  <a:cubicBezTo>
                    <a:pt x="36" y="85"/>
                    <a:pt x="35" y="84"/>
                    <a:pt x="34" y="84"/>
                  </a:cubicBezTo>
                  <a:cubicBezTo>
                    <a:pt x="34" y="82"/>
                    <a:pt x="34" y="80"/>
                    <a:pt x="34" y="78"/>
                  </a:cubicBezTo>
                  <a:cubicBezTo>
                    <a:pt x="34" y="78"/>
                    <a:pt x="35" y="77"/>
                    <a:pt x="36" y="77"/>
                  </a:cubicBezTo>
                  <a:cubicBezTo>
                    <a:pt x="35" y="76"/>
                    <a:pt x="35" y="76"/>
                    <a:pt x="34" y="75"/>
                  </a:cubicBezTo>
                  <a:cubicBezTo>
                    <a:pt x="35" y="74"/>
                    <a:pt x="35" y="69"/>
                    <a:pt x="34" y="67"/>
                  </a:cubicBezTo>
                  <a:cubicBezTo>
                    <a:pt x="34" y="67"/>
                    <a:pt x="33" y="68"/>
                    <a:pt x="33" y="68"/>
                  </a:cubicBezTo>
                  <a:cubicBezTo>
                    <a:pt x="33" y="68"/>
                    <a:pt x="32" y="66"/>
                    <a:pt x="32" y="66"/>
                  </a:cubicBezTo>
                  <a:cubicBezTo>
                    <a:pt x="29" y="64"/>
                    <a:pt x="24" y="63"/>
                    <a:pt x="23" y="60"/>
                  </a:cubicBezTo>
                  <a:cubicBezTo>
                    <a:pt x="23" y="59"/>
                    <a:pt x="23" y="57"/>
                    <a:pt x="23" y="56"/>
                  </a:cubicBezTo>
                  <a:cubicBezTo>
                    <a:pt x="21" y="58"/>
                    <a:pt x="23" y="53"/>
                    <a:pt x="23" y="53"/>
                  </a:cubicBezTo>
                  <a:cubicBezTo>
                    <a:pt x="22" y="53"/>
                    <a:pt x="21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20" y="51"/>
                    <a:pt x="20" y="50"/>
                  </a:cubicBezTo>
                  <a:cubicBezTo>
                    <a:pt x="19" y="50"/>
                    <a:pt x="17" y="50"/>
                    <a:pt x="16" y="50"/>
                  </a:cubicBezTo>
                  <a:cubicBezTo>
                    <a:pt x="17" y="50"/>
                    <a:pt x="16" y="48"/>
                    <a:pt x="18" y="49"/>
                  </a:cubicBezTo>
                  <a:cubicBezTo>
                    <a:pt x="18" y="48"/>
                    <a:pt x="18" y="47"/>
                    <a:pt x="19" y="47"/>
                  </a:cubicBezTo>
                  <a:cubicBezTo>
                    <a:pt x="18" y="47"/>
                    <a:pt x="18" y="46"/>
                    <a:pt x="17" y="46"/>
                  </a:cubicBezTo>
                  <a:cubicBezTo>
                    <a:pt x="16" y="47"/>
                    <a:pt x="15" y="49"/>
                    <a:pt x="14" y="50"/>
                  </a:cubicBezTo>
                  <a:cubicBezTo>
                    <a:pt x="12" y="47"/>
                    <a:pt x="12" y="46"/>
                    <a:pt x="10" y="44"/>
                  </a:cubicBezTo>
                  <a:cubicBezTo>
                    <a:pt x="9" y="44"/>
                    <a:pt x="9" y="45"/>
                    <a:pt x="8" y="45"/>
                  </a:cubicBezTo>
                  <a:cubicBezTo>
                    <a:pt x="8" y="44"/>
                    <a:pt x="8" y="44"/>
                    <a:pt x="8" y="43"/>
                  </a:cubicBezTo>
                  <a:cubicBezTo>
                    <a:pt x="6" y="43"/>
                    <a:pt x="4" y="43"/>
                    <a:pt x="1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2" y="39"/>
                    <a:pt x="2" y="39"/>
                  </a:cubicBezTo>
                  <a:cubicBezTo>
                    <a:pt x="3" y="39"/>
                    <a:pt x="2" y="39"/>
                    <a:pt x="4" y="39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4" y="37"/>
                    <a:pt x="2" y="37"/>
                    <a:pt x="1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2" y="34"/>
                    <a:pt x="3" y="33"/>
                    <a:pt x="4" y="33"/>
                  </a:cubicBezTo>
                  <a:cubicBezTo>
                    <a:pt x="6" y="32"/>
                    <a:pt x="8" y="34"/>
                    <a:pt x="9" y="33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5" y="30"/>
                    <a:pt x="15" y="33"/>
                    <a:pt x="16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3"/>
                    <a:pt x="19" y="33"/>
                  </a:cubicBezTo>
                  <a:cubicBezTo>
                    <a:pt x="21" y="32"/>
                    <a:pt x="21" y="34"/>
                    <a:pt x="22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3"/>
                    <a:pt x="26" y="32"/>
                    <a:pt x="30" y="33"/>
                  </a:cubicBezTo>
                  <a:cubicBezTo>
                    <a:pt x="30" y="32"/>
                    <a:pt x="32" y="32"/>
                    <a:pt x="31" y="31"/>
                  </a:cubicBezTo>
                  <a:cubicBezTo>
                    <a:pt x="31" y="31"/>
                    <a:pt x="29" y="30"/>
                    <a:pt x="29" y="30"/>
                  </a:cubicBezTo>
                  <a:cubicBezTo>
                    <a:pt x="28" y="28"/>
                    <a:pt x="29" y="26"/>
                    <a:pt x="29" y="24"/>
                  </a:cubicBezTo>
                  <a:cubicBezTo>
                    <a:pt x="29" y="23"/>
                    <a:pt x="27" y="20"/>
                    <a:pt x="26" y="18"/>
                  </a:cubicBezTo>
                  <a:cubicBezTo>
                    <a:pt x="32" y="17"/>
                    <a:pt x="31" y="17"/>
                    <a:pt x="32" y="23"/>
                  </a:cubicBezTo>
                  <a:cubicBezTo>
                    <a:pt x="36" y="22"/>
                    <a:pt x="41" y="22"/>
                    <a:pt x="45" y="21"/>
                  </a:cubicBezTo>
                  <a:cubicBezTo>
                    <a:pt x="45" y="19"/>
                    <a:pt x="45" y="20"/>
                    <a:pt x="45" y="17"/>
                  </a:cubicBezTo>
                  <a:cubicBezTo>
                    <a:pt x="47" y="16"/>
                    <a:pt x="51" y="13"/>
                    <a:pt x="53" y="13"/>
                  </a:cubicBezTo>
                  <a:cubicBezTo>
                    <a:pt x="54" y="13"/>
                    <a:pt x="55" y="14"/>
                    <a:pt x="56" y="13"/>
                  </a:cubicBezTo>
                  <a:cubicBezTo>
                    <a:pt x="55" y="13"/>
                    <a:pt x="55" y="7"/>
                    <a:pt x="56" y="5"/>
                  </a:cubicBezTo>
                  <a:cubicBezTo>
                    <a:pt x="55" y="6"/>
                    <a:pt x="56" y="2"/>
                    <a:pt x="56" y="2"/>
                  </a:cubicBezTo>
                  <a:cubicBezTo>
                    <a:pt x="58" y="1"/>
                    <a:pt x="59" y="0"/>
                    <a:pt x="61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5" y="2"/>
                    <a:pt x="65" y="4"/>
                  </a:cubicBezTo>
                  <a:cubicBezTo>
                    <a:pt x="66" y="6"/>
                    <a:pt x="66" y="7"/>
                    <a:pt x="66" y="7"/>
                  </a:cubicBezTo>
                  <a:cubicBezTo>
                    <a:pt x="66" y="7"/>
                    <a:pt x="68" y="7"/>
                    <a:pt x="70" y="10"/>
                  </a:cubicBezTo>
                  <a:cubicBezTo>
                    <a:pt x="73" y="13"/>
                    <a:pt x="74" y="11"/>
                    <a:pt x="74" y="11"/>
                  </a:cubicBezTo>
                  <a:cubicBezTo>
                    <a:pt x="74" y="11"/>
                    <a:pt x="74" y="12"/>
                    <a:pt x="76" y="14"/>
                  </a:cubicBezTo>
                  <a:cubicBezTo>
                    <a:pt x="78" y="16"/>
                    <a:pt x="79" y="16"/>
                    <a:pt x="80" y="17"/>
                  </a:cubicBezTo>
                  <a:cubicBezTo>
                    <a:pt x="82" y="18"/>
                    <a:pt x="84" y="14"/>
                    <a:pt x="84" y="17"/>
                  </a:cubicBezTo>
                  <a:cubicBezTo>
                    <a:pt x="84" y="20"/>
                    <a:pt x="84" y="20"/>
                    <a:pt x="86" y="20"/>
                  </a:cubicBezTo>
                  <a:cubicBezTo>
                    <a:pt x="88" y="20"/>
                    <a:pt x="88" y="21"/>
                    <a:pt x="88" y="21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1"/>
                    <a:pt x="93" y="21"/>
                    <a:pt x="93" y="21"/>
                  </a:cubicBezTo>
                  <a:cubicBezTo>
                    <a:pt x="93" y="21"/>
                    <a:pt x="92" y="24"/>
                    <a:pt x="94" y="24"/>
                  </a:cubicBezTo>
                  <a:cubicBezTo>
                    <a:pt x="95" y="24"/>
                    <a:pt x="97" y="25"/>
                    <a:pt x="97" y="25"/>
                  </a:cubicBezTo>
                  <a:cubicBezTo>
                    <a:pt x="97" y="25"/>
                    <a:pt x="103" y="23"/>
                    <a:pt x="104" y="26"/>
                  </a:cubicBezTo>
                  <a:cubicBezTo>
                    <a:pt x="106" y="29"/>
                    <a:pt x="106" y="27"/>
                    <a:pt x="109" y="28"/>
                  </a:cubicBezTo>
                  <a:cubicBezTo>
                    <a:pt x="111" y="28"/>
                    <a:pt x="113" y="28"/>
                    <a:pt x="113" y="28"/>
                  </a:cubicBezTo>
                  <a:cubicBezTo>
                    <a:pt x="113" y="28"/>
                    <a:pt x="114" y="32"/>
                    <a:pt x="112" y="34"/>
                  </a:cubicBezTo>
                  <a:cubicBezTo>
                    <a:pt x="111" y="36"/>
                    <a:pt x="111" y="37"/>
                    <a:pt x="112" y="39"/>
                  </a:cubicBezTo>
                  <a:cubicBezTo>
                    <a:pt x="112" y="41"/>
                    <a:pt x="110" y="44"/>
                    <a:pt x="112" y="47"/>
                  </a:cubicBezTo>
                  <a:cubicBezTo>
                    <a:pt x="112" y="47"/>
                    <a:pt x="111" y="49"/>
                    <a:pt x="110" y="48"/>
                  </a:cubicBezTo>
                  <a:cubicBezTo>
                    <a:pt x="108" y="46"/>
                    <a:pt x="108" y="50"/>
                    <a:pt x="108" y="50"/>
                  </a:cubicBezTo>
                  <a:cubicBezTo>
                    <a:pt x="108" y="50"/>
                    <a:pt x="109" y="51"/>
                    <a:pt x="106" y="51"/>
                  </a:cubicBezTo>
                  <a:cubicBezTo>
                    <a:pt x="103" y="52"/>
                    <a:pt x="101" y="56"/>
                    <a:pt x="99" y="58"/>
                  </a:cubicBezTo>
                  <a:cubicBezTo>
                    <a:pt x="98" y="60"/>
                    <a:pt x="96" y="62"/>
                    <a:pt x="95" y="64"/>
                  </a:cubicBezTo>
                  <a:cubicBezTo>
                    <a:pt x="94" y="66"/>
                    <a:pt x="92" y="71"/>
                    <a:pt x="96" y="68"/>
                  </a:cubicBezTo>
                  <a:cubicBezTo>
                    <a:pt x="99" y="65"/>
                    <a:pt x="99" y="68"/>
                    <a:pt x="99" y="68"/>
                  </a:cubicBezTo>
                  <a:cubicBezTo>
                    <a:pt x="99" y="70"/>
                    <a:pt x="104" y="69"/>
                    <a:pt x="104" y="71"/>
                  </a:cubicBezTo>
                  <a:cubicBezTo>
                    <a:pt x="105" y="73"/>
                    <a:pt x="107" y="72"/>
                    <a:pt x="107" y="72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76"/>
                    <a:pt x="104" y="79"/>
                    <a:pt x="102" y="79"/>
                  </a:cubicBezTo>
                  <a:cubicBezTo>
                    <a:pt x="99" y="79"/>
                    <a:pt x="99" y="84"/>
                    <a:pt x="102" y="84"/>
                  </a:cubicBezTo>
                  <a:cubicBezTo>
                    <a:pt x="104" y="84"/>
                    <a:pt x="101" y="90"/>
                    <a:pt x="102" y="91"/>
                  </a:cubicBezTo>
                  <a:cubicBezTo>
                    <a:pt x="103" y="92"/>
                    <a:pt x="107" y="90"/>
                    <a:pt x="106" y="92"/>
                  </a:cubicBezTo>
                  <a:cubicBezTo>
                    <a:pt x="105" y="94"/>
                    <a:pt x="106" y="92"/>
                    <a:pt x="104" y="94"/>
                  </a:cubicBezTo>
                  <a:cubicBezTo>
                    <a:pt x="103" y="96"/>
                    <a:pt x="105" y="96"/>
                    <a:pt x="105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98"/>
                    <a:pt x="101" y="102"/>
                    <a:pt x="100" y="103"/>
                  </a:cubicBezTo>
                  <a:cubicBezTo>
                    <a:pt x="99" y="103"/>
                    <a:pt x="98" y="102"/>
                    <a:pt x="97" y="103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2" y="104"/>
                    <a:pt x="92" y="101"/>
                    <a:pt x="91" y="101"/>
                  </a:cubicBezTo>
                  <a:cubicBezTo>
                    <a:pt x="90" y="100"/>
                    <a:pt x="89" y="101"/>
                    <a:pt x="89" y="101"/>
                  </a:cubicBezTo>
                  <a:cubicBezTo>
                    <a:pt x="88" y="100"/>
                    <a:pt x="88" y="99"/>
                    <a:pt x="87" y="99"/>
                  </a:cubicBezTo>
                  <a:cubicBezTo>
                    <a:pt x="86" y="98"/>
                    <a:pt x="87" y="100"/>
                    <a:pt x="85" y="100"/>
                  </a:cubicBezTo>
                  <a:cubicBezTo>
                    <a:pt x="84" y="100"/>
                    <a:pt x="82" y="97"/>
                    <a:pt x="79" y="98"/>
                  </a:cubicBezTo>
                  <a:cubicBezTo>
                    <a:pt x="77" y="98"/>
                    <a:pt x="75" y="102"/>
                    <a:pt x="74" y="103"/>
                  </a:cubicBezTo>
                  <a:cubicBezTo>
                    <a:pt x="73" y="103"/>
                    <a:pt x="72" y="103"/>
                    <a:pt x="71" y="103"/>
                  </a:cubicBezTo>
                  <a:cubicBezTo>
                    <a:pt x="71" y="106"/>
                    <a:pt x="70" y="107"/>
                    <a:pt x="70" y="109"/>
                  </a:cubicBezTo>
                  <a:close/>
                  <a:moveTo>
                    <a:pt x="123" y="103"/>
                  </a:moveTo>
                  <a:cubicBezTo>
                    <a:pt x="122" y="105"/>
                    <a:pt x="122" y="107"/>
                    <a:pt x="120" y="108"/>
                  </a:cubicBezTo>
                  <a:cubicBezTo>
                    <a:pt x="119" y="109"/>
                    <a:pt x="117" y="108"/>
                    <a:pt x="116" y="110"/>
                  </a:cubicBezTo>
                  <a:cubicBezTo>
                    <a:pt x="115" y="112"/>
                    <a:pt x="116" y="117"/>
                    <a:pt x="117" y="119"/>
                  </a:cubicBezTo>
                  <a:cubicBezTo>
                    <a:pt x="116" y="119"/>
                    <a:pt x="116" y="119"/>
                    <a:pt x="116" y="120"/>
                  </a:cubicBezTo>
                  <a:cubicBezTo>
                    <a:pt x="117" y="122"/>
                    <a:pt x="121" y="123"/>
                    <a:pt x="123" y="124"/>
                  </a:cubicBezTo>
                  <a:cubicBezTo>
                    <a:pt x="124" y="118"/>
                    <a:pt x="127" y="112"/>
                    <a:pt x="125" y="105"/>
                  </a:cubicBezTo>
                  <a:cubicBezTo>
                    <a:pt x="125" y="104"/>
                    <a:pt x="123" y="103"/>
                    <a:pt x="123" y="103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Freeform 246">
              <a:extLst>
                <a:ext uri="{FF2B5EF4-FFF2-40B4-BE49-F238E27FC236}">
                  <a16:creationId xmlns:a16="http://schemas.microsoft.com/office/drawing/2014/main" xmlns="" id="{F44C7A46-9DFB-4436-8A0B-B80FF9EA30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9694" y="1183509"/>
              <a:ext cx="388025" cy="556894"/>
            </a:xfrm>
            <a:custGeom>
              <a:avLst/>
              <a:gdLst>
                <a:gd name="T0" fmla="*/ 47 w 110"/>
                <a:gd name="T1" fmla="*/ 68 h 158"/>
                <a:gd name="T2" fmla="*/ 51 w 110"/>
                <a:gd name="T3" fmla="*/ 70 h 158"/>
                <a:gd name="T4" fmla="*/ 52 w 110"/>
                <a:gd name="T5" fmla="*/ 78 h 158"/>
                <a:gd name="T6" fmla="*/ 51 w 110"/>
                <a:gd name="T7" fmla="*/ 84 h 158"/>
                <a:gd name="T8" fmla="*/ 47 w 110"/>
                <a:gd name="T9" fmla="*/ 85 h 158"/>
                <a:gd name="T10" fmla="*/ 43 w 110"/>
                <a:gd name="T11" fmla="*/ 92 h 158"/>
                <a:gd name="T12" fmla="*/ 40 w 110"/>
                <a:gd name="T13" fmla="*/ 99 h 158"/>
                <a:gd name="T14" fmla="*/ 31 w 110"/>
                <a:gd name="T15" fmla="*/ 105 h 158"/>
                <a:gd name="T16" fmla="*/ 30 w 110"/>
                <a:gd name="T17" fmla="*/ 108 h 158"/>
                <a:gd name="T18" fmla="*/ 25 w 110"/>
                <a:gd name="T19" fmla="*/ 112 h 158"/>
                <a:gd name="T20" fmla="*/ 21 w 110"/>
                <a:gd name="T21" fmla="*/ 118 h 158"/>
                <a:gd name="T22" fmla="*/ 23 w 110"/>
                <a:gd name="T23" fmla="*/ 123 h 158"/>
                <a:gd name="T24" fmla="*/ 23 w 110"/>
                <a:gd name="T25" fmla="*/ 129 h 158"/>
                <a:gd name="T26" fmla="*/ 21 w 110"/>
                <a:gd name="T27" fmla="*/ 133 h 158"/>
                <a:gd name="T28" fmla="*/ 22 w 110"/>
                <a:gd name="T29" fmla="*/ 141 h 158"/>
                <a:gd name="T30" fmla="*/ 25 w 110"/>
                <a:gd name="T31" fmla="*/ 141 h 158"/>
                <a:gd name="T32" fmla="*/ 27 w 110"/>
                <a:gd name="T33" fmla="*/ 147 h 158"/>
                <a:gd name="T34" fmla="*/ 29 w 110"/>
                <a:gd name="T35" fmla="*/ 146 h 158"/>
                <a:gd name="T36" fmla="*/ 29 w 110"/>
                <a:gd name="T37" fmla="*/ 151 h 158"/>
                <a:gd name="T38" fmla="*/ 34 w 110"/>
                <a:gd name="T39" fmla="*/ 151 h 158"/>
                <a:gd name="T40" fmla="*/ 36 w 110"/>
                <a:gd name="T41" fmla="*/ 156 h 158"/>
                <a:gd name="T42" fmla="*/ 41 w 110"/>
                <a:gd name="T43" fmla="*/ 158 h 158"/>
                <a:gd name="T44" fmla="*/ 49 w 110"/>
                <a:gd name="T45" fmla="*/ 155 h 158"/>
                <a:gd name="T46" fmla="*/ 59 w 110"/>
                <a:gd name="T47" fmla="*/ 147 h 158"/>
                <a:gd name="T48" fmla="*/ 64 w 110"/>
                <a:gd name="T49" fmla="*/ 147 h 158"/>
                <a:gd name="T50" fmla="*/ 67 w 110"/>
                <a:gd name="T51" fmla="*/ 146 h 158"/>
                <a:gd name="T52" fmla="*/ 69 w 110"/>
                <a:gd name="T53" fmla="*/ 145 h 158"/>
                <a:gd name="T54" fmla="*/ 73 w 110"/>
                <a:gd name="T55" fmla="*/ 146 h 158"/>
                <a:gd name="T56" fmla="*/ 99 w 110"/>
                <a:gd name="T57" fmla="*/ 126 h 158"/>
                <a:gd name="T58" fmla="*/ 110 w 110"/>
                <a:gd name="T59" fmla="*/ 110 h 158"/>
                <a:gd name="T60" fmla="*/ 102 w 110"/>
                <a:gd name="T61" fmla="*/ 104 h 158"/>
                <a:gd name="T62" fmla="*/ 101 w 110"/>
                <a:gd name="T63" fmla="*/ 93 h 158"/>
                <a:gd name="T64" fmla="*/ 99 w 110"/>
                <a:gd name="T65" fmla="*/ 88 h 158"/>
                <a:gd name="T66" fmla="*/ 94 w 110"/>
                <a:gd name="T67" fmla="*/ 80 h 158"/>
                <a:gd name="T68" fmla="*/ 94 w 110"/>
                <a:gd name="T69" fmla="*/ 72 h 158"/>
                <a:gd name="T70" fmla="*/ 94 w 110"/>
                <a:gd name="T71" fmla="*/ 65 h 158"/>
                <a:gd name="T72" fmla="*/ 90 w 110"/>
                <a:gd name="T73" fmla="*/ 54 h 158"/>
                <a:gd name="T74" fmla="*/ 91 w 110"/>
                <a:gd name="T75" fmla="*/ 50 h 158"/>
                <a:gd name="T76" fmla="*/ 94 w 110"/>
                <a:gd name="T77" fmla="*/ 39 h 158"/>
                <a:gd name="T78" fmla="*/ 85 w 110"/>
                <a:gd name="T79" fmla="*/ 28 h 158"/>
                <a:gd name="T80" fmla="*/ 81 w 110"/>
                <a:gd name="T81" fmla="*/ 25 h 158"/>
                <a:gd name="T82" fmla="*/ 85 w 110"/>
                <a:gd name="T83" fmla="*/ 13 h 158"/>
                <a:gd name="T84" fmla="*/ 77 w 110"/>
                <a:gd name="T85" fmla="*/ 3 h 158"/>
                <a:gd name="T86" fmla="*/ 62 w 110"/>
                <a:gd name="T87" fmla="*/ 7 h 158"/>
                <a:gd name="T88" fmla="*/ 58 w 110"/>
                <a:gd name="T89" fmla="*/ 14 h 158"/>
                <a:gd name="T90" fmla="*/ 57 w 110"/>
                <a:gd name="T91" fmla="*/ 22 h 158"/>
                <a:gd name="T92" fmla="*/ 48 w 110"/>
                <a:gd name="T93" fmla="*/ 28 h 158"/>
                <a:gd name="T94" fmla="*/ 41 w 110"/>
                <a:gd name="T95" fmla="*/ 23 h 158"/>
                <a:gd name="T96" fmla="*/ 30 w 110"/>
                <a:gd name="T97" fmla="*/ 23 h 158"/>
                <a:gd name="T98" fmla="*/ 20 w 110"/>
                <a:gd name="T99" fmla="*/ 16 h 158"/>
                <a:gd name="T100" fmla="*/ 13 w 110"/>
                <a:gd name="T101" fmla="*/ 17 h 158"/>
                <a:gd name="T102" fmla="*/ 21 w 110"/>
                <a:gd name="T103" fmla="*/ 25 h 158"/>
                <a:gd name="T104" fmla="*/ 35 w 110"/>
                <a:gd name="T105" fmla="*/ 33 h 158"/>
                <a:gd name="T106" fmla="*/ 39 w 110"/>
                <a:gd name="T107" fmla="*/ 44 h 158"/>
                <a:gd name="T108" fmla="*/ 42 w 110"/>
                <a:gd name="T109" fmla="*/ 47 h 158"/>
                <a:gd name="T110" fmla="*/ 43 w 110"/>
                <a:gd name="T111" fmla="*/ 60 h 158"/>
                <a:gd name="T112" fmla="*/ 45 w 110"/>
                <a:gd name="T113" fmla="*/ 68 h 158"/>
                <a:gd name="T114" fmla="*/ 5 w 110"/>
                <a:gd name="T115" fmla="*/ 153 h 158"/>
                <a:gd name="T116" fmla="*/ 7 w 110"/>
                <a:gd name="T117" fmla="*/ 158 h 158"/>
                <a:gd name="T118" fmla="*/ 5 w 110"/>
                <a:gd name="T119" fmla="*/ 152 h 158"/>
                <a:gd name="T120" fmla="*/ 47 w 110"/>
                <a:gd name="T121" fmla="*/ 79 h 158"/>
                <a:gd name="T122" fmla="*/ 47 w 110"/>
                <a:gd name="T123" fmla="*/ 7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0" h="158">
                  <a:moveTo>
                    <a:pt x="45" y="68"/>
                  </a:moveTo>
                  <a:cubicBezTo>
                    <a:pt x="47" y="68"/>
                    <a:pt x="46" y="68"/>
                    <a:pt x="47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1"/>
                    <a:pt x="49" y="69"/>
                    <a:pt x="51" y="70"/>
                  </a:cubicBezTo>
                  <a:cubicBezTo>
                    <a:pt x="53" y="72"/>
                    <a:pt x="51" y="75"/>
                    <a:pt x="51" y="77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2" y="80"/>
                    <a:pt x="52" y="80"/>
                    <a:pt x="51" y="81"/>
                  </a:cubicBezTo>
                  <a:cubicBezTo>
                    <a:pt x="51" y="82"/>
                    <a:pt x="52" y="84"/>
                    <a:pt x="51" y="84"/>
                  </a:cubicBezTo>
                  <a:cubicBezTo>
                    <a:pt x="50" y="84"/>
                    <a:pt x="50" y="84"/>
                    <a:pt x="51" y="83"/>
                  </a:cubicBezTo>
                  <a:cubicBezTo>
                    <a:pt x="49" y="84"/>
                    <a:pt x="48" y="84"/>
                    <a:pt x="47" y="85"/>
                  </a:cubicBezTo>
                  <a:cubicBezTo>
                    <a:pt x="45" y="86"/>
                    <a:pt x="45" y="90"/>
                    <a:pt x="44" y="92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2" y="93"/>
                    <a:pt x="40" y="96"/>
                    <a:pt x="40" y="97"/>
                  </a:cubicBezTo>
                  <a:cubicBezTo>
                    <a:pt x="40" y="97"/>
                    <a:pt x="40" y="98"/>
                    <a:pt x="40" y="99"/>
                  </a:cubicBezTo>
                  <a:cubicBezTo>
                    <a:pt x="39" y="100"/>
                    <a:pt x="36" y="100"/>
                    <a:pt x="35" y="101"/>
                  </a:cubicBezTo>
                  <a:cubicBezTo>
                    <a:pt x="33" y="102"/>
                    <a:pt x="33" y="105"/>
                    <a:pt x="31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6"/>
                    <a:pt x="30" y="108"/>
                    <a:pt x="30" y="108"/>
                  </a:cubicBezTo>
                  <a:cubicBezTo>
                    <a:pt x="29" y="108"/>
                    <a:pt x="27" y="107"/>
                    <a:pt x="27" y="108"/>
                  </a:cubicBezTo>
                  <a:cubicBezTo>
                    <a:pt x="25" y="109"/>
                    <a:pt x="26" y="111"/>
                    <a:pt x="25" y="112"/>
                  </a:cubicBezTo>
                  <a:cubicBezTo>
                    <a:pt x="25" y="113"/>
                    <a:pt x="22" y="114"/>
                    <a:pt x="21" y="115"/>
                  </a:cubicBezTo>
                  <a:cubicBezTo>
                    <a:pt x="22" y="116"/>
                    <a:pt x="21" y="117"/>
                    <a:pt x="21" y="118"/>
                  </a:cubicBezTo>
                  <a:cubicBezTo>
                    <a:pt x="22" y="119"/>
                    <a:pt x="24" y="119"/>
                    <a:pt x="24" y="119"/>
                  </a:cubicBezTo>
                  <a:cubicBezTo>
                    <a:pt x="24" y="121"/>
                    <a:pt x="23" y="121"/>
                    <a:pt x="23" y="123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9"/>
                    <a:pt x="23" y="129"/>
                  </a:cubicBezTo>
                  <a:cubicBezTo>
                    <a:pt x="23" y="130"/>
                    <a:pt x="22" y="131"/>
                    <a:pt x="21" y="131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21" y="133"/>
                    <a:pt x="21" y="138"/>
                    <a:pt x="21" y="139"/>
                  </a:cubicBezTo>
                  <a:cubicBezTo>
                    <a:pt x="21" y="139"/>
                    <a:pt x="22" y="141"/>
                    <a:pt x="22" y="141"/>
                  </a:cubicBezTo>
                  <a:cubicBezTo>
                    <a:pt x="23" y="142"/>
                    <a:pt x="23" y="141"/>
                    <a:pt x="23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3"/>
                    <a:pt x="25" y="145"/>
                    <a:pt x="25" y="147"/>
                  </a:cubicBezTo>
                  <a:cubicBezTo>
                    <a:pt x="25" y="147"/>
                    <a:pt x="27" y="147"/>
                    <a:pt x="27" y="147"/>
                  </a:cubicBezTo>
                  <a:cubicBezTo>
                    <a:pt x="27" y="145"/>
                    <a:pt x="26" y="145"/>
                    <a:pt x="28" y="145"/>
                  </a:cubicBezTo>
                  <a:cubicBezTo>
                    <a:pt x="28" y="145"/>
                    <a:pt x="29" y="146"/>
                    <a:pt x="29" y="146"/>
                  </a:cubicBezTo>
                  <a:cubicBezTo>
                    <a:pt x="31" y="147"/>
                    <a:pt x="32" y="148"/>
                    <a:pt x="32" y="148"/>
                  </a:cubicBezTo>
                  <a:cubicBezTo>
                    <a:pt x="32" y="149"/>
                    <a:pt x="31" y="151"/>
                    <a:pt x="29" y="151"/>
                  </a:cubicBezTo>
                  <a:cubicBezTo>
                    <a:pt x="29" y="153"/>
                    <a:pt x="29" y="154"/>
                    <a:pt x="29" y="156"/>
                  </a:cubicBezTo>
                  <a:cubicBezTo>
                    <a:pt x="34" y="154"/>
                    <a:pt x="32" y="156"/>
                    <a:pt x="34" y="151"/>
                  </a:cubicBezTo>
                  <a:cubicBezTo>
                    <a:pt x="34" y="152"/>
                    <a:pt x="36" y="153"/>
                    <a:pt x="37" y="153"/>
                  </a:cubicBezTo>
                  <a:cubicBezTo>
                    <a:pt x="37" y="154"/>
                    <a:pt x="36" y="155"/>
                    <a:pt x="36" y="156"/>
                  </a:cubicBezTo>
                  <a:cubicBezTo>
                    <a:pt x="36" y="156"/>
                    <a:pt x="40" y="156"/>
                    <a:pt x="41" y="156"/>
                  </a:cubicBezTo>
                  <a:cubicBezTo>
                    <a:pt x="41" y="156"/>
                    <a:pt x="40" y="158"/>
                    <a:pt x="41" y="158"/>
                  </a:cubicBezTo>
                  <a:cubicBezTo>
                    <a:pt x="41" y="158"/>
                    <a:pt x="48" y="154"/>
                    <a:pt x="48" y="154"/>
                  </a:cubicBezTo>
                  <a:cubicBezTo>
                    <a:pt x="48" y="154"/>
                    <a:pt x="48" y="155"/>
                    <a:pt x="49" y="155"/>
                  </a:cubicBezTo>
                  <a:cubicBezTo>
                    <a:pt x="51" y="152"/>
                    <a:pt x="54" y="151"/>
                    <a:pt x="59" y="150"/>
                  </a:cubicBezTo>
                  <a:cubicBezTo>
                    <a:pt x="59" y="150"/>
                    <a:pt x="58" y="147"/>
                    <a:pt x="59" y="147"/>
                  </a:cubicBezTo>
                  <a:cubicBezTo>
                    <a:pt x="59" y="147"/>
                    <a:pt x="60" y="148"/>
                    <a:pt x="61" y="148"/>
                  </a:cubicBezTo>
                  <a:cubicBezTo>
                    <a:pt x="62" y="148"/>
                    <a:pt x="62" y="146"/>
                    <a:pt x="64" y="147"/>
                  </a:cubicBezTo>
                  <a:cubicBezTo>
                    <a:pt x="64" y="147"/>
                    <a:pt x="66" y="148"/>
                    <a:pt x="67" y="148"/>
                  </a:cubicBezTo>
                  <a:cubicBezTo>
                    <a:pt x="67" y="148"/>
                    <a:pt x="67" y="146"/>
                    <a:pt x="67" y="146"/>
                  </a:cubicBezTo>
                  <a:cubicBezTo>
                    <a:pt x="68" y="146"/>
                    <a:pt x="69" y="146"/>
                    <a:pt x="69" y="145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70" y="145"/>
                    <a:pt x="70" y="145"/>
                    <a:pt x="70" y="146"/>
                  </a:cubicBezTo>
                  <a:cubicBezTo>
                    <a:pt x="70" y="146"/>
                    <a:pt x="72" y="146"/>
                    <a:pt x="73" y="146"/>
                  </a:cubicBezTo>
                  <a:cubicBezTo>
                    <a:pt x="75" y="144"/>
                    <a:pt x="81" y="140"/>
                    <a:pt x="81" y="140"/>
                  </a:cubicBezTo>
                  <a:cubicBezTo>
                    <a:pt x="81" y="140"/>
                    <a:pt x="98" y="128"/>
                    <a:pt x="99" y="126"/>
                  </a:cubicBezTo>
                  <a:cubicBezTo>
                    <a:pt x="103" y="121"/>
                    <a:pt x="109" y="116"/>
                    <a:pt x="109" y="115"/>
                  </a:cubicBezTo>
                  <a:cubicBezTo>
                    <a:pt x="110" y="114"/>
                    <a:pt x="110" y="112"/>
                    <a:pt x="110" y="110"/>
                  </a:cubicBezTo>
                  <a:cubicBezTo>
                    <a:pt x="110" y="107"/>
                    <a:pt x="108" y="108"/>
                    <a:pt x="105" y="106"/>
                  </a:cubicBezTo>
                  <a:cubicBezTo>
                    <a:pt x="103" y="105"/>
                    <a:pt x="103" y="105"/>
                    <a:pt x="102" y="104"/>
                  </a:cubicBezTo>
                  <a:cubicBezTo>
                    <a:pt x="102" y="102"/>
                    <a:pt x="97" y="102"/>
                    <a:pt x="98" y="97"/>
                  </a:cubicBezTo>
                  <a:cubicBezTo>
                    <a:pt x="98" y="96"/>
                    <a:pt x="101" y="96"/>
                    <a:pt x="101" y="93"/>
                  </a:cubicBezTo>
                  <a:cubicBezTo>
                    <a:pt x="101" y="92"/>
                    <a:pt x="101" y="92"/>
                    <a:pt x="101" y="91"/>
                  </a:cubicBezTo>
                  <a:cubicBezTo>
                    <a:pt x="100" y="91"/>
                    <a:pt x="100" y="89"/>
                    <a:pt x="99" y="88"/>
                  </a:cubicBezTo>
                  <a:cubicBezTo>
                    <a:pt x="97" y="86"/>
                    <a:pt x="96" y="85"/>
                    <a:pt x="95" y="84"/>
                  </a:cubicBezTo>
                  <a:cubicBezTo>
                    <a:pt x="95" y="84"/>
                    <a:pt x="95" y="82"/>
                    <a:pt x="94" y="80"/>
                  </a:cubicBezTo>
                  <a:cubicBezTo>
                    <a:pt x="94" y="79"/>
                    <a:pt x="94" y="77"/>
                    <a:pt x="94" y="75"/>
                  </a:cubicBezTo>
                  <a:cubicBezTo>
                    <a:pt x="94" y="73"/>
                    <a:pt x="94" y="73"/>
                    <a:pt x="94" y="72"/>
                  </a:cubicBezTo>
                  <a:cubicBezTo>
                    <a:pt x="96" y="72"/>
                    <a:pt x="98" y="72"/>
                    <a:pt x="98" y="72"/>
                  </a:cubicBezTo>
                  <a:cubicBezTo>
                    <a:pt x="98" y="72"/>
                    <a:pt x="96" y="68"/>
                    <a:pt x="94" y="65"/>
                  </a:cubicBezTo>
                  <a:cubicBezTo>
                    <a:pt x="93" y="63"/>
                    <a:pt x="92" y="62"/>
                    <a:pt x="91" y="60"/>
                  </a:cubicBezTo>
                  <a:cubicBezTo>
                    <a:pt x="90" y="57"/>
                    <a:pt x="91" y="56"/>
                    <a:pt x="90" y="54"/>
                  </a:cubicBezTo>
                  <a:cubicBezTo>
                    <a:pt x="90" y="53"/>
                    <a:pt x="89" y="51"/>
                    <a:pt x="89" y="51"/>
                  </a:cubicBezTo>
                  <a:cubicBezTo>
                    <a:pt x="89" y="50"/>
                    <a:pt x="90" y="50"/>
                    <a:pt x="91" y="50"/>
                  </a:cubicBezTo>
                  <a:cubicBezTo>
                    <a:pt x="92" y="49"/>
                    <a:pt x="95" y="46"/>
                    <a:pt x="96" y="44"/>
                  </a:cubicBezTo>
                  <a:cubicBezTo>
                    <a:pt x="97" y="42"/>
                    <a:pt x="97" y="41"/>
                    <a:pt x="94" y="39"/>
                  </a:cubicBezTo>
                  <a:cubicBezTo>
                    <a:pt x="91" y="37"/>
                    <a:pt x="92" y="37"/>
                    <a:pt x="90" y="35"/>
                  </a:cubicBezTo>
                  <a:cubicBezTo>
                    <a:pt x="89" y="33"/>
                    <a:pt x="84" y="33"/>
                    <a:pt x="85" y="28"/>
                  </a:cubicBezTo>
                  <a:cubicBezTo>
                    <a:pt x="85" y="26"/>
                    <a:pt x="85" y="25"/>
                    <a:pt x="85" y="25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1" y="25"/>
                    <a:pt x="86" y="23"/>
                    <a:pt x="83" y="21"/>
                  </a:cubicBezTo>
                  <a:cubicBezTo>
                    <a:pt x="82" y="20"/>
                    <a:pt x="82" y="17"/>
                    <a:pt x="85" y="13"/>
                  </a:cubicBezTo>
                  <a:cubicBezTo>
                    <a:pt x="88" y="9"/>
                    <a:pt x="84" y="9"/>
                    <a:pt x="82" y="8"/>
                  </a:cubicBezTo>
                  <a:cubicBezTo>
                    <a:pt x="80" y="6"/>
                    <a:pt x="79" y="5"/>
                    <a:pt x="77" y="3"/>
                  </a:cubicBezTo>
                  <a:cubicBezTo>
                    <a:pt x="71" y="0"/>
                    <a:pt x="72" y="6"/>
                    <a:pt x="68" y="6"/>
                  </a:cubicBezTo>
                  <a:cubicBezTo>
                    <a:pt x="66" y="6"/>
                    <a:pt x="62" y="7"/>
                    <a:pt x="62" y="7"/>
                  </a:cubicBezTo>
                  <a:cubicBezTo>
                    <a:pt x="59" y="8"/>
                    <a:pt x="59" y="8"/>
                    <a:pt x="59" y="10"/>
                  </a:cubicBezTo>
                  <a:cubicBezTo>
                    <a:pt x="58" y="12"/>
                    <a:pt x="58" y="12"/>
                    <a:pt x="58" y="14"/>
                  </a:cubicBezTo>
                  <a:cubicBezTo>
                    <a:pt x="58" y="16"/>
                    <a:pt x="59" y="17"/>
                    <a:pt x="59" y="19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4" y="22"/>
                    <a:pt x="54" y="26"/>
                    <a:pt x="52" y="27"/>
                  </a:cubicBezTo>
                  <a:cubicBezTo>
                    <a:pt x="49" y="28"/>
                    <a:pt x="49" y="28"/>
                    <a:pt x="48" y="28"/>
                  </a:cubicBezTo>
                  <a:cubicBezTo>
                    <a:pt x="47" y="27"/>
                    <a:pt x="46" y="26"/>
                    <a:pt x="46" y="26"/>
                  </a:cubicBezTo>
                  <a:cubicBezTo>
                    <a:pt x="46" y="26"/>
                    <a:pt x="44" y="23"/>
                    <a:pt x="41" y="23"/>
                  </a:cubicBezTo>
                  <a:cubicBezTo>
                    <a:pt x="39" y="23"/>
                    <a:pt x="38" y="25"/>
                    <a:pt x="36" y="25"/>
                  </a:cubicBezTo>
                  <a:cubicBezTo>
                    <a:pt x="35" y="25"/>
                    <a:pt x="32" y="24"/>
                    <a:pt x="30" y="23"/>
                  </a:cubicBezTo>
                  <a:cubicBezTo>
                    <a:pt x="26" y="25"/>
                    <a:pt x="26" y="20"/>
                    <a:pt x="23" y="19"/>
                  </a:cubicBezTo>
                  <a:cubicBezTo>
                    <a:pt x="22" y="18"/>
                    <a:pt x="20" y="16"/>
                    <a:pt x="20" y="16"/>
                  </a:cubicBezTo>
                  <a:cubicBezTo>
                    <a:pt x="20" y="16"/>
                    <a:pt x="17" y="13"/>
                    <a:pt x="15" y="16"/>
                  </a:cubicBezTo>
                  <a:cubicBezTo>
                    <a:pt x="15" y="17"/>
                    <a:pt x="13" y="17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4" y="21"/>
                    <a:pt x="16" y="21"/>
                    <a:pt x="21" y="25"/>
                  </a:cubicBezTo>
                  <a:cubicBezTo>
                    <a:pt x="22" y="26"/>
                    <a:pt x="22" y="27"/>
                    <a:pt x="26" y="29"/>
                  </a:cubicBezTo>
                  <a:cubicBezTo>
                    <a:pt x="29" y="30"/>
                    <a:pt x="34" y="30"/>
                    <a:pt x="35" y="33"/>
                  </a:cubicBezTo>
                  <a:cubicBezTo>
                    <a:pt x="36" y="35"/>
                    <a:pt x="38" y="35"/>
                    <a:pt x="39" y="36"/>
                  </a:cubicBezTo>
                  <a:cubicBezTo>
                    <a:pt x="41" y="37"/>
                    <a:pt x="38" y="41"/>
                    <a:pt x="39" y="44"/>
                  </a:cubicBezTo>
                  <a:cubicBezTo>
                    <a:pt x="40" y="45"/>
                    <a:pt x="41" y="43"/>
                    <a:pt x="42" y="44"/>
                  </a:cubicBezTo>
                  <a:cubicBezTo>
                    <a:pt x="42" y="45"/>
                    <a:pt x="42" y="47"/>
                    <a:pt x="42" y="47"/>
                  </a:cubicBezTo>
                  <a:cubicBezTo>
                    <a:pt x="41" y="50"/>
                    <a:pt x="39" y="50"/>
                    <a:pt x="41" y="54"/>
                  </a:cubicBezTo>
                  <a:cubicBezTo>
                    <a:pt x="42" y="57"/>
                    <a:pt x="43" y="58"/>
                    <a:pt x="43" y="60"/>
                  </a:cubicBezTo>
                  <a:cubicBezTo>
                    <a:pt x="43" y="61"/>
                    <a:pt x="41" y="61"/>
                    <a:pt x="42" y="64"/>
                  </a:cubicBezTo>
                  <a:cubicBezTo>
                    <a:pt x="43" y="65"/>
                    <a:pt x="45" y="68"/>
                    <a:pt x="45" y="68"/>
                  </a:cubicBezTo>
                  <a:close/>
                  <a:moveTo>
                    <a:pt x="3" y="151"/>
                  </a:moveTo>
                  <a:cubicBezTo>
                    <a:pt x="2" y="151"/>
                    <a:pt x="5" y="153"/>
                    <a:pt x="5" y="153"/>
                  </a:cubicBezTo>
                  <a:cubicBezTo>
                    <a:pt x="0" y="155"/>
                    <a:pt x="3" y="155"/>
                    <a:pt x="7" y="157"/>
                  </a:cubicBezTo>
                  <a:cubicBezTo>
                    <a:pt x="7" y="157"/>
                    <a:pt x="7" y="157"/>
                    <a:pt x="7" y="158"/>
                  </a:cubicBezTo>
                  <a:cubicBezTo>
                    <a:pt x="8" y="157"/>
                    <a:pt x="8" y="157"/>
                    <a:pt x="9" y="157"/>
                  </a:cubicBezTo>
                  <a:cubicBezTo>
                    <a:pt x="7" y="153"/>
                    <a:pt x="9" y="154"/>
                    <a:pt x="5" y="152"/>
                  </a:cubicBezTo>
                  <a:cubicBezTo>
                    <a:pt x="4" y="151"/>
                    <a:pt x="5" y="150"/>
                    <a:pt x="3" y="151"/>
                  </a:cubicBezTo>
                  <a:close/>
                  <a:moveTo>
                    <a:pt x="47" y="79"/>
                  </a:moveTo>
                  <a:cubicBezTo>
                    <a:pt x="46" y="80"/>
                    <a:pt x="46" y="81"/>
                    <a:pt x="47" y="81"/>
                  </a:cubicBezTo>
                  <a:cubicBezTo>
                    <a:pt x="47" y="80"/>
                    <a:pt x="48" y="79"/>
                    <a:pt x="47" y="7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Freeform 247">
              <a:extLst>
                <a:ext uri="{FF2B5EF4-FFF2-40B4-BE49-F238E27FC236}">
                  <a16:creationId xmlns:a16="http://schemas.microsoft.com/office/drawing/2014/main" xmlns="" id="{0F6A616D-B743-430B-A9AD-0B037BD83D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9694" y="1183509"/>
              <a:ext cx="388025" cy="556894"/>
            </a:xfrm>
            <a:custGeom>
              <a:avLst/>
              <a:gdLst>
                <a:gd name="T0" fmla="*/ 47 w 110"/>
                <a:gd name="T1" fmla="*/ 68 h 158"/>
                <a:gd name="T2" fmla="*/ 51 w 110"/>
                <a:gd name="T3" fmla="*/ 70 h 158"/>
                <a:gd name="T4" fmla="*/ 52 w 110"/>
                <a:gd name="T5" fmla="*/ 78 h 158"/>
                <a:gd name="T6" fmla="*/ 51 w 110"/>
                <a:gd name="T7" fmla="*/ 84 h 158"/>
                <a:gd name="T8" fmla="*/ 47 w 110"/>
                <a:gd name="T9" fmla="*/ 85 h 158"/>
                <a:gd name="T10" fmla="*/ 43 w 110"/>
                <a:gd name="T11" fmla="*/ 92 h 158"/>
                <a:gd name="T12" fmla="*/ 40 w 110"/>
                <a:gd name="T13" fmla="*/ 99 h 158"/>
                <a:gd name="T14" fmla="*/ 31 w 110"/>
                <a:gd name="T15" fmla="*/ 105 h 158"/>
                <a:gd name="T16" fmla="*/ 30 w 110"/>
                <a:gd name="T17" fmla="*/ 108 h 158"/>
                <a:gd name="T18" fmla="*/ 25 w 110"/>
                <a:gd name="T19" fmla="*/ 112 h 158"/>
                <a:gd name="T20" fmla="*/ 21 w 110"/>
                <a:gd name="T21" fmla="*/ 118 h 158"/>
                <a:gd name="T22" fmla="*/ 23 w 110"/>
                <a:gd name="T23" fmla="*/ 123 h 158"/>
                <a:gd name="T24" fmla="*/ 23 w 110"/>
                <a:gd name="T25" fmla="*/ 129 h 158"/>
                <a:gd name="T26" fmla="*/ 21 w 110"/>
                <a:gd name="T27" fmla="*/ 133 h 158"/>
                <a:gd name="T28" fmla="*/ 22 w 110"/>
                <a:gd name="T29" fmla="*/ 141 h 158"/>
                <a:gd name="T30" fmla="*/ 25 w 110"/>
                <a:gd name="T31" fmla="*/ 141 h 158"/>
                <a:gd name="T32" fmla="*/ 27 w 110"/>
                <a:gd name="T33" fmla="*/ 147 h 158"/>
                <a:gd name="T34" fmla="*/ 29 w 110"/>
                <a:gd name="T35" fmla="*/ 146 h 158"/>
                <a:gd name="T36" fmla="*/ 29 w 110"/>
                <a:gd name="T37" fmla="*/ 151 h 158"/>
                <a:gd name="T38" fmla="*/ 34 w 110"/>
                <a:gd name="T39" fmla="*/ 151 h 158"/>
                <a:gd name="T40" fmla="*/ 36 w 110"/>
                <a:gd name="T41" fmla="*/ 156 h 158"/>
                <a:gd name="T42" fmla="*/ 41 w 110"/>
                <a:gd name="T43" fmla="*/ 158 h 158"/>
                <a:gd name="T44" fmla="*/ 49 w 110"/>
                <a:gd name="T45" fmla="*/ 155 h 158"/>
                <a:gd name="T46" fmla="*/ 59 w 110"/>
                <a:gd name="T47" fmla="*/ 147 h 158"/>
                <a:gd name="T48" fmla="*/ 64 w 110"/>
                <a:gd name="T49" fmla="*/ 147 h 158"/>
                <a:gd name="T50" fmla="*/ 67 w 110"/>
                <a:gd name="T51" fmla="*/ 146 h 158"/>
                <a:gd name="T52" fmla="*/ 69 w 110"/>
                <a:gd name="T53" fmla="*/ 145 h 158"/>
                <a:gd name="T54" fmla="*/ 73 w 110"/>
                <a:gd name="T55" fmla="*/ 146 h 158"/>
                <a:gd name="T56" fmla="*/ 99 w 110"/>
                <a:gd name="T57" fmla="*/ 126 h 158"/>
                <a:gd name="T58" fmla="*/ 110 w 110"/>
                <a:gd name="T59" fmla="*/ 110 h 158"/>
                <a:gd name="T60" fmla="*/ 102 w 110"/>
                <a:gd name="T61" fmla="*/ 104 h 158"/>
                <a:gd name="T62" fmla="*/ 101 w 110"/>
                <a:gd name="T63" fmla="*/ 93 h 158"/>
                <a:gd name="T64" fmla="*/ 99 w 110"/>
                <a:gd name="T65" fmla="*/ 88 h 158"/>
                <a:gd name="T66" fmla="*/ 94 w 110"/>
                <a:gd name="T67" fmla="*/ 80 h 158"/>
                <a:gd name="T68" fmla="*/ 94 w 110"/>
                <a:gd name="T69" fmla="*/ 72 h 158"/>
                <a:gd name="T70" fmla="*/ 94 w 110"/>
                <a:gd name="T71" fmla="*/ 65 h 158"/>
                <a:gd name="T72" fmla="*/ 90 w 110"/>
                <a:gd name="T73" fmla="*/ 54 h 158"/>
                <a:gd name="T74" fmla="*/ 91 w 110"/>
                <a:gd name="T75" fmla="*/ 50 h 158"/>
                <a:gd name="T76" fmla="*/ 94 w 110"/>
                <a:gd name="T77" fmla="*/ 39 h 158"/>
                <a:gd name="T78" fmla="*/ 85 w 110"/>
                <a:gd name="T79" fmla="*/ 28 h 158"/>
                <a:gd name="T80" fmla="*/ 81 w 110"/>
                <a:gd name="T81" fmla="*/ 25 h 158"/>
                <a:gd name="T82" fmla="*/ 85 w 110"/>
                <a:gd name="T83" fmla="*/ 13 h 158"/>
                <a:gd name="T84" fmla="*/ 77 w 110"/>
                <a:gd name="T85" fmla="*/ 3 h 158"/>
                <a:gd name="T86" fmla="*/ 62 w 110"/>
                <a:gd name="T87" fmla="*/ 7 h 158"/>
                <a:gd name="T88" fmla="*/ 58 w 110"/>
                <a:gd name="T89" fmla="*/ 14 h 158"/>
                <a:gd name="T90" fmla="*/ 57 w 110"/>
                <a:gd name="T91" fmla="*/ 22 h 158"/>
                <a:gd name="T92" fmla="*/ 48 w 110"/>
                <a:gd name="T93" fmla="*/ 28 h 158"/>
                <a:gd name="T94" fmla="*/ 41 w 110"/>
                <a:gd name="T95" fmla="*/ 23 h 158"/>
                <a:gd name="T96" fmla="*/ 30 w 110"/>
                <a:gd name="T97" fmla="*/ 23 h 158"/>
                <a:gd name="T98" fmla="*/ 20 w 110"/>
                <a:gd name="T99" fmla="*/ 16 h 158"/>
                <a:gd name="T100" fmla="*/ 13 w 110"/>
                <a:gd name="T101" fmla="*/ 17 h 158"/>
                <a:gd name="T102" fmla="*/ 21 w 110"/>
                <a:gd name="T103" fmla="*/ 25 h 158"/>
                <a:gd name="T104" fmla="*/ 35 w 110"/>
                <a:gd name="T105" fmla="*/ 33 h 158"/>
                <a:gd name="T106" fmla="*/ 39 w 110"/>
                <a:gd name="T107" fmla="*/ 44 h 158"/>
                <a:gd name="T108" fmla="*/ 42 w 110"/>
                <a:gd name="T109" fmla="*/ 47 h 158"/>
                <a:gd name="T110" fmla="*/ 43 w 110"/>
                <a:gd name="T111" fmla="*/ 60 h 158"/>
                <a:gd name="T112" fmla="*/ 45 w 110"/>
                <a:gd name="T113" fmla="*/ 68 h 158"/>
                <a:gd name="T114" fmla="*/ 5 w 110"/>
                <a:gd name="T115" fmla="*/ 153 h 158"/>
                <a:gd name="T116" fmla="*/ 7 w 110"/>
                <a:gd name="T117" fmla="*/ 158 h 158"/>
                <a:gd name="T118" fmla="*/ 5 w 110"/>
                <a:gd name="T119" fmla="*/ 152 h 158"/>
                <a:gd name="T120" fmla="*/ 47 w 110"/>
                <a:gd name="T121" fmla="*/ 79 h 158"/>
                <a:gd name="T122" fmla="*/ 47 w 110"/>
                <a:gd name="T123" fmla="*/ 7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0" h="158">
                  <a:moveTo>
                    <a:pt x="45" y="68"/>
                  </a:moveTo>
                  <a:cubicBezTo>
                    <a:pt x="47" y="68"/>
                    <a:pt x="46" y="68"/>
                    <a:pt x="47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1"/>
                    <a:pt x="49" y="69"/>
                    <a:pt x="51" y="70"/>
                  </a:cubicBezTo>
                  <a:cubicBezTo>
                    <a:pt x="53" y="72"/>
                    <a:pt x="51" y="75"/>
                    <a:pt x="51" y="77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2" y="80"/>
                    <a:pt x="52" y="80"/>
                    <a:pt x="51" y="81"/>
                  </a:cubicBezTo>
                  <a:cubicBezTo>
                    <a:pt x="51" y="82"/>
                    <a:pt x="52" y="84"/>
                    <a:pt x="51" y="84"/>
                  </a:cubicBezTo>
                  <a:cubicBezTo>
                    <a:pt x="50" y="84"/>
                    <a:pt x="50" y="84"/>
                    <a:pt x="51" y="83"/>
                  </a:cubicBezTo>
                  <a:cubicBezTo>
                    <a:pt x="49" y="84"/>
                    <a:pt x="48" y="84"/>
                    <a:pt x="47" y="85"/>
                  </a:cubicBezTo>
                  <a:cubicBezTo>
                    <a:pt x="45" y="86"/>
                    <a:pt x="45" y="90"/>
                    <a:pt x="44" y="92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2" y="93"/>
                    <a:pt x="40" y="96"/>
                    <a:pt x="40" y="97"/>
                  </a:cubicBezTo>
                  <a:cubicBezTo>
                    <a:pt x="40" y="97"/>
                    <a:pt x="40" y="98"/>
                    <a:pt x="40" y="99"/>
                  </a:cubicBezTo>
                  <a:cubicBezTo>
                    <a:pt x="39" y="100"/>
                    <a:pt x="36" y="100"/>
                    <a:pt x="35" y="101"/>
                  </a:cubicBezTo>
                  <a:cubicBezTo>
                    <a:pt x="33" y="102"/>
                    <a:pt x="33" y="105"/>
                    <a:pt x="31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6"/>
                    <a:pt x="30" y="108"/>
                    <a:pt x="30" y="108"/>
                  </a:cubicBezTo>
                  <a:cubicBezTo>
                    <a:pt x="29" y="108"/>
                    <a:pt x="27" y="107"/>
                    <a:pt x="27" y="108"/>
                  </a:cubicBezTo>
                  <a:cubicBezTo>
                    <a:pt x="25" y="109"/>
                    <a:pt x="26" y="111"/>
                    <a:pt x="25" y="112"/>
                  </a:cubicBezTo>
                  <a:cubicBezTo>
                    <a:pt x="25" y="113"/>
                    <a:pt x="22" y="114"/>
                    <a:pt x="21" y="115"/>
                  </a:cubicBezTo>
                  <a:cubicBezTo>
                    <a:pt x="22" y="116"/>
                    <a:pt x="21" y="117"/>
                    <a:pt x="21" y="118"/>
                  </a:cubicBezTo>
                  <a:cubicBezTo>
                    <a:pt x="22" y="119"/>
                    <a:pt x="24" y="119"/>
                    <a:pt x="24" y="119"/>
                  </a:cubicBezTo>
                  <a:cubicBezTo>
                    <a:pt x="24" y="121"/>
                    <a:pt x="23" y="121"/>
                    <a:pt x="23" y="123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9"/>
                    <a:pt x="23" y="129"/>
                  </a:cubicBezTo>
                  <a:cubicBezTo>
                    <a:pt x="23" y="130"/>
                    <a:pt x="22" y="131"/>
                    <a:pt x="21" y="131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21" y="133"/>
                    <a:pt x="21" y="138"/>
                    <a:pt x="21" y="139"/>
                  </a:cubicBezTo>
                  <a:cubicBezTo>
                    <a:pt x="21" y="139"/>
                    <a:pt x="22" y="141"/>
                    <a:pt x="22" y="141"/>
                  </a:cubicBezTo>
                  <a:cubicBezTo>
                    <a:pt x="23" y="142"/>
                    <a:pt x="23" y="141"/>
                    <a:pt x="23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3"/>
                    <a:pt x="25" y="145"/>
                    <a:pt x="25" y="147"/>
                  </a:cubicBezTo>
                  <a:cubicBezTo>
                    <a:pt x="25" y="147"/>
                    <a:pt x="27" y="147"/>
                    <a:pt x="27" y="147"/>
                  </a:cubicBezTo>
                  <a:cubicBezTo>
                    <a:pt x="27" y="145"/>
                    <a:pt x="26" y="145"/>
                    <a:pt x="28" y="145"/>
                  </a:cubicBezTo>
                  <a:cubicBezTo>
                    <a:pt x="28" y="145"/>
                    <a:pt x="29" y="146"/>
                    <a:pt x="29" y="146"/>
                  </a:cubicBezTo>
                  <a:cubicBezTo>
                    <a:pt x="31" y="147"/>
                    <a:pt x="32" y="148"/>
                    <a:pt x="32" y="148"/>
                  </a:cubicBezTo>
                  <a:cubicBezTo>
                    <a:pt x="32" y="149"/>
                    <a:pt x="31" y="151"/>
                    <a:pt x="29" y="151"/>
                  </a:cubicBezTo>
                  <a:cubicBezTo>
                    <a:pt x="29" y="153"/>
                    <a:pt x="29" y="154"/>
                    <a:pt x="29" y="156"/>
                  </a:cubicBezTo>
                  <a:cubicBezTo>
                    <a:pt x="34" y="154"/>
                    <a:pt x="32" y="156"/>
                    <a:pt x="34" y="151"/>
                  </a:cubicBezTo>
                  <a:cubicBezTo>
                    <a:pt x="34" y="152"/>
                    <a:pt x="36" y="153"/>
                    <a:pt x="37" y="153"/>
                  </a:cubicBezTo>
                  <a:cubicBezTo>
                    <a:pt x="37" y="154"/>
                    <a:pt x="36" y="155"/>
                    <a:pt x="36" y="156"/>
                  </a:cubicBezTo>
                  <a:cubicBezTo>
                    <a:pt x="36" y="156"/>
                    <a:pt x="40" y="156"/>
                    <a:pt x="41" y="156"/>
                  </a:cubicBezTo>
                  <a:cubicBezTo>
                    <a:pt x="41" y="156"/>
                    <a:pt x="40" y="158"/>
                    <a:pt x="41" y="158"/>
                  </a:cubicBezTo>
                  <a:cubicBezTo>
                    <a:pt x="41" y="158"/>
                    <a:pt x="48" y="154"/>
                    <a:pt x="48" y="154"/>
                  </a:cubicBezTo>
                  <a:cubicBezTo>
                    <a:pt x="48" y="154"/>
                    <a:pt x="48" y="155"/>
                    <a:pt x="49" y="155"/>
                  </a:cubicBezTo>
                  <a:cubicBezTo>
                    <a:pt x="51" y="152"/>
                    <a:pt x="54" y="151"/>
                    <a:pt x="59" y="150"/>
                  </a:cubicBezTo>
                  <a:cubicBezTo>
                    <a:pt x="59" y="150"/>
                    <a:pt x="58" y="147"/>
                    <a:pt x="59" y="147"/>
                  </a:cubicBezTo>
                  <a:cubicBezTo>
                    <a:pt x="59" y="147"/>
                    <a:pt x="60" y="148"/>
                    <a:pt x="61" y="148"/>
                  </a:cubicBezTo>
                  <a:cubicBezTo>
                    <a:pt x="62" y="148"/>
                    <a:pt x="62" y="146"/>
                    <a:pt x="64" y="147"/>
                  </a:cubicBezTo>
                  <a:cubicBezTo>
                    <a:pt x="64" y="147"/>
                    <a:pt x="66" y="148"/>
                    <a:pt x="67" y="148"/>
                  </a:cubicBezTo>
                  <a:cubicBezTo>
                    <a:pt x="67" y="148"/>
                    <a:pt x="67" y="146"/>
                    <a:pt x="67" y="146"/>
                  </a:cubicBezTo>
                  <a:cubicBezTo>
                    <a:pt x="68" y="146"/>
                    <a:pt x="69" y="146"/>
                    <a:pt x="69" y="145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70" y="145"/>
                    <a:pt x="70" y="145"/>
                    <a:pt x="70" y="146"/>
                  </a:cubicBezTo>
                  <a:cubicBezTo>
                    <a:pt x="70" y="146"/>
                    <a:pt x="72" y="146"/>
                    <a:pt x="73" y="146"/>
                  </a:cubicBezTo>
                  <a:cubicBezTo>
                    <a:pt x="75" y="144"/>
                    <a:pt x="81" y="140"/>
                    <a:pt x="81" y="140"/>
                  </a:cubicBezTo>
                  <a:cubicBezTo>
                    <a:pt x="81" y="140"/>
                    <a:pt x="98" y="128"/>
                    <a:pt x="99" y="126"/>
                  </a:cubicBezTo>
                  <a:cubicBezTo>
                    <a:pt x="103" y="121"/>
                    <a:pt x="109" y="116"/>
                    <a:pt x="109" y="115"/>
                  </a:cubicBezTo>
                  <a:cubicBezTo>
                    <a:pt x="110" y="114"/>
                    <a:pt x="110" y="112"/>
                    <a:pt x="110" y="110"/>
                  </a:cubicBezTo>
                  <a:cubicBezTo>
                    <a:pt x="110" y="107"/>
                    <a:pt x="108" y="108"/>
                    <a:pt x="105" y="106"/>
                  </a:cubicBezTo>
                  <a:cubicBezTo>
                    <a:pt x="103" y="105"/>
                    <a:pt x="103" y="105"/>
                    <a:pt x="102" y="104"/>
                  </a:cubicBezTo>
                  <a:cubicBezTo>
                    <a:pt x="102" y="102"/>
                    <a:pt x="97" y="102"/>
                    <a:pt x="98" y="97"/>
                  </a:cubicBezTo>
                  <a:cubicBezTo>
                    <a:pt x="98" y="96"/>
                    <a:pt x="101" y="96"/>
                    <a:pt x="101" y="93"/>
                  </a:cubicBezTo>
                  <a:cubicBezTo>
                    <a:pt x="101" y="92"/>
                    <a:pt x="101" y="92"/>
                    <a:pt x="101" y="91"/>
                  </a:cubicBezTo>
                  <a:cubicBezTo>
                    <a:pt x="100" y="91"/>
                    <a:pt x="100" y="89"/>
                    <a:pt x="99" y="88"/>
                  </a:cubicBezTo>
                  <a:cubicBezTo>
                    <a:pt x="97" y="86"/>
                    <a:pt x="96" y="85"/>
                    <a:pt x="95" y="84"/>
                  </a:cubicBezTo>
                  <a:cubicBezTo>
                    <a:pt x="95" y="84"/>
                    <a:pt x="95" y="82"/>
                    <a:pt x="94" y="80"/>
                  </a:cubicBezTo>
                  <a:cubicBezTo>
                    <a:pt x="94" y="79"/>
                    <a:pt x="94" y="77"/>
                    <a:pt x="94" y="75"/>
                  </a:cubicBezTo>
                  <a:cubicBezTo>
                    <a:pt x="94" y="73"/>
                    <a:pt x="94" y="73"/>
                    <a:pt x="94" y="72"/>
                  </a:cubicBezTo>
                  <a:cubicBezTo>
                    <a:pt x="96" y="72"/>
                    <a:pt x="98" y="72"/>
                    <a:pt x="98" y="72"/>
                  </a:cubicBezTo>
                  <a:cubicBezTo>
                    <a:pt x="98" y="72"/>
                    <a:pt x="96" y="68"/>
                    <a:pt x="94" y="65"/>
                  </a:cubicBezTo>
                  <a:cubicBezTo>
                    <a:pt x="93" y="63"/>
                    <a:pt x="92" y="62"/>
                    <a:pt x="91" y="60"/>
                  </a:cubicBezTo>
                  <a:cubicBezTo>
                    <a:pt x="90" y="57"/>
                    <a:pt x="91" y="56"/>
                    <a:pt x="90" y="54"/>
                  </a:cubicBezTo>
                  <a:cubicBezTo>
                    <a:pt x="90" y="53"/>
                    <a:pt x="89" y="51"/>
                    <a:pt x="89" y="51"/>
                  </a:cubicBezTo>
                  <a:cubicBezTo>
                    <a:pt x="89" y="50"/>
                    <a:pt x="90" y="50"/>
                    <a:pt x="91" y="50"/>
                  </a:cubicBezTo>
                  <a:cubicBezTo>
                    <a:pt x="92" y="49"/>
                    <a:pt x="95" y="46"/>
                    <a:pt x="96" y="44"/>
                  </a:cubicBezTo>
                  <a:cubicBezTo>
                    <a:pt x="97" y="42"/>
                    <a:pt x="97" y="41"/>
                    <a:pt x="94" y="39"/>
                  </a:cubicBezTo>
                  <a:cubicBezTo>
                    <a:pt x="91" y="37"/>
                    <a:pt x="92" y="37"/>
                    <a:pt x="90" y="35"/>
                  </a:cubicBezTo>
                  <a:cubicBezTo>
                    <a:pt x="89" y="33"/>
                    <a:pt x="84" y="33"/>
                    <a:pt x="85" y="28"/>
                  </a:cubicBezTo>
                  <a:cubicBezTo>
                    <a:pt x="85" y="26"/>
                    <a:pt x="85" y="25"/>
                    <a:pt x="85" y="25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1" y="25"/>
                    <a:pt x="86" y="23"/>
                    <a:pt x="83" y="21"/>
                  </a:cubicBezTo>
                  <a:cubicBezTo>
                    <a:pt x="82" y="20"/>
                    <a:pt x="82" y="17"/>
                    <a:pt x="85" y="13"/>
                  </a:cubicBezTo>
                  <a:cubicBezTo>
                    <a:pt x="88" y="9"/>
                    <a:pt x="84" y="9"/>
                    <a:pt x="82" y="8"/>
                  </a:cubicBezTo>
                  <a:cubicBezTo>
                    <a:pt x="80" y="6"/>
                    <a:pt x="79" y="5"/>
                    <a:pt x="77" y="3"/>
                  </a:cubicBezTo>
                  <a:cubicBezTo>
                    <a:pt x="71" y="0"/>
                    <a:pt x="72" y="6"/>
                    <a:pt x="68" y="6"/>
                  </a:cubicBezTo>
                  <a:cubicBezTo>
                    <a:pt x="66" y="6"/>
                    <a:pt x="62" y="7"/>
                    <a:pt x="62" y="7"/>
                  </a:cubicBezTo>
                  <a:cubicBezTo>
                    <a:pt x="59" y="8"/>
                    <a:pt x="59" y="8"/>
                    <a:pt x="59" y="10"/>
                  </a:cubicBezTo>
                  <a:cubicBezTo>
                    <a:pt x="58" y="12"/>
                    <a:pt x="58" y="12"/>
                    <a:pt x="58" y="14"/>
                  </a:cubicBezTo>
                  <a:cubicBezTo>
                    <a:pt x="58" y="16"/>
                    <a:pt x="59" y="17"/>
                    <a:pt x="59" y="19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4" y="22"/>
                    <a:pt x="54" y="26"/>
                    <a:pt x="52" y="27"/>
                  </a:cubicBezTo>
                  <a:cubicBezTo>
                    <a:pt x="49" y="28"/>
                    <a:pt x="49" y="28"/>
                    <a:pt x="48" y="28"/>
                  </a:cubicBezTo>
                  <a:cubicBezTo>
                    <a:pt x="47" y="27"/>
                    <a:pt x="46" y="26"/>
                    <a:pt x="46" y="26"/>
                  </a:cubicBezTo>
                  <a:cubicBezTo>
                    <a:pt x="46" y="26"/>
                    <a:pt x="44" y="23"/>
                    <a:pt x="41" y="23"/>
                  </a:cubicBezTo>
                  <a:cubicBezTo>
                    <a:pt x="39" y="23"/>
                    <a:pt x="38" y="25"/>
                    <a:pt x="36" y="25"/>
                  </a:cubicBezTo>
                  <a:cubicBezTo>
                    <a:pt x="35" y="25"/>
                    <a:pt x="32" y="24"/>
                    <a:pt x="30" y="23"/>
                  </a:cubicBezTo>
                  <a:cubicBezTo>
                    <a:pt x="26" y="25"/>
                    <a:pt x="26" y="20"/>
                    <a:pt x="23" y="19"/>
                  </a:cubicBezTo>
                  <a:cubicBezTo>
                    <a:pt x="22" y="18"/>
                    <a:pt x="20" y="16"/>
                    <a:pt x="20" y="16"/>
                  </a:cubicBezTo>
                  <a:cubicBezTo>
                    <a:pt x="20" y="16"/>
                    <a:pt x="17" y="13"/>
                    <a:pt x="15" y="16"/>
                  </a:cubicBezTo>
                  <a:cubicBezTo>
                    <a:pt x="15" y="17"/>
                    <a:pt x="13" y="17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4" y="21"/>
                    <a:pt x="16" y="21"/>
                    <a:pt x="21" y="25"/>
                  </a:cubicBezTo>
                  <a:cubicBezTo>
                    <a:pt x="22" y="26"/>
                    <a:pt x="22" y="27"/>
                    <a:pt x="26" y="29"/>
                  </a:cubicBezTo>
                  <a:cubicBezTo>
                    <a:pt x="29" y="30"/>
                    <a:pt x="34" y="30"/>
                    <a:pt x="35" y="33"/>
                  </a:cubicBezTo>
                  <a:cubicBezTo>
                    <a:pt x="36" y="35"/>
                    <a:pt x="38" y="35"/>
                    <a:pt x="39" y="36"/>
                  </a:cubicBezTo>
                  <a:cubicBezTo>
                    <a:pt x="41" y="37"/>
                    <a:pt x="38" y="41"/>
                    <a:pt x="39" y="44"/>
                  </a:cubicBezTo>
                  <a:cubicBezTo>
                    <a:pt x="40" y="45"/>
                    <a:pt x="41" y="43"/>
                    <a:pt x="42" y="44"/>
                  </a:cubicBezTo>
                  <a:cubicBezTo>
                    <a:pt x="42" y="45"/>
                    <a:pt x="42" y="47"/>
                    <a:pt x="42" y="47"/>
                  </a:cubicBezTo>
                  <a:cubicBezTo>
                    <a:pt x="41" y="50"/>
                    <a:pt x="39" y="50"/>
                    <a:pt x="41" y="54"/>
                  </a:cubicBezTo>
                  <a:cubicBezTo>
                    <a:pt x="42" y="57"/>
                    <a:pt x="43" y="58"/>
                    <a:pt x="43" y="60"/>
                  </a:cubicBezTo>
                  <a:cubicBezTo>
                    <a:pt x="43" y="61"/>
                    <a:pt x="41" y="61"/>
                    <a:pt x="42" y="64"/>
                  </a:cubicBezTo>
                  <a:cubicBezTo>
                    <a:pt x="43" y="65"/>
                    <a:pt x="45" y="68"/>
                    <a:pt x="45" y="68"/>
                  </a:cubicBezTo>
                  <a:close/>
                  <a:moveTo>
                    <a:pt x="3" y="151"/>
                  </a:moveTo>
                  <a:cubicBezTo>
                    <a:pt x="2" y="151"/>
                    <a:pt x="5" y="153"/>
                    <a:pt x="5" y="153"/>
                  </a:cubicBezTo>
                  <a:cubicBezTo>
                    <a:pt x="0" y="155"/>
                    <a:pt x="3" y="155"/>
                    <a:pt x="7" y="157"/>
                  </a:cubicBezTo>
                  <a:cubicBezTo>
                    <a:pt x="7" y="157"/>
                    <a:pt x="7" y="157"/>
                    <a:pt x="7" y="158"/>
                  </a:cubicBezTo>
                  <a:cubicBezTo>
                    <a:pt x="8" y="157"/>
                    <a:pt x="8" y="157"/>
                    <a:pt x="9" y="157"/>
                  </a:cubicBezTo>
                  <a:cubicBezTo>
                    <a:pt x="7" y="153"/>
                    <a:pt x="9" y="154"/>
                    <a:pt x="5" y="152"/>
                  </a:cubicBezTo>
                  <a:cubicBezTo>
                    <a:pt x="4" y="151"/>
                    <a:pt x="5" y="150"/>
                    <a:pt x="3" y="151"/>
                  </a:cubicBezTo>
                  <a:close/>
                  <a:moveTo>
                    <a:pt x="47" y="79"/>
                  </a:moveTo>
                  <a:cubicBezTo>
                    <a:pt x="46" y="80"/>
                    <a:pt x="46" y="81"/>
                    <a:pt x="47" y="81"/>
                  </a:cubicBezTo>
                  <a:cubicBezTo>
                    <a:pt x="47" y="80"/>
                    <a:pt x="48" y="79"/>
                    <a:pt x="47" y="79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Freeform 248">
              <a:extLst>
                <a:ext uri="{FF2B5EF4-FFF2-40B4-BE49-F238E27FC236}">
                  <a16:creationId xmlns:a16="http://schemas.microsoft.com/office/drawing/2014/main" xmlns="" id="{8F63D080-9E49-4DAC-A395-6D1DFBEC70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47124" y="4878767"/>
              <a:ext cx="91617" cy="80840"/>
            </a:xfrm>
            <a:custGeom>
              <a:avLst/>
              <a:gdLst>
                <a:gd name="T0" fmla="*/ 11 w 26"/>
                <a:gd name="T1" fmla="*/ 15 h 23"/>
                <a:gd name="T2" fmla="*/ 9 w 26"/>
                <a:gd name="T3" fmla="*/ 23 h 23"/>
                <a:gd name="T4" fmla="*/ 11 w 26"/>
                <a:gd name="T5" fmla="*/ 15 h 23"/>
                <a:gd name="T6" fmla="*/ 24 w 26"/>
                <a:gd name="T7" fmla="*/ 0 h 23"/>
                <a:gd name="T8" fmla="*/ 16 w 26"/>
                <a:gd name="T9" fmla="*/ 4 h 23"/>
                <a:gd name="T10" fmla="*/ 13 w 26"/>
                <a:gd name="T11" fmla="*/ 7 h 23"/>
                <a:gd name="T12" fmla="*/ 14 w 26"/>
                <a:gd name="T13" fmla="*/ 9 h 23"/>
                <a:gd name="T14" fmla="*/ 20 w 26"/>
                <a:gd name="T15" fmla="*/ 6 h 23"/>
                <a:gd name="T16" fmla="*/ 23 w 26"/>
                <a:gd name="T17" fmla="*/ 6 h 23"/>
                <a:gd name="T18" fmla="*/ 23 w 26"/>
                <a:gd name="T19" fmla="*/ 3 h 23"/>
                <a:gd name="T20" fmla="*/ 26 w 26"/>
                <a:gd name="T21" fmla="*/ 1 h 23"/>
                <a:gd name="T22" fmla="*/ 24 w 26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11" y="15"/>
                  </a:moveTo>
                  <a:cubicBezTo>
                    <a:pt x="4" y="15"/>
                    <a:pt x="0" y="22"/>
                    <a:pt x="9" y="23"/>
                  </a:cubicBezTo>
                  <a:cubicBezTo>
                    <a:pt x="16" y="23"/>
                    <a:pt x="17" y="16"/>
                    <a:pt x="11" y="15"/>
                  </a:cubicBezTo>
                  <a:close/>
                  <a:moveTo>
                    <a:pt x="24" y="0"/>
                  </a:moveTo>
                  <a:cubicBezTo>
                    <a:pt x="23" y="0"/>
                    <a:pt x="17" y="3"/>
                    <a:pt x="16" y="4"/>
                  </a:cubicBezTo>
                  <a:cubicBezTo>
                    <a:pt x="15" y="5"/>
                    <a:pt x="14" y="6"/>
                    <a:pt x="13" y="7"/>
                  </a:cubicBezTo>
                  <a:cubicBezTo>
                    <a:pt x="14" y="7"/>
                    <a:pt x="14" y="7"/>
                    <a:pt x="14" y="9"/>
                  </a:cubicBezTo>
                  <a:cubicBezTo>
                    <a:pt x="16" y="8"/>
                    <a:pt x="18" y="6"/>
                    <a:pt x="20" y="6"/>
                  </a:cubicBezTo>
                  <a:cubicBezTo>
                    <a:pt x="21" y="6"/>
                    <a:pt x="22" y="6"/>
                    <a:pt x="23" y="6"/>
                  </a:cubicBezTo>
                  <a:cubicBezTo>
                    <a:pt x="23" y="6"/>
                    <a:pt x="23" y="3"/>
                    <a:pt x="23" y="3"/>
                  </a:cubicBezTo>
                  <a:cubicBezTo>
                    <a:pt x="24" y="2"/>
                    <a:pt x="25" y="2"/>
                    <a:pt x="26" y="1"/>
                  </a:cubicBezTo>
                  <a:cubicBezTo>
                    <a:pt x="25" y="1"/>
                    <a:pt x="26" y="0"/>
                    <a:pt x="2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Freeform 249">
              <a:extLst>
                <a:ext uri="{FF2B5EF4-FFF2-40B4-BE49-F238E27FC236}">
                  <a16:creationId xmlns:a16="http://schemas.microsoft.com/office/drawing/2014/main" xmlns="" id="{FD049985-CD1A-42ED-942F-B13C45E468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47124" y="4878767"/>
              <a:ext cx="91617" cy="80840"/>
            </a:xfrm>
            <a:custGeom>
              <a:avLst/>
              <a:gdLst>
                <a:gd name="T0" fmla="*/ 11 w 26"/>
                <a:gd name="T1" fmla="*/ 15 h 23"/>
                <a:gd name="T2" fmla="*/ 9 w 26"/>
                <a:gd name="T3" fmla="*/ 23 h 23"/>
                <a:gd name="T4" fmla="*/ 11 w 26"/>
                <a:gd name="T5" fmla="*/ 15 h 23"/>
                <a:gd name="T6" fmla="*/ 24 w 26"/>
                <a:gd name="T7" fmla="*/ 0 h 23"/>
                <a:gd name="T8" fmla="*/ 16 w 26"/>
                <a:gd name="T9" fmla="*/ 4 h 23"/>
                <a:gd name="T10" fmla="*/ 13 w 26"/>
                <a:gd name="T11" fmla="*/ 7 h 23"/>
                <a:gd name="T12" fmla="*/ 14 w 26"/>
                <a:gd name="T13" fmla="*/ 9 h 23"/>
                <a:gd name="T14" fmla="*/ 20 w 26"/>
                <a:gd name="T15" fmla="*/ 6 h 23"/>
                <a:gd name="T16" fmla="*/ 23 w 26"/>
                <a:gd name="T17" fmla="*/ 6 h 23"/>
                <a:gd name="T18" fmla="*/ 23 w 26"/>
                <a:gd name="T19" fmla="*/ 3 h 23"/>
                <a:gd name="T20" fmla="*/ 26 w 26"/>
                <a:gd name="T21" fmla="*/ 1 h 23"/>
                <a:gd name="T22" fmla="*/ 24 w 26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11" y="15"/>
                  </a:moveTo>
                  <a:cubicBezTo>
                    <a:pt x="4" y="15"/>
                    <a:pt x="0" y="22"/>
                    <a:pt x="9" y="23"/>
                  </a:cubicBezTo>
                  <a:cubicBezTo>
                    <a:pt x="16" y="23"/>
                    <a:pt x="17" y="16"/>
                    <a:pt x="11" y="15"/>
                  </a:cubicBezTo>
                  <a:close/>
                  <a:moveTo>
                    <a:pt x="24" y="0"/>
                  </a:moveTo>
                  <a:cubicBezTo>
                    <a:pt x="23" y="0"/>
                    <a:pt x="17" y="3"/>
                    <a:pt x="16" y="4"/>
                  </a:cubicBezTo>
                  <a:cubicBezTo>
                    <a:pt x="15" y="5"/>
                    <a:pt x="14" y="6"/>
                    <a:pt x="13" y="7"/>
                  </a:cubicBezTo>
                  <a:cubicBezTo>
                    <a:pt x="14" y="7"/>
                    <a:pt x="14" y="7"/>
                    <a:pt x="14" y="9"/>
                  </a:cubicBezTo>
                  <a:cubicBezTo>
                    <a:pt x="16" y="8"/>
                    <a:pt x="18" y="6"/>
                    <a:pt x="20" y="6"/>
                  </a:cubicBezTo>
                  <a:cubicBezTo>
                    <a:pt x="21" y="6"/>
                    <a:pt x="22" y="6"/>
                    <a:pt x="23" y="6"/>
                  </a:cubicBezTo>
                  <a:cubicBezTo>
                    <a:pt x="23" y="6"/>
                    <a:pt x="23" y="3"/>
                    <a:pt x="23" y="3"/>
                  </a:cubicBezTo>
                  <a:cubicBezTo>
                    <a:pt x="24" y="2"/>
                    <a:pt x="25" y="2"/>
                    <a:pt x="26" y="1"/>
                  </a:cubicBezTo>
                  <a:cubicBezTo>
                    <a:pt x="25" y="1"/>
                    <a:pt x="26" y="0"/>
                    <a:pt x="24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Freeform 250">
              <a:extLst>
                <a:ext uri="{FF2B5EF4-FFF2-40B4-BE49-F238E27FC236}">
                  <a16:creationId xmlns:a16="http://schemas.microsoft.com/office/drawing/2014/main" xmlns="" id="{97A436AF-BA91-459D-AA6A-6059BE80B4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3225" y="6308725"/>
              <a:ext cx="765271" cy="176050"/>
            </a:xfrm>
            <a:custGeom>
              <a:avLst/>
              <a:gdLst>
                <a:gd name="T0" fmla="*/ 210 w 217"/>
                <a:gd name="T1" fmla="*/ 43 h 50"/>
                <a:gd name="T2" fmla="*/ 210 w 217"/>
                <a:gd name="T3" fmla="*/ 45 h 50"/>
                <a:gd name="T4" fmla="*/ 214 w 217"/>
                <a:gd name="T5" fmla="*/ 48 h 50"/>
                <a:gd name="T6" fmla="*/ 215 w 217"/>
                <a:gd name="T7" fmla="*/ 48 h 50"/>
                <a:gd name="T8" fmla="*/ 216 w 217"/>
                <a:gd name="T9" fmla="*/ 44 h 50"/>
                <a:gd name="T10" fmla="*/ 210 w 217"/>
                <a:gd name="T11" fmla="*/ 43 h 50"/>
                <a:gd name="T12" fmla="*/ 23 w 217"/>
                <a:gd name="T13" fmla="*/ 0 h 50"/>
                <a:gd name="T14" fmla="*/ 19 w 217"/>
                <a:gd name="T15" fmla="*/ 3 h 50"/>
                <a:gd name="T16" fmla="*/ 19 w 217"/>
                <a:gd name="T17" fmla="*/ 4 h 50"/>
                <a:gd name="T18" fmla="*/ 19 w 217"/>
                <a:gd name="T19" fmla="*/ 6 h 50"/>
                <a:gd name="T20" fmla="*/ 17 w 217"/>
                <a:gd name="T21" fmla="*/ 6 h 50"/>
                <a:gd name="T22" fmla="*/ 14 w 217"/>
                <a:gd name="T23" fmla="*/ 11 h 50"/>
                <a:gd name="T24" fmla="*/ 13 w 217"/>
                <a:gd name="T25" fmla="*/ 12 h 50"/>
                <a:gd name="T26" fmla="*/ 13 w 217"/>
                <a:gd name="T27" fmla="*/ 13 h 50"/>
                <a:gd name="T28" fmla="*/ 17 w 217"/>
                <a:gd name="T29" fmla="*/ 15 h 50"/>
                <a:gd name="T30" fmla="*/ 16 w 217"/>
                <a:gd name="T31" fmla="*/ 14 h 50"/>
                <a:gd name="T32" fmla="*/ 16 w 217"/>
                <a:gd name="T33" fmla="*/ 13 h 50"/>
                <a:gd name="T34" fmla="*/ 17 w 217"/>
                <a:gd name="T35" fmla="*/ 11 h 50"/>
                <a:gd name="T36" fmla="*/ 23 w 217"/>
                <a:gd name="T37" fmla="*/ 12 h 50"/>
                <a:gd name="T38" fmla="*/ 21 w 217"/>
                <a:gd name="T39" fmla="*/ 8 h 50"/>
                <a:gd name="T40" fmla="*/ 28 w 217"/>
                <a:gd name="T41" fmla="*/ 7 h 50"/>
                <a:gd name="T42" fmla="*/ 29 w 217"/>
                <a:gd name="T43" fmla="*/ 6 h 50"/>
                <a:gd name="T44" fmla="*/ 32 w 217"/>
                <a:gd name="T45" fmla="*/ 7 h 50"/>
                <a:gd name="T46" fmla="*/ 33 w 217"/>
                <a:gd name="T47" fmla="*/ 5 h 50"/>
                <a:gd name="T48" fmla="*/ 30 w 217"/>
                <a:gd name="T49" fmla="*/ 5 h 50"/>
                <a:gd name="T50" fmla="*/ 30 w 217"/>
                <a:gd name="T51" fmla="*/ 2 h 50"/>
                <a:gd name="T52" fmla="*/ 29 w 217"/>
                <a:gd name="T53" fmla="*/ 3 h 50"/>
                <a:gd name="T54" fmla="*/ 26 w 217"/>
                <a:gd name="T55" fmla="*/ 5 h 50"/>
                <a:gd name="T56" fmla="*/ 25 w 217"/>
                <a:gd name="T57" fmla="*/ 3 h 50"/>
                <a:gd name="T58" fmla="*/ 25 w 217"/>
                <a:gd name="T59" fmla="*/ 2 h 50"/>
                <a:gd name="T60" fmla="*/ 25 w 217"/>
                <a:gd name="T61" fmla="*/ 1 h 50"/>
                <a:gd name="T62" fmla="*/ 23 w 217"/>
                <a:gd name="T63" fmla="*/ 0 h 50"/>
                <a:gd name="T64" fmla="*/ 6 w 217"/>
                <a:gd name="T65" fmla="*/ 0 h 50"/>
                <a:gd name="T66" fmla="*/ 7 w 217"/>
                <a:gd name="T67" fmla="*/ 3 h 50"/>
                <a:gd name="T68" fmla="*/ 5 w 217"/>
                <a:gd name="T69" fmla="*/ 5 h 50"/>
                <a:gd name="T70" fmla="*/ 7 w 217"/>
                <a:gd name="T71" fmla="*/ 5 h 50"/>
                <a:gd name="T72" fmla="*/ 7 w 217"/>
                <a:gd name="T73" fmla="*/ 7 h 50"/>
                <a:gd name="T74" fmla="*/ 4 w 217"/>
                <a:gd name="T75" fmla="*/ 13 h 50"/>
                <a:gd name="T76" fmla="*/ 7 w 217"/>
                <a:gd name="T77" fmla="*/ 10 h 50"/>
                <a:gd name="T78" fmla="*/ 7 w 217"/>
                <a:gd name="T79" fmla="*/ 9 h 50"/>
                <a:gd name="T80" fmla="*/ 9 w 217"/>
                <a:gd name="T81" fmla="*/ 9 h 50"/>
                <a:gd name="T82" fmla="*/ 11 w 217"/>
                <a:gd name="T83" fmla="*/ 9 h 50"/>
                <a:gd name="T84" fmla="*/ 13 w 217"/>
                <a:gd name="T85" fmla="*/ 5 h 50"/>
                <a:gd name="T86" fmla="*/ 15 w 217"/>
                <a:gd name="T87" fmla="*/ 5 h 50"/>
                <a:gd name="T88" fmla="*/ 17 w 217"/>
                <a:gd name="T89" fmla="*/ 1 h 50"/>
                <a:gd name="T90" fmla="*/ 6 w 217"/>
                <a:gd name="T9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50">
                  <a:moveTo>
                    <a:pt x="210" y="43"/>
                  </a:moveTo>
                  <a:cubicBezTo>
                    <a:pt x="211" y="44"/>
                    <a:pt x="210" y="45"/>
                    <a:pt x="210" y="45"/>
                  </a:cubicBezTo>
                  <a:cubicBezTo>
                    <a:pt x="210" y="46"/>
                    <a:pt x="214" y="48"/>
                    <a:pt x="214" y="48"/>
                  </a:cubicBezTo>
                  <a:cubicBezTo>
                    <a:pt x="213" y="50"/>
                    <a:pt x="216" y="48"/>
                    <a:pt x="215" y="48"/>
                  </a:cubicBezTo>
                  <a:cubicBezTo>
                    <a:pt x="217" y="47"/>
                    <a:pt x="215" y="46"/>
                    <a:pt x="216" y="44"/>
                  </a:cubicBezTo>
                  <a:cubicBezTo>
                    <a:pt x="213" y="44"/>
                    <a:pt x="211" y="44"/>
                    <a:pt x="210" y="43"/>
                  </a:cubicBezTo>
                  <a:close/>
                  <a:moveTo>
                    <a:pt x="23" y="0"/>
                  </a:moveTo>
                  <a:cubicBezTo>
                    <a:pt x="22" y="0"/>
                    <a:pt x="19" y="2"/>
                    <a:pt x="19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20" y="5"/>
                    <a:pt x="19" y="6"/>
                  </a:cubicBezTo>
                  <a:cubicBezTo>
                    <a:pt x="19" y="6"/>
                    <a:pt x="18" y="6"/>
                    <a:pt x="17" y="6"/>
                  </a:cubicBezTo>
                  <a:cubicBezTo>
                    <a:pt x="16" y="7"/>
                    <a:pt x="15" y="9"/>
                    <a:pt x="14" y="11"/>
                  </a:cubicBezTo>
                  <a:cubicBezTo>
                    <a:pt x="13" y="10"/>
                    <a:pt x="14" y="12"/>
                    <a:pt x="13" y="12"/>
                  </a:cubicBezTo>
                  <a:cubicBezTo>
                    <a:pt x="12" y="11"/>
                    <a:pt x="13" y="13"/>
                    <a:pt x="13" y="13"/>
                  </a:cubicBezTo>
                  <a:cubicBezTo>
                    <a:pt x="15" y="14"/>
                    <a:pt x="16" y="14"/>
                    <a:pt x="17" y="15"/>
                  </a:cubicBezTo>
                  <a:cubicBezTo>
                    <a:pt x="18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9" y="11"/>
                    <a:pt x="21" y="12"/>
                    <a:pt x="23" y="12"/>
                  </a:cubicBezTo>
                  <a:cubicBezTo>
                    <a:pt x="22" y="10"/>
                    <a:pt x="22" y="10"/>
                    <a:pt x="21" y="8"/>
                  </a:cubicBezTo>
                  <a:cubicBezTo>
                    <a:pt x="25" y="9"/>
                    <a:pt x="24" y="10"/>
                    <a:pt x="28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1" y="7"/>
                    <a:pt x="32" y="7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1" y="5"/>
                    <a:pt x="30" y="5"/>
                  </a:cubicBezTo>
                  <a:cubicBezTo>
                    <a:pt x="30" y="5"/>
                    <a:pt x="30" y="2"/>
                    <a:pt x="30" y="2"/>
                  </a:cubicBezTo>
                  <a:cubicBezTo>
                    <a:pt x="30" y="2"/>
                    <a:pt x="28" y="2"/>
                    <a:pt x="29" y="3"/>
                  </a:cubicBezTo>
                  <a:cubicBezTo>
                    <a:pt x="28" y="4"/>
                    <a:pt x="27" y="4"/>
                    <a:pt x="26" y="5"/>
                  </a:cubicBezTo>
                  <a:cubicBezTo>
                    <a:pt x="26" y="4"/>
                    <a:pt x="25" y="4"/>
                    <a:pt x="25" y="3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1"/>
                    <a:pt x="23" y="0"/>
                  </a:cubicBezTo>
                  <a:close/>
                  <a:moveTo>
                    <a:pt x="6" y="0"/>
                  </a:moveTo>
                  <a:cubicBezTo>
                    <a:pt x="6" y="2"/>
                    <a:pt x="7" y="3"/>
                    <a:pt x="7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7"/>
                    <a:pt x="7" y="7"/>
                  </a:cubicBezTo>
                  <a:cubicBezTo>
                    <a:pt x="5" y="9"/>
                    <a:pt x="0" y="10"/>
                    <a:pt x="4" y="13"/>
                  </a:cubicBezTo>
                  <a:cubicBezTo>
                    <a:pt x="5" y="12"/>
                    <a:pt x="7" y="11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8" y="10"/>
                    <a:pt x="9" y="9"/>
                  </a:cubicBezTo>
                  <a:cubicBezTo>
                    <a:pt x="10" y="9"/>
                    <a:pt x="9" y="9"/>
                    <a:pt x="11" y="9"/>
                  </a:cubicBezTo>
                  <a:cubicBezTo>
                    <a:pt x="12" y="8"/>
                    <a:pt x="12" y="6"/>
                    <a:pt x="13" y="5"/>
                  </a:cubicBezTo>
                  <a:cubicBezTo>
                    <a:pt x="14" y="5"/>
                    <a:pt x="15" y="5"/>
                    <a:pt x="15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2" y="1"/>
                    <a:pt x="10" y="1"/>
                    <a:pt x="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Freeform 251">
              <a:extLst>
                <a:ext uri="{FF2B5EF4-FFF2-40B4-BE49-F238E27FC236}">
                  <a16:creationId xmlns:a16="http://schemas.microsoft.com/office/drawing/2014/main" xmlns="" id="{2F0CDDA6-D245-4EA9-AC60-18EA803E2E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3225" y="6308725"/>
              <a:ext cx="765271" cy="176050"/>
            </a:xfrm>
            <a:custGeom>
              <a:avLst/>
              <a:gdLst>
                <a:gd name="T0" fmla="*/ 210 w 217"/>
                <a:gd name="T1" fmla="*/ 43 h 50"/>
                <a:gd name="T2" fmla="*/ 210 w 217"/>
                <a:gd name="T3" fmla="*/ 45 h 50"/>
                <a:gd name="T4" fmla="*/ 214 w 217"/>
                <a:gd name="T5" fmla="*/ 48 h 50"/>
                <a:gd name="T6" fmla="*/ 215 w 217"/>
                <a:gd name="T7" fmla="*/ 48 h 50"/>
                <a:gd name="T8" fmla="*/ 216 w 217"/>
                <a:gd name="T9" fmla="*/ 44 h 50"/>
                <a:gd name="T10" fmla="*/ 210 w 217"/>
                <a:gd name="T11" fmla="*/ 43 h 50"/>
                <a:gd name="T12" fmla="*/ 23 w 217"/>
                <a:gd name="T13" fmla="*/ 0 h 50"/>
                <a:gd name="T14" fmla="*/ 19 w 217"/>
                <a:gd name="T15" fmla="*/ 3 h 50"/>
                <a:gd name="T16" fmla="*/ 19 w 217"/>
                <a:gd name="T17" fmla="*/ 4 h 50"/>
                <a:gd name="T18" fmla="*/ 19 w 217"/>
                <a:gd name="T19" fmla="*/ 6 h 50"/>
                <a:gd name="T20" fmla="*/ 17 w 217"/>
                <a:gd name="T21" fmla="*/ 6 h 50"/>
                <a:gd name="T22" fmla="*/ 14 w 217"/>
                <a:gd name="T23" fmla="*/ 11 h 50"/>
                <a:gd name="T24" fmla="*/ 13 w 217"/>
                <a:gd name="T25" fmla="*/ 12 h 50"/>
                <a:gd name="T26" fmla="*/ 13 w 217"/>
                <a:gd name="T27" fmla="*/ 13 h 50"/>
                <a:gd name="T28" fmla="*/ 17 w 217"/>
                <a:gd name="T29" fmla="*/ 15 h 50"/>
                <a:gd name="T30" fmla="*/ 16 w 217"/>
                <a:gd name="T31" fmla="*/ 14 h 50"/>
                <a:gd name="T32" fmla="*/ 16 w 217"/>
                <a:gd name="T33" fmla="*/ 13 h 50"/>
                <a:gd name="T34" fmla="*/ 17 w 217"/>
                <a:gd name="T35" fmla="*/ 11 h 50"/>
                <a:gd name="T36" fmla="*/ 23 w 217"/>
                <a:gd name="T37" fmla="*/ 12 h 50"/>
                <a:gd name="T38" fmla="*/ 21 w 217"/>
                <a:gd name="T39" fmla="*/ 8 h 50"/>
                <a:gd name="T40" fmla="*/ 28 w 217"/>
                <a:gd name="T41" fmla="*/ 7 h 50"/>
                <a:gd name="T42" fmla="*/ 29 w 217"/>
                <a:gd name="T43" fmla="*/ 6 h 50"/>
                <a:gd name="T44" fmla="*/ 32 w 217"/>
                <a:gd name="T45" fmla="*/ 7 h 50"/>
                <a:gd name="T46" fmla="*/ 33 w 217"/>
                <a:gd name="T47" fmla="*/ 5 h 50"/>
                <a:gd name="T48" fmla="*/ 30 w 217"/>
                <a:gd name="T49" fmla="*/ 5 h 50"/>
                <a:gd name="T50" fmla="*/ 30 w 217"/>
                <a:gd name="T51" fmla="*/ 2 h 50"/>
                <a:gd name="T52" fmla="*/ 29 w 217"/>
                <a:gd name="T53" fmla="*/ 3 h 50"/>
                <a:gd name="T54" fmla="*/ 26 w 217"/>
                <a:gd name="T55" fmla="*/ 5 h 50"/>
                <a:gd name="T56" fmla="*/ 25 w 217"/>
                <a:gd name="T57" fmla="*/ 3 h 50"/>
                <a:gd name="T58" fmla="*/ 25 w 217"/>
                <a:gd name="T59" fmla="*/ 2 h 50"/>
                <a:gd name="T60" fmla="*/ 25 w 217"/>
                <a:gd name="T61" fmla="*/ 1 h 50"/>
                <a:gd name="T62" fmla="*/ 23 w 217"/>
                <a:gd name="T63" fmla="*/ 0 h 50"/>
                <a:gd name="T64" fmla="*/ 6 w 217"/>
                <a:gd name="T65" fmla="*/ 0 h 50"/>
                <a:gd name="T66" fmla="*/ 7 w 217"/>
                <a:gd name="T67" fmla="*/ 3 h 50"/>
                <a:gd name="T68" fmla="*/ 5 w 217"/>
                <a:gd name="T69" fmla="*/ 5 h 50"/>
                <a:gd name="T70" fmla="*/ 7 w 217"/>
                <a:gd name="T71" fmla="*/ 5 h 50"/>
                <a:gd name="T72" fmla="*/ 7 w 217"/>
                <a:gd name="T73" fmla="*/ 7 h 50"/>
                <a:gd name="T74" fmla="*/ 4 w 217"/>
                <a:gd name="T75" fmla="*/ 13 h 50"/>
                <a:gd name="T76" fmla="*/ 7 w 217"/>
                <a:gd name="T77" fmla="*/ 10 h 50"/>
                <a:gd name="T78" fmla="*/ 7 w 217"/>
                <a:gd name="T79" fmla="*/ 9 h 50"/>
                <a:gd name="T80" fmla="*/ 9 w 217"/>
                <a:gd name="T81" fmla="*/ 9 h 50"/>
                <a:gd name="T82" fmla="*/ 11 w 217"/>
                <a:gd name="T83" fmla="*/ 9 h 50"/>
                <a:gd name="T84" fmla="*/ 13 w 217"/>
                <a:gd name="T85" fmla="*/ 5 h 50"/>
                <a:gd name="T86" fmla="*/ 15 w 217"/>
                <a:gd name="T87" fmla="*/ 5 h 50"/>
                <a:gd name="T88" fmla="*/ 17 w 217"/>
                <a:gd name="T89" fmla="*/ 1 h 50"/>
                <a:gd name="T90" fmla="*/ 6 w 217"/>
                <a:gd name="T9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50">
                  <a:moveTo>
                    <a:pt x="210" y="43"/>
                  </a:moveTo>
                  <a:cubicBezTo>
                    <a:pt x="211" y="44"/>
                    <a:pt x="210" y="45"/>
                    <a:pt x="210" y="45"/>
                  </a:cubicBezTo>
                  <a:cubicBezTo>
                    <a:pt x="210" y="46"/>
                    <a:pt x="214" y="48"/>
                    <a:pt x="214" y="48"/>
                  </a:cubicBezTo>
                  <a:cubicBezTo>
                    <a:pt x="213" y="50"/>
                    <a:pt x="216" y="48"/>
                    <a:pt x="215" y="48"/>
                  </a:cubicBezTo>
                  <a:cubicBezTo>
                    <a:pt x="217" y="47"/>
                    <a:pt x="215" y="46"/>
                    <a:pt x="216" y="44"/>
                  </a:cubicBezTo>
                  <a:cubicBezTo>
                    <a:pt x="213" y="44"/>
                    <a:pt x="211" y="44"/>
                    <a:pt x="210" y="43"/>
                  </a:cubicBezTo>
                  <a:close/>
                  <a:moveTo>
                    <a:pt x="23" y="0"/>
                  </a:moveTo>
                  <a:cubicBezTo>
                    <a:pt x="22" y="0"/>
                    <a:pt x="19" y="2"/>
                    <a:pt x="19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20" y="5"/>
                    <a:pt x="19" y="6"/>
                  </a:cubicBezTo>
                  <a:cubicBezTo>
                    <a:pt x="19" y="6"/>
                    <a:pt x="18" y="6"/>
                    <a:pt x="17" y="6"/>
                  </a:cubicBezTo>
                  <a:cubicBezTo>
                    <a:pt x="16" y="7"/>
                    <a:pt x="15" y="9"/>
                    <a:pt x="14" y="11"/>
                  </a:cubicBezTo>
                  <a:cubicBezTo>
                    <a:pt x="13" y="10"/>
                    <a:pt x="14" y="12"/>
                    <a:pt x="13" y="12"/>
                  </a:cubicBezTo>
                  <a:cubicBezTo>
                    <a:pt x="12" y="11"/>
                    <a:pt x="13" y="13"/>
                    <a:pt x="13" y="13"/>
                  </a:cubicBezTo>
                  <a:cubicBezTo>
                    <a:pt x="15" y="14"/>
                    <a:pt x="16" y="14"/>
                    <a:pt x="17" y="15"/>
                  </a:cubicBezTo>
                  <a:cubicBezTo>
                    <a:pt x="18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9" y="11"/>
                    <a:pt x="21" y="12"/>
                    <a:pt x="23" y="12"/>
                  </a:cubicBezTo>
                  <a:cubicBezTo>
                    <a:pt x="22" y="10"/>
                    <a:pt x="22" y="10"/>
                    <a:pt x="21" y="8"/>
                  </a:cubicBezTo>
                  <a:cubicBezTo>
                    <a:pt x="25" y="9"/>
                    <a:pt x="24" y="10"/>
                    <a:pt x="28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1" y="7"/>
                    <a:pt x="32" y="7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1" y="5"/>
                    <a:pt x="30" y="5"/>
                  </a:cubicBezTo>
                  <a:cubicBezTo>
                    <a:pt x="30" y="5"/>
                    <a:pt x="30" y="2"/>
                    <a:pt x="30" y="2"/>
                  </a:cubicBezTo>
                  <a:cubicBezTo>
                    <a:pt x="30" y="2"/>
                    <a:pt x="28" y="2"/>
                    <a:pt x="29" y="3"/>
                  </a:cubicBezTo>
                  <a:cubicBezTo>
                    <a:pt x="28" y="4"/>
                    <a:pt x="27" y="4"/>
                    <a:pt x="26" y="5"/>
                  </a:cubicBezTo>
                  <a:cubicBezTo>
                    <a:pt x="26" y="4"/>
                    <a:pt x="25" y="4"/>
                    <a:pt x="25" y="3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1"/>
                    <a:pt x="23" y="0"/>
                  </a:cubicBezTo>
                  <a:close/>
                  <a:moveTo>
                    <a:pt x="6" y="0"/>
                  </a:moveTo>
                  <a:cubicBezTo>
                    <a:pt x="6" y="2"/>
                    <a:pt x="7" y="3"/>
                    <a:pt x="7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7"/>
                    <a:pt x="7" y="7"/>
                  </a:cubicBezTo>
                  <a:cubicBezTo>
                    <a:pt x="5" y="9"/>
                    <a:pt x="0" y="10"/>
                    <a:pt x="4" y="13"/>
                  </a:cubicBezTo>
                  <a:cubicBezTo>
                    <a:pt x="5" y="12"/>
                    <a:pt x="7" y="11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8" y="10"/>
                    <a:pt x="9" y="9"/>
                  </a:cubicBezTo>
                  <a:cubicBezTo>
                    <a:pt x="10" y="9"/>
                    <a:pt x="9" y="9"/>
                    <a:pt x="11" y="9"/>
                  </a:cubicBezTo>
                  <a:cubicBezTo>
                    <a:pt x="12" y="8"/>
                    <a:pt x="12" y="6"/>
                    <a:pt x="13" y="5"/>
                  </a:cubicBezTo>
                  <a:cubicBezTo>
                    <a:pt x="14" y="5"/>
                    <a:pt x="15" y="5"/>
                    <a:pt x="15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2" y="1"/>
                    <a:pt x="10" y="1"/>
                    <a:pt x="6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Freeform 252">
              <a:extLst>
                <a:ext uri="{FF2B5EF4-FFF2-40B4-BE49-F238E27FC236}">
                  <a16:creationId xmlns:a16="http://schemas.microsoft.com/office/drawing/2014/main" xmlns="" id="{BBDDE073-3928-455A-8CF9-FC18DD058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7837" y="3795520"/>
              <a:ext cx="43114" cy="25150"/>
            </a:xfrm>
            <a:custGeom>
              <a:avLst/>
              <a:gdLst>
                <a:gd name="T0" fmla="*/ 7 w 12"/>
                <a:gd name="T1" fmla="*/ 1 h 7"/>
                <a:gd name="T2" fmla="*/ 5 w 12"/>
                <a:gd name="T3" fmla="*/ 7 h 7"/>
                <a:gd name="T4" fmla="*/ 7 w 12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7" y="1"/>
                  </a:moveTo>
                  <a:cubicBezTo>
                    <a:pt x="12" y="2"/>
                    <a:pt x="5" y="7"/>
                    <a:pt x="5" y="7"/>
                  </a:cubicBezTo>
                  <a:cubicBezTo>
                    <a:pt x="2" y="5"/>
                    <a:pt x="0" y="0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Freeform 253">
              <a:extLst>
                <a:ext uri="{FF2B5EF4-FFF2-40B4-BE49-F238E27FC236}">
                  <a16:creationId xmlns:a16="http://schemas.microsoft.com/office/drawing/2014/main" xmlns="" id="{7F4230E0-A542-4190-8E1A-D4EF9FD21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0294" y="3666178"/>
              <a:ext cx="472456" cy="414976"/>
            </a:xfrm>
            <a:custGeom>
              <a:avLst/>
              <a:gdLst>
                <a:gd name="T0" fmla="*/ 89 w 134"/>
                <a:gd name="T1" fmla="*/ 45 h 118"/>
                <a:gd name="T2" fmla="*/ 87 w 134"/>
                <a:gd name="T3" fmla="*/ 49 h 118"/>
                <a:gd name="T4" fmla="*/ 90 w 134"/>
                <a:gd name="T5" fmla="*/ 54 h 118"/>
                <a:gd name="T6" fmla="*/ 93 w 134"/>
                <a:gd name="T7" fmla="*/ 59 h 118"/>
                <a:gd name="T8" fmla="*/ 99 w 134"/>
                <a:gd name="T9" fmla="*/ 63 h 118"/>
                <a:gd name="T10" fmla="*/ 122 w 134"/>
                <a:gd name="T11" fmla="*/ 74 h 118"/>
                <a:gd name="T12" fmla="*/ 134 w 134"/>
                <a:gd name="T13" fmla="*/ 74 h 118"/>
                <a:gd name="T14" fmla="*/ 112 w 134"/>
                <a:gd name="T15" fmla="*/ 108 h 118"/>
                <a:gd name="T16" fmla="*/ 101 w 134"/>
                <a:gd name="T17" fmla="*/ 109 h 118"/>
                <a:gd name="T18" fmla="*/ 97 w 134"/>
                <a:gd name="T19" fmla="*/ 111 h 118"/>
                <a:gd name="T20" fmla="*/ 89 w 134"/>
                <a:gd name="T21" fmla="*/ 112 h 118"/>
                <a:gd name="T22" fmla="*/ 87 w 134"/>
                <a:gd name="T23" fmla="*/ 114 h 118"/>
                <a:gd name="T24" fmla="*/ 77 w 134"/>
                <a:gd name="T25" fmla="*/ 115 h 118"/>
                <a:gd name="T26" fmla="*/ 75 w 134"/>
                <a:gd name="T27" fmla="*/ 111 h 118"/>
                <a:gd name="T28" fmla="*/ 69 w 134"/>
                <a:gd name="T29" fmla="*/ 114 h 118"/>
                <a:gd name="T30" fmla="*/ 66 w 134"/>
                <a:gd name="T31" fmla="*/ 117 h 118"/>
                <a:gd name="T32" fmla="*/ 61 w 134"/>
                <a:gd name="T33" fmla="*/ 117 h 118"/>
                <a:gd name="T34" fmla="*/ 56 w 134"/>
                <a:gd name="T35" fmla="*/ 116 h 118"/>
                <a:gd name="T36" fmla="*/ 49 w 134"/>
                <a:gd name="T37" fmla="*/ 115 h 118"/>
                <a:gd name="T38" fmla="*/ 43 w 134"/>
                <a:gd name="T39" fmla="*/ 115 h 118"/>
                <a:gd name="T40" fmla="*/ 37 w 134"/>
                <a:gd name="T41" fmla="*/ 116 h 118"/>
                <a:gd name="T42" fmla="*/ 31 w 134"/>
                <a:gd name="T43" fmla="*/ 115 h 118"/>
                <a:gd name="T44" fmla="*/ 30 w 134"/>
                <a:gd name="T45" fmla="*/ 113 h 118"/>
                <a:gd name="T46" fmla="*/ 28 w 134"/>
                <a:gd name="T47" fmla="*/ 108 h 118"/>
                <a:gd name="T48" fmla="*/ 26 w 134"/>
                <a:gd name="T49" fmla="*/ 108 h 118"/>
                <a:gd name="T50" fmla="*/ 21 w 134"/>
                <a:gd name="T51" fmla="*/ 104 h 118"/>
                <a:gd name="T52" fmla="*/ 17 w 134"/>
                <a:gd name="T53" fmla="*/ 95 h 118"/>
                <a:gd name="T54" fmla="*/ 15 w 134"/>
                <a:gd name="T55" fmla="*/ 91 h 118"/>
                <a:gd name="T56" fmla="*/ 11 w 134"/>
                <a:gd name="T57" fmla="*/ 86 h 118"/>
                <a:gd name="T58" fmla="*/ 6 w 134"/>
                <a:gd name="T59" fmla="*/ 82 h 118"/>
                <a:gd name="T60" fmla="*/ 1 w 134"/>
                <a:gd name="T61" fmla="*/ 81 h 118"/>
                <a:gd name="T62" fmla="*/ 2 w 134"/>
                <a:gd name="T63" fmla="*/ 76 h 118"/>
                <a:gd name="T64" fmla="*/ 5 w 134"/>
                <a:gd name="T65" fmla="*/ 75 h 118"/>
                <a:gd name="T66" fmla="*/ 9 w 134"/>
                <a:gd name="T67" fmla="*/ 74 h 118"/>
                <a:gd name="T68" fmla="*/ 10 w 134"/>
                <a:gd name="T69" fmla="*/ 68 h 118"/>
                <a:gd name="T70" fmla="*/ 11 w 134"/>
                <a:gd name="T71" fmla="*/ 59 h 118"/>
                <a:gd name="T72" fmla="*/ 15 w 134"/>
                <a:gd name="T73" fmla="*/ 48 h 118"/>
                <a:gd name="T74" fmla="*/ 15 w 134"/>
                <a:gd name="T75" fmla="*/ 43 h 118"/>
                <a:gd name="T76" fmla="*/ 19 w 134"/>
                <a:gd name="T77" fmla="*/ 40 h 118"/>
                <a:gd name="T78" fmla="*/ 22 w 134"/>
                <a:gd name="T79" fmla="*/ 37 h 118"/>
                <a:gd name="T80" fmla="*/ 25 w 134"/>
                <a:gd name="T81" fmla="*/ 32 h 118"/>
                <a:gd name="T82" fmla="*/ 27 w 134"/>
                <a:gd name="T83" fmla="*/ 24 h 118"/>
                <a:gd name="T84" fmla="*/ 32 w 134"/>
                <a:gd name="T85" fmla="*/ 16 h 118"/>
                <a:gd name="T86" fmla="*/ 36 w 134"/>
                <a:gd name="T87" fmla="*/ 9 h 118"/>
                <a:gd name="T88" fmla="*/ 41 w 134"/>
                <a:gd name="T89" fmla="*/ 7 h 118"/>
                <a:gd name="T90" fmla="*/ 45 w 134"/>
                <a:gd name="T91" fmla="*/ 7 h 118"/>
                <a:gd name="T92" fmla="*/ 47 w 134"/>
                <a:gd name="T93" fmla="*/ 10 h 118"/>
                <a:gd name="T94" fmla="*/ 49 w 134"/>
                <a:gd name="T95" fmla="*/ 2 h 118"/>
                <a:gd name="T96" fmla="*/ 52 w 134"/>
                <a:gd name="T97" fmla="*/ 2 h 118"/>
                <a:gd name="T98" fmla="*/ 57 w 134"/>
                <a:gd name="T99" fmla="*/ 7 h 118"/>
                <a:gd name="T100" fmla="*/ 61 w 134"/>
                <a:gd name="T101" fmla="*/ 7 h 118"/>
                <a:gd name="T102" fmla="*/ 71 w 134"/>
                <a:gd name="T103" fmla="*/ 10 h 118"/>
                <a:gd name="T104" fmla="*/ 77 w 134"/>
                <a:gd name="T105" fmla="*/ 17 h 118"/>
                <a:gd name="T106" fmla="*/ 80 w 134"/>
                <a:gd name="T107" fmla="*/ 24 h 118"/>
                <a:gd name="T108" fmla="*/ 84 w 134"/>
                <a:gd name="T109" fmla="*/ 27 h 118"/>
                <a:gd name="T110" fmla="*/ 80 w 134"/>
                <a:gd name="T111" fmla="*/ 36 h 118"/>
                <a:gd name="T112" fmla="*/ 78 w 134"/>
                <a:gd name="T113" fmla="*/ 43 h 118"/>
                <a:gd name="T114" fmla="*/ 83 w 134"/>
                <a:gd name="T115" fmla="*/ 46 h 118"/>
                <a:gd name="T116" fmla="*/ 86 w 134"/>
                <a:gd name="T117" fmla="*/ 45 h 118"/>
                <a:gd name="T118" fmla="*/ 89 w 134"/>
                <a:gd name="T119" fmla="*/ 4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4" h="118">
                  <a:moveTo>
                    <a:pt x="89" y="45"/>
                  </a:moveTo>
                  <a:cubicBezTo>
                    <a:pt x="87" y="49"/>
                    <a:pt x="87" y="49"/>
                    <a:pt x="87" y="49"/>
                  </a:cubicBezTo>
                  <a:cubicBezTo>
                    <a:pt x="87" y="49"/>
                    <a:pt x="89" y="52"/>
                    <a:pt x="90" y="54"/>
                  </a:cubicBezTo>
                  <a:cubicBezTo>
                    <a:pt x="92" y="56"/>
                    <a:pt x="91" y="57"/>
                    <a:pt x="93" y="59"/>
                  </a:cubicBezTo>
                  <a:cubicBezTo>
                    <a:pt x="95" y="60"/>
                    <a:pt x="96" y="62"/>
                    <a:pt x="99" y="63"/>
                  </a:cubicBezTo>
                  <a:cubicBezTo>
                    <a:pt x="103" y="65"/>
                    <a:pt x="122" y="74"/>
                    <a:pt x="122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7" y="114"/>
                    <a:pt x="79" y="116"/>
                    <a:pt x="77" y="115"/>
                  </a:cubicBezTo>
                  <a:cubicBezTo>
                    <a:pt x="75" y="114"/>
                    <a:pt x="75" y="111"/>
                    <a:pt x="75" y="111"/>
                  </a:cubicBezTo>
                  <a:cubicBezTo>
                    <a:pt x="75" y="111"/>
                    <a:pt x="72" y="115"/>
                    <a:pt x="69" y="114"/>
                  </a:cubicBezTo>
                  <a:cubicBezTo>
                    <a:pt x="67" y="112"/>
                    <a:pt x="66" y="117"/>
                    <a:pt x="66" y="117"/>
                  </a:cubicBezTo>
                  <a:cubicBezTo>
                    <a:pt x="66" y="117"/>
                    <a:pt x="63" y="117"/>
                    <a:pt x="61" y="117"/>
                  </a:cubicBezTo>
                  <a:cubicBezTo>
                    <a:pt x="59" y="117"/>
                    <a:pt x="57" y="118"/>
                    <a:pt x="56" y="116"/>
                  </a:cubicBezTo>
                  <a:cubicBezTo>
                    <a:pt x="55" y="115"/>
                    <a:pt x="49" y="115"/>
                    <a:pt x="49" y="115"/>
                  </a:cubicBezTo>
                  <a:cubicBezTo>
                    <a:pt x="49" y="115"/>
                    <a:pt x="45" y="117"/>
                    <a:pt x="43" y="115"/>
                  </a:cubicBezTo>
                  <a:cubicBezTo>
                    <a:pt x="41" y="114"/>
                    <a:pt x="38" y="116"/>
                    <a:pt x="37" y="116"/>
                  </a:cubicBezTo>
                  <a:cubicBezTo>
                    <a:pt x="36" y="116"/>
                    <a:pt x="31" y="115"/>
                    <a:pt x="31" y="115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0" y="113"/>
                    <a:pt x="30" y="108"/>
                    <a:pt x="28" y="108"/>
                  </a:cubicBezTo>
                  <a:cubicBezTo>
                    <a:pt x="27" y="108"/>
                    <a:pt x="27" y="108"/>
                    <a:pt x="26" y="108"/>
                  </a:cubicBezTo>
                  <a:cubicBezTo>
                    <a:pt x="24" y="108"/>
                    <a:pt x="21" y="107"/>
                    <a:pt x="21" y="104"/>
                  </a:cubicBezTo>
                  <a:cubicBezTo>
                    <a:pt x="20" y="101"/>
                    <a:pt x="17" y="98"/>
                    <a:pt x="17" y="95"/>
                  </a:cubicBezTo>
                  <a:cubicBezTo>
                    <a:pt x="17" y="92"/>
                    <a:pt x="16" y="92"/>
                    <a:pt x="15" y="91"/>
                  </a:cubicBezTo>
                  <a:cubicBezTo>
                    <a:pt x="13" y="89"/>
                    <a:pt x="12" y="88"/>
                    <a:pt x="11" y="86"/>
                  </a:cubicBezTo>
                  <a:cubicBezTo>
                    <a:pt x="9" y="83"/>
                    <a:pt x="8" y="83"/>
                    <a:pt x="6" y="82"/>
                  </a:cubicBezTo>
                  <a:cubicBezTo>
                    <a:pt x="5" y="82"/>
                    <a:pt x="0" y="83"/>
                    <a:pt x="1" y="81"/>
                  </a:cubicBezTo>
                  <a:cubicBezTo>
                    <a:pt x="1" y="79"/>
                    <a:pt x="2" y="76"/>
                    <a:pt x="2" y="76"/>
                  </a:cubicBezTo>
                  <a:cubicBezTo>
                    <a:pt x="2" y="76"/>
                    <a:pt x="2" y="76"/>
                    <a:pt x="5" y="75"/>
                  </a:cubicBezTo>
                  <a:cubicBezTo>
                    <a:pt x="8" y="75"/>
                    <a:pt x="9" y="74"/>
                    <a:pt x="9" y="74"/>
                  </a:cubicBezTo>
                  <a:cubicBezTo>
                    <a:pt x="9" y="74"/>
                    <a:pt x="10" y="70"/>
                    <a:pt x="10" y="68"/>
                  </a:cubicBezTo>
                  <a:cubicBezTo>
                    <a:pt x="10" y="67"/>
                    <a:pt x="11" y="61"/>
                    <a:pt x="11" y="59"/>
                  </a:cubicBezTo>
                  <a:cubicBezTo>
                    <a:pt x="10" y="57"/>
                    <a:pt x="15" y="52"/>
                    <a:pt x="15" y="48"/>
                  </a:cubicBezTo>
                  <a:cubicBezTo>
                    <a:pt x="15" y="45"/>
                    <a:pt x="15" y="43"/>
                    <a:pt x="15" y="43"/>
                  </a:cubicBezTo>
                  <a:cubicBezTo>
                    <a:pt x="15" y="43"/>
                    <a:pt x="17" y="41"/>
                    <a:pt x="19" y="40"/>
                  </a:cubicBezTo>
                  <a:cubicBezTo>
                    <a:pt x="21" y="39"/>
                    <a:pt x="22" y="39"/>
                    <a:pt x="22" y="37"/>
                  </a:cubicBezTo>
                  <a:cubicBezTo>
                    <a:pt x="23" y="35"/>
                    <a:pt x="24" y="34"/>
                    <a:pt x="25" y="32"/>
                  </a:cubicBezTo>
                  <a:cubicBezTo>
                    <a:pt x="26" y="29"/>
                    <a:pt x="27" y="27"/>
                    <a:pt x="27" y="24"/>
                  </a:cubicBezTo>
                  <a:cubicBezTo>
                    <a:pt x="27" y="20"/>
                    <a:pt x="31" y="18"/>
                    <a:pt x="32" y="16"/>
                  </a:cubicBezTo>
                  <a:cubicBezTo>
                    <a:pt x="33" y="13"/>
                    <a:pt x="36" y="9"/>
                    <a:pt x="36" y="9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7"/>
                    <a:pt x="45" y="6"/>
                    <a:pt x="45" y="7"/>
                  </a:cubicBezTo>
                  <a:cubicBezTo>
                    <a:pt x="46" y="9"/>
                    <a:pt x="47" y="10"/>
                    <a:pt x="47" y="1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50" y="0"/>
                    <a:pt x="52" y="2"/>
                  </a:cubicBezTo>
                  <a:cubicBezTo>
                    <a:pt x="54" y="3"/>
                    <a:pt x="56" y="7"/>
                    <a:pt x="57" y="7"/>
                  </a:cubicBezTo>
                  <a:cubicBezTo>
                    <a:pt x="59" y="7"/>
                    <a:pt x="60" y="5"/>
                    <a:pt x="61" y="7"/>
                  </a:cubicBezTo>
                  <a:cubicBezTo>
                    <a:pt x="62" y="9"/>
                    <a:pt x="68" y="9"/>
                    <a:pt x="71" y="10"/>
                  </a:cubicBezTo>
                  <a:cubicBezTo>
                    <a:pt x="73" y="11"/>
                    <a:pt x="74" y="14"/>
                    <a:pt x="77" y="17"/>
                  </a:cubicBezTo>
                  <a:cubicBezTo>
                    <a:pt x="79" y="19"/>
                    <a:pt x="79" y="22"/>
                    <a:pt x="80" y="24"/>
                  </a:cubicBezTo>
                  <a:cubicBezTo>
                    <a:pt x="81" y="25"/>
                    <a:pt x="84" y="27"/>
                    <a:pt x="84" y="27"/>
                  </a:cubicBezTo>
                  <a:cubicBezTo>
                    <a:pt x="84" y="27"/>
                    <a:pt x="79" y="33"/>
                    <a:pt x="80" y="36"/>
                  </a:cubicBezTo>
                  <a:cubicBezTo>
                    <a:pt x="80" y="38"/>
                    <a:pt x="77" y="41"/>
                    <a:pt x="78" y="43"/>
                  </a:cubicBezTo>
                  <a:cubicBezTo>
                    <a:pt x="78" y="45"/>
                    <a:pt x="81" y="46"/>
                    <a:pt x="83" y="46"/>
                  </a:cubicBezTo>
                  <a:cubicBezTo>
                    <a:pt x="85" y="46"/>
                    <a:pt x="86" y="45"/>
                    <a:pt x="86" y="45"/>
                  </a:cubicBezTo>
                  <a:lnTo>
                    <a:pt x="89" y="4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Freeform 254">
              <a:extLst>
                <a:ext uri="{FF2B5EF4-FFF2-40B4-BE49-F238E27FC236}">
                  <a16:creationId xmlns:a16="http://schemas.microsoft.com/office/drawing/2014/main" xmlns="" id="{247CCB17-1CF7-41ED-86A5-957D699C2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0294" y="3666178"/>
              <a:ext cx="472456" cy="414976"/>
            </a:xfrm>
            <a:custGeom>
              <a:avLst/>
              <a:gdLst>
                <a:gd name="T0" fmla="*/ 89 w 134"/>
                <a:gd name="T1" fmla="*/ 45 h 118"/>
                <a:gd name="T2" fmla="*/ 87 w 134"/>
                <a:gd name="T3" fmla="*/ 49 h 118"/>
                <a:gd name="T4" fmla="*/ 90 w 134"/>
                <a:gd name="T5" fmla="*/ 54 h 118"/>
                <a:gd name="T6" fmla="*/ 93 w 134"/>
                <a:gd name="T7" fmla="*/ 59 h 118"/>
                <a:gd name="T8" fmla="*/ 99 w 134"/>
                <a:gd name="T9" fmla="*/ 63 h 118"/>
                <a:gd name="T10" fmla="*/ 122 w 134"/>
                <a:gd name="T11" fmla="*/ 74 h 118"/>
                <a:gd name="T12" fmla="*/ 134 w 134"/>
                <a:gd name="T13" fmla="*/ 74 h 118"/>
                <a:gd name="T14" fmla="*/ 112 w 134"/>
                <a:gd name="T15" fmla="*/ 108 h 118"/>
                <a:gd name="T16" fmla="*/ 101 w 134"/>
                <a:gd name="T17" fmla="*/ 109 h 118"/>
                <a:gd name="T18" fmla="*/ 97 w 134"/>
                <a:gd name="T19" fmla="*/ 111 h 118"/>
                <a:gd name="T20" fmla="*/ 89 w 134"/>
                <a:gd name="T21" fmla="*/ 112 h 118"/>
                <a:gd name="T22" fmla="*/ 87 w 134"/>
                <a:gd name="T23" fmla="*/ 114 h 118"/>
                <a:gd name="T24" fmla="*/ 77 w 134"/>
                <a:gd name="T25" fmla="*/ 115 h 118"/>
                <a:gd name="T26" fmla="*/ 75 w 134"/>
                <a:gd name="T27" fmla="*/ 111 h 118"/>
                <a:gd name="T28" fmla="*/ 69 w 134"/>
                <a:gd name="T29" fmla="*/ 114 h 118"/>
                <a:gd name="T30" fmla="*/ 66 w 134"/>
                <a:gd name="T31" fmla="*/ 117 h 118"/>
                <a:gd name="T32" fmla="*/ 61 w 134"/>
                <a:gd name="T33" fmla="*/ 117 h 118"/>
                <a:gd name="T34" fmla="*/ 56 w 134"/>
                <a:gd name="T35" fmla="*/ 116 h 118"/>
                <a:gd name="T36" fmla="*/ 49 w 134"/>
                <a:gd name="T37" fmla="*/ 115 h 118"/>
                <a:gd name="T38" fmla="*/ 43 w 134"/>
                <a:gd name="T39" fmla="*/ 115 h 118"/>
                <a:gd name="T40" fmla="*/ 37 w 134"/>
                <a:gd name="T41" fmla="*/ 116 h 118"/>
                <a:gd name="T42" fmla="*/ 31 w 134"/>
                <a:gd name="T43" fmla="*/ 115 h 118"/>
                <a:gd name="T44" fmla="*/ 30 w 134"/>
                <a:gd name="T45" fmla="*/ 113 h 118"/>
                <a:gd name="T46" fmla="*/ 28 w 134"/>
                <a:gd name="T47" fmla="*/ 108 h 118"/>
                <a:gd name="T48" fmla="*/ 26 w 134"/>
                <a:gd name="T49" fmla="*/ 108 h 118"/>
                <a:gd name="T50" fmla="*/ 21 w 134"/>
                <a:gd name="T51" fmla="*/ 104 h 118"/>
                <a:gd name="T52" fmla="*/ 17 w 134"/>
                <a:gd name="T53" fmla="*/ 95 h 118"/>
                <a:gd name="T54" fmla="*/ 15 w 134"/>
                <a:gd name="T55" fmla="*/ 91 h 118"/>
                <a:gd name="T56" fmla="*/ 11 w 134"/>
                <a:gd name="T57" fmla="*/ 86 h 118"/>
                <a:gd name="T58" fmla="*/ 6 w 134"/>
                <a:gd name="T59" fmla="*/ 82 h 118"/>
                <a:gd name="T60" fmla="*/ 1 w 134"/>
                <a:gd name="T61" fmla="*/ 81 h 118"/>
                <a:gd name="T62" fmla="*/ 2 w 134"/>
                <a:gd name="T63" fmla="*/ 76 h 118"/>
                <a:gd name="T64" fmla="*/ 5 w 134"/>
                <a:gd name="T65" fmla="*/ 75 h 118"/>
                <a:gd name="T66" fmla="*/ 9 w 134"/>
                <a:gd name="T67" fmla="*/ 74 h 118"/>
                <a:gd name="T68" fmla="*/ 10 w 134"/>
                <a:gd name="T69" fmla="*/ 68 h 118"/>
                <a:gd name="T70" fmla="*/ 11 w 134"/>
                <a:gd name="T71" fmla="*/ 59 h 118"/>
                <a:gd name="T72" fmla="*/ 15 w 134"/>
                <a:gd name="T73" fmla="*/ 48 h 118"/>
                <a:gd name="T74" fmla="*/ 15 w 134"/>
                <a:gd name="T75" fmla="*/ 43 h 118"/>
                <a:gd name="T76" fmla="*/ 19 w 134"/>
                <a:gd name="T77" fmla="*/ 40 h 118"/>
                <a:gd name="T78" fmla="*/ 22 w 134"/>
                <a:gd name="T79" fmla="*/ 37 h 118"/>
                <a:gd name="T80" fmla="*/ 25 w 134"/>
                <a:gd name="T81" fmla="*/ 32 h 118"/>
                <a:gd name="T82" fmla="*/ 27 w 134"/>
                <a:gd name="T83" fmla="*/ 24 h 118"/>
                <a:gd name="T84" fmla="*/ 32 w 134"/>
                <a:gd name="T85" fmla="*/ 16 h 118"/>
                <a:gd name="T86" fmla="*/ 36 w 134"/>
                <a:gd name="T87" fmla="*/ 9 h 118"/>
                <a:gd name="T88" fmla="*/ 41 w 134"/>
                <a:gd name="T89" fmla="*/ 7 h 118"/>
                <a:gd name="T90" fmla="*/ 45 w 134"/>
                <a:gd name="T91" fmla="*/ 7 h 118"/>
                <a:gd name="T92" fmla="*/ 47 w 134"/>
                <a:gd name="T93" fmla="*/ 10 h 118"/>
                <a:gd name="T94" fmla="*/ 49 w 134"/>
                <a:gd name="T95" fmla="*/ 2 h 118"/>
                <a:gd name="T96" fmla="*/ 52 w 134"/>
                <a:gd name="T97" fmla="*/ 2 h 118"/>
                <a:gd name="T98" fmla="*/ 57 w 134"/>
                <a:gd name="T99" fmla="*/ 7 h 118"/>
                <a:gd name="T100" fmla="*/ 61 w 134"/>
                <a:gd name="T101" fmla="*/ 7 h 118"/>
                <a:gd name="T102" fmla="*/ 71 w 134"/>
                <a:gd name="T103" fmla="*/ 10 h 118"/>
                <a:gd name="T104" fmla="*/ 77 w 134"/>
                <a:gd name="T105" fmla="*/ 17 h 118"/>
                <a:gd name="T106" fmla="*/ 80 w 134"/>
                <a:gd name="T107" fmla="*/ 24 h 118"/>
                <a:gd name="T108" fmla="*/ 84 w 134"/>
                <a:gd name="T109" fmla="*/ 27 h 118"/>
                <a:gd name="T110" fmla="*/ 80 w 134"/>
                <a:gd name="T111" fmla="*/ 36 h 118"/>
                <a:gd name="T112" fmla="*/ 78 w 134"/>
                <a:gd name="T113" fmla="*/ 43 h 118"/>
                <a:gd name="T114" fmla="*/ 83 w 134"/>
                <a:gd name="T115" fmla="*/ 46 h 118"/>
                <a:gd name="T116" fmla="*/ 86 w 134"/>
                <a:gd name="T117" fmla="*/ 45 h 118"/>
                <a:gd name="T118" fmla="*/ 89 w 134"/>
                <a:gd name="T119" fmla="*/ 4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4" h="118">
                  <a:moveTo>
                    <a:pt x="89" y="45"/>
                  </a:moveTo>
                  <a:cubicBezTo>
                    <a:pt x="87" y="49"/>
                    <a:pt x="87" y="49"/>
                    <a:pt x="87" y="49"/>
                  </a:cubicBezTo>
                  <a:cubicBezTo>
                    <a:pt x="87" y="49"/>
                    <a:pt x="89" y="52"/>
                    <a:pt x="90" y="54"/>
                  </a:cubicBezTo>
                  <a:cubicBezTo>
                    <a:pt x="92" y="56"/>
                    <a:pt x="91" y="57"/>
                    <a:pt x="93" y="59"/>
                  </a:cubicBezTo>
                  <a:cubicBezTo>
                    <a:pt x="95" y="60"/>
                    <a:pt x="96" y="62"/>
                    <a:pt x="99" y="63"/>
                  </a:cubicBezTo>
                  <a:cubicBezTo>
                    <a:pt x="103" y="65"/>
                    <a:pt x="122" y="74"/>
                    <a:pt x="122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7" y="114"/>
                    <a:pt x="79" y="116"/>
                    <a:pt x="77" y="115"/>
                  </a:cubicBezTo>
                  <a:cubicBezTo>
                    <a:pt x="75" y="114"/>
                    <a:pt x="75" y="111"/>
                    <a:pt x="75" y="111"/>
                  </a:cubicBezTo>
                  <a:cubicBezTo>
                    <a:pt x="75" y="111"/>
                    <a:pt x="72" y="115"/>
                    <a:pt x="69" y="114"/>
                  </a:cubicBezTo>
                  <a:cubicBezTo>
                    <a:pt x="67" y="112"/>
                    <a:pt x="66" y="117"/>
                    <a:pt x="66" y="117"/>
                  </a:cubicBezTo>
                  <a:cubicBezTo>
                    <a:pt x="66" y="117"/>
                    <a:pt x="63" y="117"/>
                    <a:pt x="61" y="117"/>
                  </a:cubicBezTo>
                  <a:cubicBezTo>
                    <a:pt x="59" y="117"/>
                    <a:pt x="57" y="118"/>
                    <a:pt x="56" y="116"/>
                  </a:cubicBezTo>
                  <a:cubicBezTo>
                    <a:pt x="55" y="115"/>
                    <a:pt x="49" y="115"/>
                    <a:pt x="49" y="115"/>
                  </a:cubicBezTo>
                  <a:cubicBezTo>
                    <a:pt x="49" y="115"/>
                    <a:pt x="45" y="117"/>
                    <a:pt x="43" y="115"/>
                  </a:cubicBezTo>
                  <a:cubicBezTo>
                    <a:pt x="41" y="114"/>
                    <a:pt x="38" y="116"/>
                    <a:pt x="37" y="116"/>
                  </a:cubicBezTo>
                  <a:cubicBezTo>
                    <a:pt x="36" y="116"/>
                    <a:pt x="31" y="115"/>
                    <a:pt x="31" y="115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0" y="113"/>
                    <a:pt x="30" y="108"/>
                    <a:pt x="28" y="108"/>
                  </a:cubicBezTo>
                  <a:cubicBezTo>
                    <a:pt x="27" y="108"/>
                    <a:pt x="27" y="108"/>
                    <a:pt x="26" y="108"/>
                  </a:cubicBezTo>
                  <a:cubicBezTo>
                    <a:pt x="24" y="108"/>
                    <a:pt x="21" y="107"/>
                    <a:pt x="21" y="104"/>
                  </a:cubicBezTo>
                  <a:cubicBezTo>
                    <a:pt x="20" y="101"/>
                    <a:pt x="17" y="98"/>
                    <a:pt x="17" y="95"/>
                  </a:cubicBezTo>
                  <a:cubicBezTo>
                    <a:pt x="17" y="92"/>
                    <a:pt x="16" y="92"/>
                    <a:pt x="15" y="91"/>
                  </a:cubicBezTo>
                  <a:cubicBezTo>
                    <a:pt x="13" y="89"/>
                    <a:pt x="12" y="88"/>
                    <a:pt x="11" y="86"/>
                  </a:cubicBezTo>
                  <a:cubicBezTo>
                    <a:pt x="9" y="83"/>
                    <a:pt x="8" y="83"/>
                    <a:pt x="6" y="82"/>
                  </a:cubicBezTo>
                  <a:cubicBezTo>
                    <a:pt x="5" y="82"/>
                    <a:pt x="0" y="83"/>
                    <a:pt x="1" y="81"/>
                  </a:cubicBezTo>
                  <a:cubicBezTo>
                    <a:pt x="1" y="79"/>
                    <a:pt x="2" y="76"/>
                    <a:pt x="2" y="76"/>
                  </a:cubicBezTo>
                  <a:cubicBezTo>
                    <a:pt x="2" y="76"/>
                    <a:pt x="2" y="76"/>
                    <a:pt x="5" y="75"/>
                  </a:cubicBezTo>
                  <a:cubicBezTo>
                    <a:pt x="8" y="75"/>
                    <a:pt x="9" y="74"/>
                    <a:pt x="9" y="74"/>
                  </a:cubicBezTo>
                  <a:cubicBezTo>
                    <a:pt x="9" y="74"/>
                    <a:pt x="10" y="70"/>
                    <a:pt x="10" y="68"/>
                  </a:cubicBezTo>
                  <a:cubicBezTo>
                    <a:pt x="10" y="67"/>
                    <a:pt x="11" y="61"/>
                    <a:pt x="11" y="59"/>
                  </a:cubicBezTo>
                  <a:cubicBezTo>
                    <a:pt x="10" y="57"/>
                    <a:pt x="15" y="52"/>
                    <a:pt x="15" y="48"/>
                  </a:cubicBezTo>
                  <a:cubicBezTo>
                    <a:pt x="15" y="45"/>
                    <a:pt x="15" y="43"/>
                    <a:pt x="15" y="43"/>
                  </a:cubicBezTo>
                  <a:cubicBezTo>
                    <a:pt x="15" y="43"/>
                    <a:pt x="17" y="41"/>
                    <a:pt x="19" y="40"/>
                  </a:cubicBezTo>
                  <a:cubicBezTo>
                    <a:pt x="21" y="39"/>
                    <a:pt x="22" y="39"/>
                    <a:pt x="22" y="37"/>
                  </a:cubicBezTo>
                  <a:cubicBezTo>
                    <a:pt x="23" y="35"/>
                    <a:pt x="24" y="34"/>
                    <a:pt x="25" y="32"/>
                  </a:cubicBezTo>
                  <a:cubicBezTo>
                    <a:pt x="26" y="29"/>
                    <a:pt x="27" y="27"/>
                    <a:pt x="27" y="24"/>
                  </a:cubicBezTo>
                  <a:cubicBezTo>
                    <a:pt x="27" y="20"/>
                    <a:pt x="31" y="18"/>
                    <a:pt x="32" y="16"/>
                  </a:cubicBezTo>
                  <a:cubicBezTo>
                    <a:pt x="33" y="13"/>
                    <a:pt x="36" y="9"/>
                    <a:pt x="36" y="9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7"/>
                    <a:pt x="45" y="6"/>
                    <a:pt x="45" y="7"/>
                  </a:cubicBezTo>
                  <a:cubicBezTo>
                    <a:pt x="46" y="9"/>
                    <a:pt x="47" y="10"/>
                    <a:pt x="47" y="1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50" y="0"/>
                    <a:pt x="52" y="2"/>
                  </a:cubicBezTo>
                  <a:cubicBezTo>
                    <a:pt x="54" y="3"/>
                    <a:pt x="56" y="7"/>
                    <a:pt x="57" y="7"/>
                  </a:cubicBezTo>
                  <a:cubicBezTo>
                    <a:pt x="59" y="7"/>
                    <a:pt x="60" y="5"/>
                    <a:pt x="61" y="7"/>
                  </a:cubicBezTo>
                  <a:cubicBezTo>
                    <a:pt x="62" y="9"/>
                    <a:pt x="68" y="9"/>
                    <a:pt x="71" y="10"/>
                  </a:cubicBezTo>
                  <a:cubicBezTo>
                    <a:pt x="73" y="11"/>
                    <a:pt x="74" y="14"/>
                    <a:pt x="77" y="17"/>
                  </a:cubicBezTo>
                  <a:cubicBezTo>
                    <a:pt x="79" y="19"/>
                    <a:pt x="79" y="22"/>
                    <a:pt x="80" y="24"/>
                  </a:cubicBezTo>
                  <a:cubicBezTo>
                    <a:pt x="81" y="25"/>
                    <a:pt x="84" y="27"/>
                    <a:pt x="84" y="27"/>
                  </a:cubicBezTo>
                  <a:cubicBezTo>
                    <a:pt x="84" y="27"/>
                    <a:pt x="79" y="33"/>
                    <a:pt x="80" y="36"/>
                  </a:cubicBezTo>
                  <a:cubicBezTo>
                    <a:pt x="80" y="38"/>
                    <a:pt x="77" y="41"/>
                    <a:pt x="78" y="43"/>
                  </a:cubicBezTo>
                  <a:cubicBezTo>
                    <a:pt x="78" y="45"/>
                    <a:pt x="81" y="46"/>
                    <a:pt x="83" y="46"/>
                  </a:cubicBezTo>
                  <a:cubicBezTo>
                    <a:pt x="85" y="46"/>
                    <a:pt x="86" y="45"/>
                    <a:pt x="86" y="45"/>
                  </a:cubicBezTo>
                  <a:lnTo>
                    <a:pt x="89" y="45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Freeform 255">
              <a:extLst>
                <a:ext uri="{FF2B5EF4-FFF2-40B4-BE49-F238E27FC236}">
                  <a16:creationId xmlns:a16="http://schemas.microsoft.com/office/drawing/2014/main" xmlns="" id="{EC6E83C1-6770-458F-A426-C8F6041483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6939" y="1754775"/>
              <a:ext cx="201197" cy="113176"/>
            </a:xfrm>
            <a:custGeom>
              <a:avLst/>
              <a:gdLst>
                <a:gd name="T0" fmla="*/ 54 w 57"/>
                <a:gd name="T1" fmla="*/ 11 h 32"/>
                <a:gd name="T2" fmla="*/ 55 w 57"/>
                <a:gd name="T3" fmla="*/ 10 h 32"/>
                <a:gd name="T4" fmla="*/ 57 w 57"/>
                <a:gd name="T5" fmla="*/ 6 h 32"/>
                <a:gd name="T6" fmla="*/ 55 w 57"/>
                <a:gd name="T7" fmla="*/ 3 h 32"/>
                <a:gd name="T8" fmla="*/ 48 w 57"/>
                <a:gd name="T9" fmla="*/ 0 h 32"/>
                <a:gd name="T10" fmla="*/ 46 w 57"/>
                <a:gd name="T11" fmla="*/ 0 h 32"/>
                <a:gd name="T12" fmla="*/ 45 w 57"/>
                <a:gd name="T13" fmla="*/ 3 h 32"/>
                <a:gd name="T14" fmla="*/ 37 w 57"/>
                <a:gd name="T15" fmla="*/ 3 h 32"/>
                <a:gd name="T16" fmla="*/ 35 w 57"/>
                <a:gd name="T17" fmla="*/ 1 h 32"/>
                <a:gd name="T18" fmla="*/ 33 w 57"/>
                <a:gd name="T19" fmla="*/ 4 h 32"/>
                <a:gd name="T20" fmla="*/ 18 w 57"/>
                <a:gd name="T21" fmla="*/ 7 h 32"/>
                <a:gd name="T22" fmla="*/ 18 w 57"/>
                <a:gd name="T23" fmla="*/ 19 h 32"/>
                <a:gd name="T24" fmla="*/ 21 w 57"/>
                <a:gd name="T25" fmla="*/ 19 h 32"/>
                <a:gd name="T26" fmla="*/ 20 w 57"/>
                <a:gd name="T27" fmla="*/ 25 h 32"/>
                <a:gd name="T28" fmla="*/ 26 w 57"/>
                <a:gd name="T29" fmla="*/ 25 h 32"/>
                <a:gd name="T30" fmla="*/ 28 w 57"/>
                <a:gd name="T31" fmla="*/ 24 h 32"/>
                <a:gd name="T32" fmla="*/ 34 w 57"/>
                <a:gd name="T33" fmla="*/ 25 h 32"/>
                <a:gd name="T34" fmla="*/ 37 w 57"/>
                <a:gd name="T35" fmla="*/ 28 h 32"/>
                <a:gd name="T36" fmla="*/ 39 w 57"/>
                <a:gd name="T37" fmla="*/ 28 h 32"/>
                <a:gd name="T38" fmla="*/ 42 w 57"/>
                <a:gd name="T39" fmla="*/ 32 h 32"/>
                <a:gd name="T40" fmla="*/ 46 w 57"/>
                <a:gd name="T41" fmla="*/ 31 h 32"/>
                <a:gd name="T42" fmla="*/ 48 w 57"/>
                <a:gd name="T43" fmla="*/ 26 h 32"/>
                <a:gd name="T44" fmla="*/ 52 w 57"/>
                <a:gd name="T45" fmla="*/ 22 h 32"/>
                <a:gd name="T46" fmla="*/ 52 w 57"/>
                <a:gd name="T47" fmla="*/ 20 h 32"/>
                <a:gd name="T48" fmla="*/ 50 w 57"/>
                <a:gd name="T49" fmla="*/ 18 h 32"/>
                <a:gd name="T50" fmla="*/ 49 w 57"/>
                <a:gd name="T51" fmla="*/ 11 h 32"/>
                <a:gd name="T52" fmla="*/ 51 w 57"/>
                <a:gd name="T53" fmla="*/ 10 h 32"/>
                <a:gd name="T54" fmla="*/ 53 w 57"/>
                <a:gd name="T55" fmla="*/ 10 h 32"/>
                <a:gd name="T56" fmla="*/ 54 w 57"/>
                <a:gd name="T57" fmla="*/ 11 h 32"/>
                <a:gd name="T58" fmla="*/ 3 w 57"/>
                <a:gd name="T59" fmla="*/ 25 h 32"/>
                <a:gd name="T60" fmla="*/ 3 w 57"/>
                <a:gd name="T61" fmla="*/ 27 h 32"/>
                <a:gd name="T62" fmla="*/ 3 w 57"/>
                <a:gd name="T63" fmla="*/ 25 h 32"/>
                <a:gd name="T64" fmla="*/ 7 w 57"/>
                <a:gd name="T65" fmla="*/ 15 h 32"/>
                <a:gd name="T66" fmla="*/ 2 w 57"/>
                <a:gd name="T67" fmla="*/ 18 h 32"/>
                <a:gd name="T68" fmla="*/ 1 w 57"/>
                <a:gd name="T69" fmla="*/ 16 h 32"/>
                <a:gd name="T70" fmla="*/ 3 w 57"/>
                <a:gd name="T71" fmla="*/ 23 h 32"/>
                <a:gd name="T72" fmla="*/ 5 w 57"/>
                <a:gd name="T73" fmla="*/ 24 h 32"/>
                <a:gd name="T74" fmla="*/ 7 w 57"/>
                <a:gd name="T75" fmla="*/ 22 h 32"/>
                <a:gd name="T76" fmla="*/ 10 w 57"/>
                <a:gd name="T77" fmla="*/ 22 h 32"/>
                <a:gd name="T78" fmla="*/ 13 w 57"/>
                <a:gd name="T79" fmla="*/ 16 h 32"/>
                <a:gd name="T80" fmla="*/ 7 w 57"/>
                <a:gd name="T81" fmla="*/ 15 h 32"/>
                <a:gd name="T82" fmla="*/ 8 w 57"/>
                <a:gd name="T83" fmla="*/ 6 h 32"/>
                <a:gd name="T84" fmla="*/ 7 w 57"/>
                <a:gd name="T85" fmla="*/ 8 h 32"/>
                <a:gd name="T86" fmla="*/ 4 w 57"/>
                <a:gd name="T87" fmla="*/ 9 h 32"/>
                <a:gd name="T88" fmla="*/ 6 w 57"/>
                <a:gd name="T89" fmla="*/ 10 h 32"/>
                <a:gd name="T90" fmla="*/ 7 w 57"/>
                <a:gd name="T91" fmla="*/ 12 h 32"/>
                <a:gd name="T92" fmla="*/ 8 w 57"/>
                <a:gd name="T93" fmla="*/ 12 h 32"/>
                <a:gd name="T94" fmla="*/ 9 w 57"/>
                <a:gd name="T95" fmla="*/ 11 h 32"/>
                <a:gd name="T96" fmla="*/ 10 w 57"/>
                <a:gd name="T97" fmla="*/ 9 h 32"/>
                <a:gd name="T98" fmla="*/ 8 w 57"/>
                <a:gd name="T99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32">
                  <a:moveTo>
                    <a:pt x="54" y="1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8"/>
                    <a:pt x="57" y="6"/>
                  </a:cubicBezTo>
                  <a:cubicBezTo>
                    <a:pt x="57" y="5"/>
                    <a:pt x="55" y="3"/>
                    <a:pt x="55" y="3"/>
                  </a:cubicBezTo>
                  <a:cubicBezTo>
                    <a:pt x="50" y="2"/>
                    <a:pt x="51" y="2"/>
                    <a:pt x="48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5" y="0"/>
                    <a:pt x="45" y="1"/>
                    <a:pt x="45" y="3"/>
                  </a:cubicBezTo>
                  <a:cubicBezTo>
                    <a:pt x="43" y="3"/>
                    <a:pt x="39" y="3"/>
                    <a:pt x="37" y="3"/>
                  </a:cubicBezTo>
                  <a:cubicBezTo>
                    <a:pt x="36" y="3"/>
                    <a:pt x="36" y="1"/>
                    <a:pt x="35" y="1"/>
                  </a:cubicBezTo>
                  <a:cubicBezTo>
                    <a:pt x="33" y="1"/>
                    <a:pt x="34" y="3"/>
                    <a:pt x="33" y="4"/>
                  </a:cubicBezTo>
                  <a:cubicBezTo>
                    <a:pt x="26" y="3"/>
                    <a:pt x="23" y="6"/>
                    <a:pt x="18" y="7"/>
                  </a:cubicBezTo>
                  <a:cubicBezTo>
                    <a:pt x="18" y="12"/>
                    <a:pt x="17" y="14"/>
                    <a:pt x="18" y="19"/>
                  </a:cubicBezTo>
                  <a:cubicBezTo>
                    <a:pt x="19" y="19"/>
                    <a:pt x="20" y="19"/>
                    <a:pt x="21" y="19"/>
                  </a:cubicBezTo>
                  <a:cubicBezTo>
                    <a:pt x="21" y="22"/>
                    <a:pt x="21" y="24"/>
                    <a:pt x="20" y="25"/>
                  </a:cubicBezTo>
                  <a:cubicBezTo>
                    <a:pt x="20" y="25"/>
                    <a:pt x="24" y="25"/>
                    <a:pt x="26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8" y="24"/>
                    <a:pt x="31" y="24"/>
                    <a:pt x="34" y="25"/>
                  </a:cubicBezTo>
                  <a:cubicBezTo>
                    <a:pt x="37" y="26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26"/>
                    <a:pt x="48" y="26"/>
                  </a:cubicBezTo>
                  <a:cubicBezTo>
                    <a:pt x="50" y="25"/>
                    <a:pt x="52" y="22"/>
                    <a:pt x="52" y="22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0" y="19"/>
                    <a:pt x="50" y="18"/>
                  </a:cubicBezTo>
                  <a:cubicBezTo>
                    <a:pt x="49" y="15"/>
                    <a:pt x="49" y="14"/>
                    <a:pt x="49" y="11"/>
                  </a:cubicBezTo>
                  <a:cubicBezTo>
                    <a:pt x="49" y="11"/>
                    <a:pt x="50" y="10"/>
                    <a:pt x="51" y="10"/>
                  </a:cubicBezTo>
                  <a:cubicBezTo>
                    <a:pt x="51" y="10"/>
                    <a:pt x="53" y="10"/>
                    <a:pt x="53" y="10"/>
                  </a:cubicBezTo>
                  <a:cubicBezTo>
                    <a:pt x="53" y="10"/>
                    <a:pt x="53" y="11"/>
                    <a:pt x="54" y="11"/>
                  </a:cubicBezTo>
                  <a:close/>
                  <a:moveTo>
                    <a:pt x="3" y="25"/>
                  </a:moveTo>
                  <a:cubicBezTo>
                    <a:pt x="2" y="25"/>
                    <a:pt x="3" y="27"/>
                    <a:pt x="3" y="27"/>
                  </a:cubicBezTo>
                  <a:cubicBezTo>
                    <a:pt x="3" y="27"/>
                    <a:pt x="5" y="24"/>
                    <a:pt x="3" y="25"/>
                  </a:cubicBezTo>
                  <a:close/>
                  <a:moveTo>
                    <a:pt x="7" y="15"/>
                  </a:moveTo>
                  <a:cubicBezTo>
                    <a:pt x="6" y="15"/>
                    <a:pt x="3" y="17"/>
                    <a:pt x="2" y="18"/>
                  </a:cubicBezTo>
                  <a:cubicBezTo>
                    <a:pt x="1" y="17"/>
                    <a:pt x="2" y="17"/>
                    <a:pt x="1" y="16"/>
                  </a:cubicBezTo>
                  <a:cubicBezTo>
                    <a:pt x="1" y="21"/>
                    <a:pt x="0" y="21"/>
                    <a:pt x="3" y="23"/>
                  </a:cubicBezTo>
                  <a:cubicBezTo>
                    <a:pt x="4" y="23"/>
                    <a:pt x="4" y="24"/>
                    <a:pt x="5" y="24"/>
                  </a:cubicBezTo>
                  <a:cubicBezTo>
                    <a:pt x="5" y="24"/>
                    <a:pt x="6" y="23"/>
                    <a:pt x="7" y="22"/>
                  </a:cubicBezTo>
                  <a:cubicBezTo>
                    <a:pt x="8" y="22"/>
                    <a:pt x="9" y="23"/>
                    <a:pt x="10" y="22"/>
                  </a:cubicBezTo>
                  <a:cubicBezTo>
                    <a:pt x="11" y="22"/>
                    <a:pt x="13" y="17"/>
                    <a:pt x="13" y="16"/>
                  </a:cubicBezTo>
                  <a:cubicBezTo>
                    <a:pt x="11" y="16"/>
                    <a:pt x="9" y="14"/>
                    <a:pt x="7" y="15"/>
                  </a:cubicBezTo>
                  <a:close/>
                  <a:moveTo>
                    <a:pt x="8" y="6"/>
                  </a:moveTo>
                  <a:cubicBezTo>
                    <a:pt x="7" y="6"/>
                    <a:pt x="7" y="8"/>
                    <a:pt x="7" y="8"/>
                  </a:cubicBezTo>
                  <a:cubicBezTo>
                    <a:pt x="6" y="8"/>
                    <a:pt x="4" y="8"/>
                    <a:pt x="4" y="9"/>
                  </a:cubicBezTo>
                  <a:cubicBezTo>
                    <a:pt x="5" y="9"/>
                    <a:pt x="5" y="9"/>
                    <a:pt x="6" y="10"/>
                  </a:cubicBezTo>
                  <a:cubicBezTo>
                    <a:pt x="6" y="10"/>
                    <a:pt x="6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Freeform 256">
              <a:extLst>
                <a:ext uri="{FF2B5EF4-FFF2-40B4-BE49-F238E27FC236}">
                  <a16:creationId xmlns:a16="http://schemas.microsoft.com/office/drawing/2014/main" xmlns="" id="{F6E736BE-C017-487A-9239-C968749AA1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6939" y="1754775"/>
              <a:ext cx="201197" cy="113176"/>
            </a:xfrm>
            <a:custGeom>
              <a:avLst/>
              <a:gdLst>
                <a:gd name="T0" fmla="*/ 54 w 57"/>
                <a:gd name="T1" fmla="*/ 11 h 32"/>
                <a:gd name="T2" fmla="*/ 55 w 57"/>
                <a:gd name="T3" fmla="*/ 10 h 32"/>
                <a:gd name="T4" fmla="*/ 57 w 57"/>
                <a:gd name="T5" fmla="*/ 6 h 32"/>
                <a:gd name="T6" fmla="*/ 55 w 57"/>
                <a:gd name="T7" fmla="*/ 3 h 32"/>
                <a:gd name="T8" fmla="*/ 48 w 57"/>
                <a:gd name="T9" fmla="*/ 0 h 32"/>
                <a:gd name="T10" fmla="*/ 46 w 57"/>
                <a:gd name="T11" fmla="*/ 0 h 32"/>
                <a:gd name="T12" fmla="*/ 45 w 57"/>
                <a:gd name="T13" fmla="*/ 3 h 32"/>
                <a:gd name="T14" fmla="*/ 37 w 57"/>
                <a:gd name="T15" fmla="*/ 3 h 32"/>
                <a:gd name="T16" fmla="*/ 35 w 57"/>
                <a:gd name="T17" fmla="*/ 1 h 32"/>
                <a:gd name="T18" fmla="*/ 33 w 57"/>
                <a:gd name="T19" fmla="*/ 4 h 32"/>
                <a:gd name="T20" fmla="*/ 18 w 57"/>
                <a:gd name="T21" fmla="*/ 7 h 32"/>
                <a:gd name="T22" fmla="*/ 18 w 57"/>
                <a:gd name="T23" fmla="*/ 19 h 32"/>
                <a:gd name="T24" fmla="*/ 21 w 57"/>
                <a:gd name="T25" fmla="*/ 19 h 32"/>
                <a:gd name="T26" fmla="*/ 20 w 57"/>
                <a:gd name="T27" fmla="*/ 25 h 32"/>
                <a:gd name="T28" fmla="*/ 26 w 57"/>
                <a:gd name="T29" fmla="*/ 25 h 32"/>
                <a:gd name="T30" fmla="*/ 28 w 57"/>
                <a:gd name="T31" fmla="*/ 24 h 32"/>
                <a:gd name="T32" fmla="*/ 34 w 57"/>
                <a:gd name="T33" fmla="*/ 25 h 32"/>
                <a:gd name="T34" fmla="*/ 37 w 57"/>
                <a:gd name="T35" fmla="*/ 28 h 32"/>
                <a:gd name="T36" fmla="*/ 39 w 57"/>
                <a:gd name="T37" fmla="*/ 28 h 32"/>
                <a:gd name="T38" fmla="*/ 42 w 57"/>
                <a:gd name="T39" fmla="*/ 32 h 32"/>
                <a:gd name="T40" fmla="*/ 46 w 57"/>
                <a:gd name="T41" fmla="*/ 31 h 32"/>
                <a:gd name="T42" fmla="*/ 48 w 57"/>
                <a:gd name="T43" fmla="*/ 26 h 32"/>
                <a:gd name="T44" fmla="*/ 52 w 57"/>
                <a:gd name="T45" fmla="*/ 22 h 32"/>
                <a:gd name="T46" fmla="*/ 52 w 57"/>
                <a:gd name="T47" fmla="*/ 20 h 32"/>
                <a:gd name="T48" fmla="*/ 50 w 57"/>
                <a:gd name="T49" fmla="*/ 18 h 32"/>
                <a:gd name="T50" fmla="*/ 49 w 57"/>
                <a:gd name="T51" fmla="*/ 11 h 32"/>
                <a:gd name="T52" fmla="*/ 51 w 57"/>
                <a:gd name="T53" fmla="*/ 10 h 32"/>
                <a:gd name="T54" fmla="*/ 53 w 57"/>
                <a:gd name="T55" fmla="*/ 10 h 32"/>
                <a:gd name="T56" fmla="*/ 54 w 57"/>
                <a:gd name="T57" fmla="*/ 11 h 32"/>
                <a:gd name="T58" fmla="*/ 3 w 57"/>
                <a:gd name="T59" fmla="*/ 25 h 32"/>
                <a:gd name="T60" fmla="*/ 3 w 57"/>
                <a:gd name="T61" fmla="*/ 27 h 32"/>
                <a:gd name="T62" fmla="*/ 3 w 57"/>
                <a:gd name="T63" fmla="*/ 25 h 32"/>
                <a:gd name="T64" fmla="*/ 7 w 57"/>
                <a:gd name="T65" fmla="*/ 15 h 32"/>
                <a:gd name="T66" fmla="*/ 2 w 57"/>
                <a:gd name="T67" fmla="*/ 18 h 32"/>
                <a:gd name="T68" fmla="*/ 1 w 57"/>
                <a:gd name="T69" fmla="*/ 16 h 32"/>
                <a:gd name="T70" fmla="*/ 3 w 57"/>
                <a:gd name="T71" fmla="*/ 23 h 32"/>
                <a:gd name="T72" fmla="*/ 5 w 57"/>
                <a:gd name="T73" fmla="*/ 24 h 32"/>
                <a:gd name="T74" fmla="*/ 7 w 57"/>
                <a:gd name="T75" fmla="*/ 22 h 32"/>
                <a:gd name="T76" fmla="*/ 10 w 57"/>
                <a:gd name="T77" fmla="*/ 22 h 32"/>
                <a:gd name="T78" fmla="*/ 13 w 57"/>
                <a:gd name="T79" fmla="*/ 16 h 32"/>
                <a:gd name="T80" fmla="*/ 7 w 57"/>
                <a:gd name="T81" fmla="*/ 15 h 32"/>
                <a:gd name="T82" fmla="*/ 8 w 57"/>
                <a:gd name="T83" fmla="*/ 6 h 32"/>
                <a:gd name="T84" fmla="*/ 7 w 57"/>
                <a:gd name="T85" fmla="*/ 8 h 32"/>
                <a:gd name="T86" fmla="*/ 4 w 57"/>
                <a:gd name="T87" fmla="*/ 9 h 32"/>
                <a:gd name="T88" fmla="*/ 6 w 57"/>
                <a:gd name="T89" fmla="*/ 10 h 32"/>
                <a:gd name="T90" fmla="*/ 7 w 57"/>
                <a:gd name="T91" fmla="*/ 12 h 32"/>
                <a:gd name="T92" fmla="*/ 8 w 57"/>
                <a:gd name="T93" fmla="*/ 12 h 32"/>
                <a:gd name="T94" fmla="*/ 9 w 57"/>
                <a:gd name="T95" fmla="*/ 11 h 32"/>
                <a:gd name="T96" fmla="*/ 10 w 57"/>
                <a:gd name="T97" fmla="*/ 9 h 32"/>
                <a:gd name="T98" fmla="*/ 8 w 57"/>
                <a:gd name="T99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32">
                  <a:moveTo>
                    <a:pt x="54" y="1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8"/>
                    <a:pt x="57" y="6"/>
                  </a:cubicBezTo>
                  <a:cubicBezTo>
                    <a:pt x="57" y="5"/>
                    <a:pt x="55" y="3"/>
                    <a:pt x="55" y="3"/>
                  </a:cubicBezTo>
                  <a:cubicBezTo>
                    <a:pt x="50" y="2"/>
                    <a:pt x="51" y="2"/>
                    <a:pt x="48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5" y="0"/>
                    <a:pt x="45" y="1"/>
                    <a:pt x="45" y="3"/>
                  </a:cubicBezTo>
                  <a:cubicBezTo>
                    <a:pt x="43" y="3"/>
                    <a:pt x="39" y="3"/>
                    <a:pt x="37" y="3"/>
                  </a:cubicBezTo>
                  <a:cubicBezTo>
                    <a:pt x="36" y="3"/>
                    <a:pt x="36" y="1"/>
                    <a:pt x="35" y="1"/>
                  </a:cubicBezTo>
                  <a:cubicBezTo>
                    <a:pt x="33" y="1"/>
                    <a:pt x="34" y="3"/>
                    <a:pt x="33" y="4"/>
                  </a:cubicBezTo>
                  <a:cubicBezTo>
                    <a:pt x="26" y="3"/>
                    <a:pt x="23" y="6"/>
                    <a:pt x="18" y="7"/>
                  </a:cubicBezTo>
                  <a:cubicBezTo>
                    <a:pt x="18" y="12"/>
                    <a:pt x="17" y="14"/>
                    <a:pt x="18" y="19"/>
                  </a:cubicBezTo>
                  <a:cubicBezTo>
                    <a:pt x="19" y="19"/>
                    <a:pt x="20" y="19"/>
                    <a:pt x="21" y="19"/>
                  </a:cubicBezTo>
                  <a:cubicBezTo>
                    <a:pt x="21" y="22"/>
                    <a:pt x="21" y="24"/>
                    <a:pt x="20" y="25"/>
                  </a:cubicBezTo>
                  <a:cubicBezTo>
                    <a:pt x="20" y="25"/>
                    <a:pt x="24" y="25"/>
                    <a:pt x="26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8" y="24"/>
                    <a:pt x="31" y="24"/>
                    <a:pt x="34" y="25"/>
                  </a:cubicBezTo>
                  <a:cubicBezTo>
                    <a:pt x="37" y="26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26"/>
                    <a:pt x="48" y="26"/>
                  </a:cubicBezTo>
                  <a:cubicBezTo>
                    <a:pt x="50" y="25"/>
                    <a:pt x="52" y="22"/>
                    <a:pt x="52" y="22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0" y="19"/>
                    <a:pt x="50" y="18"/>
                  </a:cubicBezTo>
                  <a:cubicBezTo>
                    <a:pt x="49" y="15"/>
                    <a:pt x="49" y="14"/>
                    <a:pt x="49" y="11"/>
                  </a:cubicBezTo>
                  <a:cubicBezTo>
                    <a:pt x="49" y="11"/>
                    <a:pt x="50" y="10"/>
                    <a:pt x="51" y="10"/>
                  </a:cubicBezTo>
                  <a:cubicBezTo>
                    <a:pt x="51" y="10"/>
                    <a:pt x="53" y="10"/>
                    <a:pt x="53" y="10"/>
                  </a:cubicBezTo>
                  <a:cubicBezTo>
                    <a:pt x="53" y="10"/>
                    <a:pt x="53" y="11"/>
                    <a:pt x="54" y="11"/>
                  </a:cubicBezTo>
                  <a:close/>
                  <a:moveTo>
                    <a:pt x="3" y="25"/>
                  </a:moveTo>
                  <a:cubicBezTo>
                    <a:pt x="2" y="25"/>
                    <a:pt x="3" y="27"/>
                    <a:pt x="3" y="27"/>
                  </a:cubicBezTo>
                  <a:cubicBezTo>
                    <a:pt x="3" y="27"/>
                    <a:pt x="5" y="24"/>
                    <a:pt x="3" y="25"/>
                  </a:cubicBezTo>
                  <a:close/>
                  <a:moveTo>
                    <a:pt x="7" y="15"/>
                  </a:moveTo>
                  <a:cubicBezTo>
                    <a:pt x="6" y="15"/>
                    <a:pt x="3" y="17"/>
                    <a:pt x="2" y="18"/>
                  </a:cubicBezTo>
                  <a:cubicBezTo>
                    <a:pt x="1" y="17"/>
                    <a:pt x="2" y="17"/>
                    <a:pt x="1" y="16"/>
                  </a:cubicBezTo>
                  <a:cubicBezTo>
                    <a:pt x="1" y="21"/>
                    <a:pt x="0" y="21"/>
                    <a:pt x="3" y="23"/>
                  </a:cubicBezTo>
                  <a:cubicBezTo>
                    <a:pt x="4" y="23"/>
                    <a:pt x="4" y="24"/>
                    <a:pt x="5" y="24"/>
                  </a:cubicBezTo>
                  <a:cubicBezTo>
                    <a:pt x="5" y="24"/>
                    <a:pt x="6" y="23"/>
                    <a:pt x="7" y="22"/>
                  </a:cubicBezTo>
                  <a:cubicBezTo>
                    <a:pt x="8" y="22"/>
                    <a:pt x="9" y="23"/>
                    <a:pt x="10" y="22"/>
                  </a:cubicBezTo>
                  <a:cubicBezTo>
                    <a:pt x="11" y="22"/>
                    <a:pt x="13" y="17"/>
                    <a:pt x="13" y="16"/>
                  </a:cubicBezTo>
                  <a:cubicBezTo>
                    <a:pt x="11" y="16"/>
                    <a:pt x="9" y="14"/>
                    <a:pt x="7" y="15"/>
                  </a:cubicBezTo>
                  <a:close/>
                  <a:moveTo>
                    <a:pt x="8" y="6"/>
                  </a:moveTo>
                  <a:cubicBezTo>
                    <a:pt x="7" y="6"/>
                    <a:pt x="7" y="8"/>
                    <a:pt x="7" y="8"/>
                  </a:cubicBezTo>
                  <a:cubicBezTo>
                    <a:pt x="6" y="8"/>
                    <a:pt x="4" y="8"/>
                    <a:pt x="4" y="9"/>
                  </a:cubicBezTo>
                  <a:cubicBezTo>
                    <a:pt x="5" y="9"/>
                    <a:pt x="5" y="9"/>
                    <a:pt x="6" y="10"/>
                  </a:cubicBezTo>
                  <a:cubicBezTo>
                    <a:pt x="6" y="10"/>
                    <a:pt x="6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Freeform 257">
              <a:extLst>
                <a:ext uri="{FF2B5EF4-FFF2-40B4-BE49-F238E27FC236}">
                  <a16:creationId xmlns:a16="http://schemas.microsoft.com/office/drawing/2014/main" xmlns="" id="{27EC4E29-B83A-4CC0-AA7D-4A78DDC8F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4244" y="3542223"/>
              <a:ext cx="197606" cy="219164"/>
            </a:xfrm>
            <a:custGeom>
              <a:avLst/>
              <a:gdLst>
                <a:gd name="T0" fmla="*/ 17 w 56"/>
                <a:gd name="T1" fmla="*/ 0 h 62"/>
                <a:gd name="T2" fmla="*/ 15 w 56"/>
                <a:gd name="T3" fmla="*/ 3 h 62"/>
                <a:gd name="T4" fmla="*/ 10 w 56"/>
                <a:gd name="T5" fmla="*/ 2 h 62"/>
                <a:gd name="T6" fmla="*/ 8 w 56"/>
                <a:gd name="T7" fmla="*/ 4 h 62"/>
                <a:gd name="T8" fmla="*/ 6 w 56"/>
                <a:gd name="T9" fmla="*/ 8 h 62"/>
                <a:gd name="T10" fmla="*/ 5 w 56"/>
                <a:gd name="T11" fmla="*/ 12 h 62"/>
                <a:gd name="T12" fmla="*/ 4 w 56"/>
                <a:gd name="T13" fmla="*/ 19 h 62"/>
                <a:gd name="T14" fmla="*/ 2 w 56"/>
                <a:gd name="T15" fmla="*/ 26 h 62"/>
                <a:gd name="T16" fmla="*/ 1 w 56"/>
                <a:gd name="T17" fmla="*/ 34 h 62"/>
                <a:gd name="T18" fmla="*/ 1 w 56"/>
                <a:gd name="T19" fmla="*/ 44 h 62"/>
                <a:gd name="T20" fmla="*/ 6 w 56"/>
                <a:gd name="T21" fmla="*/ 42 h 62"/>
                <a:gd name="T22" fmla="*/ 10 w 56"/>
                <a:gd name="T23" fmla="*/ 42 h 62"/>
                <a:gd name="T24" fmla="*/ 12 w 56"/>
                <a:gd name="T25" fmla="*/ 45 h 62"/>
                <a:gd name="T26" fmla="*/ 14 w 56"/>
                <a:gd name="T27" fmla="*/ 37 h 62"/>
                <a:gd name="T28" fmla="*/ 17 w 56"/>
                <a:gd name="T29" fmla="*/ 37 h 62"/>
                <a:gd name="T30" fmla="*/ 22 w 56"/>
                <a:gd name="T31" fmla="*/ 42 h 62"/>
                <a:gd name="T32" fmla="*/ 26 w 56"/>
                <a:gd name="T33" fmla="*/ 42 h 62"/>
                <a:gd name="T34" fmla="*/ 36 w 56"/>
                <a:gd name="T35" fmla="*/ 45 h 62"/>
                <a:gd name="T36" fmla="*/ 42 w 56"/>
                <a:gd name="T37" fmla="*/ 52 h 62"/>
                <a:gd name="T38" fmla="*/ 45 w 56"/>
                <a:gd name="T39" fmla="*/ 59 h 62"/>
                <a:gd name="T40" fmla="*/ 49 w 56"/>
                <a:gd name="T41" fmla="*/ 62 h 62"/>
                <a:gd name="T42" fmla="*/ 51 w 56"/>
                <a:gd name="T43" fmla="*/ 60 h 62"/>
                <a:gd name="T44" fmla="*/ 53 w 56"/>
                <a:gd name="T45" fmla="*/ 62 h 62"/>
                <a:gd name="T46" fmla="*/ 56 w 56"/>
                <a:gd name="T47" fmla="*/ 59 h 62"/>
                <a:gd name="T48" fmla="*/ 55 w 56"/>
                <a:gd name="T49" fmla="*/ 58 h 62"/>
                <a:gd name="T50" fmla="*/ 52 w 56"/>
                <a:gd name="T51" fmla="*/ 55 h 62"/>
                <a:gd name="T52" fmla="*/ 50 w 56"/>
                <a:gd name="T53" fmla="*/ 55 h 62"/>
                <a:gd name="T54" fmla="*/ 49 w 56"/>
                <a:gd name="T55" fmla="*/ 49 h 62"/>
                <a:gd name="T56" fmla="*/ 43 w 56"/>
                <a:gd name="T57" fmla="*/ 45 h 62"/>
                <a:gd name="T58" fmla="*/ 40 w 56"/>
                <a:gd name="T59" fmla="*/ 38 h 62"/>
                <a:gd name="T60" fmla="*/ 35 w 56"/>
                <a:gd name="T61" fmla="*/ 37 h 62"/>
                <a:gd name="T62" fmla="*/ 35 w 56"/>
                <a:gd name="T63" fmla="*/ 33 h 62"/>
                <a:gd name="T64" fmla="*/ 31 w 56"/>
                <a:gd name="T65" fmla="*/ 33 h 62"/>
                <a:gd name="T66" fmla="*/ 30 w 56"/>
                <a:gd name="T67" fmla="*/ 29 h 62"/>
                <a:gd name="T68" fmla="*/ 29 w 56"/>
                <a:gd name="T69" fmla="*/ 30 h 62"/>
                <a:gd name="T70" fmla="*/ 25 w 56"/>
                <a:gd name="T71" fmla="*/ 27 h 62"/>
                <a:gd name="T72" fmla="*/ 25 w 56"/>
                <a:gd name="T73" fmla="*/ 23 h 62"/>
                <a:gd name="T74" fmla="*/ 23 w 56"/>
                <a:gd name="T75" fmla="*/ 13 h 62"/>
                <a:gd name="T76" fmla="*/ 24 w 56"/>
                <a:gd name="T77" fmla="*/ 10 h 62"/>
                <a:gd name="T78" fmla="*/ 21 w 56"/>
                <a:gd name="T79" fmla="*/ 5 h 62"/>
                <a:gd name="T80" fmla="*/ 21 w 56"/>
                <a:gd name="T81" fmla="*/ 2 h 62"/>
                <a:gd name="T82" fmla="*/ 18 w 56"/>
                <a:gd name="T83" fmla="*/ 0 h 62"/>
                <a:gd name="T84" fmla="*/ 17 w 56"/>
                <a:gd name="T8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" h="62">
                  <a:moveTo>
                    <a:pt x="17" y="0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8" y="4"/>
                  </a:cubicBezTo>
                  <a:cubicBezTo>
                    <a:pt x="7" y="6"/>
                    <a:pt x="7" y="8"/>
                    <a:pt x="6" y="8"/>
                  </a:cubicBezTo>
                  <a:cubicBezTo>
                    <a:pt x="4" y="8"/>
                    <a:pt x="5" y="9"/>
                    <a:pt x="5" y="12"/>
                  </a:cubicBezTo>
                  <a:cubicBezTo>
                    <a:pt x="4" y="15"/>
                    <a:pt x="4" y="15"/>
                    <a:pt x="4" y="19"/>
                  </a:cubicBezTo>
                  <a:cubicBezTo>
                    <a:pt x="4" y="22"/>
                    <a:pt x="3" y="23"/>
                    <a:pt x="2" y="26"/>
                  </a:cubicBezTo>
                  <a:cubicBezTo>
                    <a:pt x="1" y="29"/>
                    <a:pt x="0" y="32"/>
                    <a:pt x="1" y="34"/>
                  </a:cubicBezTo>
                  <a:cubicBezTo>
                    <a:pt x="2" y="35"/>
                    <a:pt x="1" y="44"/>
                    <a:pt x="1" y="44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10" y="41"/>
                    <a:pt x="10" y="42"/>
                  </a:cubicBezTo>
                  <a:cubicBezTo>
                    <a:pt x="11" y="44"/>
                    <a:pt x="12" y="45"/>
                    <a:pt x="12" y="4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5" y="35"/>
                    <a:pt x="17" y="37"/>
                  </a:cubicBezTo>
                  <a:cubicBezTo>
                    <a:pt x="19" y="38"/>
                    <a:pt x="21" y="42"/>
                    <a:pt x="22" y="42"/>
                  </a:cubicBezTo>
                  <a:cubicBezTo>
                    <a:pt x="24" y="42"/>
                    <a:pt x="25" y="40"/>
                    <a:pt x="26" y="42"/>
                  </a:cubicBezTo>
                  <a:cubicBezTo>
                    <a:pt x="27" y="44"/>
                    <a:pt x="33" y="44"/>
                    <a:pt x="36" y="45"/>
                  </a:cubicBezTo>
                  <a:cubicBezTo>
                    <a:pt x="38" y="46"/>
                    <a:pt x="39" y="49"/>
                    <a:pt x="42" y="52"/>
                  </a:cubicBezTo>
                  <a:cubicBezTo>
                    <a:pt x="44" y="54"/>
                    <a:pt x="44" y="57"/>
                    <a:pt x="45" y="59"/>
                  </a:cubicBezTo>
                  <a:cubicBezTo>
                    <a:pt x="46" y="60"/>
                    <a:pt x="49" y="62"/>
                    <a:pt x="49" y="62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9" y="53"/>
                    <a:pt x="50" y="50"/>
                    <a:pt x="49" y="49"/>
                  </a:cubicBezTo>
                  <a:cubicBezTo>
                    <a:pt x="49" y="48"/>
                    <a:pt x="44" y="46"/>
                    <a:pt x="43" y="45"/>
                  </a:cubicBezTo>
                  <a:cubicBezTo>
                    <a:pt x="42" y="44"/>
                    <a:pt x="42" y="39"/>
                    <a:pt x="40" y="38"/>
                  </a:cubicBezTo>
                  <a:cubicBezTo>
                    <a:pt x="39" y="37"/>
                    <a:pt x="38" y="37"/>
                    <a:pt x="35" y="3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3" y="32"/>
                    <a:pt x="32" y="34"/>
                    <a:pt x="31" y="33"/>
                  </a:cubicBezTo>
                  <a:cubicBezTo>
                    <a:pt x="30" y="32"/>
                    <a:pt x="31" y="29"/>
                    <a:pt x="30" y="29"/>
                  </a:cubicBezTo>
                  <a:cubicBezTo>
                    <a:pt x="29" y="28"/>
                    <a:pt x="29" y="30"/>
                    <a:pt x="29" y="30"/>
                  </a:cubicBezTo>
                  <a:cubicBezTo>
                    <a:pt x="28" y="29"/>
                    <a:pt x="26" y="28"/>
                    <a:pt x="25" y="27"/>
                  </a:cubicBezTo>
                  <a:cubicBezTo>
                    <a:pt x="25" y="26"/>
                    <a:pt x="25" y="25"/>
                    <a:pt x="25" y="23"/>
                  </a:cubicBezTo>
                  <a:cubicBezTo>
                    <a:pt x="25" y="21"/>
                    <a:pt x="23" y="16"/>
                    <a:pt x="23" y="13"/>
                  </a:cubicBezTo>
                  <a:cubicBezTo>
                    <a:pt x="23" y="11"/>
                    <a:pt x="24" y="12"/>
                    <a:pt x="24" y="10"/>
                  </a:cubicBezTo>
                  <a:cubicBezTo>
                    <a:pt x="24" y="9"/>
                    <a:pt x="22" y="7"/>
                    <a:pt x="21" y="5"/>
                  </a:cubicBezTo>
                  <a:cubicBezTo>
                    <a:pt x="21" y="4"/>
                    <a:pt x="22" y="3"/>
                    <a:pt x="21" y="2"/>
                  </a:cubicBezTo>
                  <a:cubicBezTo>
                    <a:pt x="20" y="0"/>
                    <a:pt x="19" y="1"/>
                    <a:pt x="18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Freeform 258">
              <a:extLst>
                <a:ext uri="{FF2B5EF4-FFF2-40B4-BE49-F238E27FC236}">
                  <a16:creationId xmlns:a16="http://schemas.microsoft.com/office/drawing/2014/main" xmlns="" id="{6DAB4A7F-5BC8-4DAD-B6A5-CC5918A36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4244" y="3542223"/>
              <a:ext cx="197606" cy="219164"/>
            </a:xfrm>
            <a:custGeom>
              <a:avLst/>
              <a:gdLst>
                <a:gd name="T0" fmla="*/ 17 w 56"/>
                <a:gd name="T1" fmla="*/ 0 h 62"/>
                <a:gd name="T2" fmla="*/ 15 w 56"/>
                <a:gd name="T3" fmla="*/ 3 h 62"/>
                <a:gd name="T4" fmla="*/ 10 w 56"/>
                <a:gd name="T5" fmla="*/ 2 h 62"/>
                <a:gd name="T6" fmla="*/ 8 w 56"/>
                <a:gd name="T7" fmla="*/ 4 h 62"/>
                <a:gd name="T8" fmla="*/ 6 w 56"/>
                <a:gd name="T9" fmla="*/ 8 h 62"/>
                <a:gd name="T10" fmla="*/ 5 w 56"/>
                <a:gd name="T11" fmla="*/ 12 h 62"/>
                <a:gd name="T12" fmla="*/ 4 w 56"/>
                <a:gd name="T13" fmla="*/ 19 h 62"/>
                <a:gd name="T14" fmla="*/ 2 w 56"/>
                <a:gd name="T15" fmla="*/ 26 h 62"/>
                <a:gd name="T16" fmla="*/ 1 w 56"/>
                <a:gd name="T17" fmla="*/ 34 h 62"/>
                <a:gd name="T18" fmla="*/ 1 w 56"/>
                <a:gd name="T19" fmla="*/ 44 h 62"/>
                <a:gd name="T20" fmla="*/ 6 w 56"/>
                <a:gd name="T21" fmla="*/ 42 h 62"/>
                <a:gd name="T22" fmla="*/ 10 w 56"/>
                <a:gd name="T23" fmla="*/ 42 h 62"/>
                <a:gd name="T24" fmla="*/ 12 w 56"/>
                <a:gd name="T25" fmla="*/ 45 h 62"/>
                <a:gd name="T26" fmla="*/ 14 w 56"/>
                <a:gd name="T27" fmla="*/ 37 h 62"/>
                <a:gd name="T28" fmla="*/ 17 w 56"/>
                <a:gd name="T29" fmla="*/ 37 h 62"/>
                <a:gd name="T30" fmla="*/ 22 w 56"/>
                <a:gd name="T31" fmla="*/ 42 h 62"/>
                <a:gd name="T32" fmla="*/ 26 w 56"/>
                <a:gd name="T33" fmla="*/ 42 h 62"/>
                <a:gd name="T34" fmla="*/ 36 w 56"/>
                <a:gd name="T35" fmla="*/ 45 h 62"/>
                <a:gd name="T36" fmla="*/ 42 w 56"/>
                <a:gd name="T37" fmla="*/ 52 h 62"/>
                <a:gd name="T38" fmla="*/ 45 w 56"/>
                <a:gd name="T39" fmla="*/ 59 h 62"/>
                <a:gd name="T40" fmla="*/ 49 w 56"/>
                <a:gd name="T41" fmla="*/ 62 h 62"/>
                <a:gd name="T42" fmla="*/ 51 w 56"/>
                <a:gd name="T43" fmla="*/ 60 h 62"/>
                <a:gd name="T44" fmla="*/ 53 w 56"/>
                <a:gd name="T45" fmla="*/ 62 h 62"/>
                <a:gd name="T46" fmla="*/ 56 w 56"/>
                <a:gd name="T47" fmla="*/ 59 h 62"/>
                <a:gd name="T48" fmla="*/ 55 w 56"/>
                <a:gd name="T49" fmla="*/ 58 h 62"/>
                <a:gd name="T50" fmla="*/ 52 w 56"/>
                <a:gd name="T51" fmla="*/ 55 h 62"/>
                <a:gd name="T52" fmla="*/ 50 w 56"/>
                <a:gd name="T53" fmla="*/ 55 h 62"/>
                <a:gd name="T54" fmla="*/ 49 w 56"/>
                <a:gd name="T55" fmla="*/ 49 h 62"/>
                <a:gd name="T56" fmla="*/ 43 w 56"/>
                <a:gd name="T57" fmla="*/ 45 h 62"/>
                <a:gd name="T58" fmla="*/ 40 w 56"/>
                <a:gd name="T59" fmla="*/ 38 h 62"/>
                <a:gd name="T60" fmla="*/ 35 w 56"/>
                <a:gd name="T61" fmla="*/ 37 h 62"/>
                <a:gd name="T62" fmla="*/ 35 w 56"/>
                <a:gd name="T63" fmla="*/ 33 h 62"/>
                <a:gd name="T64" fmla="*/ 31 w 56"/>
                <a:gd name="T65" fmla="*/ 33 h 62"/>
                <a:gd name="T66" fmla="*/ 30 w 56"/>
                <a:gd name="T67" fmla="*/ 29 h 62"/>
                <a:gd name="T68" fmla="*/ 29 w 56"/>
                <a:gd name="T69" fmla="*/ 30 h 62"/>
                <a:gd name="T70" fmla="*/ 25 w 56"/>
                <a:gd name="T71" fmla="*/ 27 h 62"/>
                <a:gd name="T72" fmla="*/ 25 w 56"/>
                <a:gd name="T73" fmla="*/ 23 h 62"/>
                <a:gd name="T74" fmla="*/ 23 w 56"/>
                <a:gd name="T75" fmla="*/ 13 h 62"/>
                <a:gd name="T76" fmla="*/ 24 w 56"/>
                <a:gd name="T77" fmla="*/ 10 h 62"/>
                <a:gd name="T78" fmla="*/ 21 w 56"/>
                <a:gd name="T79" fmla="*/ 5 h 62"/>
                <a:gd name="T80" fmla="*/ 21 w 56"/>
                <a:gd name="T81" fmla="*/ 2 h 62"/>
                <a:gd name="T82" fmla="*/ 18 w 56"/>
                <a:gd name="T83" fmla="*/ 0 h 62"/>
                <a:gd name="T84" fmla="*/ 17 w 56"/>
                <a:gd name="T8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" h="62">
                  <a:moveTo>
                    <a:pt x="17" y="0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8" y="4"/>
                  </a:cubicBezTo>
                  <a:cubicBezTo>
                    <a:pt x="7" y="6"/>
                    <a:pt x="7" y="8"/>
                    <a:pt x="6" y="8"/>
                  </a:cubicBezTo>
                  <a:cubicBezTo>
                    <a:pt x="4" y="8"/>
                    <a:pt x="5" y="9"/>
                    <a:pt x="5" y="12"/>
                  </a:cubicBezTo>
                  <a:cubicBezTo>
                    <a:pt x="4" y="15"/>
                    <a:pt x="4" y="15"/>
                    <a:pt x="4" y="19"/>
                  </a:cubicBezTo>
                  <a:cubicBezTo>
                    <a:pt x="4" y="22"/>
                    <a:pt x="3" y="23"/>
                    <a:pt x="2" y="26"/>
                  </a:cubicBezTo>
                  <a:cubicBezTo>
                    <a:pt x="1" y="29"/>
                    <a:pt x="0" y="32"/>
                    <a:pt x="1" y="34"/>
                  </a:cubicBezTo>
                  <a:cubicBezTo>
                    <a:pt x="2" y="35"/>
                    <a:pt x="1" y="44"/>
                    <a:pt x="1" y="44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10" y="41"/>
                    <a:pt x="10" y="42"/>
                  </a:cubicBezTo>
                  <a:cubicBezTo>
                    <a:pt x="11" y="44"/>
                    <a:pt x="12" y="45"/>
                    <a:pt x="12" y="4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5" y="35"/>
                    <a:pt x="17" y="37"/>
                  </a:cubicBezTo>
                  <a:cubicBezTo>
                    <a:pt x="19" y="38"/>
                    <a:pt x="21" y="42"/>
                    <a:pt x="22" y="42"/>
                  </a:cubicBezTo>
                  <a:cubicBezTo>
                    <a:pt x="24" y="42"/>
                    <a:pt x="25" y="40"/>
                    <a:pt x="26" y="42"/>
                  </a:cubicBezTo>
                  <a:cubicBezTo>
                    <a:pt x="27" y="44"/>
                    <a:pt x="33" y="44"/>
                    <a:pt x="36" y="45"/>
                  </a:cubicBezTo>
                  <a:cubicBezTo>
                    <a:pt x="38" y="46"/>
                    <a:pt x="39" y="49"/>
                    <a:pt x="42" y="52"/>
                  </a:cubicBezTo>
                  <a:cubicBezTo>
                    <a:pt x="44" y="54"/>
                    <a:pt x="44" y="57"/>
                    <a:pt x="45" y="59"/>
                  </a:cubicBezTo>
                  <a:cubicBezTo>
                    <a:pt x="46" y="60"/>
                    <a:pt x="49" y="62"/>
                    <a:pt x="49" y="62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9" y="53"/>
                    <a:pt x="50" y="50"/>
                    <a:pt x="49" y="49"/>
                  </a:cubicBezTo>
                  <a:cubicBezTo>
                    <a:pt x="49" y="48"/>
                    <a:pt x="44" y="46"/>
                    <a:pt x="43" y="45"/>
                  </a:cubicBezTo>
                  <a:cubicBezTo>
                    <a:pt x="42" y="44"/>
                    <a:pt x="42" y="39"/>
                    <a:pt x="40" y="38"/>
                  </a:cubicBezTo>
                  <a:cubicBezTo>
                    <a:pt x="39" y="37"/>
                    <a:pt x="38" y="37"/>
                    <a:pt x="35" y="3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3" y="32"/>
                    <a:pt x="32" y="34"/>
                    <a:pt x="31" y="33"/>
                  </a:cubicBezTo>
                  <a:cubicBezTo>
                    <a:pt x="30" y="32"/>
                    <a:pt x="31" y="29"/>
                    <a:pt x="30" y="29"/>
                  </a:cubicBezTo>
                  <a:cubicBezTo>
                    <a:pt x="29" y="28"/>
                    <a:pt x="29" y="30"/>
                    <a:pt x="29" y="30"/>
                  </a:cubicBezTo>
                  <a:cubicBezTo>
                    <a:pt x="28" y="29"/>
                    <a:pt x="26" y="28"/>
                    <a:pt x="25" y="27"/>
                  </a:cubicBezTo>
                  <a:cubicBezTo>
                    <a:pt x="25" y="26"/>
                    <a:pt x="25" y="25"/>
                    <a:pt x="25" y="23"/>
                  </a:cubicBezTo>
                  <a:cubicBezTo>
                    <a:pt x="25" y="21"/>
                    <a:pt x="23" y="16"/>
                    <a:pt x="23" y="13"/>
                  </a:cubicBezTo>
                  <a:cubicBezTo>
                    <a:pt x="23" y="11"/>
                    <a:pt x="24" y="12"/>
                    <a:pt x="24" y="10"/>
                  </a:cubicBezTo>
                  <a:cubicBezTo>
                    <a:pt x="24" y="9"/>
                    <a:pt x="22" y="7"/>
                    <a:pt x="21" y="5"/>
                  </a:cubicBezTo>
                  <a:cubicBezTo>
                    <a:pt x="21" y="4"/>
                    <a:pt x="22" y="3"/>
                    <a:pt x="21" y="2"/>
                  </a:cubicBezTo>
                  <a:cubicBezTo>
                    <a:pt x="20" y="0"/>
                    <a:pt x="19" y="1"/>
                    <a:pt x="18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Freeform 259">
              <a:extLst>
                <a:ext uri="{FF2B5EF4-FFF2-40B4-BE49-F238E27FC236}">
                  <a16:creationId xmlns:a16="http://schemas.microsoft.com/office/drawing/2014/main" xmlns="" id="{8B577780-1863-48BA-9F26-EDA3D97E17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1969" y="4084744"/>
              <a:ext cx="100600" cy="95211"/>
            </a:xfrm>
            <a:custGeom>
              <a:avLst/>
              <a:gdLst>
                <a:gd name="T0" fmla="*/ 14 w 29"/>
                <a:gd name="T1" fmla="*/ 15 h 27"/>
                <a:gd name="T2" fmla="*/ 14 w 29"/>
                <a:gd name="T3" fmla="*/ 17 h 27"/>
                <a:gd name="T4" fmla="*/ 12 w 29"/>
                <a:gd name="T5" fmla="*/ 18 h 27"/>
                <a:gd name="T6" fmla="*/ 13 w 29"/>
                <a:gd name="T7" fmla="*/ 23 h 27"/>
                <a:gd name="T8" fmla="*/ 11 w 29"/>
                <a:gd name="T9" fmla="*/ 26 h 27"/>
                <a:gd name="T10" fmla="*/ 28 w 29"/>
                <a:gd name="T11" fmla="*/ 27 h 27"/>
                <a:gd name="T12" fmla="*/ 29 w 29"/>
                <a:gd name="T13" fmla="*/ 15 h 27"/>
                <a:gd name="T14" fmla="*/ 14 w 29"/>
                <a:gd name="T15" fmla="*/ 15 h 27"/>
                <a:gd name="T16" fmla="*/ 2 w 29"/>
                <a:gd name="T17" fmla="*/ 0 h 27"/>
                <a:gd name="T18" fmla="*/ 0 w 29"/>
                <a:gd name="T19" fmla="*/ 3 h 27"/>
                <a:gd name="T20" fmla="*/ 2 w 29"/>
                <a:gd name="T21" fmla="*/ 4 h 27"/>
                <a:gd name="T22" fmla="*/ 4 w 29"/>
                <a:gd name="T23" fmla="*/ 4 h 27"/>
                <a:gd name="T24" fmla="*/ 4 w 29"/>
                <a:gd name="T25" fmla="*/ 0 h 27"/>
                <a:gd name="T26" fmla="*/ 2 w 29"/>
                <a:gd name="T2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7">
                  <a:moveTo>
                    <a:pt x="14" y="15"/>
                  </a:moveTo>
                  <a:cubicBezTo>
                    <a:pt x="14" y="16"/>
                    <a:pt x="14" y="17"/>
                    <a:pt x="14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3" y="21"/>
                    <a:pt x="13" y="23"/>
                  </a:cubicBezTo>
                  <a:cubicBezTo>
                    <a:pt x="13" y="24"/>
                    <a:pt x="12" y="25"/>
                    <a:pt x="11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15"/>
                    <a:pt x="29" y="15"/>
                    <a:pt x="29" y="15"/>
                  </a:cubicBezTo>
                  <a:lnTo>
                    <a:pt x="14" y="15"/>
                  </a:lnTo>
                  <a:close/>
                  <a:moveTo>
                    <a:pt x="2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4" y="3"/>
                    <a:pt x="4" y="2"/>
                    <a:pt x="4" y="0"/>
                  </a:cubicBezTo>
                  <a:cubicBezTo>
                    <a:pt x="4" y="0"/>
                    <a:pt x="3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Freeform 260">
              <a:extLst>
                <a:ext uri="{FF2B5EF4-FFF2-40B4-BE49-F238E27FC236}">
                  <a16:creationId xmlns:a16="http://schemas.microsoft.com/office/drawing/2014/main" xmlns="" id="{F40C3C21-C398-4020-892D-AFB72C30E0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1969" y="4084744"/>
              <a:ext cx="100600" cy="95211"/>
            </a:xfrm>
            <a:custGeom>
              <a:avLst/>
              <a:gdLst>
                <a:gd name="T0" fmla="*/ 14 w 29"/>
                <a:gd name="T1" fmla="*/ 15 h 27"/>
                <a:gd name="T2" fmla="*/ 14 w 29"/>
                <a:gd name="T3" fmla="*/ 17 h 27"/>
                <a:gd name="T4" fmla="*/ 12 w 29"/>
                <a:gd name="T5" fmla="*/ 18 h 27"/>
                <a:gd name="T6" fmla="*/ 13 w 29"/>
                <a:gd name="T7" fmla="*/ 23 h 27"/>
                <a:gd name="T8" fmla="*/ 11 w 29"/>
                <a:gd name="T9" fmla="*/ 26 h 27"/>
                <a:gd name="T10" fmla="*/ 28 w 29"/>
                <a:gd name="T11" fmla="*/ 27 h 27"/>
                <a:gd name="T12" fmla="*/ 29 w 29"/>
                <a:gd name="T13" fmla="*/ 15 h 27"/>
                <a:gd name="T14" fmla="*/ 14 w 29"/>
                <a:gd name="T15" fmla="*/ 15 h 27"/>
                <a:gd name="T16" fmla="*/ 2 w 29"/>
                <a:gd name="T17" fmla="*/ 0 h 27"/>
                <a:gd name="T18" fmla="*/ 0 w 29"/>
                <a:gd name="T19" fmla="*/ 3 h 27"/>
                <a:gd name="T20" fmla="*/ 2 w 29"/>
                <a:gd name="T21" fmla="*/ 4 h 27"/>
                <a:gd name="T22" fmla="*/ 4 w 29"/>
                <a:gd name="T23" fmla="*/ 4 h 27"/>
                <a:gd name="T24" fmla="*/ 4 w 29"/>
                <a:gd name="T25" fmla="*/ 0 h 27"/>
                <a:gd name="T26" fmla="*/ 2 w 29"/>
                <a:gd name="T2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7">
                  <a:moveTo>
                    <a:pt x="14" y="15"/>
                  </a:moveTo>
                  <a:cubicBezTo>
                    <a:pt x="14" y="16"/>
                    <a:pt x="14" y="17"/>
                    <a:pt x="14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3" y="21"/>
                    <a:pt x="13" y="23"/>
                  </a:cubicBezTo>
                  <a:cubicBezTo>
                    <a:pt x="13" y="24"/>
                    <a:pt x="12" y="25"/>
                    <a:pt x="11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15"/>
                    <a:pt x="29" y="15"/>
                    <a:pt x="29" y="15"/>
                  </a:cubicBezTo>
                  <a:lnTo>
                    <a:pt x="14" y="15"/>
                  </a:lnTo>
                  <a:close/>
                  <a:moveTo>
                    <a:pt x="2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4" y="3"/>
                    <a:pt x="4" y="2"/>
                    <a:pt x="4" y="0"/>
                  </a:cubicBezTo>
                  <a:cubicBezTo>
                    <a:pt x="4" y="0"/>
                    <a:pt x="3" y="1"/>
                    <a:pt x="2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Freeform 261">
              <a:extLst>
                <a:ext uri="{FF2B5EF4-FFF2-40B4-BE49-F238E27FC236}">
                  <a16:creationId xmlns:a16="http://schemas.microsoft.com/office/drawing/2014/main" xmlns="" id="{2631303B-9769-42EE-B157-6BFD6E395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0170" y="3675158"/>
              <a:ext cx="91617" cy="53893"/>
            </a:xfrm>
            <a:custGeom>
              <a:avLst/>
              <a:gdLst>
                <a:gd name="T0" fmla="*/ 1 w 26"/>
                <a:gd name="T1" fmla="*/ 8 h 15"/>
                <a:gd name="T2" fmla="*/ 6 w 26"/>
                <a:gd name="T3" fmla="*/ 11 h 15"/>
                <a:gd name="T4" fmla="*/ 7 w 26"/>
                <a:gd name="T5" fmla="*/ 13 h 15"/>
                <a:gd name="T6" fmla="*/ 14 w 26"/>
                <a:gd name="T7" fmla="*/ 13 h 15"/>
                <a:gd name="T8" fmla="*/ 23 w 26"/>
                <a:gd name="T9" fmla="*/ 15 h 15"/>
                <a:gd name="T10" fmla="*/ 25 w 26"/>
                <a:gd name="T11" fmla="*/ 13 h 15"/>
                <a:gd name="T12" fmla="*/ 26 w 26"/>
                <a:gd name="T13" fmla="*/ 13 h 15"/>
                <a:gd name="T14" fmla="*/ 26 w 26"/>
                <a:gd name="T15" fmla="*/ 7 h 15"/>
                <a:gd name="T16" fmla="*/ 23 w 26"/>
                <a:gd name="T17" fmla="*/ 5 h 15"/>
                <a:gd name="T18" fmla="*/ 18 w 26"/>
                <a:gd name="T19" fmla="*/ 3 h 15"/>
                <a:gd name="T20" fmla="*/ 9 w 26"/>
                <a:gd name="T21" fmla="*/ 0 h 15"/>
                <a:gd name="T22" fmla="*/ 5 w 26"/>
                <a:gd name="T23" fmla="*/ 5 h 15"/>
                <a:gd name="T24" fmla="*/ 1 w 26"/>
                <a:gd name="T2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5">
                  <a:moveTo>
                    <a:pt x="1" y="8"/>
                  </a:moveTo>
                  <a:cubicBezTo>
                    <a:pt x="3" y="9"/>
                    <a:pt x="5" y="9"/>
                    <a:pt x="6" y="11"/>
                  </a:cubicBezTo>
                  <a:cubicBezTo>
                    <a:pt x="7" y="11"/>
                    <a:pt x="6" y="13"/>
                    <a:pt x="7" y="13"/>
                  </a:cubicBezTo>
                  <a:cubicBezTo>
                    <a:pt x="9" y="14"/>
                    <a:pt x="12" y="12"/>
                    <a:pt x="14" y="13"/>
                  </a:cubicBezTo>
                  <a:cubicBezTo>
                    <a:pt x="16" y="13"/>
                    <a:pt x="20" y="14"/>
                    <a:pt x="23" y="15"/>
                  </a:cubicBezTo>
                  <a:cubicBezTo>
                    <a:pt x="24" y="15"/>
                    <a:pt x="25" y="13"/>
                    <a:pt x="25" y="13"/>
                  </a:cubicBezTo>
                  <a:cubicBezTo>
                    <a:pt x="25" y="12"/>
                    <a:pt x="26" y="12"/>
                    <a:pt x="26" y="13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3" y="5"/>
                  </a:cubicBezTo>
                  <a:cubicBezTo>
                    <a:pt x="19" y="5"/>
                    <a:pt x="20" y="4"/>
                    <a:pt x="18" y="3"/>
                  </a:cubicBezTo>
                  <a:cubicBezTo>
                    <a:pt x="16" y="2"/>
                    <a:pt x="9" y="0"/>
                    <a:pt x="9" y="0"/>
                  </a:cubicBezTo>
                  <a:cubicBezTo>
                    <a:pt x="9" y="0"/>
                    <a:pt x="5" y="3"/>
                    <a:pt x="5" y="5"/>
                  </a:cubicBezTo>
                  <a:cubicBezTo>
                    <a:pt x="6" y="7"/>
                    <a:pt x="0" y="5"/>
                    <a:pt x="1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Freeform 262">
              <a:extLst>
                <a:ext uri="{FF2B5EF4-FFF2-40B4-BE49-F238E27FC236}">
                  <a16:creationId xmlns:a16="http://schemas.microsoft.com/office/drawing/2014/main" xmlns="" id="{AD0F303A-A97F-46EE-BECB-3919BB928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0170" y="3675158"/>
              <a:ext cx="91617" cy="53893"/>
            </a:xfrm>
            <a:custGeom>
              <a:avLst/>
              <a:gdLst>
                <a:gd name="T0" fmla="*/ 1 w 26"/>
                <a:gd name="T1" fmla="*/ 8 h 15"/>
                <a:gd name="T2" fmla="*/ 6 w 26"/>
                <a:gd name="T3" fmla="*/ 11 h 15"/>
                <a:gd name="T4" fmla="*/ 7 w 26"/>
                <a:gd name="T5" fmla="*/ 13 h 15"/>
                <a:gd name="T6" fmla="*/ 14 w 26"/>
                <a:gd name="T7" fmla="*/ 13 h 15"/>
                <a:gd name="T8" fmla="*/ 23 w 26"/>
                <a:gd name="T9" fmla="*/ 15 h 15"/>
                <a:gd name="T10" fmla="*/ 25 w 26"/>
                <a:gd name="T11" fmla="*/ 13 h 15"/>
                <a:gd name="T12" fmla="*/ 26 w 26"/>
                <a:gd name="T13" fmla="*/ 13 h 15"/>
                <a:gd name="T14" fmla="*/ 26 w 26"/>
                <a:gd name="T15" fmla="*/ 7 h 15"/>
                <a:gd name="T16" fmla="*/ 23 w 26"/>
                <a:gd name="T17" fmla="*/ 5 h 15"/>
                <a:gd name="T18" fmla="*/ 18 w 26"/>
                <a:gd name="T19" fmla="*/ 3 h 15"/>
                <a:gd name="T20" fmla="*/ 9 w 26"/>
                <a:gd name="T21" fmla="*/ 0 h 15"/>
                <a:gd name="T22" fmla="*/ 5 w 26"/>
                <a:gd name="T23" fmla="*/ 5 h 15"/>
                <a:gd name="T24" fmla="*/ 1 w 26"/>
                <a:gd name="T2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5">
                  <a:moveTo>
                    <a:pt x="1" y="8"/>
                  </a:moveTo>
                  <a:cubicBezTo>
                    <a:pt x="3" y="9"/>
                    <a:pt x="5" y="9"/>
                    <a:pt x="6" y="11"/>
                  </a:cubicBezTo>
                  <a:cubicBezTo>
                    <a:pt x="7" y="11"/>
                    <a:pt x="6" y="13"/>
                    <a:pt x="7" y="13"/>
                  </a:cubicBezTo>
                  <a:cubicBezTo>
                    <a:pt x="9" y="14"/>
                    <a:pt x="12" y="12"/>
                    <a:pt x="14" y="13"/>
                  </a:cubicBezTo>
                  <a:cubicBezTo>
                    <a:pt x="16" y="13"/>
                    <a:pt x="20" y="14"/>
                    <a:pt x="23" y="15"/>
                  </a:cubicBezTo>
                  <a:cubicBezTo>
                    <a:pt x="24" y="15"/>
                    <a:pt x="25" y="13"/>
                    <a:pt x="25" y="13"/>
                  </a:cubicBezTo>
                  <a:cubicBezTo>
                    <a:pt x="25" y="12"/>
                    <a:pt x="26" y="12"/>
                    <a:pt x="26" y="13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3" y="5"/>
                  </a:cubicBezTo>
                  <a:cubicBezTo>
                    <a:pt x="19" y="5"/>
                    <a:pt x="20" y="4"/>
                    <a:pt x="18" y="3"/>
                  </a:cubicBezTo>
                  <a:cubicBezTo>
                    <a:pt x="16" y="2"/>
                    <a:pt x="9" y="0"/>
                    <a:pt x="9" y="0"/>
                  </a:cubicBezTo>
                  <a:cubicBezTo>
                    <a:pt x="9" y="0"/>
                    <a:pt x="5" y="3"/>
                    <a:pt x="5" y="5"/>
                  </a:cubicBezTo>
                  <a:cubicBezTo>
                    <a:pt x="6" y="7"/>
                    <a:pt x="0" y="5"/>
                    <a:pt x="1" y="8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Freeform 263">
              <a:extLst>
                <a:ext uri="{FF2B5EF4-FFF2-40B4-BE49-F238E27FC236}">
                  <a16:creationId xmlns:a16="http://schemas.microsoft.com/office/drawing/2014/main" xmlns="" id="{73CE4811-FA0E-4618-B9A4-F23F43FF8B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1370" y="3003293"/>
              <a:ext cx="341318" cy="389826"/>
            </a:xfrm>
            <a:custGeom>
              <a:avLst/>
              <a:gdLst>
                <a:gd name="T0" fmla="*/ 95 w 97"/>
                <a:gd name="T1" fmla="*/ 95 h 111"/>
                <a:gd name="T2" fmla="*/ 97 w 97"/>
                <a:gd name="T3" fmla="*/ 87 h 111"/>
                <a:gd name="T4" fmla="*/ 94 w 97"/>
                <a:gd name="T5" fmla="*/ 82 h 111"/>
                <a:gd name="T6" fmla="*/ 86 w 97"/>
                <a:gd name="T7" fmla="*/ 70 h 111"/>
                <a:gd name="T8" fmla="*/ 82 w 97"/>
                <a:gd name="T9" fmla="*/ 57 h 111"/>
                <a:gd name="T10" fmla="*/ 80 w 97"/>
                <a:gd name="T11" fmla="*/ 51 h 111"/>
                <a:gd name="T12" fmla="*/ 77 w 97"/>
                <a:gd name="T13" fmla="*/ 43 h 111"/>
                <a:gd name="T14" fmla="*/ 70 w 97"/>
                <a:gd name="T15" fmla="*/ 33 h 111"/>
                <a:gd name="T16" fmla="*/ 75 w 97"/>
                <a:gd name="T17" fmla="*/ 34 h 111"/>
                <a:gd name="T18" fmla="*/ 82 w 97"/>
                <a:gd name="T19" fmla="*/ 45 h 111"/>
                <a:gd name="T20" fmla="*/ 88 w 97"/>
                <a:gd name="T21" fmla="*/ 38 h 111"/>
                <a:gd name="T22" fmla="*/ 89 w 97"/>
                <a:gd name="T23" fmla="*/ 29 h 111"/>
                <a:gd name="T24" fmla="*/ 86 w 97"/>
                <a:gd name="T25" fmla="*/ 9 h 111"/>
                <a:gd name="T26" fmla="*/ 80 w 97"/>
                <a:gd name="T27" fmla="*/ 8 h 111"/>
                <a:gd name="T28" fmla="*/ 71 w 97"/>
                <a:gd name="T29" fmla="*/ 8 h 111"/>
                <a:gd name="T30" fmla="*/ 66 w 97"/>
                <a:gd name="T31" fmla="*/ 9 h 111"/>
                <a:gd name="T32" fmla="*/ 63 w 97"/>
                <a:gd name="T33" fmla="*/ 8 h 111"/>
                <a:gd name="T34" fmla="*/ 61 w 97"/>
                <a:gd name="T35" fmla="*/ 6 h 111"/>
                <a:gd name="T36" fmla="*/ 59 w 97"/>
                <a:gd name="T37" fmla="*/ 11 h 111"/>
                <a:gd name="T38" fmla="*/ 58 w 97"/>
                <a:gd name="T39" fmla="*/ 8 h 111"/>
                <a:gd name="T40" fmla="*/ 49 w 97"/>
                <a:gd name="T41" fmla="*/ 12 h 111"/>
                <a:gd name="T42" fmla="*/ 39 w 97"/>
                <a:gd name="T43" fmla="*/ 12 h 111"/>
                <a:gd name="T44" fmla="*/ 26 w 97"/>
                <a:gd name="T45" fmla="*/ 10 h 111"/>
                <a:gd name="T46" fmla="*/ 20 w 97"/>
                <a:gd name="T47" fmla="*/ 7 h 111"/>
                <a:gd name="T48" fmla="*/ 7 w 97"/>
                <a:gd name="T49" fmla="*/ 5 h 111"/>
                <a:gd name="T50" fmla="*/ 1 w 97"/>
                <a:gd name="T51" fmla="*/ 1 h 111"/>
                <a:gd name="T52" fmla="*/ 3 w 97"/>
                <a:gd name="T53" fmla="*/ 16 h 111"/>
                <a:gd name="T54" fmla="*/ 3 w 97"/>
                <a:gd name="T55" fmla="*/ 28 h 111"/>
                <a:gd name="T56" fmla="*/ 5 w 97"/>
                <a:gd name="T57" fmla="*/ 108 h 111"/>
                <a:gd name="T58" fmla="*/ 69 w 97"/>
                <a:gd name="T59" fmla="*/ 107 h 111"/>
                <a:gd name="T60" fmla="*/ 78 w 97"/>
                <a:gd name="T61" fmla="*/ 109 h 111"/>
                <a:gd name="T62" fmla="*/ 82 w 97"/>
                <a:gd name="T63" fmla="*/ 110 h 111"/>
                <a:gd name="T64" fmla="*/ 86 w 97"/>
                <a:gd name="T65" fmla="*/ 104 h 111"/>
                <a:gd name="T66" fmla="*/ 91 w 97"/>
                <a:gd name="T67" fmla="*/ 98 h 111"/>
                <a:gd name="T68" fmla="*/ 70 w 97"/>
                <a:gd name="T69" fmla="*/ 24 h 111"/>
                <a:gd name="T70" fmla="*/ 70 w 97"/>
                <a:gd name="T71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" h="111">
                  <a:moveTo>
                    <a:pt x="96" y="96"/>
                  </a:moveTo>
                  <a:cubicBezTo>
                    <a:pt x="96" y="96"/>
                    <a:pt x="95" y="95"/>
                    <a:pt x="95" y="95"/>
                  </a:cubicBezTo>
                  <a:cubicBezTo>
                    <a:pt x="94" y="92"/>
                    <a:pt x="95" y="90"/>
                    <a:pt x="94" y="87"/>
                  </a:cubicBezTo>
                  <a:cubicBezTo>
                    <a:pt x="96" y="87"/>
                    <a:pt x="96" y="87"/>
                    <a:pt x="97" y="87"/>
                  </a:cubicBezTo>
                  <a:cubicBezTo>
                    <a:pt x="97" y="86"/>
                    <a:pt x="95" y="85"/>
                    <a:pt x="94" y="85"/>
                  </a:cubicBezTo>
                  <a:cubicBezTo>
                    <a:pt x="94" y="84"/>
                    <a:pt x="94" y="83"/>
                    <a:pt x="94" y="82"/>
                  </a:cubicBezTo>
                  <a:cubicBezTo>
                    <a:pt x="94" y="80"/>
                    <a:pt x="90" y="73"/>
                    <a:pt x="89" y="71"/>
                  </a:cubicBezTo>
                  <a:cubicBezTo>
                    <a:pt x="88" y="70"/>
                    <a:pt x="87" y="71"/>
                    <a:pt x="86" y="70"/>
                  </a:cubicBezTo>
                  <a:cubicBezTo>
                    <a:pt x="86" y="70"/>
                    <a:pt x="84" y="65"/>
                    <a:pt x="84" y="65"/>
                  </a:cubicBezTo>
                  <a:cubicBezTo>
                    <a:pt x="82" y="62"/>
                    <a:pt x="83" y="60"/>
                    <a:pt x="82" y="57"/>
                  </a:cubicBezTo>
                  <a:cubicBezTo>
                    <a:pt x="81" y="56"/>
                    <a:pt x="80" y="54"/>
                    <a:pt x="80" y="53"/>
                  </a:cubicBezTo>
                  <a:cubicBezTo>
                    <a:pt x="80" y="53"/>
                    <a:pt x="80" y="52"/>
                    <a:pt x="80" y="51"/>
                  </a:cubicBezTo>
                  <a:cubicBezTo>
                    <a:pt x="79" y="51"/>
                    <a:pt x="78" y="51"/>
                    <a:pt x="78" y="51"/>
                  </a:cubicBezTo>
                  <a:cubicBezTo>
                    <a:pt x="76" y="48"/>
                    <a:pt x="78" y="45"/>
                    <a:pt x="77" y="43"/>
                  </a:cubicBezTo>
                  <a:cubicBezTo>
                    <a:pt x="77" y="43"/>
                    <a:pt x="75" y="42"/>
                    <a:pt x="75" y="42"/>
                  </a:cubicBezTo>
                  <a:cubicBezTo>
                    <a:pt x="74" y="40"/>
                    <a:pt x="70" y="35"/>
                    <a:pt x="70" y="33"/>
                  </a:cubicBezTo>
                  <a:cubicBezTo>
                    <a:pt x="70" y="32"/>
                    <a:pt x="71" y="30"/>
                    <a:pt x="70" y="29"/>
                  </a:cubicBezTo>
                  <a:cubicBezTo>
                    <a:pt x="72" y="31"/>
                    <a:pt x="74" y="32"/>
                    <a:pt x="75" y="34"/>
                  </a:cubicBezTo>
                  <a:cubicBezTo>
                    <a:pt x="76" y="36"/>
                    <a:pt x="75" y="38"/>
                    <a:pt x="76" y="40"/>
                  </a:cubicBezTo>
                  <a:cubicBezTo>
                    <a:pt x="77" y="41"/>
                    <a:pt x="81" y="45"/>
                    <a:pt x="82" y="45"/>
                  </a:cubicBezTo>
                  <a:cubicBezTo>
                    <a:pt x="83" y="46"/>
                    <a:pt x="84" y="45"/>
                    <a:pt x="85" y="45"/>
                  </a:cubicBezTo>
                  <a:cubicBezTo>
                    <a:pt x="86" y="43"/>
                    <a:pt x="87" y="40"/>
                    <a:pt x="88" y="38"/>
                  </a:cubicBezTo>
                  <a:cubicBezTo>
                    <a:pt x="89" y="35"/>
                    <a:pt x="89" y="34"/>
                    <a:pt x="90" y="32"/>
                  </a:cubicBezTo>
                  <a:cubicBezTo>
                    <a:pt x="89" y="31"/>
                    <a:pt x="89" y="29"/>
                    <a:pt x="89" y="29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4" y="9"/>
                    <a:pt x="82" y="8"/>
                    <a:pt x="80" y="8"/>
                  </a:cubicBezTo>
                  <a:cubicBezTo>
                    <a:pt x="79" y="8"/>
                    <a:pt x="76" y="11"/>
                    <a:pt x="74" y="10"/>
                  </a:cubicBezTo>
                  <a:cubicBezTo>
                    <a:pt x="74" y="10"/>
                    <a:pt x="75" y="8"/>
                    <a:pt x="71" y="8"/>
                  </a:cubicBezTo>
                  <a:cubicBezTo>
                    <a:pt x="70" y="8"/>
                    <a:pt x="67" y="11"/>
                    <a:pt x="66" y="11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5" y="9"/>
                    <a:pt x="63" y="10"/>
                    <a:pt x="62" y="9"/>
                  </a:cubicBezTo>
                  <a:cubicBezTo>
                    <a:pt x="63" y="9"/>
                    <a:pt x="62" y="8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1" y="6"/>
                    <a:pt x="61" y="6"/>
                  </a:cubicBezTo>
                  <a:cubicBezTo>
                    <a:pt x="59" y="6"/>
                    <a:pt x="57" y="7"/>
                    <a:pt x="59" y="8"/>
                  </a:cubicBezTo>
                  <a:cubicBezTo>
                    <a:pt x="60" y="9"/>
                    <a:pt x="59" y="11"/>
                    <a:pt x="59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0"/>
                    <a:pt x="58" y="8"/>
                    <a:pt x="58" y="8"/>
                  </a:cubicBezTo>
                  <a:cubicBezTo>
                    <a:pt x="54" y="9"/>
                    <a:pt x="54" y="9"/>
                    <a:pt x="50" y="8"/>
                  </a:cubicBezTo>
                  <a:cubicBezTo>
                    <a:pt x="50" y="8"/>
                    <a:pt x="49" y="12"/>
                    <a:pt x="49" y="12"/>
                  </a:cubicBezTo>
                  <a:cubicBezTo>
                    <a:pt x="47" y="12"/>
                    <a:pt x="47" y="11"/>
                    <a:pt x="44" y="11"/>
                  </a:cubicBezTo>
                  <a:cubicBezTo>
                    <a:pt x="43" y="11"/>
                    <a:pt x="42" y="13"/>
                    <a:pt x="39" y="12"/>
                  </a:cubicBezTo>
                  <a:cubicBezTo>
                    <a:pt x="39" y="12"/>
                    <a:pt x="37" y="10"/>
                    <a:pt x="36" y="9"/>
                  </a:cubicBezTo>
                  <a:cubicBezTo>
                    <a:pt x="33" y="9"/>
                    <a:pt x="29" y="11"/>
                    <a:pt x="26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3" y="8"/>
                    <a:pt x="22" y="8"/>
                    <a:pt x="20" y="7"/>
                  </a:cubicBezTo>
                  <a:cubicBezTo>
                    <a:pt x="19" y="7"/>
                    <a:pt x="19" y="6"/>
                    <a:pt x="19" y="5"/>
                  </a:cubicBezTo>
                  <a:cubicBezTo>
                    <a:pt x="15" y="4"/>
                    <a:pt x="11" y="5"/>
                    <a:pt x="7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0" y="6"/>
                    <a:pt x="1" y="8"/>
                  </a:cubicBezTo>
                  <a:cubicBezTo>
                    <a:pt x="2" y="10"/>
                    <a:pt x="5" y="14"/>
                    <a:pt x="3" y="16"/>
                  </a:cubicBezTo>
                  <a:cubicBezTo>
                    <a:pt x="1" y="18"/>
                    <a:pt x="1" y="19"/>
                    <a:pt x="1" y="22"/>
                  </a:cubicBezTo>
                  <a:cubicBezTo>
                    <a:pt x="2" y="26"/>
                    <a:pt x="1" y="26"/>
                    <a:pt x="3" y="28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91" y="98"/>
                    <a:pt x="91" y="98"/>
                    <a:pt x="91" y="98"/>
                  </a:cubicBezTo>
                  <a:lnTo>
                    <a:pt x="96" y="96"/>
                  </a:lnTo>
                  <a:close/>
                  <a:moveTo>
                    <a:pt x="70" y="24"/>
                  </a:moveTo>
                  <a:cubicBezTo>
                    <a:pt x="69" y="24"/>
                    <a:pt x="70" y="27"/>
                    <a:pt x="70" y="27"/>
                  </a:cubicBezTo>
                  <a:cubicBezTo>
                    <a:pt x="69" y="27"/>
                    <a:pt x="69" y="24"/>
                    <a:pt x="7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Freeform 264">
              <a:extLst>
                <a:ext uri="{FF2B5EF4-FFF2-40B4-BE49-F238E27FC236}">
                  <a16:creationId xmlns:a16="http://schemas.microsoft.com/office/drawing/2014/main" xmlns="" id="{91CD2B93-79A9-4FF6-B3D1-3C29E1530D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1370" y="3003293"/>
              <a:ext cx="341318" cy="389826"/>
            </a:xfrm>
            <a:custGeom>
              <a:avLst/>
              <a:gdLst>
                <a:gd name="T0" fmla="*/ 95 w 97"/>
                <a:gd name="T1" fmla="*/ 95 h 111"/>
                <a:gd name="T2" fmla="*/ 97 w 97"/>
                <a:gd name="T3" fmla="*/ 87 h 111"/>
                <a:gd name="T4" fmla="*/ 94 w 97"/>
                <a:gd name="T5" fmla="*/ 82 h 111"/>
                <a:gd name="T6" fmla="*/ 86 w 97"/>
                <a:gd name="T7" fmla="*/ 70 h 111"/>
                <a:gd name="T8" fmla="*/ 82 w 97"/>
                <a:gd name="T9" fmla="*/ 57 h 111"/>
                <a:gd name="T10" fmla="*/ 80 w 97"/>
                <a:gd name="T11" fmla="*/ 51 h 111"/>
                <a:gd name="T12" fmla="*/ 77 w 97"/>
                <a:gd name="T13" fmla="*/ 43 h 111"/>
                <a:gd name="T14" fmla="*/ 70 w 97"/>
                <a:gd name="T15" fmla="*/ 33 h 111"/>
                <a:gd name="T16" fmla="*/ 75 w 97"/>
                <a:gd name="T17" fmla="*/ 34 h 111"/>
                <a:gd name="T18" fmla="*/ 82 w 97"/>
                <a:gd name="T19" fmla="*/ 45 h 111"/>
                <a:gd name="T20" fmla="*/ 88 w 97"/>
                <a:gd name="T21" fmla="*/ 38 h 111"/>
                <a:gd name="T22" fmla="*/ 89 w 97"/>
                <a:gd name="T23" fmla="*/ 29 h 111"/>
                <a:gd name="T24" fmla="*/ 86 w 97"/>
                <a:gd name="T25" fmla="*/ 9 h 111"/>
                <a:gd name="T26" fmla="*/ 80 w 97"/>
                <a:gd name="T27" fmla="*/ 8 h 111"/>
                <a:gd name="T28" fmla="*/ 71 w 97"/>
                <a:gd name="T29" fmla="*/ 8 h 111"/>
                <a:gd name="T30" fmla="*/ 66 w 97"/>
                <a:gd name="T31" fmla="*/ 9 h 111"/>
                <a:gd name="T32" fmla="*/ 63 w 97"/>
                <a:gd name="T33" fmla="*/ 8 h 111"/>
                <a:gd name="T34" fmla="*/ 61 w 97"/>
                <a:gd name="T35" fmla="*/ 6 h 111"/>
                <a:gd name="T36" fmla="*/ 59 w 97"/>
                <a:gd name="T37" fmla="*/ 11 h 111"/>
                <a:gd name="T38" fmla="*/ 58 w 97"/>
                <a:gd name="T39" fmla="*/ 8 h 111"/>
                <a:gd name="T40" fmla="*/ 49 w 97"/>
                <a:gd name="T41" fmla="*/ 12 h 111"/>
                <a:gd name="T42" fmla="*/ 39 w 97"/>
                <a:gd name="T43" fmla="*/ 12 h 111"/>
                <a:gd name="T44" fmla="*/ 26 w 97"/>
                <a:gd name="T45" fmla="*/ 10 h 111"/>
                <a:gd name="T46" fmla="*/ 20 w 97"/>
                <a:gd name="T47" fmla="*/ 7 h 111"/>
                <a:gd name="T48" fmla="*/ 7 w 97"/>
                <a:gd name="T49" fmla="*/ 5 h 111"/>
                <a:gd name="T50" fmla="*/ 1 w 97"/>
                <a:gd name="T51" fmla="*/ 1 h 111"/>
                <a:gd name="T52" fmla="*/ 3 w 97"/>
                <a:gd name="T53" fmla="*/ 16 h 111"/>
                <a:gd name="T54" fmla="*/ 3 w 97"/>
                <a:gd name="T55" fmla="*/ 28 h 111"/>
                <a:gd name="T56" fmla="*/ 5 w 97"/>
                <a:gd name="T57" fmla="*/ 108 h 111"/>
                <a:gd name="T58" fmla="*/ 69 w 97"/>
                <a:gd name="T59" fmla="*/ 107 h 111"/>
                <a:gd name="T60" fmla="*/ 78 w 97"/>
                <a:gd name="T61" fmla="*/ 109 h 111"/>
                <a:gd name="T62" fmla="*/ 82 w 97"/>
                <a:gd name="T63" fmla="*/ 110 h 111"/>
                <a:gd name="T64" fmla="*/ 86 w 97"/>
                <a:gd name="T65" fmla="*/ 104 h 111"/>
                <a:gd name="T66" fmla="*/ 91 w 97"/>
                <a:gd name="T67" fmla="*/ 98 h 111"/>
                <a:gd name="T68" fmla="*/ 70 w 97"/>
                <a:gd name="T69" fmla="*/ 24 h 111"/>
                <a:gd name="T70" fmla="*/ 70 w 97"/>
                <a:gd name="T71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" h="111">
                  <a:moveTo>
                    <a:pt x="96" y="96"/>
                  </a:moveTo>
                  <a:cubicBezTo>
                    <a:pt x="96" y="96"/>
                    <a:pt x="95" y="95"/>
                    <a:pt x="95" y="95"/>
                  </a:cubicBezTo>
                  <a:cubicBezTo>
                    <a:pt x="94" y="92"/>
                    <a:pt x="95" y="90"/>
                    <a:pt x="94" y="87"/>
                  </a:cubicBezTo>
                  <a:cubicBezTo>
                    <a:pt x="96" y="87"/>
                    <a:pt x="96" y="87"/>
                    <a:pt x="97" y="87"/>
                  </a:cubicBezTo>
                  <a:cubicBezTo>
                    <a:pt x="97" y="86"/>
                    <a:pt x="95" y="85"/>
                    <a:pt x="94" y="85"/>
                  </a:cubicBezTo>
                  <a:cubicBezTo>
                    <a:pt x="94" y="84"/>
                    <a:pt x="94" y="83"/>
                    <a:pt x="94" y="82"/>
                  </a:cubicBezTo>
                  <a:cubicBezTo>
                    <a:pt x="94" y="80"/>
                    <a:pt x="90" y="73"/>
                    <a:pt x="89" y="71"/>
                  </a:cubicBezTo>
                  <a:cubicBezTo>
                    <a:pt x="88" y="70"/>
                    <a:pt x="87" y="71"/>
                    <a:pt x="86" y="70"/>
                  </a:cubicBezTo>
                  <a:cubicBezTo>
                    <a:pt x="86" y="70"/>
                    <a:pt x="84" y="65"/>
                    <a:pt x="84" y="65"/>
                  </a:cubicBezTo>
                  <a:cubicBezTo>
                    <a:pt x="82" y="62"/>
                    <a:pt x="83" y="60"/>
                    <a:pt x="82" y="57"/>
                  </a:cubicBezTo>
                  <a:cubicBezTo>
                    <a:pt x="81" y="56"/>
                    <a:pt x="80" y="54"/>
                    <a:pt x="80" y="53"/>
                  </a:cubicBezTo>
                  <a:cubicBezTo>
                    <a:pt x="80" y="53"/>
                    <a:pt x="80" y="52"/>
                    <a:pt x="80" y="51"/>
                  </a:cubicBezTo>
                  <a:cubicBezTo>
                    <a:pt x="79" y="51"/>
                    <a:pt x="78" y="51"/>
                    <a:pt x="78" y="51"/>
                  </a:cubicBezTo>
                  <a:cubicBezTo>
                    <a:pt x="76" y="48"/>
                    <a:pt x="78" y="45"/>
                    <a:pt x="77" y="43"/>
                  </a:cubicBezTo>
                  <a:cubicBezTo>
                    <a:pt x="77" y="43"/>
                    <a:pt x="75" y="42"/>
                    <a:pt x="75" y="42"/>
                  </a:cubicBezTo>
                  <a:cubicBezTo>
                    <a:pt x="74" y="40"/>
                    <a:pt x="70" y="35"/>
                    <a:pt x="70" y="33"/>
                  </a:cubicBezTo>
                  <a:cubicBezTo>
                    <a:pt x="70" y="32"/>
                    <a:pt x="71" y="30"/>
                    <a:pt x="70" y="29"/>
                  </a:cubicBezTo>
                  <a:cubicBezTo>
                    <a:pt x="72" y="31"/>
                    <a:pt x="74" y="32"/>
                    <a:pt x="75" y="34"/>
                  </a:cubicBezTo>
                  <a:cubicBezTo>
                    <a:pt x="76" y="36"/>
                    <a:pt x="75" y="38"/>
                    <a:pt x="76" y="40"/>
                  </a:cubicBezTo>
                  <a:cubicBezTo>
                    <a:pt x="77" y="41"/>
                    <a:pt x="81" y="45"/>
                    <a:pt x="82" y="45"/>
                  </a:cubicBezTo>
                  <a:cubicBezTo>
                    <a:pt x="83" y="46"/>
                    <a:pt x="84" y="45"/>
                    <a:pt x="85" y="45"/>
                  </a:cubicBezTo>
                  <a:cubicBezTo>
                    <a:pt x="86" y="43"/>
                    <a:pt x="87" y="40"/>
                    <a:pt x="88" y="38"/>
                  </a:cubicBezTo>
                  <a:cubicBezTo>
                    <a:pt x="89" y="35"/>
                    <a:pt x="89" y="34"/>
                    <a:pt x="90" y="32"/>
                  </a:cubicBezTo>
                  <a:cubicBezTo>
                    <a:pt x="89" y="31"/>
                    <a:pt x="89" y="29"/>
                    <a:pt x="89" y="29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4" y="9"/>
                    <a:pt x="82" y="8"/>
                    <a:pt x="80" y="8"/>
                  </a:cubicBezTo>
                  <a:cubicBezTo>
                    <a:pt x="79" y="8"/>
                    <a:pt x="76" y="11"/>
                    <a:pt x="74" y="10"/>
                  </a:cubicBezTo>
                  <a:cubicBezTo>
                    <a:pt x="74" y="10"/>
                    <a:pt x="75" y="8"/>
                    <a:pt x="71" y="8"/>
                  </a:cubicBezTo>
                  <a:cubicBezTo>
                    <a:pt x="70" y="8"/>
                    <a:pt x="67" y="11"/>
                    <a:pt x="66" y="11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5" y="9"/>
                    <a:pt x="63" y="10"/>
                    <a:pt x="62" y="9"/>
                  </a:cubicBezTo>
                  <a:cubicBezTo>
                    <a:pt x="63" y="9"/>
                    <a:pt x="62" y="8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1" y="6"/>
                    <a:pt x="61" y="6"/>
                  </a:cubicBezTo>
                  <a:cubicBezTo>
                    <a:pt x="59" y="6"/>
                    <a:pt x="57" y="7"/>
                    <a:pt x="59" y="8"/>
                  </a:cubicBezTo>
                  <a:cubicBezTo>
                    <a:pt x="60" y="9"/>
                    <a:pt x="59" y="11"/>
                    <a:pt x="59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0"/>
                    <a:pt x="58" y="8"/>
                    <a:pt x="58" y="8"/>
                  </a:cubicBezTo>
                  <a:cubicBezTo>
                    <a:pt x="54" y="9"/>
                    <a:pt x="54" y="9"/>
                    <a:pt x="50" y="8"/>
                  </a:cubicBezTo>
                  <a:cubicBezTo>
                    <a:pt x="50" y="8"/>
                    <a:pt x="49" y="12"/>
                    <a:pt x="49" y="12"/>
                  </a:cubicBezTo>
                  <a:cubicBezTo>
                    <a:pt x="47" y="12"/>
                    <a:pt x="47" y="11"/>
                    <a:pt x="44" y="11"/>
                  </a:cubicBezTo>
                  <a:cubicBezTo>
                    <a:pt x="43" y="11"/>
                    <a:pt x="42" y="13"/>
                    <a:pt x="39" y="12"/>
                  </a:cubicBezTo>
                  <a:cubicBezTo>
                    <a:pt x="39" y="12"/>
                    <a:pt x="37" y="10"/>
                    <a:pt x="36" y="9"/>
                  </a:cubicBezTo>
                  <a:cubicBezTo>
                    <a:pt x="33" y="9"/>
                    <a:pt x="29" y="11"/>
                    <a:pt x="26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3" y="8"/>
                    <a:pt x="22" y="8"/>
                    <a:pt x="20" y="7"/>
                  </a:cubicBezTo>
                  <a:cubicBezTo>
                    <a:pt x="19" y="7"/>
                    <a:pt x="19" y="6"/>
                    <a:pt x="19" y="5"/>
                  </a:cubicBezTo>
                  <a:cubicBezTo>
                    <a:pt x="15" y="4"/>
                    <a:pt x="11" y="5"/>
                    <a:pt x="7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0" y="6"/>
                    <a:pt x="1" y="8"/>
                  </a:cubicBezTo>
                  <a:cubicBezTo>
                    <a:pt x="2" y="10"/>
                    <a:pt x="5" y="14"/>
                    <a:pt x="3" y="16"/>
                  </a:cubicBezTo>
                  <a:cubicBezTo>
                    <a:pt x="1" y="18"/>
                    <a:pt x="1" y="19"/>
                    <a:pt x="1" y="22"/>
                  </a:cubicBezTo>
                  <a:cubicBezTo>
                    <a:pt x="2" y="26"/>
                    <a:pt x="1" y="26"/>
                    <a:pt x="3" y="28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91" y="98"/>
                    <a:pt x="91" y="98"/>
                    <a:pt x="91" y="98"/>
                  </a:cubicBezTo>
                  <a:lnTo>
                    <a:pt x="96" y="96"/>
                  </a:lnTo>
                  <a:close/>
                  <a:moveTo>
                    <a:pt x="70" y="24"/>
                  </a:moveTo>
                  <a:cubicBezTo>
                    <a:pt x="69" y="24"/>
                    <a:pt x="70" y="27"/>
                    <a:pt x="70" y="27"/>
                  </a:cubicBezTo>
                  <a:cubicBezTo>
                    <a:pt x="69" y="27"/>
                    <a:pt x="69" y="24"/>
                    <a:pt x="70" y="24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Freeform 265">
              <a:extLst>
                <a:ext uri="{FF2B5EF4-FFF2-40B4-BE49-F238E27FC236}">
                  <a16:creationId xmlns:a16="http://schemas.microsoft.com/office/drawing/2014/main" xmlns="" id="{D4B4F70C-899A-4F08-84F1-876F58897B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2923" y="4179955"/>
              <a:ext cx="528144" cy="253297"/>
            </a:xfrm>
            <a:custGeom>
              <a:avLst/>
              <a:gdLst>
                <a:gd name="T0" fmla="*/ 10 w 150"/>
                <a:gd name="T1" fmla="*/ 19 h 72"/>
                <a:gd name="T2" fmla="*/ 10 w 150"/>
                <a:gd name="T3" fmla="*/ 20 h 72"/>
                <a:gd name="T4" fmla="*/ 10 w 150"/>
                <a:gd name="T5" fmla="*/ 19 h 72"/>
                <a:gd name="T6" fmla="*/ 119 w 150"/>
                <a:gd name="T7" fmla="*/ 0 h 72"/>
                <a:gd name="T8" fmla="*/ 111 w 150"/>
                <a:gd name="T9" fmla="*/ 5 h 72"/>
                <a:gd name="T10" fmla="*/ 111 w 150"/>
                <a:gd name="T11" fmla="*/ 8 h 72"/>
                <a:gd name="T12" fmla="*/ 113 w 150"/>
                <a:gd name="T13" fmla="*/ 14 h 72"/>
                <a:gd name="T14" fmla="*/ 109 w 150"/>
                <a:gd name="T15" fmla="*/ 26 h 72"/>
                <a:gd name="T16" fmla="*/ 107 w 150"/>
                <a:gd name="T17" fmla="*/ 26 h 72"/>
                <a:gd name="T18" fmla="*/ 107 w 150"/>
                <a:gd name="T19" fmla="*/ 27 h 72"/>
                <a:gd name="T20" fmla="*/ 104 w 150"/>
                <a:gd name="T21" fmla="*/ 29 h 72"/>
                <a:gd name="T22" fmla="*/ 104 w 150"/>
                <a:gd name="T23" fmla="*/ 31 h 72"/>
                <a:gd name="T24" fmla="*/ 106 w 150"/>
                <a:gd name="T25" fmla="*/ 32 h 72"/>
                <a:gd name="T26" fmla="*/ 105 w 150"/>
                <a:gd name="T27" fmla="*/ 34 h 72"/>
                <a:gd name="T28" fmla="*/ 103 w 150"/>
                <a:gd name="T29" fmla="*/ 36 h 72"/>
                <a:gd name="T30" fmla="*/ 105 w 150"/>
                <a:gd name="T31" fmla="*/ 40 h 72"/>
                <a:gd name="T32" fmla="*/ 106 w 150"/>
                <a:gd name="T33" fmla="*/ 40 h 72"/>
                <a:gd name="T34" fmla="*/ 106 w 150"/>
                <a:gd name="T35" fmla="*/ 43 h 72"/>
                <a:gd name="T36" fmla="*/ 104 w 150"/>
                <a:gd name="T37" fmla="*/ 43 h 72"/>
                <a:gd name="T38" fmla="*/ 103 w 150"/>
                <a:gd name="T39" fmla="*/ 45 h 72"/>
                <a:gd name="T40" fmla="*/ 107 w 150"/>
                <a:gd name="T41" fmla="*/ 47 h 72"/>
                <a:gd name="T42" fmla="*/ 111 w 150"/>
                <a:gd name="T43" fmla="*/ 47 h 72"/>
                <a:gd name="T44" fmla="*/ 112 w 150"/>
                <a:gd name="T45" fmla="*/ 46 h 72"/>
                <a:gd name="T46" fmla="*/ 113 w 150"/>
                <a:gd name="T47" fmla="*/ 45 h 72"/>
                <a:gd name="T48" fmla="*/ 113 w 150"/>
                <a:gd name="T49" fmla="*/ 48 h 72"/>
                <a:gd name="T50" fmla="*/ 111 w 150"/>
                <a:gd name="T51" fmla="*/ 48 h 72"/>
                <a:gd name="T52" fmla="*/ 110 w 150"/>
                <a:gd name="T53" fmla="*/ 51 h 72"/>
                <a:gd name="T54" fmla="*/ 111 w 150"/>
                <a:gd name="T55" fmla="*/ 52 h 72"/>
                <a:gd name="T56" fmla="*/ 106 w 150"/>
                <a:gd name="T57" fmla="*/ 57 h 72"/>
                <a:gd name="T58" fmla="*/ 107 w 150"/>
                <a:gd name="T59" fmla="*/ 60 h 72"/>
                <a:gd name="T60" fmla="*/ 108 w 150"/>
                <a:gd name="T61" fmla="*/ 61 h 72"/>
                <a:gd name="T62" fmla="*/ 104 w 150"/>
                <a:gd name="T63" fmla="*/ 64 h 72"/>
                <a:gd name="T64" fmla="*/ 108 w 150"/>
                <a:gd name="T65" fmla="*/ 67 h 72"/>
                <a:gd name="T66" fmla="*/ 112 w 150"/>
                <a:gd name="T67" fmla="*/ 65 h 72"/>
                <a:gd name="T68" fmla="*/ 114 w 150"/>
                <a:gd name="T69" fmla="*/ 70 h 72"/>
                <a:gd name="T70" fmla="*/ 117 w 150"/>
                <a:gd name="T71" fmla="*/ 71 h 72"/>
                <a:gd name="T72" fmla="*/ 121 w 150"/>
                <a:gd name="T73" fmla="*/ 67 h 72"/>
                <a:gd name="T74" fmla="*/ 127 w 150"/>
                <a:gd name="T75" fmla="*/ 57 h 72"/>
                <a:gd name="T76" fmla="*/ 130 w 150"/>
                <a:gd name="T77" fmla="*/ 52 h 72"/>
                <a:gd name="T78" fmla="*/ 141 w 150"/>
                <a:gd name="T79" fmla="*/ 45 h 72"/>
                <a:gd name="T80" fmla="*/ 148 w 150"/>
                <a:gd name="T81" fmla="*/ 34 h 72"/>
                <a:gd name="T82" fmla="*/ 149 w 150"/>
                <a:gd name="T83" fmla="*/ 34 h 72"/>
                <a:gd name="T84" fmla="*/ 149 w 150"/>
                <a:gd name="T85" fmla="*/ 28 h 72"/>
                <a:gd name="T86" fmla="*/ 148 w 150"/>
                <a:gd name="T87" fmla="*/ 23 h 72"/>
                <a:gd name="T88" fmla="*/ 145 w 150"/>
                <a:gd name="T89" fmla="*/ 21 h 72"/>
                <a:gd name="T90" fmla="*/ 149 w 150"/>
                <a:gd name="T91" fmla="*/ 18 h 72"/>
                <a:gd name="T92" fmla="*/ 143 w 150"/>
                <a:gd name="T93" fmla="*/ 15 h 72"/>
                <a:gd name="T94" fmla="*/ 140 w 150"/>
                <a:gd name="T95" fmla="*/ 15 h 72"/>
                <a:gd name="T96" fmla="*/ 132 w 150"/>
                <a:gd name="T97" fmla="*/ 14 h 72"/>
                <a:gd name="T98" fmla="*/ 130 w 150"/>
                <a:gd name="T99" fmla="*/ 11 h 72"/>
                <a:gd name="T100" fmla="*/ 128 w 150"/>
                <a:gd name="T101" fmla="*/ 7 h 72"/>
                <a:gd name="T102" fmla="*/ 122 w 150"/>
                <a:gd name="T103" fmla="*/ 5 h 72"/>
                <a:gd name="T104" fmla="*/ 120 w 150"/>
                <a:gd name="T105" fmla="*/ 0 h 72"/>
                <a:gd name="T106" fmla="*/ 119 w 150"/>
                <a:gd name="T107" fmla="*/ 0 h 72"/>
                <a:gd name="T108" fmla="*/ 2 w 150"/>
                <a:gd name="T109" fmla="*/ 15 h 72"/>
                <a:gd name="T110" fmla="*/ 6 w 150"/>
                <a:gd name="T111" fmla="*/ 24 h 72"/>
                <a:gd name="T112" fmla="*/ 2 w 150"/>
                <a:gd name="T113" fmla="*/ 26 h 72"/>
                <a:gd name="T114" fmla="*/ 2 w 150"/>
                <a:gd name="T115" fmla="*/ 27 h 72"/>
                <a:gd name="T116" fmla="*/ 6 w 150"/>
                <a:gd name="T117" fmla="*/ 27 h 72"/>
                <a:gd name="T118" fmla="*/ 7 w 150"/>
                <a:gd name="T119" fmla="*/ 20 h 72"/>
                <a:gd name="T120" fmla="*/ 6 w 150"/>
                <a:gd name="T121" fmla="*/ 20 h 72"/>
                <a:gd name="T122" fmla="*/ 4 w 150"/>
                <a:gd name="T123" fmla="*/ 15 h 72"/>
                <a:gd name="T124" fmla="*/ 2 w 150"/>
                <a:gd name="T125" fmla="*/ 1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0" h="72">
                  <a:moveTo>
                    <a:pt x="10" y="19"/>
                  </a:moveTo>
                  <a:cubicBezTo>
                    <a:pt x="9" y="19"/>
                    <a:pt x="10" y="20"/>
                    <a:pt x="10" y="20"/>
                  </a:cubicBezTo>
                  <a:cubicBezTo>
                    <a:pt x="10" y="20"/>
                    <a:pt x="12" y="19"/>
                    <a:pt x="10" y="19"/>
                  </a:cubicBezTo>
                  <a:close/>
                  <a:moveTo>
                    <a:pt x="119" y="0"/>
                  </a:moveTo>
                  <a:cubicBezTo>
                    <a:pt x="117" y="2"/>
                    <a:pt x="114" y="4"/>
                    <a:pt x="111" y="5"/>
                  </a:cubicBezTo>
                  <a:cubicBezTo>
                    <a:pt x="111" y="7"/>
                    <a:pt x="111" y="7"/>
                    <a:pt x="111" y="8"/>
                  </a:cubicBezTo>
                  <a:cubicBezTo>
                    <a:pt x="111" y="8"/>
                    <a:pt x="112" y="12"/>
                    <a:pt x="113" y="14"/>
                  </a:cubicBezTo>
                  <a:cubicBezTo>
                    <a:pt x="108" y="17"/>
                    <a:pt x="106" y="20"/>
                    <a:pt x="109" y="26"/>
                  </a:cubicBezTo>
                  <a:cubicBezTo>
                    <a:pt x="109" y="26"/>
                    <a:pt x="108" y="26"/>
                    <a:pt x="107" y="26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7" y="28"/>
                    <a:pt x="105" y="29"/>
                    <a:pt x="104" y="29"/>
                  </a:cubicBezTo>
                  <a:cubicBezTo>
                    <a:pt x="104" y="30"/>
                    <a:pt x="104" y="30"/>
                    <a:pt x="104" y="31"/>
                  </a:cubicBezTo>
                  <a:cubicBezTo>
                    <a:pt x="104" y="31"/>
                    <a:pt x="106" y="32"/>
                    <a:pt x="106" y="32"/>
                  </a:cubicBezTo>
                  <a:cubicBezTo>
                    <a:pt x="106" y="32"/>
                    <a:pt x="106" y="36"/>
                    <a:pt x="105" y="34"/>
                  </a:cubicBezTo>
                  <a:cubicBezTo>
                    <a:pt x="105" y="35"/>
                    <a:pt x="104" y="36"/>
                    <a:pt x="103" y="36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1"/>
                    <a:pt x="106" y="42"/>
                    <a:pt x="106" y="43"/>
                  </a:cubicBezTo>
                  <a:cubicBezTo>
                    <a:pt x="106" y="43"/>
                    <a:pt x="104" y="43"/>
                    <a:pt x="104" y="43"/>
                  </a:cubicBezTo>
                  <a:cubicBezTo>
                    <a:pt x="103" y="43"/>
                    <a:pt x="103" y="45"/>
                    <a:pt x="103" y="45"/>
                  </a:cubicBezTo>
                  <a:cubicBezTo>
                    <a:pt x="104" y="46"/>
                    <a:pt x="105" y="46"/>
                    <a:pt x="107" y="47"/>
                  </a:cubicBezTo>
                  <a:cubicBezTo>
                    <a:pt x="110" y="49"/>
                    <a:pt x="108" y="49"/>
                    <a:pt x="111" y="47"/>
                  </a:cubicBezTo>
                  <a:cubicBezTo>
                    <a:pt x="112" y="47"/>
                    <a:pt x="112" y="47"/>
                    <a:pt x="112" y="46"/>
                  </a:cubicBezTo>
                  <a:cubicBezTo>
                    <a:pt x="112" y="46"/>
                    <a:pt x="113" y="45"/>
                    <a:pt x="113" y="45"/>
                  </a:cubicBezTo>
                  <a:cubicBezTo>
                    <a:pt x="113" y="45"/>
                    <a:pt x="113" y="48"/>
                    <a:pt x="113" y="48"/>
                  </a:cubicBezTo>
                  <a:cubicBezTo>
                    <a:pt x="113" y="48"/>
                    <a:pt x="111" y="48"/>
                    <a:pt x="111" y="48"/>
                  </a:cubicBezTo>
                  <a:cubicBezTo>
                    <a:pt x="110" y="49"/>
                    <a:pt x="110" y="51"/>
                    <a:pt x="110" y="51"/>
                  </a:cubicBezTo>
                  <a:cubicBezTo>
                    <a:pt x="111" y="50"/>
                    <a:pt x="111" y="52"/>
                    <a:pt x="111" y="52"/>
                  </a:cubicBezTo>
                  <a:cubicBezTo>
                    <a:pt x="109" y="54"/>
                    <a:pt x="108" y="55"/>
                    <a:pt x="106" y="57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6" y="67"/>
                    <a:pt x="108" y="67"/>
                  </a:cubicBezTo>
                  <a:cubicBezTo>
                    <a:pt x="110" y="67"/>
                    <a:pt x="112" y="65"/>
                    <a:pt x="112" y="65"/>
                  </a:cubicBezTo>
                  <a:cubicBezTo>
                    <a:pt x="112" y="65"/>
                    <a:pt x="113" y="67"/>
                    <a:pt x="114" y="70"/>
                  </a:cubicBezTo>
                  <a:cubicBezTo>
                    <a:pt x="115" y="72"/>
                    <a:pt x="117" y="71"/>
                    <a:pt x="117" y="71"/>
                  </a:cubicBezTo>
                  <a:cubicBezTo>
                    <a:pt x="117" y="71"/>
                    <a:pt x="120" y="70"/>
                    <a:pt x="121" y="67"/>
                  </a:cubicBezTo>
                  <a:cubicBezTo>
                    <a:pt x="123" y="61"/>
                    <a:pt x="125" y="60"/>
                    <a:pt x="127" y="57"/>
                  </a:cubicBezTo>
                  <a:cubicBezTo>
                    <a:pt x="129" y="55"/>
                    <a:pt x="129" y="54"/>
                    <a:pt x="130" y="52"/>
                  </a:cubicBezTo>
                  <a:cubicBezTo>
                    <a:pt x="132" y="51"/>
                    <a:pt x="135" y="49"/>
                    <a:pt x="141" y="45"/>
                  </a:cubicBezTo>
                  <a:cubicBezTo>
                    <a:pt x="148" y="41"/>
                    <a:pt x="148" y="34"/>
                    <a:pt x="148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50" y="31"/>
                    <a:pt x="149" y="28"/>
                  </a:cubicBezTo>
                  <a:cubicBezTo>
                    <a:pt x="148" y="25"/>
                    <a:pt x="148" y="23"/>
                    <a:pt x="148" y="23"/>
                  </a:cubicBezTo>
                  <a:cubicBezTo>
                    <a:pt x="145" y="21"/>
                    <a:pt x="145" y="21"/>
                    <a:pt x="145" y="21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4" y="17"/>
                    <a:pt x="143" y="15"/>
                  </a:cubicBezTo>
                  <a:cubicBezTo>
                    <a:pt x="141" y="12"/>
                    <a:pt x="140" y="15"/>
                    <a:pt x="140" y="15"/>
                  </a:cubicBezTo>
                  <a:cubicBezTo>
                    <a:pt x="132" y="14"/>
                    <a:pt x="132" y="14"/>
                    <a:pt x="132" y="14"/>
                  </a:cubicBezTo>
                  <a:cubicBezTo>
                    <a:pt x="132" y="14"/>
                    <a:pt x="130" y="12"/>
                    <a:pt x="130" y="11"/>
                  </a:cubicBezTo>
                  <a:cubicBezTo>
                    <a:pt x="129" y="9"/>
                    <a:pt x="128" y="7"/>
                    <a:pt x="128" y="7"/>
                  </a:cubicBezTo>
                  <a:cubicBezTo>
                    <a:pt x="128" y="7"/>
                    <a:pt x="124" y="6"/>
                    <a:pt x="122" y="5"/>
                  </a:cubicBezTo>
                  <a:cubicBezTo>
                    <a:pt x="120" y="3"/>
                    <a:pt x="120" y="0"/>
                    <a:pt x="120" y="0"/>
                  </a:cubicBezTo>
                  <a:lnTo>
                    <a:pt x="119" y="0"/>
                  </a:lnTo>
                  <a:close/>
                  <a:moveTo>
                    <a:pt x="2" y="15"/>
                  </a:moveTo>
                  <a:cubicBezTo>
                    <a:pt x="4" y="19"/>
                    <a:pt x="4" y="21"/>
                    <a:pt x="6" y="24"/>
                  </a:cubicBezTo>
                  <a:cubicBezTo>
                    <a:pt x="4" y="25"/>
                    <a:pt x="3" y="26"/>
                    <a:pt x="2" y="26"/>
                  </a:cubicBezTo>
                  <a:cubicBezTo>
                    <a:pt x="0" y="27"/>
                    <a:pt x="2" y="27"/>
                    <a:pt x="2" y="27"/>
                  </a:cubicBezTo>
                  <a:cubicBezTo>
                    <a:pt x="2" y="27"/>
                    <a:pt x="4" y="28"/>
                    <a:pt x="6" y="27"/>
                  </a:cubicBezTo>
                  <a:cubicBezTo>
                    <a:pt x="10" y="26"/>
                    <a:pt x="8" y="24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9"/>
                    <a:pt x="5" y="17"/>
                    <a:pt x="4" y="15"/>
                  </a:cubicBezTo>
                  <a:cubicBezTo>
                    <a:pt x="4" y="15"/>
                    <a:pt x="2" y="15"/>
                    <a:pt x="2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Freeform 266">
              <a:extLst>
                <a:ext uri="{FF2B5EF4-FFF2-40B4-BE49-F238E27FC236}">
                  <a16:creationId xmlns:a16="http://schemas.microsoft.com/office/drawing/2014/main" xmlns="" id="{4D0CFF82-48AC-4562-9A93-2E373EC6E0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2923" y="4179955"/>
              <a:ext cx="528144" cy="253297"/>
            </a:xfrm>
            <a:custGeom>
              <a:avLst/>
              <a:gdLst>
                <a:gd name="T0" fmla="*/ 10 w 150"/>
                <a:gd name="T1" fmla="*/ 19 h 72"/>
                <a:gd name="T2" fmla="*/ 10 w 150"/>
                <a:gd name="T3" fmla="*/ 20 h 72"/>
                <a:gd name="T4" fmla="*/ 10 w 150"/>
                <a:gd name="T5" fmla="*/ 19 h 72"/>
                <a:gd name="T6" fmla="*/ 119 w 150"/>
                <a:gd name="T7" fmla="*/ 0 h 72"/>
                <a:gd name="T8" fmla="*/ 111 w 150"/>
                <a:gd name="T9" fmla="*/ 5 h 72"/>
                <a:gd name="T10" fmla="*/ 111 w 150"/>
                <a:gd name="T11" fmla="*/ 8 h 72"/>
                <a:gd name="T12" fmla="*/ 113 w 150"/>
                <a:gd name="T13" fmla="*/ 14 h 72"/>
                <a:gd name="T14" fmla="*/ 109 w 150"/>
                <a:gd name="T15" fmla="*/ 26 h 72"/>
                <a:gd name="T16" fmla="*/ 107 w 150"/>
                <a:gd name="T17" fmla="*/ 26 h 72"/>
                <a:gd name="T18" fmla="*/ 107 w 150"/>
                <a:gd name="T19" fmla="*/ 27 h 72"/>
                <a:gd name="T20" fmla="*/ 104 w 150"/>
                <a:gd name="T21" fmla="*/ 29 h 72"/>
                <a:gd name="T22" fmla="*/ 104 w 150"/>
                <a:gd name="T23" fmla="*/ 31 h 72"/>
                <a:gd name="T24" fmla="*/ 106 w 150"/>
                <a:gd name="T25" fmla="*/ 32 h 72"/>
                <a:gd name="T26" fmla="*/ 105 w 150"/>
                <a:gd name="T27" fmla="*/ 34 h 72"/>
                <a:gd name="T28" fmla="*/ 103 w 150"/>
                <a:gd name="T29" fmla="*/ 36 h 72"/>
                <a:gd name="T30" fmla="*/ 105 w 150"/>
                <a:gd name="T31" fmla="*/ 40 h 72"/>
                <a:gd name="T32" fmla="*/ 106 w 150"/>
                <a:gd name="T33" fmla="*/ 40 h 72"/>
                <a:gd name="T34" fmla="*/ 106 w 150"/>
                <a:gd name="T35" fmla="*/ 43 h 72"/>
                <a:gd name="T36" fmla="*/ 104 w 150"/>
                <a:gd name="T37" fmla="*/ 43 h 72"/>
                <a:gd name="T38" fmla="*/ 103 w 150"/>
                <a:gd name="T39" fmla="*/ 45 h 72"/>
                <a:gd name="T40" fmla="*/ 107 w 150"/>
                <a:gd name="T41" fmla="*/ 47 h 72"/>
                <a:gd name="T42" fmla="*/ 111 w 150"/>
                <a:gd name="T43" fmla="*/ 47 h 72"/>
                <a:gd name="T44" fmla="*/ 112 w 150"/>
                <a:gd name="T45" fmla="*/ 46 h 72"/>
                <a:gd name="T46" fmla="*/ 113 w 150"/>
                <a:gd name="T47" fmla="*/ 45 h 72"/>
                <a:gd name="T48" fmla="*/ 113 w 150"/>
                <a:gd name="T49" fmla="*/ 48 h 72"/>
                <a:gd name="T50" fmla="*/ 111 w 150"/>
                <a:gd name="T51" fmla="*/ 48 h 72"/>
                <a:gd name="T52" fmla="*/ 110 w 150"/>
                <a:gd name="T53" fmla="*/ 51 h 72"/>
                <a:gd name="T54" fmla="*/ 111 w 150"/>
                <a:gd name="T55" fmla="*/ 52 h 72"/>
                <a:gd name="T56" fmla="*/ 106 w 150"/>
                <a:gd name="T57" fmla="*/ 57 h 72"/>
                <a:gd name="T58" fmla="*/ 107 w 150"/>
                <a:gd name="T59" fmla="*/ 60 h 72"/>
                <a:gd name="T60" fmla="*/ 108 w 150"/>
                <a:gd name="T61" fmla="*/ 61 h 72"/>
                <a:gd name="T62" fmla="*/ 104 w 150"/>
                <a:gd name="T63" fmla="*/ 64 h 72"/>
                <a:gd name="T64" fmla="*/ 108 w 150"/>
                <a:gd name="T65" fmla="*/ 67 h 72"/>
                <a:gd name="T66" fmla="*/ 112 w 150"/>
                <a:gd name="T67" fmla="*/ 65 h 72"/>
                <a:gd name="T68" fmla="*/ 114 w 150"/>
                <a:gd name="T69" fmla="*/ 70 h 72"/>
                <a:gd name="T70" fmla="*/ 117 w 150"/>
                <a:gd name="T71" fmla="*/ 71 h 72"/>
                <a:gd name="T72" fmla="*/ 121 w 150"/>
                <a:gd name="T73" fmla="*/ 67 h 72"/>
                <a:gd name="T74" fmla="*/ 127 w 150"/>
                <a:gd name="T75" fmla="*/ 57 h 72"/>
                <a:gd name="T76" fmla="*/ 130 w 150"/>
                <a:gd name="T77" fmla="*/ 52 h 72"/>
                <a:gd name="T78" fmla="*/ 141 w 150"/>
                <a:gd name="T79" fmla="*/ 45 h 72"/>
                <a:gd name="T80" fmla="*/ 148 w 150"/>
                <a:gd name="T81" fmla="*/ 34 h 72"/>
                <a:gd name="T82" fmla="*/ 149 w 150"/>
                <a:gd name="T83" fmla="*/ 34 h 72"/>
                <a:gd name="T84" fmla="*/ 149 w 150"/>
                <a:gd name="T85" fmla="*/ 28 h 72"/>
                <a:gd name="T86" fmla="*/ 148 w 150"/>
                <a:gd name="T87" fmla="*/ 23 h 72"/>
                <a:gd name="T88" fmla="*/ 145 w 150"/>
                <a:gd name="T89" fmla="*/ 21 h 72"/>
                <a:gd name="T90" fmla="*/ 149 w 150"/>
                <a:gd name="T91" fmla="*/ 18 h 72"/>
                <a:gd name="T92" fmla="*/ 143 w 150"/>
                <a:gd name="T93" fmla="*/ 15 h 72"/>
                <a:gd name="T94" fmla="*/ 140 w 150"/>
                <a:gd name="T95" fmla="*/ 15 h 72"/>
                <a:gd name="T96" fmla="*/ 132 w 150"/>
                <a:gd name="T97" fmla="*/ 14 h 72"/>
                <a:gd name="T98" fmla="*/ 130 w 150"/>
                <a:gd name="T99" fmla="*/ 11 h 72"/>
                <a:gd name="T100" fmla="*/ 128 w 150"/>
                <a:gd name="T101" fmla="*/ 7 h 72"/>
                <a:gd name="T102" fmla="*/ 122 w 150"/>
                <a:gd name="T103" fmla="*/ 5 h 72"/>
                <a:gd name="T104" fmla="*/ 120 w 150"/>
                <a:gd name="T105" fmla="*/ 0 h 72"/>
                <a:gd name="T106" fmla="*/ 119 w 150"/>
                <a:gd name="T107" fmla="*/ 0 h 72"/>
                <a:gd name="T108" fmla="*/ 2 w 150"/>
                <a:gd name="T109" fmla="*/ 15 h 72"/>
                <a:gd name="T110" fmla="*/ 6 w 150"/>
                <a:gd name="T111" fmla="*/ 24 h 72"/>
                <a:gd name="T112" fmla="*/ 2 w 150"/>
                <a:gd name="T113" fmla="*/ 26 h 72"/>
                <a:gd name="T114" fmla="*/ 2 w 150"/>
                <a:gd name="T115" fmla="*/ 27 h 72"/>
                <a:gd name="T116" fmla="*/ 6 w 150"/>
                <a:gd name="T117" fmla="*/ 27 h 72"/>
                <a:gd name="T118" fmla="*/ 7 w 150"/>
                <a:gd name="T119" fmla="*/ 20 h 72"/>
                <a:gd name="T120" fmla="*/ 6 w 150"/>
                <a:gd name="T121" fmla="*/ 20 h 72"/>
                <a:gd name="T122" fmla="*/ 4 w 150"/>
                <a:gd name="T123" fmla="*/ 15 h 72"/>
                <a:gd name="T124" fmla="*/ 2 w 150"/>
                <a:gd name="T125" fmla="*/ 1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0" h="72">
                  <a:moveTo>
                    <a:pt x="10" y="19"/>
                  </a:moveTo>
                  <a:cubicBezTo>
                    <a:pt x="9" y="19"/>
                    <a:pt x="10" y="20"/>
                    <a:pt x="10" y="20"/>
                  </a:cubicBezTo>
                  <a:cubicBezTo>
                    <a:pt x="10" y="20"/>
                    <a:pt x="12" y="19"/>
                    <a:pt x="10" y="19"/>
                  </a:cubicBezTo>
                  <a:close/>
                  <a:moveTo>
                    <a:pt x="119" y="0"/>
                  </a:moveTo>
                  <a:cubicBezTo>
                    <a:pt x="117" y="2"/>
                    <a:pt x="114" y="4"/>
                    <a:pt x="111" y="5"/>
                  </a:cubicBezTo>
                  <a:cubicBezTo>
                    <a:pt x="111" y="7"/>
                    <a:pt x="111" y="7"/>
                    <a:pt x="111" y="8"/>
                  </a:cubicBezTo>
                  <a:cubicBezTo>
                    <a:pt x="111" y="8"/>
                    <a:pt x="112" y="12"/>
                    <a:pt x="113" y="14"/>
                  </a:cubicBezTo>
                  <a:cubicBezTo>
                    <a:pt x="108" y="17"/>
                    <a:pt x="106" y="20"/>
                    <a:pt x="109" y="26"/>
                  </a:cubicBezTo>
                  <a:cubicBezTo>
                    <a:pt x="109" y="26"/>
                    <a:pt x="108" y="26"/>
                    <a:pt x="107" y="26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7" y="28"/>
                    <a:pt x="105" y="29"/>
                    <a:pt x="104" y="29"/>
                  </a:cubicBezTo>
                  <a:cubicBezTo>
                    <a:pt x="104" y="30"/>
                    <a:pt x="104" y="30"/>
                    <a:pt x="104" y="31"/>
                  </a:cubicBezTo>
                  <a:cubicBezTo>
                    <a:pt x="104" y="31"/>
                    <a:pt x="106" y="32"/>
                    <a:pt x="106" y="32"/>
                  </a:cubicBezTo>
                  <a:cubicBezTo>
                    <a:pt x="106" y="32"/>
                    <a:pt x="106" y="36"/>
                    <a:pt x="105" y="34"/>
                  </a:cubicBezTo>
                  <a:cubicBezTo>
                    <a:pt x="105" y="35"/>
                    <a:pt x="104" y="36"/>
                    <a:pt x="103" y="36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1"/>
                    <a:pt x="106" y="42"/>
                    <a:pt x="106" y="43"/>
                  </a:cubicBezTo>
                  <a:cubicBezTo>
                    <a:pt x="106" y="43"/>
                    <a:pt x="104" y="43"/>
                    <a:pt x="104" y="43"/>
                  </a:cubicBezTo>
                  <a:cubicBezTo>
                    <a:pt x="103" y="43"/>
                    <a:pt x="103" y="45"/>
                    <a:pt x="103" y="45"/>
                  </a:cubicBezTo>
                  <a:cubicBezTo>
                    <a:pt x="104" y="46"/>
                    <a:pt x="105" y="46"/>
                    <a:pt x="107" y="47"/>
                  </a:cubicBezTo>
                  <a:cubicBezTo>
                    <a:pt x="110" y="49"/>
                    <a:pt x="108" y="49"/>
                    <a:pt x="111" y="47"/>
                  </a:cubicBezTo>
                  <a:cubicBezTo>
                    <a:pt x="112" y="47"/>
                    <a:pt x="112" y="47"/>
                    <a:pt x="112" y="46"/>
                  </a:cubicBezTo>
                  <a:cubicBezTo>
                    <a:pt x="112" y="46"/>
                    <a:pt x="113" y="45"/>
                    <a:pt x="113" y="45"/>
                  </a:cubicBezTo>
                  <a:cubicBezTo>
                    <a:pt x="113" y="45"/>
                    <a:pt x="113" y="48"/>
                    <a:pt x="113" y="48"/>
                  </a:cubicBezTo>
                  <a:cubicBezTo>
                    <a:pt x="113" y="48"/>
                    <a:pt x="111" y="48"/>
                    <a:pt x="111" y="48"/>
                  </a:cubicBezTo>
                  <a:cubicBezTo>
                    <a:pt x="110" y="49"/>
                    <a:pt x="110" y="51"/>
                    <a:pt x="110" y="51"/>
                  </a:cubicBezTo>
                  <a:cubicBezTo>
                    <a:pt x="111" y="50"/>
                    <a:pt x="111" y="52"/>
                    <a:pt x="111" y="52"/>
                  </a:cubicBezTo>
                  <a:cubicBezTo>
                    <a:pt x="109" y="54"/>
                    <a:pt x="108" y="55"/>
                    <a:pt x="106" y="57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6" y="67"/>
                    <a:pt x="108" y="67"/>
                  </a:cubicBezTo>
                  <a:cubicBezTo>
                    <a:pt x="110" y="67"/>
                    <a:pt x="112" y="65"/>
                    <a:pt x="112" y="65"/>
                  </a:cubicBezTo>
                  <a:cubicBezTo>
                    <a:pt x="112" y="65"/>
                    <a:pt x="113" y="67"/>
                    <a:pt x="114" y="70"/>
                  </a:cubicBezTo>
                  <a:cubicBezTo>
                    <a:pt x="115" y="72"/>
                    <a:pt x="117" y="71"/>
                    <a:pt x="117" y="71"/>
                  </a:cubicBezTo>
                  <a:cubicBezTo>
                    <a:pt x="117" y="71"/>
                    <a:pt x="120" y="70"/>
                    <a:pt x="121" y="67"/>
                  </a:cubicBezTo>
                  <a:cubicBezTo>
                    <a:pt x="123" y="61"/>
                    <a:pt x="125" y="60"/>
                    <a:pt x="127" y="57"/>
                  </a:cubicBezTo>
                  <a:cubicBezTo>
                    <a:pt x="129" y="55"/>
                    <a:pt x="129" y="54"/>
                    <a:pt x="130" y="52"/>
                  </a:cubicBezTo>
                  <a:cubicBezTo>
                    <a:pt x="132" y="51"/>
                    <a:pt x="135" y="49"/>
                    <a:pt x="141" y="45"/>
                  </a:cubicBezTo>
                  <a:cubicBezTo>
                    <a:pt x="148" y="41"/>
                    <a:pt x="148" y="34"/>
                    <a:pt x="148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50" y="31"/>
                    <a:pt x="149" y="28"/>
                  </a:cubicBezTo>
                  <a:cubicBezTo>
                    <a:pt x="148" y="25"/>
                    <a:pt x="148" y="23"/>
                    <a:pt x="148" y="23"/>
                  </a:cubicBezTo>
                  <a:cubicBezTo>
                    <a:pt x="145" y="21"/>
                    <a:pt x="145" y="21"/>
                    <a:pt x="145" y="21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4" y="17"/>
                    <a:pt x="143" y="15"/>
                  </a:cubicBezTo>
                  <a:cubicBezTo>
                    <a:pt x="141" y="12"/>
                    <a:pt x="140" y="15"/>
                    <a:pt x="140" y="15"/>
                  </a:cubicBezTo>
                  <a:cubicBezTo>
                    <a:pt x="132" y="14"/>
                    <a:pt x="132" y="14"/>
                    <a:pt x="132" y="14"/>
                  </a:cubicBezTo>
                  <a:cubicBezTo>
                    <a:pt x="132" y="14"/>
                    <a:pt x="130" y="12"/>
                    <a:pt x="130" y="11"/>
                  </a:cubicBezTo>
                  <a:cubicBezTo>
                    <a:pt x="129" y="9"/>
                    <a:pt x="128" y="7"/>
                    <a:pt x="128" y="7"/>
                  </a:cubicBezTo>
                  <a:cubicBezTo>
                    <a:pt x="128" y="7"/>
                    <a:pt x="124" y="6"/>
                    <a:pt x="122" y="5"/>
                  </a:cubicBezTo>
                  <a:cubicBezTo>
                    <a:pt x="120" y="3"/>
                    <a:pt x="120" y="0"/>
                    <a:pt x="120" y="0"/>
                  </a:cubicBezTo>
                  <a:lnTo>
                    <a:pt x="119" y="0"/>
                  </a:lnTo>
                  <a:close/>
                  <a:moveTo>
                    <a:pt x="2" y="15"/>
                  </a:moveTo>
                  <a:cubicBezTo>
                    <a:pt x="4" y="19"/>
                    <a:pt x="4" y="21"/>
                    <a:pt x="6" y="24"/>
                  </a:cubicBezTo>
                  <a:cubicBezTo>
                    <a:pt x="4" y="25"/>
                    <a:pt x="3" y="26"/>
                    <a:pt x="2" y="26"/>
                  </a:cubicBezTo>
                  <a:cubicBezTo>
                    <a:pt x="0" y="27"/>
                    <a:pt x="2" y="27"/>
                    <a:pt x="2" y="27"/>
                  </a:cubicBezTo>
                  <a:cubicBezTo>
                    <a:pt x="2" y="27"/>
                    <a:pt x="4" y="28"/>
                    <a:pt x="6" y="27"/>
                  </a:cubicBezTo>
                  <a:cubicBezTo>
                    <a:pt x="10" y="26"/>
                    <a:pt x="8" y="24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9"/>
                    <a:pt x="5" y="17"/>
                    <a:pt x="4" y="15"/>
                  </a:cubicBezTo>
                  <a:cubicBezTo>
                    <a:pt x="4" y="15"/>
                    <a:pt x="2" y="15"/>
                    <a:pt x="2" y="15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Freeform 267">
              <a:extLst>
                <a:ext uri="{FF2B5EF4-FFF2-40B4-BE49-F238E27FC236}">
                  <a16:creationId xmlns:a16="http://schemas.microsoft.com/office/drawing/2014/main" xmlns="" id="{3544BA87-A34D-4FC4-A3E6-F8DA70A29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224" y="3468569"/>
              <a:ext cx="123953" cy="73654"/>
            </a:xfrm>
            <a:custGeom>
              <a:avLst/>
              <a:gdLst>
                <a:gd name="T0" fmla="*/ 1 w 35"/>
                <a:gd name="T1" fmla="*/ 18 h 21"/>
                <a:gd name="T2" fmla="*/ 3 w 35"/>
                <a:gd name="T3" fmla="*/ 21 h 21"/>
                <a:gd name="T4" fmla="*/ 5 w 35"/>
                <a:gd name="T5" fmla="*/ 21 h 21"/>
                <a:gd name="T6" fmla="*/ 7 w 35"/>
                <a:gd name="T7" fmla="*/ 18 h 21"/>
                <a:gd name="T8" fmla="*/ 6 w 35"/>
                <a:gd name="T9" fmla="*/ 14 h 21"/>
                <a:gd name="T10" fmla="*/ 11 w 35"/>
                <a:gd name="T11" fmla="*/ 16 h 21"/>
                <a:gd name="T12" fmla="*/ 12 w 35"/>
                <a:gd name="T13" fmla="*/ 18 h 21"/>
                <a:gd name="T14" fmla="*/ 18 w 35"/>
                <a:gd name="T15" fmla="*/ 14 h 21"/>
                <a:gd name="T16" fmla="*/ 29 w 35"/>
                <a:gd name="T17" fmla="*/ 10 h 21"/>
                <a:gd name="T18" fmla="*/ 25 w 35"/>
                <a:gd name="T19" fmla="*/ 8 h 21"/>
                <a:gd name="T20" fmla="*/ 17 w 35"/>
                <a:gd name="T21" fmla="*/ 6 h 21"/>
                <a:gd name="T22" fmla="*/ 14 w 35"/>
                <a:gd name="T23" fmla="*/ 2 h 21"/>
                <a:gd name="T24" fmla="*/ 11 w 35"/>
                <a:gd name="T25" fmla="*/ 2 h 21"/>
                <a:gd name="T26" fmla="*/ 9 w 35"/>
                <a:gd name="T27" fmla="*/ 0 h 21"/>
                <a:gd name="T28" fmla="*/ 3 w 35"/>
                <a:gd name="T29" fmla="*/ 0 h 21"/>
                <a:gd name="T30" fmla="*/ 1 w 35"/>
                <a:gd name="T31" fmla="*/ 2 h 21"/>
                <a:gd name="T32" fmla="*/ 0 w 35"/>
                <a:gd name="T33" fmla="*/ 3 h 21"/>
                <a:gd name="T34" fmla="*/ 1 w 35"/>
                <a:gd name="T35" fmla="*/ 8 h 21"/>
                <a:gd name="T36" fmla="*/ 0 w 35"/>
                <a:gd name="T37" fmla="*/ 11 h 21"/>
                <a:gd name="T38" fmla="*/ 0 w 35"/>
                <a:gd name="T39" fmla="*/ 12 h 21"/>
                <a:gd name="T40" fmla="*/ 1 w 35"/>
                <a:gd name="T41" fmla="*/ 15 h 21"/>
                <a:gd name="T42" fmla="*/ 1 w 35"/>
                <a:gd name="T4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1">
                  <a:moveTo>
                    <a:pt x="1" y="18"/>
                  </a:moveTo>
                  <a:cubicBezTo>
                    <a:pt x="2" y="19"/>
                    <a:pt x="3" y="20"/>
                    <a:pt x="3" y="21"/>
                  </a:cubicBezTo>
                  <a:cubicBezTo>
                    <a:pt x="3" y="21"/>
                    <a:pt x="5" y="21"/>
                    <a:pt x="5" y="21"/>
                  </a:cubicBezTo>
                  <a:cubicBezTo>
                    <a:pt x="6" y="21"/>
                    <a:pt x="6" y="19"/>
                    <a:pt x="7" y="18"/>
                  </a:cubicBezTo>
                  <a:cubicBezTo>
                    <a:pt x="7" y="19"/>
                    <a:pt x="6" y="16"/>
                    <a:pt x="6" y="14"/>
                  </a:cubicBezTo>
                  <a:cubicBezTo>
                    <a:pt x="8" y="15"/>
                    <a:pt x="9" y="15"/>
                    <a:pt x="11" y="16"/>
                  </a:cubicBezTo>
                  <a:cubicBezTo>
                    <a:pt x="11" y="16"/>
                    <a:pt x="12" y="18"/>
                    <a:pt x="12" y="18"/>
                  </a:cubicBezTo>
                  <a:cubicBezTo>
                    <a:pt x="18" y="19"/>
                    <a:pt x="18" y="14"/>
                    <a:pt x="18" y="14"/>
                  </a:cubicBezTo>
                  <a:cubicBezTo>
                    <a:pt x="21" y="13"/>
                    <a:pt x="35" y="19"/>
                    <a:pt x="29" y="10"/>
                  </a:cubicBezTo>
                  <a:cubicBezTo>
                    <a:pt x="28" y="9"/>
                    <a:pt x="26" y="9"/>
                    <a:pt x="25" y="8"/>
                  </a:cubicBezTo>
                  <a:cubicBezTo>
                    <a:pt x="27" y="8"/>
                    <a:pt x="19" y="8"/>
                    <a:pt x="17" y="6"/>
                  </a:cubicBezTo>
                  <a:cubicBezTo>
                    <a:pt x="17" y="6"/>
                    <a:pt x="15" y="3"/>
                    <a:pt x="14" y="2"/>
                  </a:cubicBezTo>
                  <a:cubicBezTo>
                    <a:pt x="13" y="2"/>
                    <a:pt x="12" y="3"/>
                    <a:pt x="11" y="2"/>
                  </a:cubicBezTo>
                  <a:cubicBezTo>
                    <a:pt x="10" y="2"/>
                    <a:pt x="10" y="0"/>
                    <a:pt x="9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4"/>
                    <a:pt x="1" y="15"/>
                  </a:cubicBezTo>
                  <a:cubicBezTo>
                    <a:pt x="2" y="16"/>
                    <a:pt x="1" y="18"/>
                    <a:pt x="1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Freeform 268">
              <a:extLst>
                <a:ext uri="{FF2B5EF4-FFF2-40B4-BE49-F238E27FC236}">
                  <a16:creationId xmlns:a16="http://schemas.microsoft.com/office/drawing/2014/main" xmlns="" id="{84D1E7C7-6137-4C46-A07B-28C486972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224" y="3468569"/>
              <a:ext cx="123953" cy="73654"/>
            </a:xfrm>
            <a:custGeom>
              <a:avLst/>
              <a:gdLst>
                <a:gd name="T0" fmla="*/ 1 w 35"/>
                <a:gd name="T1" fmla="*/ 18 h 21"/>
                <a:gd name="T2" fmla="*/ 3 w 35"/>
                <a:gd name="T3" fmla="*/ 21 h 21"/>
                <a:gd name="T4" fmla="*/ 5 w 35"/>
                <a:gd name="T5" fmla="*/ 21 h 21"/>
                <a:gd name="T6" fmla="*/ 7 w 35"/>
                <a:gd name="T7" fmla="*/ 18 h 21"/>
                <a:gd name="T8" fmla="*/ 6 w 35"/>
                <a:gd name="T9" fmla="*/ 14 h 21"/>
                <a:gd name="T10" fmla="*/ 11 w 35"/>
                <a:gd name="T11" fmla="*/ 16 h 21"/>
                <a:gd name="T12" fmla="*/ 12 w 35"/>
                <a:gd name="T13" fmla="*/ 18 h 21"/>
                <a:gd name="T14" fmla="*/ 18 w 35"/>
                <a:gd name="T15" fmla="*/ 14 h 21"/>
                <a:gd name="T16" fmla="*/ 29 w 35"/>
                <a:gd name="T17" fmla="*/ 10 h 21"/>
                <a:gd name="T18" fmla="*/ 25 w 35"/>
                <a:gd name="T19" fmla="*/ 8 h 21"/>
                <a:gd name="T20" fmla="*/ 17 w 35"/>
                <a:gd name="T21" fmla="*/ 6 h 21"/>
                <a:gd name="T22" fmla="*/ 14 w 35"/>
                <a:gd name="T23" fmla="*/ 2 h 21"/>
                <a:gd name="T24" fmla="*/ 11 w 35"/>
                <a:gd name="T25" fmla="*/ 2 h 21"/>
                <a:gd name="T26" fmla="*/ 9 w 35"/>
                <a:gd name="T27" fmla="*/ 0 h 21"/>
                <a:gd name="T28" fmla="*/ 3 w 35"/>
                <a:gd name="T29" fmla="*/ 0 h 21"/>
                <a:gd name="T30" fmla="*/ 1 w 35"/>
                <a:gd name="T31" fmla="*/ 2 h 21"/>
                <a:gd name="T32" fmla="*/ 0 w 35"/>
                <a:gd name="T33" fmla="*/ 3 h 21"/>
                <a:gd name="T34" fmla="*/ 1 w 35"/>
                <a:gd name="T35" fmla="*/ 8 h 21"/>
                <a:gd name="T36" fmla="*/ 0 w 35"/>
                <a:gd name="T37" fmla="*/ 11 h 21"/>
                <a:gd name="T38" fmla="*/ 0 w 35"/>
                <a:gd name="T39" fmla="*/ 12 h 21"/>
                <a:gd name="T40" fmla="*/ 1 w 35"/>
                <a:gd name="T41" fmla="*/ 15 h 21"/>
                <a:gd name="T42" fmla="*/ 1 w 35"/>
                <a:gd name="T4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1">
                  <a:moveTo>
                    <a:pt x="1" y="18"/>
                  </a:moveTo>
                  <a:cubicBezTo>
                    <a:pt x="2" y="19"/>
                    <a:pt x="3" y="20"/>
                    <a:pt x="3" y="21"/>
                  </a:cubicBezTo>
                  <a:cubicBezTo>
                    <a:pt x="3" y="21"/>
                    <a:pt x="5" y="21"/>
                    <a:pt x="5" y="21"/>
                  </a:cubicBezTo>
                  <a:cubicBezTo>
                    <a:pt x="6" y="21"/>
                    <a:pt x="6" y="19"/>
                    <a:pt x="7" y="18"/>
                  </a:cubicBezTo>
                  <a:cubicBezTo>
                    <a:pt x="7" y="19"/>
                    <a:pt x="6" y="16"/>
                    <a:pt x="6" y="14"/>
                  </a:cubicBezTo>
                  <a:cubicBezTo>
                    <a:pt x="8" y="15"/>
                    <a:pt x="9" y="15"/>
                    <a:pt x="11" y="16"/>
                  </a:cubicBezTo>
                  <a:cubicBezTo>
                    <a:pt x="11" y="16"/>
                    <a:pt x="12" y="18"/>
                    <a:pt x="12" y="18"/>
                  </a:cubicBezTo>
                  <a:cubicBezTo>
                    <a:pt x="18" y="19"/>
                    <a:pt x="18" y="14"/>
                    <a:pt x="18" y="14"/>
                  </a:cubicBezTo>
                  <a:cubicBezTo>
                    <a:pt x="21" y="13"/>
                    <a:pt x="35" y="19"/>
                    <a:pt x="29" y="10"/>
                  </a:cubicBezTo>
                  <a:cubicBezTo>
                    <a:pt x="28" y="9"/>
                    <a:pt x="26" y="9"/>
                    <a:pt x="25" y="8"/>
                  </a:cubicBezTo>
                  <a:cubicBezTo>
                    <a:pt x="27" y="8"/>
                    <a:pt x="19" y="8"/>
                    <a:pt x="17" y="6"/>
                  </a:cubicBezTo>
                  <a:cubicBezTo>
                    <a:pt x="17" y="6"/>
                    <a:pt x="15" y="3"/>
                    <a:pt x="14" y="2"/>
                  </a:cubicBezTo>
                  <a:cubicBezTo>
                    <a:pt x="13" y="2"/>
                    <a:pt x="12" y="3"/>
                    <a:pt x="11" y="2"/>
                  </a:cubicBezTo>
                  <a:cubicBezTo>
                    <a:pt x="10" y="2"/>
                    <a:pt x="10" y="0"/>
                    <a:pt x="9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4"/>
                    <a:pt x="1" y="15"/>
                  </a:cubicBezTo>
                  <a:cubicBezTo>
                    <a:pt x="2" y="16"/>
                    <a:pt x="1" y="18"/>
                    <a:pt x="1" y="18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Freeform 269">
              <a:extLst>
                <a:ext uri="{FF2B5EF4-FFF2-40B4-BE49-F238E27FC236}">
                  <a16:creationId xmlns:a16="http://schemas.microsoft.com/office/drawing/2014/main" xmlns="" id="{96AA36CD-37EE-4B96-A293-F03DD6D19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1551" y="3750608"/>
              <a:ext cx="68263" cy="77247"/>
            </a:xfrm>
            <a:custGeom>
              <a:avLst/>
              <a:gdLst>
                <a:gd name="T0" fmla="*/ 16 w 19"/>
                <a:gd name="T1" fmla="*/ 16 h 22"/>
                <a:gd name="T2" fmla="*/ 15 w 19"/>
                <a:gd name="T3" fmla="*/ 14 h 22"/>
                <a:gd name="T4" fmla="*/ 13 w 19"/>
                <a:gd name="T5" fmla="*/ 14 h 22"/>
                <a:gd name="T6" fmla="*/ 13 w 19"/>
                <a:gd name="T7" fmla="*/ 12 h 22"/>
                <a:gd name="T8" fmla="*/ 17 w 19"/>
                <a:gd name="T9" fmla="*/ 2 h 22"/>
                <a:gd name="T10" fmla="*/ 14 w 19"/>
                <a:gd name="T11" fmla="*/ 0 h 22"/>
                <a:gd name="T12" fmla="*/ 11 w 19"/>
                <a:gd name="T13" fmla="*/ 3 h 22"/>
                <a:gd name="T14" fmla="*/ 9 w 19"/>
                <a:gd name="T15" fmla="*/ 1 h 22"/>
                <a:gd name="T16" fmla="*/ 7 w 19"/>
                <a:gd name="T17" fmla="*/ 3 h 22"/>
                <a:gd name="T18" fmla="*/ 3 w 19"/>
                <a:gd name="T19" fmla="*/ 12 h 22"/>
                <a:gd name="T20" fmla="*/ 1 w 19"/>
                <a:gd name="T21" fmla="*/ 19 h 22"/>
                <a:gd name="T22" fmla="*/ 6 w 19"/>
                <a:gd name="T23" fmla="*/ 22 h 22"/>
                <a:gd name="T24" fmla="*/ 9 w 19"/>
                <a:gd name="T25" fmla="*/ 21 h 22"/>
                <a:gd name="T26" fmla="*/ 12 w 19"/>
                <a:gd name="T27" fmla="*/ 21 h 22"/>
                <a:gd name="T28" fmla="*/ 16 w 19"/>
                <a:gd name="T2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22">
                  <a:moveTo>
                    <a:pt x="16" y="16"/>
                  </a:moveTo>
                  <a:cubicBezTo>
                    <a:pt x="16" y="15"/>
                    <a:pt x="16" y="14"/>
                    <a:pt x="15" y="14"/>
                  </a:cubicBezTo>
                  <a:cubicBezTo>
                    <a:pt x="15" y="14"/>
                    <a:pt x="13" y="14"/>
                    <a:pt x="13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6" y="10"/>
                    <a:pt x="19" y="7"/>
                    <a:pt x="17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2" y="9"/>
                    <a:pt x="3" y="12"/>
                  </a:cubicBezTo>
                  <a:cubicBezTo>
                    <a:pt x="3" y="14"/>
                    <a:pt x="0" y="17"/>
                    <a:pt x="1" y="19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8" y="22"/>
                    <a:pt x="9" y="21"/>
                    <a:pt x="9" y="21"/>
                  </a:cubicBezTo>
                  <a:cubicBezTo>
                    <a:pt x="12" y="21"/>
                    <a:pt x="12" y="21"/>
                    <a:pt x="12" y="21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Freeform 270">
              <a:extLst>
                <a:ext uri="{FF2B5EF4-FFF2-40B4-BE49-F238E27FC236}">
                  <a16:creationId xmlns:a16="http://schemas.microsoft.com/office/drawing/2014/main" xmlns="" id="{6A555334-EE6D-4429-B6C9-ADFA9EDA59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1969" y="1846392"/>
              <a:ext cx="154492" cy="179644"/>
            </a:xfrm>
            <a:custGeom>
              <a:avLst/>
              <a:gdLst>
                <a:gd name="T0" fmla="*/ 16 w 44"/>
                <a:gd name="T1" fmla="*/ 36 h 51"/>
                <a:gd name="T2" fmla="*/ 20 w 44"/>
                <a:gd name="T3" fmla="*/ 41 h 51"/>
                <a:gd name="T4" fmla="*/ 23 w 44"/>
                <a:gd name="T5" fmla="*/ 42 h 51"/>
                <a:gd name="T6" fmla="*/ 16 w 44"/>
                <a:gd name="T7" fmla="*/ 36 h 51"/>
                <a:gd name="T8" fmla="*/ 26 w 44"/>
                <a:gd name="T9" fmla="*/ 22 h 51"/>
                <a:gd name="T10" fmla="*/ 22 w 44"/>
                <a:gd name="T11" fmla="*/ 21 h 51"/>
                <a:gd name="T12" fmla="*/ 16 w 44"/>
                <a:gd name="T13" fmla="*/ 11 h 51"/>
                <a:gd name="T14" fmla="*/ 22 w 44"/>
                <a:gd name="T15" fmla="*/ 8 h 51"/>
                <a:gd name="T16" fmla="*/ 22 w 44"/>
                <a:gd name="T17" fmla="*/ 4 h 51"/>
                <a:gd name="T18" fmla="*/ 23 w 44"/>
                <a:gd name="T19" fmla="*/ 0 h 51"/>
                <a:gd name="T20" fmla="*/ 14 w 44"/>
                <a:gd name="T21" fmla="*/ 8 h 51"/>
                <a:gd name="T22" fmla="*/ 1 w 44"/>
                <a:gd name="T23" fmla="*/ 15 h 51"/>
                <a:gd name="T24" fmla="*/ 4 w 44"/>
                <a:gd name="T25" fmla="*/ 16 h 51"/>
                <a:gd name="T26" fmla="*/ 13 w 44"/>
                <a:gd name="T27" fmla="*/ 12 h 51"/>
                <a:gd name="T28" fmla="*/ 7 w 44"/>
                <a:gd name="T29" fmla="*/ 20 h 51"/>
                <a:gd name="T30" fmla="*/ 4 w 44"/>
                <a:gd name="T31" fmla="*/ 29 h 51"/>
                <a:gd name="T32" fmla="*/ 2 w 44"/>
                <a:gd name="T33" fmla="*/ 31 h 51"/>
                <a:gd name="T34" fmla="*/ 6 w 44"/>
                <a:gd name="T35" fmla="*/ 42 h 51"/>
                <a:gd name="T36" fmla="*/ 38 w 44"/>
                <a:gd name="T37" fmla="*/ 43 h 51"/>
                <a:gd name="T38" fmla="*/ 30 w 44"/>
                <a:gd name="T39" fmla="*/ 45 h 51"/>
                <a:gd name="T40" fmla="*/ 27 w 44"/>
                <a:gd name="T41" fmla="*/ 44 h 51"/>
                <a:gd name="T42" fmla="*/ 28 w 44"/>
                <a:gd name="T43" fmla="*/ 49 h 51"/>
                <a:gd name="T44" fmla="*/ 30 w 44"/>
                <a:gd name="T45" fmla="*/ 50 h 51"/>
                <a:gd name="T46" fmla="*/ 34 w 44"/>
                <a:gd name="T47" fmla="*/ 50 h 51"/>
                <a:gd name="T48" fmla="*/ 38 w 44"/>
                <a:gd name="T49" fmla="*/ 43 h 51"/>
                <a:gd name="T50" fmla="*/ 24 w 44"/>
                <a:gd name="T51" fmla="*/ 48 h 51"/>
                <a:gd name="T52" fmla="*/ 35 w 44"/>
                <a:gd name="T53" fmla="*/ 25 h 51"/>
                <a:gd name="T54" fmla="*/ 34 w 44"/>
                <a:gd name="T55" fmla="*/ 30 h 51"/>
                <a:gd name="T56" fmla="*/ 31 w 44"/>
                <a:gd name="T57" fmla="*/ 32 h 51"/>
                <a:gd name="T58" fmla="*/ 27 w 44"/>
                <a:gd name="T59" fmla="*/ 32 h 51"/>
                <a:gd name="T60" fmla="*/ 24 w 44"/>
                <a:gd name="T61" fmla="*/ 34 h 51"/>
                <a:gd name="T62" fmla="*/ 27 w 44"/>
                <a:gd name="T63" fmla="*/ 40 h 51"/>
                <a:gd name="T64" fmla="*/ 32 w 44"/>
                <a:gd name="T65" fmla="*/ 39 h 51"/>
                <a:gd name="T66" fmla="*/ 34 w 44"/>
                <a:gd name="T67" fmla="*/ 42 h 51"/>
                <a:gd name="T68" fmla="*/ 39 w 44"/>
                <a:gd name="T69" fmla="*/ 38 h 51"/>
                <a:gd name="T70" fmla="*/ 36 w 44"/>
                <a:gd name="T71" fmla="*/ 34 h 51"/>
                <a:gd name="T72" fmla="*/ 38 w 44"/>
                <a:gd name="T73" fmla="*/ 25 h 51"/>
                <a:gd name="T74" fmla="*/ 8 w 44"/>
                <a:gd name="T75" fmla="*/ 13 h 51"/>
                <a:gd name="T76" fmla="*/ 8 w 44"/>
                <a:gd name="T77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" h="51">
                  <a:moveTo>
                    <a:pt x="15" y="42"/>
                  </a:moveTo>
                  <a:cubicBezTo>
                    <a:pt x="15" y="40"/>
                    <a:pt x="15" y="36"/>
                    <a:pt x="16" y="36"/>
                  </a:cubicBezTo>
                  <a:cubicBezTo>
                    <a:pt x="17" y="37"/>
                    <a:pt x="18" y="38"/>
                    <a:pt x="19" y="39"/>
                  </a:cubicBezTo>
                  <a:cubicBezTo>
                    <a:pt x="20" y="40"/>
                    <a:pt x="19" y="40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2"/>
                    <a:pt x="23" y="42"/>
                    <a:pt x="23" y="42"/>
                  </a:cubicBezTo>
                  <a:cubicBezTo>
                    <a:pt x="23" y="41"/>
                    <a:pt x="23" y="36"/>
                    <a:pt x="23" y="36"/>
                  </a:cubicBezTo>
                  <a:cubicBezTo>
                    <a:pt x="21" y="36"/>
                    <a:pt x="18" y="36"/>
                    <a:pt x="16" y="36"/>
                  </a:cubicBezTo>
                  <a:cubicBezTo>
                    <a:pt x="18" y="31"/>
                    <a:pt x="19" y="30"/>
                    <a:pt x="20" y="24"/>
                  </a:cubicBezTo>
                  <a:cubicBezTo>
                    <a:pt x="24" y="26"/>
                    <a:pt x="23" y="27"/>
                    <a:pt x="26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1"/>
                    <a:pt x="23" y="21"/>
                    <a:pt x="22" y="21"/>
                  </a:cubicBezTo>
                  <a:cubicBezTo>
                    <a:pt x="21" y="19"/>
                    <a:pt x="20" y="16"/>
                    <a:pt x="20" y="12"/>
                  </a:cubicBezTo>
                  <a:cubicBezTo>
                    <a:pt x="18" y="12"/>
                    <a:pt x="18" y="11"/>
                    <a:pt x="16" y="11"/>
                  </a:cubicBezTo>
                  <a:cubicBezTo>
                    <a:pt x="17" y="11"/>
                    <a:pt x="19" y="11"/>
                    <a:pt x="20" y="10"/>
                  </a:cubicBezTo>
                  <a:cubicBezTo>
                    <a:pt x="21" y="10"/>
                    <a:pt x="21" y="9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7"/>
                    <a:pt x="22" y="4"/>
                    <a:pt x="22" y="4"/>
                  </a:cubicBezTo>
                  <a:cubicBezTo>
                    <a:pt x="22" y="4"/>
                    <a:pt x="23" y="1"/>
                    <a:pt x="23" y="2"/>
                  </a:cubicBezTo>
                  <a:cubicBezTo>
                    <a:pt x="23" y="2"/>
                    <a:pt x="23" y="0"/>
                    <a:pt x="23" y="0"/>
                  </a:cubicBezTo>
                  <a:cubicBezTo>
                    <a:pt x="21" y="0"/>
                    <a:pt x="18" y="2"/>
                    <a:pt x="16" y="3"/>
                  </a:cubicBezTo>
                  <a:cubicBezTo>
                    <a:pt x="15" y="4"/>
                    <a:pt x="15" y="8"/>
                    <a:pt x="14" y="8"/>
                  </a:cubicBezTo>
                  <a:cubicBezTo>
                    <a:pt x="9" y="11"/>
                    <a:pt x="9" y="7"/>
                    <a:pt x="4" y="11"/>
                  </a:cubicBezTo>
                  <a:cubicBezTo>
                    <a:pt x="4" y="12"/>
                    <a:pt x="1" y="15"/>
                    <a:pt x="1" y="15"/>
                  </a:cubicBezTo>
                  <a:cubicBezTo>
                    <a:pt x="0" y="15"/>
                    <a:pt x="2" y="16"/>
                    <a:pt x="2" y="16"/>
                  </a:cubicBezTo>
                  <a:cubicBezTo>
                    <a:pt x="2" y="16"/>
                    <a:pt x="3" y="16"/>
                    <a:pt x="4" y="16"/>
                  </a:cubicBezTo>
                  <a:cubicBezTo>
                    <a:pt x="4" y="15"/>
                    <a:pt x="4" y="15"/>
                    <a:pt x="4" y="14"/>
                  </a:cubicBezTo>
                  <a:cubicBezTo>
                    <a:pt x="6" y="11"/>
                    <a:pt x="9" y="12"/>
                    <a:pt x="13" y="12"/>
                  </a:cubicBezTo>
                  <a:cubicBezTo>
                    <a:pt x="13" y="14"/>
                    <a:pt x="13" y="15"/>
                    <a:pt x="14" y="18"/>
                  </a:cubicBezTo>
                  <a:cubicBezTo>
                    <a:pt x="9" y="14"/>
                    <a:pt x="11" y="16"/>
                    <a:pt x="7" y="20"/>
                  </a:cubicBezTo>
                  <a:cubicBezTo>
                    <a:pt x="5" y="20"/>
                    <a:pt x="2" y="20"/>
                    <a:pt x="0" y="20"/>
                  </a:cubicBezTo>
                  <a:cubicBezTo>
                    <a:pt x="0" y="26"/>
                    <a:pt x="0" y="26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6"/>
                    <a:pt x="4" y="38"/>
                    <a:pt x="6" y="40"/>
                  </a:cubicBezTo>
                  <a:cubicBezTo>
                    <a:pt x="6" y="40"/>
                    <a:pt x="6" y="41"/>
                    <a:pt x="6" y="42"/>
                  </a:cubicBezTo>
                  <a:lnTo>
                    <a:pt x="15" y="42"/>
                  </a:lnTo>
                  <a:close/>
                  <a:moveTo>
                    <a:pt x="38" y="43"/>
                  </a:moveTo>
                  <a:cubicBezTo>
                    <a:pt x="36" y="43"/>
                    <a:pt x="34" y="45"/>
                    <a:pt x="32" y="46"/>
                  </a:cubicBezTo>
                  <a:cubicBezTo>
                    <a:pt x="32" y="46"/>
                    <a:pt x="29" y="45"/>
                    <a:pt x="30" y="45"/>
                  </a:cubicBezTo>
                  <a:cubicBezTo>
                    <a:pt x="30" y="45"/>
                    <a:pt x="30" y="45"/>
                    <a:pt x="29" y="44"/>
                  </a:cubicBezTo>
                  <a:cubicBezTo>
                    <a:pt x="27" y="43"/>
                    <a:pt x="28" y="44"/>
                    <a:pt x="27" y="44"/>
                  </a:cubicBezTo>
                  <a:cubicBezTo>
                    <a:pt x="27" y="46"/>
                    <a:pt x="28" y="46"/>
                    <a:pt x="27" y="46"/>
                  </a:cubicBezTo>
                  <a:cubicBezTo>
                    <a:pt x="27" y="48"/>
                    <a:pt x="28" y="48"/>
                    <a:pt x="28" y="49"/>
                  </a:cubicBezTo>
                  <a:cubicBezTo>
                    <a:pt x="28" y="49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50"/>
                    <a:pt x="35" y="47"/>
                    <a:pt x="36" y="47"/>
                  </a:cubicBezTo>
                  <a:cubicBezTo>
                    <a:pt x="36" y="47"/>
                    <a:pt x="44" y="43"/>
                    <a:pt x="38" y="43"/>
                  </a:cubicBezTo>
                  <a:close/>
                  <a:moveTo>
                    <a:pt x="24" y="42"/>
                  </a:moveTo>
                  <a:cubicBezTo>
                    <a:pt x="24" y="43"/>
                    <a:pt x="21" y="51"/>
                    <a:pt x="24" y="48"/>
                  </a:cubicBezTo>
                  <a:cubicBezTo>
                    <a:pt x="24" y="48"/>
                    <a:pt x="26" y="41"/>
                    <a:pt x="24" y="42"/>
                  </a:cubicBezTo>
                  <a:close/>
                  <a:moveTo>
                    <a:pt x="35" y="25"/>
                  </a:moveTo>
                  <a:cubicBezTo>
                    <a:pt x="34" y="26"/>
                    <a:pt x="33" y="26"/>
                    <a:pt x="32" y="26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1"/>
                    <a:pt x="33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0" y="30"/>
                    <a:pt x="30" y="30"/>
                  </a:cubicBezTo>
                  <a:cubicBezTo>
                    <a:pt x="26" y="29"/>
                    <a:pt x="28" y="31"/>
                    <a:pt x="27" y="32"/>
                  </a:cubicBezTo>
                  <a:cubicBezTo>
                    <a:pt x="27" y="33"/>
                    <a:pt x="25" y="32"/>
                    <a:pt x="24" y="32"/>
                  </a:cubicBezTo>
                  <a:cubicBezTo>
                    <a:pt x="25" y="33"/>
                    <a:pt x="24" y="34"/>
                    <a:pt x="24" y="34"/>
                  </a:cubicBezTo>
                  <a:cubicBezTo>
                    <a:pt x="25" y="35"/>
                    <a:pt x="26" y="35"/>
                    <a:pt x="27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8" y="40"/>
                    <a:pt x="29" y="40"/>
                    <a:pt x="30" y="40"/>
                  </a:cubicBezTo>
                  <a:cubicBezTo>
                    <a:pt x="29" y="39"/>
                    <a:pt x="31" y="39"/>
                    <a:pt x="32" y="39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2"/>
                    <a:pt x="34" y="42"/>
                    <a:pt x="34" y="42"/>
                  </a:cubicBezTo>
                  <a:cubicBezTo>
                    <a:pt x="35" y="42"/>
                    <a:pt x="34" y="40"/>
                    <a:pt x="35" y="40"/>
                  </a:cubicBezTo>
                  <a:cubicBezTo>
                    <a:pt x="35" y="39"/>
                    <a:pt x="39" y="38"/>
                    <a:pt x="39" y="38"/>
                  </a:cubicBezTo>
                  <a:cubicBezTo>
                    <a:pt x="39" y="37"/>
                    <a:pt x="39" y="36"/>
                    <a:pt x="39" y="36"/>
                  </a:cubicBezTo>
                  <a:cubicBezTo>
                    <a:pt x="38" y="35"/>
                    <a:pt x="37" y="35"/>
                    <a:pt x="36" y="34"/>
                  </a:cubicBezTo>
                  <a:cubicBezTo>
                    <a:pt x="37" y="34"/>
                    <a:pt x="38" y="33"/>
                    <a:pt x="38" y="32"/>
                  </a:cubicBezTo>
                  <a:cubicBezTo>
                    <a:pt x="39" y="30"/>
                    <a:pt x="38" y="27"/>
                    <a:pt x="38" y="25"/>
                  </a:cubicBezTo>
                  <a:cubicBezTo>
                    <a:pt x="37" y="25"/>
                    <a:pt x="35" y="25"/>
                    <a:pt x="35" y="25"/>
                  </a:cubicBezTo>
                  <a:close/>
                  <a:moveTo>
                    <a:pt x="8" y="13"/>
                  </a:moveTo>
                  <a:cubicBezTo>
                    <a:pt x="7" y="13"/>
                    <a:pt x="4" y="18"/>
                    <a:pt x="8" y="16"/>
                  </a:cubicBezTo>
                  <a:cubicBezTo>
                    <a:pt x="9" y="16"/>
                    <a:pt x="9" y="12"/>
                    <a:pt x="8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Freeform 271">
              <a:extLst>
                <a:ext uri="{FF2B5EF4-FFF2-40B4-BE49-F238E27FC236}">
                  <a16:creationId xmlns:a16="http://schemas.microsoft.com/office/drawing/2014/main" xmlns="" id="{00E31F40-CC63-40F7-9E50-61AC7C5442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1969" y="1846392"/>
              <a:ext cx="154492" cy="179644"/>
            </a:xfrm>
            <a:custGeom>
              <a:avLst/>
              <a:gdLst>
                <a:gd name="T0" fmla="*/ 16 w 44"/>
                <a:gd name="T1" fmla="*/ 36 h 51"/>
                <a:gd name="T2" fmla="*/ 20 w 44"/>
                <a:gd name="T3" fmla="*/ 41 h 51"/>
                <a:gd name="T4" fmla="*/ 23 w 44"/>
                <a:gd name="T5" fmla="*/ 42 h 51"/>
                <a:gd name="T6" fmla="*/ 16 w 44"/>
                <a:gd name="T7" fmla="*/ 36 h 51"/>
                <a:gd name="T8" fmla="*/ 26 w 44"/>
                <a:gd name="T9" fmla="*/ 22 h 51"/>
                <a:gd name="T10" fmla="*/ 22 w 44"/>
                <a:gd name="T11" fmla="*/ 21 h 51"/>
                <a:gd name="T12" fmla="*/ 16 w 44"/>
                <a:gd name="T13" fmla="*/ 11 h 51"/>
                <a:gd name="T14" fmla="*/ 22 w 44"/>
                <a:gd name="T15" fmla="*/ 8 h 51"/>
                <a:gd name="T16" fmla="*/ 22 w 44"/>
                <a:gd name="T17" fmla="*/ 4 h 51"/>
                <a:gd name="T18" fmla="*/ 23 w 44"/>
                <a:gd name="T19" fmla="*/ 0 h 51"/>
                <a:gd name="T20" fmla="*/ 14 w 44"/>
                <a:gd name="T21" fmla="*/ 8 h 51"/>
                <a:gd name="T22" fmla="*/ 1 w 44"/>
                <a:gd name="T23" fmla="*/ 15 h 51"/>
                <a:gd name="T24" fmla="*/ 4 w 44"/>
                <a:gd name="T25" fmla="*/ 16 h 51"/>
                <a:gd name="T26" fmla="*/ 13 w 44"/>
                <a:gd name="T27" fmla="*/ 12 h 51"/>
                <a:gd name="T28" fmla="*/ 7 w 44"/>
                <a:gd name="T29" fmla="*/ 20 h 51"/>
                <a:gd name="T30" fmla="*/ 4 w 44"/>
                <a:gd name="T31" fmla="*/ 29 h 51"/>
                <a:gd name="T32" fmla="*/ 2 w 44"/>
                <a:gd name="T33" fmla="*/ 31 h 51"/>
                <a:gd name="T34" fmla="*/ 6 w 44"/>
                <a:gd name="T35" fmla="*/ 42 h 51"/>
                <a:gd name="T36" fmla="*/ 38 w 44"/>
                <a:gd name="T37" fmla="*/ 43 h 51"/>
                <a:gd name="T38" fmla="*/ 30 w 44"/>
                <a:gd name="T39" fmla="*/ 45 h 51"/>
                <a:gd name="T40" fmla="*/ 27 w 44"/>
                <a:gd name="T41" fmla="*/ 44 h 51"/>
                <a:gd name="T42" fmla="*/ 28 w 44"/>
                <a:gd name="T43" fmla="*/ 49 h 51"/>
                <a:gd name="T44" fmla="*/ 30 w 44"/>
                <a:gd name="T45" fmla="*/ 50 h 51"/>
                <a:gd name="T46" fmla="*/ 34 w 44"/>
                <a:gd name="T47" fmla="*/ 50 h 51"/>
                <a:gd name="T48" fmla="*/ 38 w 44"/>
                <a:gd name="T49" fmla="*/ 43 h 51"/>
                <a:gd name="T50" fmla="*/ 24 w 44"/>
                <a:gd name="T51" fmla="*/ 48 h 51"/>
                <a:gd name="T52" fmla="*/ 35 w 44"/>
                <a:gd name="T53" fmla="*/ 25 h 51"/>
                <a:gd name="T54" fmla="*/ 34 w 44"/>
                <a:gd name="T55" fmla="*/ 30 h 51"/>
                <a:gd name="T56" fmla="*/ 31 w 44"/>
                <a:gd name="T57" fmla="*/ 32 h 51"/>
                <a:gd name="T58" fmla="*/ 27 w 44"/>
                <a:gd name="T59" fmla="*/ 32 h 51"/>
                <a:gd name="T60" fmla="*/ 24 w 44"/>
                <a:gd name="T61" fmla="*/ 34 h 51"/>
                <a:gd name="T62" fmla="*/ 27 w 44"/>
                <a:gd name="T63" fmla="*/ 40 h 51"/>
                <a:gd name="T64" fmla="*/ 32 w 44"/>
                <a:gd name="T65" fmla="*/ 39 h 51"/>
                <a:gd name="T66" fmla="*/ 34 w 44"/>
                <a:gd name="T67" fmla="*/ 42 h 51"/>
                <a:gd name="T68" fmla="*/ 39 w 44"/>
                <a:gd name="T69" fmla="*/ 38 h 51"/>
                <a:gd name="T70" fmla="*/ 36 w 44"/>
                <a:gd name="T71" fmla="*/ 34 h 51"/>
                <a:gd name="T72" fmla="*/ 38 w 44"/>
                <a:gd name="T73" fmla="*/ 25 h 51"/>
                <a:gd name="T74" fmla="*/ 8 w 44"/>
                <a:gd name="T75" fmla="*/ 13 h 51"/>
                <a:gd name="T76" fmla="*/ 8 w 44"/>
                <a:gd name="T77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" h="51">
                  <a:moveTo>
                    <a:pt x="15" y="42"/>
                  </a:moveTo>
                  <a:cubicBezTo>
                    <a:pt x="15" y="40"/>
                    <a:pt x="15" y="36"/>
                    <a:pt x="16" y="36"/>
                  </a:cubicBezTo>
                  <a:cubicBezTo>
                    <a:pt x="17" y="37"/>
                    <a:pt x="18" y="38"/>
                    <a:pt x="19" y="39"/>
                  </a:cubicBezTo>
                  <a:cubicBezTo>
                    <a:pt x="20" y="40"/>
                    <a:pt x="19" y="40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2"/>
                    <a:pt x="23" y="42"/>
                    <a:pt x="23" y="42"/>
                  </a:cubicBezTo>
                  <a:cubicBezTo>
                    <a:pt x="23" y="41"/>
                    <a:pt x="23" y="36"/>
                    <a:pt x="23" y="36"/>
                  </a:cubicBezTo>
                  <a:cubicBezTo>
                    <a:pt x="21" y="36"/>
                    <a:pt x="18" y="36"/>
                    <a:pt x="16" y="36"/>
                  </a:cubicBezTo>
                  <a:cubicBezTo>
                    <a:pt x="18" y="31"/>
                    <a:pt x="19" y="30"/>
                    <a:pt x="20" y="24"/>
                  </a:cubicBezTo>
                  <a:cubicBezTo>
                    <a:pt x="24" y="26"/>
                    <a:pt x="23" y="27"/>
                    <a:pt x="26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1"/>
                    <a:pt x="23" y="21"/>
                    <a:pt x="22" y="21"/>
                  </a:cubicBezTo>
                  <a:cubicBezTo>
                    <a:pt x="21" y="19"/>
                    <a:pt x="20" y="16"/>
                    <a:pt x="20" y="12"/>
                  </a:cubicBezTo>
                  <a:cubicBezTo>
                    <a:pt x="18" y="12"/>
                    <a:pt x="18" y="11"/>
                    <a:pt x="16" y="11"/>
                  </a:cubicBezTo>
                  <a:cubicBezTo>
                    <a:pt x="17" y="11"/>
                    <a:pt x="19" y="11"/>
                    <a:pt x="20" y="10"/>
                  </a:cubicBezTo>
                  <a:cubicBezTo>
                    <a:pt x="21" y="10"/>
                    <a:pt x="21" y="9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7"/>
                    <a:pt x="22" y="4"/>
                    <a:pt x="22" y="4"/>
                  </a:cubicBezTo>
                  <a:cubicBezTo>
                    <a:pt x="22" y="4"/>
                    <a:pt x="23" y="1"/>
                    <a:pt x="23" y="2"/>
                  </a:cubicBezTo>
                  <a:cubicBezTo>
                    <a:pt x="23" y="2"/>
                    <a:pt x="23" y="0"/>
                    <a:pt x="23" y="0"/>
                  </a:cubicBezTo>
                  <a:cubicBezTo>
                    <a:pt x="21" y="0"/>
                    <a:pt x="18" y="2"/>
                    <a:pt x="16" y="3"/>
                  </a:cubicBezTo>
                  <a:cubicBezTo>
                    <a:pt x="15" y="4"/>
                    <a:pt x="15" y="8"/>
                    <a:pt x="14" y="8"/>
                  </a:cubicBezTo>
                  <a:cubicBezTo>
                    <a:pt x="9" y="11"/>
                    <a:pt x="9" y="7"/>
                    <a:pt x="4" y="11"/>
                  </a:cubicBezTo>
                  <a:cubicBezTo>
                    <a:pt x="4" y="12"/>
                    <a:pt x="1" y="15"/>
                    <a:pt x="1" y="15"/>
                  </a:cubicBezTo>
                  <a:cubicBezTo>
                    <a:pt x="0" y="15"/>
                    <a:pt x="2" y="16"/>
                    <a:pt x="2" y="16"/>
                  </a:cubicBezTo>
                  <a:cubicBezTo>
                    <a:pt x="2" y="16"/>
                    <a:pt x="3" y="16"/>
                    <a:pt x="4" y="16"/>
                  </a:cubicBezTo>
                  <a:cubicBezTo>
                    <a:pt x="4" y="15"/>
                    <a:pt x="4" y="15"/>
                    <a:pt x="4" y="14"/>
                  </a:cubicBezTo>
                  <a:cubicBezTo>
                    <a:pt x="6" y="11"/>
                    <a:pt x="9" y="12"/>
                    <a:pt x="13" y="12"/>
                  </a:cubicBezTo>
                  <a:cubicBezTo>
                    <a:pt x="13" y="14"/>
                    <a:pt x="13" y="15"/>
                    <a:pt x="14" y="18"/>
                  </a:cubicBezTo>
                  <a:cubicBezTo>
                    <a:pt x="9" y="14"/>
                    <a:pt x="11" y="16"/>
                    <a:pt x="7" y="20"/>
                  </a:cubicBezTo>
                  <a:cubicBezTo>
                    <a:pt x="5" y="20"/>
                    <a:pt x="2" y="20"/>
                    <a:pt x="0" y="20"/>
                  </a:cubicBezTo>
                  <a:cubicBezTo>
                    <a:pt x="0" y="26"/>
                    <a:pt x="0" y="26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6"/>
                    <a:pt x="4" y="38"/>
                    <a:pt x="6" y="40"/>
                  </a:cubicBezTo>
                  <a:cubicBezTo>
                    <a:pt x="6" y="40"/>
                    <a:pt x="6" y="41"/>
                    <a:pt x="6" y="42"/>
                  </a:cubicBezTo>
                  <a:lnTo>
                    <a:pt x="15" y="42"/>
                  </a:lnTo>
                  <a:close/>
                  <a:moveTo>
                    <a:pt x="38" y="43"/>
                  </a:moveTo>
                  <a:cubicBezTo>
                    <a:pt x="36" y="43"/>
                    <a:pt x="34" y="45"/>
                    <a:pt x="32" y="46"/>
                  </a:cubicBezTo>
                  <a:cubicBezTo>
                    <a:pt x="32" y="46"/>
                    <a:pt x="29" y="45"/>
                    <a:pt x="30" y="45"/>
                  </a:cubicBezTo>
                  <a:cubicBezTo>
                    <a:pt x="30" y="45"/>
                    <a:pt x="30" y="45"/>
                    <a:pt x="29" y="44"/>
                  </a:cubicBezTo>
                  <a:cubicBezTo>
                    <a:pt x="27" y="43"/>
                    <a:pt x="28" y="44"/>
                    <a:pt x="27" y="44"/>
                  </a:cubicBezTo>
                  <a:cubicBezTo>
                    <a:pt x="27" y="46"/>
                    <a:pt x="28" y="46"/>
                    <a:pt x="27" y="46"/>
                  </a:cubicBezTo>
                  <a:cubicBezTo>
                    <a:pt x="27" y="48"/>
                    <a:pt x="28" y="48"/>
                    <a:pt x="28" y="49"/>
                  </a:cubicBezTo>
                  <a:cubicBezTo>
                    <a:pt x="28" y="49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50"/>
                    <a:pt x="35" y="47"/>
                    <a:pt x="36" y="47"/>
                  </a:cubicBezTo>
                  <a:cubicBezTo>
                    <a:pt x="36" y="47"/>
                    <a:pt x="44" y="43"/>
                    <a:pt x="38" y="43"/>
                  </a:cubicBezTo>
                  <a:close/>
                  <a:moveTo>
                    <a:pt x="24" y="42"/>
                  </a:moveTo>
                  <a:cubicBezTo>
                    <a:pt x="24" y="43"/>
                    <a:pt x="21" y="51"/>
                    <a:pt x="24" y="48"/>
                  </a:cubicBezTo>
                  <a:cubicBezTo>
                    <a:pt x="24" y="48"/>
                    <a:pt x="26" y="41"/>
                    <a:pt x="24" y="42"/>
                  </a:cubicBezTo>
                  <a:close/>
                  <a:moveTo>
                    <a:pt x="35" y="25"/>
                  </a:moveTo>
                  <a:cubicBezTo>
                    <a:pt x="34" y="26"/>
                    <a:pt x="33" y="26"/>
                    <a:pt x="32" y="26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1"/>
                    <a:pt x="33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0" y="30"/>
                    <a:pt x="30" y="30"/>
                  </a:cubicBezTo>
                  <a:cubicBezTo>
                    <a:pt x="26" y="29"/>
                    <a:pt x="28" y="31"/>
                    <a:pt x="27" y="32"/>
                  </a:cubicBezTo>
                  <a:cubicBezTo>
                    <a:pt x="27" y="33"/>
                    <a:pt x="25" y="32"/>
                    <a:pt x="24" y="32"/>
                  </a:cubicBezTo>
                  <a:cubicBezTo>
                    <a:pt x="25" y="33"/>
                    <a:pt x="24" y="34"/>
                    <a:pt x="24" y="34"/>
                  </a:cubicBezTo>
                  <a:cubicBezTo>
                    <a:pt x="25" y="35"/>
                    <a:pt x="26" y="35"/>
                    <a:pt x="27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8" y="40"/>
                    <a:pt x="29" y="40"/>
                    <a:pt x="30" y="40"/>
                  </a:cubicBezTo>
                  <a:cubicBezTo>
                    <a:pt x="29" y="39"/>
                    <a:pt x="31" y="39"/>
                    <a:pt x="32" y="39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2"/>
                    <a:pt x="34" y="42"/>
                    <a:pt x="34" y="42"/>
                  </a:cubicBezTo>
                  <a:cubicBezTo>
                    <a:pt x="35" y="42"/>
                    <a:pt x="34" y="40"/>
                    <a:pt x="35" y="40"/>
                  </a:cubicBezTo>
                  <a:cubicBezTo>
                    <a:pt x="35" y="39"/>
                    <a:pt x="39" y="38"/>
                    <a:pt x="39" y="38"/>
                  </a:cubicBezTo>
                  <a:cubicBezTo>
                    <a:pt x="39" y="37"/>
                    <a:pt x="39" y="36"/>
                    <a:pt x="39" y="36"/>
                  </a:cubicBezTo>
                  <a:cubicBezTo>
                    <a:pt x="38" y="35"/>
                    <a:pt x="37" y="35"/>
                    <a:pt x="36" y="34"/>
                  </a:cubicBezTo>
                  <a:cubicBezTo>
                    <a:pt x="37" y="34"/>
                    <a:pt x="38" y="33"/>
                    <a:pt x="38" y="32"/>
                  </a:cubicBezTo>
                  <a:cubicBezTo>
                    <a:pt x="39" y="30"/>
                    <a:pt x="38" y="27"/>
                    <a:pt x="38" y="25"/>
                  </a:cubicBezTo>
                  <a:cubicBezTo>
                    <a:pt x="37" y="25"/>
                    <a:pt x="35" y="25"/>
                    <a:pt x="35" y="25"/>
                  </a:cubicBezTo>
                  <a:close/>
                  <a:moveTo>
                    <a:pt x="8" y="13"/>
                  </a:moveTo>
                  <a:cubicBezTo>
                    <a:pt x="7" y="13"/>
                    <a:pt x="4" y="18"/>
                    <a:pt x="8" y="16"/>
                  </a:cubicBezTo>
                  <a:cubicBezTo>
                    <a:pt x="9" y="16"/>
                    <a:pt x="9" y="12"/>
                    <a:pt x="8" y="13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Freeform 272">
              <a:extLst>
                <a:ext uri="{FF2B5EF4-FFF2-40B4-BE49-F238E27FC236}">
                  <a16:creationId xmlns:a16="http://schemas.microsoft.com/office/drawing/2014/main" xmlns="" id="{2FEC9669-5C3A-400D-A132-8BC6E7011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532" y="2171546"/>
              <a:ext cx="183234" cy="122158"/>
            </a:xfrm>
            <a:custGeom>
              <a:avLst/>
              <a:gdLst>
                <a:gd name="T0" fmla="*/ 41 w 52"/>
                <a:gd name="T1" fmla="*/ 30 h 35"/>
                <a:gd name="T2" fmla="*/ 45 w 52"/>
                <a:gd name="T3" fmla="*/ 26 h 35"/>
                <a:gd name="T4" fmla="*/ 48 w 52"/>
                <a:gd name="T5" fmla="*/ 22 h 35"/>
                <a:gd name="T6" fmla="*/ 52 w 52"/>
                <a:gd name="T7" fmla="*/ 20 h 35"/>
                <a:gd name="T8" fmla="*/ 49 w 52"/>
                <a:gd name="T9" fmla="*/ 15 h 35"/>
                <a:gd name="T10" fmla="*/ 44 w 52"/>
                <a:gd name="T11" fmla="*/ 11 h 35"/>
                <a:gd name="T12" fmla="*/ 39 w 52"/>
                <a:gd name="T13" fmla="*/ 10 h 35"/>
                <a:gd name="T14" fmla="*/ 33 w 52"/>
                <a:gd name="T15" fmla="*/ 6 h 35"/>
                <a:gd name="T16" fmla="*/ 29 w 52"/>
                <a:gd name="T17" fmla="*/ 4 h 35"/>
                <a:gd name="T18" fmla="*/ 24 w 52"/>
                <a:gd name="T19" fmla="*/ 3 h 35"/>
                <a:gd name="T20" fmla="*/ 21 w 52"/>
                <a:gd name="T21" fmla="*/ 2 h 35"/>
                <a:gd name="T22" fmla="*/ 18 w 52"/>
                <a:gd name="T23" fmla="*/ 0 h 35"/>
                <a:gd name="T24" fmla="*/ 12 w 52"/>
                <a:gd name="T25" fmla="*/ 4 h 35"/>
                <a:gd name="T26" fmla="*/ 7 w 52"/>
                <a:gd name="T27" fmla="*/ 7 h 35"/>
                <a:gd name="T28" fmla="*/ 2 w 52"/>
                <a:gd name="T29" fmla="*/ 10 h 35"/>
                <a:gd name="T30" fmla="*/ 1 w 52"/>
                <a:gd name="T31" fmla="*/ 13 h 35"/>
                <a:gd name="T32" fmla="*/ 4 w 52"/>
                <a:gd name="T33" fmla="*/ 18 h 35"/>
                <a:gd name="T34" fmla="*/ 6 w 52"/>
                <a:gd name="T35" fmla="*/ 24 h 35"/>
                <a:gd name="T36" fmla="*/ 11 w 52"/>
                <a:gd name="T37" fmla="*/ 27 h 35"/>
                <a:gd name="T38" fmla="*/ 14 w 52"/>
                <a:gd name="T39" fmla="*/ 30 h 35"/>
                <a:gd name="T40" fmla="*/ 21 w 52"/>
                <a:gd name="T41" fmla="*/ 32 h 35"/>
                <a:gd name="T42" fmla="*/ 24 w 52"/>
                <a:gd name="T43" fmla="*/ 27 h 35"/>
                <a:gd name="T44" fmla="*/ 29 w 52"/>
                <a:gd name="T45" fmla="*/ 28 h 35"/>
                <a:gd name="T46" fmla="*/ 35 w 52"/>
                <a:gd name="T47" fmla="*/ 30 h 35"/>
                <a:gd name="T48" fmla="*/ 41 w 52"/>
                <a:gd name="T49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35">
                  <a:moveTo>
                    <a:pt x="41" y="30"/>
                  </a:moveTo>
                  <a:cubicBezTo>
                    <a:pt x="41" y="30"/>
                    <a:pt x="43" y="26"/>
                    <a:pt x="45" y="26"/>
                  </a:cubicBezTo>
                  <a:cubicBezTo>
                    <a:pt x="47" y="26"/>
                    <a:pt x="46" y="22"/>
                    <a:pt x="48" y="22"/>
                  </a:cubicBezTo>
                  <a:cubicBezTo>
                    <a:pt x="49" y="22"/>
                    <a:pt x="52" y="20"/>
                    <a:pt x="52" y="20"/>
                  </a:cubicBezTo>
                  <a:cubicBezTo>
                    <a:pt x="52" y="20"/>
                    <a:pt x="50" y="14"/>
                    <a:pt x="49" y="15"/>
                  </a:cubicBezTo>
                  <a:cubicBezTo>
                    <a:pt x="48" y="16"/>
                    <a:pt x="46" y="10"/>
                    <a:pt x="44" y="11"/>
                  </a:cubicBezTo>
                  <a:cubicBezTo>
                    <a:pt x="42" y="12"/>
                    <a:pt x="41" y="12"/>
                    <a:pt x="39" y="10"/>
                  </a:cubicBezTo>
                  <a:cubicBezTo>
                    <a:pt x="36" y="9"/>
                    <a:pt x="35" y="5"/>
                    <a:pt x="33" y="6"/>
                  </a:cubicBezTo>
                  <a:cubicBezTo>
                    <a:pt x="31" y="7"/>
                    <a:pt x="31" y="4"/>
                    <a:pt x="29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2"/>
                    <a:pt x="12" y="4"/>
                  </a:cubicBezTo>
                  <a:cubicBezTo>
                    <a:pt x="9" y="5"/>
                    <a:pt x="8" y="5"/>
                    <a:pt x="7" y="7"/>
                  </a:cubicBezTo>
                  <a:cubicBezTo>
                    <a:pt x="6" y="10"/>
                    <a:pt x="4" y="9"/>
                    <a:pt x="2" y="10"/>
                  </a:cubicBezTo>
                  <a:cubicBezTo>
                    <a:pt x="0" y="10"/>
                    <a:pt x="0" y="10"/>
                    <a:pt x="1" y="13"/>
                  </a:cubicBezTo>
                  <a:cubicBezTo>
                    <a:pt x="3" y="16"/>
                    <a:pt x="3" y="16"/>
                    <a:pt x="4" y="18"/>
                  </a:cubicBezTo>
                  <a:cubicBezTo>
                    <a:pt x="6" y="20"/>
                    <a:pt x="6" y="21"/>
                    <a:pt x="6" y="24"/>
                  </a:cubicBezTo>
                  <a:cubicBezTo>
                    <a:pt x="6" y="27"/>
                    <a:pt x="9" y="25"/>
                    <a:pt x="11" y="27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9" y="35"/>
                    <a:pt x="21" y="32"/>
                  </a:cubicBezTo>
                  <a:cubicBezTo>
                    <a:pt x="22" y="28"/>
                    <a:pt x="24" y="27"/>
                    <a:pt x="24" y="27"/>
                  </a:cubicBezTo>
                  <a:cubicBezTo>
                    <a:pt x="24" y="27"/>
                    <a:pt x="27" y="26"/>
                    <a:pt x="29" y="28"/>
                  </a:cubicBezTo>
                  <a:cubicBezTo>
                    <a:pt x="31" y="30"/>
                    <a:pt x="33" y="31"/>
                    <a:pt x="35" y="30"/>
                  </a:cubicBezTo>
                  <a:cubicBezTo>
                    <a:pt x="38" y="30"/>
                    <a:pt x="41" y="30"/>
                    <a:pt x="41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Freeform 273">
              <a:extLst>
                <a:ext uri="{FF2B5EF4-FFF2-40B4-BE49-F238E27FC236}">
                  <a16:creationId xmlns:a16="http://schemas.microsoft.com/office/drawing/2014/main" xmlns="" id="{C083854B-E9E7-4F1A-BB5B-0A933B2E9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532" y="2171546"/>
              <a:ext cx="183234" cy="122158"/>
            </a:xfrm>
            <a:custGeom>
              <a:avLst/>
              <a:gdLst>
                <a:gd name="T0" fmla="*/ 41 w 52"/>
                <a:gd name="T1" fmla="*/ 30 h 35"/>
                <a:gd name="T2" fmla="*/ 45 w 52"/>
                <a:gd name="T3" fmla="*/ 26 h 35"/>
                <a:gd name="T4" fmla="*/ 48 w 52"/>
                <a:gd name="T5" fmla="*/ 22 h 35"/>
                <a:gd name="T6" fmla="*/ 52 w 52"/>
                <a:gd name="T7" fmla="*/ 20 h 35"/>
                <a:gd name="T8" fmla="*/ 49 w 52"/>
                <a:gd name="T9" fmla="*/ 15 h 35"/>
                <a:gd name="T10" fmla="*/ 44 w 52"/>
                <a:gd name="T11" fmla="*/ 11 h 35"/>
                <a:gd name="T12" fmla="*/ 39 w 52"/>
                <a:gd name="T13" fmla="*/ 10 h 35"/>
                <a:gd name="T14" fmla="*/ 33 w 52"/>
                <a:gd name="T15" fmla="*/ 6 h 35"/>
                <a:gd name="T16" fmla="*/ 29 w 52"/>
                <a:gd name="T17" fmla="*/ 4 h 35"/>
                <a:gd name="T18" fmla="*/ 24 w 52"/>
                <a:gd name="T19" fmla="*/ 3 h 35"/>
                <a:gd name="T20" fmla="*/ 21 w 52"/>
                <a:gd name="T21" fmla="*/ 2 h 35"/>
                <a:gd name="T22" fmla="*/ 18 w 52"/>
                <a:gd name="T23" fmla="*/ 0 h 35"/>
                <a:gd name="T24" fmla="*/ 12 w 52"/>
                <a:gd name="T25" fmla="*/ 4 h 35"/>
                <a:gd name="T26" fmla="*/ 7 w 52"/>
                <a:gd name="T27" fmla="*/ 7 h 35"/>
                <a:gd name="T28" fmla="*/ 2 w 52"/>
                <a:gd name="T29" fmla="*/ 10 h 35"/>
                <a:gd name="T30" fmla="*/ 1 w 52"/>
                <a:gd name="T31" fmla="*/ 13 h 35"/>
                <a:gd name="T32" fmla="*/ 4 w 52"/>
                <a:gd name="T33" fmla="*/ 18 h 35"/>
                <a:gd name="T34" fmla="*/ 6 w 52"/>
                <a:gd name="T35" fmla="*/ 24 h 35"/>
                <a:gd name="T36" fmla="*/ 11 w 52"/>
                <a:gd name="T37" fmla="*/ 27 h 35"/>
                <a:gd name="T38" fmla="*/ 14 w 52"/>
                <a:gd name="T39" fmla="*/ 30 h 35"/>
                <a:gd name="T40" fmla="*/ 21 w 52"/>
                <a:gd name="T41" fmla="*/ 32 h 35"/>
                <a:gd name="T42" fmla="*/ 24 w 52"/>
                <a:gd name="T43" fmla="*/ 27 h 35"/>
                <a:gd name="T44" fmla="*/ 29 w 52"/>
                <a:gd name="T45" fmla="*/ 28 h 35"/>
                <a:gd name="T46" fmla="*/ 35 w 52"/>
                <a:gd name="T47" fmla="*/ 30 h 35"/>
                <a:gd name="T48" fmla="*/ 41 w 52"/>
                <a:gd name="T49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35">
                  <a:moveTo>
                    <a:pt x="41" y="30"/>
                  </a:moveTo>
                  <a:cubicBezTo>
                    <a:pt x="41" y="30"/>
                    <a:pt x="43" y="26"/>
                    <a:pt x="45" y="26"/>
                  </a:cubicBezTo>
                  <a:cubicBezTo>
                    <a:pt x="47" y="26"/>
                    <a:pt x="46" y="22"/>
                    <a:pt x="48" y="22"/>
                  </a:cubicBezTo>
                  <a:cubicBezTo>
                    <a:pt x="49" y="22"/>
                    <a:pt x="52" y="20"/>
                    <a:pt x="52" y="20"/>
                  </a:cubicBezTo>
                  <a:cubicBezTo>
                    <a:pt x="52" y="20"/>
                    <a:pt x="50" y="14"/>
                    <a:pt x="49" y="15"/>
                  </a:cubicBezTo>
                  <a:cubicBezTo>
                    <a:pt x="48" y="16"/>
                    <a:pt x="46" y="10"/>
                    <a:pt x="44" y="11"/>
                  </a:cubicBezTo>
                  <a:cubicBezTo>
                    <a:pt x="42" y="12"/>
                    <a:pt x="41" y="12"/>
                    <a:pt x="39" y="10"/>
                  </a:cubicBezTo>
                  <a:cubicBezTo>
                    <a:pt x="36" y="9"/>
                    <a:pt x="35" y="5"/>
                    <a:pt x="33" y="6"/>
                  </a:cubicBezTo>
                  <a:cubicBezTo>
                    <a:pt x="31" y="7"/>
                    <a:pt x="31" y="4"/>
                    <a:pt x="29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2"/>
                    <a:pt x="12" y="4"/>
                  </a:cubicBezTo>
                  <a:cubicBezTo>
                    <a:pt x="9" y="5"/>
                    <a:pt x="8" y="5"/>
                    <a:pt x="7" y="7"/>
                  </a:cubicBezTo>
                  <a:cubicBezTo>
                    <a:pt x="6" y="10"/>
                    <a:pt x="4" y="9"/>
                    <a:pt x="2" y="10"/>
                  </a:cubicBezTo>
                  <a:cubicBezTo>
                    <a:pt x="0" y="10"/>
                    <a:pt x="0" y="10"/>
                    <a:pt x="1" y="13"/>
                  </a:cubicBezTo>
                  <a:cubicBezTo>
                    <a:pt x="3" y="16"/>
                    <a:pt x="3" y="16"/>
                    <a:pt x="4" y="18"/>
                  </a:cubicBezTo>
                  <a:cubicBezTo>
                    <a:pt x="6" y="20"/>
                    <a:pt x="6" y="21"/>
                    <a:pt x="6" y="24"/>
                  </a:cubicBezTo>
                  <a:cubicBezTo>
                    <a:pt x="6" y="27"/>
                    <a:pt x="9" y="25"/>
                    <a:pt x="11" y="27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9" y="35"/>
                    <a:pt x="21" y="32"/>
                  </a:cubicBezTo>
                  <a:cubicBezTo>
                    <a:pt x="22" y="28"/>
                    <a:pt x="24" y="27"/>
                    <a:pt x="24" y="27"/>
                  </a:cubicBezTo>
                  <a:cubicBezTo>
                    <a:pt x="24" y="27"/>
                    <a:pt x="27" y="26"/>
                    <a:pt x="29" y="28"/>
                  </a:cubicBezTo>
                  <a:cubicBezTo>
                    <a:pt x="31" y="30"/>
                    <a:pt x="33" y="31"/>
                    <a:pt x="35" y="30"/>
                  </a:cubicBezTo>
                  <a:cubicBezTo>
                    <a:pt x="38" y="30"/>
                    <a:pt x="41" y="30"/>
                    <a:pt x="41" y="3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Freeform 274">
              <a:extLst>
                <a:ext uri="{FF2B5EF4-FFF2-40B4-BE49-F238E27FC236}">
                  <a16:creationId xmlns:a16="http://schemas.microsoft.com/office/drawing/2014/main" xmlns="" id="{A6C9DE36-E58D-4673-8F33-8A8502D279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6700" y="2850597"/>
              <a:ext cx="82635" cy="53893"/>
            </a:xfrm>
            <a:custGeom>
              <a:avLst/>
              <a:gdLst>
                <a:gd name="T0" fmla="*/ 16 w 23"/>
                <a:gd name="T1" fmla="*/ 8 h 15"/>
                <a:gd name="T2" fmla="*/ 16 w 23"/>
                <a:gd name="T3" fmla="*/ 5 h 15"/>
                <a:gd name="T4" fmla="*/ 17 w 23"/>
                <a:gd name="T5" fmla="*/ 5 h 15"/>
                <a:gd name="T6" fmla="*/ 20 w 23"/>
                <a:gd name="T7" fmla="*/ 1 h 15"/>
                <a:gd name="T8" fmla="*/ 14 w 23"/>
                <a:gd name="T9" fmla="*/ 5 h 15"/>
                <a:gd name="T10" fmla="*/ 7 w 23"/>
                <a:gd name="T11" fmla="*/ 5 h 15"/>
                <a:gd name="T12" fmla="*/ 7 w 23"/>
                <a:gd name="T13" fmla="*/ 7 h 15"/>
                <a:gd name="T14" fmla="*/ 5 w 23"/>
                <a:gd name="T15" fmla="*/ 7 h 15"/>
                <a:gd name="T16" fmla="*/ 9 w 23"/>
                <a:gd name="T17" fmla="*/ 8 h 15"/>
                <a:gd name="T18" fmla="*/ 11 w 23"/>
                <a:gd name="T19" fmla="*/ 7 h 15"/>
                <a:gd name="T20" fmla="*/ 13 w 23"/>
                <a:gd name="T21" fmla="*/ 7 h 15"/>
                <a:gd name="T22" fmla="*/ 16 w 23"/>
                <a:gd name="T23" fmla="*/ 8 h 15"/>
                <a:gd name="T24" fmla="*/ 16 w 23"/>
                <a:gd name="T25" fmla="*/ 8 h 15"/>
                <a:gd name="T26" fmla="*/ 16 w 23"/>
                <a:gd name="T27" fmla="*/ 9 h 15"/>
                <a:gd name="T28" fmla="*/ 12 w 23"/>
                <a:gd name="T29" fmla="*/ 11 h 15"/>
                <a:gd name="T30" fmla="*/ 1 w 23"/>
                <a:gd name="T31" fmla="*/ 11 h 15"/>
                <a:gd name="T32" fmla="*/ 0 w 23"/>
                <a:gd name="T33" fmla="*/ 9 h 15"/>
                <a:gd name="T34" fmla="*/ 5 w 23"/>
                <a:gd name="T35" fmla="*/ 7 h 15"/>
                <a:gd name="T36" fmla="*/ 9 w 23"/>
                <a:gd name="T37" fmla="*/ 8 h 15"/>
                <a:gd name="T38" fmla="*/ 11 w 23"/>
                <a:gd name="T39" fmla="*/ 7 h 15"/>
                <a:gd name="T40" fmla="*/ 13 w 23"/>
                <a:gd name="T41" fmla="*/ 7 h 15"/>
                <a:gd name="T42" fmla="*/ 16 w 23"/>
                <a:gd name="T4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15">
                  <a:moveTo>
                    <a:pt x="16" y="8"/>
                  </a:moveTo>
                  <a:cubicBezTo>
                    <a:pt x="16" y="7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4"/>
                    <a:pt x="23" y="0"/>
                    <a:pt x="20" y="1"/>
                  </a:cubicBezTo>
                  <a:cubicBezTo>
                    <a:pt x="18" y="1"/>
                    <a:pt x="16" y="4"/>
                    <a:pt x="14" y="5"/>
                  </a:cubicBezTo>
                  <a:cubicBezTo>
                    <a:pt x="11" y="6"/>
                    <a:pt x="9" y="4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6" y="8"/>
                    <a:pt x="7" y="9"/>
                    <a:pt x="9" y="8"/>
                  </a:cubicBezTo>
                  <a:cubicBezTo>
                    <a:pt x="10" y="8"/>
                    <a:pt x="10" y="7"/>
                    <a:pt x="11" y="7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7"/>
                    <a:pt x="15" y="7"/>
                    <a:pt x="16" y="8"/>
                  </a:cubicBezTo>
                  <a:close/>
                  <a:moveTo>
                    <a:pt x="16" y="8"/>
                  </a:moveTo>
                  <a:cubicBezTo>
                    <a:pt x="16" y="8"/>
                    <a:pt x="16" y="9"/>
                    <a:pt x="16" y="9"/>
                  </a:cubicBezTo>
                  <a:cubicBezTo>
                    <a:pt x="15" y="10"/>
                    <a:pt x="14" y="10"/>
                    <a:pt x="12" y="11"/>
                  </a:cubicBezTo>
                  <a:cubicBezTo>
                    <a:pt x="8" y="13"/>
                    <a:pt x="6" y="15"/>
                    <a:pt x="1" y="11"/>
                  </a:cubicBezTo>
                  <a:cubicBezTo>
                    <a:pt x="1" y="11"/>
                    <a:pt x="1" y="9"/>
                    <a:pt x="0" y="9"/>
                  </a:cubicBezTo>
                  <a:cubicBezTo>
                    <a:pt x="2" y="8"/>
                    <a:pt x="3" y="7"/>
                    <a:pt x="5" y="7"/>
                  </a:cubicBezTo>
                  <a:cubicBezTo>
                    <a:pt x="6" y="8"/>
                    <a:pt x="7" y="9"/>
                    <a:pt x="9" y="8"/>
                  </a:cubicBezTo>
                  <a:cubicBezTo>
                    <a:pt x="10" y="8"/>
                    <a:pt x="10" y="7"/>
                    <a:pt x="11" y="7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7"/>
                    <a:pt x="15" y="7"/>
                    <a:pt x="16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Freeform 275">
              <a:extLst>
                <a:ext uri="{FF2B5EF4-FFF2-40B4-BE49-F238E27FC236}">
                  <a16:creationId xmlns:a16="http://schemas.microsoft.com/office/drawing/2014/main" xmlns="" id="{207B14E5-A2AC-4E5E-9B41-51E7808E3E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6700" y="2850597"/>
              <a:ext cx="82635" cy="53893"/>
            </a:xfrm>
            <a:custGeom>
              <a:avLst/>
              <a:gdLst>
                <a:gd name="T0" fmla="*/ 16 w 23"/>
                <a:gd name="T1" fmla="*/ 8 h 15"/>
                <a:gd name="T2" fmla="*/ 16 w 23"/>
                <a:gd name="T3" fmla="*/ 5 h 15"/>
                <a:gd name="T4" fmla="*/ 17 w 23"/>
                <a:gd name="T5" fmla="*/ 5 h 15"/>
                <a:gd name="T6" fmla="*/ 20 w 23"/>
                <a:gd name="T7" fmla="*/ 1 h 15"/>
                <a:gd name="T8" fmla="*/ 14 w 23"/>
                <a:gd name="T9" fmla="*/ 5 h 15"/>
                <a:gd name="T10" fmla="*/ 7 w 23"/>
                <a:gd name="T11" fmla="*/ 5 h 15"/>
                <a:gd name="T12" fmla="*/ 7 w 23"/>
                <a:gd name="T13" fmla="*/ 7 h 15"/>
                <a:gd name="T14" fmla="*/ 5 w 23"/>
                <a:gd name="T15" fmla="*/ 7 h 15"/>
                <a:gd name="T16" fmla="*/ 9 w 23"/>
                <a:gd name="T17" fmla="*/ 8 h 15"/>
                <a:gd name="T18" fmla="*/ 11 w 23"/>
                <a:gd name="T19" fmla="*/ 7 h 15"/>
                <a:gd name="T20" fmla="*/ 13 w 23"/>
                <a:gd name="T21" fmla="*/ 7 h 15"/>
                <a:gd name="T22" fmla="*/ 16 w 23"/>
                <a:gd name="T23" fmla="*/ 8 h 15"/>
                <a:gd name="T24" fmla="*/ 16 w 23"/>
                <a:gd name="T25" fmla="*/ 8 h 15"/>
                <a:gd name="T26" fmla="*/ 16 w 23"/>
                <a:gd name="T27" fmla="*/ 9 h 15"/>
                <a:gd name="T28" fmla="*/ 12 w 23"/>
                <a:gd name="T29" fmla="*/ 11 h 15"/>
                <a:gd name="T30" fmla="*/ 1 w 23"/>
                <a:gd name="T31" fmla="*/ 11 h 15"/>
                <a:gd name="T32" fmla="*/ 0 w 23"/>
                <a:gd name="T33" fmla="*/ 9 h 15"/>
                <a:gd name="T34" fmla="*/ 5 w 23"/>
                <a:gd name="T35" fmla="*/ 7 h 15"/>
                <a:gd name="T36" fmla="*/ 9 w 23"/>
                <a:gd name="T37" fmla="*/ 8 h 15"/>
                <a:gd name="T38" fmla="*/ 11 w 23"/>
                <a:gd name="T39" fmla="*/ 7 h 15"/>
                <a:gd name="T40" fmla="*/ 13 w 23"/>
                <a:gd name="T41" fmla="*/ 7 h 15"/>
                <a:gd name="T42" fmla="*/ 16 w 23"/>
                <a:gd name="T4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15">
                  <a:moveTo>
                    <a:pt x="16" y="8"/>
                  </a:moveTo>
                  <a:cubicBezTo>
                    <a:pt x="16" y="7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4"/>
                    <a:pt x="23" y="0"/>
                    <a:pt x="20" y="1"/>
                  </a:cubicBezTo>
                  <a:cubicBezTo>
                    <a:pt x="18" y="1"/>
                    <a:pt x="16" y="4"/>
                    <a:pt x="14" y="5"/>
                  </a:cubicBezTo>
                  <a:cubicBezTo>
                    <a:pt x="11" y="6"/>
                    <a:pt x="9" y="4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6" y="8"/>
                    <a:pt x="7" y="9"/>
                    <a:pt x="9" y="8"/>
                  </a:cubicBezTo>
                  <a:cubicBezTo>
                    <a:pt x="10" y="8"/>
                    <a:pt x="10" y="7"/>
                    <a:pt x="11" y="7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7"/>
                    <a:pt x="15" y="7"/>
                    <a:pt x="16" y="8"/>
                  </a:cubicBezTo>
                  <a:close/>
                  <a:moveTo>
                    <a:pt x="16" y="8"/>
                  </a:moveTo>
                  <a:cubicBezTo>
                    <a:pt x="16" y="8"/>
                    <a:pt x="16" y="9"/>
                    <a:pt x="16" y="9"/>
                  </a:cubicBezTo>
                  <a:cubicBezTo>
                    <a:pt x="15" y="10"/>
                    <a:pt x="14" y="10"/>
                    <a:pt x="12" y="11"/>
                  </a:cubicBezTo>
                  <a:cubicBezTo>
                    <a:pt x="8" y="13"/>
                    <a:pt x="6" y="15"/>
                    <a:pt x="1" y="11"/>
                  </a:cubicBezTo>
                  <a:cubicBezTo>
                    <a:pt x="1" y="11"/>
                    <a:pt x="1" y="9"/>
                    <a:pt x="0" y="9"/>
                  </a:cubicBezTo>
                  <a:cubicBezTo>
                    <a:pt x="2" y="8"/>
                    <a:pt x="3" y="7"/>
                    <a:pt x="5" y="7"/>
                  </a:cubicBezTo>
                  <a:cubicBezTo>
                    <a:pt x="6" y="8"/>
                    <a:pt x="7" y="9"/>
                    <a:pt x="9" y="8"/>
                  </a:cubicBezTo>
                  <a:cubicBezTo>
                    <a:pt x="10" y="8"/>
                    <a:pt x="10" y="7"/>
                    <a:pt x="11" y="7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7"/>
                    <a:pt x="15" y="7"/>
                    <a:pt x="16" y="8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Freeform 276">
              <a:extLst>
                <a:ext uri="{FF2B5EF4-FFF2-40B4-BE49-F238E27FC236}">
                  <a16:creationId xmlns:a16="http://schemas.microsoft.com/office/drawing/2014/main" xmlns="" id="{D6E05DB7-960E-4BD3-97A5-FA8734DA02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6996" y="3333837"/>
              <a:ext cx="308982" cy="134733"/>
            </a:xfrm>
            <a:custGeom>
              <a:avLst/>
              <a:gdLst>
                <a:gd name="T0" fmla="*/ 14 w 88"/>
                <a:gd name="T1" fmla="*/ 12 h 38"/>
                <a:gd name="T2" fmla="*/ 14 w 88"/>
                <a:gd name="T3" fmla="*/ 15 h 38"/>
                <a:gd name="T4" fmla="*/ 12 w 88"/>
                <a:gd name="T5" fmla="*/ 19 h 38"/>
                <a:gd name="T6" fmla="*/ 14 w 88"/>
                <a:gd name="T7" fmla="*/ 19 h 38"/>
                <a:gd name="T8" fmla="*/ 18 w 88"/>
                <a:gd name="T9" fmla="*/ 13 h 38"/>
                <a:gd name="T10" fmla="*/ 14 w 88"/>
                <a:gd name="T11" fmla="*/ 12 h 38"/>
                <a:gd name="T12" fmla="*/ 14 w 88"/>
                <a:gd name="T13" fmla="*/ 1 h 38"/>
                <a:gd name="T14" fmla="*/ 2 w 88"/>
                <a:gd name="T15" fmla="*/ 9 h 38"/>
                <a:gd name="T16" fmla="*/ 2 w 88"/>
                <a:gd name="T17" fmla="*/ 13 h 38"/>
                <a:gd name="T18" fmla="*/ 0 w 88"/>
                <a:gd name="T19" fmla="*/ 14 h 38"/>
                <a:gd name="T20" fmla="*/ 7 w 88"/>
                <a:gd name="T21" fmla="*/ 13 h 38"/>
                <a:gd name="T22" fmla="*/ 7 w 88"/>
                <a:gd name="T23" fmla="*/ 11 h 38"/>
                <a:gd name="T24" fmla="*/ 10 w 88"/>
                <a:gd name="T25" fmla="*/ 11 h 38"/>
                <a:gd name="T26" fmla="*/ 11 w 88"/>
                <a:gd name="T27" fmla="*/ 9 h 38"/>
                <a:gd name="T28" fmla="*/ 20 w 88"/>
                <a:gd name="T29" fmla="*/ 5 h 38"/>
                <a:gd name="T30" fmla="*/ 24 w 88"/>
                <a:gd name="T31" fmla="*/ 6 h 38"/>
                <a:gd name="T32" fmla="*/ 24 w 88"/>
                <a:gd name="T33" fmla="*/ 9 h 38"/>
                <a:gd name="T34" fmla="*/ 31 w 88"/>
                <a:gd name="T35" fmla="*/ 10 h 38"/>
                <a:gd name="T36" fmla="*/ 33 w 88"/>
                <a:gd name="T37" fmla="*/ 12 h 38"/>
                <a:gd name="T38" fmla="*/ 36 w 88"/>
                <a:gd name="T39" fmla="*/ 12 h 38"/>
                <a:gd name="T40" fmla="*/ 37 w 88"/>
                <a:gd name="T41" fmla="*/ 15 h 38"/>
                <a:gd name="T42" fmla="*/ 41 w 88"/>
                <a:gd name="T43" fmla="*/ 17 h 38"/>
                <a:gd name="T44" fmla="*/ 43 w 88"/>
                <a:gd name="T45" fmla="*/ 19 h 38"/>
                <a:gd name="T46" fmla="*/ 52 w 88"/>
                <a:gd name="T47" fmla="*/ 19 h 38"/>
                <a:gd name="T48" fmla="*/ 52 w 88"/>
                <a:gd name="T49" fmla="*/ 23 h 38"/>
                <a:gd name="T50" fmla="*/ 63 w 88"/>
                <a:gd name="T51" fmla="*/ 30 h 38"/>
                <a:gd name="T52" fmla="*/ 63 w 88"/>
                <a:gd name="T53" fmla="*/ 33 h 38"/>
                <a:gd name="T54" fmla="*/ 59 w 88"/>
                <a:gd name="T55" fmla="*/ 36 h 38"/>
                <a:gd name="T56" fmla="*/ 60 w 88"/>
                <a:gd name="T57" fmla="*/ 38 h 38"/>
                <a:gd name="T58" fmla="*/ 81 w 88"/>
                <a:gd name="T59" fmla="*/ 36 h 38"/>
                <a:gd name="T60" fmla="*/ 83 w 88"/>
                <a:gd name="T61" fmla="*/ 36 h 38"/>
                <a:gd name="T62" fmla="*/ 88 w 88"/>
                <a:gd name="T63" fmla="*/ 34 h 38"/>
                <a:gd name="T64" fmla="*/ 87 w 88"/>
                <a:gd name="T65" fmla="*/ 31 h 38"/>
                <a:gd name="T66" fmla="*/ 83 w 88"/>
                <a:gd name="T67" fmla="*/ 29 h 38"/>
                <a:gd name="T68" fmla="*/ 76 w 88"/>
                <a:gd name="T69" fmla="*/ 28 h 38"/>
                <a:gd name="T70" fmla="*/ 77 w 88"/>
                <a:gd name="T71" fmla="*/ 24 h 38"/>
                <a:gd name="T72" fmla="*/ 66 w 88"/>
                <a:gd name="T73" fmla="*/ 19 h 38"/>
                <a:gd name="T74" fmla="*/ 64 w 88"/>
                <a:gd name="T75" fmla="*/ 19 h 38"/>
                <a:gd name="T76" fmla="*/ 62 w 88"/>
                <a:gd name="T77" fmla="*/ 15 h 38"/>
                <a:gd name="T78" fmla="*/ 58 w 88"/>
                <a:gd name="T79" fmla="*/ 15 h 38"/>
                <a:gd name="T80" fmla="*/ 58 w 88"/>
                <a:gd name="T81" fmla="*/ 14 h 38"/>
                <a:gd name="T82" fmla="*/ 56 w 88"/>
                <a:gd name="T83" fmla="*/ 14 h 38"/>
                <a:gd name="T84" fmla="*/ 54 w 88"/>
                <a:gd name="T85" fmla="*/ 12 h 38"/>
                <a:gd name="T86" fmla="*/ 46 w 88"/>
                <a:gd name="T87" fmla="*/ 11 h 38"/>
                <a:gd name="T88" fmla="*/ 42 w 88"/>
                <a:gd name="T89" fmla="*/ 5 h 38"/>
                <a:gd name="T90" fmla="*/ 28 w 88"/>
                <a:gd name="T91" fmla="*/ 1 h 38"/>
                <a:gd name="T92" fmla="*/ 25 w 88"/>
                <a:gd name="T93" fmla="*/ 3 h 38"/>
                <a:gd name="T94" fmla="*/ 24 w 88"/>
                <a:gd name="T95" fmla="*/ 1 h 38"/>
                <a:gd name="T96" fmla="*/ 14 w 88"/>
                <a:gd name="T9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38">
                  <a:moveTo>
                    <a:pt x="14" y="12"/>
                  </a:moveTo>
                  <a:cubicBezTo>
                    <a:pt x="14" y="12"/>
                    <a:pt x="14" y="14"/>
                    <a:pt x="14" y="15"/>
                  </a:cubicBezTo>
                  <a:cubicBezTo>
                    <a:pt x="15" y="14"/>
                    <a:pt x="17" y="17"/>
                    <a:pt x="12" y="19"/>
                  </a:cubicBezTo>
                  <a:cubicBezTo>
                    <a:pt x="11" y="20"/>
                    <a:pt x="16" y="19"/>
                    <a:pt x="14" y="19"/>
                  </a:cubicBezTo>
                  <a:cubicBezTo>
                    <a:pt x="19" y="16"/>
                    <a:pt x="17" y="20"/>
                    <a:pt x="18" y="13"/>
                  </a:cubicBezTo>
                  <a:cubicBezTo>
                    <a:pt x="17" y="13"/>
                    <a:pt x="16" y="13"/>
                    <a:pt x="14" y="12"/>
                  </a:cubicBezTo>
                  <a:close/>
                  <a:moveTo>
                    <a:pt x="14" y="1"/>
                  </a:moveTo>
                  <a:cubicBezTo>
                    <a:pt x="12" y="1"/>
                    <a:pt x="3" y="7"/>
                    <a:pt x="2" y="9"/>
                  </a:cubicBezTo>
                  <a:cubicBezTo>
                    <a:pt x="2" y="10"/>
                    <a:pt x="2" y="13"/>
                    <a:pt x="2" y="13"/>
                  </a:cubicBezTo>
                  <a:cubicBezTo>
                    <a:pt x="1" y="13"/>
                    <a:pt x="1" y="13"/>
                    <a:pt x="0" y="14"/>
                  </a:cubicBezTo>
                  <a:cubicBezTo>
                    <a:pt x="2" y="14"/>
                    <a:pt x="5" y="14"/>
                    <a:pt x="7" y="13"/>
                  </a:cubicBezTo>
                  <a:cubicBezTo>
                    <a:pt x="7" y="13"/>
                    <a:pt x="7" y="11"/>
                    <a:pt x="7" y="11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11" y="11"/>
                    <a:pt x="10" y="9"/>
                    <a:pt x="11" y="9"/>
                  </a:cubicBezTo>
                  <a:cubicBezTo>
                    <a:pt x="12" y="7"/>
                    <a:pt x="16" y="4"/>
                    <a:pt x="20" y="5"/>
                  </a:cubicBezTo>
                  <a:cubicBezTo>
                    <a:pt x="21" y="5"/>
                    <a:pt x="23" y="6"/>
                    <a:pt x="24" y="6"/>
                  </a:cubicBezTo>
                  <a:cubicBezTo>
                    <a:pt x="24" y="6"/>
                    <a:pt x="24" y="8"/>
                    <a:pt x="24" y="9"/>
                  </a:cubicBezTo>
                  <a:cubicBezTo>
                    <a:pt x="26" y="10"/>
                    <a:pt x="28" y="9"/>
                    <a:pt x="31" y="10"/>
                  </a:cubicBezTo>
                  <a:cubicBezTo>
                    <a:pt x="31" y="10"/>
                    <a:pt x="33" y="12"/>
                    <a:pt x="33" y="12"/>
                  </a:cubicBezTo>
                  <a:cubicBezTo>
                    <a:pt x="34" y="12"/>
                    <a:pt x="35" y="11"/>
                    <a:pt x="36" y="12"/>
                  </a:cubicBezTo>
                  <a:cubicBezTo>
                    <a:pt x="37" y="12"/>
                    <a:pt x="36" y="14"/>
                    <a:pt x="37" y="15"/>
                  </a:cubicBezTo>
                  <a:cubicBezTo>
                    <a:pt x="38" y="16"/>
                    <a:pt x="40" y="16"/>
                    <a:pt x="41" y="17"/>
                  </a:cubicBezTo>
                  <a:cubicBezTo>
                    <a:pt x="42" y="17"/>
                    <a:pt x="42" y="19"/>
                    <a:pt x="43" y="19"/>
                  </a:cubicBezTo>
                  <a:cubicBezTo>
                    <a:pt x="45" y="20"/>
                    <a:pt x="49" y="19"/>
                    <a:pt x="52" y="19"/>
                  </a:cubicBezTo>
                  <a:cubicBezTo>
                    <a:pt x="52" y="20"/>
                    <a:pt x="51" y="21"/>
                    <a:pt x="52" y="23"/>
                  </a:cubicBezTo>
                  <a:cubicBezTo>
                    <a:pt x="53" y="27"/>
                    <a:pt x="58" y="29"/>
                    <a:pt x="63" y="30"/>
                  </a:cubicBezTo>
                  <a:cubicBezTo>
                    <a:pt x="63" y="31"/>
                    <a:pt x="63" y="32"/>
                    <a:pt x="63" y="33"/>
                  </a:cubicBezTo>
                  <a:cubicBezTo>
                    <a:pt x="63" y="34"/>
                    <a:pt x="60" y="36"/>
                    <a:pt x="59" y="36"/>
                  </a:cubicBezTo>
                  <a:cubicBezTo>
                    <a:pt x="59" y="37"/>
                    <a:pt x="60" y="38"/>
                    <a:pt x="60" y="38"/>
                  </a:cubicBezTo>
                  <a:cubicBezTo>
                    <a:pt x="66" y="37"/>
                    <a:pt x="75" y="36"/>
                    <a:pt x="81" y="36"/>
                  </a:cubicBezTo>
                  <a:cubicBezTo>
                    <a:pt x="81" y="36"/>
                    <a:pt x="82" y="37"/>
                    <a:pt x="83" y="36"/>
                  </a:cubicBezTo>
                  <a:cubicBezTo>
                    <a:pt x="85" y="36"/>
                    <a:pt x="87" y="34"/>
                    <a:pt x="88" y="34"/>
                  </a:cubicBezTo>
                  <a:cubicBezTo>
                    <a:pt x="88" y="33"/>
                    <a:pt x="87" y="32"/>
                    <a:pt x="87" y="31"/>
                  </a:cubicBezTo>
                  <a:cubicBezTo>
                    <a:pt x="87" y="31"/>
                    <a:pt x="85" y="29"/>
                    <a:pt x="83" y="29"/>
                  </a:cubicBezTo>
                  <a:cubicBezTo>
                    <a:pt x="80" y="29"/>
                    <a:pt x="79" y="31"/>
                    <a:pt x="76" y="28"/>
                  </a:cubicBezTo>
                  <a:cubicBezTo>
                    <a:pt x="76" y="28"/>
                    <a:pt x="77" y="25"/>
                    <a:pt x="77" y="24"/>
                  </a:cubicBezTo>
                  <a:cubicBezTo>
                    <a:pt x="70" y="24"/>
                    <a:pt x="70" y="25"/>
                    <a:pt x="66" y="19"/>
                  </a:cubicBezTo>
                  <a:cubicBezTo>
                    <a:pt x="65" y="19"/>
                    <a:pt x="65" y="20"/>
                    <a:pt x="64" y="19"/>
                  </a:cubicBezTo>
                  <a:cubicBezTo>
                    <a:pt x="63" y="19"/>
                    <a:pt x="63" y="16"/>
                    <a:pt x="62" y="15"/>
                  </a:cubicBezTo>
                  <a:cubicBezTo>
                    <a:pt x="61" y="15"/>
                    <a:pt x="59" y="16"/>
                    <a:pt x="58" y="15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7" y="13"/>
                    <a:pt x="56" y="14"/>
                    <a:pt x="56" y="14"/>
                  </a:cubicBezTo>
                  <a:cubicBezTo>
                    <a:pt x="55" y="14"/>
                    <a:pt x="54" y="12"/>
                    <a:pt x="54" y="12"/>
                  </a:cubicBezTo>
                  <a:cubicBezTo>
                    <a:pt x="50" y="11"/>
                    <a:pt x="49" y="12"/>
                    <a:pt x="46" y="11"/>
                  </a:cubicBezTo>
                  <a:cubicBezTo>
                    <a:pt x="44" y="9"/>
                    <a:pt x="44" y="6"/>
                    <a:pt x="42" y="5"/>
                  </a:cubicBezTo>
                  <a:cubicBezTo>
                    <a:pt x="41" y="4"/>
                    <a:pt x="29" y="1"/>
                    <a:pt x="28" y="1"/>
                  </a:cubicBezTo>
                  <a:cubicBezTo>
                    <a:pt x="27" y="1"/>
                    <a:pt x="27" y="4"/>
                    <a:pt x="25" y="3"/>
                  </a:cubicBezTo>
                  <a:cubicBezTo>
                    <a:pt x="25" y="3"/>
                    <a:pt x="24" y="1"/>
                    <a:pt x="24" y="1"/>
                  </a:cubicBezTo>
                  <a:cubicBezTo>
                    <a:pt x="20" y="1"/>
                    <a:pt x="17" y="0"/>
                    <a:pt x="1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Freeform 277">
              <a:extLst>
                <a:ext uri="{FF2B5EF4-FFF2-40B4-BE49-F238E27FC236}">
                  <a16:creationId xmlns:a16="http://schemas.microsoft.com/office/drawing/2014/main" xmlns="" id="{D5A92D60-5453-4777-93DE-CE1570B682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6996" y="3333837"/>
              <a:ext cx="308982" cy="134733"/>
            </a:xfrm>
            <a:custGeom>
              <a:avLst/>
              <a:gdLst>
                <a:gd name="T0" fmla="*/ 14 w 88"/>
                <a:gd name="T1" fmla="*/ 12 h 38"/>
                <a:gd name="T2" fmla="*/ 14 w 88"/>
                <a:gd name="T3" fmla="*/ 15 h 38"/>
                <a:gd name="T4" fmla="*/ 12 w 88"/>
                <a:gd name="T5" fmla="*/ 19 h 38"/>
                <a:gd name="T6" fmla="*/ 14 w 88"/>
                <a:gd name="T7" fmla="*/ 19 h 38"/>
                <a:gd name="T8" fmla="*/ 18 w 88"/>
                <a:gd name="T9" fmla="*/ 13 h 38"/>
                <a:gd name="T10" fmla="*/ 14 w 88"/>
                <a:gd name="T11" fmla="*/ 12 h 38"/>
                <a:gd name="T12" fmla="*/ 14 w 88"/>
                <a:gd name="T13" fmla="*/ 1 h 38"/>
                <a:gd name="T14" fmla="*/ 2 w 88"/>
                <a:gd name="T15" fmla="*/ 9 h 38"/>
                <a:gd name="T16" fmla="*/ 2 w 88"/>
                <a:gd name="T17" fmla="*/ 13 h 38"/>
                <a:gd name="T18" fmla="*/ 0 w 88"/>
                <a:gd name="T19" fmla="*/ 14 h 38"/>
                <a:gd name="T20" fmla="*/ 7 w 88"/>
                <a:gd name="T21" fmla="*/ 13 h 38"/>
                <a:gd name="T22" fmla="*/ 7 w 88"/>
                <a:gd name="T23" fmla="*/ 11 h 38"/>
                <a:gd name="T24" fmla="*/ 10 w 88"/>
                <a:gd name="T25" fmla="*/ 11 h 38"/>
                <a:gd name="T26" fmla="*/ 11 w 88"/>
                <a:gd name="T27" fmla="*/ 9 h 38"/>
                <a:gd name="T28" fmla="*/ 20 w 88"/>
                <a:gd name="T29" fmla="*/ 5 h 38"/>
                <a:gd name="T30" fmla="*/ 24 w 88"/>
                <a:gd name="T31" fmla="*/ 6 h 38"/>
                <a:gd name="T32" fmla="*/ 24 w 88"/>
                <a:gd name="T33" fmla="*/ 9 h 38"/>
                <a:gd name="T34" fmla="*/ 31 w 88"/>
                <a:gd name="T35" fmla="*/ 10 h 38"/>
                <a:gd name="T36" fmla="*/ 33 w 88"/>
                <a:gd name="T37" fmla="*/ 12 h 38"/>
                <a:gd name="T38" fmla="*/ 36 w 88"/>
                <a:gd name="T39" fmla="*/ 12 h 38"/>
                <a:gd name="T40" fmla="*/ 37 w 88"/>
                <a:gd name="T41" fmla="*/ 15 h 38"/>
                <a:gd name="T42" fmla="*/ 41 w 88"/>
                <a:gd name="T43" fmla="*/ 17 h 38"/>
                <a:gd name="T44" fmla="*/ 43 w 88"/>
                <a:gd name="T45" fmla="*/ 19 h 38"/>
                <a:gd name="T46" fmla="*/ 52 w 88"/>
                <a:gd name="T47" fmla="*/ 19 h 38"/>
                <a:gd name="T48" fmla="*/ 52 w 88"/>
                <a:gd name="T49" fmla="*/ 23 h 38"/>
                <a:gd name="T50" fmla="*/ 63 w 88"/>
                <a:gd name="T51" fmla="*/ 30 h 38"/>
                <a:gd name="T52" fmla="*/ 63 w 88"/>
                <a:gd name="T53" fmla="*/ 33 h 38"/>
                <a:gd name="T54" fmla="*/ 59 w 88"/>
                <a:gd name="T55" fmla="*/ 36 h 38"/>
                <a:gd name="T56" fmla="*/ 60 w 88"/>
                <a:gd name="T57" fmla="*/ 38 h 38"/>
                <a:gd name="T58" fmla="*/ 81 w 88"/>
                <a:gd name="T59" fmla="*/ 36 h 38"/>
                <a:gd name="T60" fmla="*/ 83 w 88"/>
                <a:gd name="T61" fmla="*/ 36 h 38"/>
                <a:gd name="T62" fmla="*/ 88 w 88"/>
                <a:gd name="T63" fmla="*/ 34 h 38"/>
                <a:gd name="T64" fmla="*/ 87 w 88"/>
                <a:gd name="T65" fmla="*/ 31 h 38"/>
                <a:gd name="T66" fmla="*/ 83 w 88"/>
                <a:gd name="T67" fmla="*/ 29 h 38"/>
                <a:gd name="T68" fmla="*/ 76 w 88"/>
                <a:gd name="T69" fmla="*/ 28 h 38"/>
                <a:gd name="T70" fmla="*/ 77 w 88"/>
                <a:gd name="T71" fmla="*/ 24 h 38"/>
                <a:gd name="T72" fmla="*/ 66 w 88"/>
                <a:gd name="T73" fmla="*/ 19 h 38"/>
                <a:gd name="T74" fmla="*/ 64 w 88"/>
                <a:gd name="T75" fmla="*/ 19 h 38"/>
                <a:gd name="T76" fmla="*/ 62 w 88"/>
                <a:gd name="T77" fmla="*/ 15 h 38"/>
                <a:gd name="T78" fmla="*/ 58 w 88"/>
                <a:gd name="T79" fmla="*/ 15 h 38"/>
                <a:gd name="T80" fmla="*/ 58 w 88"/>
                <a:gd name="T81" fmla="*/ 14 h 38"/>
                <a:gd name="T82" fmla="*/ 56 w 88"/>
                <a:gd name="T83" fmla="*/ 14 h 38"/>
                <a:gd name="T84" fmla="*/ 54 w 88"/>
                <a:gd name="T85" fmla="*/ 12 h 38"/>
                <a:gd name="T86" fmla="*/ 46 w 88"/>
                <a:gd name="T87" fmla="*/ 11 h 38"/>
                <a:gd name="T88" fmla="*/ 42 w 88"/>
                <a:gd name="T89" fmla="*/ 5 h 38"/>
                <a:gd name="T90" fmla="*/ 28 w 88"/>
                <a:gd name="T91" fmla="*/ 1 h 38"/>
                <a:gd name="T92" fmla="*/ 25 w 88"/>
                <a:gd name="T93" fmla="*/ 3 h 38"/>
                <a:gd name="T94" fmla="*/ 24 w 88"/>
                <a:gd name="T95" fmla="*/ 1 h 38"/>
                <a:gd name="T96" fmla="*/ 14 w 88"/>
                <a:gd name="T9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38">
                  <a:moveTo>
                    <a:pt x="14" y="12"/>
                  </a:moveTo>
                  <a:cubicBezTo>
                    <a:pt x="14" y="12"/>
                    <a:pt x="14" y="14"/>
                    <a:pt x="14" y="15"/>
                  </a:cubicBezTo>
                  <a:cubicBezTo>
                    <a:pt x="15" y="14"/>
                    <a:pt x="17" y="17"/>
                    <a:pt x="12" y="19"/>
                  </a:cubicBezTo>
                  <a:cubicBezTo>
                    <a:pt x="11" y="20"/>
                    <a:pt x="16" y="19"/>
                    <a:pt x="14" y="19"/>
                  </a:cubicBezTo>
                  <a:cubicBezTo>
                    <a:pt x="19" y="16"/>
                    <a:pt x="17" y="20"/>
                    <a:pt x="18" y="13"/>
                  </a:cubicBezTo>
                  <a:cubicBezTo>
                    <a:pt x="17" y="13"/>
                    <a:pt x="16" y="13"/>
                    <a:pt x="14" y="12"/>
                  </a:cubicBezTo>
                  <a:close/>
                  <a:moveTo>
                    <a:pt x="14" y="1"/>
                  </a:moveTo>
                  <a:cubicBezTo>
                    <a:pt x="12" y="1"/>
                    <a:pt x="3" y="7"/>
                    <a:pt x="2" y="9"/>
                  </a:cubicBezTo>
                  <a:cubicBezTo>
                    <a:pt x="2" y="10"/>
                    <a:pt x="2" y="13"/>
                    <a:pt x="2" y="13"/>
                  </a:cubicBezTo>
                  <a:cubicBezTo>
                    <a:pt x="1" y="13"/>
                    <a:pt x="1" y="13"/>
                    <a:pt x="0" y="14"/>
                  </a:cubicBezTo>
                  <a:cubicBezTo>
                    <a:pt x="2" y="14"/>
                    <a:pt x="5" y="14"/>
                    <a:pt x="7" y="13"/>
                  </a:cubicBezTo>
                  <a:cubicBezTo>
                    <a:pt x="7" y="13"/>
                    <a:pt x="7" y="11"/>
                    <a:pt x="7" y="11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11" y="11"/>
                    <a:pt x="10" y="9"/>
                    <a:pt x="11" y="9"/>
                  </a:cubicBezTo>
                  <a:cubicBezTo>
                    <a:pt x="12" y="7"/>
                    <a:pt x="16" y="4"/>
                    <a:pt x="20" y="5"/>
                  </a:cubicBezTo>
                  <a:cubicBezTo>
                    <a:pt x="21" y="5"/>
                    <a:pt x="23" y="6"/>
                    <a:pt x="24" y="6"/>
                  </a:cubicBezTo>
                  <a:cubicBezTo>
                    <a:pt x="24" y="6"/>
                    <a:pt x="24" y="8"/>
                    <a:pt x="24" y="9"/>
                  </a:cubicBezTo>
                  <a:cubicBezTo>
                    <a:pt x="26" y="10"/>
                    <a:pt x="28" y="9"/>
                    <a:pt x="31" y="10"/>
                  </a:cubicBezTo>
                  <a:cubicBezTo>
                    <a:pt x="31" y="10"/>
                    <a:pt x="33" y="12"/>
                    <a:pt x="33" y="12"/>
                  </a:cubicBezTo>
                  <a:cubicBezTo>
                    <a:pt x="34" y="12"/>
                    <a:pt x="35" y="11"/>
                    <a:pt x="36" y="12"/>
                  </a:cubicBezTo>
                  <a:cubicBezTo>
                    <a:pt x="37" y="12"/>
                    <a:pt x="36" y="14"/>
                    <a:pt x="37" y="15"/>
                  </a:cubicBezTo>
                  <a:cubicBezTo>
                    <a:pt x="38" y="16"/>
                    <a:pt x="40" y="16"/>
                    <a:pt x="41" y="17"/>
                  </a:cubicBezTo>
                  <a:cubicBezTo>
                    <a:pt x="42" y="17"/>
                    <a:pt x="42" y="19"/>
                    <a:pt x="43" y="19"/>
                  </a:cubicBezTo>
                  <a:cubicBezTo>
                    <a:pt x="45" y="20"/>
                    <a:pt x="49" y="19"/>
                    <a:pt x="52" y="19"/>
                  </a:cubicBezTo>
                  <a:cubicBezTo>
                    <a:pt x="52" y="20"/>
                    <a:pt x="51" y="21"/>
                    <a:pt x="52" y="23"/>
                  </a:cubicBezTo>
                  <a:cubicBezTo>
                    <a:pt x="53" y="27"/>
                    <a:pt x="58" y="29"/>
                    <a:pt x="63" y="30"/>
                  </a:cubicBezTo>
                  <a:cubicBezTo>
                    <a:pt x="63" y="31"/>
                    <a:pt x="63" y="32"/>
                    <a:pt x="63" y="33"/>
                  </a:cubicBezTo>
                  <a:cubicBezTo>
                    <a:pt x="63" y="34"/>
                    <a:pt x="60" y="36"/>
                    <a:pt x="59" y="36"/>
                  </a:cubicBezTo>
                  <a:cubicBezTo>
                    <a:pt x="59" y="37"/>
                    <a:pt x="60" y="38"/>
                    <a:pt x="60" y="38"/>
                  </a:cubicBezTo>
                  <a:cubicBezTo>
                    <a:pt x="66" y="37"/>
                    <a:pt x="75" y="36"/>
                    <a:pt x="81" y="36"/>
                  </a:cubicBezTo>
                  <a:cubicBezTo>
                    <a:pt x="81" y="36"/>
                    <a:pt x="82" y="37"/>
                    <a:pt x="83" y="36"/>
                  </a:cubicBezTo>
                  <a:cubicBezTo>
                    <a:pt x="85" y="36"/>
                    <a:pt x="87" y="34"/>
                    <a:pt x="88" y="34"/>
                  </a:cubicBezTo>
                  <a:cubicBezTo>
                    <a:pt x="88" y="33"/>
                    <a:pt x="87" y="32"/>
                    <a:pt x="87" y="31"/>
                  </a:cubicBezTo>
                  <a:cubicBezTo>
                    <a:pt x="87" y="31"/>
                    <a:pt x="85" y="29"/>
                    <a:pt x="83" y="29"/>
                  </a:cubicBezTo>
                  <a:cubicBezTo>
                    <a:pt x="80" y="29"/>
                    <a:pt x="79" y="31"/>
                    <a:pt x="76" y="28"/>
                  </a:cubicBezTo>
                  <a:cubicBezTo>
                    <a:pt x="76" y="28"/>
                    <a:pt x="77" y="25"/>
                    <a:pt x="77" y="24"/>
                  </a:cubicBezTo>
                  <a:cubicBezTo>
                    <a:pt x="70" y="24"/>
                    <a:pt x="70" y="25"/>
                    <a:pt x="66" y="19"/>
                  </a:cubicBezTo>
                  <a:cubicBezTo>
                    <a:pt x="65" y="19"/>
                    <a:pt x="65" y="20"/>
                    <a:pt x="64" y="19"/>
                  </a:cubicBezTo>
                  <a:cubicBezTo>
                    <a:pt x="63" y="19"/>
                    <a:pt x="63" y="16"/>
                    <a:pt x="62" y="15"/>
                  </a:cubicBezTo>
                  <a:cubicBezTo>
                    <a:pt x="61" y="15"/>
                    <a:pt x="59" y="16"/>
                    <a:pt x="58" y="15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7" y="13"/>
                    <a:pt x="56" y="14"/>
                    <a:pt x="56" y="14"/>
                  </a:cubicBezTo>
                  <a:cubicBezTo>
                    <a:pt x="55" y="14"/>
                    <a:pt x="54" y="12"/>
                    <a:pt x="54" y="12"/>
                  </a:cubicBezTo>
                  <a:cubicBezTo>
                    <a:pt x="50" y="11"/>
                    <a:pt x="49" y="12"/>
                    <a:pt x="46" y="11"/>
                  </a:cubicBezTo>
                  <a:cubicBezTo>
                    <a:pt x="44" y="9"/>
                    <a:pt x="44" y="6"/>
                    <a:pt x="42" y="5"/>
                  </a:cubicBezTo>
                  <a:cubicBezTo>
                    <a:pt x="41" y="4"/>
                    <a:pt x="29" y="1"/>
                    <a:pt x="28" y="1"/>
                  </a:cubicBezTo>
                  <a:cubicBezTo>
                    <a:pt x="27" y="1"/>
                    <a:pt x="27" y="4"/>
                    <a:pt x="25" y="3"/>
                  </a:cubicBezTo>
                  <a:cubicBezTo>
                    <a:pt x="25" y="3"/>
                    <a:pt x="24" y="1"/>
                    <a:pt x="24" y="1"/>
                  </a:cubicBezTo>
                  <a:cubicBezTo>
                    <a:pt x="20" y="1"/>
                    <a:pt x="17" y="0"/>
                    <a:pt x="14" y="1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Freeform 278">
              <a:extLst>
                <a:ext uri="{FF2B5EF4-FFF2-40B4-BE49-F238E27FC236}">
                  <a16:creationId xmlns:a16="http://schemas.microsoft.com/office/drawing/2014/main" xmlns="" id="{12311630-69F7-448E-BF31-1CE33D2FF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0052" y="2370951"/>
              <a:ext cx="197606" cy="201200"/>
            </a:xfrm>
            <a:custGeom>
              <a:avLst/>
              <a:gdLst>
                <a:gd name="T0" fmla="*/ 45 w 56"/>
                <a:gd name="T1" fmla="*/ 57 h 57"/>
                <a:gd name="T2" fmla="*/ 42 w 56"/>
                <a:gd name="T3" fmla="*/ 53 h 57"/>
                <a:gd name="T4" fmla="*/ 41 w 56"/>
                <a:gd name="T5" fmla="*/ 51 h 57"/>
                <a:gd name="T6" fmla="*/ 37 w 56"/>
                <a:gd name="T7" fmla="*/ 48 h 57"/>
                <a:gd name="T8" fmla="*/ 33 w 56"/>
                <a:gd name="T9" fmla="*/ 45 h 57"/>
                <a:gd name="T10" fmla="*/ 25 w 56"/>
                <a:gd name="T11" fmla="*/ 36 h 57"/>
                <a:gd name="T12" fmla="*/ 25 w 56"/>
                <a:gd name="T13" fmla="*/ 33 h 57"/>
                <a:gd name="T14" fmla="*/ 21 w 56"/>
                <a:gd name="T15" fmla="*/ 26 h 57"/>
                <a:gd name="T16" fmla="*/ 21 w 56"/>
                <a:gd name="T17" fmla="*/ 23 h 57"/>
                <a:gd name="T18" fmla="*/ 24 w 56"/>
                <a:gd name="T19" fmla="*/ 22 h 57"/>
                <a:gd name="T20" fmla="*/ 27 w 56"/>
                <a:gd name="T21" fmla="*/ 24 h 57"/>
                <a:gd name="T22" fmla="*/ 30 w 56"/>
                <a:gd name="T23" fmla="*/ 25 h 57"/>
                <a:gd name="T24" fmla="*/ 38 w 56"/>
                <a:gd name="T25" fmla="*/ 24 h 57"/>
                <a:gd name="T26" fmla="*/ 43 w 56"/>
                <a:gd name="T27" fmla="*/ 26 h 57"/>
                <a:gd name="T28" fmla="*/ 44 w 56"/>
                <a:gd name="T29" fmla="*/ 27 h 57"/>
                <a:gd name="T30" fmla="*/ 52 w 56"/>
                <a:gd name="T31" fmla="*/ 28 h 57"/>
                <a:gd name="T32" fmla="*/ 52 w 56"/>
                <a:gd name="T33" fmla="*/ 23 h 57"/>
                <a:gd name="T34" fmla="*/ 53 w 56"/>
                <a:gd name="T35" fmla="*/ 19 h 57"/>
                <a:gd name="T36" fmla="*/ 52 w 56"/>
                <a:gd name="T37" fmla="*/ 19 h 57"/>
                <a:gd name="T38" fmla="*/ 46 w 56"/>
                <a:gd name="T39" fmla="*/ 18 h 57"/>
                <a:gd name="T40" fmla="*/ 38 w 56"/>
                <a:gd name="T41" fmla="*/ 14 h 57"/>
                <a:gd name="T42" fmla="*/ 32 w 56"/>
                <a:gd name="T43" fmla="*/ 6 h 57"/>
                <a:gd name="T44" fmla="*/ 27 w 56"/>
                <a:gd name="T45" fmla="*/ 0 h 57"/>
                <a:gd name="T46" fmla="*/ 24 w 56"/>
                <a:gd name="T47" fmla="*/ 3 h 57"/>
                <a:gd name="T48" fmla="*/ 21 w 56"/>
                <a:gd name="T49" fmla="*/ 5 h 57"/>
                <a:gd name="T50" fmla="*/ 18 w 56"/>
                <a:gd name="T51" fmla="*/ 7 h 57"/>
                <a:gd name="T52" fmla="*/ 15 w 56"/>
                <a:gd name="T53" fmla="*/ 15 h 57"/>
                <a:gd name="T54" fmla="*/ 11 w 56"/>
                <a:gd name="T55" fmla="*/ 13 h 57"/>
                <a:gd name="T56" fmla="*/ 10 w 56"/>
                <a:gd name="T57" fmla="*/ 18 h 57"/>
                <a:gd name="T58" fmla="*/ 0 w 56"/>
                <a:gd name="T59" fmla="*/ 21 h 57"/>
                <a:gd name="T60" fmla="*/ 0 w 56"/>
                <a:gd name="T61" fmla="*/ 21 h 57"/>
                <a:gd name="T62" fmla="*/ 2 w 56"/>
                <a:gd name="T63" fmla="*/ 29 h 57"/>
                <a:gd name="T64" fmla="*/ 4 w 56"/>
                <a:gd name="T65" fmla="*/ 28 h 57"/>
                <a:gd name="T66" fmla="*/ 4 w 56"/>
                <a:gd name="T67" fmla="*/ 26 h 57"/>
                <a:gd name="T68" fmla="*/ 7 w 56"/>
                <a:gd name="T69" fmla="*/ 26 h 57"/>
                <a:gd name="T70" fmla="*/ 9 w 56"/>
                <a:gd name="T71" fmla="*/ 20 h 57"/>
                <a:gd name="T72" fmla="*/ 11 w 56"/>
                <a:gd name="T73" fmla="*/ 30 h 57"/>
                <a:gd name="T74" fmla="*/ 14 w 56"/>
                <a:gd name="T75" fmla="*/ 36 h 57"/>
                <a:gd name="T76" fmla="*/ 14 w 56"/>
                <a:gd name="T77" fmla="*/ 38 h 57"/>
                <a:gd name="T78" fmla="*/ 18 w 56"/>
                <a:gd name="T79" fmla="*/ 41 h 57"/>
                <a:gd name="T80" fmla="*/ 20 w 56"/>
                <a:gd name="T81" fmla="*/ 41 h 57"/>
                <a:gd name="T82" fmla="*/ 22 w 56"/>
                <a:gd name="T83" fmla="*/ 44 h 57"/>
                <a:gd name="T84" fmla="*/ 27 w 56"/>
                <a:gd name="T85" fmla="*/ 43 h 57"/>
                <a:gd name="T86" fmla="*/ 34 w 56"/>
                <a:gd name="T87" fmla="*/ 51 h 57"/>
                <a:gd name="T88" fmla="*/ 38 w 56"/>
                <a:gd name="T89" fmla="*/ 52 h 57"/>
                <a:gd name="T90" fmla="*/ 42 w 56"/>
                <a:gd name="T91" fmla="*/ 56 h 57"/>
                <a:gd name="T92" fmla="*/ 45 w 56"/>
                <a:gd name="T9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" h="57">
                  <a:moveTo>
                    <a:pt x="45" y="57"/>
                  </a:moveTo>
                  <a:cubicBezTo>
                    <a:pt x="45" y="57"/>
                    <a:pt x="43" y="55"/>
                    <a:pt x="42" y="53"/>
                  </a:cubicBezTo>
                  <a:cubicBezTo>
                    <a:pt x="42" y="52"/>
                    <a:pt x="41" y="51"/>
                    <a:pt x="41" y="51"/>
                  </a:cubicBezTo>
                  <a:cubicBezTo>
                    <a:pt x="41" y="51"/>
                    <a:pt x="38" y="50"/>
                    <a:pt x="37" y="48"/>
                  </a:cubicBezTo>
                  <a:cubicBezTo>
                    <a:pt x="35" y="47"/>
                    <a:pt x="35" y="48"/>
                    <a:pt x="33" y="45"/>
                  </a:cubicBezTo>
                  <a:cubicBezTo>
                    <a:pt x="32" y="43"/>
                    <a:pt x="27" y="39"/>
                    <a:pt x="25" y="36"/>
                  </a:cubicBezTo>
                  <a:cubicBezTo>
                    <a:pt x="23" y="33"/>
                    <a:pt x="26" y="36"/>
                    <a:pt x="25" y="33"/>
                  </a:cubicBezTo>
                  <a:cubicBezTo>
                    <a:pt x="25" y="30"/>
                    <a:pt x="21" y="26"/>
                    <a:pt x="21" y="26"/>
                  </a:cubicBezTo>
                  <a:cubicBezTo>
                    <a:pt x="21" y="26"/>
                    <a:pt x="21" y="25"/>
                    <a:pt x="21" y="23"/>
                  </a:cubicBezTo>
                  <a:cubicBezTo>
                    <a:pt x="21" y="21"/>
                    <a:pt x="23" y="21"/>
                    <a:pt x="24" y="22"/>
                  </a:cubicBezTo>
                  <a:cubicBezTo>
                    <a:pt x="24" y="23"/>
                    <a:pt x="26" y="26"/>
                    <a:pt x="27" y="24"/>
                  </a:cubicBezTo>
                  <a:cubicBezTo>
                    <a:pt x="28" y="22"/>
                    <a:pt x="29" y="24"/>
                    <a:pt x="30" y="25"/>
                  </a:cubicBezTo>
                  <a:cubicBezTo>
                    <a:pt x="32" y="27"/>
                    <a:pt x="36" y="23"/>
                    <a:pt x="38" y="24"/>
                  </a:cubicBezTo>
                  <a:cubicBezTo>
                    <a:pt x="40" y="25"/>
                    <a:pt x="43" y="26"/>
                    <a:pt x="43" y="26"/>
                  </a:cubicBezTo>
                  <a:cubicBezTo>
                    <a:pt x="43" y="26"/>
                    <a:pt x="44" y="25"/>
                    <a:pt x="44" y="27"/>
                  </a:cubicBezTo>
                  <a:cubicBezTo>
                    <a:pt x="45" y="30"/>
                    <a:pt x="52" y="28"/>
                    <a:pt x="52" y="28"/>
                  </a:cubicBezTo>
                  <a:cubicBezTo>
                    <a:pt x="52" y="28"/>
                    <a:pt x="56" y="26"/>
                    <a:pt x="52" y="23"/>
                  </a:cubicBezTo>
                  <a:cubicBezTo>
                    <a:pt x="50" y="22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9"/>
                    <a:pt x="48" y="20"/>
                    <a:pt x="46" y="18"/>
                  </a:cubicBezTo>
                  <a:cubicBezTo>
                    <a:pt x="44" y="17"/>
                    <a:pt x="41" y="17"/>
                    <a:pt x="38" y="14"/>
                  </a:cubicBezTo>
                  <a:cubicBezTo>
                    <a:pt x="35" y="12"/>
                    <a:pt x="33" y="9"/>
                    <a:pt x="32" y="6"/>
                  </a:cubicBezTo>
                  <a:cubicBezTo>
                    <a:pt x="32" y="3"/>
                    <a:pt x="27" y="0"/>
                    <a:pt x="27" y="0"/>
                  </a:cubicBezTo>
                  <a:cubicBezTo>
                    <a:pt x="27" y="0"/>
                    <a:pt x="24" y="1"/>
                    <a:pt x="24" y="3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9" y="3"/>
                    <a:pt x="18" y="7"/>
                  </a:cubicBezTo>
                  <a:cubicBezTo>
                    <a:pt x="18" y="9"/>
                    <a:pt x="17" y="14"/>
                    <a:pt x="15" y="15"/>
                  </a:cubicBezTo>
                  <a:cubicBezTo>
                    <a:pt x="12" y="15"/>
                    <a:pt x="11" y="10"/>
                    <a:pt x="11" y="13"/>
                  </a:cubicBezTo>
                  <a:cubicBezTo>
                    <a:pt x="11" y="16"/>
                    <a:pt x="11" y="16"/>
                    <a:pt x="10" y="18"/>
                  </a:cubicBezTo>
                  <a:cubicBezTo>
                    <a:pt x="9" y="20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2" y="28"/>
                    <a:pt x="2" y="29"/>
                  </a:cubicBezTo>
                  <a:cubicBezTo>
                    <a:pt x="2" y="29"/>
                    <a:pt x="4" y="29"/>
                    <a:pt x="4" y="28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25"/>
                    <a:pt x="5" y="26"/>
                    <a:pt x="7" y="26"/>
                  </a:cubicBezTo>
                  <a:cubicBezTo>
                    <a:pt x="7" y="24"/>
                    <a:pt x="8" y="21"/>
                    <a:pt x="9" y="20"/>
                  </a:cubicBezTo>
                  <a:cubicBezTo>
                    <a:pt x="12" y="23"/>
                    <a:pt x="12" y="24"/>
                    <a:pt x="11" y="30"/>
                  </a:cubicBezTo>
                  <a:cubicBezTo>
                    <a:pt x="12" y="31"/>
                    <a:pt x="20" y="36"/>
                    <a:pt x="14" y="36"/>
                  </a:cubicBezTo>
                  <a:cubicBezTo>
                    <a:pt x="14" y="36"/>
                    <a:pt x="15" y="38"/>
                    <a:pt x="14" y="38"/>
                  </a:cubicBezTo>
                  <a:cubicBezTo>
                    <a:pt x="16" y="39"/>
                    <a:pt x="18" y="41"/>
                    <a:pt x="18" y="41"/>
                  </a:cubicBezTo>
                  <a:cubicBezTo>
                    <a:pt x="19" y="41"/>
                    <a:pt x="20" y="40"/>
                    <a:pt x="20" y="41"/>
                  </a:cubicBezTo>
                  <a:cubicBezTo>
                    <a:pt x="21" y="41"/>
                    <a:pt x="21" y="43"/>
                    <a:pt x="22" y="44"/>
                  </a:cubicBezTo>
                  <a:cubicBezTo>
                    <a:pt x="24" y="44"/>
                    <a:pt x="26" y="43"/>
                    <a:pt x="27" y="43"/>
                  </a:cubicBezTo>
                  <a:cubicBezTo>
                    <a:pt x="28" y="43"/>
                    <a:pt x="33" y="50"/>
                    <a:pt x="34" y="51"/>
                  </a:cubicBezTo>
                  <a:cubicBezTo>
                    <a:pt x="36" y="52"/>
                    <a:pt x="38" y="52"/>
                    <a:pt x="38" y="52"/>
                  </a:cubicBezTo>
                  <a:cubicBezTo>
                    <a:pt x="40" y="52"/>
                    <a:pt x="41" y="55"/>
                    <a:pt x="42" y="56"/>
                  </a:cubicBezTo>
                  <a:cubicBezTo>
                    <a:pt x="43" y="57"/>
                    <a:pt x="44" y="57"/>
                    <a:pt x="45" y="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Freeform 279">
              <a:extLst>
                <a:ext uri="{FF2B5EF4-FFF2-40B4-BE49-F238E27FC236}">
                  <a16:creationId xmlns:a16="http://schemas.microsoft.com/office/drawing/2014/main" xmlns="" id="{83C2A069-1E4E-45FD-B133-0CA7415F5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0052" y="2370951"/>
              <a:ext cx="197606" cy="201200"/>
            </a:xfrm>
            <a:custGeom>
              <a:avLst/>
              <a:gdLst>
                <a:gd name="T0" fmla="*/ 45 w 56"/>
                <a:gd name="T1" fmla="*/ 57 h 57"/>
                <a:gd name="T2" fmla="*/ 42 w 56"/>
                <a:gd name="T3" fmla="*/ 53 h 57"/>
                <a:gd name="T4" fmla="*/ 41 w 56"/>
                <a:gd name="T5" fmla="*/ 51 h 57"/>
                <a:gd name="T6" fmla="*/ 37 w 56"/>
                <a:gd name="T7" fmla="*/ 48 h 57"/>
                <a:gd name="T8" fmla="*/ 33 w 56"/>
                <a:gd name="T9" fmla="*/ 45 h 57"/>
                <a:gd name="T10" fmla="*/ 25 w 56"/>
                <a:gd name="T11" fmla="*/ 36 h 57"/>
                <a:gd name="T12" fmla="*/ 25 w 56"/>
                <a:gd name="T13" fmla="*/ 33 h 57"/>
                <a:gd name="T14" fmla="*/ 21 w 56"/>
                <a:gd name="T15" fmla="*/ 26 h 57"/>
                <a:gd name="T16" fmla="*/ 21 w 56"/>
                <a:gd name="T17" fmla="*/ 23 h 57"/>
                <a:gd name="T18" fmla="*/ 24 w 56"/>
                <a:gd name="T19" fmla="*/ 22 h 57"/>
                <a:gd name="T20" fmla="*/ 27 w 56"/>
                <a:gd name="T21" fmla="*/ 24 h 57"/>
                <a:gd name="T22" fmla="*/ 30 w 56"/>
                <a:gd name="T23" fmla="*/ 25 h 57"/>
                <a:gd name="T24" fmla="*/ 38 w 56"/>
                <a:gd name="T25" fmla="*/ 24 h 57"/>
                <a:gd name="T26" fmla="*/ 43 w 56"/>
                <a:gd name="T27" fmla="*/ 26 h 57"/>
                <a:gd name="T28" fmla="*/ 44 w 56"/>
                <a:gd name="T29" fmla="*/ 27 h 57"/>
                <a:gd name="T30" fmla="*/ 52 w 56"/>
                <a:gd name="T31" fmla="*/ 28 h 57"/>
                <a:gd name="T32" fmla="*/ 52 w 56"/>
                <a:gd name="T33" fmla="*/ 23 h 57"/>
                <a:gd name="T34" fmla="*/ 53 w 56"/>
                <a:gd name="T35" fmla="*/ 19 h 57"/>
                <a:gd name="T36" fmla="*/ 52 w 56"/>
                <a:gd name="T37" fmla="*/ 19 h 57"/>
                <a:gd name="T38" fmla="*/ 46 w 56"/>
                <a:gd name="T39" fmla="*/ 18 h 57"/>
                <a:gd name="T40" fmla="*/ 38 w 56"/>
                <a:gd name="T41" fmla="*/ 14 h 57"/>
                <a:gd name="T42" fmla="*/ 32 w 56"/>
                <a:gd name="T43" fmla="*/ 6 h 57"/>
                <a:gd name="T44" fmla="*/ 27 w 56"/>
                <a:gd name="T45" fmla="*/ 0 h 57"/>
                <a:gd name="T46" fmla="*/ 24 w 56"/>
                <a:gd name="T47" fmla="*/ 3 h 57"/>
                <a:gd name="T48" fmla="*/ 21 w 56"/>
                <a:gd name="T49" fmla="*/ 5 h 57"/>
                <a:gd name="T50" fmla="*/ 18 w 56"/>
                <a:gd name="T51" fmla="*/ 7 h 57"/>
                <a:gd name="T52" fmla="*/ 15 w 56"/>
                <a:gd name="T53" fmla="*/ 15 h 57"/>
                <a:gd name="T54" fmla="*/ 11 w 56"/>
                <a:gd name="T55" fmla="*/ 13 h 57"/>
                <a:gd name="T56" fmla="*/ 10 w 56"/>
                <a:gd name="T57" fmla="*/ 18 h 57"/>
                <a:gd name="T58" fmla="*/ 0 w 56"/>
                <a:gd name="T59" fmla="*/ 21 h 57"/>
                <a:gd name="T60" fmla="*/ 0 w 56"/>
                <a:gd name="T61" fmla="*/ 21 h 57"/>
                <a:gd name="T62" fmla="*/ 2 w 56"/>
                <a:gd name="T63" fmla="*/ 29 h 57"/>
                <a:gd name="T64" fmla="*/ 4 w 56"/>
                <a:gd name="T65" fmla="*/ 28 h 57"/>
                <a:gd name="T66" fmla="*/ 4 w 56"/>
                <a:gd name="T67" fmla="*/ 26 h 57"/>
                <a:gd name="T68" fmla="*/ 7 w 56"/>
                <a:gd name="T69" fmla="*/ 26 h 57"/>
                <a:gd name="T70" fmla="*/ 9 w 56"/>
                <a:gd name="T71" fmla="*/ 20 h 57"/>
                <a:gd name="T72" fmla="*/ 11 w 56"/>
                <a:gd name="T73" fmla="*/ 30 h 57"/>
                <a:gd name="T74" fmla="*/ 14 w 56"/>
                <a:gd name="T75" fmla="*/ 36 h 57"/>
                <a:gd name="T76" fmla="*/ 14 w 56"/>
                <a:gd name="T77" fmla="*/ 38 h 57"/>
                <a:gd name="T78" fmla="*/ 18 w 56"/>
                <a:gd name="T79" fmla="*/ 41 h 57"/>
                <a:gd name="T80" fmla="*/ 20 w 56"/>
                <a:gd name="T81" fmla="*/ 41 h 57"/>
                <a:gd name="T82" fmla="*/ 22 w 56"/>
                <a:gd name="T83" fmla="*/ 44 h 57"/>
                <a:gd name="T84" fmla="*/ 27 w 56"/>
                <a:gd name="T85" fmla="*/ 43 h 57"/>
                <a:gd name="T86" fmla="*/ 34 w 56"/>
                <a:gd name="T87" fmla="*/ 51 h 57"/>
                <a:gd name="T88" fmla="*/ 38 w 56"/>
                <a:gd name="T89" fmla="*/ 52 h 57"/>
                <a:gd name="T90" fmla="*/ 42 w 56"/>
                <a:gd name="T91" fmla="*/ 56 h 57"/>
                <a:gd name="T92" fmla="*/ 45 w 56"/>
                <a:gd name="T9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" h="57">
                  <a:moveTo>
                    <a:pt x="45" y="57"/>
                  </a:moveTo>
                  <a:cubicBezTo>
                    <a:pt x="45" y="57"/>
                    <a:pt x="43" y="55"/>
                    <a:pt x="42" y="53"/>
                  </a:cubicBezTo>
                  <a:cubicBezTo>
                    <a:pt x="42" y="52"/>
                    <a:pt x="41" y="51"/>
                    <a:pt x="41" y="51"/>
                  </a:cubicBezTo>
                  <a:cubicBezTo>
                    <a:pt x="41" y="51"/>
                    <a:pt x="38" y="50"/>
                    <a:pt x="37" y="48"/>
                  </a:cubicBezTo>
                  <a:cubicBezTo>
                    <a:pt x="35" y="47"/>
                    <a:pt x="35" y="48"/>
                    <a:pt x="33" y="45"/>
                  </a:cubicBezTo>
                  <a:cubicBezTo>
                    <a:pt x="32" y="43"/>
                    <a:pt x="27" y="39"/>
                    <a:pt x="25" y="36"/>
                  </a:cubicBezTo>
                  <a:cubicBezTo>
                    <a:pt x="23" y="33"/>
                    <a:pt x="26" y="36"/>
                    <a:pt x="25" y="33"/>
                  </a:cubicBezTo>
                  <a:cubicBezTo>
                    <a:pt x="25" y="30"/>
                    <a:pt x="21" y="26"/>
                    <a:pt x="21" y="26"/>
                  </a:cubicBezTo>
                  <a:cubicBezTo>
                    <a:pt x="21" y="26"/>
                    <a:pt x="21" y="25"/>
                    <a:pt x="21" y="23"/>
                  </a:cubicBezTo>
                  <a:cubicBezTo>
                    <a:pt x="21" y="21"/>
                    <a:pt x="23" y="21"/>
                    <a:pt x="24" y="22"/>
                  </a:cubicBezTo>
                  <a:cubicBezTo>
                    <a:pt x="24" y="23"/>
                    <a:pt x="26" y="26"/>
                    <a:pt x="27" y="24"/>
                  </a:cubicBezTo>
                  <a:cubicBezTo>
                    <a:pt x="28" y="22"/>
                    <a:pt x="29" y="24"/>
                    <a:pt x="30" y="25"/>
                  </a:cubicBezTo>
                  <a:cubicBezTo>
                    <a:pt x="32" y="27"/>
                    <a:pt x="36" y="23"/>
                    <a:pt x="38" y="24"/>
                  </a:cubicBezTo>
                  <a:cubicBezTo>
                    <a:pt x="40" y="25"/>
                    <a:pt x="43" y="26"/>
                    <a:pt x="43" y="26"/>
                  </a:cubicBezTo>
                  <a:cubicBezTo>
                    <a:pt x="43" y="26"/>
                    <a:pt x="44" y="25"/>
                    <a:pt x="44" y="27"/>
                  </a:cubicBezTo>
                  <a:cubicBezTo>
                    <a:pt x="45" y="30"/>
                    <a:pt x="52" y="28"/>
                    <a:pt x="52" y="28"/>
                  </a:cubicBezTo>
                  <a:cubicBezTo>
                    <a:pt x="52" y="28"/>
                    <a:pt x="56" y="26"/>
                    <a:pt x="52" y="23"/>
                  </a:cubicBezTo>
                  <a:cubicBezTo>
                    <a:pt x="50" y="22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9"/>
                    <a:pt x="48" y="20"/>
                    <a:pt x="46" y="18"/>
                  </a:cubicBezTo>
                  <a:cubicBezTo>
                    <a:pt x="44" y="17"/>
                    <a:pt x="41" y="17"/>
                    <a:pt x="38" y="14"/>
                  </a:cubicBezTo>
                  <a:cubicBezTo>
                    <a:pt x="35" y="12"/>
                    <a:pt x="33" y="9"/>
                    <a:pt x="32" y="6"/>
                  </a:cubicBezTo>
                  <a:cubicBezTo>
                    <a:pt x="32" y="3"/>
                    <a:pt x="27" y="0"/>
                    <a:pt x="27" y="0"/>
                  </a:cubicBezTo>
                  <a:cubicBezTo>
                    <a:pt x="27" y="0"/>
                    <a:pt x="24" y="1"/>
                    <a:pt x="24" y="3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9" y="3"/>
                    <a:pt x="18" y="7"/>
                  </a:cubicBezTo>
                  <a:cubicBezTo>
                    <a:pt x="18" y="9"/>
                    <a:pt x="17" y="14"/>
                    <a:pt x="15" y="15"/>
                  </a:cubicBezTo>
                  <a:cubicBezTo>
                    <a:pt x="12" y="15"/>
                    <a:pt x="11" y="10"/>
                    <a:pt x="11" y="13"/>
                  </a:cubicBezTo>
                  <a:cubicBezTo>
                    <a:pt x="11" y="16"/>
                    <a:pt x="11" y="16"/>
                    <a:pt x="10" y="18"/>
                  </a:cubicBezTo>
                  <a:cubicBezTo>
                    <a:pt x="9" y="20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2" y="28"/>
                    <a:pt x="2" y="29"/>
                  </a:cubicBezTo>
                  <a:cubicBezTo>
                    <a:pt x="2" y="29"/>
                    <a:pt x="4" y="29"/>
                    <a:pt x="4" y="28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25"/>
                    <a:pt x="5" y="26"/>
                    <a:pt x="7" y="26"/>
                  </a:cubicBezTo>
                  <a:cubicBezTo>
                    <a:pt x="7" y="24"/>
                    <a:pt x="8" y="21"/>
                    <a:pt x="9" y="20"/>
                  </a:cubicBezTo>
                  <a:cubicBezTo>
                    <a:pt x="12" y="23"/>
                    <a:pt x="12" y="24"/>
                    <a:pt x="11" y="30"/>
                  </a:cubicBezTo>
                  <a:cubicBezTo>
                    <a:pt x="12" y="31"/>
                    <a:pt x="20" y="36"/>
                    <a:pt x="14" y="36"/>
                  </a:cubicBezTo>
                  <a:cubicBezTo>
                    <a:pt x="14" y="36"/>
                    <a:pt x="15" y="38"/>
                    <a:pt x="14" y="38"/>
                  </a:cubicBezTo>
                  <a:cubicBezTo>
                    <a:pt x="16" y="39"/>
                    <a:pt x="18" y="41"/>
                    <a:pt x="18" y="41"/>
                  </a:cubicBezTo>
                  <a:cubicBezTo>
                    <a:pt x="19" y="41"/>
                    <a:pt x="20" y="40"/>
                    <a:pt x="20" y="41"/>
                  </a:cubicBezTo>
                  <a:cubicBezTo>
                    <a:pt x="21" y="41"/>
                    <a:pt x="21" y="43"/>
                    <a:pt x="22" y="44"/>
                  </a:cubicBezTo>
                  <a:cubicBezTo>
                    <a:pt x="24" y="44"/>
                    <a:pt x="26" y="43"/>
                    <a:pt x="27" y="43"/>
                  </a:cubicBezTo>
                  <a:cubicBezTo>
                    <a:pt x="28" y="43"/>
                    <a:pt x="33" y="50"/>
                    <a:pt x="34" y="51"/>
                  </a:cubicBezTo>
                  <a:cubicBezTo>
                    <a:pt x="36" y="52"/>
                    <a:pt x="38" y="52"/>
                    <a:pt x="38" y="52"/>
                  </a:cubicBezTo>
                  <a:cubicBezTo>
                    <a:pt x="40" y="52"/>
                    <a:pt x="41" y="55"/>
                    <a:pt x="42" y="56"/>
                  </a:cubicBezTo>
                  <a:cubicBezTo>
                    <a:pt x="43" y="57"/>
                    <a:pt x="44" y="57"/>
                    <a:pt x="45" y="57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Freeform 280">
              <a:extLst>
                <a:ext uri="{FF2B5EF4-FFF2-40B4-BE49-F238E27FC236}">
                  <a16:creationId xmlns:a16="http://schemas.microsoft.com/office/drawing/2014/main" xmlns="" id="{B5CB3922-A75A-41D1-BBAC-3969CB73E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6697" y="3795520"/>
              <a:ext cx="105988" cy="123955"/>
            </a:xfrm>
            <a:custGeom>
              <a:avLst/>
              <a:gdLst>
                <a:gd name="T0" fmla="*/ 10 w 30"/>
                <a:gd name="T1" fmla="*/ 3 h 35"/>
                <a:gd name="T2" fmla="*/ 14 w 30"/>
                <a:gd name="T3" fmla="*/ 3 h 35"/>
                <a:gd name="T4" fmla="*/ 17 w 30"/>
                <a:gd name="T5" fmla="*/ 5 h 35"/>
                <a:gd name="T6" fmla="*/ 20 w 30"/>
                <a:gd name="T7" fmla="*/ 5 h 35"/>
                <a:gd name="T8" fmla="*/ 22 w 30"/>
                <a:gd name="T9" fmla="*/ 11 h 35"/>
                <a:gd name="T10" fmla="*/ 30 w 30"/>
                <a:gd name="T11" fmla="*/ 20 h 35"/>
                <a:gd name="T12" fmla="*/ 27 w 30"/>
                <a:gd name="T13" fmla="*/ 21 h 35"/>
                <a:gd name="T14" fmla="*/ 25 w 30"/>
                <a:gd name="T15" fmla="*/ 20 h 35"/>
                <a:gd name="T16" fmla="*/ 25 w 30"/>
                <a:gd name="T17" fmla="*/ 25 h 35"/>
                <a:gd name="T18" fmla="*/ 27 w 30"/>
                <a:gd name="T19" fmla="*/ 31 h 35"/>
                <a:gd name="T20" fmla="*/ 26 w 30"/>
                <a:gd name="T21" fmla="*/ 35 h 35"/>
                <a:gd name="T22" fmla="*/ 24 w 30"/>
                <a:gd name="T23" fmla="*/ 30 h 35"/>
                <a:gd name="T24" fmla="*/ 22 w 30"/>
                <a:gd name="T25" fmla="*/ 29 h 35"/>
                <a:gd name="T26" fmla="*/ 21 w 30"/>
                <a:gd name="T27" fmla="*/ 34 h 35"/>
                <a:gd name="T28" fmla="*/ 20 w 30"/>
                <a:gd name="T29" fmla="*/ 24 h 35"/>
                <a:gd name="T30" fmla="*/ 15 w 30"/>
                <a:gd name="T31" fmla="*/ 22 h 35"/>
                <a:gd name="T32" fmla="*/ 15 w 30"/>
                <a:gd name="T33" fmla="*/ 21 h 35"/>
                <a:gd name="T34" fmla="*/ 13 w 30"/>
                <a:gd name="T35" fmla="*/ 21 h 35"/>
                <a:gd name="T36" fmla="*/ 11 w 30"/>
                <a:gd name="T37" fmla="*/ 16 h 35"/>
                <a:gd name="T38" fmla="*/ 9 w 30"/>
                <a:gd name="T39" fmla="*/ 15 h 35"/>
                <a:gd name="T40" fmla="*/ 8 w 30"/>
                <a:gd name="T41" fmla="*/ 15 h 35"/>
                <a:gd name="T42" fmla="*/ 8 w 30"/>
                <a:gd name="T43" fmla="*/ 18 h 35"/>
                <a:gd name="T44" fmla="*/ 7 w 30"/>
                <a:gd name="T45" fmla="*/ 20 h 35"/>
                <a:gd name="T46" fmla="*/ 5 w 30"/>
                <a:gd name="T47" fmla="*/ 20 h 35"/>
                <a:gd name="T48" fmla="*/ 3 w 30"/>
                <a:gd name="T49" fmla="*/ 17 h 35"/>
                <a:gd name="T50" fmla="*/ 0 w 30"/>
                <a:gd name="T51" fmla="*/ 16 h 35"/>
                <a:gd name="T52" fmla="*/ 1 w 30"/>
                <a:gd name="T53" fmla="*/ 11 h 35"/>
                <a:gd name="T54" fmla="*/ 3 w 30"/>
                <a:gd name="T55" fmla="*/ 11 h 35"/>
                <a:gd name="T56" fmla="*/ 2 w 30"/>
                <a:gd name="T57" fmla="*/ 9 h 35"/>
                <a:gd name="T58" fmla="*/ 1 w 30"/>
                <a:gd name="T59" fmla="*/ 3 h 35"/>
                <a:gd name="T60" fmla="*/ 0 w 30"/>
                <a:gd name="T61" fmla="*/ 0 h 35"/>
                <a:gd name="T62" fmla="*/ 3 w 30"/>
                <a:gd name="T63" fmla="*/ 1 h 35"/>
                <a:gd name="T64" fmla="*/ 10 w 30"/>
                <a:gd name="T65" fmla="*/ 4 h 35"/>
                <a:gd name="T66" fmla="*/ 10 w 30"/>
                <a:gd name="T67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5">
                  <a:moveTo>
                    <a:pt x="10" y="3"/>
                  </a:moveTo>
                  <a:cubicBezTo>
                    <a:pt x="12" y="3"/>
                    <a:pt x="14" y="3"/>
                    <a:pt x="14" y="3"/>
                  </a:cubicBezTo>
                  <a:cubicBezTo>
                    <a:pt x="14" y="3"/>
                    <a:pt x="15" y="5"/>
                    <a:pt x="17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1" y="7"/>
                    <a:pt x="21" y="9"/>
                    <a:pt x="22" y="11"/>
                  </a:cubicBezTo>
                  <a:cubicBezTo>
                    <a:pt x="23" y="14"/>
                    <a:pt x="29" y="17"/>
                    <a:pt x="30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3"/>
                    <a:pt x="25" y="25"/>
                  </a:cubicBezTo>
                  <a:cubicBezTo>
                    <a:pt x="24" y="27"/>
                    <a:pt x="27" y="29"/>
                    <a:pt x="27" y="31"/>
                  </a:cubicBezTo>
                  <a:cubicBezTo>
                    <a:pt x="26" y="32"/>
                    <a:pt x="26" y="35"/>
                    <a:pt x="26" y="35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2" y="29"/>
                    <a:pt x="22" y="29"/>
                  </a:cubicBezTo>
                  <a:cubicBezTo>
                    <a:pt x="22" y="31"/>
                    <a:pt x="21" y="33"/>
                    <a:pt x="21" y="34"/>
                  </a:cubicBezTo>
                  <a:cubicBezTo>
                    <a:pt x="19" y="30"/>
                    <a:pt x="19" y="29"/>
                    <a:pt x="20" y="24"/>
                  </a:cubicBezTo>
                  <a:cubicBezTo>
                    <a:pt x="18" y="23"/>
                    <a:pt x="17" y="23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3" y="21"/>
                    <a:pt x="13" y="21"/>
                  </a:cubicBezTo>
                  <a:cubicBezTo>
                    <a:pt x="12" y="20"/>
                    <a:pt x="12" y="18"/>
                    <a:pt x="11" y="16"/>
                  </a:cubicBezTo>
                  <a:cubicBezTo>
                    <a:pt x="11" y="16"/>
                    <a:pt x="10" y="16"/>
                    <a:pt x="9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7"/>
                    <a:pt x="8" y="18"/>
                  </a:cubicBezTo>
                  <a:cubicBezTo>
                    <a:pt x="7" y="19"/>
                    <a:pt x="8" y="19"/>
                    <a:pt x="7" y="20"/>
                  </a:cubicBezTo>
                  <a:cubicBezTo>
                    <a:pt x="7" y="20"/>
                    <a:pt x="6" y="21"/>
                    <a:pt x="5" y="20"/>
                  </a:cubicBezTo>
                  <a:cubicBezTo>
                    <a:pt x="4" y="20"/>
                    <a:pt x="4" y="18"/>
                    <a:pt x="3" y="17"/>
                  </a:cubicBezTo>
                  <a:cubicBezTo>
                    <a:pt x="2" y="16"/>
                    <a:pt x="1" y="16"/>
                    <a:pt x="0" y="16"/>
                  </a:cubicBezTo>
                  <a:cubicBezTo>
                    <a:pt x="1" y="14"/>
                    <a:pt x="1" y="12"/>
                    <a:pt x="1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9"/>
                    <a:pt x="2" y="9"/>
                    <a:pt x="2" y="9"/>
                  </a:cubicBezTo>
                  <a:cubicBezTo>
                    <a:pt x="1" y="7"/>
                    <a:pt x="2" y="5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1" y="0"/>
                    <a:pt x="3" y="1"/>
                  </a:cubicBezTo>
                  <a:cubicBezTo>
                    <a:pt x="4" y="3"/>
                    <a:pt x="6" y="3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Freeform 281">
              <a:extLst>
                <a:ext uri="{FF2B5EF4-FFF2-40B4-BE49-F238E27FC236}">
                  <a16:creationId xmlns:a16="http://schemas.microsoft.com/office/drawing/2014/main" xmlns="" id="{775FE239-4827-4D8C-A716-3AD1A07E5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6697" y="3795520"/>
              <a:ext cx="105988" cy="123955"/>
            </a:xfrm>
            <a:custGeom>
              <a:avLst/>
              <a:gdLst>
                <a:gd name="T0" fmla="*/ 10 w 30"/>
                <a:gd name="T1" fmla="*/ 3 h 35"/>
                <a:gd name="T2" fmla="*/ 14 w 30"/>
                <a:gd name="T3" fmla="*/ 3 h 35"/>
                <a:gd name="T4" fmla="*/ 17 w 30"/>
                <a:gd name="T5" fmla="*/ 5 h 35"/>
                <a:gd name="T6" fmla="*/ 20 w 30"/>
                <a:gd name="T7" fmla="*/ 5 h 35"/>
                <a:gd name="T8" fmla="*/ 22 w 30"/>
                <a:gd name="T9" fmla="*/ 11 h 35"/>
                <a:gd name="T10" fmla="*/ 30 w 30"/>
                <a:gd name="T11" fmla="*/ 20 h 35"/>
                <a:gd name="T12" fmla="*/ 27 w 30"/>
                <a:gd name="T13" fmla="*/ 21 h 35"/>
                <a:gd name="T14" fmla="*/ 25 w 30"/>
                <a:gd name="T15" fmla="*/ 20 h 35"/>
                <a:gd name="T16" fmla="*/ 25 w 30"/>
                <a:gd name="T17" fmla="*/ 25 h 35"/>
                <a:gd name="T18" fmla="*/ 27 w 30"/>
                <a:gd name="T19" fmla="*/ 31 h 35"/>
                <a:gd name="T20" fmla="*/ 26 w 30"/>
                <a:gd name="T21" fmla="*/ 35 h 35"/>
                <a:gd name="T22" fmla="*/ 24 w 30"/>
                <a:gd name="T23" fmla="*/ 30 h 35"/>
                <a:gd name="T24" fmla="*/ 22 w 30"/>
                <a:gd name="T25" fmla="*/ 29 h 35"/>
                <a:gd name="T26" fmla="*/ 21 w 30"/>
                <a:gd name="T27" fmla="*/ 34 h 35"/>
                <a:gd name="T28" fmla="*/ 20 w 30"/>
                <a:gd name="T29" fmla="*/ 24 h 35"/>
                <a:gd name="T30" fmla="*/ 15 w 30"/>
                <a:gd name="T31" fmla="*/ 22 h 35"/>
                <a:gd name="T32" fmla="*/ 15 w 30"/>
                <a:gd name="T33" fmla="*/ 21 h 35"/>
                <a:gd name="T34" fmla="*/ 13 w 30"/>
                <a:gd name="T35" fmla="*/ 21 h 35"/>
                <a:gd name="T36" fmla="*/ 11 w 30"/>
                <a:gd name="T37" fmla="*/ 16 h 35"/>
                <a:gd name="T38" fmla="*/ 9 w 30"/>
                <a:gd name="T39" fmla="*/ 15 h 35"/>
                <a:gd name="T40" fmla="*/ 8 w 30"/>
                <a:gd name="T41" fmla="*/ 15 h 35"/>
                <a:gd name="T42" fmla="*/ 8 w 30"/>
                <a:gd name="T43" fmla="*/ 18 h 35"/>
                <a:gd name="T44" fmla="*/ 7 w 30"/>
                <a:gd name="T45" fmla="*/ 20 h 35"/>
                <a:gd name="T46" fmla="*/ 5 w 30"/>
                <a:gd name="T47" fmla="*/ 20 h 35"/>
                <a:gd name="T48" fmla="*/ 3 w 30"/>
                <a:gd name="T49" fmla="*/ 17 h 35"/>
                <a:gd name="T50" fmla="*/ 0 w 30"/>
                <a:gd name="T51" fmla="*/ 16 h 35"/>
                <a:gd name="T52" fmla="*/ 1 w 30"/>
                <a:gd name="T53" fmla="*/ 11 h 35"/>
                <a:gd name="T54" fmla="*/ 3 w 30"/>
                <a:gd name="T55" fmla="*/ 11 h 35"/>
                <a:gd name="T56" fmla="*/ 2 w 30"/>
                <a:gd name="T57" fmla="*/ 9 h 35"/>
                <a:gd name="T58" fmla="*/ 1 w 30"/>
                <a:gd name="T59" fmla="*/ 3 h 35"/>
                <a:gd name="T60" fmla="*/ 0 w 30"/>
                <a:gd name="T61" fmla="*/ 0 h 35"/>
                <a:gd name="T62" fmla="*/ 3 w 30"/>
                <a:gd name="T63" fmla="*/ 1 h 35"/>
                <a:gd name="T64" fmla="*/ 10 w 30"/>
                <a:gd name="T65" fmla="*/ 4 h 35"/>
                <a:gd name="T66" fmla="*/ 10 w 30"/>
                <a:gd name="T67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5">
                  <a:moveTo>
                    <a:pt x="10" y="3"/>
                  </a:moveTo>
                  <a:cubicBezTo>
                    <a:pt x="12" y="3"/>
                    <a:pt x="14" y="3"/>
                    <a:pt x="14" y="3"/>
                  </a:cubicBezTo>
                  <a:cubicBezTo>
                    <a:pt x="14" y="3"/>
                    <a:pt x="15" y="5"/>
                    <a:pt x="17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1" y="7"/>
                    <a:pt x="21" y="9"/>
                    <a:pt x="22" y="11"/>
                  </a:cubicBezTo>
                  <a:cubicBezTo>
                    <a:pt x="23" y="14"/>
                    <a:pt x="29" y="17"/>
                    <a:pt x="30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3"/>
                    <a:pt x="25" y="25"/>
                  </a:cubicBezTo>
                  <a:cubicBezTo>
                    <a:pt x="24" y="27"/>
                    <a:pt x="27" y="29"/>
                    <a:pt x="27" y="31"/>
                  </a:cubicBezTo>
                  <a:cubicBezTo>
                    <a:pt x="26" y="32"/>
                    <a:pt x="26" y="35"/>
                    <a:pt x="26" y="35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2" y="29"/>
                    <a:pt x="22" y="29"/>
                  </a:cubicBezTo>
                  <a:cubicBezTo>
                    <a:pt x="22" y="31"/>
                    <a:pt x="21" y="33"/>
                    <a:pt x="21" y="34"/>
                  </a:cubicBezTo>
                  <a:cubicBezTo>
                    <a:pt x="19" y="30"/>
                    <a:pt x="19" y="29"/>
                    <a:pt x="20" y="24"/>
                  </a:cubicBezTo>
                  <a:cubicBezTo>
                    <a:pt x="18" y="23"/>
                    <a:pt x="17" y="23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3" y="21"/>
                    <a:pt x="13" y="21"/>
                  </a:cubicBezTo>
                  <a:cubicBezTo>
                    <a:pt x="12" y="20"/>
                    <a:pt x="12" y="18"/>
                    <a:pt x="11" y="16"/>
                  </a:cubicBezTo>
                  <a:cubicBezTo>
                    <a:pt x="11" y="16"/>
                    <a:pt x="10" y="16"/>
                    <a:pt x="9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7"/>
                    <a:pt x="8" y="18"/>
                  </a:cubicBezTo>
                  <a:cubicBezTo>
                    <a:pt x="7" y="19"/>
                    <a:pt x="8" y="19"/>
                    <a:pt x="7" y="20"/>
                  </a:cubicBezTo>
                  <a:cubicBezTo>
                    <a:pt x="7" y="20"/>
                    <a:pt x="6" y="21"/>
                    <a:pt x="5" y="20"/>
                  </a:cubicBezTo>
                  <a:cubicBezTo>
                    <a:pt x="4" y="20"/>
                    <a:pt x="4" y="18"/>
                    <a:pt x="3" y="17"/>
                  </a:cubicBezTo>
                  <a:cubicBezTo>
                    <a:pt x="2" y="16"/>
                    <a:pt x="1" y="16"/>
                    <a:pt x="0" y="16"/>
                  </a:cubicBezTo>
                  <a:cubicBezTo>
                    <a:pt x="1" y="14"/>
                    <a:pt x="1" y="12"/>
                    <a:pt x="1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9"/>
                    <a:pt x="2" y="9"/>
                    <a:pt x="2" y="9"/>
                  </a:cubicBezTo>
                  <a:cubicBezTo>
                    <a:pt x="1" y="7"/>
                    <a:pt x="2" y="5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1" y="0"/>
                    <a:pt x="3" y="1"/>
                  </a:cubicBezTo>
                  <a:cubicBezTo>
                    <a:pt x="4" y="3"/>
                    <a:pt x="6" y="3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Freeform 282">
              <a:extLst>
                <a:ext uri="{FF2B5EF4-FFF2-40B4-BE49-F238E27FC236}">
                  <a16:creationId xmlns:a16="http://schemas.microsoft.com/office/drawing/2014/main" xmlns="" id="{A9BB17F7-4B32-47A3-9CBD-4D2845165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6399" y="4088337"/>
              <a:ext cx="228144" cy="314376"/>
            </a:xfrm>
            <a:custGeom>
              <a:avLst/>
              <a:gdLst>
                <a:gd name="T0" fmla="*/ 11 w 65"/>
                <a:gd name="T1" fmla="*/ 87 h 89"/>
                <a:gd name="T2" fmla="*/ 17 w 65"/>
                <a:gd name="T3" fmla="*/ 86 h 89"/>
                <a:gd name="T4" fmla="*/ 25 w 65"/>
                <a:gd name="T5" fmla="*/ 85 h 89"/>
                <a:gd name="T6" fmla="*/ 29 w 65"/>
                <a:gd name="T7" fmla="*/ 82 h 89"/>
                <a:gd name="T8" fmla="*/ 33 w 65"/>
                <a:gd name="T9" fmla="*/ 87 h 89"/>
                <a:gd name="T10" fmla="*/ 37 w 65"/>
                <a:gd name="T11" fmla="*/ 88 h 89"/>
                <a:gd name="T12" fmla="*/ 45 w 65"/>
                <a:gd name="T13" fmla="*/ 83 h 89"/>
                <a:gd name="T14" fmla="*/ 48 w 65"/>
                <a:gd name="T15" fmla="*/ 76 h 89"/>
                <a:gd name="T16" fmla="*/ 50 w 65"/>
                <a:gd name="T17" fmla="*/ 70 h 89"/>
                <a:gd name="T18" fmla="*/ 50 w 65"/>
                <a:gd name="T19" fmla="*/ 64 h 89"/>
                <a:gd name="T20" fmla="*/ 51 w 65"/>
                <a:gd name="T21" fmla="*/ 58 h 89"/>
                <a:gd name="T22" fmla="*/ 55 w 65"/>
                <a:gd name="T23" fmla="*/ 51 h 89"/>
                <a:gd name="T24" fmla="*/ 56 w 65"/>
                <a:gd name="T25" fmla="*/ 47 h 89"/>
                <a:gd name="T26" fmla="*/ 59 w 65"/>
                <a:gd name="T27" fmla="*/ 40 h 89"/>
                <a:gd name="T28" fmla="*/ 60 w 65"/>
                <a:gd name="T29" fmla="*/ 31 h 89"/>
                <a:gd name="T30" fmla="*/ 59 w 65"/>
                <a:gd name="T31" fmla="*/ 23 h 89"/>
                <a:gd name="T32" fmla="*/ 60 w 65"/>
                <a:gd name="T33" fmla="*/ 15 h 89"/>
                <a:gd name="T34" fmla="*/ 64 w 65"/>
                <a:gd name="T35" fmla="*/ 9 h 89"/>
                <a:gd name="T36" fmla="*/ 65 w 65"/>
                <a:gd name="T37" fmla="*/ 0 h 89"/>
                <a:gd name="T38" fmla="*/ 55 w 65"/>
                <a:gd name="T39" fmla="*/ 1 h 89"/>
                <a:gd name="T40" fmla="*/ 48 w 65"/>
                <a:gd name="T41" fmla="*/ 7 h 89"/>
                <a:gd name="T42" fmla="*/ 47 w 65"/>
                <a:gd name="T43" fmla="*/ 16 h 89"/>
                <a:gd name="T44" fmla="*/ 37 w 65"/>
                <a:gd name="T45" fmla="*/ 15 h 89"/>
                <a:gd name="T46" fmla="*/ 28 w 65"/>
                <a:gd name="T47" fmla="*/ 12 h 89"/>
                <a:gd name="T48" fmla="*/ 21 w 65"/>
                <a:gd name="T49" fmla="*/ 19 h 89"/>
                <a:gd name="T50" fmla="*/ 27 w 65"/>
                <a:gd name="T51" fmla="*/ 22 h 89"/>
                <a:gd name="T52" fmla="*/ 32 w 65"/>
                <a:gd name="T53" fmla="*/ 30 h 89"/>
                <a:gd name="T54" fmla="*/ 24 w 65"/>
                <a:gd name="T55" fmla="*/ 32 h 89"/>
                <a:gd name="T56" fmla="*/ 23 w 65"/>
                <a:gd name="T57" fmla="*/ 38 h 89"/>
                <a:gd name="T58" fmla="*/ 27 w 65"/>
                <a:gd name="T59" fmla="*/ 47 h 89"/>
                <a:gd name="T60" fmla="*/ 28 w 65"/>
                <a:gd name="T61" fmla="*/ 56 h 89"/>
                <a:gd name="T62" fmla="*/ 27 w 65"/>
                <a:gd name="T63" fmla="*/ 66 h 89"/>
                <a:gd name="T64" fmla="*/ 17 w 65"/>
                <a:gd name="T65" fmla="*/ 62 h 89"/>
                <a:gd name="T66" fmla="*/ 14 w 65"/>
                <a:gd name="T67" fmla="*/ 63 h 89"/>
                <a:gd name="T68" fmla="*/ 8 w 65"/>
                <a:gd name="T69" fmla="*/ 67 h 89"/>
                <a:gd name="T70" fmla="*/ 8 w 65"/>
                <a:gd name="T71" fmla="*/ 78 h 89"/>
                <a:gd name="T72" fmla="*/ 0 w 65"/>
                <a:gd name="T73" fmla="*/ 82 h 89"/>
                <a:gd name="T74" fmla="*/ 4 w 65"/>
                <a:gd name="T75" fmla="*/ 86 h 89"/>
                <a:gd name="T76" fmla="*/ 6 w 65"/>
                <a:gd name="T77" fmla="*/ 8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5" h="89">
                  <a:moveTo>
                    <a:pt x="8" y="88"/>
                  </a:moveTo>
                  <a:cubicBezTo>
                    <a:pt x="8" y="88"/>
                    <a:pt x="9" y="87"/>
                    <a:pt x="11" y="87"/>
                  </a:cubicBezTo>
                  <a:cubicBezTo>
                    <a:pt x="15" y="87"/>
                    <a:pt x="11" y="87"/>
                    <a:pt x="13" y="85"/>
                  </a:cubicBezTo>
                  <a:cubicBezTo>
                    <a:pt x="16" y="83"/>
                    <a:pt x="17" y="86"/>
                    <a:pt x="17" y="86"/>
                  </a:cubicBezTo>
                  <a:cubicBezTo>
                    <a:pt x="17" y="86"/>
                    <a:pt x="18" y="87"/>
                    <a:pt x="20" y="85"/>
                  </a:cubicBezTo>
                  <a:cubicBezTo>
                    <a:pt x="21" y="84"/>
                    <a:pt x="23" y="85"/>
                    <a:pt x="25" y="85"/>
                  </a:cubicBezTo>
                  <a:cubicBezTo>
                    <a:pt x="27" y="85"/>
                    <a:pt x="26" y="81"/>
                    <a:pt x="26" y="81"/>
                  </a:cubicBezTo>
                  <a:cubicBezTo>
                    <a:pt x="26" y="81"/>
                    <a:pt x="27" y="82"/>
                    <a:pt x="29" y="82"/>
                  </a:cubicBezTo>
                  <a:cubicBezTo>
                    <a:pt x="31" y="82"/>
                    <a:pt x="33" y="81"/>
                    <a:pt x="33" y="81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1" y="1"/>
                    <a:pt x="59" y="2"/>
                  </a:cubicBezTo>
                  <a:cubicBezTo>
                    <a:pt x="57" y="2"/>
                    <a:pt x="57" y="0"/>
                    <a:pt x="55" y="1"/>
                  </a:cubicBezTo>
                  <a:cubicBezTo>
                    <a:pt x="52" y="2"/>
                    <a:pt x="53" y="2"/>
                    <a:pt x="52" y="5"/>
                  </a:cubicBezTo>
                  <a:cubicBezTo>
                    <a:pt x="51" y="7"/>
                    <a:pt x="48" y="7"/>
                    <a:pt x="48" y="7"/>
                  </a:cubicBezTo>
                  <a:cubicBezTo>
                    <a:pt x="48" y="7"/>
                    <a:pt x="45" y="10"/>
                    <a:pt x="46" y="12"/>
                  </a:cubicBezTo>
                  <a:cubicBezTo>
                    <a:pt x="46" y="13"/>
                    <a:pt x="47" y="16"/>
                    <a:pt x="47" y="16"/>
                  </a:cubicBezTo>
                  <a:cubicBezTo>
                    <a:pt x="47" y="16"/>
                    <a:pt x="45" y="15"/>
                    <a:pt x="42" y="15"/>
                  </a:cubicBezTo>
                  <a:cubicBezTo>
                    <a:pt x="40" y="14"/>
                    <a:pt x="39" y="15"/>
                    <a:pt x="37" y="15"/>
                  </a:cubicBezTo>
                  <a:cubicBezTo>
                    <a:pt x="35" y="15"/>
                    <a:pt x="35" y="15"/>
                    <a:pt x="34" y="13"/>
                  </a:cubicBezTo>
                  <a:cubicBezTo>
                    <a:pt x="33" y="12"/>
                    <a:pt x="30" y="11"/>
                    <a:pt x="28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7"/>
                    <a:pt x="21" y="19"/>
                  </a:cubicBezTo>
                  <a:cubicBezTo>
                    <a:pt x="22" y="20"/>
                    <a:pt x="20" y="23"/>
                    <a:pt x="22" y="22"/>
                  </a:cubicBezTo>
                  <a:cubicBezTo>
                    <a:pt x="24" y="21"/>
                    <a:pt x="25" y="22"/>
                    <a:pt x="27" y="22"/>
                  </a:cubicBezTo>
                  <a:cubicBezTo>
                    <a:pt x="29" y="22"/>
                    <a:pt x="32" y="23"/>
                    <a:pt x="32" y="2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0" y="29"/>
                    <a:pt x="27" y="30"/>
                  </a:cubicBezTo>
                  <a:cubicBezTo>
                    <a:pt x="25" y="30"/>
                    <a:pt x="24" y="30"/>
                    <a:pt x="24" y="32"/>
                  </a:cubicBezTo>
                  <a:cubicBezTo>
                    <a:pt x="24" y="34"/>
                    <a:pt x="25" y="37"/>
                    <a:pt x="25" y="37"/>
                  </a:cubicBezTo>
                  <a:cubicBezTo>
                    <a:pt x="25" y="37"/>
                    <a:pt x="22" y="37"/>
                    <a:pt x="23" y="38"/>
                  </a:cubicBezTo>
                  <a:cubicBezTo>
                    <a:pt x="25" y="39"/>
                    <a:pt x="27" y="41"/>
                    <a:pt x="27" y="42"/>
                  </a:cubicBezTo>
                  <a:cubicBezTo>
                    <a:pt x="27" y="43"/>
                    <a:pt x="28" y="44"/>
                    <a:pt x="27" y="47"/>
                  </a:cubicBezTo>
                  <a:cubicBezTo>
                    <a:pt x="26" y="50"/>
                    <a:pt x="27" y="49"/>
                    <a:pt x="28" y="51"/>
                  </a:cubicBezTo>
                  <a:cubicBezTo>
                    <a:pt x="30" y="53"/>
                    <a:pt x="26" y="55"/>
                    <a:pt x="28" y="56"/>
                  </a:cubicBezTo>
                  <a:cubicBezTo>
                    <a:pt x="30" y="57"/>
                    <a:pt x="31" y="57"/>
                    <a:pt x="30" y="61"/>
                  </a:cubicBezTo>
                  <a:cubicBezTo>
                    <a:pt x="29" y="66"/>
                    <a:pt x="29" y="67"/>
                    <a:pt x="27" y="66"/>
                  </a:cubicBezTo>
                  <a:cubicBezTo>
                    <a:pt x="25" y="64"/>
                    <a:pt x="25" y="61"/>
                    <a:pt x="23" y="61"/>
                  </a:cubicBezTo>
                  <a:cubicBezTo>
                    <a:pt x="21" y="60"/>
                    <a:pt x="17" y="62"/>
                    <a:pt x="17" y="62"/>
                  </a:cubicBezTo>
                  <a:cubicBezTo>
                    <a:pt x="17" y="62"/>
                    <a:pt x="17" y="60"/>
                    <a:pt x="14" y="59"/>
                  </a:cubicBezTo>
                  <a:cubicBezTo>
                    <a:pt x="12" y="59"/>
                    <a:pt x="16" y="62"/>
                    <a:pt x="14" y="63"/>
                  </a:cubicBezTo>
                  <a:cubicBezTo>
                    <a:pt x="12" y="64"/>
                    <a:pt x="7" y="61"/>
                    <a:pt x="8" y="65"/>
                  </a:cubicBezTo>
                  <a:cubicBezTo>
                    <a:pt x="10" y="68"/>
                    <a:pt x="9" y="66"/>
                    <a:pt x="8" y="67"/>
                  </a:cubicBezTo>
                  <a:cubicBezTo>
                    <a:pt x="6" y="69"/>
                    <a:pt x="9" y="71"/>
                    <a:pt x="10" y="74"/>
                  </a:cubicBezTo>
                  <a:cubicBezTo>
                    <a:pt x="10" y="77"/>
                    <a:pt x="11" y="79"/>
                    <a:pt x="8" y="78"/>
                  </a:cubicBezTo>
                  <a:cubicBezTo>
                    <a:pt x="5" y="77"/>
                    <a:pt x="5" y="76"/>
                    <a:pt x="3" y="76"/>
                  </a:cubicBezTo>
                  <a:cubicBezTo>
                    <a:pt x="1" y="76"/>
                    <a:pt x="0" y="82"/>
                    <a:pt x="0" y="82"/>
                  </a:cubicBezTo>
                  <a:cubicBezTo>
                    <a:pt x="1" y="82"/>
                    <a:pt x="3" y="83"/>
                    <a:pt x="4" y="85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5" y="88"/>
                    <a:pt x="6" y="88"/>
                  </a:cubicBezTo>
                  <a:lnTo>
                    <a:pt x="8" y="8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Freeform 283">
              <a:extLst>
                <a:ext uri="{FF2B5EF4-FFF2-40B4-BE49-F238E27FC236}">
                  <a16:creationId xmlns:a16="http://schemas.microsoft.com/office/drawing/2014/main" xmlns="" id="{67C01756-D0A8-4DA2-BC75-E33F265E1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6399" y="4088337"/>
              <a:ext cx="228144" cy="314376"/>
            </a:xfrm>
            <a:custGeom>
              <a:avLst/>
              <a:gdLst>
                <a:gd name="T0" fmla="*/ 11 w 65"/>
                <a:gd name="T1" fmla="*/ 87 h 89"/>
                <a:gd name="T2" fmla="*/ 17 w 65"/>
                <a:gd name="T3" fmla="*/ 86 h 89"/>
                <a:gd name="T4" fmla="*/ 25 w 65"/>
                <a:gd name="T5" fmla="*/ 85 h 89"/>
                <a:gd name="T6" fmla="*/ 29 w 65"/>
                <a:gd name="T7" fmla="*/ 82 h 89"/>
                <a:gd name="T8" fmla="*/ 33 w 65"/>
                <a:gd name="T9" fmla="*/ 87 h 89"/>
                <a:gd name="T10" fmla="*/ 37 w 65"/>
                <a:gd name="T11" fmla="*/ 88 h 89"/>
                <a:gd name="T12" fmla="*/ 45 w 65"/>
                <a:gd name="T13" fmla="*/ 83 h 89"/>
                <a:gd name="T14" fmla="*/ 48 w 65"/>
                <a:gd name="T15" fmla="*/ 76 h 89"/>
                <a:gd name="T16" fmla="*/ 50 w 65"/>
                <a:gd name="T17" fmla="*/ 70 h 89"/>
                <a:gd name="T18" fmla="*/ 50 w 65"/>
                <a:gd name="T19" fmla="*/ 64 h 89"/>
                <a:gd name="T20" fmla="*/ 51 w 65"/>
                <a:gd name="T21" fmla="*/ 58 h 89"/>
                <a:gd name="T22" fmla="*/ 55 w 65"/>
                <a:gd name="T23" fmla="*/ 51 h 89"/>
                <a:gd name="T24" fmla="*/ 56 w 65"/>
                <a:gd name="T25" fmla="*/ 47 h 89"/>
                <a:gd name="T26" fmla="*/ 59 w 65"/>
                <a:gd name="T27" fmla="*/ 40 h 89"/>
                <a:gd name="T28" fmla="*/ 60 w 65"/>
                <a:gd name="T29" fmla="*/ 31 h 89"/>
                <a:gd name="T30" fmla="*/ 59 w 65"/>
                <a:gd name="T31" fmla="*/ 23 h 89"/>
                <a:gd name="T32" fmla="*/ 60 w 65"/>
                <a:gd name="T33" fmla="*/ 15 h 89"/>
                <a:gd name="T34" fmla="*/ 64 w 65"/>
                <a:gd name="T35" fmla="*/ 9 h 89"/>
                <a:gd name="T36" fmla="*/ 65 w 65"/>
                <a:gd name="T37" fmla="*/ 0 h 89"/>
                <a:gd name="T38" fmla="*/ 55 w 65"/>
                <a:gd name="T39" fmla="*/ 1 h 89"/>
                <a:gd name="T40" fmla="*/ 48 w 65"/>
                <a:gd name="T41" fmla="*/ 7 h 89"/>
                <a:gd name="T42" fmla="*/ 47 w 65"/>
                <a:gd name="T43" fmla="*/ 16 h 89"/>
                <a:gd name="T44" fmla="*/ 37 w 65"/>
                <a:gd name="T45" fmla="*/ 15 h 89"/>
                <a:gd name="T46" fmla="*/ 28 w 65"/>
                <a:gd name="T47" fmla="*/ 12 h 89"/>
                <a:gd name="T48" fmla="*/ 21 w 65"/>
                <a:gd name="T49" fmla="*/ 19 h 89"/>
                <a:gd name="T50" fmla="*/ 27 w 65"/>
                <a:gd name="T51" fmla="*/ 22 h 89"/>
                <a:gd name="T52" fmla="*/ 32 w 65"/>
                <a:gd name="T53" fmla="*/ 30 h 89"/>
                <a:gd name="T54" fmla="*/ 24 w 65"/>
                <a:gd name="T55" fmla="*/ 32 h 89"/>
                <a:gd name="T56" fmla="*/ 23 w 65"/>
                <a:gd name="T57" fmla="*/ 38 h 89"/>
                <a:gd name="T58" fmla="*/ 27 w 65"/>
                <a:gd name="T59" fmla="*/ 47 h 89"/>
                <a:gd name="T60" fmla="*/ 28 w 65"/>
                <a:gd name="T61" fmla="*/ 56 h 89"/>
                <a:gd name="T62" fmla="*/ 27 w 65"/>
                <a:gd name="T63" fmla="*/ 66 h 89"/>
                <a:gd name="T64" fmla="*/ 17 w 65"/>
                <a:gd name="T65" fmla="*/ 62 h 89"/>
                <a:gd name="T66" fmla="*/ 14 w 65"/>
                <a:gd name="T67" fmla="*/ 63 h 89"/>
                <a:gd name="T68" fmla="*/ 8 w 65"/>
                <a:gd name="T69" fmla="*/ 67 h 89"/>
                <a:gd name="T70" fmla="*/ 8 w 65"/>
                <a:gd name="T71" fmla="*/ 78 h 89"/>
                <a:gd name="T72" fmla="*/ 0 w 65"/>
                <a:gd name="T73" fmla="*/ 82 h 89"/>
                <a:gd name="T74" fmla="*/ 4 w 65"/>
                <a:gd name="T75" fmla="*/ 86 h 89"/>
                <a:gd name="T76" fmla="*/ 6 w 65"/>
                <a:gd name="T77" fmla="*/ 8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5" h="89">
                  <a:moveTo>
                    <a:pt x="8" y="88"/>
                  </a:moveTo>
                  <a:cubicBezTo>
                    <a:pt x="8" y="88"/>
                    <a:pt x="9" y="87"/>
                    <a:pt x="11" y="87"/>
                  </a:cubicBezTo>
                  <a:cubicBezTo>
                    <a:pt x="15" y="87"/>
                    <a:pt x="11" y="87"/>
                    <a:pt x="13" y="85"/>
                  </a:cubicBezTo>
                  <a:cubicBezTo>
                    <a:pt x="16" y="83"/>
                    <a:pt x="17" y="86"/>
                    <a:pt x="17" y="86"/>
                  </a:cubicBezTo>
                  <a:cubicBezTo>
                    <a:pt x="17" y="86"/>
                    <a:pt x="18" y="87"/>
                    <a:pt x="20" y="85"/>
                  </a:cubicBezTo>
                  <a:cubicBezTo>
                    <a:pt x="21" y="84"/>
                    <a:pt x="23" y="85"/>
                    <a:pt x="25" y="85"/>
                  </a:cubicBezTo>
                  <a:cubicBezTo>
                    <a:pt x="27" y="85"/>
                    <a:pt x="26" y="81"/>
                    <a:pt x="26" y="81"/>
                  </a:cubicBezTo>
                  <a:cubicBezTo>
                    <a:pt x="26" y="81"/>
                    <a:pt x="27" y="82"/>
                    <a:pt x="29" y="82"/>
                  </a:cubicBezTo>
                  <a:cubicBezTo>
                    <a:pt x="31" y="82"/>
                    <a:pt x="33" y="81"/>
                    <a:pt x="33" y="81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1" y="1"/>
                    <a:pt x="59" y="2"/>
                  </a:cubicBezTo>
                  <a:cubicBezTo>
                    <a:pt x="57" y="2"/>
                    <a:pt x="57" y="0"/>
                    <a:pt x="55" y="1"/>
                  </a:cubicBezTo>
                  <a:cubicBezTo>
                    <a:pt x="52" y="2"/>
                    <a:pt x="53" y="2"/>
                    <a:pt x="52" y="5"/>
                  </a:cubicBezTo>
                  <a:cubicBezTo>
                    <a:pt x="51" y="7"/>
                    <a:pt x="48" y="7"/>
                    <a:pt x="48" y="7"/>
                  </a:cubicBezTo>
                  <a:cubicBezTo>
                    <a:pt x="48" y="7"/>
                    <a:pt x="45" y="10"/>
                    <a:pt x="46" y="12"/>
                  </a:cubicBezTo>
                  <a:cubicBezTo>
                    <a:pt x="46" y="13"/>
                    <a:pt x="47" y="16"/>
                    <a:pt x="47" y="16"/>
                  </a:cubicBezTo>
                  <a:cubicBezTo>
                    <a:pt x="47" y="16"/>
                    <a:pt x="45" y="15"/>
                    <a:pt x="42" y="15"/>
                  </a:cubicBezTo>
                  <a:cubicBezTo>
                    <a:pt x="40" y="14"/>
                    <a:pt x="39" y="15"/>
                    <a:pt x="37" y="15"/>
                  </a:cubicBezTo>
                  <a:cubicBezTo>
                    <a:pt x="35" y="15"/>
                    <a:pt x="35" y="15"/>
                    <a:pt x="34" y="13"/>
                  </a:cubicBezTo>
                  <a:cubicBezTo>
                    <a:pt x="33" y="12"/>
                    <a:pt x="30" y="11"/>
                    <a:pt x="28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7"/>
                    <a:pt x="21" y="19"/>
                  </a:cubicBezTo>
                  <a:cubicBezTo>
                    <a:pt x="22" y="20"/>
                    <a:pt x="20" y="23"/>
                    <a:pt x="22" y="22"/>
                  </a:cubicBezTo>
                  <a:cubicBezTo>
                    <a:pt x="24" y="21"/>
                    <a:pt x="25" y="22"/>
                    <a:pt x="27" y="22"/>
                  </a:cubicBezTo>
                  <a:cubicBezTo>
                    <a:pt x="29" y="22"/>
                    <a:pt x="32" y="23"/>
                    <a:pt x="32" y="2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0" y="29"/>
                    <a:pt x="27" y="30"/>
                  </a:cubicBezTo>
                  <a:cubicBezTo>
                    <a:pt x="25" y="30"/>
                    <a:pt x="24" y="30"/>
                    <a:pt x="24" y="32"/>
                  </a:cubicBezTo>
                  <a:cubicBezTo>
                    <a:pt x="24" y="34"/>
                    <a:pt x="25" y="37"/>
                    <a:pt x="25" y="37"/>
                  </a:cubicBezTo>
                  <a:cubicBezTo>
                    <a:pt x="25" y="37"/>
                    <a:pt x="22" y="37"/>
                    <a:pt x="23" y="38"/>
                  </a:cubicBezTo>
                  <a:cubicBezTo>
                    <a:pt x="25" y="39"/>
                    <a:pt x="27" y="41"/>
                    <a:pt x="27" y="42"/>
                  </a:cubicBezTo>
                  <a:cubicBezTo>
                    <a:pt x="27" y="43"/>
                    <a:pt x="28" y="44"/>
                    <a:pt x="27" y="47"/>
                  </a:cubicBezTo>
                  <a:cubicBezTo>
                    <a:pt x="26" y="50"/>
                    <a:pt x="27" y="49"/>
                    <a:pt x="28" y="51"/>
                  </a:cubicBezTo>
                  <a:cubicBezTo>
                    <a:pt x="30" y="53"/>
                    <a:pt x="26" y="55"/>
                    <a:pt x="28" y="56"/>
                  </a:cubicBezTo>
                  <a:cubicBezTo>
                    <a:pt x="30" y="57"/>
                    <a:pt x="31" y="57"/>
                    <a:pt x="30" y="61"/>
                  </a:cubicBezTo>
                  <a:cubicBezTo>
                    <a:pt x="29" y="66"/>
                    <a:pt x="29" y="67"/>
                    <a:pt x="27" y="66"/>
                  </a:cubicBezTo>
                  <a:cubicBezTo>
                    <a:pt x="25" y="64"/>
                    <a:pt x="25" y="61"/>
                    <a:pt x="23" y="61"/>
                  </a:cubicBezTo>
                  <a:cubicBezTo>
                    <a:pt x="21" y="60"/>
                    <a:pt x="17" y="62"/>
                    <a:pt x="17" y="62"/>
                  </a:cubicBezTo>
                  <a:cubicBezTo>
                    <a:pt x="17" y="62"/>
                    <a:pt x="17" y="60"/>
                    <a:pt x="14" y="59"/>
                  </a:cubicBezTo>
                  <a:cubicBezTo>
                    <a:pt x="12" y="59"/>
                    <a:pt x="16" y="62"/>
                    <a:pt x="14" y="63"/>
                  </a:cubicBezTo>
                  <a:cubicBezTo>
                    <a:pt x="12" y="64"/>
                    <a:pt x="7" y="61"/>
                    <a:pt x="8" y="65"/>
                  </a:cubicBezTo>
                  <a:cubicBezTo>
                    <a:pt x="10" y="68"/>
                    <a:pt x="9" y="66"/>
                    <a:pt x="8" y="67"/>
                  </a:cubicBezTo>
                  <a:cubicBezTo>
                    <a:pt x="6" y="69"/>
                    <a:pt x="9" y="71"/>
                    <a:pt x="10" y="74"/>
                  </a:cubicBezTo>
                  <a:cubicBezTo>
                    <a:pt x="10" y="77"/>
                    <a:pt x="11" y="79"/>
                    <a:pt x="8" y="78"/>
                  </a:cubicBezTo>
                  <a:cubicBezTo>
                    <a:pt x="5" y="77"/>
                    <a:pt x="5" y="76"/>
                    <a:pt x="3" y="76"/>
                  </a:cubicBezTo>
                  <a:cubicBezTo>
                    <a:pt x="1" y="76"/>
                    <a:pt x="0" y="82"/>
                    <a:pt x="0" y="82"/>
                  </a:cubicBezTo>
                  <a:cubicBezTo>
                    <a:pt x="1" y="82"/>
                    <a:pt x="3" y="83"/>
                    <a:pt x="4" y="85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5" y="88"/>
                    <a:pt x="6" y="88"/>
                  </a:cubicBezTo>
                  <a:lnTo>
                    <a:pt x="8" y="88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Freeform 284">
              <a:extLst>
                <a:ext uri="{FF2B5EF4-FFF2-40B4-BE49-F238E27FC236}">
                  <a16:creationId xmlns:a16="http://schemas.microsoft.com/office/drawing/2014/main" xmlns="" id="{06D7C5D8-C275-46EB-A69F-D135D9C81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7894" y="3766776"/>
              <a:ext cx="391616" cy="628751"/>
            </a:xfrm>
            <a:custGeom>
              <a:avLst/>
              <a:gdLst>
                <a:gd name="T0" fmla="*/ 69 w 111"/>
                <a:gd name="T1" fmla="*/ 7 h 178"/>
                <a:gd name="T2" fmla="*/ 70 w 111"/>
                <a:gd name="T3" fmla="*/ 3 h 178"/>
                <a:gd name="T4" fmla="*/ 66 w 111"/>
                <a:gd name="T5" fmla="*/ 1 h 178"/>
                <a:gd name="T6" fmla="*/ 62 w 111"/>
                <a:gd name="T7" fmla="*/ 3 h 178"/>
                <a:gd name="T8" fmla="*/ 56 w 111"/>
                <a:gd name="T9" fmla="*/ 9 h 178"/>
                <a:gd name="T10" fmla="*/ 48 w 111"/>
                <a:gd name="T11" fmla="*/ 15 h 178"/>
                <a:gd name="T12" fmla="*/ 41 w 111"/>
                <a:gd name="T13" fmla="*/ 17 h 178"/>
                <a:gd name="T14" fmla="*/ 37 w 111"/>
                <a:gd name="T15" fmla="*/ 17 h 178"/>
                <a:gd name="T16" fmla="*/ 34 w 111"/>
                <a:gd name="T17" fmla="*/ 20 h 178"/>
                <a:gd name="T18" fmla="*/ 31 w 111"/>
                <a:gd name="T19" fmla="*/ 30 h 178"/>
                <a:gd name="T20" fmla="*/ 28 w 111"/>
                <a:gd name="T21" fmla="*/ 34 h 178"/>
                <a:gd name="T22" fmla="*/ 22 w 111"/>
                <a:gd name="T23" fmla="*/ 48 h 178"/>
                <a:gd name="T24" fmla="*/ 17 w 111"/>
                <a:gd name="T25" fmla="*/ 42 h 178"/>
                <a:gd name="T26" fmla="*/ 18 w 111"/>
                <a:gd name="T27" fmla="*/ 49 h 178"/>
                <a:gd name="T28" fmla="*/ 15 w 111"/>
                <a:gd name="T29" fmla="*/ 56 h 178"/>
                <a:gd name="T30" fmla="*/ 17 w 111"/>
                <a:gd name="T31" fmla="*/ 72 h 178"/>
                <a:gd name="T32" fmla="*/ 16 w 111"/>
                <a:gd name="T33" fmla="*/ 75 h 178"/>
                <a:gd name="T34" fmla="*/ 13 w 111"/>
                <a:gd name="T35" fmla="*/ 88 h 178"/>
                <a:gd name="T36" fmla="*/ 15 w 111"/>
                <a:gd name="T37" fmla="*/ 92 h 178"/>
                <a:gd name="T38" fmla="*/ 17 w 111"/>
                <a:gd name="T39" fmla="*/ 94 h 178"/>
                <a:gd name="T40" fmla="*/ 12 w 111"/>
                <a:gd name="T41" fmla="*/ 102 h 178"/>
                <a:gd name="T42" fmla="*/ 5 w 111"/>
                <a:gd name="T43" fmla="*/ 106 h 178"/>
                <a:gd name="T44" fmla="*/ 4 w 111"/>
                <a:gd name="T45" fmla="*/ 109 h 178"/>
                <a:gd name="T46" fmla="*/ 5 w 111"/>
                <a:gd name="T47" fmla="*/ 112 h 178"/>
                <a:gd name="T48" fmla="*/ 1 w 111"/>
                <a:gd name="T49" fmla="*/ 113 h 178"/>
                <a:gd name="T50" fmla="*/ 2 w 111"/>
                <a:gd name="T51" fmla="*/ 117 h 178"/>
                <a:gd name="T52" fmla="*/ 10 w 111"/>
                <a:gd name="T53" fmla="*/ 124 h 178"/>
                <a:gd name="T54" fmla="*/ 14 w 111"/>
                <a:gd name="T55" fmla="*/ 131 h 178"/>
                <a:gd name="T56" fmla="*/ 25 w 111"/>
                <a:gd name="T57" fmla="*/ 132 h 178"/>
                <a:gd name="T58" fmla="*/ 36 w 111"/>
                <a:gd name="T59" fmla="*/ 135 h 178"/>
                <a:gd name="T60" fmla="*/ 41 w 111"/>
                <a:gd name="T61" fmla="*/ 145 h 178"/>
                <a:gd name="T62" fmla="*/ 50 w 111"/>
                <a:gd name="T63" fmla="*/ 149 h 178"/>
                <a:gd name="T64" fmla="*/ 54 w 111"/>
                <a:gd name="T65" fmla="*/ 155 h 178"/>
                <a:gd name="T66" fmla="*/ 59 w 111"/>
                <a:gd name="T67" fmla="*/ 154 h 178"/>
                <a:gd name="T68" fmla="*/ 72 w 111"/>
                <a:gd name="T69" fmla="*/ 157 h 178"/>
                <a:gd name="T70" fmla="*/ 67 w 111"/>
                <a:gd name="T71" fmla="*/ 176 h 178"/>
                <a:gd name="T72" fmla="*/ 74 w 111"/>
                <a:gd name="T73" fmla="*/ 178 h 178"/>
                <a:gd name="T74" fmla="*/ 85 w 111"/>
                <a:gd name="T75" fmla="*/ 145 h 178"/>
                <a:gd name="T76" fmla="*/ 79 w 111"/>
                <a:gd name="T77" fmla="*/ 136 h 178"/>
                <a:gd name="T78" fmla="*/ 85 w 111"/>
                <a:gd name="T79" fmla="*/ 131 h 178"/>
                <a:gd name="T80" fmla="*/ 81 w 111"/>
                <a:gd name="T81" fmla="*/ 129 h 178"/>
                <a:gd name="T82" fmla="*/ 87 w 111"/>
                <a:gd name="T83" fmla="*/ 127 h 178"/>
                <a:gd name="T84" fmla="*/ 96 w 111"/>
                <a:gd name="T85" fmla="*/ 124 h 178"/>
                <a:gd name="T86" fmla="*/ 102 w 111"/>
                <a:gd name="T87" fmla="*/ 125 h 178"/>
                <a:gd name="T88" fmla="*/ 106 w 111"/>
                <a:gd name="T89" fmla="*/ 121 h 178"/>
                <a:gd name="T90" fmla="*/ 110 w 111"/>
                <a:gd name="T91" fmla="*/ 126 h 178"/>
                <a:gd name="T92" fmla="*/ 108 w 111"/>
                <a:gd name="T93" fmla="*/ 117 h 178"/>
                <a:gd name="T94" fmla="*/ 105 w 111"/>
                <a:gd name="T95" fmla="*/ 111 h 178"/>
                <a:gd name="T96" fmla="*/ 111 w 111"/>
                <a:gd name="T97" fmla="*/ 100 h 178"/>
                <a:gd name="T98" fmla="*/ 98 w 111"/>
                <a:gd name="T99" fmla="*/ 89 h 178"/>
                <a:gd name="T100" fmla="*/ 95 w 111"/>
                <a:gd name="T101" fmla="*/ 78 h 178"/>
                <a:gd name="T102" fmla="*/ 90 w 111"/>
                <a:gd name="T103" fmla="*/ 71 h 178"/>
                <a:gd name="T104" fmla="*/ 79 w 111"/>
                <a:gd name="T105" fmla="*/ 65 h 178"/>
                <a:gd name="T106" fmla="*/ 66 w 111"/>
                <a:gd name="T107" fmla="*/ 63 h 178"/>
                <a:gd name="T108" fmla="*/ 59 w 111"/>
                <a:gd name="T109" fmla="*/ 57 h 178"/>
                <a:gd name="T110" fmla="*/ 57 w 111"/>
                <a:gd name="T111" fmla="*/ 48 h 178"/>
                <a:gd name="T112" fmla="*/ 50 w 111"/>
                <a:gd name="T113" fmla="*/ 41 h 178"/>
                <a:gd name="T114" fmla="*/ 50 w 111"/>
                <a:gd name="T115" fmla="*/ 30 h 178"/>
                <a:gd name="T116" fmla="*/ 54 w 111"/>
                <a:gd name="T117" fmla="*/ 23 h 178"/>
                <a:gd name="T118" fmla="*/ 62 w 111"/>
                <a:gd name="T1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" h="178">
                  <a:moveTo>
                    <a:pt x="67" y="7"/>
                  </a:moveTo>
                  <a:cubicBezTo>
                    <a:pt x="67" y="6"/>
                    <a:pt x="69" y="7"/>
                    <a:pt x="69" y="7"/>
                  </a:cubicBezTo>
                  <a:cubicBezTo>
                    <a:pt x="70" y="6"/>
                    <a:pt x="70" y="5"/>
                    <a:pt x="70" y="5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8" y="3"/>
                  </a:cubicBezTo>
                  <a:cubicBezTo>
                    <a:pt x="68" y="2"/>
                    <a:pt x="67" y="1"/>
                    <a:pt x="66" y="1"/>
                  </a:cubicBezTo>
                  <a:cubicBezTo>
                    <a:pt x="66" y="0"/>
                    <a:pt x="65" y="1"/>
                    <a:pt x="64" y="1"/>
                  </a:cubicBezTo>
                  <a:cubicBezTo>
                    <a:pt x="63" y="2"/>
                    <a:pt x="62" y="2"/>
                    <a:pt x="62" y="3"/>
                  </a:cubicBezTo>
                  <a:cubicBezTo>
                    <a:pt x="61" y="3"/>
                    <a:pt x="62" y="5"/>
                    <a:pt x="62" y="5"/>
                  </a:cubicBezTo>
                  <a:cubicBezTo>
                    <a:pt x="61" y="7"/>
                    <a:pt x="58" y="9"/>
                    <a:pt x="56" y="9"/>
                  </a:cubicBezTo>
                  <a:cubicBezTo>
                    <a:pt x="55" y="10"/>
                    <a:pt x="54" y="9"/>
                    <a:pt x="53" y="10"/>
                  </a:cubicBezTo>
                  <a:cubicBezTo>
                    <a:pt x="51" y="11"/>
                    <a:pt x="50" y="14"/>
                    <a:pt x="48" y="15"/>
                  </a:cubicBezTo>
                  <a:cubicBezTo>
                    <a:pt x="46" y="15"/>
                    <a:pt x="44" y="14"/>
                    <a:pt x="42" y="15"/>
                  </a:cubicBezTo>
                  <a:cubicBezTo>
                    <a:pt x="42" y="15"/>
                    <a:pt x="42" y="16"/>
                    <a:pt x="41" y="17"/>
                  </a:cubicBezTo>
                  <a:cubicBezTo>
                    <a:pt x="42" y="17"/>
                    <a:pt x="40" y="22"/>
                    <a:pt x="40" y="18"/>
                  </a:cubicBezTo>
                  <a:cubicBezTo>
                    <a:pt x="40" y="18"/>
                    <a:pt x="39" y="17"/>
                    <a:pt x="37" y="17"/>
                  </a:cubicBezTo>
                  <a:cubicBezTo>
                    <a:pt x="36" y="17"/>
                    <a:pt x="36" y="19"/>
                    <a:pt x="35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3"/>
                    <a:pt x="35" y="27"/>
                    <a:pt x="34" y="28"/>
                  </a:cubicBezTo>
                  <a:cubicBezTo>
                    <a:pt x="34" y="29"/>
                    <a:pt x="31" y="29"/>
                    <a:pt x="31" y="30"/>
                  </a:cubicBezTo>
                  <a:cubicBezTo>
                    <a:pt x="30" y="31"/>
                    <a:pt x="31" y="32"/>
                    <a:pt x="31" y="34"/>
                  </a:cubicBezTo>
                  <a:cubicBezTo>
                    <a:pt x="30" y="34"/>
                    <a:pt x="30" y="34"/>
                    <a:pt x="28" y="34"/>
                  </a:cubicBezTo>
                  <a:cubicBezTo>
                    <a:pt x="25" y="40"/>
                    <a:pt x="25" y="41"/>
                    <a:pt x="24" y="48"/>
                  </a:cubicBezTo>
                  <a:cubicBezTo>
                    <a:pt x="23" y="48"/>
                    <a:pt x="22" y="49"/>
                    <a:pt x="22" y="48"/>
                  </a:cubicBezTo>
                  <a:cubicBezTo>
                    <a:pt x="20" y="48"/>
                    <a:pt x="20" y="44"/>
                    <a:pt x="19" y="43"/>
                  </a:cubicBezTo>
                  <a:cubicBezTo>
                    <a:pt x="19" y="43"/>
                    <a:pt x="18" y="42"/>
                    <a:pt x="17" y="42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8" y="47"/>
                    <a:pt x="18" y="49"/>
                  </a:cubicBezTo>
                  <a:cubicBezTo>
                    <a:pt x="18" y="52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17" y="64"/>
                    <a:pt x="16" y="67"/>
                    <a:pt x="17" y="72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4"/>
                    <a:pt x="15" y="74"/>
                    <a:pt x="16" y="75"/>
                  </a:cubicBezTo>
                  <a:cubicBezTo>
                    <a:pt x="15" y="79"/>
                    <a:pt x="16" y="80"/>
                    <a:pt x="15" y="84"/>
                  </a:cubicBezTo>
                  <a:cubicBezTo>
                    <a:pt x="15" y="85"/>
                    <a:pt x="13" y="87"/>
                    <a:pt x="13" y="88"/>
                  </a:cubicBezTo>
                  <a:cubicBezTo>
                    <a:pt x="12" y="87"/>
                    <a:pt x="12" y="89"/>
                    <a:pt x="12" y="89"/>
                  </a:cubicBezTo>
                  <a:cubicBezTo>
                    <a:pt x="13" y="90"/>
                    <a:pt x="13" y="91"/>
                    <a:pt x="15" y="92"/>
                  </a:cubicBezTo>
                  <a:cubicBezTo>
                    <a:pt x="16" y="93"/>
                    <a:pt x="16" y="92"/>
                    <a:pt x="17" y="92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6" y="95"/>
                    <a:pt x="14" y="96"/>
                    <a:pt x="13" y="97"/>
                  </a:cubicBezTo>
                  <a:cubicBezTo>
                    <a:pt x="12" y="98"/>
                    <a:pt x="13" y="101"/>
                    <a:pt x="12" y="102"/>
                  </a:cubicBezTo>
                  <a:cubicBezTo>
                    <a:pt x="11" y="103"/>
                    <a:pt x="8" y="102"/>
                    <a:pt x="7" y="103"/>
                  </a:cubicBezTo>
                  <a:cubicBezTo>
                    <a:pt x="6" y="103"/>
                    <a:pt x="5" y="105"/>
                    <a:pt x="5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8"/>
                    <a:pt x="4" y="109"/>
                  </a:cubicBezTo>
                  <a:cubicBezTo>
                    <a:pt x="3" y="108"/>
                    <a:pt x="4" y="109"/>
                    <a:pt x="3" y="110"/>
                  </a:cubicBezTo>
                  <a:cubicBezTo>
                    <a:pt x="3" y="109"/>
                    <a:pt x="4" y="111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4" y="113"/>
                    <a:pt x="2" y="112"/>
                    <a:pt x="1" y="113"/>
                  </a:cubicBezTo>
                  <a:cubicBezTo>
                    <a:pt x="0" y="113"/>
                    <a:pt x="1" y="116"/>
                    <a:pt x="1" y="117"/>
                  </a:cubicBezTo>
                  <a:cubicBezTo>
                    <a:pt x="2" y="117"/>
                    <a:pt x="2" y="117"/>
                    <a:pt x="2" y="117"/>
                  </a:cubicBezTo>
                  <a:cubicBezTo>
                    <a:pt x="2" y="117"/>
                    <a:pt x="2" y="120"/>
                    <a:pt x="4" y="122"/>
                  </a:cubicBezTo>
                  <a:cubicBezTo>
                    <a:pt x="6" y="123"/>
                    <a:pt x="10" y="124"/>
                    <a:pt x="10" y="124"/>
                  </a:cubicBezTo>
                  <a:cubicBezTo>
                    <a:pt x="10" y="124"/>
                    <a:pt x="11" y="126"/>
                    <a:pt x="12" y="128"/>
                  </a:cubicBezTo>
                  <a:cubicBezTo>
                    <a:pt x="12" y="129"/>
                    <a:pt x="14" y="131"/>
                    <a:pt x="14" y="131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2" y="132"/>
                    <a:pt x="23" y="130"/>
                    <a:pt x="25" y="132"/>
                  </a:cubicBezTo>
                  <a:cubicBezTo>
                    <a:pt x="26" y="134"/>
                    <a:pt x="32" y="135"/>
                    <a:pt x="32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40"/>
                    <a:pt x="38" y="140"/>
                  </a:cubicBezTo>
                  <a:cubicBezTo>
                    <a:pt x="39" y="140"/>
                    <a:pt x="42" y="143"/>
                    <a:pt x="41" y="145"/>
                  </a:cubicBezTo>
                  <a:cubicBezTo>
                    <a:pt x="41" y="146"/>
                    <a:pt x="46" y="149"/>
                    <a:pt x="46" y="149"/>
                  </a:cubicBezTo>
                  <a:cubicBezTo>
                    <a:pt x="50" y="149"/>
                    <a:pt x="50" y="149"/>
                    <a:pt x="50" y="149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1" y="152"/>
                    <a:pt x="52" y="155"/>
                    <a:pt x="54" y="155"/>
                  </a:cubicBezTo>
                  <a:cubicBezTo>
                    <a:pt x="55" y="155"/>
                    <a:pt x="58" y="157"/>
                    <a:pt x="58" y="157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9" y="154"/>
                    <a:pt x="64" y="153"/>
                    <a:pt x="65" y="155"/>
                  </a:cubicBezTo>
                  <a:cubicBezTo>
                    <a:pt x="66" y="156"/>
                    <a:pt x="70" y="157"/>
                    <a:pt x="72" y="157"/>
                  </a:cubicBezTo>
                  <a:cubicBezTo>
                    <a:pt x="74" y="157"/>
                    <a:pt x="76" y="160"/>
                    <a:pt x="76" y="160"/>
                  </a:cubicBezTo>
                  <a:cubicBezTo>
                    <a:pt x="67" y="176"/>
                    <a:pt x="67" y="176"/>
                    <a:pt x="67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4" y="178"/>
                    <a:pt x="74" y="178"/>
                    <a:pt x="74" y="178"/>
                  </a:cubicBezTo>
                  <a:cubicBezTo>
                    <a:pt x="74" y="178"/>
                    <a:pt x="83" y="156"/>
                    <a:pt x="84" y="153"/>
                  </a:cubicBezTo>
                  <a:cubicBezTo>
                    <a:pt x="84" y="151"/>
                    <a:pt x="87" y="148"/>
                    <a:pt x="85" y="145"/>
                  </a:cubicBezTo>
                  <a:cubicBezTo>
                    <a:pt x="85" y="144"/>
                    <a:pt x="82" y="137"/>
                    <a:pt x="82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30"/>
                    <a:pt x="86" y="130"/>
                    <a:pt x="86" y="130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82" y="125"/>
                    <a:pt x="85" y="127"/>
                    <a:pt x="87" y="127"/>
                  </a:cubicBezTo>
                  <a:cubicBezTo>
                    <a:pt x="90" y="127"/>
                    <a:pt x="96" y="126"/>
                    <a:pt x="96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9" y="126"/>
                    <a:pt x="99" y="126"/>
                    <a:pt x="99" y="126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09" y="119"/>
                    <a:pt x="108" y="117"/>
                  </a:cubicBezTo>
                  <a:cubicBezTo>
                    <a:pt x="108" y="115"/>
                    <a:pt x="109" y="113"/>
                    <a:pt x="106" y="114"/>
                  </a:cubicBezTo>
                  <a:cubicBezTo>
                    <a:pt x="104" y="116"/>
                    <a:pt x="105" y="111"/>
                    <a:pt x="105" y="111"/>
                  </a:cubicBezTo>
                  <a:cubicBezTo>
                    <a:pt x="105" y="111"/>
                    <a:pt x="108" y="108"/>
                    <a:pt x="109" y="106"/>
                  </a:cubicBezTo>
                  <a:cubicBezTo>
                    <a:pt x="109" y="104"/>
                    <a:pt x="111" y="100"/>
                    <a:pt x="111" y="100"/>
                  </a:cubicBezTo>
                  <a:cubicBezTo>
                    <a:pt x="111" y="100"/>
                    <a:pt x="104" y="96"/>
                    <a:pt x="102" y="95"/>
                  </a:cubicBezTo>
                  <a:cubicBezTo>
                    <a:pt x="101" y="93"/>
                    <a:pt x="98" y="91"/>
                    <a:pt x="98" y="89"/>
                  </a:cubicBezTo>
                  <a:cubicBezTo>
                    <a:pt x="98" y="87"/>
                    <a:pt x="94" y="86"/>
                    <a:pt x="93" y="82"/>
                  </a:cubicBezTo>
                  <a:cubicBezTo>
                    <a:pt x="92" y="79"/>
                    <a:pt x="95" y="78"/>
                    <a:pt x="95" y="78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2"/>
                    <a:pt x="92" y="71"/>
                    <a:pt x="90" y="71"/>
                  </a:cubicBezTo>
                  <a:cubicBezTo>
                    <a:pt x="88" y="71"/>
                    <a:pt x="83" y="72"/>
                    <a:pt x="83" y="72"/>
                  </a:cubicBezTo>
                  <a:cubicBezTo>
                    <a:pt x="83" y="72"/>
                    <a:pt x="80" y="67"/>
                    <a:pt x="79" y="65"/>
                  </a:cubicBezTo>
                  <a:cubicBezTo>
                    <a:pt x="78" y="63"/>
                    <a:pt x="76" y="62"/>
                    <a:pt x="74" y="63"/>
                  </a:cubicBezTo>
                  <a:cubicBezTo>
                    <a:pt x="71" y="64"/>
                    <a:pt x="66" y="63"/>
                    <a:pt x="66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0" y="62"/>
                    <a:pt x="61" y="59"/>
                    <a:pt x="59" y="57"/>
                  </a:cubicBezTo>
                  <a:cubicBezTo>
                    <a:pt x="57" y="54"/>
                    <a:pt x="56" y="53"/>
                    <a:pt x="55" y="51"/>
                  </a:cubicBezTo>
                  <a:cubicBezTo>
                    <a:pt x="55" y="48"/>
                    <a:pt x="57" y="48"/>
                    <a:pt x="57" y="48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47" y="42"/>
                    <a:pt x="49" y="37"/>
                  </a:cubicBezTo>
                  <a:cubicBezTo>
                    <a:pt x="51" y="33"/>
                    <a:pt x="49" y="33"/>
                    <a:pt x="50" y="30"/>
                  </a:cubicBezTo>
                  <a:cubicBezTo>
                    <a:pt x="52" y="27"/>
                    <a:pt x="50" y="24"/>
                    <a:pt x="50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5" y="7"/>
                    <a:pt x="67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Freeform 285">
              <a:extLst>
                <a:ext uri="{FF2B5EF4-FFF2-40B4-BE49-F238E27FC236}">
                  <a16:creationId xmlns:a16="http://schemas.microsoft.com/office/drawing/2014/main" xmlns="" id="{ABB1E9D1-C6C8-4CF7-B2CA-0632D175A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7894" y="3766776"/>
              <a:ext cx="391616" cy="628751"/>
            </a:xfrm>
            <a:custGeom>
              <a:avLst/>
              <a:gdLst>
                <a:gd name="T0" fmla="*/ 69 w 111"/>
                <a:gd name="T1" fmla="*/ 7 h 178"/>
                <a:gd name="T2" fmla="*/ 70 w 111"/>
                <a:gd name="T3" fmla="*/ 3 h 178"/>
                <a:gd name="T4" fmla="*/ 66 w 111"/>
                <a:gd name="T5" fmla="*/ 1 h 178"/>
                <a:gd name="T6" fmla="*/ 62 w 111"/>
                <a:gd name="T7" fmla="*/ 3 h 178"/>
                <a:gd name="T8" fmla="*/ 56 w 111"/>
                <a:gd name="T9" fmla="*/ 9 h 178"/>
                <a:gd name="T10" fmla="*/ 48 w 111"/>
                <a:gd name="T11" fmla="*/ 15 h 178"/>
                <a:gd name="T12" fmla="*/ 41 w 111"/>
                <a:gd name="T13" fmla="*/ 17 h 178"/>
                <a:gd name="T14" fmla="*/ 37 w 111"/>
                <a:gd name="T15" fmla="*/ 17 h 178"/>
                <a:gd name="T16" fmla="*/ 34 w 111"/>
                <a:gd name="T17" fmla="*/ 20 h 178"/>
                <a:gd name="T18" fmla="*/ 31 w 111"/>
                <a:gd name="T19" fmla="*/ 30 h 178"/>
                <a:gd name="T20" fmla="*/ 28 w 111"/>
                <a:gd name="T21" fmla="*/ 34 h 178"/>
                <a:gd name="T22" fmla="*/ 22 w 111"/>
                <a:gd name="T23" fmla="*/ 48 h 178"/>
                <a:gd name="T24" fmla="*/ 17 w 111"/>
                <a:gd name="T25" fmla="*/ 42 h 178"/>
                <a:gd name="T26" fmla="*/ 18 w 111"/>
                <a:gd name="T27" fmla="*/ 49 h 178"/>
                <a:gd name="T28" fmla="*/ 15 w 111"/>
                <a:gd name="T29" fmla="*/ 56 h 178"/>
                <a:gd name="T30" fmla="*/ 17 w 111"/>
                <a:gd name="T31" fmla="*/ 72 h 178"/>
                <a:gd name="T32" fmla="*/ 16 w 111"/>
                <a:gd name="T33" fmla="*/ 75 h 178"/>
                <a:gd name="T34" fmla="*/ 13 w 111"/>
                <a:gd name="T35" fmla="*/ 88 h 178"/>
                <a:gd name="T36" fmla="*/ 15 w 111"/>
                <a:gd name="T37" fmla="*/ 92 h 178"/>
                <a:gd name="T38" fmla="*/ 17 w 111"/>
                <a:gd name="T39" fmla="*/ 94 h 178"/>
                <a:gd name="T40" fmla="*/ 12 w 111"/>
                <a:gd name="T41" fmla="*/ 102 h 178"/>
                <a:gd name="T42" fmla="*/ 5 w 111"/>
                <a:gd name="T43" fmla="*/ 106 h 178"/>
                <a:gd name="T44" fmla="*/ 4 w 111"/>
                <a:gd name="T45" fmla="*/ 109 h 178"/>
                <a:gd name="T46" fmla="*/ 5 w 111"/>
                <a:gd name="T47" fmla="*/ 112 h 178"/>
                <a:gd name="T48" fmla="*/ 1 w 111"/>
                <a:gd name="T49" fmla="*/ 113 h 178"/>
                <a:gd name="T50" fmla="*/ 2 w 111"/>
                <a:gd name="T51" fmla="*/ 117 h 178"/>
                <a:gd name="T52" fmla="*/ 10 w 111"/>
                <a:gd name="T53" fmla="*/ 124 h 178"/>
                <a:gd name="T54" fmla="*/ 14 w 111"/>
                <a:gd name="T55" fmla="*/ 131 h 178"/>
                <a:gd name="T56" fmla="*/ 25 w 111"/>
                <a:gd name="T57" fmla="*/ 132 h 178"/>
                <a:gd name="T58" fmla="*/ 36 w 111"/>
                <a:gd name="T59" fmla="*/ 135 h 178"/>
                <a:gd name="T60" fmla="*/ 41 w 111"/>
                <a:gd name="T61" fmla="*/ 145 h 178"/>
                <a:gd name="T62" fmla="*/ 50 w 111"/>
                <a:gd name="T63" fmla="*/ 149 h 178"/>
                <a:gd name="T64" fmla="*/ 54 w 111"/>
                <a:gd name="T65" fmla="*/ 155 h 178"/>
                <a:gd name="T66" fmla="*/ 59 w 111"/>
                <a:gd name="T67" fmla="*/ 154 h 178"/>
                <a:gd name="T68" fmla="*/ 72 w 111"/>
                <a:gd name="T69" fmla="*/ 157 h 178"/>
                <a:gd name="T70" fmla="*/ 67 w 111"/>
                <a:gd name="T71" fmla="*/ 176 h 178"/>
                <a:gd name="T72" fmla="*/ 74 w 111"/>
                <a:gd name="T73" fmla="*/ 178 h 178"/>
                <a:gd name="T74" fmla="*/ 85 w 111"/>
                <a:gd name="T75" fmla="*/ 145 h 178"/>
                <a:gd name="T76" fmla="*/ 79 w 111"/>
                <a:gd name="T77" fmla="*/ 136 h 178"/>
                <a:gd name="T78" fmla="*/ 85 w 111"/>
                <a:gd name="T79" fmla="*/ 131 h 178"/>
                <a:gd name="T80" fmla="*/ 81 w 111"/>
                <a:gd name="T81" fmla="*/ 129 h 178"/>
                <a:gd name="T82" fmla="*/ 87 w 111"/>
                <a:gd name="T83" fmla="*/ 127 h 178"/>
                <a:gd name="T84" fmla="*/ 96 w 111"/>
                <a:gd name="T85" fmla="*/ 124 h 178"/>
                <a:gd name="T86" fmla="*/ 102 w 111"/>
                <a:gd name="T87" fmla="*/ 125 h 178"/>
                <a:gd name="T88" fmla="*/ 106 w 111"/>
                <a:gd name="T89" fmla="*/ 121 h 178"/>
                <a:gd name="T90" fmla="*/ 110 w 111"/>
                <a:gd name="T91" fmla="*/ 126 h 178"/>
                <a:gd name="T92" fmla="*/ 108 w 111"/>
                <a:gd name="T93" fmla="*/ 117 h 178"/>
                <a:gd name="T94" fmla="*/ 105 w 111"/>
                <a:gd name="T95" fmla="*/ 111 h 178"/>
                <a:gd name="T96" fmla="*/ 111 w 111"/>
                <a:gd name="T97" fmla="*/ 100 h 178"/>
                <a:gd name="T98" fmla="*/ 98 w 111"/>
                <a:gd name="T99" fmla="*/ 89 h 178"/>
                <a:gd name="T100" fmla="*/ 95 w 111"/>
                <a:gd name="T101" fmla="*/ 78 h 178"/>
                <a:gd name="T102" fmla="*/ 90 w 111"/>
                <a:gd name="T103" fmla="*/ 71 h 178"/>
                <a:gd name="T104" fmla="*/ 79 w 111"/>
                <a:gd name="T105" fmla="*/ 65 h 178"/>
                <a:gd name="T106" fmla="*/ 66 w 111"/>
                <a:gd name="T107" fmla="*/ 63 h 178"/>
                <a:gd name="T108" fmla="*/ 59 w 111"/>
                <a:gd name="T109" fmla="*/ 57 h 178"/>
                <a:gd name="T110" fmla="*/ 57 w 111"/>
                <a:gd name="T111" fmla="*/ 48 h 178"/>
                <a:gd name="T112" fmla="*/ 50 w 111"/>
                <a:gd name="T113" fmla="*/ 41 h 178"/>
                <a:gd name="T114" fmla="*/ 50 w 111"/>
                <a:gd name="T115" fmla="*/ 30 h 178"/>
                <a:gd name="T116" fmla="*/ 54 w 111"/>
                <a:gd name="T117" fmla="*/ 23 h 178"/>
                <a:gd name="T118" fmla="*/ 62 w 111"/>
                <a:gd name="T1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" h="178">
                  <a:moveTo>
                    <a:pt x="67" y="7"/>
                  </a:moveTo>
                  <a:cubicBezTo>
                    <a:pt x="67" y="6"/>
                    <a:pt x="69" y="7"/>
                    <a:pt x="69" y="7"/>
                  </a:cubicBezTo>
                  <a:cubicBezTo>
                    <a:pt x="70" y="6"/>
                    <a:pt x="70" y="5"/>
                    <a:pt x="70" y="5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8" y="3"/>
                  </a:cubicBezTo>
                  <a:cubicBezTo>
                    <a:pt x="68" y="2"/>
                    <a:pt x="67" y="1"/>
                    <a:pt x="66" y="1"/>
                  </a:cubicBezTo>
                  <a:cubicBezTo>
                    <a:pt x="66" y="0"/>
                    <a:pt x="65" y="1"/>
                    <a:pt x="64" y="1"/>
                  </a:cubicBezTo>
                  <a:cubicBezTo>
                    <a:pt x="63" y="2"/>
                    <a:pt x="62" y="2"/>
                    <a:pt x="62" y="3"/>
                  </a:cubicBezTo>
                  <a:cubicBezTo>
                    <a:pt x="61" y="3"/>
                    <a:pt x="62" y="5"/>
                    <a:pt x="62" y="5"/>
                  </a:cubicBezTo>
                  <a:cubicBezTo>
                    <a:pt x="61" y="7"/>
                    <a:pt x="58" y="9"/>
                    <a:pt x="56" y="9"/>
                  </a:cubicBezTo>
                  <a:cubicBezTo>
                    <a:pt x="55" y="10"/>
                    <a:pt x="54" y="9"/>
                    <a:pt x="53" y="10"/>
                  </a:cubicBezTo>
                  <a:cubicBezTo>
                    <a:pt x="51" y="11"/>
                    <a:pt x="50" y="14"/>
                    <a:pt x="48" y="15"/>
                  </a:cubicBezTo>
                  <a:cubicBezTo>
                    <a:pt x="46" y="15"/>
                    <a:pt x="44" y="14"/>
                    <a:pt x="42" y="15"/>
                  </a:cubicBezTo>
                  <a:cubicBezTo>
                    <a:pt x="42" y="15"/>
                    <a:pt x="42" y="16"/>
                    <a:pt x="41" y="17"/>
                  </a:cubicBezTo>
                  <a:cubicBezTo>
                    <a:pt x="42" y="17"/>
                    <a:pt x="40" y="22"/>
                    <a:pt x="40" y="18"/>
                  </a:cubicBezTo>
                  <a:cubicBezTo>
                    <a:pt x="40" y="18"/>
                    <a:pt x="39" y="17"/>
                    <a:pt x="37" y="17"/>
                  </a:cubicBezTo>
                  <a:cubicBezTo>
                    <a:pt x="36" y="17"/>
                    <a:pt x="36" y="19"/>
                    <a:pt x="35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3"/>
                    <a:pt x="35" y="27"/>
                    <a:pt x="34" y="28"/>
                  </a:cubicBezTo>
                  <a:cubicBezTo>
                    <a:pt x="34" y="29"/>
                    <a:pt x="31" y="29"/>
                    <a:pt x="31" y="30"/>
                  </a:cubicBezTo>
                  <a:cubicBezTo>
                    <a:pt x="30" y="31"/>
                    <a:pt x="31" y="32"/>
                    <a:pt x="31" y="34"/>
                  </a:cubicBezTo>
                  <a:cubicBezTo>
                    <a:pt x="30" y="34"/>
                    <a:pt x="30" y="34"/>
                    <a:pt x="28" y="34"/>
                  </a:cubicBezTo>
                  <a:cubicBezTo>
                    <a:pt x="25" y="40"/>
                    <a:pt x="25" y="41"/>
                    <a:pt x="24" y="48"/>
                  </a:cubicBezTo>
                  <a:cubicBezTo>
                    <a:pt x="23" y="48"/>
                    <a:pt x="22" y="49"/>
                    <a:pt x="22" y="48"/>
                  </a:cubicBezTo>
                  <a:cubicBezTo>
                    <a:pt x="20" y="48"/>
                    <a:pt x="20" y="44"/>
                    <a:pt x="19" y="43"/>
                  </a:cubicBezTo>
                  <a:cubicBezTo>
                    <a:pt x="19" y="43"/>
                    <a:pt x="18" y="42"/>
                    <a:pt x="17" y="42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8" y="47"/>
                    <a:pt x="18" y="49"/>
                  </a:cubicBezTo>
                  <a:cubicBezTo>
                    <a:pt x="18" y="52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17" y="64"/>
                    <a:pt x="16" y="67"/>
                    <a:pt x="17" y="72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4"/>
                    <a:pt x="15" y="74"/>
                    <a:pt x="16" y="75"/>
                  </a:cubicBezTo>
                  <a:cubicBezTo>
                    <a:pt x="15" y="79"/>
                    <a:pt x="16" y="80"/>
                    <a:pt x="15" y="84"/>
                  </a:cubicBezTo>
                  <a:cubicBezTo>
                    <a:pt x="15" y="85"/>
                    <a:pt x="13" y="87"/>
                    <a:pt x="13" y="88"/>
                  </a:cubicBezTo>
                  <a:cubicBezTo>
                    <a:pt x="12" y="87"/>
                    <a:pt x="12" y="89"/>
                    <a:pt x="12" y="89"/>
                  </a:cubicBezTo>
                  <a:cubicBezTo>
                    <a:pt x="13" y="90"/>
                    <a:pt x="13" y="91"/>
                    <a:pt x="15" y="92"/>
                  </a:cubicBezTo>
                  <a:cubicBezTo>
                    <a:pt x="16" y="93"/>
                    <a:pt x="16" y="92"/>
                    <a:pt x="17" y="92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6" y="95"/>
                    <a:pt x="14" y="96"/>
                    <a:pt x="13" y="97"/>
                  </a:cubicBezTo>
                  <a:cubicBezTo>
                    <a:pt x="12" y="98"/>
                    <a:pt x="13" y="101"/>
                    <a:pt x="12" y="102"/>
                  </a:cubicBezTo>
                  <a:cubicBezTo>
                    <a:pt x="11" y="103"/>
                    <a:pt x="8" y="102"/>
                    <a:pt x="7" y="103"/>
                  </a:cubicBezTo>
                  <a:cubicBezTo>
                    <a:pt x="6" y="103"/>
                    <a:pt x="5" y="105"/>
                    <a:pt x="5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8"/>
                    <a:pt x="4" y="109"/>
                  </a:cubicBezTo>
                  <a:cubicBezTo>
                    <a:pt x="3" y="108"/>
                    <a:pt x="4" y="109"/>
                    <a:pt x="3" y="110"/>
                  </a:cubicBezTo>
                  <a:cubicBezTo>
                    <a:pt x="3" y="109"/>
                    <a:pt x="4" y="111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4" y="113"/>
                    <a:pt x="2" y="112"/>
                    <a:pt x="1" y="113"/>
                  </a:cubicBezTo>
                  <a:cubicBezTo>
                    <a:pt x="0" y="113"/>
                    <a:pt x="1" y="116"/>
                    <a:pt x="1" y="117"/>
                  </a:cubicBezTo>
                  <a:cubicBezTo>
                    <a:pt x="2" y="117"/>
                    <a:pt x="2" y="117"/>
                    <a:pt x="2" y="117"/>
                  </a:cubicBezTo>
                  <a:cubicBezTo>
                    <a:pt x="2" y="117"/>
                    <a:pt x="2" y="120"/>
                    <a:pt x="4" y="122"/>
                  </a:cubicBezTo>
                  <a:cubicBezTo>
                    <a:pt x="6" y="123"/>
                    <a:pt x="10" y="124"/>
                    <a:pt x="10" y="124"/>
                  </a:cubicBezTo>
                  <a:cubicBezTo>
                    <a:pt x="10" y="124"/>
                    <a:pt x="11" y="126"/>
                    <a:pt x="12" y="128"/>
                  </a:cubicBezTo>
                  <a:cubicBezTo>
                    <a:pt x="12" y="129"/>
                    <a:pt x="14" y="131"/>
                    <a:pt x="14" y="131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2" y="132"/>
                    <a:pt x="23" y="130"/>
                    <a:pt x="25" y="132"/>
                  </a:cubicBezTo>
                  <a:cubicBezTo>
                    <a:pt x="26" y="134"/>
                    <a:pt x="32" y="135"/>
                    <a:pt x="32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40"/>
                    <a:pt x="38" y="140"/>
                  </a:cubicBezTo>
                  <a:cubicBezTo>
                    <a:pt x="39" y="140"/>
                    <a:pt x="42" y="143"/>
                    <a:pt x="41" y="145"/>
                  </a:cubicBezTo>
                  <a:cubicBezTo>
                    <a:pt x="41" y="146"/>
                    <a:pt x="46" y="149"/>
                    <a:pt x="46" y="149"/>
                  </a:cubicBezTo>
                  <a:cubicBezTo>
                    <a:pt x="50" y="149"/>
                    <a:pt x="50" y="149"/>
                    <a:pt x="50" y="149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1" y="152"/>
                    <a:pt x="52" y="155"/>
                    <a:pt x="54" y="155"/>
                  </a:cubicBezTo>
                  <a:cubicBezTo>
                    <a:pt x="55" y="155"/>
                    <a:pt x="58" y="157"/>
                    <a:pt x="58" y="157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9" y="154"/>
                    <a:pt x="64" y="153"/>
                    <a:pt x="65" y="155"/>
                  </a:cubicBezTo>
                  <a:cubicBezTo>
                    <a:pt x="66" y="156"/>
                    <a:pt x="70" y="157"/>
                    <a:pt x="72" y="157"/>
                  </a:cubicBezTo>
                  <a:cubicBezTo>
                    <a:pt x="74" y="157"/>
                    <a:pt x="76" y="160"/>
                    <a:pt x="76" y="160"/>
                  </a:cubicBezTo>
                  <a:cubicBezTo>
                    <a:pt x="67" y="176"/>
                    <a:pt x="67" y="176"/>
                    <a:pt x="67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4" y="178"/>
                    <a:pt x="74" y="178"/>
                    <a:pt x="74" y="178"/>
                  </a:cubicBezTo>
                  <a:cubicBezTo>
                    <a:pt x="74" y="178"/>
                    <a:pt x="83" y="156"/>
                    <a:pt x="84" y="153"/>
                  </a:cubicBezTo>
                  <a:cubicBezTo>
                    <a:pt x="84" y="151"/>
                    <a:pt x="87" y="148"/>
                    <a:pt x="85" y="145"/>
                  </a:cubicBezTo>
                  <a:cubicBezTo>
                    <a:pt x="85" y="144"/>
                    <a:pt x="82" y="137"/>
                    <a:pt x="82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30"/>
                    <a:pt x="86" y="130"/>
                    <a:pt x="86" y="130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82" y="125"/>
                    <a:pt x="85" y="127"/>
                    <a:pt x="87" y="127"/>
                  </a:cubicBezTo>
                  <a:cubicBezTo>
                    <a:pt x="90" y="127"/>
                    <a:pt x="96" y="126"/>
                    <a:pt x="96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9" y="126"/>
                    <a:pt x="99" y="126"/>
                    <a:pt x="99" y="126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09" y="119"/>
                    <a:pt x="108" y="117"/>
                  </a:cubicBezTo>
                  <a:cubicBezTo>
                    <a:pt x="108" y="115"/>
                    <a:pt x="109" y="113"/>
                    <a:pt x="106" y="114"/>
                  </a:cubicBezTo>
                  <a:cubicBezTo>
                    <a:pt x="104" y="116"/>
                    <a:pt x="105" y="111"/>
                    <a:pt x="105" y="111"/>
                  </a:cubicBezTo>
                  <a:cubicBezTo>
                    <a:pt x="105" y="111"/>
                    <a:pt x="108" y="108"/>
                    <a:pt x="109" y="106"/>
                  </a:cubicBezTo>
                  <a:cubicBezTo>
                    <a:pt x="109" y="104"/>
                    <a:pt x="111" y="100"/>
                    <a:pt x="111" y="100"/>
                  </a:cubicBezTo>
                  <a:cubicBezTo>
                    <a:pt x="111" y="100"/>
                    <a:pt x="104" y="96"/>
                    <a:pt x="102" y="95"/>
                  </a:cubicBezTo>
                  <a:cubicBezTo>
                    <a:pt x="101" y="93"/>
                    <a:pt x="98" y="91"/>
                    <a:pt x="98" y="89"/>
                  </a:cubicBezTo>
                  <a:cubicBezTo>
                    <a:pt x="98" y="87"/>
                    <a:pt x="94" y="86"/>
                    <a:pt x="93" y="82"/>
                  </a:cubicBezTo>
                  <a:cubicBezTo>
                    <a:pt x="92" y="79"/>
                    <a:pt x="95" y="78"/>
                    <a:pt x="95" y="78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2"/>
                    <a:pt x="92" y="71"/>
                    <a:pt x="90" y="71"/>
                  </a:cubicBezTo>
                  <a:cubicBezTo>
                    <a:pt x="88" y="71"/>
                    <a:pt x="83" y="72"/>
                    <a:pt x="83" y="72"/>
                  </a:cubicBezTo>
                  <a:cubicBezTo>
                    <a:pt x="83" y="72"/>
                    <a:pt x="80" y="67"/>
                    <a:pt x="79" y="65"/>
                  </a:cubicBezTo>
                  <a:cubicBezTo>
                    <a:pt x="78" y="63"/>
                    <a:pt x="76" y="62"/>
                    <a:pt x="74" y="63"/>
                  </a:cubicBezTo>
                  <a:cubicBezTo>
                    <a:pt x="71" y="64"/>
                    <a:pt x="66" y="63"/>
                    <a:pt x="66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0" y="62"/>
                    <a:pt x="61" y="59"/>
                    <a:pt x="59" y="57"/>
                  </a:cubicBezTo>
                  <a:cubicBezTo>
                    <a:pt x="57" y="54"/>
                    <a:pt x="56" y="53"/>
                    <a:pt x="55" y="51"/>
                  </a:cubicBezTo>
                  <a:cubicBezTo>
                    <a:pt x="55" y="48"/>
                    <a:pt x="57" y="48"/>
                    <a:pt x="57" y="48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47" y="42"/>
                    <a:pt x="49" y="37"/>
                  </a:cubicBezTo>
                  <a:cubicBezTo>
                    <a:pt x="51" y="33"/>
                    <a:pt x="49" y="33"/>
                    <a:pt x="50" y="30"/>
                  </a:cubicBezTo>
                  <a:cubicBezTo>
                    <a:pt x="52" y="27"/>
                    <a:pt x="50" y="24"/>
                    <a:pt x="50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5" y="7"/>
                    <a:pt x="67" y="7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Freeform 286">
              <a:extLst>
                <a:ext uri="{FF2B5EF4-FFF2-40B4-BE49-F238E27FC236}">
                  <a16:creationId xmlns:a16="http://schemas.microsoft.com/office/drawing/2014/main" xmlns="" id="{62B3239A-13E0-4208-8AE6-327BC9C705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0832" y="2065557"/>
              <a:ext cx="1870063" cy="1498223"/>
            </a:xfrm>
            <a:custGeom>
              <a:avLst/>
              <a:gdLst>
                <a:gd name="T0" fmla="*/ 314 w 531"/>
                <a:gd name="T1" fmla="*/ 425 h 425"/>
                <a:gd name="T2" fmla="*/ 326 w 531"/>
                <a:gd name="T3" fmla="*/ 402 h 425"/>
                <a:gd name="T4" fmla="*/ 341 w 531"/>
                <a:gd name="T5" fmla="*/ 303 h 425"/>
                <a:gd name="T6" fmla="*/ 406 w 531"/>
                <a:gd name="T7" fmla="*/ 277 h 425"/>
                <a:gd name="T8" fmla="*/ 383 w 531"/>
                <a:gd name="T9" fmla="*/ 233 h 425"/>
                <a:gd name="T10" fmla="*/ 528 w 531"/>
                <a:gd name="T11" fmla="*/ 82 h 425"/>
                <a:gd name="T12" fmla="*/ 518 w 531"/>
                <a:gd name="T13" fmla="*/ 70 h 425"/>
                <a:gd name="T14" fmla="*/ 495 w 531"/>
                <a:gd name="T15" fmla="*/ 63 h 425"/>
                <a:gd name="T16" fmla="*/ 468 w 531"/>
                <a:gd name="T17" fmla="*/ 38 h 425"/>
                <a:gd name="T18" fmla="*/ 440 w 531"/>
                <a:gd name="T19" fmla="*/ 4 h 425"/>
                <a:gd name="T20" fmla="*/ 407 w 531"/>
                <a:gd name="T21" fmla="*/ 14 h 425"/>
                <a:gd name="T22" fmla="*/ 399 w 531"/>
                <a:gd name="T23" fmla="*/ 46 h 425"/>
                <a:gd name="T24" fmla="*/ 368 w 531"/>
                <a:gd name="T25" fmla="*/ 76 h 425"/>
                <a:gd name="T26" fmla="*/ 403 w 531"/>
                <a:gd name="T27" fmla="*/ 89 h 425"/>
                <a:gd name="T28" fmla="*/ 356 w 531"/>
                <a:gd name="T29" fmla="*/ 106 h 425"/>
                <a:gd name="T30" fmla="*/ 329 w 531"/>
                <a:gd name="T31" fmla="*/ 126 h 425"/>
                <a:gd name="T32" fmla="*/ 288 w 531"/>
                <a:gd name="T33" fmla="*/ 147 h 425"/>
                <a:gd name="T34" fmla="*/ 229 w 531"/>
                <a:gd name="T35" fmla="*/ 141 h 425"/>
                <a:gd name="T36" fmla="*/ 188 w 531"/>
                <a:gd name="T37" fmla="*/ 118 h 425"/>
                <a:gd name="T38" fmla="*/ 163 w 531"/>
                <a:gd name="T39" fmla="*/ 91 h 425"/>
                <a:gd name="T40" fmla="*/ 133 w 531"/>
                <a:gd name="T41" fmla="*/ 64 h 425"/>
                <a:gd name="T42" fmla="*/ 96 w 531"/>
                <a:gd name="T43" fmla="*/ 80 h 425"/>
                <a:gd name="T44" fmla="*/ 74 w 531"/>
                <a:gd name="T45" fmla="*/ 109 h 425"/>
                <a:gd name="T46" fmla="*/ 62 w 531"/>
                <a:gd name="T47" fmla="*/ 141 h 425"/>
                <a:gd name="T48" fmla="*/ 14 w 531"/>
                <a:gd name="T49" fmla="*/ 167 h 425"/>
                <a:gd name="T50" fmla="*/ 9 w 531"/>
                <a:gd name="T51" fmla="*/ 185 h 425"/>
                <a:gd name="T52" fmla="*/ 10 w 531"/>
                <a:gd name="T53" fmla="*/ 211 h 425"/>
                <a:gd name="T54" fmla="*/ 49 w 531"/>
                <a:gd name="T55" fmla="*/ 220 h 425"/>
                <a:gd name="T56" fmla="*/ 44 w 531"/>
                <a:gd name="T57" fmla="*/ 246 h 425"/>
                <a:gd name="T58" fmla="*/ 52 w 531"/>
                <a:gd name="T59" fmla="*/ 273 h 425"/>
                <a:gd name="T60" fmla="*/ 76 w 531"/>
                <a:gd name="T61" fmla="*/ 290 h 425"/>
                <a:gd name="T62" fmla="*/ 107 w 531"/>
                <a:gd name="T63" fmla="*/ 308 h 425"/>
                <a:gd name="T64" fmla="*/ 144 w 531"/>
                <a:gd name="T65" fmla="*/ 312 h 425"/>
                <a:gd name="T66" fmla="*/ 182 w 531"/>
                <a:gd name="T67" fmla="*/ 307 h 425"/>
                <a:gd name="T68" fmla="*/ 207 w 531"/>
                <a:gd name="T69" fmla="*/ 315 h 425"/>
                <a:gd name="T70" fmla="*/ 220 w 531"/>
                <a:gd name="T71" fmla="*/ 336 h 425"/>
                <a:gd name="T72" fmla="*/ 218 w 531"/>
                <a:gd name="T73" fmla="*/ 362 h 425"/>
                <a:gd name="T74" fmla="*/ 228 w 531"/>
                <a:gd name="T75" fmla="*/ 375 h 425"/>
                <a:gd name="T76" fmla="*/ 249 w 531"/>
                <a:gd name="T77" fmla="*/ 388 h 425"/>
                <a:gd name="T78" fmla="*/ 279 w 531"/>
                <a:gd name="T79" fmla="*/ 368 h 425"/>
                <a:gd name="T80" fmla="*/ 303 w 531"/>
                <a:gd name="T81" fmla="*/ 386 h 425"/>
                <a:gd name="T82" fmla="*/ 322 w 531"/>
                <a:gd name="T83" fmla="*/ 399 h 425"/>
                <a:gd name="T84" fmla="*/ 335 w 531"/>
                <a:gd name="T85" fmla="*/ 381 h 425"/>
                <a:gd name="T86" fmla="*/ 356 w 531"/>
                <a:gd name="T87" fmla="*/ 373 h 425"/>
                <a:gd name="T88" fmla="*/ 375 w 531"/>
                <a:gd name="T89" fmla="*/ 366 h 425"/>
                <a:gd name="T90" fmla="*/ 388 w 531"/>
                <a:gd name="T91" fmla="*/ 351 h 425"/>
                <a:gd name="T92" fmla="*/ 399 w 531"/>
                <a:gd name="T93" fmla="*/ 333 h 425"/>
                <a:gd name="T94" fmla="*/ 412 w 531"/>
                <a:gd name="T95" fmla="*/ 313 h 425"/>
                <a:gd name="T96" fmla="*/ 422 w 531"/>
                <a:gd name="T97" fmla="*/ 291 h 425"/>
                <a:gd name="T98" fmla="*/ 408 w 531"/>
                <a:gd name="T99" fmla="*/ 271 h 425"/>
                <a:gd name="T100" fmla="*/ 404 w 531"/>
                <a:gd name="T101" fmla="*/ 221 h 425"/>
                <a:gd name="T102" fmla="*/ 426 w 531"/>
                <a:gd name="T103" fmla="*/ 208 h 425"/>
                <a:gd name="T104" fmla="*/ 400 w 531"/>
                <a:gd name="T105" fmla="*/ 206 h 425"/>
                <a:gd name="T106" fmla="*/ 386 w 531"/>
                <a:gd name="T107" fmla="*/ 183 h 425"/>
                <a:gd name="T108" fmla="*/ 426 w 531"/>
                <a:gd name="T109" fmla="*/ 162 h 425"/>
                <a:gd name="T110" fmla="*/ 441 w 531"/>
                <a:gd name="T111" fmla="*/ 173 h 425"/>
                <a:gd name="T112" fmla="*/ 464 w 531"/>
                <a:gd name="T113" fmla="*/ 145 h 425"/>
                <a:gd name="T114" fmla="*/ 487 w 531"/>
                <a:gd name="T115" fmla="*/ 139 h 425"/>
                <a:gd name="T116" fmla="*/ 501 w 531"/>
                <a:gd name="T117" fmla="*/ 119 h 425"/>
                <a:gd name="T118" fmla="*/ 236 w 531"/>
                <a:gd name="T119" fmla="*/ 2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1" h="425">
                  <a:moveTo>
                    <a:pt x="326" y="402"/>
                  </a:moveTo>
                  <a:cubicBezTo>
                    <a:pt x="323" y="403"/>
                    <a:pt x="320" y="405"/>
                    <a:pt x="317" y="406"/>
                  </a:cubicBezTo>
                  <a:cubicBezTo>
                    <a:pt x="315" y="406"/>
                    <a:pt x="313" y="406"/>
                    <a:pt x="312" y="406"/>
                  </a:cubicBezTo>
                  <a:cubicBezTo>
                    <a:pt x="311" y="407"/>
                    <a:pt x="312" y="408"/>
                    <a:pt x="311" y="409"/>
                  </a:cubicBezTo>
                  <a:cubicBezTo>
                    <a:pt x="311" y="410"/>
                    <a:pt x="310" y="409"/>
                    <a:pt x="309" y="410"/>
                  </a:cubicBezTo>
                  <a:cubicBezTo>
                    <a:pt x="308" y="411"/>
                    <a:pt x="307" y="411"/>
                    <a:pt x="305" y="412"/>
                  </a:cubicBezTo>
                  <a:cubicBezTo>
                    <a:pt x="306" y="416"/>
                    <a:pt x="305" y="418"/>
                    <a:pt x="307" y="420"/>
                  </a:cubicBezTo>
                  <a:cubicBezTo>
                    <a:pt x="308" y="422"/>
                    <a:pt x="309" y="422"/>
                    <a:pt x="311" y="422"/>
                  </a:cubicBezTo>
                  <a:cubicBezTo>
                    <a:pt x="311" y="423"/>
                    <a:pt x="314" y="425"/>
                    <a:pt x="314" y="425"/>
                  </a:cubicBezTo>
                  <a:cubicBezTo>
                    <a:pt x="315" y="425"/>
                    <a:pt x="320" y="422"/>
                    <a:pt x="321" y="422"/>
                  </a:cubicBezTo>
                  <a:cubicBezTo>
                    <a:pt x="321" y="421"/>
                    <a:pt x="321" y="420"/>
                    <a:pt x="321" y="420"/>
                  </a:cubicBezTo>
                  <a:cubicBezTo>
                    <a:pt x="323" y="419"/>
                    <a:pt x="324" y="420"/>
                    <a:pt x="325" y="418"/>
                  </a:cubicBezTo>
                  <a:cubicBezTo>
                    <a:pt x="326" y="417"/>
                    <a:pt x="325" y="416"/>
                    <a:pt x="325" y="414"/>
                  </a:cubicBezTo>
                  <a:cubicBezTo>
                    <a:pt x="327" y="413"/>
                    <a:pt x="327" y="413"/>
                    <a:pt x="327" y="413"/>
                  </a:cubicBezTo>
                  <a:cubicBezTo>
                    <a:pt x="328" y="408"/>
                    <a:pt x="326" y="410"/>
                    <a:pt x="329" y="408"/>
                  </a:cubicBezTo>
                  <a:cubicBezTo>
                    <a:pt x="329" y="408"/>
                    <a:pt x="330" y="406"/>
                    <a:pt x="329" y="406"/>
                  </a:cubicBezTo>
                  <a:cubicBezTo>
                    <a:pt x="329" y="406"/>
                    <a:pt x="329" y="405"/>
                    <a:pt x="329" y="404"/>
                  </a:cubicBezTo>
                  <a:cubicBezTo>
                    <a:pt x="328" y="404"/>
                    <a:pt x="326" y="403"/>
                    <a:pt x="326" y="402"/>
                  </a:cubicBezTo>
                  <a:close/>
                  <a:moveTo>
                    <a:pt x="343" y="301"/>
                  </a:moveTo>
                  <a:cubicBezTo>
                    <a:pt x="343" y="301"/>
                    <a:pt x="344" y="303"/>
                    <a:pt x="345" y="303"/>
                  </a:cubicBezTo>
                  <a:cubicBezTo>
                    <a:pt x="344" y="303"/>
                    <a:pt x="344" y="303"/>
                    <a:pt x="344" y="305"/>
                  </a:cubicBezTo>
                  <a:cubicBezTo>
                    <a:pt x="343" y="305"/>
                    <a:pt x="342" y="306"/>
                    <a:pt x="342" y="306"/>
                  </a:cubicBezTo>
                  <a:cubicBezTo>
                    <a:pt x="341" y="306"/>
                    <a:pt x="338" y="305"/>
                    <a:pt x="337" y="304"/>
                  </a:cubicBezTo>
                  <a:cubicBezTo>
                    <a:pt x="337" y="303"/>
                    <a:pt x="337" y="303"/>
                    <a:pt x="337" y="303"/>
                  </a:cubicBezTo>
                  <a:cubicBezTo>
                    <a:pt x="338" y="302"/>
                    <a:pt x="337" y="302"/>
                    <a:pt x="339" y="301"/>
                  </a:cubicBezTo>
                  <a:cubicBezTo>
                    <a:pt x="339" y="301"/>
                    <a:pt x="339" y="303"/>
                    <a:pt x="339" y="303"/>
                  </a:cubicBezTo>
                  <a:cubicBezTo>
                    <a:pt x="339" y="303"/>
                    <a:pt x="340" y="304"/>
                    <a:pt x="341" y="303"/>
                  </a:cubicBezTo>
                  <a:cubicBezTo>
                    <a:pt x="341" y="303"/>
                    <a:pt x="341" y="302"/>
                    <a:pt x="341" y="301"/>
                  </a:cubicBezTo>
                  <a:cubicBezTo>
                    <a:pt x="342" y="301"/>
                    <a:pt x="343" y="301"/>
                    <a:pt x="343" y="301"/>
                  </a:cubicBezTo>
                  <a:close/>
                  <a:moveTo>
                    <a:pt x="379" y="296"/>
                  </a:moveTo>
                  <a:cubicBezTo>
                    <a:pt x="384" y="296"/>
                    <a:pt x="378" y="299"/>
                    <a:pt x="377" y="300"/>
                  </a:cubicBezTo>
                  <a:cubicBezTo>
                    <a:pt x="376" y="298"/>
                    <a:pt x="373" y="296"/>
                    <a:pt x="379" y="296"/>
                  </a:cubicBezTo>
                  <a:close/>
                  <a:moveTo>
                    <a:pt x="407" y="272"/>
                  </a:move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9" y="276"/>
                    <a:pt x="409" y="277"/>
                  </a:cubicBezTo>
                  <a:cubicBezTo>
                    <a:pt x="409" y="277"/>
                    <a:pt x="405" y="277"/>
                    <a:pt x="406" y="277"/>
                  </a:cubicBezTo>
                  <a:cubicBezTo>
                    <a:pt x="406" y="276"/>
                    <a:pt x="405" y="276"/>
                    <a:pt x="404" y="276"/>
                  </a:cubicBezTo>
                  <a:cubicBezTo>
                    <a:pt x="405" y="276"/>
                    <a:pt x="404" y="274"/>
                    <a:pt x="404" y="273"/>
                  </a:cubicBezTo>
                  <a:cubicBezTo>
                    <a:pt x="405" y="273"/>
                    <a:pt x="407" y="273"/>
                    <a:pt x="407" y="272"/>
                  </a:cubicBezTo>
                  <a:close/>
                  <a:moveTo>
                    <a:pt x="418" y="271"/>
                  </a:moveTo>
                  <a:cubicBezTo>
                    <a:pt x="418" y="271"/>
                    <a:pt x="419" y="273"/>
                    <a:pt x="419" y="273"/>
                  </a:cubicBezTo>
                  <a:cubicBezTo>
                    <a:pt x="420" y="273"/>
                    <a:pt x="420" y="271"/>
                    <a:pt x="418" y="271"/>
                  </a:cubicBezTo>
                  <a:close/>
                  <a:moveTo>
                    <a:pt x="383" y="233"/>
                  </a:moveTo>
                  <a:cubicBezTo>
                    <a:pt x="383" y="233"/>
                    <a:pt x="384" y="236"/>
                    <a:pt x="383" y="235"/>
                  </a:cubicBezTo>
                  <a:cubicBezTo>
                    <a:pt x="382" y="235"/>
                    <a:pt x="381" y="232"/>
                    <a:pt x="383" y="233"/>
                  </a:cubicBezTo>
                  <a:close/>
                  <a:moveTo>
                    <a:pt x="512" y="109"/>
                  </a:moveTo>
                  <a:cubicBezTo>
                    <a:pt x="514" y="106"/>
                    <a:pt x="514" y="106"/>
                    <a:pt x="514" y="106"/>
                  </a:cubicBezTo>
                  <a:cubicBezTo>
                    <a:pt x="518" y="104"/>
                    <a:pt x="518" y="104"/>
                    <a:pt x="518" y="104"/>
                  </a:cubicBezTo>
                  <a:cubicBezTo>
                    <a:pt x="519" y="101"/>
                    <a:pt x="519" y="101"/>
                    <a:pt x="519" y="101"/>
                  </a:cubicBezTo>
                  <a:cubicBezTo>
                    <a:pt x="522" y="99"/>
                    <a:pt x="522" y="99"/>
                    <a:pt x="522" y="99"/>
                  </a:cubicBezTo>
                  <a:cubicBezTo>
                    <a:pt x="526" y="96"/>
                    <a:pt x="526" y="96"/>
                    <a:pt x="526" y="96"/>
                  </a:cubicBezTo>
                  <a:cubicBezTo>
                    <a:pt x="528" y="92"/>
                    <a:pt x="528" y="92"/>
                    <a:pt x="528" y="92"/>
                  </a:cubicBezTo>
                  <a:cubicBezTo>
                    <a:pt x="529" y="85"/>
                    <a:pt x="529" y="85"/>
                    <a:pt x="529" y="85"/>
                  </a:cubicBezTo>
                  <a:cubicBezTo>
                    <a:pt x="528" y="82"/>
                    <a:pt x="528" y="82"/>
                    <a:pt x="528" y="82"/>
                  </a:cubicBezTo>
                  <a:cubicBezTo>
                    <a:pt x="531" y="80"/>
                    <a:pt x="531" y="80"/>
                    <a:pt x="531" y="80"/>
                  </a:cubicBezTo>
                  <a:cubicBezTo>
                    <a:pt x="531" y="75"/>
                    <a:pt x="531" y="75"/>
                    <a:pt x="531" y="75"/>
                  </a:cubicBezTo>
                  <a:cubicBezTo>
                    <a:pt x="529" y="73"/>
                    <a:pt x="529" y="73"/>
                    <a:pt x="529" y="73"/>
                  </a:cubicBezTo>
                  <a:cubicBezTo>
                    <a:pt x="529" y="70"/>
                    <a:pt x="529" y="70"/>
                    <a:pt x="529" y="70"/>
                  </a:cubicBezTo>
                  <a:cubicBezTo>
                    <a:pt x="531" y="64"/>
                    <a:pt x="531" y="64"/>
                    <a:pt x="531" y="64"/>
                  </a:cubicBezTo>
                  <a:cubicBezTo>
                    <a:pt x="527" y="66"/>
                    <a:pt x="527" y="66"/>
                    <a:pt x="527" y="66"/>
                  </a:cubicBezTo>
                  <a:cubicBezTo>
                    <a:pt x="525" y="69"/>
                    <a:pt x="525" y="69"/>
                    <a:pt x="525" y="69"/>
                  </a:cubicBezTo>
                  <a:cubicBezTo>
                    <a:pt x="521" y="70"/>
                    <a:pt x="521" y="70"/>
                    <a:pt x="521" y="70"/>
                  </a:cubicBezTo>
                  <a:cubicBezTo>
                    <a:pt x="518" y="70"/>
                    <a:pt x="518" y="70"/>
                    <a:pt x="518" y="70"/>
                  </a:cubicBezTo>
                  <a:cubicBezTo>
                    <a:pt x="515" y="72"/>
                    <a:pt x="515" y="72"/>
                    <a:pt x="515" y="72"/>
                  </a:cubicBezTo>
                  <a:cubicBezTo>
                    <a:pt x="512" y="75"/>
                    <a:pt x="512" y="75"/>
                    <a:pt x="512" y="75"/>
                  </a:cubicBezTo>
                  <a:cubicBezTo>
                    <a:pt x="509" y="77"/>
                    <a:pt x="509" y="77"/>
                    <a:pt x="509" y="77"/>
                  </a:cubicBezTo>
                  <a:cubicBezTo>
                    <a:pt x="506" y="78"/>
                    <a:pt x="506" y="78"/>
                    <a:pt x="506" y="78"/>
                  </a:cubicBezTo>
                  <a:cubicBezTo>
                    <a:pt x="502" y="76"/>
                    <a:pt x="502" y="76"/>
                    <a:pt x="502" y="76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6" y="70"/>
                    <a:pt x="496" y="70"/>
                    <a:pt x="496" y="70"/>
                  </a:cubicBezTo>
                  <a:cubicBezTo>
                    <a:pt x="497" y="66"/>
                    <a:pt x="497" y="66"/>
                    <a:pt x="497" y="66"/>
                  </a:cubicBezTo>
                  <a:cubicBezTo>
                    <a:pt x="495" y="63"/>
                    <a:pt x="495" y="63"/>
                    <a:pt x="495" y="63"/>
                  </a:cubicBezTo>
                  <a:cubicBezTo>
                    <a:pt x="492" y="59"/>
                    <a:pt x="492" y="59"/>
                    <a:pt x="492" y="59"/>
                  </a:cubicBezTo>
                  <a:cubicBezTo>
                    <a:pt x="490" y="54"/>
                    <a:pt x="490" y="54"/>
                    <a:pt x="490" y="54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1" y="46"/>
                    <a:pt x="481" y="46"/>
                    <a:pt x="481" y="46"/>
                  </a:cubicBezTo>
                  <a:cubicBezTo>
                    <a:pt x="477" y="46"/>
                    <a:pt x="477" y="46"/>
                    <a:pt x="477" y="46"/>
                  </a:cubicBezTo>
                  <a:cubicBezTo>
                    <a:pt x="474" y="46"/>
                    <a:pt x="474" y="46"/>
                    <a:pt x="474" y="46"/>
                  </a:cubicBezTo>
                  <a:cubicBezTo>
                    <a:pt x="471" y="43"/>
                    <a:pt x="471" y="43"/>
                    <a:pt x="471" y="43"/>
                  </a:cubicBezTo>
                  <a:cubicBezTo>
                    <a:pt x="468" y="38"/>
                    <a:pt x="468" y="38"/>
                    <a:pt x="468" y="38"/>
                  </a:cubicBezTo>
                  <a:cubicBezTo>
                    <a:pt x="464" y="32"/>
                    <a:pt x="464" y="32"/>
                    <a:pt x="464" y="32"/>
                  </a:cubicBezTo>
                  <a:cubicBezTo>
                    <a:pt x="463" y="26"/>
                    <a:pt x="463" y="26"/>
                    <a:pt x="463" y="26"/>
                  </a:cubicBezTo>
                  <a:cubicBezTo>
                    <a:pt x="463" y="23"/>
                    <a:pt x="463" y="23"/>
                    <a:pt x="463" y="23"/>
                  </a:cubicBezTo>
                  <a:cubicBezTo>
                    <a:pt x="460" y="18"/>
                    <a:pt x="460" y="18"/>
                    <a:pt x="460" y="18"/>
                  </a:cubicBezTo>
                  <a:cubicBezTo>
                    <a:pt x="457" y="15"/>
                    <a:pt x="457" y="15"/>
                    <a:pt x="457" y="15"/>
                  </a:cubicBezTo>
                  <a:cubicBezTo>
                    <a:pt x="453" y="11"/>
                    <a:pt x="453" y="11"/>
                    <a:pt x="453" y="11"/>
                  </a:cubicBezTo>
                  <a:cubicBezTo>
                    <a:pt x="447" y="10"/>
                    <a:pt x="447" y="10"/>
                    <a:pt x="447" y="10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4"/>
                    <a:pt x="440" y="4"/>
                    <a:pt x="440" y="4"/>
                  </a:cubicBezTo>
                  <a:cubicBezTo>
                    <a:pt x="437" y="1"/>
                    <a:pt x="437" y="1"/>
                    <a:pt x="437" y="1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4" y="3"/>
                    <a:pt x="424" y="3"/>
                    <a:pt x="424" y="3"/>
                  </a:cubicBezTo>
                  <a:cubicBezTo>
                    <a:pt x="419" y="3"/>
                    <a:pt x="419" y="3"/>
                    <a:pt x="419" y="3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2" y="9"/>
                    <a:pt x="412" y="9"/>
                    <a:pt x="412" y="9"/>
                  </a:cubicBezTo>
                  <a:cubicBezTo>
                    <a:pt x="409" y="13"/>
                    <a:pt x="409" y="13"/>
                    <a:pt x="409" y="13"/>
                  </a:cubicBezTo>
                  <a:cubicBezTo>
                    <a:pt x="407" y="14"/>
                    <a:pt x="407" y="14"/>
                    <a:pt x="407" y="14"/>
                  </a:cubicBezTo>
                  <a:cubicBezTo>
                    <a:pt x="407" y="17"/>
                    <a:pt x="407" y="17"/>
                    <a:pt x="407" y="17"/>
                  </a:cubicBezTo>
                  <a:cubicBezTo>
                    <a:pt x="409" y="16"/>
                    <a:pt x="409" y="16"/>
                    <a:pt x="409" y="16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9" y="25"/>
                    <a:pt x="409" y="25"/>
                    <a:pt x="409" y="25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32"/>
                    <a:pt x="408" y="32"/>
                    <a:pt x="408" y="32"/>
                  </a:cubicBezTo>
                  <a:cubicBezTo>
                    <a:pt x="405" y="36"/>
                    <a:pt x="405" y="36"/>
                    <a:pt x="405" y="36"/>
                  </a:cubicBezTo>
                  <a:cubicBezTo>
                    <a:pt x="403" y="40"/>
                    <a:pt x="403" y="40"/>
                    <a:pt x="403" y="40"/>
                  </a:cubicBezTo>
                  <a:cubicBezTo>
                    <a:pt x="403" y="40"/>
                    <a:pt x="396" y="45"/>
                    <a:pt x="399" y="46"/>
                  </a:cubicBezTo>
                  <a:cubicBezTo>
                    <a:pt x="399" y="48"/>
                    <a:pt x="393" y="50"/>
                    <a:pt x="393" y="50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4" y="52"/>
                    <a:pt x="384" y="52"/>
                    <a:pt x="384" y="52"/>
                  </a:cubicBezTo>
                  <a:cubicBezTo>
                    <a:pt x="378" y="49"/>
                    <a:pt x="378" y="49"/>
                    <a:pt x="378" y="49"/>
                  </a:cubicBezTo>
                  <a:cubicBezTo>
                    <a:pt x="374" y="51"/>
                    <a:pt x="374" y="51"/>
                    <a:pt x="374" y="51"/>
                  </a:cubicBezTo>
                  <a:cubicBezTo>
                    <a:pt x="370" y="61"/>
                    <a:pt x="370" y="61"/>
                    <a:pt x="370" y="61"/>
                  </a:cubicBezTo>
                  <a:cubicBezTo>
                    <a:pt x="370" y="61"/>
                    <a:pt x="370" y="63"/>
                    <a:pt x="371" y="64"/>
                  </a:cubicBezTo>
                  <a:cubicBezTo>
                    <a:pt x="372" y="68"/>
                    <a:pt x="369" y="71"/>
                    <a:pt x="369" y="71"/>
                  </a:cubicBezTo>
                  <a:cubicBezTo>
                    <a:pt x="368" y="76"/>
                    <a:pt x="368" y="76"/>
                    <a:pt x="368" y="76"/>
                  </a:cubicBezTo>
                  <a:cubicBezTo>
                    <a:pt x="375" y="78"/>
                    <a:pt x="375" y="78"/>
                    <a:pt x="375" y="78"/>
                  </a:cubicBezTo>
                  <a:cubicBezTo>
                    <a:pt x="381" y="77"/>
                    <a:pt x="381" y="77"/>
                    <a:pt x="381" y="77"/>
                  </a:cubicBezTo>
                  <a:cubicBezTo>
                    <a:pt x="386" y="72"/>
                    <a:pt x="386" y="72"/>
                    <a:pt x="386" y="72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95" y="79"/>
                    <a:pt x="395" y="79"/>
                    <a:pt x="395" y="79"/>
                  </a:cubicBezTo>
                  <a:cubicBezTo>
                    <a:pt x="401" y="81"/>
                    <a:pt x="401" y="81"/>
                    <a:pt x="401" y="81"/>
                  </a:cubicBezTo>
                  <a:cubicBezTo>
                    <a:pt x="404" y="85"/>
                    <a:pt x="404" y="85"/>
                    <a:pt x="404" y="85"/>
                  </a:cubicBezTo>
                  <a:cubicBezTo>
                    <a:pt x="403" y="89"/>
                    <a:pt x="403" y="89"/>
                    <a:pt x="403" y="89"/>
                  </a:cubicBezTo>
                  <a:cubicBezTo>
                    <a:pt x="403" y="89"/>
                    <a:pt x="398" y="88"/>
                    <a:pt x="395" y="89"/>
                  </a:cubicBezTo>
                  <a:cubicBezTo>
                    <a:pt x="393" y="89"/>
                    <a:pt x="389" y="94"/>
                    <a:pt x="389" y="94"/>
                  </a:cubicBezTo>
                  <a:cubicBezTo>
                    <a:pt x="384" y="93"/>
                    <a:pt x="384" y="93"/>
                    <a:pt x="384" y="93"/>
                  </a:cubicBezTo>
                  <a:cubicBezTo>
                    <a:pt x="377" y="98"/>
                    <a:pt x="377" y="98"/>
                    <a:pt x="377" y="98"/>
                  </a:cubicBezTo>
                  <a:cubicBezTo>
                    <a:pt x="375" y="96"/>
                    <a:pt x="375" y="96"/>
                    <a:pt x="375" y="96"/>
                  </a:cubicBezTo>
                  <a:cubicBezTo>
                    <a:pt x="372" y="96"/>
                    <a:pt x="372" y="96"/>
                    <a:pt x="372" y="96"/>
                  </a:cubicBezTo>
                  <a:cubicBezTo>
                    <a:pt x="370" y="101"/>
                    <a:pt x="370" y="101"/>
                    <a:pt x="370" y="101"/>
                  </a:cubicBezTo>
                  <a:cubicBezTo>
                    <a:pt x="367" y="103"/>
                    <a:pt x="367" y="103"/>
                    <a:pt x="367" y="103"/>
                  </a:cubicBezTo>
                  <a:cubicBezTo>
                    <a:pt x="356" y="106"/>
                    <a:pt x="356" y="106"/>
                    <a:pt x="356" y="106"/>
                  </a:cubicBezTo>
                  <a:cubicBezTo>
                    <a:pt x="354" y="112"/>
                    <a:pt x="354" y="112"/>
                    <a:pt x="354" y="112"/>
                  </a:cubicBezTo>
                  <a:cubicBezTo>
                    <a:pt x="347" y="116"/>
                    <a:pt x="347" y="116"/>
                    <a:pt x="347" y="116"/>
                  </a:cubicBezTo>
                  <a:cubicBezTo>
                    <a:pt x="342" y="114"/>
                    <a:pt x="342" y="114"/>
                    <a:pt x="342" y="114"/>
                  </a:cubicBezTo>
                  <a:cubicBezTo>
                    <a:pt x="338" y="110"/>
                    <a:pt x="338" y="110"/>
                    <a:pt x="338" y="11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0" y="111"/>
                    <a:pt x="330" y="111"/>
                    <a:pt x="330" y="111"/>
                  </a:cubicBezTo>
                  <a:cubicBezTo>
                    <a:pt x="328" y="116"/>
                    <a:pt x="328" y="116"/>
                    <a:pt x="328" y="116"/>
                  </a:cubicBezTo>
                  <a:cubicBezTo>
                    <a:pt x="328" y="121"/>
                    <a:pt x="328" y="121"/>
                    <a:pt x="328" y="121"/>
                  </a:cubicBezTo>
                  <a:cubicBezTo>
                    <a:pt x="329" y="126"/>
                    <a:pt x="329" y="126"/>
                    <a:pt x="329" y="126"/>
                  </a:cubicBezTo>
                  <a:cubicBezTo>
                    <a:pt x="331" y="130"/>
                    <a:pt x="331" y="130"/>
                    <a:pt x="331" y="130"/>
                  </a:cubicBezTo>
                  <a:cubicBezTo>
                    <a:pt x="328" y="135"/>
                    <a:pt x="328" y="135"/>
                    <a:pt x="328" y="135"/>
                  </a:cubicBezTo>
                  <a:cubicBezTo>
                    <a:pt x="324" y="137"/>
                    <a:pt x="324" y="137"/>
                    <a:pt x="324" y="137"/>
                  </a:cubicBezTo>
                  <a:cubicBezTo>
                    <a:pt x="317" y="139"/>
                    <a:pt x="317" y="139"/>
                    <a:pt x="317" y="139"/>
                  </a:cubicBezTo>
                  <a:cubicBezTo>
                    <a:pt x="308" y="141"/>
                    <a:pt x="308" y="141"/>
                    <a:pt x="308" y="141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296" y="142"/>
                    <a:pt x="296" y="142"/>
                    <a:pt x="296" y="142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88" y="147"/>
                    <a:pt x="288" y="147"/>
                    <a:pt x="288" y="147"/>
                  </a:cubicBezTo>
                  <a:cubicBezTo>
                    <a:pt x="282" y="149"/>
                    <a:pt x="282" y="149"/>
                    <a:pt x="282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0" y="152"/>
                    <a:pt x="270" y="152"/>
                    <a:pt x="270" y="152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57" y="148"/>
                    <a:pt x="257" y="148"/>
                    <a:pt x="257" y="148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0" y="143"/>
                    <a:pt x="250" y="143"/>
                    <a:pt x="250" y="143"/>
                  </a:cubicBezTo>
                  <a:cubicBezTo>
                    <a:pt x="237" y="142"/>
                    <a:pt x="237" y="142"/>
                    <a:pt x="237" y="142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88" y="118"/>
                    <a:pt x="188" y="118"/>
                    <a:pt x="188" y="118"/>
                  </a:cubicBezTo>
                  <a:cubicBezTo>
                    <a:pt x="183" y="116"/>
                    <a:pt x="183" y="116"/>
                    <a:pt x="183" y="116"/>
                  </a:cubicBezTo>
                  <a:cubicBezTo>
                    <a:pt x="180" y="114"/>
                    <a:pt x="180" y="114"/>
                    <a:pt x="180" y="114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5" y="109"/>
                    <a:pt x="165" y="109"/>
                    <a:pt x="165" y="109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48" y="77"/>
                    <a:pt x="148" y="77"/>
                    <a:pt x="148" y="77"/>
                  </a:cubicBezTo>
                  <a:cubicBezTo>
                    <a:pt x="142" y="78"/>
                    <a:pt x="142" y="78"/>
                    <a:pt x="142" y="7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4" y="71"/>
                    <a:pt x="134" y="71"/>
                    <a:pt x="134" y="71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1" y="80"/>
                    <a:pt x="91" y="80"/>
                    <a:pt x="91" y="80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6" y="126"/>
                    <a:pt x="66" y="126"/>
                    <a:pt x="66" y="126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59" y="142"/>
                    <a:pt x="57" y="143"/>
                    <a:pt x="55" y="144"/>
                  </a:cubicBezTo>
                  <a:cubicBezTo>
                    <a:pt x="53" y="146"/>
                    <a:pt x="53" y="147"/>
                    <a:pt x="51" y="148"/>
                  </a:cubicBezTo>
                  <a:cubicBezTo>
                    <a:pt x="49" y="149"/>
                    <a:pt x="48" y="149"/>
                    <a:pt x="46" y="150"/>
                  </a:cubicBezTo>
                  <a:cubicBezTo>
                    <a:pt x="45" y="151"/>
                    <a:pt x="45" y="153"/>
                    <a:pt x="45" y="154"/>
                  </a:cubicBezTo>
                  <a:cubicBezTo>
                    <a:pt x="45" y="157"/>
                    <a:pt x="34" y="154"/>
                    <a:pt x="31" y="159"/>
                  </a:cubicBezTo>
                  <a:cubicBezTo>
                    <a:pt x="29" y="162"/>
                    <a:pt x="31" y="164"/>
                    <a:pt x="29" y="167"/>
                  </a:cubicBezTo>
                  <a:cubicBezTo>
                    <a:pt x="27" y="169"/>
                    <a:pt x="24" y="168"/>
                    <a:pt x="22" y="169"/>
                  </a:cubicBezTo>
                  <a:cubicBezTo>
                    <a:pt x="20" y="169"/>
                    <a:pt x="19" y="171"/>
                    <a:pt x="17" y="171"/>
                  </a:cubicBezTo>
                  <a:cubicBezTo>
                    <a:pt x="15" y="171"/>
                    <a:pt x="16" y="167"/>
                    <a:pt x="14" y="167"/>
                  </a:cubicBezTo>
                  <a:cubicBezTo>
                    <a:pt x="12" y="166"/>
                    <a:pt x="11" y="168"/>
                    <a:pt x="9" y="169"/>
                  </a:cubicBezTo>
                  <a:cubicBezTo>
                    <a:pt x="8" y="171"/>
                    <a:pt x="7" y="172"/>
                    <a:pt x="6" y="173"/>
                  </a:cubicBezTo>
                  <a:cubicBezTo>
                    <a:pt x="5" y="174"/>
                    <a:pt x="4" y="174"/>
                    <a:pt x="3" y="175"/>
                  </a:cubicBezTo>
                  <a:cubicBezTo>
                    <a:pt x="2" y="175"/>
                    <a:pt x="1" y="176"/>
                    <a:pt x="0" y="17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" y="180"/>
                    <a:pt x="1" y="182"/>
                    <a:pt x="1" y="182"/>
                  </a:cubicBezTo>
                  <a:cubicBezTo>
                    <a:pt x="1" y="185"/>
                    <a:pt x="1" y="185"/>
                    <a:pt x="1" y="185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8" y="193"/>
                    <a:pt x="8" y="193"/>
                    <a:pt x="8" y="193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3" y="204"/>
                    <a:pt x="13" y="204"/>
                    <a:pt x="13" y="204"/>
                  </a:cubicBezTo>
                  <a:cubicBezTo>
                    <a:pt x="13" y="206"/>
                    <a:pt x="13" y="206"/>
                    <a:pt x="13" y="206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10" y="211"/>
                    <a:pt x="10" y="211"/>
                    <a:pt x="10" y="211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32" y="223"/>
                    <a:pt x="32" y="223"/>
                    <a:pt x="32" y="223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41" y="218"/>
                    <a:pt x="41" y="218"/>
                    <a:pt x="41" y="218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51" y="223"/>
                    <a:pt x="51" y="223"/>
                    <a:pt x="51" y="223"/>
                  </a:cubicBezTo>
                  <a:cubicBezTo>
                    <a:pt x="53" y="226"/>
                    <a:pt x="53" y="226"/>
                    <a:pt x="53" y="226"/>
                  </a:cubicBezTo>
                  <a:cubicBezTo>
                    <a:pt x="55" y="230"/>
                    <a:pt x="55" y="230"/>
                    <a:pt x="55" y="230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5"/>
                    <a:pt x="52" y="235"/>
                    <a:pt x="52" y="235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48" y="240"/>
                    <a:pt x="48" y="240"/>
                    <a:pt x="48" y="240"/>
                  </a:cubicBezTo>
                  <a:cubicBezTo>
                    <a:pt x="46" y="244"/>
                    <a:pt x="46" y="244"/>
                    <a:pt x="46" y="244"/>
                  </a:cubicBezTo>
                  <a:cubicBezTo>
                    <a:pt x="44" y="246"/>
                    <a:pt x="44" y="246"/>
                    <a:pt x="44" y="246"/>
                  </a:cubicBezTo>
                  <a:cubicBezTo>
                    <a:pt x="42" y="250"/>
                    <a:pt x="42" y="250"/>
                    <a:pt x="42" y="250"/>
                  </a:cubicBezTo>
                  <a:cubicBezTo>
                    <a:pt x="46" y="253"/>
                    <a:pt x="46" y="253"/>
                    <a:pt x="46" y="253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50" y="263"/>
                    <a:pt x="50" y="263"/>
                    <a:pt x="50" y="263"/>
                  </a:cubicBezTo>
                  <a:cubicBezTo>
                    <a:pt x="52" y="263"/>
                    <a:pt x="52" y="263"/>
                    <a:pt x="52" y="263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2" y="273"/>
                    <a:pt x="52" y="273"/>
                    <a:pt x="52" y="273"/>
                  </a:cubicBezTo>
                  <a:cubicBezTo>
                    <a:pt x="50" y="275"/>
                    <a:pt x="50" y="275"/>
                    <a:pt x="50" y="275"/>
                  </a:cubicBezTo>
                  <a:cubicBezTo>
                    <a:pt x="51" y="279"/>
                    <a:pt x="51" y="279"/>
                    <a:pt x="51" y="279"/>
                  </a:cubicBezTo>
                  <a:cubicBezTo>
                    <a:pt x="56" y="281"/>
                    <a:pt x="56" y="281"/>
                    <a:pt x="56" y="281"/>
                  </a:cubicBezTo>
                  <a:cubicBezTo>
                    <a:pt x="59" y="283"/>
                    <a:pt x="59" y="283"/>
                    <a:pt x="59" y="283"/>
                  </a:cubicBezTo>
                  <a:cubicBezTo>
                    <a:pt x="64" y="284"/>
                    <a:pt x="64" y="284"/>
                    <a:pt x="64" y="284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70" y="290"/>
                    <a:pt x="70" y="290"/>
                    <a:pt x="70" y="290"/>
                  </a:cubicBezTo>
                  <a:cubicBezTo>
                    <a:pt x="72" y="289"/>
                    <a:pt x="72" y="289"/>
                    <a:pt x="72" y="289"/>
                  </a:cubicBezTo>
                  <a:cubicBezTo>
                    <a:pt x="76" y="290"/>
                    <a:pt x="76" y="290"/>
                    <a:pt x="76" y="290"/>
                  </a:cubicBezTo>
                  <a:cubicBezTo>
                    <a:pt x="80" y="290"/>
                    <a:pt x="80" y="290"/>
                    <a:pt x="80" y="290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7" y="297"/>
                    <a:pt x="87" y="297"/>
                    <a:pt x="87" y="297"/>
                  </a:cubicBezTo>
                  <a:cubicBezTo>
                    <a:pt x="91" y="297"/>
                    <a:pt x="91" y="297"/>
                    <a:pt x="91" y="297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9" y="298"/>
                    <a:pt x="99" y="298"/>
                    <a:pt x="99" y="298"/>
                  </a:cubicBezTo>
                  <a:cubicBezTo>
                    <a:pt x="99" y="302"/>
                    <a:pt x="99" y="302"/>
                    <a:pt x="99" y="302"/>
                  </a:cubicBezTo>
                  <a:cubicBezTo>
                    <a:pt x="103" y="304"/>
                    <a:pt x="103" y="304"/>
                    <a:pt x="103" y="304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109" y="311"/>
                    <a:pt x="109" y="311"/>
                    <a:pt x="109" y="311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18" y="314"/>
                    <a:pt x="118" y="314"/>
                    <a:pt x="118" y="314"/>
                  </a:cubicBezTo>
                  <a:cubicBezTo>
                    <a:pt x="125" y="315"/>
                    <a:pt x="125" y="315"/>
                    <a:pt x="125" y="315"/>
                  </a:cubicBezTo>
                  <a:cubicBezTo>
                    <a:pt x="130" y="316"/>
                    <a:pt x="130" y="316"/>
                    <a:pt x="130" y="316"/>
                  </a:cubicBezTo>
                  <a:cubicBezTo>
                    <a:pt x="134" y="314"/>
                    <a:pt x="134" y="314"/>
                    <a:pt x="134" y="314"/>
                  </a:cubicBezTo>
                  <a:cubicBezTo>
                    <a:pt x="138" y="315"/>
                    <a:pt x="138" y="315"/>
                    <a:pt x="138" y="315"/>
                  </a:cubicBezTo>
                  <a:cubicBezTo>
                    <a:pt x="140" y="319"/>
                    <a:pt x="140" y="319"/>
                    <a:pt x="140" y="319"/>
                  </a:cubicBezTo>
                  <a:cubicBezTo>
                    <a:pt x="144" y="312"/>
                    <a:pt x="144" y="312"/>
                    <a:pt x="144" y="312"/>
                  </a:cubicBezTo>
                  <a:cubicBezTo>
                    <a:pt x="147" y="311"/>
                    <a:pt x="147" y="311"/>
                    <a:pt x="147" y="311"/>
                  </a:cubicBezTo>
                  <a:cubicBezTo>
                    <a:pt x="152" y="310"/>
                    <a:pt x="152" y="310"/>
                    <a:pt x="152" y="310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60" y="312"/>
                    <a:pt x="160" y="312"/>
                    <a:pt x="160" y="312"/>
                  </a:cubicBezTo>
                  <a:cubicBezTo>
                    <a:pt x="166" y="313"/>
                    <a:pt x="166" y="313"/>
                    <a:pt x="166" y="313"/>
                  </a:cubicBezTo>
                  <a:cubicBezTo>
                    <a:pt x="170" y="312"/>
                    <a:pt x="170" y="312"/>
                    <a:pt x="170" y="312"/>
                  </a:cubicBezTo>
                  <a:cubicBezTo>
                    <a:pt x="175" y="309"/>
                    <a:pt x="175" y="309"/>
                    <a:pt x="175" y="309"/>
                  </a:cubicBezTo>
                  <a:cubicBezTo>
                    <a:pt x="178" y="307"/>
                    <a:pt x="178" y="307"/>
                    <a:pt x="178" y="307"/>
                  </a:cubicBezTo>
                  <a:cubicBezTo>
                    <a:pt x="182" y="307"/>
                    <a:pt x="182" y="307"/>
                    <a:pt x="182" y="307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97" y="312"/>
                    <a:pt x="197" y="312"/>
                    <a:pt x="197" y="312"/>
                  </a:cubicBezTo>
                  <a:cubicBezTo>
                    <a:pt x="199" y="314"/>
                    <a:pt x="199" y="314"/>
                    <a:pt x="199" y="314"/>
                  </a:cubicBezTo>
                  <a:cubicBezTo>
                    <a:pt x="202" y="313"/>
                    <a:pt x="202" y="313"/>
                    <a:pt x="202" y="313"/>
                  </a:cubicBezTo>
                  <a:cubicBezTo>
                    <a:pt x="204" y="314"/>
                    <a:pt x="204" y="314"/>
                    <a:pt x="204" y="314"/>
                  </a:cubicBezTo>
                  <a:cubicBezTo>
                    <a:pt x="207" y="315"/>
                    <a:pt x="207" y="315"/>
                    <a:pt x="207" y="315"/>
                  </a:cubicBezTo>
                  <a:cubicBezTo>
                    <a:pt x="210" y="316"/>
                    <a:pt x="210" y="316"/>
                    <a:pt x="210" y="316"/>
                  </a:cubicBezTo>
                  <a:cubicBezTo>
                    <a:pt x="211" y="319"/>
                    <a:pt x="211" y="319"/>
                    <a:pt x="211" y="319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215" y="321"/>
                    <a:pt x="215" y="321"/>
                    <a:pt x="215" y="321"/>
                  </a:cubicBezTo>
                  <a:cubicBezTo>
                    <a:pt x="218" y="321"/>
                    <a:pt x="218" y="321"/>
                    <a:pt x="218" y="321"/>
                  </a:cubicBezTo>
                  <a:cubicBezTo>
                    <a:pt x="219" y="325"/>
                    <a:pt x="219" y="325"/>
                    <a:pt x="219" y="325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220" y="336"/>
                    <a:pt x="220" y="336"/>
                    <a:pt x="220" y="336"/>
                  </a:cubicBezTo>
                  <a:cubicBezTo>
                    <a:pt x="220" y="339"/>
                    <a:pt x="220" y="339"/>
                    <a:pt x="220" y="339"/>
                  </a:cubicBezTo>
                  <a:cubicBezTo>
                    <a:pt x="219" y="344"/>
                    <a:pt x="219" y="344"/>
                    <a:pt x="219" y="344"/>
                  </a:cubicBezTo>
                  <a:cubicBezTo>
                    <a:pt x="217" y="349"/>
                    <a:pt x="217" y="349"/>
                    <a:pt x="217" y="349"/>
                  </a:cubicBezTo>
                  <a:cubicBezTo>
                    <a:pt x="214" y="353"/>
                    <a:pt x="214" y="353"/>
                    <a:pt x="214" y="353"/>
                  </a:cubicBezTo>
                  <a:cubicBezTo>
                    <a:pt x="214" y="355"/>
                    <a:pt x="214" y="355"/>
                    <a:pt x="214" y="355"/>
                  </a:cubicBezTo>
                  <a:cubicBezTo>
                    <a:pt x="216" y="358"/>
                    <a:pt x="216" y="358"/>
                    <a:pt x="216" y="358"/>
                  </a:cubicBezTo>
                  <a:cubicBezTo>
                    <a:pt x="216" y="361"/>
                    <a:pt x="216" y="361"/>
                    <a:pt x="216" y="361"/>
                  </a:cubicBezTo>
                  <a:cubicBezTo>
                    <a:pt x="216" y="363"/>
                    <a:pt x="216" y="363"/>
                    <a:pt x="216" y="363"/>
                  </a:cubicBezTo>
                  <a:cubicBezTo>
                    <a:pt x="218" y="362"/>
                    <a:pt x="218" y="362"/>
                    <a:pt x="218" y="362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3" y="359"/>
                    <a:pt x="223" y="359"/>
                    <a:pt x="223" y="359"/>
                  </a:cubicBezTo>
                  <a:cubicBezTo>
                    <a:pt x="225" y="359"/>
                    <a:pt x="225" y="359"/>
                    <a:pt x="225" y="359"/>
                  </a:cubicBezTo>
                  <a:cubicBezTo>
                    <a:pt x="227" y="362"/>
                    <a:pt x="227" y="362"/>
                    <a:pt x="227" y="362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8" y="368"/>
                    <a:pt x="228" y="368"/>
                    <a:pt x="228" y="368"/>
                  </a:cubicBezTo>
                  <a:cubicBezTo>
                    <a:pt x="231" y="368"/>
                    <a:pt x="231" y="368"/>
                    <a:pt x="231" y="368"/>
                  </a:cubicBezTo>
                  <a:cubicBezTo>
                    <a:pt x="231" y="370"/>
                    <a:pt x="231" y="370"/>
                    <a:pt x="231" y="370"/>
                  </a:cubicBezTo>
                  <a:cubicBezTo>
                    <a:pt x="228" y="375"/>
                    <a:pt x="228" y="375"/>
                    <a:pt x="228" y="375"/>
                  </a:cubicBezTo>
                  <a:cubicBezTo>
                    <a:pt x="228" y="377"/>
                    <a:pt x="228" y="377"/>
                    <a:pt x="228" y="377"/>
                  </a:cubicBezTo>
                  <a:cubicBezTo>
                    <a:pt x="232" y="378"/>
                    <a:pt x="232" y="378"/>
                    <a:pt x="232" y="378"/>
                  </a:cubicBezTo>
                  <a:cubicBezTo>
                    <a:pt x="234" y="378"/>
                    <a:pt x="234" y="378"/>
                    <a:pt x="234" y="378"/>
                  </a:cubicBezTo>
                  <a:cubicBezTo>
                    <a:pt x="236" y="383"/>
                    <a:pt x="236" y="383"/>
                    <a:pt x="236" y="383"/>
                  </a:cubicBezTo>
                  <a:cubicBezTo>
                    <a:pt x="237" y="387"/>
                    <a:pt x="237" y="387"/>
                    <a:pt x="237" y="387"/>
                  </a:cubicBezTo>
                  <a:cubicBezTo>
                    <a:pt x="243" y="389"/>
                    <a:pt x="243" y="389"/>
                    <a:pt x="243" y="389"/>
                  </a:cubicBezTo>
                  <a:cubicBezTo>
                    <a:pt x="242" y="392"/>
                    <a:pt x="242" y="392"/>
                    <a:pt x="242" y="392"/>
                  </a:cubicBezTo>
                  <a:cubicBezTo>
                    <a:pt x="248" y="392"/>
                    <a:pt x="248" y="392"/>
                    <a:pt x="248" y="392"/>
                  </a:cubicBezTo>
                  <a:cubicBezTo>
                    <a:pt x="249" y="388"/>
                    <a:pt x="249" y="388"/>
                    <a:pt x="249" y="388"/>
                  </a:cubicBezTo>
                  <a:cubicBezTo>
                    <a:pt x="250" y="382"/>
                    <a:pt x="250" y="382"/>
                    <a:pt x="250" y="382"/>
                  </a:cubicBezTo>
                  <a:cubicBezTo>
                    <a:pt x="247" y="377"/>
                    <a:pt x="247" y="377"/>
                    <a:pt x="247" y="377"/>
                  </a:cubicBezTo>
                  <a:cubicBezTo>
                    <a:pt x="249" y="373"/>
                    <a:pt x="249" y="373"/>
                    <a:pt x="249" y="373"/>
                  </a:cubicBezTo>
                  <a:cubicBezTo>
                    <a:pt x="253" y="374"/>
                    <a:pt x="253" y="374"/>
                    <a:pt x="253" y="374"/>
                  </a:cubicBezTo>
                  <a:cubicBezTo>
                    <a:pt x="258" y="371"/>
                    <a:pt x="258" y="371"/>
                    <a:pt x="258" y="371"/>
                  </a:cubicBezTo>
                  <a:cubicBezTo>
                    <a:pt x="263" y="374"/>
                    <a:pt x="263" y="374"/>
                    <a:pt x="263" y="374"/>
                  </a:cubicBezTo>
                  <a:cubicBezTo>
                    <a:pt x="269" y="372"/>
                    <a:pt x="269" y="372"/>
                    <a:pt x="269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9" y="368"/>
                    <a:pt x="279" y="368"/>
                    <a:pt x="279" y="368"/>
                  </a:cubicBezTo>
                  <a:cubicBezTo>
                    <a:pt x="282" y="369"/>
                    <a:pt x="282" y="369"/>
                    <a:pt x="282" y="369"/>
                  </a:cubicBezTo>
                  <a:cubicBezTo>
                    <a:pt x="285" y="371"/>
                    <a:pt x="285" y="371"/>
                    <a:pt x="285" y="371"/>
                  </a:cubicBezTo>
                  <a:cubicBezTo>
                    <a:pt x="288" y="372"/>
                    <a:pt x="288" y="372"/>
                    <a:pt x="288" y="372"/>
                  </a:cubicBezTo>
                  <a:cubicBezTo>
                    <a:pt x="288" y="377"/>
                    <a:pt x="288" y="377"/>
                    <a:pt x="288" y="377"/>
                  </a:cubicBezTo>
                  <a:cubicBezTo>
                    <a:pt x="290" y="381"/>
                    <a:pt x="290" y="381"/>
                    <a:pt x="290" y="381"/>
                  </a:cubicBezTo>
                  <a:cubicBezTo>
                    <a:pt x="292" y="383"/>
                    <a:pt x="292" y="383"/>
                    <a:pt x="292" y="383"/>
                  </a:cubicBezTo>
                  <a:cubicBezTo>
                    <a:pt x="296" y="385"/>
                    <a:pt x="296" y="385"/>
                    <a:pt x="296" y="385"/>
                  </a:cubicBezTo>
                  <a:cubicBezTo>
                    <a:pt x="299" y="384"/>
                    <a:pt x="299" y="384"/>
                    <a:pt x="299" y="384"/>
                  </a:cubicBezTo>
                  <a:cubicBezTo>
                    <a:pt x="303" y="386"/>
                    <a:pt x="303" y="386"/>
                    <a:pt x="303" y="386"/>
                  </a:cubicBezTo>
                  <a:cubicBezTo>
                    <a:pt x="304" y="386"/>
                    <a:pt x="304" y="385"/>
                    <a:pt x="304" y="384"/>
                  </a:cubicBezTo>
                  <a:cubicBezTo>
                    <a:pt x="307" y="384"/>
                    <a:pt x="307" y="384"/>
                    <a:pt x="311" y="383"/>
                  </a:cubicBezTo>
                  <a:cubicBezTo>
                    <a:pt x="311" y="385"/>
                    <a:pt x="311" y="385"/>
                    <a:pt x="311" y="385"/>
                  </a:cubicBezTo>
                  <a:cubicBezTo>
                    <a:pt x="313" y="386"/>
                    <a:pt x="313" y="384"/>
                    <a:pt x="315" y="385"/>
                  </a:cubicBezTo>
                  <a:cubicBezTo>
                    <a:pt x="315" y="385"/>
                    <a:pt x="316" y="386"/>
                    <a:pt x="315" y="387"/>
                  </a:cubicBezTo>
                  <a:cubicBezTo>
                    <a:pt x="315" y="388"/>
                    <a:pt x="313" y="391"/>
                    <a:pt x="314" y="394"/>
                  </a:cubicBezTo>
                  <a:cubicBezTo>
                    <a:pt x="315" y="394"/>
                    <a:pt x="315" y="394"/>
                    <a:pt x="315" y="394"/>
                  </a:cubicBezTo>
                  <a:cubicBezTo>
                    <a:pt x="316" y="396"/>
                    <a:pt x="317" y="398"/>
                    <a:pt x="317" y="400"/>
                  </a:cubicBezTo>
                  <a:cubicBezTo>
                    <a:pt x="319" y="399"/>
                    <a:pt x="320" y="399"/>
                    <a:pt x="322" y="399"/>
                  </a:cubicBezTo>
                  <a:cubicBezTo>
                    <a:pt x="322" y="395"/>
                    <a:pt x="323" y="396"/>
                    <a:pt x="319" y="393"/>
                  </a:cubicBezTo>
                  <a:cubicBezTo>
                    <a:pt x="320" y="393"/>
                    <a:pt x="321" y="393"/>
                    <a:pt x="321" y="393"/>
                  </a:cubicBezTo>
                  <a:cubicBezTo>
                    <a:pt x="322" y="393"/>
                    <a:pt x="321" y="391"/>
                    <a:pt x="322" y="390"/>
                  </a:cubicBezTo>
                  <a:cubicBezTo>
                    <a:pt x="323" y="389"/>
                    <a:pt x="326" y="389"/>
                    <a:pt x="327" y="388"/>
                  </a:cubicBezTo>
                  <a:cubicBezTo>
                    <a:pt x="327" y="388"/>
                    <a:pt x="330" y="385"/>
                    <a:pt x="330" y="385"/>
                  </a:cubicBezTo>
                  <a:cubicBezTo>
                    <a:pt x="331" y="384"/>
                    <a:pt x="331" y="385"/>
                    <a:pt x="332" y="385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34" y="383"/>
                    <a:pt x="333" y="384"/>
                    <a:pt x="334" y="384"/>
                  </a:cubicBezTo>
                  <a:cubicBezTo>
                    <a:pt x="335" y="383"/>
                    <a:pt x="335" y="381"/>
                    <a:pt x="335" y="381"/>
                  </a:cubicBezTo>
                  <a:cubicBezTo>
                    <a:pt x="337" y="381"/>
                    <a:pt x="336" y="382"/>
                    <a:pt x="337" y="382"/>
                  </a:cubicBezTo>
                  <a:cubicBezTo>
                    <a:pt x="339" y="381"/>
                    <a:pt x="339" y="381"/>
                    <a:pt x="339" y="381"/>
                  </a:cubicBezTo>
                  <a:cubicBezTo>
                    <a:pt x="341" y="380"/>
                    <a:pt x="345" y="381"/>
                    <a:pt x="347" y="381"/>
                  </a:cubicBezTo>
                  <a:cubicBezTo>
                    <a:pt x="347" y="380"/>
                    <a:pt x="351" y="374"/>
                    <a:pt x="351" y="374"/>
                  </a:cubicBezTo>
                  <a:cubicBezTo>
                    <a:pt x="352" y="374"/>
                    <a:pt x="352" y="374"/>
                    <a:pt x="352" y="374"/>
                  </a:cubicBezTo>
                  <a:cubicBezTo>
                    <a:pt x="352" y="374"/>
                    <a:pt x="354" y="369"/>
                    <a:pt x="352" y="371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2" y="369"/>
                    <a:pt x="354" y="370"/>
                    <a:pt x="354" y="370"/>
                  </a:cubicBezTo>
                  <a:cubicBezTo>
                    <a:pt x="355" y="371"/>
                    <a:pt x="355" y="372"/>
                    <a:pt x="356" y="373"/>
                  </a:cubicBezTo>
                  <a:cubicBezTo>
                    <a:pt x="357" y="373"/>
                    <a:pt x="359" y="372"/>
                    <a:pt x="360" y="374"/>
                  </a:cubicBezTo>
                  <a:cubicBezTo>
                    <a:pt x="360" y="374"/>
                    <a:pt x="360" y="374"/>
                    <a:pt x="360" y="374"/>
                  </a:cubicBezTo>
                  <a:cubicBezTo>
                    <a:pt x="361" y="374"/>
                    <a:pt x="361" y="374"/>
                    <a:pt x="362" y="374"/>
                  </a:cubicBezTo>
                  <a:cubicBezTo>
                    <a:pt x="362" y="373"/>
                    <a:pt x="362" y="373"/>
                    <a:pt x="362" y="373"/>
                  </a:cubicBezTo>
                  <a:cubicBezTo>
                    <a:pt x="364" y="372"/>
                    <a:pt x="366" y="371"/>
                    <a:pt x="367" y="371"/>
                  </a:cubicBezTo>
                  <a:cubicBezTo>
                    <a:pt x="369" y="371"/>
                    <a:pt x="370" y="372"/>
                    <a:pt x="372" y="372"/>
                  </a:cubicBezTo>
                  <a:cubicBezTo>
                    <a:pt x="372" y="371"/>
                    <a:pt x="372" y="371"/>
                    <a:pt x="372" y="371"/>
                  </a:cubicBezTo>
                  <a:cubicBezTo>
                    <a:pt x="372" y="370"/>
                    <a:pt x="374" y="370"/>
                    <a:pt x="375" y="369"/>
                  </a:cubicBezTo>
                  <a:cubicBezTo>
                    <a:pt x="375" y="368"/>
                    <a:pt x="375" y="366"/>
                    <a:pt x="375" y="366"/>
                  </a:cubicBezTo>
                  <a:cubicBezTo>
                    <a:pt x="375" y="364"/>
                    <a:pt x="375" y="364"/>
                    <a:pt x="375" y="364"/>
                  </a:cubicBezTo>
                  <a:cubicBezTo>
                    <a:pt x="375" y="363"/>
                    <a:pt x="378" y="363"/>
                    <a:pt x="379" y="362"/>
                  </a:cubicBezTo>
                  <a:cubicBezTo>
                    <a:pt x="379" y="362"/>
                    <a:pt x="379" y="360"/>
                    <a:pt x="379" y="360"/>
                  </a:cubicBezTo>
                  <a:cubicBezTo>
                    <a:pt x="380" y="360"/>
                    <a:pt x="380" y="361"/>
                    <a:pt x="381" y="361"/>
                  </a:cubicBezTo>
                  <a:cubicBezTo>
                    <a:pt x="382" y="360"/>
                    <a:pt x="382" y="359"/>
                    <a:pt x="383" y="359"/>
                  </a:cubicBezTo>
                  <a:cubicBezTo>
                    <a:pt x="383" y="358"/>
                    <a:pt x="383" y="357"/>
                    <a:pt x="383" y="357"/>
                  </a:cubicBezTo>
                  <a:cubicBezTo>
                    <a:pt x="384" y="356"/>
                    <a:pt x="386" y="357"/>
                    <a:pt x="387" y="356"/>
                  </a:cubicBezTo>
                  <a:cubicBezTo>
                    <a:pt x="387" y="356"/>
                    <a:pt x="388" y="354"/>
                    <a:pt x="388" y="354"/>
                  </a:cubicBezTo>
                  <a:cubicBezTo>
                    <a:pt x="388" y="356"/>
                    <a:pt x="388" y="351"/>
                    <a:pt x="388" y="351"/>
                  </a:cubicBezTo>
                  <a:cubicBezTo>
                    <a:pt x="389" y="350"/>
                    <a:pt x="397" y="349"/>
                    <a:pt x="397" y="349"/>
                  </a:cubicBezTo>
                  <a:cubicBezTo>
                    <a:pt x="398" y="348"/>
                    <a:pt x="396" y="347"/>
                    <a:pt x="396" y="347"/>
                  </a:cubicBezTo>
                  <a:cubicBezTo>
                    <a:pt x="396" y="344"/>
                    <a:pt x="397" y="346"/>
                    <a:pt x="398" y="345"/>
                  </a:cubicBezTo>
                  <a:cubicBezTo>
                    <a:pt x="398" y="343"/>
                    <a:pt x="398" y="343"/>
                    <a:pt x="398" y="343"/>
                  </a:cubicBezTo>
                  <a:cubicBezTo>
                    <a:pt x="397" y="344"/>
                    <a:pt x="398" y="341"/>
                    <a:pt x="398" y="341"/>
                  </a:cubicBezTo>
                  <a:cubicBezTo>
                    <a:pt x="399" y="341"/>
                    <a:pt x="401" y="341"/>
                    <a:pt x="402" y="341"/>
                  </a:cubicBezTo>
                  <a:cubicBezTo>
                    <a:pt x="403" y="340"/>
                    <a:pt x="402" y="340"/>
                    <a:pt x="403" y="339"/>
                  </a:cubicBezTo>
                  <a:cubicBezTo>
                    <a:pt x="403" y="338"/>
                    <a:pt x="403" y="335"/>
                    <a:pt x="402" y="333"/>
                  </a:cubicBezTo>
                  <a:cubicBezTo>
                    <a:pt x="402" y="333"/>
                    <a:pt x="400" y="333"/>
                    <a:pt x="399" y="333"/>
                  </a:cubicBezTo>
                  <a:cubicBezTo>
                    <a:pt x="400" y="331"/>
                    <a:pt x="400" y="331"/>
                    <a:pt x="400" y="331"/>
                  </a:cubicBezTo>
                  <a:cubicBezTo>
                    <a:pt x="400" y="331"/>
                    <a:pt x="401" y="331"/>
                    <a:pt x="402" y="331"/>
                  </a:cubicBezTo>
                  <a:cubicBezTo>
                    <a:pt x="402" y="330"/>
                    <a:pt x="401" y="327"/>
                    <a:pt x="402" y="326"/>
                  </a:cubicBezTo>
                  <a:cubicBezTo>
                    <a:pt x="403" y="324"/>
                    <a:pt x="406" y="325"/>
                    <a:pt x="408" y="323"/>
                  </a:cubicBezTo>
                  <a:cubicBezTo>
                    <a:pt x="408" y="323"/>
                    <a:pt x="408" y="322"/>
                    <a:pt x="408" y="321"/>
                  </a:cubicBezTo>
                  <a:cubicBezTo>
                    <a:pt x="408" y="321"/>
                    <a:pt x="411" y="320"/>
                    <a:pt x="411" y="319"/>
                  </a:cubicBezTo>
                  <a:cubicBezTo>
                    <a:pt x="412" y="318"/>
                    <a:pt x="411" y="316"/>
                    <a:pt x="411" y="315"/>
                  </a:cubicBezTo>
                  <a:cubicBezTo>
                    <a:pt x="411" y="314"/>
                    <a:pt x="413" y="314"/>
                    <a:pt x="413" y="313"/>
                  </a:cubicBezTo>
                  <a:cubicBezTo>
                    <a:pt x="413" y="313"/>
                    <a:pt x="413" y="313"/>
                    <a:pt x="412" y="313"/>
                  </a:cubicBezTo>
                  <a:cubicBezTo>
                    <a:pt x="410" y="311"/>
                    <a:pt x="414" y="313"/>
                    <a:pt x="415" y="312"/>
                  </a:cubicBezTo>
                  <a:cubicBezTo>
                    <a:pt x="416" y="312"/>
                    <a:pt x="416" y="309"/>
                    <a:pt x="416" y="309"/>
                  </a:cubicBezTo>
                  <a:cubicBezTo>
                    <a:pt x="416" y="309"/>
                    <a:pt x="419" y="309"/>
                    <a:pt x="420" y="309"/>
                  </a:cubicBezTo>
                  <a:cubicBezTo>
                    <a:pt x="420" y="309"/>
                    <a:pt x="420" y="307"/>
                    <a:pt x="420" y="307"/>
                  </a:cubicBezTo>
                  <a:cubicBezTo>
                    <a:pt x="419" y="306"/>
                    <a:pt x="418" y="305"/>
                    <a:pt x="417" y="305"/>
                  </a:cubicBezTo>
                  <a:cubicBezTo>
                    <a:pt x="417" y="303"/>
                    <a:pt x="418" y="304"/>
                    <a:pt x="418" y="303"/>
                  </a:cubicBezTo>
                  <a:cubicBezTo>
                    <a:pt x="418" y="298"/>
                    <a:pt x="418" y="298"/>
                    <a:pt x="418" y="298"/>
                  </a:cubicBezTo>
                  <a:cubicBezTo>
                    <a:pt x="420" y="298"/>
                    <a:pt x="422" y="298"/>
                    <a:pt x="423" y="298"/>
                  </a:cubicBezTo>
                  <a:cubicBezTo>
                    <a:pt x="420" y="296"/>
                    <a:pt x="424" y="292"/>
                    <a:pt x="422" y="291"/>
                  </a:cubicBezTo>
                  <a:cubicBezTo>
                    <a:pt x="423" y="291"/>
                    <a:pt x="423" y="291"/>
                    <a:pt x="424" y="291"/>
                  </a:cubicBezTo>
                  <a:cubicBezTo>
                    <a:pt x="425" y="290"/>
                    <a:pt x="425" y="290"/>
                    <a:pt x="425" y="290"/>
                  </a:cubicBezTo>
                  <a:cubicBezTo>
                    <a:pt x="425" y="290"/>
                    <a:pt x="425" y="288"/>
                    <a:pt x="424" y="288"/>
                  </a:cubicBezTo>
                  <a:cubicBezTo>
                    <a:pt x="423" y="287"/>
                    <a:pt x="422" y="288"/>
                    <a:pt x="421" y="287"/>
                  </a:cubicBezTo>
                  <a:cubicBezTo>
                    <a:pt x="420" y="286"/>
                    <a:pt x="420" y="286"/>
                    <a:pt x="420" y="286"/>
                  </a:cubicBezTo>
                  <a:cubicBezTo>
                    <a:pt x="418" y="286"/>
                    <a:pt x="416" y="288"/>
                    <a:pt x="413" y="287"/>
                  </a:cubicBezTo>
                  <a:cubicBezTo>
                    <a:pt x="412" y="286"/>
                    <a:pt x="412" y="285"/>
                    <a:pt x="413" y="285"/>
                  </a:cubicBezTo>
                  <a:cubicBezTo>
                    <a:pt x="416" y="283"/>
                    <a:pt x="418" y="281"/>
                    <a:pt x="420" y="279"/>
                  </a:cubicBezTo>
                  <a:cubicBezTo>
                    <a:pt x="418" y="273"/>
                    <a:pt x="416" y="268"/>
                    <a:pt x="408" y="271"/>
                  </a:cubicBezTo>
                  <a:cubicBezTo>
                    <a:pt x="408" y="270"/>
                    <a:pt x="407" y="269"/>
                    <a:pt x="406" y="268"/>
                  </a:cubicBezTo>
                  <a:cubicBezTo>
                    <a:pt x="410" y="268"/>
                    <a:pt x="413" y="268"/>
                    <a:pt x="416" y="269"/>
                  </a:cubicBezTo>
                  <a:cubicBezTo>
                    <a:pt x="416" y="268"/>
                    <a:pt x="416" y="266"/>
                    <a:pt x="416" y="266"/>
                  </a:cubicBezTo>
                  <a:cubicBezTo>
                    <a:pt x="412" y="260"/>
                    <a:pt x="408" y="256"/>
                    <a:pt x="406" y="248"/>
                  </a:cubicBezTo>
                  <a:cubicBezTo>
                    <a:pt x="404" y="249"/>
                    <a:pt x="404" y="249"/>
                    <a:pt x="402" y="249"/>
                  </a:cubicBezTo>
                  <a:cubicBezTo>
                    <a:pt x="402" y="248"/>
                    <a:pt x="403" y="248"/>
                    <a:pt x="404" y="247"/>
                  </a:cubicBezTo>
                  <a:cubicBezTo>
                    <a:pt x="402" y="243"/>
                    <a:pt x="397" y="236"/>
                    <a:pt x="400" y="229"/>
                  </a:cubicBezTo>
                  <a:cubicBezTo>
                    <a:pt x="401" y="226"/>
                    <a:pt x="404" y="226"/>
                    <a:pt x="405" y="224"/>
                  </a:cubicBezTo>
                  <a:cubicBezTo>
                    <a:pt x="405" y="224"/>
                    <a:pt x="405" y="222"/>
                    <a:pt x="404" y="221"/>
                  </a:cubicBezTo>
                  <a:cubicBezTo>
                    <a:pt x="407" y="220"/>
                    <a:pt x="409" y="219"/>
                    <a:pt x="410" y="216"/>
                  </a:cubicBezTo>
                  <a:cubicBezTo>
                    <a:pt x="411" y="216"/>
                    <a:pt x="410" y="215"/>
                    <a:pt x="411" y="214"/>
                  </a:cubicBezTo>
                  <a:cubicBezTo>
                    <a:pt x="412" y="214"/>
                    <a:pt x="414" y="214"/>
                    <a:pt x="415" y="213"/>
                  </a:cubicBezTo>
                  <a:cubicBezTo>
                    <a:pt x="415" y="213"/>
                    <a:pt x="416" y="211"/>
                    <a:pt x="416" y="211"/>
                  </a:cubicBezTo>
                  <a:cubicBezTo>
                    <a:pt x="417" y="211"/>
                    <a:pt x="419" y="211"/>
                    <a:pt x="420" y="211"/>
                  </a:cubicBezTo>
                  <a:cubicBezTo>
                    <a:pt x="420" y="211"/>
                    <a:pt x="420" y="210"/>
                    <a:pt x="420" y="209"/>
                  </a:cubicBezTo>
                  <a:cubicBezTo>
                    <a:pt x="421" y="209"/>
                    <a:pt x="421" y="208"/>
                    <a:pt x="422" y="208"/>
                  </a:cubicBezTo>
                  <a:cubicBezTo>
                    <a:pt x="422" y="208"/>
                    <a:pt x="423" y="209"/>
                    <a:pt x="424" y="209"/>
                  </a:cubicBezTo>
                  <a:cubicBezTo>
                    <a:pt x="425" y="209"/>
                    <a:pt x="425" y="208"/>
                    <a:pt x="426" y="208"/>
                  </a:cubicBezTo>
                  <a:cubicBezTo>
                    <a:pt x="427" y="207"/>
                    <a:pt x="428" y="205"/>
                    <a:pt x="429" y="203"/>
                  </a:cubicBezTo>
                  <a:cubicBezTo>
                    <a:pt x="429" y="202"/>
                    <a:pt x="429" y="202"/>
                    <a:pt x="429" y="202"/>
                  </a:cubicBezTo>
                  <a:cubicBezTo>
                    <a:pt x="428" y="201"/>
                    <a:pt x="425" y="200"/>
                    <a:pt x="425" y="200"/>
                  </a:cubicBezTo>
                  <a:cubicBezTo>
                    <a:pt x="422" y="200"/>
                    <a:pt x="421" y="203"/>
                    <a:pt x="417" y="202"/>
                  </a:cubicBezTo>
                  <a:cubicBezTo>
                    <a:pt x="416" y="201"/>
                    <a:pt x="416" y="199"/>
                    <a:pt x="415" y="199"/>
                  </a:cubicBezTo>
                  <a:cubicBezTo>
                    <a:pt x="413" y="198"/>
                    <a:pt x="408" y="198"/>
                    <a:pt x="406" y="199"/>
                  </a:cubicBezTo>
                  <a:cubicBezTo>
                    <a:pt x="406" y="199"/>
                    <a:pt x="406" y="201"/>
                    <a:pt x="406" y="201"/>
                  </a:cubicBezTo>
                  <a:cubicBezTo>
                    <a:pt x="405" y="202"/>
                    <a:pt x="403" y="202"/>
                    <a:pt x="402" y="202"/>
                  </a:cubicBezTo>
                  <a:cubicBezTo>
                    <a:pt x="401" y="203"/>
                    <a:pt x="401" y="205"/>
                    <a:pt x="400" y="206"/>
                  </a:cubicBezTo>
                  <a:cubicBezTo>
                    <a:pt x="400" y="206"/>
                    <a:pt x="398" y="206"/>
                    <a:pt x="397" y="206"/>
                  </a:cubicBezTo>
                  <a:cubicBezTo>
                    <a:pt x="398" y="206"/>
                    <a:pt x="396" y="207"/>
                    <a:pt x="396" y="207"/>
                  </a:cubicBezTo>
                  <a:cubicBezTo>
                    <a:pt x="395" y="207"/>
                    <a:pt x="394" y="207"/>
                    <a:pt x="394" y="206"/>
                  </a:cubicBezTo>
                  <a:cubicBezTo>
                    <a:pt x="392" y="205"/>
                    <a:pt x="393" y="203"/>
                    <a:pt x="392" y="201"/>
                  </a:cubicBezTo>
                  <a:cubicBezTo>
                    <a:pt x="391" y="200"/>
                    <a:pt x="390" y="197"/>
                    <a:pt x="389" y="197"/>
                  </a:cubicBezTo>
                  <a:cubicBezTo>
                    <a:pt x="388" y="197"/>
                    <a:pt x="388" y="197"/>
                    <a:pt x="388" y="197"/>
                  </a:cubicBezTo>
                  <a:cubicBezTo>
                    <a:pt x="386" y="195"/>
                    <a:pt x="385" y="191"/>
                    <a:pt x="385" y="188"/>
                  </a:cubicBezTo>
                  <a:cubicBezTo>
                    <a:pt x="384" y="189"/>
                    <a:pt x="385" y="184"/>
                    <a:pt x="385" y="184"/>
                  </a:cubicBezTo>
                  <a:cubicBezTo>
                    <a:pt x="385" y="184"/>
                    <a:pt x="386" y="183"/>
                    <a:pt x="386" y="183"/>
                  </a:cubicBezTo>
                  <a:cubicBezTo>
                    <a:pt x="388" y="182"/>
                    <a:pt x="392" y="184"/>
                    <a:pt x="394" y="183"/>
                  </a:cubicBezTo>
                  <a:cubicBezTo>
                    <a:pt x="395" y="183"/>
                    <a:pt x="397" y="178"/>
                    <a:pt x="398" y="177"/>
                  </a:cubicBezTo>
                  <a:cubicBezTo>
                    <a:pt x="399" y="176"/>
                    <a:pt x="402" y="173"/>
                    <a:pt x="403" y="173"/>
                  </a:cubicBezTo>
                  <a:cubicBezTo>
                    <a:pt x="404" y="173"/>
                    <a:pt x="405" y="173"/>
                    <a:pt x="405" y="173"/>
                  </a:cubicBezTo>
                  <a:cubicBezTo>
                    <a:pt x="406" y="173"/>
                    <a:pt x="407" y="170"/>
                    <a:pt x="408" y="170"/>
                  </a:cubicBezTo>
                  <a:cubicBezTo>
                    <a:pt x="409" y="170"/>
                    <a:pt x="409" y="170"/>
                    <a:pt x="409" y="170"/>
                  </a:cubicBezTo>
                  <a:cubicBezTo>
                    <a:pt x="410" y="168"/>
                    <a:pt x="409" y="167"/>
                    <a:pt x="410" y="165"/>
                  </a:cubicBezTo>
                  <a:cubicBezTo>
                    <a:pt x="411" y="163"/>
                    <a:pt x="414" y="161"/>
                    <a:pt x="416" y="159"/>
                  </a:cubicBezTo>
                  <a:cubicBezTo>
                    <a:pt x="419" y="160"/>
                    <a:pt x="423" y="161"/>
                    <a:pt x="426" y="162"/>
                  </a:cubicBezTo>
                  <a:cubicBezTo>
                    <a:pt x="424" y="166"/>
                    <a:pt x="422" y="170"/>
                    <a:pt x="420" y="174"/>
                  </a:cubicBezTo>
                  <a:cubicBezTo>
                    <a:pt x="420" y="174"/>
                    <a:pt x="418" y="175"/>
                    <a:pt x="418" y="175"/>
                  </a:cubicBezTo>
                  <a:cubicBezTo>
                    <a:pt x="418" y="176"/>
                    <a:pt x="418" y="179"/>
                    <a:pt x="418" y="180"/>
                  </a:cubicBezTo>
                  <a:cubicBezTo>
                    <a:pt x="418" y="180"/>
                    <a:pt x="421" y="180"/>
                    <a:pt x="421" y="180"/>
                  </a:cubicBezTo>
                  <a:cubicBezTo>
                    <a:pt x="420" y="180"/>
                    <a:pt x="416" y="185"/>
                    <a:pt x="418" y="186"/>
                  </a:cubicBezTo>
                  <a:cubicBezTo>
                    <a:pt x="418" y="186"/>
                    <a:pt x="420" y="187"/>
                    <a:pt x="419" y="186"/>
                  </a:cubicBezTo>
                  <a:cubicBezTo>
                    <a:pt x="419" y="186"/>
                    <a:pt x="421" y="186"/>
                    <a:pt x="421" y="186"/>
                  </a:cubicBezTo>
                  <a:cubicBezTo>
                    <a:pt x="421" y="185"/>
                    <a:pt x="422" y="184"/>
                    <a:pt x="421" y="183"/>
                  </a:cubicBezTo>
                  <a:cubicBezTo>
                    <a:pt x="425" y="181"/>
                    <a:pt x="434" y="171"/>
                    <a:pt x="441" y="173"/>
                  </a:cubicBezTo>
                  <a:cubicBezTo>
                    <a:pt x="441" y="173"/>
                    <a:pt x="443" y="175"/>
                    <a:pt x="443" y="175"/>
                  </a:cubicBezTo>
                  <a:cubicBezTo>
                    <a:pt x="445" y="175"/>
                    <a:pt x="444" y="173"/>
                    <a:pt x="446" y="174"/>
                  </a:cubicBezTo>
                  <a:cubicBezTo>
                    <a:pt x="446" y="174"/>
                    <a:pt x="447" y="174"/>
                    <a:pt x="447" y="174"/>
                  </a:cubicBezTo>
                  <a:cubicBezTo>
                    <a:pt x="450" y="168"/>
                    <a:pt x="450" y="168"/>
                    <a:pt x="450" y="168"/>
                  </a:cubicBezTo>
                  <a:cubicBezTo>
                    <a:pt x="453" y="165"/>
                    <a:pt x="453" y="165"/>
                    <a:pt x="453" y="165"/>
                  </a:cubicBezTo>
                  <a:cubicBezTo>
                    <a:pt x="457" y="159"/>
                    <a:pt x="457" y="159"/>
                    <a:pt x="457" y="159"/>
                  </a:cubicBezTo>
                  <a:cubicBezTo>
                    <a:pt x="459" y="155"/>
                    <a:pt x="459" y="155"/>
                    <a:pt x="459" y="155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4" y="145"/>
                    <a:pt x="464" y="145"/>
                    <a:pt x="464" y="145"/>
                  </a:cubicBezTo>
                  <a:cubicBezTo>
                    <a:pt x="468" y="144"/>
                    <a:pt x="468" y="144"/>
                    <a:pt x="468" y="144"/>
                  </a:cubicBezTo>
                  <a:cubicBezTo>
                    <a:pt x="470" y="147"/>
                    <a:pt x="470" y="147"/>
                    <a:pt x="470" y="147"/>
                  </a:cubicBezTo>
                  <a:cubicBezTo>
                    <a:pt x="474" y="148"/>
                    <a:pt x="474" y="148"/>
                    <a:pt x="474" y="148"/>
                  </a:cubicBezTo>
                  <a:cubicBezTo>
                    <a:pt x="478" y="149"/>
                    <a:pt x="478" y="149"/>
                    <a:pt x="478" y="149"/>
                  </a:cubicBezTo>
                  <a:cubicBezTo>
                    <a:pt x="478" y="146"/>
                    <a:pt x="478" y="146"/>
                    <a:pt x="478" y="146"/>
                  </a:cubicBezTo>
                  <a:cubicBezTo>
                    <a:pt x="478" y="143"/>
                    <a:pt x="478" y="143"/>
                    <a:pt x="478" y="143"/>
                  </a:cubicBezTo>
                  <a:cubicBezTo>
                    <a:pt x="481" y="141"/>
                    <a:pt x="481" y="141"/>
                    <a:pt x="481" y="141"/>
                  </a:cubicBezTo>
                  <a:cubicBezTo>
                    <a:pt x="485" y="141"/>
                    <a:pt x="485" y="141"/>
                    <a:pt x="485" y="141"/>
                  </a:cubicBezTo>
                  <a:cubicBezTo>
                    <a:pt x="487" y="139"/>
                    <a:pt x="487" y="139"/>
                    <a:pt x="487" y="139"/>
                  </a:cubicBezTo>
                  <a:cubicBezTo>
                    <a:pt x="487" y="137"/>
                    <a:pt x="487" y="137"/>
                    <a:pt x="487" y="137"/>
                  </a:cubicBezTo>
                  <a:cubicBezTo>
                    <a:pt x="491" y="135"/>
                    <a:pt x="491" y="135"/>
                    <a:pt x="491" y="135"/>
                  </a:cubicBezTo>
                  <a:cubicBezTo>
                    <a:pt x="492" y="129"/>
                    <a:pt x="492" y="129"/>
                    <a:pt x="492" y="129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8" y="131"/>
                    <a:pt x="498" y="131"/>
                    <a:pt x="498" y="131"/>
                  </a:cubicBezTo>
                  <a:cubicBezTo>
                    <a:pt x="501" y="129"/>
                    <a:pt x="501" y="129"/>
                    <a:pt x="501" y="129"/>
                  </a:cubicBezTo>
                  <a:cubicBezTo>
                    <a:pt x="501" y="125"/>
                    <a:pt x="501" y="125"/>
                    <a:pt x="501" y="125"/>
                  </a:cubicBezTo>
                  <a:cubicBezTo>
                    <a:pt x="501" y="119"/>
                    <a:pt x="501" y="119"/>
                    <a:pt x="501" y="119"/>
                  </a:cubicBezTo>
                  <a:cubicBezTo>
                    <a:pt x="502" y="115"/>
                    <a:pt x="502" y="115"/>
                    <a:pt x="502" y="115"/>
                  </a:cubicBezTo>
                  <a:cubicBezTo>
                    <a:pt x="502" y="111"/>
                    <a:pt x="502" y="111"/>
                    <a:pt x="502" y="111"/>
                  </a:cubicBezTo>
                  <a:cubicBezTo>
                    <a:pt x="505" y="109"/>
                    <a:pt x="505" y="109"/>
                    <a:pt x="505" y="109"/>
                  </a:cubicBezTo>
                  <a:cubicBezTo>
                    <a:pt x="507" y="107"/>
                    <a:pt x="507" y="107"/>
                    <a:pt x="507" y="107"/>
                  </a:cubicBezTo>
                  <a:cubicBezTo>
                    <a:pt x="507" y="107"/>
                    <a:pt x="507" y="107"/>
                    <a:pt x="507" y="107"/>
                  </a:cubicBezTo>
                  <a:cubicBezTo>
                    <a:pt x="507" y="106"/>
                    <a:pt x="506" y="105"/>
                    <a:pt x="507" y="105"/>
                  </a:cubicBezTo>
                  <a:cubicBezTo>
                    <a:pt x="510" y="105"/>
                    <a:pt x="512" y="107"/>
                    <a:pt x="512" y="108"/>
                  </a:cubicBezTo>
                  <a:lnTo>
                    <a:pt x="512" y="109"/>
                  </a:lnTo>
                  <a:close/>
                  <a:moveTo>
                    <a:pt x="236" y="208"/>
                  </a:moveTo>
                  <a:cubicBezTo>
                    <a:pt x="239" y="208"/>
                    <a:pt x="241" y="212"/>
                    <a:pt x="239" y="212"/>
                  </a:cubicBezTo>
                  <a:cubicBezTo>
                    <a:pt x="238" y="211"/>
                    <a:pt x="237" y="211"/>
                    <a:pt x="236" y="210"/>
                  </a:cubicBezTo>
                  <a:cubicBezTo>
                    <a:pt x="236" y="210"/>
                    <a:pt x="236" y="208"/>
                    <a:pt x="236" y="208"/>
                  </a:cubicBezTo>
                  <a:cubicBezTo>
                    <a:pt x="237" y="208"/>
                    <a:pt x="236" y="208"/>
                    <a:pt x="236" y="20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Freeform 287">
              <a:extLst>
                <a:ext uri="{FF2B5EF4-FFF2-40B4-BE49-F238E27FC236}">
                  <a16:creationId xmlns:a16="http://schemas.microsoft.com/office/drawing/2014/main" xmlns="" id="{81AA35DD-3D0B-41C1-B32A-3017EF11E3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0832" y="2065557"/>
              <a:ext cx="1870063" cy="1498223"/>
            </a:xfrm>
            <a:custGeom>
              <a:avLst/>
              <a:gdLst>
                <a:gd name="T0" fmla="*/ 314 w 531"/>
                <a:gd name="T1" fmla="*/ 425 h 425"/>
                <a:gd name="T2" fmla="*/ 326 w 531"/>
                <a:gd name="T3" fmla="*/ 402 h 425"/>
                <a:gd name="T4" fmla="*/ 341 w 531"/>
                <a:gd name="T5" fmla="*/ 303 h 425"/>
                <a:gd name="T6" fmla="*/ 406 w 531"/>
                <a:gd name="T7" fmla="*/ 277 h 425"/>
                <a:gd name="T8" fmla="*/ 383 w 531"/>
                <a:gd name="T9" fmla="*/ 233 h 425"/>
                <a:gd name="T10" fmla="*/ 528 w 531"/>
                <a:gd name="T11" fmla="*/ 82 h 425"/>
                <a:gd name="T12" fmla="*/ 518 w 531"/>
                <a:gd name="T13" fmla="*/ 70 h 425"/>
                <a:gd name="T14" fmla="*/ 495 w 531"/>
                <a:gd name="T15" fmla="*/ 63 h 425"/>
                <a:gd name="T16" fmla="*/ 468 w 531"/>
                <a:gd name="T17" fmla="*/ 38 h 425"/>
                <a:gd name="T18" fmla="*/ 440 w 531"/>
                <a:gd name="T19" fmla="*/ 4 h 425"/>
                <a:gd name="T20" fmla="*/ 407 w 531"/>
                <a:gd name="T21" fmla="*/ 14 h 425"/>
                <a:gd name="T22" fmla="*/ 399 w 531"/>
                <a:gd name="T23" fmla="*/ 46 h 425"/>
                <a:gd name="T24" fmla="*/ 368 w 531"/>
                <a:gd name="T25" fmla="*/ 76 h 425"/>
                <a:gd name="T26" fmla="*/ 403 w 531"/>
                <a:gd name="T27" fmla="*/ 89 h 425"/>
                <a:gd name="T28" fmla="*/ 356 w 531"/>
                <a:gd name="T29" fmla="*/ 106 h 425"/>
                <a:gd name="T30" fmla="*/ 329 w 531"/>
                <a:gd name="T31" fmla="*/ 126 h 425"/>
                <a:gd name="T32" fmla="*/ 288 w 531"/>
                <a:gd name="T33" fmla="*/ 147 h 425"/>
                <a:gd name="T34" fmla="*/ 229 w 531"/>
                <a:gd name="T35" fmla="*/ 141 h 425"/>
                <a:gd name="T36" fmla="*/ 188 w 531"/>
                <a:gd name="T37" fmla="*/ 118 h 425"/>
                <a:gd name="T38" fmla="*/ 163 w 531"/>
                <a:gd name="T39" fmla="*/ 91 h 425"/>
                <a:gd name="T40" fmla="*/ 133 w 531"/>
                <a:gd name="T41" fmla="*/ 64 h 425"/>
                <a:gd name="T42" fmla="*/ 96 w 531"/>
                <a:gd name="T43" fmla="*/ 80 h 425"/>
                <a:gd name="T44" fmla="*/ 74 w 531"/>
                <a:gd name="T45" fmla="*/ 109 h 425"/>
                <a:gd name="T46" fmla="*/ 62 w 531"/>
                <a:gd name="T47" fmla="*/ 141 h 425"/>
                <a:gd name="T48" fmla="*/ 14 w 531"/>
                <a:gd name="T49" fmla="*/ 167 h 425"/>
                <a:gd name="T50" fmla="*/ 9 w 531"/>
                <a:gd name="T51" fmla="*/ 185 h 425"/>
                <a:gd name="T52" fmla="*/ 10 w 531"/>
                <a:gd name="T53" fmla="*/ 211 h 425"/>
                <a:gd name="T54" fmla="*/ 49 w 531"/>
                <a:gd name="T55" fmla="*/ 220 h 425"/>
                <a:gd name="T56" fmla="*/ 44 w 531"/>
                <a:gd name="T57" fmla="*/ 246 h 425"/>
                <a:gd name="T58" fmla="*/ 52 w 531"/>
                <a:gd name="T59" fmla="*/ 273 h 425"/>
                <a:gd name="T60" fmla="*/ 76 w 531"/>
                <a:gd name="T61" fmla="*/ 290 h 425"/>
                <a:gd name="T62" fmla="*/ 107 w 531"/>
                <a:gd name="T63" fmla="*/ 308 h 425"/>
                <a:gd name="T64" fmla="*/ 144 w 531"/>
                <a:gd name="T65" fmla="*/ 312 h 425"/>
                <a:gd name="T66" fmla="*/ 182 w 531"/>
                <a:gd name="T67" fmla="*/ 307 h 425"/>
                <a:gd name="T68" fmla="*/ 207 w 531"/>
                <a:gd name="T69" fmla="*/ 315 h 425"/>
                <a:gd name="T70" fmla="*/ 220 w 531"/>
                <a:gd name="T71" fmla="*/ 336 h 425"/>
                <a:gd name="T72" fmla="*/ 218 w 531"/>
                <a:gd name="T73" fmla="*/ 362 h 425"/>
                <a:gd name="T74" fmla="*/ 228 w 531"/>
                <a:gd name="T75" fmla="*/ 375 h 425"/>
                <a:gd name="T76" fmla="*/ 249 w 531"/>
                <a:gd name="T77" fmla="*/ 388 h 425"/>
                <a:gd name="T78" fmla="*/ 279 w 531"/>
                <a:gd name="T79" fmla="*/ 368 h 425"/>
                <a:gd name="T80" fmla="*/ 303 w 531"/>
                <a:gd name="T81" fmla="*/ 386 h 425"/>
                <a:gd name="T82" fmla="*/ 322 w 531"/>
                <a:gd name="T83" fmla="*/ 399 h 425"/>
                <a:gd name="T84" fmla="*/ 335 w 531"/>
                <a:gd name="T85" fmla="*/ 381 h 425"/>
                <a:gd name="T86" fmla="*/ 356 w 531"/>
                <a:gd name="T87" fmla="*/ 373 h 425"/>
                <a:gd name="T88" fmla="*/ 375 w 531"/>
                <a:gd name="T89" fmla="*/ 366 h 425"/>
                <a:gd name="T90" fmla="*/ 388 w 531"/>
                <a:gd name="T91" fmla="*/ 351 h 425"/>
                <a:gd name="T92" fmla="*/ 399 w 531"/>
                <a:gd name="T93" fmla="*/ 333 h 425"/>
                <a:gd name="T94" fmla="*/ 412 w 531"/>
                <a:gd name="T95" fmla="*/ 313 h 425"/>
                <a:gd name="T96" fmla="*/ 422 w 531"/>
                <a:gd name="T97" fmla="*/ 291 h 425"/>
                <a:gd name="T98" fmla="*/ 408 w 531"/>
                <a:gd name="T99" fmla="*/ 271 h 425"/>
                <a:gd name="T100" fmla="*/ 404 w 531"/>
                <a:gd name="T101" fmla="*/ 221 h 425"/>
                <a:gd name="T102" fmla="*/ 426 w 531"/>
                <a:gd name="T103" fmla="*/ 208 h 425"/>
                <a:gd name="T104" fmla="*/ 400 w 531"/>
                <a:gd name="T105" fmla="*/ 206 h 425"/>
                <a:gd name="T106" fmla="*/ 386 w 531"/>
                <a:gd name="T107" fmla="*/ 183 h 425"/>
                <a:gd name="T108" fmla="*/ 426 w 531"/>
                <a:gd name="T109" fmla="*/ 162 h 425"/>
                <a:gd name="T110" fmla="*/ 441 w 531"/>
                <a:gd name="T111" fmla="*/ 173 h 425"/>
                <a:gd name="T112" fmla="*/ 464 w 531"/>
                <a:gd name="T113" fmla="*/ 145 h 425"/>
                <a:gd name="T114" fmla="*/ 487 w 531"/>
                <a:gd name="T115" fmla="*/ 139 h 425"/>
                <a:gd name="T116" fmla="*/ 501 w 531"/>
                <a:gd name="T117" fmla="*/ 119 h 425"/>
                <a:gd name="T118" fmla="*/ 236 w 531"/>
                <a:gd name="T119" fmla="*/ 2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1" h="425">
                  <a:moveTo>
                    <a:pt x="326" y="402"/>
                  </a:moveTo>
                  <a:cubicBezTo>
                    <a:pt x="323" y="403"/>
                    <a:pt x="320" y="405"/>
                    <a:pt x="317" y="406"/>
                  </a:cubicBezTo>
                  <a:cubicBezTo>
                    <a:pt x="315" y="406"/>
                    <a:pt x="313" y="406"/>
                    <a:pt x="312" y="406"/>
                  </a:cubicBezTo>
                  <a:cubicBezTo>
                    <a:pt x="311" y="407"/>
                    <a:pt x="312" y="408"/>
                    <a:pt x="311" y="409"/>
                  </a:cubicBezTo>
                  <a:cubicBezTo>
                    <a:pt x="311" y="410"/>
                    <a:pt x="310" y="409"/>
                    <a:pt x="309" y="410"/>
                  </a:cubicBezTo>
                  <a:cubicBezTo>
                    <a:pt x="308" y="411"/>
                    <a:pt x="307" y="411"/>
                    <a:pt x="305" y="412"/>
                  </a:cubicBezTo>
                  <a:cubicBezTo>
                    <a:pt x="306" y="416"/>
                    <a:pt x="305" y="418"/>
                    <a:pt x="307" y="420"/>
                  </a:cubicBezTo>
                  <a:cubicBezTo>
                    <a:pt x="308" y="422"/>
                    <a:pt x="309" y="422"/>
                    <a:pt x="311" y="422"/>
                  </a:cubicBezTo>
                  <a:cubicBezTo>
                    <a:pt x="311" y="423"/>
                    <a:pt x="314" y="425"/>
                    <a:pt x="314" y="425"/>
                  </a:cubicBezTo>
                  <a:cubicBezTo>
                    <a:pt x="315" y="425"/>
                    <a:pt x="320" y="422"/>
                    <a:pt x="321" y="422"/>
                  </a:cubicBezTo>
                  <a:cubicBezTo>
                    <a:pt x="321" y="421"/>
                    <a:pt x="321" y="420"/>
                    <a:pt x="321" y="420"/>
                  </a:cubicBezTo>
                  <a:cubicBezTo>
                    <a:pt x="323" y="419"/>
                    <a:pt x="324" y="420"/>
                    <a:pt x="325" y="418"/>
                  </a:cubicBezTo>
                  <a:cubicBezTo>
                    <a:pt x="326" y="417"/>
                    <a:pt x="325" y="416"/>
                    <a:pt x="325" y="414"/>
                  </a:cubicBezTo>
                  <a:cubicBezTo>
                    <a:pt x="327" y="413"/>
                    <a:pt x="327" y="413"/>
                    <a:pt x="327" y="413"/>
                  </a:cubicBezTo>
                  <a:cubicBezTo>
                    <a:pt x="328" y="408"/>
                    <a:pt x="326" y="410"/>
                    <a:pt x="329" y="408"/>
                  </a:cubicBezTo>
                  <a:cubicBezTo>
                    <a:pt x="329" y="408"/>
                    <a:pt x="330" y="406"/>
                    <a:pt x="329" y="406"/>
                  </a:cubicBezTo>
                  <a:cubicBezTo>
                    <a:pt x="329" y="406"/>
                    <a:pt x="329" y="405"/>
                    <a:pt x="329" y="404"/>
                  </a:cubicBezTo>
                  <a:cubicBezTo>
                    <a:pt x="328" y="404"/>
                    <a:pt x="326" y="403"/>
                    <a:pt x="326" y="402"/>
                  </a:cubicBezTo>
                  <a:close/>
                  <a:moveTo>
                    <a:pt x="343" y="301"/>
                  </a:moveTo>
                  <a:cubicBezTo>
                    <a:pt x="343" y="301"/>
                    <a:pt x="344" y="303"/>
                    <a:pt x="345" y="303"/>
                  </a:cubicBezTo>
                  <a:cubicBezTo>
                    <a:pt x="344" y="303"/>
                    <a:pt x="344" y="303"/>
                    <a:pt x="344" y="305"/>
                  </a:cubicBezTo>
                  <a:cubicBezTo>
                    <a:pt x="343" y="305"/>
                    <a:pt x="342" y="306"/>
                    <a:pt x="342" y="306"/>
                  </a:cubicBezTo>
                  <a:cubicBezTo>
                    <a:pt x="341" y="306"/>
                    <a:pt x="338" y="305"/>
                    <a:pt x="337" y="304"/>
                  </a:cubicBezTo>
                  <a:cubicBezTo>
                    <a:pt x="337" y="303"/>
                    <a:pt x="337" y="303"/>
                    <a:pt x="337" y="303"/>
                  </a:cubicBezTo>
                  <a:cubicBezTo>
                    <a:pt x="338" y="302"/>
                    <a:pt x="337" y="302"/>
                    <a:pt x="339" y="301"/>
                  </a:cubicBezTo>
                  <a:cubicBezTo>
                    <a:pt x="339" y="301"/>
                    <a:pt x="339" y="303"/>
                    <a:pt x="339" y="303"/>
                  </a:cubicBezTo>
                  <a:cubicBezTo>
                    <a:pt x="339" y="303"/>
                    <a:pt x="340" y="304"/>
                    <a:pt x="341" y="303"/>
                  </a:cubicBezTo>
                  <a:cubicBezTo>
                    <a:pt x="341" y="303"/>
                    <a:pt x="341" y="302"/>
                    <a:pt x="341" y="301"/>
                  </a:cubicBezTo>
                  <a:cubicBezTo>
                    <a:pt x="342" y="301"/>
                    <a:pt x="343" y="301"/>
                    <a:pt x="343" y="301"/>
                  </a:cubicBezTo>
                  <a:close/>
                  <a:moveTo>
                    <a:pt x="379" y="296"/>
                  </a:moveTo>
                  <a:cubicBezTo>
                    <a:pt x="384" y="296"/>
                    <a:pt x="378" y="299"/>
                    <a:pt x="377" y="300"/>
                  </a:cubicBezTo>
                  <a:cubicBezTo>
                    <a:pt x="376" y="298"/>
                    <a:pt x="373" y="296"/>
                    <a:pt x="379" y="296"/>
                  </a:cubicBezTo>
                  <a:close/>
                  <a:moveTo>
                    <a:pt x="407" y="272"/>
                  </a:move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9" y="276"/>
                    <a:pt x="409" y="277"/>
                  </a:cubicBezTo>
                  <a:cubicBezTo>
                    <a:pt x="409" y="277"/>
                    <a:pt x="405" y="277"/>
                    <a:pt x="406" y="277"/>
                  </a:cubicBezTo>
                  <a:cubicBezTo>
                    <a:pt x="406" y="276"/>
                    <a:pt x="405" y="276"/>
                    <a:pt x="404" y="276"/>
                  </a:cubicBezTo>
                  <a:cubicBezTo>
                    <a:pt x="405" y="276"/>
                    <a:pt x="404" y="274"/>
                    <a:pt x="404" y="273"/>
                  </a:cubicBezTo>
                  <a:cubicBezTo>
                    <a:pt x="405" y="273"/>
                    <a:pt x="407" y="273"/>
                    <a:pt x="407" y="272"/>
                  </a:cubicBezTo>
                  <a:close/>
                  <a:moveTo>
                    <a:pt x="418" y="271"/>
                  </a:moveTo>
                  <a:cubicBezTo>
                    <a:pt x="418" y="271"/>
                    <a:pt x="419" y="273"/>
                    <a:pt x="419" y="273"/>
                  </a:cubicBezTo>
                  <a:cubicBezTo>
                    <a:pt x="420" y="273"/>
                    <a:pt x="420" y="271"/>
                    <a:pt x="418" y="271"/>
                  </a:cubicBezTo>
                  <a:close/>
                  <a:moveTo>
                    <a:pt x="383" y="233"/>
                  </a:moveTo>
                  <a:cubicBezTo>
                    <a:pt x="383" y="233"/>
                    <a:pt x="384" y="236"/>
                    <a:pt x="383" y="235"/>
                  </a:cubicBezTo>
                  <a:cubicBezTo>
                    <a:pt x="382" y="235"/>
                    <a:pt x="381" y="232"/>
                    <a:pt x="383" y="233"/>
                  </a:cubicBezTo>
                  <a:close/>
                  <a:moveTo>
                    <a:pt x="512" y="109"/>
                  </a:moveTo>
                  <a:cubicBezTo>
                    <a:pt x="514" y="106"/>
                    <a:pt x="514" y="106"/>
                    <a:pt x="514" y="106"/>
                  </a:cubicBezTo>
                  <a:cubicBezTo>
                    <a:pt x="518" y="104"/>
                    <a:pt x="518" y="104"/>
                    <a:pt x="518" y="104"/>
                  </a:cubicBezTo>
                  <a:cubicBezTo>
                    <a:pt x="519" y="101"/>
                    <a:pt x="519" y="101"/>
                    <a:pt x="519" y="101"/>
                  </a:cubicBezTo>
                  <a:cubicBezTo>
                    <a:pt x="522" y="99"/>
                    <a:pt x="522" y="99"/>
                    <a:pt x="522" y="99"/>
                  </a:cubicBezTo>
                  <a:cubicBezTo>
                    <a:pt x="526" y="96"/>
                    <a:pt x="526" y="96"/>
                    <a:pt x="526" y="96"/>
                  </a:cubicBezTo>
                  <a:cubicBezTo>
                    <a:pt x="528" y="92"/>
                    <a:pt x="528" y="92"/>
                    <a:pt x="528" y="92"/>
                  </a:cubicBezTo>
                  <a:cubicBezTo>
                    <a:pt x="529" y="85"/>
                    <a:pt x="529" y="85"/>
                    <a:pt x="529" y="85"/>
                  </a:cubicBezTo>
                  <a:cubicBezTo>
                    <a:pt x="528" y="82"/>
                    <a:pt x="528" y="82"/>
                    <a:pt x="528" y="82"/>
                  </a:cubicBezTo>
                  <a:cubicBezTo>
                    <a:pt x="531" y="80"/>
                    <a:pt x="531" y="80"/>
                    <a:pt x="531" y="80"/>
                  </a:cubicBezTo>
                  <a:cubicBezTo>
                    <a:pt x="531" y="75"/>
                    <a:pt x="531" y="75"/>
                    <a:pt x="531" y="75"/>
                  </a:cubicBezTo>
                  <a:cubicBezTo>
                    <a:pt x="529" y="73"/>
                    <a:pt x="529" y="73"/>
                    <a:pt x="529" y="73"/>
                  </a:cubicBezTo>
                  <a:cubicBezTo>
                    <a:pt x="529" y="70"/>
                    <a:pt x="529" y="70"/>
                    <a:pt x="529" y="70"/>
                  </a:cubicBezTo>
                  <a:cubicBezTo>
                    <a:pt x="531" y="64"/>
                    <a:pt x="531" y="64"/>
                    <a:pt x="531" y="64"/>
                  </a:cubicBezTo>
                  <a:cubicBezTo>
                    <a:pt x="527" y="66"/>
                    <a:pt x="527" y="66"/>
                    <a:pt x="527" y="66"/>
                  </a:cubicBezTo>
                  <a:cubicBezTo>
                    <a:pt x="525" y="69"/>
                    <a:pt x="525" y="69"/>
                    <a:pt x="525" y="69"/>
                  </a:cubicBezTo>
                  <a:cubicBezTo>
                    <a:pt x="521" y="70"/>
                    <a:pt x="521" y="70"/>
                    <a:pt x="521" y="70"/>
                  </a:cubicBezTo>
                  <a:cubicBezTo>
                    <a:pt x="518" y="70"/>
                    <a:pt x="518" y="70"/>
                    <a:pt x="518" y="70"/>
                  </a:cubicBezTo>
                  <a:cubicBezTo>
                    <a:pt x="515" y="72"/>
                    <a:pt x="515" y="72"/>
                    <a:pt x="515" y="72"/>
                  </a:cubicBezTo>
                  <a:cubicBezTo>
                    <a:pt x="512" y="75"/>
                    <a:pt x="512" y="75"/>
                    <a:pt x="512" y="75"/>
                  </a:cubicBezTo>
                  <a:cubicBezTo>
                    <a:pt x="509" y="77"/>
                    <a:pt x="509" y="77"/>
                    <a:pt x="509" y="77"/>
                  </a:cubicBezTo>
                  <a:cubicBezTo>
                    <a:pt x="506" y="78"/>
                    <a:pt x="506" y="78"/>
                    <a:pt x="506" y="78"/>
                  </a:cubicBezTo>
                  <a:cubicBezTo>
                    <a:pt x="502" y="76"/>
                    <a:pt x="502" y="76"/>
                    <a:pt x="502" y="76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6" y="70"/>
                    <a:pt x="496" y="70"/>
                    <a:pt x="496" y="70"/>
                  </a:cubicBezTo>
                  <a:cubicBezTo>
                    <a:pt x="497" y="66"/>
                    <a:pt x="497" y="66"/>
                    <a:pt x="497" y="66"/>
                  </a:cubicBezTo>
                  <a:cubicBezTo>
                    <a:pt x="495" y="63"/>
                    <a:pt x="495" y="63"/>
                    <a:pt x="495" y="63"/>
                  </a:cubicBezTo>
                  <a:cubicBezTo>
                    <a:pt x="492" y="59"/>
                    <a:pt x="492" y="59"/>
                    <a:pt x="492" y="59"/>
                  </a:cubicBezTo>
                  <a:cubicBezTo>
                    <a:pt x="490" y="54"/>
                    <a:pt x="490" y="54"/>
                    <a:pt x="490" y="54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1" y="46"/>
                    <a:pt x="481" y="46"/>
                    <a:pt x="481" y="46"/>
                  </a:cubicBezTo>
                  <a:cubicBezTo>
                    <a:pt x="477" y="46"/>
                    <a:pt x="477" y="46"/>
                    <a:pt x="477" y="46"/>
                  </a:cubicBezTo>
                  <a:cubicBezTo>
                    <a:pt x="474" y="46"/>
                    <a:pt x="474" y="46"/>
                    <a:pt x="474" y="46"/>
                  </a:cubicBezTo>
                  <a:cubicBezTo>
                    <a:pt x="471" y="43"/>
                    <a:pt x="471" y="43"/>
                    <a:pt x="471" y="43"/>
                  </a:cubicBezTo>
                  <a:cubicBezTo>
                    <a:pt x="468" y="38"/>
                    <a:pt x="468" y="38"/>
                    <a:pt x="468" y="38"/>
                  </a:cubicBezTo>
                  <a:cubicBezTo>
                    <a:pt x="464" y="32"/>
                    <a:pt x="464" y="32"/>
                    <a:pt x="464" y="32"/>
                  </a:cubicBezTo>
                  <a:cubicBezTo>
                    <a:pt x="463" y="26"/>
                    <a:pt x="463" y="26"/>
                    <a:pt x="463" y="26"/>
                  </a:cubicBezTo>
                  <a:cubicBezTo>
                    <a:pt x="463" y="23"/>
                    <a:pt x="463" y="23"/>
                    <a:pt x="463" y="23"/>
                  </a:cubicBezTo>
                  <a:cubicBezTo>
                    <a:pt x="460" y="18"/>
                    <a:pt x="460" y="18"/>
                    <a:pt x="460" y="18"/>
                  </a:cubicBezTo>
                  <a:cubicBezTo>
                    <a:pt x="457" y="15"/>
                    <a:pt x="457" y="15"/>
                    <a:pt x="457" y="15"/>
                  </a:cubicBezTo>
                  <a:cubicBezTo>
                    <a:pt x="453" y="11"/>
                    <a:pt x="453" y="11"/>
                    <a:pt x="453" y="11"/>
                  </a:cubicBezTo>
                  <a:cubicBezTo>
                    <a:pt x="447" y="10"/>
                    <a:pt x="447" y="10"/>
                    <a:pt x="447" y="10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4"/>
                    <a:pt x="440" y="4"/>
                    <a:pt x="440" y="4"/>
                  </a:cubicBezTo>
                  <a:cubicBezTo>
                    <a:pt x="437" y="1"/>
                    <a:pt x="437" y="1"/>
                    <a:pt x="437" y="1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4" y="3"/>
                    <a:pt x="424" y="3"/>
                    <a:pt x="424" y="3"/>
                  </a:cubicBezTo>
                  <a:cubicBezTo>
                    <a:pt x="419" y="3"/>
                    <a:pt x="419" y="3"/>
                    <a:pt x="419" y="3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2" y="9"/>
                    <a:pt x="412" y="9"/>
                    <a:pt x="412" y="9"/>
                  </a:cubicBezTo>
                  <a:cubicBezTo>
                    <a:pt x="409" y="13"/>
                    <a:pt x="409" y="13"/>
                    <a:pt x="409" y="13"/>
                  </a:cubicBezTo>
                  <a:cubicBezTo>
                    <a:pt x="407" y="14"/>
                    <a:pt x="407" y="14"/>
                    <a:pt x="407" y="14"/>
                  </a:cubicBezTo>
                  <a:cubicBezTo>
                    <a:pt x="407" y="17"/>
                    <a:pt x="407" y="17"/>
                    <a:pt x="407" y="17"/>
                  </a:cubicBezTo>
                  <a:cubicBezTo>
                    <a:pt x="409" y="16"/>
                    <a:pt x="409" y="16"/>
                    <a:pt x="409" y="16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9" y="25"/>
                    <a:pt x="409" y="25"/>
                    <a:pt x="409" y="25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32"/>
                    <a:pt x="408" y="32"/>
                    <a:pt x="408" y="32"/>
                  </a:cubicBezTo>
                  <a:cubicBezTo>
                    <a:pt x="405" y="36"/>
                    <a:pt x="405" y="36"/>
                    <a:pt x="405" y="36"/>
                  </a:cubicBezTo>
                  <a:cubicBezTo>
                    <a:pt x="403" y="40"/>
                    <a:pt x="403" y="40"/>
                    <a:pt x="403" y="40"/>
                  </a:cubicBezTo>
                  <a:cubicBezTo>
                    <a:pt x="403" y="40"/>
                    <a:pt x="396" y="45"/>
                    <a:pt x="399" y="46"/>
                  </a:cubicBezTo>
                  <a:cubicBezTo>
                    <a:pt x="399" y="48"/>
                    <a:pt x="393" y="50"/>
                    <a:pt x="393" y="50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4" y="52"/>
                    <a:pt x="384" y="52"/>
                    <a:pt x="384" y="52"/>
                  </a:cubicBezTo>
                  <a:cubicBezTo>
                    <a:pt x="378" y="49"/>
                    <a:pt x="378" y="49"/>
                    <a:pt x="378" y="49"/>
                  </a:cubicBezTo>
                  <a:cubicBezTo>
                    <a:pt x="374" y="51"/>
                    <a:pt x="374" y="51"/>
                    <a:pt x="374" y="51"/>
                  </a:cubicBezTo>
                  <a:cubicBezTo>
                    <a:pt x="370" y="61"/>
                    <a:pt x="370" y="61"/>
                    <a:pt x="370" y="61"/>
                  </a:cubicBezTo>
                  <a:cubicBezTo>
                    <a:pt x="370" y="61"/>
                    <a:pt x="370" y="63"/>
                    <a:pt x="371" y="64"/>
                  </a:cubicBezTo>
                  <a:cubicBezTo>
                    <a:pt x="372" y="68"/>
                    <a:pt x="369" y="71"/>
                    <a:pt x="369" y="71"/>
                  </a:cubicBezTo>
                  <a:cubicBezTo>
                    <a:pt x="368" y="76"/>
                    <a:pt x="368" y="76"/>
                    <a:pt x="368" y="76"/>
                  </a:cubicBezTo>
                  <a:cubicBezTo>
                    <a:pt x="375" y="78"/>
                    <a:pt x="375" y="78"/>
                    <a:pt x="375" y="78"/>
                  </a:cubicBezTo>
                  <a:cubicBezTo>
                    <a:pt x="381" y="77"/>
                    <a:pt x="381" y="77"/>
                    <a:pt x="381" y="77"/>
                  </a:cubicBezTo>
                  <a:cubicBezTo>
                    <a:pt x="386" y="72"/>
                    <a:pt x="386" y="72"/>
                    <a:pt x="386" y="72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95" y="79"/>
                    <a:pt x="395" y="79"/>
                    <a:pt x="395" y="79"/>
                  </a:cubicBezTo>
                  <a:cubicBezTo>
                    <a:pt x="401" y="81"/>
                    <a:pt x="401" y="81"/>
                    <a:pt x="401" y="81"/>
                  </a:cubicBezTo>
                  <a:cubicBezTo>
                    <a:pt x="404" y="85"/>
                    <a:pt x="404" y="85"/>
                    <a:pt x="404" y="85"/>
                  </a:cubicBezTo>
                  <a:cubicBezTo>
                    <a:pt x="403" y="89"/>
                    <a:pt x="403" y="89"/>
                    <a:pt x="403" y="89"/>
                  </a:cubicBezTo>
                  <a:cubicBezTo>
                    <a:pt x="403" y="89"/>
                    <a:pt x="398" y="88"/>
                    <a:pt x="395" y="89"/>
                  </a:cubicBezTo>
                  <a:cubicBezTo>
                    <a:pt x="393" y="89"/>
                    <a:pt x="389" y="94"/>
                    <a:pt x="389" y="94"/>
                  </a:cubicBezTo>
                  <a:cubicBezTo>
                    <a:pt x="384" y="93"/>
                    <a:pt x="384" y="93"/>
                    <a:pt x="384" y="93"/>
                  </a:cubicBezTo>
                  <a:cubicBezTo>
                    <a:pt x="377" y="98"/>
                    <a:pt x="377" y="98"/>
                    <a:pt x="377" y="98"/>
                  </a:cubicBezTo>
                  <a:cubicBezTo>
                    <a:pt x="375" y="96"/>
                    <a:pt x="375" y="96"/>
                    <a:pt x="375" y="96"/>
                  </a:cubicBezTo>
                  <a:cubicBezTo>
                    <a:pt x="372" y="96"/>
                    <a:pt x="372" y="96"/>
                    <a:pt x="372" y="96"/>
                  </a:cubicBezTo>
                  <a:cubicBezTo>
                    <a:pt x="370" y="101"/>
                    <a:pt x="370" y="101"/>
                    <a:pt x="370" y="101"/>
                  </a:cubicBezTo>
                  <a:cubicBezTo>
                    <a:pt x="367" y="103"/>
                    <a:pt x="367" y="103"/>
                    <a:pt x="367" y="103"/>
                  </a:cubicBezTo>
                  <a:cubicBezTo>
                    <a:pt x="356" y="106"/>
                    <a:pt x="356" y="106"/>
                    <a:pt x="356" y="106"/>
                  </a:cubicBezTo>
                  <a:cubicBezTo>
                    <a:pt x="354" y="112"/>
                    <a:pt x="354" y="112"/>
                    <a:pt x="354" y="112"/>
                  </a:cubicBezTo>
                  <a:cubicBezTo>
                    <a:pt x="347" y="116"/>
                    <a:pt x="347" y="116"/>
                    <a:pt x="347" y="116"/>
                  </a:cubicBezTo>
                  <a:cubicBezTo>
                    <a:pt x="342" y="114"/>
                    <a:pt x="342" y="114"/>
                    <a:pt x="342" y="114"/>
                  </a:cubicBezTo>
                  <a:cubicBezTo>
                    <a:pt x="338" y="110"/>
                    <a:pt x="338" y="110"/>
                    <a:pt x="338" y="11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0" y="111"/>
                    <a:pt x="330" y="111"/>
                    <a:pt x="330" y="111"/>
                  </a:cubicBezTo>
                  <a:cubicBezTo>
                    <a:pt x="328" y="116"/>
                    <a:pt x="328" y="116"/>
                    <a:pt x="328" y="116"/>
                  </a:cubicBezTo>
                  <a:cubicBezTo>
                    <a:pt x="328" y="121"/>
                    <a:pt x="328" y="121"/>
                    <a:pt x="328" y="121"/>
                  </a:cubicBezTo>
                  <a:cubicBezTo>
                    <a:pt x="329" y="126"/>
                    <a:pt x="329" y="126"/>
                    <a:pt x="329" y="126"/>
                  </a:cubicBezTo>
                  <a:cubicBezTo>
                    <a:pt x="331" y="130"/>
                    <a:pt x="331" y="130"/>
                    <a:pt x="331" y="130"/>
                  </a:cubicBezTo>
                  <a:cubicBezTo>
                    <a:pt x="328" y="135"/>
                    <a:pt x="328" y="135"/>
                    <a:pt x="328" y="135"/>
                  </a:cubicBezTo>
                  <a:cubicBezTo>
                    <a:pt x="324" y="137"/>
                    <a:pt x="324" y="137"/>
                    <a:pt x="324" y="137"/>
                  </a:cubicBezTo>
                  <a:cubicBezTo>
                    <a:pt x="317" y="139"/>
                    <a:pt x="317" y="139"/>
                    <a:pt x="317" y="139"/>
                  </a:cubicBezTo>
                  <a:cubicBezTo>
                    <a:pt x="308" y="141"/>
                    <a:pt x="308" y="141"/>
                    <a:pt x="308" y="141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296" y="142"/>
                    <a:pt x="296" y="142"/>
                    <a:pt x="296" y="142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88" y="147"/>
                    <a:pt x="288" y="147"/>
                    <a:pt x="288" y="147"/>
                  </a:cubicBezTo>
                  <a:cubicBezTo>
                    <a:pt x="282" y="149"/>
                    <a:pt x="282" y="149"/>
                    <a:pt x="282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0" y="152"/>
                    <a:pt x="270" y="152"/>
                    <a:pt x="270" y="152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57" y="148"/>
                    <a:pt x="257" y="148"/>
                    <a:pt x="257" y="148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0" y="143"/>
                    <a:pt x="250" y="143"/>
                    <a:pt x="250" y="143"/>
                  </a:cubicBezTo>
                  <a:cubicBezTo>
                    <a:pt x="237" y="142"/>
                    <a:pt x="237" y="142"/>
                    <a:pt x="237" y="142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88" y="118"/>
                    <a:pt x="188" y="118"/>
                    <a:pt x="188" y="118"/>
                  </a:cubicBezTo>
                  <a:cubicBezTo>
                    <a:pt x="183" y="116"/>
                    <a:pt x="183" y="116"/>
                    <a:pt x="183" y="116"/>
                  </a:cubicBezTo>
                  <a:cubicBezTo>
                    <a:pt x="180" y="114"/>
                    <a:pt x="180" y="114"/>
                    <a:pt x="180" y="114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5" y="109"/>
                    <a:pt x="165" y="109"/>
                    <a:pt x="165" y="109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48" y="77"/>
                    <a:pt x="148" y="77"/>
                    <a:pt x="148" y="77"/>
                  </a:cubicBezTo>
                  <a:cubicBezTo>
                    <a:pt x="142" y="78"/>
                    <a:pt x="142" y="78"/>
                    <a:pt x="142" y="7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4" y="71"/>
                    <a:pt x="134" y="71"/>
                    <a:pt x="134" y="71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1" y="80"/>
                    <a:pt x="91" y="80"/>
                    <a:pt x="91" y="80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6" y="126"/>
                    <a:pt x="66" y="126"/>
                    <a:pt x="66" y="126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59" y="142"/>
                    <a:pt x="57" y="143"/>
                    <a:pt x="55" y="144"/>
                  </a:cubicBezTo>
                  <a:cubicBezTo>
                    <a:pt x="53" y="146"/>
                    <a:pt x="53" y="147"/>
                    <a:pt x="51" y="148"/>
                  </a:cubicBezTo>
                  <a:cubicBezTo>
                    <a:pt x="49" y="149"/>
                    <a:pt x="48" y="149"/>
                    <a:pt x="46" y="150"/>
                  </a:cubicBezTo>
                  <a:cubicBezTo>
                    <a:pt x="45" y="151"/>
                    <a:pt x="45" y="153"/>
                    <a:pt x="45" y="154"/>
                  </a:cubicBezTo>
                  <a:cubicBezTo>
                    <a:pt x="45" y="157"/>
                    <a:pt x="34" y="154"/>
                    <a:pt x="31" y="159"/>
                  </a:cubicBezTo>
                  <a:cubicBezTo>
                    <a:pt x="29" y="162"/>
                    <a:pt x="31" y="164"/>
                    <a:pt x="29" y="167"/>
                  </a:cubicBezTo>
                  <a:cubicBezTo>
                    <a:pt x="27" y="169"/>
                    <a:pt x="24" y="168"/>
                    <a:pt x="22" y="169"/>
                  </a:cubicBezTo>
                  <a:cubicBezTo>
                    <a:pt x="20" y="169"/>
                    <a:pt x="19" y="171"/>
                    <a:pt x="17" y="171"/>
                  </a:cubicBezTo>
                  <a:cubicBezTo>
                    <a:pt x="15" y="171"/>
                    <a:pt x="16" y="167"/>
                    <a:pt x="14" y="167"/>
                  </a:cubicBezTo>
                  <a:cubicBezTo>
                    <a:pt x="12" y="166"/>
                    <a:pt x="11" y="168"/>
                    <a:pt x="9" y="169"/>
                  </a:cubicBezTo>
                  <a:cubicBezTo>
                    <a:pt x="8" y="171"/>
                    <a:pt x="7" y="172"/>
                    <a:pt x="6" y="173"/>
                  </a:cubicBezTo>
                  <a:cubicBezTo>
                    <a:pt x="5" y="174"/>
                    <a:pt x="4" y="174"/>
                    <a:pt x="3" y="175"/>
                  </a:cubicBezTo>
                  <a:cubicBezTo>
                    <a:pt x="2" y="175"/>
                    <a:pt x="1" y="176"/>
                    <a:pt x="0" y="17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" y="180"/>
                    <a:pt x="1" y="182"/>
                    <a:pt x="1" y="182"/>
                  </a:cubicBezTo>
                  <a:cubicBezTo>
                    <a:pt x="1" y="185"/>
                    <a:pt x="1" y="185"/>
                    <a:pt x="1" y="185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8" y="193"/>
                    <a:pt x="8" y="193"/>
                    <a:pt x="8" y="193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3" y="204"/>
                    <a:pt x="13" y="204"/>
                    <a:pt x="13" y="204"/>
                  </a:cubicBezTo>
                  <a:cubicBezTo>
                    <a:pt x="13" y="206"/>
                    <a:pt x="13" y="206"/>
                    <a:pt x="13" y="206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10" y="211"/>
                    <a:pt x="10" y="211"/>
                    <a:pt x="10" y="211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32" y="223"/>
                    <a:pt x="32" y="223"/>
                    <a:pt x="32" y="223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41" y="218"/>
                    <a:pt x="41" y="218"/>
                    <a:pt x="41" y="218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51" y="223"/>
                    <a:pt x="51" y="223"/>
                    <a:pt x="51" y="223"/>
                  </a:cubicBezTo>
                  <a:cubicBezTo>
                    <a:pt x="53" y="226"/>
                    <a:pt x="53" y="226"/>
                    <a:pt x="53" y="226"/>
                  </a:cubicBezTo>
                  <a:cubicBezTo>
                    <a:pt x="55" y="230"/>
                    <a:pt x="55" y="230"/>
                    <a:pt x="55" y="230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5"/>
                    <a:pt x="52" y="235"/>
                    <a:pt x="52" y="235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48" y="240"/>
                    <a:pt x="48" y="240"/>
                    <a:pt x="48" y="240"/>
                  </a:cubicBezTo>
                  <a:cubicBezTo>
                    <a:pt x="46" y="244"/>
                    <a:pt x="46" y="244"/>
                    <a:pt x="46" y="244"/>
                  </a:cubicBezTo>
                  <a:cubicBezTo>
                    <a:pt x="44" y="246"/>
                    <a:pt x="44" y="246"/>
                    <a:pt x="44" y="246"/>
                  </a:cubicBezTo>
                  <a:cubicBezTo>
                    <a:pt x="42" y="250"/>
                    <a:pt x="42" y="250"/>
                    <a:pt x="42" y="250"/>
                  </a:cubicBezTo>
                  <a:cubicBezTo>
                    <a:pt x="46" y="253"/>
                    <a:pt x="46" y="253"/>
                    <a:pt x="46" y="253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50" y="263"/>
                    <a:pt x="50" y="263"/>
                    <a:pt x="50" y="263"/>
                  </a:cubicBezTo>
                  <a:cubicBezTo>
                    <a:pt x="52" y="263"/>
                    <a:pt x="52" y="263"/>
                    <a:pt x="52" y="263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2" y="273"/>
                    <a:pt x="52" y="273"/>
                    <a:pt x="52" y="273"/>
                  </a:cubicBezTo>
                  <a:cubicBezTo>
                    <a:pt x="50" y="275"/>
                    <a:pt x="50" y="275"/>
                    <a:pt x="50" y="275"/>
                  </a:cubicBezTo>
                  <a:cubicBezTo>
                    <a:pt x="51" y="279"/>
                    <a:pt x="51" y="279"/>
                    <a:pt x="51" y="279"/>
                  </a:cubicBezTo>
                  <a:cubicBezTo>
                    <a:pt x="56" y="281"/>
                    <a:pt x="56" y="281"/>
                    <a:pt x="56" y="281"/>
                  </a:cubicBezTo>
                  <a:cubicBezTo>
                    <a:pt x="59" y="283"/>
                    <a:pt x="59" y="283"/>
                    <a:pt x="59" y="283"/>
                  </a:cubicBezTo>
                  <a:cubicBezTo>
                    <a:pt x="64" y="284"/>
                    <a:pt x="64" y="284"/>
                    <a:pt x="64" y="284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70" y="290"/>
                    <a:pt x="70" y="290"/>
                    <a:pt x="70" y="290"/>
                  </a:cubicBezTo>
                  <a:cubicBezTo>
                    <a:pt x="72" y="289"/>
                    <a:pt x="72" y="289"/>
                    <a:pt x="72" y="289"/>
                  </a:cubicBezTo>
                  <a:cubicBezTo>
                    <a:pt x="76" y="290"/>
                    <a:pt x="76" y="290"/>
                    <a:pt x="76" y="290"/>
                  </a:cubicBezTo>
                  <a:cubicBezTo>
                    <a:pt x="80" y="290"/>
                    <a:pt x="80" y="290"/>
                    <a:pt x="80" y="290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7" y="297"/>
                    <a:pt x="87" y="297"/>
                    <a:pt x="87" y="297"/>
                  </a:cubicBezTo>
                  <a:cubicBezTo>
                    <a:pt x="91" y="297"/>
                    <a:pt x="91" y="297"/>
                    <a:pt x="91" y="297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9" y="298"/>
                    <a:pt x="99" y="298"/>
                    <a:pt x="99" y="298"/>
                  </a:cubicBezTo>
                  <a:cubicBezTo>
                    <a:pt x="99" y="302"/>
                    <a:pt x="99" y="302"/>
                    <a:pt x="99" y="302"/>
                  </a:cubicBezTo>
                  <a:cubicBezTo>
                    <a:pt x="103" y="304"/>
                    <a:pt x="103" y="304"/>
                    <a:pt x="103" y="304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109" y="311"/>
                    <a:pt x="109" y="311"/>
                    <a:pt x="109" y="311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18" y="314"/>
                    <a:pt x="118" y="314"/>
                    <a:pt x="118" y="314"/>
                  </a:cubicBezTo>
                  <a:cubicBezTo>
                    <a:pt x="125" y="315"/>
                    <a:pt x="125" y="315"/>
                    <a:pt x="125" y="315"/>
                  </a:cubicBezTo>
                  <a:cubicBezTo>
                    <a:pt x="130" y="316"/>
                    <a:pt x="130" y="316"/>
                    <a:pt x="130" y="316"/>
                  </a:cubicBezTo>
                  <a:cubicBezTo>
                    <a:pt x="134" y="314"/>
                    <a:pt x="134" y="314"/>
                    <a:pt x="134" y="314"/>
                  </a:cubicBezTo>
                  <a:cubicBezTo>
                    <a:pt x="138" y="315"/>
                    <a:pt x="138" y="315"/>
                    <a:pt x="138" y="315"/>
                  </a:cubicBezTo>
                  <a:cubicBezTo>
                    <a:pt x="140" y="319"/>
                    <a:pt x="140" y="319"/>
                    <a:pt x="140" y="319"/>
                  </a:cubicBezTo>
                  <a:cubicBezTo>
                    <a:pt x="144" y="312"/>
                    <a:pt x="144" y="312"/>
                    <a:pt x="144" y="312"/>
                  </a:cubicBezTo>
                  <a:cubicBezTo>
                    <a:pt x="147" y="311"/>
                    <a:pt x="147" y="311"/>
                    <a:pt x="147" y="311"/>
                  </a:cubicBezTo>
                  <a:cubicBezTo>
                    <a:pt x="152" y="310"/>
                    <a:pt x="152" y="310"/>
                    <a:pt x="152" y="310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60" y="312"/>
                    <a:pt x="160" y="312"/>
                    <a:pt x="160" y="312"/>
                  </a:cubicBezTo>
                  <a:cubicBezTo>
                    <a:pt x="166" y="313"/>
                    <a:pt x="166" y="313"/>
                    <a:pt x="166" y="313"/>
                  </a:cubicBezTo>
                  <a:cubicBezTo>
                    <a:pt x="170" y="312"/>
                    <a:pt x="170" y="312"/>
                    <a:pt x="170" y="312"/>
                  </a:cubicBezTo>
                  <a:cubicBezTo>
                    <a:pt x="175" y="309"/>
                    <a:pt x="175" y="309"/>
                    <a:pt x="175" y="309"/>
                  </a:cubicBezTo>
                  <a:cubicBezTo>
                    <a:pt x="178" y="307"/>
                    <a:pt x="178" y="307"/>
                    <a:pt x="178" y="307"/>
                  </a:cubicBezTo>
                  <a:cubicBezTo>
                    <a:pt x="182" y="307"/>
                    <a:pt x="182" y="307"/>
                    <a:pt x="182" y="307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97" y="312"/>
                    <a:pt x="197" y="312"/>
                    <a:pt x="197" y="312"/>
                  </a:cubicBezTo>
                  <a:cubicBezTo>
                    <a:pt x="199" y="314"/>
                    <a:pt x="199" y="314"/>
                    <a:pt x="199" y="314"/>
                  </a:cubicBezTo>
                  <a:cubicBezTo>
                    <a:pt x="202" y="313"/>
                    <a:pt x="202" y="313"/>
                    <a:pt x="202" y="313"/>
                  </a:cubicBezTo>
                  <a:cubicBezTo>
                    <a:pt x="204" y="314"/>
                    <a:pt x="204" y="314"/>
                    <a:pt x="204" y="314"/>
                  </a:cubicBezTo>
                  <a:cubicBezTo>
                    <a:pt x="207" y="315"/>
                    <a:pt x="207" y="315"/>
                    <a:pt x="207" y="315"/>
                  </a:cubicBezTo>
                  <a:cubicBezTo>
                    <a:pt x="210" y="316"/>
                    <a:pt x="210" y="316"/>
                    <a:pt x="210" y="316"/>
                  </a:cubicBezTo>
                  <a:cubicBezTo>
                    <a:pt x="211" y="319"/>
                    <a:pt x="211" y="319"/>
                    <a:pt x="211" y="319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215" y="321"/>
                    <a:pt x="215" y="321"/>
                    <a:pt x="215" y="321"/>
                  </a:cubicBezTo>
                  <a:cubicBezTo>
                    <a:pt x="218" y="321"/>
                    <a:pt x="218" y="321"/>
                    <a:pt x="218" y="321"/>
                  </a:cubicBezTo>
                  <a:cubicBezTo>
                    <a:pt x="219" y="325"/>
                    <a:pt x="219" y="325"/>
                    <a:pt x="219" y="325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220" y="336"/>
                    <a:pt x="220" y="336"/>
                    <a:pt x="220" y="336"/>
                  </a:cubicBezTo>
                  <a:cubicBezTo>
                    <a:pt x="220" y="339"/>
                    <a:pt x="220" y="339"/>
                    <a:pt x="220" y="339"/>
                  </a:cubicBezTo>
                  <a:cubicBezTo>
                    <a:pt x="219" y="344"/>
                    <a:pt x="219" y="344"/>
                    <a:pt x="219" y="344"/>
                  </a:cubicBezTo>
                  <a:cubicBezTo>
                    <a:pt x="217" y="349"/>
                    <a:pt x="217" y="349"/>
                    <a:pt x="217" y="349"/>
                  </a:cubicBezTo>
                  <a:cubicBezTo>
                    <a:pt x="214" y="353"/>
                    <a:pt x="214" y="353"/>
                    <a:pt x="214" y="353"/>
                  </a:cubicBezTo>
                  <a:cubicBezTo>
                    <a:pt x="214" y="355"/>
                    <a:pt x="214" y="355"/>
                    <a:pt x="214" y="355"/>
                  </a:cubicBezTo>
                  <a:cubicBezTo>
                    <a:pt x="216" y="358"/>
                    <a:pt x="216" y="358"/>
                    <a:pt x="216" y="358"/>
                  </a:cubicBezTo>
                  <a:cubicBezTo>
                    <a:pt x="216" y="361"/>
                    <a:pt x="216" y="361"/>
                    <a:pt x="216" y="361"/>
                  </a:cubicBezTo>
                  <a:cubicBezTo>
                    <a:pt x="216" y="363"/>
                    <a:pt x="216" y="363"/>
                    <a:pt x="216" y="363"/>
                  </a:cubicBezTo>
                  <a:cubicBezTo>
                    <a:pt x="218" y="362"/>
                    <a:pt x="218" y="362"/>
                    <a:pt x="218" y="362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3" y="359"/>
                    <a:pt x="223" y="359"/>
                    <a:pt x="223" y="359"/>
                  </a:cubicBezTo>
                  <a:cubicBezTo>
                    <a:pt x="225" y="359"/>
                    <a:pt x="225" y="359"/>
                    <a:pt x="225" y="359"/>
                  </a:cubicBezTo>
                  <a:cubicBezTo>
                    <a:pt x="227" y="362"/>
                    <a:pt x="227" y="362"/>
                    <a:pt x="227" y="362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8" y="368"/>
                    <a:pt x="228" y="368"/>
                    <a:pt x="228" y="368"/>
                  </a:cubicBezTo>
                  <a:cubicBezTo>
                    <a:pt x="231" y="368"/>
                    <a:pt x="231" y="368"/>
                    <a:pt x="231" y="368"/>
                  </a:cubicBezTo>
                  <a:cubicBezTo>
                    <a:pt x="231" y="370"/>
                    <a:pt x="231" y="370"/>
                    <a:pt x="231" y="370"/>
                  </a:cubicBezTo>
                  <a:cubicBezTo>
                    <a:pt x="228" y="375"/>
                    <a:pt x="228" y="375"/>
                    <a:pt x="228" y="375"/>
                  </a:cubicBezTo>
                  <a:cubicBezTo>
                    <a:pt x="228" y="377"/>
                    <a:pt x="228" y="377"/>
                    <a:pt x="228" y="377"/>
                  </a:cubicBezTo>
                  <a:cubicBezTo>
                    <a:pt x="232" y="378"/>
                    <a:pt x="232" y="378"/>
                    <a:pt x="232" y="378"/>
                  </a:cubicBezTo>
                  <a:cubicBezTo>
                    <a:pt x="234" y="378"/>
                    <a:pt x="234" y="378"/>
                    <a:pt x="234" y="378"/>
                  </a:cubicBezTo>
                  <a:cubicBezTo>
                    <a:pt x="236" y="383"/>
                    <a:pt x="236" y="383"/>
                    <a:pt x="236" y="383"/>
                  </a:cubicBezTo>
                  <a:cubicBezTo>
                    <a:pt x="237" y="387"/>
                    <a:pt x="237" y="387"/>
                    <a:pt x="237" y="387"/>
                  </a:cubicBezTo>
                  <a:cubicBezTo>
                    <a:pt x="243" y="389"/>
                    <a:pt x="243" y="389"/>
                    <a:pt x="243" y="389"/>
                  </a:cubicBezTo>
                  <a:cubicBezTo>
                    <a:pt x="242" y="392"/>
                    <a:pt x="242" y="392"/>
                    <a:pt x="242" y="392"/>
                  </a:cubicBezTo>
                  <a:cubicBezTo>
                    <a:pt x="248" y="392"/>
                    <a:pt x="248" y="392"/>
                    <a:pt x="248" y="392"/>
                  </a:cubicBezTo>
                  <a:cubicBezTo>
                    <a:pt x="249" y="388"/>
                    <a:pt x="249" y="388"/>
                    <a:pt x="249" y="388"/>
                  </a:cubicBezTo>
                  <a:cubicBezTo>
                    <a:pt x="250" y="382"/>
                    <a:pt x="250" y="382"/>
                    <a:pt x="250" y="382"/>
                  </a:cubicBezTo>
                  <a:cubicBezTo>
                    <a:pt x="247" y="377"/>
                    <a:pt x="247" y="377"/>
                    <a:pt x="247" y="377"/>
                  </a:cubicBezTo>
                  <a:cubicBezTo>
                    <a:pt x="249" y="373"/>
                    <a:pt x="249" y="373"/>
                    <a:pt x="249" y="373"/>
                  </a:cubicBezTo>
                  <a:cubicBezTo>
                    <a:pt x="253" y="374"/>
                    <a:pt x="253" y="374"/>
                    <a:pt x="253" y="374"/>
                  </a:cubicBezTo>
                  <a:cubicBezTo>
                    <a:pt x="258" y="371"/>
                    <a:pt x="258" y="371"/>
                    <a:pt x="258" y="371"/>
                  </a:cubicBezTo>
                  <a:cubicBezTo>
                    <a:pt x="263" y="374"/>
                    <a:pt x="263" y="374"/>
                    <a:pt x="263" y="374"/>
                  </a:cubicBezTo>
                  <a:cubicBezTo>
                    <a:pt x="269" y="372"/>
                    <a:pt x="269" y="372"/>
                    <a:pt x="269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9" y="368"/>
                    <a:pt x="279" y="368"/>
                    <a:pt x="279" y="368"/>
                  </a:cubicBezTo>
                  <a:cubicBezTo>
                    <a:pt x="282" y="369"/>
                    <a:pt x="282" y="369"/>
                    <a:pt x="282" y="369"/>
                  </a:cubicBezTo>
                  <a:cubicBezTo>
                    <a:pt x="285" y="371"/>
                    <a:pt x="285" y="371"/>
                    <a:pt x="285" y="371"/>
                  </a:cubicBezTo>
                  <a:cubicBezTo>
                    <a:pt x="288" y="372"/>
                    <a:pt x="288" y="372"/>
                    <a:pt x="288" y="372"/>
                  </a:cubicBezTo>
                  <a:cubicBezTo>
                    <a:pt x="288" y="377"/>
                    <a:pt x="288" y="377"/>
                    <a:pt x="288" y="377"/>
                  </a:cubicBezTo>
                  <a:cubicBezTo>
                    <a:pt x="290" y="381"/>
                    <a:pt x="290" y="381"/>
                    <a:pt x="290" y="381"/>
                  </a:cubicBezTo>
                  <a:cubicBezTo>
                    <a:pt x="292" y="383"/>
                    <a:pt x="292" y="383"/>
                    <a:pt x="292" y="383"/>
                  </a:cubicBezTo>
                  <a:cubicBezTo>
                    <a:pt x="296" y="385"/>
                    <a:pt x="296" y="385"/>
                    <a:pt x="296" y="385"/>
                  </a:cubicBezTo>
                  <a:cubicBezTo>
                    <a:pt x="299" y="384"/>
                    <a:pt x="299" y="384"/>
                    <a:pt x="299" y="384"/>
                  </a:cubicBezTo>
                  <a:cubicBezTo>
                    <a:pt x="303" y="386"/>
                    <a:pt x="303" y="386"/>
                    <a:pt x="303" y="386"/>
                  </a:cubicBezTo>
                  <a:cubicBezTo>
                    <a:pt x="304" y="386"/>
                    <a:pt x="304" y="385"/>
                    <a:pt x="304" y="384"/>
                  </a:cubicBezTo>
                  <a:cubicBezTo>
                    <a:pt x="307" y="384"/>
                    <a:pt x="307" y="384"/>
                    <a:pt x="311" y="383"/>
                  </a:cubicBezTo>
                  <a:cubicBezTo>
                    <a:pt x="311" y="385"/>
                    <a:pt x="311" y="385"/>
                    <a:pt x="311" y="385"/>
                  </a:cubicBezTo>
                  <a:cubicBezTo>
                    <a:pt x="313" y="386"/>
                    <a:pt x="313" y="384"/>
                    <a:pt x="315" y="385"/>
                  </a:cubicBezTo>
                  <a:cubicBezTo>
                    <a:pt x="315" y="385"/>
                    <a:pt x="316" y="386"/>
                    <a:pt x="315" y="387"/>
                  </a:cubicBezTo>
                  <a:cubicBezTo>
                    <a:pt x="315" y="388"/>
                    <a:pt x="313" y="391"/>
                    <a:pt x="314" y="394"/>
                  </a:cubicBezTo>
                  <a:cubicBezTo>
                    <a:pt x="315" y="394"/>
                    <a:pt x="315" y="394"/>
                    <a:pt x="315" y="394"/>
                  </a:cubicBezTo>
                  <a:cubicBezTo>
                    <a:pt x="316" y="396"/>
                    <a:pt x="317" y="398"/>
                    <a:pt x="317" y="400"/>
                  </a:cubicBezTo>
                  <a:cubicBezTo>
                    <a:pt x="319" y="399"/>
                    <a:pt x="320" y="399"/>
                    <a:pt x="322" y="399"/>
                  </a:cubicBezTo>
                  <a:cubicBezTo>
                    <a:pt x="322" y="395"/>
                    <a:pt x="323" y="396"/>
                    <a:pt x="319" y="393"/>
                  </a:cubicBezTo>
                  <a:cubicBezTo>
                    <a:pt x="320" y="393"/>
                    <a:pt x="321" y="393"/>
                    <a:pt x="321" y="393"/>
                  </a:cubicBezTo>
                  <a:cubicBezTo>
                    <a:pt x="322" y="393"/>
                    <a:pt x="321" y="391"/>
                    <a:pt x="322" y="390"/>
                  </a:cubicBezTo>
                  <a:cubicBezTo>
                    <a:pt x="323" y="389"/>
                    <a:pt x="326" y="389"/>
                    <a:pt x="327" y="388"/>
                  </a:cubicBezTo>
                  <a:cubicBezTo>
                    <a:pt x="327" y="388"/>
                    <a:pt x="330" y="385"/>
                    <a:pt x="330" y="385"/>
                  </a:cubicBezTo>
                  <a:cubicBezTo>
                    <a:pt x="331" y="384"/>
                    <a:pt x="331" y="385"/>
                    <a:pt x="332" y="385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34" y="383"/>
                    <a:pt x="333" y="384"/>
                    <a:pt x="334" y="384"/>
                  </a:cubicBezTo>
                  <a:cubicBezTo>
                    <a:pt x="335" y="383"/>
                    <a:pt x="335" y="381"/>
                    <a:pt x="335" y="381"/>
                  </a:cubicBezTo>
                  <a:cubicBezTo>
                    <a:pt x="337" y="381"/>
                    <a:pt x="336" y="382"/>
                    <a:pt x="337" y="382"/>
                  </a:cubicBezTo>
                  <a:cubicBezTo>
                    <a:pt x="339" y="381"/>
                    <a:pt x="339" y="381"/>
                    <a:pt x="339" y="381"/>
                  </a:cubicBezTo>
                  <a:cubicBezTo>
                    <a:pt x="341" y="380"/>
                    <a:pt x="345" y="381"/>
                    <a:pt x="347" y="381"/>
                  </a:cubicBezTo>
                  <a:cubicBezTo>
                    <a:pt x="347" y="380"/>
                    <a:pt x="351" y="374"/>
                    <a:pt x="351" y="374"/>
                  </a:cubicBezTo>
                  <a:cubicBezTo>
                    <a:pt x="352" y="374"/>
                    <a:pt x="352" y="374"/>
                    <a:pt x="352" y="374"/>
                  </a:cubicBezTo>
                  <a:cubicBezTo>
                    <a:pt x="352" y="374"/>
                    <a:pt x="354" y="369"/>
                    <a:pt x="352" y="371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2" y="369"/>
                    <a:pt x="354" y="370"/>
                    <a:pt x="354" y="370"/>
                  </a:cubicBezTo>
                  <a:cubicBezTo>
                    <a:pt x="355" y="371"/>
                    <a:pt x="355" y="372"/>
                    <a:pt x="356" y="373"/>
                  </a:cubicBezTo>
                  <a:cubicBezTo>
                    <a:pt x="357" y="373"/>
                    <a:pt x="359" y="372"/>
                    <a:pt x="360" y="374"/>
                  </a:cubicBezTo>
                  <a:cubicBezTo>
                    <a:pt x="360" y="374"/>
                    <a:pt x="360" y="374"/>
                    <a:pt x="360" y="374"/>
                  </a:cubicBezTo>
                  <a:cubicBezTo>
                    <a:pt x="361" y="374"/>
                    <a:pt x="361" y="374"/>
                    <a:pt x="362" y="374"/>
                  </a:cubicBezTo>
                  <a:cubicBezTo>
                    <a:pt x="362" y="373"/>
                    <a:pt x="362" y="373"/>
                    <a:pt x="362" y="373"/>
                  </a:cubicBezTo>
                  <a:cubicBezTo>
                    <a:pt x="364" y="372"/>
                    <a:pt x="366" y="371"/>
                    <a:pt x="367" y="371"/>
                  </a:cubicBezTo>
                  <a:cubicBezTo>
                    <a:pt x="369" y="371"/>
                    <a:pt x="370" y="372"/>
                    <a:pt x="372" y="372"/>
                  </a:cubicBezTo>
                  <a:cubicBezTo>
                    <a:pt x="372" y="371"/>
                    <a:pt x="372" y="371"/>
                    <a:pt x="372" y="371"/>
                  </a:cubicBezTo>
                  <a:cubicBezTo>
                    <a:pt x="372" y="370"/>
                    <a:pt x="374" y="370"/>
                    <a:pt x="375" y="369"/>
                  </a:cubicBezTo>
                  <a:cubicBezTo>
                    <a:pt x="375" y="368"/>
                    <a:pt x="375" y="366"/>
                    <a:pt x="375" y="366"/>
                  </a:cubicBezTo>
                  <a:cubicBezTo>
                    <a:pt x="375" y="364"/>
                    <a:pt x="375" y="364"/>
                    <a:pt x="375" y="364"/>
                  </a:cubicBezTo>
                  <a:cubicBezTo>
                    <a:pt x="375" y="363"/>
                    <a:pt x="378" y="363"/>
                    <a:pt x="379" y="362"/>
                  </a:cubicBezTo>
                  <a:cubicBezTo>
                    <a:pt x="379" y="362"/>
                    <a:pt x="379" y="360"/>
                    <a:pt x="379" y="360"/>
                  </a:cubicBezTo>
                  <a:cubicBezTo>
                    <a:pt x="380" y="360"/>
                    <a:pt x="380" y="361"/>
                    <a:pt x="381" y="361"/>
                  </a:cubicBezTo>
                  <a:cubicBezTo>
                    <a:pt x="382" y="360"/>
                    <a:pt x="382" y="359"/>
                    <a:pt x="383" y="359"/>
                  </a:cubicBezTo>
                  <a:cubicBezTo>
                    <a:pt x="383" y="358"/>
                    <a:pt x="383" y="357"/>
                    <a:pt x="383" y="357"/>
                  </a:cubicBezTo>
                  <a:cubicBezTo>
                    <a:pt x="384" y="356"/>
                    <a:pt x="386" y="357"/>
                    <a:pt x="387" y="356"/>
                  </a:cubicBezTo>
                  <a:cubicBezTo>
                    <a:pt x="387" y="356"/>
                    <a:pt x="388" y="354"/>
                    <a:pt x="388" y="354"/>
                  </a:cubicBezTo>
                  <a:cubicBezTo>
                    <a:pt x="388" y="356"/>
                    <a:pt x="388" y="351"/>
                    <a:pt x="388" y="351"/>
                  </a:cubicBezTo>
                  <a:cubicBezTo>
                    <a:pt x="389" y="350"/>
                    <a:pt x="397" y="349"/>
                    <a:pt x="397" y="349"/>
                  </a:cubicBezTo>
                  <a:cubicBezTo>
                    <a:pt x="398" y="348"/>
                    <a:pt x="396" y="347"/>
                    <a:pt x="396" y="347"/>
                  </a:cubicBezTo>
                  <a:cubicBezTo>
                    <a:pt x="396" y="344"/>
                    <a:pt x="397" y="346"/>
                    <a:pt x="398" y="345"/>
                  </a:cubicBezTo>
                  <a:cubicBezTo>
                    <a:pt x="398" y="343"/>
                    <a:pt x="398" y="343"/>
                    <a:pt x="398" y="343"/>
                  </a:cubicBezTo>
                  <a:cubicBezTo>
                    <a:pt x="397" y="344"/>
                    <a:pt x="398" y="341"/>
                    <a:pt x="398" y="341"/>
                  </a:cubicBezTo>
                  <a:cubicBezTo>
                    <a:pt x="399" y="341"/>
                    <a:pt x="401" y="341"/>
                    <a:pt x="402" y="341"/>
                  </a:cubicBezTo>
                  <a:cubicBezTo>
                    <a:pt x="403" y="340"/>
                    <a:pt x="402" y="340"/>
                    <a:pt x="403" y="339"/>
                  </a:cubicBezTo>
                  <a:cubicBezTo>
                    <a:pt x="403" y="338"/>
                    <a:pt x="403" y="335"/>
                    <a:pt x="402" y="333"/>
                  </a:cubicBezTo>
                  <a:cubicBezTo>
                    <a:pt x="402" y="333"/>
                    <a:pt x="400" y="333"/>
                    <a:pt x="399" y="333"/>
                  </a:cubicBezTo>
                  <a:cubicBezTo>
                    <a:pt x="400" y="331"/>
                    <a:pt x="400" y="331"/>
                    <a:pt x="400" y="331"/>
                  </a:cubicBezTo>
                  <a:cubicBezTo>
                    <a:pt x="400" y="331"/>
                    <a:pt x="401" y="331"/>
                    <a:pt x="402" y="331"/>
                  </a:cubicBezTo>
                  <a:cubicBezTo>
                    <a:pt x="402" y="330"/>
                    <a:pt x="401" y="327"/>
                    <a:pt x="402" y="326"/>
                  </a:cubicBezTo>
                  <a:cubicBezTo>
                    <a:pt x="403" y="324"/>
                    <a:pt x="406" y="325"/>
                    <a:pt x="408" y="323"/>
                  </a:cubicBezTo>
                  <a:cubicBezTo>
                    <a:pt x="408" y="323"/>
                    <a:pt x="408" y="322"/>
                    <a:pt x="408" y="321"/>
                  </a:cubicBezTo>
                  <a:cubicBezTo>
                    <a:pt x="408" y="321"/>
                    <a:pt x="411" y="320"/>
                    <a:pt x="411" y="319"/>
                  </a:cubicBezTo>
                  <a:cubicBezTo>
                    <a:pt x="412" y="318"/>
                    <a:pt x="411" y="316"/>
                    <a:pt x="411" y="315"/>
                  </a:cubicBezTo>
                  <a:cubicBezTo>
                    <a:pt x="411" y="314"/>
                    <a:pt x="413" y="314"/>
                    <a:pt x="413" y="313"/>
                  </a:cubicBezTo>
                  <a:cubicBezTo>
                    <a:pt x="413" y="313"/>
                    <a:pt x="413" y="313"/>
                    <a:pt x="412" y="313"/>
                  </a:cubicBezTo>
                  <a:cubicBezTo>
                    <a:pt x="410" y="311"/>
                    <a:pt x="414" y="313"/>
                    <a:pt x="415" y="312"/>
                  </a:cubicBezTo>
                  <a:cubicBezTo>
                    <a:pt x="416" y="312"/>
                    <a:pt x="416" y="309"/>
                    <a:pt x="416" y="309"/>
                  </a:cubicBezTo>
                  <a:cubicBezTo>
                    <a:pt x="416" y="309"/>
                    <a:pt x="419" y="309"/>
                    <a:pt x="420" y="309"/>
                  </a:cubicBezTo>
                  <a:cubicBezTo>
                    <a:pt x="420" y="309"/>
                    <a:pt x="420" y="307"/>
                    <a:pt x="420" y="307"/>
                  </a:cubicBezTo>
                  <a:cubicBezTo>
                    <a:pt x="419" y="306"/>
                    <a:pt x="418" y="305"/>
                    <a:pt x="417" y="305"/>
                  </a:cubicBezTo>
                  <a:cubicBezTo>
                    <a:pt x="417" y="303"/>
                    <a:pt x="418" y="304"/>
                    <a:pt x="418" y="303"/>
                  </a:cubicBezTo>
                  <a:cubicBezTo>
                    <a:pt x="418" y="298"/>
                    <a:pt x="418" y="298"/>
                    <a:pt x="418" y="298"/>
                  </a:cubicBezTo>
                  <a:cubicBezTo>
                    <a:pt x="420" y="298"/>
                    <a:pt x="422" y="298"/>
                    <a:pt x="423" y="298"/>
                  </a:cubicBezTo>
                  <a:cubicBezTo>
                    <a:pt x="420" y="296"/>
                    <a:pt x="424" y="292"/>
                    <a:pt x="422" y="291"/>
                  </a:cubicBezTo>
                  <a:cubicBezTo>
                    <a:pt x="423" y="291"/>
                    <a:pt x="423" y="291"/>
                    <a:pt x="424" y="291"/>
                  </a:cubicBezTo>
                  <a:cubicBezTo>
                    <a:pt x="425" y="290"/>
                    <a:pt x="425" y="290"/>
                    <a:pt x="425" y="290"/>
                  </a:cubicBezTo>
                  <a:cubicBezTo>
                    <a:pt x="425" y="290"/>
                    <a:pt x="425" y="288"/>
                    <a:pt x="424" y="288"/>
                  </a:cubicBezTo>
                  <a:cubicBezTo>
                    <a:pt x="423" y="287"/>
                    <a:pt x="422" y="288"/>
                    <a:pt x="421" y="287"/>
                  </a:cubicBezTo>
                  <a:cubicBezTo>
                    <a:pt x="420" y="286"/>
                    <a:pt x="420" y="286"/>
                    <a:pt x="420" y="286"/>
                  </a:cubicBezTo>
                  <a:cubicBezTo>
                    <a:pt x="418" y="286"/>
                    <a:pt x="416" y="288"/>
                    <a:pt x="413" y="287"/>
                  </a:cubicBezTo>
                  <a:cubicBezTo>
                    <a:pt x="412" y="286"/>
                    <a:pt x="412" y="285"/>
                    <a:pt x="413" y="285"/>
                  </a:cubicBezTo>
                  <a:cubicBezTo>
                    <a:pt x="416" y="283"/>
                    <a:pt x="418" y="281"/>
                    <a:pt x="420" y="279"/>
                  </a:cubicBezTo>
                  <a:cubicBezTo>
                    <a:pt x="418" y="273"/>
                    <a:pt x="416" y="268"/>
                    <a:pt x="408" y="271"/>
                  </a:cubicBezTo>
                  <a:cubicBezTo>
                    <a:pt x="408" y="270"/>
                    <a:pt x="407" y="269"/>
                    <a:pt x="406" y="268"/>
                  </a:cubicBezTo>
                  <a:cubicBezTo>
                    <a:pt x="410" y="268"/>
                    <a:pt x="413" y="268"/>
                    <a:pt x="416" y="269"/>
                  </a:cubicBezTo>
                  <a:cubicBezTo>
                    <a:pt x="416" y="268"/>
                    <a:pt x="416" y="266"/>
                    <a:pt x="416" y="266"/>
                  </a:cubicBezTo>
                  <a:cubicBezTo>
                    <a:pt x="412" y="260"/>
                    <a:pt x="408" y="256"/>
                    <a:pt x="406" y="248"/>
                  </a:cubicBezTo>
                  <a:cubicBezTo>
                    <a:pt x="404" y="249"/>
                    <a:pt x="404" y="249"/>
                    <a:pt x="402" y="249"/>
                  </a:cubicBezTo>
                  <a:cubicBezTo>
                    <a:pt x="402" y="248"/>
                    <a:pt x="403" y="248"/>
                    <a:pt x="404" y="247"/>
                  </a:cubicBezTo>
                  <a:cubicBezTo>
                    <a:pt x="402" y="243"/>
                    <a:pt x="397" y="236"/>
                    <a:pt x="400" y="229"/>
                  </a:cubicBezTo>
                  <a:cubicBezTo>
                    <a:pt x="401" y="226"/>
                    <a:pt x="404" y="226"/>
                    <a:pt x="405" y="224"/>
                  </a:cubicBezTo>
                  <a:cubicBezTo>
                    <a:pt x="405" y="224"/>
                    <a:pt x="405" y="222"/>
                    <a:pt x="404" y="221"/>
                  </a:cubicBezTo>
                  <a:cubicBezTo>
                    <a:pt x="407" y="220"/>
                    <a:pt x="409" y="219"/>
                    <a:pt x="410" y="216"/>
                  </a:cubicBezTo>
                  <a:cubicBezTo>
                    <a:pt x="411" y="216"/>
                    <a:pt x="410" y="215"/>
                    <a:pt x="411" y="214"/>
                  </a:cubicBezTo>
                  <a:cubicBezTo>
                    <a:pt x="412" y="214"/>
                    <a:pt x="414" y="214"/>
                    <a:pt x="415" y="213"/>
                  </a:cubicBezTo>
                  <a:cubicBezTo>
                    <a:pt x="415" y="213"/>
                    <a:pt x="416" y="211"/>
                    <a:pt x="416" y="211"/>
                  </a:cubicBezTo>
                  <a:cubicBezTo>
                    <a:pt x="417" y="211"/>
                    <a:pt x="419" y="211"/>
                    <a:pt x="420" y="211"/>
                  </a:cubicBezTo>
                  <a:cubicBezTo>
                    <a:pt x="420" y="211"/>
                    <a:pt x="420" y="210"/>
                    <a:pt x="420" y="209"/>
                  </a:cubicBezTo>
                  <a:cubicBezTo>
                    <a:pt x="421" y="209"/>
                    <a:pt x="421" y="208"/>
                    <a:pt x="422" y="208"/>
                  </a:cubicBezTo>
                  <a:cubicBezTo>
                    <a:pt x="422" y="208"/>
                    <a:pt x="423" y="209"/>
                    <a:pt x="424" y="209"/>
                  </a:cubicBezTo>
                  <a:cubicBezTo>
                    <a:pt x="425" y="209"/>
                    <a:pt x="425" y="208"/>
                    <a:pt x="426" y="208"/>
                  </a:cubicBezTo>
                  <a:cubicBezTo>
                    <a:pt x="427" y="207"/>
                    <a:pt x="428" y="205"/>
                    <a:pt x="429" y="203"/>
                  </a:cubicBezTo>
                  <a:cubicBezTo>
                    <a:pt x="429" y="202"/>
                    <a:pt x="429" y="202"/>
                    <a:pt x="429" y="202"/>
                  </a:cubicBezTo>
                  <a:cubicBezTo>
                    <a:pt x="428" y="201"/>
                    <a:pt x="425" y="200"/>
                    <a:pt x="425" y="200"/>
                  </a:cubicBezTo>
                  <a:cubicBezTo>
                    <a:pt x="422" y="200"/>
                    <a:pt x="421" y="203"/>
                    <a:pt x="417" y="202"/>
                  </a:cubicBezTo>
                  <a:cubicBezTo>
                    <a:pt x="416" y="201"/>
                    <a:pt x="416" y="199"/>
                    <a:pt x="415" y="199"/>
                  </a:cubicBezTo>
                  <a:cubicBezTo>
                    <a:pt x="413" y="198"/>
                    <a:pt x="408" y="198"/>
                    <a:pt x="406" y="199"/>
                  </a:cubicBezTo>
                  <a:cubicBezTo>
                    <a:pt x="406" y="199"/>
                    <a:pt x="406" y="201"/>
                    <a:pt x="406" y="201"/>
                  </a:cubicBezTo>
                  <a:cubicBezTo>
                    <a:pt x="405" y="202"/>
                    <a:pt x="403" y="202"/>
                    <a:pt x="402" y="202"/>
                  </a:cubicBezTo>
                  <a:cubicBezTo>
                    <a:pt x="401" y="203"/>
                    <a:pt x="401" y="205"/>
                    <a:pt x="400" y="206"/>
                  </a:cubicBezTo>
                  <a:cubicBezTo>
                    <a:pt x="400" y="206"/>
                    <a:pt x="398" y="206"/>
                    <a:pt x="397" y="206"/>
                  </a:cubicBezTo>
                  <a:cubicBezTo>
                    <a:pt x="398" y="206"/>
                    <a:pt x="396" y="207"/>
                    <a:pt x="396" y="207"/>
                  </a:cubicBezTo>
                  <a:cubicBezTo>
                    <a:pt x="395" y="207"/>
                    <a:pt x="394" y="207"/>
                    <a:pt x="394" y="206"/>
                  </a:cubicBezTo>
                  <a:cubicBezTo>
                    <a:pt x="392" y="205"/>
                    <a:pt x="393" y="203"/>
                    <a:pt x="392" y="201"/>
                  </a:cubicBezTo>
                  <a:cubicBezTo>
                    <a:pt x="391" y="200"/>
                    <a:pt x="390" y="197"/>
                    <a:pt x="389" y="197"/>
                  </a:cubicBezTo>
                  <a:cubicBezTo>
                    <a:pt x="388" y="197"/>
                    <a:pt x="388" y="197"/>
                    <a:pt x="388" y="197"/>
                  </a:cubicBezTo>
                  <a:cubicBezTo>
                    <a:pt x="386" y="195"/>
                    <a:pt x="385" y="191"/>
                    <a:pt x="385" y="188"/>
                  </a:cubicBezTo>
                  <a:cubicBezTo>
                    <a:pt x="384" y="189"/>
                    <a:pt x="385" y="184"/>
                    <a:pt x="385" y="184"/>
                  </a:cubicBezTo>
                  <a:cubicBezTo>
                    <a:pt x="385" y="184"/>
                    <a:pt x="386" y="183"/>
                    <a:pt x="386" y="183"/>
                  </a:cubicBezTo>
                  <a:cubicBezTo>
                    <a:pt x="388" y="182"/>
                    <a:pt x="392" y="184"/>
                    <a:pt x="394" y="183"/>
                  </a:cubicBezTo>
                  <a:cubicBezTo>
                    <a:pt x="395" y="183"/>
                    <a:pt x="397" y="178"/>
                    <a:pt x="398" y="177"/>
                  </a:cubicBezTo>
                  <a:cubicBezTo>
                    <a:pt x="399" y="176"/>
                    <a:pt x="402" y="173"/>
                    <a:pt x="403" y="173"/>
                  </a:cubicBezTo>
                  <a:cubicBezTo>
                    <a:pt x="404" y="173"/>
                    <a:pt x="405" y="173"/>
                    <a:pt x="405" y="173"/>
                  </a:cubicBezTo>
                  <a:cubicBezTo>
                    <a:pt x="406" y="173"/>
                    <a:pt x="407" y="170"/>
                    <a:pt x="408" y="170"/>
                  </a:cubicBezTo>
                  <a:cubicBezTo>
                    <a:pt x="409" y="170"/>
                    <a:pt x="409" y="170"/>
                    <a:pt x="409" y="170"/>
                  </a:cubicBezTo>
                  <a:cubicBezTo>
                    <a:pt x="410" y="168"/>
                    <a:pt x="409" y="167"/>
                    <a:pt x="410" y="165"/>
                  </a:cubicBezTo>
                  <a:cubicBezTo>
                    <a:pt x="411" y="163"/>
                    <a:pt x="414" y="161"/>
                    <a:pt x="416" y="159"/>
                  </a:cubicBezTo>
                  <a:cubicBezTo>
                    <a:pt x="419" y="160"/>
                    <a:pt x="423" y="161"/>
                    <a:pt x="426" y="162"/>
                  </a:cubicBezTo>
                  <a:cubicBezTo>
                    <a:pt x="424" y="166"/>
                    <a:pt x="422" y="170"/>
                    <a:pt x="420" y="174"/>
                  </a:cubicBezTo>
                  <a:cubicBezTo>
                    <a:pt x="420" y="174"/>
                    <a:pt x="418" y="175"/>
                    <a:pt x="418" y="175"/>
                  </a:cubicBezTo>
                  <a:cubicBezTo>
                    <a:pt x="418" y="176"/>
                    <a:pt x="418" y="179"/>
                    <a:pt x="418" y="180"/>
                  </a:cubicBezTo>
                  <a:cubicBezTo>
                    <a:pt x="418" y="180"/>
                    <a:pt x="421" y="180"/>
                    <a:pt x="421" y="180"/>
                  </a:cubicBezTo>
                  <a:cubicBezTo>
                    <a:pt x="420" y="180"/>
                    <a:pt x="416" y="185"/>
                    <a:pt x="418" y="186"/>
                  </a:cubicBezTo>
                  <a:cubicBezTo>
                    <a:pt x="418" y="186"/>
                    <a:pt x="420" y="187"/>
                    <a:pt x="419" y="186"/>
                  </a:cubicBezTo>
                  <a:cubicBezTo>
                    <a:pt x="419" y="186"/>
                    <a:pt x="421" y="186"/>
                    <a:pt x="421" y="186"/>
                  </a:cubicBezTo>
                  <a:cubicBezTo>
                    <a:pt x="421" y="185"/>
                    <a:pt x="422" y="184"/>
                    <a:pt x="421" y="183"/>
                  </a:cubicBezTo>
                  <a:cubicBezTo>
                    <a:pt x="425" y="181"/>
                    <a:pt x="434" y="171"/>
                    <a:pt x="441" y="173"/>
                  </a:cubicBezTo>
                  <a:cubicBezTo>
                    <a:pt x="441" y="173"/>
                    <a:pt x="443" y="175"/>
                    <a:pt x="443" y="175"/>
                  </a:cubicBezTo>
                  <a:cubicBezTo>
                    <a:pt x="445" y="175"/>
                    <a:pt x="444" y="173"/>
                    <a:pt x="446" y="174"/>
                  </a:cubicBezTo>
                  <a:cubicBezTo>
                    <a:pt x="446" y="174"/>
                    <a:pt x="447" y="174"/>
                    <a:pt x="447" y="174"/>
                  </a:cubicBezTo>
                  <a:cubicBezTo>
                    <a:pt x="450" y="168"/>
                    <a:pt x="450" y="168"/>
                    <a:pt x="450" y="168"/>
                  </a:cubicBezTo>
                  <a:cubicBezTo>
                    <a:pt x="453" y="165"/>
                    <a:pt x="453" y="165"/>
                    <a:pt x="453" y="165"/>
                  </a:cubicBezTo>
                  <a:cubicBezTo>
                    <a:pt x="457" y="159"/>
                    <a:pt x="457" y="159"/>
                    <a:pt x="457" y="159"/>
                  </a:cubicBezTo>
                  <a:cubicBezTo>
                    <a:pt x="459" y="155"/>
                    <a:pt x="459" y="155"/>
                    <a:pt x="459" y="155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4" y="145"/>
                    <a:pt x="464" y="145"/>
                    <a:pt x="464" y="145"/>
                  </a:cubicBezTo>
                  <a:cubicBezTo>
                    <a:pt x="468" y="144"/>
                    <a:pt x="468" y="144"/>
                    <a:pt x="468" y="144"/>
                  </a:cubicBezTo>
                  <a:cubicBezTo>
                    <a:pt x="470" y="147"/>
                    <a:pt x="470" y="147"/>
                    <a:pt x="470" y="147"/>
                  </a:cubicBezTo>
                  <a:cubicBezTo>
                    <a:pt x="474" y="148"/>
                    <a:pt x="474" y="148"/>
                    <a:pt x="474" y="148"/>
                  </a:cubicBezTo>
                  <a:cubicBezTo>
                    <a:pt x="478" y="149"/>
                    <a:pt x="478" y="149"/>
                    <a:pt x="478" y="149"/>
                  </a:cubicBezTo>
                  <a:cubicBezTo>
                    <a:pt x="478" y="146"/>
                    <a:pt x="478" y="146"/>
                    <a:pt x="478" y="146"/>
                  </a:cubicBezTo>
                  <a:cubicBezTo>
                    <a:pt x="478" y="143"/>
                    <a:pt x="478" y="143"/>
                    <a:pt x="478" y="143"/>
                  </a:cubicBezTo>
                  <a:cubicBezTo>
                    <a:pt x="481" y="141"/>
                    <a:pt x="481" y="141"/>
                    <a:pt x="481" y="141"/>
                  </a:cubicBezTo>
                  <a:cubicBezTo>
                    <a:pt x="485" y="141"/>
                    <a:pt x="485" y="141"/>
                    <a:pt x="485" y="141"/>
                  </a:cubicBezTo>
                  <a:cubicBezTo>
                    <a:pt x="487" y="139"/>
                    <a:pt x="487" y="139"/>
                    <a:pt x="487" y="139"/>
                  </a:cubicBezTo>
                  <a:cubicBezTo>
                    <a:pt x="487" y="137"/>
                    <a:pt x="487" y="137"/>
                    <a:pt x="487" y="137"/>
                  </a:cubicBezTo>
                  <a:cubicBezTo>
                    <a:pt x="491" y="135"/>
                    <a:pt x="491" y="135"/>
                    <a:pt x="491" y="135"/>
                  </a:cubicBezTo>
                  <a:cubicBezTo>
                    <a:pt x="492" y="129"/>
                    <a:pt x="492" y="129"/>
                    <a:pt x="492" y="129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8" y="131"/>
                    <a:pt x="498" y="131"/>
                    <a:pt x="498" y="131"/>
                  </a:cubicBezTo>
                  <a:cubicBezTo>
                    <a:pt x="501" y="129"/>
                    <a:pt x="501" y="129"/>
                    <a:pt x="501" y="129"/>
                  </a:cubicBezTo>
                  <a:cubicBezTo>
                    <a:pt x="501" y="125"/>
                    <a:pt x="501" y="125"/>
                    <a:pt x="501" y="125"/>
                  </a:cubicBezTo>
                  <a:cubicBezTo>
                    <a:pt x="501" y="119"/>
                    <a:pt x="501" y="119"/>
                    <a:pt x="501" y="119"/>
                  </a:cubicBezTo>
                  <a:cubicBezTo>
                    <a:pt x="502" y="115"/>
                    <a:pt x="502" y="115"/>
                    <a:pt x="502" y="115"/>
                  </a:cubicBezTo>
                  <a:cubicBezTo>
                    <a:pt x="502" y="111"/>
                    <a:pt x="502" y="111"/>
                    <a:pt x="502" y="111"/>
                  </a:cubicBezTo>
                  <a:cubicBezTo>
                    <a:pt x="505" y="109"/>
                    <a:pt x="505" y="109"/>
                    <a:pt x="505" y="109"/>
                  </a:cubicBezTo>
                  <a:cubicBezTo>
                    <a:pt x="507" y="107"/>
                    <a:pt x="507" y="107"/>
                    <a:pt x="507" y="107"/>
                  </a:cubicBezTo>
                  <a:cubicBezTo>
                    <a:pt x="507" y="107"/>
                    <a:pt x="507" y="107"/>
                    <a:pt x="507" y="107"/>
                  </a:cubicBezTo>
                  <a:cubicBezTo>
                    <a:pt x="507" y="106"/>
                    <a:pt x="506" y="105"/>
                    <a:pt x="507" y="105"/>
                  </a:cubicBezTo>
                  <a:cubicBezTo>
                    <a:pt x="510" y="105"/>
                    <a:pt x="512" y="107"/>
                    <a:pt x="512" y="108"/>
                  </a:cubicBezTo>
                  <a:lnTo>
                    <a:pt x="512" y="109"/>
                  </a:lnTo>
                  <a:close/>
                  <a:moveTo>
                    <a:pt x="236" y="208"/>
                  </a:moveTo>
                  <a:cubicBezTo>
                    <a:pt x="239" y="208"/>
                    <a:pt x="241" y="212"/>
                    <a:pt x="239" y="212"/>
                  </a:cubicBezTo>
                  <a:cubicBezTo>
                    <a:pt x="238" y="211"/>
                    <a:pt x="237" y="211"/>
                    <a:pt x="236" y="210"/>
                  </a:cubicBezTo>
                  <a:cubicBezTo>
                    <a:pt x="236" y="210"/>
                    <a:pt x="236" y="208"/>
                    <a:pt x="236" y="208"/>
                  </a:cubicBezTo>
                  <a:cubicBezTo>
                    <a:pt x="237" y="208"/>
                    <a:pt x="236" y="208"/>
                    <a:pt x="236" y="208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Freeform 288">
              <a:extLst>
                <a:ext uri="{FF2B5EF4-FFF2-40B4-BE49-F238E27FC236}">
                  <a16:creationId xmlns:a16="http://schemas.microsoft.com/office/drawing/2014/main" xmlns="" id="{D96AC32E-CEA3-4758-9A83-CBBD791EDE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7475" y="4902120"/>
              <a:ext cx="271258" cy="1625771"/>
            </a:xfrm>
            <a:custGeom>
              <a:avLst/>
              <a:gdLst>
                <a:gd name="T0" fmla="*/ 52 w 77"/>
                <a:gd name="T1" fmla="*/ 0 h 461"/>
                <a:gd name="T2" fmla="*/ 49 w 77"/>
                <a:gd name="T3" fmla="*/ 42 h 461"/>
                <a:gd name="T4" fmla="*/ 44 w 77"/>
                <a:gd name="T5" fmla="*/ 85 h 461"/>
                <a:gd name="T6" fmla="*/ 41 w 77"/>
                <a:gd name="T7" fmla="*/ 115 h 461"/>
                <a:gd name="T8" fmla="*/ 39 w 77"/>
                <a:gd name="T9" fmla="*/ 158 h 461"/>
                <a:gd name="T10" fmla="*/ 29 w 77"/>
                <a:gd name="T11" fmla="*/ 203 h 461"/>
                <a:gd name="T12" fmla="*/ 20 w 77"/>
                <a:gd name="T13" fmla="*/ 233 h 461"/>
                <a:gd name="T14" fmla="*/ 19 w 77"/>
                <a:gd name="T15" fmla="*/ 264 h 461"/>
                <a:gd name="T16" fmla="*/ 28 w 77"/>
                <a:gd name="T17" fmla="*/ 279 h 461"/>
                <a:gd name="T18" fmla="*/ 26 w 77"/>
                <a:gd name="T19" fmla="*/ 304 h 461"/>
                <a:gd name="T20" fmla="*/ 21 w 77"/>
                <a:gd name="T21" fmla="*/ 326 h 461"/>
                <a:gd name="T22" fmla="*/ 13 w 77"/>
                <a:gd name="T23" fmla="*/ 333 h 461"/>
                <a:gd name="T24" fmla="*/ 4 w 77"/>
                <a:gd name="T25" fmla="*/ 344 h 461"/>
                <a:gd name="T26" fmla="*/ 14 w 77"/>
                <a:gd name="T27" fmla="*/ 353 h 461"/>
                <a:gd name="T28" fmla="*/ 14 w 77"/>
                <a:gd name="T29" fmla="*/ 375 h 461"/>
                <a:gd name="T30" fmla="*/ 10 w 77"/>
                <a:gd name="T31" fmla="*/ 387 h 461"/>
                <a:gd name="T32" fmla="*/ 17 w 77"/>
                <a:gd name="T33" fmla="*/ 400 h 461"/>
                <a:gd name="T34" fmla="*/ 4 w 77"/>
                <a:gd name="T35" fmla="*/ 412 h 461"/>
                <a:gd name="T36" fmla="*/ 11 w 77"/>
                <a:gd name="T37" fmla="*/ 419 h 461"/>
                <a:gd name="T38" fmla="*/ 23 w 77"/>
                <a:gd name="T39" fmla="*/ 404 h 461"/>
                <a:gd name="T40" fmla="*/ 21 w 77"/>
                <a:gd name="T41" fmla="*/ 410 h 461"/>
                <a:gd name="T42" fmla="*/ 17 w 77"/>
                <a:gd name="T43" fmla="*/ 430 h 461"/>
                <a:gd name="T44" fmla="*/ 29 w 77"/>
                <a:gd name="T45" fmla="*/ 436 h 461"/>
                <a:gd name="T46" fmla="*/ 37 w 77"/>
                <a:gd name="T47" fmla="*/ 432 h 461"/>
                <a:gd name="T48" fmla="*/ 46 w 77"/>
                <a:gd name="T49" fmla="*/ 409 h 461"/>
                <a:gd name="T50" fmla="*/ 21 w 77"/>
                <a:gd name="T51" fmla="*/ 369 h 461"/>
                <a:gd name="T52" fmla="*/ 32 w 77"/>
                <a:gd name="T53" fmla="*/ 324 h 461"/>
                <a:gd name="T54" fmla="*/ 34 w 77"/>
                <a:gd name="T55" fmla="*/ 276 h 461"/>
                <a:gd name="T56" fmla="*/ 37 w 77"/>
                <a:gd name="T57" fmla="*/ 219 h 461"/>
                <a:gd name="T58" fmla="*/ 50 w 77"/>
                <a:gd name="T59" fmla="*/ 162 h 461"/>
                <a:gd name="T60" fmla="*/ 64 w 77"/>
                <a:gd name="T61" fmla="*/ 95 h 461"/>
                <a:gd name="T62" fmla="*/ 66 w 77"/>
                <a:gd name="T63" fmla="*/ 444 h 461"/>
                <a:gd name="T64" fmla="*/ 49 w 77"/>
                <a:gd name="T65" fmla="*/ 427 h 461"/>
                <a:gd name="T66" fmla="*/ 42 w 77"/>
                <a:gd name="T67" fmla="*/ 440 h 461"/>
                <a:gd name="T68" fmla="*/ 34 w 77"/>
                <a:gd name="T69" fmla="*/ 432 h 461"/>
                <a:gd name="T70" fmla="*/ 31 w 77"/>
                <a:gd name="T71" fmla="*/ 444 h 461"/>
                <a:gd name="T72" fmla="*/ 53 w 77"/>
                <a:gd name="T73" fmla="*/ 448 h 461"/>
                <a:gd name="T74" fmla="*/ 71 w 77"/>
                <a:gd name="T75" fmla="*/ 446 h 461"/>
                <a:gd name="T76" fmla="*/ 67 w 77"/>
                <a:gd name="T77" fmla="*/ 458 h 461"/>
                <a:gd name="T78" fmla="*/ 52 w 77"/>
                <a:gd name="T79" fmla="*/ 450 h 461"/>
                <a:gd name="T80" fmla="*/ 54 w 77"/>
                <a:gd name="T81" fmla="*/ 452 h 461"/>
                <a:gd name="T82" fmla="*/ 41 w 77"/>
                <a:gd name="T83" fmla="*/ 448 h 461"/>
                <a:gd name="T84" fmla="*/ 27 w 77"/>
                <a:gd name="T85" fmla="*/ 422 h 461"/>
                <a:gd name="T86" fmla="*/ 32 w 77"/>
                <a:gd name="T87" fmla="*/ 417 h 461"/>
                <a:gd name="T88" fmla="*/ 7 w 77"/>
                <a:gd name="T89" fmla="*/ 402 h 461"/>
                <a:gd name="T90" fmla="*/ 8 w 77"/>
                <a:gd name="T91" fmla="*/ 392 h 461"/>
                <a:gd name="T92" fmla="*/ 13 w 77"/>
                <a:gd name="T93" fmla="*/ 393 h 461"/>
                <a:gd name="T94" fmla="*/ 7 w 77"/>
                <a:gd name="T95" fmla="*/ 387 h 461"/>
                <a:gd name="T96" fmla="*/ 2 w 77"/>
                <a:gd name="T97" fmla="*/ 369 h 461"/>
                <a:gd name="T98" fmla="*/ 6 w 77"/>
                <a:gd name="T99" fmla="*/ 383 h 461"/>
                <a:gd name="T100" fmla="*/ 12 w 77"/>
                <a:gd name="T101" fmla="*/ 320 h 461"/>
                <a:gd name="T102" fmla="*/ 18 w 77"/>
                <a:gd name="T103" fmla="*/ 328 h 461"/>
                <a:gd name="T104" fmla="*/ 16 w 77"/>
                <a:gd name="T105" fmla="*/ 317 h 461"/>
                <a:gd name="T106" fmla="*/ 14 w 77"/>
                <a:gd name="T107" fmla="*/ 311 h 461"/>
                <a:gd name="T108" fmla="*/ 20 w 77"/>
                <a:gd name="T109" fmla="*/ 297 h 461"/>
                <a:gd name="T110" fmla="*/ 19 w 77"/>
                <a:gd name="T111" fmla="*/ 279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" h="461">
                  <a:moveTo>
                    <a:pt x="71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41"/>
                    <a:pt x="66" y="34"/>
                    <a:pt x="65" y="32"/>
                  </a:cubicBezTo>
                  <a:cubicBezTo>
                    <a:pt x="63" y="30"/>
                    <a:pt x="63" y="26"/>
                    <a:pt x="62" y="23"/>
                  </a:cubicBezTo>
                  <a:cubicBezTo>
                    <a:pt x="61" y="21"/>
                    <a:pt x="60" y="15"/>
                    <a:pt x="60" y="15"/>
                  </a:cubicBezTo>
                  <a:cubicBezTo>
                    <a:pt x="60" y="15"/>
                    <a:pt x="58" y="12"/>
                    <a:pt x="56" y="10"/>
                  </a:cubicBezTo>
                  <a:cubicBezTo>
                    <a:pt x="54" y="9"/>
                    <a:pt x="52" y="0"/>
                    <a:pt x="52" y="0"/>
                  </a:cubicBezTo>
                  <a:cubicBezTo>
                    <a:pt x="52" y="0"/>
                    <a:pt x="51" y="0"/>
                    <a:pt x="50" y="3"/>
                  </a:cubicBezTo>
                  <a:cubicBezTo>
                    <a:pt x="49" y="5"/>
                    <a:pt x="47" y="6"/>
                    <a:pt x="47" y="6"/>
                  </a:cubicBezTo>
                  <a:cubicBezTo>
                    <a:pt x="47" y="6"/>
                    <a:pt x="48" y="7"/>
                    <a:pt x="48" y="8"/>
                  </a:cubicBezTo>
                  <a:cubicBezTo>
                    <a:pt x="48" y="9"/>
                    <a:pt x="48" y="10"/>
                    <a:pt x="48" y="12"/>
                  </a:cubicBezTo>
                  <a:cubicBezTo>
                    <a:pt x="49" y="17"/>
                    <a:pt x="51" y="22"/>
                    <a:pt x="50" y="29"/>
                  </a:cubicBezTo>
                  <a:cubicBezTo>
                    <a:pt x="50" y="31"/>
                    <a:pt x="48" y="35"/>
                    <a:pt x="49" y="38"/>
                  </a:cubicBezTo>
                  <a:cubicBezTo>
                    <a:pt x="49" y="39"/>
                    <a:pt x="51" y="40"/>
                    <a:pt x="50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3"/>
                    <a:pt x="49" y="44"/>
                    <a:pt x="48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51"/>
                    <a:pt x="47" y="56"/>
                    <a:pt x="47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5"/>
                    <a:pt x="46" y="65"/>
                    <a:pt x="47" y="67"/>
                  </a:cubicBezTo>
                  <a:cubicBezTo>
                    <a:pt x="47" y="67"/>
                    <a:pt x="47" y="69"/>
                    <a:pt x="47" y="69"/>
                  </a:cubicBezTo>
                  <a:cubicBezTo>
                    <a:pt x="45" y="69"/>
                    <a:pt x="46" y="70"/>
                    <a:pt x="46" y="71"/>
                  </a:cubicBezTo>
                  <a:cubicBezTo>
                    <a:pt x="45" y="74"/>
                    <a:pt x="43" y="79"/>
                    <a:pt x="44" y="85"/>
                  </a:cubicBezTo>
                  <a:cubicBezTo>
                    <a:pt x="44" y="86"/>
                    <a:pt x="46" y="88"/>
                    <a:pt x="45" y="89"/>
                  </a:cubicBezTo>
                  <a:cubicBezTo>
                    <a:pt x="45" y="91"/>
                    <a:pt x="44" y="94"/>
                    <a:pt x="43" y="97"/>
                  </a:cubicBezTo>
                  <a:cubicBezTo>
                    <a:pt x="45" y="97"/>
                    <a:pt x="43" y="98"/>
                    <a:pt x="43" y="98"/>
                  </a:cubicBezTo>
                  <a:cubicBezTo>
                    <a:pt x="43" y="99"/>
                    <a:pt x="43" y="102"/>
                    <a:pt x="43" y="102"/>
                  </a:cubicBezTo>
                  <a:cubicBezTo>
                    <a:pt x="43" y="103"/>
                    <a:pt x="43" y="104"/>
                    <a:pt x="43" y="105"/>
                  </a:cubicBezTo>
                  <a:cubicBezTo>
                    <a:pt x="43" y="105"/>
                    <a:pt x="43" y="107"/>
                    <a:pt x="43" y="108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0" y="112"/>
                    <a:pt x="42" y="113"/>
                    <a:pt x="41" y="115"/>
                  </a:cubicBezTo>
                  <a:cubicBezTo>
                    <a:pt x="41" y="115"/>
                    <a:pt x="40" y="116"/>
                    <a:pt x="40" y="116"/>
                  </a:cubicBezTo>
                  <a:cubicBezTo>
                    <a:pt x="40" y="117"/>
                    <a:pt x="40" y="120"/>
                    <a:pt x="40" y="121"/>
                  </a:cubicBezTo>
                  <a:cubicBezTo>
                    <a:pt x="40" y="122"/>
                    <a:pt x="38" y="126"/>
                    <a:pt x="37" y="127"/>
                  </a:cubicBezTo>
                  <a:cubicBezTo>
                    <a:pt x="37" y="132"/>
                    <a:pt x="40" y="133"/>
                    <a:pt x="40" y="136"/>
                  </a:cubicBezTo>
                  <a:cubicBezTo>
                    <a:pt x="40" y="138"/>
                    <a:pt x="40" y="142"/>
                    <a:pt x="39" y="145"/>
                  </a:cubicBezTo>
                  <a:cubicBezTo>
                    <a:pt x="39" y="145"/>
                    <a:pt x="38" y="145"/>
                    <a:pt x="38" y="145"/>
                  </a:cubicBezTo>
                  <a:cubicBezTo>
                    <a:pt x="37" y="147"/>
                    <a:pt x="37" y="149"/>
                    <a:pt x="37" y="151"/>
                  </a:cubicBezTo>
                  <a:cubicBezTo>
                    <a:pt x="37" y="153"/>
                    <a:pt x="39" y="156"/>
                    <a:pt x="39" y="158"/>
                  </a:cubicBezTo>
                  <a:cubicBezTo>
                    <a:pt x="39" y="159"/>
                    <a:pt x="39" y="171"/>
                    <a:pt x="39" y="172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80"/>
                    <a:pt x="35" y="179"/>
                  </a:cubicBezTo>
                  <a:cubicBezTo>
                    <a:pt x="35" y="180"/>
                    <a:pt x="36" y="179"/>
                    <a:pt x="36" y="181"/>
                  </a:cubicBezTo>
                  <a:cubicBezTo>
                    <a:pt x="36" y="182"/>
                    <a:pt x="33" y="184"/>
                    <a:pt x="33" y="185"/>
                  </a:cubicBezTo>
                  <a:cubicBezTo>
                    <a:pt x="32" y="187"/>
                    <a:pt x="33" y="189"/>
                    <a:pt x="33" y="191"/>
                  </a:cubicBezTo>
                  <a:cubicBezTo>
                    <a:pt x="32" y="194"/>
                    <a:pt x="28" y="197"/>
                    <a:pt x="28" y="200"/>
                  </a:cubicBezTo>
                  <a:cubicBezTo>
                    <a:pt x="28" y="202"/>
                    <a:pt x="29" y="202"/>
                    <a:pt x="29" y="203"/>
                  </a:cubicBezTo>
                  <a:cubicBezTo>
                    <a:pt x="30" y="205"/>
                    <a:pt x="29" y="209"/>
                    <a:pt x="29" y="211"/>
                  </a:cubicBezTo>
                  <a:cubicBezTo>
                    <a:pt x="29" y="212"/>
                    <a:pt x="26" y="213"/>
                    <a:pt x="26" y="214"/>
                  </a:cubicBezTo>
                  <a:cubicBezTo>
                    <a:pt x="26" y="215"/>
                    <a:pt x="26" y="216"/>
                    <a:pt x="26" y="217"/>
                  </a:cubicBezTo>
                  <a:cubicBezTo>
                    <a:pt x="25" y="221"/>
                    <a:pt x="21" y="217"/>
                    <a:pt x="24" y="226"/>
                  </a:cubicBezTo>
                  <a:cubicBezTo>
                    <a:pt x="23" y="226"/>
                    <a:pt x="22" y="225"/>
                    <a:pt x="21" y="226"/>
                  </a:cubicBezTo>
                  <a:cubicBezTo>
                    <a:pt x="20" y="226"/>
                    <a:pt x="20" y="227"/>
                    <a:pt x="19" y="227"/>
                  </a:cubicBezTo>
                  <a:cubicBezTo>
                    <a:pt x="20" y="228"/>
                    <a:pt x="21" y="229"/>
                    <a:pt x="21" y="230"/>
                  </a:cubicBezTo>
                  <a:cubicBezTo>
                    <a:pt x="21" y="230"/>
                    <a:pt x="20" y="232"/>
                    <a:pt x="20" y="233"/>
                  </a:cubicBezTo>
                  <a:cubicBezTo>
                    <a:pt x="20" y="233"/>
                    <a:pt x="22" y="234"/>
                    <a:pt x="22" y="234"/>
                  </a:cubicBezTo>
                  <a:cubicBezTo>
                    <a:pt x="22" y="236"/>
                    <a:pt x="21" y="238"/>
                    <a:pt x="21" y="238"/>
                  </a:cubicBezTo>
                  <a:cubicBezTo>
                    <a:pt x="21" y="238"/>
                    <a:pt x="21" y="240"/>
                    <a:pt x="21" y="240"/>
                  </a:cubicBezTo>
                  <a:cubicBezTo>
                    <a:pt x="21" y="240"/>
                    <a:pt x="22" y="242"/>
                    <a:pt x="22" y="242"/>
                  </a:cubicBezTo>
                  <a:cubicBezTo>
                    <a:pt x="22" y="242"/>
                    <a:pt x="21" y="243"/>
                    <a:pt x="21" y="243"/>
                  </a:cubicBezTo>
                  <a:cubicBezTo>
                    <a:pt x="23" y="243"/>
                    <a:pt x="24" y="254"/>
                    <a:pt x="23" y="256"/>
                  </a:cubicBezTo>
                  <a:cubicBezTo>
                    <a:pt x="23" y="256"/>
                    <a:pt x="21" y="256"/>
                    <a:pt x="21" y="256"/>
                  </a:cubicBezTo>
                  <a:cubicBezTo>
                    <a:pt x="21" y="259"/>
                    <a:pt x="19" y="262"/>
                    <a:pt x="19" y="264"/>
                  </a:cubicBezTo>
                  <a:cubicBezTo>
                    <a:pt x="19" y="265"/>
                    <a:pt x="17" y="271"/>
                    <a:pt x="17" y="271"/>
                  </a:cubicBezTo>
                  <a:cubicBezTo>
                    <a:pt x="18" y="271"/>
                    <a:pt x="19" y="278"/>
                    <a:pt x="19" y="279"/>
                  </a:cubicBezTo>
                  <a:cubicBezTo>
                    <a:pt x="20" y="278"/>
                    <a:pt x="21" y="279"/>
                    <a:pt x="22" y="279"/>
                  </a:cubicBezTo>
                  <a:cubicBezTo>
                    <a:pt x="22" y="279"/>
                    <a:pt x="22" y="277"/>
                    <a:pt x="23" y="276"/>
                  </a:cubicBezTo>
                  <a:cubicBezTo>
                    <a:pt x="23" y="275"/>
                    <a:pt x="25" y="275"/>
                    <a:pt x="25" y="275"/>
                  </a:cubicBezTo>
                  <a:cubicBezTo>
                    <a:pt x="26" y="276"/>
                    <a:pt x="26" y="277"/>
                    <a:pt x="27" y="278"/>
                  </a:cubicBezTo>
                  <a:cubicBezTo>
                    <a:pt x="28" y="278"/>
                    <a:pt x="28" y="278"/>
                    <a:pt x="28" y="278"/>
                  </a:cubicBezTo>
                  <a:cubicBezTo>
                    <a:pt x="28" y="278"/>
                    <a:pt x="28" y="279"/>
                    <a:pt x="28" y="279"/>
                  </a:cubicBezTo>
                  <a:cubicBezTo>
                    <a:pt x="28" y="280"/>
                    <a:pt x="26" y="281"/>
                    <a:pt x="25" y="281"/>
                  </a:cubicBezTo>
                  <a:cubicBezTo>
                    <a:pt x="26" y="285"/>
                    <a:pt x="26" y="290"/>
                    <a:pt x="26" y="294"/>
                  </a:cubicBezTo>
                  <a:cubicBezTo>
                    <a:pt x="24" y="295"/>
                    <a:pt x="25" y="293"/>
                    <a:pt x="25" y="293"/>
                  </a:cubicBezTo>
                  <a:cubicBezTo>
                    <a:pt x="25" y="293"/>
                    <a:pt x="25" y="294"/>
                    <a:pt x="24" y="295"/>
                  </a:cubicBezTo>
                  <a:cubicBezTo>
                    <a:pt x="24" y="296"/>
                    <a:pt x="22" y="297"/>
                    <a:pt x="23" y="298"/>
                  </a:cubicBezTo>
                  <a:cubicBezTo>
                    <a:pt x="24" y="298"/>
                    <a:pt x="24" y="298"/>
                    <a:pt x="24" y="298"/>
                  </a:cubicBezTo>
                  <a:cubicBezTo>
                    <a:pt x="24" y="299"/>
                    <a:pt x="24" y="300"/>
                    <a:pt x="24" y="301"/>
                  </a:cubicBezTo>
                  <a:cubicBezTo>
                    <a:pt x="24" y="302"/>
                    <a:pt x="26" y="303"/>
                    <a:pt x="26" y="304"/>
                  </a:cubicBezTo>
                  <a:cubicBezTo>
                    <a:pt x="25" y="305"/>
                    <a:pt x="23" y="306"/>
                    <a:pt x="21" y="307"/>
                  </a:cubicBezTo>
                  <a:cubicBezTo>
                    <a:pt x="21" y="307"/>
                    <a:pt x="22" y="309"/>
                    <a:pt x="21" y="309"/>
                  </a:cubicBezTo>
                  <a:cubicBezTo>
                    <a:pt x="23" y="310"/>
                    <a:pt x="23" y="309"/>
                    <a:pt x="23" y="311"/>
                  </a:cubicBezTo>
                  <a:cubicBezTo>
                    <a:pt x="22" y="311"/>
                    <a:pt x="22" y="311"/>
                    <a:pt x="19" y="311"/>
                  </a:cubicBezTo>
                  <a:cubicBezTo>
                    <a:pt x="19" y="311"/>
                    <a:pt x="21" y="313"/>
                    <a:pt x="21" y="313"/>
                  </a:cubicBezTo>
                  <a:cubicBezTo>
                    <a:pt x="19" y="314"/>
                    <a:pt x="19" y="314"/>
                    <a:pt x="19" y="314"/>
                  </a:cubicBezTo>
                  <a:cubicBezTo>
                    <a:pt x="20" y="319"/>
                    <a:pt x="20" y="321"/>
                    <a:pt x="19" y="325"/>
                  </a:cubicBezTo>
                  <a:cubicBezTo>
                    <a:pt x="20" y="325"/>
                    <a:pt x="21" y="324"/>
                    <a:pt x="21" y="326"/>
                  </a:cubicBezTo>
                  <a:cubicBezTo>
                    <a:pt x="19" y="327"/>
                    <a:pt x="19" y="327"/>
                    <a:pt x="19" y="327"/>
                  </a:cubicBezTo>
                  <a:cubicBezTo>
                    <a:pt x="19" y="330"/>
                    <a:pt x="19" y="333"/>
                    <a:pt x="19" y="336"/>
                  </a:cubicBezTo>
                  <a:cubicBezTo>
                    <a:pt x="18" y="336"/>
                    <a:pt x="18" y="338"/>
                    <a:pt x="17" y="337"/>
                  </a:cubicBezTo>
                  <a:cubicBezTo>
                    <a:pt x="17" y="337"/>
                    <a:pt x="17" y="337"/>
                    <a:pt x="17" y="337"/>
                  </a:cubicBezTo>
                  <a:cubicBezTo>
                    <a:pt x="16" y="336"/>
                    <a:pt x="18" y="334"/>
                    <a:pt x="14" y="335"/>
                  </a:cubicBezTo>
                  <a:cubicBezTo>
                    <a:pt x="14" y="335"/>
                    <a:pt x="14" y="337"/>
                    <a:pt x="14" y="337"/>
                  </a:cubicBezTo>
                  <a:cubicBezTo>
                    <a:pt x="13" y="337"/>
                    <a:pt x="10" y="337"/>
                    <a:pt x="12" y="336"/>
                  </a:cubicBezTo>
                  <a:cubicBezTo>
                    <a:pt x="13" y="336"/>
                    <a:pt x="12" y="334"/>
                    <a:pt x="13" y="333"/>
                  </a:cubicBezTo>
                  <a:cubicBezTo>
                    <a:pt x="12" y="334"/>
                    <a:pt x="11" y="335"/>
                    <a:pt x="9" y="336"/>
                  </a:cubicBezTo>
                  <a:cubicBezTo>
                    <a:pt x="9" y="336"/>
                    <a:pt x="10" y="333"/>
                    <a:pt x="10" y="333"/>
                  </a:cubicBezTo>
                  <a:cubicBezTo>
                    <a:pt x="9" y="332"/>
                    <a:pt x="8" y="333"/>
                    <a:pt x="7" y="332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3" y="335"/>
                    <a:pt x="4" y="334"/>
                    <a:pt x="6" y="337"/>
                  </a:cubicBezTo>
                  <a:cubicBezTo>
                    <a:pt x="5" y="338"/>
                    <a:pt x="3" y="339"/>
                    <a:pt x="2" y="341"/>
                  </a:cubicBezTo>
                  <a:cubicBezTo>
                    <a:pt x="3" y="341"/>
                    <a:pt x="2" y="343"/>
                    <a:pt x="2" y="344"/>
                  </a:cubicBezTo>
                  <a:cubicBezTo>
                    <a:pt x="4" y="344"/>
                    <a:pt x="4" y="344"/>
                    <a:pt x="4" y="344"/>
                  </a:cubicBezTo>
                  <a:cubicBezTo>
                    <a:pt x="4" y="344"/>
                    <a:pt x="2" y="340"/>
                    <a:pt x="6" y="341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2"/>
                    <a:pt x="6" y="344"/>
                    <a:pt x="6" y="344"/>
                  </a:cubicBezTo>
                  <a:cubicBezTo>
                    <a:pt x="6" y="344"/>
                    <a:pt x="9" y="344"/>
                    <a:pt x="10" y="345"/>
                  </a:cubicBezTo>
                  <a:cubicBezTo>
                    <a:pt x="10" y="345"/>
                    <a:pt x="10" y="343"/>
                    <a:pt x="10" y="343"/>
                  </a:cubicBezTo>
                  <a:cubicBezTo>
                    <a:pt x="11" y="342"/>
                    <a:pt x="13" y="343"/>
                    <a:pt x="13" y="343"/>
                  </a:cubicBezTo>
                  <a:cubicBezTo>
                    <a:pt x="15" y="347"/>
                    <a:pt x="16" y="348"/>
                    <a:pt x="14" y="353"/>
                  </a:cubicBezTo>
                  <a:cubicBezTo>
                    <a:pt x="15" y="353"/>
                    <a:pt x="15" y="353"/>
                    <a:pt x="16" y="353"/>
                  </a:cubicBezTo>
                  <a:cubicBezTo>
                    <a:pt x="16" y="354"/>
                    <a:pt x="15" y="354"/>
                    <a:pt x="15" y="355"/>
                  </a:cubicBezTo>
                  <a:cubicBezTo>
                    <a:pt x="13" y="355"/>
                    <a:pt x="14" y="355"/>
                    <a:pt x="12" y="355"/>
                  </a:cubicBezTo>
                  <a:cubicBezTo>
                    <a:pt x="13" y="357"/>
                    <a:pt x="12" y="361"/>
                    <a:pt x="13" y="365"/>
                  </a:cubicBezTo>
                  <a:cubicBezTo>
                    <a:pt x="13" y="365"/>
                    <a:pt x="14" y="366"/>
                    <a:pt x="14" y="367"/>
                  </a:cubicBezTo>
                  <a:cubicBezTo>
                    <a:pt x="13" y="367"/>
                    <a:pt x="13" y="367"/>
                    <a:pt x="13" y="367"/>
                  </a:cubicBezTo>
                  <a:cubicBezTo>
                    <a:pt x="12" y="369"/>
                    <a:pt x="12" y="372"/>
                    <a:pt x="12" y="375"/>
                  </a:cubicBezTo>
                  <a:cubicBezTo>
                    <a:pt x="13" y="375"/>
                    <a:pt x="14" y="376"/>
                    <a:pt x="14" y="375"/>
                  </a:cubicBezTo>
                  <a:cubicBezTo>
                    <a:pt x="14" y="375"/>
                    <a:pt x="14" y="373"/>
                    <a:pt x="14" y="373"/>
                  </a:cubicBezTo>
                  <a:cubicBezTo>
                    <a:pt x="14" y="373"/>
                    <a:pt x="16" y="373"/>
                    <a:pt x="16" y="373"/>
                  </a:cubicBezTo>
                  <a:cubicBezTo>
                    <a:pt x="16" y="373"/>
                    <a:pt x="16" y="375"/>
                    <a:pt x="15" y="376"/>
                  </a:cubicBezTo>
                  <a:cubicBezTo>
                    <a:pt x="15" y="377"/>
                    <a:pt x="15" y="377"/>
                    <a:pt x="15" y="377"/>
                  </a:cubicBezTo>
                  <a:cubicBezTo>
                    <a:pt x="15" y="378"/>
                    <a:pt x="13" y="377"/>
                    <a:pt x="12" y="379"/>
                  </a:cubicBezTo>
                  <a:cubicBezTo>
                    <a:pt x="12" y="379"/>
                    <a:pt x="12" y="381"/>
                    <a:pt x="12" y="382"/>
                  </a:cubicBezTo>
                  <a:cubicBezTo>
                    <a:pt x="12" y="382"/>
                    <a:pt x="10" y="383"/>
                    <a:pt x="10" y="384"/>
                  </a:cubicBezTo>
                  <a:cubicBezTo>
                    <a:pt x="10" y="385"/>
                    <a:pt x="10" y="386"/>
                    <a:pt x="10" y="387"/>
                  </a:cubicBezTo>
                  <a:cubicBezTo>
                    <a:pt x="12" y="388"/>
                    <a:pt x="14" y="387"/>
                    <a:pt x="15" y="389"/>
                  </a:cubicBezTo>
                  <a:cubicBezTo>
                    <a:pt x="17" y="389"/>
                    <a:pt x="14" y="389"/>
                    <a:pt x="14" y="389"/>
                  </a:cubicBezTo>
                  <a:cubicBezTo>
                    <a:pt x="14" y="390"/>
                    <a:pt x="14" y="391"/>
                    <a:pt x="14" y="391"/>
                  </a:cubicBezTo>
                  <a:cubicBezTo>
                    <a:pt x="15" y="392"/>
                    <a:pt x="16" y="393"/>
                    <a:pt x="16" y="393"/>
                  </a:cubicBezTo>
                  <a:cubicBezTo>
                    <a:pt x="17" y="393"/>
                    <a:pt x="17" y="393"/>
                    <a:pt x="18" y="393"/>
                  </a:cubicBezTo>
                  <a:cubicBezTo>
                    <a:pt x="17" y="394"/>
                    <a:pt x="15" y="395"/>
                    <a:pt x="14" y="396"/>
                  </a:cubicBezTo>
                  <a:cubicBezTo>
                    <a:pt x="14" y="395"/>
                    <a:pt x="13" y="398"/>
                    <a:pt x="13" y="398"/>
                  </a:cubicBezTo>
                  <a:cubicBezTo>
                    <a:pt x="14" y="399"/>
                    <a:pt x="16" y="400"/>
                    <a:pt x="17" y="400"/>
                  </a:cubicBezTo>
                  <a:cubicBezTo>
                    <a:pt x="17" y="402"/>
                    <a:pt x="17" y="403"/>
                    <a:pt x="17" y="404"/>
                  </a:cubicBezTo>
                  <a:cubicBezTo>
                    <a:pt x="17" y="404"/>
                    <a:pt x="15" y="403"/>
                    <a:pt x="15" y="404"/>
                  </a:cubicBezTo>
                  <a:cubicBezTo>
                    <a:pt x="15" y="404"/>
                    <a:pt x="15" y="406"/>
                    <a:pt x="15" y="406"/>
                  </a:cubicBezTo>
                  <a:cubicBezTo>
                    <a:pt x="13" y="406"/>
                    <a:pt x="13" y="405"/>
                    <a:pt x="11" y="406"/>
                  </a:cubicBezTo>
                  <a:cubicBezTo>
                    <a:pt x="10" y="406"/>
                    <a:pt x="13" y="407"/>
                    <a:pt x="10" y="407"/>
                  </a:cubicBezTo>
                  <a:cubicBezTo>
                    <a:pt x="10" y="407"/>
                    <a:pt x="7" y="405"/>
                    <a:pt x="7" y="405"/>
                  </a:cubicBezTo>
                  <a:cubicBezTo>
                    <a:pt x="4" y="405"/>
                    <a:pt x="3" y="409"/>
                    <a:pt x="4" y="408"/>
                  </a:cubicBezTo>
                  <a:cubicBezTo>
                    <a:pt x="4" y="410"/>
                    <a:pt x="4" y="410"/>
                    <a:pt x="4" y="412"/>
                  </a:cubicBezTo>
                  <a:cubicBezTo>
                    <a:pt x="5" y="413"/>
                    <a:pt x="7" y="415"/>
                    <a:pt x="8" y="416"/>
                  </a:cubicBezTo>
                  <a:cubicBezTo>
                    <a:pt x="8" y="416"/>
                    <a:pt x="8" y="418"/>
                    <a:pt x="7" y="419"/>
                  </a:cubicBezTo>
                  <a:cubicBezTo>
                    <a:pt x="9" y="420"/>
                    <a:pt x="11" y="423"/>
                    <a:pt x="12" y="424"/>
                  </a:cubicBezTo>
                  <a:cubicBezTo>
                    <a:pt x="14" y="425"/>
                    <a:pt x="14" y="424"/>
                    <a:pt x="16" y="424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18" y="423"/>
                    <a:pt x="18" y="423"/>
                    <a:pt x="18" y="423"/>
                  </a:cubicBezTo>
                  <a:cubicBezTo>
                    <a:pt x="17" y="422"/>
                    <a:pt x="13" y="419"/>
                    <a:pt x="13" y="419"/>
                  </a:cubicBezTo>
                  <a:cubicBezTo>
                    <a:pt x="12" y="419"/>
                    <a:pt x="11" y="419"/>
                    <a:pt x="11" y="419"/>
                  </a:cubicBezTo>
                  <a:cubicBezTo>
                    <a:pt x="10" y="419"/>
                    <a:pt x="10" y="417"/>
                    <a:pt x="9" y="417"/>
                  </a:cubicBezTo>
                  <a:cubicBezTo>
                    <a:pt x="12" y="418"/>
                    <a:pt x="13" y="418"/>
                    <a:pt x="15" y="418"/>
                  </a:cubicBezTo>
                  <a:cubicBezTo>
                    <a:pt x="15" y="413"/>
                    <a:pt x="16" y="412"/>
                    <a:pt x="12" y="408"/>
                  </a:cubicBezTo>
                  <a:cubicBezTo>
                    <a:pt x="14" y="408"/>
                    <a:pt x="13" y="409"/>
                    <a:pt x="14" y="408"/>
                  </a:cubicBezTo>
                  <a:cubicBezTo>
                    <a:pt x="14" y="408"/>
                    <a:pt x="17" y="407"/>
                    <a:pt x="18" y="406"/>
                  </a:cubicBezTo>
                  <a:cubicBezTo>
                    <a:pt x="18" y="407"/>
                    <a:pt x="18" y="409"/>
                    <a:pt x="18" y="409"/>
                  </a:cubicBezTo>
                  <a:cubicBezTo>
                    <a:pt x="18" y="409"/>
                    <a:pt x="19" y="410"/>
                    <a:pt x="19" y="410"/>
                  </a:cubicBezTo>
                  <a:cubicBezTo>
                    <a:pt x="22" y="408"/>
                    <a:pt x="22" y="407"/>
                    <a:pt x="23" y="404"/>
                  </a:cubicBezTo>
                  <a:cubicBezTo>
                    <a:pt x="24" y="404"/>
                    <a:pt x="25" y="406"/>
                    <a:pt x="25" y="406"/>
                  </a:cubicBezTo>
                  <a:cubicBezTo>
                    <a:pt x="27" y="406"/>
                    <a:pt x="27" y="405"/>
                    <a:pt x="28" y="405"/>
                  </a:cubicBezTo>
                  <a:cubicBezTo>
                    <a:pt x="28" y="406"/>
                    <a:pt x="28" y="406"/>
                    <a:pt x="28" y="406"/>
                  </a:cubicBezTo>
                  <a:cubicBezTo>
                    <a:pt x="27" y="407"/>
                    <a:pt x="25" y="408"/>
                    <a:pt x="25" y="408"/>
                  </a:cubicBezTo>
                  <a:cubicBezTo>
                    <a:pt x="23" y="408"/>
                    <a:pt x="23" y="408"/>
                    <a:pt x="23" y="408"/>
                  </a:cubicBezTo>
                  <a:cubicBezTo>
                    <a:pt x="23" y="409"/>
                    <a:pt x="23" y="411"/>
                    <a:pt x="23" y="412"/>
                  </a:cubicBezTo>
                  <a:cubicBezTo>
                    <a:pt x="21" y="412"/>
                    <a:pt x="21" y="412"/>
                    <a:pt x="21" y="412"/>
                  </a:cubicBezTo>
                  <a:cubicBezTo>
                    <a:pt x="21" y="412"/>
                    <a:pt x="21" y="410"/>
                    <a:pt x="21" y="410"/>
                  </a:cubicBezTo>
                  <a:cubicBezTo>
                    <a:pt x="20" y="410"/>
                    <a:pt x="18" y="411"/>
                    <a:pt x="17" y="411"/>
                  </a:cubicBezTo>
                  <a:cubicBezTo>
                    <a:pt x="18" y="415"/>
                    <a:pt x="19" y="418"/>
                    <a:pt x="19" y="422"/>
                  </a:cubicBezTo>
                  <a:cubicBezTo>
                    <a:pt x="22" y="422"/>
                    <a:pt x="19" y="421"/>
                    <a:pt x="23" y="422"/>
                  </a:cubicBezTo>
                  <a:cubicBezTo>
                    <a:pt x="22" y="424"/>
                    <a:pt x="22" y="424"/>
                    <a:pt x="22" y="424"/>
                  </a:cubicBezTo>
                  <a:cubicBezTo>
                    <a:pt x="21" y="425"/>
                    <a:pt x="21" y="424"/>
                    <a:pt x="21" y="423"/>
                  </a:cubicBezTo>
                  <a:cubicBezTo>
                    <a:pt x="19" y="423"/>
                    <a:pt x="19" y="423"/>
                    <a:pt x="19" y="423"/>
                  </a:cubicBezTo>
                  <a:cubicBezTo>
                    <a:pt x="19" y="425"/>
                    <a:pt x="18" y="427"/>
                    <a:pt x="17" y="428"/>
                  </a:cubicBezTo>
                  <a:cubicBezTo>
                    <a:pt x="18" y="429"/>
                    <a:pt x="17" y="430"/>
                    <a:pt x="17" y="430"/>
                  </a:cubicBezTo>
                  <a:cubicBezTo>
                    <a:pt x="18" y="431"/>
                    <a:pt x="19" y="430"/>
                    <a:pt x="19" y="430"/>
                  </a:cubicBezTo>
                  <a:cubicBezTo>
                    <a:pt x="20" y="432"/>
                    <a:pt x="19" y="431"/>
                    <a:pt x="20" y="432"/>
                  </a:cubicBezTo>
                  <a:cubicBezTo>
                    <a:pt x="20" y="432"/>
                    <a:pt x="20" y="432"/>
                    <a:pt x="20" y="432"/>
                  </a:cubicBezTo>
                  <a:cubicBezTo>
                    <a:pt x="21" y="433"/>
                    <a:pt x="22" y="431"/>
                    <a:pt x="23" y="432"/>
                  </a:cubicBezTo>
                  <a:cubicBezTo>
                    <a:pt x="24" y="433"/>
                    <a:pt x="21" y="434"/>
                    <a:pt x="23" y="436"/>
                  </a:cubicBezTo>
                  <a:cubicBezTo>
                    <a:pt x="24" y="436"/>
                    <a:pt x="25" y="435"/>
                    <a:pt x="26" y="435"/>
                  </a:cubicBezTo>
                  <a:cubicBezTo>
                    <a:pt x="26" y="435"/>
                    <a:pt x="27" y="436"/>
                    <a:pt x="27" y="436"/>
                  </a:cubicBezTo>
                  <a:cubicBezTo>
                    <a:pt x="27" y="436"/>
                    <a:pt x="28" y="436"/>
                    <a:pt x="29" y="436"/>
                  </a:cubicBezTo>
                  <a:cubicBezTo>
                    <a:pt x="29" y="436"/>
                    <a:pt x="29" y="436"/>
                    <a:pt x="29" y="436"/>
                  </a:cubicBezTo>
                  <a:cubicBezTo>
                    <a:pt x="27" y="431"/>
                    <a:pt x="28" y="434"/>
                    <a:pt x="29" y="430"/>
                  </a:cubicBezTo>
                  <a:cubicBezTo>
                    <a:pt x="28" y="429"/>
                    <a:pt x="27" y="429"/>
                    <a:pt x="25" y="428"/>
                  </a:cubicBezTo>
                  <a:cubicBezTo>
                    <a:pt x="20" y="424"/>
                    <a:pt x="25" y="425"/>
                    <a:pt x="28" y="428"/>
                  </a:cubicBezTo>
                  <a:cubicBezTo>
                    <a:pt x="28" y="427"/>
                    <a:pt x="28" y="426"/>
                    <a:pt x="27" y="425"/>
                  </a:cubicBezTo>
                  <a:cubicBezTo>
                    <a:pt x="29" y="425"/>
                    <a:pt x="29" y="425"/>
                    <a:pt x="30" y="424"/>
                  </a:cubicBezTo>
                  <a:cubicBezTo>
                    <a:pt x="31" y="428"/>
                    <a:pt x="29" y="428"/>
                    <a:pt x="33" y="430"/>
                  </a:cubicBezTo>
                  <a:cubicBezTo>
                    <a:pt x="35" y="431"/>
                    <a:pt x="36" y="431"/>
                    <a:pt x="37" y="432"/>
                  </a:cubicBezTo>
                  <a:cubicBezTo>
                    <a:pt x="38" y="431"/>
                    <a:pt x="39" y="431"/>
                    <a:pt x="39" y="430"/>
                  </a:cubicBezTo>
                  <a:cubicBezTo>
                    <a:pt x="39" y="428"/>
                    <a:pt x="38" y="425"/>
                    <a:pt x="39" y="423"/>
                  </a:cubicBezTo>
                  <a:cubicBezTo>
                    <a:pt x="39" y="423"/>
                    <a:pt x="40" y="419"/>
                    <a:pt x="41" y="418"/>
                  </a:cubicBezTo>
                  <a:cubicBezTo>
                    <a:pt x="41" y="418"/>
                    <a:pt x="40" y="417"/>
                    <a:pt x="40" y="416"/>
                  </a:cubicBezTo>
                  <a:cubicBezTo>
                    <a:pt x="43" y="416"/>
                    <a:pt x="48" y="416"/>
                    <a:pt x="51" y="416"/>
                  </a:cubicBezTo>
                  <a:cubicBezTo>
                    <a:pt x="54" y="409"/>
                    <a:pt x="54" y="411"/>
                    <a:pt x="61" y="411"/>
                  </a:cubicBezTo>
                  <a:cubicBezTo>
                    <a:pt x="61" y="410"/>
                    <a:pt x="61" y="410"/>
                    <a:pt x="61" y="410"/>
                  </a:cubicBezTo>
                  <a:cubicBezTo>
                    <a:pt x="61" y="410"/>
                    <a:pt x="49" y="409"/>
                    <a:pt x="46" y="409"/>
                  </a:cubicBezTo>
                  <a:cubicBezTo>
                    <a:pt x="43" y="409"/>
                    <a:pt x="34" y="409"/>
                    <a:pt x="34" y="409"/>
                  </a:cubicBezTo>
                  <a:cubicBezTo>
                    <a:pt x="34" y="409"/>
                    <a:pt x="28" y="404"/>
                    <a:pt x="27" y="401"/>
                  </a:cubicBezTo>
                  <a:cubicBezTo>
                    <a:pt x="26" y="398"/>
                    <a:pt x="24" y="396"/>
                    <a:pt x="26" y="394"/>
                  </a:cubicBezTo>
                  <a:cubicBezTo>
                    <a:pt x="28" y="392"/>
                    <a:pt x="28" y="390"/>
                    <a:pt x="26" y="388"/>
                  </a:cubicBezTo>
                  <a:cubicBezTo>
                    <a:pt x="24" y="386"/>
                    <a:pt x="24" y="389"/>
                    <a:pt x="22" y="389"/>
                  </a:cubicBezTo>
                  <a:cubicBezTo>
                    <a:pt x="20" y="389"/>
                    <a:pt x="20" y="386"/>
                    <a:pt x="20" y="383"/>
                  </a:cubicBezTo>
                  <a:cubicBezTo>
                    <a:pt x="20" y="380"/>
                    <a:pt x="21" y="380"/>
                    <a:pt x="22" y="377"/>
                  </a:cubicBezTo>
                  <a:cubicBezTo>
                    <a:pt x="23" y="374"/>
                    <a:pt x="22" y="373"/>
                    <a:pt x="21" y="369"/>
                  </a:cubicBezTo>
                  <a:cubicBezTo>
                    <a:pt x="19" y="365"/>
                    <a:pt x="25" y="365"/>
                    <a:pt x="27" y="363"/>
                  </a:cubicBezTo>
                  <a:cubicBezTo>
                    <a:pt x="29" y="362"/>
                    <a:pt x="29" y="360"/>
                    <a:pt x="28" y="357"/>
                  </a:cubicBezTo>
                  <a:cubicBezTo>
                    <a:pt x="28" y="354"/>
                    <a:pt x="27" y="353"/>
                    <a:pt x="29" y="351"/>
                  </a:cubicBezTo>
                  <a:cubicBezTo>
                    <a:pt x="31" y="349"/>
                    <a:pt x="32" y="347"/>
                    <a:pt x="32" y="347"/>
                  </a:cubicBezTo>
                  <a:cubicBezTo>
                    <a:pt x="32" y="347"/>
                    <a:pt x="32" y="346"/>
                    <a:pt x="32" y="344"/>
                  </a:cubicBezTo>
                  <a:cubicBezTo>
                    <a:pt x="32" y="342"/>
                    <a:pt x="32" y="339"/>
                    <a:pt x="33" y="336"/>
                  </a:cubicBezTo>
                  <a:cubicBezTo>
                    <a:pt x="34" y="332"/>
                    <a:pt x="34" y="332"/>
                    <a:pt x="33" y="329"/>
                  </a:cubicBezTo>
                  <a:cubicBezTo>
                    <a:pt x="32" y="327"/>
                    <a:pt x="31" y="325"/>
                    <a:pt x="32" y="324"/>
                  </a:cubicBezTo>
                  <a:cubicBezTo>
                    <a:pt x="33" y="323"/>
                    <a:pt x="33" y="321"/>
                    <a:pt x="35" y="320"/>
                  </a:cubicBezTo>
                  <a:cubicBezTo>
                    <a:pt x="37" y="320"/>
                    <a:pt x="34" y="318"/>
                    <a:pt x="34" y="317"/>
                  </a:cubicBezTo>
                  <a:cubicBezTo>
                    <a:pt x="34" y="315"/>
                    <a:pt x="34" y="313"/>
                    <a:pt x="36" y="311"/>
                  </a:cubicBezTo>
                  <a:cubicBezTo>
                    <a:pt x="37" y="310"/>
                    <a:pt x="35" y="308"/>
                    <a:pt x="35" y="305"/>
                  </a:cubicBezTo>
                  <a:cubicBezTo>
                    <a:pt x="35" y="302"/>
                    <a:pt x="34" y="301"/>
                    <a:pt x="34" y="299"/>
                  </a:cubicBezTo>
                  <a:cubicBezTo>
                    <a:pt x="35" y="297"/>
                    <a:pt x="32" y="295"/>
                    <a:pt x="31" y="293"/>
                  </a:cubicBezTo>
                  <a:cubicBezTo>
                    <a:pt x="30" y="290"/>
                    <a:pt x="34" y="287"/>
                    <a:pt x="34" y="283"/>
                  </a:cubicBezTo>
                  <a:cubicBezTo>
                    <a:pt x="35" y="280"/>
                    <a:pt x="34" y="279"/>
                    <a:pt x="34" y="276"/>
                  </a:cubicBezTo>
                  <a:cubicBezTo>
                    <a:pt x="34" y="273"/>
                    <a:pt x="34" y="274"/>
                    <a:pt x="32" y="273"/>
                  </a:cubicBezTo>
                  <a:cubicBezTo>
                    <a:pt x="30" y="271"/>
                    <a:pt x="32" y="268"/>
                    <a:pt x="32" y="265"/>
                  </a:cubicBezTo>
                  <a:cubicBezTo>
                    <a:pt x="32" y="261"/>
                    <a:pt x="28" y="259"/>
                    <a:pt x="31" y="256"/>
                  </a:cubicBezTo>
                  <a:cubicBezTo>
                    <a:pt x="33" y="254"/>
                    <a:pt x="33" y="253"/>
                    <a:pt x="33" y="250"/>
                  </a:cubicBezTo>
                  <a:cubicBezTo>
                    <a:pt x="34" y="247"/>
                    <a:pt x="34" y="240"/>
                    <a:pt x="36" y="237"/>
                  </a:cubicBezTo>
                  <a:cubicBezTo>
                    <a:pt x="39" y="234"/>
                    <a:pt x="39" y="237"/>
                    <a:pt x="39" y="234"/>
                  </a:cubicBezTo>
                  <a:cubicBezTo>
                    <a:pt x="39" y="231"/>
                    <a:pt x="36" y="230"/>
                    <a:pt x="37" y="227"/>
                  </a:cubicBezTo>
                  <a:cubicBezTo>
                    <a:pt x="37" y="224"/>
                    <a:pt x="38" y="222"/>
                    <a:pt x="37" y="219"/>
                  </a:cubicBezTo>
                  <a:cubicBezTo>
                    <a:pt x="37" y="216"/>
                    <a:pt x="41" y="213"/>
                    <a:pt x="41" y="213"/>
                  </a:cubicBezTo>
                  <a:cubicBezTo>
                    <a:pt x="41" y="213"/>
                    <a:pt x="44" y="213"/>
                    <a:pt x="45" y="211"/>
                  </a:cubicBezTo>
                  <a:cubicBezTo>
                    <a:pt x="46" y="209"/>
                    <a:pt x="45" y="208"/>
                    <a:pt x="44" y="205"/>
                  </a:cubicBezTo>
                  <a:cubicBezTo>
                    <a:pt x="44" y="202"/>
                    <a:pt x="43" y="201"/>
                    <a:pt x="45" y="198"/>
                  </a:cubicBezTo>
                  <a:cubicBezTo>
                    <a:pt x="46" y="195"/>
                    <a:pt x="49" y="189"/>
                    <a:pt x="49" y="185"/>
                  </a:cubicBezTo>
                  <a:cubicBezTo>
                    <a:pt x="49" y="181"/>
                    <a:pt x="49" y="180"/>
                    <a:pt x="48" y="177"/>
                  </a:cubicBezTo>
                  <a:cubicBezTo>
                    <a:pt x="47" y="174"/>
                    <a:pt x="48" y="173"/>
                    <a:pt x="49" y="170"/>
                  </a:cubicBezTo>
                  <a:cubicBezTo>
                    <a:pt x="51" y="167"/>
                    <a:pt x="50" y="166"/>
                    <a:pt x="50" y="162"/>
                  </a:cubicBezTo>
                  <a:cubicBezTo>
                    <a:pt x="49" y="158"/>
                    <a:pt x="50" y="158"/>
                    <a:pt x="50" y="152"/>
                  </a:cubicBezTo>
                  <a:cubicBezTo>
                    <a:pt x="50" y="147"/>
                    <a:pt x="51" y="148"/>
                    <a:pt x="52" y="145"/>
                  </a:cubicBezTo>
                  <a:cubicBezTo>
                    <a:pt x="54" y="142"/>
                    <a:pt x="52" y="140"/>
                    <a:pt x="52" y="136"/>
                  </a:cubicBezTo>
                  <a:cubicBezTo>
                    <a:pt x="52" y="132"/>
                    <a:pt x="53" y="130"/>
                    <a:pt x="54" y="124"/>
                  </a:cubicBezTo>
                  <a:cubicBezTo>
                    <a:pt x="54" y="118"/>
                    <a:pt x="57" y="120"/>
                    <a:pt x="59" y="115"/>
                  </a:cubicBezTo>
                  <a:cubicBezTo>
                    <a:pt x="60" y="111"/>
                    <a:pt x="61" y="111"/>
                    <a:pt x="62" y="108"/>
                  </a:cubicBezTo>
                  <a:cubicBezTo>
                    <a:pt x="63" y="105"/>
                    <a:pt x="64" y="104"/>
                    <a:pt x="63" y="100"/>
                  </a:cubicBezTo>
                  <a:cubicBezTo>
                    <a:pt x="63" y="97"/>
                    <a:pt x="62" y="96"/>
                    <a:pt x="64" y="95"/>
                  </a:cubicBezTo>
                  <a:cubicBezTo>
                    <a:pt x="67" y="93"/>
                    <a:pt x="63" y="91"/>
                    <a:pt x="63" y="88"/>
                  </a:cubicBezTo>
                  <a:cubicBezTo>
                    <a:pt x="63" y="85"/>
                    <a:pt x="63" y="80"/>
                    <a:pt x="63" y="77"/>
                  </a:cubicBezTo>
                  <a:cubicBezTo>
                    <a:pt x="63" y="75"/>
                    <a:pt x="68" y="75"/>
                    <a:pt x="69" y="72"/>
                  </a:cubicBezTo>
                  <a:cubicBezTo>
                    <a:pt x="70" y="69"/>
                    <a:pt x="74" y="70"/>
                    <a:pt x="75" y="67"/>
                  </a:cubicBezTo>
                  <a:cubicBezTo>
                    <a:pt x="76" y="64"/>
                    <a:pt x="77" y="59"/>
                    <a:pt x="74" y="58"/>
                  </a:cubicBezTo>
                  <a:cubicBezTo>
                    <a:pt x="70" y="57"/>
                    <a:pt x="71" y="51"/>
                    <a:pt x="71" y="51"/>
                  </a:cubicBezTo>
                  <a:close/>
                  <a:moveTo>
                    <a:pt x="71" y="446"/>
                  </a:moveTo>
                  <a:cubicBezTo>
                    <a:pt x="67" y="446"/>
                    <a:pt x="61" y="445"/>
                    <a:pt x="66" y="444"/>
                  </a:cubicBezTo>
                  <a:cubicBezTo>
                    <a:pt x="63" y="444"/>
                    <a:pt x="60" y="445"/>
                    <a:pt x="60" y="445"/>
                  </a:cubicBezTo>
                  <a:cubicBezTo>
                    <a:pt x="58" y="416"/>
                    <a:pt x="58" y="416"/>
                    <a:pt x="58" y="416"/>
                  </a:cubicBezTo>
                  <a:cubicBezTo>
                    <a:pt x="58" y="416"/>
                    <a:pt x="55" y="417"/>
                    <a:pt x="55" y="418"/>
                  </a:cubicBezTo>
                  <a:cubicBezTo>
                    <a:pt x="54" y="416"/>
                    <a:pt x="54" y="416"/>
                    <a:pt x="53" y="415"/>
                  </a:cubicBezTo>
                  <a:cubicBezTo>
                    <a:pt x="52" y="416"/>
                    <a:pt x="49" y="418"/>
                    <a:pt x="49" y="418"/>
                  </a:cubicBezTo>
                  <a:cubicBezTo>
                    <a:pt x="47" y="419"/>
                    <a:pt x="46" y="417"/>
                    <a:pt x="45" y="417"/>
                  </a:cubicBezTo>
                  <a:cubicBezTo>
                    <a:pt x="44" y="417"/>
                    <a:pt x="44" y="418"/>
                    <a:pt x="42" y="418"/>
                  </a:cubicBezTo>
                  <a:cubicBezTo>
                    <a:pt x="43" y="425"/>
                    <a:pt x="38" y="427"/>
                    <a:pt x="49" y="427"/>
                  </a:cubicBezTo>
                  <a:cubicBezTo>
                    <a:pt x="47" y="429"/>
                    <a:pt x="46" y="430"/>
                    <a:pt x="43" y="430"/>
                  </a:cubicBezTo>
                  <a:cubicBezTo>
                    <a:pt x="44" y="432"/>
                    <a:pt x="43" y="435"/>
                    <a:pt x="45" y="436"/>
                  </a:cubicBezTo>
                  <a:cubicBezTo>
                    <a:pt x="45" y="436"/>
                    <a:pt x="47" y="435"/>
                    <a:pt x="48" y="436"/>
                  </a:cubicBezTo>
                  <a:cubicBezTo>
                    <a:pt x="49" y="436"/>
                    <a:pt x="51" y="439"/>
                    <a:pt x="53" y="440"/>
                  </a:cubicBezTo>
                  <a:cubicBezTo>
                    <a:pt x="52" y="439"/>
                    <a:pt x="51" y="440"/>
                    <a:pt x="50" y="440"/>
                  </a:cubicBezTo>
                  <a:cubicBezTo>
                    <a:pt x="50" y="440"/>
                    <a:pt x="49" y="438"/>
                    <a:pt x="49" y="438"/>
                  </a:cubicBezTo>
                  <a:cubicBezTo>
                    <a:pt x="44" y="439"/>
                    <a:pt x="45" y="438"/>
                    <a:pt x="44" y="441"/>
                  </a:cubicBezTo>
                  <a:cubicBezTo>
                    <a:pt x="42" y="440"/>
                    <a:pt x="42" y="440"/>
                    <a:pt x="42" y="440"/>
                  </a:cubicBezTo>
                  <a:cubicBezTo>
                    <a:pt x="42" y="439"/>
                    <a:pt x="43" y="440"/>
                    <a:pt x="43" y="438"/>
                  </a:cubicBezTo>
                  <a:cubicBezTo>
                    <a:pt x="41" y="436"/>
                    <a:pt x="41" y="436"/>
                    <a:pt x="41" y="436"/>
                  </a:cubicBezTo>
                  <a:cubicBezTo>
                    <a:pt x="41" y="434"/>
                    <a:pt x="42" y="434"/>
                    <a:pt x="41" y="432"/>
                  </a:cubicBezTo>
                  <a:cubicBezTo>
                    <a:pt x="41" y="432"/>
                    <a:pt x="39" y="431"/>
                    <a:pt x="39" y="431"/>
                  </a:cubicBezTo>
                  <a:cubicBezTo>
                    <a:pt x="39" y="432"/>
                    <a:pt x="38" y="435"/>
                    <a:pt x="37" y="436"/>
                  </a:cubicBezTo>
                  <a:cubicBezTo>
                    <a:pt x="37" y="434"/>
                    <a:pt x="37" y="434"/>
                    <a:pt x="37" y="434"/>
                  </a:cubicBezTo>
                  <a:cubicBezTo>
                    <a:pt x="36" y="435"/>
                    <a:pt x="34" y="435"/>
                    <a:pt x="34" y="435"/>
                  </a:cubicBezTo>
                  <a:cubicBezTo>
                    <a:pt x="34" y="435"/>
                    <a:pt x="34" y="432"/>
                    <a:pt x="34" y="432"/>
                  </a:cubicBezTo>
                  <a:cubicBezTo>
                    <a:pt x="33" y="432"/>
                    <a:pt x="32" y="433"/>
                    <a:pt x="31" y="432"/>
                  </a:cubicBezTo>
                  <a:cubicBezTo>
                    <a:pt x="31" y="436"/>
                    <a:pt x="30" y="439"/>
                    <a:pt x="36" y="438"/>
                  </a:cubicBezTo>
                  <a:cubicBezTo>
                    <a:pt x="38" y="436"/>
                    <a:pt x="38" y="436"/>
                    <a:pt x="38" y="436"/>
                  </a:cubicBezTo>
                  <a:cubicBezTo>
                    <a:pt x="39" y="436"/>
                    <a:pt x="39" y="439"/>
                    <a:pt x="39" y="440"/>
                  </a:cubicBezTo>
                  <a:cubicBezTo>
                    <a:pt x="35" y="440"/>
                    <a:pt x="33" y="440"/>
                    <a:pt x="30" y="441"/>
                  </a:cubicBezTo>
                  <a:cubicBezTo>
                    <a:pt x="31" y="442"/>
                    <a:pt x="29" y="442"/>
                    <a:pt x="29" y="442"/>
                  </a:cubicBezTo>
                  <a:cubicBezTo>
                    <a:pt x="30" y="442"/>
                    <a:pt x="29" y="444"/>
                    <a:pt x="29" y="444"/>
                  </a:cubicBezTo>
                  <a:cubicBezTo>
                    <a:pt x="30" y="444"/>
                    <a:pt x="31" y="444"/>
                    <a:pt x="31" y="444"/>
                  </a:cubicBezTo>
                  <a:cubicBezTo>
                    <a:pt x="32" y="444"/>
                    <a:pt x="29" y="442"/>
                    <a:pt x="34" y="442"/>
                  </a:cubicBezTo>
                  <a:cubicBezTo>
                    <a:pt x="34" y="444"/>
                    <a:pt x="34" y="444"/>
                    <a:pt x="34" y="444"/>
                  </a:cubicBezTo>
                  <a:cubicBezTo>
                    <a:pt x="36" y="444"/>
                    <a:pt x="38" y="443"/>
                    <a:pt x="39" y="444"/>
                  </a:cubicBezTo>
                  <a:cubicBezTo>
                    <a:pt x="39" y="444"/>
                    <a:pt x="39" y="446"/>
                    <a:pt x="39" y="446"/>
                  </a:cubicBezTo>
                  <a:cubicBezTo>
                    <a:pt x="41" y="446"/>
                    <a:pt x="44" y="445"/>
                    <a:pt x="45" y="445"/>
                  </a:cubicBezTo>
                  <a:cubicBezTo>
                    <a:pt x="47" y="445"/>
                    <a:pt x="48" y="447"/>
                    <a:pt x="45" y="447"/>
                  </a:cubicBezTo>
                  <a:cubicBezTo>
                    <a:pt x="45" y="447"/>
                    <a:pt x="46" y="448"/>
                    <a:pt x="46" y="448"/>
                  </a:cubicBezTo>
                  <a:cubicBezTo>
                    <a:pt x="49" y="448"/>
                    <a:pt x="50" y="449"/>
                    <a:pt x="53" y="448"/>
                  </a:cubicBezTo>
                  <a:cubicBezTo>
                    <a:pt x="53" y="447"/>
                    <a:pt x="53" y="447"/>
                    <a:pt x="53" y="447"/>
                  </a:cubicBezTo>
                  <a:cubicBezTo>
                    <a:pt x="56" y="446"/>
                    <a:pt x="59" y="446"/>
                    <a:pt x="62" y="445"/>
                  </a:cubicBezTo>
                  <a:cubicBezTo>
                    <a:pt x="63" y="447"/>
                    <a:pt x="62" y="448"/>
                    <a:pt x="63" y="449"/>
                  </a:cubicBezTo>
                  <a:cubicBezTo>
                    <a:pt x="63" y="449"/>
                    <a:pt x="66" y="450"/>
                    <a:pt x="66" y="450"/>
                  </a:cubicBezTo>
                  <a:cubicBezTo>
                    <a:pt x="66" y="451"/>
                    <a:pt x="66" y="453"/>
                    <a:pt x="66" y="453"/>
                  </a:cubicBezTo>
                  <a:cubicBezTo>
                    <a:pt x="70" y="450"/>
                    <a:pt x="70" y="450"/>
                    <a:pt x="72" y="446"/>
                  </a:cubicBezTo>
                  <a:cubicBezTo>
                    <a:pt x="71" y="445"/>
                    <a:pt x="71" y="445"/>
                    <a:pt x="71" y="445"/>
                  </a:cubicBezTo>
                  <a:lnTo>
                    <a:pt x="71" y="446"/>
                  </a:lnTo>
                  <a:close/>
                  <a:moveTo>
                    <a:pt x="7" y="340"/>
                  </a:moveTo>
                  <a:cubicBezTo>
                    <a:pt x="8" y="340"/>
                    <a:pt x="6" y="341"/>
                    <a:pt x="6" y="341"/>
                  </a:cubicBezTo>
                  <a:cubicBezTo>
                    <a:pt x="6" y="341"/>
                    <a:pt x="6" y="339"/>
                    <a:pt x="7" y="340"/>
                  </a:cubicBezTo>
                  <a:close/>
                  <a:moveTo>
                    <a:pt x="65" y="460"/>
                  </a:moveTo>
                  <a:cubicBezTo>
                    <a:pt x="65" y="460"/>
                    <a:pt x="65" y="461"/>
                    <a:pt x="65" y="461"/>
                  </a:cubicBezTo>
                  <a:cubicBezTo>
                    <a:pt x="67" y="461"/>
                    <a:pt x="67" y="460"/>
                    <a:pt x="65" y="460"/>
                  </a:cubicBezTo>
                  <a:close/>
                  <a:moveTo>
                    <a:pt x="67" y="456"/>
                  </a:moveTo>
                  <a:cubicBezTo>
                    <a:pt x="67" y="458"/>
                    <a:pt x="67" y="458"/>
                    <a:pt x="67" y="458"/>
                  </a:cubicBezTo>
                  <a:cubicBezTo>
                    <a:pt x="72" y="458"/>
                    <a:pt x="68" y="457"/>
                    <a:pt x="67" y="456"/>
                  </a:cubicBezTo>
                  <a:close/>
                  <a:moveTo>
                    <a:pt x="59" y="454"/>
                  </a:moveTo>
                  <a:cubicBezTo>
                    <a:pt x="60" y="455"/>
                    <a:pt x="59" y="456"/>
                    <a:pt x="60" y="458"/>
                  </a:cubicBezTo>
                  <a:cubicBezTo>
                    <a:pt x="61" y="457"/>
                    <a:pt x="62" y="458"/>
                    <a:pt x="63" y="458"/>
                  </a:cubicBezTo>
                  <a:cubicBezTo>
                    <a:pt x="63" y="458"/>
                    <a:pt x="62" y="454"/>
                    <a:pt x="62" y="454"/>
                  </a:cubicBezTo>
                  <a:cubicBezTo>
                    <a:pt x="60" y="454"/>
                    <a:pt x="60" y="454"/>
                    <a:pt x="59" y="454"/>
                  </a:cubicBezTo>
                  <a:close/>
                  <a:moveTo>
                    <a:pt x="58" y="447"/>
                  </a:moveTo>
                  <a:cubicBezTo>
                    <a:pt x="56" y="447"/>
                    <a:pt x="53" y="449"/>
                    <a:pt x="52" y="450"/>
                  </a:cubicBezTo>
                  <a:cubicBezTo>
                    <a:pt x="51" y="450"/>
                    <a:pt x="49" y="450"/>
                    <a:pt x="47" y="450"/>
                  </a:cubicBezTo>
                  <a:cubicBezTo>
                    <a:pt x="47" y="450"/>
                    <a:pt x="45" y="451"/>
                    <a:pt x="45" y="451"/>
                  </a:cubicBezTo>
                  <a:cubicBezTo>
                    <a:pt x="46" y="452"/>
                    <a:pt x="46" y="452"/>
                    <a:pt x="46" y="453"/>
                  </a:cubicBezTo>
                  <a:cubicBezTo>
                    <a:pt x="48" y="454"/>
                    <a:pt x="50" y="454"/>
                    <a:pt x="52" y="454"/>
                  </a:cubicBezTo>
                  <a:cubicBezTo>
                    <a:pt x="52" y="454"/>
                    <a:pt x="53" y="456"/>
                    <a:pt x="53" y="456"/>
                  </a:cubicBezTo>
                  <a:cubicBezTo>
                    <a:pt x="53" y="455"/>
                    <a:pt x="54" y="455"/>
                    <a:pt x="55" y="455"/>
                  </a:cubicBezTo>
                  <a:cubicBezTo>
                    <a:pt x="55" y="454"/>
                    <a:pt x="54" y="454"/>
                    <a:pt x="54" y="454"/>
                  </a:cubicBezTo>
                  <a:cubicBezTo>
                    <a:pt x="54" y="452"/>
                    <a:pt x="54" y="452"/>
                    <a:pt x="54" y="452"/>
                  </a:cubicBezTo>
                  <a:cubicBezTo>
                    <a:pt x="57" y="452"/>
                    <a:pt x="59" y="452"/>
                    <a:pt x="61" y="452"/>
                  </a:cubicBezTo>
                  <a:cubicBezTo>
                    <a:pt x="61" y="451"/>
                    <a:pt x="62" y="451"/>
                    <a:pt x="61" y="450"/>
                  </a:cubicBezTo>
                  <a:cubicBezTo>
                    <a:pt x="59" y="449"/>
                    <a:pt x="64" y="447"/>
                    <a:pt x="58" y="447"/>
                  </a:cubicBezTo>
                  <a:close/>
                  <a:moveTo>
                    <a:pt x="39" y="447"/>
                  </a:moveTo>
                  <a:cubicBezTo>
                    <a:pt x="38" y="448"/>
                    <a:pt x="37" y="448"/>
                    <a:pt x="37" y="448"/>
                  </a:cubicBezTo>
                  <a:cubicBezTo>
                    <a:pt x="37" y="448"/>
                    <a:pt x="38" y="449"/>
                    <a:pt x="37" y="450"/>
                  </a:cubicBezTo>
                  <a:cubicBezTo>
                    <a:pt x="39" y="450"/>
                    <a:pt x="41" y="450"/>
                    <a:pt x="41" y="450"/>
                  </a:cubicBezTo>
                  <a:cubicBezTo>
                    <a:pt x="42" y="450"/>
                    <a:pt x="41" y="449"/>
                    <a:pt x="41" y="448"/>
                  </a:cubicBezTo>
                  <a:cubicBezTo>
                    <a:pt x="43" y="449"/>
                    <a:pt x="43" y="447"/>
                    <a:pt x="43" y="447"/>
                  </a:cubicBezTo>
                  <a:cubicBezTo>
                    <a:pt x="42" y="447"/>
                    <a:pt x="40" y="447"/>
                    <a:pt x="39" y="447"/>
                  </a:cubicBezTo>
                  <a:close/>
                  <a:moveTo>
                    <a:pt x="35" y="445"/>
                  </a:moveTo>
                  <a:cubicBezTo>
                    <a:pt x="34" y="446"/>
                    <a:pt x="34" y="446"/>
                    <a:pt x="34" y="446"/>
                  </a:cubicBezTo>
                  <a:cubicBezTo>
                    <a:pt x="32" y="448"/>
                    <a:pt x="37" y="446"/>
                    <a:pt x="36" y="446"/>
                  </a:cubicBezTo>
                  <a:cubicBezTo>
                    <a:pt x="36" y="445"/>
                    <a:pt x="36" y="445"/>
                    <a:pt x="35" y="445"/>
                  </a:cubicBezTo>
                  <a:close/>
                  <a:moveTo>
                    <a:pt x="27" y="418"/>
                  </a:moveTo>
                  <a:cubicBezTo>
                    <a:pt x="29" y="418"/>
                    <a:pt x="29" y="422"/>
                    <a:pt x="27" y="422"/>
                  </a:cubicBezTo>
                  <a:cubicBezTo>
                    <a:pt x="23" y="424"/>
                    <a:pt x="26" y="419"/>
                    <a:pt x="27" y="418"/>
                  </a:cubicBezTo>
                  <a:close/>
                  <a:moveTo>
                    <a:pt x="35" y="418"/>
                  </a:moveTo>
                  <a:cubicBezTo>
                    <a:pt x="36" y="419"/>
                    <a:pt x="37" y="419"/>
                    <a:pt x="37" y="419"/>
                  </a:cubicBezTo>
                  <a:cubicBezTo>
                    <a:pt x="37" y="420"/>
                    <a:pt x="38" y="420"/>
                    <a:pt x="37" y="421"/>
                  </a:cubicBezTo>
                  <a:cubicBezTo>
                    <a:pt x="37" y="421"/>
                    <a:pt x="34" y="424"/>
                    <a:pt x="34" y="424"/>
                  </a:cubicBezTo>
                  <a:cubicBezTo>
                    <a:pt x="29" y="426"/>
                    <a:pt x="35" y="418"/>
                    <a:pt x="35" y="418"/>
                  </a:cubicBezTo>
                  <a:close/>
                  <a:moveTo>
                    <a:pt x="31" y="416"/>
                  </a:moveTo>
                  <a:cubicBezTo>
                    <a:pt x="33" y="416"/>
                    <a:pt x="36" y="418"/>
                    <a:pt x="32" y="417"/>
                  </a:cubicBezTo>
                  <a:cubicBezTo>
                    <a:pt x="32" y="417"/>
                    <a:pt x="29" y="415"/>
                    <a:pt x="31" y="416"/>
                  </a:cubicBezTo>
                  <a:close/>
                  <a:moveTo>
                    <a:pt x="6" y="392"/>
                  </a:moveTo>
                  <a:cubicBezTo>
                    <a:pt x="6" y="393"/>
                    <a:pt x="7" y="393"/>
                    <a:pt x="6" y="395"/>
                  </a:cubicBezTo>
                  <a:cubicBezTo>
                    <a:pt x="6" y="395"/>
                    <a:pt x="4" y="397"/>
                    <a:pt x="4" y="398"/>
                  </a:cubicBezTo>
                  <a:cubicBezTo>
                    <a:pt x="4" y="398"/>
                    <a:pt x="5" y="401"/>
                    <a:pt x="5" y="400"/>
                  </a:cubicBezTo>
                  <a:cubicBezTo>
                    <a:pt x="5" y="400"/>
                    <a:pt x="5" y="403"/>
                    <a:pt x="5" y="404"/>
                  </a:cubicBezTo>
                  <a:cubicBezTo>
                    <a:pt x="5" y="404"/>
                    <a:pt x="7" y="404"/>
                    <a:pt x="7" y="404"/>
                  </a:cubicBezTo>
                  <a:cubicBezTo>
                    <a:pt x="7" y="402"/>
                    <a:pt x="7" y="402"/>
                    <a:pt x="7" y="402"/>
                  </a:cubicBezTo>
                  <a:cubicBezTo>
                    <a:pt x="8" y="402"/>
                    <a:pt x="9" y="403"/>
                    <a:pt x="10" y="402"/>
                  </a:cubicBezTo>
                  <a:cubicBezTo>
                    <a:pt x="10" y="402"/>
                    <a:pt x="11" y="400"/>
                    <a:pt x="9" y="400"/>
                  </a:cubicBezTo>
                  <a:cubicBezTo>
                    <a:pt x="9" y="400"/>
                    <a:pt x="9" y="398"/>
                    <a:pt x="9" y="398"/>
                  </a:cubicBezTo>
                  <a:cubicBezTo>
                    <a:pt x="9" y="398"/>
                    <a:pt x="12" y="398"/>
                    <a:pt x="11" y="398"/>
                  </a:cubicBezTo>
                  <a:cubicBezTo>
                    <a:pt x="12" y="398"/>
                    <a:pt x="11" y="400"/>
                    <a:pt x="11" y="400"/>
                  </a:cubicBezTo>
                  <a:cubicBezTo>
                    <a:pt x="13" y="399"/>
                    <a:pt x="12" y="396"/>
                    <a:pt x="12" y="396"/>
                  </a:cubicBezTo>
                  <a:cubicBezTo>
                    <a:pt x="11" y="396"/>
                    <a:pt x="11" y="396"/>
                    <a:pt x="11" y="396"/>
                  </a:cubicBezTo>
                  <a:cubicBezTo>
                    <a:pt x="11" y="396"/>
                    <a:pt x="9" y="392"/>
                    <a:pt x="8" y="392"/>
                  </a:cubicBezTo>
                  <a:cubicBezTo>
                    <a:pt x="7" y="392"/>
                    <a:pt x="7" y="392"/>
                    <a:pt x="6" y="392"/>
                  </a:cubicBezTo>
                  <a:close/>
                  <a:moveTo>
                    <a:pt x="2" y="391"/>
                  </a:moveTo>
                  <a:cubicBezTo>
                    <a:pt x="2" y="391"/>
                    <a:pt x="1" y="393"/>
                    <a:pt x="1" y="393"/>
                  </a:cubicBezTo>
                  <a:cubicBezTo>
                    <a:pt x="1" y="393"/>
                    <a:pt x="2" y="393"/>
                    <a:pt x="4" y="393"/>
                  </a:cubicBezTo>
                  <a:cubicBezTo>
                    <a:pt x="3" y="393"/>
                    <a:pt x="3" y="391"/>
                    <a:pt x="2" y="391"/>
                  </a:cubicBezTo>
                  <a:close/>
                  <a:moveTo>
                    <a:pt x="9" y="389"/>
                  </a:moveTo>
                  <a:cubicBezTo>
                    <a:pt x="10" y="390"/>
                    <a:pt x="9" y="390"/>
                    <a:pt x="9" y="391"/>
                  </a:cubicBezTo>
                  <a:cubicBezTo>
                    <a:pt x="10" y="393"/>
                    <a:pt x="16" y="395"/>
                    <a:pt x="13" y="393"/>
                  </a:cubicBezTo>
                  <a:cubicBezTo>
                    <a:pt x="12" y="391"/>
                    <a:pt x="11" y="390"/>
                    <a:pt x="9" y="389"/>
                  </a:cubicBezTo>
                  <a:close/>
                  <a:moveTo>
                    <a:pt x="4" y="385"/>
                  </a:moveTo>
                  <a:cubicBezTo>
                    <a:pt x="4" y="385"/>
                    <a:pt x="2" y="386"/>
                    <a:pt x="2" y="387"/>
                  </a:cubicBezTo>
                  <a:cubicBezTo>
                    <a:pt x="1" y="388"/>
                    <a:pt x="2" y="388"/>
                    <a:pt x="2" y="389"/>
                  </a:cubicBezTo>
                  <a:cubicBezTo>
                    <a:pt x="3" y="389"/>
                    <a:pt x="3" y="389"/>
                    <a:pt x="3" y="389"/>
                  </a:cubicBezTo>
                  <a:cubicBezTo>
                    <a:pt x="3" y="389"/>
                    <a:pt x="3" y="389"/>
                    <a:pt x="3" y="389"/>
                  </a:cubicBezTo>
                  <a:cubicBezTo>
                    <a:pt x="3" y="389"/>
                    <a:pt x="4" y="389"/>
                    <a:pt x="5" y="390"/>
                  </a:cubicBezTo>
                  <a:cubicBezTo>
                    <a:pt x="6" y="389"/>
                    <a:pt x="6" y="388"/>
                    <a:pt x="7" y="387"/>
                  </a:cubicBezTo>
                  <a:cubicBezTo>
                    <a:pt x="7" y="386"/>
                    <a:pt x="5" y="385"/>
                    <a:pt x="4" y="385"/>
                  </a:cubicBezTo>
                  <a:close/>
                  <a:moveTo>
                    <a:pt x="4" y="358"/>
                  </a:moveTo>
                  <a:cubicBezTo>
                    <a:pt x="4" y="359"/>
                    <a:pt x="4" y="361"/>
                    <a:pt x="4" y="363"/>
                  </a:cubicBezTo>
                  <a:cubicBezTo>
                    <a:pt x="2" y="363"/>
                    <a:pt x="3" y="362"/>
                    <a:pt x="3" y="361"/>
                  </a:cubicBezTo>
                  <a:cubicBezTo>
                    <a:pt x="3" y="361"/>
                    <a:pt x="0" y="362"/>
                    <a:pt x="2" y="363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368"/>
                    <a:pt x="1" y="369"/>
                    <a:pt x="2" y="370"/>
                  </a:cubicBezTo>
                  <a:cubicBezTo>
                    <a:pt x="2" y="370"/>
                    <a:pt x="1" y="368"/>
                    <a:pt x="2" y="369"/>
                  </a:cubicBezTo>
                  <a:cubicBezTo>
                    <a:pt x="2" y="369"/>
                    <a:pt x="2" y="373"/>
                    <a:pt x="2" y="372"/>
                  </a:cubicBezTo>
                  <a:cubicBezTo>
                    <a:pt x="2" y="373"/>
                    <a:pt x="2" y="373"/>
                    <a:pt x="2" y="373"/>
                  </a:cubicBezTo>
                  <a:cubicBezTo>
                    <a:pt x="3" y="374"/>
                    <a:pt x="3" y="373"/>
                    <a:pt x="4" y="375"/>
                  </a:cubicBezTo>
                  <a:cubicBezTo>
                    <a:pt x="3" y="375"/>
                    <a:pt x="2" y="377"/>
                    <a:pt x="2" y="377"/>
                  </a:cubicBezTo>
                  <a:cubicBezTo>
                    <a:pt x="1" y="377"/>
                    <a:pt x="1" y="377"/>
                    <a:pt x="1" y="377"/>
                  </a:cubicBezTo>
                  <a:cubicBezTo>
                    <a:pt x="0" y="381"/>
                    <a:pt x="2" y="382"/>
                    <a:pt x="4" y="384"/>
                  </a:cubicBezTo>
                  <a:cubicBezTo>
                    <a:pt x="3" y="384"/>
                    <a:pt x="5" y="383"/>
                    <a:pt x="5" y="383"/>
                  </a:cubicBezTo>
                  <a:cubicBezTo>
                    <a:pt x="6" y="383"/>
                    <a:pt x="6" y="383"/>
                    <a:pt x="6" y="383"/>
                  </a:cubicBezTo>
                  <a:cubicBezTo>
                    <a:pt x="6" y="383"/>
                    <a:pt x="7" y="384"/>
                    <a:pt x="7" y="385"/>
                  </a:cubicBezTo>
                  <a:cubicBezTo>
                    <a:pt x="9" y="385"/>
                    <a:pt x="8" y="383"/>
                    <a:pt x="9" y="384"/>
                  </a:cubicBezTo>
                  <a:cubicBezTo>
                    <a:pt x="10" y="381"/>
                    <a:pt x="11" y="377"/>
                    <a:pt x="11" y="375"/>
                  </a:cubicBezTo>
                  <a:cubicBezTo>
                    <a:pt x="12" y="370"/>
                    <a:pt x="10" y="363"/>
                    <a:pt x="9" y="358"/>
                  </a:cubicBezTo>
                  <a:cubicBezTo>
                    <a:pt x="7" y="358"/>
                    <a:pt x="6" y="358"/>
                    <a:pt x="4" y="358"/>
                  </a:cubicBezTo>
                  <a:close/>
                  <a:moveTo>
                    <a:pt x="15" y="319"/>
                  </a:moveTo>
                  <a:cubicBezTo>
                    <a:pt x="15" y="319"/>
                    <a:pt x="14" y="321"/>
                    <a:pt x="14" y="321"/>
                  </a:cubicBezTo>
                  <a:cubicBezTo>
                    <a:pt x="13" y="321"/>
                    <a:pt x="13" y="320"/>
                    <a:pt x="12" y="320"/>
                  </a:cubicBezTo>
                  <a:cubicBezTo>
                    <a:pt x="12" y="321"/>
                    <a:pt x="11" y="321"/>
                    <a:pt x="10" y="322"/>
                  </a:cubicBezTo>
                  <a:cubicBezTo>
                    <a:pt x="11" y="323"/>
                    <a:pt x="10" y="324"/>
                    <a:pt x="11" y="325"/>
                  </a:cubicBezTo>
                  <a:cubicBezTo>
                    <a:pt x="11" y="326"/>
                    <a:pt x="13" y="326"/>
                    <a:pt x="13" y="327"/>
                  </a:cubicBezTo>
                  <a:cubicBezTo>
                    <a:pt x="12" y="328"/>
                    <a:pt x="11" y="328"/>
                    <a:pt x="9" y="329"/>
                  </a:cubicBezTo>
                  <a:cubicBezTo>
                    <a:pt x="9" y="329"/>
                    <a:pt x="10" y="331"/>
                    <a:pt x="9" y="331"/>
                  </a:cubicBezTo>
                  <a:cubicBezTo>
                    <a:pt x="10" y="331"/>
                    <a:pt x="10" y="331"/>
                    <a:pt x="11" y="331"/>
                  </a:cubicBezTo>
                  <a:cubicBezTo>
                    <a:pt x="11" y="331"/>
                    <a:pt x="12" y="329"/>
                    <a:pt x="12" y="329"/>
                  </a:cubicBezTo>
                  <a:cubicBezTo>
                    <a:pt x="15" y="328"/>
                    <a:pt x="16" y="329"/>
                    <a:pt x="18" y="328"/>
                  </a:cubicBezTo>
                  <a:cubicBezTo>
                    <a:pt x="18" y="327"/>
                    <a:pt x="18" y="327"/>
                    <a:pt x="18" y="327"/>
                  </a:cubicBezTo>
                  <a:cubicBezTo>
                    <a:pt x="17" y="326"/>
                    <a:pt x="16" y="326"/>
                    <a:pt x="14" y="326"/>
                  </a:cubicBezTo>
                  <a:cubicBezTo>
                    <a:pt x="14" y="326"/>
                    <a:pt x="14" y="324"/>
                    <a:pt x="14" y="324"/>
                  </a:cubicBezTo>
                  <a:cubicBezTo>
                    <a:pt x="16" y="324"/>
                    <a:pt x="16" y="324"/>
                    <a:pt x="17" y="323"/>
                  </a:cubicBezTo>
                  <a:cubicBezTo>
                    <a:pt x="17" y="321"/>
                    <a:pt x="17" y="321"/>
                    <a:pt x="17" y="319"/>
                  </a:cubicBezTo>
                  <a:lnTo>
                    <a:pt x="15" y="319"/>
                  </a:lnTo>
                  <a:close/>
                  <a:moveTo>
                    <a:pt x="15" y="315"/>
                  </a:moveTo>
                  <a:cubicBezTo>
                    <a:pt x="15" y="316"/>
                    <a:pt x="15" y="317"/>
                    <a:pt x="16" y="317"/>
                  </a:cubicBezTo>
                  <a:cubicBezTo>
                    <a:pt x="16" y="316"/>
                    <a:pt x="17" y="315"/>
                    <a:pt x="15" y="315"/>
                  </a:cubicBezTo>
                  <a:close/>
                  <a:moveTo>
                    <a:pt x="13" y="312"/>
                  </a:moveTo>
                  <a:cubicBezTo>
                    <a:pt x="13" y="314"/>
                    <a:pt x="13" y="314"/>
                    <a:pt x="13" y="314"/>
                  </a:cubicBezTo>
                  <a:cubicBezTo>
                    <a:pt x="13" y="314"/>
                    <a:pt x="14" y="314"/>
                    <a:pt x="15" y="315"/>
                  </a:cubicBezTo>
                  <a:cubicBezTo>
                    <a:pt x="14" y="314"/>
                    <a:pt x="15" y="312"/>
                    <a:pt x="13" y="312"/>
                  </a:cubicBezTo>
                  <a:close/>
                  <a:moveTo>
                    <a:pt x="13" y="308"/>
                  </a:moveTo>
                  <a:cubicBezTo>
                    <a:pt x="13" y="308"/>
                    <a:pt x="13" y="310"/>
                    <a:pt x="13" y="311"/>
                  </a:cubicBezTo>
                  <a:cubicBezTo>
                    <a:pt x="13" y="310"/>
                    <a:pt x="14" y="311"/>
                    <a:pt x="14" y="311"/>
                  </a:cubicBezTo>
                  <a:cubicBezTo>
                    <a:pt x="14" y="311"/>
                    <a:pt x="15" y="308"/>
                    <a:pt x="13" y="308"/>
                  </a:cubicBezTo>
                  <a:close/>
                  <a:moveTo>
                    <a:pt x="19" y="279"/>
                  </a:moveTo>
                  <a:cubicBezTo>
                    <a:pt x="18" y="281"/>
                    <a:pt x="18" y="281"/>
                    <a:pt x="18" y="281"/>
                  </a:cubicBezTo>
                  <a:cubicBezTo>
                    <a:pt x="17" y="281"/>
                    <a:pt x="17" y="280"/>
                    <a:pt x="15" y="280"/>
                  </a:cubicBezTo>
                  <a:cubicBezTo>
                    <a:pt x="15" y="287"/>
                    <a:pt x="15" y="292"/>
                    <a:pt x="14" y="299"/>
                  </a:cubicBezTo>
                  <a:cubicBezTo>
                    <a:pt x="15" y="299"/>
                    <a:pt x="15" y="298"/>
                    <a:pt x="15" y="299"/>
                  </a:cubicBezTo>
                  <a:cubicBezTo>
                    <a:pt x="16" y="299"/>
                    <a:pt x="18" y="299"/>
                    <a:pt x="18" y="299"/>
                  </a:cubicBezTo>
                  <a:cubicBezTo>
                    <a:pt x="19" y="299"/>
                    <a:pt x="20" y="298"/>
                    <a:pt x="20" y="297"/>
                  </a:cubicBezTo>
                  <a:cubicBezTo>
                    <a:pt x="20" y="297"/>
                    <a:pt x="20" y="295"/>
                    <a:pt x="20" y="295"/>
                  </a:cubicBezTo>
                  <a:cubicBezTo>
                    <a:pt x="21" y="295"/>
                    <a:pt x="21" y="295"/>
                    <a:pt x="21" y="295"/>
                  </a:cubicBezTo>
                  <a:cubicBezTo>
                    <a:pt x="22" y="291"/>
                    <a:pt x="19" y="292"/>
                    <a:pt x="22" y="289"/>
                  </a:cubicBezTo>
                  <a:cubicBezTo>
                    <a:pt x="22" y="289"/>
                    <a:pt x="20" y="289"/>
                    <a:pt x="19" y="289"/>
                  </a:cubicBezTo>
                  <a:cubicBezTo>
                    <a:pt x="20" y="287"/>
                    <a:pt x="19" y="287"/>
                    <a:pt x="20" y="285"/>
                  </a:cubicBezTo>
                  <a:cubicBezTo>
                    <a:pt x="21" y="285"/>
                    <a:pt x="21" y="285"/>
                    <a:pt x="21" y="285"/>
                  </a:cubicBezTo>
                  <a:cubicBezTo>
                    <a:pt x="22" y="283"/>
                    <a:pt x="21" y="282"/>
                    <a:pt x="21" y="280"/>
                  </a:cubicBezTo>
                  <a:lnTo>
                    <a:pt x="19" y="27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Freeform 289">
              <a:extLst>
                <a:ext uri="{FF2B5EF4-FFF2-40B4-BE49-F238E27FC236}">
                  <a16:creationId xmlns:a16="http://schemas.microsoft.com/office/drawing/2014/main" xmlns="" id="{1F6174A6-37AD-494C-9421-71ED58A44A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7475" y="4902120"/>
              <a:ext cx="271258" cy="1625771"/>
            </a:xfrm>
            <a:custGeom>
              <a:avLst/>
              <a:gdLst>
                <a:gd name="T0" fmla="*/ 52 w 77"/>
                <a:gd name="T1" fmla="*/ 0 h 461"/>
                <a:gd name="T2" fmla="*/ 49 w 77"/>
                <a:gd name="T3" fmla="*/ 42 h 461"/>
                <a:gd name="T4" fmla="*/ 44 w 77"/>
                <a:gd name="T5" fmla="*/ 85 h 461"/>
                <a:gd name="T6" fmla="*/ 41 w 77"/>
                <a:gd name="T7" fmla="*/ 115 h 461"/>
                <a:gd name="T8" fmla="*/ 39 w 77"/>
                <a:gd name="T9" fmla="*/ 158 h 461"/>
                <a:gd name="T10" fmla="*/ 29 w 77"/>
                <a:gd name="T11" fmla="*/ 203 h 461"/>
                <a:gd name="T12" fmla="*/ 20 w 77"/>
                <a:gd name="T13" fmla="*/ 233 h 461"/>
                <a:gd name="T14" fmla="*/ 19 w 77"/>
                <a:gd name="T15" fmla="*/ 264 h 461"/>
                <a:gd name="T16" fmla="*/ 28 w 77"/>
                <a:gd name="T17" fmla="*/ 279 h 461"/>
                <a:gd name="T18" fmla="*/ 26 w 77"/>
                <a:gd name="T19" fmla="*/ 304 h 461"/>
                <a:gd name="T20" fmla="*/ 21 w 77"/>
                <a:gd name="T21" fmla="*/ 326 h 461"/>
                <a:gd name="T22" fmla="*/ 13 w 77"/>
                <a:gd name="T23" fmla="*/ 333 h 461"/>
                <a:gd name="T24" fmla="*/ 4 w 77"/>
                <a:gd name="T25" fmla="*/ 344 h 461"/>
                <a:gd name="T26" fmla="*/ 14 w 77"/>
                <a:gd name="T27" fmla="*/ 353 h 461"/>
                <a:gd name="T28" fmla="*/ 14 w 77"/>
                <a:gd name="T29" fmla="*/ 375 h 461"/>
                <a:gd name="T30" fmla="*/ 10 w 77"/>
                <a:gd name="T31" fmla="*/ 387 h 461"/>
                <a:gd name="T32" fmla="*/ 17 w 77"/>
                <a:gd name="T33" fmla="*/ 400 h 461"/>
                <a:gd name="T34" fmla="*/ 4 w 77"/>
                <a:gd name="T35" fmla="*/ 412 h 461"/>
                <a:gd name="T36" fmla="*/ 11 w 77"/>
                <a:gd name="T37" fmla="*/ 419 h 461"/>
                <a:gd name="T38" fmla="*/ 23 w 77"/>
                <a:gd name="T39" fmla="*/ 404 h 461"/>
                <a:gd name="T40" fmla="*/ 21 w 77"/>
                <a:gd name="T41" fmla="*/ 410 h 461"/>
                <a:gd name="T42" fmla="*/ 17 w 77"/>
                <a:gd name="T43" fmla="*/ 430 h 461"/>
                <a:gd name="T44" fmla="*/ 29 w 77"/>
                <a:gd name="T45" fmla="*/ 436 h 461"/>
                <a:gd name="T46" fmla="*/ 37 w 77"/>
                <a:gd name="T47" fmla="*/ 432 h 461"/>
                <a:gd name="T48" fmla="*/ 46 w 77"/>
                <a:gd name="T49" fmla="*/ 409 h 461"/>
                <a:gd name="T50" fmla="*/ 21 w 77"/>
                <a:gd name="T51" fmla="*/ 369 h 461"/>
                <a:gd name="T52" fmla="*/ 32 w 77"/>
                <a:gd name="T53" fmla="*/ 324 h 461"/>
                <a:gd name="T54" fmla="*/ 34 w 77"/>
                <a:gd name="T55" fmla="*/ 276 h 461"/>
                <a:gd name="T56" fmla="*/ 37 w 77"/>
                <a:gd name="T57" fmla="*/ 219 h 461"/>
                <a:gd name="T58" fmla="*/ 50 w 77"/>
                <a:gd name="T59" fmla="*/ 162 h 461"/>
                <a:gd name="T60" fmla="*/ 64 w 77"/>
                <a:gd name="T61" fmla="*/ 95 h 461"/>
                <a:gd name="T62" fmla="*/ 66 w 77"/>
                <a:gd name="T63" fmla="*/ 444 h 461"/>
                <a:gd name="T64" fmla="*/ 49 w 77"/>
                <a:gd name="T65" fmla="*/ 427 h 461"/>
                <a:gd name="T66" fmla="*/ 42 w 77"/>
                <a:gd name="T67" fmla="*/ 440 h 461"/>
                <a:gd name="T68" fmla="*/ 34 w 77"/>
                <a:gd name="T69" fmla="*/ 432 h 461"/>
                <a:gd name="T70" fmla="*/ 31 w 77"/>
                <a:gd name="T71" fmla="*/ 444 h 461"/>
                <a:gd name="T72" fmla="*/ 53 w 77"/>
                <a:gd name="T73" fmla="*/ 448 h 461"/>
                <a:gd name="T74" fmla="*/ 71 w 77"/>
                <a:gd name="T75" fmla="*/ 446 h 461"/>
                <a:gd name="T76" fmla="*/ 67 w 77"/>
                <a:gd name="T77" fmla="*/ 458 h 461"/>
                <a:gd name="T78" fmla="*/ 52 w 77"/>
                <a:gd name="T79" fmla="*/ 450 h 461"/>
                <a:gd name="T80" fmla="*/ 54 w 77"/>
                <a:gd name="T81" fmla="*/ 452 h 461"/>
                <a:gd name="T82" fmla="*/ 41 w 77"/>
                <a:gd name="T83" fmla="*/ 448 h 461"/>
                <a:gd name="T84" fmla="*/ 27 w 77"/>
                <a:gd name="T85" fmla="*/ 422 h 461"/>
                <a:gd name="T86" fmla="*/ 32 w 77"/>
                <a:gd name="T87" fmla="*/ 417 h 461"/>
                <a:gd name="T88" fmla="*/ 7 w 77"/>
                <a:gd name="T89" fmla="*/ 402 h 461"/>
                <a:gd name="T90" fmla="*/ 8 w 77"/>
                <a:gd name="T91" fmla="*/ 392 h 461"/>
                <a:gd name="T92" fmla="*/ 13 w 77"/>
                <a:gd name="T93" fmla="*/ 393 h 461"/>
                <a:gd name="T94" fmla="*/ 7 w 77"/>
                <a:gd name="T95" fmla="*/ 387 h 461"/>
                <a:gd name="T96" fmla="*/ 2 w 77"/>
                <a:gd name="T97" fmla="*/ 369 h 461"/>
                <a:gd name="T98" fmla="*/ 6 w 77"/>
                <a:gd name="T99" fmla="*/ 383 h 461"/>
                <a:gd name="T100" fmla="*/ 12 w 77"/>
                <a:gd name="T101" fmla="*/ 320 h 461"/>
                <a:gd name="T102" fmla="*/ 18 w 77"/>
                <a:gd name="T103" fmla="*/ 328 h 461"/>
                <a:gd name="T104" fmla="*/ 16 w 77"/>
                <a:gd name="T105" fmla="*/ 317 h 461"/>
                <a:gd name="T106" fmla="*/ 14 w 77"/>
                <a:gd name="T107" fmla="*/ 311 h 461"/>
                <a:gd name="T108" fmla="*/ 20 w 77"/>
                <a:gd name="T109" fmla="*/ 297 h 461"/>
                <a:gd name="T110" fmla="*/ 19 w 77"/>
                <a:gd name="T111" fmla="*/ 279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" h="461">
                  <a:moveTo>
                    <a:pt x="71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41"/>
                    <a:pt x="66" y="34"/>
                    <a:pt x="65" y="32"/>
                  </a:cubicBezTo>
                  <a:cubicBezTo>
                    <a:pt x="63" y="30"/>
                    <a:pt x="63" y="26"/>
                    <a:pt x="62" y="23"/>
                  </a:cubicBezTo>
                  <a:cubicBezTo>
                    <a:pt x="61" y="21"/>
                    <a:pt x="60" y="15"/>
                    <a:pt x="60" y="15"/>
                  </a:cubicBezTo>
                  <a:cubicBezTo>
                    <a:pt x="60" y="15"/>
                    <a:pt x="58" y="12"/>
                    <a:pt x="56" y="10"/>
                  </a:cubicBezTo>
                  <a:cubicBezTo>
                    <a:pt x="54" y="9"/>
                    <a:pt x="52" y="0"/>
                    <a:pt x="52" y="0"/>
                  </a:cubicBezTo>
                  <a:cubicBezTo>
                    <a:pt x="52" y="0"/>
                    <a:pt x="51" y="0"/>
                    <a:pt x="50" y="3"/>
                  </a:cubicBezTo>
                  <a:cubicBezTo>
                    <a:pt x="49" y="5"/>
                    <a:pt x="47" y="6"/>
                    <a:pt x="47" y="6"/>
                  </a:cubicBezTo>
                  <a:cubicBezTo>
                    <a:pt x="47" y="6"/>
                    <a:pt x="48" y="7"/>
                    <a:pt x="48" y="8"/>
                  </a:cubicBezTo>
                  <a:cubicBezTo>
                    <a:pt x="48" y="9"/>
                    <a:pt x="48" y="10"/>
                    <a:pt x="48" y="12"/>
                  </a:cubicBezTo>
                  <a:cubicBezTo>
                    <a:pt x="49" y="17"/>
                    <a:pt x="51" y="22"/>
                    <a:pt x="50" y="29"/>
                  </a:cubicBezTo>
                  <a:cubicBezTo>
                    <a:pt x="50" y="31"/>
                    <a:pt x="48" y="35"/>
                    <a:pt x="49" y="38"/>
                  </a:cubicBezTo>
                  <a:cubicBezTo>
                    <a:pt x="49" y="39"/>
                    <a:pt x="51" y="40"/>
                    <a:pt x="50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3"/>
                    <a:pt x="49" y="44"/>
                    <a:pt x="48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51"/>
                    <a:pt x="47" y="56"/>
                    <a:pt x="47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5"/>
                    <a:pt x="46" y="65"/>
                    <a:pt x="47" y="67"/>
                  </a:cubicBezTo>
                  <a:cubicBezTo>
                    <a:pt x="47" y="67"/>
                    <a:pt x="47" y="69"/>
                    <a:pt x="47" y="69"/>
                  </a:cubicBezTo>
                  <a:cubicBezTo>
                    <a:pt x="45" y="69"/>
                    <a:pt x="46" y="70"/>
                    <a:pt x="46" y="71"/>
                  </a:cubicBezTo>
                  <a:cubicBezTo>
                    <a:pt x="45" y="74"/>
                    <a:pt x="43" y="79"/>
                    <a:pt x="44" y="85"/>
                  </a:cubicBezTo>
                  <a:cubicBezTo>
                    <a:pt x="44" y="86"/>
                    <a:pt x="46" y="88"/>
                    <a:pt x="45" y="89"/>
                  </a:cubicBezTo>
                  <a:cubicBezTo>
                    <a:pt x="45" y="91"/>
                    <a:pt x="44" y="94"/>
                    <a:pt x="43" y="97"/>
                  </a:cubicBezTo>
                  <a:cubicBezTo>
                    <a:pt x="45" y="97"/>
                    <a:pt x="43" y="98"/>
                    <a:pt x="43" y="98"/>
                  </a:cubicBezTo>
                  <a:cubicBezTo>
                    <a:pt x="43" y="99"/>
                    <a:pt x="43" y="102"/>
                    <a:pt x="43" y="102"/>
                  </a:cubicBezTo>
                  <a:cubicBezTo>
                    <a:pt x="43" y="103"/>
                    <a:pt x="43" y="104"/>
                    <a:pt x="43" y="105"/>
                  </a:cubicBezTo>
                  <a:cubicBezTo>
                    <a:pt x="43" y="105"/>
                    <a:pt x="43" y="107"/>
                    <a:pt x="43" y="108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0" y="112"/>
                    <a:pt x="42" y="113"/>
                    <a:pt x="41" y="115"/>
                  </a:cubicBezTo>
                  <a:cubicBezTo>
                    <a:pt x="41" y="115"/>
                    <a:pt x="40" y="116"/>
                    <a:pt x="40" y="116"/>
                  </a:cubicBezTo>
                  <a:cubicBezTo>
                    <a:pt x="40" y="117"/>
                    <a:pt x="40" y="120"/>
                    <a:pt x="40" y="121"/>
                  </a:cubicBezTo>
                  <a:cubicBezTo>
                    <a:pt x="40" y="122"/>
                    <a:pt x="38" y="126"/>
                    <a:pt x="37" y="127"/>
                  </a:cubicBezTo>
                  <a:cubicBezTo>
                    <a:pt x="37" y="132"/>
                    <a:pt x="40" y="133"/>
                    <a:pt x="40" y="136"/>
                  </a:cubicBezTo>
                  <a:cubicBezTo>
                    <a:pt x="40" y="138"/>
                    <a:pt x="40" y="142"/>
                    <a:pt x="39" y="145"/>
                  </a:cubicBezTo>
                  <a:cubicBezTo>
                    <a:pt x="39" y="145"/>
                    <a:pt x="38" y="145"/>
                    <a:pt x="38" y="145"/>
                  </a:cubicBezTo>
                  <a:cubicBezTo>
                    <a:pt x="37" y="147"/>
                    <a:pt x="37" y="149"/>
                    <a:pt x="37" y="151"/>
                  </a:cubicBezTo>
                  <a:cubicBezTo>
                    <a:pt x="37" y="153"/>
                    <a:pt x="39" y="156"/>
                    <a:pt x="39" y="158"/>
                  </a:cubicBezTo>
                  <a:cubicBezTo>
                    <a:pt x="39" y="159"/>
                    <a:pt x="39" y="171"/>
                    <a:pt x="39" y="172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80"/>
                    <a:pt x="35" y="179"/>
                  </a:cubicBezTo>
                  <a:cubicBezTo>
                    <a:pt x="35" y="180"/>
                    <a:pt x="36" y="179"/>
                    <a:pt x="36" y="181"/>
                  </a:cubicBezTo>
                  <a:cubicBezTo>
                    <a:pt x="36" y="182"/>
                    <a:pt x="33" y="184"/>
                    <a:pt x="33" y="185"/>
                  </a:cubicBezTo>
                  <a:cubicBezTo>
                    <a:pt x="32" y="187"/>
                    <a:pt x="33" y="189"/>
                    <a:pt x="33" y="191"/>
                  </a:cubicBezTo>
                  <a:cubicBezTo>
                    <a:pt x="32" y="194"/>
                    <a:pt x="28" y="197"/>
                    <a:pt x="28" y="200"/>
                  </a:cubicBezTo>
                  <a:cubicBezTo>
                    <a:pt x="28" y="202"/>
                    <a:pt x="29" y="202"/>
                    <a:pt x="29" y="203"/>
                  </a:cubicBezTo>
                  <a:cubicBezTo>
                    <a:pt x="30" y="205"/>
                    <a:pt x="29" y="209"/>
                    <a:pt x="29" y="211"/>
                  </a:cubicBezTo>
                  <a:cubicBezTo>
                    <a:pt x="29" y="212"/>
                    <a:pt x="26" y="213"/>
                    <a:pt x="26" y="214"/>
                  </a:cubicBezTo>
                  <a:cubicBezTo>
                    <a:pt x="26" y="215"/>
                    <a:pt x="26" y="216"/>
                    <a:pt x="26" y="217"/>
                  </a:cubicBezTo>
                  <a:cubicBezTo>
                    <a:pt x="25" y="221"/>
                    <a:pt x="21" y="217"/>
                    <a:pt x="24" y="226"/>
                  </a:cubicBezTo>
                  <a:cubicBezTo>
                    <a:pt x="23" y="226"/>
                    <a:pt x="22" y="225"/>
                    <a:pt x="21" y="226"/>
                  </a:cubicBezTo>
                  <a:cubicBezTo>
                    <a:pt x="20" y="226"/>
                    <a:pt x="20" y="227"/>
                    <a:pt x="19" y="227"/>
                  </a:cubicBezTo>
                  <a:cubicBezTo>
                    <a:pt x="20" y="228"/>
                    <a:pt x="21" y="229"/>
                    <a:pt x="21" y="230"/>
                  </a:cubicBezTo>
                  <a:cubicBezTo>
                    <a:pt x="21" y="230"/>
                    <a:pt x="20" y="232"/>
                    <a:pt x="20" y="233"/>
                  </a:cubicBezTo>
                  <a:cubicBezTo>
                    <a:pt x="20" y="233"/>
                    <a:pt x="22" y="234"/>
                    <a:pt x="22" y="234"/>
                  </a:cubicBezTo>
                  <a:cubicBezTo>
                    <a:pt x="22" y="236"/>
                    <a:pt x="21" y="238"/>
                    <a:pt x="21" y="238"/>
                  </a:cubicBezTo>
                  <a:cubicBezTo>
                    <a:pt x="21" y="238"/>
                    <a:pt x="21" y="240"/>
                    <a:pt x="21" y="240"/>
                  </a:cubicBezTo>
                  <a:cubicBezTo>
                    <a:pt x="21" y="240"/>
                    <a:pt x="22" y="242"/>
                    <a:pt x="22" y="242"/>
                  </a:cubicBezTo>
                  <a:cubicBezTo>
                    <a:pt x="22" y="242"/>
                    <a:pt x="21" y="243"/>
                    <a:pt x="21" y="243"/>
                  </a:cubicBezTo>
                  <a:cubicBezTo>
                    <a:pt x="23" y="243"/>
                    <a:pt x="24" y="254"/>
                    <a:pt x="23" y="256"/>
                  </a:cubicBezTo>
                  <a:cubicBezTo>
                    <a:pt x="23" y="256"/>
                    <a:pt x="21" y="256"/>
                    <a:pt x="21" y="256"/>
                  </a:cubicBezTo>
                  <a:cubicBezTo>
                    <a:pt x="21" y="259"/>
                    <a:pt x="19" y="262"/>
                    <a:pt x="19" y="264"/>
                  </a:cubicBezTo>
                  <a:cubicBezTo>
                    <a:pt x="19" y="265"/>
                    <a:pt x="17" y="271"/>
                    <a:pt x="17" y="271"/>
                  </a:cubicBezTo>
                  <a:cubicBezTo>
                    <a:pt x="18" y="271"/>
                    <a:pt x="19" y="278"/>
                    <a:pt x="19" y="279"/>
                  </a:cubicBezTo>
                  <a:cubicBezTo>
                    <a:pt x="20" y="278"/>
                    <a:pt x="21" y="279"/>
                    <a:pt x="22" y="279"/>
                  </a:cubicBezTo>
                  <a:cubicBezTo>
                    <a:pt x="22" y="279"/>
                    <a:pt x="22" y="277"/>
                    <a:pt x="23" y="276"/>
                  </a:cubicBezTo>
                  <a:cubicBezTo>
                    <a:pt x="23" y="275"/>
                    <a:pt x="25" y="275"/>
                    <a:pt x="25" y="275"/>
                  </a:cubicBezTo>
                  <a:cubicBezTo>
                    <a:pt x="26" y="276"/>
                    <a:pt x="26" y="277"/>
                    <a:pt x="27" y="278"/>
                  </a:cubicBezTo>
                  <a:cubicBezTo>
                    <a:pt x="28" y="278"/>
                    <a:pt x="28" y="278"/>
                    <a:pt x="28" y="278"/>
                  </a:cubicBezTo>
                  <a:cubicBezTo>
                    <a:pt x="28" y="278"/>
                    <a:pt x="28" y="279"/>
                    <a:pt x="28" y="279"/>
                  </a:cubicBezTo>
                  <a:cubicBezTo>
                    <a:pt x="28" y="280"/>
                    <a:pt x="26" y="281"/>
                    <a:pt x="25" y="281"/>
                  </a:cubicBezTo>
                  <a:cubicBezTo>
                    <a:pt x="26" y="285"/>
                    <a:pt x="26" y="290"/>
                    <a:pt x="26" y="294"/>
                  </a:cubicBezTo>
                  <a:cubicBezTo>
                    <a:pt x="24" y="295"/>
                    <a:pt x="25" y="293"/>
                    <a:pt x="25" y="293"/>
                  </a:cubicBezTo>
                  <a:cubicBezTo>
                    <a:pt x="25" y="293"/>
                    <a:pt x="25" y="294"/>
                    <a:pt x="24" y="295"/>
                  </a:cubicBezTo>
                  <a:cubicBezTo>
                    <a:pt x="24" y="296"/>
                    <a:pt x="22" y="297"/>
                    <a:pt x="23" y="298"/>
                  </a:cubicBezTo>
                  <a:cubicBezTo>
                    <a:pt x="24" y="298"/>
                    <a:pt x="24" y="298"/>
                    <a:pt x="24" y="298"/>
                  </a:cubicBezTo>
                  <a:cubicBezTo>
                    <a:pt x="24" y="299"/>
                    <a:pt x="24" y="300"/>
                    <a:pt x="24" y="301"/>
                  </a:cubicBezTo>
                  <a:cubicBezTo>
                    <a:pt x="24" y="302"/>
                    <a:pt x="26" y="303"/>
                    <a:pt x="26" y="304"/>
                  </a:cubicBezTo>
                  <a:cubicBezTo>
                    <a:pt x="25" y="305"/>
                    <a:pt x="23" y="306"/>
                    <a:pt x="21" y="307"/>
                  </a:cubicBezTo>
                  <a:cubicBezTo>
                    <a:pt x="21" y="307"/>
                    <a:pt x="22" y="309"/>
                    <a:pt x="21" y="309"/>
                  </a:cubicBezTo>
                  <a:cubicBezTo>
                    <a:pt x="23" y="310"/>
                    <a:pt x="23" y="309"/>
                    <a:pt x="23" y="311"/>
                  </a:cubicBezTo>
                  <a:cubicBezTo>
                    <a:pt x="22" y="311"/>
                    <a:pt x="22" y="311"/>
                    <a:pt x="19" y="311"/>
                  </a:cubicBezTo>
                  <a:cubicBezTo>
                    <a:pt x="19" y="311"/>
                    <a:pt x="21" y="313"/>
                    <a:pt x="21" y="313"/>
                  </a:cubicBezTo>
                  <a:cubicBezTo>
                    <a:pt x="19" y="314"/>
                    <a:pt x="19" y="314"/>
                    <a:pt x="19" y="314"/>
                  </a:cubicBezTo>
                  <a:cubicBezTo>
                    <a:pt x="20" y="319"/>
                    <a:pt x="20" y="321"/>
                    <a:pt x="19" y="325"/>
                  </a:cubicBezTo>
                  <a:cubicBezTo>
                    <a:pt x="20" y="325"/>
                    <a:pt x="21" y="324"/>
                    <a:pt x="21" y="326"/>
                  </a:cubicBezTo>
                  <a:cubicBezTo>
                    <a:pt x="19" y="327"/>
                    <a:pt x="19" y="327"/>
                    <a:pt x="19" y="327"/>
                  </a:cubicBezTo>
                  <a:cubicBezTo>
                    <a:pt x="19" y="330"/>
                    <a:pt x="19" y="333"/>
                    <a:pt x="19" y="336"/>
                  </a:cubicBezTo>
                  <a:cubicBezTo>
                    <a:pt x="18" y="336"/>
                    <a:pt x="18" y="338"/>
                    <a:pt x="17" y="337"/>
                  </a:cubicBezTo>
                  <a:cubicBezTo>
                    <a:pt x="17" y="337"/>
                    <a:pt x="17" y="337"/>
                    <a:pt x="17" y="337"/>
                  </a:cubicBezTo>
                  <a:cubicBezTo>
                    <a:pt x="16" y="336"/>
                    <a:pt x="18" y="334"/>
                    <a:pt x="14" y="335"/>
                  </a:cubicBezTo>
                  <a:cubicBezTo>
                    <a:pt x="14" y="335"/>
                    <a:pt x="14" y="337"/>
                    <a:pt x="14" y="337"/>
                  </a:cubicBezTo>
                  <a:cubicBezTo>
                    <a:pt x="13" y="337"/>
                    <a:pt x="10" y="337"/>
                    <a:pt x="12" y="336"/>
                  </a:cubicBezTo>
                  <a:cubicBezTo>
                    <a:pt x="13" y="336"/>
                    <a:pt x="12" y="334"/>
                    <a:pt x="13" y="333"/>
                  </a:cubicBezTo>
                  <a:cubicBezTo>
                    <a:pt x="12" y="334"/>
                    <a:pt x="11" y="335"/>
                    <a:pt x="9" y="336"/>
                  </a:cubicBezTo>
                  <a:cubicBezTo>
                    <a:pt x="9" y="336"/>
                    <a:pt x="10" y="333"/>
                    <a:pt x="10" y="333"/>
                  </a:cubicBezTo>
                  <a:cubicBezTo>
                    <a:pt x="9" y="332"/>
                    <a:pt x="8" y="333"/>
                    <a:pt x="7" y="332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3" y="335"/>
                    <a:pt x="4" y="334"/>
                    <a:pt x="6" y="337"/>
                  </a:cubicBezTo>
                  <a:cubicBezTo>
                    <a:pt x="5" y="338"/>
                    <a:pt x="3" y="339"/>
                    <a:pt x="2" y="341"/>
                  </a:cubicBezTo>
                  <a:cubicBezTo>
                    <a:pt x="3" y="341"/>
                    <a:pt x="2" y="343"/>
                    <a:pt x="2" y="344"/>
                  </a:cubicBezTo>
                  <a:cubicBezTo>
                    <a:pt x="4" y="344"/>
                    <a:pt x="4" y="344"/>
                    <a:pt x="4" y="344"/>
                  </a:cubicBezTo>
                  <a:cubicBezTo>
                    <a:pt x="4" y="344"/>
                    <a:pt x="2" y="340"/>
                    <a:pt x="6" y="341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2"/>
                    <a:pt x="6" y="344"/>
                    <a:pt x="6" y="344"/>
                  </a:cubicBezTo>
                  <a:cubicBezTo>
                    <a:pt x="6" y="344"/>
                    <a:pt x="9" y="344"/>
                    <a:pt x="10" y="345"/>
                  </a:cubicBezTo>
                  <a:cubicBezTo>
                    <a:pt x="10" y="345"/>
                    <a:pt x="10" y="343"/>
                    <a:pt x="10" y="343"/>
                  </a:cubicBezTo>
                  <a:cubicBezTo>
                    <a:pt x="11" y="342"/>
                    <a:pt x="13" y="343"/>
                    <a:pt x="13" y="343"/>
                  </a:cubicBezTo>
                  <a:cubicBezTo>
                    <a:pt x="15" y="347"/>
                    <a:pt x="16" y="348"/>
                    <a:pt x="14" y="353"/>
                  </a:cubicBezTo>
                  <a:cubicBezTo>
                    <a:pt x="15" y="353"/>
                    <a:pt x="15" y="353"/>
                    <a:pt x="16" y="353"/>
                  </a:cubicBezTo>
                  <a:cubicBezTo>
                    <a:pt x="16" y="354"/>
                    <a:pt x="15" y="354"/>
                    <a:pt x="15" y="355"/>
                  </a:cubicBezTo>
                  <a:cubicBezTo>
                    <a:pt x="13" y="355"/>
                    <a:pt x="14" y="355"/>
                    <a:pt x="12" y="355"/>
                  </a:cubicBezTo>
                  <a:cubicBezTo>
                    <a:pt x="13" y="357"/>
                    <a:pt x="12" y="361"/>
                    <a:pt x="13" y="365"/>
                  </a:cubicBezTo>
                  <a:cubicBezTo>
                    <a:pt x="13" y="365"/>
                    <a:pt x="14" y="366"/>
                    <a:pt x="14" y="367"/>
                  </a:cubicBezTo>
                  <a:cubicBezTo>
                    <a:pt x="13" y="367"/>
                    <a:pt x="13" y="367"/>
                    <a:pt x="13" y="367"/>
                  </a:cubicBezTo>
                  <a:cubicBezTo>
                    <a:pt x="12" y="369"/>
                    <a:pt x="12" y="372"/>
                    <a:pt x="12" y="375"/>
                  </a:cubicBezTo>
                  <a:cubicBezTo>
                    <a:pt x="13" y="375"/>
                    <a:pt x="14" y="376"/>
                    <a:pt x="14" y="375"/>
                  </a:cubicBezTo>
                  <a:cubicBezTo>
                    <a:pt x="14" y="375"/>
                    <a:pt x="14" y="373"/>
                    <a:pt x="14" y="373"/>
                  </a:cubicBezTo>
                  <a:cubicBezTo>
                    <a:pt x="14" y="373"/>
                    <a:pt x="16" y="373"/>
                    <a:pt x="16" y="373"/>
                  </a:cubicBezTo>
                  <a:cubicBezTo>
                    <a:pt x="16" y="373"/>
                    <a:pt x="16" y="375"/>
                    <a:pt x="15" y="376"/>
                  </a:cubicBezTo>
                  <a:cubicBezTo>
                    <a:pt x="15" y="377"/>
                    <a:pt x="15" y="377"/>
                    <a:pt x="15" y="377"/>
                  </a:cubicBezTo>
                  <a:cubicBezTo>
                    <a:pt x="15" y="378"/>
                    <a:pt x="13" y="377"/>
                    <a:pt x="12" y="379"/>
                  </a:cubicBezTo>
                  <a:cubicBezTo>
                    <a:pt x="12" y="379"/>
                    <a:pt x="12" y="381"/>
                    <a:pt x="12" y="382"/>
                  </a:cubicBezTo>
                  <a:cubicBezTo>
                    <a:pt x="12" y="382"/>
                    <a:pt x="10" y="383"/>
                    <a:pt x="10" y="384"/>
                  </a:cubicBezTo>
                  <a:cubicBezTo>
                    <a:pt x="10" y="385"/>
                    <a:pt x="10" y="386"/>
                    <a:pt x="10" y="387"/>
                  </a:cubicBezTo>
                  <a:cubicBezTo>
                    <a:pt x="12" y="388"/>
                    <a:pt x="14" y="387"/>
                    <a:pt x="15" y="389"/>
                  </a:cubicBezTo>
                  <a:cubicBezTo>
                    <a:pt x="17" y="389"/>
                    <a:pt x="14" y="389"/>
                    <a:pt x="14" y="389"/>
                  </a:cubicBezTo>
                  <a:cubicBezTo>
                    <a:pt x="14" y="390"/>
                    <a:pt x="14" y="391"/>
                    <a:pt x="14" y="391"/>
                  </a:cubicBezTo>
                  <a:cubicBezTo>
                    <a:pt x="15" y="392"/>
                    <a:pt x="16" y="393"/>
                    <a:pt x="16" y="393"/>
                  </a:cubicBezTo>
                  <a:cubicBezTo>
                    <a:pt x="17" y="393"/>
                    <a:pt x="17" y="393"/>
                    <a:pt x="18" y="393"/>
                  </a:cubicBezTo>
                  <a:cubicBezTo>
                    <a:pt x="17" y="394"/>
                    <a:pt x="15" y="395"/>
                    <a:pt x="14" y="396"/>
                  </a:cubicBezTo>
                  <a:cubicBezTo>
                    <a:pt x="14" y="395"/>
                    <a:pt x="13" y="398"/>
                    <a:pt x="13" y="398"/>
                  </a:cubicBezTo>
                  <a:cubicBezTo>
                    <a:pt x="14" y="399"/>
                    <a:pt x="16" y="400"/>
                    <a:pt x="17" y="400"/>
                  </a:cubicBezTo>
                  <a:cubicBezTo>
                    <a:pt x="17" y="402"/>
                    <a:pt x="17" y="403"/>
                    <a:pt x="17" y="404"/>
                  </a:cubicBezTo>
                  <a:cubicBezTo>
                    <a:pt x="17" y="404"/>
                    <a:pt x="15" y="403"/>
                    <a:pt x="15" y="404"/>
                  </a:cubicBezTo>
                  <a:cubicBezTo>
                    <a:pt x="15" y="404"/>
                    <a:pt x="15" y="406"/>
                    <a:pt x="15" y="406"/>
                  </a:cubicBezTo>
                  <a:cubicBezTo>
                    <a:pt x="13" y="406"/>
                    <a:pt x="13" y="405"/>
                    <a:pt x="11" y="406"/>
                  </a:cubicBezTo>
                  <a:cubicBezTo>
                    <a:pt x="10" y="406"/>
                    <a:pt x="13" y="407"/>
                    <a:pt x="10" y="407"/>
                  </a:cubicBezTo>
                  <a:cubicBezTo>
                    <a:pt x="10" y="407"/>
                    <a:pt x="7" y="405"/>
                    <a:pt x="7" y="405"/>
                  </a:cubicBezTo>
                  <a:cubicBezTo>
                    <a:pt x="4" y="405"/>
                    <a:pt x="3" y="409"/>
                    <a:pt x="4" y="408"/>
                  </a:cubicBezTo>
                  <a:cubicBezTo>
                    <a:pt x="4" y="410"/>
                    <a:pt x="4" y="410"/>
                    <a:pt x="4" y="412"/>
                  </a:cubicBezTo>
                  <a:cubicBezTo>
                    <a:pt x="5" y="413"/>
                    <a:pt x="7" y="415"/>
                    <a:pt x="8" y="416"/>
                  </a:cubicBezTo>
                  <a:cubicBezTo>
                    <a:pt x="8" y="416"/>
                    <a:pt x="8" y="418"/>
                    <a:pt x="7" y="419"/>
                  </a:cubicBezTo>
                  <a:cubicBezTo>
                    <a:pt x="9" y="420"/>
                    <a:pt x="11" y="423"/>
                    <a:pt x="12" y="424"/>
                  </a:cubicBezTo>
                  <a:cubicBezTo>
                    <a:pt x="14" y="425"/>
                    <a:pt x="14" y="424"/>
                    <a:pt x="16" y="424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18" y="423"/>
                    <a:pt x="18" y="423"/>
                    <a:pt x="18" y="423"/>
                  </a:cubicBezTo>
                  <a:cubicBezTo>
                    <a:pt x="17" y="422"/>
                    <a:pt x="13" y="419"/>
                    <a:pt x="13" y="419"/>
                  </a:cubicBezTo>
                  <a:cubicBezTo>
                    <a:pt x="12" y="419"/>
                    <a:pt x="11" y="419"/>
                    <a:pt x="11" y="419"/>
                  </a:cubicBezTo>
                  <a:cubicBezTo>
                    <a:pt x="10" y="419"/>
                    <a:pt x="10" y="417"/>
                    <a:pt x="9" y="417"/>
                  </a:cubicBezTo>
                  <a:cubicBezTo>
                    <a:pt x="12" y="418"/>
                    <a:pt x="13" y="418"/>
                    <a:pt x="15" y="418"/>
                  </a:cubicBezTo>
                  <a:cubicBezTo>
                    <a:pt x="15" y="413"/>
                    <a:pt x="16" y="412"/>
                    <a:pt x="12" y="408"/>
                  </a:cubicBezTo>
                  <a:cubicBezTo>
                    <a:pt x="14" y="408"/>
                    <a:pt x="13" y="409"/>
                    <a:pt x="14" y="408"/>
                  </a:cubicBezTo>
                  <a:cubicBezTo>
                    <a:pt x="14" y="408"/>
                    <a:pt x="17" y="407"/>
                    <a:pt x="18" y="406"/>
                  </a:cubicBezTo>
                  <a:cubicBezTo>
                    <a:pt x="18" y="407"/>
                    <a:pt x="18" y="409"/>
                    <a:pt x="18" y="409"/>
                  </a:cubicBezTo>
                  <a:cubicBezTo>
                    <a:pt x="18" y="409"/>
                    <a:pt x="19" y="410"/>
                    <a:pt x="19" y="410"/>
                  </a:cubicBezTo>
                  <a:cubicBezTo>
                    <a:pt x="22" y="408"/>
                    <a:pt x="22" y="407"/>
                    <a:pt x="23" y="404"/>
                  </a:cubicBezTo>
                  <a:cubicBezTo>
                    <a:pt x="24" y="404"/>
                    <a:pt x="25" y="406"/>
                    <a:pt x="25" y="406"/>
                  </a:cubicBezTo>
                  <a:cubicBezTo>
                    <a:pt x="27" y="406"/>
                    <a:pt x="27" y="405"/>
                    <a:pt x="28" y="405"/>
                  </a:cubicBezTo>
                  <a:cubicBezTo>
                    <a:pt x="28" y="406"/>
                    <a:pt x="28" y="406"/>
                    <a:pt x="28" y="406"/>
                  </a:cubicBezTo>
                  <a:cubicBezTo>
                    <a:pt x="27" y="407"/>
                    <a:pt x="25" y="408"/>
                    <a:pt x="25" y="408"/>
                  </a:cubicBezTo>
                  <a:cubicBezTo>
                    <a:pt x="23" y="408"/>
                    <a:pt x="23" y="408"/>
                    <a:pt x="23" y="408"/>
                  </a:cubicBezTo>
                  <a:cubicBezTo>
                    <a:pt x="23" y="409"/>
                    <a:pt x="23" y="411"/>
                    <a:pt x="23" y="412"/>
                  </a:cubicBezTo>
                  <a:cubicBezTo>
                    <a:pt x="21" y="412"/>
                    <a:pt x="21" y="412"/>
                    <a:pt x="21" y="412"/>
                  </a:cubicBezTo>
                  <a:cubicBezTo>
                    <a:pt x="21" y="412"/>
                    <a:pt x="21" y="410"/>
                    <a:pt x="21" y="410"/>
                  </a:cubicBezTo>
                  <a:cubicBezTo>
                    <a:pt x="20" y="410"/>
                    <a:pt x="18" y="411"/>
                    <a:pt x="17" y="411"/>
                  </a:cubicBezTo>
                  <a:cubicBezTo>
                    <a:pt x="18" y="415"/>
                    <a:pt x="19" y="418"/>
                    <a:pt x="19" y="422"/>
                  </a:cubicBezTo>
                  <a:cubicBezTo>
                    <a:pt x="22" y="422"/>
                    <a:pt x="19" y="421"/>
                    <a:pt x="23" y="422"/>
                  </a:cubicBezTo>
                  <a:cubicBezTo>
                    <a:pt x="22" y="424"/>
                    <a:pt x="22" y="424"/>
                    <a:pt x="22" y="424"/>
                  </a:cubicBezTo>
                  <a:cubicBezTo>
                    <a:pt x="21" y="425"/>
                    <a:pt x="21" y="424"/>
                    <a:pt x="21" y="423"/>
                  </a:cubicBezTo>
                  <a:cubicBezTo>
                    <a:pt x="19" y="423"/>
                    <a:pt x="19" y="423"/>
                    <a:pt x="19" y="423"/>
                  </a:cubicBezTo>
                  <a:cubicBezTo>
                    <a:pt x="19" y="425"/>
                    <a:pt x="18" y="427"/>
                    <a:pt x="17" y="428"/>
                  </a:cubicBezTo>
                  <a:cubicBezTo>
                    <a:pt x="18" y="429"/>
                    <a:pt x="17" y="430"/>
                    <a:pt x="17" y="430"/>
                  </a:cubicBezTo>
                  <a:cubicBezTo>
                    <a:pt x="18" y="431"/>
                    <a:pt x="19" y="430"/>
                    <a:pt x="19" y="430"/>
                  </a:cubicBezTo>
                  <a:cubicBezTo>
                    <a:pt x="20" y="432"/>
                    <a:pt x="19" y="431"/>
                    <a:pt x="20" y="432"/>
                  </a:cubicBezTo>
                  <a:cubicBezTo>
                    <a:pt x="20" y="432"/>
                    <a:pt x="20" y="432"/>
                    <a:pt x="20" y="432"/>
                  </a:cubicBezTo>
                  <a:cubicBezTo>
                    <a:pt x="21" y="433"/>
                    <a:pt x="22" y="431"/>
                    <a:pt x="23" y="432"/>
                  </a:cubicBezTo>
                  <a:cubicBezTo>
                    <a:pt x="24" y="433"/>
                    <a:pt x="21" y="434"/>
                    <a:pt x="23" y="436"/>
                  </a:cubicBezTo>
                  <a:cubicBezTo>
                    <a:pt x="24" y="436"/>
                    <a:pt x="25" y="435"/>
                    <a:pt x="26" y="435"/>
                  </a:cubicBezTo>
                  <a:cubicBezTo>
                    <a:pt x="26" y="435"/>
                    <a:pt x="27" y="436"/>
                    <a:pt x="27" y="436"/>
                  </a:cubicBezTo>
                  <a:cubicBezTo>
                    <a:pt x="27" y="436"/>
                    <a:pt x="28" y="436"/>
                    <a:pt x="29" y="436"/>
                  </a:cubicBezTo>
                  <a:cubicBezTo>
                    <a:pt x="29" y="436"/>
                    <a:pt x="29" y="436"/>
                    <a:pt x="29" y="436"/>
                  </a:cubicBezTo>
                  <a:cubicBezTo>
                    <a:pt x="27" y="431"/>
                    <a:pt x="28" y="434"/>
                    <a:pt x="29" y="430"/>
                  </a:cubicBezTo>
                  <a:cubicBezTo>
                    <a:pt x="28" y="429"/>
                    <a:pt x="27" y="429"/>
                    <a:pt x="25" y="428"/>
                  </a:cubicBezTo>
                  <a:cubicBezTo>
                    <a:pt x="20" y="424"/>
                    <a:pt x="25" y="425"/>
                    <a:pt x="28" y="428"/>
                  </a:cubicBezTo>
                  <a:cubicBezTo>
                    <a:pt x="28" y="427"/>
                    <a:pt x="28" y="426"/>
                    <a:pt x="27" y="425"/>
                  </a:cubicBezTo>
                  <a:cubicBezTo>
                    <a:pt x="29" y="425"/>
                    <a:pt x="29" y="425"/>
                    <a:pt x="30" y="424"/>
                  </a:cubicBezTo>
                  <a:cubicBezTo>
                    <a:pt x="31" y="428"/>
                    <a:pt x="29" y="428"/>
                    <a:pt x="33" y="430"/>
                  </a:cubicBezTo>
                  <a:cubicBezTo>
                    <a:pt x="35" y="431"/>
                    <a:pt x="36" y="431"/>
                    <a:pt x="37" y="432"/>
                  </a:cubicBezTo>
                  <a:cubicBezTo>
                    <a:pt x="38" y="431"/>
                    <a:pt x="39" y="431"/>
                    <a:pt x="39" y="430"/>
                  </a:cubicBezTo>
                  <a:cubicBezTo>
                    <a:pt x="39" y="428"/>
                    <a:pt x="38" y="425"/>
                    <a:pt x="39" y="423"/>
                  </a:cubicBezTo>
                  <a:cubicBezTo>
                    <a:pt x="39" y="423"/>
                    <a:pt x="40" y="419"/>
                    <a:pt x="41" y="418"/>
                  </a:cubicBezTo>
                  <a:cubicBezTo>
                    <a:pt x="41" y="418"/>
                    <a:pt x="40" y="417"/>
                    <a:pt x="40" y="416"/>
                  </a:cubicBezTo>
                  <a:cubicBezTo>
                    <a:pt x="43" y="416"/>
                    <a:pt x="48" y="416"/>
                    <a:pt x="51" y="416"/>
                  </a:cubicBezTo>
                  <a:cubicBezTo>
                    <a:pt x="54" y="409"/>
                    <a:pt x="54" y="411"/>
                    <a:pt x="61" y="411"/>
                  </a:cubicBezTo>
                  <a:cubicBezTo>
                    <a:pt x="61" y="410"/>
                    <a:pt x="61" y="410"/>
                    <a:pt x="61" y="410"/>
                  </a:cubicBezTo>
                  <a:cubicBezTo>
                    <a:pt x="61" y="410"/>
                    <a:pt x="49" y="409"/>
                    <a:pt x="46" y="409"/>
                  </a:cubicBezTo>
                  <a:cubicBezTo>
                    <a:pt x="43" y="409"/>
                    <a:pt x="34" y="409"/>
                    <a:pt x="34" y="409"/>
                  </a:cubicBezTo>
                  <a:cubicBezTo>
                    <a:pt x="34" y="409"/>
                    <a:pt x="28" y="404"/>
                    <a:pt x="27" y="401"/>
                  </a:cubicBezTo>
                  <a:cubicBezTo>
                    <a:pt x="26" y="398"/>
                    <a:pt x="24" y="396"/>
                    <a:pt x="26" y="394"/>
                  </a:cubicBezTo>
                  <a:cubicBezTo>
                    <a:pt x="28" y="392"/>
                    <a:pt x="28" y="390"/>
                    <a:pt x="26" y="388"/>
                  </a:cubicBezTo>
                  <a:cubicBezTo>
                    <a:pt x="24" y="386"/>
                    <a:pt x="24" y="389"/>
                    <a:pt x="22" y="389"/>
                  </a:cubicBezTo>
                  <a:cubicBezTo>
                    <a:pt x="20" y="389"/>
                    <a:pt x="20" y="386"/>
                    <a:pt x="20" y="383"/>
                  </a:cubicBezTo>
                  <a:cubicBezTo>
                    <a:pt x="20" y="380"/>
                    <a:pt x="21" y="380"/>
                    <a:pt x="22" y="377"/>
                  </a:cubicBezTo>
                  <a:cubicBezTo>
                    <a:pt x="23" y="374"/>
                    <a:pt x="22" y="373"/>
                    <a:pt x="21" y="369"/>
                  </a:cubicBezTo>
                  <a:cubicBezTo>
                    <a:pt x="19" y="365"/>
                    <a:pt x="25" y="365"/>
                    <a:pt x="27" y="363"/>
                  </a:cubicBezTo>
                  <a:cubicBezTo>
                    <a:pt x="29" y="362"/>
                    <a:pt x="29" y="360"/>
                    <a:pt x="28" y="357"/>
                  </a:cubicBezTo>
                  <a:cubicBezTo>
                    <a:pt x="28" y="354"/>
                    <a:pt x="27" y="353"/>
                    <a:pt x="29" y="351"/>
                  </a:cubicBezTo>
                  <a:cubicBezTo>
                    <a:pt x="31" y="349"/>
                    <a:pt x="32" y="347"/>
                    <a:pt x="32" y="347"/>
                  </a:cubicBezTo>
                  <a:cubicBezTo>
                    <a:pt x="32" y="347"/>
                    <a:pt x="32" y="346"/>
                    <a:pt x="32" y="344"/>
                  </a:cubicBezTo>
                  <a:cubicBezTo>
                    <a:pt x="32" y="342"/>
                    <a:pt x="32" y="339"/>
                    <a:pt x="33" y="336"/>
                  </a:cubicBezTo>
                  <a:cubicBezTo>
                    <a:pt x="34" y="332"/>
                    <a:pt x="34" y="332"/>
                    <a:pt x="33" y="329"/>
                  </a:cubicBezTo>
                  <a:cubicBezTo>
                    <a:pt x="32" y="327"/>
                    <a:pt x="31" y="325"/>
                    <a:pt x="32" y="324"/>
                  </a:cubicBezTo>
                  <a:cubicBezTo>
                    <a:pt x="33" y="323"/>
                    <a:pt x="33" y="321"/>
                    <a:pt x="35" y="320"/>
                  </a:cubicBezTo>
                  <a:cubicBezTo>
                    <a:pt x="37" y="320"/>
                    <a:pt x="34" y="318"/>
                    <a:pt x="34" y="317"/>
                  </a:cubicBezTo>
                  <a:cubicBezTo>
                    <a:pt x="34" y="315"/>
                    <a:pt x="34" y="313"/>
                    <a:pt x="36" y="311"/>
                  </a:cubicBezTo>
                  <a:cubicBezTo>
                    <a:pt x="37" y="310"/>
                    <a:pt x="35" y="308"/>
                    <a:pt x="35" y="305"/>
                  </a:cubicBezTo>
                  <a:cubicBezTo>
                    <a:pt x="35" y="302"/>
                    <a:pt x="34" y="301"/>
                    <a:pt x="34" y="299"/>
                  </a:cubicBezTo>
                  <a:cubicBezTo>
                    <a:pt x="35" y="297"/>
                    <a:pt x="32" y="295"/>
                    <a:pt x="31" y="293"/>
                  </a:cubicBezTo>
                  <a:cubicBezTo>
                    <a:pt x="30" y="290"/>
                    <a:pt x="34" y="287"/>
                    <a:pt x="34" y="283"/>
                  </a:cubicBezTo>
                  <a:cubicBezTo>
                    <a:pt x="35" y="280"/>
                    <a:pt x="34" y="279"/>
                    <a:pt x="34" y="276"/>
                  </a:cubicBezTo>
                  <a:cubicBezTo>
                    <a:pt x="34" y="273"/>
                    <a:pt x="34" y="274"/>
                    <a:pt x="32" y="273"/>
                  </a:cubicBezTo>
                  <a:cubicBezTo>
                    <a:pt x="30" y="271"/>
                    <a:pt x="32" y="268"/>
                    <a:pt x="32" y="265"/>
                  </a:cubicBezTo>
                  <a:cubicBezTo>
                    <a:pt x="32" y="261"/>
                    <a:pt x="28" y="259"/>
                    <a:pt x="31" y="256"/>
                  </a:cubicBezTo>
                  <a:cubicBezTo>
                    <a:pt x="33" y="254"/>
                    <a:pt x="33" y="253"/>
                    <a:pt x="33" y="250"/>
                  </a:cubicBezTo>
                  <a:cubicBezTo>
                    <a:pt x="34" y="247"/>
                    <a:pt x="34" y="240"/>
                    <a:pt x="36" y="237"/>
                  </a:cubicBezTo>
                  <a:cubicBezTo>
                    <a:pt x="39" y="234"/>
                    <a:pt x="39" y="237"/>
                    <a:pt x="39" y="234"/>
                  </a:cubicBezTo>
                  <a:cubicBezTo>
                    <a:pt x="39" y="231"/>
                    <a:pt x="36" y="230"/>
                    <a:pt x="37" y="227"/>
                  </a:cubicBezTo>
                  <a:cubicBezTo>
                    <a:pt x="37" y="224"/>
                    <a:pt x="38" y="222"/>
                    <a:pt x="37" y="219"/>
                  </a:cubicBezTo>
                  <a:cubicBezTo>
                    <a:pt x="37" y="216"/>
                    <a:pt x="41" y="213"/>
                    <a:pt x="41" y="213"/>
                  </a:cubicBezTo>
                  <a:cubicBezTo>
                    <a:pt x="41" y="213"/>
                    <a:pt x="44" y="213"/>
                    <a:pt x="45" y="211"/>
                  </a:cubicBezTo>
                  <a:cubicBezTo>
                    <a:pt x="46" y="209"/>
                    <a:pt x="45" y="208"/>
                    <a:pt x="44" y="205"/>
                  </a:cubicBezTo>
                  <a:cubicBezTo>
                    <a:pt x="44" y="202"/>
                    <a:pt x="43" y="201"/>
                    <a:pt x="45" y="198"/>
                  </a:cubicBezTo>
                  <a:cubicBezTo>
                    <a:pt x="46" y="195"/>
                    <a:pt x="49" y="189"/>
                    <a:pt x="49" y="185"/>
                  </a:cubicBezTo>
                  <a:cubicBezTo>
                    <a:pt x="49" y="181"/>
                    <a:pt x="49" y="180"/>
                    <a:pt x="48" y="177"/>
                  </a:cubicBezTo>
                  <a:cubicBezTo>
                    <a:pt x="47" y="174"/>
                    <a:pt x="48" y="173"/>
                    <a:pt x="49" y="170"/>
                  </a:cubicBezTo>
                  <a:cubicBezTo>
                    <a:pt x="51" y="167"/>
                    <a:pt x="50" y="166"/>
                    <a:pt x="50" y="162"/>
                  </a:cubicBezTo>
                  <a:cubicBezTo>
                    <a:pt x="49" y="158"/>
                    <a:pt x="50" y="158"/>
                    <a:pt x="50" y="152"/>
                  </a:cubicBezTo>
                  <a:cubicBezTo>
                    <a:pt x="50" y="147"/>
                    <a:pt x="51" y="148"/>
                    <a:pt x="52" y="145"/>
                  </a:cubicBezTo>
                  <a:cubicBezTo>
                    <a:pt x="54" y="142"/>
                    <a:pt x="52" y="140"/>
                    <a:pt x="52" y="136"/>
                  </a:cubicBezTo>
                  <a:cubicBezTo>
                    <a:pt x="52" y="132"/>
                    <a:pt x="53" y="130"/>
                    <a:pt x="54" y="124"/>
                  </a:cubicBezTo>
                  <a:cubicBezTo>
                    <a:pt x="54" y="118"/>
                    <a:pt x="57" y="120"/>
                    <a:pt x="59" y="115"/>
                  </a:cubicBezTo>
                  <a:cubicBezTo>
                    <a:pt x="60" y="111"/>
                    <a:pt x="61" y="111"/>
                    <a:pt x="62" y="108"/>
                  </a:cubicBezTo>
                  <a:cubicBezTo>
                    <a:pt x="63" y="105"/>
                    <a:pt x="64" y="104"/>
                    <a:pt x="63" y="100"/>
                  </a:cubicBezTo>
                  <a:cubicBezTo>
                    <a:pt x="63" y="97"/>
                    <a:pt x="62" y="96"/>
                    <a:pt x="64" y="95"/>
                  </a:cubicBezTo>
                  <a:cubicBezTo>
                    <a:pt x="67" y="93"/>
                    <a:pt x="63" y="91"/>
                    <a:pt x="63" y="88"/>
                  </a:cubicBezTo>
                  <a:cubicBezTo>
                    <a:pt x="63" y="85"/>
                    <a:pt x="63" y="80"/>
                    <a:pt x="63" y="77"/>
                  </a:cubicBezTo>
                  <a:cubicBezTo>
                    <a:pt x="63" y="75"/>
                    <a:pt x="68" y="75"/>
                    <a:pt x="69" y="72"/>
                  </a:cubicBezTo>
                  <a:cubicBezTo>
                    <a:pt x="70" y="69"/>
                    <a:pt x="74" y="70"/>
                    <a:pt x="75" y="67"/>
                  </a:cubicBezTo>
                  <a:cubicBezTo>
                    <a:pt x="76" y="64"/>
                    <a:pt x="77" y="59"/>
                    <a:pt x="74" y="58"/>
                  </a:cubicBezTo>
                  <a:cubicBezTo>
                    <a:pt x="70" y="57"/>
                    <a:pt x="71" y="51"/>
                    <a:pt x="71" y="51"/>
                  </a:cubicBezTo>
                  <a:close/>
                  <a:moveTo>
                    <a:pt x="71" y="446"/>
                  </a:moveTo>
                  <a:cubicBezTo>
                    <a:pt x="67" y="446"/>
                    <a:pt x="61" y="445"/>
                    <a:pt x="66" y="444"/>
                  </a:cubicBezTo>
                  <a:cubicBezTo>
                    <a:pt x="63" y="444"/>
                    <a:pt x="60" y="445"/>
                    <a:pt x="60" y="445"/>
                  </a:cubicBezTo>
                  <a:cubicBezTo>
                    <a:pt x="58" y="416"/>
                    <a:pt x="58" y="416"/>
                    <a:pt x="58" y="416"/>
                  </a:cubicBezTo>
                  <a:cubicBezTo>
                    <a:pt x="58" y="416"/>
                    <a:pt x="55" y="417"/>
                    <a:pt x="55" y="418"/>
                  </a:cubicBezTo>
                  <a:cubicBezTo>
                    <a:pt x="54" y="416"/>
                    <a:pt x="54" y="416"/>
                    <a:pt x="53" y="415"/>
                  </a:cubicBezTo>
                  <a:cubicBezTo>
                    <a:pt x="52" y="416"/>
                    <a:pt x="49" y="418"/>
                    <a:pt x="49" y="418"/>
                  </a:cubicBezTo>
                  <a:cubicBezTo>
                    <a:pt x="47" y="419"/>
                    <a:pt x="46" y="417"/>
                    <a:pt x="45" y="417"/>
                  </a:cubicBezTo>
                  <a:cubicBezTo>
                    <a:pt x="44" y="417"/>
                    <a:pt x="44" y="418"/>
                    <a:pt x="42" y="418"/>
                  </a:cubicBezTo>
                  <a:cubicBezTo>
                    <a:pt x="43" y="425"/>
                    <a:pt x="38" y="427"/>
                    <a:pt x="49" y="427"/>
                  </a:cubicBezTo>
                  <a:cubicBezTo>
                    <a:pt x="47" y="429"/>
                    <a:pt x="46" y="430"/>
                    <a:pt x="43" y="430"/>
                  </a:cubicBezTo>
                  <a:cubicBezTo>
                    <a:pt x="44" y="432"/>
                    <a:pt x="43" y="435"/>
                    <a:pt x="45" y="436"/>
                  </a:cubicBezTo>
                  <a:cubicBezTo>
                    <a:pt x="45" y="436"/>
                    <a:pt x="47" y="435"/>
                    <a:pt x="48" y="436"/>
                  </a:cubicBezTo>
                  <a:cubicBezTo>
                    <a:pt x="49" y="436"/>
                    <a:pt x="51" y="439"/>
                    <a:pt x="53" y="440"/>
                  </a:cubicBezTo>
                  <a:cubicBezTo>
                    <a:pt x="52" y="439"/>
                    <a:pt x="51" y="440"/>
                    <a:pt x="50" y="440"/>
                  </a:cubicBezTo>
                  <a:cubicBezTo>
                    <a:pt x="50" y="440"/>
                    <a:pt x="49" y="438"/>
                    <a:pt x="49" y="438"/>
                  </a:cubicBezTo>
                  <a:cubicBezTo>
                    <a:pt x="44" y="439"/>
                    <a:pt x="45" y="438"/>
                    <a:pt x="44" y="441"/>
                  </a:cubicBezTo>
                  <a:cubicBezTo>
                    <a:pt x="42" y="440"/>
                    <a:pt x="42" y="440"/>
                    <a:pt x="42" y="440"/>
                  </a:cubicBezTo>
                  <a:cubicBezTo>
                    <a:pt x="42" y="439"/>
                    <a:pt x="43" y="440"/>
                    <a:pt x="43" y="438"/>
                  </a:cubicBezTo>
                  <a:cubicBezTo>
                    <a:pt x="41" y="436"/>
                    <a:pt x="41" y="436"/>
                    <a:pt x="41" y="436"/>
                  </a:cubicBezTo>
                  <a:cubicBezTo>
                    <a:pt x="41" y="434"/>
                    <a:pt x="42" y="434"/>
                    <a:pt x="41" y="432"/>
                  </a:cubicBezTo>
                  <a:cubicBezTo>
                    <a:pt x="41" y="432"/>
                    <a:pt x="39" y="431"/>
                    <a:pt x="39" y="431"/>
                  </a:cubicBezTo>
                  <a:cubicBezTo>
                    <a:pt x="39" y="432"/>
                    <a:pt x="38" y="435"/>
                    <a:pt x="37" y="436"/>
                  </a:cubicBezTo>
                  <a:cubicBezTo>
                    <a:pt x="37" y="434"/>
                    <a:pt x="37" y="434"/>
                    <a:pt x="37" y="434"/>
                  </a:cubicBezTo>
                  <a:cubicBezTo>
                    <a:pt x="36" y="435"/>
                    <a:pt x="34" y="435"/>
                    <a:pt x="34" y="435"/>
                  </a:cubicBezTo>
                  <a:cubicBezTo>
                    <a:pt x="34" y="435"/>
                    <a:pt x="34" y="432"/>
                    <a:pt x="34" y="432"/>
                  </a:cubicBezTo>
                  <a:cubicBezTo>
                    <a:pt x="33" y="432"/>
                    <a:pt x="32" y="433"/>
                    <a:pt x="31" y="432"/>
                  </a:cubicBezTo>
                  <a:cubicBezTo>
                    <a:pt x="31" y="436"/>
                    <a:pt x="30" y="439"/>
                    <a:pt x="36" y="438"/>
                  </a:cubicBezTo>
                  <a:cubicBezTo>
                    <a:pt x="38" y="436"/>
                    <a:pt x="38" y="436"/>
                    <a:pt x="38" y="436"/>
                  </a:cubicBezTo>
                  <a:cubicBezTo>
                    <a:pt x="39" y="436"/>
                    <a:pt x="39" y="439"/>
                    <a:pt x="39" y="440"/>
                  </a:cubicBezTo>
                  <a:cubicBezTo>
                    <a:pt x="35" y="440"/>
                    <a:pt x="33" y="440"/>
                    <a:pt x="30" y="441"/>
                  </a:cubicBezTo>
                  <a:cubicBezTo>
                    <a:pt x="31" y="442"/>
                    <a:pt x="29" y="442"/>
                    <a:pt x="29" y="442"/>
                  </a:cubicBezTo>
                  <a:cubicBezTo>
                    <a:pt x="30" y="442"/>
                    <a:pt x="29" y="444"/>
                    <a:pt x="29" y="444"/>
                  </a:cubicBezTo>
                  <a:cubicBezTo>
                    <a:pt x="30" y="444"/>
                    <a:pt x="31" y="444"/>
                    <a:pt x="31" y="444"/>
                  </a:cubicBezTo>
                  <a:cubicBezTo>
                    <a:pt x="32" y="444"/>
                    <a:pt x="29" y="442"/>
                    <a:pt x="34" y="442"/>
                  </a:cubicBezTo>
                  <a:cubicBezTo>
                    <a:pt x="34" y="444"/>
                    <a:pt x="34" y="444"/>
                    <a:pt x="34" y="444"/>
                  </a:cubicBezTo>
                  <a:cubicBezTo>
                    <a:pt x="36" y="444"/>
                    <a:pt x="38" y="443"/>
                    <a:pt x="39" y="444"/>
                  </a:cubicBezTo>
                  <a:cubicBezTo>
                    <a:pt x="39" y="444"/>
                    <a:pt x="39" y="446"/>
                    <a:pt x="39" y="446"/>
                  </a:cubicBezTo>
                  <a:cubicBezTo>
                    <a:pt x="41" y="446"/>
                    <a:pt x="44" y="445"/>
                    <a:pt x="45" y="445"/>
                  </a:cubicBezTo>
                  <a:cubicBezTo>
                    <a:pt x="47" y="445"/>
                    <a:pt x="48" y="447"/>
                    <a:pt x="45" y="447"/>
                  </a:cubicBezTo>
                  <a:cubicBezTo>
                    <a:pt x="45" y="447"/>
                    <a:pt x="46" y="448"/>
                    <a:pt x="46" y="448"/>
                  </a:cubicBezTo>
                  <a:cubicBezTo>
                    <a:pt x="49" y="448"/>
                    <a:pt x="50" y="449"/>
                    <a:pt x="53" y="448"/>
                  </a:cubicBezTo>
                  <a:cubicBezTo>
                    <a:pt x="53" y="447"/>
                    <a:pt x="53" y="447"/>
                    <a:pt x="53" y="447"/>
                  </a:cubicBezTo>
                  <a:cubicBezTo>
                    <a:pt x="56" y="446"/>
                    <a:pt x="59" y="446"/>
                    <a:pt x="62" y="445"/>
                  </a:cubicBezTo>
                  <a:cubicBezTo>
                    <a:pt x="63" y="447"/>
                    <a:pt x="62" y="448"/>
                    <a:pt x="63" y="449"/>
                  </a:cubicBezTo>
                  <a:cubicBezTo>
                    <a:pt x="63" y="449"/>
                    <a:pt x="66" y="450"/>
                    <a:pt x="66" y="450"/>
                  </a:cubicBezTo>
                  <a:cubicBezTo>
                    <a:pt x="66" y="451"/>
                    <a:pt x="66" y="453"/>
                    <a:pt x="66" y="453"/>
                  </a:cubicBezTo>
                  <a:cubicBezTo>
                    <a:pt x="70" y="450"/>
                    <a:pt x="70" y="450"/>
                    <a:pt x="72" y="446"/>
                  </a:cubicBezTo>
                  <a:cubicBezTo>
                    <a:pt x="71" y="445"/>
                    <a:pt x="71" y="445"/>
                    <a:pt x="71" y="445"/>
                  </a:cubicBezTo>
                  <a:lnTo>
                    <a:pt x="71" y="446"/>
                  </a:lnTo>
                  <a:close/>
                  <a:moveTo>
                    <a:pt x="7" y="340"/>
                  </a:moveTo>
                  <a:cubicBezTo>
                    <a:pt x="8" y="340"/>
                    <a:pt x="6" y="341"/>
                    <a:pt x="6" y="341"/>
                  </a:cubicBezTo>
                  <a:cubicBezTo>
                    <a:pt x="6" y="341"/>
                    <a:pt x="6" y="339"/>
                    <a:pt x="7" y="340"/>
                  </a:cubicBezTo>
                  <a:close/>
                  <a:moveTo>
                    <a:pt x="65" y="460"/>
                  </a:moveTo>
                  <a:cubicBezTo>
                    <a:pt x="65" y="460"/>
                    <a:pt x="65" y="461"/>
                    <a:pt x="65" y="461"/>
                  </a:cubicBezTo>
                  <a:cubicBezTo>
                    <a:pt x="67" y="461"/>
                    <a:pt x="67" y="460"/>
                    <a:pt x="65" y="460"/>
                  </a:cubicBezTo>
                  <a:close/>
                  <a:moveTo>
                    <a:pt x="67" y="456"/>
                  </a:moveTo>
                  <a:cubicBezTo>
                    <a:pt x="67" y="458"/>
                    <a:pt x="67" y="458"/>
                    <a:pt x="67" y="458"/>
                  </a:cubicBezTo>
                  <a:cubicBezTo>
                    <a:pt x="72" y="458"/>
                    <a:pt x="68" y="457"/>
                    <a:pt x="67" y="456"/>
                  </a:cubicBezTo>
                  <a:close/>
                  <a:moveTo>
                    <a:pt x="59" y="454"/>
                  </a:moveTo>
                  <a:cubicBezTo>
                    <a:pt x="60" y="455"/>
                    <a:pt x="59" y="456"/>
                    <a:pt x="60" y="458"/>
                  </a:cubicBezTo>
                  <a:cubicBezTo>
                    <a:pt x="61" y="457"/>
                    <a:pt x="62" y="458"/>
                    <a:pt x="63" y="458"/>
                  </a:cubicBezTo>
                  <a:cubicBezTo>
                    <a:pt x="63" y="458"/>
                    <a:pt x="62" y="454"/>
                    <a:pt x="62" y="454"/>
                  </a:cubicBezTo>
                  <a:cubicBezTo>
                    <a:pt x="60" y="454"/>
                    <a:pt x="60" y="454"/>
                    <a:pt x="59" y="454"/>
                  </a:cubicBezTo>
                  <a:close/>
                  <a:moveTo>
                    <a:pt x="58" y="447"/>
                  </a:moveTo>
                  <a:cubicBezTo>
                    <a:pt x="56" y="447"/>
                    <a:pt x="53" y="449"/>
                    <a:pt x="52" y="450"/>
                  </a:cubicBezTo>
                  <a:cubicBezTo>
                    <a:pt x="51" y="450"/>
                    <a:pt x="49" y="450"/>
                    <a:pt x="47" y="450"/>
                  </a:cubicBezTo>
                  <a:cubicBezTo>
                    <a:pt x="47" y="450"/>
                    <a:pt x="45" y="451"/>
                    <a:pt x="45" y="451"/>
                  </a:cubicBezTo>
                  <a:cubicBezTo>
                    <a:pt x="46" y="452"/>
                    <a:pt x="46" y="452"/>
                    <a:pt x="46" y="453"/>
                  </a:cubicBezTo>
                  <a:cubicBezTo>
                    <a:pt x="48" y="454"/>
                    <a:pt x="50" y="454"/>
                    <a:pt x="52" y="454"/>
                  </a:cubicBezTo>
                  <a:cubicBezTo>
                    <a:pt x="52" y="454"/>
                    <a:pt x="53" y="456"/>
                    <a:pt x="53" y="456"/>
                  </a:cubicBezTo>
                  <a:cubicBezTo>
                    <a:pt x="53" y="455"/>
                    <a:pt x="54" y="455"/>
                    <a:pt x="55" y="455"/>
                  </a:cubicBezTo>
                  <a:cubicBezTo>
                    <a:pt x="55" y="454"/>
                    <a:pt x="54" y="454"/>
                    <a:pt x="54" y="454"/>
                  </a:cubicBezTo>
                  <a:cubicBezTo>
                    <a:pt x="54" y="452"/>
                    <a:pt x="54" y="452"/>
                    <a:pt x="54" y="452"/>
                  </a:cubicBezTo>
                  <a:cubicBezTo>
                    <a:pt x="57" y="452"/>
                    <a:pt x="59" y="452"/>
                    <a:pt x="61" y="452"/>
                  </a:cubicBezTo>
                  <a:cubicBezTo>
                    <a:pt x="61" y="451"/>
                    <a:pt x="62" y="451"/>
                    <a:pt x="61" y="450"/>
                  </a:cubicBezTo>
                  <a:cubicBezTo>
                    <a:pt x="59" y="449"/>
                    <a:pt x="64" y="447"/>
                    <a:pt x="58" y="447"/>
                  </a:cubicBezTo>
                  <a:close/>
                  <a:moveTo>
                    <a:pt x="39" y="447"/>
                  </a:moveTo>
                  <a:cubicBezTo>
                    <a:pt x="38" y="448"/>
                    <a:pt x="37" y="448"/>
                    <a:pt x="37" y="448"/>
                  </a:cubicBezTo>
                  <a:cubicBezTo>
                    <a:pt x="37" y="448"/>
                    <a:pt x="38" y="449"/>
                    <a:pt x="37" y="450"/>
                  </a:cubicBezTo>
                  <a:cubicBezTo>
                    <a:pt x="39" y="450"/>
                    <a:pt x="41" y="450"/>
                    <a:pt x="41" y="450"/>
                  </a:cubicBezTo>
                  <a:cubicBezTo>
                    <a:pt x="42" y="450"/>
                    <a:pt x="41" y="449"/>
                    <a:pt x="41" y="448"/>
                  </a:cubicBezTo>
                  <a:cubicBezTo>
                    <a:pt x="43" y="449"/>
                    <a:pt x="43" y="447"/>
                    <a:pt x="43" y="447"/>
                  </a:cubicBezTo>
                  <a:cubicBezTo>
                    <a:pt x="42" y="447"/>
                    <a:pt x="40" y="447"/>
                    <a:pt x="39" y="447"/>
                  </a:cubicBezTo>
                  <a:close/>
                  <a:moveTo>
                    <a:pt x="35" y="445"/>
                  </a:moveTo>
                  <a:cubicBezTo>
                    <a:pt x="34" y="446"/>
                    <a:pt x="34" y="446"/>
                    <a:pt x="34" y="446"/>
                  </a:cubicBezTo>
                  <a:cubicBezTo>
                    <a:pt x="32" y="448"/>
                    <a:pt x="37" y="446"/>
                    <a:pt x="36" y="446"/>
                  </a:cubicBezTo>
                  <a:cubicBezTo>
                    <a:pt x="36" y="445"/>
                    <a:pt x="36" y="445"/>
                    <a:pt x="35" y="445"/>
                  </a:cubicBezTo>
                  <a:close/>
                  <a:moveTo>
                    <a:pt x="27" y="418"/>
                  </a:moveTo>
                  <a:cubicBezTo>
                    <a:pt x="29" y="418"/>
                    <a:pt x="29" y="422"/>
                    <a:pt x="27" y="422"/>
                  </a:cubicBezTo>
                  <a:cubicBezTo>
                    <a:pt x="23" y="424"/>
                    <a:pt x="26" y="419"/>
                    <a:pt x="27" y="418"/>
                  </a:cubicBezTo>
                  <a:close/>
                  <a:moveTo>
                    <a:pt x="35" y="418"/>
                  </a:moveTo>
                  <a:cubicBezTo>
                    <a:pt x="36" y="419"/>
                    <a:pt x="37" y="419"/>
                    <a:pt x="37" y="419"/>
                  </a:cubicBezTo>
                  <a:cubicBezTo>
                    <a:pt x="37" y="420"/>
                    <a:pt x="38" y="420"/>
                    <a:pt x="37" y="421"/>
                  </a:cubicBezTo>
                  <a:cubicBezTo>
                    <a:pt x="37" y="421"/>
                    <a:pt x="34" y="424"/>
                    <a:pt x="34" y="424"/>
                  </a:cubicBezTo>
                  <a:cubicBezTo>
                    <a:pt x="29" y="426"/>
                    <a:pt x="35" y="418"/>
                    <a:pt x="35" y="418"/>
                  </a:cubicBezTo>
                  <a:close/>
                  <a:moveTo>
                    <a:pt x="31" y="416"/>
                  </a:moveTo>
                  <a:cubicBezTo>
                    <a:pt x="33" y="416"/>
                    <a:pt x="36" y="418"/>
                    <a:pt x="32" y="417"/>
                  </a:cubicBezTo>
                  <a:cubicBezTo>
                    <a:pt x="32" y="417"/>
                    <a:pt x="29" y="415"/>
                    <a:pt x="31" y="416"/>
                  </a:cubicBezTo>
                  <a:close/>
                  <a:moveTo>
                    <a:pt x="6" y="392"/>
                  </a:moveTo>
                  <a:cubicBezTo>
                    <a:pt x="6" y="393"/>
                    <a:pt x="7" y="393"/>
                    <a:pt x="6" y="395"/>
                  </a:cubicBezTo>
                  <a:cubicBezTo>
                    <a:pt x="6" y="395"/>
                    <a:pt x="4" y="397"/>
                    <a:pt x="4" y="398"/>
                  </a:cubicBezTo>
                  <a:cubicBezTo>
                    <a:pt x="4" y="398"/>
                    <a:pt x="5" y="401"/>
                    <a:pt x="5" y="400"/>
                  </a:cubicBezTo>
                  <a:cubicBezTo>
                    <a:pt x="5" y="400"/>
                    <a:pt x="5" y="403"/>
                    <a:pt x="5" y="404"/>
                  </a:cubicBezTo>
                  <a:cubicBezTo>
                    <a:pt x="5" y="404"/>
                    <a:pt x="7" y="404"/>
                    <a:pt x="7" y="404"/>
                  </a:cubicBezTo>
                  <a:cubicBezTo>
                    <a:pt x="7" y="402"/>
                    <a:pt x="7" y="402"/>
                    <a:pt x="7" y="402"/>
                  </a:cubicBezTo>
                  <a:cubicBezTo>
                    <a:pt x="8" y="402"/>
                    <a:pt x="9" y="403"/>
                    <a:pt x="10" y="402"/>
                  </a:cubicBezTo>
                  <a:cubicBezTo>
                    <a:pt x="10" y="402"/>
                    <a:pt x="11" y="400"/>
                    <a:pt x="9" y="400"/>
                  </a:cubicBezTo>
                  <a:cubicBezTo>
                    <a:pt x="9" y="400"/>
                    <a:pt x="9" y="398"/>
                    <a:pt x="9" y="398"/>
                  </a:cubicBezTo>
                  <a:cubicBezTo>
                    <a:pt x="9" y="398"/>
                    <a:pt x="12" y="398"/>
                    <a:pt x="11" y="398"/>
                  </a:cubicBezTo>
                  <a:cubicBezTo>
                    <a:pt x="12" y="398"/>
                    <a:pt x="11" y="400"/>
                    <a:pt x="11" y="400"/>
                  </a:cubicBezTo>
                  <a:cubicBezTo>
                    <a:pt x="13" y="399"/>
                    <a:pt x="12" y="396"/>
                    <a:pt x="12" y="396"/>
                  </a:cubicBezTo>
                  <a:cubicBezTo>
                    <a:pt x="11" y="396"/>
                    <a:pt x="11" y="396"/>
                    <a:pt x="11" y="396"/>
                  </a:cubicBezTo>
                  <a:cubicBezTo>
                    <a:pt x="11" y="396"/>
                    <a:pt x="9" y="392"/>
                    <a:pt x="8" y="392"/>
                  </a:cubicBezTo>
                  <a:cubicBezTo>
                    <a:pt x="7" y="392"/>
                    <a:pt x="7" y="392"/>
                    <a:pt x="6" y="392"/>
                  </a:cubicBezTo>
                  <a:close/>
                  <a:moveTo>
                    <a:pt x="2" y="391"/>
                  </a:moveTo>
                  <a:cubicBezTo>
                    <a:pt x="2" y="391"/>
                    <a:pt x="1" y="393"/>
                    <a:pt x="1" y="393"/>
                  </a:cubicBezTo>
                  <a:cubicBezTo>
                    <a:pt x="1" y="393"/>
                    <a:pt x="2" y="393"/>
                    <a:pt x="4" y="393"/>
                  </a:cubicBezTo>
                  <a:cubicBezTo>
                    <a:pt x="3" y="393"/>
                    <a:pt x="3" y="391"/>
                    <a:pt x="2" y="391"/>
                  </a:cubicBezTo>
                  <a:close/>
                  <a:moveTo>
                    <a:pt x="9" y="389"/>
                  </a:moveTo>
                  <a:cubicBezTo>
                    <a:pt x="10" y="390"/>
                    <a:pt x="9" y="390"/>
                    <a:pt x="9" y="391"/>
                  </a:cubicBezTo>
                  <a:cubicBezTo>
                    <a:pt x="10" y="393"/>
                    <a:pt x="16" y="395"/>
                    <a:pt x="13" y="393"/>
                  </a:cubicBezTo>
                  <a:cubicBezTo>
                    <a:pt x="12" y="391"/>
                    <a:pt x="11" y="390"/>
                    <a:pt x="9" y="389"/>
                  </a:cubicBezTo>
                  <a:close/>
                  <a:moveTo>
                    <a:pt x="4" y="385"/>
                  </a:moveTo>
                  <a:cubicBezTo>
                    <a:pt x="4" y="385"/>
                    <a:pt x="2" y="386"/>
                    <a:pt x="2" y="387"/>
                  </a:cubicBezTo>
                  <a:cubicBezTo>
                    <a:pt x="1" y="388"/>
                    <a:pt x="2" y="388"/>
                    <a:pt x="2" y="389"/>
                  </a:cubicBezTo>
                  <a:cubicBezTo>
                    <a:pt x="3" y="389"/>
                    <a:pt x="3" y="389"/>
                    <a:pt x="3" y="389"/>
                  </a:cubicBezTo>
                  <a:cubicBezTo>
                    <a:pt x="3" y="389"/>
                    <a:pt x="3" y="389"/>
                    <a:pt x="3" y="389"/>
                  </a:cubicBezTo>
                  <a:cubicBezTo>
                    <a:pt x="3" y="389"/>
                    <a:pt x="4" y="389"/>
                    <a:pt x="5" y="390"/>
                  </a:cubicBezTo>
                  <a:cubicBezTo>
                    <a:pt x="6" y="389"/>
                    <a:pt x="6" y="388"/>
                    <a:pt x="7" y="387"/>
                  </a:cubicBezTo>
                  <a:cubicBezTo>
                    <a:pt x="7" y="386"/>
                    <a:pt x="5" y="385"/>
                    <a:pt x="4" y="385"/>
                  </a:cubicBezTo>
                  <a:close/>
                  <a:moveTo>
                    <a:pt x="4" y="358"/>
                  </a:moveTo>
                  <a:cubicBezTo>
                    <a:pt x="4" y="359"/>
                    <a:pt x="4" y="361"/>
                    <a:pt x="4" y="363"/>
                  </a:cubicBezTo>
                  <a:cubicBezTo>
                    <a:pt x="2" y="363"/>
                    <a:pt x="3" y="362"/>
                    <a:pt x="3" y="361"/>
                  </a:cubicBezTo>
                  <a:cubicBezTo>
                    <a:pt x="3" y="361"/>
                    <a:pt x="0" y="362"/>
                    <a:pt x="2" y="363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368"/>
                    <a:pt x="1" y="369"/>
                    <a:pt x="2" y="370"/>
                  </a:cubicBezTo>
                  <a:cubicBezTo>
                    <a:pt x="2" y="370"/>
                    <a:pt x="1" y="368"/>
                    <a:pt x="2" y="369"/>
                  </a:cubicBezTo>
                  <a:cubicBezTo>
                    <a:pt x="2" y="369"/>
                    <a:pt x="2" y="373"/>
                    <a:pt x="2" y="372"/>
                  </a:cubicBezTo>
                  <a:cubicBezTo>
                    <a:pt x="2" y="373"/>
                    <a:pt x="2" y="373"/>
                    <a:pt x="2" y="373"/>
                  </a:cubicBezTo>
                  <a:cubicBezTo>
                    <a:pt x="3" y="374"/>
                    <a:pt x="3" y="373"/>
                    <a:pt x="4" y="375"/>
                  </a:cubicBezTo>
                  <a:cubicBezTo>
                    <a:pt x="3" y="375"/>
                    <a:pt x="2" y="377"/>
                    <a:pt x="2" y="377"/>
                  </a:cubicBezTo>
                  <a:cubicBezTo>
                    <a:pt x="1" y="377"/>
                    <a:pt x="1" y="377"/>
                    <a:pt x="1" y="377"/>
                  </a:cubicBezTo>
                  <a:cubicBezTo>
                    <a:pt x="0" y="381"/>
                    <a:pt x="2" y="382"/>
                    <a:pt x="4" y="384"/>
                  </a:cubicBezTo>
                  <a:cubicBezTo>
                    <a:pt x="3" y="384"/>
                    <a:pt x="5" y="383"/>
                    <a:pt x="5" y="383"/>
                  </a:cubicBezTo>
                  <a:cubicBezTo>
                    <a:pt x="6" y="383"/>
                    <a:pt x="6" y="383"/>
                    <a:pt x="6" y="383"/>
                  </a:cubicBezTo>
                  <a:cubicBezTo>
                    <a:pt x="6" y="383"/>
                    <a:pt x="7" y="384"/>
                    <a:pt x="7" y="385"/>
                  </a:cubicBezTo>
                  <a:cubicBezTo>
                    <a:pt x="9" y="385"/>
                    <a:pt x="8" y="383"/>
                    <a:pt x="9" y="384"/>
                  </a:cubicBezTo>
                  <a:cubicBezTo>
                    <a:pt x="10" y="381"/>
                    <a:pt x="11" y="377"/>
                    <a:pt x="11" y="375"/>
                  </a:cubicBezTo>
                  <a:cubicBezTo>
                    <a:pt x="12" y="370"/>
                    <a:pt x="10" y="363"/>
                    <a:pt x="9" y="358"/>
                  </a:cubicBezTo>
                  <a:cubicBezTo>
                    <a:pt x="7" y="358"/>
                    <a:pt x="6" y="358"/>
                    <a:pt x="4" y="358"/>
                  </a:cubicBezTo>
                  <a:close/>
                  <a:moveTo>
                    <a:pt x="15" y="319"/>
                  </a:moveTo>
                  <a:cubicBezTo>
                    <a:pt x="15" y="319"/>
                    <a:pt x="14" y="321"/>
                    <a:pt x="14" y="321"/>
                  </a:cubicBezTo>
                  <a:cubicBezTo>
                    <a:pt x="13" y="321"/>
                    <a:pt x="13" y="320"/>
                    <a:pt x="12" y="320"/>
                  </a:cubicBezTo>
                  <a:cubicBezTo>
                    <a:pt x="12" y="321"/>
                    <a:pt x="11" y="321"/>
                    <a:pt x="10" y="322"/>
                  </a:cubicBezTo>
                  <a:cubicBezTo>
                    <a:pt x="11" y="323"/>
                    <a:pt x="10" y="324"/>
                    <a:pt x="11" y="325"/>
                  </a:cubicBezTo>
                  <a:cubicBezTo>
                    <a:pt x="11" y="326"/>
                    <a:pt x="13" y="326"/>
                    <a:pt x="13" y="327"/>
                  </a:cubicBezTo>
                  <a:cubicBezTo>
                    <a:pt x="12" y="328"/>
                    <a:pt x="11" y="328"/>
                    <a:pt x="9" y="329"/>
                  </a:cubicBezTo>
                  <a:cubicBezTo>
                    <a:pt x="9" y="329"/>
                    <a:pt x="10" y="331"/>
                    <a:pt x="9" y="331"/>
                  </a:cubicBezTo>
                  <a:cubicBezTo>
                    <a:pt x="10" y="331"/>
                    <a:pt x="10" y="331"/>
                    <a:pt x="11" y="331"/>
                  </a:cubicBezTo>
                  <a:cubicBezTo>
                    <a:pt x="11" y="331"/>
                    <a:pt x="12" y="329"/>
                    <a:pt x="12" y="329"/>
                  </a:cubicBezTo>
                  <a:cubicBezTo>
                    <a:pt x="15" y="328"/>
                    <a:pt x="16" y="329"/>
                    <a:pt x="18" y="328"/>
                  </a:cubicBezTo>
                  <a:cubicBezTo>
                    <a:pt x="18" y="327"/>
                    <a:pt x="18" y="327"/>
                    <a:pt x="18" y="327"/>
                  </a:cubicBezTo>
                  <a:cubicBezTo>
                    <a:pt x="17" y="326"/>
                    <a:pt x="16" y="326"/>
                    <a:pt x="14" y="326"/>
                  </a:cubicBezTo>
                  <a:cubicBezTo>
                    <a:pt x="14" y="326"/>
                    <a:pt x="14" y="324"/>
                    <a:pt x="14" y="324"/>
                  </a:cubicBezTo>
                  <a:cubicBezTo>
                    <a:pt x="16" y="324"/>
                    <a:pt x="16" y="324"/>
                    <a:pt x="17" y="323"/>
                  </a:cubicBezTo>
                  <a:cubicBezTo>
                    <a:pt x="17" y="321"/>
                    <a:pt x="17" y="321"/>
                    <a:pt x="17" y="319"/>
                  </a:cubicBezTo>
                  <a:lnTo>
                    <a:pt x="15" y="319"/>
                  </a:lnTo>
                  <a:close/>
                  <a:moveTo>
                    <a:pt x="15" y="315"/>
                  </a:moveTo>
                  <a:cubicBezTo>
                    <a:pt x="15" y="316"/>
                    <a:pt x="15" y="317"/>
                    <a:pt x="16" y="317"/>
                  </a:cubicBezTo>
                  <a:cubicBezTo>
                    <a:pt x="16" y="316"/>
                    <a:pt x="17" y="315"/>
                    <a:pt x="15" y="315"/>
                  </a:cubicBezTo>
                  <a:close/>
                  <a:moveTo>
                    <a:pt x="13" y="312"/>
                  </a:moveTo>
                  <a:cubicBezTo>
                    <a:pt x="13" y="314"/>
                    <a:pt x="13" y="314"/>
                    <a:pt x="13" y="314"/>
                  </a:cubicBezTo>
                  <a:cubicBezTo>
                    <a:pt x="13" y="314"/>
                    <a:pt x="14" y="314"/>
                    <a:pt x="15" y="315"/>
                  </a:cubicBezTo>
                  <a:cubicBezTo>
                    <a:pt x="14" y="314"/>
                    <a:pt x="15" y="312"/>
                    <a:pt x="13" y="312"/>
                  </a:cubicBezTo>
                  <a:close/>
                  <a:moveTo>
                    <a:pt x="13" y="308"/>
                  </a:moveTo>
                  <a:cubicBezTo>
                    <a:pt x="13" y="308"/>
                    <a:pt x="13" y="310"/>
                    <a:pt x="13" y="311"/>
                  </a:cubicBezTo>
                  <a:cubicBezTo>
                    <a:pt x="13" y="310"/>
                    <a:pt x="14" y="311"/>
                    <a:pt x="14" y="311"/>
                  </a:cubicBezTo>
                  <a:cubicBezTo>
                    <a:pt x="14" y="311"/>
                    <a:pt x="15" y="308"/>
                    <a:pt x="13" y="308"/>
                  </a:cubicBezTo>
                  <a:close/>
                  <a:moveTo>
                    <a:pt x="19" y="279"/>
                  </a:moveTo>
                  <a:cubicBezTo>
                    <a:pt x="18" y="281"/>
                    <a:pt x="18" y="281"/>
                    <a:pt x="18" y="281"/>
                  </a:cubicBezTo>
                  <a:cubicBezTo>
                    <a:pt x="17" y="281"/>
                    <a:pt x="17" y="280"/>
                    <a:pt x="15" y="280"/>
                  </a:cubicBezTo>
                  <a:cubicBezTo>
                    <a:pt x="15" y="287"/>
                    <a:pt x="15" y="292"/>
                    <a:pt x="14" y="299"/>
                  </a:cubicBezTo>
                  <a:cubicBezTo>
                    <a:pt x="15" y="299"/>
                    <a:pt x="15" y="298"/>
                    <a:pt x="15" y="299"/>
                  </a:cubicBezTo>
                  <a:cubicBezTo>
                    <a:pt x="16" y="299"/>
                    <a:pt x="18" y="299"/>
                    <a:pt x="18" y="299"/>
                  </a:cubicBezTo>
                  <a:cubicBezTo>
                    <a:pt x="19" y="299"/>
                    <a:pt x="20" y="298"/>
                    <a:pt x="20" y="297"/>
                  </a:cubicBezTo>
                  <a:cubicBezTo>
                    <a:pt x="20" y="297"/>
                    <a:pt x="20" y="295"/>
                    <a:pt x="20" y="295"/>
                  </a:cubicBezTo>
                  <a:cubicBezTo>
                    <a:pt x="21" y="295"/>
                    <a:pt x="21" y="295"/>
                    <a:pt x="21" y="295"/>
                  </a:cubicBezTo>
                  <a:cubicBezTo>
                    <a:pt x="22" y="291"/>
                    <a:pt x="19" y="292"/>
                    <a:pt x="22" y="289"/>
                  </a:cubicBezTo>
                  <a:cubicBezTo>
                    <a:pt x="22" y="289"/>
                    <a:pt x="20" y="289"/>
                    <a:pt x="19" y="289"/>
                  </a:cubicBezTo>
                  <a:cubicBezTo>
                    <a:pt x="20" y="287"/>
                    <a:pt x="19" y="287"/>
                    <a:pt x="20" y="285"/>
                  </a:cubicBezTo>
                  <a:cubicBezTo>
                    <a:pt x="21" y="285"/>
                    <a:pt x="21" y="285"/>
                    <a:pt x="21" y="285"/>
                  </a:cubicBezTo>
                  <a:cubicBezTo>
                    <a:pt x="22" y="283"/>
                    <a:pt x="21" y="282"/>
                    <a:pt x="21" y="280"/>
                  </a:cubicBezTo>
                  <a:lnTo>
                    <a:pt x="19" y="279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Freeform 290">
              <a:extLst>
                <a:ext uri="{FF2B5EF4-FFF2-40B4-BE49-F238E27FC236}">
                  <a16:creationId xmlns:a16="http://schemas.microsoft.com/office/drawing/2014/main" xmlns="" id="{E3010B1D-BDC4-423B-8AE7-44D90CC6D1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0831" y="3326651"/>
              <a:ext cx="319761" cy="625157"/>
            </a:xfrm>
            <a:custGeom>
              <a:avLst/>
              <a:gdLst>
                <a:gd name="T0" fmla="*/ 11 w 91"/>
                <a:gd name="T1" fmla="*/ 118 h 177"/>
                <a:gd name="T2" fmla="*/ 13 w 91"/>
                <a:gd name="T3" fmla="*/ 127 h 177"/>
                <a:gd name="T4" fmla="*/ 12 w 91"/>
                <a:gd name="T5" fmla="*/ 133 h 177"/>
                <a:gd name="T6" fmla="*/ 15 w 91"/>
                <a:gd name="T7" fmla="*/ 146 h 177"/>
                <a:gd name="T8" fmla="*/ 5 w 91"/>
                <a:gd name="T9" fmla="*/ 150 h 177"/>
                <a:gd name="T10" fmla="*/ 10 w 91"/>
                <a:gd name="T11" fmla="*/ 163 h 177"/>
                <a:gd name="T12" fmla="*/ 10 w 91"/>
                <a:gd name="T13" fmla="*/ 177 h 177"/>
                <a:gd name="T14" fmla="*/ 17 w 91"/>
                <a:gd name="T15" fmla="*/ 177 h 177"/>
                <a:gd name="T16" fmla="*/ 24 w 91"/>
                <a:gd name="T17" fmla="*/ 175 h 177"/>
                <a:gd name="T18" fmla="*/ 41 w 91"/>
                <a:gd name="T19" fmla="*/ 168 h 177"/>
                <a:gd name="T20" fmla="*/ 45 w 91"/>
                <a:gd name="T21" fmla="*/ 159 h 177"/>
                <a:gd name="T22" fmla="*/ 61 w 91"/>
                <a:gd name="T23" fmla="*/ 152 h 177"/>
                <a:gd name="T24" fmla="*/ 69 w 91"/>
                <a:gd name="T25" fmla="*/ 146 h 177"/>
                <a:gd name="T26" fmla="*/ 76 w 91"/>
                <a:gd name="T27" fmla="*/ 139 h 177"/>
                <a:gd name="T28" fmla="*/ 74 w 91"/>
                <a:gd name="T29" fmla="*/ 131 h 177"/>
                <a:gd name="T30" fmla="*/ 73 w 91"/>
                <a:gd name="T31" fmla="*/ 125 h 177"/>
                <a:gd name="T32" fmla="*/ 72 w 91"/>
                <a:gd name="T33" fmla="*/ 117 h 177"/>
                <a:gd name="T34" fmla="*/ 69 w 91"/>
                <a:gd name="T35" fmla="*/ 114 h 177"/>
                <a:gd name="T36" fmla="*/ 73 w 91"/>
                <a:gd name="T37" fmla="*/ 106 h 177"/>
                <a:gd name="T38" fmla="*/ 77 w 91"/>
                <a:gd name="T39" fmla="*/ 96 h 177"/>
                <a:gd name="T40" fmla="*/ 80 w 91"/>
                <a:gd name="T41" fmla="*/ 86 h 177"/>
                <a:gd name="T42" fmla="*/ 91 w 91"/>
                <a:gd name="T43" fmla="*/ 85 h 177"/>
                <a:gd name="T44" fmla="*/ 16 w 91"/>
                <a:gd name="T45" fmla="*/ 0 h 177"/>
                <a:gd name="T46" fmla="*/ 13 w 91"/>
                <a:gd name="T47" fmla="*/ 28 h 177"/>
                <a:gd name="T48" fmla="*/ 13 w 91"/>
                <a:gd name="T49" fmla="*/ 46 h 177"/>
                <a:gd name="T50" fmla="*/ 0 w 91"/>
                <a:gd name="T51" fmla="*/ 93 h 177"/>
                <a:gd name="T52" fmla="*/ 5 w 91"/>
                <a:gd name="T53" fmla="*/ 112 h 177"/>
                <a:gd name="T54" fmla="*/ 4 w 91"/>
                <a:gd name="T55" fmla="*/ 103 h 177"/>
                <a:gd name="T56" fmla="*/ 8 w 91"/>
                <a:gd name="T57" fmla="*/ 108 h 177"/>
                <a:gd name="T58" fmla="*/ 15 w 91"/>
                <a:gd name="T59" fmla="*/ 112 h 177"/>
                <a:gd name="T60" fmla="*/ 12 w 91"/>
                <a:gd name="T61" fmla="*/ 110 h 177"/>
                <a:gd name="T62" fmla="*/ 1 w 91"/>
                <a:gd name="T63" fmla="*/ 10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77">
                  <a:moveTo>
                    <a:pt x="5" y="112"/>
                  </a:moveTo>
                  <a:cubicBezTo>
                    <a:pt x="5" y="112"/>
                    <a:pt x="9" y="116"/>
                    <a:pt x="11" y="118"/>
                  </a:cubicBezTo>
                  <a:cubicBezTo>
                    <a:pt x="12" y="120"/>
                    <a:pt x="10" y="121"/>
                    <a:pt x="12" y="123"/>
                  </a:cubicBezTo>
                  <a:cubicBezTo>
                    <a:pt x="13" y="124"/>
                    <a:pt x="14" y="126"/>
                    <a:pt x="13" y="127"/>
                  </a:cubicBezTo>
                  <a:cubicBezTo>
                    <a:pt x="13" y="129"/>
                    <a:pt x="13" y="130"/>
                    <a:pt x="13" y="130"/>
                  </a:cubicBezTo>
                  <a:cubicBezTo>
                    <a:pt x="13" y="130"/>
                    <a:pt x="12" y="131"/>
                    <a:pt x="12" y="133"/>
                  </a:cubicBezTo>
                  <a:cubicBezTo>
                    <a:pt x="12" y="136"/>
                    <a:pt x="13" y="139"/>
                    <a:pt x="14" y="141"/>
                  </a:cubicBezTo>
                  <a:cubicBezTo>
                    <a:pt x="15" y="142"/>
                    <a:pt x="14" y="144"/>
                    <a:pt x="15" y="146"/>
                  </a:cubicBezTo>
                  <a:cubicBezTo>
                    <a:pt x="16" y="148"/>
                    <a:pt x="16" y="150"/>
                    <a:pt x="16" y="150"/>
                  </a:cubicBezTo>
                  <a:cubicBezTo>
                    <a:pt x="16" y="150"/>
                    <a:pt x="7" y="149"/>
                    <a:pt x="5" y="150"/>
                  </a:cubicBezTo>
                  <a:cubicBezTo>
                    <a:pt x="3" y="152"/>
                    <a:pt x="2" y="155"/>
                    <a:pt x="3" y="156"/>
                  </a:cubicBezTo>
                  <a:cubicBezTo>
                    <a:pt x="5" y="157"/>
                    <a:pt x="8" y="162"/>
                    <a:pt x="10" y="163"/>
                  </a:cubicBezTo>
                  <a:cubicBezTo>
                    <a:pt x="11" y="164"/>
                    <a:pt x="12" y="171"/>
                    <a:pt x="12" y="171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3" y="176"/>
                    <a:pt x="13" y="176"/>
                    <a:pt x="13" y="176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2" y="175"/>
                    <a:pt x="24" y="175"/>
                  </a:cubicBezTo>
                  <a:cubicBezTo>
                    <a:pt x="26" y="175"/>
                    <a:pt x="32" y="173"/>
                    <a:pt x="34" y="173"/>
                  </a:cubicBezTo>
                  <a:cubicBezTo>
                    <a:pt x="37" y="172"/>
                    <a:pt x="39" y="171"/>
                    <a:pt x="41" y="168"/>
                  </a:cubicBezTo>
                  <a:cubicBezTo>
                    <a:pt x="44" y="165"/>
                    <a:pt x="45" y="166"/>
                    <a:pt x="47" y="164"/>
                  </a:cubicBezTo>
                  <a:cubicBezTo>
                    <a:pt x="50" y="163"/>
                    <a:pt x="43" y="161"/>
                    <a:pt x="45" y="159"/>
                  </a:cubicBezTo>
                  <a:cubicBezTo>
                    <a:pt x="47" y="156"/>
                    <a:pt x="53" y="157"/>
                    <a:pt x="55" y="155"/>
                  </a:cubicBezTo>
                  <a:cubicBezTo>
                    <a:pt x="58" y="153"/>
                    <a:pt x="58" y="153"/>
                    <a:pt x="61" y="152"/>
                  </a:cubicBezTo>
                  <a:cubicBezTo>
                    <a:pt x="63" y="152"/>
                    <a:pt x="62" y="149"/>
                    <a:pt x="64" y="148"/>
                  </a:cubicBezTo>
                  <a:cubicBezTo>
                    <a:pt x="65" y="147"/>
                    <a:pt x="67" y="146"/>
                    <a:pt x="69" y="146"/>
                  </a:cubicBezTo>
                  <a:cubicBezTo>
                    <a:pt x="71" y="145"/>
                    <a:pt x="70" y="145"/>
                    <a:pt x="71" y="142"/>
                  </a:cubicBezTo>
                  <a:cubicBezTo>
                    <a:pt x="72" y="139"/>
                    <a:pt x="76" y="139"/>
                    <a:pt x="76" y="139"/>
                  </a:cubicBezTo>
                  <a:cubicBezTo>
                    <a:pt x="76" y="139"/>
                    <a:pt x="77" y="137"/>
                    <a:pt x="75" y="135"/>
                  </a:cubicBezTo>
                  <a:cubicBezTo>
                    <a:pt x="73" y="133"/>
                    <a:pt x="73" y="133"/>
                    <a:pt x="74" y="131"/>
                  </a:cubicBezTo>
                  <a:cubicBezTo>
                    <a:pt x="75" y="129"/>
                    <a:pt x="74" y="127"/>
                    <a:pt x="74" y="127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6" y="122"/>
                    <a:pt x="75" y="120"/>
                  </a:cubicBezTo>
                  <a:cubicBezTo>
                    <a:pt x="74" y="118"/>
                    <a:pt x="73" y="117"/>
                    <a:pt x="72" y="117"/>
                  </a:cubicBezTo>
                  <a:cubicBezTo>
                    <a:pt x="70" y="117"/>
                    <a:pt x="68" y="119"/>
                    <a:pt x="68" y="117"/>
                  </a:cubicBezTo>
                  <a:cubicBezTo>
                    <a:pt x="68" y="115"/>
                    <a:pt x="67" y="115"/>
                    <a:pt x="69" y="114"/>
                  </a:cubicBezTo>
                  <a:cubicBezTo>
                    <a:pt x="70" y="113"/>
                    <a:pt x="71" y="112"/>
                    <a:pt x="71" y="110"/>
                  </a:cubicBezTo>
                  <a:cubicBezTo>
                    <a:pt x="71" y="107"/>
                    <a:pt x="71" y="108"/>
                    <a:pt x="73" y="106"/>
                  </a:cubicBezTo>
                  <a:cubicBezTo>
                    <a:pt x="75" y="105"/>
                    <a:pt x="75" y="102"/>
                    <a:pt x="75" y="100"/>
                  </a:cubicBezTo>
                  <a:cubicBezTo>
                    <a:pt x="75" y="98"/>
                    <a:pt x="74" y="97"/>
                    <a:pt x="77" y="96"/>
                  </a:cubicBezTo>
                  <a:cubicBezTo>
                    <a:pt x="79" y="95"/>
                    <a:pt x="80" y="94"/>
                    <a:pt x="79" y="92"/>
                  </a:cubicBezTo>
                  <a:cubicBezTo>
                    <a:pt x="78" y="89"/>
                    <a:pt x="79" y="88"/>
                    <a:pt x="80" y="86"/>
                  </a:cubicBezTo>
                  <a:cubicBezTo>
                    <a:pt x="81" y="84"/>
                    <a:pt x="83" y="84"/>
                    <a:pt x="85" y="85"/>
                  </a:cubicBezTo>
                  <a:cubicBezTo>
                    <a:pt x="86" y="86"/>
                    <a:pt x="91" y="85"/>
                    <a:pt x="91" y="8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8" y="35"/>
                    <a:pt x="16" y="37"/>
                  </a:cubicBezTo>
                  <a:cubicBezTo>
                    <a:pt x="14" y="40"/>
                    <a:pt x="14" y="43"/>
                    <a:pt x="13" y="46"/>
                  </a:cubicBezTo>
                  <a:cubicBezTo>
                    <a:pt x="13" y="50"/>
                    <a:pt x="13" y="82"/>
                    <a:pt x="13" y="8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5" y="112"/>
                  </a:lnTo>
                  <a:close/>
                  <a:moveTo>
                    <a:pt x="1" y="103"/>
                  </a:moveTo>
                  <a:cubicBezTo>
                    <a:pt x="2" y="103"/>
                    <a:pt x="3" y="103"/>
                    <a:pt x="4" y="103"/>
                  </a:cubicBezTo>
                  <a:cubicBezTo>
                    <a:pt x="4" y="103"/>
                    <a:pt x="4" y="105"/>
                    <a:pt x="4" y="106"/>
                  </a:cubicBezTo>
                  <a:cubicBezTo>
                    <a:pt x="5" y="106"/>
                    <a:pt x="7" y="107"/>
                    <a:pt x="8" y="108"/>
                  </a:cubicBezTo>
                  <a:cubicBezTo>
                    <a:pt x="10" y="108"/>
                    <a:pt x="13" y="108"/>
                    <a:pt x="15" y="108"/>
                  </a:cubicBezTo>
                  <a:cubicBezTo>
                    <a:pt x="15" y="109"/>
                    <a:pt x="15" y="111"/>
                    <a:pt x="15" y="112"/>
                  </a:cubicBezTo>
                  <a:cubicBezTo>
                    <a:pt x="14" y="111"/>
                    <a:pt x="15" y="112"/>
                    <a:pt x="14" y="112"/>
                  </a:cubicBezTo>
                  <a:cubicBezTo>
                    <a:pt x="14" y="112"/>
                    <a:pt x="12" y="110"/>
                    <a:pt x="12" y="110"/>
                  </a:cubicBezTo>
                  <a:cubicBezTo>
                    <a:pt x="10" y="110"/>
                    <a:pt x="7" y="111"/>
                    <a:pt x="6" y="112"/>
                  </a:cubicBezTo>
                  <a:cubicBezTo>
                    <a:pt x="5" y="110"/>
                    <a:pt x="0" y="103"/>
                    <a:pt x="1" y="10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Freeform 291">
              <a:extLst>
                <a:ext uri="{FF2B5EF4-FFF2-40B4-BE49-F238E27FC236}">
                  <a16:creationId xmlns:a16="http://schemas.microsoft.com/office/drawing/2014/main" xmlns="" id="{D9EEECAD-0FB3-4155-B1BB-43EB5042E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0831" y="3326651"/>
              <a:ext cx="319761" cy="625157"/>
            </a:xfrm>
            <a:custGeom>
              <a:avLst/>
              <a:gdLst>
                <a:gd name="T0" fmla="*/ 11 w 91"/>
                <a:gd name="T1" fmla="*/ 118 h 177"/>
                <a:gd name="T2" fmla="*/ 13 w 91"/>
                <a:gd name="T3" fmla="*/ 127 h 177"/>
                <a:gd name="T4" fmla="*/ 12 w 91"/>
                <a:gd name="T5" fmla="*/ 133 h 177"/>
                <a:gd name="T6" fmla="*/ 15 w 91"/>
                <a:gd name="T7" fmla="*/ 146 h 177"/>
                <a:gd name="T8" fmla="*/ 5 w 91"/>
                <a:gd name="T9" fmla="*/ 150 h 177"/>
                <a:gd name="T10" fmla="*/ 10 w 91"/>
                <a:gd name="T11" fmla="*/ 163 h 177"/>
                <a:gd name="T12" fmla="*/ 10 w 91"/>
                <a:gd name="T13" fmla="*/ 177 h 177"/>
                <a:gd name="T14" fmla="*/ 17 w 91"/>
                <a:gd name="T15" fmla="*/ 177 h 177"/>
                <a:gd name="T16" fmla="*/ 24 w 91"/>
                <a:gd name="T17" fmla="*/ 175 h 177"/>
                <a:gd name="T18" fmla="*/ 41 w 91"/>
                <a:gd name="T19" fmla="*/ 168 h 177"/>
                <a:gd name="T20" fmla="*/ 45 w 91"/>
                <a:gd name="T21" fmla="*/ 159 h 177"/>
                <a:gd name="T22" fmla="*/ 61 w 91"/>
                <a:gd name="T23" fmla="*/ 152 h 177"/>
                <a:gd name="T24" fmla="*/ 69 w 91"/>
                <a:gd name="T25" fmla="*/ 146 h 177"/>
                <a:gd name="T26" fmla="*/ 76 w 91"/>
                <a:gd name="T27" fmla="*/ 139 h 177"/>
                <a:gd name="T28" fmla="*/ 74 w 91"/>
                <a:gd name="T29" fmla="*/ 131 h 177"/>
                <a:gd name="T30" fmla="*/ 73 w 91"/>
                <a:gd name="T31" fmla="*/ 125 h 177"/>
                <a:gd name="T32" fmla="*/ 72 w 91"/>
                <a:gd name="T33" fmla="*/ 117 h 177"/>
                <a:gd name="T34" fmla="*/ 69 w 91"/>
                <a:gd name="T35" fmla="*/ 114 h 177"/>
                <a:gd name="T36" fmla="*/ 73 w 91"/>
                <a:gd name="T37" fmla="*/ 106 h 177"/>
                <a:gd name="T38" fmla="*/ 77 w 91"/>
                <a:gd name="T39" fmla="*/ 96 h 177"/>
                <a:gd name="T40" fmla="*/ 80 w 91"/>
                <a:gd name="T41" fmla="*/ 86 h 177"/>
                <a:gd name="T42" fmla="*/ 91 w 91"/>
                <a:gd name="T43" fmla="*/ 85 h 177"/>
                <a:gd name="T44" fmla="*/ 16 w 91"/>
                <a:gd name="T45" fmla="*/ 0 h 177"/>
                <a:gd name="T46" fmla="*/ 13 w 91"/>
                <a:gd name="T47" fmla="*/ 28 h 177"/>
                <a:gd name="T48" fmla="*/ 13 w 91"/>
                <a:gd name="T49" fmla="*/ 46 h 177"/>
                <a:gd name="T50" fmla="*/ 0 w 91"/>
                <a:gd name="T51" fmla="*/ 93 h 177"/>
                <a:gd name="T52" fmla="*/ 5 w 91"/>
                <a:gd name="T53" fmla="*/ 112 h 177"/>
                <a:gd name="T54" fmla="*/ 4 w 91"/>
                <a:gd name="T55" fmla="*/ 103 h 177"/>
                <a:gd name="T56" fmla="*/ 8 w 91"/>
                <a:gd name="T57" fmla="*/ 108 h 177"/>
                <a:gd name="T58" fmla="*/ 15 w 91"/>
                <a:gd name="T59" fmla="*/ 112 h 177"/>
                <a:gd name="T60" fmla="*/ 12 w 91"/>
                <a:gd name="T61" fmla="*/ 110 h 177"/>
                <a:gd name="T62" fmla="*/ 1 w 91"/>
                <a:gd name="T63" fmla="*/ 10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77">
                  <a:moveTo>
                    <a:pt x="5" y="112"/>
                  </a:moveTo>
                  <a:cubicBezTo>
                    <a:pt x="5" y="112"/>
                    <a:pt x="9" y="116"/>
                    <a:pt x="11" y="118"/>
                  </a:cubicBezTo>
                  <a:cubicBezTo>
                    <a:pt x="12" y="120"/>
                    <a:pt x="10" y="121"/>
                    <a:pt x="12" y="123"/>
                  </a:cubicBezTo>
                  <a:cubicBezTo>
                    <a:pt x="13" y="124"/>
                    <a:pt x="14" y="126"/>
                    <a:pt x="13" y="127"/>
                  </a:cubicBezTo>
                  <a:cubicBezTo>
                    <a:pt x="13" y="129"/>
                    <a:pt x="13" y="130"/>
                    <a:pt x="13" y="130"/>
                  </a:cubicBezTo>
                  <a:cubicBezTo>
                    <a:pt x="13" y="130"/>
                    <a:pt x="12" y="131"/>
                    <a:pt x="12" y="133"/>
                  </a:cubicBezTo>
                  <a:cubicBezTo>
                    <a:pt x="12" y="136"/>
                    <a:pt x="13" y="139"/>
                    <a:pt x="14" y="141"/>
                  </a:cubicBezTo>
                  <a:cubicBezTo>
                    <a:pt x="15" y="142"/>
                    <a:pt x="14" y="144"/>
                    <a:pt x="15" y="146"/>
                  </a:cubicBezTo>
                  <a:cubicBezTo>
                    <a:pt x="16" y="148"/>
                    <a:pt x="16" y="150"/>
                    <a:pt x="16" y="150"/>
                  </a:cubicBezTo>
                  <a:cubicBezTo>
                    <a:pt x="16" y="150"/>
                    <a:pt x="7" y="149"/>
                    <a:pt x="5" y="150"/>
                  </a:cubicBezTo>
                  <a:cubicBezTo>
                    <a:pt x="3" y="152"/>
                    <a:pt x="2" y="155"/>
                    <a:pt x="3" y="156"/>
                  </a:cubicBezTo>
                  <a:cubicBezTo>
                    <a:pt x="5" y="157"/>
                    <a:pt x="8" y="162"/>
                    <a:pt x="10" y="163"/>
                  </a:cubicBezTo>
                  <a:cubicBezTo>
                    <a:pt x="11" y="164"/>
                    <a:pt x="12" y="171"/>
                    <a:pt x="12" y="171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3" y="176"/>
                    <a:pt x="13" y="176"/>
                    <a:pt x="13" y="176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2" y="175"/>
                    <a:pt x="24" y="175"/>
                  </a:cubicBezTo>
                  <a:cubicBezTo>
                    <a:pt x="26" y="175"/>
                    <a:pt x="32" y="173"/>
                    <a:pt x="34" y="173"/>
                  </a:cubicBezTo>
                  <a:cubicBezTo>
                    <a:pt x="37" y="172"/>
                    <a:pt x="39" y="171"/>
                    <a:pt x="41" y="168"/>
                  </a:cubicBezTo>
                  <a:cubicBezTo>
                    <a:pt x="44" y="165"/>
                    <a:pt x="45" y="166"/>
                    <a:pt x="47" y="164"/>
                  </a:cubicBezTo>
                  <a:cubicBezTo>
                    <a:pt x="50" y="163"/>
                    <a:pt x="43" y="161"/>
                    <a:pt x="45" y="159"/>
                  </a:cubicBezTo>
                  <a:cubicBezTo>
                    <a:pt x="47" y="156"/>
                    <a:pt x="53" y="157"/>
                    <a:pt x="55" y="155"/>
                  </a:cubicBezTo>
                  <a:cubicBezTo>
                    <a:pt x="58" y="153"/>
                    <a:pt x="58" y="153"/>
                    <a:pt x="61" y="152"/>
                  </a:cubicBezTo>
                  <a:cubicBezTo>
                    <a:pt x="63" y="152"/>
                    <a:pt x="62" y="149"/>
                    <a:pt x="64" y="148"/>
                  </a:cubicBezTo>
                  <a:cubicBezTo>
                    <a:pt x="65" y="147"/>
                    <a:pt x="67" y="146"/>
                    <a:pt x="69" y="146"/>
                  </a:cubicBezTo>
                  <a:cubicBezTo>
                    <a:pt x="71" y="145"/>
                    <a:pt x="70" y="145"/>
                    <a:pt x="71" y="142"/>
                  </a:cubicBezTo>
                  <a:cubicBezTo>
                    <a:pt x="72" y="139"/>
                    <a:pt x="76" y="139"/>
                    <a:pt x="76" y="139"/>
                  </a:cubicBezTo>
                  <a:cubicBezTo>
                    <a:pt x="76" y="139"/>
                    <a:pt x="77" y="137"/>
                    <a:pt x="75" y="135"/>
                  </a:cubicBezTo>
                  <a:cubicBezTo>
                    <a:pt x="73" y="133"/>
                    <a:pt x="73" y="133"/>
                    <a:pt x="74" y="131"/>
                  </a:cubicBezTo>
                  <a:cubicBezTo>
                    <a:pt x="75" y="129"/>
                    <a:pt x="74" y="127"/>
                    <a:pt x="74" y="127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6" y="122"/>
                    <a:pt x="75" y="120"/>
                  </a:cubicBezTo>
                  <a:cubicBezTo>
                    <a:pt x="74" y="118"/>
                    <a:pt x="73" y="117"/>
                    <a:pt x="72" y="117"/>
                  </a:cubicBezTo>
                  <a:cubicBezTo>
                    <a:pt x="70" y="117"/>
                    <a:pt x="68" y="119"/>
                    <a:pt x="68" y="117"/>
                  </a:cubicBezTo>
                  <a:cubicBezTo>
                    <a:pt x="68" y="115"/>
                    <a:pt x="67" y="115"/>
                    <a:pt x="69" y="114"/>
                  </a:cubicBezTo>
                  <a:cubicBezTo>
                    <a:pt x="70" y="113"/>
                    <a:pt x="71" y="112"/>
                    <a:pt x="71" y="110"/>
                  </a:cubicBezTo>
                  <a:cubicBezTo>
                    <a:pt x="71" y="107"/>
                    <a:pt x="71" y="108"/>
                    <a:pt x="73" y="106"/>
                  </a:cubicBezTo>
                  <a:cubicBezTo>
                    <a:pt x="75" y="105"/>
                    <a:pt x="75" y="102"/>
                    <a:pt x="75" y="100"/>
                  </a:cubicBezTo>
                  <a:cubicBezTo>
                    <a:pt x="75" y="98"/>
                    <a:pt x="74" y="97"/>
                    <a:pt x="77" y="96"/>
                  </a:cubicBezTo>
                  <a:cubicBezTo>
                    <a:pt x="79" y="95"/>
                    <a:pt x="80" y="94"/>
                    <a:pt x="79" y="92"/>
                  </a:cubicBezTo>
                  <a:cubicBezTo>
                    <a:pt x="78" y="89"/>
                    <a:pt x="79" y="88"/>
                    <a:pt x="80" y="86"/>
                  </a:cubicBezTo>
                  <a:cubicBezTo>
                    <a:pt x="81" y="84"/>
                    <a:pt x="83" y="84"/>
                    <a:pt x="85" y="85"/>
                  </a:cubicBezTo>
                  <a:cubicBezTo>
                    <a:pt x="86" y="86"/>
                    <a:pt x="91" y="85"/>
                    <a:pt x="91" y="8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8" y="35"/>
                    <a:pt x="16" y="37"/>
                  </a:cubicBezTo>
                  <a:cubicBezTo>
                    <a:pt x="14" y="40"/>
                    <a:pt x="14" y="43"/>
                    <a:pt x="13" y="46"/>
                  </a:cubicBezTo>
                  <a:cubicBezTo>
                    <a:pt x="13" y="50"/>
                    <a:pt x="13" y="82"/>
                    <a:pt x="13" y="8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5" y="112"/>
                  </a:lnTo>
                  <a:close/>
                  <a:moveTo>
                    <a:pt x="1" y="103"/>
                  </a:moveTo>
                  <a:cubicBezTo>
                    <a:pt x="2" y="103"/>
                    <a:pt x="3" y="103"/>
                    <a:pt x="4" y="103"/>
                  </a:cubicBezTo>
                  <a:cubicBezTo>
                    <a:pt x="4" y="103"/>
                    <a:pt x="4" y="105"/>
                    <a:pt x="4" y="106"/>
                  </a:cubicBezTo>
                  <a:cubicBezTo>
                    <a:pt x="5" y="106"/>
                    <a:pt x="7" y="107"/>
                    <a:pt x="8" y="108"/>
                  </a:cubicBezTo>
                  <a:cubicBezTo>
                    <a:pt x="10" y="108"/>
                    <a:pt x="13" y="108"/>
                    <a:pt x="15" y="108"/>
                  </a:cubicBezTo>
                  <a:cubicBezTo>
                    <a:pt x="15" y="109"/>
                    <a:pt x="15" y="111"/>
                    <a:pt x="15" y="112"/>
                  </a:cubicBezTo>
                  <a:cubicBezTo>
                    <a:pt x="14" y="111"/>
                    <a:pt x="15" y="112"/>
                    <a:pt x="14" y="112"/>
                  </a:cubicBezTo>
                  <a:cubicBezTo>
                    <a:pt x="14" y="112"/>
                    <a:pt x="12" y="110"/>
                    <a:pt x="12" y="110"/>
                  </a:cubicBezTo>
                  <a:cubicBezTo>
                    <a:pt x="10" y="110"/>
                    <a:pt x="7" y="111"/>
                    <a:pt x="6" y="112"/>
                  </a:cubicBezTo>
                  <a:cubicBezTo>
                    <a:pt x="5" y="110"/>
                    <a:pt x="0" y="103"/>
                    <a:pt x="1" y="103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Freeform 292">
              <a:extLst>
                <a:ext uri="{FF2B5EF4-FFF2-40B4-BE49-F238E27FC236}">
                  <a16:creationId xmlns:a16="http://schemas.microsoft.com/office/drawing/2014/main" xmlns="" id="{EA0304B6-E203-435F-BCB2-20772A122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0831" y="3817078"/>
              <a:ext cx="407786" cy="296411"/>
            </a:xfrm>
            <a:custGeom>
              <a:avLst/>
              <a:gdLst>
                <a:gd name="T0" fmla="*/ 41 w 116"/>
                <a:gd name="T1" fmla="*/ 77 h 84"/>
                <a:gd name="T2" fmla="*/ 42 w 116"/>
                <a:gd name="T3" fmla="*/ 68 h 84"/>
                <a:gd name="T4" fmla="*/ 46 w 116"/>
                <a:gd name="T5" fmla="*/ 64 h 84"/>
                <a:gd name="T6" fmla="*/ 50 w 116"/>
                <a:gd name="T7" fmla="*/ 59 h 84"/>
                <a:gd name="T8" fmla="*/ 56 w 116"/>
                <a:gd name="T9" fmla="*/ 59 h 84"/>
                <a:gd name="T10" fmla="*/ 62 w 116"/>
                <a:gd name="T11" fmla="*/ 64 h 84"/>
                <a:gd name="T12" fmla="*/ 69 w 116"/>
                <a:gd name="T13" fmla="*/ 65 h 84"/>
                <a:gd name="T14" fmla="*/ 75 w 116"/>
                <a:gd name="T15" fmla="*/ 66 h 84"/>
                <a:gd name="T16" fmla="*/ 80 w 116"/>
                <a:gd name="T17" fmla="*/ 67 h 84"/>
                <a:gd name="T18" fmla="*/ 82 w 116"/>
                <a:gd name="T19" fmla="*/ 62 h 84"/>
                <a:gd name="T20" fmla="*/ 87 w 116"/>
                <a:gd name="T21" fmla="*/ 64 h 84"/>
                <a:gd name="T22" fmla="*/ 92 w 116"/>
                <a:gd name="T23" fmla="*/ 63 h 84"/>
                <a:gd name="T24" fmla="*/ 94 w 116"/>
                <a:gd name="T25" fmla="*/ 60 h 84"/>
                <a:gd name="T26" fmla="*/ 97 w 116"/>
                <a:gd name="T27" fmla="*/ 61 h 84"/>
                <a:gd name="T28" fmla="*/ 101 w 116"/>
                <a:gd name="T29" fmla="*/ 57 h 84"/>
                <a:gd name="T30" fmla="*/ 108 w 116"/>
                <a:gd name="T31" fmla="*/ 57 h 84"/>
                <a:gd name="T32" fmla="*/ 111 w 116"/>
                <a:gd name="T33" fmla="*/ 59 h 84"/>
                <a:gd name="T34" fmla="*/ 116 w 116"/>
                <a:gd name="T35" fmla="*/ 58 h 84"/>
                <a:gd name="T36" fmla="*/ 114 w 116"/>
                <a:gd name="T37" fmla="*/ 55 h 84"/>
                <a:gd name="T38" fmla="*/ 113 w 116"/>
                <a:gd name="T39" fmla="*/ 49 h 84"/>
                <a:gd name="T40" fmla="*/ 107 w 116"/>
                <a:gd name="T41" fmla="*/ 44 h 84"/>
                <a:gd name="T42" fmla="*/ 104 w 116"/>
                <a:gd name="T43" fmla="*/ 38 h 84"/>
                <a:gd name="T44" fmla="*/ 100 w 116"/>
                <a:gd name="T45" fmla="*/ 37 h 84"/>
                <a:gd name="T46" fmla="*/ 96 w 116"/>
                <a:gd name="T47" fmla="*/ 34 h 84"/>
                <a:gd name="T48" fmla="*/ 92 w 116"/>
                <a:gd name="T49" fmla="*/ 32 h 84"/>
                <a:gd name="T50" fmla="*/ 88 w 116"/>
                <a:gd name="T51" fmla="*/ 28 h 84"/>
                <a:gd name="T52" fmla="*/ 84 w 116"/>
                <a:gd name="T53" fmla="*/ 20 h 84"/>
                <a:gd name="T54" fmla="*/ 82 w 116"/>
                <a:gd name="T55" fmla="*/ 15 h 84"/>
                <a:gd name="T56" fmla="*/ 81 w 116"/>
                <a:gd name="T57" fmla="*/ 11 h 84"/>
                <a:gd name="T58" fmla="*/ 81 w 116"/>
                <a:gd name="T59" fmla="*/ 5 h 84"/>
                <a:gd name="T60" fmla="*/ 76 w 116"/>
                <a:gd name="T61" fmla="*/ 0 h 84"/>
                <a:gd name="T62" fmla="*/ 71 w 116"/>
                <a:gd name="T63" fmla="*/ 3 h 84"/>
                <a:gd name="T64" fmla="*/ 69 w 116"/>
                <a:gd name="T65" fmla="*/ 7 h 84"/>
                <a:gd name="T66" fmla="*/ 64 w 116"/>
                <a:gd name="T67" fmla="*/ 9 h 84"/>
                <a:gd name="T68" fmla="*/ 61 w 116"/>
                <a:gd name="T69" fmla="*/ 13 h 84"/>
                <a:gd name="T70" fmla="*/ 55 w 116"/>
                <a:gd name="T71" fmla="*/ 16 h 84"/>
                <a:gd name="T72" fmla="*/ 45 w 116"/>
                <a:gd name="T73" fmla="*/ 20 h 84"/>
                <a:gd name="T74" fmla="*/ 47 w 116"/>
                <a:gd name="T75" fmla="*/ 25 h 84"/>
                <a:gd name="T76" fmla="*/ 41 w 116"/>
                <a:gd name="T77" fmla="*/ 29 h 84"/>
                <a:gd name="T78" fmla="*/ 34 w 116"/>
                <a:gd name="T79" fmla="*/ 34 h 84"/>
                <a:gd name="T80" fmla="*/ 24 w 116"/>
                <a:gd name="T81" fmla="*/ 36 h 84"/>
                <a:gd name="T82" fmla="*/ 20 w 116"/>
                <a:gd name="T83" fmla="*/ 34 h 84"/>
                <a:gd name="T84" fmla="*/ 17 w 116"/>
                <a:gd name="T85" fmla="*/ 38 h 84"/>
                <a:gd name="T86" fmla="*/ 13 w 116"/>
                <a:gd name="T87" fmla="*/ 37 h 84"/>
                <a:gd name="T88" fmla="*/ 10 w 116"/>
                <a:gd name="T89" fmla="*/ 38 h 84"/>
                <a:gd name="T90" fmla="*/ 4 w 116"/>
                <a:gd name="T91" fmla="*/ 49 h 84"/>
                <a:gd name="T92" fmla="*/ 2 w 116"/>
                <a:gd name="T93" fmla="*/ 53 h 84"/>
                <a:gd name="T94" fmla="*/ 5 w 116"/>
                <a:gd name="T95" fmla="*/ 57 h 84"/>
                <a:gd name="T96" fmla="*/ 9 w 116"/>
                <a:gd name="T97" fmla="*/ 65 h 84"/>
                <a:gd name="T98" fmla="*/ 13 w 116"/>
                <a:gd name="T99" fmla="*/ 72 h 84"/>
                <a:gd name="T100" fmla="*/ 18 w 116"/>
                <a:gd name="T101" fmla="*/ 77 h 84"/>
                <a:gd name="T102" fmla="*/ 24 w 116"/>
                <a:gd name="T103" fmla="*/ 84 h 84"/>
                <a:gd name="T104" fmla="*/ 28 w 116"/>
                <a:gd name="T105" fmla="*/ 82 h 84"/>
                <a:gd name="T106" fmla="*/ 31 w 116"/>
                <a:gd name="T107" fmla="*/ 78 h 84"/>
                <a:gd name="T108" fmla="*/ 35 w 116"/>
                <a:gd name="T109" fmla="*/ 79 h 84"/>
                <a:gd name="T110" fmla="*/ 41 w 116"/>
                <a:gd name="T111" fmla="*/ 7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" h="84">
                  <a:moveTo>
                    <a:pt x="41" y="77"/>
                  </a:moveTo>
                  <a:cubicBezTo>
                    <a:pt x="42" y="68"/>
                    <a:pt x="42" y="68"/>
                    <a:pt x="42" y="68"/>
                  </a:cubicBezTo>
                  <a:cubicBezTo>
                    <a:pt x="42" y="68"/>
                    <a:pt x="46" y="66"/>
                    <a:pt x="46" y="64"/>
                  </a:cubicBezTo>
                  <a:cubicBezTo>
                    <a:pt x="46" y="61"/>
                    <a:pt x="48" y="59"/>
                    <a:pt x="50" y="59"/>
                  </a:cubicBezTo>
                  <a:cubicBezTo>
                    <a:pt x="51" y="59"/>
                    <a:pt x="53" y="58"/>
                    <a:pt x="56" y="59"/>
                  </a:cubicBezTo>
                  <a:cubicBezTo>
                    <a:pt x="59" y="61"/>
                    <a:pt x="60" y="63"/>
                    <a:pt x="62" y="64"/>
                  </a:cubicBezTo>
                  <a:cubicBezTo>
                    <a:pt x="63" y="65"/>
                    <a:pt x="67" y="65"/>
                    <a:pt x="69" y="65"/>
                  </a:cubicBezTo>
                  <a:cubicBezTo>
                    <a:pt x="71" y="65"/>
                    <a:pt x="72" y="65"/>
                    <a:pt x="75" y="66"/>
                  </a:cubicBezTo>
                  <a:cubicBezTo>
                    <a:pt x="78" y="67"/>
                    <a:pt x="80" y="67"/>
                    <a:pt x="80" y="67"/>
                  </a:cubicBezTo>
                  <a:cubicBezTo>
                    <a:pt x="80" y="67"/>
                    <a:pt x="79" y="62"/>
                    <a:pt x="82" y="62"/>
                  </a:cubicBezTo>
                  <a:cubicBezTo>
                    <a:pt x="84" y="62"/>
                    <a:pt x="84" y="65"/>
                    <a:pt x="87" y="64"/>
                  </a:cubicBezTo>
                  <a:cubicBezTo>
                    <a:pt x="90" y="63"/>
                    <a:pt x="92" y="63"/>
                    <a:pt x="92" y="63"/>
                  </a:cubicBezTo>
                  <a:cubicBezTo>
                    <a:pt x="92" y="63"/>
                    <a:pt x="91" y="60"/>
                    <a:pt x="94" y="60"/>
                  </a:cubicBezTo>
                  <a:cubicBezTo>
                    <a:pt x="96" y="59"/>
                    <a:pt x="95" y="63"/>
                    <a:pt x="97" y="61"/>
                  </a:cubicBezTo>
                  <a:cubicBezTo>
                    <a:pt x="100" y="58"/>
                    <a:pt x="99" y="57"/>
                    <a:pt x="101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11" y="57"/>
                    <a:pt x="110" y="59"/>
                    <a:pt x="111" y="59"/>
                  </a:cubicBezTo>
                  <a:cubicBezTo>
                    <a:pt x="113" y="59"/>
                    <a:pt x="116" y="58"/>
                    <a:pt x="116" y="58"/>
                  </a:cubicBezTo>
                  <a:cubicBezTo>
                    <a:pt x="116" y="58"/>
                    <a:pt x="116" y="55"/>
                    <a:pt x="114" y="55"/>
                  </a:cubicBezTo>
                  <a:cubicBezTo>
                    <a:pt x="113" y="54"/>
                    <a:pt x="114" y="52"/>
                    <a:pt x="113" y="49"/>
                  </a:cubicBezTo>
                  <a:cubicBezTo>
                    <a:pt x="112" y="46"/>
                    <a:pt x="111" y="45"/>
                    <a:pt x="107" y="44"/>
                  </a:cubicBezTo>
                  <a:cubicBezTo>
                    <a:pt x="104" y="43"/>
                    <a:pt x="105" y="40"/>
                    <a:pt x="104" y="38"/>
                  </a:cubicBezTo>
                  <a:cubicBezTo>
                    <a:pt x="103" y="36"/>
                    <a:pt x="102" y="37"/>
                    <a:pt x="100" y="37"/>
                  </a:cubicBezTo>
                  <a:cubicBezTo>
                    <a:pt x="98" y="37"/>
                    <a:pt x="97" y="35"/>
                    <a:pt x="96" y="34"/>
                  </a:cubicBezTo>
                  <a:cubicBezTo>
                    <a:pt x="95" y="32"/>
                    <a:pt x="94" y="32"/>
                    <a:pt x="92" y="32"/>
                  </a:cubicBezTo>
                  <a:cubicBezTo>
                    <a:pt x="90" y="32"/>
                    <a:pt x="90" y="29"/>
                    <a:pt x="88" y="28"/>
                  </a:cubicBezTo>
                  <a:cubicBezTo>
                    <a:pt x="87" y="28"/>
                    <a:pt x="83" y="23"/>
                    <a:pt x="84" y="20"/>
                  </a:cubicBezTo>
                  <a:cubicBezTo>
                    <a:pt x="85" y="17"/>
                    <a:pt x="85" y="17"/>
                    <a:pt x="82" y="15"/>
                  </a:cubicBezTo>
                  <a:cubicBezTo>
                    <a:pt x="79" y="13"/>
                    <a:pt x="80" y="13"/>
                    <a:pt x="81" y="11"/>
                  </a:cubicBezTo>
                  <a:cubicBezTo>
                    <a:pt x="82" y="9"/>
                    <a:pt x="81" y="5"/>
                    <a:pt x="81" y="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2" y="0"/>
                    <a:pt x="71" y="3"/>
                  </a:cubicBezTo>
                  <a:cubicBezTo>
                    <a:pt x="70" y="6"/>
                    <a:pt x="71" y="6"/>
                    <a:pt x="69" y="7"/>
                  </a:cubicBezTo>
                  <a:cubicBezTo>
                    <a:pt x="67" y="7"/>
                    <a:pt x="65" y="8"/>
                    <a:pt x="64" y="9"/>
                  </a:cubicBezTo>
                  <a:cubicBezTo>
                    <a:pt x="62" y="10"/>
                    <a:pt x="63" y="13"/>
                    <a:pt x="61" y="13"/>
                  </a:cubicBezTo>
                  <a:cubicBezTo>
                    <a:pt x="58" y="14"/>
                    <a:pt x="58" y="14"/>
                    <a:pt x="55" y="16"/>
                  </a:cubicBezTo>
                  <a:cubicBezTo>
                    <a:pt x="53" y="18"/>
                    <a:pt x="47" y="17"/>
                    <a:pt x="45" y="20"/>
                  </a:cubicBezTo>
                  <a:cubicBezTo>
                    <a:pt x="43" y="22"/>
                    <a:pt x="50" y="24"/>
                    <a:pt x="47" y="25"/>
                  </a:cubicBezTo>
                  <a:cubicBezTo>
                    <a:pt x="45" y="27"/>
                    <a:pt x="44" y="26"/>
                    <a:pt x="41" y="29"/>
                  </a:cubicBezTo>
                  <a:cubicBezTo>
                    <a:pt x="39" y="32"/>
                    <a:pt x="37" y="33"/>
                    <a:pt x="34" y="34"/>
                  </a:cubicBezTo>
                  <a:cubicBezTo>
                    <a:pt x="32" y="34"/>
                    <a:pt x="26" y="36"/>
                    <a:pt x="24" y="36"/>
                  </a:cubicBezTo>
                  <a:cubicBezTo>
                    <a:pt x="22" y="36"/>
                    <a:pt x="20" y="34"/>
                    <a:pt x="20" y="34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6" y="48"/>
                    <a:pt x="4" y="49"/>
                  </a:cubicBezTo>
                  <a:cubicBezTo>
                    <a:pt x="1" y="50"/>
                    <a:pt x="0" y="52"/>
                    <a:pt x="2" y="53"/>
                  </a:cubicBezTo>
                  <a:cubicBezTo>
                    <a:pt x="3" y="54"/>
                    <a:pt x="5" y="54"/>
                    <a:pt x="5" y="57"/>
                  </a:cubicBezTo>
                  <a:cubicBezTo>
                    <a:pt x="6" y="59"/>
                    <a:pt x="7" y="62"/>
                    <a:pt x="9" y="65"/>
                  </a:cubicBezTo>
                  <a:cubicBezTo>
                    <a:pt x="11" y="68"/>
                    <a:pt x="10" y="69"/>
                    <a:pt x="13" y="72"/>
                  </a:cubicBezTo>
                  <a:cubicBezTo>
                    <a:pt x="16" y="75"/>
                    <a:pt x="16" y="74"/>
                    <a:pt x="18" y="77"/>
                  </a:cubicBezTo>
                  <a:cubicBezTo>
                    <a:pt x="20" y="81"/>
                    <a:pt x="24" y="84"/>
                    <a:pt x="24" y="84"/>
                  </a:cubicBezTo>
                  <a:cubicBezTo>
                    <a:pt x="24" y="84"/>
                    <a:pt x="27" y="84"/>
                    <a:pt x="28" y="82"/>
                  </a:cubicBezTo>
                  <a:cubicBezTo>
                    <a:pt x="29" y="79"/>
                    <a:pt x="28" y="79"/>
                    <a:pt x="31" y="78"/>
                  </a:cubicBezTo>
                  <a:cubicBezTo>
                    <a:pt x="33" y="77"/>
                    <a:pt x="33" y="79"/>
                    <a:pt x="35" y="79"/>
                  </a:cubicBezTo>
                  <a:cubicBezTo>
                    <a:pt x="37" y="78"/>
                    <a:pt x="41" y="77"/>
                    <a:pt x="41" y="7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Freeform 293">
              <a:extLst>
                <a:ext uri="{FF2B5EF4-FFF2-40B4-BE49-F238E27FC236}">
                  <a16:creationId xmlns:a16="http://schemas.microsoft.com/office/drawing/2014/main" xmlns="" id="{7A987C5B-AF78-4C4D-A8FC-6344C7FF9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0831" y="3817078"/>
              <a:ext cx="407786" cy="296411"/>
            </a:xfrm>
            <a:custGeom>
              <a:avLst/>
              <a:gdLst>
                <a:gd name="T0" fmla="*/ 41 w 116"/>
                <a:gd name="T1" fmla="*/ 77 h 84"/>
                <a:gd name="T2" fmla="*/ 42 w 116"/>
                <a:gd name="T3" fmla="*/ 68 h 84"/>
                <a:gd name="T4" fmla="*/ 46 w 116"/>
                <a:gd name="T5" fmla="*/ 64 h 84"/>
                <a:gd name="T6" fmla="*/ 50 w 116"/>
                <a:gd name="T7" fmla="*/ 59 h 84"/>
                <a:gd name="T8" fmla="*/ 56 w 116"/>
                <a:gd name="T9" fmla="*/ 59 h 84"/>
                <a:gd name="T10" fmla="*/ 62 w 116"/>
                <a:gd name="T11" fmla="*/ 64 h 84"/>
                <a:gd name="T12" fmla="*/ 69 w 116"/>
                <a:gd name="T13" fmla="*/ 65 h 84"/>
                <a:gd name="T14" fmla="*/ 75 w 116"/>
                <a:gd name="T15" fmla="*/ 66 h 84"/>
                <a:gd name="T16" fmla="*/ 80 w 116"/>
                <a:gd name="T17" fmla="*/ 67 h 84"/>
                <a:gd name="T18" fmla="*/ 82 w 116"/>
                <a:gd name="T19" fmla="*/ 62 h 84"/>
                <a:gd name="T20" fmla="*/ 87 w 116"/>
                <a:gd name="T21" fmla="*/ 64 h 84"/>
                <a:gd name="T22" fmla="*/ 92 w 116"/>
                <a:gd name="T23" fmla="*/ 63 h 84"/>
                <a:gd name="T24" fmla="*/ 94 w 116"/>
                <a:gd name="T25" fmla="*/ 60 h 84"/>
                <a:gd name="T26" fmla="*/ 97 w 116"/>
                <a:gd name="T27" fmla="*/ 61 h 84"/>
                <a:gd name="T28" fmla="*/ 101 w 116"/>
                <a:gd name="T29" fmla="*/ 57 h 84"/>
                <a:gd name="T30" fmla="*/ 108 w 116"/>
                <a:gd name="T31" fmla="*/ 57 h 84"/>
                <a:gd name="T32" fmla="*/ 111 w 116"/>
                <a:gd name="T33" fmla="*/ 59 h 84"/>
                <a:gd name="T34" fmla="*/ 116 w 116"/>
                <a:gd name="T35" fmla="*/ 58 h 84"/>
                <a:gd name="T36" fmla="*/ 114 w 116"/>
                <a:gd name="T37" fmla="*/ 55 h 84"/>
                <a:gd name="T38" fmla="*/ 113 w 116"/>
                <a:gd name="T39" fmla="*/ 49 h 84"/>
                <a:gd name="T40" fmla="*/ 107 w 116"/>
                <a:gd name="T41" fmla="*/ 44 h 84"/>
                <a:gd name="T42" fmla="*/ 104 w 116"/>
                <a:gd name="T43" fmla="*/ 38 h 84"/>
                <a:gd name="T44" fmla="*/ 100 w 116"/>
                <a:gd name="T45" fmla="*/ 37 h 84"/>
                <a:gd name="T46" fmla="*/ 96 w 116"/>
                <a:gd name="T47" fmla="*/ 34 h 84"/>
                <a:gd name="T48" fmla="*/ 92 w 116"/>
                <a:gd name="T49" fmla="*/ 32 h 84"/>
                <a:gd name="T50" fmla="*/ 88 w 116"/>
                <a:gd name="T51" fmla="*/ 28 h 84"/>
                <a:gd name="T52" fmla="*/ 84 w 116"/>
                <a:gd name="T53" fmla="*/ 20 h 84"/>
                <a:gd name="T54" fmla="*/ 82 w 116"/>
                <a:gd name="T55" fmla="*/ 15 h 84"/>
                <a:gd name="T56" fmla="*/ 81 w 116"/>
                <a:gd name="T57" fmla="*/ 11 h 84"/>
                <a:gd name="T58" fmla="*/ 81 w 116"/>
                <a:gd name="T59" fmla="*/ 5 h 84"/>
                <a:gd name="T60" fmla="*/ 76 w 116"/>
                <a:gd name="T61" fmla="*/ 0 h 84"/>
                <a:gd name="T62" fmla="*/ 71 w 116"/>
                <a:gd name="T63" fmla="*/ 3 h 84"/>
                <a:gd name="T64" fmla="*/ 69 w 116"/>
                <a:gd name="T65" fmla="*/ 7 h 84"/>
                <a:gd name="T66" fmla="*/ 64 w 116"/>
                <a:gd name="T67" fmla="*/ 9 h 84"/>
                <a:gd name="T68" fmla="*/ 61 w 116"/>
                <a:gd name="T69" fmla="*/ 13 h 84"/>
                <a:gd name="T70" fmla="*/ 55 w 116"/>
                <a:gd name="T71" fmla="*/ 16 h 84"/>
                <a:gd name="T72" fmla="*/ 45 w 116"/>
                <a:gd name="T73" fmla="*/ 20 h 84"/>
                <a:gd name="T74" fmla="*/ 47 w 116"/>
                <a:gd name="T75" fmla="*/ 25 h 84"/>
                <a:gd name="T76" fmla="*/ 41 w 116"/>
                <a:gd name="T77" fmla="*/ 29 h 84"/>
                <a:gd name="T78" fmla="*/ 34 w 116"/>
                <a:gd name="T79" fmla="*/ 34 h 84"/>
                <a:gd name="T80" fmla="*/ 24 w 116"/>
                <a:gd name="T81" fmla="*/ 36 h 84"/>
                <a:gd name="T82" fmla="*/ 20 w 116"/>
                <a:gd name="T83" fmla="*/ 34 h 84"/>
                <a:gd name="T84" fmla="*/ 17 w 116"/>
                <a:gd name="T85" fmla="*/ 38 h 84"/>
                <a:gd name="T86" fmla="*/ 13 w 116"/>
                <a:gd name="T87" fmla="*/ 37 h 84"/>
                <a:gd name="T88" fmla="*/ 10 w 116"/>
                <a:gd name="T89" fmla="*/ 38 h 84"/>
                <a:gd name="T90" fmla="*/ 4 w 116"/>
                <a:gd name="T91" fmla="*/ 49 h 84"/>
                <a:gd name="T92" fmla="*/ 2 w 116"/>
                <a:gd name="T93" fmla="*/ 53 h 84"/>
                <a:gd name="T94" fmla="*/ 5 w 116"/>
                <a:gd name="T95" fmla="*/ 57 h 84"/>
                <a:gd name="T96" fmla="*/ 9 w 116"/>
                <a:gd name="T97" fmla="*/ 65 h 84"/>
                <a:gd name="T98" fmla="*/ 13 w 116"/>
                <a:gd name="T99" fmla="*/ 72 h 84"/>
                <a:gd name="T100" fmla="*/ 18 w 116"/>
                <a:gd name="T101" fmla="*/ 77 h 84"/>
                <a:gd name="T102" fmla="*/ 24 w 116"/>
                <a:gd name="T103" fmla="*/ 84 h 84"/>
                <a:gd name="T104" fmla="*/ 28 w 116"/>
                <a:gd name="T105" fmla="*/ 82 h 84"/>
                <a:gd name="T106" fmla="*/ 31 w 116"/>
                <a:gd name="T107" fmla="*/ 78 h 84"/>
                <a:gd name="T108" fmla="*/ 35 w 116"/>
                <a:gd name="T109" fmla="*/ 79 h 84"/>
                <a:gd name="T110" fmla="*/ 41 w 116"/>
                <a:gd name="T111" fmla="*/ 7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" h="84">
                  <a:moveTo>
                    <a:pt x="41" y="77"/>
                  </a:moveTo>
                  <a:cubicBezTo>
                    <a:pt x="42" y="68"/>
                    <a:pt x="42" y="68"/>
                    <a:pt x="42" y="68"/>
                  </a:cubicBezTo>
                  <a:cubicBezTo>
                    <a:pt x="42" y="68"/>
                    <a:pt x="46" y="66"/>
                    <a:pt x="46" y="64"/>
                  </a:cubicBezTo>
                  <a:cubicBezTo>
                    <a:pt x="46" y="61"/>
                    <a:pt x="48" y="59"/>
                    <a:pt x="50" y="59"/>
                  </a:cubicBezTo>
                  <a:cubicBezTo>
                    <a:pt x="51" y="59"/>
                    <a:pt x="53" y="58"/>
                    <a:pt x="56" y="59"/>
                  </a:cubicBezTo>
                  <a:cubicBezTo>
                    <a:pt x="59" y="61"/>
                    <a:pt x="60" y="63"/>
                    <a:pt x="62" y="64"/>
                  </a:cubicBezTo>
                  <a:cubicBezTo>
                    <a:pt x="63" y="65"/>
                    <a:pt x="67" y="65"/>
                    <a:pt x="69" y="65"/>
                  </a:cubicBezTo>
                  <a:cubicBezTo>
                    <a:pt x="71" y="65"/>
                    <a:pt x="72" y="65"/>
                    <a:pt x="75" y="66"/>
                  </a:cubicBezTo>
                  <a:cubicBezTo>
                    <a:pt x="78" y="67"/>
                    <a:pt x="80" y="67"/>
                    <a:pt x="80" y="67"/>
                  </a:cubicBezTo>
                  <a:cubicBezTo>
                    <a:pt x="80" y="67"/>
                    <a:pt x="79" y="62"/>
                    <a:pt x="82" y="62"/>
                  </a:cubicBezTo>
                  <a:cubicBezTo>
                    <a:pt x="84" y="62"/>
                    <a:pt x="84" y="65"/>
                    <a:pt x="87" y="64"/>
                  </a:cubicBezTo>
                  <a:cubicBezTo>
                    <a:pt x="90" y="63"/>
                    <a:pt x="92" y="63"/>
                    <a:pt x="92" y="63"/>
                  </a:cubicBezTo>
                  <a:cubicBezTo>
                    <a:pt x="92" y="63"/>
                    <a:pt x="91" y="60"/>
                    <a:pt x="94" y="60"/>
                  </a:cubicBezTo>
                  <a:cubicBezTo>
                    <a:pt x="96" y="59"/>
                    <a:pt x="95" y="63"/>
                    <a:pt x="97" y="61"/>
                  </a:cubicBezTo>
                  <a:cubicBezTo>
                    <a:pt x="100" y="58"/>
                    <a:pt x="99" y="57"/>
                    <a:pt x="101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11" y="57"/>
                    <a:pt x="110" y="59"/>
                    <a:pt x="111" y="59"/>
                  </a:cubicBezTo>
                  <a:cubicBezTo>
                    <a:pt x="113" y="59"/>
                    <a:pt x="116" y="58"/>
                    <a:pt x="116" y="58"/>
                  </a:cubicBezTo>
                  <a:cubicBezTo>
                    <a:pt x="116" y="58"/>
                    <a:pt x="116" y="55"/>
                    <a:pt x="114" y="55"/>
                  </a:cubicBezTo>
                  <a:cubicBezTo>
                    <a:pt x="113" y="54"/>
                    <a:pt x="114" y="52"/>
                    <a:pt x="113" y="49"/>
                  </a:cubicBezTo>
                  <a:cubicBezTo>
                    <a:pt x="112" y="46"/>
                    <a:pt x="111" y="45"/>
                    <a:pt x="107" y="44"/>
                  </a:cubicBezTo>
                  <a:cubicBezTo>
                    <a:pt x="104" y="43"/>
                    <a:pt x="105" y="40"/>
                    <a:pt x="104" y="38"/>
                  </a:cubicBezTo>
                  <a:cubicBezTo>
                    <a:pt x="103" y="36"/>
                    <a:pt x="102" y="37"/>
                    <a:pt x="100" y="37"/>
                  </a:cubicBezTo>
                  <a:cubicBezTo>
                    <a:pt x="98" y="37"/>
                    <a:pt x="97" y="35"/>
                    <a:pt x="96" y="34"/>
                  </a:cubicBezTo>
                  <a:cubicBezTo>
                    <a:pt x="95" y="32"/>
                    <a:pt x="94" y="32"/>
                    <a:pt x="92" y="32"/>
                  </a:cubicBezTo>
                  <a:cubicBezTo>
                    <a:pt x="90" y="32"/>
                    <a:pt x="90" y="29"/>
                    <a:pt x="88" y="28"/>
                  </a:cubicBezTo>
                  <a:cubicBezTo>
                    <a:pt x="87" y="28"/>
                    <a:pt x="83" y="23"/>
                    <a:pt x="84" y="20"/>
                  </a:cubicBezTo>
                  <a:cubicBezTo>
                    <a:pt x="85" y="17"/>
                    <a:pt x="85" y="17"/>
                    <a:pt x="82" y="15"/>
                  </a:cubicBezTo>
                  <a:cubicBezTo>
                    <a:pt x="79" y="13"/>
                    <a:pt x="80" y="13"/>
                    <a:pt x="81" y="11"/>
                  </a:cubicBezTo>
                  <a:cubicBezTo>
                    <a:pt x="82" y="9"/>
                    <a:pt x="81" y="5"/>
                    <a:pt x="81" y="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2" y="0"/>
                    <a:pt x="71" y="3"/>
                  </a:cubicBezTo>
                  <a:cubicBezTo>
                    <a:pt x="70" y="6"/>
                    <a:pt x="71" y="6"/>
                    <a:pt x="69" y="7"/>
                  </a:cubicBezTo>
                  <a:cubicBezTo>
                    <a:pt x="67" y="7"/>
                    <a:pt x="65" y="8"/>
                    <a:pt x="64" y="9"/>
                  </a:cubicBezTo>
                  <a:cubicBezTo>
                    <a:pt x="62" y="10"/>
                    <a:pt x="63" y="13"/>
                    <a:pt x="61" y="13"/>
                  </a:cubicBezTo>
                  <a:cubicBezTo>
                    <a:pt x="58" y="14"/>
                    <a:pt x="58" y="14"/>
                    <a:pt x="55" y="16"/>
                  </a:cubicBezTo>
                  <a:cubicBezTo>
                    <a:pt x="53" y="18"/>
                    <a:pt x="47" y="17"/>
                    <a:pt x="45" y="20"/>
                  </a:cubicBezTo>
                  <a:cubicBezTo>
                    <a:pt x="43" y="22"/>
                    <a:pt x="50" y="24"/>
                    <a:pt x="47" y="25"/>
                  </a:cubicBezTo>
                  <a:cubicBezTo>
                    <a:pt x="45" y="27"/>
                    <a:pt x="44" y="26"/>
                    <a:pt x="41" y="29"/>
                  </a:cubicBezTo>
                  <a:cubicBezTo>
                    <a:pt x="39" y="32"/>
                    <a:pt x="37" y="33"/>
                    <a:pt x="34" y="34"/>
                  </a:cubicBezTo>
                  <a:cubicBezTo>
                    <a:pt x="32" y="34"/>
                    <a:pt x="26" y="36"/>
                    <a:pt x="24" y="36"/>
                  </a:cubicBezTo>
                  <a:cubicBezTo>
                    <a:pt x="22" y="36"/>
                    <a:pt x="20" y="34"/>
                    <a:pt x="20" y="34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6" y="48"/>
                    <a:pt x="4" y="49"/>
                  </a:cubicBezTo>
                  <a:cubicBezTo>
                    <a:pt x="1" y="50"/>
                    <a:pt x="0" y="52"/>
                    <a:pt x="2" y="53"/>
                  </a:cubicBezTo>
                  <a:cubicBezTo>
                    <a:pt x="3" y="54"/>
                    <a:pt x="5" y="54"/>
                    <a:pt x="5" y="57"/>
                  </a:cubicBezTo>
                  <a:cubicBezTo>
                    <a:pt x="6" y="59"/>
                    <a:pt x="7" y="62"/>
                    <a:pt x="9" y="65"/>
                  </a:cubicBezTo>
                  <a:cubicBezTo>
                    <a:pt x="11" y="68"/>
                    <a:pt x="10" y="69"/>
                    <a:pt x="13" y="72"/>
                  </a:cubicBezTo>
                  <a:cubicBezTo>
                    <a:pt x="16" y="75"/>
                    <a:pt x="16" y="74"/>
                    <a:pt x="18" y="77"/>
                  </a:cubicBezTo>
                  <a:cubicBezTo>
                    <a:pt x="20" y="81"/>
                    <a:pt x="24" y="84"/>
                    <a:pt x="24" y="84"/>
                  </a:cubicBezTo>
                  <a:cubicBezTo>
                    <a:pt x="24" y="84"/>
                    <a:pt x="27" y="84"/>
                    <a:pt x="28" y="82"/>
                  </a:cubicBezTo>
                  <a:cubicBezTo>
                    <a:pt x="29" y="79"/>
                    <a:pt x="28" y="79"/>
                    <a:pt x="31" y="78"/>
                  </a:cubicBezTo>
                  <a:cubicBezTo>
                    <a:pt x="33" y="77"/>
                    <a:pt x="33" y="79"/>
                    <a:pt x="35" y="79"/>
                  </a:cubicBezTo>
                  <a:cubicBezTo>
                    <a:pt x="37" y="78"/>
                    <a:pt x="41" y="77"/>
                    <a:pt x="41" y="77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Freeform 294">
              <a:extLst>
                <a:ext uri="{FF2B5EF4-FFF2-40B4-BE49-F238E27FC236}">
                  <a16:creationId xmlns:a16="http://schemas.microsoft.com/office/drawing/2014/main" xmlns="" id="{22391C86-4BC0-42C0-90D2-C16F89B65A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6276" y="376913"/>
              <a:ext cx="2748506" cy="2191645"/>
            </a:xfrm>
            <a:custGeom>
              <a:avLst/>
              <a:gdLst>
                <a:gd name="T0" fmla="*/ 256 w 780"/>
                <a:gd name="T1" fmla="*/ 253 h 622"/>
                <a:gd name="T2" fmla="*/ 316 w 780"/>
                <a:gd name="T3" fmla="*/ 199 h 622"/>
                <a:gd name="T4" fmla="*/ 534 w 780"/>
                <a:gd name="T5" fmla="*/ 193 h 622"/>
                <a:gd name="T6" fmla="*/ 457 w 780"/>
                <a:gd name="T7" fmla="*/ 181 h 622"/>
                <a:gd name="T8" fmla="*/ 548 w 780"/>
                <a:gd name="T9" fmla="*/ 219 h 622"/>
                <a:gd name="T10" fmla="*/ 582 w 780"/>
                <a:gd name="T11" fmla="*/ 313 h 622"/>
                <a:gd name="T12" fmla="*/ 622 w 780"/>
                <a:gd name="T13" fmla="*/ 348 h 622"/>
                <a:gd name="T14" fmla="*/ 639 w 780"/>
                <a:gd name="T15" fmla="*/ 286 h 622"/>
                <a:gd name="T16" fmla="*/ 690 w 780"/>
                <a:gd name="T17" fmla="*/ 273 h 622"/>
                <a:gd name="T18" fmla="*/ 644 w 780"/>
                <a:gd name="T19" fmla="*/ 243 h 622"/>
                <a:gd name="T20" fmla="*/ 586 w 780"/>
                <a:gd name="T21" fmla="*/ 191 h 622"/>
                <a:gd name="T22" fmla="*/ 565 w 780"/>
                <a:gd name="T23" fmla="*/ 41 h 622"/>
                <a:gd name="T24" fmla="*/ 400 w 780"/>
                <a:gd name="T25" fmla="*/ 45 h 622"/>
                <a:gd name="T26" fmla="*/ 478 w 780"/>
                <a:gd name="T27" fmla="*/ 82 h 622"/>
                <a:gd name="T28" fmla="*/ 455 w 780"/>
                <a:gd name="T29" fmla="*/ 123 h 622"/>
                <a:gd name="T30" fmla="*/ 576 w 780"/>
                <a:gd name="T31" fmla="*/ 82 h 622"/>
                <a:gd name="T32" fmla="*/ 655 w 780"/>
                <a:gd name="T33" fmla="*/ 33 h 622"/>
                <a:gd name="T34" fmla="*/ 566 w 780"/>
                <a:gd name="T35" fmla="*/ 20 h 622"/>
                <a:gd name="T36" fmla="*/ 96 w 780"/>
                <a:gd name="T37" fmla="*/ 464 h 622"/>
                <a:gd name="T38" fmla="*/ 128 w 780"/>
                <a:gd name="T39" fmla="*/ 514 h 622"/>
                <a:gd name="T40" fmla="*/ 525 w 780"/>
                <a:gd name="T41" fmla="*/ 574 h 622"/>
                <a:gd name="T42" fmla="*/ 643 w 780"/>
                <a:gd name="T43" fmla="*/ 584 h 622"/>
                <a:gd name="T44" fmla="*/ 683 w 780"/>
                <a:gd name="T45" fmla="*/ 580 h 622"/>
                <a:gd name="T46" fmla="*/ 615 w 780"/>
                <a:gd name="T47" fmla="*/ 558 h 622"/>
                <a:gd name="T48" fmla="*/ 731 w 780"/>
                <a:gd name="T49" fmla="*/ 471 h 622"/>
                <a:gd name="T50" fmla="*/ 678 w 780"/>
                <a:gd name="T51" fmla="*/ 399 h 622"/>
                <a:gd name="T52" fmla="*/ 564 w 780"/>
                <a:gd name="T53" fmla="*/ 349 h 622"/>
                <a:gd name="T54" fmla="*/ 524 w 780"/>
                <a:gd name="T55" fmla="*/ 498 h 622"/>
                <a:gd name="T56" fmla="*/ 443 w 780"/>
                <a:gd name="T57" fmla="*/ 341 h 622"/>
                <a:gd name="T58" fmla="*/ 516 w 780"/>
                <a:gd name="T59" fmla="*/ 264 h 622"/>
                <a:gd name="T60" fmla="*/ 425 w 780"/>
                <a:gd name="T61" fmla="*/ 235 h 622"/>
                <a:gd name="T62" fmla="*/ 399 w 780"/>
                <a:gd name="T63" fmla="*/ 201 h 622"/>
                <a:gd name="T64" fmla="*/ 387 w 780"/>
                <a:gd name="T65" fmla="*/ 265 h 622"/>
                <a:gd name="T66" fmla="*/ 286 w 780"/>
                <a:gd name="T67" fmla="*/ 275 h 622"/>
                <a:gd name="T68" fmla="*/ 120 w 780"/>
                <a:gd name="T69" fmla="*/ 217 h 622"/>
                <a:gd name="T70" fmla="*/ 7 w 780"/>
                <a:gd name="T71" fmla="*/ 232 h 622"/>
                <a:gd name="T72" fmla="*/ 611 w 780"/>
                <a:gd name="T73" fmla="*/ 562 h 622"/>
                <a:gd name="T74" fmla="*/ 682 w 780"/>
                <a:gd name="T75" fmla="*/ 572 h 622"/>
                <a:gd name="T76" fmla="*/ 598 w 780"/>
                <a:gd name="T77" fmla="*/ 502 h 622"/>
                <a:gd name="T78" fmla="*/ 778 w 780"/>
                <a:gd name="T79" fmla="*/ 550 h 622"/>
                <a:gd name="T80" fmla="*/ 373 w 780"/>
                <a:gd name="T81" fmla="*/ 505 h 622"/>
                <a:gd name="T82" fmla="*/ 387 w 780"/>
                <a:gd name="T83" fmla="*/ 513 h 622"/>
                <a:gd name="T84" fmla="*/ 341 w 780"/>
                <a:gd name="T85" fmla="*/ 409 h 622"/>
                <a:gd name="T86" fmla="*/ 447 w 780"/>
                <a:gd name="T87" fmla="*/ 88 h 622"/>
                <a:gd name="T88" fmla="*/ 668 w 780"/>
                <a:gd name="T89" fmla="*/ 337 h 622"/>
                <a:gd name="T90" fmla="*/ 623 w 780"/>
                <a:gd name="T91" fmla="*/ 282 h 622"/>
                <a:gd name="T92" fmla="*/ 567 w 780"/>
                <a:gd name="T93" fmla="*/ 239 h 622"/>
                <a:gd name="T94" fmla="*/ 381 w 780"/>
                <a:gd name="T95" fmla="*/ 156 h 622"/>
                <a:gd name="T96" fmla="*/ 429 w 780"/>
                <a:gd name="T97" fmla="*/ 130 h 622"/>
                <a:gd name="T98" fmla="*/ 453 w 780"/>
                <a:gd name="T99" fmla="*/ 134 h 622"/>
                <a:gd name="T100" fmla="*/ 391 w 780"/>
                <a:gd name="T101" fmla="*/ 103 h 622"/>
                <a:gd name="T102" fmla="*/ 391 w 780"/>
                <a:gd name="T103" fmla="*/ 201 h 622"/>
                <a:gd name="T104" fmla="*/ 362 w 780"/>
                <a:gd name="T105" fmla="*/ 120 h 622"/>
                <a:gd name="T106" fmla="*/ 315 w 780"/>
                <a:gd name="T107" fmla="*/ 98 h 622"/>
                <a:gd name="T108" fmla="*/ 315 w 780"/>
                <a:gd name="T109" fmla="*/ 75 h 622"/>
                <a:gd name="T110" fmla="*/ 270 w 780"/>
                <a:gd name="T111" fmla="*/ 341 h 622"/>
                <a:gd name="T112" fmla="*/ 192 w 780"/>
                <a:gd name="T113" fmla="*/ 301 h 622"/>
                <a:gd name="T114" fmla="*/ 377 w 780"/>
                <a:gd name="T115" fmla="*/ 233 h 622"/>
                <a:gd name="T116" fmla="*/ 149 w 780"/>
                <a:gd name="T117" fmla="*/ 200 h 622"/>
                <a:gd name="T118" fmla="*/ 276 w 780"/>
                <a:gd name="T119" fmla="*/ 112 h 622"/>
                <a:gd name="T120" fmla="*/ 242 w 780"/>
                <a:gd name="T121" fmla="*/ 151 h 622"/>
                <a:gd name="T122" fmla="*/ 181 w 780"/>
                <a:gd name="T123" fmla="*/ 133 h 622"/>
                <a:gd name="T124" fmla="*/ 256 w 780"/>
                <a:gd name="T125" fmla="*/ 85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0" h="622">
                  <a:moveTo>
                    <a:pt x="204" y="193"/>
                  </a:moveTo>
                  <a:cubicBezTo>
                    <a:pt x="204" y="194"/>
                    <a:pt x="201" y="194"/>
                    <a:pt x="200" y="194"/>
                  </a:cubicBezTo>
                  <a:cubicBezTo>
                    <a:pt x="199" y="195"/>
                    <a:pt x="200" y="196"/>
                    <a:pt x="199" y="197"/>
                  </a:cubicBezTo>
                  <a:cubicBezTo>
                    <a:pt x="198" y="199"/>
                    <a:pt x="196" y="199"/>
                    <a:pt x="195" y="201"/>
                  </a:cubicBezTo>
                  <a:cubicBezTo>
                    <a:pt x="195" y="202"/>
                    <a:pt x="194" y="202"/>
                    <a:pt x="193" y="202"/>
                  </a:cubicBezTo>
                  <a:cubicBezTo>
                    <a:pt x="195" y="203"/>
                    <a:pt x="192" y="206"/>
                    <a:pt x="199" y="206"/>
                  </a:cubicBezTo>
                  <a:cubicBezTo>
                    <a:pt x="204" y="206"/>
                    <a:pt x="201" y="204"/>
                    <a:pt x="203" y="203"/>
                  </a:cubicBezTo>
                  <a:cubicBezTo>
                    <a:pt x="206" y="202"/>
                    <a:pt x="207" y="205"/>
                    <a:pt x="205" y="205"/>
                  </a:cubicBezTo>
                  <a:cubicBezTo>
                    <a:pt x="205" y="205"/>
                    <a:pt x="205" y="206"/>
                    <a:pt x="205" y="206"/>
                  </a:cubicBezTo>
                  <a:cubicBezTo>
                    <a:pt x="208" y="206"/>
                    <a:pt x="207" y="207"/>
                    <a:pt x="207" y="207"/>
                  </a:cubicBezTo>
                  <a:cubicBezTo>
                    <a:pt x="206" y="207"/>
                    <a:pt x="204" y="207"/>
                    <a:pt x="203" y="207"/>
                  </a:cubicBezTo>
                  <a:cubicBezTo>
                    <a:pt x="203" y="210"/>
                    <a:pt x="203" y="210"/>
                    <a:pt x="203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09"/>
                    <a:pt x="211" y="207"/>
                    <a:pt x="211" y="206"/>
                  </a:cubicBezTo>
                  <a:cubicBezTo>
                    <a:pt x="212" y="206"/>
                    <a:pt x="217" y="208"/>
                    <a:pt x="219" y="208"/>
                  </a:cubicBezTo>
                  <a:cubicBezTo>
                    <a:pt x="220" y="208"/>
                    <a:pt x="221" y="206"/>
                    <a:pt x="222" y="205"/>
                  </a:cubicBezTo>
                  <a:cubicBezTo>
                    <a:pt x="225" y="204"/>
                    <a:pt x="230" y="205"/>
                    <a:pt x="233" y="205"/>
                  </a:cubicBezTo>
                  <a:cubicBezTo>
                    <a:pt x="233" y="205"/>
                    <a:pt x="233" y="207"/>
                    <a:pt x="233" y="207"/>
                  </a:cubicBezTo>
                  <a:cubicBezTo>
                    <a:pt x="227" y="207"/>
                    <a:pt x="226" y="207"/>
                    <a:pt x="222" y="209"/>
                  </a:cubicBezTo>
                  <a:cubicBezTo>
                    <a:pt x="222" y="209"/>
                    <a:pt x="222" y="211"/>
                    <a:pt x="222" y="211"/>
                  </a:cubicBezTo>
                  <a:cubicBezTo>
                    <a:pt x="221" y="211"/>
                    <a:pt x="219" y="210"/>
                    <a:pt x="219" y="210"/>
                  </a:cubicBezTo>
                  <a:cubicBezTo>
                    <a:pt x="217" y="210"/>
                    <a:pt x="217" y="211"/>
                    <a:pt x="215" y="211"/>
                  </a:cubicBezTo>
                  <a:cubicBezTo>
                    <a:pt x="211" y="212"/>
                    <a:pt x="201" y="213"/>
                    <a:pt x="207" y="217"/>
                  </a:cubicBezTo>
                  <a:cubicBezTo>
                    <a:pt x="208" y="219"/>
                    <a:pt x="210" y="219"/>
                    <a:pt x="213" y="219"/>
                  </a:cubicBezTo>
                  <a:cubicBezTo>
                    <a:pt x="213" y="219"/>
                    <a:pt x="213" y="217"/>
                    <a:pt x="214" y="217"/>
                  </a:cubicBezTo>
                  <a:cubicBezTo>
                    <a:pt x="214" y="217"/>
                    <a:pt x="217" y="220"/>
                    <a:pt x="218" y="220"/>
                  </a:cubicBezTo>
                  <a:cubicBezTo>
                    <a:pt x="219" y="220"/>
                    <a:pt x="221" y="218"/>
                    <a:pt x="223" y="218"/>
                  </a:cubicBezTo>
                  <a:cubicBezTo>
                    <a:pt x="223" y="218"/>
                    <a:pt x="230" y="218"/>
                    <a:pt x="231" y="218"/>
                  </a:cubicBezTo>
                  <a:cubicBezTo>
                    <a:pt x="231" y="218"/>
                    <a:pt x="232" y="219"/>
                    <a:pt x="234" y="219"/>
                  </a:cubicBezTo>
                  <a:cubicBezTo>
                    <a:pt x="235" y="219"/>
                    <a:pt x="239" y="217"/>
                    <a:pt x="241" y="217"/>
                  </a:cubicBezTo>
                  <a:cubicBezTo>
                    <a:pt x="242" y="218"/>
                    <a:pt x="242" y="220"/>
                    <a:pt x="244" y="219"/>
                  </a:cubicBezTo>
                  <a:cubicBezTo>
                    <a:pt x="244" y="219"/>
                    <a:pt x="248" y="218"/>
                    <a:pt x="248" y="218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0" y="216"/>
                    <a:pt x="252" y="217"/>
                    <a:pt x="253" y="218"/>
                  </a:cubicBezTo>
                  <a:cubicBezTo>
                    <a:pt x="253" y="218"/>
                    <a:pt x="253" y="220"/>
                    <a:pt x="253" y="220"/>
                  </a:cubicBezTo>
                  <a:cubicBezTo>
                    <a:pt x="254" y="220"/>
                    <a:pt x="255" y="220"/>
                    <a:pt x="256" y="220"/>
                  </a:cubicBezTo>
                  <a:cubicBezTo>
                    <a:pt x="257" y="220"/>
                    <a:pt x="258" y="217"/>
                    <a:pt x="260" y="217"/>
                  </a:cubicBezTo>
                  <a:cubicBezTo>
                    <a:pt x="261" y="217"/>
                    <a:pt x="261" y="218"/>
                    <a:pt x="262" y="218"/>
                  </a:cubicBezTo>
                  <a:cubicBezTo>
                    <a:pt x="262" y="218"/>
                    <a:pt x="262" y="220"/>
                    <a:pt x="262" y="220"/>
                  </a:cubicBezTo>
                  <a:cubicBezTo>
                    <a:pt x="261" y="220"/>
                    <a:pt x="260" y="220"/>
                    <a:pt x="259" y="220"/>
                  </a:cubicBezTo>
                  <a:cubicBezTo>
                    <a:pt x="258" y="225"/>
                    <a:pt x="260" y="222"/>
                    <a:pt x="256" y="224"/>
                  </a:cubicBezTo>
                  <a:cubicBezTo>
                    <a:pt x="256" y="224"/>
                    <a:pt x="255" y="226"/>
                    <a:pt x="255" y="226"/>
                  </a:cubicBezTo>
                  <a:cubicBezTo>
                    <a:pt x="253" y="227"/>
                    <a:pt x="246" y="227"/>
                    <a:pt x="244" y="226"/>
                  </a:cubicBezTo>
                  <a:cubicBezTo>
                    <a:pt x="243" y="226"/>
                    <a:pt x="242" y="224"/>
                    <a:pt x="241" y="224"/>
                  </a:cubicBezTo>
                  <a:cubicBezTo>
                    <a:pt x="240" y="224"/>
                    <a:pt x="232" y="225"/>
                    <a:pt x="231" y="226"/>
                  </a:cubicBezTo>
                  <a:cubicBezTo>
                    <a:pt x="230" y="226"/>
                    <a:pt x="230" y="228"/>
                    <a:pt x="230" y="228"/>
                  </a:cubicBezTo>
                  <a:cubicBezTo>
                    <a:pt x="226" y="229"/>
                    <a:pt x="218" y="228"/>
                    <a:pt x="214" y="228"/>
                  </a:cubicBezTo>
                  <a:cubicBezTo>
                    <a:pt x="216" y="229"/>
                    <a:pt x="213" y="233"/>
                    <a:pt x="213" y="233"/>
                  </a:cubicBezTo>
                  <a:cubicBezTo>
                    <a:pt x="213" y="237"/>
                    <a:pt x="214" y="234"/>
                    <a:pt x="215" y="235"/>
                  </a:cubicBezTo>
                  <a:cubicBezTo>
                    <a:pt x="215" y="236"/>
                    <a:pt x="215" y="237"/>
                    <a:pt x="215" y="237"/>
                  </a:cubicBezTo>
                  <a:cubicBezTo>
                    <a:pt x="216" y="238"/>
                    <a:pt x="218" y="238"/>
                    <a:pt x="219" y="239"/>
                  </a:cubicBezTo>
                  <a:cubicBezTo>
                    <a:pt x="219" y="239"/>
                    <a:pt x="219" y="241"/>
                    <a:pt x="219" y="241"/>
                  </a:cubicBezTo>
                  <a:cubicBezTo>
                    <a:pt x="221" y="242"/>
                    <a:pt x="225" y="244"/>
                    <a:pt x="228" y="245"/>
                  </a:cubicBezTo>
                  <a:cubicBezTo>
                    <a:pt x="229" y="245"/>
                    <a:pt x="231" y="244"/>
                    <a:pt x="231" y="244"/>
                  </a:cubicBezTo>
                  <a:cubicBezTo>
                    <a:pt x="233" y="244"/>
                    <a:pt x="237" y="245"/>
                    <a:pt x="239" y="246"/>
                  </a:cubicBezTo>
                  <a:cubicBezTo>
                    <a:pt x="240" y="247"/>
                    <a:pt x="240" y="252"/>
                    <a:pt x="241" y="254"/>
                  </a:cubicBezTo>
                  <a:cubicBezTo>
                    <a:pt x="242" y="254"/>
                    <a:pt x="243" y="253"/>
                    <a:pt x="245" y="253"/>
                  </a:cubicBezTo>
                  <a:cubicBezTo>
                    <a:pt x="246" y="255"/>
                    <a:pt x="246" y="255"/>
                    <a:pt x="246" y="255"/>
                  </a:cubicBezTo>
                  <a:cubicBezTo>
                    <a:pt x="246" y="255"/>
                    <a:pt x="247" y="255"/>
                    <a:pt x="248" y="255"/>
                  </a:cubicBezTo>
                  <a:cubicBezTo>
                    <a:pt x="248" y="256"/>
                    <a:pt x="248" y="256"/>
                    <a:pt x="248" y="256"/>
                  </a:cubicBezTo>
                  <a:cubicBezTo>
                    <a:pt x="250" y="256"/>
                    <a:pt x="254" y="256"/>
                    <a:pt x="256" y="255"/>
                  </a:cubicBezTo>
                  <a:cubicBezTo>
                    <a:pt x="256" y="255"/>
                    <a:pt x="256" y="253"/>
                    <a:pt x="256" y="253"/>
                  </a:cubicBezTo>
                  <a:cubicBezTo>
                    <a:pt x="257" y="253"/>
                    <a:pt x="258" y="253"/>
                    <a:pt x="258" y="253"/>
                  </a:cubicBezTo>
                  <a:cubicBezTo>
                    <a:pt x="260" y="252"/>
                    <a:pt x="260" y="253"/>
                    <a:pt x="262" y="253"/>
                  </a:cubicBezTo>
                  <a:cubicBezTo>
                    <a:pt x="263" y="253"/>
                    <a:pt x="268" y="254"/>
                    <a:pt x="270" y="253"/>
                  </a:cubicBezTo>
                  <a:cubicBezTo>
                    <a:pt x="270" y="253"/>
                    <a:pt x="270" y="253"/>
                    <a:pt x="270" y="253"/>
                  </a:cubicBezTo>
                  <a:cubicBezTo>
                    <a:pt x="272" y="252"/>
                    <a:pt x="275" y="251"/>
                    <a:pt x="276" y="251"/>
                  </a:cubicBezTo>
                  <a:cubicBezTo>
                    <a:pt x="277" y="250"/>
                    <a:pt x="279" y="251"/>
                    <a:pt x="280" y="251"/>
                  </a:cubicBezTo>
                  <a:cubicBezTo>
                    <a:pt x="280" y="248"/>
                    <a:pt x="280" y="248"/>
                    <a:pt x="280" y="248"/>
                  </a:cubicBezTo>
                  <a:cubicBezTo>
                    <a:pt x="281" y="248"/>
                    <a:pt x="282" y="249"/>
                    <a:pt x="283" y="249"/>
                  </a:cubicBezTo>
                  <a:cubicBezTo>
                    <a:pt x="285" y="248"/>
                    <a:pt x="289" y="245"/>
                    <a:pt x="291" y="245"/>
                  </a:cubicBezTo>
                  <a:cubicBezTo>
                    <a:pt x="294" y="244"/>
                    <a:pt x="295" y="245"/>
                    <a:pt x="298" y="243"/>
                  </a:cubicBezTo>
                  <a:cubicBezTo>
                    <a:pt x="298" y="243"/>
                    <a:pt x="300" y="240"/>
                    <a:pt x="300" y="239"/>
                  </a:cubicBezTo>
                  <a:cubicBezTo>
                    <a:pt x="301" y="239"/>
                    <a:pt x="303" y="239"/>
                    <a:pt x="304" y="239"/>
                  </a:cubicBezTo>
                  <a:cubicBezTo>
                    <a:pt x="305" y="238"/>
                    <a:pt x="307" y="236"/>
                    <a:pt x="308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10" y="234"/>
                    <a:pt x="311" y="235"/>
                    <a:pt x="312" y="235"/>
                  </a:cubicBezTo>
                  <a:cubicBezTo>
                    <a:pt x="311" y="237"/>
                    <a:pt x="310" y="239"/>
                    <a:pt x="309" y="241"/>
                  </a:cubicBezTo>
                  <a:cubicBezTo>
                    <a:pt x="310" y="241"/>
                    <a:pt x="310" y="243"/>
                    <a:pt x="310" y="243"/>
                  </a:cubicBezTo>
                  <a:cubicBezTo>
                    <a:pt x="313" y="244"/>
                    <a:pt x="315" y="243"/>
                    <a:pt x="318" y="244"/>
                  </a:cubicBezTo>
                  <a:cubicBezTo>
                    <a:pt x="318" y="244"/>
                    <a:pt x="317" y="247"/>
                    <a:pt x="318" y="247"/>
                  </a:cubicBezTo>
                  <a:cubicBezTo>
                    <a:pt x="318" y="247"/>
                    <a:pt x="320" y="248"/>
                    <a:pt x="320" y="247"/>
                  </a:cubicBezTo>
                  <a:cubicBezTo>
                    <a:pt x="321" y="247"/>
                    <a:pt x="321" y="246"/>
                    <a:pt x="322" y="245"/>
                  </a:cubicBezTo>
                  <a:cubicBezTo>
                    <a:pt x="323" y="246"/>
                    <a:pt x="325" y="249"/>
                    <a:pt x="327" y="249"/>
                  </a:cubicBezTo>
                  <a:cubicBezTo>
                    <a:pt x="328" y="249"/>
                    <a:pt x="329" y="247"/>
                    <a:pt x="330" y="247"/>
                  </a:cubicBezTo>
                  <a:cubicBezTo>
                    <a:pt x="331" y="248"/>
                    <a:pt x="331" y="250"/>
                    <a:pt x="334" y="250"/>
                  </a:cubicBezTo>
                  <a:cubicBezTo>
                    <a:pt x="335" y="250"/>
                    <a:pt x="335" y="248"/>
                    <a:pt x="335" y="247"/>
                  </a:cubicBezTo>
                  <a:cubicBezTo>
                    <a:pt x="337" y="248"/>
                    <a:pt x="339" y="248"/>
                    <a:pt x="341" y="248"/>
                  </a:cubicBezTo>
                  <a:cubicBezTo>
                    <a:pt x="342" y="246"/>
                    <a:pt x="342" y="246"/>
                    <a:pt x="342" y="246"/>
                  </a:cubicBezTo>
                  <a:cubicBezTo>
                    <a:pt x="344" y="245"/>
                    <a:pt x="344" y="246"/>
                    <a:pt x="346" y="245"/>
                  </a:cubicBezTo>
                  <a:cubicBezTo>
                    <a:pt x="347" y="244"/>
                    <a:pt x="346" y="243"/>
                    <a:pt x="347" y="242"/>
                  </a:cubicBezTo>
                  <a:cubicBezTo>
                    <a:pt x="346" y="242"/>
                    <a:pt x="345" y="242"/>
                    <a:pt x="345" y="242"/>
                  </a:cubicBezTo>
                  <a:cubicBezTo>
                    <a:pt x="345" y="241"/>
                    <a:pt x="345" y="240"/>
                    <a:pt x="345" y="239"/>
                  </a:cubicBezTo>
                  <a:cubicBezTo>
                    <a:pt x="343" y="240"/>
                    <a:pt x="342" y="239"/>
                    <a:pt x="340" y="239"/>
                  </a:cubicBezTo>
                  <a:cubicBezTo>
                    <a:pt x="338" y="240"/>
                    <a:pt x="341" y="243"/>
                    <a:pt x="336" y="241"/>
                  </a:cubicBezTo>
                  <a:cubicBezTo>
                    <a:pt x="334" y="241"/>
                    <a:pt x="335" y="239"/>
                    <a:pt x="334" y="238"/>
                  </a:cubicBezTo>
                  <a:cubicBezTo>
                    <a:pt x="333" y="238"/>
                    <a:pt x="331" y="237"/>
                    <a:pt x="331" y="237"/>
                  </a:cubicBezTo>
                  <a:cubicBezTo>
                    <a:pt x="332" y="234"/>
                    <a:pt x="332" y="234"/>
                    <a:pt x="332" y="234"/>
                  </a:cubicBezTo>
                  <a:cubicBezTo>
                    <a:pt x="333" y="235"/>
                    <a:pt x="334" y="234"/>
                    <a:pt x="336" y="235"/>
                  </a:cubicBezTo>
                  <a:cubicBezTo>
                    <a:pt x="336" y="235"/>
                    <a:pt x="337" y="237"/>
                    <a:pt x="338" y="237"/>
                  </a:cubicBezTo>
                  <a:cubicBezTo>
                    <a:pt x="340" y="238"/>
                    <a:pt x="343" y="238"/>
                    <a:pt x="346" y="238"/>
                  </a:cubicBezTo>
                  <a:cubicBezTo>
                    <a:pt x="346" y="238"/>
                    <a:pt x="346" y="236"/>
                    <a:pt x="346" y="236"/>
                  </a:cubicBezTo>
                  <a:cubicBezTo>
                    <a:pt x="344" y="236"/>
                    <a:pt x="344" y="236"/>
                    <a:pt x="343" y="235"/>
                  </a:cubicBezTo>
                  <a:cubicBezTo>
                    <a:pt x="340" y="234"/>
                    <a:pt x="344" y="234"/>
                    <a:pt x="345" y="233"/>
                  </a:cubicBezTo>
                  <a:cubicBezTo>
                    <a:pt x="344" y="233"/>
                    <a:pt x="346" y="232"/>
                    <a:pt x="346" y="232"/>
                  </a:cubicBezTo>
                  <a:cubicBezTo>
                    <a:pt x="348" y="233"/>
                    <a:pt x="349" y="234"/>
                    <a:pt x="352" y="235"/>
                  </a:cubicBezTo>
                  <a:cubicBezTo>
                    <a:pt x="352" y="236"/>
                    <a:pt x="351" y="238"/>
                    <a:pt x="352" y="238"/>
                  </a:cubicBezTo>
                  <a:cubicBezTo>
                    <a:pt x="352" y="239"/>
                    <a:pt x="354" y="238"/>
                    <a:pt x="355" y="239"/>
                  </a:cubicBezTo>
                  <a:cubicBezTo>
                    <a:pt x="356" y="238"/>
                    <a:pt x="355" y="237"/>
                    <a:pt x="356" y="237"/>
                  </a:cubicBezTo>
                  <a:cubicBezTo>
                    <a:pt x="356" y="237"/>
                    <a:pt x="356" y="236"/>
                    <a:pt x="356" y="235"/>
                  </a:cubicBezTo>
                  <a:cubicBezTo>
                    <a:pt x="356" y="235"/>
                    <a:pt x="354" y="234"/>
                    <a:pt x="354" y="234"/>
                  </a:cubicBezTo>
                  <a:cubicBezTo>
                    <a:pt x="355" y="231"/>
                    <a:pt x="355" y="231"/>
                    <a:pt x="355" y="227"/>
                  </a:cubicBezTo>
                  <a:cubicBezTo>
                    <a:pt x="354" y="227"/>
                    <a:pt x="353" y="226"/>
                    <a:pt x="353" y="226"/>
                  </a:cubicBezTo>
                  <a:cubicBezTo>
                    <a:pt x="351" y="226"/>
                    <a:pt x="350" y="227"/>
                    <a:pt x="349" y="227"/>
                  </a:cubicBezTo>
                  <a:cubicBezTo>
                    <a:pt x="341" y="228"/>
                    <a:pt x="337" y="223"/>
                    <a:pt x="335" y="217"/>
                  </a:cubicBezTo>
                  <a:cubicBezTo>
                    <a:pt x="334" y="217"/>
                    <a:pt x="334" y="217"/>
                    <a:pt x="334" y="217"/>
                  </a:cubicBezTo>
                  <a:cubicBezTo>
                    <a:pt x="333" y="219"/>
                    <a:pt x="334" y="221"/>
                    <a:pt x="334" y="223"/>
                  </a:cubicBezTo>
                  <a:cubicBezTo>
                    <a:pt x="333" y="223"/>
                    <a:pt x="332" y="221"/>
                    <a:pt x="332" y="221"/>
                  </a:cubicBezTo>
                  <a:cubicBezTo>
                    <a:pt x="330" y="221"/>
                    <a:pt x="328" y="221"/>
                    <a:pt x="327" y="221"/>
                  </a:cubicBezTo>
                  <a:cubicBezTo>
                    <a:pt x="327" y="220"/>
                    <a:pt x="326" y="218"/>
                    <a:pt x="326" y="218"/>
                  </a:cubicBezTo>
                  <a:cubicBezTo>
                    <a:pt x="325" y="216"/>
                    <a:pt x="323" y="215"/>
                    <a:pt x="322" y="213"/>
                  </a:cubicBezTo>
                  <a:cubicBezTo>
                    <a:pt x="321" y="211"/>
                    <a:pt x="321" y="208"/>
                    <a:pt x="320" y="206"/>
                  </a:cubicBezTo>
                  <a:cubicBezTo>
                    <a:pt x="320" y="205"/>
                    <a:pt x="317" y="205"/>
                    <a:pt x="316" y="204"/>
                  </a:cubicBezTo>
                  <a:cubicBezTo>
                    <a:pt x="315" y="202"/>
                    <a:pt x="317" y="200"/>
                    <a:pt x="316" y="199"/>
                  </a:cubicBezTo>
                  <a:cubicBezTo>
                    <a:pt x="316" y="198"/>
                    <a:pt x="314" y="196"/>
                    <a:pt x="314" y="195"/>
                  </a:cubicBezTo>
                  <a:cubicBezTo>
                    <a:pt x="313" y="195"/>
                    <a:pt x="314" y="194"/>
                    <a:pt x="313" y="193"/>
                  </a:cubicBezTo>
                  <a:cubicBezTo>
                    <a:pt x="312" y="193"/>
                    <a:pt x="309" y="194"/>
                    <a:pt x="308" y="193"/>
                  </a:cubicBezTo>
                  <a:cubicBezTo>
                    <a:pt x="307" y="193"/>
                    <a:pt x="304" y="192"/>
                    <a:pt x="302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0" y="193"/>
                    <a:pt x="300" y="195"/>
                    <a:pt x="298" y="194"/>
                  </a:cubicBezTo>
                  <a:cubicBezTo>
                    <a:pt x="297" y="191"/>
                    <a:pt x="297" y="191"/>
                    <a:pt x="297" y="191"/>
                  </a:cubicBezTo>
                  <a:cubicBezTo>
                    <a:pt x="296" y="191"/>
                    <a:pt x="296" y="191"/>
                    <a:pt x="296" y="191"/>
                  </a:cubicBezTo>
                  <a:cubicBezTo>
                    <a:pt x="295" y="192"/>
                    <a:pt x="292" y="197"/>
                    <a:pt x="292" y="197"/>
                  </a:cubicBezTo>
                  <a:cubicBezTo>
                    <a:pt x="292" y="198"/>
                    <a:pt x="293" y="199"/>
                    <a:pt x="292" y="200"/>
                  </a:cubicBezTo>
                  <a:cubicBezTo>
                    <a:pt x="292" y="201"/>
                    <a:pt x="288" y="202"/>
                    <a:pt x="287" y="203"/>
                  </a:cubicBezTo>
                  <a:cubicBezTo>
                    <a:pt x="285" y="197"/>
                    <a:pt x="288" y="194"/>
                    <a:pt x="290" y="188"/>
                  </a:cubicBezTo>
                  <a:cubicBezTo>
                    <a:pt x="290" y="188"/>
                    <a:pt x="289" y="188"/>
                    <a:pt x="288" y="188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84" y="182"/>
                    <a:pt x="285" y="181"/>
                    <a:pt x="284" y="181"/>
                  </a:cubicBezTo>
                  <a:cubicBezTo>
                    <a:pt x="284" y="180"/>
                    <a:pt x="282" y="180"/>
                    <a:pt x="282" y="181"/>
                  </a:cubicBezTo>
                  <a:cubicBezTo>
                    <a:pt x="281" y="180"/>
                    <a:pt x="280" y="179"/>
                    <a:pt x="279" y="178"/>
                  </a:cubicBezTo>
                  <a:cubicBezTo>
                    <a:pt x="279" y="178"/>
                    <a:pt x="277" y="178"/>
                    <a:pt x="276" y="178"/>
                  </a:cubicBezTo>
                  <a:cubicBezTo>
                    <a:pt x="276" y="179"/>
                    <a:pt x="277" y="181"/>
                    <a:pt x="276" y="181"/>
                  </a:cubicBezTo>
                  <a:cubicBezTo>
                    <a:pt x="276" y="182"/>
                    <a:pt x="273" y="183"/>
                    <a:pt x="272" y="184"/>
                  </a:cubicBezTo>
                  <a:cubicBezTo>
                    <a:pt x="272" y="185"/>
                    <a:pt x="273" y="187"/>
                    <a:pt x="272" y="187"/>
                  </a:cubicBezTo>
                  <a:cubicBezTo>
                    <a:pt x="272" y="187"/>
                    <a:pt x="270" y="187"/>
                    <a:pt x="270" y="187"/>
                  </a:cubicBezTo>
                  <a:cubicBezTo>
                    <a:pt x="269" y="186"/>
                    <a:pt x="269" y="187"/>
                    <a:pt x="268" y="187"/>
                  </a:cubicBezTo>
                  <a:cubicBezTo>
                    <a:pt x="267" y="186"/>
                    <a:pt x="268" y="184"/>
                    <a:pt x="268" y="183"/>
                  </a:cubicBezTo>
                  <a:cubicBezTo>
                    <a:pt x="267" y="182"/>
                    <a:pt x="263" y="180"/>
                    <a:pt x="261" y="179"/>
                  </a:cubicBezTo>
                  <a:cubicBezTo>
                    <a:pt x="259" y="178"/>
                    <a:pt x="258" y="178"/>
                    <a:pt x="255" y="177"/>
                  </a:cubicBezTo>
                  <a:cubicBezTo>
                    <a:pt x="255" y="179"/>
                    <a:pt x="254" y="183"/>
                    <a:pt x="254" y="185"/>
                  </a:cubicBezTo>
                  <a:cubicBezTo>
                    <a:pt x="254" y="187"/>
                    <a:pt x="255" y="187"/>
                    <a:pt x="255" y="188"/>
                  </a:cubicBezTo>
                  <a:cubicBezTo>
                    <a:pt x="255" y="190"/>
                    <a:pt x="255" y="191"/>
                    <a:pt x="255" y="193"/>
                  </a:cubicBezTo>
                  <a:cubicBezTo>
                    <a:pt x="255" y="194"/>
                    <a:pt x="252" y="195"/>
                    <a:pt x="252" y="195"/>
                  </a:cubicBezTo>
                  <a:cubicBezTo>
                    <a:pt x="252" y="194"/>
                    <a:pt x="252" y="193"/>
                    <a:pt x="251" y="193"/>
                  </a:cubicBezTo>
                  <a:cubicBezTo>
                    <a:pt x="250" y="192"/>
                    <a:pt x="249" y="193"/>
                    <a:pt x="248" y="192"/>
                  </a:cubicBezTo>
                  <a:cubicBezTo>
                    <a:pt x="247" y="192"/>
                    <a:pt x="241" y="187"/>
                    <a:pt x="241" y="187"/>
                  </a:cubicBezTo>
                  <a:cubicBezTo>
                    <a:pt x="240" y="184"/>
                    <a:pt x="242" y="183"/>
                    <a:pt x="242" y="181"/>
                  </a:cubicBezTo>
                  <a:cubicBezTo>
                    <a:pt x="242" y="177"/>
                    <a:pt x="241" y="174"/>
                    <a:pt x="241" y="171"/>
                  </a:cubicBezTo>
                  <a:cubicBezTo>
                    <a:pt x="238" y="171"/>
                    <a:pt x="237" y="171"/>
                    <a:pt x="235" y="171"/>
                  </a:cubicBezTo>
                  <a:cubicBezTo>
                    <a:pt x="232" y="175"/>
                    <a:pt x="229" y="176"/>
                    <a:pt x="225" y="178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21" y="180"/>
                    <a:pt x="218" y="179"/>
                    <a:pt x="216" y="179"/>
                  </a:cubicBezTo>
                  <a:cubicBezTo>
                    <a:pt x="214" y="180"/>
                    <a:pt x="212" y="182"/>
                    <a:pt x="211" y="183"/>
                  </a:cubicBezTo>
                  <a:cubicBezTo>
                    <a:pt x="209" y="183"/>
                    <a:pt x="208" y="183"/>
                    <a:pt x="207" y="183"/>
                  </a:cubicBezTo>
                  <a:cubicBezTo>
                    <a:pt x="203" y="186"/>
                    <a:pt x="204" y="190"/>
                    <a:pt x="204" y="193"/>
                  </a:cubicBezTo>
                  <a:close/>
                  <a:moveTo>
                    <a:pt x="566" y="186"/>
                  </a:moveTo>
                  <a:cubicBezTo>
                    <a:pt x="563" y="185"/>
                    <a:pt x="561" y="186"/>
                    <a:pt x="559" y="185"/>
                  </a:cubicBezTo>
                  <a:cubicBezTo>
                    <a:pt x="558" y="185"/>
                    <a:pt x="558" y="183"/>
                    <a:pt x="558" y="183"/>
                  </a:cubicBezTo>
                  <a:cubicBezTo>
                    <a:pt x="556" y="182"/>
                    <a:pt x="552" y="182"/>
                    <a:pt x="549" y="182"/>
                  </a:cubicBezTo>
                  <a:cubicBezTo>
                    <a:pt x="543" y="183"/>
                    <a:pt x="544" y="187"/>
                    <a:pt x="548" y="189"/>
                  </a:cubicBezTo>
                  <a:cubicBezTo>
                    <a:pt x="548" y="189"/>
                    <a:pt x="559" y="193"/>
                    <a:pt x="555" y="193"/>
                  </a:cubicBezTo>
                  <a:cubicBezTo>
                    <a:pt x="554" y="194"/>
                    <a:pt x="555" y="193"/>
                    <a:pt x="554" y="193"/>
                  </a:cubicBezTo>
                  <a:cubicBezTo>
                    <a:pt x="554" y="193"/>
                    <a:pt x="551" y="193"/>
                    <a:pt x="551" y="193"/>
                  </a:cubicBezTo>
                  <a:cubicBezTo>
                    <a:pt x="548" y="192"/>
                    <a:pt x="548" y="191"/>
                    <a:pt x="546" y="190"/>
                  </a:cubicBezTo>
                  <a:cubicBezTo>
                    <a:pt x="545" y="190"/>
                    <a:pt x="544" y="190"/>
                    <a:pt x="544" y="190"/>
                  </a:cubicBezTo>
                  <a:cubicBezTo>
                    <a:pt x="543" y="193"/>
                    <a:pt x="543" y="193"/>
                    <a:pt x="543" y="193"/>
                  </a:cubicBezTo>
                  <a:cubicBezTo>
                    <a:pt x="545" y="193"/>
                    <a:pt x="544" y="194"/>
                    <a:pt x="544" y="195"/>
                  </a:cubicBezTo>
                  <a:cubicBezTo>
                    <a:pt x="544" y="195"/>
                    <a:pt x="543" y="195"/>
                    <a:pt x="542" y="195"/>
                  </a:cubicBezTo>
                  <a:cubicBezTo>
                    <a:pt x="542" y="195"/>
                    <a:pt x="541" y="197"/>
                    <a:pt x="541" y="197"/>
                  </a:cubicBezTo>
                  <a:cubicBezTo>
                    <a:pt x="540" y="196"/>
                    <a:pt x="540" y="199"/>
                    <a:pt x="540" y="199"/>
                  </a:cubicBezTo>
                  <a:cubicBezTo>
                    <a:pt x="542" y="200"/>
                    <a:pt x="542" y="199"/>
                    <a:pt x="542" y="201"/>
                  </a:cubicBezTo>
                  <a:cubicBezTo>
                    <a:pt x="542" y="201"/>
                    <a:pt x="540" y="201"/>
                    <a:pt x="540" y="201"/>
                  </a:cubicBezTo>
                  <a:cubicBezTo>
                    <a:pt x="540" y="201"/>
                    <a:pt x="538" y="200"/>
                    <a:pt x="540" y="200"/>
                  </a:cubicBezTo>
                  <a:cubicBezTo>
                    <a:pt x="538" y="200"/>
                    <a:pt x="540" y="197"/>
                    <a:pt x="540" y="197"/>
                  </a:cubicBezTo>
                  <a:cubicBezTo>
                    <a:pt x="541" y="188"/>
                    <a:pt x="539" y="191"/>
                    <a:pt x="534" y="193"/>
                  </a:cubicBezTo>
                  <a:cubicBezTo>
                    <a:pt x="533" y="191"/>
                    <a:pt x="533" y="191"/>
                    <a:pt x="533" y="191"/>
                  </a:cubicBezTo>
                  <a:cubicBezTo>
                    <a:pt x="535" y="193"/>
                    <a:pt x="534" y="189"/>
                    <a:pt x="531" y="189"/>
                  </a:cubicBezTo>
                  <a:cubicBezTo>
                    <a:pt x="530" y="191"/>
                    <a:pt x="530" y="191"/>
                    <a:pt x="530" y="191"/>
                  </a:cubicBezTo>
                  <a:cubicBezTo>
                    <a:pt x="527" y="192"/>
                    <a:pt x="527" y="193"/>
                    <a:pt x="524" y="195"/>
                  </a:cubicBezTo>
                  <a:cubicBezTo>
                    <a:pt x="525" y="196"/>
                    <a:pt x="526" y="197"/>
                    <a:pt x="527" y="197"/>
                  </a:cubicBezTo>
                  <a:cubicBezTo>
                    <a:pt x="527" y="198"/>
                    <a:pt x="526" y="199"/>
                    <a:pt x="526" y="200"/>
                  </a:cubicBezTo>
                  <a:cubicBezTo>
                    <a:pt x="522" y="200"/>
                    <a:pt x="522" y="200"/>
                    <a:pt x="519" y="199"/>
                  </a:cubicBezTo>
                  <a:cubicBezTo>
                    <a:pt x="519" y="198"/>
                    <a:pt x="519" y="198"/>
                    <a:pt x="519" y="198"/>
                  </a:cubicBezTo>
                  <a:cubicBezTo>
                    <a:pt x="520" y="198"/>
                    <a:pt x="521" y="198"/>
                    <a:pt x="522" y="198"/>
                  </a:cubicBezTo>
                  <a:cubicBezTo>
                    <a:pt x="523" y="196"/>
                    <a:pt x="521" y="195"/>
                    <a:pt x="523" y="193"/>
                  </a:cubicBezTo>
                  <a:cubicBezTo>
                    <a:pt x="525" y="192"/>
                    <a:pt x="523" y="192"/>
                    <a:pt x="522" y="191"/>
                  </a:cubicBezTo>
                  <a:cubicBezTo>
                    <a:pt x="522" y="190"/>
                    <a:pt x="522" y="190"/>
                    <a:pt x="522" y="190"/>
                  </a:cubicBezTo>
                  <a:cubicBezTo>
                    <a:pt x="522" y="190"/>
                    <a:pt x="523" y="188"/>
                    <a:pt x="522" y="187"/>
                  </a:cubicBezTo>
                  <a:cubicBezTo>
                    <a:pt x="522" y="187"/>
                    <a:pt x="522" y="187"/>
                    <a:pt x="522" y="187"/>
                  </a:cubicBezTo>
                  <a:cubicBezTo>
                    <a:pt x="521" y="186"/>
                    <a:pt x="521" y="184"/>
                    <a:pt x="520" y="183"/>
                  </a:cubicBezTo>
                  <a:cubicBezTo>
                    <a:pt x="518" y="183"/>
                    <a:pt x="518" y="183"/>
                    <a:pt x="518" y="183"/>
                  </a:cubicBezTo>
                  <a:cubicBezTo>
                    <a:pt x="517" y="178"/>
                    <a:pt x="521" y="178"/>
                    <a:pt x="521" y="177"/>
                  </a:cubicBezTo>
                  <a:cubicBezTo>
                    <a:pt x="521" y="177"/>
                    <a:pt x="521" y="176"/>
                    <a:pt x="521" y="175"/>
                  </a:cubicBezTo>
                  <a:cubicBezTo>
                    <a:pt x="521" y="176"/>
                    <a:pt x="520" y="175"/>
                    <a:pt x="520" y="175"/>
                  </a:cubicBezTo>
                  <a:cubicBezTo>
                    <a:pt x="521" y="170"/>
                    <a:pt x="525" y="169"/>
                    <a:pt x="518" y="167"/>
                  </a:cubicBezTo>
                  <a:cubicBezTo>
                    <a:pt x="517" y="166"/>
                    <a:pt x="513" y="165"/>
                    <a:pt x="510" y="166"/>
                  </a:cubicBezTo>
                  <a:cubicBezTo>
                    <a:pt x="510" y="166"/>
                    <a:pt x="510" y="166"/>
                    <a:pt x="510" y="166"/>
                  </a:cubicBezTo>
                  <a:cubicBezTo>
                    <a:pt x="510" y="166"/>
                    <a:pt x="508" y="168"/>
                    <a:pt x="508" y="168"/>
                  </a:cubicBezTo>
                  <a:cubicBezTo>
                    <a:pt x="507" y="168"/>
                    <a:pt x="505" y="168"/>
                    <a:pt x="504" y="168"/>
                  </a:cubicBezTo>
                  <a:cubicBezTo>
                    <a:pt x="504" y="169"/>
                    <a:pt x="504" y="170"/>
                    <a:pt x="504" y="171"/>
                  </a:cubicBezTo>
                  <a:cubicBezTo>
                    <a:pt x="498" y="171"/>
                    <a:pt x="498" y="171"/>
                    <a:pt x="498" y="171"/>
                  </a:cubicBezTo>
                  <a:cubicBezTo>
                    <a:pt x="498" y="172"/>
                    <a:pt x="498" y="173"/>
                    <a:pt x="498" y="173"/>
                  </a:cubicBezTo>
                  <a:cubicBezTo>
                    <a:pt x="497" y="174"/>
                    <a:pt x="495" y="173"/>
                    <a:pt x="493" y="174"/>
                  </a:cubicBezTo>
                  <a:cubicBezTo>
                    <a:pt x="492" y="175"/>
                    <a:pt x="494" y="175"/>
                    <a:pt x="494" y="175"/>
                  </a:cubicBezTo>
                  <a:cubicBezTo>
                    <a:pt x="493" y="175"/>
                    <a:pt x="494" y="176"/>
                    <a:pt x="494" y="176"/>
                  </a:cubicBezTo>
                  <a:cubicBezTo>
                    <a:pt x="494" y="177"/>
                    <a:pt x="493" y="177"/>
                    <a:pt x="492" y="179"/>
                  </a:cubicBezTo>
                  <a:cubicBezTo>
                    <a:pt x="492" y="179"/>
                    <a:pt x="495" y="179"/>
                    <a:pt x="494" y="179"/>
                  </a:cubicBezTo>
                  <a:cubicBezTo>
                    <a:pt x="492" y="180"/>
                    <a:pt x="492" y="179"/>
                    <a:pt x="490" y="179"/>
                  </a:cubicBezTo>
                  <a:cubicBezTo>
                    <a:pt x="488" y="179"/>
                    <a:pt x="487" y="181"/>
                    <a:pt x="487" y="181"/>
                  </a:cubicBezTo>
                  <a:cubicBezTo>
                    <a:pt x="487" y="181"/>
                    <a:pt x="487" y="186"/>
                    <a:pt x="487" y="188"/>
                  </a:cubicBezTo>
                  <a:cubicBezTo>
                    <a:pt x="488" y="188"/>
                    <a:pt x="489" y="189"/>
                    <a:pt x="489" y="189"/>
                  </a:cubicBezTo>
                  <a:cubicBezTo>
                    <a:pt x="490" y="190"/>
                    <a:pt x="494" y="188"/>
                    <a:pt x="496" y="189"/>
                  </a:cubicBezTo>
                  <a:cubicBezTo>
                    <a:pt x="496" y="189"/>
                    <a:pt x="495" y="194"/>
                    <a:pt x="496" y="195"/>
                  </a:cubicBezTo>
                  <a:cubicBezTo>
                    <a:pt x="493" y="193"/>
                    <a:pt x="492" y="192"/>
                    <a:pt x="486" y="192"/>
                  </a:cubicBezTo>
                  <a:cubicBezTo>
                    <a:pt x="486" y="194"/>
                    <a:pt x="486" y="195"/>
                    <a:pt x="486" y="196"/>
                  </a:cubicBezTo>
                  <a:cubicBezTo>
                    <a:pt x="491" y="200"/>
                    <a:pt x="495" y="197"/>
                    <a:pt x="490" y="203"/>
                  </a:cubicBezTo>
                  <a:cubicBezTo>
                    <a:pt x="490" y="201"/>
                    <a:pt x="491" y="208"/>
                    <a:pt x="492" y="210"/>
                  </a:cubicBezTo>
                  <a:cubicBezTo>
                    <a:pt x="486" y="207"/>
                    <a:pt x="485" y="208"/>
                    <a:pt x="478" y="209"/>
                  </a:cubicBezTo>
                  <a:cubicBezTo>
                    <a:pt x="480" y="208"/>
                    <a:pt x="482" y="206"/>
                    <a:pt x="484" y="205"/>
                  </a:cubicBezTo>
                  <a:cubicBezTo>
                    <a:pt x="484" y="205"/>
                    <a:pt x="485" y="206"/>
                    <a:pt x="486" y="205"/>
                  </a:cubicBezTo>
                  <a:cubicBezTo>
                    <a:pt x="485" y="204"/>
                    <a:pt x="486" y="203"/>
                    <a:pt x="485" y="202"/>
                  </a:cubicBezTo>
                  <a:cubicBezTo>
                    <a:pt x="484" y="201"/>
                    <a:pt x="481" y="201"/>
                    <a:pt x="480" y="199"/>
                  </a:cubicBezTo>
                  <a:cubicBezTo>
                    <a:pt x="478" y="196"/>
                    <a:pt x="479" y="183"/>
                    <a:pt x="480" y="179"/>
                  </a:cubicBezTo>
                  <a:cubicBezTo>
                    <a:pt x="482" y="172"/>
                    <a:pt x="491" y="170"/>
                    <a:pt x="500" y="169"/>
                  </a:cubicBezTo>
                  <a:cubicBezTo>
                    <a:pt x="499" y="169"/>
                    <a:pt x="501" y="169"/>
                    <a:pt x="501" y="169"/>
                  </a:cubicBezTo>
                  <a:cubicBezTo>
                    <a:pt x="501" y="169"/>
                    <a:pt x="501" y="167"/>
                    <a:pt x="501" y="167"/>
                  </a:cubicBezTo>
                  <a:cubicBezTo>
                    <a:pt x="500" y="167"/>
                    <a:pt x="497" y="166"/>
                    <a:pt x="496" y="166"/>
                  </a:cubicBezTo>
                  <a:cubicBezTo>
                    <a:pt x="493" y="165"/>
                    <a:pt x="486" y="165"/>
                    <a:pt x="482" y="166"/>
                  </a:cubicBezTo>
                  <a:cubicBezTo>
                    <a:pt x="480" y="168"/>
                    <a:pt x="480" y="168"/>
                    <a:pt x="480" y="168"/>
                  </a:cubicBezTo>
                  <a:cubicBezTo>
                    <a:pt x="478" y="168"/>
                    <a:pt x="477" y="166"/>
                    <a:pt x="474" y="166"/>
                  </a:cubicBezTo>
                  <a:cubicBezTo>
                    <a:pt x="473" y="166"/>
                    <a:pt x="471" y="168"/>
                    <a:pt x="470" y="168"/>
                  </a:cubicBezTo>
                  <a:cubicBezTo>
                    <a:pt x="467" y="168"/>
                    <a:pt x="467" y="167"/>
                    <a:pt x="464" y="168"/>
                  </a:cubicBezTo>
                  <a:cubicBezTo>
                    <a:pt x="464" y="168"/>
                    <a:pt x="464" y="168"/>
                    <a:pt x="464" y="168"/>
                  </a:cubicBezTo>
                  <a:cubicBezTo>
                    <a:pt x="463" y="169"/>
                    <a:pt x="461" y="171"/>
                    <a:pt x="460" y="172"/>
                  </a:cubicBezTo>
                  <a:cubicBezTo>
                    <a:pt x="460" y="173"/>
                    <a:pt x="461" y="175"/>
                    <a:pt x="461" y="175"/>
                  </a:cubicBezTo>
                  <a:cubicBezTo>
                    <a:pt x="461" y="175"/>
                    <a:pt x="456" y="178"/>
                    <a:pt x="456" y="178"/>
                  </a:cubicBezTo>
                  <a:cubicBezTo>
                    <a:pt x="457" y="181"/>
                    <a:pt x="457" y="181"/>
                    <a:pt x="457" y="181"/>
                  </a:cubicBezTo>
                  <a:cubicBezTo>
                    <a:pt x="456" y="183"/>
                    <a:pt x="449" y="189"/>
                    <a:pt x="449" y="190"/>
                  </a:cubicBezTo>
                  <a:cubicBezTo>
                    <a:pt x="448" y="191"/>
                    <a:pt x="450" y="192"/>
                    <a:pt x="450" y="194"/>
                  </a:cubicBezTo>
                  <a:cubicBezTo>
                    <a:pt x="450" y="195"/>
                    <a:pt x="447" y="197"/>
                    <a:pt x="447" y="197"/>
                  </a:cubicBezTo>
                  <a:cubicBezTo>
                    <a:pt x="446" y="199"/>
                    <a:pt x="446" y="199"/>
                    <a:pt x="446" y="201"/>
                  </a:cubicBezTo>
                  <a:cubicBezTo>
                    <a:pt x="448" y="202"/>
                    <a:pt x="450" y="203"/>
                    <a:pt x="453" y="204"/>
                  </a:cubicBezTo>
                  <a:cubicBezTo>
                    <a:pt x="453" y="205"/>
                    <a:pt x="453" y="205"/>
                    <a:pt x="453" y="205"/>
                  </a:cubicBezTo>
                  <a:cubicBezTo>
                    <a:pt x="452" y="205"/>
                    <a:pt x="452" y="205"/>
                    <a:pt x="452" y="205"/>
                  </a:cubicBezTo>
                  <a:cubicBezTo>
                    <a:pt x="450" y="205"/>
                    <a:pt x="454" y="209"/>
                    <a:pt x="455" y="209"/>
                  </a:cubicBezTo>
                  <a:cubicBezTo>
                    <a:pt x="455" y="210"/>
                    <a:pt x="455" y="210"/>
                    <a:pt x="455" y="210"/>
                  </a:cubicBezTo>
                  <a:cubicBezTo>
                    <a:pt x="458" y="211"/>
                    <a:pt x="463" y="210"/>
                    <a:pt x="466" y="210"/>
                  </a:cubicBezTo>
                  <a:cubicBezTo>
                    <a:pt x="467" y="213"/>
                    <a:pt x="467" y="213"/>
                    <a:pt x="467" y="213"/>
                  </a:cubicBezTo>
                  <a:cubicBezTo>
                    <a:pt x="465" y="212"/>
                    <a:pt x="463" y="213"/>
                    <a:pt x="461" y="213"/>
                  </a:cubicBezTo>
                  <a:cubicBezTo>
                    <a:pt x="461" y="213"/>
                    <a:pt x="461" y="215"/>
                    <a:pt x="461" y="215"/>
                  </a:cubicBezTo>
                  <a:cubicBezTo>
                    <a:pt x="461" y="215"/>
                    <a:pt x="464" y="218"/>
                    <a:pt x="464" y="218"/>
                  </a:cubicBezTo>
                  <a:cubicBezTo>
                    <a:pt x="464" y="219"/>
                    <a:pt x="464" y="219"/>
                    <a:pt x="464" y="219"/>
                  </a:cubicBezTo>
                  <a:cubicBezTo>
                    <a:pt x="464" y="219"/>
                    <a:pt x="464" y="218"/>
                    <a:pt x="466" y="218"/>
                  </a:cubicBezTo>
                  <a:cubicBezTo>
                    <a:pt x="466" y="218"/>
                    <a:pt x="469" y="220"/>
                    <a:pt x="470" y="221"/>
                  </a:cubicBezTo>
                  <a:cubicBezTo>
                    <a:pt x="469" y="221"/>
                    <a:pt x="468" y="221"/>
                    <a:pt x="468" y="221"/>
                  </a:cubicBezTo>
                  <a:cubicBezTo>
                    <a:pt x="468" y="223"/>
                    <a:pt x="468" y="223"/>
                    <a:pt x="468" y="223"/>
                  </a:cubicBezTo>
                  <a:cubicBezTo>
                    <a:pt x="469" y="223"/>
                    <a:pt x="471" y="223"/>
                    <a:pt x="472" y="223"/>
                  </a:cubicBezTo>
                  <a:cubicBezTo>
                    <a:pt x="474" y="221"/>
                    <a:pt x="475" y="219"/>
                    <a:pt x="478" y="221"/>
                  </a:cubicBezTo>
                  <a:cubicBezTo>
                    <a:pt x="479" y="221"/>
                    <a:pt x="478" y="222"/>
                    <a:pt x="478" y="223"/>
                  </a:cubicBezTo>
                  <a:cubicBezTo>
                    <a:pt x="479" y="223"/>
                    <a:pt x="483" y="226"/>
                    <a:pt x="484" y="227"/>
                  </a:cubicBezTo>
                  <a:cubicBezTo>
                    <a:pt x="484" y="227"/>
                    <a:pt x="483" y="227"/>
                    <a:pt x="483" y="229"/>
                  </a:cubicBezTo>
                  <a:cubicBezTo>
                    <a:pt x="483" y="229"/>
                    <a:pt x="484" y="229"/>
                    <a:pt x="484" y="229"/>
                  </a:cubicBezTo>
                  <a:cubicBezTo>
                    <a:pt x="487" y="229"/>
                    <a:pt x="488" y="229"/>
                    <a:pt x="490" y="229"/>
                  </a:cubicBezTo>
                  <a:cubicBezTo>
                    <a:pt x="490" y="229"/>
                    <a:pt x="488" y="226"/>
                    <a:pt x="489" y="226"/>
                  </a:cubicBezTo>
                  <a:cubicBezTo>
                    <a:pt x="490" y="226"/>
                    <a:pt x="490" y="226"/>
                    <a:pt x="490" y="226"/>
                  </a:cubicBezTo>
                  <a:cubicBezTo>
                    <a:pt x="491" y="226"/>
                    <a:pt x="493" y="229"/>
                    <a:pt x="493" y="229"/>
                  </a:cubicBezTo>
                  <a:cubicBezTo>
                    <a:pt x="495" y="230"/>
                    <a:pt x="497" y="229"/>
                    <a:pt x="499" y="229"/>
                  </a:cubicBezTo>
                  <a:cubicBezTo>
                    <a:pt x="500" y="231"/>
                    <a:pt x="500" y="231"/>
                    <a:pt x="500" y="231"/>
                  </a:cubicBezTo>
                  <a:cubicBezTo>
                    <a:pt x="501" y="231"/>
                    <a:pt x="502" y="231"/>
                    <a:pt x="504" y="231"/>
                  </a:cubicBezTo>
                  <a:cubicBezTo>
                    <a:pt x="505" y="231"/>
                    <a:pt x="509" y="229"/>
                    <a:pt x="510" y="229"/>
                  </a:cubicBezTo>
                  <a:cubicBezTo>
                    <a:pt x="511" y="229"/>
                    <a:pt x="511" y="231"/>
                    <a:pt x="512" y="231"/>
                  </a:cubicBezTo>
                  <a:cubicBezTo>
                    <a:pt x="513" y="232"/>
                    <a:pt x="517" y="233"/>
                    <a:pt x="518" y="233"/>
                  </a:cubicBezTo>
                  <a:cubicBezTo>
                    <a:pt x="524" y="233"/>
                    <a:pt x="520" y="231"/>
                    <a:pt x="518" y="229"/>
                  </a:cubicBezTo>
                  <a:cubicBezTo>
                    <a:pt x="518" y="229"/>
                    <a:pt x="518" y="228"/>
                    <a:pt x="518" y="227"/>
                  </a:cubicBezTo>
                  <a:cubicBezTo>
                    <a:pt x="516" y="226"/>
                    <a:pt x="515" y="225"/>
                    <a:pt x="514" y="224"/>
                  </a:cubicBezTo>
                  <a:cubicBezTo>
                    <a:pt x="512" y="223"/>
                    <a:pt x="513" y="222"/>
                    <a:pt x="516" y="223"/>
                  </a:cubicBezTo>
                  <a:cubicBezTo>
                    <a:pt x="517" y="223"/>
                    <a:pt x="520" y="228"/>
                    <a:pt x="521" y="229"/>
                  </a:cubicBezTo>
                  <a:cubicBezTo>
                    <a:pt x="521" y="230"/>
                    <a:pt x="522" y="229"/>
                    <a:pt x="523" y="229"/>
                  </a:cubicBezTo>
                  <a:cubicBezTo>
                    <a:pt x="525" y="230"/>
                    <a:pt x="526" y="233"/>
                    <a:pt x="528" y="235"/>
                  </a:cubicBezTo>
                  <a:cubicBezTo>
                    <a:pt x="528" y="235"/>
                    <a:pt x="529" y="235"/>
                    <a:pt x="530" y="235"/>
                  </a:cubicBezTo>
                  <a:cubicBezTo>
                    <a:pt x="529" y="234"/>
                    <a:pt x="531" y="233"/>
                    <a:pt x="530" y="231"/>
                  </a:cubicBezTo>
                  <a:cubicBezTo>
                    <a:pt x="530" y="231"/>
                    <a:pt x="527" y="230"/>
                    <a:pt x="527" y="229"/>
                  </a:cubicBezTo>
                  <a:cubicBezTo>
                    <a:pt x="527" y="229"/>
                    <a:pt x="527" y="228"/>
                    <a:pt x="527" y="227"/>
                  </a:cubicBezTo>
                  <a:cubicBezTo>
                    <a:pt x="527" y="227"/>
                    <a:pt x="525" y="226"/>
                    <a:pt x="525" y="226"/>
                  </a:cubicBezTo>
                  <a:cubicBezTo>
                    <a:pt x="525" y="224"/>
                    <a:pt x="526" y="225"/>
                    <a:pt x="526" y="224"/>
                  </a:cubicBezTo>
                  <a:cubicBezTo>
                    <a:pt x="527" y="224"/>
                    <a:pt x="529" y="224"/>
                    <a:pt x="531" y="224"/>
                  </a:cubicBezTo>
                  <a:cubicBezTo>
                    <a:pt x="531" y="223"/>
                    <a:pt x="531" y="223"/>
                    <a:pt x="531" y="223"/>
                  </a:cubicBezTo>
                  <a:cubicBezTo>
                    <a:pt x="531" y="223"/>
                    <a:pt x="534" y="223"/>
                    <a:pt x="534" y="223"/>
                  </a:cubicBezTo>
                  <a:cubicBezTo>
                    <a:pt x="534" y="224"/>
                    <a:pt x="535" y="223"/>
                    <a:pt x="536" y="223"/>
                  </a:cubicBezTo>
                  <a:cubicBezTo>
                    <a:pt x="537" y="224"/>
                    <a:pt x="537" y="226"/>
                    <a:pt x="538" y="227"/>
                  </a:cubicBezTo>
                  <a:cubicBezTo>
                    <a:pt x="542" y="230"/>
                    <a:pt x="542" y="228"/>
                    <a:pt x="545" y="227"/>
                  </a:cubicBezTo>
                  <a:cubicBezTo>
                    <a:pt x="546" y="227"/>
                    <a:pt x="546" y="228"/>
                    <a:pt x="548" y="228"/>
                  </a:cubicBezTo>
                  <a:cubicBezTo>
                    <a:pt x="548" y="228"/>
                    <a:pt x="548" y="227"/>
                    <a:pt x="549" y="227"/>
                  </a:cubicBezTo>
                  <a:cubicBezTo>
                    <a:pt x="548" y="224"/>
                    <a:pt x="548" y="223"/>
                    <a:pt x="548" y="221"/>
                  </a:cubicBezTo>
                  <a:cubicBezTo>
                    <a:pt x="546" y="221"/>
                    <a:pt x="546" y="221"/>
                    <a:pt x="546" y="221"/>
                  </a:cubicBezTo>
                  <a:cubicBezTo>
                    <a:pt x="546" y="222"/>
                    <a:pt x="545" y="223"/>
                    <a:pt x="545" y="223"/>
                  </a:cubicBezTo>
                  <a:cubicBezTo>
                    <a:pt x="544" y="224"/>
                    <a:pt x="544" y="223"/>
                    <a:pt x="543" y="223"/>
                  </a:cubicBezTo>
                  <a:cubicBezTo>
                    <a:pt x="543" y="223"/>
                    <a:pt x="543" y="221"/>
                    <a:pt x="543" y="221"/>
                  </a:cubicBezTo>
                  <a:cubicBezTo>
                    <a:pt x="545" y="220"/>
                    <a:pt x="546" y="220"/>
                    <a:pt x="548" y="219"/>
                  </a:cubicBezTo>
                  <a:cubicBezTo>
                    <a:pt x="549" y="220"/>
                    <a:pt x="550" y="222"/>
                    <a:pt x="550" y="224"/>
                  </a:cubicBezTo>
                  <a:cubicBezTo>
                    <a:pt x="551" y="224"/>
                    <a:pt x="552" y="224"/>
                    <a:pt x="553" y="225"/>
                  </a:cubicBezTo>
                  <a:cubicBezTo>
                    <a:pt x="553" y="223"/>
                    <a:pt x="553" y="223"/>
                    <a:pt x="553" y="223"/>
                  </a:cubicBezTo>
                  <a:cubicBezTo>
                    <a:pt x="553" y="223"/>
                    <a:pt x="555" y="223"/>
                    <a:pt x="556" y="223"/>
                  </a:cubicBezTo>
                  <a:cubicBezTo>
                    <a:pt x="557" y="226"/>
                    <a:pt x="557" y="230"/>
                    <a:pt x="558" y="233"/>
                  </a:cubicBezTo>
                  <a:cubicBezTo>
                    <a:pt x="560" y="233"/>
                    <a:pt x="560" y="233"/>
                    <a:pt x="560" y="233"/>
                  </a:cubicBezTo>
                  <a:cubicBezTo>
                    <a:pt x="560" y="232"/>
                    <a:pt x="560" y="230"/>
                    <a:pt x="560" y="229"/>
                  </a:cubicBezTo>
                  <a:cubicBezTo>
                    <a:pt x="561" y="229"/>
                    <a:pt x="560" y="229"/>
                    <a:pt x="562" y="229"/>
                  </a:cubicBezTo>
                  <a:cubicBezTo>
                    <a:pt x="562" y="229"/>
                    <a:pt x="563" y="228"/>
                    <a:pt x="563" y="228"/>
                  </a:cubicBezTo>
                  <a:cubicBezTo>
                    <a:pt x="564" y="228"/>
                    <a:pt x="564" y="229"/>
                    <a:pt x="566" y="229"/>
                  </a:cubicBezTo>
                  <a:cubicBezTo>
                    <a:pt x="566" y="230"/>
                    <a:pt x="565" y="231"/>
                    <a:pt x="566" y="231"/>
                  </a:cubicBezTo>
                  <a:cubicBezTo>
                    <a:pt x="567" y="232"/>
                    <a:pt x="568" y="231"/>
                    <a:pt x="568" y="231"/>
                  </a:cubicBezTo>
                  <a:cubicBezTo>
                    <a:pt x="568" y="233"/>
                    <a:pt x="567" y="233"/>
                    <a:pt x="567" y="235"/>
                  </a:cubicBezTo>
                  <a:cubicBezTo>
                    <a:pt x="568" y="235"/>
                    <a:pt x="569" y="235"/>
                    <a:pt x="570" y="235"/>
                  </a:cubicBezTo>
                  <a:cubicBezTo>
                    <a:pt x="572" y="231"/>
                    <a:pt x="571" y="232"/>
                    <a:pt x="575" y="232"/>
                  </a:cubicBezTo>
                  <a:cubicBezTo>
                    <a:pt x="576" y="235"/>
                    <a:pt x="576" y="235"/>
                    <a:pt x="576" y="235"/>
                  </a:cubicBezTo>
                  <a:cubicBezTo>
                    <a:pt x="575" y="235"/>
                    <a:pt x="574" y="234"/>
                    <a:pt x="573" y="234"/>
                  </a:cubicBezTo>
                  <a:cubicBezTo>
                    <a:pt x="573" y="235"/>
                    <a:pt x="573" y="235"/>
                    <a:pt x="572" y="235"/>
                  </a:cubicBezTo>
                  <a:cubicBezTo>
                    <a:pt x="572" y="236"/>
                    <a:pt x="572" y="238"/>
                    <a:pt x="572" y="239"/>
                  </a:cubicBezTo>
                  <a:cubicBezTo>
                    <a:pt x="573" y="239"/>
                    <a:pt x="573" y="240"/>
                    <a:pt x="574" y="241"/>
                  </a:cubicBezTo>
                  <a:cubicBezTo>
                    <a:pt x="575" y="241"/>
                    <a:pt x="577" y="241"/>
                    <a:pt x="578" y="241"/>
                  </a:cubicBezTo>
                  <a:cubicBezTo>
                    <a:pt x="579" y="242"/>
                    <a:pt x="579" y="245"/>
                    <a:pt x="578" y="244"/>
                  </a:cubicBezTo>
                  <a:cubicBezTo>
                    <a:pt x="578" y="244"/>
                    <a:pt x="578" y="243"/>
                    <a:pt x="577" y="243"/>
                  </a:cubicBezTo>
                  <a:cubicBezTo>
                    <a:pt x="577" y="243"/>
                    <a:pt x="576" y="243"/>
                    <a:pt x="575" y="243"/>
                  </a:cubicBezTo>
                  <a:cubicBezTo>
                    <a:pt x="575" y="243"/>
                    <a:pt x="575" y="244"/>
                    <a:pt x="575" y="245"/>
                  </a:cubicBezTo>
                  <a:cubicBezTo>
                    <a:pt x="574" y="246"/>
                    <a:pt x="575" y="246"/>
                    <a:pt x="574" y="247"/>
                  </a:cubicBezTo>
                  <a:cubicBezTo>
                    <a:pt x="572" y="246"/>
                    <a:pt x="574" y="251"/>
                    <a:pt x="574" y="251"/>
                  </a:cubicBezTo>
                  <a:cubicBezTo>
                    <a:pt x="574" y="251"/>
                    <a:pt x="576" y="250"/>
                    <a:pt x="576" y="251"/>
                  </a:cubicBezTo>
                  <a:cubicBezTo>
                    <a:pt x="577" y="251"/>
                    <a:pt x="575" y="254"/>
                    <a:pt x="576" y="255"/>
                  </a:cubicBezTo>
                  <a:cubicBezTo>
                    <a:pt x="577" y="254"/>
                    <a:pt x="577" y="255"/>
                    <a:pt x="578" y="255"/>
                  </a:cubicBezTo>
                  <a:cubicBezTo>
                    <a:pt x="580" y="254"/>
                    <a:pt x="584" y="249"/>
                    <a:pt x="585" y="247"/>
                  </a:cubicBezTo>
                  <a:cubicBezTo>
                    <a:pt x="586" y="248"/>
                    <a:pt x="587" y="248"/>
                    <a:pt x="588" y="248"/>
                  </a:cubicBezTo>
                  <a:cubicBezTo>
                    <a:pt x="589" y="248"/>
                    <a:pt x="589" y="245"/>
                    <a:pt x="590" y="245"/>
                  </a:cubicBezTo>
                  <a:cubicBezTo>
                    <a:pt x="591" y="245"/>
                    <a:pt x="591" y="249"/>
                    <a:pt x="591" y="250"/>
                  </a:cubicBezTo>
                  <a:cubicBezTo>
                    <a:pt x="591" y="250"/>
                    <a:pt x="589" y="251"/>
                    <a:pt x="588" y="251"/>
                  </a:cubicBezTo>
                  <a:cubicBezTo>
                    <a:pt x="588" y="252"/>
                    <a:pt x="588" y="253"/>
                    <a:pt x="589" y="253"/>
                  </a:cubicBezTo>
                  <a:cubicBezTo>
                    <a:pt x="589" y="254"/>
                    <a:pt x="589" y="254"/>
                    <a:pt x="589" y="255"/>
                  </a:cubicBezTo>
                  <a:cubicBezTo>
                    <a:pt x="589" y="256"/>
                    <a:pt x="589" y="256"/>
                    <a:pt x="589" y="256"/>
                  </a:cubicBezTo>
                  <a:cubicBezTo>
                    <a:pt x="591" y="256"/>
                    <a:pt x="592" y="256"/>
                    <a:pt x="593" y="256"/>
                  </a:cubicBezTo>
                  <a:cubicBezTo>
                    <a:pt x="593" y="256"/>
                    <a:pt x="595" y="258"/>
                    <a:pt x="593" y="257"/>
                  </a:cubicBezTo>
                  <a:cubicBezTo>
                    <a:pt x="594" y="257"/>
                    <a:pt x="594" y="259"/>
                    <a:pt x="594" y="259"/>
                  </a:cubicBezTo>
                  <a:cubicBezTo>
                    <a:pt x="595" y="260"/>
                    <a:pt x="596" y="259"/>
                    <a:pt x="597" y="260"/>
                  </a:cubicBezTo>
                  <a:cubicBezTo>
                    <a:pt x="597" y="263"/>
                    <a:pt x="596" y="263"/>
                    <a:pt x="597" y="267"/>
                  </a:cubicBezTo>
                  <a:cubicBezTo>
                    <a:pt x="599" y="267"/>
                    <a:pt x="599" y="267"/>
                    <a:pt x="599" y="267"/>
                  </a:cubicBezTo>
                  <a:cubicBezTo>
                    <a:pt x="599" y="268"/>
                    <a:pt x="598" y="269"/>
                    <a:pt x="598" y="271"/>
                  </a:cubicBezTo>
                  <a:cubicBezTo>
                    <a:pt x="598" y="271"/>
                    <a:pt x="600" y="271"/>
                    <a:pt x="601" y="271"/>
                  </a:cubicBezTo>
                  <a:cubicBezTo>
                    <a:pt x="601" y="271"/>
                    <a:pt x="600" y="273"/>
                    <a:pt x="601" y="273"/>
                  </a:cubicBezTo>
                  <a:cubicBezTo>
                    <a:pt x="600" y="273"/>
                    <a:pt x="600" y="273"/>
                    <a:pt x="600" y="275"/>
                  </a:cubicBezTo>
                  <a:cubicBezTo>
                    <a:pt x="598" y="275"/>
                    <a:pt x="599" y="274"/>
                    <a:pt x="597" y="274"/>
                  </a:cubicBezTo>
                  <a:cubicBezTo>
                    <a:pt x="597" y="275"/>
                    <a:pt x="596" y="274"/>
                    <a:pt x="595" y="275"/>
                  </a:cubicBezTo>
                  <a:cubicBezTo>
                    <a:pt x="593" y="280"/>
                    <a:pt x="596" y="282"/>
                    <a:pt x="599" y="283"/>
                  </a:cubicBezTo>
                  <a:cubicBezTo>
                    <a:pt x="595" y="283"/>
                    <a:pt x="593" y="285"/>
                    <a:pt x="591" y="288"/>
                  </a:cubicBezTo>
                  <a:cubicBezTo>
                    <a:pt x="590" y="289"/>
                    <a:pt x="590" y="291"/>
                    <a:pt x="589" y="292"/>
                  </a:cubicBezTo>
                  <a:cubicBezTo>
                    <a:pt x="587" y="293"/>
                    <a:pt x="586" y="293"/>
                    <a:pt x="584" y="294"/>
                  </a:cubicBezTo>
                  <a:cubicBezTo>
                    <a:pt x="584" y="294"/>
                    <a:pt x="584" y="296"/>
                    <a:pt x="584" y="296"/>
                  </a:cubicBezTo>
                  <a:cubicBezTo>
                    <a:pt x="585" y="297"/>
                    <a:pt x="587" y="300"/>
                    <a:pt x="587" y="300"/>
                  </a:cubicBezTo>
                  <a:cubicBezTo>
                    <a:pt x="588" y="300"/>
                    <a:pt x="589" y="299"/>
                    <a:pt x="589" y="300"/>
                  </a:cubicBezTo>
                  <a:cubicBezTo>
                    <a:pt x="590" y="301"/>
                    <a:pt x="590" y="302"/>
                    <a:pt x="590" y="303"/>
                  </a:cubicBezTo>
                  <a:cubicBezTo>
                    <a:pt x="591" y="304"/>
                    <a:pt x="593" y="305"/>
                    <a:pt x="594" y="306"/>
                  </a:cubicBezTo>
                  <a:cubicBezTo>
                    <a:pt x="595" y="308"/>
                    <a:pt x="595" y="309"/>
                    <a:pt x="595" y="310"/>
                  </a:cubicBezTo>
                  <a:cubicBezTo>
                    <a:pt x="593" y="310"/>
                    <a:pt x="589" y="310"/>
                    <a:pt x="585" y="311"/>
                  </a:cubicBezTo>
                  <a:cubicBezTo>
                    <a:pt x="584" y="311"/>
                    <a:pt x="582" y="313"/>
                    <a:pt x="582" y="313"/>
                  </a:cubicBezTo>
                  <a:cubicBezTo>
                    <a:pt x="580" y="313"/>
                    <a:pt x="580" y="312"/>
                    <a:pt x="577" y="312"/>
                  </a:cubicBezTo>
                  <a:cubicBezTo>
                    <a:pt x="577" y="312"/>
                    <a:pt x="576" y="312"/>
                    <a:pt x="575" y="312"/>
                  </a:cubicBezTo>
                  <a:cubicBezTo>
                    <a:pt x="575" y="314"/>
                    <a:pt x="575" y="314"/>
                    <a:pt x="575" y="314"/>
                  </a:cubicBezTo>
                  <a:cubicBezTo>
                    <a:pt x="574" y="314"/>
                    <a:pt x="573" y="312"/>
                    <a:pt x="572" y="312"/>
                  </a:cubicBezTo>
                  <a:cubicBezTo>
                    <a:pt x="572" y="313"/>
                    <a:pt x="572" y="313"/>
                    <a:pt x="572" y="313"/>
                  </a:cubicBezTo>
                  <a:cubicBezTo>
                    <a:pt x="571" y="313"/>
                    <a:pt x="571" y="314"/>
                    <a:pt x="571" y="314"/>
                  </a:cubicBezTo>
                  <a:cubicBezTo>
                    <a:pt x="570" y="315"/>
                    <a:pt x="569" y="314"/>
                    <a:pt x="568" y="314"/>
                  </a:cubicBezTo>
                  <a:cubicBezTo>
                    <a:pt x="567" y="316"/>
                    <a:pt x="567" y="316"/>
                    <a:pt x="567" y="316"/>
                  </a:cubicBezTo>
                  <a:cubicBezTo>
                    <a:pt x="565" y="316"/>
                    <a:pt x="564" y="315"/>
                    <a:pt x="563" y="314"/>
                  </a:cubicBezTo>
                  <a:cubicBezTo>
                    <a:pt x="561" y="314"/>
                    <a:pt x="557" y="314"/>
                    <a:pt x="555" y="314"/>
                  </a:cubicBezTo>
                  <a:cubicBezTo>
                    <a:pt x="554" y="316"/>
                    <a:pt x="552" y="320"/>
                    <a:pt x="552" y="321"/>
                  </a:cubicBezTo>
                  <a:cubicBezTo>
                    <a:pt x="552" y="323"/>
                    <a:pt x="553" y="322"/>
                    <a:pt x="554" y="323"/>
                  </a:cubicBezTo>
                  <a:cubicBezTo>
                    <a:pt x="552" y="325"/>
                    <a:pt x="552" y="327"/>
                    <a:pt x="550" y="328"/>
                  </a:cubicBezTo>
                  <a:cubicBezTo>
                    <a:pt x="550" y="328"/>
                    <a:pt x="551" y="331"/>
                    <a:pt x="552" y="332"/>
                  </a:cubicBezTo>
                  <a:cubicBezTo>
                    <a:pt x="553" y="333"/>
                    <a:pt x="554" y="332"/>
                    <a:pt x="556" y="333"/>
                  </a:cubicBezTo>
                  <a:cubicBezTo>
                    <a:pt x="556" y="334"/>
                    <a:pt x="556" y="334"/>
                    <a:pt x="556" y="334"/>
                  </a:cubicBezTo>
                  <a:cubicBezTo>
                    <a:pt x="558" y="335"/>
                    <a:pt x="557" y="333"/>
                    <a:pt x="559" y="334"/>
                  </a:cubicBezTo>
                  <a:cubicBezTo>
                    <a:pt x="560" y="335"/>
                    <a:pt x="560" y="335"/>
                    <a:pt x="560" y="335"/>
                  </a:cubicBezTo>
                  <a:cubicBezTo>
                    <a:pt x="562" y="335"/>
                    <a:pt x="563" y="335"/>
                    <a:pt x="566" y="334"/>
                  </a:cubicBezTo>
                  <a:cubicBezTo>
                    <a:pt x="566" y="332"/>
                    <a:pt x="566" y="332"/>
                    <a:pt x="566" y="332"/>
                  </a:cubicBezTo>
                  <a:cubicBezTo>
                    <a:pt x="567" y="332"/>
                    <a:pt x="568" y="333"/>
                    <a:pt x="570" y="332"/>
                  </a:cubicBezTo>
                  <a:cubicBezTo>
                    <a:pt x="570" y="331"/>
                    <a:pt x="569" y="330"/>
                    <a:pt x="570" y="330"/>
                  </a:cubicBezTo>
                  <a:cubicBezTo>
                    <a:pt x="570" y="330"/>
                    <a:pt x="571" y="329"/>
                    <a:pt x="572" y="329"/>
                  </a:cubicBezTo>
                  <a:cubicBezTo>
                    <a:pt x="572" y="328"/>
                    <a:pt x="572" y="327"/>
                    <a:pt x="573" y="326"/>
                  </a:cubicBezTo>
                  <a:cubicBezTo>
                    <a:pt x="574" y="329"/>
                    <a:pt x="574" y="329"/>
                    <a:pt x="574" y="329"/>
                  </a:cubicBezTo>
                  <a:cubicBezTo>
                    <a:pt x="575" y="329"/>
                    <a:pt x="578" y="331"/>
                    <a:pt x="579" y="330"/>
                  </a:cubicBezTo>
                  <a:cubicBezTo>
                    <a:pt x="579" y="330"/>
                    <a:pt x="579" y="329"/>
                    <a:pt x="580" y="329"/>
                  </a:cubicBezTo>
                  <a:cubicBezTo>
                    <a:pt x="580" y="329"/>
                    <a:pt x="580" y="327"/>
                    <a:pt x="580" y="327"/>
                  </a:cubicBezTo>
                  <a:cubicBezTo>
                    <a:pt x="579" y="326"/>
                    <a:pt x="577" y="325"/>
                    <a:pt x="576" y="324"/>
                  </a:cubicBezTo>
                  <a:cubicBezTo>
                    <a:pt x="576" y="323"/>
                    <a:pt x="576" y="323"/>
                    <a:pt x="576" y="323"/>
                  </a:cubicBezTo>
                  <a:cubicBezTo>
                    <a:pt x="578" y="322"/>
                    <a:pt x="577" y="322"/>
                    <a:pt x="578" y="321"/>
                  </a:cubicBezTo>
                  <a:cubicBezTo>
                    <a:pt x="579" y="321"/>
                    <a:pt x="579" y="321"/>
                    <a:pt x="579" y="321"/>
                  </a:cubicBezTo>
                  <a:cubicBezTo>
                    <a:pt x="580" y="322"/>
                    <a:pt x="579" y="323"/>
                    <a:pt x="579" y="324"/>
                  </a:cubicBezTo>
                  <a:cubicBezTo>
                    <a:pt x="580" y="324"/>
                    <a:pt x="581" y="326"/>
                    <a:pt x="581" y="326"/>
                  </a:cubicBezTo>
                  <a:cubicBezTo>
                    <a:pt x="583" y="326"/>
                    <a:pt x="583" y="326"/>
                    <a:pt x="584" y="326"/>
                  </a:cubicBezTo>
                  <a:cubicBezTo>
                    <a:pt x="585" y="326"/>
                    <a:pt x="585" y="323"/>
                    <a:pt x="584" y="323"/>
                  </a:cubicBezTo>
                  <a:cubicBezTo>
                    <a:pt x="585" y="323"/>
                    <a:pt x="586" y="324"/>
                    <a:pt x="586" y="324"/>
                  </a:cubicBezTo>
                  <a:cubicBezTo>
                    <a:pt x="586" y="324"/>
                    <a:pt x="586" y="326"/>
                    <a:pt x="586" y="326"/>
                  </a:cubicBezTo>
                  <a:cubicBezTo>
                    <a:pt x="587" y="326"/>
                    <a:pt x="588" y="326"/>
                    <a:pt x="589" y="327"/>
                  </a:cubicBezTo>
                  <a:cubicBezTo>
                    <a:pt x="589" y="327"/>
                    <a:pt x="589" y="329"/>
                    <a:pt x="589" y="330"/>
                  </a:cubicBezTo>
                  <a:cubicBezTo>
                    <a:pt x="589" y="329"/>
                    <a:pt x="590" y="327"/>
                    <a:pt x="591" y="327"/>
                  </a:cubicBezTo>
                  <a:cubicBezTo>
                    <a:pt x="591" y="327"/>
                    <a:pt x="593" y="327"/>
                    <a:pt x="593" y="327"/>
                  </a:cubicBezTo>
                  <a:cubicBezTo>
                    <a:pt x="594" y="328"/>
                    <a:pt x="595" y="334"/>
                    <a:pt x="596" y="335"/>
                  </a:cubicBezTo>
                  <a:cubicBezTo>
                    <a:pt x="596" y="335"/>
                    <a:pt x="598" y="335"/>
                    <a:pt x="599" y="335"/>
                  </a:cubicBezTo>
                  <a:cubicBezTo>
                    <a:pt x="599" y="337"/>
                    <a:pt x="600" y="340"/>
                    <a:pt x="600" y="342"/>
                  </a:cubicBezTo>
                  <a:cubicBezTo>
                    <a:pt x="602" y="342"/>
                    <a:pt x="602" y="342"/>
                    <a:pt x="603" y="341"/>
                  </a:cubicBezTo>
                  <a:cubicBezTo>
                    <a:pt x="603" y="343"/>
                    <a:pt x="603" y="343"/>
                    <a:pt x="603" y="343"/>
                  </a:cubicBezTo>
                  <a:cubicBezTo>
                    <a:pt x="605" y="344"/>
                    <a:pt x="605" y="344"/>
                    <a:pt x="605" y="344"/>
                  </a:cubicBezTo>
                  <a:cubicBezTo>
                    <a:pt x="605" y="343"/>
                    <a:pt x="605" y="344"/>
                    <a:pt x="606" y="344"/>
                  </a:cubicBezTo>
                  <a:cubicBezTo>
                    <a:pt x="606" y="343"/>
                    <a:pt x="606" y="341"/>
                    <a:pt x="606" y="341"/>
                  </a:cubicBezTo>
                  <a:cubicBezTo>
                    <a:pt x="607" y="341"/>
                    <a:pt x="608" y="342"/>
                    <a:pt x="608" y="342"/>
                  </a:cubicBezTo>
                  <a:cubicBezTo>
                    <a:pt x="608" y="342"/>
                    <a:pt x="610" y="342"/>
                    <a:pt x="610" y="342"/>
                  </a:cubicBezTo>
                  <a:cubicBezTo>
                    <a:pt x="610" y="343"/>
                    <a:pt x="611" y="343"/>
                    <a:pt x="611" y="344"/>
                  </a:cubicBezTo>
                  <a:cubicBezTo>
                    <a:pt x="610" y="344"/>
                    <a:pt x="610" y="344"/>
                    <a:pt x="610" y="346"/>
                  </a:cubicBezTo>
                  <a:cubicBezTo>
                    <a:pt x="608" y="346"/>
                    <a:pt x="606" y="347"/>
                    <a:pt x="604" y="347"/>
                  </a:cubicBezTo>
                  <a:cubicBezTo>
                    <a:pt x="604" y="348"/>
                    <a:pt x="604" y="348"/>
                    <a:pt x="604" y="348"/>
                  </a:cubicBezTo>
                  <a:cubicBezTo>
                    <a:pt x="605" y="349"/>
                    <a:pt x="606" y="348"/>
                    <a:pt x="607" y="348"/>
                  </a:cubicBezTo>
                  <a:cubicBezTo>
                    <a:pt x="608" y="349"/>
                    <a:pt x="610" y="351"/>
                    <a:pt x="610" y="351"/>
                  </a:cubicBezTo>
                  <a:cubicBezTo>
                    <a:pt x="612" y="351"/>
                    <a:pt x="612" y="349"/>
                    <a:pt x="613" y="349"/>
                  </a:cubicBezTo>
                  <a:cubicBezTo>
                    <a:pt x="614" y="349"/>
                    <a:pt x="614" y="350"/>
                    <a:pt x="615" y="351"/>
                  </a:cubicBezTo>
                  <a:cubicBezTo>
                    <a:pt x="617" y="351"/>
                    <a:pt x="619" y="351"/>
                    <a:pt x="621" y="351"/>
                  </a:cubicBezTo>
                  <a:cubicBezTo>
                    <a:pt x="621" y="350"/>
                    <a:pt x="622" y="348"/>
                    <a:pt x="622" y="348"/>
                  </a:cubicBezTo>
                  <a:cubicBezTo>
                    <a:pt x="623" y="348"/>
                    <a:pt x="623" y="349"/>
                    <a:pt x="624" y="350"/>
                  </a:cubicBezTo>
                  <a:cubicBezTo>
                    <a:pt x="625" y="350"/>
                    <a:pt x="625" y="349"/>
                    <a:pt x="626" y="349"/>
                  </a:cubicBezTo>
                  <a:cubicBezTo>
                    <a:pt x="628" y="349"/>
                    <a:pt x="631" y="350"/>
                    <a:pt x="633" y="351"/>
                  </a:cubicBezTo>
                  <a:cubicBezTo>
                    <a:pt x="634" y="350"/>
                    <a:pt x="634" y="349"/>
                    <a:pt x="635" y="349"/>
                  </a:cubicBezTo>
                  <a:cubicBezTo>
                    <a:pt x="635" y="349"/>
                    <a:pt x="637" y="351"/>
                    <a:pt x="637" y="351"/>
                  </a:cubicBezTo>
                  <a:cubicBezTo>
                    <a:pt x="640" y="352"/>
                    <a:pt x="642" y="350"/>
                    <a:pt x="644" y="350"/>
                  </a:cubicBezTo>
                  <a:cubicBezTo>
                    <a:pt x="645" y="350"/>
                    <a:pt x="647" y="353"/>
                    <a:pt x="649" y="353"/>
                  </a:cubicBezTo>
                  <a:cubicBezTo>
                    <a:pt x="650" y="353"/>
                    <a:pt x="649" y="352"/>
                    <a:pt x="651" y="352"/>
                  </a:cubicBezTo>
                  <a:cubicBezTo>
                    <a:pt x="651" y="352"/>
                    <a:pt x="654" y="354"/>
                    <a:pt x="655" y="354"/>
                  </a:cubicBezTo>
                  <a:cubicBezTo>
                    <a:pt x="657" y="353"/>
                    <a:pt x="656" y="352"/>
                    <a:pt x="657" y="350"/>
                  </a:cubicBezTo>
                  <a:cubicBezTo>
                    <a:pt x="657" y="348"/>
                    <a:pt x="657" y="348"/>
                    <a:pt x="657" y="348"/>
                  </a:cubicBezTo>
                  <a:cubicBezTo>
                    <a:pt x="658" y="349"/>
                    <a:pt x="657" y="347"/>
                    <a:pt x="657" y="347"/>
                  </a:cubicBezTo>
                  <a:cubicBezTo>
                    <a:pt x="654" y="346"/>
                    <a:pt x="652" y="347"/>
                    <a:pt x="649" y="346"/>
                  </a:cubicBezTo>
                  <a:cubicBezTo>
                    <a:pt x="648" y="345"/>
                    <a:pt x="649" y="344"/>
                    <a:pt x="649" y="343"/>
                  </a:cubicBezTo>
                  <a:cubicBezTo>
                    <a:pt x="647" y="343"/>
                    <a:pt x="647" y="343"/>
                    <a:pt x="647" y="343"/>
                  </a:cubicBezTo>
                  <a:cubicBezTo>
                    <a:pt x="647" y="343"/>
                    <a:pt x="645" y="341"/>
                    <a:pt x="645" y="340"/>
                  </a:cubicBezTo>
                  <a:cubicBezTo>
                    <a:pt x="643" y="340"/>
                    <a:pt x="640" y="341"/>
                    <a:pt x="639" y="340"/>
                  </a:cubicBezTo>
                  <a:cubicBezTo>
                    <a:pt x="639" y="340"/>
                    <a:pt x="639" y="338"/>
                    <a:pt x="639" y="338"/>
                  </a:cubicBezTo>
                  <a:cubicBezTo>
                    <a:pt x="638" y="338"/>
                    <a:pt x="638" y="338"/>
                    <a:pt x="638" y="338"/>
                  </a:cubicBezTo>
                  <a:cubicBezTo>
                    <a:pt x="634" y="336"/>
                    <a:pt x="631" y="333"/>
                    <a:pt x="627" y="330"/>
                  </a:cubicBezTo>
                  <a:cubicBezTo>
                    <a:pt x="627" y="330"/>
                    <a:pt x="627" y="328"/>
                    <a:pt x="627" y="329"/>
                  </a:cubicBezTo>
                  <a:cubicBezTo>
                    <a:pt x="627" y="329"/>
                    <a:pt x="629" y="327"/>
                    <a:pt x="629" y="327"/>
                  </a:cubicBezTo>
                  <a:cubicBezTo>
                    <a:pt x="632" y="326"/>
                    <a:pt x="637" y="331"/>
                    <a:pt x="639" y="331"/>
                  </a:cubicBezTo>
                  <a:cubicBezTo>
                    <a:pt x="639" y="331"/>
                    <a:pt x="639" y="329"/>
                    <a:pt x="639" y="328"/>
                  </a:cubicBezTo>
                  <a:cubicBezTo>
                    <a:pt x="641" y="328"/>
                    <a:pt x="641" y="328"/>
                    <a:pt x="641" y="328"/>
                  </a:cubicBezTo>
                  <a:cubicBezTo>
                    <a:pt x="643" y="329"/>
                    <a:pt x="644" y="332"/>
                    <a:pt x="646" y="332"/>
                  </a:cubicBezTo>
                  <a:cubicBezTo>
                    <a:pt x="647" y="332"/>
                    <a:pt x="647" y="330"/>
                    <a:pt x="647" y="330"/>
                  </a:cubicBezTo>
                  <a:cubicBezTo>
                    <a:pt x="650" y="330"/>
                    <a:pt x="652" y="330"/>
                    <a:pt x="654" y="330"/>
                  </a:cubicBezTo>
                  <a:cubicBezTo>
                    <a:pt x="655" y="331"/>
                    <a:pt x="655" y="332"/>
                    <a:pt x="655" y="333"/>
                  </a:cubicBezTo>
                  <a:cubicBezTo>
                    <a:pt x="656" y="333"/>
                    <a:pt x="656" y="332"/>
                    <a:pt x="657" y="332"/>
                  </a:cubicBezTo>
                  <a:cubicBezTo>
                    <a:pt x="659" y="333"/>
                    <a:pt x="660" y="334"/>
                    <a:pt x="661" y="337"/>
                  </a:cubicBezTo>
                  <a:cubicBezTo>
                    <a:pt x="662" y="337"/>
                    <a:pt x="664" y="336"/>
                    <a:pt x="665" y="336"/>
                  </a:cubicBezTo>
                  <a:cubicBezTo>
                    <a:pt x="664" y="335"/>
                    <a:pt x="664" y="335"/>
                    <a:pt x="664" y="335"/>
                  </a:cubicBezTo>
                  <a:cubicBezTo>
                    <a:pt x="664" y="335"/>
                    <a:pt x="663" y="335"/>
                    <a:pt x="662" y="336"/>
                  </a:cubicBezTo>
                  <a:cubicBezTo>
                    <a:pt x="661" y="334"/>
                    <a:pt x="660" y="332"/>
                    <a:pt x="660" y="330"/>
                  </a:cubicBezTo>
                  <a:cubicBezTo>
                    <a:pt x="659" y="330"/>
                    <a:pt x="658" y="331"/>
                    <a:pt x="657" y="330"/>
                  </a:cubicBezTo>
                  <a:cubicBezTo>
                    <a:pt x="657" y="330"/>
                    <a:pt x="657" y="328"/>
                    <a:pt x="657" y="328"/>
                  </a:cubicBezTo>
                  <a:cubicBezTo>
                    <a:pt x="663" y="328"/>
                    <a:pt x="662" y="330"/>
                    <a:pt x="661" y="324"/>
                  </a:cubicBezTo>
                  <a:cubicBezTo>
                    <a:pt x="660" y="324"/>
                    <a:pt x="659" y="323"/>
                    <a:pt x="661" y="323"/>
                  </a:cubicBezTo>
                  <a:cubicBezTo>
                    <a:pt x="661" y="323"/>
                    <a:pt x="662" y="324"/>
                    <a:pt x="663" y="324"/>
                  </a:cubicBezTo>
                  <a:cubicBezTo>
                    <a:pt x="664" y="324"/>
                    <a:pt x="664" y="323"/>
                    <a:pt x="665" y="322"/>
                  </a:cubicBezTo>
                  <a:cubicBezTo>
                    <a:pt x="663" y="320"/>
                    <a:pt x="663" y="318"/>
                    <a:pt x="661" y="315"/>
                  </a:cubicBezTo>
                  <a:cubicBezTo>
                    <a:pt x="659" y="316"/>
                    <a:pt x="660" y="314"/>
                    <a:pt x="659" y="314"/>
                  </a:cubicBezTo>
                  <a:cubicBezTo>
                    <a:pt x="659" y="314"/>
                    <a:pt x="657" y="316"/>
                    <a:pt x="659" y="316"/>
                  </a:cubicBezTo>
                  <a:cubicBezTo>
                    <a:pt x="659" y="317"/>
                    <a:pt x="659" y="318"/>
                    <a:pt x="660" y="318"/>
                  </a:cubicBezTo>
                  <a:cubicBezTo>
                    <a:pt x="660" y="318"/>
                    <a:pt x="660" y="319"/>
                    <a:pt x="659" y="318"/>
                  </a:cubicBezTo>
                  <a:cubicBezTo>
                    <a:pt x="657" y="318"/>
                    <a:pt x="658" y="317"/>
                    <a:pt x="657" y="315"/>
                  </a:cubicBezTo>
                  <a:cubicBezTo>
                    <a:pt x="656" y="315"/>
                    <a:pt x="656" y="316"/>
                    <a:pt x="655" y="316"/>
                  </a:cubicBezTo>
                  <a:cubicBezTo>
                    <a:pt x="654" y="316"/>
                    <a:pt x="655" y="314"/>
                    <a:pt x="655" y="314"/>
                  </a:cubicBezTo>
                  <a:cubicBezTo>
                    <a:pt x="654" y="313"/>
                    <a:pt x="652" y="312"/>
                    <a:pt x="652" y="312"/>
                  </a:cubicBezTo>
                  <a:cubicBezTo>
                    <a:pt x="651" y="311"/>
                    <a:pt x="649" y="312"/>
                    <a:pt x="649" y="312"/>
                  </a:cubicBezTo>
                  <a:cubicBezTo>
                    <a:pt x="648" y="311"/>
                    <a:pt x="648" y="310"/>
                    <a:pt x="648" y="309"/>
                  </a:cubicBezTo>
                  <a:cubicBezTo>
                    <a:pt x="648" y="308"/>
                    <a:pt x="646" y="308"/>
                    <a:pt x="645" y="308"/>
                  </a:cubicBezTo>
                  <a:cubicBezTo>
                    <a:pt x="644" y="306"/>
                    <a:pt x="644" y="304"/>
                    <a:pt x="643" y="301"/>
                  </a:cubicBezTo>
                  <a:cubicBezTo>
                    <a:pt x="638" y="302"/>
                    <a:pt x="638" y="300"/>
                    <a:pt x="636" y="294"/>
                  </a:cubicBezTo>
                  <a:cubicBezTo>
                    <a:pt x="637" y="295"/>
                    <a:pt x="637" y="294"/>
                    <a:pt x="639" y="294"/>
                  </a:cubicBezTo>
                  <a:cubicBezTo>
                    <a:pt x="639" y="296"/>
                    <a:pt x="639" y="296"/>
                    <a:pt x="639" y="296"/>
                  </a:cubicBezTo>
                  <a:cubicBezTo>
                    <a:pt x="640" y="296"/>
                    <a:pt x="642" y="296"/>
                    <a:pt x="643" y="296"/>
                  </a:cubicBezTo>
                  <a:cubicBezTo>
                    <a:pt x="643" y="296"/>
                    <a:pt x="643" y="294"/>
                    <a:pt x="643" y="294"/>
                  </a:cubicBezTo>
                  <a:cubicBezTo>
                    <a:pt x="643" y="294"/>
                    <a:pt x="641" y="294"/>
                    <a:pt x="642" y="293"/>
                  </a:cubicBezTo>
                  <a:cubicBezTo>
                    <a:pt x="641" y="293"/>
                    <a:pt x="641" y="293"/>
                    <a:pt x="641" y="293"/>
                  </a:cubicBezTo>
                  <a:cubicBezTo>
                    <a:pt x="640" y="291"/>
                    <a:pt x="639" y="290"/>
                    <a:pt x="639" y="286"/>
                  </a:cubicBezTo>
                  <a:cubicBezTo>
                    <a:pt x="639" y="287"/>
                    <a:pt x="640" y="287"/>
                    <a:pt x="641" y="287"/>
                  </a:cubicBezTo>
                  <a:cubicBezTo>
                    <a:pt x="641" y="289"/>
                    <a:pt x="641" y="290"/>
                    <a:pt x="642" y="291"/>
                  </a:cubicBezTo>
                  <a:cubicBezTo>
                    <a:pt x="644" y="290"/>
                    <a:pt x="644" y="290"/>
                    <a:pt x="644" y="290"/>
                  </a:cubicBezTo>
                  <a:cubicBezTo>
                    <a:pt x="644" y="289"/>
                    <a:pt x="644" y="289"/>
                    <a:pt x="644" y="289"/>
                  </a:cubicBezTo>
                  <a:cubicBezTo>
                    <a:pt x="644" y="289"/>
                    <a:pt x="644" y="288"/>
                    <a:pt x="644" y="286"/>
                  </a:cubicBezTo>
                  <a:cubicBezTo>
                    <a:pt x="643" y="285"/>
                    <a:pt x="641" y="284"/>
                    <a:pt x="643" y="284"/>
                  </a:cubicBezTo>
                  <a:cubicBezTo>
                    <a:pt x="645" y="286"/>
                    <a:pt x="645" y="286"/>
                    <a:pt x="645" y="286"/>
                  </a:cubicBezTo>
                  <a:cubicBezTo>
                    <a:pt x="645" y="286"/>
                    <a:pt x="646" y="284"/>
                    <a:pt x="647" y="285"/>
                  </a:cubicBezTo>
                  <a:cubicBezTo>
                    <a:pt x="648" y="286"/>
                    <a:pt x="646" y="287"/>
                    <a:pt x="647" y="288"/>
                  </a:cubicBezTo>
                  <a:cubicBezTo>
                    <a:pt x="647" y="289"/>
                    <a:pt x="648" y="289"/>
                    <a:pt x="649" y="289"/>
                  </a:cubicBezTo>
                  <a:cubicBezTo>
                    <a:pt x="650" y="290"/>
                    <a:pt x="649" y="293"/>
                    <a:pt x="650" y="294"/>
                  </a:cubicBezTo>
                  <a:cubicBezTo>
                    <a:pt x="651" y="295"/>
                    <a:pt x="651" y="294"/>
                    <a:pt x="653" y="294"/>
                  </a:cubicBezTo>
                  <a:cubicBezTo>
                    <a:pt x="653" y="295"/>
                    <a:pt x="655" y="296"/>
                    <a:pt x="655" y="296"/>
                  </a:cubicBezTo>
                  <a:cubicBezTo>
                    <a:pt x="658" y="297"/>
                    <a:pt x="661" y="295"/>
                    <a:pt x="663" y="294"/>
                  </a:cubicBezTo>
                  <a:cubicBezTo>
                    <a:pt x="662" y="295"/>
                    <a:pt x="662" y="297"/>
                    <a:pt x="661" y="297"/>
                  </a:cubicBezTo>
                  <a:cubicBezTo>
                    <a:pt x="660" y="298"/>
                    <a:pt x="660" y="297"/>
                    <a:pt x="659" y="298"/>
                  </a:cubicBezTo>
                  <a:cubicBezTo>
                    <a:pt x="659" y="299"/>
                    <a:pt x="659" y="299"/>
                    <a:pt x="659" y="299"/>
                  </a:cubicBezTo>
                  <a:cubicBezTo>
                    <a:pt x="660" y="299"/>
                    <a:pt x="663" y="298"/>
                    <a:pt x="663" y="298"/>
                  </a:cubicBezTo>
                  <a:cubicBezTo>
                    <a:pt x="663" y="301"/>
                    <a:pt x="663" y="301"/>
                    <a:pt x="663" y="301"/>
                  </a:cubicBezTo>
                  <a:cubicBezTo>
                    <a:pt x="663" y="301"/>
                    <a:pt x="664" y="301"/>
                    <a:pt x="665" y="301"/>
                  </a:cubicBezTo>
                  <a:cubicBezTo>
                    <a:pt x="664" y="301"/>
                    <a:pt x="667" y="300"/>
                    <a:pt x="667" y="300"/>
                  </a:cubicBezTo>
                  <a:cubicBezTo>
                    <a:pt x="666" y="301"/>
                    <a:pt x="666" y="303"/>
                    <a:pt x="665" y="303"/>
                  </a:cubicBezTo>
                  <a:cubicBezTo>
                    <a:pt x="664" y="303"/>
                    <a:pt x="665" y="304"/>
                    <a:pt x="665" y="304"/>
                  </a:cubicBezTo>
                  <a:cubicBezTo>
                    <a:pt x="666" y="304"/>
                    <a:pt x="675" y="302"/>
                    <a:pt x="669" y="306"/>
                  </a:cubicBezTo>
                  <a:cubicBezTo>
                    <a:pt x="667" y="307"/>
                    <a:pt x="668" y="307"/>
                    <a:pt x="670" y="308"/>
                  </a:cubicBezTo>
                  <a:cubicBezTo>
                    <a:pt x="671" y="308"/>
                    <a:pt x="671" y="307"/>
                    <a:pt x="672" y="306"/>
                  </a:cubicBezTo>
                  <a:cubicBezTo>
                    <a:pt x="672" y="307"/>
                    <a:pt x="672" y="308"/>
                    <a:pt x="672" y="308"/>
                  </a:cubicBezTo>
                  <a:cubicBezTo>
                    <a:pt x="673" y="309"/>
                    <a:pt x="673" y="310"/>
                    <a:pt x="674" y="310"/>
                  </a:cubicBezTo>
                  <a:cubicBezTo>
                    <a:pt x="675" y="311"/>
                    <a:pt x="675" y="309"/>
                    <a:pt x="677" y="310"/>
                  </a:cubicBezTo>
                  <a:cubicBezTo>
                    <a:pt x="677" y="311"/>
                    <a:pt x="677" y="311"/>
                    <a:pt x="677" y="311"/>
                  </a:cubicBezTo>
                  <a:cubicBezTo>
                    <a:pt x="681" y="311"/>
                    <a:pt x="678" y="311"/>
                    <a:pt x="679" y="310"/>
                  </a:cubicBezTo>
                  <a:cubicBezTo>
                    <a:pt x="683" y="307"/>
                    <a:pt x="680" y="308"/>
                    <a:pt x="679" y="305"/>
                  </a:cubicBezTo>
                  <a:cubicBezTo>
                    <a:pt x="679" y="304"/>
                    <a:pt x="679" y="303"/>
                    <a:pt x="679" y="302"/>
                  </a:cubicBezTo>
                  <a:cubicBezTo>
                    <a:pt x="679" y="302"/>
                    <a:pt x="677" y="302"/>
                    <a:pt x="677" y="302"/>
                  </a:cubicBezTo>
                  <a:cubicBezTo>
                    <a:pt x="677" y="301"/>
                    <a:pt x="679" y="298"/>
                    <a:pt x="679" y="299"/>
                  </a:cubicBezTo>
                  <a:cubicBezTo>
                    <a:pt x="679" y="299"/>
                    <a:pt x="679" y="300"/>
                    <a:pt x="680" y="301"/>
                  </a:cubicBezTo>
                  <a:cubicBezTo>
                    <a:pt x="680" y="301"/>
                    <a:pt x="684" y="300"/>
                    <a:pt x="683" y="300"/>
                  </a:cubicBezTo>
                  <a:cubicBezTo>
                    <a:pt x="684" y="300"/>
                    <a:pt x="684" y="300"/>
                    <a:pt x="686" y="300"/>
                  </a:cubicBezTo>
                  <a:cubicBezTo>
                    <a:pt x="685" y="300"/>
                    <a:pt x="686" y="299"/>
                    <a:pt x="686" y="298"/>
                  </a:cubicBezTo>
                  <a:cubicBezTo>
                    <a:pt x="686" y="298"/>
                    <a:pt x="685" y="298"/>
                    <a:pt x="684" y="298"/>
                  </a:cubicBezTo>
                  <a:cubicBezTo>
                    <a:pt x="684" y="296"/>
                    <a:pt x="684" y="296"/>
                    <a:pt x="684" y="296"/>
                  </a:cubicBezTo>
                  <a:cubicBezTo>
                    <a:pt x="682" y="295"/>
                    <a:pt x="684" y="296"/>
                    <a:pt x="686" y="296"/>
                  </a:cubicBezTo>
                  <a:cubicBezTo>
                    <a:pt x="686" y="294"/>
                    <a:pt x="686" y="294"/>
                    <a:pt x="686" y="294"/>
                  </a:cubicBezTo>
                  <a:cubicBezTo>
                    <a:pt x="685" y="294"/>
                    <a:pt x="685" y="294"/>
                    <a:pt x="685" y="294"/>
                  </a:cubicBezTo>
                  <a:cubicBezTo>
                    <a:pt x="685" y="294"/>
                    <a:pt x="685" y="291"/>
                    <a:pt x="685" y="291"/>
                  </a:cubicBezTo>
                  <a:cubicBezTo>
                    <a:pt x="686" y="291"/>
                    <a:pt x="687" y="291"/>
                    <a:pt x="688" y="290"/>
                  </a:cubicBezTo>
                  <a:cubicBezTo>
                    <a:pt x="688" y="290"/>
                    <a:pt x="690" y="286"/>
                    <a:pt x="688" y="288"/>
                  </a:cubicBezTo>
                  <a:cubicBezTo>
                    <a:pt x="688" y="287"/>
                    <a:pt x="689" y="286"/>
                    <a:pt x="688" y="286"/>
                  </a:cubicBezTo>
                  <a:cubicBezTo>
                    <a:pt x="689" y="286"/>
                    <a:pt x="691" y="286"/>
                    <a:pt x="691" y="286"/>
                  </a:cubicBezTo>
                  <a:cubicBezTo>
                    <a:pt x="692" y="288"/>
                    <a:pt x="692" y="288"/>
                    <a:pt x="692" y="288"/>
                  </a:cubicBezTo>
                  <a:cubicBezTo>
                    <a:pt x="693" y="289"/>
                    <a:pt x="695" y="289"/>
                    <a:pt x="695" y="288"/>
                  </a:cubicBezTo>
                  <a:cubicBezTo>
                    <a:pt x="695" y="290"/>
                    <a:pt x="696" y="288"/>
                    <a:pt x="696" y="288"/>
                  </a:cubicBezTo>
                  <a:cubicBezTo>
                    <a:pt x="693" y="287"/>
                    <a:pt x="696" y="286"/>
                    <a:pt x="695" y="284"/>
                  </a:cubicBezTo>
                  <a:cubicBezTo>
                    <a:pt x="695" y="283"/>
                    <a:pt x="694" y="283"/>
                    <a:pt x="694" y="283"/>
                  </a:cubicBezTo>
                  <a:cubicBezTo>
                    <a:pt x="695" y="283"/>
                    <a:pt x="695" y="283"/>
                    <a:pt x="696" y="283"/>
                  </a:cubicBezTo>
                  <a:cubicBezTo>
                    <a:pt x="695" y="284"/>
                    <a:pt x="698" y="284"/>
                    <a:pt x="698" y="284"/>
                  </a:cubicBezTo>
                  <a:cubicBezTo>
                    <a:pt x="698" y="283"/>
                    <a:pt x="697" y="282"/>
                    <a:pt x="698" y="282"/>
                  </a:cubicBezTo>
                  <a:cubicBezTo>
                    <a:pt x="698" y="281"/>
                    <a:pt x="698" y="281"/>
                    <a:pt x="698" y="281"/>
                  </a:cubicBezTo>
                  <a:cubicBezTo>
                    <a:pt x="696" y="280"/>
                    <a:pt x="696" y="280"/>
                    <a:pt x="696" y="280"/>
                  </a:cubicBezTo>
                  <a:cubicBezTo>
                    <a:pt x="696" y="279"/>
                    <a:pt x="696" y="276"/>
                    <a:pt x="695" y="276"/>
                  </a:cubicBezTo>
                  <a:cubicBezTo>
                    <a:pt x="694" y="275"/>
                    <a:pt x="692" y="275"/>
                    <a:pt x="691" y="275"/>
                  </a:cubicBezTo>
                  <a:cubicBezTo>
                    <a:pt x="691" y="274"/>
                    <a:pt x="691" y="273"/>
                    <a:pt x="690" y="273"/>
                  </a:cubicBezTo>
                  <a:cubicBezTo>
                    <a:pt x="689" y="272"/>
                    <a:pt x="690" y="277"/>
                    <a:pt x="690" y="278"/>
                  </a:cubicBezTo>
                  <a:cubicBezTo>
                    <a:pt x="689" y="278"/>
                    <a:pt x="690" y="277"/>
                    <a:pt x="689" y="277"/>
                  </a:cubicBezTo>
                  <a:cubicBezTo>
                    <a:pt x="688" y="277"/>
                    <a:pt x="687" y="278"/>
                    <a:pt x="686" y="279"/>
                  </a:cubicBezTo>
                  <a:cubicBezTo>
                    <a:pt x="686" y="277"/>
                    <a:pt x="686" y="277"/>
                    <a:pt x="686" y="277"/>
                  </a:cubicBezTo>
                  <a:cubicBezTo>
                    <a:pt x="685" y="277"/>
                    <a:pt x="685" y="277"/>
                    <a:pt x="685" y="277"/>
                  </a:cubicBezTo>
                  <a:cubicBezTo>
                    <a:pt x="687" y="276"/>
                    <a:pt x="682" y="278"/>
                    <a:pt x="684" y="278"/>
                  </a:cubicBezTo>
                  <a:cubicBezTo>
                    <a:pt x="684" y="278"/>
                    <a:pt x="683" y="281"/>
                    <a:pt x="683" y="281"/>
                  </a:cubicBezTo>
                  <a:cubicBezTo>
                    <a:pt x="683" y="281"/>
                    <a:pt x="681" y="281"/>
                    <a:pt x="681" y="281"/>
                  </a:cubicBezTo>
                  <a:cubicBezTo>
                    <a:pt x="681" y="280"/>
                    <a:pt x="681" y="278"/>
                    <a:pt x="681" y="277"/>
                  </a:cubicBezTo>
                  <a:cubicBezTo>
                    <a:pt x="681" y="277"/>
                    <a:pt x="683" y="275"/>
                    <a:pt x="683" y="275"/>
                  </a:cubicBezTo>
                  <a:cubicBezTo>
                    <a:pt x="683" y="274"/>
                    <a:pt x="684" y="273"/>
                    <a:pt x="683" y="274"/>
                  </a:cubicBezTo>
                  <a:cubicBezTo>
                    <a:pt x="683" y="275"/>
                    <a:pt x="683" y="275"/>
                    <a:pt x="683" y="275"/>
                  </a:cubicBezTo>
                  <a:cubicBezTo>
                    <a:pt x="682" y="275"/>
                    <a:pt x="680" y="274"/>
                    <a:pt x="680" y="273"/>
                  </a:cubicBezTo>
                  <a:cubicBezTo>
                    <a:pt x="680" y="275"/>
                    <a:pt x="680" y="275"/>
                    <a:pt x="680" y="275"/>
                  </a:cubicBezTo>
                  <a:cubicBezTo>
                    <a:pt x="679" y="275"/>
                    <a:pt x="679" y="275"/>
                    <a:pt x="679" y="275"/>
                  </a:cubicBezTo>
                  <a:cubicBezTo>
                    <a:pt x="679" y="276"/>
                    <a:pt x="679" y="277"/>
                    <a:pt x="679" y="279"/>
                  </a:cubicBezTo>
                  <a:cubicBezTo>
                    <a:pt x="674" y="275"/>
                    <a:pt x="678" y="277"/>
                    <a:pt x="672" y="277"/>
                  </a:cubicBezTo>
                  <a:cubicBezTo>
                    <a:pt x="672" y="275"/>
                    <a:pt x="672" y="275"/>
                    <a:pt x="672" y="275"/>
                  </a:cubicBezTo>
                  <a:cubicBezTo>
                    <a:pt x="671" y="275"/>
                    <a:pt x="670" y="275"/>
                    <a:pt x="669" y="276"/>
                  </a:cubicBezTo>
                  <a:cubicBezTo>
                    <a:pt x="669" y="275"/>
                    <a:pt x="669" y="275"/>
                    <a:pt x="669" y="275"/>
                  </a:cubicBezTo>
                  <a:cubicBezTo>
                    <a:pt x="669" y="274"/>
                    <a:pt x="671" y="274"/>
                    <a:pt x="672" y="273"/>
                  </a:cubicBezTo>
                  <a:cubicBezTo>
                    <a:pt x="672" y="273"/>
                    <a:pt x="671" y="272"/>
                    <a:pt x="671" y="272"/>
                  </a:cubicBezTo>
                  <a:cubicBezTo>
                    <a:pt x="671" y="272"/>
                    <a:pt x="671" y="270"/>
                    <a:pt x="671" y="269"/>
                  </a:cubicBezTo>
                  <a:cubicBezTo>
                    <a:pt x="669" y="269"/>
                    <a:pt x="668" y="268"/>
                    <a:pt x="666" y="267"/>
                  </a:cubicBezTo>
                  <a:cubicBezTo>
                    <a:pt x="666" y="267"/>
                    <a:pt x="666" y="269"/>
                    <a:pt x="666" y="270"/>
                  </a:cubicBezTo>
                  <a:cubicBezTo>
                    <a:pt x="666" y="270"/>
                    <a:pt x="663" y="270"/>
                    <a:pt x="663" y="271"/>
                  </a:cubicBezTo>
                  <a:cubicBezTo>
                    <a:pt x="663" y="271"/>
                    <a:pt x="664" y="265"/>
                    <a:pt x="665" y="263"/>
                  </a:cubicBezTo>
                  <a:cubicBezTo>
                    <a:pt x="663" y="264"/>
                    <a:pt x="664" y="262"/>
                    <a:pt x="663" y="263"/>
                  </a:cubicBezTo>
                  <a:cubicBezTo>
                    <a:pt x="662" y="263"/>
                    <a:pt x="660" y="266"/>
                    <a:pt x="661" y="265"/>
                  </a:cubicBezTo>
                  <a:cubicBezTo>
                    <a:pt x="660" y="266"/>
                    <a:pt x="660" y="267"/>
                    <a:pt x="660" y="268"/>
                  </a:cubicBezTo>
                  <a:cubicBezTo>
                    <a:pt x="660" y="268"/>
                    <a:pt x="659" y="268"/>
                    <a:pt x="659" y="269"/>
                  </a:cubicBezTo>
                  <a:cubicBezTo>
                    <a:pt x="658" y="268"/>
                    <a:pt x="659" y="266"/>
                    <a:pt x="659" y="265"/>
                  </a:cubicBezTo>
                  <a:cubicBezTo>
                    <a:pt x="658" y="265"/>
                    <a:pt x="658" y="265"/>
                    <a:pt x="657" y="265"/>
                  </a:cubicBezTo>
                  <a:cubicBezTo>
                    <a:pt x="657" y="265"/>
                    <a:pt x="657" y="266"/>
                    <a:pt x="656" y="267"/>
                  </a:cubicBezTo>
                  <a:cubicBezTo>
                    <a:pt x="657" y="267"/>
                    <a:pt x="655" y="269"/>
                    <a:pt x="655" y="269"/>
                  </a:cubicBezTo>
                  <a:cubicBezTo>
                    <a:pt x="655" y="269"/>
                    <a:pt x="655" y="267"/>
                    <a:pt x="655" y="267"/>
                  </a:cubicBezTo>
                  <a:cubicBezTo>
                    <a:pt x="653" y="267"/>
                    <a:pt x="653" y="267"/>
                    <a:pt x="653" y="267"/>
                  </a:cubicBezTo>
                  <a:cubicBezTo>
                    <a:pt x="652" y="268"/>
                    <a:pt x="653" y="268"/>
                    <a:pt x="652" y="270"/>
                  </a:cubicBezTo>
                  <a:cubicBezTo>
                    <a:pt x="651" y="270"/>
                    <a:pt x="650" y="270"/>
                    <a:pt x="650" y="270"/>
                  </a:cubicBezTo>
                  <a:cubicBezTo>
                    <a:pt x="651" y="268"/>
                    <a:pt x="651" y="266"/>
                    <a:pt x="651" y="265"/>
                  </a:cubicBezTo>
                  <a:cubicBezTo>
                    <a:pt x="653" y="264"/>
                    <a:pt x="650" y="263"/>
                    <a:pt x="650" y="263"/>
                  </a:cubicBezTo>
                  <a:cubicBezTo>
                    <a:pt x="650" y="264"/>
                    <a:pt x="651" y="265"/>
                    <a:pt x="649" y="265"/>
                  </a:cubicBezTo>
                  <a:cubicBezTo>
                    <a:pt x="649" y="265"/>
                    <a:pt x="649" y="263"/>
                    <a:pt x="649" y="263"/>
                  </a:cubicBezTo>
                  <a:cubicBezTo>
                    <a:pt x="649" y="263"/>
                    <a:pt x="648" y="264"/>
                    <a:pt x="647" y="263"/>
                  </a:cubicBezTo>
                  <a:cubicBezTo>
                    <a:pt x="647" y="263"/>
                    <a:pt x="647" y="261"/>
                    <a:pt x="647" y="261"/>
                  </a:cubicBezTo>
                  <a:cubicBezTo>
                    <a:pt x="646" y="262"/>
                    <a:pt x="644" y="262"/>
                    <a:pt x="643" y="262"/>
                  </a:cubicBezTo>
                  <a:cubicBezTo>
                    <a:pt x="647" y="258"/>
                    <a:pt x="646" y="260"/>
                    <a:pt x="643" y="257"/>
                  </a:cubicBezTo>
                  <a:cubicBezTo>
                    <a:pt x="642" y="258"/>
                    <a:pt x="642" y="259"/>
                    <a:pt x="641" y="259"/>
                  </a:cubicBezTo>
                  <a:cubicBezTo>
                    <a:pt x="641" y="258"/>
                    <a:pt x="641" y="257"/>
                    <a:pt x="641" y="256"/>
                  </a:cubicBezTo>
                  <a:cubicBezTo>
                    <a:pt x="640" y="256"/>
                    <a:pt x="636" y="256"/>
                    <a:pt x="634" y="255"/>
                  </a:cubicBezTo>
                  <a:cubicBezTo>
                    <a:pt x="633" y="255"/>
                    <a:pt x="634" y="253"/>
                    <a:pt x="634" y="253"/>
                  </a:cubicBezTo>
                  <a:cubicBezTo>
                    <a:pt x="633" y="252"/>
                    <a:pt x="632" y="253"/>
                    <a:pt x="631" y="253"/>
                  </a:cubicBezTo>
                  <a:cubicBezTo>
                    <a:pt x="631" y="251"/>
                    <a:pt x="631" y="251"/>
                    <a:pt x="631" y="251"/>
                  </a:cubicBezTo>
                  <a:cubicBezTo>
                    <a:pt x="633" y="251"/>
                    <a:pt x="636" y="251"/>
                    <a:pt x="637" y="251"/>
                  </a:cubicBezTo>
                  <a:cubicBezTo>
                    <a:pt x="637" y="250"/>
                    <a:pt x="637" y="249"/>
                    <a:pt x="637" y="249"/>
                  </a:cubicBezTo>
                  <a:cubicBezTo>
                    <a:pt x="638" y="248"/>
                    <a:pt x="639" y="248"/>
                    <a:pt x="639" y="248"/>
                  </a:cubicBezTo>
                  <a:cubicBezTo>
                    <a:pt x="639" y="247"/>
                    <a:pt x="639" y="247"/>
                    <a:pt x="639" y="247"/>
                  </a:cubicBezTo>
                  <a:cubicBezTo>
                    <a:pt x="639" y="246"/>
                    <a:pt x="636" y="244"/>
                    <a:pt x="635" y="244"/>
                  </a:cubicBezTo>
                  <a:cubicBezTo>
                    <a:pt x="635" y="242"/>
                    <a:pt x="635" y="242"/>
                    <a:pt x="635" y="242"/>
                  </a:cubicBezTo>
                  <a:cubicBezTo>
                    <a:pt x="634" y="242"/>
                    <a:pt x="635" y="241"/>
                    <a:pt x="636" y="241"/>
                  </a:cubicBezTo>
                  <a:cubicBezTo>
                    <a:pt x="637" y="243"/>
                    <a:pt x="637" y="243"/>
                    <a:pt x="637" y="243"/>
                  </a:cubicBezTo>
                  <a:cubicBezTo>
                    <a:pt x="639" y="243"/>
                    <a:pt x="642" y="243"/>
                    <a:pt x="644" y="243"/>
                  </a:cubicBezTo>
                  <a:cubicBezTo>
                    <a:pt x="648" y="242"/>
                    <a:pt x="640" y="238"/>
                    <a:pt x="638" y="237"/>
                  </a:cubicBezTo>
                  <a:cubicBezTo>
                    <a:pt x="637" y="237"/>
                    <a:pt x="634" y="238"/>
                    <a:pt x="634" y="238"/>
                  </a:cubicBezTo>
                  <a:cubicBezTo>
                    <a:pt x="634" y="237"/>
                    <a:pt x="634" y="237"/>
                    <a:pt x="634" y="237"/>
                  </a:cubicBezTo>
                  <a:cubicBezTo>
                    <a:pt x="634" y="236"/>
                    <a:pt x="631" y="234"/>
                    <a:pt x="631" y="234"/>
                  </a:cubicBezTo>
                  <a:cubicBezTo>
                    <a:pt x="632" y="234"/>
                    <a:pt x="634" y="234"/>
                    <a:pt x="636" y="234"/>
                  </a:cubicBezTo>
                  <a:cubicBezTo>
                    <a:pt x="636" y="234"/>
                    <a:pt x="637" y="232"/>
                    <a:pt x="637" y="232"/>
                  </a:cubicBezTo>
                  <a:cubicBezTo>
                    <a:pt x="638" y="232"/>
                    <a:pt x="640" y="232"/>
                    <a:pt x="641" y="232"/>
                  </a:cubicBezTo>
                  <a:cubicBezTo>
                    <a:pt x="641" y="230"/>
                    <a:pt x="642" y="229"/>
                    <a:pt x="641" y="227"/>
                  </a:cubicBezTo>
                  <a:cubicBezTo>
                    <a:pt x="641" y="226"/>
                    <a:pt x="639" y="225"/>
                    <a:pt x="639" y="225"/>
                  </a:cubicBezTo>
                  <a:cubicBezTo>
                    <a:pt x="638" y="224"/>
                    <a:pt x="638" y="223"/>
                    <a:pt x="637" y="223"/>
                  </a:cubicBezTo>
                  <a:cubicBezTo>
                    <a:pt x="637" y="223"/>
                    <a:pt x="635" y="223"/>
                    <a:pt x="636" y="223"/>
                  </a:cubicBezTo>
                  <a:cubicBezTo>
                    <a:pt x="636" y="224"/>
                    <a:pt x="633" y="228"/>
                    <a:pt x="632" y="228"/>
                  </a:cubicBezTo>
                  <a:cubicBezTo>
                    <a:pt x="629" y="229"/>
                    <a:pt x="632" y="227"/>
                    <a:pt x="630" y="225"/>
                  </a:cubicBezTo>
                  <a:cubicBezTo>
                    <a:pt x="629" y="225"/>
                    <a:pt x="627" y="225"/>
                    <a:pt x="626" y="225"/>
                  </a:cubicBezTo>
                  <a:cubicBezTo>
                    <a:pt x="626" y="225"/>
                    <a:pt x="627" y="224"/>
                    <a:pt x="627" y="224"/>
                  </a:cubicBezTo>
                  <a:cubicBezTo>
                    <a:pt x="628" y="224"/>
                    <a:pt x="628" y="224"/>
                    <a:pt x="629" y="223"/>
                  </a:cubicBezTo>
                  <a:cubicBezTo>
                    <a:pt x="630" y="223"/>
                    <a:pt x="630" y="222"/>
                    <a:pt x="630" y="221"/>
                  </a:cubicBezTo>
                  <a:cubicBezTo>
                    <a:pt x="631" y="221"/>
                    <a:pt x="632" y="222"/>
                    <a:pt x="633" y="222"/>
                  </a:cubicBezTo>
                  <a:cubicBezTo>
                    <a:pt x="633" y="222"/>
                    <a:pt x="633" y="220"/>
                    <a:pt x="633" y="220"/>
                  </a:cubicBezTo>
                  <a:cubicBezTo>
                    <a:pt x="631" y="219"/>
                    <a:pt x="630" y="220"/>
                    <a:pt x="629" y="219"/>
                  </a:cubicBezTo>
                  <a:cubicBezTo>
                    <a:pt x="628" y="219"/>
                    <a:pt x="627" y="216"/>
                    <a:pt x="627" y="216"/>
                  </a:cubicBezTo>
                  <a:cubicBezTo>
                    <a:pt x="626" y="216"/>
                    <a:pt x="624" y="216"/>
                    <a:pt x="623" y="216"/>
                  </a:cubicBezTo>
                  <a:cubicBezTo>
                    <a:pt x="622" y="217"/>
                    <a:pt x="621" y="218"/>
                    <a:pt x="621" y="219"/>
                  </a:cubicBezTo>
                  <a:cubicBezTo>
                    <a:pt x="620" y="219"/>
                    <a:pt x="619" y="218"/>
                    <a:pt x="620" y="218"/>
                  </a:cubicBezTo>
                  <a:cubicBezTo>
                    <a:pt x="620" y="218"/>
                    <a:pt x="621" y="216"/>
                    <a:pt x="621" y="216"/>
                  </a:cubicBezTo>
                  <a:cubicBezTo>
                    <a:pt x="619" y="216"/>
                    <a:pt x="616" y="215"/>
                    <a:pt x="615" y="218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3" y="219"/>
                    <a:pt x="613" y="219"/>
                    <a:pt x="613" y="219"/>
                  </a:cubicBezTo>
                  <a:cubicBezTo>
                    <a:pt x="614" y="219"/>
                    <a:pt x="613" y="216"/>
                    <a:pt x="613" y="216"/>
                  </a:cubicBezTo>
                  <a:cubicBezTo>
                    <a:pt x="614" y="216"/>
                    <a:pt x="615" y="216"/>
                    <a:pt x="615" y="216"/>
                  </a:cubicBezTo>
                  <a:cubicBezTo>
                    <a:pt x="616" y="216"/>
                    <a:pt x="617" y="214"/>
                    <a:pt x="617" y="214"/>
                  </a:cubicBezTo>
                  <a:cubicBezTo>
                    <a:pt x="617" y="211"/>
                    <a:pt x="617" y="211"/>
                    <a:pt x="617" y="211"/>
                  </a:cubicBezTo>
                  <a:cubicBezTo>
                    <a:pt x="617" y="211"/>
                    <a:pt x="614" y="213"/>
                    <a:pt x="615" y="213"/>
                  </a:cubicBezTo>
                  <a:cubicBezTo>
                    <a:pt x="614" y="212"/>
                    <a:pt x="613" y="213"/>
                    <a:pt x="613" y="213"/>
                  </a:cubicBezTo>
                  <a:cubicBezTo>
                    <a:pt x="613" y="213"/>
                    <a:pt x="613" y="211"/>
                    <a:pt x="613" y="211"/>
                  </a:cubicBezTo>
                  <a:cubicBezTo>
                    <a:pt x="613" y="211"/>
                    <a:pt x="611" y="211"/>
                    <a:pt x="612" y="211"/>
                  </a:cubicBezTo>
                  <a:cubicBezTo>
                    <a:pt x="611" y="211"/>
                    <a:pt x="611" y="211"/>
                    <a:pt x="611" y="211"/>
                  </a:cubicBezTo>
                  <a:cubicBezTo>
                    <a:pt x="612" y="212"/>
                    <a:pt x="612" y="213"/>
                    <a:pt x="612" y="213"/>
                  </a:cubicBezTo>
                  <a:cubicBezTo>
                    <a:pt x="612" y="214"/>
                    <a:pt x="610" y="214"/>
                    <a:pt x="610" y="215"/>
                  </a:cubicBezTo>
                  <a:cubicBezTo>
                    <a:pt x="606" y="214"/>
                    <a:pt x="605" y="215"/>
                    <a:pt x="608" y="212"/>
                  </a:cubicBezTo>
                  <a:cubicBezTo>
                    <a:pt x="609" y="211"/>
                    <a:pt x="610" y="211"/>
                    <a:pt x="611" y="211"/>
                  </a:cubicBezTo>
                  <a:cubicBezTo>
                    <a:pt x="611" y="210"/>
                    <a:pt x="611" y="209"/>
                    <a:pt x="610" y="209"/>
                  </a:cubicBezTo>
                  <a:cubicBezTo>
                    <a:pt x="610" y="209"/>
                    <a:pt x="606" y="209"/>
                    <a:pt x="606" y="209"/>
                  </a:cubicBezTo>
                  <a:cubicBezTo>
                    <a:pt x="605" y="208"/>
                    <a:pt x="605" y="206"/>
                    <a:pt x="604" y="205"/>
                  </a:cubicBezTo>
                  <a:cubicBezTo>
                    <a:pt x="603" y="205"/>
                    <a:pt x="603" y="204"/>
                    <a:pt x="602" y="204"/>
                  </a:cubicBezTo>
                  <a:cubicBezTo>
                    <a:pt x="598" y="204"/>
                    <a:pt x="599" y="208"/>
                    <a:pt x="599" y="211"/>
                  </a:cubicBezTo>
                  <a:cubicBezTo>
                    <a:pt x="599" y="211"/>
                    <a:pt x="599" y="211"/>
                    <a:pt x="598" y="211"/>
                  </a:cubicBezTo>
                  <a:cubicBezTo>
                    <a:pt x="598" y="211"/>
                    <a:pt x="598" y="209"/>
                    <a:pt x="598" y="209"/>
                  </a:cubicBezTo>
                  <a:cubicBezTo>
                    <a:pt x="596" y="210"/>
                    <a:pt x="597" y="209"/>
                    <a:pt x="596" y="209"/>
                  </a:cubicBezTo>
                  <a:cubicBezTo>
                    <a:pt x="596" y="209"/>
                    <a:pt x="595" y="211"/>
                    <a:pt x="594" y="211"/>
                  </a:cubicBezTo>
                  <a:cubicBezTo>
                    <a:pt x="593" y="208"/>
                    <a:pt x="593" y="199"/>
                    <a:pt x="590" y="206"/>
                  </a:cubicBezTo>
                  <a:cubicBezTo>
                    <a:pt x="590" y="207"/>
                    <a:pt x="590" y="208"/>
                    <a:pt x="589" y="209"/>
                  </a:cubicBezTo>
                  <a:cubicBezTo>
                    <a:pt x="589" y="210"/>
                    <a:pt x="588" y="210"/>
                    <a:pt x="587" y="210"/>
                  </a:cubicBezTo>
                  <a:cubicBezTo>
                    <a:pt x="588" y="210"/>
                    <a:pt x="586" y="209"/>
                    <a:pt x="586" y="209"/>
                  </a:cubicBezTo>
                  <a:cubicBezTo>
                    <a:pt x="587" y="209"/>
                    <a:pt x="587" y="207"/>
                    <a:pt x="587" y="207"/>
                  </a:cubicBezTo>
                  <a:cubicBezTo>
                    <a:pt x="588" y="207"/>
                    <a:pt x="587" y="205"/>
                    <a:pt x="587" y="205"/>
                  </a:cubicBezTo>
                  <a:cubicBezTo>
                    <a:pt x="586" y="205"/>
                    <a:pt x="586" y="206"/>
                    <a:pt x="585" y="205"/>
                  </a:cubicBezTo>
                  <a:cubicBezTo>
                    <a:pt x="585" y="205"/>
                    <a:pt x="584" y="203"/>
                    <a:pt x="584" y="203"/>
                  </a:cubicBezTo>
                  <a:cubicBezTo>
                    <a:pt x="586" y="203"/>
                    <a:pt x="588" y="203"/>
                    <a:pt x="589" y="202"/>
                  </a:cubicBezTo>
                  <a:cubicBezTo>
                    <a:pt x="589" y="196"/>
                    <a:pt x="589" y="194"/>
                    <a:pt x="583" y="194"/>
                  </a:cubicBezTo>
                  <a:cubicBezTo>
                    <a:pt x="584" y="194"/>
                    <a:pt x="585" y="194"/>
                    <a:pt x="586" y="193"/>
                  </a:cubicBezTo>
                  <a:cubicBezTo>
                    <a:pt x="586" y="193"/>
                    <a:pt x="586" y="191"/>
                    <a:pt x="586" y="191"/>
                  </a:cubicBezTo>
                  <a:cubicBezTo>
                    <a:pt x="585" y="191"/>
                    <a:pt x="585" y="191"/>
                    <a:pt x="585" y="191"/>
                  </a:cubicBezTo>
                  <a:cubicBezTo>
                    <a:pt x="585" y="191"/>
                    <a:pt x="583" y="187"/>
                    <a:pt x="583" y="186"/>
                  </a:cubicBezTo>
                  <a:cubicBezTo>
                    <a:pt x="582" y="187"/>
                    <a:pt x="579" y="187"/>
                    <a:pt x="578" y="187"/>
                  </a:cubicBezTo>
                  <a:cubicBezTo>
                    <a:pt x="576" y="187"/>
                    <a:pt x="576" y="186"/>
                    <a:pt x="575" y="187"/>
                  </a:cubicBezTo>
                  <a:cubicBezTo>
                    <a:pt x="574" y="187"/>
                    <a:pt x="573" y="189"/>
                    <a:pt x="570" y="189"/>
                  </a:cubicBezTo>
                  <a:cubicBezTo>
                    <a:pt x="569" y="189"/>
                    <a:pt x="567" y="187"/>
                    <a:pt x="566" y="186"/>
                  </a:cubicBezTo>
                  <a:close/>
                  <a:moveTo>
                    <a:pt x="474" y="30"/>
                  </a:moveTo>
                  <a:cubicBezTo>
                    <a:pt x="471" y="29"/>
                    <a:pt x="467" y="22"/>
                    <a:pt x="464" y="22"/>
                  </a:cubicBezTo>
                  <a:cubicBezTo>
                    <a:pt x="463" y="23"/>
                    <a:pt x="463" y="23"/>
                    <a:pt x="463" y="23"/>
                  </a:cubicBezTo>
                  <a:cubicBezTo>
                    <a:pt x="462" y="23"/>
                    <a:pt x="460" y="23"/>
                    <a:pt x="459" y="24"/>
                  </a:cubicBezTo>
                  <a:cubicBezTo>
                    <a:pt x="456" y="25"/>
                    <a:pt x="453" y="29"/>
                    <a:pt x="451" y="31"/>
                  </a:cubicBezTo>
                  <a:cubicBezTo>
                    <a:pt x="449" y="30"/>
                    <a:pt x="443" y="27"/>
                    <a:pt x="439" y="28"/>
                  </a:cubicBezTo>
                  <a:cubicBezTo>
                    <a:pt x="439" y="28"/>
                    <a:pt x="437" y="30"/>
                    <a:pt x="437" y="30"/>
                  </a:cubicBezTo>
                  <a:cubicBezTo>
                    <a:pt x="436" y="30"/>
                    <a:pt x="434" y="29"/>
                    <a:pt x="433" y="30"/>
                  </a:cubicBezTo>
                  <a:cubicBezTo>
                    <a:pt x="433" y="30"/>
                    <a:pt x="433" y="32"/>
                    <a:pt x="433" y="33"/>
                  </a:cubicBezTo>
                  <a:cubicBezTo>
                    <a:pt x="436" y="32"/>
                    <a:pt x="439" y="31"/>
                    <a:pt x="444" y="31"/>
                  </a:cubicBezTo>
                  <a:cubicBezTo>
                    <a:pt x="443" y="32"/>
                    <a:pt x="440" y="33"/>
                    <a:pt x="438" y="33"/>
                  </a:cubicBezTo>
                  <a:cubicBezTo>
                    <a:pt x="438" y="33"/>
                    <a:pt x="437" y="36"/>
                    <a:pt x="439" y="36"/>
                  </a:cubicBezTo>
                  <a:cubicBezTo>
                    <a:pt x="441" y="36"/>
                    <a:pt x="446" y="34"/>
                    <a:pt x="449" y="34"/>
                  </a:cubicBezTo>
                  <a:cubicBezTo>
                    <a:pt x="452" y="34"/>
                    <a:pt x="455" y="35"/>
                    <a:pt x="457" y="35"/>
                  </a:cubicBezTo>
                  <a:cubicBezTo>
                    <a:pt x="451" y="36"/>
                    <a:pt x="446" y="37"/>
                    <a:pt x="439" y="39"/>
                  </a:cubicBezTo>
                  <a:cubicBezTo>
                    <a:pt x="439" y="39"/>
                    <a:pt x="439" y="41"/>
                    <a:pt x="439" y="43"/>
                  </a:cubicBezTo>
                  <a:cubicBezTo>
                    <a:pt x="440" y="42"/>
                    <a:pt x="441" y="43"/>
                    <a:pt x="441" y="42"/>
                  </a:cubicBezTo>
                  <a:cubicBezTo>
                    <a:pt x="442" y="41"/>
                    <a:pt x="442" y="41"/>
                    <a:pt x="444" y="41"/>
                  </a:cubicBezTo>
                  <a:cubicBezTo>
                    <a:pt x="450" y="38"/>
                    <a:pt x="457" y="38"/>
                    <a:pt x="463" y="36"/>
                  </a:cubicBezTo>
                  <a:cubicBezTo>
                    <a:pt x="463" y="37"/>
                    <a:pt x="463" y="37"/>
                    <a:pt x="463" y="37"/>
                  </a:cubicBezTo>
                  <a:cubicBezTo>
                    <a:pt x="462" y="38"/>
                    <a:pt x="461" y="38"/>
                    <a:pt x="461" y="39"/>
                  </a:cubicBezTo>
                  <a:cubicBezTo>
                    <a:pt x="458" y="40"/>
                    <a:pt x="457" y="38"/>
                    <a:pt x="454" y="39"/>
                  </a:cubicBezTo>
                  <a:cubicBezTo>
                    <a:pt x="452" y="39"/>
                    <a:pt x="451" y="41"/>
                    <a:pt x="450" y="41"/>
                  </a:cubicBezTo>
                  <a:cubicBezTo>
                    <a:pt x="449" y="42"/>
                    <a:pt x="447" y="41"/>
                    <a:pt x="446" y="41"/>
                  </a:cubicBezTo>
                  <a:cubicBezTo>
                    <a:pt x="445" y="41"/>
                    <a:pt x="443" y="44"/>
                    <a:pt x="442" y="45"/>
                  </a:cubicBezTo>
                  <a:cubicBezTo>
                    <a:pt x="443" y="45"/>
                    <a:pt x="444" y="47"/>
                    <a:pt x="445" y="47"/>
                  </a:cubicBezTo>
                  <a:cubicBezTo>
                    <a:pt x="447" y="47"/>
                    <a:pt x="448" y="45"/>
                    <a:pt x="449" y="45"/>
                  </a:cubicBezTo>
                  <a:cubicBezTo>
                    <a:pt x="452" y="45"/>
                    <a:pt x="458" y="47"/>
                    <a:pt x="461" y="47"/>
                  </a:cubicBezTo>
                  <a:cubicBezTo>
                    <a:pt x="463" y="45"/>
                    <a:pt x="463" y="45"/>
                    <a:pt x="463" y="45"/>
                  </a:cubicBezTo>
                  <a:cubicBezTo>
                    <a:pt x="464" y="45"/>
                    <a:pt x="465" y="46"/>
                    <a:pt x="466" y="46"/>
                  </a:cubicBezTo>
                  <a:cubicBezTo>
                    <a:pt x="467" y="46"/>
                    <a:pt x="466" y="44"/>
                    <a:pt x="468" y="45"/>
                  </a:cubicBezTo>
                  <a:cubicBezTo>
                    <a:pt x="469" y="45"/>
                    <a:pt x="469" y="46"/>
                    <a:pt x="469" y="47"/>
                  </a:cubicBezTo>
                  <a:cubicBezTo>
                    <a:pt x="471" y="47"/>
                    <a:pt x="472" y="47"/>
                    <a:pt x="474" y="47"/>
                  </a:cubicBezTo>
                  <a:cubicBezTo>
                    <a:pt x="475" y="47"/>
                    <a:pt x="478" y="44"/>
                    <a:pt x="480" y="43"/>
                  </a:cubicBezTo>
                  <a:cubicBezTo>
                    <a:pt x="480" y="43"/>
                    <a:pt x="479" y="47"/>
                    <a:pt x="479" y="48"/>
                  </a:cubicBezTo>
                  <a:cubicBezTo>
                    <a:pt x="481" y="48"/>
                    <a:pt x="483" y="49"/>
                    <a:pt x="485" y="49"/>
                  </a:cubicBezTo>
                  <a:cubicBezTo>
                    <a:pt x="486" y="49"/>
                    <a:pt x="489" y="48"/>
                    <a:pt x="490" y="49"/>
                  </a:cubicBezTo>
                  <a:cubicBezTo>
                    <a:pt x="491" y="49"/>
                    <a:pt x="492" y="50"/>
                    <a:pt x="492" y="50"/>
                  </a:cubicBezTo>
                  <a:cubicBezTo>
                    <a:pt x="494" y="47"/>
                    <a:pt x="494" y="47"/>
                    <a:pt x="497" y="45"/>
                  </a:cubicBezTo>
                  <a:cubicBezTo>
                    <a:pt x="497" y="44"/>
                    <a:pt x="496" y="42"/>
                    <a:pt x="496" y="42"/>
                  </a:cubicBezTo>
                  <a:cubicBezTo>
                    <a:pt x="497" y="42"/>
                    <a:pt x="498" y="42"/>
                    <a:pt x="498" y="41"/>
                  </a:cubicBezTo>
                  <a:cubicBezTo>
                    <a:pt x="498" y="41"/>
                    <a:pt x="499" y="41"/>
                    <a:pt x="500" y="41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2"/>
                    <a:pt x="499" y="45"/>
                    <a:pt x="499" y="46"/>
                  </a:cubicBezTo>
                  <a:cubicBezTo>
                    <a:pt x="500" y="46"/>
                    <a:pt x="500" y="45"/>
                    <a:pt x="500" y="47"/>
                  </a:cubicBezTo>
                  <a:cubicBezTo>
                    <a:pt x="507" y="45"/>
                    <a:pt x="515" y="43"/>
                    <a:pt x="522" y="43"/>
                  </a:cubicBezTo>
                  <a:cubicBezTo>
                    <a:pt x="529" y="42"/>
                    <a:pt x="532" y="43"/>
                    <a:pt x="538" y="43"/>
                  </a:cubicBezTo>
                  <a:cubicBezTo>
                    <a:pt x="544" y="42"/>
                    <a:pt x="550" y="40"/>
                    <a:pt x="555" y="38"/>
                  </a:cubicBezTo>
                  <a:cubicBezTo>
                    <a:pt x="556" y="37"/>
                    <a:pt x="556" y="37"/>
                    <a:pt x="556" y="37"/>
                  </a:cubicBezTo>
                  <a:cubicBezTo>
                    <a:pt x="556" y="36"/>
                    <a:pt x="559" y="37"/>
                    <a:pt x="560" y="37"/>
                  </a:cubicBezTo>
                  <a:cubicBezTo>
                    <a:pt x="563" y="37"/>
                    <a:pt x="566" y="36"/>
                    <a:pt x="569" y="35"/>
                  </a:cubicBezTo>
                  <a:cubicBezTo>
                    <a:pt x="568" y="35"/>
                    <a:pt x="566" y="37"/>
                    <a:pt x="565" y="37"/>
                  </a:cubicBezTo>
                  <a:cubicBezTo>
                    <a:pt x="562" y="38"/>
                    <a:pt x="561" y="37"/>
                    <a:pt x="558" y="38"/>
                  </a:cubicBezTo>
                  <a:cubicBezTo>
                    <a:pt x="558" y="38"/>
                    <a:pt x="556" y="40"/>
                    <a:pt x="556" y="40"/>
                  </a:cubicBezTo>
                  <a:cubicBezTo>
                    <a:pt x="556" y="40"/>
                    <a:pt x="556" y="40"/>
                    <a:pt x="557" y="41"/>
                  </a:cubicBezTo>
                  <a:cubicBezTo>
                    <a:pt x="559" y="41"/>
                    <a:pt x="562" y="41"/>
                    <a:pt x="565" y="41"/>
                  </a:cubicBezTo>
                  <a:cubicBezTo>
                    <a:pt x="565" y="43"/>
                    <a:pt x="565" y="43"/>
                    <a:pt x="565" y="43"/>
                  </a:cubicBezTo>
                  <a:cubicBezTo>
                    <a:pt x="561" y="43"/>
                    <a:pt x="557" y="42"/>
                    <a:pt x="556" y="43"/>
                  </a:cubicBezTo>
                  <a:cubicBezTo>
                    <a:pt x="555" y="43"/>
                    <a:pt x="553" y="44"/>
                    <a:pt x="553" y="45"/>
                  </a:cubicBezTo>
                  <a:cubicBezTo>
                    <a:pt x="550" y="45"/>
                    <a:pt x="548" y="44"/>
                    <a:pt x="546" y="45"/>
                  </a:cubicBezTo>
                  <a:cubicBezTo>
                    <a:pt x="536" y="48"/>
                    <a:pt x="557" y="48"/>
                    <a:pt x="559" y="48"/>
                  </a:cubicBezTo>
                  <a:cubicBezTo>
                    <a:pt x="555" y="49"/>
                    <a:pt x="549" y="51"/>
                    <a:pt x="544" y="51"/>
                  </a:cubicBezTo>
                  <a:cubicBezTo>
                    <a:pt x="543" y="51"/>
                    <a:pt x="541" y="50"/>
                    <a:pt x="540" y="50"/>
                  </a:cubicBezTo>
                  <a:cubicBezTo>
                    <a:pt x="539" y="50"/>
                    <a:pt x="539" y="51"/>
                    <a:pt x="539" y="52"/>
                  </a:cubicBezTo>
                  <a:cubicBezTo>
                    <a:pt x="531" y="51"/>
                    <a:pt x="525" y="52"/>
                    <a:pt x="516" y="53"/>
                  </a:cubicBezTo>
                  <a:cubicBezTo>
                    <a:pt x="517" y="54"/>
                    <a:pt x="516" y="55"/>
                    <a:pt x="516" y="55"/>
                  </a:cubicBezTo>
                  <a:cubicBezTo>
                    <a:pt x="517" y="56"/>
                    <a:pt x="519" y="56"/>
                    <a:pt x="518" y="59"/>
                  </a:cubicBezTo>
                  <a:cubicBezTo>
                    <a:pt x="518" y="59"/>
                    <a:pt x="517" y="60"/>
                    <a:pt x="518" y="61"/>
                  </a:cubicBezTo>
                  <a:cubicBezTo>
                    <a:pt x="518" y="62"/>
                    <a:pt x="519" y="62"/>
                    <a:pt x="519" y="62"/>
                  </a:cubicBezTo>
                  <a:cubicBezTo>
                    <a:pt x="522" y="63"/>
                    <a:pt x="532" y="63"/>
                    <a:pt x="528" y="63"/>
                  </a:cubicBezTo>
                  <a:cubicBezTo>
                    <a:pt x="530" y="64"/>
                    <a:pt x="531" y="63"/>
                    <a:pt x="532" y="64"/>
                  </a:cubicBezTo>
                  <a:cubicBezTo>
                    <a:pt x="532" y="65"/>
                    <a:pt x="532" y="65"/>
                    <a:pt x="532" y="65"/>
                  </a:cubicBezTo>
                  <a:cubicBezTo>
                    <a:pt x="531" y="65"/>
                    <a:pt x="530" y="64"/>
                    <a:pt x="530" y="64"/>
                  </a:cubicBezTo>
                  <a:cubicBezTo>
                    <a:pt x="529" y="66"/>
                    <a:pt x="530" y="65"/>
                    <a:pt x="528" y="65"/>
                  </a:cubicBezTo>
                  <a:cubicBezTo>
                    <a:pt x="528" y="67"/>
                    <a:pt x="528" y="67"/>
                    <a:pt x="528" y="67"/>
                  </a:cubicBezTo>
                  <a:cubicBezTo>
                    <a:pt x="527" y="67"/>
                    <a:pt x="526" y="66"/>
                    <a:pt x="525" y="66"/>
                  </a:cubicBezTo>
                  <a:cubicBezTo>
                    <a:pt x="523" y="66"/>
                    <a:pt x="522" y="67"/>
                    <a:pt x="521" y="66"/>
                  </a:cubicBezTo>
                  <a:cubicBezTo>
                    <a:pt x="520" y="65"/>
                    <a:pt x="520" y="65"/>
                    <a:pt x="520" y="65"/>
                  </a:cubicBezTo>
                  <a:cubicBezTo>
                    <a:pt x="520" y="65"/>
                    <a:pt x="518" y="65"/>
                    <a:pt x="518" y="65"/>
                  </a:cubicBezTo>
                  <a:cubicBezTo>
                    <a:pt x="514" y="64"/>
                    <a:pt x="516" y="60"/>
                    <a:pt x="515" y="57"/>
                  </a:cubicBezTo>
                  <a:cubicBezTo>
                    <a:pt x="510" y="53"/>
                    <a:pt x="510" y="53"/>
                    <a:pt x="510" y="53"/>
                  </a:cubicBezTo>
                  <a:cubicBezTo>
                    <a:pt x="510" y="52"/>
                    <a:pt x="510" y="52"/>
                    <a:pt x="510" y="52"/>
                  </a:cubicBezTo>
                  <a:cubicBezTo>
                    <a:pt x="506" y="50"/>
                    <a:pt x="489" y="52"/>
                    <a:pt x="483" y="52"/>
                  </a:cubicBezTo>
                  <a:cubicBezTo>
                    <a:pt x="482" y="56"/>
                    <a:pt x="482" y="56"/>
                    <a:pt x="482" y="56"/>
                  </a:cubicBezTo>
                  <a:cubicBezTo>
                    <a:pt x="483" y="55"/>
                    <a:pt x="483" y="57"/>
                    <a:pt x="483" y="57"/>
                  </a:cubicBezTo>
                  <a:cubicBezTo>
                    <a:pt x="483" y="56"/>
                    <a:pt x="482" y="60"/>
                    <a:pt x="482" y="60"/>
                  </a:cubicBezTo>
                  <a:cubicBezTo>
                    <a:pt x="481" y="61"/>
                    <a:pt x="480" y="60"/>
                    <a:pt x="478" y="61"/>
                  </a:cubicBezTo>
                  <a:cubicBezTo>
                    <a:pt x="478" y="61"/>
                    <a:pt x="477" y="64"/>
                    <a:pt x="476" y="64"/>
                  </a:cubicBezTo>
                  <a:cubicBezTo>
                    <a:pt x="476" y="64"/>
                    <a:pt x="475" y="63"/>
                    <a:pt x="475" y="62"/>
                  </a:cubicBezTo>
                  <a:cubicBezTo>
                    <a:pt x="476" y="61"/>
                    <a:pt x="477" y="60"/>
                    <a:pt x="477" y="58"/>
                  </a:cubicBezTo>
                  <a:cubicBezTo>
                    <a:pt x="477" y="58"/>
                    <a:pt x="475" y="56"/>
                    <a:pt x="475" y="55"/>
                  </a:cubicBezTo>
                  <a:cubicBezTo>
                    <a:pt x="475" y="55"/>
                    <a:pt x="473" y="55"/>
                    <a:pt x="473" y="55"/>
                  </a:cubicBezTo>
                  <a:cubicBezTo>
                    <a:pt x="473" y="54"/>
                    <a:pt x="473" y="53"/>
                    <a:pt x="473" y="51"/>
                  </a:cubicBezTo>
                  <a:cubicBezTo>
                    <a:pt x="472" y="51"/>
                    <a:pt x="472" y="51"/>
                    <a:pt x="472" y="51"/>
                  </a:cubicBezTo>
                  <a:cubicBezTo>
                    <a:pt x="471" y="51"/>
                    <a:pt x="471" y="53"/>
                    <a:pt x="471" y="54"/>
                  </a:cubicBezTo>
                  <a:cubicBezTo>
                    <a:pt x="470" y="53"/>
                    <a:pt x="468" y="54"/>
                    <a:pt x="467" y="54"/>
                  </a:cubicBezTo>
                  <a:cubicBezTo>
                    <a:pt x="467" y="52"/>
                    <a:pt x="467" y="51"/>
                    <a:pt x="466" y="51"/>
                  </a:cubicBezTo>
                  <a:cubicBezTo>
                    <a:pt x="466" y="51"/>
                    <a:pt x="465" y="52"/>
                    <a:pt x="464" y="52"/>
                  </a:cubicBezTo>
                  <a:cubicBezTo>
                    <a:pt x="464" y="53"/>
                    <a:pt x="464" y="53"/>
                    <a:pt x="464" y="53"/>
                  </a:cubicBezTo>
                  <a:cubicBezTo>
                    <a:pt x="464" y="53"/>
                    <a:pt x="444" y="53"/>
                    <a:pt x="443" y="53"/>
                  </a:cubicBezTo>
                  <a:cubicBezTo>
                    <a:pt x="442" y="53"/>
                    <a:pt x="438" y="51"/>
                    <a:pt x="436" y="50"/>
                  </a:cubicBezTo>
                  <a:cubicBezTo>
                    <a:pt x="436" y="48"/>
                    <a:pt x="437" y="47"/>
                    <a:pt x="437" y="45"/>
                  </a:cubicBezTo>
                  <a:cubicBezTo>
                    <a:pt x="431" y="38"/>
                    <a:pt x="431" y="38"/>
                    <a:pt x="431" y="38"/>
                  </a:cubicBezTo>
                  <a:cubicBezTo>
                    <a:pt x="428" y="35"/>
                    <a:pt x="422" y="37"/>
                    <a:pt x="417" y="36"/>
                  </a:cubicBezTo>
                  <a:cubicBezTo>
                    <a:pt x="416" y="36"/>
                    <a:pt x="414" y="34"/>
                    <a:pt x="414" y="34"/>
                  </a:cubicBezTo>
                  <a:cubicBezTo>
                    <a:pt x="409" y="32"/>
                    <a:pt x="401" y="33"/>
                    <a:pt x="397" y="33"/>
                  </a:cubicBezTo>
                  <a:cubicBezTo>
                    <a:pt x="397" y="33"/>
                    <a:pt x="397" y="36"/>
                    <a:pt x="397" y="36"/>
                  </a:cubicBezTo>
                  <a:cubicBezTo>
                    <a:pt x="401" y="35"/>
                    <a:pt x="402" y="35"/>
                    <a:pt x="406" y="36"/>
                  </a:cubicBezTo>
                  <a:cubicBezTo>
                    <a:pt x="406" y="36"/>
                    <a:pt x="408" y="35"/>
                    <a:pt x="409" y="36"/>
                  </a:cubicBezTo>
                  <a:cubicBezTo>
                    <a:pt x="409" y="36"/>
                    <a:pt x="410" y="37"/>
                    <a:pt x="410" y="37"/>
                  </a:cubicBezTo>
                  <a:cubicBezTo>
                    <a:pt x="411" y="36"/>
                    <a:pt x="411" y="39"/>
                    <a:pt x="411" y="39"/>
                  </a:cubicBezTo>
                  <a:cubicBezTo>
                    <a:pt x="410" y="39"/>
                    <a:pt x="410" y="39"/>
                    <a:pt x="410" y="39"/>
                  </a:cubicBezTo>
                  <a:cubicBezTo>
                    <a:pt x="411" y="41"/>
                    <a:pt x="411" y="41"/>
                    <a:pt x="411" y="43"/>
                  </a:cubicBezTo>
                  <a:cubicBezTo>
                    <a:pt x="407" y="42"/>
                    <a:pt x="405" y="42"/>
                    <a:pt x="401" y="41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7" y="40"/>
                    <a:pt x="397" y="41"/>
                    <a:pt x="396" y="41"/>
                  </a:cubicBezTo>
                  <a:cubicBezTo>
                    <a:pt x="396" y="42"/>
                    <a:pt x="397" y="44"/>
                    <a:pt x="397" y="45"/>
                  </a:cubicBezTo>
                  <a:cubicBezTo>
                    <a:pt x="398" y="45"/>
                    <a:pt x="399" y="45"/>
                    <a:pt x="400" y="45"/>
                  </a:cubicBezTo>
                  <a:cubicBezTo>
                    <a:pt x="400" y="45"/>
                    <a:pt x="400" y="46"/>
                    <a:pt x="400" y="47"/>
                  </a:cubicBezTo>
                  <a:cubicBezTo>
                    <a:pt x="404" y="47"/>
                    <a:pt x="404" y="45"/>
                    <a:pt x="405" y="44"/>
                  </a:cubicBezTo>
                  <a:cubicBezTo>
                    <a:pt x="409" y="46"/>
                    <a:pt x="409" y="47"/>
                    <a:pt x="415" y="47"/>
                  </a:cubicBezTo>
                  <a:cubicBezTo>
                    <a:pt x="415" y="45"/>
                    <a:pt x="415" y="45"/>
                    <a:pt x="416" y="44"/>
                  </a:cubicBezTo>
                  <a:cubicBezTo>
                    <a:pt x="416" y="45"/>
                    <a:pt x="416" y="46"/>
                    <a:pt x="417" y="47"/>
                  </a:cubicBezTo>
                  <a:cubicBezTo>
                    <a:pt x="417" y="48"/>
                    <a:pt x="418" y="48"/>
                    <a:pt x="419" y="49"/>
                  </a:cubicBezTo>
                  <a:cubicBezTo>
                    <a:pt x="419" y="49"/>
                    <a:pt x="418" y="50"/>
                    <a:pt x="419" y="51"/>
                  </a:cubicBezTo>
                  <a:cubicBezTo>
                    <a:pt x="413" y="51"/>
                    <a:pt x="408" y="51"/>
                    <a:pt x="404" y="52"/>
                  </a:cubicBezTo>
                  <a:cubicBezTo>
                    <a:pt x="404" y="53"/>
                    <a:pt x="406" y="55"/>
                    <a:pt x="406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4" y="57"/>
                    <a:pt x="405" y="56"/>
                    <a:pt x="403" y="56"/>
                  </a:cubicBezTo>
                  <a:cubicBezTo>
                    <a:pt x="402" y="57"/>
                    <a:pt x="402" y="57"/>
                    <a:pt x="402" y="57"/>
                  </a:cubicBezTo>
                  <a:cubicBezTo>
                    <a:pt x="398" y="58"/>
                    <a:pt x="410" y="60"/>
                    <a:pt x="412" y="60"/>
                  </a:cubicBezTo>
                  <a:cubicBezTo>
                    <a:pt x="412" y="60"/>
                    <a:pt x="413" y="58"/>
                    <a:pt x="414" y="57"/>
                  </a:cubicBezTo>
                  <a:cubicBezTo>
                    <a:pt x="414" y="58"/>
                    <a:pt x="414" y="60"/>
                    <a:pt x="414" y="60"/>
                  </a:cubicBezTo>
                  <a:cubicBezTo>
                    <a:pt x="416" y="60"/>
                    <a:pt x="415" y="61"/>
                    <a:pt x="417" y="61"/>
                  </a:cubicBezTo>
                  <a:cubicBezTo>
                    <a:pt x="419" y="60"/>
                    <a:pt x="419" y="60"/>
                    <a:pt x="419" y="60"/>
                  </a:cubicBezTo>
                  <a:cubicBezTo>
                    <a:pt x="419" y="60"/>
                    <a:pt x="421" y="61"/>
                    <a:pt x="420" y="61"/>
                  </a:cubicBezTo>
                  <a:cubicBezTo>
                    <a:pt x="421" y="61"/>
                    <a:pt x="421" y="63"/>
                    <a:pt x="421" y="63"/>
                  </a:cubicBezTo>
                  <a:cubicBezTo>
                    <a:pt x="418" y="63"/>
                    <a:pt x="415" y="63"/>
                    <a:pt x="412" y="62"/>
                  </a:cubicBezTo>
                  <a:cubicBezTo>
                    <a:pt x="411" y="62"/>
                    <a:pt x="409" y="61"/>
                    <a:pt x="409" y="60"/>
                  </a:cubicBezTo>
                  <a:cubicBezTo>
                    <a:pt x="402" y="60"/>
                    <a:pt x="404" y="65"/>
                    <a:pt x="405" y="64"/>
                  </a:cubicBezTo>
                  <a:cubicBezTo>
                    <a:pt x="405" y="64"/>
                    <a:pt x="405" y="68"/>
                    <a:pt x="405" y="67"/>
                  </a:cubicBezTo>
                  <a:cubicBezTo>
                    <a:pt x="406" y="67"/>
                    <a:pt x="406" y="68"/>
                    <a:pt x="407" y="68"/>
                  </a:cubicBezTo>
                  <a:cubicBezTo>
                    <a:pt x="411" y="72"/>
                    <a:pt x="416" y="74"/>
                    <a:pt x="423" y="72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22" y="74"/>
                    <a:pt x="421" y="74"/>
                    <a:pt x="421" y="74"/>
                  </a:cubicBezTo>
                  <a:cubicBezTo>
                    <a:pt x="419" y="75"/>
                    <a:pt x="415" y="73"/>
                    <a:pt x="413" y="74"/>
                  </a:cubicBezTo>
                  <a:cubicBezTo>
                    <a:pt x="412" y="75"/>
                    <a:pt x="412" y="78"/>
                    <a:pt x="413" y="77"/>
                  </a:cubicBezTo>
                  <a:cubicBezTo>
                    <a:pt x="413" y="78"/>
                    <a:pt x="413" y="78"/>
                    <a:pt x="413" y="78"/>
                  </a:cubicBezTo>
                  <a:cubicBezTo>
                    <a:pt x="414" y="79"/>
                    <a:pt x="424" y="78"/>
                    <a:pt x="425" y="78"/>
                  </a:cubicBezTo>
                  <a:cubicBezTo>
                    <a:pt x="426" y="77"/>
                    <a:pt x="427" y="75"/>
                    <a:pt x="427" y="75"/>
                  </a:cubicBezTo>
                  <a:cubicBezTo>
                    <a:pt x="430" y="74"/>
                    <a:pt x="433" y="75"/>
                    <a:pt x="436" y="76"/>
                  </a:cubicBezTo>
                  <a:cubicBezTo>
                    <a:pt x="436" y="76"/>
                    <a:pt x="436" y="78"/>
                    <a:pt x="436" y="78"/>
                  </a:cubicBezTo>
                  <a:cubicBezTo>
                    <a:pt x="430" y="78"/>
                    <a:pt x="428" y="79"/>
                    <a:pt x="423" y="80"/>
                  </a:cubicBezTo>
                  <a:cubicBezTo>
                    <a:pt x="423" y="81"/>
                    <a:pt x="423" y="82"/>
                    <a:pt x="423" y="82"/>
                  </a:cubicBezTo>
                  <a:cubicBezTo>
                    <a:pt x="423" y="83"/>
                    <a:pt x="424" y="84"/>
                    <a:pt x="425" y="86"/>
                  </a:cubicBezTo>
                  <a:cubicBezTo>
                    <a:pt x="425" y="86"/>
                    <a:pt x="427" y="86"/>
                    <a:pt x="427" y="86"/>
                  </a:cubicBezTo>
                  <a:cubicBezTo>
                    <a:pt x="427" y="86"/>
                    <a:pt x="427" y="90"/>
                    <a:pt x="427" y="90"/>
                  </a:cubicBezTo>
                  <a:cubicBezTo>
                    <a:pt x="428" y="90"/>
                    <a:pt x="429" y="90"/>
                    <a:pt x="430" y="90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2"/>
                    <a:pt x="428" y="92"/>
                    <a:pt x="427" y="92"/>
                  </a:cubicBezTo>
                  <a:cubicBezTo>
                    <a:pt x="427" y="93"/>
                    <a:pt x="428" y="95"/>
                    <a:pt x="427" y="95"/>
                  </a:cubicBezTo>
                  <a:cubicBezTo>
                    <a:pt x="434" y="95"/>
                    <a:pt x="436" y="96"/>
                    <a:pt x="441" y="94"/>
                  </a:cubicBezTo>
                  <a:cubicBezTo>
                    <a:pt x="441" y="93"/>
                    <a:pt x="440" y="92"/>
                    <a:pt x="441" y="91"/>
                  </a:cubicBezTo>
                  <a:cubicBezTo>
                    <a:pt x="441" y="91"/>
                    <a:pt x="442" y="91"/>
                    <a:pt x="443" y="91"/>
                  </a:cubicBezTo>
                  <a:cubicBezTo>
                    <a:pt x="443" y="91"/>
                    <a:pt x="443" y="93"/>
                    <a:pt x="444" y="94"/>
                  </a:cubicBezTo>
                  <a:cubicBezTo>
                    <a:pt x="445" y="94"/>
                    <a:pt x="446" y="94"/>
                    <a:pt x="447" y="94"/>
                  </a:cubicBezTo>
                  <a:cubicBezTo>
                    <a:pt x="446" y="95"/>
                    <a:pt x="449" y="95"/>
                    <a:pt x="449" y="95"/>
                  </a:cubicBezTo>
                  <a:cubicBezTo>
                    <a:pt x="449" y="95"/>
                    <a:pt x="449" y="93"/>
                    <a:pt x="449" y="93"/>
                  </a:cubicBezTo>
                  <a:cubicBezTo>
                    <a:pt x="450" y="93"/>
                    <a:pt x="451" y="95"/>
                    <a:pt x="452" y="94"/>
                  </a:cubicBezTo>
                  <a:cubicBezTo>
                    <a:pt x="454" y="88"/>
                    <a:pt x="454" y="88"/>
                    <a:pt x="454" y="88"/>
                  </a:cubicBezTo>
                  <a:cubicBezTo>
                    <a:pt x="454" y="88"/>
                    <a:pt x="457" y="89"/>
                    <a:pt x="458" y="88"/>
                  </a:cubicBezTo>
                  <a:cubicBezTo>
                    <a:pt x="459" y="88"/>
                    <a:pt x="461" y="87"/>
                    <a:pt x="463" y="86"/>
                  </a:cubicBezTo>
                  <a:cubicBezTo>
                    <a:pt x="461" y="85"/>
                    <a:pt x="462" y="80"/>
                    <a:pt x="464" y="79"/>
                  </a:cubicBezTo>
                  <a:cubicBezTo>
                    <a:pt x="464" y="79"/>
                    <a:pt x="464" y="82"/>
                    <a:pt x="464" y="84"/>
                  </a:cubicBezTo>
                  <a:cubicBezTo>
                    <a:pt x="465" y="83"/>
                    <a:pt x="466" y="84"/>
                    <a:pt x="467" y="84"/>
                  </a:cubicBezTo>
                  <a:cubicBezTo>
                    <a:pt x="467" y="83"/>
                    <a:pt x="467" y="83"/>
                    <a:pt x="467" y="83"/>
                  </a:cubicBezTo>
                  <a:cubicBezTo>
                    <a:pt x="468" y="83"/>
                    <a:pt x="472" y="78"/>
                    <a:pt x="472" y="78"/>
                  </a:cubicBezTo>
                  <a:cubicBezTo>
                    <a:pt x="474" y="78"/>
                    <a:pt x="474" y="80"/>
                    <a:pt x="474" y="80"/>
                  </a:cubicBezTo>
                  <a:cubicBezTo>
                    <a:pt x="475" y="80"/>
                    <a:pt x="478" y="79"/>
                    <a:pt x="479" y="79"/>
                  </a:cubicBezTo>
                  <a:cubicBezTo>
                    <a:pt x="479" y="79"/>
                    <a:pt x="477" y="82"/>
                    <a:pt x="478" y="82"/>
                  </a:cubicBezTo>
                  <a:cubicBezTo>
                    <a:pt x="481" y="82"/>
                    <a:pt x="482" y="79"/>
                    <a:pt x="479" y="78"/>
                  </a:cubicBezTo>
                  <a:cubicBezTo>
                    <a:pt x="480" y="79"/>
                    <a:pt x="483" y="80"/>
                    <a:pt x="483" y="80"/>
                  </a:cubicBezTo>
                  <a:cubicBezTo>
                    <a:pt x="483" y="78"/>
                    <a:pt x="483" y="78"/>
                    <a:pt x="483" y="78"/>
                  </a:cubicBezTo>
                  <a:cubicBezTo>
                    <a:pt x="486" y="78"/>
                    <a:pt x="491" y="77"/>
                    <a:pt x="492" y="75"/>
                  </a:cubicBezTo>
                  <a:cubicBezTo>
                    <a:pt x="493" y="75"/>
                    <a:pt x="493" y="72"/>
                    <a:pt x="493" y="72"/>
                  </a:cubicBezTo>
                  <a:cubicBezTo>
                    <a:pt x="493" y="72"/>
                    <a:pt x="489" y="66"/>
                    <a:pt x="489" y="65"/>
                  </a:cubicBezTo>
                  <a:cubicBezTo>
                    <a:pt x="489" y="65"/>
                    <a:pt x="491" y="65"/>
                    <a:pt x="491" y="65"/>
                  </a:cubicBezTo>
                  <a:cubicBezTo>
                    <a:pt x="492" y="68"/>
                    <a:pt x="494" y="70"/>
                    <a:pt x="495" y="73"/>
                  </a:cubicBezTo>
                  <a:cubicBezTo>
                    <a:pt x="497" y="72"/>
                    <a:pt x="496" y="74"/>
                    <a:pt x="497" y="74"/>
                  </a:cubicBezTo>
                  <a:cubicBezTo>
                    <a:pt x="497" y="74"/>
                    <a:pt x="499" y="72"/>
                    <a:pt x="500" y="72"/>
                  </a:cubicBezTo>
                  <a:cubicBezTo>
                    <a:pt x="500" y="73"/>
                    <a:pt x="500" y="73"/>
                    <a:pt x="500" y="73"/>
                  </a:cubicBezTo>
                  <a:cubicBezTo>
                    <a:pt x="500" y="73"/>
                    <a:pt x="500" y="73"/>
                    <a:pt x="500" y="73"/>
                  </a:cubicBezTo>
                  <a:cubicBezTo>
                    <a:pt x="501" y="74"/>
                    <a:pt x="502" y="75"/>
                    <a:pt x="502" y="76"/>
                  </a:cubicBezTo>
                  <a:cubicBezTo>
                    <a:pt x="501" y="76"/>
                    <a:pt x="491" y="77"/>
                    <a:pt x="495" y="78"/>
                  </a:cubicBezTo>
                  <a:cubicBezTo>
                    <a:pt x="501" y="79"/>
                    <a:pt x="508" y="79"/>
                    <a:pt x="513" y="80"/>
                  </a:cubicBezTo>
                  <a:cubicBezTo>
                    <a:pt x="512" y="81"/>
                    <a:pt x="514" y="83"/>
                    <a:pt x="512" y="83"/>
                  </a:cubicBezTo>
                  <a:cubicBezTo>
                    <a:pt x="510" y="82"/>
                    <a:pt x="510" y="82"/>
                    <a:pt x="510" y="82"/>
                  </a:cubicBezTo>
                  <a:cubicBezTo>
                    <a:pt x="505" y="81"/>
                    <a:pt x="500" y="81"/>
                    <a:pt x="495" y="81"/>
                  </a:cubicBezTo>
                  <a:cubicBezTo>
                    <a:pt x="494" y="81"/>
                    <a:pt x="491" y="82"/>
                    <a:pt x="488" y="82"/>
                  </a:cubicBezTo>
                  <a:cubicBezTo>
                    <a:pt x="488" y="82"/>
                    <a:pt x="487" y="80"/>
                    <a:pt x="486" y="80"/>
                  </a:cubicBezTo>
                  <a:cubicBezTo>
                    <a:pt x="485" y="80"/>
                    <a:pt x="475" y="84"/>
                    <a:pt x="474" y="84"/>
                  </a:cubicBezTo>
                  <a:cubicBezTo>
                    <a:pt x="474" y="84"/>
                    <a:pt x="473" y="86"/>
                    <a:pt x="473" y="86"/>
                  </a:cubicBezTo>
                  <a:cubicBezTo>
                    <a:pt x="472" y="86"/>
                    <a:pt x="471" y="85"/>
                    <a:pt x="470" y="86"/>
                  </a:cubicBezTo>
                  <a:cubicBezTo>
                    <a:pt x="472" y="85"/>
                    <a:pt x="468" y="85"/>
                    <a:pt x="468" y="85"/>
                  </a:cubicBezTo>
                  <a:cubicBezTo>
                    <a:pt x="467" y="89"/>
                    <a:pt x="466" y="91"/>
                    <a:pt x="466" y="95"/>
                  </a:cubicBezTo>
                  <a:cubicBezTo>
                    <a:pt x="468" y="95"/>
                    <a:pt x="467" y="95"/>
                    <a:pt x="468" y="96"/>
                  </a:cubicBezTo>
                  <a:cubicBezTo>
                    <a:pt x="469" y="95"/>
                    <a:pt x="470" y="96"/>
                    <a:pt x="470" y="96"/>
                  </a:cubicBezTo>
                  <a:cubicBezTo>
                    <a:pt x="473" y="95"/>
                    <a:pt x="476" y="92"/>
                    <a:pt x="478" y="92"/>
                  </a:cubicBezTo>
                  <a:cubicBezTo>
                    <a:pt x="481" y="92"/>
                    <a:pt x="478" y="93"/>
                    <a:pt x="480" y="94"/>
                  </a:cubicBezTo>
                  <a:cubicBezTo>
                    <a:pt x="484" y="95"/>
                    <a:pt x="487" y="93"/>
                    <a:pt x="489" y="92"/>
                  </a:cubicBezTo>
                  <a:cubicBezTo>
                    <a:pt x="491" y="90"/>
                    <a:pt x="493" y="89"/>
                    <a:pt x="494" y="87"/>
                  </a:cubicBezTo>
                  <a:cubicBezTo>
                    <a:pt x="494" y="92"/>
                    <a:pt x="494" y="92"/>
                    <a:pt x="491" y="96"/>
                  </a:cubicBezTo>
                  <a:cubicBezTo>
                    <a:pt x="492" y="96"/>
                    <a:pt x="492" y="96"/>
                    <a:pt x="494" y="96"/>
                  </a:cubicBezTo>
                  <a:cubicBezTo>
                    <a:pt x="494" y="98"/>
                    <a:pt x="495" y="99"/>
                    <a:pt x="495" y="100"/>
                  </a:cubicBezTo>
                  <a:cubicBezTo>
                    <a:pt x="494" y="101"/>
                    <a:pt x="496" y="102"/>
                    <a:pt x="496" y="102"/>
                  </a:cubicBezTo>
                  <a:cubicBezTo>
                    <a:pt x="497" y="101"/>
                    <a:pt x="497" y="100"/>
                    <a:pt x="498" y="99"/>
                  </a:cubicBezTo>
                  <a:cubicBezTo>
                    <a:pt x="499" y="99"/>
                    <a:pt x="499" y="99"/>
                    <a:pt x="499" y="99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503" y="103"/>
                    <a:pt x="509" y="100"/>
                    <a:pt x="508" y="101"/>
                  </a:cubicBezTo>
                  <a:cubicBezTo>
                    <a:pt x="507" y="101"/>
                    <a:pt x="506" y="103"/>
                    <a:pt x="506" y="103"/>
                  </a:cubicBezTo>
                  <a:cubicBezTo>
                    <a:pt x="506" y="104"/>
                    <a:pt x="507" y="105"/>
                    <a:pt x="506" y="106"/>
                  </a:cubicBezTo>
                  <a:cubicBezTo>
                    <a:pt x="506" y="106"/>
                    <a:pt x="504" y="106"/>
                    <a:pt x="504" y="106"/>
                  </a:cubicBezTo>
                  <a:cubicBezTo>
                    <a:pt x="503" y="108"/>
                    <a:pt x="503" y="108"/>
                    <a:pt x="503" y="108"/>
                  </a:cubicBezTo>
                  <a:cubicBezTo>
                    <a:pt x="501" y="109"/>
                    <a:pt x="501" y="107"/>
                    <a:pt x="500" y="106"/>
                  </a:cubicBezTo>
                  <a:cubicBezTo>
                    <a:pt x="497" y="106"/>
                    <a:pt x="492" y="108"/>
                    <a:pt x="491" y="107"/>
                  </a:cubicBezTo>
                  <a:cubicBezTo>
                    <a:pt x="491" y="107"/>
                    <a:pt x="489" y="102"/>
                    <a:pt x="488" y="102"/>
                  </a:cubicBezTo>
                  <a:cubicBezTo>
                    <a:pt x="488" y="101"/>
                    <a:pt x="485" y="102"/>
                    <a:pt x="484" y="102"/>
                  </a:cubicBezTo>
                  <a:cubicBezTo>
                    <a:pt x="483" y="101"/>
                    <a:pt x="482" y="98"/>
                    <a:pt x="480" y="98"/>
                  </a:cubicBezTo>
                  <a:cubicBezTo>
                    <a:pt x="476" y="97"/>
                    <a:pt x="468" y="98"/>
                    <a:pt x="464" y="99"/>
                  </a:cubicBezTo>
                  <a:cubicBezTo>
                    <a:pt x="464" y="99"/>
                    <a:pt x="465" y="103"/>
                    <a:pt x="464" y="103"/>
                  </a:cubicBezTo>
                  <a:cubicBezTo>
                    <a:pt x="465" y="103"/>
                    <a:pt x="466" y="105"/>
                    <a:pt x="466" y="105"/>
                  </a:cubicBezTo>
                  <a:cubicBezTo>
                    <a:pt x="467" y="105"/>
                    <a:pt x="469" y="105"/>
                    <a:pt x="470" y="105"/>
                  </a:cubicBezTo>
                  <a:cubicBezTo>
                    <a:pt x="470" y="105"/>
                    <a:pt x="470" y="106"/>
                    <a:pt x="470" y="106"/>
                  </a:cubicBezTo>
                  <a:cubicBezTo>
                    <a:pt x="471" y="107"/>
                    <a:pt x="471" y="109"/>
                    <a:pt x="471" y="110"/>
                  </a:cubicBezTo>
                  <a:cubicBezTo>
                    <a:pt x="461" y="112"/>
                    <a:pt x="457" y="111"/>
                    <a:pt x="451" y="117"/>
                  </a:cubicBezTo>
                  <a:cubicBezTo>
                    <a:pt x="450" y="117"/>
                    <a:pt x="449" y="118"/>
                    <a:pt x="449" y="118"/>
                  </a:cubicBezTo>
                  <a:cubicBezTo>
                    <a:pt x="450" y="121"/>
                    <a:pt x="451" y="123"/>
                    <a:pt x="452" y="126"/>
                  </a:cubicBezTo>
                  <a:cubicBezTo>
                    <a:pt x="452" y="125"/>
                    <a:pt x="454" y="126"/>
                    <a:pt x="454" y="126"/>
                  </a:cubicBezTo>
                  <a:cubicBezTo>
                    <a:pt x="454" y="126"/>
                    <a:pt x="454" y="124"/>
                    <a:pt x="454" y="124"/>
                  </a:cubicBezTo>
                  <a:cubicBezTo>
                    <a:pt x="455" y="124"/>
                    <a:pt x="455" y="124"/>
                    <a:pt x="455" y="124"/>
                  </a:cubicBezTo>
                  <a:cubicBezTo>
                    <a:pt x="455" y="122"/>
                    <a:pt x="455" y="122"/>
                    <a:pt x="455" y="122"/>
                  </a:cubicBezTo>
                  <a:cubicBezTo>
                    <a:pt x="455" y="122"/>
                    <a:pt x="457" y="122"/>
                    <a:pt x="455" y="123"/>
                  </a:cubicBezTo>
                  <a:cubicBezTo>
                    <a:pt x="456" y="123"/>
                    <a:pt x="457" y="123"/>
                    <a:pt x="457" y="123"/>
                  </a:cubicBezTo>
                  <a:cubicBezTo>
                    <a:pt x="458" y="126"/>
                    <a:pt x="458" y="126"/>
                    <a:pt x="458" y="126"/>
                  </a:cubicBezTo>
                  <a:cubicBezTo>
                    <a:pt x="461" y="127"/>
                    <a:pt x="464" y="125"/>
                    <a:pt x="466" y="125"/>
                  </a:cubicBezTo>
                  <a:cubicBezTo>
                    <a:pt x="466" y="125"/>
                    <a:pt x="467" y="122"/>
                    <a:pt x="465" y="124"/>
                  </a:cubicBezTo>
                  <a:cubicBezTo>
                    <a:pt x="465" y="122"/>
                    <a:pt x="465" y="122"/>
                    <a:pt x="465" y="122"/>
                  </a:cubicBezTo>
                  <a:cubicBezTo>
                    <a:pt x="466" y="122"/>
                    <a:pt x="467" y="121"/>
                    <a:pt x="467" y="120"/>
                  </a:cubicBezTo>
                  <a:cubicBezTo>
                    <a:pt x="468" y="121"/>
                    <a:pt x="469" y="122"/>
                    <a:pt x="470" y="122"/>
                  </a:cubicBezTo>
                  <a:cubicBezTo>
                    <a:pt x="470" y="123"/>
                    <a:pt x="470" y="124"/>
                    <a:pt x="470" y="124"/>
                  </a:cubicBezTo>
                  <a:cubicBezTo>
                    <a:pt x="472" y="124"/>
                    <a:pt x="472" y="126"/>
                    <a:pt x="472" y="126"/>
                  </a:cubicBezTo>
                  <a:cubicBezTo>
                    <a:pt x="472" y="126"/>
                    <a:pt x="472" y="125"/>
                    <a:pt x="473" y="122"/>
                  </a:cubicBezTo>
                  <a:cubicBezTo>
                    <a:pt x="474" y="121"/>
                    <a:pt x="474" y="121"/>
                    <a:pt x="474" y="121"/>
                  </a:cubicBezTo>
                  <a:cubicBezTo>
                    <a:pt x="475" y="121"/>
                    <a:pt x="474" y="123"/>
                    <a:pt x="474" y="124"/>
                  </a:cubicBezTo>
                  <a:cubicBezTo>
                    <a:pt x="476" y="124"/>
                    <a:pt x="478" y="125"/>
                    <a:pt x="480" y="126"/>
                  </a:cubicBezTo>
                  <a:cubicBezTo>
                    <a:pt x="483" y="126"/>
                    <a:pt x="484" y="125"/>
                    <a:pt x="487" y="126"/>
                  </a:cubicBezTo>
                  <a:cubicBezTo>
                    <a:pt x="488" y="127"/>
                    <a:pt x="488" y="128"/>
                    <a:pt x="488" y="128"/>
                  </a:cubicBezTo>
                  <a:cubicBezTo>
                    <a:pt x="489" y="128"/>
                    <a:pt x="488" y="126"/>
                    <a:pt x="488" y="126"/>
                  </a:cubicBezTo>
                  <a:cubicBezTo>
                    <a:pt x="494" y="123"/>
                    <a:pt x="494" y="124"/>
                    <a:pt x="490" y="119"/>
                  </a:cubicBezTo>
                  <a:cubicBezTo>
                    <a:pt x="496" y="121"/>
                    <a:pt x="494" y="121"/>
                    <a:pt x="497" y="118"/>
                  </a:cubicBezTo>
                  <a:cubicBezTo>
                    <a:pt x="497" y="117"/>
                    <a:pt x="498" y="117"/>
                    <a:pt x="498" y="117"/>
                  </a:cubicBezTo>
                  <a:cubicBezTo>
                    <a:pt x="498" y="116"/>
                    <a:pt x="498" y="116"/>
                    <a:pt x="498" y="116"/>
                  </a:cubicBezTo>
                  <a:cubicBezTo>
                    <a:pt x="500" y="115"/>
                    <a:pt x="499" y="121"/>
                    <a:pt x="499" y="120"/>
                  </a:cubicBezTo>
                  <a:cubicBezTo>
                    <a:pt x="499" y="121"/>
                    <a:pt x="499" y="122"/>
                    <a:pt x="499" y="122"/>
                  </a:cubicBezTo>
                  <a:cubicBezTo>
                    <a:pt x="502" y="122"/>
                    <a:pt x="506" y="121"/>
                    <a:pt x="507" y="121"/>
                  </a:cubicBezTo>
                  <a:cubicBezTo>
                    <a:pt x="507" y="121"/>
                    <a:pt x="510" y="122"/>
                    <a:pt x="510" y="122"/>
                  </a:cubicBezTo>
                  <a:cubicBezTo>
                    <a:pt x="512" y="122"/>
                    <a:pt x="513" y="121"/>
                    <a:pt x="514" y="121"/>
                  </a:cubicBezTo>
                  <a:cubicBezTo>
                    <a:pt x="514" y="121"/>
                    <a:pt x="515" y="121"/>
                    <a:pt x="515" y="122"/>
                  </a:cubicBezTo>
                  <a:cubicBezTo>
                    <a:pt x="515" y="121"/>
                    <a:pt x="516" y="121"/>
                    <a:pt x="516" y="120"/>
                  </a:cubicBezTo>
                  <a:cubicBezTo>
                    <a:pt x="516" y="117"/>
                    <a:pt x="516" y="116"/>
                    <a:pt x="515" y="114"/>
                  </a:cubicBezTo>
                  <a:cubicBezTo>
                    <a:pt x="516" y="115"/>
                    <a:pt x="517" y="115"/>
                    <a:pt x="518" y="116"/>
                  </a:cubicBezTo>
                  <a:cubicBezTo>
                    <a:pt x="518" y="117"/>
                    <a:pt x="517" y="118"/>
                    <a:pt x="518" y="119"/>
                  </a:cubicBezTo>
                  <a:cubicBezTo>
                    <a:pt x="520" y="122"/>
                    <a:pt x="521" y="120"/>
                    <a:pt x="523" y="120"/>
                  </a:cubicBezTo>
                  <a:cubicBezTo>
                    <a:pt x="522" y="119"/>
                    <a:pt x="524" y="119"/>
                    <a:pt x="524" y="119"/>
                  </a:cubicBezTo>
                  <a:cubicBezTo>
                    <a:pt x="525" y="119"/>
                    <a:pt x="525" y="121"/>
                    <a:pt x="526" y="121"/>
                  </a:cubicBezTo>
                  <a:cubicBezTo>
                    <a:pt x="526" y="124"/>
                    <a:pt x="526" y="125"/>
                    <a:pt x="526" y="129"/>
                  </a:cubicBezTo>
                  <a:cubicBezTo>
                    <a:pt x="526" y="129"/>
                    <a:pt x="529" y="129"/>
                    <a:pt x="528" y="128"/>
                  </a:cubicBezTo>
                  <a:cubicBezTo>
                    <a:pt x="529" y="128"/>
                    <a:pt x="531" y="129"/>
                    <a:pt x="531" y="129"/>
                  </a:cubicBezTo>
                  <a:cubicBezTo>
                    <a:pt x="532" y="129"/>
                    <a:pt x="532" y="126"/>
                    <a:pt x="533" y="126"/>
                  </a:cubicBezTo>
                  <a:cubicBezTo>
                    <a:pt x="534" y="124"/>
                    <a:pt x="537" y="124"/>
                    <a:pt x="538" y="122"/>
                  </a:cubicBezTo>
                  <a:cubicBezTo>
                    <a:pt x="539" y="122"/>
                    <a:pt x="539" y="122"/>
                    <a:pt x="539" y="122"/>
                  </a:cubicBezTo>
                  <a:cubicBezTo>
                    <a:pt x="539" y="120"/>
                    <a:pt x="539" y="120"/>
                    <a:pt x="539" y="120"/>
                  </a:cubicBezTo>
                  <a:cubicBezTo>
                    <a:pt x="540" y="121"/>
                    <a:pt x="540" y="122"/>
                    <a:pt x="541" y="123"/>
                  </a:cubicBezTo>
                  <a:cubicBezTo>
                    <a:pt x="542" y="123"/>
                    <a:pt x="543" y="123"/>
                    <a:pt x="544" y="123"/>
                  </a:cubicBezTo>
                  <a:cubicBezTo>
                    <a:pt x="544" y="123"/>
                    <a:pt x="545" y="121"/>
                    <a:pt x="545" y="121"/>
                  </a:cubicBezTo>
                  <a:cubicBezTo>
                    <a:pt x="547" y="119"/>
                    <a:pt x="550" y="118"/>
                    <a:pt x="552" y="116"/>
                  </a:cubicBezTo>
                  <a:cubicBezTo>
                    <a:pt x="551" y="116"/>
                    <a:pt x="551" y="114"/>
                    <a:pt x="550" y="114"/>
                  </a:cubicBezTo>
                  <a:cubicBezTo>
                    <a:pt x="549" y="114"/>
                    <a:pt x="547" y="115"/>
                    <a:pt x="546" y="114"/>
                  </a:cubicBezTo>
                  <a:cubicBezTo>
                    <a:pt x="545" y="114"/>
                    <a:pt x="543" y="110"/>
                    <a:pt x="542" y="109"/>
                  </a:cubicBezTo>
                  <a:cubicBezTo>
                    <a:pt x="539" y="108"/>
                    <a:pt x="536" y="108"/>
                    <a:pt x="532" y="108"/>
                  </a:cubicBezTo>
                  <a:cubicBezTo>
                    <a:pt x="539" y="106"/>
                    <a:pt x="545" y="106"/>
                    <a:pt x="552" y="104"/>
                  </a:cubicBezTo>
                  <a:cubicBezTo>
                    <a:pt x="551" y="101"/>
                    <a:pt x="551" y="99"/>
                    <a:pt x="551" y="97"/>
                  </a:cubicBezTo>
                  <a:cubicBezTo>
                    <a:pt x="554" y="97"/>
                    <a:pt x="559" y="100"/>
                    <a:pt x="564" y="98"/>
                  </a:cubicBezTo>
                  <a:cubicBezTo>
                    <a:pt x="565" y="97"/>
                    <a:pt x="565" y="97"/>
                    <a:pt x="565" y="97"/>
                  </a:cubicBezTo>
                  <a:cubicBezTo>
                    <a:pt x="566" y="97"/>
                    <a:pt x="568" y="98"/>
                    <a:pt x="569" y="97"/>
                  </a:cubicBezTo>
                  <a:cubicBezTo>
                    <a:pt x="569" y="97"/>
                    <a:pt x="569" y="96"/>
                    <a:pt x="570" y="96"/>
                  </a:cubicBezTo>
                  <a:cubicBezTo>
                    <a:pt x="571" y="96"/>
                    <a:pt x="570" y="94"/>
                    <a:pt x="571" y="94"/>
                  </a:cubicBezTo>
                  <a:cubicBezTo>
                    <a:pt x="568" y="93"/>
                    <a:pt x="563" y="92"/>
                    <a:pt x="569" y="92"/>
                  </a:cubicBezTo>
                  <a:cubicBezTo>
                    <a:pt x="572" y="91"/>
                    <a:pt x="580" y="93"/>
                    <a:pt x="574" y="89"/>
                  </a:cubicBezTo>
                  <a:cubicBezTo>
                    <a:pt x="574" y="88"/>
                    <a:pt x="574" y="88"/>
                    <a:pt x="574" y="88"/>
                  </a:cubicBezTo>
                  <a:cubicBezTo>
                    <a:pt x="580" y="88"/>
                    <a:pt x="580" y="87"/>
                    <a:pt x="584" y="85"/>
                  </a:cubicBezTo>
                  <a:cubicBezTo>
                    <a:pt x="584" y="84"/>
                    <a:pt x="584" y="84"/>
                    <a:pt x="584" y="84"/>
                  </a:cubicBezTo>
                  <a:cubicBezTo>
                    <a:pt x="583" y="83"/>
                    <a:pt x="584" y="83"/>
                    <a:pt x="583" y="81"/>
                  </a:cubicBezTo>
                  <a:cubicBezTo>
                    <a:pt x="580" y="81"/>
                    <a:pt x="579" y="82"/>
                    <a:pt x="576" y="82"/>
                  </a:cubicBezTo>
                  <a:cubicBezTo>
                    <a:pt x="576" y="82"/>
                    <a:pt x="576" y="80"/>
                    <a:pt x="576" y="80"/>
                  </a:cubicBezTo>
                  <a:cubicBezTo>
                    <a:pt x="574" y="80"/>
                    <a:pt x="570" y="78"/>
                    <a:pt x="570" y="78"/>
                  </a:cubicBezTo>
                  <a:cubicBezTo>
                    <a:pt x="569" y="78"/>
                    <a:pt x="568" y="80"/>
                    <a:pt x="568" y="80"/>
                  </a:cubicBezTo>
                  <a:cubicBezTo>
                    <a:pt x="566" y="80"/>
                    <a:pt x="565" y="79"/>
                    <a:pt x="564" y="80"/>
                  </a:cubicBezTo>
                  <a:cubicBezTo>
                    <a:pt x="562" y="81"/>
                    <a:pt x="562" y="81"/>
                    <a:pt x="562" y="81"/>
                  </a:cubicBezTo>
                  <a:cubicBezTo>
                    <a:pt x="558" y="82"/>
                    <a:pt x="556" y="83"/>
                    <a:pt x="552" y="84"/>
                  </a:cubicBezTo>
                  <a:cubicBezTo>
                    <a:pt x="553" y="83"/>
                    <a:pt x="552" y="82"/>
                    <a:pt x="553" y="81"/>
                  </a:cubicBezTo>
                  <a:cubicBezTo>
                    <a:pt x="554" y="80"/>
                    <a:pt x="556" y="79"/>
                    <a:pt x="557" y="79"/>
                  </a:cubicBezTo>
                  <a:cubicBezTo>
                    <a:pt x="558" y="80"/>
                    <a:pt x="556" y="77"/>
                    <a:pt x="556" y="77"/>
                  </a:cubicBezTo>
                  <a:cubicBezTo>
                    <a:pt x="553" y="76"/>
                    <a:pt x="551" y="76"/>
                    <a:pt x="548" y="76"/>
                  </a:cubicBezTo>
                  <a:cubicBezTo>
                    <a:pt x="548" y="76"/>
                    <a:pt x="549" y="74"/>
                    <a:pt x="550" y="74"/>
                  </a:cubicBezTo>
                  <a:cubicBezTo>
                    <a:pt x="550" y="74"/>
                    <a:pt x="558" y="76"/>
                    <a:pt x="559" y="76"/>
                  </a:cubicBezTo>
                  <a:cubicBezTo>
                    <a:pt x="559" y="76"/>
                    <a:pt x="561" y="78"/>
                    <a:pt x="561" y="78"/>
                  </a:cubicBezTo>
                  <a:cubicBezTo>
                    <a:pt x="562" y="78"/>
                    <a:pt x="564" y="77"/>
                    <a:pt x="566" y="77"/>
                  </a:cubicBezTo>
                  <a:cubicBezTo>
                    <a:pt x="567" y="77"/>
                    <a:pt x="574" y="76"/>
                    <a:pt x="569" y="74"/>
                  </a:cubicBezTo>
                  <a:cubicBezTo>
                    <a:pt x="566" y="73"/>
                    <a:pt x="565" y="73"/>
                    <a:pt x="562" y="72"/>
                  </a:cubicBezTo>
                  <a:cubicBezTo>
                    <a:pt x="563" y="72"/>
                    <a:pt x="560" y="71"/>
                    <a:pt x="560" y="71"/>
                  </a:cubicBezTo>
                  <a:cubicBezTo>
                    <a:pt x="564" y="72"/>
                    <a:pt x="567" y="71"/>
                    <a:pt x="571" y="72"/>
                  </a:cubicBezTo>
                  <a:cubicBezTo>
                    <a:pt x="571" y="73"/>
                    <a:pt x="573" y="74"/>
                    <a:pt x="574" y="74"/>
                  </a:cubicBezTo>
                  <a:cubicBezTo>
                    <a:pt x="574" y="74"/>
                    <a:pt x="576" y="73"/>
                    <a:pt x="576" y="72"/>
                  </a:cubicBezTo>
                  <a:cubicBezTo>
                    <a:pt x="575" y="70"/>
                    <a:pt x="575" y="70"/>
                    <a:pt x="575" y="70"/>
                  </a:cubicBezTo>
                  <a:cubicBezTo>
                    <a:pt x="570" y="69"/>
                    <a:pt x="565" y="69"/>
                    <a:pt x="560" y="69"/>
                  </a:cubicBezTo>
                  <a:cubicBezTo>
                    <a:pt x="560" y="69"/>
                    <a:pt x="560" y="67"/>
                    <a:pt x="560" y="66"/>
                  </a:cubicBezTo>
                  <a:cubicBezTo>
                    <a:pt x="562" y="67"/>
                    <a:pt x="564" y="67"/>
                    <a:pt x="566" y="68"/>
                  </a:cubicBezTo>
                  <a:cubicBezTo>
                    <a:pt x="566" y="67"/>
                    <a:pt x="567" y="65"/>
                    <a:pt x="568" y="65"/>
                  </a:cubicBezTo>
                  <a:cubicBezTo>
                    <a:pt x="568" y="65"/>
                    <a:pt x="569" y="66"/>
                    <a:pt x="570" y="65"/>
                  </a:cubicBezTo>
                  <a:cubicBezTo>
                    <a:pt x="570" y="65"/>
                    <a:pt x="570" y="67"/>
                    <a:pt x="570" y="67"/>
                  </a:cubicBezTo>
                  <a:cubicBezTo>
                    <a:pt x="572" y="69"/>
                    <a:pt x="576" y="70"/>
                    <a:pt x="577" y="69"/>
                  </a:cubicBezTo>
                  <a:cubicBezTo>
                    <a:pt x="577" y="69"/>
                    <a:pt x="575" y="66"/>
                    <a:pt x="579" y="67"/>
                  </a:cubicBezTo>
                  <a:cubicBezTo>
                    <a:pt x="579" y="67"/>
                    <a:pt x="582" y="69"/>
                    <a:pt x="583" y="70"/>
                  </a:cubicBezTo>
                  <a:cubicBezTo>
                    <a:pt x="584" y="69"/>
                    <a:pt x="586" y="67"/>
                    <a:pt x="586" y="66"/>
                  </a:cubicBezTo>
                  <a:cubicBezTo>
                    <a:pt x="587" y="67"/>
                    <a:pt x="588" y="68"/>
                    <a:pt x="588" y="68"/>
                  </a:cubicBezTo>
                  <a:cubicBezTo>
                    <a:pt x="593" y="70"/>
                    <a:pt x="596" y="68"/>
                    <a:pt x="600" y="68"/>
                  </a:cubicBezTo>
                  <a:cubicBezTo>
                    <a:pt x="600" y="68"/>
                    <a:pt x="601" y="66"/>
                    <a:pt x="601" y="65"/>
                  </a:cubicBezTo>
                  <a:cubicBezTo>
                    <a:pt x="600" y="65"/>
                    <a:pt x="600" y="65"/>
                    <a:pt x="599" y="64"/>
                  </a:cubicBezTo>
                  <a:cubicBezTo>
                    <a:pt x="596" y="63"/>
                    <a:pt x="603" y="64"/>
                    <a:pt x="603" y="64"/>
                  </a:cubicBezTo>
                  <a:cubicBezTo>
                    <a:pt x="604" y="64"/>
                    <a:pt x="605" y="61"/>
                    <a:pt x="605" y="61"/>
                  </a:cubicBezTo>
                  <a:cubicBezTo>
                    <a:pt x="605" y="61"/>
                    <a:pt x="615" y="60"/>
                    <a:pt x="611" y="59"/>
                  </a:cubicBezTo>
                  <a:cubicBezTo>
                    <a:pt x="610" y="59"/>
                    <a:pt x="608" y="58"/>
                    <a:pt x="607" y="58"/>
                  </a:cubicBezTo>
                  <a:cubicBezTo>
                    <a:pt x="607" y="58"/>
                    <a:pt x="608" y="57"/>
                    <a:pt x="607" y="56"/>
                  </a:cubicBezTo>
                  <a:cubicBezTo>
                    <a:pt x="609" y="55"/>
                    <a:pt x="609" y="55"/>
                    <a:pt x="609" y="55"/>
                  </a:cubicBezTo>
                  <a:cubicBezTo>
                    <a:pt x="610" y="55"/>
                    <a:pt x="611" y="57"/>
                    <a:pt x="612" y="57"/>
                  </a:cubicBezTo>
                  <a:cubicBezTo>
                    <a:pt x="616" y="59"/>
                    <a:pt x="616" y="57"/>
                    <a:pt x="619" y="56"/>
                  </a:cubicBezTo>
                  <a:cubicBezTo>
                    <a:pt x="619" y="54"/>
                    <a:pt x="619" y="54"/>
                    <a:pt x="619" y="54"/>
                  </a:cubicBezTo>
                  <a:cubicBezTo>
                    <a:pt x="620" y="54"/>
                    <a:pt x="621" y="55"/>
                    <a:pt x="622" y="54"/>
                  </a:cubicBezTo>
                  <a:cubicBezTo>
                    <a:pt x="623" y="53"/>
                    <a:pt x="621" y="52"/>
                    <a:pt x="621" y="51"/>
                  </a:cubicBezTo>
                  <a:cubicBezTo>
                    <a:pt x="622" y="50"/>
                    <a:pt x="623" y="50"/>
                    <a:pt x="623" y="49"/>
                  </a:cubicBezTo>
                  <a:cubicBezTo>
                    <a:pt x="627" y="55"/>
                    <a:pt x="628" y="51"/>
                    <a:pt x="627" y="51"/>
                  </a:cubicBezTo>
                  <a:cubicBezTo>
                    <a:pt x="628" y="51"/>
                    <a:pt x="628" y="52"/>
                    <a:pt x="629" y="52"/>
                  </a:cubicBezTo>
                  <a:cubicBezTo>
                    <a:pt x="630" y="52"/>
                    <a:pt x="630" y="49"/>
                    <a:pt x="631" y="49"/>
                  </a:cubicBezTo>
                  <a:cubicBezTo>
                    <a:pt x="633" y="48"/>
                    <a:pt x="635" y="48"/>
                    <a:pt x="637" y="47"/>
                  </a:cubicBezTo>
                  <a:cubicBezTo>
                    <a:pt x="638" y="47"/>
                    <a:pt x="639" y="45"/>
                    <a:pt x="639" y="45"/>
                  </a:cubicBezTo>
                  <a:cubicBezTo>
                    <a:pt x="640" y="44"/>
                    <a:pt x="642" y="44"/>
                    <a:pt x="643" y="43"/>
                  </a:cubicBezTo>
                  <a:cubicBezTo>
                    <a:pt x="644" y="43"/>
                    <a:pt x="643" y="41"/>
                    <a:pt x="644" y="41"/>
                  </a:cubicBezTo>
                  <a:cubicBezTo>
                    <a:pt x="646" y="41"/>
                    <a:pt x="647" y="42"/>
                    <a:pt x="650" y="42"/>
                  </a:cubicBezTo>
                  <a:cubicBezTo>
                    <a:pt x="651" y="42"/>
                    <a:pt x="655" y="40"/>
                    <a:pt x="656" y="40"/>
                  </a:cubicBezTo>
                  <a:cubicBezTo>
                    <a:pt x="663" y="38"/>
                    <a:pt x="667" y="38"/>
                    <a:pt x="673" y="35"/>
                  </a:cubicBezTo>
                  <a:cubicBezTo>
                    <a:pt x="674" y="34"/>
                    <a:pt x="674" y="32"/>
                    <a:pt x="675" y="31"/>
                  </a:cubicBezTo>
                  <a:cubicBezTo>
                    <a:pt x="673" y="31"/>
                    <a:pt x="672" y="31"/>
                    <a:pt x="670" y="31"/>
                  </a:cubicBezTo>
                  <a:cubicBezTo>
                    <a:pt x="668" y="32"/>
                    <a:pt x="664" y="34"/>
                    <a:pt x="662" y="35"/>
                  </a:cubicBezTo>
                  <a:cubicBezTo>
                    <a:pt x="659" y="35"/>
                    <a:pt x="652" y="35"/>
                    <a:pt x="653" y="35"/>
                  </a:cubicBezTo>
                  <a:cubicBezTo>
                    <a:pt x="655" y="33"/>
                    <a:pt x="655" y="33"/>
                    <a:pt x="655" y="33"/>
                  </a:cubicBezTo>
                  <a:cubicBezTo>
                    <a:pt x="658" y="32"/>
                    <a:pt x="661" y="33"/>
                    <a:pt x="665" y="32"/>
                  </a:cubicBezTo>
                  <a:cubicBezTo>
                    <a:pt x="664" y="31"/>
                    <a:pt x="665" y="31"/>
                    <a:pt x="665" y="31"/>
                  </a:cubicBezTo>
                  <a:cubicBezTo>
                    <a:pt x="665" y="31"/>
                    <a:pt x="663" y="29"/>
                    <a:pt x="664" y="29"/>
                  </a:cubicBezTo>
                  <a:cubicBezTo>
                    <a:pt x="665" y="29"/>
                    <a:pt x="667" y="30"/>
                    <a:pt x="667" y="31"/>
                  </a:cubicBezTo>
                  <a:cubicBezTo>
                    <a:pt x="668" y="31"/>
                    <a:pt x="674" y="30"/>
                    <a:pt x="675" y="29"/>
                  </a:cubicBezTo>
                  <a:cubicBezTo>
                    <a:pt x="676" y="29"/>
                    <a:pt x="677" y="26"/>
                    <a:pt x="678" y="25"/>
                  </a:cubicBezTo>
                  <a:cubicBezTo>
                    <a:pt x="679" y="25"/>
                    <a:pt x="682" y="26"/>
                    <a:pt x="683" y="25"/>
                  </a:cubicBezTo>
                  <a:cubicBezTo>
                    <a:pt x="683" y="24"/>
                    <a:pt x="683" y="24"/>
                    <a:pt x="683" y="24"/>
                  </a:cubicBezTo>
                  <a:cubicBezTo>
                    <a:pt x="684" y="24"/>
                    <a:pt x="686" y="24"/>
                    <a:pt x="687" y="23"/>
                  </a:cubicBezTo>
                  <a:cubicBezTo>
                    <a:pt x="688" y="23"/>
                    <a:pt x="689" y="21"/>
                    <a:pt x="689" y="21"/>
                  </a:cubicBezTo>
                  <a:cubicBezTo>
                    <a:pt x="690" y="20"/>
                    <a:pt x="692" y="21"/>
                    <a:pt x="693" y="21"/>
                  </a:cubicBezTo>
                  <a:cubicBezTo>
                    <a:pt x="694" y="19"/>
                    <a:pt x="694" y="19"/>
                    <a:pt x="694" y="19"/>
                  </a:cubicBezTo>
                  <a:cubicBezTo>
                    <a:pt x="695" y="19"/>
                    <a:pt x="696" y="20"/>
                    <a:pt x="696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6" y="18"/>
                    <a:pt x="698" y="17"/>
                    <a:pt x="698" y="17"/>
                  </a:cubicBezTo>
                  <a:cubicBezTo>
                    <a:pt x="698" y="14"/>
                    <a:pt x="698" y="14"/>
                    <a:pt x="698" y="14"/>
                  </a:cubicBezTo>
                  <a:cubicBezTo>
                    <a:pt x="695" y="14"/>
                    <a:pt x="693" y="14"/>
                    <a:pt x="690" y="13"/>
                  </a:cubicBezTo>
                  <a:cubicBezTo>
                    <a:pt x="690" y="12"/>
                    <a:pt x="690" y="12"/>
                    <a:pt x="690" y="12"/>
                  </a:cubicBezTo>
                  <a:cubicBezTo>
                    <a:pt x="690" y="12"/>
                    <a:pt x="686" y="11"/>
                    <a:pt x="686" y="11"/>
                  </a:cubicBezTo>
                  <a:cubicBezTo>
                    <a:pt x="685" y="11"/>
                    <a:pt x="684" y="13"/>
                    <a:pt x="683" y="12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81" y="11"/>
                    <a:pt x="682" y="10"/>
                    <a:pt x="681" y="9"/>
                  </a:cubicBezTo>
                  <a:cubicBezTo>
                    <a:pt x="680" y="9"/>
                    <a:pt x="679" y="9"/>
                    <a:pt x="678" y="9"/>
                  </a:cubicBezTo>
                  <a:cubicBezTo>
                    <a:pt x="678" y="7"/>
                    <a:pt x="678" y="7"/>
                    <a:pt x="678" y="7"/>
                  </a:cubicBezTo>
                  <a:cubicBezTo>
                    <a:pt x="675" y="6"/>
                    <a:pt x="673" y="7"/>
                    <a:pt x="669" y="6"/>
                  </a:cubicBezTo>
                  <a:cubicBezTo>
                    <a:pt x="669" y="6"/>
                    <a:pt x="667" y="4"/>
                    <a:pt x="666" y="4"/>
                  </a:cubicBezTo>
                  <a:cubicBezTo>
                    <a:pt x="662" y="3"/>
                    <a:pt x="654" y="3"/>
                    <a:pt x="653" y="3"/>
                  </a:cubicBezTo>
                  <a:cubicBezTo>
                    <a:pt x="651" y="4"/>
                    <a:pt x="650" y="8"/>
                    <a:pt x="648" y="9"/>
                  </a:cubicBezTo>
                  <a:cubicBezTo>
                    <a:pt x="646" y="10"/>
                    <a:pt x="644" y="10"/>
                    <a:pt x="643" y="11"/>
                  </a:cubicBezTo>
                  <a:cubicBezTo>
                    <a:pt x="642" y="11"/>
                    <a:pt x="641" y="13"/>
                    <a:pt x="640" y="13"/>
                  </a:cubicBezTo>
                  <a:cubicBezTo>
                    <a:pt x="638" y="14"/>
                    <a:pt x="638" y="12"/>
                    <a:pt x="637" y="13"/>
                  </a:cubicBezTo>
                  <a:cubicBezTo>
                    <a:pt x="637" y="13"/>
                    <a:pt x="635" y="14"/>
                    <a:pt x="635" y="15"/>
                  </a:cubicBezTo>
                  <a:cubicBezTo>
                    <a:pt x="631" y="16"/>
                    <a:pt x="630" y="15"/>
                    <a:pt x="627" y="17"/>
                  </a:cubicBezTo>
                  <a:cubicBezTo>
                    <a:pt x="628" y="16"/>
                    <a:pt x="627" y="15"/>
                    <a:pt x="627" y="15"/>
                  </a:cubicBezTo>
                  <a:cubicBezTo>
                    <a:pt x="628" y="14"/>
                    <a:pt x="631" y="12"/>
                    <a:pt x="633" y="11"/>
                  </a:cubicBezTo>
                  <a:cubicBezTo>
                    <a:pt x="634" y="11"/>
                    <a:pt x="636" y="12"/>
                    <a:pt x="638" y="11"/>
                  </a:cubicBezTo>
                  <a:cubicBezTo>
                    <a:pt x="639" y="11"/>
                    <a:pt x="647" y="7"/>
                    <a:pt x="647" y="6"/>
                  </a:cubicBezTo>
                  <a:cubicBezTo>
                    <a:pt x="648" y="5"/>
                    <a:pt x="647" y="4"/>
                    <a:pt x="648" y="3"/>
                  </a:cubicBezTo>
                  <a:cubicBezTo>
                    <a:pt x="647" y="3"/>
                    <a:pt x="645" y="2"/>
                    <a:pt x="644" y="2"/>
                  </a:cubicBezTo>
                  <a:cubicBezTo>
                    <a:pt x="639" y="0"/>
                    <a:pt x="637" y="2"/>
                    <a:pt x="632" y="3"/>
                  </a:cubicBezTo>
                  <a:cubicBezTo>
                    <a:pt x="631" y="3"/>
                    <a:pt x="628" y="2"/>
                    <a:pt x="629" y="2"/>
                  </a:cubicBezTo>
                  <a:cubicBezTo>
                    <a:pt x="628" y="3"/>
                    <a:pt x="628" y="3"/>
                    <a:pt x="628" y="3"/>
                  </a:cubicBezTo>
                  <a:cubicBezTo>
                    <a:pt x="627" y="3"/>
                    <a:pt x="623" y="3"/>
                    <a:pt x="622" y="2"/>
                  </a:cubicBezTo>
                  <a:cubicBezTo>
                    <a:pt x="621" y="1"/>
                    <a:pt x="621" y="1"/>
                    <a:pt x="621" y="1"/>
                  </a:cubicBezTo>
                  <a:cubicBezTo>
                    <a:pt x="621" y="0"/>
                    <a:pt x="620" y="1"/>
                    <a:pt x="618" y="1"/>
                  </a:cubicBezTo>
                  <a:cubicBezTo>
                    <a:pt x="616" y="1"/>
                    <a:pt x="613" y="0"/>
                    <a:pt x="611" y="0"/>
                  </a:cubicBezTo>
                  <a:cubicBezTo>
                    <a:pt x="610" y="0"/>
                    <a:pt x="606" y="3"/>
                    <a:pt x="606" y="3"/>
                  </a:cubicBezTo>
                  <a:cubicBezTo>
                    <a:pt x="606" y="4"/>
                    <a:pt x="606" y="6"/>
                    <a:pt x="606" y="7"/>
                  </a:cubicBezTo>
                  <a:cubicBezTo>
                    <a:pt x="605" y="6"/>
                    <a:pt x="605" y="5"/>
                    <a:pt x="605" y="5"/>
                  </a:cubicBezTo>
                  <a:cubicBezTo>
                    <a:pt x="602" y="4"/>
                    <a:pt x="589" y="7"/>
                    <a:pt x="594" y="12"/>
                  </a:cubicBezTo>
                  <a:cubicBezTo>
                    <a:pt x="592" y="11"/>
                    <a:pt x="590" y="11"/>
                    <a:pt x="588" y="9"/>
                  </a:cubicBezTo>
                  <a:cubicBezTo>
                    <a:pt x="587" y="9"/>
                    <a:pt x="587" y="7"/>
                    <a:pt x="585" y="7"/>
                  </a:cubicBezTo>
                  <a:cubicBezTo>
                    <a:pt x="584" y="6"/>
                    <a:pt x="582" y="7"/>
                    <a:pt x="582" y="7"/>
                  </a:cubicBezTo>
                  <a:cubicBezTo>
                    <a:pt x="575" y="8"/>
                    <a:pt x="566" y="6"/>
                    <a:pt x="561" y="7"/>
                  </a:cubicBezTo>
                  <a:cubicBezTo>
                    <a:pt x="559" y="7"/>
                    <a:pt x="557" y="9"/>
                    <a:pt x="556" y="9"/>
                  </a:cubicBezTo>
                  <a:cubicBezTo>
                    <a:pt x="556" y="11"/>
                    <a:pt x="556" y="11"/>
                    <a:pt x="556" y="11"/>
                  </a:cubicBezTo>
                  <a:cubicBezTo>
                    <a:pt x="556" y="11"/>
                    <a:pt x="557" y="11"/>
                    <a:pt x="558" y="11"/>
                  </a:cubicBezTo>
                  <a:cubicBezTo>
                    <a:pt x="558" y="12"/>
                    <a:pt x="557" y="13"/>
                    <a:pt x="558" y="13"/>
                  </a:cubicBezTo>
                  <a:cubicBezTo>
                    <a:pt x="559" y="14"/>
                    <a:pt x="561" y="13"/>
                    <a:pt x="562" y="13"/>
                  </a:cubicBezTo>
                  <a:cubicBezTo>
                    <a:pt x="562" y="13"/>
                    <a:pt x="563" y="15"/>
                    <a:pt x="563" y="15"/>
                  </a:cubicBezTo>
                  <a:cubicBezTo>
                    <a:pt x="564" y="15"/>
                    <a:pt x="566" y="16"/>
                    <a:pt x="567" y="17"/>
                  </a:cubicBezTo>
                  <a:cubicBezTo>
                    <a:pt x="567" y="18"/>
                    <a:pt x="566" y="20"/>
                    <a:pt x="566" y="20"/>
                  </a:cubicBezTo>
                  <a:cubicBezTo>
                    <a:pt x="564" y="17"/>
                    <a:pt x="563" y="15"/>
                    <a:pt x="560" y="15"/>
                  </a:cubicBezTo>
                  <a:cubicBezTo>
                    <a:pt x="559" y="14"/>
                    <a:pt x="557" y="15"/>
                    <a:pt x="557" y="15"/>
                  </a:cubicBezTo>
                  <a:cubicBezTo>
                    <a:pt x="556" y="14"/>
                    <a:pt x="555" y="12"/>
                    <a:pt x="554" y="11"/>
                  </a:cubicBezTo>
                  <a:cubicBezTo>
                    <a:pt x="554" y="12"/>
                    <a:pt x="553" y="11"/>
                    <a:pt x="552" y="11"/>
                  </a:cubicBezTo>
                  <a:cubicBezTo>
                    <a:pt x="552" y="11"/>
                    <a:pt x="551" y="13"/>
                    <a:pt x="551" y="13"/>
                  </a:cubicBezTo>
                  <a:cubicBezTo>
                    <a:pt x="549" y="14"/>
                    <a:pt x="547" y="13"/>
                    <a:pt x="545" y="13"/>
                  </a:cubicBezTo>
                  <a:cubicBezTo>
                    <a:pt x="544" y="12"/>
                    <a:pt x="544" y="11"/>
                    <a:pt x="543" y="11"/>
                  </a:cubicBezTo>
                  <a:cubicBezTo>
                    <a:pt x="543" y="11"/>
                    <a:pt x="543" y="13"/>
                    <a:pt x="543" y="13"/>
                  </a:cubicBezTo>
                  <a:cubicBezTo>
                    <a:pt x="543" y="14"/>
                    <a:pt x="540" y="17"/>
                    <a:pt x="539" y="17"/>
                  </a:cubicBezTo>
                  <a:cubicBezTo>
                    <a:pt x="538" y="17"/>
                    <a:pt x="537" y="18"/>
                    <a:pt x="536" y="17"/>
                  </a:cubicBezTo>
                  <a:cubicBezTo>
                    <a:pt x="535" y="17"/>
                    <a:pt x="535" y="15"/>
                    <a:pt x="535" y="15"/>
                  </a:cubicBezTo>
                  <a:cubicBezTo>
                    <a:pt x="534" y="15"/>
                    <a:pt x="533" y="15"/>
                    <a:pt x="532" y="15"/>
                  </a:cubicBezTo>
                  <a:cubicBezTo>
                    <a:pt x="532" y="15"/>
                    <a:pt x="531" y="16"/>
                    <a:pt x="531" y="17"/>
                  </a:cubicBezTo>
                  <a:cubicBezTo>
                    <a:pt x="532" y="18"/>
                    <a:pt x="533" y="19"/>
                    <a:pt x="533" y="19"/>
                  </a:cubicBezTo>
                  <a:cubicBezTo>
                    <a:pt x="534" y="20"/>
                    <a:pt x="535" y="19"/>
                    <a:pt x="536" y="19"/>
                  </a:cubicBezTo>
                  <a:cubicBezTo>
                    <a:pt x="536" y="21"/>
                    <a:pt x="536" y="21"/>
                    <a:pt x="536" y="21"/>
                  </a:cubicBezTo>
                  <a:cubicBezTo>
                    <a:pt x="532" y="19"/>
                    <a:pt x="529" y="17"/>
                    <a:pt x="526" y="17"/>
                  </a:cubicBezTo>
                  <a:cubicBezTo>
                    <a:pt x="526" y="16"/>
                    <a:pt x="524" y="17"/>
                    <a:pt x="524" y="17"/>
                  </a:cubicBezTo>
                  <a:cubicBezTo>
                    <a:pt x="523" y="16"/>
                    <a:pt x="522" y="14"/>
                    <a:pt x="521" y="14"/>
                  </a:cubicBezTo>
                  <a:cubicBezTo>
                    <a:pt x="520" y="14"/>
                    <a:pt x="518" y="14"/>
                    <a:pt x="517" y="14"/>
                  </a:cubicBezTo>
                  <a:cubicBezTo>
                    <a:pt x="517" y="16"/>
                    <a:pt x="517" y="21"/>
                    <a:pt x="518" y="23"/>
                  </a:cubicBezTo>
                  <a:cubicBezTo>
                    <a:pt x="519" y="24"/>
                    <a:pt x="521" y="24"/>
                    <a:pt x="521" y="25"/>
                  </a:cubicBezTo>
                  <a:cubicBezTo>
                    <a:pt x="521" y="25"/>
                    <a:pt x="521" y="26"/>
                    <a:pt x="521" y="27"/>
                  </a:cubicBezTo>
                  <a:cubicBezTo>
                    <a:pt x="520" y="26"/>
                    <a:pt x="519" y="24"/>
                    <a:pt x="518" y="23"/>
                  </a:cubicBezTo>
                  <a:cubicBezTo>
                    <a:pt x="517" y="23"/>
                    <a:pt x="517" y="22"/>
                    <a:pt x="516" y="22"/>
                  </a:cubicBezTo>
                  <a:cubicBezTo>
                    <a:pt x="516" y="23"/>
                    <a:pt x="515" y="21"/>
                    <a:pt x="514" y="21"/>
                  </a:cubicBezTo>
                  <a:cubicBezTo>
                    <a:pt x="514" y="22"/>
                    <a:pt x="515" y="25"/>
                    <a:pt x="514" y="25"/>
                  </a:cubicBezTo>
                  <a:cubicBezTo>
                    <a:pt x="513" y="25"/>
                    <a:pt x="513" y="25"/>
                    <a:pt x="513" y="25"/>
                  </a:cubicBezTo>
                  <a:cubicBezTo>
                    <a:pt x="510" y="21"/>
                    <a:pt x="510" y="19"/>
                    <a:pt x="504" y="18"/>
                  </a:cubicBezTo>
                  <a:cubicBezTo>
                    <a:pt x="503" y="17"/>
                    <a:pt x="503" y="17"/>
                    <a:pt x="503" y="17"/>
                  </a:cubicBezTo>
                  <a:cubicBezTo>
                    <a:pt x="500" y="16"/>
                    <a:pt x="498" y="17"/>
                    <a:pt x="495" y="16"/>
                  </a:cubicBezTo>
                  <a:cubicBezTo>
                    <a:pt x="491" y="15"/>
                    <a:pt x="491" y="15"/>
                    <a:pt x="491" y="15"/>
                  </a:cubicBezTo>
                  <a:cubicBezTo>
                    <a:pt x="491" y="14"/>
                    <a:pt x="490" y="13"/>
                    <a:pt x="490" y="13"/>
                  </a:cubicBezTo>
                  <a:cubicBezTo>
                    <a:pt x="490" y="12"/>
                    <a:pt x="490" y="12"/>
                    <a:pt x="490" y="12"/>
                  </a:cubicBezTo>
                  <a:cubicBezTo>
                    <a:pt x="488" y="11"/>
                    <a:pt x="484" y="12"/>
                    <a:pt x="482" y="12"/>
                  </a:cubicBezTo>
                  <a:cubicBezTo>
                    <a:pt x="483" y="13"/>
                    <a:pt x="482" y="13"/>
                    <a:pt x="482" y="14"/>
                  </a:cubicBezTo>
                  <a:cubicBezTo>
                    <a:pt x="482" y="14"/>
                    <a:pt x="485" y="18"/>
                    <a:pt x="486" y="19"/>
                  </a:cubicBezTo>
                  <a:cubicBezTo>
                    <a:pt x="480" y="17"/>
                    <a:pt x="476" y="19"/>
                    <a:pt x="470" y="18"/>
                  </a:cubicBezTo>
                  <a:cubicBezTo>
                    <a:pt x="471" y="20"/>
                    <a:pt x="471" y="21"/>
                    <a:pt x="472" y="23"/>
                  </a:cubicBezTo>
                  <a:cubicBezTo>
                    <a:pt x="474" y="23"/>
                    <a:pt x="474" y="22"/>
                    <a:pt x="476" y="23"/>
                  </a:cubicBezTo>
                  <a:cubicBezTo>
                    <a:pt x="477" y="23"/>
                    <a:pt x="478" y="25"/>
                    <a:pt x="478" y="25"/>
                  </a:cubicBezTo>
                  <a:cubicBezTo>
                    <a:pt x="481" y="25"/>
                    <a:pt x="482" y="23"/>
                    <a:pt x="484" y="23"/>
                  </a:cubicBezTo>
                  <a:cubicBezTo>
                    <a:pt x="485" y="23"/>
                    <a:pt x="487" y="24"/>
                    <a:pt x="489" y="24"/>
                  </a:cubicBezTo>
                  <a:cubicBezTo>
                    <a:pt x="490" y="24"/>
                    <a:pt x="491" y="22"/>
                    <a:pt x="493" y="23"/>
                  </a:cubicBezTo>
                  <a:cubicBezTo>
                    <a:pt x="493" y="23"/>
                    <a:pt x="494" y="24"/>
                    <a:pt x="494" y="24"/>
                  </a:cubicBezTo>
                  <a:cubicBezTo>
                    <a:pt x="494" y="25"/>
                    <a:pt x="494" y="25"/>
                    <a:pt x="494" y="25"/>
                  </a:cubicBezTo>
                  <a:cubicBezTo>
                    <a:pt x="494" y="26"/>
                    <a:pt x="492" y="25"/>
                    <a:pt x="492" y="25"/>
                  </a:cubicBezTo>
                  <a:cubicBezTo>
                    <a:pt x="492" y="25"/>
                    <a:pt x="492" y="31"/>
                    <a:pt x="492" y="31"/>
                  </a:cubicBezTo>
                  <a:cubicBezTo>
                    <a:pt x="491" y="31"/>
                    <a:pt x="491" y="31"/>
                    <a:pt x="490" y="31"/>
                  </a:cubicBezTo>
                  <a:cubicBezTo>
                    <a:pt x="490" y="29"/>
                    <a:pt x="490" y="28"/>
                    <a:pt x="489" y="26"/>
                  </a:cubicBezTo>
                  <a:cubicBezTo>
                    <a:pt x="487" y="26"/>
                    <a:pt x="486" y="26"/>
                    <a:pt x="484" y="27"/>
                  </a:cubicBezTo>
                  <a:cubicBezTo>
                    <a:pt x="483" y="29"/>
                    <a:pt x="483" y="29"/>
                    <a:pt x="483" y="29"/>
                  </a:cubicBezTo>
                  <a:cubicBezTo>
                    <a:pt x="483" y="29"/>
                    <a:pt x="476" y="26"/>
                    <a:pt x="474" y="25"/>
                  </a:cubicBezTo>
                  <a:cubicBezTo>
                    <a:pt x="475" y="25"/>
                    <a:pt x="473" y="27"/>
                    <a:pt x="473" y="27"/>
                  </a:cubicBezTo>
                  <a:cubicBezTo>
                    <a:pt x="474" y="27"/>
                    <a:pt x="475" y="30"/>
                    <a:pt x="474" y="30"/>
                  </a:cubicBezTo>
                  <a:close/>
                  <a:moveTo>
                    <a:pt x="101" y="453"/>
                  </a:moveTo>
                  <a:cubicBezTo>
                    <a:pt x="102" y="453"/>
                    <a:pt x="102" y="453"/>
                    <a:pt x="102" y="453"/>
                  </a:cubicBezTo>
                  <a:cubicBezTo>
                    <a:pt x="102" y="452"/>
                    <a:pt x="102" y="452"/>
                    <a:pt x="102" y="452"/>
                  </a:cubicBezTo>
                  <a:cubicBezTo>
                    <a:pt x="102" y="452"/>
                    <a:pt x="103" y="453"/>
                    <a:pt x="104" y="453"/>
                  </a:cubicBezTo>
                  <a:cubicBezTo>
                    <a:pt x="103" y="453"/>
                    <a:pt x="104" y="455"/>
                    <a:pt x="104" y="455"/>
                  </a:cubicBezTo>
                  <a:cubicBezTo>
                    <a:pt x="103" y="456"/>
                    <a:pt x="102" y="455"/>
                    <a:pt x="102" y="455"/>
                  </a:cubicBezTo>
                  <a:cubicBezTo>
                    <a:pt x="100" y="456"/>
                    <a:pt x="97" y="462"/>
                    <a:pt x="96" y="464"/>
                  </a:cubicBezTo>
                  <a:cubicBezTo>
                    <a:pt x="97" y="465"/>
                    <a:pt x="99" y="465"/>
                    <a:pt x="100" y="466"/>
                  </a:cubicBezTo>
                  <a:cubicBezTo>
                    <a:pt x="100" y="467"/>
                    <a:pt x="99" y="467"/>
                    <a:pt x="99" y="467"/>
                  </a:cubicBezTo>
                  <a:cubicBezTo>
                    <a:pt x="99" y="467"/>
                    <a:pt x="99" y="469"/>
                    <a:pt x="99" y="469"/>
                  </a:cubicBezTo>
                  <a:cubicBezTo>
                    <a:pt x="99" y="469"/>
                    <a:pt x="101" y="470"/>
                    <a:pt x="101" y="470"/>
                  </a:cubicBezTo>
                  <a:cubicBezTo>
                    <a:pt x="101" y="471"/>
                    <a:pt x="101" y="471"/>
                    <a:pt x="101" y="471"/>
                  </a:cubicBezTo>
                  <a:cubicBezTo>
                    <a:pt x="98" y="470"/>
                    <a:pt x="100" y="476"/>
                    <a:pt x="101" y="477"/>
                  </a:cubicBezTo>
                  <a:cubicBezTo>
                    <a:pt x="104" y="480"/>
                    <a:pt x="104" y="480"/>
                    <a:pt x="104" y="480"/>
                  </a:cubicBezTo>
                  <a:cubicBezTo>
                    <a:pt x="104" y="479"/>
                    <a:pt x="106" y="480"/>
                    <a:pt x="106" y="479"/>
                  </a:cubicBezTo>
                  <a:cubicBezTo>
                    <a:pt x="107" y="479"/>
                    <a:pt x="106" y="478"/>
                    <a:pt x="106" y="478"/>
                  </a:cubicBezTo>
                  <a:cubicBezTo>
                    <a:pt x="108" y="475"/>
                    <a:pt x="108" y="475"/>
                    <a:pt x="108" y="475"/>
                  </a:cubicBezTo>
                  <a:cubicBezTo>
                    <a:pt x="109" y="474"/>
                    <a:pt x="110" y="476"/>
                    <a:pt x="111" y="475"/>
                  </a:cubicBezTo>
                  <a:cubicBezTo>
                    <a:pt x="110" y="477"/>
                    <a:pt x="110" y="476"/>
                    <a:pt x="109" y="477"/>
                  </a:cubicBezTo>
                  <a:cubicBezTo>
                    <a:pt x="109" y="478"/>
                    <a:pt x="110" y="481"/>
                    <a:pt x="110" y="481"/>
                  </a:cubicBezTo>
                  <a:cubicBezTo>
                    <a:pt x="110" y="481"/>
                    <a:pt x="108" y="481"/>
                    <a:pt x="108" y="481"/>
                  </a:cubicBezTo>
                  <a:cubicBezTo>
                    <a:pt x="108" y="481"/>
                    <a:pt x="107" y="483"/>
                    <a:pt x="107" y="484"/>
                  </a:cubicBezTo>
                  <a:cubicBezTo>
                    <a:pt x="108" y="484"/>
                    <a:pt x="109" y="485"/>
                    <a:pt x="110" y="486"/>
                  </a:cubicBezTo>
                  <a:cubicBezTo>
                    <a:pt x="110" y="489"/>
                    <a:pt x="110" y="489"/>
                    <a:pt x="110" y="489"/>
                  </a:cubicBezTo>
                  <a:cubicBezTo>
                    <a:pt x="110" y="489"/>
                    <a:pt x="112" y="487"/>
                    <a:pt x="110" y="487"/>
                  </a:cubicBezTo>
                  <a:cubicBezTo>
                    <a:pt x="111" y="487"/>
                    <a:pt x="112" y="487"/>
                    <a:pt x="113" y="487"/>
                  </a:cubicBezTo>
                  <a:cubicBezTo>
                    <a:pt x="114" y="487"/>
                    <a:pt x="112" y="486"/>
                    <a:pt x="114" y="485"/>
                  </a:cubicBezTo>
                  <a:cubicBezTo>
                    <a:pt x="114" y="487"/>
                    <a:pt x="114" y="490"/>
                    <a:pt x="116" y="491"/>
                  </a:cubicBezTo>
                  <a:cubicBezTo>
                    <a:pt x="116" y="492"/>
                    <a:pt x="118" y="491"/>
                    <a:pt x="120" y="493"/>
                  </a:cubicBezTo>
                  <a:cubicBezTo>
                    <a:pt x="119" y="495"/>
                    <a:pt x="119" y="495"/>
                    <a:pt x="119" y="495"/>
                  </a:cubicBezTo>
                  <a:cubicBezTo>
                    <a:pt x="118" y="494"/>
                    <a:pt x="119" y="495"/>
                    <a:pt x="121" y="495"/>
                  </a:cubicBezTo>
                  <a:cubicBezTo>
                    <a:pt x="120" y="497"/>
                    <a:pt x="121" y="496"/>
                    <a:pt x="120" y="497"/>
                  </a:cubicBezTo>
                  <a:cubicBezTo>
                    <a:pt x="120" y="498"/>
                    <a:pt x="120" y="499"/>
                    <a:pt x="120" y="500"/>
                  </a:cubicBezTo>
                  <a:cubicBezTo>
                    <a:pt x="120" y="500"/>
                    <a:pt x="122" y="501"/>
                    <a:pt x="122" y="501"/>
                  </a:cubicBezTo>
                  <a:cubicBezTo>
                    <a:pt x="122" y="501"/>
                    <a:pt x="121" y="502"/>
                    <a:pt x="120" y="502"/>
                  </a:cubicBezTo>
                  <a:cubicBezTo>
                    <a:pt x="118" y="502"/>
                    <a:pt x="122" y="502"/>
                    <a:pt x="121" y="503"/>
                  </a:cubicBezTo>
                  <a:cubicBezTo>
                    <a:pt x="120" y="504"/>
                    <a:pt x="119" y="503"/>
                    <a:pt x="118" y="504"/>
                  </a:cubicBezTo>
                  <a:cubicBezTo>
                    <a:pt x="117" y="505"/>
                    <a:pt x="119" y="509"/>
                    <a:pt x="119" y="510"/>
                  </a:cubicBezTo>
                  <a:cubicBezTo>
                    <a:pt x="117" y="510"/>
                    <a:pt x="116" y="510"/>
                    <a:pt x="114" y="509"/>
                  </a:cubicBezTo>
                  <a:cubicBezTo>
                    <a:pt x="114" y="509"/>
                    <a:pt x="114" y="512"/>
                    <a:pt x="114" y="513"/>
                  </a:cubicBezTo>
                  <a:cubicBezTo>
                    <a:pt x="116" y="514"/>
                    <a:pt x="116" y="514"/>
                    <a:pt x="116" y="514"/>
                  </a:cubicBezTo>
                  <a:cubicBezTo>
                    <a:pt x="116" y="515"/>
                    <a:pt x="116" y="517"/>
                    <a:pt x="116" y="520"/>
                  </a:cubicBezTo>
                  <a:cubicBezTo>
                    <a:pt x="117" y="520"/>
                    <a:pt x="117" y="521"/>
                    <a:pt x="118" y="520"/>
                  </a:cubicBezTo>
                  <a:cubicBezTo>
                    <a:pt x="119" y="520"/>
                    <a:pt x="120" y="518"/>
                    <a:pt x="121" y="518"/>
                  </a:cubicBezTo>
                  <a:cubicBezTo>
                    <a:pt x="122" y="520"/>
                    <a:pt x="122" y="520"/>
                    <a:pt x="122" y="520"/>
                  </a:cubicBezTo>
                  <a:cubicBezTo>
                    <a:pt x="124" y="520"/>
                    <a:pt x="127" y="520"/>
                    <a:pt x="130" y="520"/>
                  </a:cubicBezTo>
                  <a:cubicBezTo>
                    <a:pt x="129" y="523"/>
                    <a:pt x="129" y="525"/>
                    <a:pt x="129" y="526"/>
                  </a:cubicBezTo>
                  <a:cubicBezTo>
                    <a:pt x="131" y="525"/>
                    <a:pt x="132" y="525"/>
                    <a:pt x="135" y="525"/>
                  </a:cubicBezTo>
                  <a:cubicBezTo>
                    <a:pt x="135" y="525"/>
                    <a:pt x="135" y="526"/>
                    <a:pt x="135" y="526"/>
                  </a:cubicBezTo>
                  <a:cubicBezTo>
                    <a:pt x="136" y="527"/>
                    <a:pt x="137" y="526"/>
                    <a:pt x="137" y="526"/>
                  </a:cubicBezTo>
                  <a:cubicBezTo>
                    <a:pt x="137" y="526"/>
                    <a:pt x="137" y="529"/>
                    <a:pt x="137" y="529"/>
                  </a:cubicBezTo>
                  <a:cubicBezTo>
                    <a:pt x="139" y="530"/>
                    <a:pt x="141" y="530"/>
                    <a:pt x="143" y="530"/>
                  </a:cubicBezTo>
                  <a:cubicBezTo>
                    <a:pt x="143" y="534"/>
                    <a:pt x="142" y="535"/>
                    <a:pt x="146" y="537"/>
                  </a:cubicBezTo>
                  <a:cubicBezTo>
                    <a:pt x="147" y="537"/>
                    <a:pt x="148" y="537"/>
                    <a:pt x="149" y="537"/>
                  </a:cubicBezTo>
                  <a:cubicBezTo>
                    <a:pt x="149" y="537"/>
                    <a:pt x="149" y="538"/>
                    <a:pt x="149" y="538"/>
                  </a:cubicBezTo>
                  <a:cubicBezTo>
                    <a:pt x="156" y="538"/>
                    <a:pt x="158" y="539"/>
                    <a:pt x="162" y="540"/>
                  </a:cubicBezTo>
                  <a:cubicBezTo>
                    <a:pt x="162" y="539"/>
                    <a:pt x="162" y="537"/>
                    <a:pt x="162" y="536"/>
                  </a:cubicBezTo>
                  <a:cubicBezTo>
                    <a:pt x="162" y="536"/>
                    <a:pt x="160" y="536"/>
                    <a:pt x="159" y="535"/>
                  </a:cubicBezTo>
                  <a:cubicBezTo>
                    <a:pt x="159" y="535"/>
                    <a:pt x="157" y="532"/>
                    <a:pt x="157" y="532"/>
                  </a:cubicBezTo>
                  <a:cubicBezTo>
                    <a:pt x="157" y="531"/>
                    <a:pt x="158" y="531"/>
                    <a:pt x="157" y="530"/>
                  </a:cubicBezTo>
                  <a:cubicBezTo>
                    <a:pt x="156" y="529"/>
                    <a:pt x="151" y="526"/>
                    <a:pt x="149" y="525"/>
                  </a:cubicBezTo>
                  <a:cubicBezTo>
                    <a:pt x="147" y="524"/>
                    <a:pt x="144" y="525"/>
                    <a:pt x="143" y="523"/>
                  </a:cubicBezTo>
                  <a:cubicBezTo>
                    <a:pt x="142" y="523"/>
                    <a:pt x="143" y="520"/>
                    <a:pt x="143" y="520"/>
                  </a:cubicBezTo>
                  <a:cubicBezTo>
                    <a:pt x="143" y="519"/>
                    <a:pt x="141" y="519"/>
                    <a:pt x="140" y="519"/>
                  </a:cubicBezTo>
                  <a:cubicBezTo>
                    <a:pt x="139" y="519"/>
                    <a:pt x="139" y="515"/>
                    <a:pt x="139" y="517"/>
                  </a:cubicBezTo>
                  <a:cubicBezTo>
                    <a:pt x="140" y="515"/>
                    <a:pt x="140" y="515"/>
                    <a:pt x="140" y="515"/>
                  </a:cubicBezTo>
                  <a:cubicBezTo>
                    <a:pt x="139" y="515"/>
                    <a:pt x="139" y="516"/>
                    <a:pt x="138" y="516"/>
                  </a:cubicBezTo>
                  <a:cubicBezTo>
                    <a:pt x="138" y="516"/>
                    <a:pt x="136" y="514"/>
                    <a:pt x="135" y="514"/>
                  </a:cubicBezTo>
                  <a:cubicBezTo>
                    <a:pt x="133" y="513"/>
                    <a:pt x="130" y="514"/>
                    <a:pt x="128" y="514"/>
                  </a:cubicBezTo>
                  <a:cubicBezTo>
                    <a:pt x="125" y="513"/>
                    <a:pt x="121" y="511"/>
                    <a:pt x="119" y="511"/>
                  </a:cubicBezTo>
                  <a:cubicBezTo>
                    <a:pt x="121" y="510"/>
                    <a:pt x="123" y="508"/>
                    <a:pt x="127" y="508"/>
                  </a:cubicBezTo>
                  <a:cubicBezTo>
                    <a:pt x="131" y="508"/>
                    <a:pt x="130" y="510"/>
                    <a:pt x="128" y="512"/>
                  </a:cubicBezTo>
                  <a:cubicBezTo>
                    <a:pt x="129" y="512"/>
                    <a:pt x="129" y="513"/>
                    <a:pt x="130" y="513"/>
                  </a:cubicBezTo>
                  <a:cubicBezTo>
                    <a:pt x="132" y="514"/>
                    <a:pt x="137" y="512"/>
                    <a:pt x="139" y="511"/>
                  </a:cubicBezTo>
                  <a:cubicBezTo>
                    <a:pt x="140" y="511"/>
                    <a:pt x="141" y="510"/>
                    <a:pt x="142" y="510"/>
                  </a:cubicBezTo>
                  <a:cubicBezTo>
                    <a:pt x="143" y="510"/>
                    <a:pt x="142" y="512"/>
                    <a:pt x="142" y="513"/>
                  </a:cubicBezTo>
                  <a:cubicBezTo>
                    <a:pt x="142" y="513"/>
                    <a:pt x="144" y="513"/>
                    <a:pt x="145" y="514"/>
                  </a:cubicBezTo>
                  <a:cubicBezTo>
                    <a:pt x="145" y="515"/>
                    <a:pt x="144" y="515"/>
                    <a:pt x="144" y="516"/>
                  </a:cubicBezTo>
                  <a:cubicBezTo>
                    <a:pt x="147" y="517"/>
                    <a:pt x="148" y="517"/>
                    <a:pt x="151" y="517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5" y="520"/>
                    <a:pt x="149" y="524"/>
                    <a:pt x="153" y="523"/>
                  </a:cubicBezTo>
                  <a:cubicBezTo>
                    <a:pt x="154" y="523"/>
                    <a:pt x="155" y="521"/>
                    <a:pt x="155" y="520"/>
                  </a:cubicBezTo>
                  <a:cubicBezTo>
                    <a:pt x="156" y="520"/>
                    <a:pt x="157" y="521"/>
                    <a:pt x="157" y="520"/>
                  </a:cubicBezTo>
                  <a:cubicBezTo>
                    <a:pt x="157" y="521"/>
                    <a:pt x="158" y="522"/>
                    <a:pt x="158" y="522"/>
                  </a:cubicBezTo>
                  <a:cubicBezTo>
                    <a:pt x="157" y="522"/>
                    <a:pt x="157" y="524"/>
                    <a:pt x="157" y="524"/>
                  </a:cubicBezTo>
                  <a:cubicBezTo>
                    <a:pt x="158" y="525"/>
                    <a:pt x="159" y="525"/>
                    <a:pt x="160" y="526"/>
                  </a:cubicBezTo>
                  <a:cubicBezTo>
                    <a:pt x="160" y="527"/>
                    <a:pt x="160" y="527"/>
                    <a:pt x="160" y="527"/>
                  </a:cubicBezTo>
                  <a:cubicBezTo>
                    <a:pt x="161" y="527"/>
                    <a:pt x="161" y="527"/>
                    <a:pt x="162" y="527"/>
                  </a:cubicBezTo>
                  <a:cubicBezTo>
                    <a:pt x="162" y="528"/>
                    <a:pt x="162" y="529"/>
                    <a:pt x="162" y="530"/>
                  </a:cubicBezTo>
                  <a:cubicBezTo>
                    <a:pt x="163" y="531"/>
                    <a:pt x="165" y="531"/>
                    <a:pt x="165" y="532"/>
                  </a:cubicBezTo>
                  <a:cubicBezTo>
                    <a:pt x="403" y="536"/>
                    <a:pt x="403" y="536"/>
                    <a:pt x="403" y="536"/>
                  </a:cubicBezTo>
                  <a:cubicBezTo>
                    <a:pt x="403" y="536"/>
                    <a:pt x="403" y="531"/>
                    <a:pt x="405" y="531"/>
                  </a:cubicBezTo>
                  <a:cubicBezTo>
                    <a:pt x="407" y="531"/>
                    <a:pt x="409" y="539"/>
                    <a:pt x="409" y="539"/>
                  </a:cubicBezTo>
                  <a:cubicBezTo>
                    <a:pt x="409" y="539"/>
                    <a:pt x="410" y="540"/>
                    <a:pt x="413" y="540"/>
                  </a:cubicBezTo>
                  <a:cubicBezTo>
                    <a:pt x="416" y="540"/>
                    <a:pt x="418" y="544"/>
                    <a:pt x="419" y="542"/>
                  </a:cubicBezTo>
                  <a:cubicBezTo>
                    <a:pt x="419" y="540"/>
                    <a:pt x="422" y="539"/>
                    <a:pt x="423" y="540"/>
                  </a:cubicBezTo>
                  <a:cubicBezTo>
                    <a:pt x="425" y="541"/>
                    <a:pt x="427" y="543"/>
                    <a:pt x="430" y="543"/>
                  </a:cubicBezTo>
                  <a:cubicBezTo>
                    <a:pt x="432" y="543"/>
                    <a:pt x="433" y="544"/>
                    <a:pt x="435" y="544"/>
                  </a:cubicBezTo>
                  <a:cubicBezTo>
                    <a:pt x="437" y="543"/>
                    <a:pt x="438" y="544"/>
                    <a:pt x="440" y="544"/>
                  </a:cubicBezTo>
                  <a:cubicBezTo>
                    <a:pt x="442" y="545"/>
                    <a:pt x="443" y="543"/>
                    <a:pt x="445" y="545"/>
                  </a:cubicBezTo>
                  <a:cubicBezTo>
                    <a:pt x="446" y="546"/>
                    <a:pt x="448" y="546"/>
                    <a:pt x="449" y="547"/>
                  </a:cubicBezTo>
                  <a:cubicBezTo>
                    <a:pt x="451" y="546"/>
                    <a:pt x="451" y="545"/>
                    <a:pt x="453" y="540"/>
                  </a:cubicBezTo>
                  <a:cubicBezTo>
                    <a:pt x="454" y="540"/>
                    <a:pt x="454" y="541"/>
                    <a:pt x="456" y="541"/>
                  </a:cubicBezTo>
                  <a:cubicBezTo>
                    <a:pt x="456" y="541"/>
                    <a:pt x="457" y="539"/>
                    <a:pt x="457" y="539"/>
                  </a:cubicBezTo>
                  <a:cubicBezTo>
                    <a:pt x="459" y="539"/>
                    <a:pt x="459" y="539"/>
                    <a:pt x="459" y="539"/>
                  </a:cubicBezTo>
                  <a:cubicBezTo>
                    <a:pt x="459" y="538"/>
                    <a:pt x="458" y="537"/>
                    <a:pt x="459" y="536"/>
                  </a:cubicBezTo>
                  <a:cubicBezTo>
                    <a:pt x="461" y="536"/>
                    <a:pt x="461" y="536"/>
                    <a:pt x="461" y="536"/>
                  </a:cubicBezTo>
                  <a:cubicBezTo>
                    <a:pt x="459" y="537"/>
                    <a:pt x="460" y="539"/>
                    <a:pt x="461" y="539"/>
                  </a:cubicBezTo>
                  <a:cubicBezTo>
                    <a:pt x="461" y="539"/>
                    <a:pt x="462" y="539"/>
                    <a:pt x="462" y="538"/>
                  </a:cubicBezTo>
                  <a:cubicBezTo>
                    <a:pt x="462" y="537"/>
                    <a:pt x="462" y="537"/>
                    <a:pt x="462" y="537"/>
                  </a:cubicBezTo>
                  <a:cubicBezTo>
                    <a:pt x="462" y="538"/>
                    <a:pt x="461" y="536"/>
                    <a:pt x="461" y="535"/>
                  </a:cubicBezTo>
                  <a:cubicBezTo>
                    <a:pt x="463" y="534"/>
                    <a:pt x="463" y="534"/>
                    <a:pt x="463" y="534"/>
                  </a:cubicBezTo>
                  <a:cubicBezTo>
                    <a:pt x="464" y="534"/>
                    <a:pt x="465" y="535"/>
                    <a:pt x="466" y="535"/>
                  </a:cubicBezTo>
                  <a:cubicBezTo>
                    <a:pt x="467" y="535"/>
                    <a:pt x="469" y="534"/>
                    <a:pt x="470" y="534"/>
                  </a:cubicBezTo>
                  <a:cubicBezTo>
                    <a:pt x="471" y="534"/>
                    <a:pt x="470" y="536"/>
                    <a:pt x="472" y="536"/>
                  </a:cubicBezTo>
                  <a:cubicBezTo>
                    <a:pt x="473" y="536"/>
                    <a:pt x="473" y="535"/>
                    <a:pt x="474" y="534"/>
                  </a:cubicBezTo>
                  <a:cubicBezTo>
                    <a:pt x="476" y="538"/>
                    <a:pt x="479" y="547"/>
                    <a:pt x="483" y="548"/>
                  </a:cubicBezTo>
                  <a:cubicBezTo>
                    <a:pt x="485" y="548"/>
                    <a:pt x="486" y="546"/>
                    <a:pt x="488" y="547"/>
                  </a:cubicBezTo>
                  <a:cubicBezTo>
                    <a:pt x="488" y="547"/>
                    <a:pt x="488" y="548"/>
                    <a:pt x="489" y="548"/>
                  </a:cubicBezTo>
                  <a:cubicBezTo>
                    <a:pt x="490" y="554"/>
                    <a:pt x="488" y="552"/>
                    <a:pt x="492" y="555"/>
                  </a:cubicBezTo>
                  <a:cubicBezTo>
                    <a:pt x="492" y="556"/>
                    <a:pt x="492" y="556"/>
                    <a:pt x="491" y="556"/>
                  </a:cubicBezTo>
                  <a:cubicBezTo>
                    <a:pt x="492" y="560"/>
                    <a:pt x="492" y="562"/>
                    <a:pt x="493" y="566"/>
                  </a:cubicBezTo>
                  <a:cubicBezTo>
                    <a:pt x="494" y="566"/>
                    <a:pt x="496" y="566"/>
                    <a:pt x="497" y="566"/>
                  </a:cubicBezTo>
                  <a:cubicBezTo>
                    <a:pt x="498" y="567"/>
                    <a:pt x="500" y="570"/>
                    <a:pt x="502" y="570"/>
                  </a:cubicBezTo>
                  <a:cubicBezTo>
                    <a:pt x="503" y="571"/>
                    <a:pt x="502" y="570"/>
                    <a:pt x="503" y="570"/>
                  </a:cubicBezTo>
                  <a:cubicBezTo>
                    <a:pt x="503" y="570"/>
                    <a:pt x="508" y="570"/>
                    <a:pt x="509" y="570"/>
                  </a:cubicBezTo>
                  <a:cubicBezTo>
                    <a:pt x="510" y="572"/>
                    <a:pt x="510" y="572"/>
                    <a:pt x="510" y="572"/>
                  </a:cubicBezTo>
                  <a:cubicBezTo>
                    <a:pt x="512" y="572"/>
                    <a:pt x="514" y="571"/>
                    <a:pt x="516" y="572"/>
                  </a:cubicBezTo>
                  <a:cubicBezTo>
                    <a:pt x="516" y="572"/>
                    <a:pt x="517" y="574"/>
                    <a:pt x="517" y="574"/>
                  </a:cubicBezTo>
                  <a:cubicBezTo>
                    <a:pt x="521" y="574"/>
                    <a:pt x="522" y="572"/>
                    <a:pt x="525" y="572"/>
                  </a:cubicBezTo>
                  <a:cubicBezTo>
                    <a:pt x="525" y="574"/>
                    <a:pt x="525" y="574"/>
                    <a:pt x="525" y="574"/>
                  </a:cubicBezTo>
                  <a:cubicBezTo>
                    <a:pt x="525" y="575"/>
                    <a:pt x="529" y="575"/>
                    <a:pt x="529" y="576"/>
                  </a:cubicBezTo>
                  <a:cubicBezTo>
                    <a:pt x="529" y="578"/>
                    <a:pt x="529" y="578"/>
                    <a:pt x="529" y="578"/>
                  </a:cubicBezTo>
                  <a:cubicBezTo>
                    <a:pt x="530" y="578"/>
                    <a:pt x="531" y="577"/>
                    <a:pt x="532" y="578"/>
                  </a:cubicBezTo>
                  <a:cubicBezTo>
                    <a:pt x="532" y="584"/>
                    <a:pt x="532" y="583"/>
                    <a:pt x="536" y="586"/>
                  </a:cubicBezTo>
                  <a:cubicBezTo>
                    <a:pt x="536" y="587"/>
                    <a:pt x="536" y="588"/>
                    <a:pt x="536" y="588"/>
                  </a:cubicBezTo>
                  <a:cubicBezTo>
                    <a:pt x="536" y="588"/>
                    <a:pt x="535" y="590"/>
                    <a:pt x="535" y="590"/>
                  </a:cubicBezTo>
                  <a:cubicBezTo>
                    <a:pt x="535" y="590"/>
                    <a:pt x="532" y="590"/>
                    <a:pt x="532" y="590"/>
                  </a:cubicBezTo>
                  <a:cubicBezTo>
                    <a:pt x="533" y="590"/>
                    <a:pt x="532" y="590"/>
                    <a:pt x="532" y="590"/>
                  </a:cubicBezTo>
                  <a:cubicBezTo>
                    <a:pt x="532" y="591"/>
                    <a:pt x="532" y="592"/>
                    <a:pt x="533" y="592"/>
                  </a:cubicBezTo>
                  <a:cubicBezTo>
                    <a:pt x="533" y="592"/>
                    <a:pt x="532" y="592"/>
                    <a:pt x="532" y="594"/>
                  </a:cubicBezTo>
                  <a:cubicBezTo>
                    <a:pt x="532" y="593"/>
                    <a:pt x="530" y="594"/>
                    <a:pt x="530" y="594"/>
                  </a:cubicBezTo>
                  <a:cubicBezTo>
                    <a:pt x="529" y="593"/>
                    <a:pt x="529" y="592"/>
                    <a:pt x="529" y="592"/>
                  </a:cubicBezTo>
                  <a:cubicBezTo>
                    <a:pt x="528" y="591"/>
                    <a:pt x="524" y="591"/>
                    <a:pt x="524" y="591"/>
                  </a:cubicBezTo>
                  <a:cubicBezTo>
                    <a:pt x="524" y="591"/>
                    <a:pt x="524" y="589"/>
                    <a:pt x="524" y="589"/>
                  </a:cubicBezTo>
                  <a:cubicBezTo>
                    <a:pt x="523" y="589"/>
                    <a:pt x="522" y="588"/>
                    <a:pt x="522" y="588"/>
                  </a:cubicBezTo>
                  <a:cubicBezTo>
                    <a:pt x="520" y="590"/>
                    <a:pt x="517" y="593"/>
                    <a:pt x="516" y="594"/>
                  </a:cubicBezTo>
                  <a:cubicBezTo>
                    <a:pt x="514" y="598"/>
                    <a:pt x="517" y="601"/>
                    <a:pt x="516" y="605"/>
                  </a:cubicBezTo>
                  <a:cubicBezTo>
                    <a:pt x="516" y="605"/>
                    <a:pt x="515" y="607"/>
                    <a:pt x="515" y="608"/>
                  </a:cubicBezTo>
                  <a:cubicBezTo>
                    <a:pt x="513" y="608"/>
                    <a:pt x="512" y="608"/>
                    <a:pt x="511" y="609"/>
                  </a:cubicBezTo>
                  <a:cubicBezTo>
                    <a:pt x="511" y="609"/>
                    <a:pt x="510" y="612"/>
                    <a:pt x="510" y="615"/>
                  </a:cubicBezTo>
                  <a:cubicBezTo>
                    <a:pt x="510" y="617"/>
                    <a:pt x="508" y="618"/>
                    <a:pt x="506" y="619"/>
                  </a:cubicBezTo>
                  <a:cubicBezTo>
                    <a:pt x="506" y="619"/>
                    <a:pt x="506" y="620"/>
                    <a:pt x="506" y="622"/>
                  </a:cubicBezTo>
                  <a:cubicBezTo>
                    <a:pt x="511" y="621"/>
                    <a:pt x="511" y="621"/>
                    <a:pt x="514" y="620"/>
                  </a:cubicBezTo>
                  <a:cubicBezTo>
                    <a:pt x="515" y="619"/>
                    <a:pt x="515" y="617"/>
                    <a:pt x="516" y="617"/>
                  </a:cubicBezTo>
                  <a:cubicBezTo>
                    <a:pt x="517" y="616"/>
                    <a:pt x="518" y="617"/>
                    <a:pt x="519" y="616"/>
                  </a:cubicBezTo>
                  <a:cubicBezTo>
                    <a:pt x="519" y="616"/>
                    <a:pt x="520" y="614"/>
                    <a:pt x="521" y="614"/>
                  </a:cubicBezTo>
                  <a:cubicBezTo>
                    <a:pt x="523" y="613"/>
                    <a:pt x="525" y="614"/>
                    <a:pt x="528" y="613"/>
                  </a:cubicBezTo>
                  <a:cubicBezTo>
                    <a:pt x="528" y="613"/>
                    <a:pt x="528" y="611"/>
                    <a:pt x="528" y="611"/>
                  </a:cubicBezTo>
                  <a:cubicBezTo>
                    <a:pt x="531" y="609"/>
                    <a:pt x="534" y="610"/>
                    <a:pt x="537" y="610"/>
                  </a:cubicBezTo>
                  <a:cubicBezTo>
                    <a:pt x="537" y="610"/>
                    <a:pt x="539" y="607"/>
                    <a:pt x="537" y="606"/>
                  </a:cubicBezTo>
                  <a:cubicBezTo>
                    <a:pt x="536" y="606"/>
                    <a:pt x="535" y="607"/>
                    <a:pt x="534" y="606"/>
                  </a:cubicBezTo>
                  <a:cubicBezTo>
                    <a:pt x="534" y="605"/>
                    <a:pt x="534" y="605"/>
                    <a:pt x="534" y="605"/>
                  </a:cubicBezTo>
                  <a:cubicBezTo>
                    <a:pt x="537" y="603"/>
                    <a:pt x="545" y="598"/>
                    <a:pt x="552" y="600"/>
                  </a:cubicBezTo>
                  <a:cubicBezTo>
                    <a:pt x="553" y="600"/>
                    <a:pt x="553" y="602"/>
                    <a:pt x="554" y="602"/>
                  </a:cubicBezTo>
                  <a:cubicBezTo>
                    <a:pt x="554" y="603"/>
                    <a:pt x="556" y="602"/>
                    <a:pt x="556" y="602"/>
                  </a:cubicBezTo>
                  <a:cubicBezTo>
                    <a:pt x="557" y="601"/>
                    <a:pt x="557" y="600"/>
                    <a:pt x="559" y="600"/>
                  </a:cubicBezTo>
                  <a:cubicBezTo>
                    <a:pt x="560" y="599"/>
                    <a:pt x="557" y="599"/>
                    <a:pt x="557" y="599"/>
                  </a:cubicBezTo>
                  <a:cubicBezTo>
                    <a:pt x="556" y="600"/>
                    <a:pt x="556" y="599"/>
                    <a:pt x="555" y="600"/>
                  </a:cubicBezTo>
                  <a:cubicBezTo>
                    <a:pt x="554" y="600"/>
                    <a:pt x="555" y="598"/>
                    <a:pt x="554" y="598"/>
                  </a:cubicBezTo>
                  <a:cubicBezTo>
                    <a:pt x="553" y="597"/>
                    <a:pt x="552" y="598"/>
                    <a:pt x="551" y="597"/>
                  </a:cubicBezTo>
                  <a:cubicBezTo>
                    <a:pt x="551" y="597"/>
                    <a:pt x="550" y="596"/>
                    <a:pt x="550" y="596"/>
                  </a:cubicBezTo>
                  <a:cubicBezTo>
                    <a:pt x="553" y="595"/>
                    <a:pt x="554" y="595"/>
                    <a:pt x="556" y="595"/>
                  </a:cubicBezTo>
                  <a:cubicBezTo>
                    <a:pt x="557" y="595"/>
                    <a:pt x="560" y="597"/>
                    <a:pt x="563" y="596"/>
                  </a:cubicBezTo>
                  <a:cubicBezTo>
                    <a:pt x="564" y="596"/>
                    <a:pt x="565" y="595"/>
                    <a:pt x="566" y="594"/>
                  </a:cubicBezTo>
                  <a:cubicBezTo>
                    <a:pt x="566" y="594"/>
                    <a:pt x="566" y="593"/>
                    <a:pt x="566" y="593"/>
                  </a:cubicBezTo>
                  <a:cubicBezTo>
                    <a:pt x="566" y="593"/>
                    <a:pt x="567" y="591"/>
                    <a:pt x="574" y="587"/>
                  </a:cubicBezTo>
                  <a:cubicBezTo>
                    <a:pt x="578" y="585"/>
                    <a:pt x="579" y="584"/>
                    <a:pt x="581" y="584"/>
                  </a:cubicBezTo>
                  <a:cubicBezTo>
                    <a:pt x="581" y="583"/>
                    <a:pt x="582" y="582"/>
                    <a:pt x="583" y="582"/>
                  </a:cubicBezTo>
                  <a:cubicBezTo>
                    <a:pt x="584" y="582"/>
                    <a:pt x="582" y="583"/>
                    <a:pt x="582" y="584"/>
                  </a:cubicBezTo>
                  <a:cubicBezTo>
                    <a:pt x="582" y="584"/>
                    <a:pt x="583" y="584"/>
                    <a:pt x="583" y="585"/>
                  </a:cubicBezTo>
                  <a:cubicBezTo>
                    <a:pt x="586" y="585"/>
                    <a:pt x="608" y="582"/>
                    <a:pt x="608" y="582"/>
                  </a:cubicBezTo>
                  <a:cubicBezTo>
                    <a:pt x="608" y="582"/>
                    <a:pt x="609" y="579"/>
                    <a:pt x="611" y="578"/>
                  </a:cubicBezTo>
                  <a:cubicBezTo>
                    <a:pt x="613" y="578"/>
                    <a:pt x="619" y="572"/>
                    <a:pt x="619" y="571"/>
                  </a:cubicBezTo>
                  <a:cubicBezTo>
                    <a:pt x="618" y="569"/>
                    <a:pt x="621" y="564"/>
                    <a:pt x="621" y="564"/>
                  </a:cubicBezTo>
                  <a:cubicBezTo>
                    <a:pt x="624" y="559"/>
                    <a:pt x="624" y="559"/>
                    <a:pt x="624" y="559"/>
                  </a:cubicBezTo>
                  <a:cubicBezTo>
                    <a:pt x="624" y="559"/>
                    <a:pt x="626" y="556"/>
                    <a:pt x="627" y="560"/>
                  </a:cubicBezTo>
                  <a:cubicBezTo>
                    <a:pt x="627" y="564"/>
                    <a:pt x="628" y="557"/>
                    <a:pt x="631" y="558"/>
                  </a:cubicBezTo>
                  <a:cubicBezTo>
                    <a:pt x="635" y="559"/>
                    <a:pt x="638" y="560"/>
                    <a:pt x="637" y="565"/>
                  </a:cubicBezTo>
                  <a:cubicBezTo>
                    <a:pt x="637" y="570"/>
                    <a:pt x="637" y="577"/>
                    <a:pt x="637" y="577"/>
                  </a:cubicBezTo>
                  <a:cubicBezTo>
                    <a:pt x="637" y="577"/>
                    <a:pt x="641" y="576"/>
                    <a:pt x="641" y="578"/>
                  </a:cubicBezTo>
                  <a:cubicBezTo>
                    <a:pt x="641" y="581"/>
                    <a:pt x="640" y="583"/>
                    <a:pt x="641" y="583"/>
                  </a:cubicBezTo>
                  <a:cubicBezTo>
                    <a:pt x="642" y="583"/>
                    <a:pt x="643" y="584"/>
                    <a:pt x="643" y="584"/>
                  </a:cubicBezTo>
                  <a:cubicBezTo>
                    <a:pt x="643" y="584"/>
                    <a:pt x="644" y="584"/>
                    <a:pt x="645" y="584"/>
                  </a:cubicBezTo>
                  <a:cubicBezTo>
                    <a:pt x="646" y="584"/>
                    <a:pt x="647" y="586"/>
                    <a:pt x="649" y="586"/>
                  </a:cubicBezTo>
                  <a:cubicBezTo>
                    <a:pt x="649" y="586"/>
                    <a:pt x="651" y="586"/>
                    <a:pt x="650" y="586"/>
                  </a:cubicBezTo>
                  <a:cubicBezTo>
                    <a:pt x="651" y="585"/>
                    <a:pt x="655" y="585"/>
                    <a:pt x="653" y="584"/>
                  </a:cubicBezTo>
                  <a:cubicBezTo>
                    <a:pt x="652" y="583"/>
                    <a:pt x="652" y="583"/>
                    <a:pt x="651" y="583"/>
                  </a:cubicBezTo>
                  <a:cubicBezTo>
                    <a:pt x="651" y="582"/>
                    <a:pt x="651" y="582"/>
                    <a:pt x="651" y="582"/>
                  </a:cubicBezTo>
                  <a:cubicBezTo>
                    <a:pt x="651" y="581"/>
                    <a:pt x="652" y="581"/>
                    <a:pt x="653" y="581"/>
                  </a:cubicBezTo>
                  <a:cubicBezTo>
                    <a:pt x="653" y="580"/>
                    <a:pt x="653" y="579"/>
                    <a:pt x="653" y="578"/>
                  </a:cubicBezTo>
                  <a:cubicBezTo>
                    <a:pt x="653" y="578"/>
                    <a:pt x="654" y="579"/>
                    <a:pt x="655" y="579"/>
                  </a:cubicBezTo>
                  <a:cubicBezTo>
                    <a:pt x="655" y="580"/>
                    <a:pt x="655" y="580"/>
                    <a:pt x="655" y="580"/>
                  </a:cubicBezTo>
                  <a:cubicBezTo>
                    <a:pt x="655" y="580"/>
                    <a:pt x="653" y="581"/>
                    <a:pt x="654" y="581"/>
                  </a:cubicBezTo>
                  <a:cubicBezTo>
                    <a:pt x="653" y="580"/>
                    <a:pt x="654" y="583"/>
                    <a:pt x="655" y="584"/>
                  </a:cubicBezTo>
                  <a:cubicBezTo>
                    <a:pt x="656" y="584"/>
                    <a:pt x="656" y="584"/>
                    <a:pt x="656" y="584"/>
                  </a:cubicBezTo>
                  <a:cubicBezTo>
                    <a:pt x="657" y="583"/>
                    <a:pt x="657" y="580"/>
                    <a:pt x="661" y="579"/>
                  </a:cubicBezTo>
                  <a:cubicBezTo>
                    <a:pt x="661" y="578"/>
                    <a:pt x="661" y="578"/>
                    <a:pt x="661" y="578"/>
                  </a:cubicBezTo>
                  <a:cubicBezTo>
                    <a:pt x="661" y="578"/>
                    <a:pt x="661" y="576"/>
                    <a:pt x="661" y="576"/>
                  </a:cubicBezTo>
                  <a:cubicBezTo>
                    <a:pt x="662" y="576"/>
                    <a:pt x="662" y="576"/>
                    <a:pt x="662" y="576"/>
                  </a:cubicBezTo>
                  <a:cubicBezTo>
                    <a:pt x="662" y="574"/>
                    <a:pt x="662" y="574"/>
                    <a:pt x="662" y="572"/>
                  </a:cubicBezTo>
                  <a:cubicBezTo>
                    <a:pt x="663" y="572"/>
                    <a:pt x="663" y="574"/>
                    <a:pt x="663" y="574"/>
                  </a:cubicBezTo>
                  <a:cubicBezTo>
                    <a:pt x="664" y="574"/>
                    <a:pt x="665" y="573"/>
                    <a:pt x="666" y="573"/>
                  </a:cubicBezTo>
                  <a:cubicBezTo>
                    <a:pt x="666" y="573"/>
                    <a:pt x="666" y="575"/>
                    <a:pt x="666" y="575"/>
                  </a:cubicBezTo>
                  <a:cubicBezTo>
                    <a:pt x="666" y="575"/>
                    <a:pt x="664" y="576"/>
                    <a:pt x="664" y="576"/>
                  </a:cubicBezTo>
                  <a:cubicBezTo>
                    <a:pt x="664" y="577"/>
                    <a:pt x="665" y="577"/>
                    <a:pt x="665" y="578"/>
                  </a:cubicBezTo>
                  <a:cubicBezTo>
                    <a:pt x="664" y="578"/>
                    <a:pt x="663" y="579"/>
                    <a:pt x="663" y="580"/>
                  </a:cubicBezTo>
                  <a:cubicBezTo>
                    <a:pt x="662" y="581"/>
                    <a:pt x="663" y="582"/>
                    <a:pt x="663" y="582"/>
                  </a:cubicBezTo>
                  <a:cubicBezTo>
                    <a:pt x="663" y="582"/>
                    <a:pt x="663" y="581"/>
                    <a:pt x="663" y="581"/>
                  </a:cubicBezTo>
                  <a:cubicBezTo>
                    <a:pt x="667" y="580"/>
                    <a:pt x="673" y="581"/>
                    <a:pt x="676" y="581"/>
                  </a:cubicBezTo>
                  <a:cubicBezTo>
                    <a:pt x="675" y="581"/>
                    <a:pt x="674" y="581"/>
                    <a:pt x="673" y="582"/>
                  </a:cubicBezTo>
                  <a:cubicBezTo>
                    <a:pt x="672" y="583"/>
                    <a:pt x="671" y="585"/>
                    <a:pt x="670" y="586"/>
                  </a:cubicBezTo>
                  <a:cubicBezTo>
                    <a:pt x="669" y="586"/>
                    <a:pt x="668" y="586"/>
                    <a:pt x="667" y="586"/>
                  </a:cubicBezTo>
                  <a:cubicBezTo>
                    <a:pt x="667" y="586"/>
                    <a:pt x="667" y="584"/>
                    <a:pt x="667" y="584"/>
                  </a:cubicBezTo>
                  <a:cubicBezTo>
                    <a:pt x="665" y="583"/>
                    <a:pt x="659" y="586"/>
                    <a:pt x="659" y="587"/>
                  </a:cubicBezTo>
                  <a:cubicBezTo>
                    <a:pt x="658" y="588"/>
                    <a:pt x="659" y="589"/>
                    <a:pt x="658" y="590"/>
                  </a:cubicBezTo>
                  <a:cubicBezTo>
                    <a:pt x="657" y="591"/>
                    <a:pt x="655" y="590"/>
                    <a:pt x="654" y="591"/>
                  </a:cubicBezTo>
                  <a:cubicBezTo>
                    <a:pt x="654" y="591"/>
                    <a:pt x="653" y="593"/>
                    <a:pt x="653" y="594"/>
                  </a:cubicBezTo>
                  <a:cubicBezTo>
                    <a:pt x="649" y="597"/>
                    <a:pt x="650" y="597"/>
                    <a:pt x="651" y="602"/>
                  </a:cubicBezTo>
                  <a:cubicBezTo>
                    <a:pt x="652" y="602"/>
                    <a:pt x="654" y="601"/>
                    <a:pt x="655" y="602"/>
                  </a:cubicBezTo>
                  <a:cubicBezTo>
                    <a:pt x="655" y="602"/>
                    <a:pt x="655" y="603"/>
                    <a:pt x="656" y="604"/>
                  </a:cubicBezTo>
                  <a:cubicBezTo>
                    <a:pt x="657" y="604"/>
                    <a:pt x="657" y="604"/>
                    <a:pt x="657" y="605"/>
                  </a:cubicBezTo>
                  <a:cubicBezTo>
                    <a:pt x="658" y="605"/>
                    <a:pt x="658" y="605"/>
                    <a:pt x="659" y="606"/>
                  </a:cubicBezTo>
                  <a:cubicBezTo>
                    <a:pt x="659" y="605"/>
                    <a:pt x="659" y="603"/>
                    <a:pt x="660" y="603"/>
                  </a:cubicBezTo>
                  <a:cubicBezTo>
                    <a:pt x="661" y="603"/>
                    <a:pt x="661" y="603"/>
                    <a:pt x="661" y="603"/>
                  </a:cubicBezTo>
                  <a:cubicBezTo>
                    <a:pt x="661" y="605"/>
                    <a:pt x="661" y="605"/>
                    <a:pt x="661" y="605"/>
                  </a:cubicBezTo>
                  <a:cubicBezTo>
                    <a:pt x="661" y="605"/>
                    <a:pt x="662" y="605"/>
                    <a:pt x="662" y="606"/>
                  </a:cubicBezTo>
                  <a:cubicBezTo>
                    <a:pt x="663" y="605"/>
                    <a:pt x="663" y="604"/>
                    <a:pt x="665" y="603"/>
                  </a:cubicBezTo>
                  <a:cubicBezTo>
                    <a:pt x="665" y="603"/>
                    <a:pt x="665" y="601"/>
                    <a:pt x="666" y="601"/>
                  </a:cubicBezTo>
                  <a:cubicBezTo>
                    <a:pt x="666" y="601"/>
                    <a:pt x="668" y="601"/>
                    <a:pt x="667" y="602"/>
                  </a:cubicBezTo>
                  <a:cubicBezTo>
                    <a:pt x="669" y="602"/>
                    <a:pt x="669" y="602"/>
                    <a:pt x="669" y="602"/>
                  </a:cubicBezTo>
                  <a:cubicBezTo>
                    <a:pt x="669" y="601"/>
                    <a:pt x="668" y="600"/>
                    <a:pt x="668" y="600"/>
                  </a:cubicBezTo>
                  <a:cubicBezTo>
                    <a:pt x="667" y="598"/>
                    <a:pt x="668" y="596"/>
                    <a:pt x="669" y="594"/>
                  </a:cubicBezTo>
                  <a:cubicBezTo>
                    <a:pt x="669" y="594"/>
                    <a:pt x="670" y="596"/>
                    <a:pt x="671" y="595"/>
                  </a:cubicBezTo>
                  <a:cubicBezTo>
                    <a:pt x="671" y="595"/>
                    <a:pt x="671" y="593"/>
                    <a:pt x="671" y="592"/>
                  </a:cubicBezTo>
                  <a:cubicBezTo>
                    <a:pt x="672" y="593"/>
                    <a:pt x="674" y="595"/>
                    <a:pt x="675" y="596"/>
                  </a:cubicBezTo>
                  <a:cubicBezTo>
                    <a:pt x="675" y="596"/>
                    <a:pt x="676" y="594"/>
                    <a:pt x="675" y="593"/>
                  </a:cubicBezTo>
                  <a:cubicBezTo>
                    <a:pt x="675" y="593"/>
                    <a:pt x="676" y="592"/>
                    <a:pt x="676" y="592"/>
                  </a:cubicBezTo>
                  <a:cubicBezTo>
                    <a:pt x="685" y="591"/>
                    <a:pt x="688" y="588"/>
                    <a:pt x="691" y="582"/>
                  </a:cubicBezTo>
                  <a:cubicBezTo>
                    <a:pt x="692" y="582"/>
                    <a:pt x="693" y="582"/>
                    <a:pt x="693" y="582"/>
                  </a:cubicBezTo>
                  <a:cubicBezTo>
                    <a:pt x="693" y="581"/>
                    <a:pt x="693" y="580"/>
                    <a:pt x="692" y="580"/>
                  </a:cubicBezTo>
                  <a:cubicBezTo>
                    <a:pt x="692" y="579"/>
                    <a:pt x="690" y="580"/>
                    <a:pt x="690" y="580"/>
                  </a:cubicBezTo>
                  <a:cubicBezTo>
                    <a:pt x="690" y="577"/>
                    <a:pt x="690" y="577"/>
                    <a:pt x="690" y="574"/>
                  </a:cubicBezTo>
                  <a:cubicBezTo>
                    <a:pt x="690" y="575"/>
                    <a:pt x="689" y="574"/>
                    <a:pt x="688" y="574"/>
                  </a:cubicBezTo>
                  <a:cubicBezTo>
                    <a:pt x="687" y="575"/>
                    <a:pt x="685" y="579"/>
                    <a:pt x="683" y="580"/>
                  </a:cubicBezTo>
                  <a:cubicBezTo>
                    <a:pt x="683" y="580"/>
                    <a:pt x="681" y="580"/>
                    <a:pt x="681" y="580"/>
                  </a:cubicBezTo>
                  <a:cubicBezTo>
                    <a:pt x="681" y="579"/>
                    <a:pt x="681" y="578"/>
                    <a:pt x="681" y="578"/>
                  </a:cubicBezTo>
                  <a:cubicBezTo>
                    <a:pt x="681" y="577"/>
                    <a:pt x="679" y="578"/>
                    <a:pt x="679" y="578"/>
                  </a:cubicBezTo>
                  <a:cubicBezTo>
                    <a:pt x="678" y="577"/>
                    <a:pt x="676" y="575"/>
                    <a:pt x="675" y="575"/>
                  </a:cubicBezTo>
                  <a:cubicBezTo>
                    <a:pt x="674" y="575"/>
                    <a:pt x="674" y="575"/>
                    <a:pt x="674" y="575"/>
                  </a:cubicBezTo>
                  <a:cubicBezTo>
                    <a:pt x="673" y="575"/>
                    <a:pt x="673" y="576"/>
                    <a:pt x="672" y="576"/>
                  </a:cubicBezTo>
                  <a:cubicBezTo>
                    <a:pt x="671" y="574"/>
                    <a:pt x="671" y="574"/>
                    <a:pt x="671" y="574"/>
                  </a:cubicBezTo>
                  <a:cubicBezTo>
                    <a:pt x="672" y="574"/>
                    <a:pt x="673" y="574"/>
                    <a:pt x="674" y="574"/>
                  </a:cubicBezTo>
                  <a:cubicBezTo>
                    <a:pt x="674" y="573"/>
                    <a:pt x="674" y="572"/>
                    <a:pt x="675" y="572"/>
                  </a:cubicBezTo>
                  <a:cubicBezTo>
                    <a:pt x="672" y="572"/>
                    <a:pt x="670" y="571"/>
                    <a:pt x="667" y="570"/>
                  </a:cubicBezTo>
                  <a:cubicBezTo>
                    <a:pt x="667" y="570"/>
                    <a:pt x="667" y="568"/>
                    <a:pt x="667" y="568"/>
                  </a:cubicBezTo>
                  <a:cubicBezTo>
                    <a:pt x="666" y="568"/>
                    <a:pt x="666" y="569"/>
                    <a:pt x="665" y="568"/>
                  </a:cubicBezTo>
                  <a:cubicBezTo>
                    <a:pt x="666" y="568"/>
                    <a:pt x="666" y="563"/>
                    <a:pt x="665" y="562"/>
                  </a:cubicBezTo>
                  <a:cubicBezTo>
                    <a:pt x="667" y="562"/>
                    <a:pt x="667" y="562"/>
                    <a:pt x="667" y="562"/>
                  </a:cubicBezTo>
                  <a:cubicBezTo>
                    <a:pt x="668" y="561"/>
                    <a:pt x="667" y="560"/>
                    <a:pt x="667" y="559"/>
                  </a:cubicBezTo>
                  <a:cubicBezTo>
                    <a:pt x="666" y="559"/>
                    <a:pt x="663" y="560"/>
                    <a:pt x="663" y="560"/>
                  </a:cubicBezTo>
                  <a:cubicBezTo>
                    <a:pt x="663" y="560"/>
                    <a:pt x="660" y="559"/>
                    <a:pt x="662" y="559"/>
                  </a:cubicBezTo>
                  <a:cubicBezTo>
                    <a:pt x="663" y="557"/>
                    <a:pt x="663" y="557"/>
                    <a:pt x="663" y="557"/>
                  </a:cubicBezTo>
                  <a:cubicBezTo>
                    <a:pt x="663" y="557"/>
                    <a:pt x="664" y="557"/>
                    <a:pt x="665" y="557"/>
                  </a:cubicBezTo>
                  <a:cubicBezTo>
                    <a:pt x="665" y="556"/>
                    <a:pt x="665" y="556"/>
                    <a:pt x="665" y="556"/>
                  </a:cubicBezTo>
                  <a:cubicBezTo>
                    <a:pt x="664" y="556"/>
                    <a:pt x="664" y="553"/>
                    <a:pt x="664" y="552"/>
                  </a:cubicBezTo>
                  <a:cubicBezTo>
                    <a:pt x="666" y="552"/>
                    <a:pt x="666" y="552"/>
                    <a:pt x="666" y="552"/>
                  </a:cubicBezTo>
                  <a:cubicBezTo>
                    <a:pt x="666" y="550"/>
                    <a:pt x="665" y="551"/>
                    <a:pt x="665" y="549"/>
                  </a:cubicBezTo>
                  <a:cubicBezTo>
                    <a:pt x="664" y="549"/>
                    <a:pt x="662" y="548"/>
                    <a:pt x="660" y="549"/>
                  </a:cubicBezTo>
                  <a:cubicBezTo>
                    <a:pt x="659" y="549"/>
                    <a:pt x="659" y="551"/>
                    <a:pt x="658" y="551"/>
                  </a:cubicBezTo>
                  <a:cubicBezTo>
                    <a:pt x="652" y="553"/>
                    <a:pt x="653" y="549"/>
                    <a:pt x="655" y="549"/>
                  </a:cubicBezTo>
                  <a:cubicBezTo>
                    <a:pt x="655" y="548"/>
                    <a:pt x="655" y="548"/>
                    <a:pt x="655" y="548"/>
                  </a:cubicBezTo>
                  <a:cubicBezTo>
                    <a:pt x="654" y="547"/>
                    <a:pt x="654" y="547"/>
                    <a:pt x="653" y="546"/>
                  </a:cubicBezTo>
                  <a:cubicBezTo>
                    <a:pt x="653" y="545"/>
                    <a:pt x="653" y="545"/>
                    <a:pt x="653" y="545"/>
                  </a:cubicBezTo>
                  <a:cubicBezTo>
                    <a:pt x="654" y="545"/>
                    <a:pt x="654" y="543"/>
                    <a:pt x="655" y="543"/>
                  </a:cubicBezTo>
                  <a:cubicBezTo>
                    <a:pt x="655" y="543"/>
                    <a:pt x="656" y="544"/>
                    <a:pt x="656" y="544"/>
                  </a:cubicBezTo>
                  <a:cubicBezTo>
                    <a:pt x="656" y="545"/>
                    <a:pt x="656" y="546"/>
                    <a:pt x="657" y="547"/>
                  </a:cubicBezTo>
                  <a:cubicBezTo>
                    <a:pt x="657" y="547"/>
                    <a:pt x="659" y="548"/>
                    <a:pt x="659" y="548"/>
                  </a:cubicBezTo>
                  <a:cubicBezTo>
                    <a:pt x="659" y="546"/>
                    <a:pt x="659" y="546"/>
                    <a:pt x="659" y="546"/>
                  </a:cubicBezTo>
                  <a:cubicBezTo>
                    <a:pt x="660" y="546"/>
                    <a:pt x="662" y="546"/>
                    <a:pt x="663" y="546"/>
                  </a:cubicBezTo>
                  <a:cubicBezTo>
                    <a:pt x="663" y="544"/>
                    <a:pt x="663" y="543"/>
                    <a:pt x="663" y="540"/>
                  </a:cubicBezTo>
                  <a:cubicBezTo>
                    <a:pt x="664" y="540"/>
                    <a:pt x="666" y="541"/>
                    <a:pt x="667" y="541"/>
                  </a:cubicBezTo>
                  <a:cubicBezTo>
                    <a:pt x="668" y="538"/>
                    <a:pt x="668" y="537"/>
                    <a:pt x="667" y="533"/>
                  </a:cubicBezTo>
                  <a:cubicBezTo>
                    <a:pt x="668" y="533"/>
                    <a:pt x="669" y="534"/>
                    <a:pt x="670" y="534"/>
                  </a:cubicBezTo>
                  <a:cubicBezTo>
                    <a:pt x="670" y="534"/>
                    <a:pt x="670" y="532"/>
                    <a:pt x="670" y="532"/>
                  </a:cubicBezTo>
                  <a:cubicBezTo>
                    <a:pt x="669" y="531"/>
                    <a:pt x="669" y="531"/>
                    <a:pt x="669" y="530"/>
                  </a:cubicBezTo>
                  <a:cubicBezTo>
                    <a:pt x="667" y="530"/>
                    <a:pt x="667" y="530"/>
                    <a:pt x="667" y="530"/>
                  </a:cubicBezTo>
                  <a:cubicBezTo>
                    <a:pt x="667" y="528"/>
                    <a:pt x="667" y="528"/>
                    <a:pt x="667" y="528"/>
                  </a:cubicBezTo>
                  <a:cubicBezTo>
                    <a:pt x="666" y="528"/>
                    <a:pt x="666" y="528"/>
                    <a:pt x="666" y="528"/>
                  </a:cubicBezTo>
                  <a:cubicBezTo>
                    <a:pt x="666" y="528"/>
                    <a:pt x="666" y="528"/>
                    <a:pt x="666" y="528"/>
                  </a:cubicBezTo>
                  <a:cubicBezTo>
                    <a:pt x="663" y="527"/>
                    <a:pt x="660" y="529"/>
                    <a:pt x="658" y="528"/>
                  </a:cubicBezTo>
                  <a:cubicBezTo>
                    <a:pt x="657" y="528"/>
                    <a:pt x="658" y="526"/>
                    <a:pt x="656" y="526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1" y="529"/>
                    <a:pt x="648" y="529"/>
                    <a:pt x="645" y="531"/>
                  </a:cubicBezTo>
                  <a:cubicBezTo>
                    <a:pt x="644" y="531"/>
                    <a:pt x="644" y="533"/>
                    <a:pt x="643" y="533"/>
                  </a:cubicBezTo>
                  <a:cubicBezTo>
                    <a:pt x="642" y="534"/>
                    <a:pt x="641" y="533"/>
                    <a:pt x="640" y="534"/>
                  </a:cubicBezTo>
                  <a:cubicBezTo>
                    <a:pt x="640" y="534"/>
                    <a:pt x="639" y="536"/>
                    <a:pt x="639" y="536"/>
                  </a:cubicBezTo>
                  <a:cubicBezTo>
                    <a:pt x="638" y="536"/>
                    <a:pt x="637" y="535"/>
                    <a:pt x="637" y="536"/>
                  </a:cubicBezTo>
                  <a:cubicBezTo>
                    <a:pt x="635" y="537"/>
                    <a:pt x="635" y="539"/>
                    <a:pt x="634" y="540"/>
                  </a:cubicBezTo>
                  <a:cubicBezTo>
                    <a:pt x="633" y="541"/>
                    <a:pt x="629" y="541"/>
                    <a:pt x="628" y="542"/>
                  </a:cubicBezTo>
                  <a:cubicBezTo>
                    <a:pt x="627" y="543"/>
                    <a:pt x="628" y="546"/>
                    <a:pt x="628" y="546"/>
                  </a:cubicBezTo>
                  <a:cubicBezTo>
                    <a:pt x="627" y="547"/>
                    <a:pt x="623" y="547"/>
                    <a:pt x="623" y="547"/>
                  </a:cubicBezTo>
                  <a:cubicBezTo>
                    <a:pt x="622" y="548"/>
                    <a:pt x="622" y="551"/>
                    <a:pt x="622" y="552"/>
                  </a:cubicBezTo>
                  <a:cubicBezTo>
                    <a:pt x="622" y="552"/>
                    <a:pt x="618" y="557"/>
                    <a:pt x="617" y="557"/>
                  </a:cubicBezTo>
                  <a:cubicBezTo>
                    <a:pt x="617" y="557"/>
                    <a:pt x="617" y="557"/>
                    <a:pt x="617" y="557"/>
                  </a:cubicBezTo>
                  <a:cubicBezTo>
                    <a:pt x="617" y="558"/>
                    <a:pt x="617" y="558"/>
                    <a:pt x="617" y="558"/>
                  </a:cubicBezTo>
                  <a:cubicBezTo>
                    <a:pt x="616" y="558"/>
                    <a:pt x="616" y="557"/>
                    <a:pt x="615" y="558"/>
                  </a:cubicBezTo>
                  <a:cubicBezTo>
                    <a:pt x="618" y="553"/>
                    <a:pt x="620" y="551"/>
                    <a:pt x="622" y="544"/>
                  </a:cubicBezTo>
                  <a:cubicBezTo>
                    <a:pt x="621" y="544"/>
                    <a:pt x="620" y="543"/>
                    <a:pt x="619" y="542"/>
                  </a:cubicBezTo>
                  <a:cubicBezTo>
                    <a:pt x="621" y="542"/>
                    <a:pt x="622" y="543"/>
                    <a:pt x="623" y="542"/>
                  </a:cubicBezTo>
                  <a:cubicBezTo>
                    <a:pt x="625" y="542"/>
                    <a:pt x="625" y="538"/>
                    <a:pt x="627" y="537"/>
                  </a:cubicBezTo>
                  <a:cubicBezTo>
                    <a:pt x="627" y="537"/>
                    <a:pt x="628" y="537"/>
                    <a:pt x="629" y="536"/>
                  </a:cubicBezTo>
                  <a:cubicBezTo>
                    <a:pt x="629" y="536"/>
                    <a:pt x="629" y="535"/>
                    <a:pt x="629" y="534"/>
                  </a:cubicBezTo>
                  <a:cubicBezTo>
                    <a:pt x="631" y="534"/>
                    <a:pt x="632" y="535"/>
                    <a:pt x="633" y="534"/>
                  </a:cubicBezTo>
                  <a:cubicBezTo>
                    <a:pt x="633" y="534"/>
                    <a:pt x="633" y="532"/>
                    <a:pt x="634" y="531"/>
                  </a:cubicBezTo>
                  <a:cubicBezTo>
                    <a:pt x="634" y="530"/>
                    <a:pt x="634" y="530"/>
                    <a:pt x="634" y="530"/>
                  </a:cubicBezTo>
                  <a:cubicBezTo>
                    <a:pt x="635" y="530"/>
                    <a:pt x="637" y="531"/>
                    <a:pt x="637" y="530"/>
                  </a:cubicBezTo>
                  <a:cubicBezTo>
                    <a:pt x="638" y="529"/>
                    <a:pt x="637" y="528"/>
                    <a:pt x="638" y="527"/>
                  </a:cubicBezTo>
                  <a:cubicBezTo>
                    <a:pt x="639" y="526"/>
                    <a:pt x="641" y="527"/>
                    <a:pt x="642" y="526"/>
                  </a:cubicBezTo>
                  <a:cubicBezTo>
                    <a:pt x="643" y="525"/>
                    <a:pt x="643" y="520"/>
                    <a:pt x="643" y="520"/>
                  </a:cubicBezTo>
                  <a:cubicBezTo>
                    <a:pt x="645" y="520"/>
                    <a:pt x="645" y="520"/>
                    <a:pt x="645" y="520"/>
                  </a:cubicBezTo>
                  <a:cubicBezTo>
                    <a:pt x="645" y="518"/>
                    <a:pt x="645" y="518"/>
                    <a:pt x="645" y="518"/>
                  </a:cubicBezTo>
                  <a:cubicBezTo>
                    <a:pt x="645" y="518"/>
                    <a:pt x="646" y="519"/>
                    <a:pt x="646" y="519"/>
                  </a:cubicBezTo>
                  <a:cubicBezTo>
                    <a:pt x="647" y="518"/>
                    <a:pt x="647" y="518"/>
                    <a:pt x="649" y="517"/>
                  </a:cubicBezTo>
                  <a:cubicBezTo>
                    <a:pt x="649" y="516"/>
                    <a:pt x="649" y="516"/>
                    <a:pt x="649" y="516"/>
                  </a:cubicBezTo>
                  <a:cubicBezTo>
                    <a:pt x="650" y="515"/>
                    <a:pt x="655" y="517"/>
                    <a:pt x="658" y="517"/>
                  </a:cubicBezTo>
                  <a:cubicBezTo>
                    <a:pt x="658" y="517"/>
                    <a:pt x="658" y="517"/>
                    <a:pt x="658" y="517"/>
                  </a:cubicBezTo>
                  <a:cubicBezTo>
                    <a:pt x="661" y="517"/>
                    <a:pt x="662" y="517"/>
                    <a:pt x="665" y="517"/>
                  </a:cubicBezTo>
                  <a:cubicBezTo>
                    <a:pt x="665" y="516"/>
                    <a:pt x="665" y="515"/>
                    <a:pt x="665" y="515"/>
                  </a:cubicBezTo>
                  <a:cubicBezTo>
                    <a:pt x="667" y="515"/>
                    <a:pt x="668" y="517"/>
                    <a:pt x="669" y="517"/>
                  </a:cubicBezTo>
                  <a:cubicBezTo>
                    <a:pt x="670" y="517"/>
                    <a:pt x="671" y="516"/>
                    <a:pt x="673" y="516"/>
                  </a:cubicBezTo>
                  <a:cubicBezTo>
                    <a:pt x="675" y="516"/>
                    <a:pt x="676" y="517"/>
                    <a:pt x="677" y="517"/>
                  </a:cubicBezTo>
                  <a:cubicBezTo>
                    <a:pt x="677" y="517"/>
                    <a:pt x="678" y="515"/>
                    <a:pt x="679" y="515"/>
                  </a:cubicBezTo>
                  <a:cubicBezTo>
                    <a:pt x="685" y="514"/>
                    <a:pt x="683" y="518"/>
                    <a:pt x="690" y="515"/>
                  </a:cubicBezTo>
                  <a:cubicBezTo>
                    <a:pt x="691" y="515"/>
                    <a:pt x="691" y="517"/>
                    <a:pt x="691" y="518"/>
                  </a:cubicBezTo>
                  <a:cubicBezTo>
                    <a:pt x="693" y="518"/>
                    <a:pt x="694" y="517"/>
                    <a:pt x="694" y="517"/>
                  </a:cubicBezTo>
                  <a:cubicBezTo>
                    <a:pt x="694" y="519"/>
                    <a:pt x="696" y="517"/>
                    <a:pt x="696" y="517"/>
                  </a:cubicBezTo>
                  <a:cubicBezTo>
                    <a:pt x="696" y="517"/>
                    <a:pt x="696" y="515"/>
                    <a:pt x="696" y="515"/>
                  </a:cubicBezTo>
                  <a:cubicBezTo>
                    <a:pt x="696" y="515"/>
                    <a:pt x="697" y="516"/>
                    <a:pt x="698" y="515"/>
                  </a:cubicBezTo>
                  <a:cubicBezTo>
                    <a:pt x="699" y="516"/>
                    <a:pt x="699" y="518"/>
                    <a:pt x="702" y="517"/>
                  </a:cubicBezTo>
                  <a:cubicBezTo>
                    <a:pt x="702" y="517"/>
                    <a:pt x="703" y="515"/>
                    <a:pt x="703" y="515"/>
                  </a:cubicBezTo>
                  <a:cubicBezTo>
                    <a:pt x="706" y="514"/>
                    <a:pt x="706" y="514"/>
                    <a:pt x="708" y="515"/>
                  </a:cubicBezTo>
                  <a:cubicBezTo>
                    <a:pt x="708" y="514"/>
                    <a:pt x="709" y="513"/>
                    <a:pt x="709" y="513"/>
                  </a:cubicBezTo>
                  <a:cubicBezTo>
                    <a:pt x="709" y="513"/>
                    <a:pt x="709" y="510"/>
                    <a:pt x="709" y="510"/>
                  </a:cubicBezTo>
                  <a:cubicBezTo>
                    <a:pt x="709" y="510"/>
                    <a:pt x="714" y="510"/>
                    <a:pt x="715" y="508"/>
                  </a:cubicBezTo>
                  <a:cubicBezTo>
                    <a:pt x="716" y="506"/>
                    <a:pt x="714" y="506"/>
                    <a:pt x="714" y="505"/>
                  </a:cubicBezTo>
                  <a:cubicBezTo>
                    <a:pt x="715" y="504"/>
                    <a:pt x="717" y="503"/>
                    <a:pt x="717" y="503"/>
                  </a:cubicBezTo>
                  <a:cubicBezTo>
                    <a:pt x="717" y="502"/>
                    <a:pt x="717" y="500"/>
                    <a:pt x="717" y="500"/>
                  </a:cubicBezTo>
                  <a:cubicBezTo>
                    <a:pt x="718" y="499"/>
                    <a:pt x="719" y="500"/>
                    <a:pt x="720" y="499"/>
                  </a:cubicBezTo>
                  <a:cubicBezTo>
                    <a:pt x="721" y="499"/>
                    <a:pt x="720" y="497"/>
                    <a:pt x="720" y="497"/>
                  </a:cubicBezTo>
                  <a:cubicBezTo>
                    <a:pt x="722" y="497"/>
                    <a:pt x="720" y="498"/>
                    <a:pt x="721" y="498"/>
                  </a:cubicBezTo>
                  <a:cubicBezTo>
                    <a:pt x="725" y="499"/>
                    <a:pt x="725" y="495"/>
                    <a:pt x="729" y="496"/>
                  </a:cubicBezTo>
                  <a:cubicBezTo>
                    <a:pt x="729" y="496"/>
                    <a:pt x="730" y="497"/>
                    <a:pt x="732" y="497"/>
                  </a:cubicBezTo>
                  <a:cubicBezTo>
                    <a:pt x="734" y="494"/>
                    <a:pt x="734" y="494"/>
                    <a:pt x="734" y="494"/>
                  </a:cubicBezTo>
                  <a:cubicBezTo>
                    <a:pt x="735" y="493"/>
                    <a:pt x="736" y="494"/>
                    <a:pt x="737" y="493"/>
                  </a:cubicBezTo>
                  <a:cubicBezTo>
                    <a:pt x="738" y="493"/>
                    <a:pt x="737" y="491"/>
                    <a:pt x="738" y="491"/>
                  </a:cubicBezTo>
                  <a:cubicBezTo>
                    <a:pt x="738" y="491"/>
                    <a:pt x="739" y="492"/>
                    <a:pt x="740" y="491"/>
                  </a:cubicBezTo>
                  <a:cubicBezTo>
                    <a:pt x="740" y="490"/>
                    <a:pt x="740" y="490"/>
                    <a:pt x="740" y="490"/>
                  </a:cubicBezTo>
                  <a:cubicBezTo>
                    <a:pt x="741" y="489"/>
                    <a:pt x="741" y="489"/>
                    <a:pt x="741" y="489"/>
                  </a:cubicBezTo>
                  <a:cubicBezTo>
                    <a:pt x="743" y="486"/>
                    <a:pt x="742" y="486"/>
                    <a:pt x="740" y="483"/>
                  </a:cubicBezTo>
                  <a:cubicBezTo>
                    <a:pt x="741" y="483"/>
                    <a:pt x="741" y="483"/>
                    <a:pt x="740" y="483"/>
                  </a:cubicBezTo>
                  <a:cubicBezTo>
                    <a:pt x="740" y="481"/>
                    <a:pt x="740" y="481"/>
                    <a:pt x="740" y="481"/>
                  </a:cubicBezTo>
                  <a:cubicBezTo>
                    <a:pt x="742" y="481"/>
                    <a:pt x="742" y="478"/>
                    <a:pt x="742" y="476"/>
                  </a:cubicBezTo>
                  <a:cubicBezTo>
                    <a:pt x="741" y="476"/>
                    <a:pt x="741" y="475"/>
                    <a:pt x="740" y="475"/>
                  </a:cubicBezTo>
                  <a:cubicBezTo>
                    <a:pt x="740" y="475"/>
                    <a:pt x="738" y="475"/>
                    <a:pt x="738" y="475"/>
                  </a:cubicBezTo>
                  <a:cubicBezTo>
                    <a:pt x="738" y="475"/>
                    <a:pt x="738" y="477"/>
                    <a:pt x="738" y="477"/>
                  </a:cubicBezTo>
                  <a:cubicBezTo>
                    <a:pt x="736" y="477"/>
                    <a:pt x="736" y="477"/>
                    <a:pt x="736" y="477"/>
                  </a:cubicBezTo>
                  <a:cubicBezTo>
                    <a:pt x="736" y="476"/>
                    <a:pt x="736" y="475"/>
                    <a:pt x="736" y="474"/>
                  </a:cubicBezTo>
                  <a:cubicBezTo>
                    <a:pt x="735" y="473"/>
                    <a:pt x="732" y="472"/>
                    <a:pt x="731" y="471"/>
                  </a:cubicBezTo>
                  <a:cubicBezTo>
                    <a:pt x="731" y="471"/>
                    <a:pt x="730" y="469"/>
                    <a:pt x="730" y="469"/>
                  </a:cubicBezTo>
                  <a:cubicBezTo>
                    <a:pt x="727" y="468"/>
                    <a:pt x="725" y="469"/>
                    <a:pt x="723" y="469"/>
                  </a:cubicBezTo>
                  <a:cubicBezTo>
                    <a:pt x="724" y="471"/>
                    <a:pt x="724" y="471"/>
                    <a:pt x="724" y="471"/>
                  </a:cubicBezTo>
                  <a:cubicBezTo>
                    <a:pt x="722" y="472"/>
                    <a:pt x="720" y="471"/>
                    <a:pt x="718" y="471"/>
                  </a:cubicBezTo>
                  <a:cubicBezTo>
                    <a:pt x="716" y="472"/>
                    <a:pt x="713" y="476"/>
                    <a:pt x="710" y="477"/>
                  </a:cubicBezTo>
                  <a:cubicBezTo>
                    <a:pt x="709" y="478"/>
                    <a:pt x="708" y="477"/>
                    <a:pt x="706" y="478"/>
                  </a:cubicBezTo>
                  <a:cubicBezTo>
                    <a:pt x="706" y="478"/>
                    <a:pt x="706" y="481"/>
                    <a:pt x="705" y="481"/>
                  </a:cubicBezTo>
                  <a:cubicBezTo>
                    <a:pt x="704" y="482"/>
                    <a:pt x="703" y="481"/>
                    <a:pt x="702" y="481"/>
                  </a:cubicBezTo>
                  <a:cubicBezTo>
                    <a:pt x="702" y="480"/>
                    <a:pt x="702" y="478"/>
                    <a:pt x="701" y="476"/>
                  </a:cubicBezTo>
                  <a:cubicBezTo>
                    <a:pt x="702" y="476"/>
                    <a:pt x="706" y="476"/>
                    <a:pt x="708" y="476"/>
                  </a:cubicBezTo>
                  <a:cubicBezTo>
                    <a:pt x="709" y="476"/>
                    <a:pt x="713" y="472"/>
                    <a:pt x="714" y="471"/>
                  </a:cubicBezTo>
                  <a:cubicBezTo>
                    <a:pt x="714" y="471"/>
                    <a:pt x="715" y="472"/>
                    <a:pt x="716" y="471"/>
                  </a:cubicBezTo>
                  <a:cubicBezTo>
                    <a:pt x="716" y="471"/>
                    <a:pt x="717" y="470"/>
                    <a:pt x="717" y="469"/>
                  </a:cubicBezTo>
                  <a:cubicBezTo>
                    <a:pt x="719" y="468"/>
                    <a:pt x="719" y="470"/>
                    <a:pt x="721" y="469"/>
                  </a:cubicBezTo>
                  <a:cubicBezTo>
                    <a:pt x="722" y="468"/>
                    <a:pt x="722" y="468"/>
                    <a:pt x="722" y="468"/>
                  </a:cubicBezTo>
                  <a:cubicBezTo>
                    <a:pt x="723" y="467"/>
                    <a:pt x="724" y="468"/>
                    <a:pt x="725" y="467"/>
                  </a:cubicBezTo>
                  <a:cubicBezTo>
                    <a:pt x="726" y="467"/>
                    <a:pt x="727" y="464"/>
                    <a:pt x="728" y="463"/>
                  </a:cubicBezTo>
                  <a:cubicBezTo>
                    <a:pt x="728" y="463"/>
                    <a:pt x="727" y="463"/>
                    <a:pt x="726" y="463"/>
                  </a:cubicBezTo>
                  <a:cubicBezTo>
                    <a:pt x="726" y="463"/>
                    <a:pt x="725" y="462"/>
                    <a:pt x="724" y="462"/>
                  </a:cubicBezTo>
                  <a:cubicBezTo>
                    <a:pt x="724" y="461"/>
                    <a:pt x="724" y="459"/>
                    <a:pt x="724" y="458"/>
                  </a:cubicBezTo>
                  <a:cubicBezTo>
                    <a:pt x="723" y="458"/>
                    <a:pt x="722" y="459"/>
                    <a:pt x="722" y="459"/>
                  </a:cubicBezTo>
                  <a:cubicBezTo>
                    <a:pt x="721" y="460"/>
                    <a:pt x="722" y="461"/>
                    <a:pt x="721" y="462"/>
                  </a:cubicBezTo>
                  <a:cubicBezTo>
                    <a:pt x="718" y="461"/>
                    <a:pt x="718" y="462"/>
                    <a:pt x="716" y="459"/>
                  </a:cubicBezTo>
                  <a:cubicBezTo>
                    <a:pt x="715" y="458"/>
                    <a:pt x="715" y="458"/>
                    <a:pt x="715" y="458"/>
                  </a:cubicBezTo>
                  <a:cubicBezTo>
                    <a:pt x="715" y="457"/>
                    <a:pt x="715" y="456"/>
                    <a:pt x="715" y="455"/>
                  </a:cubicBezTo>
                  <a:cubicBezTo>
                    <a:pt x="714" y="455"/>
                    <a:pt x="713" y="456"/>
                    <a:pt x="713" y="456"/>
                  </a:cubicBezTo>
                  <a:cubicBezTo>
                    <a:pt x="712" y="456"/>
                    <a:pt x="713" y="456"/>
                    <a:pt x="712" y="455"/>
                  </a:cubicBezTo>
                  <a:cubicBezTo>
                    <a:pt x="711" y="456"/>
                    <a:pt x="710" y="456"/>
                    <a:pt x="709" y="457"/>
                  </a:cubicBezTo>
                  <a:cubicBezTo>
                    <a:pt x="709" y="457"/>
                    <a:pt x="709" y="455"/>
                    <a:pt x="709" y="455"/>
                  </a:cubicBezTo>
                  <a:cubicBezTo>
                    <a:pt x="706" y="455"/>
                    <a:pt x="706" y="455"/>
                    <a:pt x="702" y="455"/>
                  </a:cubicBezTo>
                  <a:cubicBezTo>
                    <a:pt x="703" y="454"/>
                    <a:pt x="702" y="451"/>
                    <a:pt x="702" y="451"/>
                  </a:cubicBezTo>
                  <a:cubicBezTo>
                    <a:pt x="701" y="450"/>
                    <a:pt x="702" y="448"/>
                    <a:pt x="702" y="447"/>
                  </a:cubicBezTo>
                  <a:cubicBezTo>
                    <a:pt x="701" y="447"/>
                    <a:pt x="700" y="448"/>
                    <a:pt x="700" y="447"/>
                  </a:cubicBezTo>
                  <a:cubicBezTo>
                    <a:pt x="699" y="447"/>
                    <a:pt x="699" y="445"/>
                    <a:pt x="698" y="445"/>
                  </a:cubicBezTo>
                  <a:cubicBezTo>
                    <a:pt x="696" y="444"/>
                    <a:pt x="694" y="444"/>
                    <a:pt x="692" y="444"/>
                  </a:cubicBezTo>
                  <a:cubicBezTo>
                    <a:pt x="692" y="443"/>
                    <a:pt x="692" y="441"/>
                    <a:pt x="692" y="439"/>
                  </a:cubicBezTo>
                  <a:cubicBezTo>
                    <a:pt x="692" y="439"/>
                    <a:pt x="689" y="440"/>
                    <a:pt x="689" y="439"/>
                  </a:cubicBezTo>
                  <a:cubicBezTo>
                    <a:pt x="688" y="438"/>
                    <a:pt x="690" y="439"/>
                    <a:pt x="690" y="439"/>
                  </a:cubicBezTo>
                  <a:cubicBezTo>
                    <a:pt x="691" y="435"/>
                    <a:pt x="687" y="438"/>
                    <a:pt x="686" y="438"/>
                  </a:cubicBezTo>
                  <a:cubicBezTo>
                    <a:pt x="688" y="434"/>
                    <a:pt x="689" y="434"/>
                    <a:pt x="685" y="433"/>
                  </a:cubicBezTo>
                  <a:cubicBezTo>
                    <a:pt x="685" y="431"/>
                    <a:pt x="685" y="431"/>
                    <a:pt x="685" y="431"/>
                  </a:cubicBezTo>
                  <a:cubicBezTo>
                    <a:pt x="687" y="432"/>
                    <a:pt x="689" y="433"/>
                    <a:pt x="691" y="432"/>
                  </a:cubicBezTo>
                  <a:cubicBezTo>
                    <a:pt x="692" y="432"/>
                    <a:pt x="692" y="431"/>
                    <a:pt x="692" y="431"/>
                  </a:cubicBezTo>
                  <a:cubicBezTo>
                    <a:pt x="693" y="431"/>
                    <a:pt x="693" y="432"/>
                    <a:pt x="694" y="432"/>
                  </a:cubicBezTo>
                  <a:cubicBezTo>
                    <a:pt x="694" y="431"/>
                    <a:pt x="693" y="430"/>
                    <a:pt x="694" y="430"/>
                  </a:cubicBezTo>
                  <a:cubicBezTo>
                    <a:pt x="694" y="429"/>
                    <a:pt x="694" y="427"/>
                    <a:pt x="693" y="427"/>
                  </a:cubicBezTo>
                  <a:cubicBezTo>
                    <a:pt x="693" y="426"/>
                    <a:pt x="691" y="427"/>
                    <a:pt x="690" y="427"/>
                  </a:cubicBezTo>
                  <a:cubicBezTo>
                    <a:pt x="689" y="426"/>
                    <a:pt x="689" y="424"/>
                    <a:pt x="688" y="424"/>
                  </a:cubicBezTo>
                  <a:cubicBezTo>
                    <a:pt x="687" y="424"/>
                    <a:pt x="686" y="425"/>
                    <a:pt x="685" y="424"/>
                  </a:cubicBezTo>
                  <a:cubicBezTo>
                    <a:pt x="687" y="421"/>
                    <a:pt x="687" y="422"/>
                    <a:pt x="688" y="417"/>
                  </a:cubicBezTo>
                  <a:cubicBezTo>
                    <a:pt x="687" y="417"/>
                    <a:pt x="687" y="417"/>
                    <a:pt x="686" y="417"/>
                  </a:cubicBezTo>
                  <a:cubicBezTo>
                    <a:pt x="686" y="417"/>
                    <a:pt x="686" y="415"/>
                    <a:pt x="685" y="415"/>
                  </a:cubicBezTo>
                  <a:cubicBezTo>
                    <a:pt x="684" y="415"/>
                    <a:pt x="683" y="415"/>
                    <a:pt x="683" y="415"/>
                  </a:cubicBezTo>
                  <a:cubicBezTo>
                    <a:pt x="683" y="415"/>
                    <a:pt x="683" y="412"/>
                    <a:pt x="683" y="412"/>
                  </a:cubicBezTo>
                  <a:cubicBezTo>
                    <a:pt x="682" y="412"/>
                    <a:pt x="681" y="412"/>
                    <a:pt x="681" y="412"/>
                  </a:cubicBezTo>
                  <a:cubicBezTo>
                    <a:pt x="681" y="411"/>
                    <a:pt x="682" y="410"/>
                    <a:pt x="683" y="409"/>
                  </a:cubicBezTo>
                  <a:cubicBezTo>
                    <a:pt x="683" y="408"/>
                    <a:pt x="682" y="408"/>
                    <a:pt x="683" y="407"/>
                  </a:cubicBezTo>
                  <a:cubicBezTo>
                    <a:pt x="679" y="408"/>
                    <a:pt x="677" y="407"/>
                    <a:pt x="675" y="407"/>
                  </a:cubicBezTo>
                  <a:cubicBezTo>
                    <a:pt x="675" y="407"/>
                    <a:pt x="675" y="406"/>
                    <a:pt x="675" y="405"/>
                  </a:cubicBezTo>
                  <a:cubicBezTo>
                    <a:pt x="676" y="405"/>
                    <a:pt x="678" y="405"/>
                    <a:pt x="679" y="404"/>
                  </a:cubicBezTo>
                  <a:cubicBezTo>
                    <a:pt x="682" y="401"/>
                    <a:pt x="677" y="402"/>
                    <a:pt x="677" y="400"/>
                  </a:cubicBezTo>
                  <a:cubicBezTo>
                    <a:pt x="676" y="399"/>
                    <a:pt x="678" y="399"/>
                    <a:pt x="678" y="399"/>
                  </a:cubicBezTo>
                  <a:cubicBezTo>
                    <a:pt x="678" y="398"/>
                    <a:pt x="678" y="398"/>
                    <a:pt x="678" y="398"/>
                  </a:cubicBezTo>
                  <a:cubicBezTo>
                    <a:pt x="677" y="397"/>
                    <a:pt x="677" y="398"/>
                    <a:pt x="676" y="398"/>
                  </a:cubicBezTo>
                  <a:cubicBezTo>
                    <a:pt x="676" y="397"/>
                    <a:pt x="676" y="396"/>
                    <a:pt x="676" y="396"/>
                  </a:cubicBezTo>
                  <a:cubicBezTo>
                    <a:pt x="674" y="396"/>
                    <a:pt x="675" y="395"/>
                    <a:pt x="674" y="395"/>
                  </a:cubicBezTo>
                  <a:cubicBezTo>
                    <a:pt x="674" y="395"/>
                    <a:pt x="672" y="396"/>
                    <a:pt x="671" y="396"/>
                  </a:cubicBezTo>
                  <a:cubicBezTo>
                    <a:pt x="671" y="395"/>
                    <a:pt x="671" y="394"/>
                    <a:pt x="671" y="394"/>
                  </a:cubicBezTo>
                  <a:cubicBezTo>
                    <a:pt x="670" y="394"/>
                    <a:pt x="670" y="394"/>
                    <a:pt x="670" y="394"/>
                  </a:cubicBezTo>
                  <a:cubicBezTo>
                    <a:pt x="669" y="391"/>
                    <a:pt x="668" y="389"/>
                    <a:pt x="669" y="386"/>
                  </a:cubicBezTo>
                  <a:cubicBezTo>
                    <a:pt x="669" y="386"/>
                    <a:pt x="670" y="385"/>
                    <a:pt x="670" y="383"/>
                  </a:cubicBezTo>
                  <a:cubicBezTo>
                    <a:pt x="670" y="382"/>
                    <a:pt x="669" y="382"/>
                    <a:pt x="668" y="382"/>
                  </a:cubicBezTo>
                  <a:cubicBezTo>
                    <a:pt x="668" y="379"/>
                    <a:pt x="668" y="379"/>
                    <a:pt x="668" y="376"/>
                  </a:cubicBezTo>
                  <a:cubicBezTo>
                    <a:pt x="666" y="376"/>
                    <a:pt x="666" y="376"/>
                    <a:pt x="664" y="376"/>
                  </a:cubicBezTo>
                  <a:cubicBezTo>
                    <a:pt x="663" y="378"/>
                    <a:pt x="664" y="379"/>
                    <a:pt x="663" y="381"/>
                  </a:cubicBezTo>
                  <a:cubicBezTo>
                    <a:pt x="662" y="381"/>
                    <a:pt x="662" y="381"/>
                    <a:pt x="661" y="382"/>
                  </a:cubicBezTo>
                  <a:cubicBezTo>
                    <a:pt x="661" y="383"/>
                    <a:pt x="662" y="384"/>
                    <a:pt x="661" y="385"/>
                  </a:cubicBezTo>
                  <a:cubicBezTo>
                    <a:pt x="661" y="385"/>
                    <a:pt x="659" y="386"/>
                    <a:pt x="659" y="386"/>
                  </a:cubicBezTo>
                  <a:cubicBezTo>
                    <a:pt x="658" y="389"/>
                    <a:pt x="660" y="389"/>
                    <a:pt x="660" y="390"/>
                  </a:cubicBezTo>
                  <a:cubicBezTo>
                    <a:pt x="659" y="391"/>
                    <a:pt x="659" y="391"/>
                    <a:pt x="659" y="391"/>
                  </a:cubicBezTo>
                  <a:cubicBezTo>
                    <a:pt x="657" y="394"/>
                    <a:pt x="656" y="394"/>
                    <a:pt x="654" y="396"/>
                  </a:cubicBezTo>
                  <a:cubicBezTo>
                    <a:pt x="654" y="397"/>
                    <a:pt x="655" y="400"/>
                    <a:pt x="655" y="400"/>
                  </a:cubicBezTo>
                  <a:cubicBezTo>
                    <a:pt x="654" y="401"/>
                    <a:pt x="652" y="399"/>
                    <a:pt x="651" y="399"/>
                  </a:cubicBezTo>
                  <a:cubicBezTo>
                    <a:pt x="651" y="401"/>
                    <a:pt x="649" y="405"/>
                    <a:pt x="647" y="405"/>
                  </a:cubicBezTo>
                  <a:cubicBezTo>
                    <a:pt x="647" y="406"/>
                    <a:pt x="646" y="405"/>
                    <a:pt x="645" y="405"/>
                  </a:cubicBezTo>
                  <a:cubicBezTo>
                    <a:pt x="645" y="406"/>
                    <a:pt x="644" y="407"/>
                    <a:pt x="644" y="407"/>
                  </a:cubicBezTo>
                  <a:cubicBezTo>
                    <a:pt x="643" y="406"/>
                    <a:pt x="642" y="404"/>
                    <a:pt x="641" y="403"/>
                  </a:cubicBezTo>
                  <a:cubicBezTo>
                    <a:pt x="640" y="403"/>
                    <a:pt x="640" y="403"/>
                    <a:pt x="640" y="403"/>
                  </a:cubicBezTo>
                  <a:cubicBezTo>
                    <a:pt x="640" y="402"/>
                    <a:pt x="640" y="401"/>
                    <a:pt x="640" y="401"/>
                  </a:cubicBezTo>
                  <a:cubicBezTo>
                    <a:pt x="640" y="401"/>
                    <a:pt x="638" y="400"/>
                    <a:pt x="638" y="400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637" y="402"/>
                    <a:pt x="636" y="403"/>
                    <a:pt x="636" y="403"/>
                  </a:cubicBezTo>
                  <a:cubicBezTo>
                    <a:pt x="635" y="402"/>
                    <a:pt x="634" y="399"/>
                    <a:pt x="634" y="397"/>
                  </a:cubicBezTo>
                  <a:cubicBezTo>
                    <a:pt x="633" y="397"/>
                    <a:pt x="630" y="396"/>
                    <a:pt x="629" y="396"/>
                  </a:cubicBezTo>
                  <a:cubicBezTo>
                    <a:pt x="629" y="395"/>
                    <a:pt x="629" y="395"/>
                    <a:pt x="629" y="395"/>
                  </a:cubicBezTo>
                  <a:cubicBezTo>
                    <a:pt x="627" y="394"/>
                    <a:pt x="627" y="396"/>
                    <a:pt x="626" y="396"/>
                  </a:cubicBezTo>
                  <a:cubicBezTo>
                    <a:pt x="625" y="395"/>
                    <a:pt x="623" y="393"/>
                    <a:pt x="622" y="393"/>
                  </a:cubicBezTo>
                  <a:cubicBezTo>
                    <a:pt x="622" y="391"/>
                    <a:pt x="621" y="392"/>
                    <a:pt x="621" y="390"/>
                  </a:cubicBezTo>
                  <a:cubicBezTo>
                    <a:pt x="621" y="390"/>
                    <a:pt x="623" y="390"/>
                    <a:pt x="623" y="390"/>
                  </a:cubicBezTo>
                  <a:cubicBezTo>
                    <a:pt x="623" y="388"/>
                    <a:pt x="623" y="385"/>
                    <a:pt x="623" y="384"/>
                  </a:cubicBezTo>
                  <a:cubicBezTo>
                    <a:pt x="623" y="383"/>
                    <a:pt x="621" y="383"/>
                    <a:pt x="621" y="382"/>
                  </a:cubicBezTo>
                  <a:cubicBezTo>
                    <a:pt x="621" y="382"/>
                    <a:pt x="620" y="379"/>
                    <a:pt x="621" y="378"/>
                  </a:cubicBezTo>
                  <a:cubicBezTo>
                    <a:pt x="621" y="378"/>
                    <a:pt x="624" y="378"/>
                    <a:pt x="624" y="378"/>
                  </a:cubicBezTo>
                  <a:cubicBezTo>
                    <a:pt x="624" y="377"/>
                    <a:pt x="624" y="376"/>
                    <a:pt x="624" y="376"/>
                  </a:cubicBezTo>
                  <a:cubicBezTo>
                    <a:pt x="619" y="378"/>
                    <a:pt x="626" y="368"/>
                    <a:pt x="627" y="368"/>
                  </a:cubicBezTo>
                  <a:cubicBezTo>
                    <a:pt x="626" y="368"/>
                    <a:pt x="625" y="367"/>
                    <a:pt x="625" y="368"/>
                  </a:cubicBezTo>
                  <a:cubicBezTo>
                    <a:pt x="624" y="368"/>
                    <a:pt x="623" y="370"/>
                    <a:pt x="623" y="370"/>
                  </a:cubicBezTo>
                  <a:cubicBezTo>
                    <a:pt x="623" y="370"/>
                    <a:pt x="622" y="368"/>
                    <a:pt x="621" y="368"/>
                  </a:cubicBezTo>
                  <a:cubicBezTo>
                    <a:pt x="617" y="367"/>
                    <a:pt x="613" y="369"/>
                    <a:pt x="619" y="365"/>
                  </a:cubicBezTo>
                  <a:cubicBezTo>
                    <a:pt x="619" y="364"/>
                    <a:pt x="619" y="364"/>
                    <a:pt x="619" y="364"/>
                  </a:cubicBezTo>
                  <a:cubicBezTo>
                    <a:pt x="615" y="363"/>
                    <a:pt x="611" y="364"/>
                    <a:pt x="606" y="363"/>
                  </a:cubicBezTo>
                  <a:cubicBezTo>
                    <a:pt x="606" y="363"/>
                    <a:pt x="606" y="360"/>
                    <a:pt x="605" y="359"/>
                  </a:cubicBezTo>
                  <a:cubicBezTo>
                    <a:pt x="605" y="359"/>
                    <a:pt x="604" y="359"/>
                    <a:pt x="603" y="360"/>
                  </a:cubicBezTo>
                  <a:cubicBezTo>
                    <a:pt x="603" y="359"/>
                    <a:pt x="603" y="357"/>
                    <a:pt x="603" y="356"/>
                  </a:cubicBezTo>
                  <a:cubicBezTo>
                    <a:pt x="602" y="355"/>
                    <a:pt x="599" y="355"/>
                    <a:pt x="599" y="354"/>
                  </a:cubicBezTo>
                  <a:cubicBezTo>
                    <a:pt x="598" y="354"/>
                    <a:pt x="599" y="352"/>
                    <a:pt x="599" y="352"/>
                  </a:cubicBezTo>
                  <a:cubicBezTo>
                    <a:pt x="598" y="351"/>
                    <a:pt x="597" y="351"/>
                    <a:pt x="597" y="351"/>
                  </a:cubicBezTo>
                  <a:cubicBezTo>
                    <a:pt x="596" y="351"/>
                    <a:pt x="595" y="349"/>
                    <a:pt x="595" y="348"/>
                  </a:cubicBezTo>
                  <a:cubicBezTo>
                    <a:pt x="593" y="347"/>
                    <a:pt x="591" y="348"/>
                    <a:pt x="589" y="347"/>
                  </a:cubicBezTo>
                  <a:cubicBezTo>
                    <a:pt x="589" y="346"/>
                    <a:pt x="589" y="346"/>
                    <a:pt x="589" y="346"/>
                  </a:cubicBezTo>
                  <a:cubicBezTo>
                    <a:pt x="587" y="346"/>
                    <a:pt x="581" y="352"/>
                    <a:pt x="581" y="352"/>
                  </a:cubicBezTo>
                  <a:cubicBezTo>
                    <a:pt x="578" y="352"/>
                    <a:pt x="576" y="350"/>
                    <a:pt x="574" y="350"/>
                  </a:cubicBezTo>
                  <a:cubicBezTo>
                    <a:pt x="571" y="350"/>
                    <a:pt x="569" y="351"/>
                    <a:pt x="566" y="351"/>
                  </a:cubicBezTo>
                  <a:cubicBezTo>
                    <a:pt x="566" y="351"/>
                    <a:pt x="564" y="349"/>
                    <a:pt x="564" y="349"/>
                  </a:cubicBezTo>
                  <a:cubicBezTo>
                    <a:pt x="563" y="349"/>
                    <a:pt x="562" y="350"/>
                    <a:pt x="561" y="350"/>
                  </a:cubicBezTo>
                  <a:cubicBezTo>
                    <a:pt x="558" y="348"/>
                    <a:pt x="558" y="348"/>
                    <a:pt x="558" y="348"/>
                  </a:cubicBezTo>
                  <a:cubicBezTo>
                    <a:pt x="555" y="348"/>
                    <a:pt x="555" y="350"/>
                    <a:pt x="554" y="350"/>
                  </a:cubicBezTo>
                  <a:cubicBezTo>
                    <a:pt x="553" y="351"/>
                    <a:pt x="552" y="350"/>
                    <a:pt x="551" y="350"/>
                  </a:cubicBezTo>
                  <a:cubicBezTo>
                    <a:pt x="551" y="351"/>
                    <a:pt x="550" y="352"/>
                    <a:pt x="550" y="353"/>
                  </a:cubicBezTo>
                  <a:cubicBezTo>
                    <a:pt x="550" y="354"/>
                    <a:pt x="552" y="355"/>
                    <a:pt x="552" y="356"/>
                  </a:cubicBezTo>
                  <a:cubicBezTo>
                    <a:pt x="553" y="355"/>
                    <a:pt x="555" y="355"/>
                    <a:pt x="555" y="355"/>
                  </a:cubicBezTo>
                  <a:cubicBezTo>
                    <a:pt x="555" y="355"/>
                    <a:pt x="555" y="358"/>
                    <a:pt x="555" y="358"/>
                  </a:cubicBezTo>
                  <a:cubicBezTo>
                    <a:pt x="553" y="358"/>
                    <a:pt x="553" y="358"/>
                    <a:pt x="553" y="358"/>
                  </a:cubicBezTo>
                  <a:cubicBezTo>
                    <a:pt x="553" y="358"/>
                    <a:pt x="554" y="360"/>
                    <a:pt x="554" y="361"/>
                  </a:cubicBezTo>
                  <a:cubicBezTo>
                    <a:pt x="553" y="362"/>
                    <a:pt x="550" y="366"/>
                    <a:pt x="549" y="368"/>
                  </a:cubicBezTo>
                  <a:cubicBezTo>
                    <a:pt x="549" y="368"/>
                    <a:pt x="550" y="369"/>
                    <a:pt x="550" y="370"/>
                  </a:cubicBezTo>
                  <a:cubicBezTo>
                    <a:pt x="551" y="370"/>
                    <a:pt x="553" y="369"/>
                    <a:pt x="554" y="370"/>
                  </a:cubicBezTo>
                  <a:cubicBezTo>
                    <a:pt x="553" y="370"/>
                    <a:pt x="552" y="371"/>
                    <a:pt x="551" y="372"/>
                  </a:cubicBezTo>
                  <a:cubicBezTo>
                    <a:pt x="551" y="373"/>
                    <a:pt x="552" y="378"/>
                    <a:pt x="553" y="378"/>
                  </a:cubicBezTo>
                  <a:cubicBezTo>
                    <a:pt x="553" y="378"/>
                    <a:pt x="552" y="379"/>
                    <a:pt x="552" y="380"/>
                  </a:cubicBezTo>
                  <a:cubicBezTo>
                    <a:pt x="552" y="380"/>
                    <a:pt x="555" y="381"/>
                    <a:pt x="555" y="381"/>
                  </a:cubicBezTo>
                  <a:cubicBezTo>
                    <a:pt x="555" y="381"/>
                    <a:pt x="554" y="383"/>
                    <a:pt x="555" y="384"/>
                  </a:cubicBezTo>
                  <a:cubicBezTo>
                    <a:pt x="554" y="384"/>
                    <a:pt x="554" y="384"/>
                    <a:pt x="554" y="384"/>
                  </a:cubicBezTo>
                  <a:cubicBezTo>
                    <a:pt x="553" y="385"/>
                    <a:pt x="554" y="386"/>
                    <a:pt x="553" y="386"/>
                  </a:cubicBezTo>
                  <a:cubicBezTo>
                    <a:pt x="550" y="386"/>
                    <a:pt x="550" y="386"/>
                    <a:pt x="550" y="386"/>
                  </a:cubicBezTo>
                  <a:cubicBezTo>
                    <a:pt x="550" y="386"/>
                    <a:pt x="550" y="388"/>
                    <a:pt x="551" y="388"/>
                  </a:cubicBezTo>
                  <a:cubicBezTo>
                    <a:pt x="551" y="389"/>
                    <a:pt x="551" y="390"/>
                    <a:pt x="551" y="391"/>
                  </a:cubicBezTo>
                  <a:cubicBezTo>
                    <a:pt x="544" y="392"/>
                    <a:pt x="544" y="393"/>
                    <a:pt x="542" y="399"/>
                  </a:cubicBezTo>
                  <a:cubicBezTo>
                    <a:pt x="543" y="399"/>
                    <a:pt x="542" y="400"/>
                    <a:pt x="543" y="400"/>
                  </a:cubicBezTo>
                  <a:cubicBezTo>
                    <a:pt x="545" y="401"/>
                    <a:pt x="546" y="400"/>
                    <a:pt x="547" y="401"/>
                  </a:cubicBezTo>
                  <a:cubicBezTo>
                    <a:pt x="548" y="402"/>
                    <a:pt x="548" y="404"/>
                    <a:pt x="549" y="405"/>
                  </a:cubicBezTo>
                  <a:cubicBezTo>
                    <a:pt x="550" y="405"/>
                    <a:pt x="551" y="405"/>
                    <a:pt x="552" y="405"/>
                  </a:cubicBezTo>
                  <a:cubicBezTo>
                    <a:pt x="553" y="406"/>
                    <a:pt x="553" y="408"/>
                    <a:pt x="553" y="409"/>
                  </a:cubicBezTo>
                  <a:cubicBezTo>
                    <a:pt x="553" y="409"/>
                    <a:pt x="554" y="409"/>
                    <a:pt x="554" y="409"/>
                  </a:cubicBezTo>
                  <a:cubicBezTo>
                    <a:pt x="555" y="411"/>
                    <a:pt x="554" y="412"/>
                    <a:pt x="555" y="413"/>
                  </a:cubicBezTo>
                  <a:cubicBezTo>
                    <a:pt x="555" y="414"/>
                    <a:pt x="557" y="414"/>
                    <a:pt x="557" y="415"/>
                  </a:cubicBezTo>
                  <a:cubicBezTo>
                    <a:pt x="558" y="417"/>
                    <a:pt x="557" y="420"/>
                    <a:pt x="559" y="422"/>
                  </a:cubicBezTo>
                  <a:cubicBezTo>
                    <a:pt x="560" y="423"/>
                    <a:pt x="562" y="424"/>
                    <a:pt x="563" y="425"/>
                  </a:cubicBezTo>
                  <a:cubicBezTo>
                    <a:pt x="561" y="429"/>
                    <a:pt x="560" y="431"/>
                    <a:pt x="560" y="437"/>
                  </a:cubicBezTo>
                  <a:cubicBezTo>
                    <a:pt x="562" y="437"/>
                    <a:pt x="562" y="437"/>
                    <a:pt x="562" y="437"/>
                  </a:cubicBezTo>
                  <a:cubicBezTo>
                    <a:pt x="562" y="430"/>
                    <a:pt x="563" y="434"/>
                    <a:pt x="564" y="438"/>
                  </a:cubicBezTo>
                  <a:cubicBezTo>
                    <a:pt x="563" y="438"/>
                    <a:pt x="562" y="438"/>
                    <a:pt x="560" y="439"/>
                  </a:cubicBezTo>
                  <a:cubicBezTo>
                    <a:pt x="559" y="440"/>
                    <a:pt x="559" y="441"/>
                    <a:pt x="559" y="442"/>
                  </a:cubicBezTo>
                  <a:cubicBezTo>
                    <a:pt x="558" y="443"/>
                    <a:pt x="556" y="444"/>
                    <a:pt x="555" y="445"/>
                  </a:cubicBezTo>
                  <a:cubicBezTo>
                    <a:pt x="554" y="447"/>
                    <a:pt x="554" y="448"/>
                    <a:pt x="554" y="449"/>
                  </a:cubicBezTo>
                  <a:cubicBezTo>
                    <a:pt x="553" y="450"/>
                    <a:pt x="550" y="451"/>
                    <a:pt x="549" y="452"/>
                  </a:cubicBezTo>
                  <a:cubicBezTo>
                    <a:pt x="549" y="452"/>
                    <a:pt x="548" y="454"/>
                    <a:pt x="548" y="454"/>
                  </a:cubicBezTo>
                  <a:cubicBezTo>
                    <a:pt x="547" y="455"/>
                    <a:pt x="546" y="454"/>
                    <a:pt x="545" y="455"/>
                  </a:cubicBezTo>
                  <a:cubicBezTo>
                    <a:pt x="544" y="455"/>
                    <a:pt x="544" y="456"/>
                    <a:pt x="544" y="457"/>
                  </a:cubicBezTo>
                  <a:cubicBezTo>
                    <a:pt x="542" y="458"/>
                    <a:pt x="540" y="457"/>
                    <a:pt x="538" y="459"/>
                  </a:cubicBezTo>
                  <a:cubicBezTo>
                    <a:pt x="538" y="459"/>
                    <a:pt x="538" y="459"/>
                    <a:pt x="538" y="459"/>
                  </a:cubicBezTo>
                  <a:cubicBezTo>
                    <a:pt x="537" y="461"/>
                    <a:pt x="537" y="467"/>
                    <a:pt x="538" y="468"/>
                  </a:cubicBezTo>
                  <a:cubicBezTo>
                    <a:pt x="542" y="471"/>
                    <a:pt x="542" y="471"/>
                    <a:pt x="542" y="471"/>
                  </a:cubicBezTo>
                  <a:cubicBezTo>
                    <a:pt x="543" y="475"/>
                    <a:pt x="541" y="480"/>
                    <a:pt x="542" y="484"/>
                  </a:cubicBezTo>
                  <a:cubicBezTo>
                    <a:pt x="542" y="484"/>
                    <a:pt x="543" y="485"/>
                    <a:pt x="543" y="485"/>
                  </a:cubicBezTo>
                  <a:cubicBezTo>
                    <a:pt x="544" y="487"/>
                    <a:pt x="541" y="487"/>
                    <a:pt x="544" y="489"/>
                  </a:cubicBezTo>
                  <a:cubicBezTo>
                    <a:pt x="544" y="489"/>
                    <a:pt x="546" y="490"/>
                    <a:pt x="544" y="490"/>
                  </a:cubicBezTo>
                  <a:cubicBezTo>
                    <a:pt x="541" y="496"/>
                    <a:pt x="541" y="496"/>
                    <a:pt x="541" y="496"/>
                  </a:cubicBezTo>
                  <a:cubicBezTo>
                    <a:pt x="541" y="497"/>
                    <a:pt x="541" y="499"/>
                    <a:pt x="542" y="499"/>
                  </a:cubicBezTo>
                  <a:cubicBezTo>
                    <a:pt x="542" y="500"/>
                    <a:pt x="542" y="500"/>
                    <a:pt x="542" y="500"/>
                  </a:cubicBezTo>
                  <a:cubicBezTo>
                    <a:pt x="540" y="501"/>
                    <a:pt x="539" y="499"/>
                    <a:pt x="538" y="500"/>
                  </a:cubicBezTo>
                  <a:cubicBezTo>
                    <a:pt x="537" y="500"/>
                    <a:pt x="537" y="502"/>
                    <a:pt x="536" y="502"/>
                  </a:cubicBezTo>
                  <a:cubicBezTo>
                    <a:pt x="535" y="503"/>
                    <a:pt x="536" y="502"/>
                    <a:pt x="536" y="504"/>
                  </a:cubicBezTo>
                  <a:cubicBezTo>
                    <a:pt x="532" y="503"/>
                    <a:pt x="530" y="504"/>
                    <a:pt x="527" y="503"/>
                  </a:cubicBezTo>
                  <a:cubicBezTo>
                    <a:pt x="527" y="502"/>
                    <a:pt x="527" y="502"/>
                    <a:pt x="528" y="502"/>
                  </a:cubicBezTo>
                  <a:cubicBezTo>
                    <a:pt x="528" y="501"/>
                    <a:pt x="525" y="498"/>
                    <a:pt x="524" y="498"/>
                  </a:cubicBezTo>
                  <a:cubicBezTo>
                    <a:pt x="524" y="498"/>
                    <a:pt x="518" y="493"/>
                    <a:pt x="518" y="493"/>
                  </a:cubicBezTo>
                  <a:cubicBezTo>
                    <a:pt x="518" y="492"/>
                    <a:pt x="520" y="492"/>
                    <a:pt x="520" y="491"/>
                  </a:cubicBezTo>
                  <a:cubicBezTo>
                    <a:pt x="520" y="490"/>
                    <a:pt x="517" y="484"/>
                    <a:pt x="516" y="484"/>
                  </a:cubicBezTo>
                  <a:cubicBezTo>
                    <a:pt x="515" y="484"/>
                    <a:pt x="514" y="484"/>
                    <a:pt x="514" y="484"/>
                  </a:cubicBezTo>
                  <a:cubicBezTo>
                    <a:pt x="514" y="482"/>
                    <a:pt x="515" y="471"/>
                    <a:pt x="514" y="469"/>
                  </a:cubicBezTo>
                  <a:cubicBezTo>
                    <a:pt x="514" y="468"/>
                    <a:pt x="512" y="467"/>
                    <a:pt x="512" y="467"/>
                  </a:cubicBezTo>
                  <a:cubicBezTo>
                    <a:pt x="512" y="465"/>
                    <a:pt x="514" y="462"/>
                    <a:pt x="514" y="461"/>
                  </a:cubicBezTo>
                  <a:cubicBezTo>
                    <a:pt x="515" y="459"/>
                    <a:pt x="514" y="457"/>
                    <a:pt x="514" y="455"/>
                  </a:cubicBezTo>
                  <a:cubicBezTo>
                    <a:pt x="513" y="454"/>
                    <a:pt x="508" y="452"/>
                    <a:pt x="508" y="452"/>
                  </a:cubicBezTo>
                  <a:cubicBezTo>
                    <a:pt x="506" y="452"/>
                    <a:pt x="506" y="453"/>
                    <a:pt x="504" y="453"/>
                  </a:cubicBezTo>
                  <a:cubicBezTo>
                    <a:pt x="504" y="453"/>
                    <a:pt x="502" y="451"/>
                    <a:pt x="502" y="451"/>
                  </a:cubicBezTo>
                  <a:cubicBezTo>
                    <a:pt x="498" y="450"/>
                    <a:pt x="495" y="452"/>
                    <a:pt x="491" y="451"/>
                  </a:cubicBezTo>
                  <a:cubicBezTo>
                    <a:pt x="491" y="451"/>
                    <a:pt x="489" y="450"/>
                    <a:pt x="488" y="449"/>
                  </a:cubicBezTo>
                  <a:cubicBezTo>
                    <a:pt x="488" y="448"/>
                    <a:pt x="488" y="448"/>
                    <a:pt x="488" y="448"/>
                  </a:cubicBezTo>
                  <a:cubicBezTo>
                    <a:pt x="486" y="447"/>
                    <a:pt x="485" y="448"/>
                    <a:pt x="483" y="447"/>
                  </a:cubicBezTo>
                  <a:cubicBezTo>
                    <a:pt x="483" y="447"/>
                    <a:pt x="482" y="445"/>
                    <a:pt x="482" y="445"/>
                  </a:cubicBezTo>
                  <a:cubicBezTo>
                    <a:pt x="480" y="444"/>
                    <a:pt x="479" y="446"/>
                    <a:pt x="476" y="445"/>
                  </a:cubicBezTo>
                  <a:cubicBezTo>
                    <a:pt x="474" y="444"/>
                    <a:pt x="473" y="441"/>
                    <a:pt x="472" y="441"/>
                  </a:cubicBezTo>
                  <a:cubicBezTo>
                    <a:pt x="470" y="440"/>
                    <a:pt x="469" y="441"/>
                    <a:pt x="466" y="441"/>
                  </a:cubicBezTo>
                  <a:cubicBezTo>
                    <a:pt x="466" y="439"/>
                    <a:pt x="467" y="438"/>
                    <a:pt x="466" y="437"/>
                  </a:cubicBezTo>
                  <a:cubicBezTo>
                    <a:pt x="466" y="436"/>
                    <a:pt x="464" y="435"/>
                    <a:pt x="464" y="433"/>
                  </a:cubicBezTo>
                  <a:cubicBezTo>
                    <a:pt x="464" y="433"/>
                    <a:pt x="464" y="432"/>
                    <a:pt x="464" y="431"/>
                  </a:cubicBezTo>
                  <a:cubicBezTo>
                    <a:pt x="463" y="430"/>
                    <a:pt x="460" y="431"/>
                    <a:pt x="459" y="431"/>
                  </a:cubicBezTo>
                  <a:cubicBezTo>
                    <a:pt x="458" y="430"/>
                    <a:pt x="457" y="428"/>
                    <a:pt x="456" y="427"/>
                  </a:cubicBezTo>
                  <a:cubicBezTo>
                    <a:pt x="455" y="427"/>
                    <a:pt x="454" y="428"/>
                    <a:pt x="453" y="427"/>
                  </a:cubicBezTo>
                  <a:cubicBezTo>
                    <a:pt x="451" y="427"/>
                    <a:pt x="449" y="425"/>
                    <a:pt x="448" y="424"/>
                  </a:cubicBezTo>
                  <a:cubicBezTo>
                    <a:pt x="447" y="424"/>
                    <a:pt x="445" y="424"/>
                    <a:pt x="445" y="424"/>
                  </a:cubicBezTo>
                  <a:cubicBezTo>
                    <a:pt x="443" y="424"/>
                    <a:pt x="441" y="420"/>
                    <a:pt x="440" y="420"/>
                  </a:cubicBezTo>
                  <a:cubicBezTo>
                    <a:pt x="436" y="419"/>
                    <a:pt x="430" y="423"/>
                    <a:pt x="427" y="423"/>
                  </a:cubicBezTo>
                  <a:cubicBezTo>
                    <a:pt x="427" y="421"/>
                    <a:pt x="427" y="418"/>
                    <a:pt x="426" y="415"/>
                  </a:cubicBezTo>
                  <a:cubicBezTo>
                    <a:pt x="426" y="415"/>
                    <a:pt x="424" y="413"/>
                    <a:pt x="423" y="412"/>
                  </a:cubicBezTo>
                  <a:cubicBezTo>
                    <a:pt x="423" y="411"/>
                    <a:pt x="424" y="409"/>
                    <a:pt x="423" y="408"/>
                  </a:cubicBezTo>
                  <a:cubicBezTo>
                    <a:pt x="423" y="408"/>
                    <a:pt x="421" y="407"/>
                    <a:pt x="421" y="407"/>
                  </a:cubicBezTo>
                  <a:cubicBezTo>
                    <a:pt x="421" y="406"/>
                    <a:pt x="421" y="405"/>
                    <a:pt x="421" y="405"/>
                  </a:cubicBezTo>
                  <a:cubicBezTo>
                    <a:pt x="421" y="403"/>
                    <a:pt x="419" y="401"/>
                    <a:pt x="418" y="399"/>
                  </a:cubicBezTo>
                  <a:cubicBezTo>
                    <a:pt x="413" y="400"/>
                    <a:pt x="406" y="401"/>
                    <a:pt x="405" y="398"/>
                  </a:cubicBezTo>
                  <a:cubicBezTo>
                    <a:pt x="404" y="396"/>
                    <a:pt x="405" y="393"/>
                    <a:pt x="404" y="391"/>
                  </a:cubicBezTo>
                  <a:cubicBezTo>
                    <a:pt x="404" y="391"/>
                    <a:pt x="401" y="388"/>
                    <a:pt x="401" y="388"/>
                  </a:cubicBezTo>
                  <a:cubicBezTo>
                    <a:pt x="402" y="388"/>
                    <a:pt x="403" y="387"/>
                    <a:pt x="403" y="387"/>
                  </a:cubicBezTo>
                  <a:cubicBezTo>
                    <a:pt x="404" y="385"/>
                    <a:pt x="403" y="383"/>
                    <a:pt x="403" y="381"/>
                  </a:cubicBezTo>
                  <a:cubicBezTo>
                    <a:pt x="404" y="380"/>
                    <a:pt x="407" y="377"/>
                    <a:pt x="407" y="377"/>
                  </a:cubicBezTo>
                  <a:cubicBezTo>
                    <a:pt x="408" y="376"/>
                    <a:pt x="407" y="375"/>
                    <a:pt x="407" y="374"/>
                  </a:cubicBezTo>
                  <a:cubicBezTo>
                    <a:pt x="406" y="374"/>
                    <a:pt x="406" y="374"/>
                    <a:pt x="405" y="374"/>
                  </a:cubicBezTo>
                  <a:cubicBezTo>
                    <a:pt x="406" y="373"/>
                    <a:pt x="406" y="372"/>
                    <a:pt x="406" y="372"/>
                  </a:cubicBezTo>
                  <a:cubicBezTo>
                    <a:pt x="408" y="372"/>
                    <a:pt x="410" y="372"/>
                    <a:pt x="412" y="372"/>
                  </a:cubicBezTo>
                  <a:cubicBezTo>
                    <a:pt x="412" y="370"/>
                    <a:pt x="410" y="369"/>
                    <a:pt x="411" y="367"/>
                  </a:cubicBezTo>
                  <a:cubicBezTo>
                    <a:pt x="411" y="366"/>
                    <a:pt x="417" y="362"/>
                    <a:pt x="417" y="362"/>
                  </a:cubicBezTo>
                  <a:cubicBezTo>
                    <a:pt x="417" y="362"/>
                    <a:pt x="416" y="360"/>
                    <a:pt x="417" y="360"/>
                  </a:cubicBezTo>
                  <a:cubicBezTo>
                    <a:pt x="417" y="359"/>
                    <a:pt x="421" y="359"/>
                    <a:pt x="421" y="359"/>
                  </a:cubicBezTo>
                  <a:cubicBezTo>
                    <a:pt x="421" y="357"/>
                    <a:pt x="422" y="356"/>
                    <a:pt x="422" y="353"/>
                  </a:cubicBezTo>
                  <a:cubicBezTo>
                    <a:pt x="422" y="353"/>
                    <a:pt x="424" y="353"/>
                    <a:pt x="425" y="353"/>
                  </a:cubicBezTo>
                  <a:cubicBezTo>
                    <a:pt x="425" y="353"/>
                    <a:pt x="425" y="351"/>
                    <a:pt x="425" y="350"/>
                  </a:cubicBezTo>
                  <a:cubicBezTo>
                    <a:pt x="425" y="350"/>
                    <a:pt x="427" y="350"/>
                    <a:pt x="426" y="351"/>
                  </a:cubicBezTo>
                  <a:cubicBezTo>
                    <a:pt x="427" y="351"/>
                    <a:pt x="429" y="351"/>
                    <a:pt x="430" y="351"/>
                  </a:cubicBezTo>
                  <a:cubicBezTo>
                    <a:pt x="429" y="351"/>
                    <a:pt x="430" y="349"/>
                    <a:pt x="428" y="350"/>
                  </a:cubicBezTo>
                  <a:cubicBezTo>
                    <a:pt x="428" y="349"/>
                    <a:pt x="427" y="348"/>
                    <a:pt x="427" y="348"/>
                  </a:cubicBezTo>
                  <a:cubicBezTo>
                    <a:pt x="428" y="348"/>
                    <a:pt x="430" y="348"/>
                    <a:pt x="431" y="348"/>
                  </a:cubicBezTo>
                  <a:cubicBezTo>
                    <a:pt x="431" y="348"/>
                    <a:pt x="433" y="345"/>
                    <a:pt x="430" y="346"/>
                  </a:cubicBezTo>
                  <a:cubicBezTo>
                    <a:pt x="430" y="344"/>
                    <a:pt x="430" y="344"/>
                    <a:pt x="430" y="344"/>
                  </a:cubicBezTo>
                  <a:cubicBezTo>
                    <a:pt x="435" y="346"/>
                    <a:pt x="436" y="346"/>
                    <a:pt x="441" y="344"/>
                  </a:cubicBezTo>
                  <a:cubicBezTo>
                    <a:pt x="441" y="343"/>
                    <a:pt x="442" y="344"/>
                    <a:pt x="443" y="343"/>
                  </a:cubicBezTo>
                  <a:cubicBezTo>
                    <a:pt x="443" y="343"/>
                    <a:pt x="443" y="341"/>
                    <a:pt x="443" y="341"/>
                  </a:cubicBezTo>
                  <a:cubicBezTo>
                    <a:pt x="443" y="341"/>
                    <a:pt x="443" y="339"/>
                    <a:pt x="443" y="338"/>
                  </a:cubicBezTo>
                  <a:cubicBezTo>
                    <a:pt x="442" y="338"/>
                    <a:pt x="440" y="338"/>
                    <a:pt x="440" y="338"/>
                  </a:cubicBezTo>
                  <a:cubicBezTo>
                    <a:pt x="439" y="337"/>
                    <a:pt x="440" y="335"/>
                    <a:pt x="440" y="334"/>
                  </a:cubicBezTo>
                  <a:cubicBezTo>
                    <a:pt x="438" y="333"/>
                    <a:pt x="443" y="334"/>
                    <a:pt x="444" y="334"/>
                  </a:cubicBezTo>
                  <a:cubicBezTo>
                    <a:pt x="445" y="332"/>
                    <a:pt x="445" y="332"/>
                    <a:pt x="445" y="332"/>
                  </a:cubicBezTo>
                  <a:cubicBezTo>
                    <a:pt x="446" y="332"/>
                    <a:pt x="446" y="332"/>
                    <a:pt x="446" y="332"/>
                  </a:cubicBezTo>
                  <a:cubicBezTo>
                    <a:pt x="446" y="331"/>
                    <a:pt x="446" y="330"/>
                    <a:pt x="447" y="329"/>
                  </a:cubicBezTo>
                  <a:cubicBezTo>
                    <a:pt x="444" y="328"/>
                    <a:pt x="445" y="327"/>
                    <a:pt x="446" y="324"/>
                  </a:cubicBezTo>
                  <a:cubicBezTo>
                    <a:pt x="447" y="324"/>
                    <a:pt x="448" y="324"/>
                    <a:pt x="451" y="324"/>
                  </a:cubicBezTo>
                  <a:cubicBezTo>
                    <a:pt x="451" y="323"/>
                    <a:pt x="450" y="321"/>
                    <a:pt x="451" y="321"/>
                  </a:cubicBezTo>
                  <a:cubicBezTo>
                    <a:pt x="452" y="321"/>
                    <a:pt x="459" y="323"/>
                    <a:pt x="459" y="323"/>
                  </a:cubicBezTo>
                  <a:cubicBezTo>
                    <a:pt x="460" y="323"/>
                    <a:pt x="459" y="325"/>
                    <a:pt x="461" y="325"/>
                  </a:cubicBezTo>
                  <a:cubicBezTo>
                    <a:pt x="461" y="323"/>
                    <a:pt x="461" y="323"/>
                    <a:pt x="461" y="323"/>
                  </a:cubicBezTo>
                  <a:cubicBezTo>
                    <a:pt x="462" y="322"/>
                    <a:pt x="464" y="323"/>
                    <a:pt x="465" y="322"/>
                  </a:cubicBezTo>
                  <a:cubicBezTo>
                    <a:pt x="466" y="322"/>
                    <a:pt x="468" y="320"/>
                    <a:pt x="469" y="320"/>
                  </a:cubicBezTo>
                  <a:cubicBezTo>
                    <a:pt x="468" y="314"/>
                    <a:pt x="469" y="312"/>
                    <a:pt x="472" y="310"/>
                  </a:cubicBezTo>
                  <a:cubicBezTo>
                    <a:pt x="468" y="309"/>
                    <a:pt x="465" y="307"/>
                    <a:pt x="461" y="307"/>
                  </a:cubicBezTo>
                  <a:cubicBezTo>
                    <a:pt x="455" y="307"/>
                    <a:pt x="447" y="308"/>
                    <a:pt x="443" y="308"/>
                  </a:cubicBezTo>
                  <a:cubicBezTo>
                    <a:pt x="443" y="308"/>
                    <a:pt x="443" y="306"/>
                    <a:pt x="443" y="306"/>
                  </a:cubicBezTo>
                  <a:cubicBezTo>
                    <a:pt x="445" y="306"/>
                    <a:pt x="446" y="307"/>
                    <a:pt x="447" y="306"/>
                  </a:cubicBezTo>
                  <a:cubicBezTo>
                    <a:pt x="448" y="306"/>
                    <a:pt x="451" y="305"/>
                    <a:pt x="452" y="305"/>
                  </a:cubicBezTo>
                  <a:cubicBezTo>
                    <a:pt x="452" y="304"/>
                    <a:pt x="452" y="304"/>
                    <a:pt x="452" y="304"/>
                  </a:cubicBezTo>
                  <a:cubicBezTo>
                    <a:pt x="451" y="304"/>
                    <a:pt x="449" y="303"/>
                    <a:pt x="451" y="303"/>
                  </a:cubicBezTo>
                  <a:cubicBezTo>
                    <a:pt x="451" y="302"/>
                    <a:pt x="451" y="301"/>
                    <a:pt x="451" y="300"/>
                  </a:cubicBezTo>
                  <a:cubicBezTo>
                    <a:pt x="453" y="301"/>
                    <a:pt x="455" y="303"/>
                    <a:pt x="458" y="302"/>
                  </a:cubicBezTo>
                  <a:cubicBezTo>
                    <a:pt x="459" y="302"/>
                    <a:pt x="458" y="301"/>
                    <a:pt x="461" y="301"/>
                  </a:cubicBezTo>
                  <a:cubicBezTo>
                    <a:pt x="461" y="301"/>
                    <a:pt x="463" y="303"/>
                    <a:pt x="464" y="303"/>
                  </a:cubicBezTo>
                  <a:cubicBezTo>
                    <a:pt x="465" y="303"/>
                    <a:pt x="466" y="302"/>
                    <a:pt x="467" y="302"/>
                  </a:cubicBezTo>
                  <a:cubicBezTo>
                    <a:pt x="468" y="303"/>
                    <a:pt x="472" y="307"/>
                    <a:pt x="474" y="308"/>
                  </a:cubicBezTo>
                  <a:cubicBezTo>
                    <a:pt x="474" y="308"/>
                    <a:pt x="475" y="307"/>
                    <a:pt x="476" y="307"/>
                  </a:cubicBezTo>
                  <a:cubicBezTo>
                    <a:pt x="476" y="306"/>
                    <a:pt x="475" y="306"/>
                    <a:pt x="476" y="304"/>
                  </a:cubicBezTo>
                  <a:cubicBezTo>
                    <a:pt x="477" y="302"/>
                    <a:pt x="480" y="302"/>
                    <a:pt x="479" y="297"/>
                  </a:cubicBezTo>
                  <a:cubicBezTo>
                    <a:pt x="479" y="296"/>
                    <a:pt x="476" y="294"/>
                    <a:pt x="476" y="294"/>
                  </a:cubicBezTo>
                  <a:cubicBezTo>
                    <a:pt x="477" y="294"/>
                    <a:pt x="484" y="292"/>
                    <a:pt x="484" y="292"/>
                  </a:cubicBezTo>
                  <a:cubicBezTo>
                    <a:pt x="484" y="292"/>
                    <a:pt x="490" y="297"/>
                    <a:pt x="490" y="298"/>
                  </a:cubicBezTo>
                  <a:cubicBezTo>
                    <a:pt x="490" y="298"/>
                    <a:pt x="493" y="298"/>
                    <a:pt x="494" y="298"/>
                  </a:cubicBezTo>
                  <a:cubicBezTo>
                    <a:pt x="494" y="297"/>
                    <a:pt x="494" y="297"/>
                    <a:pt x="494" y="297"/>
                  </a:cubicBezTo>
                  <a:cubicBezTo>
                    <a:pt x="496" y="297"/>
                    <a:pt x="497" y="296"/>
                    <a:pt x="499" y="296"/>
                  </a:cubicBezTo>
                  <a:cubicBezTo>
                    <a:pt x="499" y="296"/>
                    <a:pt x="498" y="295"/>
                    <a:pt x="498" y="294"/>
                  </a:cubicBezTo>
                  <a:cubicBezTo>
                    <a:pt x="498" y="294"/>
                    <a:pt x="497" y="295"/>
                    <a:pt x="496" y="294"/>
                  </a:cubicBezTo>
                  <a:cubicBezTo>
                    <a:pt x="496" y="293"/>
                    <a:pt x="496" y="293"/>
                    <a:pt x="496" y="293"/>
                  </a:cubicBezTo>
                  <a:cubicBezTo>
                    <a:pt x="496" y="292"/>
                    <a:pt x="495" y="293"/>
                    <a:pt x="494" y="292"/>
                  </a:cubicBezTo>
                  <a:cubicBezTo>
                    <a:pt x="494" y="292"/>
                    <a:pt x="493" y="291"/>
                    <a:pt x="493" y="290"/>
                  </a:cubicBezTo>
                  <a:cubicBezTo>
                    <a:pt x="492" y="289"/>
                    <a:pt x="492" y="290"/>
                    <a:pt x="492" y="288"/>
                  </a:cubicBezTo>
                  <a:cubicBezTo>
                    <a:pt x="491" y="288"/>
                    <a:pt x="490" y="289"/>
                    <a:pt x="489" y="288"/>
                  </a:cubicBezTo>
                  <a:cubicBezTo>
                    <a:pt x="490" y="288"/>
                    <a:pt x="488" y="289"/>
                    <a:pt x="491" y="286"/>
                  </a:cubicBezTo>
                  <a:cubicBezTo>
                    <a:pt x="490" y="286"/>
                    <a:pt x="492" y="286"/>
                    <a:pt x="492" y="286"/>
                  </a:cubicBezTo>
                  <a:cubicBezTo>
                    <a:pt x="493" y="286"/>
                    <a:pt x="493" y="288"/>
                    <a:pt x="494" y="288"/>
                  </a:cubicBezTo>
                  <a:cubicBezTo>
                    <a:pt x="495" y="288"/>
                    <a:pt x="495" y="287"/>
                    <a:pt x="496" y="287"/>
                  </a:cubicBezTo>
                  <a:cubicBezTo>
                    <a:pt x="497" y="288"/>
                    <a:pt x="496" y="290"/>
                    <a:pt x="497" y="291"/>
                  </a:cubicBezTo>
                  <a:cubicBezTo>
                    <a:pt x="498" y="292"/>
                    <a:pt x="499" y="291"/>
                    <a:pt x="500" y="292"/>
                  </a:cubicBezTo>
                  <a:cubicBezTo>
                    <a:pt x="501" y="292"/>
                    <a:pt x="501" y="294"/>
                    <a:pt x="502" y="294"/>
                  </a:cubicBezTo>
                  <a:cubicBezTo>
                    <a:pt x="503" y="294"/>
                    <a:pt x="503" y="294"/>
                    <a:pt x="503" y="294"/>
                  </a:cubicBezTo>
                  <a:cubicBezTo>
                    <a:pt x="503" y="294"/>
                    <a:pt x="507" y="289"/>
                    <a:pt x="508" y="288"/>
                  </a:cubicBezTo>
                  <a:cubicBezTo>
                    <a:pt x="508" y="288"/>
                    <a:pt x="508" y="288"/>
                    <a:pt x="508" y="288"/>
                  </a:cubicBezTo>
                  <a:cubicBezTo>
                    <a:pt x="509" y="287"/>
                    <a:pt x="511" y="288"/>
                    <a:pt x="512" y="287"/>
                  </a:cubicBezTo>
                  <a:cubicBezTo>
                    <a:pt x="513" y="287"/>
                    <a:pt x="516" y="284"/>
                    <a:pt x="518" y="283"/>
                  </a:cubicBezTo>
                  <a:cubicBezTo>
                    <a:pt x="520" y="282"/>
                    <a:pt x="520" y="284"/>
                    <a:pt x="522" y="283"/>
                  </a:cubicBezTo>
                  <a:cubicBezTo>
                    <a:pt x="524" y="282"/>
                    <a:pt x="527" y="278"/>
                    <a:pt x="526" y="275"/>
                  </a:cubicBezTo>
                  <a:cubicBezTo>
                    <a:pt x="525" y="273"/>
                    <a:pt x="525" y="273"/>
                    <a:pt x="525" y="273"/>
                  </a:cubicBezTo>
                  <a:cubicBezTo>
                    <a:pt x="523" y="269"/>
                    <a:pt x="523" y="272"/>
                    <a:pt x="520" y="271"/>
                  </a:cubicBezTo>
                  <a:cubicBezTo>
                    <a:pt x="519" y="270"/>
                    <a:pt x="516" y="265"/>
                    <a:pt x="516" y="264"/>
                  </a:cubicBezTo>
                  <a:cubicBezTo>
                    <a:pt x="517" y="263"/>
                    <a:pt x="514" y="260"/>
                    <a:pt x="516" y="258"/>
                  </a:cubicBezTo>
                  <a:cubicBezTo>
                    <a:pt x="517" y="257"/>
                    <a:pt x="519" y="257"/>
                    <a:pt x="520" y="257"/>
                  </a:cubicBezTo>
                  <a:cubicBezTo>
                    <a:pt x="521" y="254"/>
                    <a:pt x="521" y="254"/>
                    <a:pt x="521" y="254"/>
                  </a:cubicBezTo>
                  <a:cubicBezTo>
                    <a:pt x="520" y="254"/>
                    <a:pt x="518" y="254"/>
                    <a:pt x="518" y="254"/>
                  </a:cubicBezTo>
                  <a:cubicBezTo>
                    <a:pt x="518" y="253"/>
                    <a:pt x="517" y="254"/>
                    <a:pt x="517" y="252"/>
                  </a:cubicBezTo>
                  <a:cubicBezTo>
                    <a:pt x="517" y="252"/>
                    <a:pt x="526" y="244"/>
                    <a:pt x="521" y="243"/>
                  </a:cubicBezTo>
                  <a:cubicBezTo>
                    <a:pt x="520" y="242"/>
                    <a:pt x="516" y="244"/>
                    <a:pt x="514" y="244"/>
                  </a:cubicBezTo>
                  <a:cubicBezTo>
                    <a:pt x="513" y="242"/>
                    <a:pt x="511" y="239"/>
                    <a:pt x="514" y="239"/>
                  </a:cubicBezTo>
                  <a:cubicBezTo>
                    <a:pt x="512" y="238"/>
                    <a:pt x="511" y="238"/>
                    <a:pt x="510" y="237"/>
                  </a:cubicBezTo>
                  <a:cubicBezTo>
                    <a:pt x="510" y="236"/>
                    <a:pt x="511" y="236"/>
                    <a:pt x="510" y="235"/>
                  </a:cubicBezTo>
                  <a:cubicBezTo>
                    <a:pt x="508" y="234"/>
                    <a:pt x="506" y="234"/>
                    <a:pt x="504" y="234"/>
                  </a:cubicBezTo>
                  <a:cubicBezTo>
                    <a:pt x="503" y="235"/>
                    <a:pt x="503" y="236"/>
                    <a:pt x="502" y="236"/>
                  </a:cubicBezTo>
                  <a:cubicBezTo>
                    <a:pt x="502" y="236"/>
                    <a:pt x="500" y="234"/>
                    <a:pt x="500" y="234"/>
                  </a:cubicBezTo>
                  <a:cubicBezTo>
                    <a:pt x="496" y="232"/>
                    <a:pt x="493" y="233"/>
                    <a:pt x="488" y="233"/>
                  </a:cubicBezTo>
                  <a:cubicBezTo>
                    <a:pt x="488" y="234"/>
                    <a:pt x="490" y="234"/>
                    <a:pt x="490" y="235"/>
                  </a:cubicBezTo>
                  <a:cubicBezTo>
                    <a:pt x="490" y="235"/>
                    <a:pt x="489" y="241"/>
                    <a:pt x="490" y="244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6"/>
                    <a:pt x="494" y="247"/>
                    <a:pt x="494" y="247"/>
                  </a:cubicBezTo>
                  <a:cubicBezTo>
                    <a:pt x="493" y="247"/>
                    <a:pt x="493" y="249"/>
                    <a:pt x="493" y="249"/>
                  </a:cubicBezTo>
                  <a:cubicBezTo>
                    <a:pt x="493" y="250"/>
                    <a:pt x="494" y="250"/>
                    <a:pt x="494" y="251"/>
                  </a:cubicBezTo>
                  <a:cubicBezTo>
                    <a:pt x="494" y="251"/>
                    <a:pt x="493" y="250"/>
                    <a:pt x="492" y="251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4" y="252"/>
                    <a:pt x="492" y="253"/>
                    <a:pt x="492" y="253"/>
                  </a:cubicBezTo>
                  <a:cubicBezTo>
                    <a:pt x="492" y="253"/>
                    <a:pt x="489" y="253"/>
                    <a:pt x="488" y="253"/>
                  </a:cubicBezTo>
                  <a:cubicBezTo>
                    <a:pt x="487" y="255"/>
                    <a:pt x="487" y="258"/>
                    <a:pt x="486" y="260"/>
                  </a:cubicBezTo>
                  <a:cubicBezTo>
                    <a:pt x="486" y="260"/>
                    <a:pt x="485" y="261"/>
                    <a:pt x="485" y="261"/>
                  </a:cubicBezTo>
                  <a:cubicBezTo>
                    <a:pt x="485" y="262"/>
                    <a:pt x="486" y="262"/>
                    <a:pt x="486" y="263"/>
                  </a:cubicBezTo>
                  <a:cubicBezTo>
                    <a:pt x="486" y="263"/>
                    <a:pt x="484" y="264"/>
                    <a:pt x="484" y="264"/>
                  </a:cubicBezTo>
                  <a:cubicBezTo>
                    <a:pt x="483" y="264"/>
                    <a:pt x="483" y="266"/>
                    <a:pt x="483" y="267"/>
                  </a:cubicBezTo>
                  <a:cubicBezTo>
                    <a:pt x="482" y="268"/>
                    <a:pt x="478" y="270"/>
                    <a:pt x="479" y="274"/>
                  </a:cubicBezTo>
                  <a:cubicBezTo>
                    <a:pt x="479" y="274"/>
                    <a:pt x="480" y="275"/>
                    <a:pt x="480" y="276"/>
                  </a:cubicBezTo>
                  <a:cubicBezTo>
                    <a:pt x="478" y="277"/>
                    <a:pt x="477" y="277"/>
                    <a:pt x="474" y="278"/>
                  </a:cubicBezTo>
                  <a:cubicBezTo>
                    <a:pt x="475" y="278"/>
                    <a:pt x="475" y="280"/>
                    <a:pt x="475" y="281"/>
                  </a:cubicBezTo>
                  <a:cubicBezTo>
                    <a:pt x="473" y="281"/>
                    <a:pt x="473" y="279"/>
                    <a:pt x="472" y="279"/>
                  </a:cubicBezTo>
                  <a:cubicBezTo>
                    <a:pt x="471" y="279"/>
                    <a:pt x="471" y="279"/>
                    <a:pt x="469" y="280"/>
                  </a:cubicBezTo>
                  <a:cubicBezTo>
                    <a:pt x="468" y="278"/>
                    <a:pt x="467" y="274"/>
                    <a:pt x="466" y="273"/>
                  </a:cubicBezTo>
                  <a:cubicBezTo>
                    <a:pt x="465" y="272"/>
                    <a:pt x="463" y="272"/>
                    <a:pt x="463" y="272"/>
                  </a:cubicBezTo>
                  <a:cubicBezTo>
                    <a:pt x="462" y="271"/>
                    <a:pt x="459" y="265"/>
                    <a:pt x="459" y="264"/>
                  </a:cubicBezTo>
                  <a:cubicBezTo>
                    <a:pt x="460" y="263"/>
                    <a:pt x="460" y="261"/>
                    <a:pt x="462" y="261"/>
                  </a:cubicBezTo>
                  <a:cubicBezTo>
                    <a:pt x="463" y="261"/>
                    <a:pt x="463" y="261"/>
                    <a:pt x="463" y="261"/>
                  </a:cubicBezTo>
                  <a:cubicBezTo>
                    <a:pt x="463" y="259"/>
                    <a:pt x="462" y="257"/>
                    <a:pt x="463" y="255"/>
                  </a:cubicBezTo>
                  <a:cubicBezTo>
                    <a:pt x="463" y="255"/>
                    <a:pt x="464" y="254"/>
                    <a:pt x="464" y="253"/>
                  </a:cubicBezTo>
                  <a:cubicBezTo>
                    <a:pt x="466" y="251"/>
                    <a:pt x="466" y="251"/>
                    <a:pt x="466" y="251"/>
                  </a:cubicBezTo>
                  <a:cubicBezTo>
                    <a:pt x="466" y="250"/>
                    <a:pt x="465" y="248"/>
                    <a:pt x="465" y="248"/>
                  </a:cubicBezTo>
                  <a:cubicBezTo>
                    <a:pt x="464" y="246"/>
                    <a:pt x="463" y="243"/>
                    <a:pt x="462" y="241"/>
                  </a:cubicBezTo>
                  <a:cubicBezTo>
                    <a:pt x="460" y="242"/>
                    <a:pt x="455" y="243"/>
                    <a:pt x="454" y="245"/>
                  </a:cubicBezTo>
                  <a:cubicBezTo>
                    <a:pt x="453" y="246"/>
                    <a:pt x="453" y="250"/>
                    <a:pt x="453" y="251"/>
                  </a:cubicBezTo>
                  <a:cubicBezTo>
                    <a:pt x="454" y="251"/>
                    <a:pt x="453" y="255"/>
                    <a:pt x="453" y="257"/>
                  </a:cubicBezTo>
                  <a:cubicBezTo>
                    <a:pt x="452" y="257"/>
                    <a:pt x="452" y="256"/>
                    <a:pt x="451" y="257"/>
                  </a:cubicBezTo>
                  <a:cubicBezTo>
                    <a:pt x="449" y="258"/>
                    <a:pt x="449" y="258"/>
                    <a:pt x="449" y="258"/>
                  </a:cubicBezTo>
                  <a:cubicBezTo>
                    <a:pt x="448" y="264"/>
                    <a:pt x="451" y="262"/>
                    <a:pt x="445" y="262"/>
                  </a:cubicBezTo>
                  <a:cubicBezTo>
                    <a:pt x="445" y="261"/>
                    <a:pt x="445" y="261"/>
                    <a:pt x="445" y="261"/>
                  </a:cubicBezTo>
                  <a:cubicBezTo>
                    <a:pt x="445" y="261"/>
                    <a:pt x="446" y="259"/>
                    <a:pt x="446" y="258"/>
                  </a:cubicBezTo>
                  <a:cubicBezTo>
                    <a:pt x="446" y="257"/>
                    <a:pt x="444" y="254"/>
                    <a:pt x="444" y="253"/>
                  </a:cubicBezTo>
                  <a:cubicBezTo>
                    <a:pt x="443" y="252"/>
                    <a:pt x="443" y="252"/>
                    <a:pt x="442" y="251"/>
                  </a:cubicBezTo>
                  <a:cubicBezTo>
                    <a:pt x="445" y="251"/>
                    <a:pt x="441" y="246"/>
                    <a:pt x="441" y="246"/>
                  </a:cubicBezTo>
                  <a:cubicBezTo>
                    <a:pt x="440" y="246"/>
                    <a:pt x="440" y="244"/>
                    <a:pt x="440" y="242"/>
                  </a:cubicBezTo>
                  <a:cubicBezTo>
                    <a:pt x="437" y="242"/>
                    <a:pt x="434" y="242"/>
                    <a:pt x="431" y="241"/>
                  </a:cubicBezTo>
                  <a:cubicBezTo>
                    <a:pt x="431" y="240"/>
                    <a:pt x="430" y="238"/>
                    <a:pt x="429" y="238"/>
                  </a:cubicBezTo>
                  <a:cubicBezTo>
                    <a:pt x="429" y="238"/>
                    <a:pt x="427" y="238"/>
                    <a:pt x="427" y="237"/>
                  </a:cubicBezTo>
                  <a:cubicBezTo>
                    <a:pt x="426" y="237"/>
                    <a:pt x="426" y="236"/>
                    <a:pt x="426" y="235"/>
                  </a:cubicBezTo>
                  <a:cubicBezTo>
                    <a:pt x="425" y="235"/>
                    <a:pt x="425" y="235"/>
                    <a:pt x="425" y="235"/>
                  </a:cubicBezTo>
                  <a:cubicBezTo>
                    <a:pt x="426" y="235"/>
                    <a:pt x="427" y="233"/>
                    <a:pt x="427" y="233"/>
                  </a:cubicBezTo>
                  <a:cubicBezTo>
                    <a:pt x="428" y="232"/>
                    <a:pt x="429" y="233"/>
                    <a:pt x="429" y="233"/>
                  </a:cubicBezTo>
                  <a:cubicBezTo>
                    <a:pt x="429" y="233"/>
                    <a:pt x="432" y="230"/>
                    <a:pt x="433" y="230"/>
                  </a:cubicBezTo>
                  <a:cubicBezTo>
                    <a:pt x="433" y="230"/>
                    <a:pt x="433" y="227"/>
                    <a:pt x="433" y="227"/>
                  </a:cubicBezTo>
                  <a:cubicBezTo>
                    <a:pt x="433" y="227"/>
                    <a:pt x="430" y="227"/>
                    <a:pt x="431" y="227"/>
                  </a:cubicBezTo>
                  <a:cubicBezTo>
                    <a:pt x="430" y="228"/>
                    <a:pt x="429" y="228"/>
                    <a:pt x="428" y="229"/>
                  </a:cubicBezTo>
                  <a:cubicBezTo>
                    <a:pt x="429" y="227"/>
                    <a:pt x="429" y="225"/>
                    <a:pt x="430" y="223"/>
                  </a:cubicBezTo>
                  <a:cubicBezTo>
                    <a:pt x="430" y="223"/>
                    <a:pt x="431" y="223"/>
                    <a:pt x="431" y="223"/>
                  </a:cubicBezTo>
                  <a:cubicBezTo>
                    <a:pt x="433" y="225"/>
                    <a:pt x="433" y="225"/>
                    <a:pt x="433" y="225"/>
                  </a:cubicBezTo>
                  <a:cubicBezTo>
                    <a:pt x="434" y="225"/>
                    <a:pt x="436" y="225"/>
                    <a:pt x="437" y="225"/>
                  </a:cubicBezTo>
                  <a:cubicBezTo>
                    <a:pt x="437" y="220"/>
                    <a:pt x="437" y="220"/>
                    <a:pt x="437" y="220"/>
                  </a:cubicBezTo>
                  <a:cubicBezTo>
                    <a:pt x="436" y="220"/>
                    <a:pt x="435" y="220"/>
                    <a:pt x="435" y="221"/>
                  </a:cubicBezTo>
                  <a:cubicBezTo>
                    <a:pt x="433" y="217"/>
                    <a:pt x="433" y="217"/>
                    <a:pt x="433" y="217"/>
                  </a:cubicBezTo>
                  <a:cubicBezTo>
                    <a:pt x="431" y="216"/>
                    <a:pt x="430" y="217"/>
                    <a:pt x="429" y="217"/>
                  </a:cubicBezTo>
                  <a:cubicBezTo>
                    <a:pt x="428" y="216"/>
                    <a:pt x="426" y="213"/>
                    <a:pt x="425" y="212"/>
                  </a:cubicBezTo>
                  <a:cubicBezTo>
                    <a:pt x="423" y="212"/>
                    <a:pt x="422" y="212"/>
                    <a:pt x="421" y="212"/>
                  </a:cubicBezTo>
                  <a:cubicBezTo>
                    <a:pt x="421" y="211"/>
                    <a:pt x="421" y="211"/>
                    <a:pt x="421" y="211"/>
                  </a:cubicBezTo>
                  <a:cubicBezTo>
                    <a:pt x="419" y="211"/>
                    <a:pt x="418" y="209"/>
                    <a:pt x="417" y="209"/>
                  </a:cubicBezTo>
                  <a:cubicBezTo>
                    <a:pt x="417" y="209"/>
                    <a:pt x="416" y="209"/>
                    <a:pt x="415" y="209"/>
                  </a:cubicBezTo>
                  <a:cubicBezTo>
                    <a:pt x="415" y="207"/>
                    <a:pt x="415" y="207"/>
                    <a:pt x="415" y="207"/>
                  </a:cubicBezTo>
                  <a:cubicBezTo>
                    <a:pt x="411" y="203"/>
                    <a:pt x="411" y="203"/>
                    <a:pt x="411" y="203"/>
                  </a:cubicBezTo>
                  <a:cubicBezTo>
                    <a:pt x="410" y="204"/>
                    <a:pt x="410" y="204"/>
                    <a:pt x="409" y="204"/>
                  </a:cubicBezTo>
                  <a:cubicBezTo>
                    <a:pt x="409" y="204"/>
                    <a:pt x="409" y="202"/>
                    <a:pt x="409" y="201"/>
                  </a:cubicBezTo>
                  <a:cubicBezTo>
                    <a:pt x="407" y="201"/>
                    <a:pt x="408" y="203"/>
                    <a:pt x="406" y="202"/>
                  </a:cubicBezTo>
                  <a:cubicBezTo>
                    <a:pt x="406" y="202"/>
                    <a:pt x="406" y="200"/>
                    <a:pt x="406" y="199"/>
                  </a:cubicBezTo>
                  <a:cubicBezTo>
                    <a:pt x="407" y="199"/>
                    <a:pt x="408" y="199"/>
                    <a:pt x="409" y="199"/>
                  </a:cubicBezTo>
                  <a:cubicBezTo>
                    <a:pt x="408" y="199"/>
                    <a:pt x="409" y="198"/>
                    <a:pt x="409" y="198"/>
                  </a:cubicBezTo>
                  <a:cubicBezTo>
                    <a:pt x="410" y="198"/>
                    <a:pt x="408" y="197"/>
                    <a:pt x="408" y="197"/>
                  </a:cubicBezTo>
                  <a:cubicBezTo>
                    <a:pt x="408" y="197"/>
                    <a:pt x="409" y="195"/>
                    <a:pt x="409" y="195"/>
                  </a:cubicBezTo>
                  <a:cubicBezTo>
                    <a:pt x="410" y="194"/>
                    <a:pt x="411" y="194"/>
                    <a:pt x="413" y="193"/>
                  </a:cubicBezTo>
                  <a:cubicBezTo>
                    <a:pt x="413" y="193"/>
                    <a:pt x="413" y="193"/>
                    <a:pt x="413" y="193"/>
                  </a:cubicBezTo>
                  <a:cubicBezTo>
                    <a:pt x="414" y="192"/>
                    <a:pt x="410" y="190"/>
                    <a:pt x="409" y="189"/>
                  </a:cubicBezTo>
                  <a:cubicBezTo>
                    <a:pt x="410" y="189"/>
                    <a:pt x="409" y="187"/>
                    <a:pt x="409" y="187"/>
                  </a:cubicBezTo>
                  <a:cubicBezTo>
                    <a:pt x="409" y="187"/>
                    <a:pt x="411" y="187"/>
                    <a:pt x="410" y="186"/>
                  </a:cubicBezTo>
                  <a:cubicBezTo>
                    <a:pt x="411" y="186"/>
                    <a:pt x="411" y="185"/>
                    <a:pt x="411" y="185"/>
                  </a:cubicBezTo>
                  <a:cubicBezTo>
                    <a:pt x="414" y="184"/>
                    <a:pt x="417" y="185"/>
                    <a:pt x="420" y="185"/>
                  </a:cubicBezTo>
                  <a:cubicBezTo>
                    <a:pt x="423" y="185"/>
                    <a:pt x="431" y="183"/>
                    <a:pt x="434" y="182"/>
                  </a:cubicBezTo>
                  <a:cubicBezTo>
                    <a:pt x="436" y="181"/>
                    <a:pt x="436" y="178"/>
                    <a:pt x="438" y="177"/>
                  </a:cubicBezTo>
                  <a:cubicBezTo>
                    <a:pt x="439" y="176"/>
                    <a:pt x="440" y="176"/>
                    <a:pt x="441" y="175"/>
                  </a:cubicBezTo>
                  <a:cubicBezTo>
                    <a:pt x="441" y="174"/>
                    <a:pt x="440" y="173"/>
                    <a:pt x="441" y="172"/>
                  </a:cubicBezTo>
                  <a:cubicBezTo>
                    <a:pt x="441" y="172"/>
                    <a:pt x="442" y="172"/>
                    <a:pt x="442" y="171"/>
                  </a:cubicBezTo>
                  <a:cubicBezTo>
                    <a:pt x="443" y="170"/>
                    <a:pt x="443" y="168"/>
                    <a:pt x="444" y="166"/>
                  </a:cubicBezTo>
                  <a:cubicBezTo>
                    <a:pt x="438" y="165"/>
                    <a:pt x="436" y="164"/>
                    <a:pt x="430" y="164"/>
                  </a:cubicBezTo>
                  <a:cubicBezTo>
                    <a:pt x="429" y="165"/>
                    <a:pt x="430" y="165"/>
                    <a:pt x="429" y="166"/>
                  </a:cubicBezTo>
                  <a:cubicBezTo>
                    <a:pt x="428" y="165"/>
                    <a:pt x="428" y="163"/>
                    <a:pt x="427" y="163"/>
                  </a:cubicBezTo>
                  <a:cubicBezTo>
                    <a:pt x="425" y="161"/>
                    <a:pt x="416" y="160"/>
                    <a:pt x="412" y="160"/>
                  </a:cubicBezTo>
                  <a:cubicBezTo>
                    <a:pt x="411" y="161"/>
                    <a:pt x="410" y="163"/>
                    <a:pt x="409" y="165"/>
                  </a:cubicBezTo>
                  <a:cubicBezTo>
                    <a:pt x="408" y="164"/>
                    <a:pt x="408" y="164"/>
                    <a:pt x="407" y="163"/>
                  </a:cubicBezTo>
                  <a:cubicBezTo>
                    <a:pt x="404" y="163"/>
                    <a:pt x="402" y="163"/>
                    <a:pt x="399" y="164"/>
                  </a:cubicBezTo>
                  <a:cubicBezTo>
                    <a:pt x="401" y="170"/>
                    <a:pt x="401" y="168"/>
                    <a:pt x="397" y="168"/>
                  </a:cubicBezTo>
                  <a:cubicBezTo>
                    <a:pt x="397" y="168"/>
                    <a:pt x="397" y="171"/>
                    <a:pt x="397" y="171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7" y="173"/>
                    <a:pt x="397" y="174"/>
                  </a:cubicBezTo>
                  <a:cubicBezTo>
                    <a:pt x="397" y="175"/>
                    <a:pt x="399" y="177"/>
                    <a:pt x="399" y="177"/>
                  </a:cubicBezTo>
                  <a:cubicBezTo>
                    <a:pt x="400" y="179"/>
                    <a:pt x="399" y="180"/>
                    <a:pt x="400" y="183"/>
                  </a:cubicBezTo>
                  <a:cubicBezTo>
                    <a:pt x="401" y="183"/>
                    <a:pt x="401" y="183"/>
                    <a:pt x="401" y="183"/>
                  </a:cubicBezTo>
                  <a:cubicBezTo>
                    <a:pt x="402" y="184"/>
                    <a:pt x="401" y="185"/>
                    <a:pt x="401" y="186"/>
                  </a:cubicBezTo>
                  <a:cubicBezTo>
                    <a:pt x="400" y="187"/>
                    <a:pt x="400" y="187"/>
                    <a:pt x="399" y="188"/>
                  </a:cubicBezTo>
                  <a:cubicBezTo>
                    <a:pt x="400" y="189"/>
                    <a:pt x="402" y="190"/>
                    <a:pt x="403" y="191"/>
                  </a:cubicBezTo>
                  <a:cubicBezTo>
                    <a:pt x="403" y="192"/>
                    <a:pt x="401" y="199"/>
                    <a:pt x="403" y="199"/>
                  </a:cubicBezTo>
                  <a:cubicBezTo>
                    <a:pt x="403" y="199"/>
                    <a:pt x="401" y="200"/>
                    <a:pt x="402" y="201"/>
                  </a:cubicBezTo>
                  <a:cubicBezTo>
                    <a:pt x="401" y="201"/>
                    <a:pt x="400" y="201"/>
                    <a:pt x="399" y="201"/>
                  </a:cubicBezTo>
                  <a:cubicBezTo>
                    <a:pt x="398" y="202"/>
                    <a:pt x="397" y="204"/>
                    <a:pt x="397" y="205"/>
                  </a:cubicBezTo>
                  <a:cubicBezTo>
                    <a:pt x="399" y="206"/>
                    <a:pt x="400" y="207"/>
                    <a:pt x="401" y="209"/>
                  </a:cubicBezTo>
                  <a:cubicBezTo>
                    <a:pt x="401" y="209"/>
                    <a:pt x="400" y="210"/>
                    <a:pt x="399" y="209"/>
                  </a:cubicBezTo>
                  <a:cubicBezTo>
                    <a:pt x="399" y="209"/>
                    <a:pt x="397" y="208"/>
                    <a:pt x="397" y="207"/>
                  </a:cubicBezTo>
                  <a:cubicBezTo>
                    <a:pt x="397" y="207"/>
                    <a:pt x="395" y="207"/>
                    <a:pt x="395" y="207"/>
                  </a:cubicBezTo>
                  <a:cubicBezTo>
                    <a:pt x="394" y="208"/>
                    <a:pt x="395" y="209"/>
                    <a:pt x="395" y="210"/>
                  </a:cubicBezTo>
                  <a:cubicBezTo>
                    <a:pt x="395" y="210"/>
                    <a:pt x="393" y="211"/>
                    <a:pt x="393" y="211"/>
                  </a:cubicBezTo>
                  <a:cubicBezTo>
                    <a:pt x="392" y="211"/>
                    <a:pt x="393" y="213"/>
                    <a:pt x="392" y="213"/>
                  </a:cubicBezTo>
                  <a:cubicBezTo>
                    <a:pt x="392" y="212"/>
                    <a:pt x="393" y="215"/>
                    <a:pt x="393" y="215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93" y="220"/>
                    <a:pt x="392" y="219"/>
                    <a:pt x="395" y="222"/>
                  </a:cubicBezTo>
                  <a:cubicBezTo>
                    <a:pt x="393" y="222"/>
                    <a:pt x="392" y="222"/>
                    <a:pt x="389" y="223"/>
                  </a:cubicBezTo>
                  <a:cubicBezTo>
                    <a:pt x="390" y="224"/>
                    <a:pt x="389" y="226"/>
                    <a:pt x="391" y="225"/>
                  </a:cubicBezTo>
                  <a:cubicBezTo>
                    <a:pt x="390" y="227"/>
                    <a:pt x="390" y="227"/>
                    <a:pt x="390" y="227"/>
                  </a:cubicBezTo>
                  <a:cubicBezTo>
                    <a:pt x="393" y="230"/>
                    <a:pt x="393" y="230"/>
                    <a:pt x="393" y="230"/>
                  </a:cubicBezTo>
                  <a:cubicBezTo>
                    <a:pt x="394" y="230"/>
                    <a:pt x="395" y="230"/>
                    <a:pt x="396" y="230"/>
                  </a:cubicBezTo>
                  <a:cubicBezTo>
                    <a:pt x="397" y="230"/>
                    <a:pt x="396" y="232"/>
                    <a:pt x="396" y="232"/>
                  </a:cubicBezTo>
                  <a:cubicBezTo>
                    <a:pt x="396" y="232"/>
                    <a:pt x="394" y="233"/>
                    <a:pt x="394" y="233"/>
                  </a:cubicBezTo>
                  <a:cubicBezTo>
                    <a:pt x="394" y="235"/>
                    <a:pt x="393" y="238"/>
                    <a:pt x="395" y="237"/>
                  </a:cubicBezTo>
                  <a:cubicBezTo>
                    <a:pt x="395" y="237"/>
                    <a:pt x="397" y="235"/>
                    <a:pt x="396" y="235"/>
                  </a:cubicBezTo>
                  <a:cubicBezTo>
                    <a:pt x="398" y="236"/>
                    <a:pt x="396" y="236"/>
                    <a:pt x="397" y="237"/>
                  </a:cubicBezTo>
                  <a:cubicBezTo>
                    <a:pt x="397" y="237"/>
                    <a:pt x="400" y="236"/>
                    <a:pt x="399" y="235"/>
                  </a:cubicBezTo>
                  <a:cubicBezTo>
                    <a:pt x="399" y="234"/>
                    <a:pt x="398" y="233"/>
                    <a:pt x="399" y="232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5" y="233"/>
                    <a:pt x="407" y="236"/>
                    <a:pt x="409" y="240"/>
                  </a:cubicBezTo>
                  <a:cubicBezTo>
                    <a:pt x="411" y="239"/>
                    <a:pt x="412" y="240"/>
                    <a:pt x="414" y="239"/>
                  </a:cubicBezTo>
                  <a:cubicBezTo>
                    <a:pt x="416" y="238"/>
                    <a:pt x="418" y="235"/>
                    <a:pt x="421" y="235"/>
                  </a:cubicBezTo>
                  <a:cubicBezTo>
                    <a:pt x="422" y="234"/>
                    <a:pt x="422" y="235"/>
                    <a:pt x="423" y="235"/>
                  </a:cubicBezTo>
                  <a:cubicBezTo>
                    <a:pt x="423" y="235"/>
                    <a:pt x="423" y="237"/>
                    <a:pt x="423" y="237"/>
                  </a:cubicBezTo>
                  <a:cubicBezTo>
                    <a:pt x="422" y="237"/>
                    <a:pt x="420" y="237"/>
                    <a:pt x="419" y="237"/>
                  </a:cubicBezTo>
                  <a:cubicBezTo>
                    <a:pt x="418" y="237"/>
                    <a:pt x="417" y="238"/>
                    <a:pt x="417" y="239"/>
                  </a:cubicBezTo>
                  <a:cubicBezTo>
                    <a:pt x="416" y="241"/>
                    <a:pt x="417" y="243"/>
                    <a:pt x="417" y="245"/>
                  </a:cubicBezTo>
                  <a:cubicBezTo>
                    <a:pt x="415" y="245"/>
                    <a:pt x="411" y="243"/>
                    <a:pt x="410" y="243"/>
                  </a:cubicBezTo>
                  <a:cubicBezTo>
                    <a:pt x="409" y="243"/>
                    <a:pt x="408" y="245"/>
                    <a:pt x="407" y="245"/>
                  </a:cubicBezTo>
                  <a:cubicBezTo>
                    <a:pt x="407" y="246"/>
                    <a:pt x="408" y="247"/>
                    <a:pt x="407" y="247"/>
                  </a:cubicBezTo>
                  <a:cubicBezTo>
                    <a:pt x="407" y="247"/>
                    <a:pt x="409" y="250"/>
                    <a:pt x="409" y="250"/>
                  </a:cubicBezTo>
                  <a:cubicBezTo>
                    <a:pt x="407" y="251"/>
                    <a:pt x="406" y="256"/>
                    <a:pt x="411" y="255"/>
                  </a:cubicBezTo>
                  <a:cubicBezTo>
                    <a:pt x="412" y="255"/>
                    <a:pt x="414" y="252"/>
                    <a:pt x="415" y="252"/>
                  </a:cubicBezTo>
                  <a:cubicBezTo>
                    <a:pt x="414" y="254"/>
                    <a:pt x="414" y="254"/>
                    <a:pt x="415" y="255"/>
                  </a:cubicBezTo>
                  <a:cubicBezTo>
                    <a:pt x="415" y="256"/>
                    <a:pt x="415" y="255"/>
                    <a:pt x="415" y="257"/>
                  </a:cubicBezTo>
                  <a:cubicBezTo>
                    <a:pt x="414" y="257"/>
                    <a:pt x="411" y="259"/>
                    <a:pt x="409" y="259"/>
                  </a:cubicBezTo>
                  <a:cubicBezTo>
                    <a:pt x="409" y="259"/>
                    <a:pt x="407" y="259"/>
                    <a:pt x="407" y="259"/>
                  </a:cubicBezTo>
                  <a:cubicBezTo>
                    <a:pt x="404" y="260"/>
                    <a:pt x="404" y="265"/>
                    <a:pt x="401" y="267"/>
                  </a:cubicBezTo>
                  <a:cubicBezTo>
                    <a:pt x="401" y="267"/>
                    <a:pt x="398" y="266"/>
                    <a:pt x="397" y="266"/>
                  </a:cubicBezTo>
                  <a:cubicBezTo>
                    <a:pt x="397" y="267"/>
                    <a:pt x="397" y="267"/>
                    <a:pt x="397" y="267"/>
                  </a:cubicBezTo>
                  <a:cubicBezTo>
                    <a:pt x="398" y="267"/>
                    <a:pt x="398" y="267"/>
                    <a:pt x="398" y="268"/>
                  </a:cubicBezTo>
                  <a:cubicBezTo>
                    <a:pt x="398" y="268"/>
                    <a:pt x="396" y="269"/>
                    <a:pt x="396" y="269"/>
                  </a:cubicBezTo>
                  <a:cubicBezTo>
                    <a:pt x="396" y="270"/>
                    <a:pt x="396" y="271"/>
                    <a:pt x="396" y="272"/>
                  </a:cubicBezTo>
                  <a:cubicBezTo>
                    <a:pt x="396" y="272"/>
                    <a:pt x="393" y="273"/>
                    <a:pt x="393" y="273"/>
                  </a:cubicBezTo>
                  <a:cubicBezTo>
                    <a:pt x="393" y="275"/>
                    <a:pt x="393" y="275"/>
                    <a:pt x="393" y="275"/>
                  </a:cubicBezTo>
                  <a:cubicBezTo>
                    <a:pt x="394" y="275"/>
                    <a:pt x="396" y="275"/>
                    <a:pt x="397" y="276"/>
                  </a:cubicBezTo>
                  <a:cubicBezTo>
                    <a:pt x="397" y="277"/>
                    <a:pt x="396" y="278"/>
                    <a:pt x="396" y="279"/>
                  </a:cubicBezTo>
                  <a:cubicBezTo>
                    <a:pt x="397" y="280"/>
                    <a:pt x="398" y="280"/>
                    <a:pt x="400" y="281"/>
                  </a:cubicBezTo>
                  <a:cubicBezTo>
                    <a:pt x="400" y="282"/>
                    <a:pt x="400" y="282"/>
                    <a:pt x="400" y="282"/>
                  </a:cubicBezTo>
                  <a:cubicBezTo>
                    <a:pt x="399" y="282"/>
                    <a:pt x="399" y="282"/>
                    <a:pt x="399" y="282"/>
                  </a:cubicBezTo>
                  <a:cubicBezTo>
                    <a:pt x="398" y="283"/>
                    <a:pt x="398" y="283"/>
                    <a:pt x="398" y="283"/>
                  </a:cubicBezTo>
                  <a:cubicBezTo>
                    <a:pt x="397" y="283"/>
                    <a:pt x="393" y="280"/>
                    <a:pt x="391" y="280"/>
                  </a:cubicBezTo>
                  <a:cubicBezTo>
                    <a:pt x="392" y="280"/>
                    <a:pt x="392" y="278"/>
                    <a:pt x="391" y="278"/>
                  </a:cubicBezTo>
                  <a:cubicBezTo>
                    <a:pt x="391" y="278"/>
                    <a:pt x="390" y="278"/>
                    <a:pt x="389" y="278"/>
                  </a:cubicBezTo>
                  <a:cubicBezTo>
                    <a:pt x="388" y="277"/>
                    <a:pt x="386" y="275"/>
                    <a:pt x="385" y="274"/>
                  </a:cubicBezTo>
                  <a:cubicBezTo>
                    <a:pt x="387" y="271"/>
                    <a:pt x="387" y="268"/>
                    <a:pt x="388" y="263"/>
                  </a:cubicBezTo>
                  <a:cubicBezTo>
                    <a:pt x="388" y="263"/>
                    <a:pt x="386" y="264"/>
                    <a:pt x="387" y="265"/>
                  </a:cubicBezTo>
                  <a:cubicBezTo>
                    <a:pt x="386" y="265"/>
                    <a:pt x="386" y="263"/>
                    <a:pt x="387" y="263"/>
                  </a:cubicBezTo>
                  <a:cubicBezTo>
                    <a:pt x="386" y="260"/>
                    <a:pt x="386" y="260"/>
                    <a:pt x="386" y="260"/>
                  </a:cubicBezTo>
                  <a:cubicBezTo>
                    <a:pt x="386" y="261"/>
                    <a:pt x="384" y="261"/>
                    <a:pt x="384" y="262"/>
                  </a:cubicBezTo>
                  <a:cubicBezTo>
                    <a:pt x="384" y="263"/>
                    <a:pt x="384" y="263"/>
                    <a:pt x="384" y="263"/>
                  </a:cubicBezTo>
                  <a:cubicBezTo>
                    <a:pt x="384" y="263"/>
                    <a:pt x="379" y="262"/>
                    <a:pt x="381" y="262"/>
                  </a:cubicBezTo>
                  <a:cubicBezTo>
                    <a:pt x="381" y="262"/>
                    <a:pt x="380" y="261"/>
                    <a:pt x="379" y="261"/>
                  </a:cubicBezTo>
                  <a:cubicBezTo>
                    <a:pt x="379" y="259"/>
                    <a:pt x="379" y="259"/>
                    <a:pt x="379" y="259"/>
                  </a:cubicBezTo>
                  <a:cubicBezTo>
                    <a:pt x="379" y="259"/>
                    <a:pt x="378" y="259"/>
                    <a:pt x="377" y="259"/>
                  </a:cubicBezTo>
                  <a:cubicBezTo>
                    <a:pt x="376" y="259"/>
                    <a:pt x="374" y="257"/>
                    <a:pt x="373" y="256"/>
                  </a:cubicBezTo>
                  <a:cubicBezTo>
                    <a:pt x="372" y="256"/>
                    <a:pt x="372" y="259"/>
                    <a:pt x="373" y="259"/>
                  </a:cubicBezTo>
                  <a:cubicBezTo>
                    <a:pt x="373" y="259"/>
                    <a:pt x="371" y="259"/>
                    <a:pt x="371" y="259"/>
                  </a:cubicBezTo>
                  <a:cubicBezTo>
                    <a:pt x="371" y="261"/>
                    <a:pt x="371" y="266"/>
                    <a:pt x="373" y="267"/>
                  </a:cubicBezTo>
                  <a:cubicBezTo>
                    <a:pt x="373" y="268"/>
                    <a:pt x="372" y="268"/>
                    <a:pt x="372" y="269"/>
                  </a:cubicBezTo>
                  <a:cubicBezTo>
                    <a:pt x="371" y="269"/>
                    <a:pt x="371" y="268"/>
                    <a:pt x="369" y="268"/>
                  </a:cubicBezTo>
                  <a:cubicBezTo>
                    <a:pt x="368" y="268"/>
                    <a:pt x="368" y="270"/>
                    <a:pt x="367" y="271"/>
                  </a:cubicBezTo>
                  <a:cubicBezTo>
                    <a:pt x="366" y="271"/>
                    <a:pt x="364" y="269"/>
                    <a:pt x="363" y="269"/>
                  </a:cubicBezTo>
                  <a:cubicBezTo>
                    <a:pt x="353" y="268"/>
                    <a:pt x="351" y="266"/>
                    <a:pt x="344" y="272"/>
                  </a:cubicBezTo>
                  <a:cubicBezTo>
                    <a:pt x="344" y="271"/>
                    <a:pt x="344" y="271"/>
                    <a:pt x="344" y="271"/>
                  </a:cubicBezTo>
                  <a:cubicBezTo>
                    <a:pt x="343" y="271"/>
                    <a:pt x="342" y="269"/>
                    <a:pt x="342" y="269"/>
                  </a:cubicBezTo>
                  <a:cubicBezTo>
                    <a:pt x="341" y="268"/>
                    <a:pt x="341" y="269"/>
                    <a:pt x="340" y="270"/>
                  </a:cubicBezTo>
                  <a:cubicBezTo>
                    <a:pt x="340" y="270"/>
                    <a:pt x="339" y="270"/>
                    <a:pt x="338" y="270"/>
                  </a:cubicBezTo>
                  <a:cubicBezTo>
                    <a:pt x="338" y="268"/>
                    <a:pt x="338" y="268"/>
                    <a:pt x="338" y="268"/>
                  </a:cubicBezTo>
                  <a:cubicBezTo>
                    <a:pt x="336" y="267"/>
                    <a:pt x="334" y="268"/>
                    <a:pt x="333" y="268"/>
                  </a:cubicBezTo>
                  <a:cubicBezTo>
                    <a:pt x="332" y="268"/>
                    <a:pt x="333" y="266"/>
                    <a:pt x="332" y="266"/>
                  </a:cubicBezTo>
                  <a:cubicBezTo>
                    <a:pt x="332" y="265"/>
                    <a:pt x="331" y="266"/>
                    <a:pt x="330" y="266"/>
                  </a:cubicBezTo>
                  <a:cubicBezTo>
                    <a:pt x="329" y="266"/>
                    <a:pt x="330" y="264"/>
                    <a:pt x="330" y="263"/>
                  </a:cubicBezTo>
                  <a:cubicBezTo>
                    <a:pt x="328" y="263"/>
                    <a:pt x="329" y="264"/>
                    <a:pt x="328" y="264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25" y="263"/>
                    <a:pt x="326" y="264"/>
                    <a:pt x="326" y="265"/>
                  </a:cubicBezTo>
                  <a:cubicBezTo>
                    <a:pt x="324" y="265"/>
                    <a:pt x="321" y="265"/>
                    <a:pt x="319" y="265"/>
                  </a:cubicBezTo>
                  <a:cubicBezTo>
                    <a:pt x="321" y="261"/>
                    <a:pt x="321" y="263"/>
                    <a:pt x="319" y="259"/>
                  </a:cubicBezTo>
                  <a:cubicBezTo>
                    <a:pt x="317" y="261"/>
                    <a:pt x="314" y="264"/>
                    <a:pt x="312" y="261"/>
                  </a:cubicBezTo>
                  <a:cubicBezTo>
                    <a:pt x="310" y="260"/>
                    <a:pt x="312" y="252"/>
                    <a:pt x="308" y="251"/>
                  </a:cubicBezTo>
                  <a:cubicBezTo>
                    <a:pt x="304" y="248"/>
                    <a:pt x="302" y="251"/>
                    <a:pt x="298" y="251"/>
                  </a:cubicBezTo>
                  <a:cubicBezTo>
                    <a:pt x="298" y="251"/>
                    <a:pt x="296" y="250"/>
                    <a:pt x="295" y="250"/>
                  </a:cubicBezTo>
                  <a:cubicBezTo>
                    <a:pt x="294" y="250"/>
                    <a:pt x="293" y="252"/>
                    <a:pt x="292" y="252"/>
                  </a:cubicBezTo>
                  <a:cubicBezTo>
                    <a:pt x="291" y="252"/>
                    <a:pt x="287" y="251"/>
                    <a:pt x="285" y="251"/>
                  </a:cubicBezTo>
                  <a:cubicBezTo>
                    <a:pt x="285" y="252"/>
                    <a:pt x="284" y="258"/>
                    <a:pt x="283" y="259"/>
                  </a:cubicBezTo>
                  <a:cubicBezTo>
                    <a:pt x="283" y="260"/>
                    <a:pt x="281" y="260"/>
                    <a:pt x="281" y="260"/>
                  </a:cubicBezTo>
                  <a:cubicBezTo>
                    <a:pt x="280" y="261"/>
                    <a:pt x="281" y="262"/>
                    <a:pt x="280" y="263"/>
                  </a:cubicBezTo>
                  <a:cubicBezTo>
                    <a:pt x="282" y="262"/>
                    <a:pt x="281" y="263"/>
                    <a:pt x="282" y="263"/>
                  </a:cubicBezTo>
                  <a:cubicBezTo>
                    <a:pt x="283" y="263"/>
                    <a:pt x="283" y="262"/>
                    <a:pt x="284" y="262"/>
                  </a:cubicBezTo>
                  <a:cubicBezTo>
                    <a:pt x="285" y="262"/>
                    <a:pt x="286" y="263"/>
                    <a:pt x="286" y="263"/>
                  </a:cubicBezTo>
                  <a:cubicBezTo>
                    <a:pt x="286" y="263"/>
                    <a:pt x="287" y="262"/>
                    <a:pt x="287" y="261"/>
                  </a:cubicBezTo>
                  <a:cubicBezTo>
                    <a:pt x="286" y="262"/>
                    <a:pt x="286" y="260"/>
                    <a:pt x="286" y="260"/>
                  </a:cubicBezTo>
                  <a:cubicBezTo>
                    <a:pt x="286" y="260"/>
                    <a:pt x="288" y="259"/>
                    <a:pt x="288" y="259"/>
                  </a:cubicBezTo>
                  <a:cubicBezTo>
                    <a:pt x="289" y="260"/>
                    <a:pt x="290" y="260"/>
                    <a:pt x="291" y="261"/>
                  </a:cubicBezTo>
                  <a:cubicBezTo>
                    <a:pt x="295" y="256"/>
                    <a:pt x="294" y="258"/>
                    <a:pt x="301" y="257"/>
                  </a:cubicBezTo>
                  <a:cubicBezTo>
                    <a:pt x="301" y="257"/>
                    <a:pt x="301" y="255"/>
                    <a:pt x="302" y="255"/>
                  </a:cubicBezTo>
                  <a:cubicBezTo>
                    <a:pt x="300" y="255"/>
                    <a:pt x="300" y="252"/>
                    <a:pt x="303" y="253"/>
                  </a:cubicBezTo>
                  <a:cubicBezTo>
                    <a:pt x="303" y="253"/>
                    <a:pt x="305" y="255"/>
                    <a:pt x="305" y="255"/>
                  </a:cubicBezTo>
                  <a:cubicBezTo>
                    <a:pt x="308" y="258"/>
                    <a:pt x="304" y="257"/>
                    <a:pt x="302" y="257"/>
                  </a:cubicBezTo>
                  <a:cubicBezTo>
                    <a:pt x="301" y="258"/>
                    <a:pt x="301" y="259"/>
                    <a:pt x="301" y="259"/>
                  </a:cubicBezTo>
                  <a:cubicBezTo>
                    <a:pt x="300" y="260"/>
                    <a:pt x="299" y="259"/>
                    <a:pt x="298" y="259"/>
                  </a:cubicBezTo>
                  <a:cubicBezTo>
                    <a:pt x="297" y="259"/>
                    <a:pt x="296" y="261"/>
                    <a:pt x="295" y="262"/>
                  </a:cubicBezTo>
                  <a:cubicBezTo>
                    <a:pt x="295" y="263"/>
                    <a:pt x="295" y="263"/>
                    <a:pt x="295" y="263"/>
                  </a:cubicBezTo>
                  <a:cubicBezTo>
                    <a:pt x="294" y="264"/>
                    <a:pt x="292" y="263"/>
                    <a:pt x="291" y="264"/>
                  </a:cubicBezTo>
                  <a:cubicBezTo>
                    <a:pt x="290" y="264"/>
                    <a:pt x="290" y="266"/>
                    <a:pt x="289" y="267"/>
                  </a:cubicBezTo>
                  <a:cubicBezTo>
                    <a:pt x="288" y="267"/>
                    <a:pt x="287" y="266"/>
                    <a:pt x="286" y="267"/>
                  </a:cubicBezTo>
                  <a:cubicBezTo>
                    <a:pt x="286" y="267"/>
                    <a:pt x="286" y="268"/>
                    <a:pt x="286" y="269"/>
                  </a:cubicBezTo>
                  <a:cubicBezTo>
                    <a:pt x="286" y="269"/>
                    <a:pt x="284" y="269"/>
                    <a:pt x="284" y="270"/>
                  </a:cubicBezTo>
                  <a:cubicBezTo>
                    <a:pt x="284" y="272"/>
                    <a:pt x="285" y="274"/>
                    <a:pt x="286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7" y="277"/>
                    <a:pt x="285" y="278"/>
                    <a:pt x="285" y="279"/>
                  </a:cubicBezTo>
                  <a:cubicBezTo>
                    <a:pt x="286" y="280"/>
                    <a:pt x="288" y="280"/>
                    <a:pt x="288" y="281"/>
                  </a:cubicBezTo>
                  <a:cubicBezTo>
                    <a:pt x="289" y="282"/>
                    <a:pt x="288" y="283"/>
                    <a:pt x="288" y="283"/>
                  </a:cubicBezTo>
                  <a:cubicBezTo>
                    <a:pt x="288" y="283"/>
                    <a:pt x="286" y="283"/>
                    <a:pt x="286" y="283"/>
                  </a:cubicBezTo>
                  <a:cubicBezTo>
                    <a:pt x="286" y="284"/>
                    <a:pt x="285" y="286"/>
                    <a:pt x="285" y="287"/>
                  </a:cubicBezTo>
                  <a:cubicBezTo>
                    <a:pt x="280" y="283"/>
                    <a:pt x="280" y="279"/>
                    <a:pt x="279" y="271"/>
                  </a:cubicBezTo>
                  <a:cubicBezTo>
                    <a:pt x="279" y="273"/>
                    <a:pt x="278" y="275"/>
                    <a:pt x="278" y="278"/>
                  </a:cubicBezTo>
                  <a:cubicBezTo>
                    <a:pt x="276" y="279"/>
                    <a:pt x="276" y="279"/>
                    <a:pt x="276" y="279"/>
                  </a:cubicBezTo>
                  <a:cubicBezTo>
                    <a:pt x="276" y="279"/>
                    <a:pt x="275" y="275"/>
                    <a:pt x="275" y="275"/>
                  </a:cubicBezTo>
                  <a:cubicBezTo>
                    <a:pt x="276" y="275"/>
                    <a:pt x="276" y="273"/>
                    <a:pt x="276" y="273"/>
                  </a:cubicBezTo>
                  <a:cubicBezTo>
                    <a:pt x="276" y="273"/>
                    <a:pt x="275" y="271"/>
                    <a:pt x="274" y="269"/>
                  </a:cubicBezTo>
                  <a:cubicBezTo>
                    <a:pt x="274" y="269"/>
                    <a:pt x="272" y="269"/>
                    <a:pt x="272" y="269"/>
                  </a:cubicBezTo>
                  <a:cubicBezTo>
                    <a:pt x="269" y="268"/>
                    <a:pt x="268" y="267"/>
                    <a:pt x="266" y="264"/>
                  </a:cubicBezTo>
                  <a:cubicBezTo>
                    <a:pt x="265" y="265"/>
                    <a:pt x="264" y="264"/>
                    <a:pt x="262" y="265"/>
                  </a:cubicBezTo>
                  <a:cubicBezTo>
                    <a:pt x="262" y="266"/>
                    <a:pt x="261" y="268"/>
                    <a:pt x="260" y="268"/>
                  </a:cubicBezTo>
                  <a:cubicBezTo>
                    <a:pt x="259" y="268"/>
                    <a:pt x="257" y="268"/>
                    <a:pt x="256" y="268"/>
                  </a:cubicBezTo>
                  <a:cubicBezTo>
                    <a:pt x="255" y="268"/>
                    <a:pt x="252" y="270"/>
                    <a:pt x="251" y="270"/>
                  </a:cubicBezTo>
                  <a:cubicBezTo>
                    <a:pt x="250" y="270"/>
                    <a:pt x="250" y="269"/>
                    <a:pt x="249" y="269"/>
                  </a:cubicBezTo>
                  <a:cubicBezTo>
                    <a:pt x="247" y="271"/>
                    <a:pt x="247" y="271"/>
                    <a:pt x="247" y="271"/>
                  </a:cubicBezTo>
                  <a:cubicBezTo>
                    <a:pt x="241" y="272"/>
                    <a:pt x="234" y="272"/>
                    <a:pt x="229" y="270"/>
                  </a:cubicBezTo>
                  <a:cubicBezTo>
                    <a:pt x="229" y="265"/>
                    <a:pt x="228" y="265"/>
                    <a:pt x="231" y="263"/>
                  </a:cubicBezTo>
                  <a:cubicBezTo>
                    <a:pt x="231" y="263"/>
                    <a:pt x="231" y="261"/>
                    <a:pt x="231" y="261"/>
                  </a:cubicBezTo>
                  <a:cubicBezTo>
                    <a:pt x="233" y="261"/>
                    <a:pt x="235" y="261"/>
                    <a:pt x="237" y="261"/>
                  </a:cubicBezTo>
                  <a:cubicBezTo>
                    <a:pt x="238" y="259"/>
                    <a:pt x="238" y="259"/>
                    <a:pt x="238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5" y="258"/>
                    <a:pt x="236" y="257"/>
                    <a:pt x="235" y="255"/>
                  </a:cubicBezTo>
                  <a:cubicBezTo>
                    <a:pt x="231" y="252"/>
                    <a:pt x="231" y="252"/>
                    <a:pt x="231" y="252"/>
                  </a:cubicBezTo>
                  <a:cubicBezTo>
                    <a:pt x="230" y="252"/>
                    <a:pt x="230" y="253"/>
                    <a:pt x="229" y="253"/>
                  </a:cubicBezTo>
                  <a:cubicBezTo>
                    <a:pt x="228" y="252"/>
                    <a:pt x="227" y="250"/>
                    <a:pt x="227" y="250"/>
                  </a:cubicBezTo>
                  <a:cubicBezTo>
                    <a:pt x="225" y="250"/>
                    <a:pt x="224" y="250"/>
                    <a:pt x="224" y="251"/>
                  </a:cubicBezTo>
                  <a:cubicBezTo>
                    <a:pt x="222" y="251"/>
                    <a:pt x="222" y="251"/>
                    <a:pt x="220" y="251"/>
                  </a:cubicBezTo>
                  <a:cubicBezTo>
                    <a:pt x="220" y="251"/>
                    <a:pt x="221" y="253"/>
                    <a:pt x="222" y="253"/>
                  </a:cubicBezTo>
                  <a:cubicBezTo>
                    <a:pt x="222" y="253"/>
                    <a:pt x="224" y="254"/>
                    <a:pt x="221" y="255"/>
                  </a:cubicBezTo>
                  <a:cubicBezTo>
                    <a:pt x="221" y="255"/>
                    <a:pt x="218" y="254"/>
                    <a:pt x="217" y="254"/>
                  </a:cubicBezTo>
                  <a:cubicBezTo>
                    <a:pt x="217" y="253"/>
                    <a:pt x="217" y="253"/>
                    <a:pt x="217" y="253"/>
                  </a:cubicBezTo>
                  <a:cubicBezTo>
                    <a:pt x="215" y="252"/>
                    <a:pt x="213" y="253"/>
                    <a:pt x="211" y="252"/>
                  </a:cubicBezTo>
                  <a:cubicBezTo>
                    <a:pt x="210" y="252"/>
                    <a:pt x="208" y="249"/>
                    <a:pt x="207" y="249"/>
                  </a:cubicBezTo>
                  <a:cubicBezTo>
                    <a:pt x="207" y="248"/>
                    <a:pt x="202" y="249"/>
                    <a:pt x="200" y="248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194" y="245"/>
                    <a:pt x="188" y="243"/>
                    <a:pt x="185" y="241"/>
                  </a:cubicBezTo>
                  <a:cubicBezTo>
                    <a:pt x="184" y="240"/>
                    <a:pt x="184" y="238"/>
                    <a:pt x="183" y="238"/>
                  </a:cubicBezTo>
                  <a:cubicBezTo>
                    <a:pt x="182" y="238"/>
                    <a:pt x="181" y="238"/>
                    <a:pt x="180" y="238"/>
                  </a:cubicBezTo>
                  <a:cubicBezTo>
                    <a:pt x="178" y="238"/>
                    <a:pt x="175" y="235"/>
                    <a:pt x="173" y="235"/>
                  </a:cubicBezTo>
                  <a:cubicBezTo>
                    <a:pt x="169" y="234"/>
                    <a:pt x="167" y="235"/>
                    <a:pt x="163" y="235"/>
                  </a:cubicBezTo>
                  <a:cubicBezTo>
                    <a:pt x="163" y="235"/>
                    <a:pt x="163" y="237"/>
                    <a:pt x="163" y="237"/>
                  </a:cubicBezTo>
                  <a:cubicBezTo>
                    <a:pt x="161" y="239"/>
                    <a:pt x="159" y="240"/>
                    <a:pt x="157" y="241"/>
                  </a:cubicBezTo>
                  <a:cubicBezTo>
                    <a:pt x="155" y="237"/>
                    <a:pt x="154" y="236"/>
                    <a:pt x="153" y="231"/>
                  </a:cubicBezTo>
                  <a:cubicBezTo>
                    <a:pt x="155" y="230"/>
                    <a:pt x="154" y="231"/>
                    <a:pt x="155" y="229"/>
                  </a:cubicBezTo>
                  <a:cubicBezTo>
                    <a:pt x="155" y="229"/>
                    <a:pt x="153" y="229"/>
                    <a:pt x="153" y="229"/>
                  </a:cubicBezTo>
                  <a:cubicBezTo>
                    <a:pt x="152" y="231"/>
                    <a:pt x="150" y="232"/>
                    <a:pt x="152" y="234"/>
                  </a:cubicBezTo>
                  <a:cubicBezTo>
                    <a:pt x="149" y="234"/>
                    <a:pt x="151" y="236"/>
                    <a:pt x="151" y="239"/>
                  </a:cubicBezTo>
                  <a:cubicBezTo>
                    <a:pt x="151" y="239"/>
                    <a:pt x="149" y="240"/>
                    <a:pt x="149" y="240"/>
                  </a:cubicBezTo>
                  <a:cubicBezTo>
                    <a:pt x="149" y="241"/>
                    <a:pt x="151" y="241"/>
                    <a:pt x="150" y="243"/>
                  </a:cubicBezTo>
                  <a:cubicBezTo>
                    <a:pt x="150" y="243"/>
                    <a:pt x="148" y="243"/>
                    <a:pt x="147" y="243"/>
                  </a:cubicBezTo>
                  <a:cubicBezTo>
                    <a:pt x="144" y="239"/>
                    <a:pt x="141" y="237"/>
                    <a:pt x="137" y="233"/>
                  </a:cubicBezTo>
                  <a:cubicBezTo>
                    <a:pt x="136" y="233"/>
                    <a:pt x="136" y="231"/>
                    <a:pt x="135" y="231"/>
                  </a:cubicBezTo>
                  <a:cubicBezTo>
                    <a:pt x="135" y="231"/>
                    <a:pt x="134" y="232"/>
                    <a:pt x="134" y="231"/>
                  </a:cubicBezTo>
                  <a:cubicBezTo>
                    <a:pt x="133" y="230"/>
                    <a:pt x="133" y="228"/>
                    <a:pt x="132" y="227"/>
                  </a:cubicBezTo>
                  <a:cubicBezTo>
                    <a:pt x="131" y="227"/>
                    <a:pt x="130" y="227"/>
                    <a:pt x="129" y="227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1" y="220"/>
                    <a:pt x="121" y="218"/>
                    <a:pt x="120" y="217"/>
                  </a:cubicBezTo>
                  <a:cubicBezTo>
                    <a:pt x="119" y="215"/>
                    <a:pt x="116" y="214"/>
                    <a:pt x="114" y="213"/>
                  </a:cubicBezTo>
                  <a:cubicBezTo>
                    <a:pt x="112" y="215"/>
                    <a:pt x="111" y="215"/>
                    <a:pt x="112" y="219"/>
                  </a:cubicBezTo>
                  <a:cubicBezTo>
                    <a:pt x="112" y="220"/>
                    <a:pt x="114" y="219"/>
                    <a:pt x="114" y="221"/>
                  </a:cubicBezTo>
                  <a:cubicBezTo>
                    <a:pt x="113" y="223"/>
                    <a:pt x="109" y="229"/>
                    <a:pt x="108" y="231"/>
                  </a:cubicBezTo>
                  <a:cubicBezTo>
                    <a:pt x="106" y="231"/>
                    <a:pt x="98" y="232"/>
                    <a:pt x="96" y="234"/>
                  </a:cubicBezTo>
                  <a:cubicBezTo>
                    <a:pt x="95" y="236"/>
                    <a:pt x="96" y="238"/>
                    <a:pt x="95" y="239"/>
                  </a:cubicBezTo>
                  <a:cubicBezTo>
                    <a:pt x="95" y="240"/>
                    <a:pt x="89" y="242"/>
                    <a:pt x="88" y="242"/>
                  </a:cubicBezTo>
                  <a:cubicBezTo>
                    <a:pt x="88" y="241"/>
                    <a:pt x="88" y="239"/>
                    <a:pt x="88" y="239"/>
                  </a:cubicBezTo>
                  <a:cubicBezTo>
                    <a:pt x="87" y="239"/>
                    <a:pt x="86" y="240"/>
                    <a:pt x="86" y="239"/>
                  </a:cubicBezTo>
                  <a:cubicBezTo>
                    <a:pt x="85" y="241"/>
                    <a:pt x="85" y="239"/>
                    <a:pt x="84" y="240"/>
                  </a:cubicBezTo>
                  <a:cubicBezTo>
                    <a:pt x="84" y="241"/>
                    <a:pt x="84" y="241"/>
                    <a:pt x="84" y="241"/>
                  </a:cubicBezTo>
                  <a:cubicBezTo>
                    <a:pt x="85" y="241"/>
                    <a:pt x="85" y="242"/>
                    <a:pt x="85" y="243"/>
                  </a:cubicBezTo>
                  <a:cubicBezTo>
                    <a:pt x="84" y="243"/>
                    <a:pt x="83" y="243"/>
                    <a:pt x="82" y="243"/>
                  </a:cubicBezTo>
                  <a:cubicBezTo>
                    <a:pt x="82" y="243"/>
                    <a:pt x="82" y="244"/>
                    <a:pt x="82" y="245"/>
                  </a:cubicBezTo>
                  <a:cubicBezTo>
                    <a:pt x="82" y="245"/>
                    <a:pt x="80" y="245"/>
                    <a:pt x="81" y="24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79" y="244"/>
                    <a:pt x="79" y="247"/>
                    <a:pt x="79" y="247"/>
                  </a:cubicBezTo>
                  <a:cubicBezTo>
                    <a:pt x="79" y="248"/>
                    <a:pt x="77" y="248"/>
                    <a:pt x="77" y="249"/>
                  </a:cubicBezTo>
                  <a:cubicBezTo>
                    <a:pt x="76" y="250"/>
                    <a:pt x="77" y="251"/>
                    <a:pt x="78" y="252"/>
                  </a:cubicBezTo>
                  <a:cubicBezTo>
                    <a:pt x="75" y="253"/>
                    <a:pt x="74" y="253"/>
                    <a:pt x="72" y="253"/>
                  </a:cubicBezTo>
                  <a:cubicBezTo>
                    <a:pt x="73" y="248"/>
                    <a:pt x="71" y="250"/>
                    <a:pt x="76" y="247"/>
                  </a:cubicBezTo>
                  <a:cubicBezTo>
                    <a:pt x="75" y="246"/>
                    <a:pt x="75" y="244"/>
                    <a:pt x="75" y="243"/>
                  </a:cubicBezTo>
                  <a:cubicBezTo>
                    <a:pt x="76" y="242"/>
                    <a:pt x="78" y="242"/>
                    <a:pt x="79" y="241"/>
                  </a:cubicBezTo>
                  <a:cubicBezTo>
                    <a:pt x="79" y="240"/>
                    <a:pt x="80" y="237"/>
                    <a:pt x="80" y="237"/>
                  </a:cubicBezTo>
                  <a:cubicBezTo>
                    <a:pt x="84" y="236"/>
                    <a:pt x="88" y="234"/>
                    <a:pt x="91" y="234"/>
                  </a:cubicBezTo>
                  <a:cubicBezTo>
                    <a:pt x="93" y="234"/>
                    <a:pt x="93" y="235"/>
                    <a:pt x="95" y="234"/>
                  </a:cubicBezTo>
                  <a:cubicBezTo>
                    <a:pt x="95" y="234"/>
                    <a:pt x="98" y="230"/>
                    <a:pt x="98" y="229"/>
                  </a:cubicBezTo>
                  <a:cubicBezTo>
                    <a:pt x="102" y="227"/>
                    <a:pt x="102" y="227"/>
                    <a:pt x="102" y="227"/>
                  </a:cubicBezTo>
                  <a:cubicBezTo>
                    <a:pt x="102" y="226"/>
                    <a:pt x="101" y="225"/>
                    <a:pt x="102" y="224"/>
                  </a:cubicBezTo>
                  <a:cubicBezTo>
                    <a:pt x="97" y="224"/>
                    <a:pt x="95" y="224"/>
                    <a:pt x="91" y="223"/>
                  </a:cubicBezTo>
                  <a:cubicBezTo>
                    <a:pt x="90" y="226"/>
                    <a:pt x="89" y="228"/>
                    <a:pt x="88" y="231"/>
                  </a:cubicBezTo>
                  <a:cubicBezTo>
                    <a:pt x="85" y="230"/>
                    <a:pt x="84" y="230"/>
                    <a:pt x="82" y="230"/>
                  </a:cubicBezTo>
                  <a:cubicBezTo>
                    <a:pt x="82" y="230"/>
                    <a:pt x="81" y="231"/>
                    <a:pt x="81" y="231"/>
                  </a:cubicBezTo>
                  <a:cubicBezTo>
                    <a:pt x="80" y="232"/>
                    <a:pt x="78" y="231"/>
                    <a:pt x="77" y="231"/>
                  </a:cubicBezTo>
                  <a:cubicBezTo>
                    <a:pt x="76" y="233"/>
                    <a:pt x="76" y="233"/>
                    <a:pt x="76" y="233"/>
                  </a:cubicBezTo>
                  <a:cubicBezTo>
                    <a:pt x="75" y="233"/>
                    <a:pt x="74" y="232"/>
                    <a:pt x="73" y="233"/>
                  </a:cubicBezTo>
                  <a:cubicBezTo>
                    <a:pt x="72" y="234"/>
                    <a:pt x="72" y="237"/>
                    <a:pt x="72" y="238"/>
                  </a:cubicBezTo>
                  <a:cubicBezTo>
                    <a:pt x="70" y="239"/>
                    <a:pt x="68" y="239"/>
                    <a:pt x="66" y="239"/>
                  </a:cubicBezTo>
                  <a:cubicBezTo>
                    <a:pt x="65" y="239"/>
                    <a:pt x="66" y="237"/>
                    <a:pt x="66" y="237"/>
                  </a:cubicBezTo>
                  <a:cubicBezTo>
                    <a:pt x="65" y="236"/>
                    <a:pt x="61" y="235"/>
                    <a:pt x="61" y="235"/>
                  </a:cubicBezTo>
                  <a:cubicBezTo>
                    <a:pt x="60" y="233"/>
                    <a:pt x="61" y="233"/>
                    <a:pt x="60" y="233"/>
                  </a:cubicBezTo>
                  <a:cubicBezTo>
                    <a:pt x="60" y="234"/>
                    <a:pt x="61" y="237"/>
                    <a:pt x="60" y="237"/>
                  </a:cubicBezTo>
                  <a:cubicBezTo>
                    <a:pt x="60" y="238"/>
                    <a:pt x="59" y="238"/>
                    <a:pt x="58" y="239"/>
                  </a:cubicBezTo>
                  <a:cubicBezTo>
                    <a:pt x="58" y="239"/>
                    <a:pt x="59" y="240"/>
                    <a:pt x="58" y="241"/>
                  </a:cubicBezTo>
                  <a:cubicBezTo>
                    <a:pt x="57" y="240"/>
                    <a:pt x="57" y="240"/>
                    <a:pt x="55" y="240"/>
                  </a:cubicBezTo>
                  <a:cubicBezTo>
                    <a:pt x="55" y="241"/>
                    <a:pt x="55" y="244"/>
                    <a:pt x="55" y="244"/>
                  </a:cubicBezTo>
                  <a:cubicBezTo>
                    <a:pt x="54" y="244"/>
                    <a:pt x="54" y="244"/>
                    <a:pt x="53" y="244"/>
                  </a:cubicBezTo>
                  <a:cubicBezTo>
                    <a:pt x="52" y="244"/>
                    <a:pt x="53" y="243"/>
                    <a:pt x="52" y="242"/>
                  </a:cubicBezTo>
                  <a:cubicBezTo>
                    <a:pt x="47" y="242"/>
                    <a:pt x="47" y="242"/>
                    <a:pt x="47" y="242"/>
                  </a:cubicBezTo>
                  <a:cubicBezTo>
                    <a:pt x="47" y="243"/>
                    <a:pt x="47" y="244"/>
                    <a:pt x="47" y="245"/>
                  </a:cubicBezTo>
                  <a:cubicBezTo>
                    <a:pt x="52" y="247"/>
                    <a:pt x="53" y="248"/>
                    <a:pt x="53" y="253"/>
                  </a:cubicBezTo>
                  <a:cubicBezTo>
                    <a:pt x="52" y="253"/>
                    <a:pt x="52" y="253"/>
                    <a:pt x="52" y="253"/>
                  </a:cubicBezTo>
                  <a:cubicBezTo>
                    <a:pt x="50" y="251"/>
                    <a:pt x="50" y="249"/>
                    <a:pt x="48" y="247"/>
                  </a:cubicBezTo>
                  <a:cubicBezTo>
                    <a:pt x="47" y="247"/>
                    <a:pt x="38" y="243"/>
                    <a:pt x="38" y="243"/>
                  </a:cubicBezTo>
                  <a:cubicBezTo>
                    <a:pt x="37" y="242"/>
                    <a:pt x="36" y="243"/>
                    <a:pt x="35" y="243"/>
                  </a:cubicBezTo>
                  <a:cubicBezTo>
                    <a:pt x="34" y="242"/>
                    <a:pt x="33" y="240"/>
                    <a:pt x="32" y="239"/>
                  </a:cubicBezTo>
                  <a:cubicBezTo>
                    <a:pt x="31" y="239"/>
                    <a:pt x="30" y="240"/>
                    <a:pt x="28" y="239"/>
                  </a:cubicBezTo>
                  <a:cubicBezTo>
                    <a:pt x="28" y="239"/>
                    <a:pt x="26" y="236"/>
                    <a:pt x="25" y="236"/>
                  </a:cubicBezTo>
                  <a:cubicBezTo>
                    <a:pt x="24" y="236"/>
                    <a:pt x="23" y="236"/>
                    <a:pt x="22" y="236"/>
                  </a:cubicBezTo>
                  <a:cubicBezTo>
                    <a:pt x="21" y="235"/>
                    <a:pt x="20" y="232"/>
                    <a:pt x="18" y="232"/>
                  </a:cubicBezTo>
                  <a:cubicBezTo>
                    <a:pt x="14" y="231"/>
                    <a:pt x="10" y="234"/>
                    <a:pt x="7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4" y="231"/>
                    <a:pt x="2" y="232"/>
                    <a:pt x="0" y="231"/>
                  </a:cubicBezTo>
                  <a:cubicBezTo>
                    <a:pt x="3" y="370"/>
                    <a:pt x="3" y="370"/>
                    <a:pt x="3" y="370"/>
                  </a:cubicBezTo>
                  <a:cubicBezTo>
                    <a:pt x="3" y="370"/>
                    <a:pt x="9" y="367"/>
                    <a:pt x="11" y="368"/>
                  </a:cubicBezTo>
                  <a:cubicBezTo>
                    <a:pt x="12" y="369"/>
                    <a:pt x="15" y="371"/>
                    <a:pt x="16" y="370"/>
                  </a:cubicBezTo>
                  <a:cubicBezTo>
                    <a:pt x="22" y="364"/>
                    <a:pt x="19" y="370"/>
                    <a:pt x="20" y="373"/>
                  </a:cubicBezTo>
                  <a:cubicBezTo>
                    <a:pt x="21" y="376"/>
                    <a:pt x="21" y="376"/>
                    <a:pt x="23" y="379"/>
                  </a:cubicBezTo>
                  <a:cubicBezTo>
                    <a:pt x="25" y="382"/>
                    <a:pt x="31" y="385"/>
                    <a:pt x="33" y="388"/>
                  </a:cubicBezTo>
                  <a:cubicBezTo>
                    <a:pt x="35" y="391"/>
                    <a:pt x="32" y="395"/>
                    <a:pt x="37" y="390"/>
                  </a:cubicBezTo>
                  <a:cubicBezTo>
                    <a:pt x="40" y="388"/>
                    <a:pt x="43" y="389"/>
                    <a:pt x="44" y="386"/>
                  </a:cubicBezTo>
                  <a:cubicBezTo>
                    <a:pt x="45" y="383"/>
                    <a:pt x="42" y="381"/>
                    <a:pt x="44" y="381"/>
                  </a:cubicBezTo>
                  <a:cubicBezTo>
                    <a:pt x="47" y="381"/>
                    <a:pt x="50" y="378"/>
                    <a:pt x="52" y="381"/>
                  </a:cubicBezTo>
                  <a:cubicBezTo>
                    <a:pt x="53" y="384"/>
                    <a:pt x="58" y="383"/>
                    <a:pt x="58" y="386"/>
                  </a:cubicBezTo>
                  <a:cubicBezTo>
                    <a:pt x="58" y="388"/>
                    <a:pt x="58" y="390"/>
                    <a:pt x="61" y="390"/>
                  </a:cubicBezTo>
                  <a:cubicBezTo>
                    <a:pt x="65" y="391"/>
                    <a:pt x="67" y="395"/>
                    <a:pt x="69" y="397"/>
                  </a:cubicBezTo>
                  <a:cubicBezTo>
                    <a:pt x="70" y="400"/>
                    <a:pt x="77" y="406"/>
                    <a:pt x="79" y="409"/>
                  </a:cubicBezTo>
                  <a:cubicBezTo>
                    <a:pt x="81" y="412"/>
                    <a:pt x="81" y="416"/>
                    <a:pt x="85" y="418"/>
                  </a:cubicBezTo>
                  <a:cubicBezTo>
                    <a:pt x="88" y="420"/>
                    <a:pt x="87" y="423"/>
                    <a:pt x="91" y="425"/>
                  </a:cubicBezTo>
                  <a:cubicBezTo>
                    <a:pt x="94" y="427"/>
                    <a:pt x="97" y="422"/>
                    <a:pt x="97" y="425"/>
                  </a:cubicBezTo>
                  <a:cubicBezTo>
                    <a:pt x="97" y="428"/>
                    <a:pt x="98" y="430"/>
                    <a:pt x="99" y="433"/>
                  </a:cubicBezTo>
                  <a:cubicBezTo>
                    <a:pt x="100" y="436"/>
                    <a:pt x="100" y="434"/>
                    <a:pt x="102" y="435"/>
                  </a:cubicBezTo>
                  <a:cubicBezTo>
                    <a:pt x="104" y="437"/>
                    <a:pt x="103" y="441"/>
                    <a:pt x="105" y="441"/>
                  </a:cubicBezTo>
                  <a:cubicBezTo>
                    <a:pt x="107" y="441"/>
                    <a:pt x="103" y="443"/>
                    <a:pt x="104" y="445"/>
                  </a:cubicBezTo>
                  <a:cubicBezTo>
                    <a:pt x="104" y="447"/>
                    <a:pt x="104" y="448"/>
                    <a:pt x="104" y="449"/>
                  </a:cubicBezTo>
                  <a:cubicBezTo>
                    <a:pt x="103" y="450"/>
                    <a:pt x="101" y="453"/>
                    <a:pt x="101" y="453"/>
                  </a:cubicBezTo>
                  <a:close/>
                  <a:moveTo>
                    <a:pt x="506" y="620"/>
                  </a:moveTo>
                  <a:cubicBezTo>
                    <a:pt x="506" y="620"/>
                    <a:pt x="506" y="620"/>
                    <a:pt x="506" y="619"/>
                  </a:cubicBezTo>
                  <a:cubicBezTo>
                    <a:pt x="505" y="620"/>
                    <a:pt x="505" y="621"/>
                    <a:pt x="505" y="621"/>
                  </a:cubicBezTo>
                  <a:lnTo>
                    <a:pt x="506" y="620"/>
                  </a:lnTo>
                  <a:close/>
                  <a:moveTo>
                    <a:pt x="656" y="29"/>
                  </a:moveTo>
                  <a:cubicBezTo>
                    <a:pt x="657" y="29"/>
                    <a:pt x="657" y="30"/>
                    <a:pt x="657" y="31"/>
                  </a:cubicBezTo>
                  <a:cubicBezTo>
                    <a:pt x="653" y="30"/>
                    <a:pt x="653" y="29"/>
                    <a:pt x="656" y="29"/>
                  </a:cubicBezTo>
                  <a:close/>
                  <a:moveTo>
                    <a:pt x="386" y="265"/>
                  </a:moveTo>
                  <a:cubicBezTo>
                    <a:pt x="386" y="266"/>
                    <a:pt x="386" y="266"/>
                    <a:pt x="386" y="266"/>
                  </a:cubicBezTo>
                  <a:cubicBezTo>
                    <a:pt x="384" y="266"/>
                    <a:pt x="385" y="265"/>
                    <a:pt x="386" y="265"/>
                  </a:cubicBezTo>
                  <a:close/>
                  <a:moveTo>
                    <a:pt x="94" y="241"/>
                  </a:moveTo>
                  <a:cubicBezTo>
                    <a:pt x="95" y="241"/>
                    <a:pt x="94" y="242"/>
                    <a:pt x="94" y="242"/>
                  </a:cubicBezTo>
                  <a:cubicBezTo>
                    <a:pt x="94" y="241"/>
                    <a:pt x="93" y="240"/>
                    <a:pt x="94" y="241"/>
                  </a:cubicBezTo>
                  <a:close/>
                  <a:moveTo>
                    <a:pt x="147" y="518"/>
                  </a:moveTo>
                  <a:cubicBezTo>
                    <a:pt x="147" y="520"/>
                    <a:pt x="147" y="521"/>
                    <a:pt x="147" y="522"/>
                  </a:cubicBezTo>
                  <a:cubicBezTo>
                    <a:pt x="148" y="522"/>
                    <a:pt x="148" y="523"/>
                    <a:pt x="149" y="523"/>
                  </a:cubicBezTo>
                  <a:cubicBezTo>
                    <a:pt x="155" y="525"/>
                    <a:pt x="147" y="518"/>
                    <a:pt x="147" y="518"/>
                  </a:cubicBezTo>
                  <a:close/>
                  <a:moveTo>
                    <a:pt x="113" y="492"/>
                  </a:moveTo>
                  <a:cubicBezTo>
                    <a:pt x="112" y="492"/>
                    <a:pt x="114" y="494"/>
                    <a:pt x="114" y="494"/>
                  </a:cubicBezTo>
                  <a:cubicBezTo>
                    <a:pt x="114" y="494"/>
                    <a:pt x="115" y="491"/>
                    <a:pt x="113" y="492"/>
                  </a:cubicBezTo>
                  <a:close/>
                  <a:moveTo>
                    <a:pt x="111" y="472"/>
                  </a:moveTo>
                  <a:cubicBezTo>
                    <a:pt x="112" y="472"/>
                    <a:pt x="110" y="473"/>
                    <a:pt x="110" y="473"/>
                  </a:cubicBezTo>
                  <a:cubicBezTo>
                    <a:pt x="110" y="473"/>
                    <a:pt x="110" y="471"/>
                    <a:pt x="111" y="472"/>
                  </a:cubicBezTo>
                  <a:close/>
                  <a:moveTo>
                    <a:pt x="453" y="542"/>
                  </a:moveTo>
                  <a:cubicBezTo>
                    <a:pt x="452" y="543"/>
                    <a:pt x="454" y="544"/>
                    <a:pt x="454" y="544"/>
                  </a:cubicBezTo>
                  <a:cubicBezTo>
                    <a:pt x="454" y="544"/>
                    <a:pt x="456" y="542"/>
                    <a:pt x="453" y="542"/>
                  </a:cubicBezTo>
                  <a:close/>
                  <a:moveTo>
                    <a:pt x="464" y="536"/>
                  </a:moveTo>
                  <a:cubicBezTo>
                    <a:pt x="464" y="536"/>
                    <a:pt x="463" y="537"/>
                    <a:pt x="463" y="537"/>
                  </a:cubicBezTo>
                  <a:cubicBezTo>
                    <a:pt x="465" y="537"/>
                    <a:pt x="466" y="536"/>
                    <a:pt x="464" y="536"/>
                  </a:cubicBezTo>
                  <a:close/>
                  <a:moveTo>
                    <a:pt x="638" y="573"/>
                  </a:moveTo>
                  <a:cubicBezTo>
                    <a:pt x="639" y="573"/>
                    <a:pt x="637" y="574"/>
                    <a:pt x="637" y="574"/>
                  </a:cubicBezTo>
                  <a:cubicBezTo>
                    <a:pt x="637" y="574"/>
                    <a:pt x="637" y="572"/>
                    <a:pt x="638" y="573"/>
                  </a:cubicBezTo>
                  <a:close/>
                  <a:moveTo>
                    <a:pt x="693" y="583"/>
                  </a:moveTo>
                  <a:cubicBezTo>
                    <a:pt x="693" y="584"/>
                    <a:pt x="693" y="584"/>
                    <a:pt x="693" y="584"/>
                  </a:cubicBezTo>
                  <a:cubicBezTo>
                    <a:pt x="694" y="584"/>
                    <a:pt x="694" y="584"/>
                    <a:pt x="694" y="584"/>
                  </a:cubicBezTo>
                  <a:cubicBezTo>
                    <a:pt x="694" y="584"/>
                    <a:pt x="695" y="583"/>
                    <a:pt x="693" y="583"/>
                  </a:cubicBezTo>
                  <a:close/>
                  <a:moveTo>
                    <a:pt x="613" y="559"/>
                  </a:moveTo>
                  <a:cubicBezTo>
                    <a:pt x="617" y="558"/>
                    <a:pt x="612" y="562"/>
                    <a:pt x="611" y="562"/>
                  </a:cubicBezTo>
                  <a:cubicBezTo>
                    <a:pt x="607" y="564"/>
                    <a:pt x="612" y="559"/>
                    <a:pt x="613" y="559"/>
                  </a:cubicBezTo>
                  <a:close/>
                  <a:moveTo>
                    <a:pt x="667" y="520"/>
                  </a:moveTo>
                  <a:cubicBezTo>
                    <a:pt x="667" y="521"/>
                    <a:pt x="667" y="523"/>
                    <a:pt x="667" y="524"/>
                  </a:cubicBezTo>
                  <a:cubicBezTo>
                    <a:pt x="668" y="524"/>
                    <a:pt x="669" y="524"/>
                    <a:pt x="671" y="524"/>
                  </a:cubicBezTo>
                  <a:cubicBezTo>
                    <a:pt x="674" y="527"/>
                    <a:pt x="674" y="527"/>
                    <a:pt x="674" y="527"/>
                  </a:cubicBezTo>
                  <a:cubicBezTo>
                    <a:pt x="674" y="528"/>
                    <a:pt x="674" y="529"/>
                    <a:pt x="674" y="529"/>
                  </a:cubicBezTo>
                  <a:cubicBezTo>
                    <a:pt x="675" y="530"/>
                    <a:pt x="677" y="530"/>
                    <a:pt x="679" y="530"/>
                  </a:cubicBezTo>
                  <a:cubicBezTo>
                    <a:pt x="681" y="531"/>
                    <a:pt x="683" y="533"/>
                    <a:pt x="685" y="534"/>
                  </a:cubicBezTo>
                  <a:cubicBezTo>
                    <a:pt x="686" y="534"/>
                    <a:pt x="687" y="534"/>
                    <a:pt x="689" y="534"/>
                  </a:cubicBezTo>
                  <a:cubicBezTo>
                    <a:pt x="689" y="533"/>
                    <a:pt x="690" y="533"/>
                    <a:pt x="690" y="532"/>
                  </a:cubicBezTo>
                  <a:cubicBezTo>
                    <a:pt x="686" y="529"/>
                    <a:pt x="686" y="529"/>
                    <a:pt x="686" y="529"/>
                  </a:cubicBezTo>
                  <a:cubicBezTo>
                    <a:pt x="686" y="529"/>
                    <a:pt x="685" y="529"/>
                    <a:pt x="685" y="529"/>
                  </a:cubicBezTo>
                  <a:cubicBezTo>
                    <a:pt x="683" y="528"/>
                    <a:pt x="682" y="525"/>
                    <a:pt x="681" y="524"/>
                  </a:cubicBezTo>
                  <a:cubicBezTo>
                    <a:pt x="681" y="524"/>
                    <a:pt x="679" y="525"/>
                    <a:pt x="679" y="524"/>
                  </a:cubicBezTo>
                  <a:cubicBezTo>
                    <a:pt x="676" y="524"/>
                    <a:pt x="674" y="522"/>
                    <a:pt x="672" y="521"/>
                  </a:cubicBezTo>
                  <a:cubicBezTo>
                    <a:pt x="670" y="521"/>
                    <a:pt x="669" y="521"/>
                    <a:pt x="667" y="520"/>
                  </a:cubicBezTo>
                  <a:close/>
                  <a:moveTo>
                    <a:pt x="538" y="591"/>
                  </a:moveTo>
                  <a:cubicBezTo>
                    <a:pt x="538" y="592"/>
                    <a:pt x="539" y="593"/>
                    <a:pt x="539" y="593"/>
                  </a:cubicBezTo>
                  <a:cubicBezTo>
                    <a:pt x="538" y="596"/>
                    <a:pt x="538" y="596"/>
                    <a:pt x="538" y="596"/>
                  </a:cubicBezTo>
                  <a:cubicBezTo>
                    <a:pt x="534" y="594"/>
                    <a:pt x="537" y="593"/>
                    <a:pt x="538" y="591"/>
                  </a:cubicBezTo>
                  <a:close/>
                  <a:moveTo>
                    <a:pt x="518" y="583"/>
                  </a:moveTo>
                  <a:cubicBezTo>
                    <a:pt x="518" y="583"/>
                    <a:pt x="519" y="586"/>
                    <a:pt x="519" y="586"/>
                  </a:cubicBezTo>
                  <a:cubicBezTo>
                    <a:pt x="522" y="587"/>
                    <a:pt x="520" y="584"/>
                    <a:pt x="518" y="583"/>
                  </a:cubicBezTo>
                  <a:close/>
                  <a:moveTo>
                    <a:pt x="583" y="578"/>
                  </a:moveTo>
                  <a:cubicBezTo>
                    <a:pt x="584" y="579"/>
                    <a:pt x="586" y="580"/>
                    <a:pt x="587" y="580"/>
                  </a:cubicBezTo>
                  <a:cubicBezTo>
                    <a:pt x="586" y="581"/>
                    <a:pt x="585" y="583"/>
                    <a:pt x="583" y="582"/>
                  </a:cubicBezTo>
                  <a:cubicBezTo>
                    <a:pt x="583" y="582"/>
                    <a:pt x="584" y="581"/>
                    <a:pt x="584" y="580"/>
                  </a:cubicBezTo>
                  <a:cubicBezTo>
                    <a:pt x="583" y="580"/>
                    <a:pt x="580" y="580"/>
                    <a:pt x="582" y="579"/>
                  </a:cubicBezTo>
                  <a:cubicBezTo>
                    <a:pt x="584" y="578"/>
                    <a:pt x="581" y="578"/>
                    <a:pt x="583" y="578"/>
                  </a:cubicBezTo>
                  <a:close/>
                  <a:moveTo>
                    <a:pt x="506" y="575"/>
                  </a:moveTo>
                  <a:cubicBezTo>
                    <a:pt x="507" y="575"/>
                    <a:pt x="506" y="576"/>
                    <a:pt x="506" y="576"/>
                  </a:cubicBezTo>
                  <a:cubicBezTo>
                    <a:pt x="507" y="577"/>
                    <a:pt x="509" y="578"/>
                    <a:pt x="510" y="578"/>
                  </a:cubicBezTo>
                  <a:cubicBezTo>
                    <a:pt x="512" y="579"/>
                    <a:pt x="516" y="579"/>
                    <a:pt x="516" y="579"/>
                  </a:cubicBezTo>
                  <a:cubicBezTo>
                    <a:pt x="518" y="580"/>
                    <a:pt x="515" y="578"/>
                    <a:pt x="515" y="578"/>
                  </a:cubicBezTo>
                  <a:cubicBezTo>
                    <a:pt x="512" y="576"/>
                    <a:pt x="510" y="576"/>
                    <a:pt x="506" y="575"/>
                  </a:cubicBezTo>
                  <a:close/>
                  <a:moveTo>
                    <a:pt x="708" y="568"/>
                  </a:moveTo>
                  <a:cubicBezTo>
                    <a:pt x="707" y="569"/>
                    <a:pt x="707" y="570"/>
                    <a:pt x="707" y="570"/>
                  </a:cubicBezTo>
                  <a:cubicBezTo>
                    <a:pt x="706" y="571"/>
                    <a:pt x="705" y="570"/>
                    <a:pt x="704" y="570"/>
                  </a:cubicBezTo>
                  <a:cubicBezTo>
                    <a:pt x="703" y="571"/>
                    <a:pt x="702" y="572"/>
                    <a:pt x="702" y="573"/>
                  </a:cubicBezTo>
                  <a:cubicBezTo>
                    <a:pt x="703" y="574"/>
                    <a:pt x="703" y="574"/>
                    <a:pt x="702" y="574"/>
                  </a:cubicBezTo>
                  <a:cubicBezTo>
                    <a:pt x="702" y="576"/>
                    <a:pt x="701" y="578"/>
                    <a:pt x="701" y="579"/>
                  </a:cubicBezTo>
                  <a:cubicBezTo>
                    <a:pt x="703" y="578"/>
                    <a:pt x="705" y="579"/>
                    <a:pt x="706" y="578"/>
                  </a:cubicBezTo>
                  <a:cubicBezTo>
                    <a:pt x="707" y="577"/>
                    <a:pt x="706" y="576"/>
                    <a:pt x="706" y="576"/>
                  </a:cubicBezTo>
                  <a:cubicBezTo>
                    <a:pt x="706" y="576"/>
                    <a:pt x="713" y="571"/>
                    <a:pt x="708" y="574"/>
                  </a:cubicBezTo>
                  <a:cubicBezTo>
                    <a:pt x="708" y="573"/>
                    <a:pt x="708" y="572"/>
                    <a:pt x="708" y="572"/>
                  </a:cubicBezTo>
                  <a:cubicBezTo>
                    <a:pt x="711" y="571"/>
                    <a:pt x="709" y="570"/>
                    <a:pt x="708" y="568"/>
                  </a:cubicBezTo>
                  <a:close/>
                  <a:moveTo>
                    <a:pt x="532" y="566"/>
                  </a:moveTo>
                  <a:cubicBezTo>
                    <a:pt x="535" y="567"/>
                    <a:pt x="536" y="570"/>
                    <a:pt x="532" y="570"/>
                  </a:cubicBezTo>
                  <a:cubicBezTo>
                    <a:pt x="532" y="569"/>
                    <a:pt x="532" y="569"/>
                    <a:pt x="532" y="569"/>
                  </a:cubicBezTo>
                  <a:cubicBezTo>
                    <a:pt x="530" y="569"/>
                    <a:pt x="528" y="569"/>
                    <a:pt x="527" y="568"/>
                  </a:cubicBezTo>
                  <a:cubicBezTo>
                    <a:pt x="527" y="567"/>
                    <a:pt x="527" y="567"/>
                    <a:pt x="527" y="567"/>
                  </a:cubicBezTo>
                  <a:cubicBezTo>
                    <a:pt x="528" y="567"/>
                    <a:pt x="531" y="566"/>
                    <a:pt x="532" y="566"/>
                  </a:cubicBezTo>
                  <a:close/>
                  <a:moveTo>
                    <a:pt x="671" y="560"/>
                  </a:moveTo>
                  <a:cubicBezTo>
                    <a:pt x="670" y="560"/>
                    <a:pt x="670" y="561"/>
                    <a:pt x="670" y="562"/>
                  </a:cubicBezTo>
                  <a:cubicBezTo>
                    <a:pt x="670" y="563"/>
                    <a:pt x="668" y="564"/>
                    <a:pt x="668" y="564"/>
                  </a:cubicBezTo>
                  <a:cubicBezTo>
                    <a:pt x="669" y="566"/>
                    <a:pt x="669" y="566"/>
                    <a:pt x="669" y="566"/>
                  </a:cubicBezTo>
                  <a:cubicBezTo>
                    <a:pt x="669" y="566"/>
                    <a:pt x="671" y="566"/>
                    <a:pt x="671" y="566"/>
                  </a:cubicBezTo>
                  <a:cubicBezTo>
                    <a:pt x="672" y="567"/>
                    <a:pt x="671" y="569"/>
                    <a:pt x="672" y="569"/>
                  </a:cubicBezTo>
                  <a:cubicBezTo>
                    <a:pt x="672" y="569"/>
                    <a:pt x="674" y="569"/>
                    <a:pt x="674" y="569"/>
                  </a:cubicBezTo>
                  <a:cubicBezTo>
                    <a:pt x="679" y="570"/>
                    <a:pt x="678" y="570"/>
                    <a:pt x="683" y="568"/>
                  </a:cubicBezTo>
                  <a:cubicBezTo>
                    <a:pt x="683" y="569"/>
                    <a:pt x="683" y="570"/>
                    <a:pt x="682" y="570"/>
                  </a:cubicBezTo>
                  <a:cubicBezTo>
                    <a:pt x="682" y="572"/>
                    <a:pt x="682" y="572"/>
                    <a:pt x="682" y="572"/>
                  </a:cubicBezTo>
                  <a:cubicBezTo>
                    <a:pt x="683" y="572"/>
                    <a:pt x="683" y="573"/>
                    <a:pt x="683" y="573"/>
                  </a:cubicBezTo>
                  <a:cubicBezTo>
                    <a:pt x="684" y="573"/>
                    <a:pt x="685" y="573"/>
                    <a:pt x="686" y="573"/>
                  </a:cubicBezTo>
                  <a:cubicBezTo>
                    <a:pt x="685" y="572"/>
                    <a:pt x="686" y="572"/>
                    <a:pt x="686" y="572"/>
                  </a:cubicBezTo>
                  <a:cubicBezTo>
                    <a:pt x="686" y="572"/>
                    <a:pt x="687" y="571"/>
                    <a:pt x="687" y="571"/>
                  </a:cubicBezTo>
                  <a:cubicBezTo>
                    <a:pt x="686" y="571"/>
                    <a:pt x="685" y="570"/>
                    <a:pt x="685" y="570"/>
                  </a:cubicBezTo>
                  <a:cubicBezTo>
                    <a:pt x="685" y="569"/>
                    <a:pt x="685" y="568"/>
                    <a:pt x="685" y="568"/>
                  </a:cubicBezTo>
                  <a:cubicBezTo>
                    <a:pt x="685" y="568"/>
                    <a:pt x="687" y="567"/>
                    <a:pt x="686" y="567"/>
                  </a:cubicBezTo>
                  <a:cubicBezTo>
                    <a:pt x="684" y="567"/>
                    <a:pt x="680" y="568"/>
                    <a:pt x="677" y="568"/>
                  </a:cubicBezTo>
                  <a:cubicBezTo>
                    <a:pt x="677" y="566"/>
                    <a:pt x="677" y="566"/>
                    <a:pt x="677" y="566"/>
                  </a:cubicBezTo>
                  <a:cubicBezTo>
                    <a:pt x="676" y="566"/>
                    <a:pt x="676" y="567"/>
                    <a:pt x="676" y="567"/>
                  </a:cubicBezTo>
                  <a:cubicBezTo>
                    <a:pt x="674" y="568"/>
                    <a:pt x="672" y="566"/>
                    <a:pt x="671" y="565"/>
                  </a:cubicBezTo>
                  <a:cubicBezTo>
                    <a:pt x="671" y="565"/>
                    <a:pt x="672" y="562"/>
                    <a:pt x="671" y="562"/>
                  </a:cubicBezTo>
                  <a:cubicBezTo>
                    <a:pt x="672" y="562"/>
                    <a:pt x="673" y="559"/>
                    <a:pt x="671" y="560"/>
                  </a:cubicBezTo>
                  <a:close/>
                  <a:moveTo>
                    <a:pt x="707" y="558"/>
                  </a:moveTo>
                  <a:cubicBezTo>
                    <a:pt x="706" y="560"/>
                    <a:pt x="706" y="560"/>
                    <a:pt x="706" y="560"/>
                  </a:cubicBezTo>
                  <a:cubicBezTo>
                    <a:pt x="703" y="561"/>
                    <a:pt x="702" y="559"/>
                    <a:pt x="700" y="559"/>
                  </a:cubicBezTo>
                  <a:cubicBezTo>
                    <a:pt x="699" y="560"/>
                    <a:pt x="698" y="561"/>
                    <a:pt x="697" y="562"/>
                  </a:cubicBezTo>
                  <a:cubicBezTo>
                    <a:pt x="698" y="562"/>
                    <a:pt x="698" y="565"/>
                    <a:pt x="697" y="566"/>
                  </a:cubicBezTo>
                  <a:cubicBezTo>
                    <a:pt x="695" y="566"/>
                    <a:pt x="695" y="566"/>
                    <a:pt x="695" y="566"/>
                  </a:cubicBezTo>
                  <a:cubicBezTo>
                    <a:pt x="695" y="567"/>
                    <a:pt x="694" y="568"/>
                    <a:pt x="694" y="568"/>
                  </a:cubicBezTo>
                  <a:cubicBezTo>
                    <a:pt x="693" y="570"/>
                    <a:pt x="695" y="570"/>
                    <a:pt x="694" y="571"/>
                  </a:cubicBezTo>
                  <a:cubicBezTo>
                    <a:pt x="692" y="572"/>
                    <a:pt x="692" y="572"/>
                    <a:pt x="692" y="572"/>
                  </a:cubicBezTo>
                  <a:cubicBezTo>
                    <a:pt x="693" y="575"/>
                    <a:pt x="692" y="578"/>
                    <a:pt x="694" y="579"/>
                  </a:cubicBezTo>
                  <a:cubicBezTo>
                    <a:pt x="696" y="580"/>
                    <a:pt x="696" y="579"/>
                    <a:pt x="698" y="580"/>
                  </a:cubicBezTo>
                  <a:cubicBezTo>
                    <a:pt x="698" y="579"/>
                    <a:pt x="699" y="579"/>
                    <a:pt x="698" y="578"/>
                  </a:cubicBezTo>
                  <a:cubicBezTo>
                    <a:pt x="694" y="576"/>
                    <a:pt x="700" y="571"/>
                    <a:pt x="701" y="570"/>
                  </a:cubicBezTo>
                  <a:cubicBezTo>
                    <a:pt x="701" y="569"/>
                    <a:pt x="701" y="569"/>
                    <a:pt x="701" y="569"/>
                  </a:cubicBezTo>
                  <a:cubicBezTo>
                    <a:pt x="701" y="569"/>
                    <a:pt x="700" y="569"/>
                    <a:pt x="699" y="569"/>
                  </a:cubicBezTo>
                  <a:cubicBezTo>
                    <a:pt x="700" y="568"/>
                    <a:pt x="702" y="562"/>
                    <a:pt x="703" y="562"/>
                  </a:cubicBezTo>
                  <a:cubicBezTo>
                    <a:pt x="704" y="561"/>
                    <a:pt x="706" y="562"/>
                    <a:pt x="707" y="562"/>
                  </a:cubicBezTo>
                  <a:cubicBezTo>
                    <a:pt x="708" y="559"/>
                    <a:pt x="707" y="561"/>
                    <a:pt x="709" y="559"/>
                  </a:cubicBezTo>
                  <a:cubicBezTo>
                    <a:pt x="709" y="559"/>
                    <a:pt x="708" y="558"/>
                    <a:pt x="707" y="558"/>
                  </a:cubicBezTo>
                  <a:close/>
                  <a:moveTo>
                    <a:pt x="747" y="554"/>
                  </a:moveTo>
                  <a:cubicBezTo>
                    <a:pt x="747" y="555"/>
                    <a:pt x="746" y="560"/>
                    <a:pt x="748" y="558"/>
                  </a:cubicBezTo>
                  <a:cubicBezTo>
                    <a:pt x="750" y="558"/>
                    <a:pt x="749" y="556"/>
                    <a:pt x="749" y="554"/>
                  </a:cubicBezTo>
                  <a:cubicBezTo>
                    <a:pt x="748" y="554"/>
                    <a:pt x="747" y="554"/>
                    <a:pt x="747" y="554"/>
                  </a:cubicBezTo>
                  <a:close/>
                  <a:moveTo>
                    <a:pt x="692" y="549"/>
                  </a:moveTo>
                  <a:cubicBezTo>
                    <a:pt x="692" y="549"/>
                    <a:pt x="686" y="555"/>
                    <a:pt x="690" y="552"/>
                  </a:cubicBezTo>
                  <a:cubicBezTo>
                    <a:pt x="691" y="552"/>
                    <a:pt x="696" y="547"/>
                    <a:pt x="692" y="549"/>
                  </a:cubicBezTo>
                  <a:close/>
                  <a:moveTo>
                    <a:pt x="461" y="517"/>
                  </a:moveTo>
                  <a:cubicBezTo>
                    <a:pt x="464" y="520"/>
                    <a:pt x="464" y="521"/>
                    <a:pt x="465" y="526"/>
                  </a:cubicBezTo>
                  <a:cubicBezTo>
                    <a:pt x="464" y="526"/>
                    <a:pt x="462" y="526"/>
                    <a:pt x="463" y="526"/>
                  </a:cubicBezTo>
                  <a:cubicBezTo>
                    <a:pt x="463" y="526"/>
                    <a:pt x="460" y="526"/>
                    <a:pt x="462" y="526"/>
                  </a:cubicBezTo>
                  <a:cubicBezTo>
                    <a:pt x="461" y="526"/>
                    <a:pt x="459" y="526"/>
                    <a:pt x="459" y="526"/>
                  </a:cubicBezTo>
                  <a:cubicBezTo>
                    <a:pt x="459" y="523"/>
                    <a:pt x="459" y="523"/>
                    <a:pt x="459" y="523"/>
                  </a:cubicBezTo>
                  <a:cubicBezTo>
                    <a:pt x="457" y="522"/>
                    <a:pt x="459" y="525"/>
                    <a:pt x="458" y="525"/>
                  </a:cubicBezTo>
                  <a:cubicBezTo>
                    <a:pt x="457" y="525"/>
                    <a:pt x="457" y="525"/>
                    <a:pt x="457" y="525"/>
                  </a:cubicBezTo>
                  <a:cubicBezTo>
                    <a:pt x="457" y="525"/>
                    <a:pt x="457" y="519"/>
                    <a:pt x="457" y="518"/>
                  </a:cubicBezTo>
                  <a:cubicBezTo>
                    <a:pt x="458" y="517"/>
                    <a:pt x="460" y="517"/>
                    <a:pt x="461" y="517"/>
                  </a:cubicBezTo>
                  <a:close/>
                  <a:moveTo>
                    <a:pt x="603" y="505"/>
                  </a:moveTo>
                  <a:cubicBezTo>
                    <a:pt x="607" y="504"/>
                    <a:pt x="601" y="509"/>
                    <a:pt x="601" y="509"/>
                  </a:cubicBezTo>
                  <a:cubicBezTo>
                    <a:pt x="599" y="509"/>
                    <a:pt x="601" y="506"/>
                    <a:pt x="601" y="506"/>
                  </a:cubicBezTo>
                  <a:cubicBezTo>
                    <a:pt x="602" y="505"/>
                    <a:pt x="602" y="506"/>
                    <a:pt x="603" y="505"/>
                  </a:cubicBezTo>
                  <a:close/>
                  <a:moveTo>
                    <a:pt x="598" y="502"/>
                  </a:moveTo>
                  <a:cubicBezTo>
                    <a:pt x="598" y="502"/>
                    <a:pt x="597" y="502"/>
                    <a:pt x="599" y="503"/>
                  </a:cubicBezTo>
                  <a:cubicBezTo>
                    <a:pt x="600" y="503"/>
                    <a:pt x="599" y="504"/>
                    <a:pt x="599" y="505"/>
                  </a:cubicBezTo>
                  <a:cubicBezTo>
                    <a:pt x="599" y="506"/>
                    <a:pt x="592" y="512"/>
                    <a:pt x="591" y="512"/>
                  </a:cubicBezTo>
                  <a:cubicBezTo>
                    <a:pt x="590" y="512"/>
                    <a:pt x="590" y="511"/>
                    <a:pt x="589" y="511"/>
                  </a:cubicBezTo>
                  <a:cubicBezTo>
                    <a:pt x="589" y="511"/>
                    <a:pt x="588" y="511"/>
                    <a:pt x="587" y="511"/>
                  </a:cubicBezTo>
                  <a:cubicBezTo>
                    <a:pt x="589" y="509"/>
                    <a:pt x="591" y="506"/>
                    <a:pt x="593" y="505"/>
                  </a:cubicBezTo>
                  <a:cubicBezTo>
                    <a:pt x="594" y="504"/>
                    <a:pt x="596" y="505"/>
                    <a:pt x="596" y="504"/>
                  </a:cubicBezTo>
                  <a:cubicBezTo>
                    <a:pt x="597" y="503"/>
                    <a:pt x="597" y="502"/>
                    <a:pt x="598" y="502"/>
                  </a:cubicBezTo>
                  <a:close/>
                  <a:moveTo>
                    <a:pt x="738" y="499"/>
                  </a:moveTo>
                  <a:cubicBezTo>
                    <a:pt x="736" y="499"/>
                    <a:pt x="732" y="502"/>
                    <a:pt x="732" y="503"/>
                  </a:cubicBezTo>
                  <a:cubicBezTo>
                    <a:pt x="731" y="504"/>
                    <a:pt x="732" y="506"/>
                    <a:pt x="732" y="506"/>
                  </a:cubicBezTo>
                  <a:cubicBezTo>
                    <a:pt x="732" y="507"/>
                    <a:pt x="730" y="507"/>
                    <a:pt x="728" y="507"/>
                  </a:cubicBezTo>
                  <a:cubicBezTo>
                    <a:pt x="728" y="509"/>
                    <a:pt x="729" y="511"/>
                    <a:pt x="728" y="513"/>
                  </a:cubicBezTo>
                  <a:cubicBezTo>
                    <a:pt x="727" y="515"/>
                    <a:pt x="727" y="515"/>
                    <a:pt x="727" y="515"/>
                  </a:cubicBezTo>
                  <a:cubicBezTo>
                    <a:pt x="727" y="517"/>
                    <a:pt x="729" y="520"/>
                    <a:pt x="727" y="523"/>
                  </a:cubicBezTo>
                  <a:cubicBezTo>
                    <a:pt x="724" y="525"/>
                    <a:pt x="724" y="525"/>
                    <a:pt x="724" y="525"/>
                  </a:cubicBezTo>
                  <a:cubicBezTo>
                    <a:pt x="726" y="526"/>
                    <a:pt x="725" y="525"/>
                    <a:pt x="725" y="526"/>
                  </a:cubicBezTo>
                  <a:cubicBezTo>
                    <a:pt x="727" y="527"/>
                    <a:pt x="728" y="527"/>
                    <a:pt x="729" y="527"/>
                  </a:cubicBezTo>
                  <a:cubicBezTo>
                    <a:pt x="728" y="528"/>
                    <a:pt x="728" y="528"/>
                    <a:pt x="727" y="529"/>
                  </a:cubicBezTo>
                  <a:cubicBezTo>
                    <a:pt x="728" y="529"/>
                    <a:pt x="726" y="531"/>
                    <a:pt x="726" y="531"/>
                  </a:cubicBezTo>
                  <a:cubicBezTo>
                    <a:pt x="725" y="531"/>
                    <a:pt x="725" y="529"/>
                    <a:pt x="722" y="529"/>
                  </a:cubicBezTo>
                  <a:cubicBezTo>
                    <a:pt x="722" y="530"/>
                    <a:pt x="722" y="530"/>
                    <a:pt x="722" y="530"/>
                  </a:cubicBezTo>
                  <a:cubicBezTo>
                    <a:pt x="722" y="530"/>
                    <a:pt x="721" y="532"/>
                    <a:pt x="721" y="532"/>
                  </a:cubicBezTo>
                  <a:cubicBezTo>
                    <a:pt x="722" y="532"/>
                    <a:pt x="724" y="534"/>
                    <a:pt x="720" y="533"/>
                  </a:cubicBezTo>
                  <a:cubicBezTo>
                    <a:pt x="721" y="533"/>
                    <a:pt x="719" y="533"/>
                    <a:pt x="718" y="533"/>
                  </a:cubicBezTo>
                  <a:cubicBezTo>
                    <a:pt x="718" y="533"/>
                    <a:pt x="717" y="535"/>
                    <a:pt x="717" y="536"/>
                  </a:cubicBezTo>
                  <a:cubicBezTo>
                    <a:pt x="717" y="536"/>
                    <a:pt x="720" y="536"/>
                    <a:pt x="718" y="535"/>
                  </a:cubicBezTo>
                  <a:cubicBezTo>
                    <a:pt x="720" y="536"/>
                    <a:pt x="722" y="536"/>
                    <a:pt x="723" y="536"/>
                  </a:cubicBezTo>
                  <a:cubicBezTo>
                    <a:pt x="723" y="536"/>
                    <a:pt x="723" y="538"/>
                    <a:pt x="722" y="538"/>
                  </a:cubicBezTo>
                  <a:cubicBezTo>
                    <a:pt x="722" y="536"/>
                    <a:pt x="722" y="536"/>
                    <a:pt x="722" y="536"/>
                  </a:cubicBezTo>
                  <a:cubicBezTo>
                    <a:pt x="722" y="537"/>
                    <a:pt x="720" y="537"/>
                    <a:pt x="720" y="537"/>
                  </a:cubicBezTo>
                  <a:cubicBezTo>
                    <a:pt x="719" y="538"/>
                    <a:pt x="720" y="539"/>
                    <a:pt x="720" y="540"/>
                  </a:cubicBezTo>
                  <a:cubicBezTo>
                    <a:pt x="716" y="542"/>
                    <a:pt x="716" y="542"/>
                    <a:pt x="716" y="542"/>
                  </a:cubicBezTo>
                  <a:cubicBezTo>
                    <a:pt x="716" y="543"/>
                    <a:pt x="715" y="543"/>
                    <a:pt x="714" y="544"/>
                  </a:cubicBezTo>
                  <a:cubicBezTo>
                    <a:pt x="717" y="548"/>
                    <a:pt x="715" y="548"/>
                    <a:pt x="720" y="547"/>
                  </a:cubicBezTo>
                  <a:cubicBezTo>
                    <a:pt x="722" y="547"/>
                    <a:pt x="721" y="547"/>
                    <a:pt x="721" y="546"/>
                  </a:cubicBezTo>
                  <a:cubicBezTo>
                    <a:pt x="723" y="546"/>
                    <a:pt x="726" y="546"/>
                    <a:pt x="730" y="546"/>
                  </a:cubicBezTo>
                  <a:cubicBezTo>
                    <a:pt x="732" y="546"/>
                    <a:pt x="733" y="546"/>
                    <a:pt x="736" y="546"/>
                  </a:cubicBezTo>
                  <a:cubicBezTo>
                    <a:pt x="736" y="547"/>
                    <a:pt x="735" y="548"/>
                    <a:pt x="736" y="548"/>
                  </a:cubicBezTo>
                  <a:cubicBezTo>
                    <a:pt x="738" y="548"/>
                    <a:pt x="739" y="545"/>
                    <a:pt x="740" y="545"/>
                  </a:cubicBezTo>
                  <a:cubicBezTo>
                    <a:pt x="741" y="545"/>
                    <a:pt x="741" y="547"/>
                    <a:pt x="741" y="547"/>
                  </a:cubicBezTo>
                  <a:cubicBezTo>
                    <a:pt x="745" y="547"/>
                    <a:pt x="748" y="546"/>
                    <a:pt x="754" y="545"/>
                  </a:cubicBezTo>
                  <a:cubicBezTo>
                    <a:pt x="752" y="550"/>
                    <a:pt x="751" y="548"/>
                    <a:pt x="756" y="549"/>
                  </a:cubicBezTo>
                  <a:cubicBezTo>
                    <a:pt x="756" y="548"/>
                    <a:pt x="757" y="546"/>
                    <a:pt x="758" y="545"/>
                  </a:cubicBezTo>
                  <a:cubicBezTo>
                    <a:pt x="758" y="545"/>
                    <a:pt x="759" y="545"/>
                    <a:pt x="760" y="545"/>
                  </a:cubicBezTo>
                  <a:cubicBezTo>
                    <a:pt x="759" y="546"/>
                    <a:pt x="760" y="547"/>
                    <a:pt x="759" y="548"/>
                  </a:cubicBezTo>
                  <a:cubicBezTo>
                    <a:pt x="758" y="549"/>
                    <a:pt x="756" y="549"/>
                    <a:pt x="756" y="550"/>
                  </a:cubicBezTo>
                  <a:cubicBezTo>
                    <a:pt x="755" y="551"/>
                    <a:pt x="756" y="552"/>
                    <a:pt x="755" y="553"/>
                  </a:cubicBezTo>
                  <a:cubicBezTo>
                    <a:pt x="755" y="553"/>
                    <a:pt x="753" y="554"/>
                    <a:pt x="752" y="554"/>
                  </a:cubicBezTo>
                  <a:cubicBezTo>
                    <a:pt x="752" y="554"/>
                    <a:pt x="752" y="556"/>
                    <a:pt x="752" y="556"/>
                  </a:cubicBezTo>
                  <a:cubicBezTo>
                    <a:pt x="753" y="556"/>
                    <a:pt x="754" y="557"/>
                    <a:pt x="754" y="556"/>
                  </a:cubicBezTo>
                  <a:cubicBezTo>
                    <a:pt x="756" y="556"/>
                    <a:pt x="758" y="553"/>
                    <a:pt x="759" y="551"/>
                  </a:cubicBezTo>
                  <a:cubicBezTo>
                    <a:pt x="758" y="552"/>
                    <a:pt x="759" y="549"/>
                    <a:pt x="760" y="549"/>
                  </a:cubicBezTo>
                  <a:cubicBezTo>
                    <a:pt x="761" y="548"/>
                    <a:pt x="762" y="549"/>
                    <a:pt x="763" y="548"/>
                  </a:cubicBezTo>
                  <a:cubicBezTo>
                    <a:pt x="763" y="548"/>
                    <a:pt x="764" y="545"/>
                    <a:pt x="764" y="545"/>
                  </a:cubicBezTo>
                  <a:cubicBezTo>
                    <a:pt x="766" y="545"/>
                    <a:pt x="766" y="545"/>
                    <a:pt x="766" y="545"/>
                  </a:cubicBezTo>
                  <a:cubicBezTo>
                    <a:pt x="766" y="545"/>
                    <a:pt x="766" y="547"/>
                    <a:pt x="766" y="547"/>
                  </a:cubicBezTo>
                  <a:cubicBezTo>
                    <a:pt x="768" y="548"/>
                    <a:pt x="768" y="548"/>
                    <a:pt x="768" y="548"/>
                  </a:cubicBezTo>
                  <a:cubicBezTo>
                    <a:pt x="769" y="549"/>
                    <a:pt x="768" y="550"/>
                    <a:pt x="768" y="551"/>
                  </a:cubicBezTo>
                  <a:cubicBezTo>
                    <a:pt x="768" y="552"/>
                    <a:pt x="767" y="551"/>
                    <a:pt x="766" y="552"/>
                  </a:cubicBezTo>
                  <a:cubicBezTo>
                    <a:pt x="766" y="554"/>
                    <a:pt x="766" y="556"/>
                    <a:pt x="766" y="557"/>
                  </a:cubicBezTo>
                  <a:cubicBezTo>
                    <a:pt x="767" y="557"/>
                    <a:pt x="768" y="556"/>
                    <a:pt x="768" y="556"/>
                  </a:cubicBezTo>
                  <a:cubicBezTo>
                    <a:pt x="769" y="555"/>
                    <a:pt x="769" y="553"/>
                    <a:pt x="769" y="552"/>
                  </a:cubicBezTo>
                  <a:cubicBezTo>
                    <a:pt x="772" y="555"/>
                    <a:pt x="772" y="553"/>
                    <a:pt x="771" y="558"/>
                  </a:cubicBezTo>
                  <a:cubicBezTo>
                    <a:pt x="773" y="558"/>
                    <a:pt x="773" y="558"/>
                    <a:pt x="776" y="558"/>
                  </a:cubicBezTo>
                  <a:cubicBezTo>
                    <a:pt x="776" y="556"/>
                    <a:pt x="776" y="556"/>
                    <a:pt x="777" y="554"/>
                  </a:cubicBezTo>
                  <a:cubicBezTo>
                    <a:pt x="777" y="553"/>
                    <a:pt x="779" y="550"/>
                    <a:pt x="779" y="549"/>
                  </a:cubicBezTo>
                  <a:cubicBezTo>
                    <a:pt x="780" y="546"/>
                    <a:pt x="780" y="546"/>
                    <a:pt x="780" y="546"/>
                  </a:cubicBezTo>
                  <a:cubicBezTo>
                    <a:pt x="779" y="547"/>
                    <a:pt x="778" y="547"/>
                    <a:pt x="778" y="547"/>
                  </a:cubicBezTo>
                  <a:cubicBezTo>
                    <a:pt x="777" y="548"/>
                    <a:pt x="778" y="549"/>
                    <a:pt x="778" y="550"/>
                  </a:cubicBezTo>
                  <a:cubicBezTo>
                    <a:pt x="777" y="550"/>
                    <a:pt x="773" y="551"/>
                    <a:pt x="774" y="546"/>
                  </a:cubicBezTo>
                  <a:cubicBezTo>
                    <a:pt x="774" y="545"/>
                    <a:pt x="777" y="543"/>
                    <a:pt x="778" y="542"/>
                  </a:cubicBezTo>
                  <a:cubicBezTo>
                    <a:pt x="778" y="542"/>
                    <a:pt x="777" y="541"/>
                    <a:pt x="778" y="540"/>
                  </a:cubicBezTo>
                  <a:cubicBezTo>
                    <a:pt x="777" y="541"/>
                    <a:pt x="776" y="541"/>
                    <a:pt x="776" y="541"/>
                  </a:cubicBezTo>
                  <a:cubicBezTo>
                    <a:pt x="776" y="542"/>
                    <a:pt x="776" y="542"/>
                    <a:pt x="776" y="542"/>
                  </a:cubicBezTo>
                  <a:cubicBezTo>
                    <a:pt x="775" y="543"/>
                    <a:pt x="774" y="543"/>
                    <a:pt x="774" y="544"/>
                  </a:cubicBezTo>
                  <a:cubicBezTo>
                    <a:pt x="773" y="545"/>
                    <a:pt x="773" y="547"/>
                    <a:pt x="773" y="549"/>
                  </a:cubicBezTo>
                  <a:cubicBezTo>
                    <a:pt x="772" y="549"/>
                    <a:pt x="771" y="548"/>
                    <a:pt x="769" y="548"/>
                  </a:cubicBezTo>
                  <a:cubicBezTo>
                    <a:pt x="768" y="546"/>
                    <a:pt x="768" y="546"/>
                    <a:pt x="768" y="546"/>
                  </a:cubicBezTo>
                  <a:cubicBezTo>
                    <a:pt x="769" y="546"/>
                    <a:pt x="770" y="546"/>
                    <a:pt x="771" y="546"/>
                  </a:cubicBezTo>
                  <a:cubicBezTo>
                    <a:pt x="771" y="546"/>
                    <a:pt x="771" y="544"/>
                    <a:pt x="772" y="544"/>
                  </a:cubicBezTo>
                  <a:cubicBezTo>
                    <a:pt x="770" y="543"/>
                    <a:pt x="770" y="543"/>
                    <a:pt x="769" y="542"/>
                  </a:cubicBezTo>
                  <a:cubicBezTo>
                    <a:pt x="769" y="542"/>
                    <a:pt x="769" y="541"/>
                    <a:pt x="769" y="540"/>
                  </a:cubicBezTo>
                  <a:cubicBezTo>
                    <a:pt x="769" y="540"/>
                    <a:pt x="771" y="540"/>
                    <a:pt x="771" y="540"/>
                  </a:cubicBezTo>
                  <a:cubicBezTo>
                    <a:pt x="772" y="538"/>
                    <a:pt x="772" y="537"/>
                    <a:pt x="773" y="535"/>
                  </a:cubicBezTo>
                  <a:cubicBezTo>
                    <a:pt x="771" y="536"/>
                    <a:pt x="771" y="536"/>
                    <a:pt x="770" y="536"/>
                  </a:cubicBezTo>
                  <a:cubicBezTo>
                    <a:pt x="770" y="538"/>
                    <a:pt x="770" y="538"/>
                    <a:pt x="770" y="538"/>
                  </a:cubicBezTo>
                  <a:cubicBezTo>
                    <a:pt x="769" y="538"/>
                    <a:pt x="769" y="537"/>
                    <a:pt x="768" y="537"/>
                  </a:cubicBezTo>
                  <a:cubicBezTo>
                    <a:pt x="767" y="537"/>
                    <a:pt x="765" y="539"/>
                    <a:pt x="765" y="539"/>
                  </a:cubicBezTo>
                  <a:cubicBezTo>
                    <a:pt x="764" y="539"/>
                    <a:pt x="764" y="538"/>
                    <a:pt x="763" y="538"/>
                  </a:cubicBezTo>
                  <a:cubicBezTo>
                    <a:pt x="764" y="537"/>
                    <a:pt x="764" y="535"/>
                    <a:pt x="765" y="534"/>
                  </a:cubicBezTo>
                  <a:cubicBezTo>
                    <a:pt x="764" y="534"/>
                    <a:pt x="764" y="535"/>
                    <a:pt x="764" y="535"/>
                  </a:cubicBezTo>
                  <a:cubicBezTo>
                    <a:pt x="763" y="535"/>
                    <a:pt x="762" y="535"/>
                    <a:pt x="762" y="535"/>
                  </a:cubicBezTo>
                  <a:cubicBezTo>
                    <a:pt x="762" y="535"/>
                    <a:pt x="762" y="534"/>
                    <a:pt x="762" y="533"/>
                  </a:cubicBezTo>
                  <a:cubicBezTo>
                    <a:pt x="761" y="532"/>
                    <a:pt x="761" y="532"/>
                    <a:pt x="760" y="532"/>
                  </a:cubicBezTo>
                  <a:cubicBezTo>
                    <a:pt x="762" y="531"/>
                    <a:pt x="762" y="531"/>
                    <a:pt x="762" y="531"/>
                  </a:cubicBezTo>
                  <a:cubicBezTo>
                    <a:pt x="762" y="531"/>
                    <a:pt x="763" y="527"/>
                    <a:pt x="764" y="526"/>
                  </a:cubicBezTo>
                  <a:cubicBezTo>
                    <a:pt x="762" y="525"/>
                    <a:pt x="762" y="525"/>
                    <a:pt x="761" y="524"/>
                  </a:cubicBezTo>
                  <a:cubicBezTo>
                    <a:pt x="760" y="524"/>
                    <a:pt x="760" y="524"/>
                    <a:pt x="760" y="524"/>
                  </a:cubicBezTo>
                  <a:cubicBezTo>
                    <a:pt x="759" y="526"/>
                    <a:pt x="759" y="526"/>
                    <a:pt x="759" y="526"/>
                  </a:cubicBezTo>
                  <a:cubicBezTo>
                    <a:pt x="754" y="528"/>
                    <a:pt x="756" y="524"/>
                    <a:pt x="755" y="523"/>
                  </a:cubicBezTo>
                  <a:cubicBezTo>
                    <a:pt x="751" y="526"/>
                    <a:pt x="756" y="525"/>
                    <a:pt x="750" y="525"/>
                  </a:cubicBezTo>
                  <a:cubicBezTo>
                    <a:pt x="750" y="525"/>
                    <a:pt x="750" y="528"/>
                    <a:pt x="750" y="528"/>
                  </a:cubicBezTo>
                  <a:cubicBezTo>
                    <a:pt x="749" y="528"/>
                    <a:pt x="749" y="527"/>
                    <a:pt x="748" y="526"/>
                  </a:cubicBezTo>
                  <a:cubicBezTo>
                    <a:pt x="747" y="526"/>
                    <a:pt x="745" y="527"/>
                    <a:pt x="744" y="527"/>
                  </a:cubicBezTo>
                  <a:cubicBezTo>
                    <a:pt x="743" y="527"/>
                    <a:pt x="745" y="526"/>
                    <a:pt x="745" y="526"/>
                  </a:cubicBezTo>
                  <a:cubicBezTo>
                    <a:pt x="745" y="524"/>
                    <a:pt x="745" y="524"/>
                    <a:pt x="745" y="524"/>
                  </a:cubicBezTo>
                  <a:cubicBezTo>
                    <a:pt x="743" y="525"/>
                    <a:pt x="743" y="525"/>
                    <a:pt x="741" y="525"/>
                  </a:cubicBezTo>
                  <a:cubicBezTo>
                    <a:pt x="746" y="521"/>
                    <a:pt x="745" y="521"/>
                    <a:pt x="740" y="518"/>
                  </a:cubicBezTo>
                  <a:cubicBezTo>
                    <a:pt x="739" y="518"/>
                    <a:pt x="740" y="520"/>
                    <a:pt x="740" y="520"/>
                  </a:cubicBezTo>
                  <a:cubicBezTo>
                    <a:pt x="739" y="520"/>
                    <a:pt x="739" y="519"/>
                    <a:pt x="738" y="519"/>
                  </a:cubicBezTo>
                  <a:cubicBezTo>
                    <a:pt x="737" y="522"/>
                    <a:pt x="736" y="523"/>
                    <a:pt x="734" y="525"/>
                  </a:cubicBezTo>
                  <a:cubicBezTo>
                    <a:pt x="734" y="525"/>
                    <a:pt x="735" y="522"/>
                    <a:pt x="735" y="522"/>
                  </a:cubicBezTo>
                  <a:cubicBezTo>
                    <a:pt x="734" y="523"/>
                    <a:pt x="734" y="520"/>
                    <a:pt x="734" y="520"/>
                  </a:cubicBezTo>
                  <a:cubicBezTo>
                    <a:pt x="734" y="520"/>
                    <a:pt x="733" y="519"/>
                    <a:pt x="734" y="518"/>
                  </a:cubicBezTo>
                  <a:cubicBezTo>
                    <a:pt x="734" y="516"/>
                    <a:pt x="737" y="515"/>
                    <a:pt x="737" y="514"/>
                  </a:cubicBezTo>
                  <a:cubicBezTo>
                    <a:pt x="738" y="512"/>
                    <a:pt x="737" y="510"/>
                    <a:pt x="737" y="508"/>
                  </a:cubicBezTo>
                  <a:cubicBezTo>
                    <a:pt x="738" y="508"/>
                    <a:pt x="738" y="508"/>
                    <a:pt x="738" y="508"/>
                  </a:cubicBezTo>
                  <a:cubicBezTo>
                    <a:pt x="738" y="508"/>
                    <a:pt x="740" y="508"/>
                    <a:pt x="740" y="507"/>
                  </a:cubicBezTo>
                  <a:cubicBezTo>
                    <a:pt x="742" y="506"/>
                    <a:pt x="743" y="504"/>
                    <a:pt x="740" y="504"/>
                  </a:cubicBezTo>
                  <a:cubicBezTo>
                    <a:pt x="740" y="503"/>
                    <a:pt x="740" y="503"/>
                    <a:pt x="740" y="503"/>
                  </a:cubicBezTo>
                  <a:cubicBezTo>
                    <a:pt x="740" y="502"/>
                    <a:pt x="741" y="503"/>
                    <a:pt x="742" y="503"/>
                  </a:cubicBezTo>
                  <a:cubicBezTo>
                    <a:pt x="742" y="501"/>
                    <a:pt x="742" y="501"/>
                    <a:pt x="742" y="501"/>
                  </a:cubicBezTo>
                  <a:cubicBezTo>
                    <a:pt x="744" y="501"/>
                    <a:pt x="744" y="501"/>
                    <a:pt x="744" y="501"/>
                  </a:cubicBezTo>
                  <a:cubicBezTo>
                    <a:pt x="744" y="500"/>
                    <a:pt x="743" y="499"/>
                    <a:pt x="744" y="499"/>
                  </a:cubicBezTo>
                  <a:cubicBezTo>
                    <a:pt x="743" y="499"/>
                    <a:pt x="740" y="500"/>
                    <a:pt x="741" y="500"/>
                  </a:cubicBezTo>
                  <a:cubicBezTo>
                    <a:pt x="740" y="500"/>
                    <a:pt x="738" y="499"/>
                    <a:pt x="738" y="499"/>
                  </a:cubicBezTo>
                  <a:close/>
                  <a:moveTo>
                    <a:pt x="363" y="494"/>
                  </a:moveTo>
                  <a:cubicBezTo>
                    <a:pt x="366" y="494"/>
                    <a:pt x="366" y="496"/>
                    <a:pt x="367" y="498"/>
                  </a:cubicBezTo>
                  <a:cubicBezTo>
                    <a:pt x="368" y="498"/>
                    <a:pt x="369" y="497"/>
                    <a:pt x="369" y="497"/>
                  </a:cubicBezTo>
                  <a:cubicBezTo>
                    <a:pt x="370" y="498"/>
                    <a:pt x="369" y="501"/>
                    <a:pt x="369" y="502"/>
                  </a:cubicBezTo>
                  <a:cubicBezTo>
                    <a:pt x="370" y="503"/>
                    <a:pt x="372" y="504"/>
                    <a:pt x="373" y="505"/>
                  </a:cubicBezTo>
                  <a:cubicBezTo>
                    <a:pt x="374" y="506"/>
                    <a:pt x="373" y="507"/>
                    <a:pt x="373" y="509"/>
                  </a:cubicBezTo>
                  <a:cubicBezTo>
                    <a:pt x="374" y="510"/>
                    <a:pt x="375" y="511"/>
                    <a:pt x="376" y="513"/>
                  </a:cubicBezTo>
                  <a:cubicBezTo>
                    <a:pt x="375" y="514"/>
                    <a:pt x="376" y="514"/>
                    <a:pt x="375" y="515"/>
                  </a:cubicBezTo>
                  <a:cubicBezTo>
                    <a:pt x="374" y="515"/>
                    <a:pt x="372" y="515"/>
                    <a:pt x="371" y="515"/>
                  </a:cubicBezTo>
                  <a:cubicBezTo>
                    <a:pt x="371" y="512"/>
                    <a:pt x="371" y="508"/>
                    <a:pt x="369" y="505"/>
                  </a:cubicBezTo>
                  <a:cubicBezTo>
                    <a:pt x="369" y="505"/>
                    <a:pt x="368" y="505"/>
                    <a:pt x="367" y="505"/>
                  </a:cubicBezTo>
                  <a:cubicBezTo>
                    <a:pt x="367" y="504"/>
                    <a:pt x="368" y="503"/>
                    <a:pt x="367" y="503"/>
                  </a:cubicBezTo>
                  <a:cubicBezTo>
                    <a:pt x="367" y="500"/>
                    <a:pt x="362" y="499"/>
                    <a:pt x="362" y="497"/>
                  </a:cubicBezTo>
                  <a:cubicBezTo>
                    <a:pt x="362" y="495"/>
                    <a:pt x="362" y="494"/>
                    <a:pt x="363" y="494"/>
                  </a:cubicBezTo>
                  <a:close/>
                  <a:moveTo>
                    <a:pt x="625" y="481"/>
                  </a:moveTo>
                  <a:cubicBezTo>
                    <a:pt x="626" y="481"/>
                    <a:pt x="626" y="481"/>
                    <a:pt x="627" y="482"/>
                  </a:cubicBezTo>
                  <a:cubicBezTo>
                    <a:pt x="626" y="484"/>
                    <a:pt x="626" y="485"/>
                    <a:pt x="626" y="487"/>
                  </a:cubicBezTo>
                  <a:cubicBezTo>
                    <a:pt x="625" y="488"/>
                    <a:pt x="625" y="487"/>
                    <a:pt x="623" y="487"/>
                  </a:cubicBezTo>
                  <a:cubicBezTo>
                    <a:pt x="623" y="487"/>
                    <a:pt x="622" y="489"/>
                    <a:pt x="621" y="489"/>
                  </a:cubicBezTo>
                  <a:cubicBezTo>
                    <a:pt x="621" y="488"/>
                    <a:pt x="620" y="488"/>
                    <a:pt x="621" y="486"/>
                  </a:cubicBezTo>
                  <a:cubicBezTo>
                    <a:pt x="621" y="484"/>
                    <a:pt x="624" y="482"/>
                    <a:pt x="625" y="481"/>
                  </a:cubicBezTo>
                  <a:close/>
                  <a:moveTo>
                    <a:pt x="519" y="480"/>
                  </a:moveTo>
                  <a:cubicBezTo>
                    <a:pt x="519" y="480"/>
                    <a:pt x="517" y="483"/>
                    <a:pt x="517" y="483"/>
                  </a:cubicBezTo>
                  <a:cubicBezTo>
                    <a:pt x="520" y="484"/>
                    <a:pt x="522" y="485"/>
                    <a:pt x="526" y="486"/>
                  </a:cubicBezTo>
                  <a:cubicBezTo>
                    <a:pt x="526" y="486"/>
                    <a:pt x="526" y="483"/>
                    <a:pt x="526" y="483"/>
                  </a:cubicBezTo>
                  <a:cubicBezTo>
                    <a:pt x="525" y="483"/>
                    <a:pt x="524" y="483"/>
                    <a:pt x="524" y="483"/>
                  </a:cubicBezTo>
                  <a:cubicBezTo>
                    <a:pt x="522" y="481"/>
                    <a:pt x="522" y="481"/>
                    <a:pt x="519" y="480"/>
                  </a:cubicBezTo>
                  <a:close/>
                  <a:moveTo>
                    <a:pt x="357" y="474"/>
                  </a:moveTo>
                  <a:cubicBezTo>
                    <a:pt x="360" y="474"/>
                    <a:pt x="359" y="477"/>
                    <a:pt x="357" y="478"/>
                  </a:cubicBezTo>
                  <a:cubicBezTo>
                    <a:pt x="359" y="479"/>
                    <a:pt x="360" y="479"/>
                    <a:pt x="361" y="480"/>
                  </a:cubicBezTo>
                  <a:cubicBezTo>
                    <a:pt x="361" y="485"/>
                    <a:pt x="361" y="489"/>
                    <a:pt x="361" y="494"/>
                  </a:cubicBezTo>
                  <a:cubicBezTo>
                    <a:pt x="360" y="494"/>
                    <a:pt x="359" y="494"/>
                    <a:pt x="357" y="494"/>
                  </a:cubicBezTo>
                  <a:cubicBezTo>
                    <a:pt x="357" y="493"/>
                    <a:pt x="356" y="492"/>
                    <a:pt x="356" y="492"/>
                  </a:cubicBezTo>
                  <a:cubicBezTo>
                    <a:pt x="356" y="490"/>
                    <a:pt x="357" y="490"/>
                    <a:pt x="357" y="489"/>
                  </a:cubicBezTo>
                  <a:cubicBezTo>
                    <a:pt x="359" y="483"/>
                    <a:pt x="354" y="480"/>
                    <a:pt x="351" y="478"/>
                  </a:cubicBezTo>
                  <a:cubicBezTo>
                    <a:pt x="352" y="478"/>
                    <a:pt x="355" y="477"/>
                    <a:pt x="357" y="477"/>
                  </a:cubicBezTo>
                  <a:cubicBezTo>
                    <a:pt x="356" y="477"/>
                    <a:pt x="355" y="474"/>
                    <a:pt x="357" y="474"/>
                  </a:cubicBezTo>
                  <a:close/>
                  <a:moveTo>
                    <a:pt x="667" y="473"/>
                  </a:moveTo>
                  <a:cubicBezTo>
                    <a:pt x="667" y="473"/>
                    <a:pt x="672" y="476"/>
                    <a:pt x="672" y="476"/>
                  </a:cubicBezTo>
                  <a:cubicBezTo>
                    <a:pt x="672" y="476"/>
                    <a:pt x="672" y="478"/>
                    <a:pt x="672" y="478"/>
                  </a:cubicBezTo>
                  <a:cubicBezTo>
                    <a:pt x="671" y="478"/>
                    <a:pt x="669" y="479"/>
                    <a:pt x="669" y="479"/>
                  </a:cubicBezTo>
                  <a:cubicBezTo>
                    <a:pt x="668" y="479"/>
                    <a:pt x="666" y="473"/>
                    <a:pt x="667" y="473"/>
                  </a:cubicBezTo>
                  <a:close/>
                  <a:moveTo>
                    <a:pt x="634" y="463"/>
                  </a:moveTo>
                  <a:cubicBezTo>
                    <a:pt x="634" y="465"/>
                    <a:pt x="634" y="467"/>
                    <a:pt x="634" y="469"/>
                  </a:cubicBezTo>
                  <a:cubicBezTo>
                    <a:pt x="633" y="469"/>
                    <a:pt x="633" y="469"/>
                    <a:pt x="633" y="469"/>
                  </a:cubicBezTo>
                  <a:cubicBezTo>
                    <a:pt x="633" y="470"/>
                    <a:pt x="634" y="470"/>
                    <a:pt x="633" y="472"/>
                  </a:cubicBezTo>
                  <a:cubicBezTo>
                    <a:pt x="631" y="471"/>
                    <a:pt x="628" y="474"/>
                    <a:pt x="630" y="468"/>
                  </a:cubicBezTo>
                  <a:cubicBezTo>
                    <a:pt x="630" y="467"/>
                    <a:pt x="632" y="467"/>
                    <a:pt x="633" y="467"/>
                  </a:cubicBezTo>
                  <a:cubicBezTo>
                    <a:pt x="633" y="466"/>
                    <a:pt x="633" y="465"/>
                    <a:pt x="633" y="464"/>
                  </a:cubicBezTo>
                  <a:cubicBezTo>
                    <a:pt x="633" y="464"/>
                    <a:pt x="634" y="463"/>
                    <a:pt x="634" y="463"/>
                  </a:cubicBezTo>
                  <a:close/>
                  <a:moveTo>
                    <a:pt x="374" y="461"/>
                  </a:moveTo>
                  <a:cubicBezTo>
                    <a:pt x="374" y="461"/>
                    <a:pt x="374" y="463"/>
                    <a:pt x="374" y="463"/>
                  </a:cubicBezTo>
                  <a:cubicBezTo>
                    <a:pt x="375" y="464"/>
                    <a:pt x="376" y="463"/>
                    <a:pt x="376" y="463"/>
                  </a:cubicBezTo>
                  <a:cubicBezTo>
                    <a:pt x="376" y="467"/>
                    <a:pt x="375" y="470"/>
                    <a:pt x="377" y="474"/>
                  </a:cubicBezTo>
                  <a:cubicBezTo>
                    <a:pt x="377" y="474"/>
                    <a:pt x="379" y="476"/>
                    <a:pt x="379" y="476"/>
                  </a:cubicBezTo>
                  <a:cubicBezTo>
                    <a:pt x="379" y="477"/>
                    <a:pt x="378" y="478"/>
                    <a:pt x="379" y="479"/>
                  </a:cubicBezTo>
                  <a:cubicBezTo>
                    <a:pt x="379" y="479"/>
                    <a:pt x="379" y="479"/>
                    <a:pt x="379" y="479"/>
                  </a:cubicBezTo>
                  <a:cubicBezTo>
                    <a:pt x="380" y="481"/>
                    <a:pt x="381" y="483"/>
                    <a:pt x="383" y="485"/>
                  </a:cubicBezTo>
                  <a:cubicBezTo>
                    <a:pt x="384" y="486"/>
                    <a:pt x="384" y="486"/>
                    <a:pt x="384" y="486"/>
                  </a:cubicBezTo>
                  <a:cubicBezTo>
                    <a:pt x="385" y="488"/>
                    <a:pt x="383" y="488"/>
                    <a:pt x="383" y="489"/>
                  </a:cubicBezTo>
                  <a:cubicBezTo>
                    <a:pt x="384" y="490"/>
                    <a:pt x="387" y="497"/>
                    <a:pt x="389" y="497"/>
                  </a:cubicBezTo>
                  <a:cubicBezTo>
                    <a:pt x="389" y="498"/>
                    <a:pt x="389" y="498"/>
                    <a:pt x="389" y="498"/>
                  </a:cubicBezTo>
                  <a:cubicBezTo>
                    <a:pt x="390" y="499"/>
                    <a:pt x="392" y="498"/>
                    <a:pt x="393" y="499"/>
                  </a:cubicBezTo>
                  <a:cubicBezTo>
                    <a:pt x="391" y="503"/>
                    <a:pt x="392" y="505"/>
                    <a:pt x="393" y="510"/>
                  </a:cubicBezTo>
                  <a:cubicBezTo>
                    <a:pt x="392" y="510"/>
                    <a:pt x="390" y="510"/>
                    <a:pt x="389" y="511"/>
                  </a:cubicBezTo>
                  <a:cubicBezTo>
                    <a:pt x="389" y="511"/>
                    <a:pt x="389" y="512"/>
                    <a:pt x="389" y="513"/>
                  </a:cubicBezTo>
                  <a:cubicBezTo>
                    <a:pt x="389" y="513"/>
                    <a:pt x="387" y="512"/>
                    <a:pt x="387" y="513"/>
                  </a:cubicBezTo>
                  <a:cubicBezTo>
                    <a:pt x="386" y="508"/>
                    <a:pt x="387" y="503"/>
                    <a:pt x="385" y="499"/>
                  </a:cubicBezTo>
                  <a:cubicBezTo>
                    <a:pt x="385" y="498"/>
                    <a:pt x="383" y="499"/>
                    <a:pt x="383" y="499"/>
                  </a:cubicBezTo>
                  <a:cubicBezTo>
                    <a:pt x="383" y="498"/>
                    <a:pt x="383" y="497"/>
                    <a:pt x="383" y="496"/>
                  </a:cubicBezTo>
                  <a:cubicBezTo>
                    <a:pt x="383" y="495"/>
                    <a:pt x="383" y="495"/>
                    <a:pt x="383" y="495"/>
                  </a:cubicBezTo>
                  <a:cubicBezTo>
                    <a:pt x="382" y="495"/>
                    <a:pt x="380" y="495"/>
                    <a:pt x="379" y="495"/>
                  </a:cubicBezTo>
                  <a:cubicBezTo>
                    <a:pt x="379" y="491"/>
                    <a:pt x="378" y="492"/>
                    <a:pt x="380" y="489"/>
                  </a:cubicBezTo>
                  <a:cubicBezTo>
                    <a:pt x="378" y="488"/>
                    <a:pt x="378" y="486"/>
                    <a:pt x="376" y="487"/>
                  </a:cubicBezTo>
                  <a:cubicBezTo>
                    <a:pt x="376" y="488"/>
                    <a:pt x="377" y="488"/>
                    <a:pt x="375" y="488"/>
                  </a:cubicBezTo>
                  <a:cubicBezTo>
                    <a:pt x="374" y="488"/>
                    <a:pt x="374" y="485"/>
                    <a:pt x="373" y="485"/>
                  </a:cubicBezTo>
                  <a:cubicBezTo>
                    <a:pt x="372" y="484"/>
                    <a:pt x="369" y="483"/>
                    <a:pt x="368" y="482"/>
                  </a:cubicBezTo>
                  <a:cubicBezTo>
                    <a:pt x="367" y="481"/>
                    <a:pt x="368" y="480"/>
                    <a:pt x="367" y="478"/>
                  </a:cubicBezTo>
                  <a:cubicBezTo>
                    <a:pt x="368" y="478"/>
                    <a:pt x="369" y="478"/>
                    <a:pt x="369" y="477"/>
                  </a:cubicBezTo>
                  <a:cubicBezTo>
                    <a:pt x="364" y="475"/>
                    <a:pt x="366" y="477"/>
                    <a:pt x="363" y="473"/>
                  </a:cubicBezTo>
                  <a:cubicBezTo>
                    <a:pt x="365" y="471"/>
                    <a:pt x="367" y="468"/>
                    <a:pt x="368" y="465"/>
                  </a:cubicBezTo>
                  <a:cubicBezTo>
                    <a:pt x="369" y="465"/>
                    <a:pt x="371" y="465"/>
                    <a:pt x="373" y="465"/>
                  </a:cubicBezTo>
                  <a:cubicBezTo>
                    <a:pt x="373" y="465"/>
                    <a:pt x="373" y="463"/>
                    <a:pt x="373" y="463"/>
                  </a:cubicBezTo>
                  <a:cubicBezTo>
                    <a:pt x="373" y="463"/>
                    <a:pt x="372" y="463"/>
                    <a:pt x="372" y="462"/>
                  </a:cubicBezTo>
                  <a:lnTo>
                    <a:pt x="374" y="461"/>
                  </a:lnTo>
                  <a:close/>
                  <a:moveTo>
                    <a:pt x="592" y="457"/>
                  </a:moveTo>
                  <a:cubicBezTo>
                    <a:pt x="594" y="457"/>
                    <a:pt x="592" y="459"/>
                    <a:pt x="592" y="459"/>
                  </a:cubicBezTo>
                  <a:cubicBezTo>
                    <a:pt x="590" y="459"/>
                    <a:pt x="591" y="458"/>
                    <a:pt x="592" y="457"/>
                  </a:cubicBezTo>
                  <a:close/>
                  <a:moveTo>
                    <a:pt x="651" y="453"/>
                  </a:moveTo>
                  <a:cubicBezTo>
                    <a:pt x="652" y="453"/>
                    <a:pt x="654" y="456"/>
                    <a:pt x="652" y="455"/>
                  </a:cubicBezTo>
                  <a:cubicBezTo>
                    <a:pt x="652" y="455"/>
                    <a:pt x="650" y="452"/>
                    <a:pt x="651" y="453"/>
                  </a:cubicBezTo>
                  <a:close/>
                  <a:moveTo>
                    <a:pt x="591" y="442"/>
                  </a:moveTo>
                  <a:cubicBezTo>
                    <a:pt x="591" y="442"/>
                    <a:pt x="591" y="442"/>
                    <a:pt x="591" y="442"/>
                  </a:cubicBezTo>
                  <a:cubicBezTo>
                    <a:pt x="590" y="444"/>
                    <a:pt x="592" y="445"/>
                    <a:pt x="589" y="446"/>
                  </a:cubicBezTo>
                  <a:cubicBezTo>
                    <a:pt x="588" y="447"/>
                    <a:pt x="589" y="443"/>
                    <a:pt x="591" y="442"/>
                  </a:cubicBezTo>
                  <a:close/>
                  <a:moveTo>
                    <a:pt x="535" y="439"/>
                  </a:moveTo>
                  <a:cubicBezTo>
                    <a:pt x="534" y="439"/>
                    <a:pt x="534" y="440"/>
                    <a:pt x="536" y="441"/>
                  </a:cubicBezTo>
                  <a:cubicBezTo>
                    <a:pt x="536" y="441"/>
                    <a:pt x="537" y="438"/>
                    <a:pt x="535" y="439"/>
                  </a:cubicBezTo>
                  <a:close/>
                  <a:moveTo>
                    <a:pt x="579" y="435"/>
                  </a:moveTo>
                  <a:cubicBezTo>
                    <a:pt x="581" y="435"/>
                    <a:pt x="582" y="437"/>
                    <a:pt x="583" y="437"/>
                  </a:cubicBezTo>
                  <a:cubicBezTo>
                    <a:pt x="583" y="438"/>
                    <a:pt x="583" y="439"/>
                    <a:pt x="583" y="439"/>
                  </a:cubicBezTo>
                  <a:cubicBezTo>
                    <a:pt x="582" y="439"/>
                    <a:pt x="580" y="439"/>
                    <a:pt x="578" y="439"/>
                  </a:cubicBezTo>
                  <a:cubicBezTo>
                    <a:pt x="578" y="438"/>
                    <a:pt x="576" y="436"/>
                    <a:pt x="579" y="435"/>
                  </a:cubicBezTo>
                  <a:close/>
                  <a:moveTo>
                    <a:pt x="534" y="434"/>
                  </a:moveTo>
                  <a:cubicBezTo>
                    <a:pt x="532" y="434"/>
                    <a:pt x="533" y="436"/>
                    <a:pt x="534" y="436"/>
                  </a:cubicBezTo>
                  <a:cubicBezTo>
                    <a:pt x="534" y="436"/>
                    <a:pt x="536" y="433"/>
                    <a:pt x="534" y="434"/>
                  </a:cubicBezTo>
                  <a:close/>
                  <a:moveTo>
                    <a:pt x="330" y="432"/>
                  </a:moveTo>
                  <a:cubicBezTo>
                    <a:pt x="330" y="433"/>
                    <a:pt x="330" y="433"/>
                    <a:pt x="330" y="433"/>
                  </a:cubicBezTo>
                  <a:cubicBezTo>
                    <a:pt x="334" y="432"/>
                    <a:pt x="331" y="435"/>
                    <a:pt x="331" y="435"/>
                  </a:cubicBezTo>
                  <a:cubicBezTo>
                    <a:pt x="328" y="435"/>
                    <a:pt x="329" y="432"/>
                    <a:pt x="330" y="432"/>
                  </a:cubicBezTo>
                  <a:close/>
                  <a:moveTo>
                    <a:pt x="538" y="430"/>
                  </a:moveTo>
                  <a:cubicBezTo>
                    <a:pt x="538" y="434"/>
                    <a:pt x="537" y="437"/>
                    <a:pt x="537" y="440"/>
                  </a:cubicBezTo>
                  <a:cubicBezTo>
                    <a:pt x="537" y="440"/>
                    <a:pt x="539" y="440"/>
                    <a:pt x="539" y="440"/>
                  </a:cubicBezTo>
                  <a:cubicBezTo>
                    <a:pt x="540" y="437"/>
                    <a:pt x="541" y="434"/>
                    <a:pt x="541" y="431"/>
                  </a:cubicBezTo>
                  <a:cubicBezTo>
                    <a:pt x="540" y="430"/>
                    <a:pt x="539" y="431"/>
                    <a:pt x="538" y="430"/>
                  </a:cubicBezTo>
                  <a:close/>
                  <a:moveTo>
                    <a:pt x="535" y="429"/>
                  </a:moveTo>
                  <a:cubicBezTo>
                    <a:pt x="533" y="430"/>
                    <a:pt x="531" y="433"/>
                    <a:pt x="535" y="432"/>
                  </a:cubicBezTo>
                  <a:cubicBezTo>
                    <a:pt x="535" y="432"/>
                    <a:pt x="538" y="429"/>
                    <a:pt x="535" y="429"/>
                  </a:cubicBezTo>
                  <a:close/>
                  <a:moveTo>
                    <a:pt x="341" y="409"/>
                  </a:moveTo>
                  <a:cubicBezTo>
                    <a:pt x="342" y="410"/>
                    <a:pt x="342" y="411"/>
                    <a:pt x="342" y="411"/>
                  </a:cubicBezTo>
                  <a:cubicBezTo>
                    <a:pt x="343" y="411"/>
                    <a:pt x="344" y="411"/>
                    <a:pt x="345" y="411"/>
                  </a:cubicBezTo>
                  <a:cubicBezTo>
                    <a:pt x="344" y="413"/>
                    <a:pt x="344" y="414"/>
                    <a:pt x="344" y="415"/>
                  </a:cubicBezTo>
                  <a:cubicBezTo>
                    <a:pt x="343" y="416"/>
                    <a:pt x="342" y="416"/>
                    <a:pt x="342" y="417"/>
                  </a:cubicBezTo>
                  <a:cubicBezTo>
                    <a:pt x="341" y="419"/>
                    <a:pt x="343" y="419"/>
                    <a:pt x="343" y="421"/>
                  </a:cubicBezTo>
                  <a:cubicBezTo>
                    <a:pt x="343" y="421"/>
                    <a:pt x="341" y="422"/>
                    <a:pt x="341" y="422"/>
                  </a:cubicBezTo>
                  <a:cubicBezTo>
                    <a:pt x="338" y="428"/>
                    <a:pt x="342" y="429"/>
                    <a:pt x="335" y="431"/>
                  </a:cubicBezTo>
                  <a:cubicBezTo>
                    <a:pt x="335" y="429"/>
                    <a:pt x="335" y="429"/>
                    <a:pt x="335" y="426"/>
                  </a:cubicBezTo>
                  <a:cubicBezTo>
                    <a:pt x="334" y="421"/>
                    <a:pt x="332" y="423"/>
                    <a:pt x="335" y="418"/>
                  </a:cubicBezTo>
                  <a:cubicBezTo>
                    <a:pt x="337" y="415"/>
                    <a:pt x="339" y="412"/>
                    <a:pt x="341" y="409"/>
                  </a:cubicBezTo>
                  <a:close/>
                  <a:moveTo>
                    <a:pt x="334" y="402"/>
                  </a:moveTo>
                  <a:cubicBezTo>
                    <a:pt x="334" y="404"/>
                    <a:pt x="337" y="408"/>
                    <a:pt x="332" y="409"/>
                  </a:cubicBezTo>
                  <a:cubicBezTo>
                    <a:pt x="331" y="409"/>
                    <a:pt x="331" y="407"/>
                    <a:pt x="330" y="405"/>
                  </a:cubicBezTo>
                  <a:cubicBezTo>
                    <a:pt x="331" y="404"/>
                    <a:pt x="332" y="403"/>
                    <a:pt x="334" y="402"/>
                  </a:cubicBezTo>
                  <a:close/>
                  <a:moveTo>
                    <a:pt x="626" y="391"/>
                  </a:moveTo>
                  <a:cubicBezTo>
                    <a:pt x="627" y="392"/>
                    <a:pt x="627" y="392"/>
                    <a:pt x="627" y="392"/>
                  </a:cubicBezTo>
                  <a:cubicBezTo>
                    <a:pt x="626" y="391"/>
                    <a:pt x="627" y="391"/>
                    <a:pt x="626" y="391"/>
                  </a:cubicBezTo>
                  <a:close/>
                  <a:moveTo>
                    <a:pt x="635" y="374"/>
                  </a:moveTo>
                  <a:cubicBezTo>
                    <a:pt x="635" y="376"/>
                    <a:pt x="635" y="376"/>
                    <a:pt x="635" y="376"/>
                  </a:cubicBezTo>
                  <a:cubicBezTo>
                    <a:pt x="638" y="375"/>
                    <a:pt x="638" y="374"/>
                    <a:pt x="635" y="374"/>
                  </a:cubicBezTo>
                  <a:close/>
                  <a:moveTo>
                    <a:pt x="611" y="353"/>
                  </a:moveTo>
                  <a:cubicBezTo>
                    <a:pt x="611" y="353"/>
                    <a:pt x="613" y="355"/>
                    <a:pt x="613" y="356"/>
                  </a:cubicBezTo>
                  <a:cubicBezTo>
                    <a:pt x="620" y="354"/>
                    <a:pt x="613" y="354"/>
                    <a:pt x="611" y="353"/>
                  </a:cubicBezTo>
                  <a:close/>
                  <a:moveTo>
                    <a:pt x="586" y="328"/>
                  </a:moveTo>
                  <a:cubicBezTo>
                    <a:pt x="585" y="328"/>
                    <a:pt x="587" y="330"/>
                    <a:pt x="587" y="330"/>
                  </a:cubicBezTo>
                  <a:cubicBezTo>
                    <a:pt x="587" y="330"/>
                    <a:pt x="589" y="326"/>
                    <a:pt x="586" y="328"/>
                  </a:cubicBezTo>
                  <a:close/>
                  <a:moveTo>
                    <a:pt x="657" y="320"/>
                  </a:moveTo>
                  <a:cubicBezTo>
                    <a:pt x="657" y="321"/>
                    <a:pt x="659" y="324"/>
                    <a:pt x="657" y="322"/>
                  </a:cubicBezTo>
                  <a:cubicBezTo>
                    <a:pt x="657" y="322"/>
                    <a:pt x="655" y="320"/>
                    <a:pt x="657" y="320"/>
                  </a:cubicBezTo>
                  <a:close/>
                  <a:moveTo>
                    <a:pt x="485" y="299"/>
                  </a:moveTo>
                  <a:cubicBezTo>
                    <a:pt x="486" y="300"/>
                    <a:pt x="487" y="303"/>
                    <a:pt x="488" y="303"/>
                  </a:cubicBezTo>
                  <a:cubicBezTo>
                    <a:pt x="490" y="303"/>
                    <a:pt x="490" y="302"/>
                    <a:pt x="489" y="302"/>
                  </a:cubicBezTo>
                  <a:cubicBezTo>
                    <a:pt x="489" y="302"/>
                    <a:pt x="489" y="300"/>
                    <a:pt x="489" y="300"/>
                  </a:cubicBezTo>
                  <a:cubicBezTo>
                    <a:pt x="488" y="300"/>
                    <a:pt x="486" y="300"/>
                    <a:pt x="485" y="299"/>
                  </a:cubicBezTo>
                  <a:close/>
                  <a:moveTo>
                    <a:pt x="494" y="289"/>
                  </a:moveTo>
                  <a:cubicBezTo>
                    <a:pt x="494" y="290"/>
                    <a:pt x="494" y="290"/>
                    <a:pt x="494" y="290"/>
                  </a:cubicBezTo>
                  <a:cubicBezTo>
                    <a:pt x="496" y="290"/>
                    <a:pt x="496" y="289"/>
                    <a:pt x="494" y="289"/>
                  </a:cubicBezTo>
                  <a:close/>
                  <a:moveTo>
                    <a:pt x="530" y="236"/>
                  </a:moveTo>
                  <a:cubicBezTo>
                    <a:pt x="531" y="237"/>
                    <a:pt x="531" y="237"/>
                    <a:pt x="531" y="237"/>
                  </a:cubicBezTo>
                  <a:cubicBezTo>
                    <a:pt x="531" y="236"/>
                    <a:pt x="532" y="236"/>
                    <a:pt x="530" y="236"/>
                  </a:cubicBezTo>
                  <a:close/>
                  <a:moveTo>
                    <a:pt x="434" y="231"/>
                  </a:moveTo>
                  <a:cubicBezTo>
                    <a:pt x="435" y="233"/>
                    <a:pt x="435" y="233"/>
                    <a:pt x="435" y="233"/>
                  </a:cubicBezTo>
                  <a:cubicBezTo>
                    <a:pt x="434" y="232"/>
                    <a:pt x="435" y="231"/>
                    <a:pt x="434" y="231"/>
                  </a:cubicBezTo>
                  <a:close/>
                  <a:moveTo>
                    <a:pt x="476" y="226"/>
                  </a:moveTo>
                  <a:cubicBezTo>
                    <a:pt x="477" y="226"/>
                    <a:pt x="478" y="228"/>
                    <a:pt x="478" y="228"/>
                  </a:cubicBezTo>
                  <a:cubicBezTo>
                    <a:pt x="478" y="228"/>
                    <a:pt x="482" y="227"/>
                    <a:pt x="480" y="227"/>
                  </a:cubicBezTo>
                  <a:cubicBezTo>
                    <a:pt x="479" y="226"/>
                    <a:pt x="478" y="227"/>
                    <a:pt x="476" y="226"/>
                  </a:cubicBezTo>
                  <a:close/>
                  <a:moveTo>
                    <a:pt x="597" y="205"/>
                  </a:moveTo>
                  <a:cubicBezTo>
                    <a:pt x="596" y="207"/>
                    <a:pt x="596" y="207"/>
                    <a:pt x="596" y="207"/>
                  </a:cubicBezTo>
                  <a:cubicBezTo>
                    <a:pt x="597" y="207"/>
                    <a:pt x="597" y="207"/>
                    <a:pt x="597" y="207"/>
                  </a:cubicBezTo>
                  <a:cubicBezTo>
                    <a:pt x="597" y="207"/>
                    <a:pt x="599" y="204"/>
                    <a:pt x="597" y="205"/>
                  </a:cubicBezTo>
                  <a:close/>
                  <a:moveTo>
                    <a:pt x="546" y="198"/>
                  </a:moveTo>
                  <a:cubicBezTo>
                    <a:pt x="547" y="199"/>
                    <a:pt x="545" y="199"/>
                    <a:pt x="545" y="199"/>
                  </a:cubicBezTo>
                  <a:cubicBezTo>
                    <a:pt x="545" y="199"/>
                    <a:pt x="545" y="198"/>
                    <a:pt x="546" y="198"/>
                  </a:cubicBezTo>
                  <a:close/>
                  <a:moveTo>
                    <a:pt x="545" y="195"/>
                  </a:moveTo>
                  <a:cubicBezTo>
                    <a:pt x="546" y="196"/>
                    <a:pt x="544" y="197"/>
                    <a:pt x="544" y="197"/>
                  </a:cubicBezTo>
                  <a:cubicBezTo>
                    <a:pt x="544" y="196"/>
                    <a:pt x="544" y="195"/>
                    <a:pt x="545" y="195"/>
                  </a:cubicBezTo>
                  <a:close/>
                  <a:moveTo>
                    <a:pt x="533" y="149"/>
                  </a:moveTo>
                  <a:cubicBezTo>
                    <a:pt x="534" y="152"/>
                    <a:pt x="534" y="152"/>
                    <a:pt x="534" y="152"/>
                  </a:cubicBezTo>
                  <a:cubicBezTo>
                    <a:pt x="537" y="149"/>
                    <a:pt x="537" y="150"/>
                    <a:pt x="533" y="149"/>
                  </a:cubicBezTo>
                  <a:close/>
                  <a:moveTo>
                    <a:pt x="448" y="132"/>
                  </a:moveTo>
                  <a:cubicBezTo>
                    <a:pt x="449" y="132"/>
                    <a:pt x="447" y="133"/>
                    <a:pt x="447" y="133"/>
                  </a:cubicBezTo>
                  <a:cubicBezTo>
                    <a:pt x="447" y="132"/>
                    <a:pt x="447" y="131"/>
                    <a:pt x="448" y="132"/>
                  </a:cubicBezTo>
                  <a:close/>
                  <a:moveTo>
                    <a:pt x="504" y="114"/>
                  </a:moveTo>
                  <a:cubicBezTo>
                    <a:pt x="506" y="115"/>
                    <a:pt x="511" y="121"/>
                    <a:pt x="506" y="120"/>
                  </a:cubicBezTo>
                  <a:cubicBezTo>
                    <a:pt x="506" y="120"/>
                    <a:pt x="501" y="113"/>
                    <a:pt x="504" y="114"/>
                  </a:cubicBezTo>
                  <a:close/>
                  <a:moveTo>
                    <a:pt x="449" y="92"/>
                  </a:moveTo>
                  <a:cubicBezTo>
                    <a:pt x="449" y="92"/>
                    <a:pt x="449" y="93"/>
                    <a:pt x="448" y="93"/>
                  </a:cubicBezTo>
                  <a:cubicBezTo>
                    <a:pt x="448" y="92"/>
                    <a:pt x="447" y="91"/>
                    <a:pt x="449" y="92"/>
                  </a:cubicBezTo>
                  <a:close/>
                  <a:moveTo>
                    <a:pt x="447" y="88"/>
                  </a:moveTo>
                  <a:cubicBezTo>
                    <a:pt x="447" y="89"/>
                    <a:pt x="446" y="90"/>
                    <a:pt x="446" y="90"/>
                  </a:cubicBezTo>
                  <a:cubicBezTo>
                    <a:pt x="446" y="90"/>
                    <a:pt x="445" y="88"/>
                    <a:pt x="447" y="88"/>
                  </a:cubicBezTo>
                  <a:close/>
                  <a:moveTo>
                    <a:pt x="577" y="72"/>
                  </a:moveTo>
                  <a:cubicBezTo>
                    <a:pt x="577" y="73"/>
                    <a:pt x="577" y="74"/>
                    <a:pt x="576" y="76"/>
                  </a:cubicBezTo>
                  <a:cubicBezTo>
                    <a:pt x="579" y="77"/>
                    <a:pt x="581" y="77"/>
                    <a:pt x="584" y="78"/>
                  </a:cubicBezTo>
                  <a:cubicBezTo>
                    <a:pt x="585" y="79"/>
                    <a:pt x="585" y="79"/>
                    <a:pt x="585" y="79"/>
                  </a:cubicBezTo>
                  <a:cubicBezTo>
                    <a:pt x="587" y="79"/>
                    <a:pt x="585" y="78"/>
                    <a:pt x="587" y="78"/>
                  </a:cubicBezTo>
                  <a:cubicBezTo>
                    <a:pt x="587" y="77"/>
                    <a:pt x="586" y="76"/>
                    <a:pt x="586" y="74"/>
                  </a:cubicBezTo>
                  <a:cubicBezTo>
                    <a:pt x="588" y="74"/>
                    <a:pt x="587" y="73"/>
                    <a:pt x="587" y="72"/>
                  </a:cubicBezTo>
                  <a:cubicBezTo>
                    <a:pt x="584" y="73"/>
                    <a:pt x="582" y="73"/>
                    <a:pt x="577" y="72"/>
                  </a:cubicBezTo>
                  <a:close/>
                  <a:moveTo>
                    <a:pt x="423" y="56"/>
                  </a:moveTo>
                  <a:cubicBezTo>
                    <a:pt x="426" y="55"/>
                    <a:pt x="423" y="58"/>
                    <a:pt x="421" y="58"/>
                  </a:cubicBezTo>
                  <a:cubicBezTo>
                    <a:pt x="420" y="59"/>
                    <a:pt x="422" y="56"/>
                    <a:pt x="423" y="56"/>
                  </a:cubicBezTo>
                  <a:close/>
                  <a:moveTo>
                    <a:pt x="484" y="29"/>
                  </a:moveTo>
                  <a:cubicBezTo>
                    <a:pt x="485" y="29"/>
                    <a:pt x="488" y="36"/>
                    <a:pt x="486" y="33"/>
                  </a:cubicBezTo>
                  <a:cubicBezTo>
                    <a:pt x="486" y="33"/>
                    <a:pt x="482" y="27"/>
                    <a:pt x="484" y="29"/>
                  </a:cubicBezTo>
                  <a:close/>
                  <a:moveTo>
                    <a:pt x="498" y="27"/>
                  </a:moveTo>
                  <a:cubicBezTo>
                    <a:pt x="499" y="27"/>
                    <a:pt x="499" y="28"/>
                    <a:pt x="498" y="29"/>
                  </a:cubicBezTo>
                  <a:cubicBezTo>
                    <a:pt x="498" y="28"/>
                    <a:pt x="497" y="27"/>
                    <a:pt x="498" y="27"/>
                  </a:cubicBezTo>
                  <a:close/>
                  <a:moveTo>
                    <a:pt x="537" y="21"/>
                  </a:moveTo>
                  <a:cubicBezTo>
                    <a:pt x="540" y="21"/>
                    <a:pt x="541" y="22"/>
                    <a:pt x="543" y="23"/>
                  </a:cubicBezTo>
                  <a:cubicBezTo>
                    <a:pt x="541" y="23"/>
                    <a:pt x="541" y="23"/>
                    <a:pt x="539" y="24"/>
                  </a:cubicBezTo>
                  <a:cubicBezTo>
                    <a:pt x="539" y="24"/>
                    <a:pt x="539" y="22"/>
                    <a:pt x="539" y="22"/>
                  </a:cubicBezTo>
                  <a:cubicBezTo>
                    <a:pt x="538" y="22"/>
                    <a:pt x="535" y="20"/>
                    <a:pt x="537" y="21"/>
                  </a:cubicBezTo>
                  <a:close/>
                  <a:moveTo>
                    <a:pt x="660" y="359"/>
                  </a:moveTo>
                  <a:cubicBezTo>
                    <a:pt x="660" y="362"/>
                    <a:pt x="660" y="362"/>
                    <a:pt x="660" y="362"/>
                  </a:cubicBezTo>
                  <a:cubicBezTo>
                    <a:pt x="660" y="361"/>
                    <a:pt x="662" y="362"/>
                    <a:pt x="663" y="362"/>
                  </a:cubicBezTo>
                  <a:cubicBezTo>
                    <a:pt x="663" y="361"/>
                    <a:pt x="664" y="359"/>
                    <a:pt x="664" y="359"/>
                  </a:cubicBezTo>
                  <a:cubicBezTo>
                    <a:pt x="663" y="359"/>
                    <a:pt x="661" y="359"/>
                    <a:pt x="660" y="359"/>
                  </a:cubicBezTo>
                  <a:close/>
                  <a:moveTo>
                    <a:pt x="537" y="349"/>
                  </a:moveTo>
                  <a:cubicBezTo>
                    <a:pt x="535" y="350"/>
                    <a:pt x="533" y="355"/>
                    <a:pt x="532" y="356"/>
                  </a:cubicBezTo>
                  <a:cubicBezTo>
                    <a:pt x="533" y="357"/>
                    <a:pt x="535" y="357"/>
                    <a:pt x="536" y="358"/>
                  </a:cubicBezTo>
                  <a:cubicBezTo>
                    <a:pt x="537" y="358"/>
                    <a:pt x="540" y="348"/>
                    <a:pt x="537" y="349"/>
                  </a:cubicBezTo>
                  <a:close/>
                  <a:moveTo>
                    <a:pt x="585" y="343"/>
                  </a:moveTo>
                  <a:cubicBezTo>
                    <a:pt x="584" y="343"/>
                    <a:pt x="584" y="344"/>
                    <a:pt x="585" y="344"/>
                  </a:cubicBezTo>
                  <a:cubicBezTo>
                    <a:pt x="585" y="344"/>
                    <a:pt x="586" y="343"/>
                    <a:pt x="585" y="343"/>
                  </a:cubicBezTo>
                  <a:close/>
                  <a:moveTo>
                    <a:pt x="552" y="342"/>
                  </a:moveTo>
                  <a:cubicBezTo>
                    <a:pt x="552" y="342"/>
                    <a:pt x="551" y="343"/>
                    <a:pt x="551" y="343"/>
                  </a:cubicBezTo>
                  <a:cubicBezTo>
                    <a:pt x="551" y="343"/>
                    <a:pt x="554" y="344"/>
                    <a:pt x="554" y="344"/>
                  </a:cubicBezTo>
                  <a:cubicBezTo>
                    <a:pt x="554" y="344"/>
                    <a:pt x="554" y="342"/>
                    <a:pt x="554" y="342"/>
                  </a:cubicBezTo>
                  <a:cubicBezTo>
                    <a:pt x="553" y="342"/>
                    <a:pt x="552" y="342"/>
                    <a:pt x="552" y="342"/>
                  </a:cubicBezTo>
                  <a:close/>
                  <a:moveTo>
                    <a:pt x="560" y="341"/>
                  </a:moveTo>
                  <a:cubicBezTo>
                    <a:pt x="561" y="342"/>
                    <a:pt x="559" y="343"/>
                    <a:pt x="562" y="344"/>
                  </a:cubicBezTo>
                  <a:cubicBezTo>
                    <a:pt x="563" y="344"/>
                    <a:pt x="562" y="341"/>
                    <a:pt x="562" y="341"/>
                  </a:cubicBezTo>
                  <a:cubicBezTo>
                    <a:pt x="561" y="341"/>
                    <a:pt x="560" y="341"/>
                    <a:pt x="560" y="341"/>
                  </a:cubicBezTo>
                  <a:close/>
                  <a:moveTo>
                    <a:pt x="508" y="340"/>
                  </a:moveTo>
                  <a:cubicBezTo>
                    <a:pt x="508" y="340"/>
                    <a:pt x="508" y="342"/>
                    <a:pt x="507" y="342"/>
                  </a:cubicBezTo>
                  <a:cubicBezTo>
                    <a:pt x="507" y="343"/>
                    <a:pt x="501" y="345"/>
                    <a:pt x="501" y="346"/>
                  </a:cubicBezTo>
                  <a:cubicBezTo>
                    <a:pt x="500" y="346"/>
                    <a:pt x="497" y="347"/>
                    <a:pt x="496" y="348"/>
                  </a:cubicBezTo>
                  <a:cubicBezTo>
                    <a:pt x="495" y="348"/>
                    <a:pt x="494" y="349"/>
                    <a:pt x="493" y="350"/>
                  </a:cubicBezTo>
                  <a:cubicBezTo>
                    <a:pt x="494" y="350"/>
                    <a:pt x="492" y="352"/>
                    <a:pt x="492" y="352"/>
                  </a:cubicBezTo>
                  <a:cubicBezTo>
                    <a:pt x="500" y="352"/>
                    <a:pt x="496" y="351"/>
                    <a:pt x="500" y="349"/>
                  </a:cubicBezTo>
                  <a:cubicBezTo>
                    <a:pt x="502" y="348"/>
                    <a:pt x="504" y="349"/>
                    <a:pt x="505" y="348"/>
                  </a:cubicBezTo>
                  <a:cubicBezTo>
                    <a:pt x="506" y="348"/>
                    <a:pt x="506" y="345"/>
                    <a:pt x="507" y="344"/>
                  </a:cubicBezTo>
                  <a:cubicBezTo>
                    <a:pt x="508" y="343"/>
                    <a:pt x="515" y="343"/>
                    <a:pt x="508" y="340"/>
                  </a:cubicBezTo>
                  <a:close/>
                  <a:moveTo>
                    <a:pt x="668" y="337"/>
                  </a:moveTo>
                  <a:cubicBezTo>
                    <a:pt x="668" y="338"/>
                    <a:pt x="668" y="338"/>
                    <a:pt x="668" y="338"/>
                  </a:cubicBezTo>
                  <a:cubicBezTo>
                    <a:pt x="665" y="337"/>
                    <a:pt x="666" y="340"/>
                    <a:pt x="668" y="340"/>
                  </a:cubicBezTo>
                  <a:cubicBezTo>
                    <a:pt x="668" y="341"/>
                    <a:pt x="668" y="342"/>
                    <a:pt x="668" y="343"/>
                  </a:cubicBezTo>
                  <a:cubicBezTo>
                    <a:pt x="669" y="343"/>
                    <a:pt x="671" y="343"/>
                    <a:pt x="671" y="343"/>
                  </a:cubicBezTo>
                  <a:cubicBezTo>
                    <a:pt x="672" y="342"/>
                    <a:pt x="673" y="342"/>
                    <a:pt x="674" y="341"/>
                  </a:cubicBezTo>
                  <a:cubicBezTo>
                    <a:pt x="674" y="341"/>
                    <a:pt x="673" y="335"/>
                    <a:pt x="673" y="338"/>
                  </a:cubicBezTo>
                  <a:cubicBezTo>
                    <a:pt x="672" y="338"/>
                    <a:pt x="670" y="338"/>
                    <a:pt x="669" y="338"/>
                  </a:cubicBezTo>
                  <a:cubicBezTo>
                    <a:pt x="669" y="338"/>
                    <a:pt x="669" y="337"/>
                    <a:pt x="668" y="337"/>
                  </a:cubicBezTo>
                  <a:close/>
                  <a:moveTo>
                    <a:pt x="552" y="337"/>
                  </a:moveTo>
                  <a:cubicBezTo>
                    <a:pt x="551" y="339"/>
                    <a:pt x="551" y="339"/>
                    <a:pt x="551" y="339"/>
                  </a:cubicBezTo>
                  <a:cubicBezTo>
                    <a:pt x="552" y="339"/>
                    <a:pt x="554" y="339"/>
                    <a:pt x="554" y="339"/>
                  </a:cubicBezTo>
                  <a:cubicBezTo>
                    <a:pt x="555" y="340"/>
                    <a:pt x="552" y="337"/>
                    <a:pt x="552" y="337"/>
                  </a:cubicBezTo>
                  <a:close/>
                  <a:moveTo>
                    <a:pt x="607" y="308"/>
                  </a:moveTo>
                  <a:cubicBezTo>
                    <a:pt x="609" y="307"/>
                    <a:pt x="609" y="309"/>
                    <a:pt x="610" y="309"/>
                  </a:cubicBezTo>
                  <a:cubicBezTo>
                    <a:pt x="612" y="309"/>
                    <a:pt x="613" y="309"/>
                    <a:pt x="614" y="308"/>
                  </a:cubicBezTo>
                  <a:cubicBezTo>
                    <a:pt x="614" y="310"/>
                    <a:pt x="614" y="309"/>
                    <a:pt x="615" y="309"/>
                  </a:cubicBezTo>
                  <a:cubicBezTo>
                    <a:pt x="616" y="314"/>
                    <a:pt x="617" y="316"/>
                    <a:pt x="617" y="321"/>
                  </a:cubicBezTo>
                  <a:cubicBezTo>
                    <a:pt x="617" y="321"/>
                    <a:pt x="616" y="321"/>
                    <a:pt x="615" y="321"/>
                  </a:cubicBezTo>
                  <a:cubicBezTo>
                    <a:pt x="615" y="321"/>
                    <a:pt x="615" y="319"/>
                    <a:pt x="615" y="319"/>
                  </a:cubicBezTo>
                  <a:cubicBezTo>
                    <a:pt x="613" y="318"/>
                    <a:pt x="613" y="321"/>
                    <a:pt x="612" y="321"/>
                  </a:cubicBezTo>
                  <a:cubicBezTo>
                    <a:pt x="611" y="321"/>
                    <a:pt x="608" y="321"/>
                    <a:pt x="607" y="320"/>
                  </a:cubicBezTo>
                  <a:cubicBezTo>
                    <a:pt x="606" y="318"/>
                    <a:pt x="606" y="318"/>
                    <a:pt x="606" y="318"/>
                  </a:cubicBezTo>
                  <a:cubicBezTo>
                    <a:pt x="607" y="317"/>
                    <a:pt x="608" y="317"/>
                    <a:pt x="609" y="316"/>
                  </a:cubicBezTo>
                  <a:cubicBezTo>
                    <a:pt x="608" y="314"/>
                    <a:pt x="606" y="308"/>
                    <a:pt x="607" y="310"/>
                  </a:cubicBezTo>
                  <a:cubicBezTo>
                    <a:pt x="606" y="309"/>
                    <a:pt x="606" y="308"/>
                    <a:pt x="607" y="308"/>
                  </a:cubicBezTo>
                  <a:close/>
                  <a:moveTo>
                    <a:pt x="484" y="303"/>
                  </a:moveTo>
                  <a:cubicBezTo>
                    <a:pt x="482" y="309"/>
                    <a:pt x="482" y="317"/>
                    <a:pt x="483" y="324"/>
                  </a:cubicBezTo>
                  <a:cubicBezTo>
                    <a:pt x="481" y="325"/>
                    <a:pt x="478" y="328"/>
                    <a:pt x="475" y="329"/>
                  </a:cubicBezTo>
                  <a:cubicBezTo>
                    <a:pt x="475" y="329"/>
                    <a:pt x="474" y="333"/>
                    <a:pt x="475" y="334"/>
                  </a:cubicBezTo>
                  <a:cubicBezTo>
                    <a:pt x="478" y="335"/>
                    <a:pt x="480" y="332"/>
                    <a:pt x="482" y="332"/>
                  </a:cubicBezTo>
                  <a:cubicBezTo>
                    <a:pt x="485" y="332"/>
                    <a:pt x="484" y="334"/>
                    <a:pt x="482" y="334"/>
                  </a:cubicBezTo>
                  <a:cubicBezTo>
                    <a:pt x="483" y="336"/>
                    <a:pt x="483" y="337"/>
                    <a:pt x="483" y="339"/>
                  </a:cubicBezTo>
                  <a:cubicBezTo>
                    <a:pt x="488" y="339"/>
                    <a:pt x="487" y="339"/>
                    <a:pt x="491" y="338"/>
                  </a:cubicBezTo>
                  <a:cubicBezTo>
                    <a:pt x="491" y="337"/>
                    <a:pt x="491" y="336"/>
                    <a:pt x="491" y="336"/>
                  </a:cubicBezTo>
                  <a:cubicBezTo>
                    <a:pt x="491" y="335"/>
                    <a:pt x="493" y="334"/>
                    <a:pt x="493" y="334"/>
                  </a:cubicBezTo>
                  <a:cubicBezTo>
                    <a:pt x="494" y="331"/>
                    <a:pt x="492" y="328"/>
                    <a:pt x="493" y="325"/>
                  </a:cubicBezTo>
                  <a:cubicBezTo>
                    <a:pt x="493" y="325"/>
                    <a:pt x="496" y="322"/>
                    <a:pt x="496" y="322"/>
                  </a:cubicBezTo>
                  <a:cubicBezTo>
                    <a:pt x="497" y="321"/>
                    <a:pt x="498" y="322"/>
                    <a:pt x="499" y="322"/>
                  </a:cubicBezTo>
                  <a:cubicBezTo>
                    <a:pt x="498" y="321"/>
                    <a:pt x="501" y="321"/>
                    <a:pt x="501" y="321"/>
                  </a:cubicBezTo>
                  <a:cubicBezTo>
                    <a:pt x="502" y="324"/>
                    <a:pt x="501" y="323"/>
                    <a:pt x="502" y="324"/>
                  </a:cubicBezTo>
                  <a:cubicBezTo>
                    <a:pt x="502" y="325"/>
                    <a:pt x="503" y="326"/>
                    <a:pt x="502" y="326"/>
                  </a:cubicBezTo>
                  <a:cubicBezTo>
                    <a:pt x="502" y="327"/>
                    <a:pt x="500" y="327"/>
                    <a:pt x="500" y="328"/>
                  </a:cubicBezTo>
                  <a:cubicBezTo>
                    <a:pt x="500" y="328"/>
                    <a:pt x="500" y="329"/>
                    <a:pt x="500" y="330"/>
                  </a:cubicBezTo>
                  <a:cubicBezTo>
                    <a:pt x="501" y="330"/>
                    <a:pt x="502" y="330"/>
                    <a:pt x="502" y="330"/>
                  </a:cubicBezTo>
                  <a:cubicBezTo>
                    <a:pt x="503" y="330"/>
                    <a:pt x="504" y="332"/>
                    <a:pt x="504" y="332"/>
                  </a:cubicBezTo>
                  <a:cubicBezTo>
                    <a:pt x="509" y="333"/>
                    <a:pt x="511" y="332"/>
                    <a:pt x="515" y="334"/>
                  </a:cubicBezTo>
                  <a:cubicBezTo>
                    <a:pt x="515" y="334"/>
                    <a:pt x="517" y="333"/>
                    <a:pt x="517" y="332"/>
                  </a:cubicBezTo>
                  <a:cubicBezTo>
                    <a:pt x="517" y="332"/>
                    <a:pt x="517" y="329"/>
                    <a:pt x="517" y="328"/>
                  </a:cubicBezTo>
                  <a:cubicBezTo>
                    <a:pt x="519" y="330"/>
                    <a:pt x="518" y="327"/>
                    <a:pt x="518" y="326"/>
                  </a:cubicBezTo>
                  <a:cubicBezTo>
                    <a:pt x="517" y="326"/>
                    <a:pt x="514" y="326"/>
                    <a:pt x="514" y="326"/>
                  </a:cubicBezTo>
                  <a:cubicBezTo>
                    <a:pt x="513" y="326"/>
                    <a:pt x="512" y="325"/>
                    <a:pt x="511" y="326"/>
                  </a:cubicBezTo>
                  <a:cubicBezTo>
                    <a:pt x="511" y="326"/>
                    <a:pt x="509" y="328"/>
                    <a:pt x="509" y="328"/>
                  </a:cubicBezTo>
                  <a:cubicBezTo>
                    <a:pt x="508" y="325"/>
                    <a:pt x="509" y="322"/>
                    <a:pt x="507" y="320"/>
                  </a:cubicBezTo>
                  <a:cubicBezTo>
                    <a:pt x="506" y="320"/>
                    <a:pt x="506" y="320"/>
                    <a:pt x="506" y="320"/>
                  </a:cubicBezTo>
                  <a:cubicBezTo>
                    <a:pt x="506" y="318"/>
                    <a:pt x="506" y="318"/>
                    <a:pt x="506" y="318"/>
                  </a:cubicBezTo>
                  <a:cubicBezTo>
                    <a:pt x="500" y="314"/>
                    <a:pt x="500" y="314"/>
                    <a:pt x="500" y="314"/>
                  </a:cubicBezTo>
                  <a:cubicBezTo>
                    <a:pt x="500" y="313"/>
                    <a:pt x="500" y="313"/>
                    <a:pt x="500" y="313"/>
                  </a:cubicBezTo>
                  <a:cubicBezTo>
                    <a:pt x="499" y="313"/>
                    <a:pt x="499" y="313"/>
                    <a:pt x="499" y="313"/>
                  </a:cubicBezTo>
                  <a:cubicBezTo>
                    <a:pt x="499" y="312"/>
                    <a:pt x="499" y="311"/>
                    <a:pt x="498" y="310"/>
                  </a:cubicBezTo>
                  <a:cubicBezTo>
                    <a:pt x="496" y="309"/>
                    <a:pt x="494" y="311"/>
                    <a:pt x="492" y="310"/>
                  </a:cubicBezTo>
                  <a:cubicBezTo>
                    <a:pt x="491" y="308"/>
                    <a:pt x="491" y="308"/>
                    <a:pt x="491" y="308"/>
                  </a:cubicBezTo>
                  <a:cubicBezTo>
                    <a:pt x="489" y="308"/>
                    <a:pt x="490" y="310"/>
                    <a:pt x="488" y="311"/>
                  </a:cubicBezTo>
                  <a:cubicBezTo>
                    <a:pt x="487" y="310"/>
                    <a:pt x="487" y="310"/>
                    <a:pt x="486" y="310"/>
                  </a:cubicBezTo>
                  <a:cubicBezTo>
                    <a:pt x="485" y="308"/>
                    <a:pt x="485" y="308"/>
                    <a:pt x="485" y="308"/>
                  </a:cubicBezTo>
                  <a:cubicBezTo>
                    <a:pt x="487" y="306"/>
                    <a:pt x="490" y="305"/>
                    <a:pt x="486" y="304"/>
                  </a:cubicBezTo>
                  <a:lnTo>
                    <a:pt x="484" y="303"/>
                  </a:lnTo>
                  <a:close/>
                  <a:moveTo>
                    <a:pt x="613" y="275"/>
                  </a:moveTo>
                  <a:cubicBezTo>
                    <a:pt x="613" y="276"/>
                    <a:pt x="617" y="281"/>
                    <a:pt x="617" y="281"/>
                  </a:cubicBezTo>
                  <a:cubicBezTo>
                    <a:pt x="619" y="282"/>
                    <a:pt x="620" y="280"/>
                    <a:pt x="622" y="281"/>
                  </a:cubicBezTo>
                  <a:cubicBezTo>
                    <a:pt x="623" y="282"/>
                    <a:pt x="623" y="282"/>
                    <a:pt x="623" y="282"/>
                  </a:cubicBezTo>
                  <a:cubicBezTo>
                    <a:pt x="624" y="283"/>
                    <a:pt x="627" y="283"/>
                    <a:pt x="629" y="284"/>
                  </a:cubicBezTo>
                  <a:cubicBezTo>
                    <a:pt x="629" y="284"/>
                    <a:pt x="629" y="286"/>
                    <a:pt x="629" y="286"/>
                  </a:cubicBezTo>
                  <a:cubicBezTo>
                    <a:pt x="629" y="286"/>
                    <a:pt x="630" y="286"/>
                    <a:pt x="631" y="286"/>
                  </a:cubicBezTo>
                  <a:cubicBezTo>
                    <a:pt x="631" y="287"/>
                    <a:pt x="631" y="289"/>
                    <a:pt x="632" y="289"/>
                  </a:cubicBezTo>
                  <a:cubicBezTo>
                    <a:pt x="631" y="289"/>
                    <a:pt x="632" y="289"/>
                    <a:pt x="631" y="290"/>
                  </a:cubicBezTo>
                  <a:cubicBezTo>
                    <a:pt x="630" y="290"/>
                    <a:pt x="629" y="291"/>
                    <a:pt x="627" y="290"/>
                  </a:cubicBezTo>
                  <a:cubicBezTo>
                    <a:pt x="627" y="290"/>
                    <a:pt x="627" y="289"/>
                    <a:pt x="626" y="289"/>
                  </a:cubicBezTo>
                  <a:cubicBezTo>
                    <a:pt x="626" y="289"/>
                    <a:pt x="625" y="291"/>
                    <a:pt x="625" y="291"/>
                  </a:cubicBezTo>
                  <a:cubicBezTo>
                    <a:pt x="624" y="292"/>
                    <a:pt x="623" y="291"/>
                    <a:pt x="622" y="292"/>
                  </a:cubicBezTo>
                  <a:cubicBezTo>
                    <a:pt x="623" y="292"/>
                    <a:pt x="619" y="291"/>
                    <a:pt x="620" y="291"/>
                  </a:cubicBezTo>
                  <a:cubicBezTo>
                    <a:pt x="620" y="292"/>
                    <a:pt x="619" y="293"/>
                    <a:pt x="618" y="293"/>
                  </a:cubicBezTo>
                  <a:cubicBezTo>
                    <a:pt x="617" y="294"/>
                    <a:pt x="617" y="295"/>
                    <a:pt x="617" y="296"/>
                  </a:cubicBezTo>
                  <a:cubicBezTo>
                    <a:pt x="615" y="295"/>
                    <a:pt x="615" y="295"/>
                    <a:pt x="614" y="294"/>
                  </a:cubicBezTo>
                  <a:cubicBezTo>
                    <a:pt x="612" y="291"/>
                    <a:pt x="614" y="293"/>
                    <a:pt x="613" y="289"/>
                  </a:cubicBezTo>
                  <a:cubicBezTo>
                    <a:pt x="613" y="288"/>
                    <a:pt x="611" y="287"/>
                    <a:pt x="611" y="286"/>
                  </a:cubicBezTo>
                  <a:cubicBezTo>
                    <a:pt x="610" y="285"/>
                    <a:pt x="610" y="283"/>
                    <a:pt x="610" y="283"/>
                  </a:cubicBezTo>
                  <a:cubicBezTo>
                    <a:pt x="611" y="284"/>
                    <a:pt x="611" y="277"/>
                    <a:pt x="611" y="276"/>
                  </a:cubicBezTo>
                  <a:lnTo>
                    <a:pt x="613" y="275"/>
                  </a:lnTo>
                  <a:close/>
                  <a:moveTo>
                    <a:pt x="474" y="270"/>
                  </a:moveTo>
                  <a:cubicBezTo>
                    <a:pt x="474" y="272"/>
                    <a:pt x="474" y="272"/>
                    <a:pt x="474" y="272"/>
                  </a:cubicBezTo>
                  <a:cubicBezTo>
                    <a:pt x="474" y="272"/>
                    <a:pt x="475" y="272"/>
                    <a:pt x="476" y="273"/>
                  </a:cubicBezTo>
                  <a:cubicBezTo>
                    <a:pt x="475" y="271"/>
                    <a:pt x="477" y="269"/>
                    <a:pt x="474" y="270"/>
                  </a:cubicBezTo>
                  <a:close/>
                  <a:moveTo>
                    <a:pt x="583" y="262"/>
                  </a:moveTo>
                  <a:cubicBezTo>
                    <a:pt x="583" y="262"/>
                    <a:pt x="582" y="265"/>
                    <a:pt x="581" y="266"/>
                  </a:cubicBezTo>
                  <a:cubicBezTo>
                    <a:pt x="582" y="266"/>
                    <a:pt x="584" y="266"/>
                    <a:pt x="585" y="267"/>
                  </a:cubicBezTo>
                  <a:cubicBezTo>
                    <a:pt x="587" y="265"/>
                    <a:pt x="587" y="265"/>
                    <a:pt x="587" y="265"/>
                  </a:cubicBezTo>
                  <a:cubicBezTo>
                    <a:pt x="587" y="264"/>
                    <a:pt x="587" y="263"/>
                    <a:pt x="587" y="263"/>
                  </a:cubicBezTo>
                  <a:cubicBezTo>
                    <a:pt x="586" y="262"/>
                    <a:pt x="584" y="262"/>
                    <a:pt x="583" y="262"/>
                  </a:cubicBezTo>
                  <a:close/>
                  <a:moveTo>
                    <a:pt x="570" y="259"/>
                  </a:moveTo>
                  <a:cubicBezTo>
                    <a:pt x="567" y="260"/>
                    <a:pt x="563" y="263"/>
                    <a:pt x="564" y="267"/>
                  </a:cubicBezTo>
                  <a:cubicBezTo>
                    <a:pt x="566" y="269"/>
                    <a:pt x="566" y="269"/>
                    <a:pt x="566" y="269"/>
                  </a:cubicBezTo>
                  <a:cubicBezTo>
                    <a:pt x="566" y="269"/>
                    <a:pt x="565" y="270"/>
                    <a:pt x="566" y="271"/>
                  </a:cubicBezTo>
                  <a:cubicBezTo>
                    <a:pt x="566" y="271"/>
                    <a:pt x="568" y="272"/>
                    <a:pt x="568" y="273"/>
                  </a:cubicBezTo>
                  <a:cubicBezTo>
                    <a:pt x="570" y="272"/>
                    <a:pt x="572" y="271"/>
                    <a:pt x="574" y="271"/>
                  </a:cubicBezTo>
                  <a:cubicBezTo>
                    <a:pt x="574" y="269"/>
                    <a:pt x="574" y="268"/>
                    <a:pt x="574" y="266"/>
                  </a:cubicBezTo>
                  <a:cubicBezTo>
                    <a:pt x="575" y="265"/>
                    <a:pt x="575" y="265"/>
                    <a:pt x="575" y="265"/>
                  </a:cubicBezTo>
                  <a:cubicBezTo>
                    <a:pt x="575" y="264"/>
                    <a:pt x="575" y="263"/>
                    <a:pt x="575" y="263"/>
                  </a:cubicBezTo>
                  <a:cubicBezTo>
                    <a:pt x="575" y="262"/>
                    <a:pt x="574" y="262"/>
                    <a:pt x="573" y="261"/>
                  </a:cubicBezTo>
                  <a:cubicBezTo>
                    <a:pt x="572" y="261"/>
                    <a:pt x="572" y="259"/>
                    <a:pt x="572" y="259"/>
                  </a:cubicBezTo>
                  <a:cubicBezTo>
                    <a:pt x="571" y="258"/>
                    <a:pt x="570" y="259"/>
                    <a:pt x="570" y="259"/>
                  </a:cubicBezTo>
                  <a:close/>
                  <a:moveTo>
                    <a:pt x="585" y="254"/>
                  </a:moveTo>
                  <a:cubicBezTo>
                    <a:pt x="586" y="255"/>
                    <a:pt x="585" y="256"/>
                    <a:pt x="585" y="257"/>
                  </a:cubicBezTo>
                  <a:cubicBezTo>
                    <a:pt x="586" y="257"/>
                    <a:pt x="585" y="258"/>
                    <a:pt x="585" y="259"/>
                  </a:cubicBezTo>
                  <a:cubicBezTo>
                    <a:pt x="586" y="259"/>
                    <a:pt x="587" y="258"/>
                    <a:pt x="587" y="259"/>
                  </a:cubicBezTo>
                  <a:cubicBezTo>
                    <a:pt x="587" y="258"/>
                    <a:pt x="587" y="256"/>
                    <a:pt x="587" y="256"/>
                  </a:cubicBezTo>
                  <a:cubicBezTo>
                    <a:pt x="587" y="255"/>
                    <a:pt x="586" y="254"/>
                    <a:pt x="585" y="254"/>
                  </a:cubicBezTo>
                  <a:close/>
                  <a:moveTo>
                    <a:pt x="538" y="251"/>
                  </a:moveTo>
                  <a:cubicBezTo>
                    <a:pt x="538" y="251"/>
                    <a:pt x="538" y="254"/>
                    <a:pt x="538" y="254"/>
                  </a:cubicBezTo>
                  <a:cubicBezTo>
                    <a:pt x="538" y="254"/>
                    <a:pt x="540" y="254"/>
                    <a:pt x="540" y="254"/>
                  </a:cubicBezTo>
                  <a:cubicBezTo>
                    <a:pt x="540" y="254"/>
                    <a:pt x="543" y="254"/>
                    <a:pt x="542" y="254"/>
                  </a:cubicBezTo>
                  <a:cubicBezTo>
                    <a:pt x="544" y="255"/>
                    <a:pt x="543" y="252"/>
                    <a:pt x="543" y="252"/>
                  </a:cubicBezTo>
                  <a:cubicBezTo>
                    <a:pt x="541" y="251"/>
                    <a:pt x="540" y="251"/>
                    <a:pt x="538" y="251"/>
                  </a:cubicBezTo>
                  <a:close/>
                  <a:moveTo>
                    <a:pt x="544" y="241"/>
                  </a:moveTo>
                  <a:cubicBezTo>
                    <a:pt x="544" y="241"/>
                    <a:pt x="544" y="243"/>
                    <a:pt x="545" y="243"/>
                  </a:cubicBezTo>
                  <a:cubicBezTo>
                    <a:pt x="546" y="244"/>
                    <a:pt x="545" y="241"/>
                    <a:pt x="545" y="241"/>
                  </a:cubicBezTo>
                  <a:lnTo>
                    <a:pt x="544" y="241"/>
                  </a:lnTo>
                  <a:close/>
                  <a:moveTo>
                    <a:pt x="567" y="239"/>
                  </a:moveTo>
                  <a:cubicBezTo>
                    <a:pt x="567" y="239"/>
                    <a:pt x="566" y="241"/>
                    <a:pt x="566" y="241"/>
                  </a:cubicBezTo>
                  <a:cubicBezTo>
                    <a:pt x="566" y="241"/>
                    <a:pt x="566" y="241"/>
                    <a:pt x="566" y="242"/>
                  </a:cubicBezTo>
                  <a:cubicBezTo>
                    <a:pt x="567" y="242"/>
                    <a:pt x="568" y="242"/>
                    <a:pt x="569" y="242"/>
                  </a:cubicBezTo>
                  <a:cubicBezTo>
                    <a:pt x="570" y="239"/>
                    <a:pt x="570" y="239"/>
                    <a:pt x="570" y="239"/>
                  </a:cubicBezTo>
                  <a:cubicBezTo>
                    <a:pt x="569" y="239"/>
                    <a:pt x="567" y="240"/>
                    <a:pt x="567" y="239"/>
                  </a:cubicBezTo>
                  <a:close/>
                  <a:moveTo>
                    <a:pt x="548" y="237"/>
                  </a:moveTo>
                  <a:cubicBezTo>
                    <a:pt x="548" y="237"/>
                    <a:pt x="548" y="240"/>
                    <a:pt x="548" y="240"/>
                  </a:cubicBezTo>
                  <a:cubicBezTo>
                    <a:pt x="550" y="239"/>
                    <a:pt x="550" y="239"/>
                    <a:pt x="550" y="239"/>
                  </a:cubicBezTo>
                  <a:cubicBezTo>
                    <a:pt x="550" y="238"/>
                    <a:pt x="550" y="237"/>
                    <a:pt x="550" y="237"/>
                  </a:cubicBezTo>
                  <a:cubicBezTo>
                    <a:pt x="550" y="237"/>
                    <a:pt x="548" y="237"/>
                    <a:pt x="548" y="237"/>
                  </a:cubicBezTo>
                  <a:close/>
                  <a:moveTo>
                    <a:pt x="542" y="233"/>
                  </a:moveTo>
                  <a:cubicBezTo>
                    <a:pt x="541" y="233"/>
                    <a:pt x="539" y="235"/>
                    <a:pt x="538" y="235"/>
                  </a:cubicBezTo>
                  <a:cubicBezTo>
                    <a:pt x="536" y="236"/>
                    <a:pt x="534" y="235"/>
                    <a:pt x="532" y="235"/>
                  </a:cubicBezTo>
                  <a:cubicBezTo>
                    <a:pt x="532" y="236"/>
                    <a:pt x="531" y="237"/>
                    <a:pt x="532" y="237"/>
                  </a:cubicBezTo>
                  <a:cubicBezTo>
                    <a:pt x="531" y="237"/>
                    <a:pt x="533" y="238"/>
                    <a:pt x="533" y="238"/>
                  </a:cubicBezTo>
                  <a:cubicBezTo>
                    <a:pt x="532" y="238"/>
                    <a:pt x="534" y="239"/>
                    <a:pt x="534" y="239"/>
                  </a:cubicBezTo>
                  <a:cubicBezTo>
                    <a:pt x="534" y="238"/>
                    <a:pt x="536" y="237"/>
                    <a:pt x="536" y="237"/>
                  </a:cubicBezTo>
                  <a:cubicBezTo>
                    <a:pt x="536" y="238"/>
                    <a:pt x="537" y="240"/>
                    <a:pt x="537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9" y="240"/>
                    <a:pt x="550" y="232"/>
                    <a:pt x="542" y="233"/>
                  </a:cubicBezTo>
                  <a:close/>
                  <a:moveTo>
                    <a:pt x="623" y="232"/>
                  </a:moveTo>
                  <a:cubicBezTo>
                    <a:pt x="629" y="232"/>
                    <a:pt x="627" y="233"/>
                    <a:pt x="629" y="234"/>
                  </a:cubicBezTo>
                  <a:cubicBezTo>
                    <a:pt x="628" y="234"/>
                    <a:pt x="618" y="232"/>
                    <a:pt x="623" y="232"/>
                  </a:cubicBezTo>
                  <a:close/>
                  <a:moveTo>
                    <a:pt x="474" y="229"/>
                  </a:moveTo>
                  <a:cubicBezTo>
                    <a:pt x="475" y="236"/>
                    <a:pt x="474" y="236"/>
                    <a:pt x="481" y="237"/>
                  </a:cubicBezTo>
                  <a:cubicBezTo>
                    <a:pt x="478" y="235"/>
                    <a:pt x="475" y="232"/>
                    <a:pt x="474" y="229"/>
                  </a:cubicBezTo>
                  <a:close/>
                  <a:moveTo>
                    <a:pt x="622" y="227"/>
                  </a:moveTo>
                  <a:cubicBezTo>
                    <a:pt x="622" y="227"/>
                    <a:pt x="622" y="229"/>
                    <a:pt x="622" y="229"/>
                  </a:cubicBezTo>
                  <a:cubicBezTo>
                    <a:pt x="619" y="230"/>
                    <a:pt x="621" y="227"/>
                    <a:pt x="622" y="227"/>
                  </a:cubicBezTo>
                  <a:close/>
                  <a:moveTo>
                    <a:pt x="615" y="220"/>
                  </a:moveTo>
                  <a:cubicBezTo>
                    <a:pt x="618" y="220"/>
                    <a:pt x="616" y="223"/>
                    <a:pt x="616" y="223"/>
                  </a:cubicBezTo>
                  <a:cubicBezTo>
                    <a:pt x="616" y="223"/>
                    <a:pt x="614" y="223"/>
                    <a:pt x="614" y="223"/>
                  </a:cubicBezTo>
                  <a:cubicBezTo>
                    <a:pt x="614" y="222"/>
                    <a:pt x="613" y="220"/>
                    <a:pt x="615" y="220"/>
                  </a:cubicBezTo>
                  <a:close/>
                  <a:moveTo>
                    <a:pt x="604" y="216"/>
                  </a:moveTo>
                  <a:cubicBezTo>
                    <a:pt x="604" y="216"/>
                    <a:pt x="604" y="218"/>
                    <a:pt x="604" y="218"/>
                  </a:cubicBezTo>
                  <a:cubicBezTo>
                    <a:pt x="602" y="219"/>
                    <a:pt x="603" y="216"/>
                    <a:pt x="604" y="216"/>
                  </a:cubicBezTo>
                  <a:close/>
                  <a:moveTo>
                    <a:pt x="387" y="173"/>
                  </a:move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9" y="176"/>
                    <a:pt x="389" y="176"/>
                  </a:cubicBezTo>
                  <a:cubicBezTo>
                    <a:pt x="389" y="173"/>
                    <a:pt x="389" y="173"/>
                    <a:pt x="389" y="173"/>
                  </a:cubicBezTo>
                  <a:cubicBezTo>
                    <a:pt x="388" y="173"/>
                    <a:pt x="387" y="174"/>
                    <a:pt x="387" y="173"/>
                  </a:cubicBezTo>
                  <a:close/>
                  <a:moveTo>
                    <a:pt x="550" y="163"/>
                  </a:moveTo>
                  <a:cubicBezTo>
                    <a:pt x="547" y="163"/>
                    <a:pt x="544" y="165"/>
                    <a:pt x="542" y="166"/>
                  </a:cubicBezTo>
                  <a:cubicBezTo>
                    <a:pt x="542" y="166"/>
                    <a:pt x="542" y="166"/>
                    <a:pt x="542" y="166"/>
                  </a:cubicBezTo>
                  <a:cubicBezTo>
                    <a:pt x="539" y="166"/>
                    <a:pt x="537" y="164"/>
                    <a:pt x="535" y="164"/>
                  </a:cubicBezTo>
                  <a:cubicBezTo>
                    <a:pt x="532" y="163"/>
                    <a:pt x="532" y="165"/>
                    <a:pt x="530" y="166"/>
                  </a:cubicBezTo>
                  <a:cubicBezTo>
                    <a:pt x="529" y="166"/>
                    <a:pt x="528" y="166"/>
                    <a:pt x="527" y="166"/>
                  </a:cubicBezTo>
                  <a:cubicBezTo>
                    <a:pt x="522" y="169"/>
                    <a:pt x="523" y="175"/>
                    <a:pt x="522" y="179"/>
                  </a:cubicBezTo>
                  <a:cubicBezTo>
                    <a:pt x="521" y="176"/>
                    <a:pt x="521" y="185"/>
                    <a:pt x="525" y="186"/>
                  </a:cubicBezTo>
                  <a:cubicBezTo>
                    <a:pt x="529" y="187"/>
                    <a:pt x="530" y="184"/>
                    <a:pt x="532" y="184"/>
                  </a:cubicBezTo>
                  <a:cubicBezTo>
                    <a:pt x="535" y="184"/>
                    <a:pt x="537" y="186"/>
                    <a:pt x="540" y="185"/>
                  </a:cubicBezTo>
                  <a:cubicBezTo>
                    <a:pt x="544" y="185"/>
                    <a:pt x="545" y="181"/>
                    <a:pt x="548" y="180"/>
                  </a:cubicBezTo>
                  <a:cubicBezTo>
                    <a:pt x="549" y="180"/>
                    <a:pt x="550" y="181"/>
                    <a:pt x="552" y="180"/>
                  </a:cubicBezTo>
                  <a:cubicBezTo>
                    <a:pt x="552" y="180"/>
                    <a:pt x="553" y="178"/>
                    <a:pt x="553" y="178"/>
                  </a:cubicBezTo>
                  <a:cubicBezTo>
                    <a:pt x="554" y="178"/>
                    <a:pt x="555" y="179"/>
                    <a:pt x="558" y="179"/>
                  </a:cubicBezTo>
                  <a:cubicBezTo>
                    <a:pt x="558" y="179"/>
                    <a:pt x="559" y="177"/>
                    <a:pt x="560" y="177"/>
                  </a:cubicBezTo>
                  <a:cubicBezTo>
                    <a:pt x="559" y="176"/>
                    <a:pt x="560" y="176"/>
                    <a:pt x="560" y="175"/>
                  </a:cubicBezTo>
                  <a:cubicBezTo>
                    <a:pt x="558" y="174"/>
                    <a:pt x="558" y="174"/>
                    <a:pt x="558" y="174"/>
                  </a:cubicBezTo>
                  <a:cubicBezTo>
                    <a:pt x="557" y="172"/>
                    <a:pt x="556" y="169"/>
                    <a:pt x="556" y="168"/>
                  </a:cubicBezTo>
                  <a:cubicBezTo>
                    <a:pt x="555" y="166"/>
                    <a:pt x="555" y="166"/>
                    <a:pt x="555" y="164"/>
                  </a:cubicBezTo>
                  <a:cubicBezTo>
                    <a:pt x="554" y="164"/>
                    <a:pt x="552" y="165"/>
                    <a:pt x="552" y="165"/>
                  </a:cubicBezTo>
                  <a:cubicBezTo>
                    <a:pt x="551" y="165"/>
                    <a:pt x="551" y="163"/>
                    <a:pt x="550" y="163"/>
                  </a:cubicBezTo>
                  <a:close/>
                  <a:moveTo>
                    <a:pt x="397" y="156"/>
                  </a:moveTo>
                  <a:cubicBezTo>
                    <a:pt x="397" y="156"/>
                    <a:pt x="397" y="157"/>
                    <a:pt x="397" y="158"/>
                  </a:cubicBezTo>
                  <a:cubicBezTo>
                    <a:pt x="399" y="158"/>
                    <a:pt x="399" y="156"/>
                    <a:pt x="397" y="156"/>
                  </a:cubicBezTo>
                  <a:close/>
                  <a:moveTo>
                    <a:pt x="381" y="153"/>
                  </a:moveTo>
                  <a:cubicBezTo>
                    <a:pt x="380" y="153"/>
                    <a:pt x="378" y="156"/>
                    <a:pt x="381" y="156"/>
                  </a:cubicBezTo>
                  <a:cubicBezTo>
                    <a:pt x="381" y="156"/>
                    <a:pt x="383" y="152"/>
                    <a:pt x="381" y="153"/>
                  </a:cubicBezTo>
                  <a:close/>
                  <a:moveTo>
                    <a:pt x="399" y="135"/>
                  </a:moveTo>
                  <a:cubicBezTo>
                    <a:pt x="399" y="137"/>
                    <a:pt x="398" y="141"/>
                    <a:pt x="396" y="142"/>
                  </a:cubicBezTo>
                  <a:cubicBezTo>
                    <a:pt x="395" y="142"/>
                    <a:pt x="394" y="141"/>
                    <a:pt x="393" y="142"/>
                  </a:cubicBezTo>
                  <a:cubicBezTo>
                    <a:pt x="393" y="143"/>
                    <a:pt x="394" y="144"/>
                    <a:pt x="393" y="145"/>
                  </a:cubicBezTo>
                  <a:cubicBezTo>
                    <a:pt x="393" y="145"/>
                    <a:pt x="391" y="147"/>
                    <a:pt x="391" y="147"/>
                  </a:cubicBezTo>
                  <a:cubicBezTo>
                    <a:pt x="391" y="148"/>
                    <a:pt x="392" y="150"/>
                    <a:pt x="392" y="150"/>
                  </a:cubicBezTo>
                  <a:cubicBezTo>
                    <a:pt x="393" y="150"/>
                    <a:pt x="393" y="149"/>
                    <a:pt x="393" y="149"/>
                  </a:cubicBezTo>
                  <a:cubicBezTo>
                    <a:pt x="394" y="149"/>
                    <a:pt x="395" y="149"/>
                    <a:pt x="396" y="150"/>
                  </a:cubicBezTo>
                  <a:cubicBezTo>
                    <a:pt x="397" y="150"/>
                    <a:pt x="397" y="151"/>
                    <a:pt x="397" y="152"/>
                  </a:cubicBezTo>
                  <a:cubicBezTo>
                    <a:pt x="398" y="152"/>
                    <a:pt x="404" y="154"/>
                    <a:pt x="405" y="154"/>
                  </a:cubicBezTo>
                  <a:cubicBezTo>
                    <a:pt x="405" y="154"/>
                    <a:pt x="405" y="152"/>
                    <a:pt x="407" y="153"/>
                  </a:cubicBezTo>
                  <a:cubicBezTo>
                    <a:pt x="407" y="153"/>
                    <a:pt x="408" y="155"/>
                    <a:pt x="409" y="156"/>
                  </a:cubicBezTo>
                  <a:cubicBezTo>
                    <a:pt x="410" y="155"/>
                    <a:pt x="411" y="155"/>
                    <a:pt x="412" y="155"/>
                  </a:cubicBezTo>
                  <a:cubicBezTo>
                    <a:pt x="413" y="151"/>
                    <a:pt x="415" y="145"/>
                    <a:pt x="413" y="141"/>
                  </a:cubicBezTo>
                  <a:cubicBezTo>
                    <a:pt x="413" y="140"/>
                    <a:pt x="411" y="140"/>
                    <a:pt x="410" y="139"/>
                  </a:cubicBezTo>
                  <a:cubicBezTo>
                    <a:pt x="409" y="138"/>
                    <a:pt x="410" y="137"/>
                    <a:pt x="409" y="136"/>
                  </a:cubicBezTo>
                  <a:cubicBezTo>
                    <a:pt x="408" y="135"/>
                    <a:pt x="401" y="135"/>
                    <a:pt x="399" y="135"/>
                  </a:cubicBezTo>
                  <a:close/>
                  <a:moveTo>
                    <a:pt x="395" y="133"/>
                  </a:moveTo>
                  <a:cubicBezTo>
                    <a:pt x="395" y="133"/>
                    <a:pt x="394" y="135"/>
                    <a:pt x="393" y="136"/>
                  </a:cubicBezTo>
                  <a:cubicBezTo>
                    <a:pt x="392" y="137"/>
                    <a:pt x="390" y="136"/>
                    <a:pt x="388" y="137"/>
                  </a:cubicBezTo>
                  <a:cubicBezTo>
                    <a:pt x="388" y="139"/>
                    <a:pt x="388" y="140"/>
                    <a:pt x="389" y="140"/>
                  </a:cubicBezTo>
                  <a:cubicBezTo>
                    <a:pt x="389" y="139"/>
                    <a:pt x="390" y="140"/>
                    <a:pt x="391" y="140"/>
                  </a:cubicBezTo>
                  <a:cubicBezTo>
                    <a:pt x="391" y="140"/>
                    <a:pt x="392" y="137"/>
                    <a:pt x="392" y="137"/>
                  </a:cubicBezTo>
                  <a:cubicBezTo>
                    <a:pt x="393" y="137"/>
                    <a:pt x="394" y="137"/>
                    <a:pt x="395" y="137"/>
                  </a:cubicBezTo>
                  <a:cubicBezTo>
                    <a:pt x="395" y="137"/>
                    <a:pt x="397" y="132"/>
                    <a:pt x="395" y="133"/>
                  </a:cubicBezTo>
                  <a:close/>
                  <a:moveTo>
                    <a:pt x="389" y="132"/>
                  </a:moveTo>
                  <a:cubicBezTo>
                    <a:pt x="390" y="134"/>
                    <a:pt x="390" y="134"/>
                    <a:pt x="390" y="134"/>
                  </a:cubicBezTo>
                  <a:cubicBezTo>
                    <a:pt x="390" y="133"/>
                    <a:pt x="391" y="132"/>
                    <a:pt x="389" y="132"/>
                  </a:cubicBezTo>
                  <a:close/>
                  <a:moveTo>
                    <a:pt x="386" y="132"/>
                  </a:moveTo>
                  <a:cubicBezTo>
                    <a:pt x="386" y="132"/>
                    <a:pt x="386" y="134"/>
                    <a:pt x="386" y="134"/>
                  </a:cubicBezTo>
                  <a:cubicBezTo>
                    <a:pt x="388" y="135"/>
                    <a:pt x="387" y="133"/>
                    <a:pt x="386" y="132"/>
                  </a:cubicBezTo>
                  <a:close/>
                  <a:moveTo>
                    <a:pt x="404" y="131"/>
                  </a:moveTo>
                  <a:cubicBezTo>
                    <a:pt x="402" y="131"/>
                    <a:pt x="404" y="133"/>
                    <a:pt x="405" y="133"/>
                  </a:cubicBezTo>
                  <a:cubicBezTo>
                    <a:pt x="405" y="133"/>
                    <a:pt x="407" y="130"/>
                    <a:pt x="404" y="131"/>
                  </a:cubicBezTo>
                  <a:close/>
                  <a:moveTo>
                    <a:pt x="538" y="128"/>
                  </a:moveTo>
                  <a:cubicBezTo>
                    <a:pt x="537" y="128"/>
                    <a:pt x="535" y="129"/>
                    <a:pt x="535" y="130"/>
                  </a:cubicBezTo>
                  <a:cubicBezTo>
                    <a:pt x="535" y="130"/>
                    <a:pt x="533" y="130"/>
                    <a:pt x="533" y="130"/>
                  </a:cubicBezTo>
                  <a:cubicBezTo>
                    <a:pt x="534" y="130"/>
                    <a:pt x="532" y="130"/>
                    <a:pt x="532" y="130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4" y="132"/>
                    <a:pt x="535" y="131"/>
                    <a:pt x="536" y="132"/>
                  </a:cubicBezTo>
                  <a:cubicBezTo>
                    <a:pt x="536" y="132"/>
                    <a:pt x="537" y="133"/>
                    <a:pt x="538" y="134"/>
                  </a:cubicBezTo>
                  <a:cubicBezTo>
                    <a:pt x="538" y="133"/>
                    <a:pt x="537" y="132"/>
                    <a:pt x="538" y="131"/>
                  </a:cubicBezTo>
                  <a:cubicBezTo>
                    <a:pt x="538" y="130"/>
                    <a:pt x="544" y="127"/>
                    <a:pt x="538" y="128"/>
                  </a:cubicBezTo>
                  <a:close/>
                  <a:moveTo>
                    <a:pt x="443" y="114"/>
                  </a:moveTo>
                  <a:cubicBezTo>
                    <a:pt x="442" y="114"/>
                    <a:pt x="441" y="114"/>
                    <a:pt x="440" y="114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1" y="119"/>
                    <a:pt x="441" y="119"/>
                    <a:pt x="446" y="120"/>
                  </a:cubicBezTo>
                  <a:cubicBezTo>
                    <a:pt x="446" y="120"/>
                    <a:pt x="445" y="118"/>
                    <a:pt x="445" y="118"/>
                  </a:cubicBezTo>
                  <a:cubicBezTo>
                    <a:pt x="445" y="118"/>
                    <a:pt x="445" y="115"/>
                    <a:pt x="445" y="114"/>
                  </a:cubicBezTo>
                  <a:cubicBezTo>
                    <a:pt x="444" y="114"/>
                    <a:pt x="443" y="114"/>
                    <a:pt x="443" y="114"/>
                  </a:cubicBezTo>
                  <a:close/>
                  <a:moveTo>
                    <a:pt x="395" y="111"/>
                  </a:moveTo>
                  <a:cubicBezTo>
                    <a:pt x="394" y="112"/>
                    <a:pt x="394" y="114"/>
                    <a:pt x="393" y="115"/>
                  </a:cubicBezTo>
                  <a:cubicBezTo>
                    <a:pt x="392" y="114"/>
                    <a:pt x="392" y="117"/>
                    <a:pt x="391" y="117"/>
                  </a:cubicBezTo>
                  <a:cubicBezTo>
                    <a:pt x="392" y="118"/>
                    <a:pt x="394" y="118"/>
                    <a:pt x="395" y="119"/>
                  </a:cubicBezTo>
                  <a:cubicBezTo>
                    <a:pt x="397" y="120"/>
                    <a:pt x="396" y="123"/>
                    <a:pt x="398" y="124"/>
                  </a:cubicBezTo>
                  <a:cubicBezTo>
                    <a:pt x="400" y="125"/>
                    <a:pt x="402" y="124"/>
                    <a:pt x="405" y="124"/>
                  </a:cubicBezTo>
                  <a:cubicBezTo>
                    <a:pt x="408" y="125"/>
                    <a:pt x="410" y="127"/>
                    <a:pt x="412" y="128"/>
                  </a:cubicBezTo>
                  <a:cubicBezTo>
                    <a:pt x="413" y="128"/>
                    <a:pt x="413" y="127"/>
                    <a:pt x="414" y="128"/>
                  </a:cubicBezTo>
                  <a:cubicBezTo>
                    <a:pt x="416" y="126"/>
                    <a:pt x="414" y="124"/>
                    <a:pt x="418" y="124"/>
                  </a:cubicBezTo>
                  <a:cubicBezTo>
                    <a:pt x="418" y="126"/>
                    <a:pt x="418" y="126"/>
                    <a:pt x="418" y="126"/>
                  </a:cubicBezTo>
                  <a:cubicBezTo>
                    <a:pt x="421" y="127"/>
                    <a:pt x="428" y="128"/>
                    <a:pt x="429" y="130"/>
                  </a:cubicBezTo>
                  <a:cubicBezTo>
                    <a:pt x="429" y="131"/>
                    <a:pt x="428" y="132"/>
                    <a:pt x="429" y="132"/>
                  </a:cubicBezTo>
                  <a:cubicBezTo>
                    <a:pt x="429" y="133"/>
                    <a:pt x="431" y="133"/>
                    <a:pt x="431" y="134"/>
                  </a:cubicBezTo>
                  <a:cubicBezTo>
                    <a:pt x="433" y="138"/>
                    <a:pt x="430" y="139"/>
                    <a:pt x="430" y="142"/>
                  </a:cubicBezTo>
                  <a:cubicBezTo>
                    <a:pt x="430" y="143"/>
                    <a:pt x="431" y="144"/>
                    <a:pt x="431" y="144"/>
                  </a:cubicBezTo>
                  <a:cubicBezTo>
                    <a:pt x="431" y="146"/>
                    <a:pt x="429" y="147"/>
                    <a:pt x="429" y="148"/>
                  </a:cubicBezTo>
                  <a:cubicBezTo>
                    <a:pt x="429" y="149"/>
                    <a:pt x="430" y="151"/>
                    <a:pt x="431" y="152"/>
                  </a:cubicBezTo>
                  <a:cubicBezTo>
                    <a:pt x="431" y="153"/>
                    <a:pt x="431" y="155"/>
                    <a:pt x="431" y="154"/>
                  </a:cubicBezTo>
                  <a:cubicBezTo>
                    <a:pt x="431" y="155"/>
                    <a:pt x="431" y="158"/>
                    <a:pt x="431" y="158"/>
                  </a:cubicBezTo>
                  <a:cubicBezTo>
                    <a:pt x="433" y="158"/>
                    <a:pt x="434" y="158"/>
                    <a:pt x="435" y="158"/>
                  </a:cubicBezTo>
                  <a:cubicBezTo>
                    <a:pt x="436" y="156"/>
                    <a:pt x="436" y="156"/>
                    <a:pt x="436" y="156"/>
                  </a:cubicBezTo>
                  <a:cubicBezTo>
                    <a:pt x="440" y="155"/>
                    <a:pt x="439" y="157"/>
                    <a:pt x="439" y="158"/>
                  </a:cubicBezTo>
                  <a:cubicBezTo>
                    <a:pt x="439" y="158"/>
                    <a:pt x="439" y="158"/>
                    <a:pt x="439" y="158"/>
                  </a:cubicBezTo>
                  <a:cubicBezTo>
                    <a:pt x="439" y="158"/>
                    <a:pt x="451" y="156"/>
                    <a:pt x="451" y="156"/>
                  </a:cubicBezTo>
                  <a:cubicBezTo>
                    <a:pt x="452" y="155"/>
                    <a:pt x="451" y="153"/>
                    <a:pt x="452" y="152"/>
                  </a:cubicBezTo>
                  <a:cubicBezTo>
                    <a:pt x="455" y="150"/>
                    <a:pt x="455" y="150"/>
                    <a:pt x="455" y="150"/>
                  </a:cubicBezTo>
                  <a:cubicBezTo>
                    <a:pt x="456" y="152"/>
                    <a:pt x="457" y="155"/>
                    <a:pt x="457" y="157"/>
                  </a:cubicBezTo>
                  <a:cubicBezTo>
                    <a:pt x="459" y="157"/>
                    <a:pt x="460" y="158"/>
                    <a:pt x="462" y="158"/>
                  </a:cubicBezTo>
                  <a:cubicBezTo>
                    <a:pt x="462" y="157"/>
                    <a:pt x="465" y="155"/>
                    <a:pt x="466" y="156"/>
                  </a:cubicBezTo>
                  <a:cubicBezTo>
                    <a:pt x="466" y="156"/>
                    <a:pt x="468" y="158"/>
                    <a:pt x="470" y="157"/>
                  </a:cubicBezTo>
                  <a:cubicBezTo>
                    <a:pt x="471" y="154"/>
                    <a:pt x="471" y="154"/>
                    <a:pt x="471" y="154"/>
                  </a:cubicBezTo>
                  <a:cubicBezTo>
                    <a:pt x="473" y="154"/>
                    <a:pt x="473" y="154"/>
                    <a:pt x="474" y="154"/>
                  </a:cubicBezTo>
                  <a:cubicBezTo>
                    <a:pt x="475" y="154"/>
                    <a:pt x="475" y="155"/>
                    <a:pt x="475" y="157"/>
                  </a:cubicBezTo>
                  <a:cubicBezTo>
                    <a:pt x="478" y="157"/>
                    <a:pt x="480" y="156"/>
                    <a:pt x="482" y="156"/>
                  </a:cubicBezTo>
                  <a:cubicBezTo>
                    <a:pt x="482" y="154"/>
                    <a:pt x="482" y="154"/>
                    <a:pt x="482" y="154"/>
                  </a:cubicBezTo>
                  <a:cubicBezTo>
                    <a:pt x="484" y="155"/>
                    <a:pt x="483" y="156"/>
                    <a:pt x="484" y="157"/>
                  </a:cubicBezTo>
                  <a:cubicBezTo>
                    <a:pt x="485" y="157"/>
                    <a:pt x="485" y="156"/>
                    <a:pt x="486" y="156"/>
                  </a:cubicBezTo>
                  <a:cubicBezTo>
                    <a:pt x="487" y="155"/>
                    <a:pt x="489" y="156"/>
                    <a:pt x="491" y="156"/>
                  </a:cubicBezTo>
                  <a:cubicBezTo>
                    <a:pt x="495" y="156"/>
                    <a:pt x="498" y="156"/>
                    <a:pt x="502" y="156"/>
                  </a:cubicBezTo>
                  <a:cubicBezTo>
                    <a:pt x="502" y="154"/>
                    <a:pt x="502" y="155"/>
                    <a:pt x="503" y="155"/>
                  </a:cubicBezTo>
                  <a:cubicBezTo>
                    <a:pt x="503" y="153"/>
                    <a:pt x="503" y="151"/>
                    <a:pt x="502" y="151"/>
                  </a:cubicBezTo>
                  <a:cubicBezTo>
                    <a:pt x="503" y="151"/>
                    <a:pt x="504" y="151"/>
                    <a:pt x="504" y="151"/>
                  </a:cubicBezTo>
                  <a:cubicBezTo>
                    <a:pt x="505" y="151"/>
                    <a:pt x="505" y="154"/>
                    <a:pt x="505" y="154"/>
                  </a:cubicBezTo>
                  <a:cubicBezTo>
                    <a:pt x="506" y="154"/>
                    <a:pt x="507" y="155"/>
                    <a:pt x="508" y="156"/>
                  </a:cubicBezTo>
                  <a:cubicBezTo>
                    <a:pt x="509" y="156"/>
                    <a:pt x="509" y="155"/>
                    <a:pt x="510" y="155"/>
                  </a:cubicBezTo>
                  <a:cubicBezTo>
                    <a:pt x="511" y="154"/>
                    <a:pt x="510" y="154"/>
                    <a:pt x="511" y="154"/>
                  </a:cubicBezTo>
                  <a:cubicBezTo>
                    <a:pt x="511" y="154"/>
                    <a:pt x="512" y="155"/>
                    <a:pt x="512" y="156"/>
                  </a:cubicBezTo>
                  <a:cubicBezTo>
                    <a:pt x="514" y="156"/>
                    <a:pt x="526" y="155"/>
                    <a:pt x="529" y="154"/>
                  </a:cubicBezTo>
                  <a:cubicBezTo>
                    <a:pt x="529" y="154"/>
                    <a:pt x="529" y="152"/>
                    <a:pt x="530" y="152"/>
                  </a:cubicBezTo>
                  <a:cubicBezTo>
                    <a:pt x="531" y="156"/>
                    <a:pt x="530" y="150"/>
                    <a:pt x="530" y="148"/>
                  </a:cubicBezTo>
                  <a:cubicBezTo>
                    <a:pt x="531" y="147"/>
                    <a:pt x="530" y="149"/>
                    <a:pt x="530" y="149"/>
                  </a:cubicBezTo>
                  <a:cubicBezTo>
                    <a:pt x="532" y="148"/>
                    <a:pt x="534" y="147"/>
                    <a:pt x="535" y="146"/>
                  </a:cubicBezTo>
                  <a:cubicBezTo>
                    <a:pt x="537" y="143"/>
                    <a:pt x="536" y="142"/>
                    <a:pt x="535" y="139"/>
                  </a:cubicBezTo>
                  <a:cubicBezTo>
                    <a:pt x="535" y="139"/>
                    <a:pt x="533" y="139"/>
                    <a:pt x="533" y="139"/>
                  </a:cubicBezTo>
                  <a:cubicBezTo>
                    <a:pt x="531" y="138"/>
                    <a:pt x="527" y="135"/>
                    <a:pt x="524" y="135"/>
                  </a:cubicBezTo>
                  <a:cubicBezTo>
                    <a:pt x="523" y="135"/>
                    <a:pt x="521" y="137"/>
                    <a:pt x="520" y="136"/>
                  </a:cubicBezTo>
                  <a:cubicBezTo>
                    <a:pt x="517" y="134"/>
                    <a:pt x="517" y="134"/>
                    <a:pt x="517" y="134"/>
                  </a:cubicBezTo>
                  <a:cubicBezTo>
                    <a:pt x="517" y="134"/>
                    <a:pt x="517" y="132"/>
                    <a:pt x="517" y="132"/>
                  </a:cubicBezTo>
                  <a:cubicBezTo>
                    <a:pt x="516" y="132"/>
                    <a:pt x="508" y="131"/>
                    <a:pt x="506" y="132"/>
                  </a:cubicBezTo>
                  <a:cubicBezTo>
                    <a:pt x="506" y="132"/>
                    <a:pt x="505" y="133"/>
                    <a:pt x="503" y="133"/>
                  </a:cubicBezTo>
                  <a:cubicBezTo>
                    <a:pt x="502" y="133"/>
                    <a:pt x="501" y="131"/>
                    <a:pt x="497" y="131"/>
                  </a:cubicBezTo>
                  <a:cubicBezTo>
                    <a:pt x="496" y="132"/>
                    <a:pt x="496" y="132"/>
                    <a:pt x="496" y="132"/>
                  </a:cubicBezTo>
                  <a:cubicBezTo>
                    <a:pt x="494" y="133"/>
                    <a:pt x="493" y="132"/>
                    <a:pt x="492" y="132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89" y="135"/>
                    <a:pt x="485" y="133"/>
                    <a:pt x="482" y="134"/>
                  </a:cubicBezTo>
                  <a:cubicBezTo>
                    <a:pt x="482" y="135"/>
                    <a:pt x="480" y="135"/>
                    <a:pt x="479" y="136"/>
                  </a:cubicBezTo>
                  <a:cubicBezTo>
                    <a:pt x="479" y="136"/>
                    <a:pt x="479" y="138"/>
                    <a:pt x="479" y="138"/>
                  </a:cubicBezTo>
                  <a:cubicBezTo>
                    <a:pt x="477" y="138"/>
                    <a:pt x="470" y="136"/>
                    <a:pt x="468" y="135"/>
                  </a:cubicBezTo>
                  <a:cubicBezTo>
                    <a:pt x="468" y="138"/>
                    <a:pt x="468" y="138"/>
                    <a:pt x="468" y="138"/>
                  </a:cubicBezTo>
                  <a:cubicBezTo>
                    <a:pt x="467" y="138"/>
                    <a:pt x="465" y="136"/>
                    <a:pt x="463" y="136"/>
                  </a:cubicBezTo>
                  <a:cubicBezTo>
                    <a:pt x="463" y="136"/>
                    <a:pt x="463" y="138"/>
                    <a:pt x="461" y="138"/>
                  </a:cubicBezTo>
                  <a:cubicBezTo>
                    <a:pt x="461" y="136"/>
                    <a:pt x="461" y="136"/>
                    <a:pt x="461" y="136"/>
                  </a:cubicBezTo>
                  <a:cubicBezTo>
                    <a:pt x="458" y="135"/>
                    <a:pt x="456" y="135"/>
                    <a:pt x="453" y="134"/>
                  </a:cubicBezTo>
                  <a:cubicBezTo>
                    <a:pt x="452" y="134"/>
                    <a:pt x="452" y="135"/>
                    <a:pt x="451" y="136"/>
                  </a:cubicBezTo>
                  <a:cubicBezTo>
                    <a:pt x="451" y="134"/>
                    <a:pt x="451" y="133"/>
                    <a:pt x="451" y="132"/>
                  </a:cubicBezTo>
                  <a:cubicBezTo>
                    <a:pt x="448" y="131"/>
                    <a:pt x="447" y="130"/>
                    <a:pt x="444" y="131"/>
                  </a:cubicBezTo>
                  <a:cubicBezTo>
                    <a:pt x="443" y="131"/>
                    <a:pt x="443" y="133"/>
                    <a:pt x="443" y="133"/>
                  </a:cubicBezTo>
                  <a:cubicBezTo>
                    <a:pt x="439" y="135"/>
                    <a:pt x="442" y="131"/>
                    <a:pt x="443" y="130"/>
                  </a:cubicBezTo>
                  <a:cubicBezTo>
                    <a:pt x="442" y="130"/>
                    <a:pt x="440" y="130"/>
                    <a:pt x="439" y="130"/>
                  </a:cubicBezTo>
                  <a:cubicBezTo>
                    <a:pt x="440" y="128"/>
                    <a:pt x="440" y="128"/>
                    <a:pt x="440" y="128"/>
                  </a:cubicBezTo>
                  <a:cubicBezTo>
                    <a:pt x="444" y="129"/>
                    <a:pt x="445" y="129"/>
                    <a:pt x="449" y="127"/>
                  </a:cubicBezTo>
                  <a:cubicBezTo>
                    <a:pt x="449" y="127"/>
                    <a:pt x="449" y="125"/>
                    <a:pt x="449" y="125"/>
                  </a:cubicBezTo>
                  <a:cubicBezTo>
                    <a:pt x="447" y="124"/>
                    <a:pt x="445" y="124"/>
                    <a:pt x="443" y="123"/>
                  </a:cubicBezTo>
                  <a:cubicBezTo>
                    <a:pt x="442" y="123"/>
                    <a:pt x="441" y="121"/>
                    <a:pt x="441" y="121"/>
                  </a:cubicBezTo>
                  <a:cubicBezTo>
                    <a:pt x="439" y="120"/>
                    <a:pt x="437" y="121"/>
                    <a:pt x="436" y="120"/>
                  </a:cubicBezTo>
                  <a:cubicBezTo>
                    <a:pt x="435" y="120"/>
                    <a:pt x="435" y="118"/>
                    <a:pt x="435" y="117"/>
                  </a:cubicBezTo>
                  <a:cubicBezTo>
                    <a:pt x="431" y="118"/>
                    <a:pt x="420" y="120"/>
                    <a:pt x="419" y="119"/>
                  </a:cubicBezTo>
                  <a:cubicBezTo>
                    <a:pt x="418" y="119"/>
                    <a:pt x="419" y="117"/>
                    <a:pt x="419" y="117"/>
                  </a:cubicBezTo>
                  <a:cubicBezTo>
                    <a:pt x="419" y="117"/>
                    <a:pt x="415" y="114"/>
                    <a:pt x="415" y="114"/>
                  </a:cubicBezTo>
                  <a:cubicBezTo>
                    <a:pt x="413" y="113"/>
                    <a:pt x="412" y="114"/>
                    <a:pt x="409" y="114"/>
                  </a:cubicBezTo>
                  <a:cubicBezTo>
                    <a:pt x="408" y="114"/>
                    <a:pt x="404" y="113"/>
                    <a:pt x="403" y="113"/>
                  </a:cubicBezTo>
                  <a:cubicBezTo>
                    <a:pt x="402" y="113"/>
                    <a:pt x="402" y="112"/>
                    <a:pt x="402" y="112"/>
                  </a:cubicBezTo>
                  <a:cubicBezTo>
                    <a:pt x="401" y="111"/>
                    <a:pt x="399" y="112"/>
                    <a:pt x="399" y="112"/>
                  </a:cubicBezTo>
                  <a:cubicBezTo>
                    <a:pt x="399" y="112"/>
                    <a:pt x="397" y="111"/>
                    <a:pt x="395" y="111"/>
                  </a:cubicBezTo>
                  <a:close/>
                  <a:moveTo>
                    <a:pt x="523" y="102"/>
                  </a:moveTo>
                  <a:cubicBezTo>
                    <a:pt x="524" y="102"/>
                    <a:pt x="524" y="103"/>
                    <a:pt x="524" y="104"/>
                  </a:cubicBezTo>
                  <a:cubicBezTo>
                    <a:pt x="525" y="104"/>
                    <a:pt x="525" y="105"/>
                    <a:pt x="526" y="105"/>
                  </a:cubicBezTo>
                  <a:cubicBezTo>
                    <a:pt x="523" y="105"/>
                    <a:pt x="520" y="105"/>
                    <a:pt x="518" y="105"/>
                  </a:cubicBezTo>
                  <a:cubicBezTo>
                    <a:pt x="519" y="105"/>
                    <a:pt x="518" y="104"/>
                    <a:pt x="518" y="104"/>
                  </a:cubicBezTo>
                  <a:cubicBezTo>
                    <a:pt x="518" y="104"/>
                    <a:pt x="522" y="102"/>
                    <a:pt x="523" y="102"/>
                  </a:cubicBezTo>
                  <a:close/>
                  <a:moveTo>
                    <a:pt x="411" y="99"/>
                  </a:moveTo>
                  <a:cubicBezTo>
                    <a:pt x="411" y="100"/>
                    <a:pt x="411" y="100"/>
                    <a:pt x="411" y="100"/>
                  </a:cubicBezTo>
                  <a:cubicBezTo>
                    <a:pt x="409" y="101"/>
                    <a:pt x="407" y="101"/>
                    <a:pt x="405" y="102"/>
                  </a:cubicBezTo>
                  <a:cubicBezTo>
                    <a:pt x="405" y="102"/>
                    <a:pt x="405" y="102"/>
                    <a:pt x="405" y="102"/>
                  </a:cubicBezTo>
                  <a:cubicBezTo>
                    <a:pt x="402" y="103"/>
                    <a:pt x="399" y="102"/>
                    <a:pt x="397" y="102"/>
                  </a:cubicBezTo>
                  <a:cubicBezTo>
                    <a:pt x="397" y="102"/>
                    <a:pt x="394" y="104"/>
                    <a:pt x="393" y="104"/>
                  </a:cubicBezTo>
                  <a:cubicBezTo>
                    <a:pt x="394" y="105"/>
                    <a:pt x="394" y="105"/>
                    <a:pt x="394" y="106"/>
                  </a:cubicBezTo>
                  <a:cubicBezTo>
                    <a:pt x="404" y="105"/>
                    <a:pt x="414" y="111"/>
                    <a:pt x="421" y="106"/>
                  </a:cubicBezTo>
                  <a:cubicBezTo>
                    <a:pt x="422" y="105"/>
                    <a:pt x="422" y="105"/>
                    <a:pt x="423" y="105"/>
                  </a:cubicBezTo>
                  <a:cubicBezTo>
                    <a:pt x="424" y="102"/>
                    <a:pt x="424" y="102"/>
                    <a:pt x="424" y="102"/>
                  </a:cubicBezTo>
                  <a:cubicBezTo>
                    <a:pt x="429" y="101"/>
                    <a:pt x="420" y="100"/>
                    <a:pt x="420" y="100"/>
                  </a:cubicBezTo>
                  <a:cubicBezTo>
                    <a:pt x="420" y="99"/>
                    <a:pt x="420" y="99"/>
                    <a:pt x="420" y="99"/>
                  </a:cubicBezTo>
                  <a:cubicBezTo>
                    <a:pt x="418" y="99"/>
                    <a:pt x="417" y="101"/>
                    <a:pt x="414" y="100"/>
                  </a:cubicBezTo>
                  <a:cubicBezTo>
                    <a:pt x="413" y="100"/>
                    <a:pt x="413" y="99"/>
                    <a:pt x="411" y="99"/>
                  </a:cubicBezTo>
                  <a:close/>
                  <a:moveTo>
                    <a:pt x="442" y="96"/>
                  </a:moveTo>
                  <a:cubicBezTo>
                    <a:pt x="441" y="97"/>
                    <a:pt x="442" y="98"/>
                    <a:pt x="442" y="98"/>
                  </a:cubicBezTo>
                  <a:cubicBezTo>
                    <a:pt x="442" y="99"/>
                    <a:pt x="440" y="100"/>
                    <a:pt x="439" y="100"/>
                  </a:cubicBezTo>
                  <a:cubicBezTo>
                    <a:pt x="439" y="101"/>
                    <a:pt x="439" y="103"/>
                    <a:pt x="439" y="102"/>
                  </a:cubicBezTo>
                  <a:cubicBezTo>
                    <a:pt x="440" y="105"/>
                    <a:pt x="440" y="106"/>
                    <a:pt x="440" y="108"/>
                  </a:cubicBezTo>
                  <a:cubicBezTo>
                    <a:pt x="441" y="107"/>
                    <a:pt x="441" y="106"/>
                    <a:pt x="441" y="106"/>
                  </a:cubicBezTo>
                  <a:cubicBezTo>
                    <a:pt x="442" y="106"/>
                    <a:pt x="444" y="106"/>
                    <a:pt x="445" y="106"/>
                  </a:cubicBezTo>
                  <a:cubicBezTo>
                    <a:pt x="446" y="104"/>
                    <a:pt x="447" y="102"/>
                    <a:pt x="447" y="99"/>
                  </a:cubicBezTo>
                  <a:cubicBezTo>
                    <a:pt x="445" y="98"/>
                    <a:pt x="444" y="97"/>
                    <a:pt x="442" y="96"/>
                  </a:cubicBezTo>
                  <a:close/>
                  <a:moveTo>
                    <a:pt x="510" y="94"/>
                  </a:moveTo>
                  <a:cubicBezTo>
                    <a:pt x="511" y="93"/>
                    <a:pt x="510" y="96"/>
                    <a:pt x="510" y="96"/>
                  </a:cubicBezTo>
                  <a:cubicBezTo>
                    <a:pt x="508" y="96"/>
                    <a:pt x="509" y="94"/>
                    <a:pt x="510" y="94"/>
                  </a:cubicBezTo>
                  <a:close/>
                  <a:moveTo>
                    <a:pt x="377" y="79"/>
                  </a:moveTo>
                  <a:cubicBezTo>
                    <a:pt x="373" y="88"/>
                    <a:pt x="374" y="92"/>
                    <a:pt x="384" y="92"/>
                  </a:cubicBezTo>
                  <a:cubicBezTo>
                    <a:pt x="384" y="92"/>
                    <a:pt x="385" y="94"/>
                    <a:pt x="385" y="94"/>
                  </a:cubicBezTo>
                  <a:cubicBezTo>
                    <a:pt x="384" y="94"/>
                    <a:pt x="383" y="93"/>
                    <a:pt x="382" y="94"/>
                  </a:cubicBezTo>
                  <a:cubicBezTo>
                    <a:pt x="382" y="94"/>
                    <a:pt x="381" y="96"/>
                    <a:pt x="382" y="96"/>
                  </a:cubicBezTo>
                  <a:cubicBezTo>
                    <a:pt x="383" y="96"/>
                    <a:pt x="383" y="98"/>
                    <a:pt x="384" y="98"/>
                  </a:cubicBezTo>
                  <a:cubicBezTo>
                    <a:pt x="385" y="99"/>
                    <a:pt x="388" y="100"/>
                    <a:pt x="388" y="101"/>
                  </a:cubicBezTo>
                  <a:cubicBezTo>
                    <a:pt x="388" y="102"/>
                    <a:pt x="387" y="102"/>
                    <a:pt x="388" y="103"/>
                  </a:cubicBezTo>
                  <a:cubicBezTo>
                    <a:pt x="389" y="103"/>
                    <a:pt x="390" y="103"/>
                    <a:pt x="391" y="103"/>
                  </a:cubicBezTo>
                  <a:cubicBezTo>
                    <a:pt x="392" y="103"/>
                    <a:pt x="392" y="101"/>
                    <a:pt x="393" y="100"/>
                  </a:cubicBezTo>
                  <a:cubicBezTo>
                    <a:pt x="395" y="99"/>
                    <a:pt x="402" y="99"/>
                    <a:pt x="404" y="99"/>
                  </a:cubicBezTo>
                  <a:cubicBezTo>
                    <a:pt x="404" y="98"/>
                    <a:pt x="404" y="97"/>
                    <a:pt x="404" y="96"/>
                  </a:cubicBezTo>
                  <a:cubicBezTo>
                    <a:pt x="404" y="96"/>
                    <a:pt x="402" y="95"/>
                    <a:pt x="402" y="94"/>
                  </a:cubicBezTo>
                  <a:cubicBezTo>
                    <a:pt x="402" y="93"/>
                    <a:pt x="403" y="93"/>
                    <a:pt x="403" y="93"/>
                  </a:cubicBezTo>
                  <a:cubicBezTo>
                    <a:pt x="403" y="93"/>
                    <a:pt x="401" y="90"/>
                    <a:pt x="401" y="90"/>
                  </a:cubicBezTo>
                  <a:cubicBezTo>
                    <a:pt x="401" y="90"/>
                    <a:pt x="400" y="90"/>
                    <a:pt x="399" y="90"/>
                  </a:cubicBezTo>
                  <a:cubicBezTo>
                    <a:pt x="399" y="90"/>
                    <a:pt x="397" y="88"/>
                    <a:pt x="397" y="88"/>
                  </a:cubicBezTo>
                  <a:cubicBezTo>
                    <a:pt x="396" y="87"/>
                    <a:pt x="395" y="89"/>
                    <a:pt x="394" y="88"/>
                  </a:cubicBezTo>
                  <a:cubicBezTo>
                    <a:pt x="394" y="88"/>
                    <a:pt x="394" y="88"/>
                    <a:pt x="394" y="88"/>
                  </a:cubicBezTo>
                  <a:cubicBezTo>
                    <a:pt x="394" y="87"/>
                    <a:pt x="392" y="86"/>
                    <a:pt x="392" y="86"/>
                  </a:cubicBezTo>
                  <a:cubicBezTo>
                    <a:pt x="389" y="84"/>
                    <a:pt x="386" y="84"/>
                    <a:pt x="383" y="83"/>
                  </a:cubicBezTo>
                  <a:cubicBezTo>
                    <a:pt x="381" y="82"/>
                    <a:pt x="379" y="80"/>
                    <a:pt x="377" y="79"/>
                  </a:cubicBezTo>
                  <a:close/>
                  <a:moveTo>
                    <a:pt x="363" y="57"/>
                  </a:moveTo>
                  <a:cubicBezTo>
                    <a:pt x="364" y="60"/>
                    <a:pt x="364" y="63"/>
                    <a:pt x="365" y="65"/>
                  </a:cubicBezTo>
                  <a:cubicBezTo>
                    <a:pt x="365" y="65"/>
                    <a:pt x="367" y="64"/>
                    <a:pt x="367" y="64"/>
                  </a:cubicBezTo>
                  <a:cubicBezTo>
                    <a:pt x="368" y="65"/>
                    <a:pt x="368" y="67"/>
                    <a:pt x="369" y="68"/>
                  </a:cubicBezTo>
                  <a:cubicBezTo>
                    <a:pt x="369" y="68"/>
                    <a:pt x="370" y="67"/>
                    <a:pt x="371" y="68"/>
                  </a:cubicBezTo>
                  <a:cubicBezTo>
                    <a:pt x="370" y="66"/>
                    <a:pt x="371" y="65"/>
                    <a:pt x="370" y="63"/>
                  </a:cubicBezTo>
                  <a:cubicBezTo>
                    <a:pt x="370" y="62"/>
                    <a:pt x="367" y="61"/>
                    <a:pt x="367" y="60"/>
                  </a:cubicBezTo>
                  <a:cubicBezTo>
                    <a:pt x="366" y="59"/>
                    <a:pt x="367" y="58"/>
                    <a:pt x="367" y="57"/>
                  </a:cubicBezTo>
                  <a:cubicBezTo>
                    <a:pt x="366" y="57"/>
                    <a:pt x="364" y="58"/>
                    <a:pt x="363" y="57"/>
                  </a:cubicBezTo>
                  <a:close/>
                  <a:moveTo>
                    <a:pt x="578" y="40"/>
                  </a:moveTo>
                  <a:cubicBezTo>
                    <a:pt x="581" y="40"/>
                    <a:pt x="580" y="41"/>
                    <a:pt x="579" y="41"/>
                  </a:cubicBezTo>
                  <a:cubicBezTo>
                    <a:pt x="573" y="42"/>
                    <a:pt x="573" y="40"/>
                    <a:pt x="578" y="40"/>
                  </a:cubicBezTo>
                  <a:close/>
                  <a:moveTo>
                    <a:pt x="374" y="160"/>
                  </a:moveTo>
                  <a:cubicBezTo>
                    <a:pt x="374" y="160"/>
                    <a:pt x="372" y="163"/>
                    <a:pt x="371" y="164"/>
                  </a:cubicBezTo>
                  <a:cubicBezTo>
                    <a:pt x="369" y="164"/>
                    <a:pt x="358" y="165"/>
                    <a:pt x="365" y="167"/>
                  </a:cubicBezTo>
                  <a:cubicBezTo>
                    <a:pt x="365" y="167"/>
                    <a:pt x="364" y="169"/>
                    <a:pt x="364" y="169"/>
                  </a:cubicBezTo>
                  <a:cubicBezTo>
                    <a:pt x="362" y="168"/>
                    <a:pt x="360" y="169"/>
                    <a:pt x="357" y="168"/>
                  </a:cubicBezTo>
                  <a:cubicBezTo>
                    <a:pt x="357" y="167"/>
                    <a:pt x="356" y="165"/>
                    <a:pt x="355" y="165"/>
                  </a:cubicBezTo>
                  <a:cubicBezTo>
                    <a:pt x="353" y="166"/>
                    <a:pt x="347" y="171"/>
                    <a:pt x="348" y="174"/>
                  </a:cubicBezTo>
                  <a:cubicBezTo>
                    <a:pt x="348" y="175"/>
                    <a:pt x="349" y="175"/>
                    <a:pt x="349" y="176"/>
                  </a:cubicBezTo>
                  <a:cubicBezTo>
                    <a:pt x="351" y="176"/>
                    <a:pt x="353" y="177"/>
                    <a:pt x="353" y="177"/>
                  </a:cubicBezTo>
                  <a:cubicBezTo>
                    <a:pt x="355" y="177"/>
                    <a:pt x="357" y="177"/>
                    <a:pt x="357" y="178"/>
                  </a:cubicBezTo>
                  <a:cubicBezTo>
                    <a:pt x="358" y="179"/>
                    <a:pt x="358" y="181"/>
                    <a:pt x="357" y="181"/>
                  </a:cubicBezTo>
                  <a:cubicBezTo>
                    <a:pt x="357" y="182"/>
                    <a:pt x="358" y="184"/>
                    <a:pt x="357" y="185"/>
                  </a:cubicBezTo>
                  <a:cubicBezTo>
                    <a:pt x="356" y="187"/>
                    <a:pt x="347" y="186"/>
                    <a:pt x="344" y="186"/>
                  </a:cubicBezTo>
                  <a:cubicBezTo>
                    <a:pt x="342" y="184"/>
                    <a:pt x="341" y="182"/>
                    <a:pt x="340" y="180"/>
                  </a:cubicBezTo>
                  <a:cubicBezTo>
                    <a:pt x="340" y="180"/>
                    <a:pt x="339" y="181"/>
                    <a:pt x="338" y="181"/>
                  </a:cubicBezTo>
                  <a:cubicBezTo>
                    <a:pt x="337" y="182"/>
                    <a:pt x="337" y="181"/>
                    <a:pt x="336" y="181"/>
                  </a:cubicBezTo>
                  <a:cubicBezTo>
                    <a:pt x="336" y="182"/>
                    <a:pt x="335" y="182"/>
                    <a:pt x="335" y="184"/>
                  </a:cubicBezTo>
                  <a:cubicBezTo>
                    <a:pt x="335" y="184"/>
                    <a:pt x="336" y="186"/>
                    <a:pt x="336" y="186"/>
                  </a:cubicBezTo>
                  <a:cubicBezTo>
                    <a:pt x="336" y="187"/>
                    <a:pt x="335" y="188"/>
                    <a:pt x="336" y="188"/>
                  </a:cubicBezTo>
                  <a:cubicBezTo>
                    <a:pt x="336" y="189"/>
                    <a:pt x="338" y="190"/>
                    <a:pt x="338" y="191"/>
                  </a:cubicBezTo>
                  <a:cubicBezTo>
                    <a:pt x="339" y="191"/>
                    <a:pt x="341" y="194"/>
                    <a:pt x="341" y="194"/>
                  </a:cubicBezTo>
                  <a:cubicBezTo>
                    <a:pt x="342" y="194"/>
                    <a:pt x="343" y="194"/>
                    <a:pt x="344" y="194"/>
                  </a:cubicBezTo>
                  <a:cubicBezTo>
                    <a:pt x="344" y="194"/>
                    <a:pt x="346" y="196"/>
                    <a:pt x="346" y="196"/>
                  </a:cubicBezTo>
                  <a:cubicBezTo>
                    <a:pt x="348" y="196"/>
                    <a:pt x="348" y="196"/>
                    <a:pt x="348" y="196"/>
                  </a:cubicBezTo>
                  <a:cubicBezTo>
                    <a:pt x="348" y="196"/>
                    <a:pt x="348" y="194"/>
                    <a:pt x="348" y="193"/>
                  </a:cubicBezTo>
                  <a:cubicBezTo>
                    <a:pt x="349" y="193"/>
                    <a:pt x="350" y="193"/>
                    <a:pt x="352" y="193"/>
                  </a:cubicBezTo>
                  <a:cubicBezTo>
                    <a:pt x="352" y="194"/>
                    <a:pt x="353" y="195"/>
                    <a:pt x="354" y="196"/>
                  </a:cubicBezTo>
                  <a:cubicBezTo>
                    <a:pt x="355" y="197"/>
                    <a:pt x="356" y="199"/>
                    <a:pt x="357" y="199"/>
                  </a:cubicBezTo>
                  <a:cubicBezTo>
                    <a:pt x="357" y="200"/>
                    <a:pt x="359" y="199"/>
                    <a:pt x="359" y="199"/>
                  </a:cubicBezTo>
                  <a:cubicBezTo>
                    <a:pt x="360" y="200"/>
                    <a:pt x="364" y="203"/>
                    <a:pt x="364" y="203"/>
                  </a:cubicBezTo>
                  <a:cubicBezTo>
                    <a:pt x="364" y="204"/>
                    <a:pt x="364" y="205"/>
                    <a:pt x="364" y="206"/>
                  </a:cubicBezTo>
                  <a:cubicBezTo>
                    <a:pt x="364" y="207"/>
                    <a:pt x="366" y="209"/>
                    <a:pt x="367" y="211"/>
                  </a:cubicBezTo>
                  <a:cubicBezTo>
                    <a:pt x="369" y="211"/>
                    <a:pt x="370" y="212"/>
                    <a:pt x="372" y="211"/>
                  </a:cubicBezTo>
                  <a:cubicBezTo>
                    <a:pt x="374" y="210"/>
                    <a:pt x="375" y="206"/>
                    <a:pt x="377" y="205"/>
                  </a:cubicBezTo>
                  <a:cubicBezTo>
                    <a:pt x="378" y="204"/>
                    <a:pt x="380" y="205"/>
                    <a:pt x="381" y="205"/>
                  </a:cubicBezTo>
                  <a:cubicBezTo>
                    <a:pt x="381" y="205"/>
                    <a:pt x="382" y="203"/>
                    <a:pt x="383" y="203"/>
                  </a:cubicBezTo>
                  <a:cubicBezTo>
                    <a:pt x="386" y="201"/>
                    <a:pt x="388" y="202"/>
                    <a:pt x="391" y="201"/>
                  </a:cubicBezTo>
                  <a:cubicBezTo>
                    <a:pt x="391" y="198"/>
                    <a:pt x="391" y="199"/>
                    <a:pt x="391" y="197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196"/>
                    <a:pt x="394" y="192"/>
                    <a:pt x="393" y="191"/>
                  </a:cubicBezTo>
                  <a:cubicBezTo>
                    <a:pt x="392" y="189"/>
                    <a:pt x="392" y="189"/>
                    <a:pt x="392" y="189"/>
                  </a:cubicBezTo>
                  <a:cubicBezTo>
                    <a:pt x="392" y="187"/>
                    <a:pt x="393" y="187"/>
                    <a:pt x="393" y="185"/>
                  </a:cubicBezTo>
                  <a:cubicBezTo>
                    <a:pt x="393" y="185"/>
                    <a:pt x="390" y="183"/>
                    <a:pt x="390" y="183"/>
                  </a:cubicBezTo>
                  <a:cubicBezTo>
                    <a:pt x="387" y="186"/>
                    <a:pt x="388" y="185"/>
                    <a:pt x="385" y="187"/>
                  </a:cubicBezTo>
                  <a:cubicBezTo>
                    <a:pt x="384" y="184"/>
                    <a:pt x="384" y="183"/>
                    <a:pt x="383" y="179"/>
                  </a:cubicBezTo>
                  <a:cubicBezTo>
                    <a:pt x="377" y="182"/>
                    <a:pt x="379" y="182"/>
                    <a:pt x="377" y="177"/>
                  </a:cubicBezTo>
                  <a:cubicBezTo>
                    <a:pt x="375" y="177"/>
                    <a:pt x="375" y="177"/>
                    <a:pt x="375" y="177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79" y="174"/>
                    <a:pt x="381" y="175"/>
                    <a:pt x="384" y="174"/>
                  </a:cubicBezTo>
                  <a:cubicBezTo>
                    <a:pt x="384" y="174"/>
                    <a:pt x="385" y="171"/>
                    <a:pt x="383" y="171"/>
                  </a:cubicBezTo>
                  <a:cubicBezTo>
                    <a:pt x="384" y="171"/>
                    <a:pt x="384" y="169"/>
                    <a:pt x="384" y="168"/>
                  </a:cubicBezTo>
                  <a:cubicBezTo>
                    <a:pt x="384" y="168"/>
                    <a:pt x="382" y="168"/>
                    <a:pt x="382" y="168"/>
                  </a:cubicBezTo>
                  <a:cubicBezTo>
                    <a:pt x="382" y="168"/>
                    <a:pt x="381" y="166"/>
                    <a:pt x="381" y="166"/>
                  </a:cubicBezTo>
                  <a:cubicBezTo>
                    <a:pt x="379" y="165"/>
                    <a:pt x="375" y="165"/>
                    <a:pt x="373" y="166"/>
                  </a:cubicBezTo>
                  <a:cubicBezTo>
                    <a:pt x="372" y="168"/>
                    <a:pt x="372" y="168"/>
                    <a:pt x="372" y="168"/>
                  </a:cubicBezTo>
                  <a:cubicBezTo>
                    <a:pt x="371" y="168"/>
                    <a:pt x="369" y="167"/>
                    <a:pt x="368" y="168"/>
                  </a:cubicBezTo>
                  <a:cubicBezTo>
                    <a:pt x="369" y="167"/>
                    <a:pt x="370" y="167"/>
                    <a:pt x="371" y="166"/>
                  </a:cubicBezTo>
                  <a:cubicBezTo>
                    <a:pt x="372" y="166"/>
                    <a:pt x="374" y="164"/>
                    <a:pt x="374" y="164"/>
                  </a:cubicBezTo>
                  <a:cubicBezTo>
                    <a:pt x="375" y="164"/>
                    <a:pt x="376" y="164"/>
                    <a:pt x="377" y="164"/>
                  </a:cubicBezTo>
                  <a:cubicBezTo>
                    <a:pt x="379" y="162"/>
                    <a:pt x="378" y="158"/>
                    <a:pt x="374" y="160"/>
                  </a:cubicBezTo>
                  <a:close/>
                  <a:moveTo>
                    <a:pt x="294" y="131"/>
                  </a:moveTo>
                  <a:cubicBezTo>
                    <a:pt x="294" y="131"/>
                    <a:pt x="294" y="133"/>
                    <a:pt x="294" y="133"/>
                  </a:cubicBezTo>
                  <a:cubicBezTo>
                    <a:pt x="291" y="134"/>
                    <a:pt x="293" y="131"/>
                    <a:pt x="294" y="131"/>
                  </a:cubicBezTo>
                  <a:close/>
                  <a:moveTo>
                    <a:pt x="188" y="120"/>
                  </a:moveTo>
                  <a:cubicBezTo>
                    <a:pt x="189" y="121"/>
                    <a:pt x="187" y="122"/>
                    <a:pt x="187" y="122"/>
                  </a:cubicBezTo>
                  <a:cubicBezTo>
                    <a:pt x="187" y="121"/>
                    <a:pt x="187" y="120"/>
                    <a:pt x="188" y="120"/>
                  </a:cubicBezTo>
                  <a:close/>
                  <a:moveTo>
                    <a:pt x="335" y="119"/>
                  </a:moveTo>
                  <a:cubicBezTo>
                    <a:pt x="333" y="119"/>
                    <a:pt x="327" y="121"/>
                    <a:pt x="326" y="122"/>
                  </a:cubicBezTo>
                  <a:cubicBezTo>
                    <a:pt x="325" y="122"/>
                    <a:pt x="324" y="123"/>
                    <a:pt x="324" y="124"/>
                  </a:cubicBezTo>
                  <a:cubicBezTo>
                    <a:pt x="322" y="122"/>
                    <a:pt x="321" y="125"/>
                    <a:pt x="324" y="127"/>
                  </a:cubicBezTo>
                  <a:cubicBezTo>
                    <a:pt x="324" y="128"/>
                    <a:pt x="324" y="128"/>
                    <a:pt x="324" y="128"/>
                  </a:cubicBezTo>
                  <a:cubicBezTo>
                    <a:pt x="328" y="127"/>
                    <a:pt x="330" y="127"/>
                    <a:pt x="334" y="126"/>
                  </a:cubicBezTo>
                  <a:cubicBezTo>
                    <a:pt x="334" y="126"/>
                    <a:pt x="332" y="128"/>
                    <a:pt x="332" y="128"/>
                  </a:cubicBezTo>
                  <a:cubicBezTo>
                    <a:pt x="329" y="128"/>
                    <a:pt x="328" y="129"/>
                    <a:pt x="326" y="130"/>
                  </a:cubicBezTo>
                  <a:cubicBezTo>
                    <a:pt x="325" y="132"/>
                    <a:pt x="325" y="132"/>
                    <a:pt x="325" y="132"/>
                  </a:cubicBezTo>
                  <a:cubicBezTo>
                    <a:pt x="329" y="131"/>
                    <a:pt x="337" y="131"/>
                    <a:pt x="334" y="132"/>
                  </a:cubicBezTo>
                  <a:cubicBezTo>
                    <a:pt x="333" y="132"/>
                    <a:pt x="331" y="132"/>
                    <a:pt x="331" y="133"/>
                  </a:cubicBezTo>
                  <a:cubicBezTo>
                    <a:pt x="330" y="133"/>
                    <a:pt x="330" y="135"/>
                    <a:pt x="330" y="136"/>
                  </a:cubicBezTo>
                  <a:cubicBezTo>
                    <a:pt x="329" y="136"/>
                    <a:pt x="327" y="136"/>
                    <a:pt x="327" y="136"/>
                  </a:cubicBezTo>
                  <a:cubicBezTo>
                    <a:pt x="327" y="137"/>
                    <a:pt x="327" y="138"/>
                    <a:pt x="327" y="138"/>
                  </a:cubicBezTo>
                  <a:cubicBezTo>
                    <a:pt x="329" y="138"/>
                    <a:pt x="332" y="139"/>
                    <a:pt x="335" y="138"/>
                  </a:cubicBezTo>
                  <a:cubicBezTo>
                    <a:pt x="336" y="137"/>
                    <a:pt x="336" y="135"/>
                    <a:pt x="338" y="134"/>
                  </a:cubicBezTo>
                  <a:cubicBezTo>
                    <a:pt x="339" y="133"/>
                    <a:pt x="341" y="133"/>
                    <a:pt x="342" y="132"/>
                  </a:cubicBezTo>
                  <a:cubicBezTo>
                    <a:pt x="342" y="132"/>
                    <a:pt x="342" y="130"/>
                    <a:pt x="341" y="131"/>
                  </a:cubicBezTo>
                  <a:cubicBezTo>
                    <a:pt x="341" y="130"/>
                    <a:pt x="341" y="130"/>
                    <a:pt x="341" y="130"/>
                  </a:cubicBezTo>
                  <a:cubicBezTo>
                    <a:pt x="342" y="128"/>
                    <a:pt x="342" y="128"/>
                    <a:pt x="342" y="128"/>
                  </a:cubicBezTo>
                  <a:cubicBezTo>
                    <a:pt x="341" y="127"/>
                    <a:pt x="344" y="125"/>
                    <a:pt x="340" y="125"/>
                  </a:cubicBezTo>
                  <a:cubicBezTo>
                    <a:pt x="338" y="125"/>
                    <a:pt x="337" y="125"/>
                    <a:pt x="336" y="126"/>
                  </a:cubicBezTo>
                  <a:cubicBezTo>
                    <a:pt x="337" y="124"/>
                    <a:pt x="341" y="120"/>
                    <a:pt x="335" y="119"/>
                  </a:cubicBezTo>
                  <a:close/>
                  <a:moveTo>
                    <a:pt x="325" y="114"/>
                  </a:moveTo>
                  <a:cubicBezTo>
                    <a:pt x="324" y="116"/>
                    <a:pt x="323" y="118"/>
                    <a:pt x="322" y="120"/>
                  </a:cubicBezTo>
                  <a:cubicBezTo>
                    <a:pt x="330" y="118"/>
                    <a:pt x="337" y="117"/>
                    <a:pt x="325" y="114"/>
                  </a:cubicBezTo>
                  <a:close/>
                  <a:moveTo>
                    <a:pt x="361" y="112"/>
                  </a:moveTo>
                  <a:cubicBezTo>
                    <a:pt x="361" y="114"/>
                    <a:pt x="361" y="114"/>
                    <a:pt x="361" y="114"/>
                  </a:cubicBezTo>
                  <a:cubicBezTo>
                    <a:pt x="359" y="114"/>
                    <a:pt x="358" y="114"/>
                    <a:pt x="357" y="114"/>
                  </a:cubicBezTo>
                  <a:cubicBezTo>
                    <a:pt x="358" y="115"/>
                    <a:pt x="356" y="116"/>
                    <a:pt x="356" y="116"/>
                  </a:cubicBezTo>
                  <a:cubicBezTo>
                    <a:pt x="357" y="118"/>
                    <a:pt x="357" y="118"/>
                    <a:pt x="357" y="118"/>
                  </a:cubicBezTo>
                  <a:cubicBezTo>
                    <a:pt x="359" y="118"/>
                    <a:pt x="361" y="119"/>
                    <a:pt x="363" y="119"/>
                  </a:cubicBezTo>
                  <a:cubicBezTo>
                    <a:pt x="362" y="119"/>
                    <a:pt x="362" y="119"/>
                    <a:pt x="362" y="120"/>
                  </a:cubicBezTo>
                  <a:cubicBezTo>
                    <a:pt x="360" y="120"/>
                    <a:pt x="357" y="121"/>
                    <a:pt x="355" y="121"/>
                  </a:cubicBezTo>
                  <a:cubicBezTo>
                    <a:pt x="356" y="122"/>
                    <a:pt x="355" y="122"/>
                    <a:pt x="355" y="123"/>
                  </a:cubicBezTo>
                  <a:cubicBezTo>
                    <a:pt x="356" y="124"/>
                    <a:pt x="359" y="125"/>
                    <a:pt x="360" y="126"/>
                  </a:cubicBezTo>
                  <a:cubicBezTo>
                    <a:pt x="360" y="127"/>
                    <a:pt x="360" y="129"/>
                    <a:pt x="359" y="131"/>
                  </a:cubicBezTo>
                  <a:cubicBezTo>
                    <a:pt x="363" y="131"/>
                    <a:pt x="361" y="134"/>
                    <a:pt x="360" y="134"/>
                  </a:cubicBezTo>
                  <a:cubicBezTo>
                    <a:pt x="360" y="134"/>
                    <a:pt x="358" y="133"/>
                    <a:pt x="357" y="134"/>
                  </a:cubicBezTo>
                  <a:cubicBezTo>
                    <a:pt x="357" y="133"/>
                    <a:pt x="358" y="131"/>
                    <a:pt x="357" y="130"/>
                  </a:cubicBezTo>
                  <a:cubicBezTo>
                    <a:pt x="357" y="130"/>
                    <a:pt x="352" y="126"/>
                    <a:pt x="351" y="125"/>
                  </a:cubicBezTo>
                  <a:cubicBezTo>
                    <a:pt x="350" y="124"/>
                    <a:pt x="350" y="120"/>
                    <a:pt x="350" y="120"/>
                  </a:cubicBezTo>
                  <a:cubicBezTo>
                    <a:pt x="345" y="116"/>
                    <a:pt x="345" y="121"/>
                    <a:pt x="344" y="121"/>
                  </a:cubicBezTo>
                  <a:cubicBezTo>
                    <a:pt x="344" y="120"/>
                    <a:pt x="344" y="123"/>
                    <a:pt x="344" y="123"/>
                  </a:cubicBezTo>
                  <a:cubicBezTo>
                    <a:pt x="344" y="123"/>
                    <a:pt x="345" y="123"/>
                    <a:pt x="346" y="123"/>
                  </a:cubicBezTo>
                  <a:cubicBezTo>
                    <a:pt x="344" y="127"/>
                    <a:pt x="345" y="127"/>
                    <a:pt x="346" y="130"/>
                  </a:cubicBezTo>
                  <a:cubicBezTo>
                    <a:pt x="346" y="130"/>
                    <a:pt x="348" y="130"/>
                    <a:pt x="348" y="130"/>
                  </a:cubicBezTo>
                  <a:cubicBezTo>
                    <a:pt x="348" y="130"/>
                    <a:pt x="349" y="135"/>
                    <a:pt x="350" y="135"/>
                  </a:cubicBezTo>
                  <a:cubicBezTo>
                    <a:pt x="349" y="135"/>
                    <a:pt x="348" y="136"/>
                    <a:pt x="347" y="136"/>
                  </a:cubicBezTo>
                  <a:cubicBezTo>
                    <a:pt x="347" y="136"/>
                    <a:pt x="346" y="134"/>
                    <a:pt x="346" y="134"/>
                  </a:cubicBezTo>
                  <a:cubicBezTo>
                    <a:pt x="343" y="135"/>
                    <a:pt x="343" y="135"/>
                    <a:pt x="340" y="136"/>
                  </a:cubicBezTo>
                  <a:cubicBezTo>
                    <a:pt x="341" y="136"/>
                    <a:pt x="339" y="136"/>
                    <a:pt x="342" y="137"/>
                  </a:cubicBezTo>
                  <a:cubicBezTo>
                    <a:pt x="341" y="139"/>
                    <a:pt x="341" y="139"/>
                    <a:pt x="341" y="139"/>
                  </a:cubicBezTo>
                  <a:cubicBezTo>
                    <a:pt x="340" y="139"/>
                    <a:pt x="339" y="139"/>
                    <a:pt x="338" y="139"/>
                  </a:cubicBezTo>
                  <a:cubicBezTo>
                    <a:pt x="338" y="139"/>
                    <a:pt x="339" y="142"/>
                    <a:pt x="338" y="142"/>
                  </a:cubicBezTo>
                  <a:cubicBezTo>
                    <a:pt x="340" y="143"/>
                    <a:pt x="339" y="144"/>
                    <a:pt x="342" y="144"/>
                  </a:cubicBezTo>
                  <a:cubicBezTo>
                    <a:pt x="344" y="143"/>
                    <a:pt x="346" y="140"/>
                    <a:pt x="348" y="140"/>
                  </a:cubicBezTo>
                  <a:cubicBezTo>
                    <a:pt x="351" y="138"/>
                    <a:pt x="353" y="140"/>
                    <a:pt x="357" y="140"/>
                  </a:cubicBezTo>
                  <a:cubicBezTo>
                    <a:pt x="358" y="139"/>
                    <a:pt x="360" y="138"/>
                    <a:pt x="361" y="138"/>
                  </a:cubicBezTo>
                  <a:cubicBezTo>
                    <a:pt x="361" y="138"/>
                    <a:pt x="362" y="139"/>
                    <a:pt x="361" y="140"/>
                  </a:cubicBezTo>
                  <a:cubicBezTo>
                    <a:pt x="360" y="140"/>
                    <a:pt x="360" y="140"/>
                    <a:pt x="360" y="140"/>
                  </a:cubicBezTo>
                  <a:cubicBezTo>
                    <a:pt x="360" y="140"/>
                    <a:pt x="359" y="141"/>
                    <a:pt x="359" y="142"/>
                  </a:cubicBezTo>
                  <a:cubicBezTo>
                    <a:pt x="358" y="142"/>
                    <a:pt x="356" y="143"/>
                    <a:pt x="355" y="144"/>
                  </a:cubicBezTo>
                  <a:cubicBezTo>
                    <a:pt x="355" y="151"/>
                    <a:pt x="357" y="149"/>
                    <a:pt x="364" y="149"/>
                  </a:cubicBezTo>
                  <a:cubicBezTo>
                    <a:pt x="365" y="149"/>
                    <a:pt x="368" y="150"/>
                    <a:pt x="368" y="150"/>
                  </a:cubicBezTo>
                  <a:cubicBezTo>
                    <a:pt x="373" y="149"/>
                    <a:pt x="376" y="149"/>
                    <a:pt x="383" y="149"/>
                  </a:cubicBezTo>
                  <a:cubicBezTo>
                    <a:pt x="383" y="148"/>
                    <a:pt x="383" y="148"/>
                    <a:pt x="384" y="148"/>
                  </a:cubicBezTo>
                  <a:cubicBezTo>
                    <a:pt x="384" y="147"/>
                    <a:pt x="383" y="146"/>
                    <a:pt x="383" y="146"/>
                  </a:cubicBezTo>
                  <a:cubicBezTo>
                    <a:pt x="383" y="145"/>
                    <a:pt x="383" y="145"/>
                    <a:pt x="383" y="145"/>
                  </a:cubicBezTo>
                  <a:cubicBezTo>
                    <a:pt x="383" y="145"/>
                    <a:pt x="384" y="145"/>
                    <a:pt x="385" y="145"/>
                  </a:cubicBezTo>
                  <a:cubicBezTo>
                    <a:pt x="384" y="144"/>
                    <a:pt x="386" y="144"/>
                    <a:pt x="385" y="142"/>
                  </a:cubicBezTo>
                  <a:cubicBezTo>
                    <a:pt x="384" y="142"/>
                    <a:pt x="382" y="142"/>
                    <a:pt x="382" y="141"/>
                  </a:cubicBezTo>
                  <a:cubicBezTo>
                    <a:pt x="382" y="140"/>
                    <a:pt x="382" y="139"/>
                    <a:pt x="382" y="138"/>
                  </a:cubicBezTo>
                  <a:cubicBezTo>
                    <a:pt x="384" y="139"/>
                    <a:pt x="383" y="135"/>
                    <a:pt x="383" y="135"/>
                  </a:cubicBezTo>
                  <a:cubicBezTo>
                    <a:pt x="381" y="135"/>
                    <a:pt x="380" y="135"/>
                    <a:pt x="379" y="134"/>
                  </a:cubicBezTo>
                  <a:cubicBezTo>
                    <a:pt x="380" y="133"/>
                    <a:pt x="381" y="131"/>
                    <a:pt x="380" y="129"/>
                  </a:cubicBezTo>
                  <a:cubicBezTo>
                    <a:pt x="379" y="127"/>
                    <a:pt x="379" y="127"/>
                    <a:pt x="379" y="127"/>
                  </a:cubicBezTo>
                  <a:cubicBezTo>
                    <a:pt x="379" y="126"/>
                    <a:pt x="378" y="121"/>
                    <a:pt x="379" y="121"/>
                  </a:cubicBezTo>
                  <a:cubicBezTo>
                    <a:pt x="377" y="120"/>
                    <a:pt x="374" y="119"/>
                    <a:pt x="373" y="118"/>
                  </a:cubicBezTo>
                  <a:cubicBezTo>
                    <a:pt x="373" y="118"/>
                    <a:pt x="375" y="118"/>
                    <a:pt x="374" y="117"/>
                  </a:cubicBezTo>
                  <a:cubicBezTo>
                    <a:pt x="373" y="115"/>
                    <a:pt x="370" y="115"/>
                    <a:pt x="369" y="114"/>
                  </a:cubicBezTo>
                  <a:cubicBezTo>
                    <a:pt x="368" y="115"/>
                    <a:pt x="368" y="117"/>
                    <a:pt x="367" y="118"/>
                  </a:cubicBezTo>
                  <a:cubicBezTo>
                    <a:pt x="369" y="118"/>
                    <a:pt x="368" y="119"/>
                    <a:pt x="369" y="120"/>
                  </a:cubicBezTo>
                  <a:cubicBezTo>
                    <a:pt x="370" y="121"/>
                    <a:pt x="366" y="121"/>
                    <a:pt x="364" y="121"/>
                  </a:cubicBezTo>
                  <a:cubicBezTo>
                    <a:pt x="364" y="120"/>
                    <a:pt x="364" y="119"/>
                    <a:pt x="363" y="119"/>
                  </a:cubicBezTo>
                  <a:cubicBezTo>
                    <a:pt x="364" y="120"/>
                    <a:pt x="365" y="118"/>
                    <a:pt x="365" y="118"/>
                  </a:cubicBezTo>
                  <a:cubicBezTo>
                    <a:pt x="364" y="116"/>
                    <a:pt x="362" y="114"/>
                    <a:pt x="361" y="112"/>
                  </a:cubicBezTo>
                  <a:close/>
                  <a:moveTo>
                    <a:pt x="346" y="97"/>
                  </a:moveTo>
                  <a:cubicBezTo>
                    <a:pt x="345" y="98"/>
                    <a:pt x="344" y="100"/>
                    <a:pt x="344" y="100"/>
                  </a:cubicBezTo>
                  <a:cubicBezTo>
                    <a:pt x="344" y="100"/>
                    <a:pt x="344" y="101"/>
                    <a:pt x="345" y="100"/>
                  </a:cubicBezTo>
                  <a:cubicBezTo>
                    <a:pt x="345" y="100"/>
                    <a:pt x="346" y="103"/>
                    <a:pt x="346" y="103"/>
                  </a:cubicBezTo>
                  <a:cubicBezTo>
                    <a:pt x="349" y="102"/>
                    <a:pt x="354" y="102"/>
                    <a:pt x="350" y="99"/>
                  </a:cubicBezTo>
                  <a:cubicBezTo>
                    <a:pt x="349" y="98"/>
                    <a:pt x="347" y="98"/>
                    <a:pt x="346" y="97"/>
                  </a:cubicBezTo>
                  <a:close/>
                  <a:moveTo>
                    <a:pt x="316" y="97"/>
                  </a:moveTo>
                  <a:cubicBezTo>
                    <a:pt x="316" y="98"/>
                    <a:pt x="316" y="97"/>
                    <a:pt x="315" y="98"/>
                  </a:cubicBezTo>
                  <a:cubicBezTo>
                    <a:pt x="315" y="99"/>
                    <a:pt x="314" y="101"/>
                    <a:pt x="315" y="102"/>
                  </a:cubicBezTo>
                  <a:cubicBezTo>
                    <a:pt x="315" y="103"/>
                    <a:pt x="317" y="103"/>
                    <a:pt x="318" y="104"/>
                  </a:cubicBezTo>
                  <a:cubicBezTo>
                    <a:pt x="318" y="105"/>
                    <a:pt x="318" y="107"/>
                    <a:pt x="319" y="108"/>
                  </a:cubicBezTo>
                  <a:cubicBezTo>
                    <a:pt x="319" y="107"/>
                    <a:pt x="321" y="106"/>
                    <a:pt x="321" y="106"/>
                  </a:cubicBezTo>
                  <a:cubicBezTo>
                    <a:pt x="321" y="104"/>
                    <a:pt x="321" y="104"/>
                    <a:pt x="321" y="102"/>
                  </a:cubicBezTo>
                  <a:cubicBezTo>
                    <a:pt x="321" y="102"/>
                    <a:pt x="319" y="101"/>
                    <a:pt x="319" y="100"/>
                  </a:cubicBezTo>
                  <a:cubicBezTo>
                    <a:pt x="319" y="100"/>
                    <a:pt x="319" y="99"/>
                    <a:pt x="319" y="98"/>
                  </a:cubicBezTo>
                  <a:cubicBezTo>
                    <a:pt x="319" y="98"/>
                    <a:pt x="317" y="97"/>
                    <a:pt x="316" y="97"/>
                  </a:cubicBezTo>
                  <a:close/>
                  <a:moveTo>
                    <a:pt x="273" y="80"/>
                  </a:moveTo>
                  <a:cubicBezTo>
                    <a:pt x="273" y="80"/>
                    <a:pt x="271" y="82"/>
                    <a:pt x="271" y="82"/>
                  </a:cubicBezTo>
                  <a:cubicBezTo>
                    <a:pt x="270" y="82"/>
                    <a:pt x="269" y="81"/>
                    <a:pt x="268" y="82"/>
                  </a:cubicBezTo>
                  <a:cubicBezTo>
                    <a:pt x="267" y="82"/>
                    <a:pt x="267" y="83"/>
                    <a:pt x="266" y="84"/>
                  </a:cubicBezTo>
                  <a:cubicBezTo>
                    <a:pt x="263" y="86"/>
                    <a:pt x="264" y="85"/>
                    <a:pt x="262" y="88"/>
                  </a:cubicBezTo>
                  <a:cubicBezTo>
                    <a:pt x="265" y="89"/>
                    <a:pt x="270" y="91"/>
                    <a:pt x="274" y="91"/>
                  </a:cubicBezTo>
                  <a:cubicBezTo>
                    <a:pt x="275" y="90"/>
                    <a:pt x="275" y="90"/>
                    <a:pt x="275" y="90"/>
                  </a:cubicBezTo>
                  <a:cubicBezTo>
                    <a:pt x="276" y="89"/>
                    <a:pt x="278" y="90"/>
                    <a:pt x="280" y="90"/>
                  </a:cubicBezTo>
                  <a:cubicBezTo>
                    <a:pt x="280" y="88"/>
                    <a:pt x="282" y="86"/>
                    <a:pt x="281" y="83"/>
                  </a:cubicBezTo>
                  <a:cubicBezTo>
                    <a:pt x="281" y="83"/>
                    <a:pt x="280" y="82"/>
                    <a:pt x="280" y="82"/>
                  </a:cubicBezTo>
                  <a:cubicBezTo>
                    <a:pt x="279" y="82"/>
                    <a:pt x="278" y="82"/>
                    <a:pt x="277" y="82"/>
                  </a:cubicBezTo>
                  <a:cubicBezTo>
                    <a:pt x="276" y="81"/>
                    <a:pt x="276" y="80"/>
                    <a:pt x="273" y="80"/>
                  </a:cubicBezTo>
                  <a:close/>
                  <a:moveTo>
                    <a:pt x="310" y="73"/>
                  </a:moveTo>
                  <a:cubicBezTo>
                    <a:pt x="306" y="77"/>
                    <a:pt x="307" y="76"/>
                    <a:pt x="308" y="81"/>
                  </a:cubicBezTo>
                  <a:cubicBezTo>
                    <a:pt x="309" y="81"/>
                    <a:pt x="311" y="80"/>
                    <a:pt x="312" y="80"/>
                  </a:cubicBezTo>
                  <a:cubicBezTo>
                    <a:pt x="312" y="80"/>
                    <a:pt x="311" y="83"/>
                    <a:pt x="312" y="84"/>
                  </a:cubicBezTo>
                  <a:cubicBezTo>
                    <a:pt x="314" y="83"/>
                    <a:pt x="313" y="81"/>
                    <a:pt x="316" y="82"/>
                  </a:cubicBezTo>
                  <a:cubicBezTo>
                    <a:pt x="316" y="83"/>
                    <a:pt x="315" y="86"/>
                    <a:pt x="315" y="86"/>
                  </a:cubicBezTo>
                  <a:cubicBezTo>
                    <a:pt x="316" y="86"/>
                    <a:pt x="317" y="86"/>
                    <a:pt x="318" y="86"/>
                  </a:cubicBezTo>
                  <a:cubicBezTo>
                    <a:pt x="318" y="85"/>
                    <a:pt x="318" y="85"/>
                    <a:pt x="318" y="85"/>
                  </a:cubicBezTo>
                  <a:cubicBezTo>
                    <a:pt x="318" y="85"/>
                    <a:pt x="320" y="86"/>
                    <a:pt x="320" y="86"/>
                  </a:cubicBezTo>
                  <a:cubicBezTo>
                    <a:pt x="320" y="86"/>
                    <a:pt x="321" y="87"/>
                    <a:pt x="320" y="87"/>
                  </a:cubicBezTo>
                  <a:cubicBezTo>
                    <a:pt x="317" y="88"/>
                    <a:pt x="320" y="89"/>
                    <a:pt x="321" y="90"/>
                  </a:cubicBezTo>
                  <a:cubicBezTo>
                    <a:pt x="320" y="90"/>
                    <a:pt x="318" y="90"/>
                    <a:pt x="316" y="90"/>
                  </a:cubicBezTo>
                  <a:cubicBezTo>
                    <a:pt x="316" y="90"/>
                    <a:pt x="316" y="92"/>
                    <a:pt x="316" y="92"/>
                  </a:cubicBezTo>
                  <a:cubicBezTo>
                    <a:pt x="317" y="93"/>
                    <a:pt x="317" y="92"/>
                    <a:pt x="318" y="93"/>
                  </a:cubicBezTo>
                  <a:cubicBezTo>
                    <a:pt x="318" y="93"/>
                    <a:pt x="320" y="93"/>
                    <a:pt x="321" y="92"/>
                  </a:cubicBezTo>
                  <a:cubicBezTo>
                    <a:pt x="322" y="92"/>
                    <a:pt x="323" y="90"/>
                    <a:pt x="324" y="90"/>
                  </a:cubicBezTo>
                  <a:cubicBezTo>
                    <a:pt x="325" y="89"/>
                    <a:pt x="326" y="90"/>
                    <a:pt x="328" y="90"/>
                  </a:cubicBezTo>
                  <a:cubicBezTo>
                    <a:pt x="329" y="88"/>
                    <a:pt x="329" y="88"/>
                    <a:pt x="329" y="88"/>
                  </a:cubicBezTo>
                  <a:cubicBezTo>
                    <a:pt x="332" y="88"/>
                    <a:pt x="330" y="91"/>
                    <a:pt x="334" y="90"/>
                  </a:cubicBezTo>
                  <a:cubicBezTo>
                    <a:pt x="334" y="90"/>
                    <a:pt x="334" y="88"/>
                    <a:pt x="334" y="88"/>
                  </a:cubicBezTo>
                  <a:cubicBezTo>
                    <a:pt x="335" y="88"/>
                    <a:pt x="336" y="89"/>
                    <a:pt x="336" y="89"/>
                  </a:cubicBezTo>
                  <a:cubicBezTo>
                    <a:pt x="338" y="90"/>
                    <a:pt x="340" y="89"/>
                    <a:pt x="342" y="89"/>
                  </a:cubicBezTo>
                  <a:cubicBezTo>
                    <a:pt x="342" y="89"/>
                    <a:pt x="344" y="91"/>
                    <a:pt x="344" y="92"/>
                  </a:cubicBezTo>
                  <a:cubicBezTo>
                    <a:pt x="345" y="92"/>
                    <a:pt x="346" y="92"/>
                    <a:pt x="348" y="92"/>
                  </a:cubicBezTo>
                  <a:cubicBezTo>
                    <a:pt x="349" y="93"/>
                    <a:pt x="351" y="96"/>
                    <a:pt x="353" y="97"/>
                  </a:cubicBezTo>
                  <a:cubicBezTo>
                    <a:pt x="354" y="98"/>
                    <a:pt x="355" y="97"/>
                    <a:pt x="357" y="98"/>
                  </a:cubicBezTo>
                  <a:cubicBezTo>
                    <a:pt x="359" y="100"/>
                    <a:pt x="360" y="104"/>
                    <a:pt x="363" y="104"/>
                  </a:cubicBezTo>
                  <a:cubicBezTo>
                    <a:pt x="371" y="104"/>
                    <a:pt x="368" y="94"/>
                    <a:pt x="365" y="91"/>
                  </a:cubicBezTo>
                  <a:cubicBezTo>
                    <a:pt x="363" y="88"/>
                    <a:pt x="360" y="86"/>
                    <a:pt x="355" y="86"/>
                  </a:cubicBezTo>
                  <a:cubicBezTo>
                    <a:pt x="355" y="86"/>
                    <a:pt x="354" y="88"/>
                    <a:pt x="353" y="87"/>
                  </a:cubicBezTo>
                  <a:cubicBezTo>
                    <a:pt x="353" y="87"/>
                    <a:pt x="351" y="83"/>
                    <a:pt x="351" y="83"/>
                  </a:cubicBezTo>
                  <a:cubicBezTo>
                    <a:pt x="348" y="81"/>
                    <a:pt x="346" y="82"/>
                    <a:pt x="344" y="82"/>
                  </a:cubicBezTo>
                  <a:cubicBezTo>
                    <a:pt x="344" y="82"/>
                    <a:pt x="343" y="79"/>
                    <a:pt x="343" y="79"/>
                  </a:cubicBezTo>
                  <a:cubicBezTo>
                    <a:pt x="339" y="77"/>
                    <a:pt x="338" y="80"/>
                    <a:pt x="336" y="81"/>
                  </a:cubicBezTo>
                  <a:cubicBezTo>
                    <a:pt x="335" y="81"/>
                    <a:pt x="335" y="81"/>
                    <a:pt x="334" y="81"/>
                  </a:cubicBezTo>
                  <a:cubicBezTo>
                    <a:pt x="334" y="80"/>
                    <a:pt x="334" y="79"/>
                    <a:pt x="334" y="78"/>
                  </a:cubicBezTo>
                  <a:cubicBezTo>
                    <a:pt x="332" y="77"/>
                    <a:pt x="329" y="76"/>
                    <a:pt x="327" y="75"/>
                  </a:cubicBezTo>
                  <a:cubicBezTo>
                    <a:pt x="327" y="76"/>
                    <a:pt x="326" y="76"/>
                    <a:pt x="326" y="76"/>
                  </a:cubicBezTo>
                  <a:cubicBezTo>
                    <a:pt x="325" y="78"/>
                    <a:pt x="326" y="79"/>
                    <a:pt x="326" y="80"/>
                  </a:cubicBezTo>
                  <a:cubicBezTo>
                    <a:pt x="323" y="81"/>
                    <a:pt x="323" y="81"/>
                    <a:pt x="323" y="81"/>
                  </a:cubicBezTo>
                  <a:cubicBezTo>
                    <a:pt x="322" y="80"/>
                    <a:pt x="320" y="75"/>
                    <a:pt x="320" y="75"/>
                  </a:cubicBezTo>
                  <a:cubicBezTo>
                    <a:pt x="318" y="74"/>
                    <a:pt x="316" y="75"/>
                    <a:pt x="315" y="75"/>
                  </a:cubicBezTo>
                  <a:cubicBezTo>
                    <a:pt x="314" y="75"/>
                    <a:pt x="312" y="74"/>
                    <a:pt x="310" y="73"/>
                  </a:cubicBezTo>
                  <a:close/>
                  <a:moveTo>
                    <a:pt x="83" y="478"/>
                  </a:moveTo>
                  <a:cubicBezTo>
                    <a:pt x="82" y="478"/>
                    <a:pt x="80" y="479"/>
                    <a:pt x="79" y="480"/>
                  </a:cubicBezTo>
                  <a:cubicBezTo>
                    <a:pt x="80" y="482"/>
                    <a:pt x="78" y="481"/>
                    <a:pt x="80" y="482"/>
                  </a:cubicBezTo>
                  <a:cubicBezTo>
                    <a:pt x="80" y="483"/>
                    <a:pt x="80" y="483"/>
                    <a:pt x="80" y="483"/>
                  </a:cubicBezTo>
                  <a:cubicBezTo>
                    <a:pt x="80" y="481"/>
                    <a:pt x="79" y="485"/>
                    <a:pt x="80" y="487"/>
                  </a:cubicBezTo>
                  <a:cubicBezTo>
                    <a:pt x="81" y="489"/>
                    <a:pt x="87" y="491"/>
                    <a:pt x="88" y="493"/>
                  </a:cubicBezTo>
                  <a:cubicBezTo>
                    <a:pt x="88" y="492"/>
                    <a:pt x="88" y="491"/>
                    <a:pt x="88" y="491"/>
                  </a:cubicBezTo>
                  <a:cubicBezTo>
                    <a:pt x="87" y="488"/>
                    <a:pt x="86" y="489"/>
                    <a:pt x="86" y="489"/>
                  </a:cubicBezTo>
                  <a:cubicBezTo>
                    <a:pt x="86" y="489"/>
                    <a:pt x="87" y="488"/>
                    <a:pt x="89" y="487"/>
                  </a:cubicBezTo>
                  <a:cubicBezTo>
                    <a:pt x="88" y="486"/>
                    <a:pt x="88" y="486"/>
                    <a:pt x="86" y="485"/>
                  </a:cubicBezTo>
                  <a:cubicBezTo>
                    <a:pt x="86" y="485"/>
                    <a:pt x="88" y="483"/>
                    <a:pt x="87" y="482"/>
                  </a:cubicBezTo>
                  <a:cubicBezTo>
                    <a:pt x="86" y="481"/>
                    <a:pt x="85" y="482"/>
                    <a:pt x="85" y="481"/>
                  </a:cubicBezTo>
                  <a:cubicBezTo>
                    <a:pt x="85" y="481"/>
                    <a:pt x="86" y="480"/>
                    <a:pt x="86" y="479"/>
                  </a:cubicBezTo>
                  <a:cubicBezTo>
                    <a:pt x="85" y="478"/>
                    <a:pt x="84" y="479"/>
                    <a:pt x="83" y="478"/>
                  </a:cubicBezTo>
                  <a:close/>
                  <a:moveTo>
                    <a:pt x="96" y="469"/>
                  </a:moveTo>
                  <a:cubicBezTo>
                    <a:pt x="96" y="470"/>
                    <a:pt x="96" y="470"/>
                    <a:pt x="96" y="470"/>
                  </a:cubicBezTo>
                  <a:cubicBezTo>
                    <a:pt x="94" y="470"/>
                    <a:pt x="96" y="470"/>
                    <a:pt x="97" y="471"/>
                  </a:cubicBezTo>
                  <a:cubicBezTo>
                    <a:pt x="97" y="471"/>
                    <a:pt x="98" y="468"/>
                    <a:pt x="96" y="469"/>
                  </a:cubicBezTo>
                  <a:close/>
                  <a:moveTo>
                    <a:pt x="74" y="467"/>
                  </a:moveTo>
                  <a:cubicBezTo>
                    <a:pt x="74" y="469"/>
                    <a:pt x="75" y="474"/>
                    <a:pt x="75" y="475"/>
                  </a:cubicBezTo>
                  <a:cubicBezTo>
                    <a:pt x="75" y="475"/>
                    <a:pt x="74" y="475"/>
                    <a:pt x="74" y="477"/>
                  </a:cubicBezTo>
                  <a:cubicBezTo>
                    <a:pt x="76" y="477"/>
                    <a:pt x="76" y="477"/>
                    <a:pt x="76" y="477"/>
                  </a:cubicBezTo>
                  <a:cubicBezTo>
                    <a:pt x="76" y="477"/>
                    <a:pt x="76" y="479"/>
                    <a:pt x="76" y="478"/>
                  </a:cubicBezTo>
                  <a:cubicBezTo>
                    <a:pt x="76" y="478"/>
                    <a:pt x="76" y="480"/>
                    <a:pt x="76" y="480"/>
                  </a:cubicBezTo>
                  <a:cubicBezTo>
                    <a:pt x="77" y="481"/>
                    <a:pt x="79" y="479"/>
                    <a:pt x="79" y="479"/>
                  </a:cubicBezTo>
                  <a:cubicBezTo>
                    <a:pt x="80" y="478"/>
                    <a:pt x="82" y="478"/>
                    <a:pt x="82" y="477"/>
                  </a:cubicBezTo>
                  <a:cubicBezTo>
                    <a:pt x="83" y="476"/>
                    <a:pt x="82" y="474"/>
                    <a:pt x="82" y="473"/>
                  </a:cubicBezTo>
                  <a:cubicBezTo>
                    <a:pt x="83" y="471"/>
                    <a:pt x="84" y="469"/>
                    <a:pt x="84" y="467"/>
                  </a:cubicBezTo>
                  <a:cubicBezTo>
                    <a:pt x="79" y="468"/>
                    <a:pt x="78" y="470"/>
                    <a:pt x="74" y="467"/>
                  </a:cubicBezTo>
                  <a:close/>
                  <a:moveTo>
                    <a:pt x="278" y="385"/>
                  </a:moveTo>
                  <a:cubicBezTo>
                    <a:pt x="279" y="385"/>
                    <a:pt x="280" y="385"/>
                    <a:pt x="281" y="385"/>
                  </a:cubicBezTo>
                  <a:cubicBezTo>
                    <a:pt x="282" y="385"/>
                    <a:pt x="282" y="387"/>
                    <a:pt x="283" y="388"/>
                  </a:cubicBezTo>
                  <a:cubicBezTo>
                    <a:pt x="283" y="388"/>
                    <a:pt x="287" y="387"/>
                    <a:pt x="288" y="387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90" y="385"/>
                    <a:pt x="295" y="385"/>
                    <a:pt x="296" y="386"/>
                  </a:cubicBezTo>
                  <a:cubicBezTo>
                    <a:pt x="297" y="386"/>
                    <a:pt x="304" y="389"/>
                    <a:pt x="299" y="388"/>
                  </a:cubicBezTo>
                  <a:cubicBezTo>
                    <a:pt x="299" y="388"/>
                    <a:pt x="297" y="388"/>
                    <a:pt x="296" y="388"/>
                  </a:cubicBezTo>
                  <a:cubicBezTo>
                    <a:pt x="296" y="388"/>
                    <a:pt x="293" y="387"/>
                    <a:pt x="291" y="388"/>
                  </a:cubicBezTo>
                  <a:cubicBezTo>
                    <a:pt x="291" y="388"/>
                    <a:pt x="291" y="389"/>
                    <a:pt x="290" y="390"/>
                  </a:cubicBezTo>
                  <a:cubicBezTo>
                    <a:pt x="289" y="391"/>
                    <a:pt x="288" y="390"/>
                    <a:pt x="286" y="390"/>
                  </a:cubicBezTo>
                  <a:cubicBezTo>
                    <a:pt x="284" y="391"/>
                    <a:pt x="283" y="393"/>
                    <a:pt x="282" y="394"/>
                  </a:cubicBezTo>
                  <a:cubicBezTo>
                    <a:pt x="278" y="395"/>
                    <a:pt x="276" y="396"/>
                    <a:pt x="273" y="399"/>
                  </a:cubicBezTo>
                  <a:cubicBezTo>
                    <a:pt x="272" y="400"/>
                    <a:pt x="269" y="402"/>
                    <a:pt x="269" y="403"/>
                  </a:cubicBezTo>
                  <a:cubicBezTo>
                    <a:pt x="269" y="404"/>
                    <a:pt x="269" y="405"/>
                    <a:pt x="269" y="405"/>
                  </a:cubicBezTo>
                  <a:cubicBezTo>
                    <a:pt x="267" y="405"/>
                    <a:pt x="265" y="406"/>
                    <a:pt x="264" y="405"/>
                  </a:cubicBezTo>
                  <a:cubicBezTo>
                    <a:pt x="264" y="405"/>
                    <a:pt x="263" y="404"/>
                    <a:pt x="263" y="404"/>
                  </a:cubicBezTo>
                  <a:cubicBezTo>
                    <a:pt x="261" y="405"/>
                    <a:pt x="262" y="402"/>
                    <a:pt x="262" y="402"/>
                  </a:cubicBezTo>
                  <a:cubicBezTo>
                    <a:pt x="263" y="401"/>
                    <a:pt x="263" y="402"/>
                    <a:pt x="264" y="401"/>
                  </a:cubicBezTo>
                  <a:cubicBezTo>
                    <a:pt x="266" y="400"/>
                    <a:pt x="267" y="397"/>
                    <a:pt x="268" y="396"/>
                  </a:cubicBezTo>
                  <a:cubicBezTo>
                    <a:pt x="270" y="394"/>
                    <a:pt x="274" y="393"/>
                    <a:pt x="275" y="391"/>
                  </a:cubicBezTo>
                  <a:cubicBezTo>
                    <a:pt x="275" y="390"/>
                    <a:pt x="275" y="389"/>
                    <a:pt x="275" y="388"/>
                  </a:cubicBezTo>
                  <a:cubicBezTo>
                    <a:pt x="275" y="387"/>
                    <a:pt x="278" y="386"/>
                    <a:pt x="278" y="385"/>
                  </a:cubicBezTo>
                  <a:close/>
                  <a:moveTo>
                    <a:pt x="274" y="332"/>
                  </a:moveTo>
                  <a:cubicBezTo>
                    <a:pt x="277" y="332"/>
                    <a:pt x="278" y="333"/>
                    <a:pt x="280" y="334"/>
                  </a:cubicBezTo>
                  <a:cubicBezTo>
                    <a:pt x="280" y="335"/>
                    <a:pt x="280" y="335"/>
                    <a:pt x="280" y="335"/>
                  </a:cubicBezTo>
                  <a:cubicBezTo>
                    <a:pt x="278" y="335"/>
                    <a:pt x="277" y="334"/>
                    <a:pt x="275" y="334"/>
                  </a:cubicBezTo>
                  <a:cubicBezTo>
                    <a:pt x="276" y="335"/>
                    <a:pt x="275" y="336"/>
                    <a:pt x="276" y="336"/>
                  </a:cubicBezTo>
                  <a:cubicBezTo>
                    <a:pt x="276" y="336"/>
                    <a:pt x="277" y="337"/>
                    <a:pt x="277" y="338"/>
                  </a:cubicBezTo>
                  <a:cubicBezTo>
                    <a:pt x="276" y="338"/>
                    <a:pt x="274" y="337"/>
                    <a:pt x="273" y="338"/>
                  </a:cubicBezTo>
                  <a:cubicBezTo>
                    <a:pt x="272" y="338"/>
                    <a:pt x="273" y="340"/>
                    <a:pt x="272" y="341"/>
                  </a:cubicBezTo>
                  <a:cubicBezTo>
                    <a:pt x="272" y="341"/>
                    <a:pt x="270" y="341"/>
                    <a:pt x="270" y="341"/>
                  </a:cubicBezTo>
                  <a:cubicBezTo>
                    <a:pt x="269" y="343"/>
                    <a:pt x="268" y="346"/>
                    <a:pt x="266" y="347"/>
                  </a:cubicBezTo>
                  <a:cubicBezTo>
                    <a:pt x="264" y="348"/>
                    <a:pt x="264" y="346"/>
                    <a:pt x="262" y="347"/>
                  </a:cubicBezTo>
                  <a:cubicBezTo>
                    <a:pt x="262" y="347"/>
                    <a:pt x="254" y="355"/>
                    <a:pt x="254" y="355"/>
                  </a:cubicBezTo>
                  <a:cubicBezTo>
                    <a:pt x="253" y="356"/>
                    <a:pt x="254" y="357"/>
                    <a:pt x="253" y="358"/>
                  </a:cubicBezTo>
                  <a:cubicBezTo>
                    <a:pt x="252" y="359"/>
                    <a:pt x="250" y="359"/>
                    <a:pt x="248" y="360"/>
                  </a:cubicBezTo>
                  <a:cubicBezTo>
                    <a:pt x="248" y="359"/>
                    <a:pt x="247" y="358"/>
                    <a:pt x="246" y="358"/>
                  </a:cubicBezTo>
                  <a:cubicBezTo>
                    <a:pt x="245" y="357"/>
                    <a:pt x="244" y="358"/>
                    <a:pt x="243" y="358"/>
                  </a:cubicBezTo>
                  <a:cubicBezTo>
                    <a:pt x="242" y="360"/>
                    <a:pt x="239" y="365"/>
                    <a:pt x="237" y="366"/>
                  </a:cubicBezTo>
                  <a:cubicBezTo>
                    <a:pt x="237" y="366"/>
                    <a:pt x="234" y="365"/>
                    <a:pt x="233" y="365"/>
                  </a:cubicBezTo>
                  <a:cubicBezTo>
                    <a:pt x="229" y="365"/>
                    <a:pt x="226" y="366"/>
                    <a:pt x="223" y="368"/>
                  </a:cubicBezTo>
                  <a:cubicBezTo>
                    <a:pt x="222" y="367"/>
                    <a:pt x="221" y="367"/>
                    <a:pt x="220" y="366"/>
                  </a:cubicBezTo>
                  <a:cubicBezTo>
                    <a:pt x="219" y="365"/>
                    <a:pt x="219" y="362"/>
                    <a:pt x="218" y="362"/>
                  </a:cubicBezTo>
                  <a:cubicBezTo>
                    <a:pt x="216" y="361"/>
                    <a:pt x="214" y="362"/>
                    <a:pt x="212" y="361"/>
                  </a:cubicBezTo>
                  <a:cubicBezTo>
                    <a:pt x="212" y="361"/>
                    <a:pt x="210" y="359"/>
                    <a:pt x="209" y="359"/>
                  </a:cubicBezTo>
                  <a:cubicBezTo>
                    <a:pt x="205" y="354"/>
                    <a:pt x="214" y="359"/>
                    <a:pt x="218" y="358"/>
                  </a:cubicBezTo>
                  <a:cubicBezTo>
                    <a:pt x="218" y="358"/>
                    <a:pt x="220" y="356"/>
                    <a:pt x="220" y="356"/>
                  </a:cubicBezTo>
                  <a:cubicBezTo>
                    <a:pt x="222" y="355"/>
                    <a:pt x="224" y="354"/>
                    <a:pt x="227" y="352"/>
                  </a:cubicBezTo>
                  <a:cubicBezTo>
                    <a:pt x="227" y="352"/>
                    <a:pt x="228" y="350"/>
                    <a:pt x="229" y="350"/>
                  </a:cubicBezTo>
                  <a:cubicBezTo>
                    <a:pt x="231" y="349"/>
                    <a:pt x="232" y="350"/>
                    <a:pt x="234" y="350"/>
                  </a:cubicBezTo>
                  <a:cubicBezTo>
                    <a:pt x="233" y="349"/>
                    <a:pt x="234" y="349"/>
                    <a:pt x="235" y="348"/>
                  </a:cubicBezTo>
                  <a:cubicBezTo>
                    <a:pt x="231" y="345"/>
                    <a:pt x="229" y="344"/>
                    <a:pt x="228" y="340"/>
                  </a:cubicBezTo>
                  <a:cubicBezTo>
                    <a:pt x="228" y="339"/>
                    <a:pt x="228" y="338"/>
                    <a:pt x="228" y="337"/>
                  </a:cubicBezTo>
                  <a:cubicBezTo>
                    <a:pt x="228" y="336"/>
                    <a:pt x="226" y="335"/>
                    <a:pt x="225" y="335"/>
                  </a:cubicBezTo>
                  <a:cubicBezTo>
                    <a:pt x="225" y="333"/>
                    <a:pt x="225" y="333"/>
                    <a:pt x="225" y="333"/>
                  </a:cubicBezTo>
                  <a:cubicBezTo>
                    <a:pt x="227" y="334"/>
                    <a:pt x="229" y="333"/>
                    <a:pt x="231" y="334"/>
                  </a:cubicBezTo>
                  <a:cubicBezTo>
                    <a:pt x="231" y="334"/>
                    <a:pt x="233" y="337"/>
                    <a:pt x="233" y="337"/>
                  </a:cubicBezTo>
                  <a:cubicBezTo>
                    <a:pt x="234" y="338"/>
                    <a:pt x="234" y="336"/>
                    <a:pt x="236" y="336"/>
                  </a:cubicBezTo>
                  <a:cubicBezTo>
                    <a:pt x="236" y="340"/>
                    <a:pt x="237" y="342"/>
                    <a:pt x="238" y="346"/>
                  </a:cubicBezTo>
                  <a:cubicBezTo>
                    <a:pt x="242" y="346"/>
                    <a:pt x="250" y="347"/>
                    <a:pt x="253" y="346"/>
                  </a:cubicBezTo>
                  <a:cubicBezTo>
                    <a:pt x="256" y="346"/>
                    <a:pt x="258" y="341"/>
                    <a:pt x="260" y="340"/>
                  </a:cubicBezTo>
                  <a:cubicBezTo>
                    <a:pt x="261" y="339"/>
                    <a:pt x="262" y="339"/>
                    <a:pt x="264" y="338"/>
                  </a:cubicBezTo>
                  <a:cubicBezTo>
                    <a:pt x="265" y="337"/>
                    <a:pt x="266" y="334"/>
                    <a:pt x="268" y="334"/>
                  </a:cubicBezTo>
                  <a:cubicBezTo>
                    <a:pt x="270" y="333"/>
                    <a:pt x="271" y="334"/>
                    <a:pt x="272" y="334"/>
                  </a:cubicBezTo>
                  <a:cubicBezTo>
                    <a:pt x="273" y="334"/>
                    <a:pt x="274" y="332"/>
                    <a:pt x="274" y="332"/>
                  </a:cubicBezTo>
                  <a:close/>
                  <a:moveTo>
                    <a:pt x="189" y="328"/>
                  </a:moveTo>
                  <a:cubicBezTo>
                    <a:pt x="190" y="328"/>
                    <a:pt x="194" y="329"/>
                    <a:pt x="197" y="330"/>
                  </a:cubicBezTo>
                  <a:cubicBezTo>
                    <a:pt x="197" y="330"/>
                    <a:pt x="197" y="332"/>
                    <a:pt x="197" y="332"/>
                  </a:cubicBezTo>
                  <a:cubicBezTo>
                    <a:pt x="199" y="332"/>
                    <a:pt x="202" y="332"/>
                    <a:pt x="206" y="332"/>
                  </a:cubicBezTo>
                  <a:cubicBezTo>
                    <a:pt x="205" y="334"/>
                    <a:pt x="205" y="334"/>
                    <a:pt x="205" y="334"/>
                  </a:cubicBezTo>
                  <a:cubicBezTo>
                    <a:pt x="202" y="334"/>
                    <a:pt x="199" y="335"/>
                    <a:pt x="197" y="336"/>
                  </a:cubicBezTo>
                  <a:cubicBezTo>
                    <a:pt x="193" y="336"/>
                    <a:pt x="191" y="334"/>
                    <a:pt x="188" y="334"/>
                  </a:cubicBezTo>
                  <a:cubicBezTo>
                    <a:pt x="186" y="334"/>
                    <a:pt x="186" y="335"/>
                    <a:pt x="184" y="334"/>
                  </a:cubicBezTo>
                  <a:cubicBezTo>
                    <a:pt x="183" y="334"/>
                    <a:pt x="182" y="333"/>
                    <a:pt x="181" y="332"/>
                  </a:cubicBezTo>
                  <a:cubicBezTo>
                    <a:pt x="183" y="332"/>
                    <a:pt x="184" y="332"/>
                    <a:pt x="185" y="331"/>
                  </a:cubicBezTo>
                  <a:cubicBezTo>
                    <a:pt x="185" y="331"/>
                    <a:pt x="187" y="331"/>
                    <a:pt x="188" y="330"/>
                  </a:cubicBezTo>
                  <a:cubicBezTo>
                    <a:pt x="189" y="330"/>
                    <a:pt x="188" y="329"/>
                    <a:pt x="189" y="328"/>
                  </a:cubicBezTo>
                  <a:close/>
                  <a:moveTo>
                    <a:pt x="185" y="279"/>
                  </a:moveTo>
                  <a:cubicBezTo>
                    <a:pt x="188" y="278"/>
                    <a:pt x="190" y="280"/>
                    <a:pt x="193" y="281"/>
                  </a:cubicBezTo>
                  <a:cubicBezTo>
                    <a:pt x="194" y="281"/>
                    <a:pt x="196" y="281"/>
                    <a:pt x="197" y="282"/>
                  </a:cubicBezTo>
                  <a:cubicBezTo>
                    <a:pt x="197" y="282"/>
                    <a:pt x="198" y="282"/>
                    <a:pt x="199" y="282"/>
                  </a:cubicBezTo>
                  <a:cubicBezTo>
                    <a:pt x="198" y="283"/>
                    <a:pt x="198" y="283"/>
                    <a:pt x="198" y="283"/>
                  </a:cubicBezTo>
                  <a:cubicBezTo>
                    <a:pt x="193" y="283"/>
                    <a:pt x="182" y="285"/>
                    <a:pt x="189" y="287"/>
                  </a:cubicBezTo>
                  <a:cubicBezTo>
                    <a:pt x="190" y="288"/>
                    <a:pt x="191" y="287"/>
                    <a:pt x="192" y="287"/>
                  </a:cubicBezTo>
                  <a:cubicBezTo>
                    <a:pt x="194" y="287"/>
                    <a:pt x="197" y="290"/>
                    <a:pt x="198" y="290"/>
                  </a:cubicBezTo>
                  <a:cubicBezTo>
                    <a:pt x="202" y="291"/>
                    <a:pt x="205" y="289"/>
                    <a:pt x="208" y="288"/>
                  </a:cubicBezTo>
                  <a:cubicBezTo>
                    <a:pt x="208" y="290"/>
                    <a:pt x="209" y="290"/>
                    <a:pt x="209" y="292"/>
                  </a:cubicBezTo>
                  <a:cubicBezTo>
                    <a:pt x="209" y="294"/>
                    <a:pt x="206" y="297"/>
                    <a:pt x="205" y="298"/>
                  </a:cubicBezTo>
                  <a:cubicBezTo>
                    <a:pt x="206" y="299"/>
                    <a:pt x="206" y="299"/>
                    <a:pt x="207" y="299"/>
                  </a:cubicBezTo>
                  <a:cubicBezTo>
                    <a:pt x="207" y="299"/>
                    <a:pt x="207" y="301"/>
                    <a:pt x="207" y="301"/>
                  </a:cubicBezTo>
                  <a:cubicBezTo>
                    <a:pt x="205" y="302"/>
                    <a:pt x="202" y="303"/>
                    <a:pt x="198" y="302"/>
                  </a:cubicBezTo>
                  <a:cubicBezTo>
                    <a:pt x="198" y="302"/>
                    <a:pt x="196" y="300"/>
                    <a:pt x="196" y="300"/>
                  </a:cubicBezTo>
                  <a:cubicBezTo>
                    <a:pt x="194" y="300"/>
                    <a:pt x="194" y="301"/>
                    <a:pt x="192" y="301"/>
                  </a:cubicBezTo>
                  <a:cubicBezTo>
                    <a:pt x="192" y="301"/>
                    <a:pt x="191" y="303"/>
                    <a:pt x="191" y="304"/>
                  </a:cubicBezTo>
                  <a:cubicBezTo>
                    <a:pt x="192" y="305"/>
                    <a:pt x="203" y="310"/>
                    <a:pt x="199" y="309"/>
                  </a:cubicBezTo>
                  <a:cubicBezTo>
                    <a:pt x="198" y="309"/>
                    <a:pt x="196" y="308"/>
                    <a:pt x="195" y="308"/>
                  </a:cubicBezTo>
                  <a:cubicBezTo>
                    <a:pt x="194" y="308"/>
                    <a:pt x="191" y="308"/>
                    <a:pt x="191" y="308"/>
                  </a:cubicBezTo>
                  <a:cubicBezTo>
                    <a:pt x="188" y="309"/>
                    <a:pt x="185" y="309"/>
                    <a:pt x="182" y="311"/>
                  </a:cubicBezTo>
                  <a:cubicBezTo>
                    <a:pt x="181" y="312"/>
                    <a:pt x="179" y="315"/>
                    <a:pt x="177" y="316"/>
                  </a:cubicBezTo>
                  <a:cubicBezTo>
                    <a:pt x="176" y="316"/>
                    <a:pt x="177" y="313"/>
                    <a:pt x="177" y="312"/>
                  </a:cubicBezTo>
                  <a:cubicBezTo>
                    <a:pt x="178" y="311"/>
                    <a:pt x="178" y="313"/>
                    <a:pt x="180" y="312"/>
                  </a:cubicBezTo>
                  <a:cubicBezTo>
                    <a:pt x="181" y="311"/>
                    <a:pt x="180" y="310"/>
                    <a:pt x="181" y="310"/>
                  </a:cubicBezTo>
                  <a:cubicBezTo>
                    <a:pt x="182" y="307"/>
                    <a:pt x="185" y="307"/>
                    <a:pt x="189" y="306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3" y="303"/>
                    <a:pt x="183" y="303"/>
                    <a:pt x="179" y="306"/>
                  </a:cubicBezTo>
                  <a:cubicBezTo>
                    <a:pt x="178" y="307"/>
                    <a:pt x="176" y="308"/>
                    <a:pt x="175" y="309"/>
                  </a:cubicBezTo>
                  <a:cubicBezTo>
                    <a:pt x="175" y="310"/>
                    <a:pt x="176" y="311"/>
                    <a:pt x="175" y="312"/>
                  </a:cubicBezTo>
                  <a:cubicBezTo>
                    <a:pt x="175" y="313"/>
                    <a:pt x="174" y="314"/>
                    <a:pt x="173" y="314"/>
                  </a:cubicBezTo>
                  <a:cubicBezTo>
                    <a:pt x="168" y="313"/>
                    <a:pt x="165" y="313"/>
                    <a:pt x="161" y="310"/>
                  </a:cubicBezTo>
                  <a:cubicBezTo>
                    <a:pt x="161" y="308"/>
                    <a:pt x="161" y="308"/>
                    <a:pt x="161" y="308"/>
                  </a:cubicBezTo>
                  <a:cubicBezTo>
                    <a:pt x="165" y="307"/>
                    <a:pt x="163" y="307"/>
                    <a:pt x="163" y="304"/>
                  </a:cubicBezTo>
                  <a:cubicBezTo>
                    <a:pt x="165" y="303"/>
                    <a:pt x="166" y="301"/>
                    <a:pt x="168" y="300"/>
                  </a:cubicBezTo>
                  <a:cubicBezTo>
                    <a:pt x="168" y="299"/>
                    <a:pt x="168" y="299"/>
                    <a:pt x="168" y="298"/>
                  </a:cubicBezTo>
                  <a:cubicBezTo>
                    <a:pt x="168" y="297"/>
                    <a:pt x="165" y="295"/>
                    <a:pt x="165" y="294"/>
                  </a:cubicBezTo>
                  <a:cubicBezTo>
                    <a:pt x="161" y="292"/>
                    <a:pt x="168" y="294"/>
                    <a:pt x="169" y="294"/>
                  </a:cubicBezTo>
                  <a:cubicBezTo>
                    <a:pt x="171" y="295"/>
                    <a:pt x="173" y="295"/>
                    <a:pt x="175" y="295"/>
                  </a:cubicBezTo>
                  <a:cubicBezTo>
                    <a:pt x="174" y="294"/>
                    <a:pt x="177" y="292"/>
                    <a:pt x="173" y="292"/>
                  </a:cubicBezTo>
                  <a:cubicBezTo>
                    <a:pt x="173" y="292"/>
                    <a:pt x="173" y="291"/>
                    <a:pt x="173" y="290"/>
                  </a:cubicBezTo>
                  <a:cubicBezTo>
                    <a:pt x="169" y="287"/>
                    <a:pt x="157" y="287"/>
                    <a:pt x="153" y="288"/>
                  </a:cubicBezTo>
                  <a:cubicBezTo>
                    <a:pt x="153" y="287"/>
                    <a:pt x="152" y="284"/>
                    <a:pt x="154" y="284"/>
                  </a:cubicBezTo>
                  <a:cubicBezTo>
                    <a:pt x="154" y="284"/>
                    <a:pt x="156" y="285"/>
                    <a:pt x="157" y="285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61" y="283"/>
                    <a:pt x="160" y="284"/>
                    <a:pt x="160" y="283"/>
                  </a:cubicBezTo>
                  <a:cubicBezTo>
                    <a:pt x="163" y="283"/>
                    <a:pt x="164" y="284"/>
                    <a:pt x="167" y="284"/>
                  </a:cubicBezTo>
                  <a:cubicBezTo>
                    <a:pt x="169" y="283"/>
                    <a:pt x="169" y="283"/>
                    <a:pt x="169" y="283"/>
                  </a:cubicBezTo>
                  <a:cubicBezTo>
                    <a:pt x="170" y="282"/>
                    <a:pt x="172" y="283"/>
                    <a:pt x="174" y="283"/>
                  </a:cubicBezTo>
                  <a:cubicBezTo>
                    <a:pt x="175" y="281"/>
                    <a:pt x="175" y="281"/>
                    <a:pt x="175" y="281"/>
                  </a:cubicBezTo>
                  <a:cubicBezTo>
                    <a:pt x="177" y="280"/>
                    <a:pt x="179" y="281"/>
                    <a:pt x="181" y="281"/>
                  </a:cubicBezTo>
                  <a:cubicBezTo>
                    <a:pt x="182" y="280"/>
                    <a:pt x="184" y="279"/>
                    <a:pt x="185" y="279"/>
                  </a:cubicBezTo>
                  <a:close/>
                  <a:moveTo>
                    <a:pt x="365" y="263"/>
                  </a:moveTo>
                  <a:cubicBezTo>
                    <a:pt x="365" y="263"/>
                    <a:pt x="366" y="264"/>
                    <a:pt x="366" y="265"/>
                  </a:cubicBezTo>
                  <a:cubicBezTo>
                    <a:pt x="367" y="265"/>
                    <a:pt x="366" y="264"/>
                    <a:pt x="367" y="264"/>
                  </a:cubicBezTo>
                  <a:cubicBezTo>
                    <a:pt x="366" y="264"/>
                    <a:pt x="366" y="263"/>
                    <a:pt x="365" y="263"/>
                  </a:cubicBezTo>
                  <a:close/>
                  <a:moveTo>
                    <a:pt x="361" y="259"/>
                  </a:moveTo>
                  <a:cubicBezTo>
                    <a:pt x="363" y="262"/>
                    <a:pt x="363" y="265"/>
                    <a:pt x="362" y="259"/>
                  </a:cubicBezTo>
                  <a:lnTo>
                    <a:pt x="361" y="259"/>
                  </a:lnTo>
                  <a:close/>
                  <a:moveTo>
                    <a:pt x="318" y="253"/>
                  </a:moveTo>
                  <a:cubicBezTo>
                    <a:pt x="318" y="254"/>
                    <a:pt x="318" y="254"/>
                    <a:pt x="318" y="254"/>
                  </a:cubicBezTo>
                  <a:cubicBezTo>
                    <a:pt x="316" y="255"/>
                    <a:pt x="313" y="253"/>
                    <a:pt x="316" y="255"/>
                  </a:cubicBezTo>
                  <a:cubicBezTo>
                    <a:pt x="316" y="255"/>
                    <a:pt x="317" y="256"/>
                    <a:pt x="318" y="257"/>
                  </a:cubicBezTo>
                  <a:cubicBezTo>
                    <a:pt x="319" y="256"/>
                    <a:pt x="322" y="256"/>
                    <a:pt x="320" y="254"/>
                  </a:cubicBezTo>
                  <a:cubicBezTo>
                    <a:pt x="319" y="253"/>
                    <a:pt x="320" y="253"/>
                    <a:pt x="318" y="253"/>
                  </a:cubicBezTo>
                  <a:close/>
                  <a:moveTo>
                    <a:pt x="346" y="249"/>
                  </a:moveTo>
                  <a:cubicBezTo>
                    <a:pt x="343" y="249"/>
                    <a:pt x="341" y="253"/>
                    <a:pt x="344" y="253"/>
                  </a:cubicBezTo>
                  <a:cubicBezTo>
                    <a:pt x="345" y="252"/>
                    <a:pt x="349" y="248"/>
                    <a:pt x="346" y="249"/>
                  </a:cubicBezTo>
                  <a:close/>
                  <a:moveTo>
                    <a:pt x="357" y="245"/>
                  </a:moveTo>
                  <a:cubicBezTo>
                    <a:pt x="357" y="247"/>
                    <a:pt x="357" y="247"/>
                    <a:pt x="357" y="247"/>
                  </a:cubicBezTo>
                  <a:cubicBezTo>
                    <a:pt x="356" y="247"/>
                    <a:pt x="355" y="246"/>
                    <a:pt x="353" y="246"/>
                  </a:cubicBezTo>
                  <a:cubicBezTo>
                    <a:pt x="353" y="248"/>
                    <a:pt x="353" y="248"/>
                    <a:pt x="353" y="248"/>
                  </a:cubicBezTo>
                  <a:cubicBezTo>
                    <a:pt x="354" y="248"/>
                    <a:pt x="356" y="249"/>
                    <a:pt x="358" y="249"/>
                  </a:cubicBezTo>
                  <a:cubicBezTo>
                    <a:pt x="360" y="248"/>
                    <a:pt x="358" y="244"/>
                    <a:pt x="357" y="245"/>
                  </a:cubicBezTo>
                  <a:close/>
                  <a:moveTo>
                    <a:pt x="352" y="241"/>
                  </a:moveTo>
                  <a:cubicBezTo>
                    <a:pt x="352" y="241"/>
                    <a:pt x="353" y="243"/>
                    <a:pt x="353" y="243"/>
                  </a:cubicBezTo>
                  <a:cubicBezTo>
                    <a:pt x="355" y="243"/>
                    <a:pt x="354" y="241"/>
                    <a:pt x="352" y="241"/>
                  </a:cubicBezTo>
                  <a:close/>
                  <a:moveTo>
                    <a:pt x="377" y="233"/>
                  </a:moveTo>
                  <a:cubicBezTo>
                    <a:pt x="377" y="233"/>
                    <a:pt x="376" y="234"/>
                    <a:pt x="376" y="234"/>
                  </a:cubicBezTo>
                  <a:cubicBezTo>
                    <a:pt x="376" y="235"/>
                    <a:pt x="376" y="236"/>
                    <a:pt x="376" y="237"/>
                  </a:cubicBezTo>
                  <a:cubicBezTo>
                    <a:pt x="375" y="237"/>
                    <a:pt x="375" y="236"/>
                    <a:pt x="375" y="236"/>
                  </a:cubicBezTo>
                  <a:cubicBezTo>
                    <a:pt x="373" y="235"/>
                    <a:pt x="373" y="237"/>
                    <a:pt x="372" y="237"/>
                  </a:cubicBezTo>
                  <a:cubicBezTo>
                    <a:pt x="372" y="240"/>
                    <a:pt x="371" y="244"/>
                    <a:pt x="368" y="245"/>
                  </a:cubicBezTo>
                  <a:cubicBezTo>
                    <a:pt x="368" y="245"/>
                    <a:pt x="367" y="245"/>
                    <a:pt x="366" y="245"/>
                  </a:cubicBezTo>
                  <a:cubicBezTo>
                    <a:pt x="366" y="246"/>
                    <a:pt x="366" y="247"/>
                    <a:pt x="365" y="247"/>
                  </a:cubicBezTo>
                  <a:cubicBezTo>
                    <a:pt x="367" y="248"/>
                    <a:pt x="366" y="248"/>
                    <a:pt x="367" y="249"/>
                  </a:cubicBezTo>
                  <a:cubicBezTo>
                    <a:pt x="368" y="249"/>
                    <a:pt x="368" y="248"/>
                    <a:pt x="369" y="248"/>
                  </a:cubicBezTo>
                  <a:cubicBezTo>
                    <a:pt x="369" y="250"/>
                    <a:pt x="369" y="250"/>
                    <a:pt x="369" y="250"/>
                  </a:cubicBezTo>
                  <a:cubicBezTo>
                    <a:pt x="370" y="250"/>
                    <a:pt x="371" y="250"/>
                    <a:pt x="371" y="251"/>
                  </a:cubicBezTo>
                  <a:cubicBezTo>
                    <a:pt x="372" y="250"/>
                    <a:pt x="373" y="247"/>
                    <a:pt x="375" y="248"/>
                  </a:cubicBezTo>
                  <a:cubicBezTo>
                    <a:pt x="376" y="248"/>
                    <a:pt x="375" y="251"/>
                    <a:pt x="375" y="251"/>
                  </a:cubicBezTo>
                  <a:cubicBezTo>
                    <a:pt x="375" y="252"/>
                    <a:pt x="375" y="252"/>
                    <a:pt x="375" y="252"/>
                  </a:cubicBezTo>
                  <a:cubicBezTo>
                    <a:pt x="379" y="254"/>
                    <a:pt x="377" y="253"/>
                    <a:pt x="379" y="257"/>
                  </a:cubicBezTo>
                  <a:cubicBezTo>
                    <a:pt x="380" y="257"/>
                    <a:pt x="382" y="257"/>
                    <a:pt x="381" y="256"/>
                  </a:cubicBezTo>
                  <a:cubicBezTo>
                    <a:pt x="382" y="256"/>
                    <a:pt x="383" y="257"/>
                    <a:pt x="384" y="257"/>
                  </a:cubicBezTo>
                  <a:cubicBezTo>
                    <a:pt x="385" y="256"/>
                    <a:pt x="387" y="254"/>
                    <a:pt x="385" y="255"/>
                  </a:cubicBezTo>
                  <a:cubicBezTo>
                    <a:pt x="385" y="254"/>
                    <a:pt x="385" y="253"/>
                    <a:pt x="385" y="253"/>
                  </a:cubicBezTo>
                  <a:cubicBezTo>
                    <a:pt x="390" y="254"/>
                    <a:pt x="389" y="254"/>
                    <a:pt x="393" y="253"/>
                  </a:cubicBezTo>
                  <a:cubicBezTo>
                    <a:pt x="393" y="252"/>
                    <a:pt x="396" y="252"/>
                    <a:pt x="397" y="252"/>
                  </a:cubicBezTo>
                  <a:cubicBezTo>
                    <a:pt x="397" y="252"/>
                    <a:pt x="399" y="250"/>
                    <a:pt x="399" y="250"/>
                  </a:cubicBezTo>
                  <a:cubicBezTo>
                    <a:pt x="397" y="250"/>
                    <a:pt x="396" y="250"/>
                    <a:pt x="395" y="249"/>
                  </a:cubicBezTo>
                  <a:cubicBezTo>
                    <a:pt x="395" y="247"/>
                    <a:pt x="396" y="243"/>
                    <a:pt x="395" y="241"/>
                  </a:cubicBezTo>
                  <a:cubicBezTo>
                    <a:pt x="388" y="235"/>
                    <a:pt x="388" y="235"/>
                    <a:pt x="388" y="235"/>
                  </a:cubicBezTo>
                  <a:cubicBezTo>
                    <a:pt x="387" y="235"/>
                    <a:pt x="385" y="236"/>
                    <a:pt x="384" y="235"/>
                  </a:cubicBezTo>
                  <a:cubicBezTo>
                    <a:pt x="383" y="234"/>
                    <a:pt x="383" y="234"/>
                    <a:pt x="383" y="234"/>
                  </a:cubicBezTo>
                  <a:cubicBezTo>
                    <a:pt x="381" y="234"/>
                    <a:pt x="381" y="235"/>
                    <a:pt x="380" y="235"/>
                  </a:cubicBezTo>
                  <a:cubicBezTo>
                    <a:pt x="380" y="235"/>
                    <a:pt x="380" y="233"/>
                    <a:pt x="380" y="233"/>
                  </a:cubicBezTo>
                  <a:cubicBezTo>
                    <a:pt x="379" y="232"/>
                    <a:pt x="378" y="233"/>
                    <a:pt x="377" y="233"/>
                  </a:cubicBezTo>
                  <a:close/>
                  <a:moveTo>
                    <a:pt x="355" y="218"/>
                  </a:moveTo>
                  <a:cubicBezTo>
                    <a:pt x="355" y="219"/>
                    <a:pt x="355" y="219"/>
                    <a:pt x="355" y="219"/>
                  </a:cubicBezTo>
                  <a:cubicBezTo>
                    <a:pt x="351" y="222"/>
                    <a:pt x="353" y="221"/>
                    <a:pt x="353" y="224"/>
                  </a:cubicBezTo>
                  <a:cubicBezTo>
                    <a:pt x="353" y="224"/>
                    <a:pt x="354" y="223"/>
                    <a:pt x="355" y="223"/>
                  </a:cubicBezTo>
                  <a:cubicBezTo>
                    <a:pt x="355" y="222"/>
                    <a:pt x="357" y="217"/>
                    <a:pt x="355" y="218"/>
                  </a:cubicBezTo>
                  <a:close/>
                  <a:moveTo>
                    <a:pt x="295" y="171"/>
                  </a:moveTo>
                  <a:cubicBezTo>
                    <a:pt x="294" y="178"/>
                    <a:pt x="294" y="182"/>
                    <a:pt x="296" y="188"/>
                  </a:cubicBezTo>
                  <a:cubicBezTo>
                    <a:pt x="297" y="188"/>
                    <a:pt x="301" y="188"/>
                    <a:pt x="303" y="189"/>
                  </a:cubicBezTo>
                  <a:cubicBezTo>
                    <a:pt x="304" y="189"/>
                    <a:pt x="305" y="191"/>
                    <a:pt x="305" y="191"/>
                  </a:cubicBezTo>
                  <a:cubicBezTo>
                    <a:pt x="307" y="192"/>
                    <a:pt x="308" y="191"/>
                    <a:pt x="310" y="191"/>
                  </a:cubicBezTo>
                  <a:cubicBezTo>
                    <a:pt x="310" y="191"/>
                    <a:pt x="310" y="190"/>
                    <a:pt x="310" y="190"/>
                  </a:cubicBezTo>
                  <a:cubicBezTo>
                    <a:pt x="310" y="188"/>
                    <a:pt x="310" y="187"/>
                    <a:pt x="310" y="185"/>
                  </a:cubicBezTo>
                  <a:cubicBezTo>
                    <a:pt x="309" y="184"/>
                    <a:pt x="306" y="183"/>
                    <a:pt x="306" y="182"/>
                  </a:cubicBezTo>
                  <a:cubicBezTo>
                    <a:pt x="304" y="181"/>
                    <a:pt x="305" y="179"/>
                    <a:pt x="304" y="177"/>
                  </a:cubicBezTo>
                  <a:cubicBezTo>
                    <a:pt x="298" y="171"/>
                    <a:pt x="298" y="171"/>
                    <a:pt x="298" y="171"/>
                  </a:cubicBezTo>
                  <a:cubicBezTo>
                    <a:pt x="297" y="171"/>
                    <a:pt x="296" y="172"/>
                    <a:pt x="295" y="171"/>
                  </a:cubicBezTo>
                  <a:close/>
                  <a:moveTo>
                    <a:pt x="177" y="153"/>
                  </a:moveTo>
                  <a:cubicBezTo>
                    <a:pt x="176" y="153"/>
                    <a:pt x="173" y="155"/>
                    <a:pt x="172" y="156"/>
                  </a:cubicBezTo>
                  <a:cubicBezTo>
                    <a:pt x="169" y="157"/>
                    <a:pt x="166" y="156"/>
                    <a:pt x="163" y="157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0" y="159"/>
                    <a:pt x="159" y="158"/>
                    <a:pt x="157" y="159"/>
                  </a:cubicBezTo>
                  <a:cubicBezTo>
                    <a:pt x="155" y="160"/>
                    <a:pt x="152" y="161"/>
                    <a:pt x="150" y="162"/>
                  </a:cubicBezTo>
                  <a:cubicBezTo>
                    <a:pt x="151" y="164"/>
                    <a:pt x="153" y="168"/>
                    <a:pt x="153" y="169"/>
                  </a:cubicBezTo>
                  <a:cubicBezTo>
                    <a:pt x="151" y="172"/>
                    <a:pt x="151" y="172"/>
                    <a:pt x="151" y="172"/>
                  </a:cubicBezTo>
                  <a:cubicBezTo>
                    <a:pt x="151" y="176"/>
                    <a:pt x="152" y="177"/>
                    <a:pt x="151" y="179"/>
                  </a:cubicBezTo>
                  <a:cubicBezTo>
                    <a:pt x="153" y="179"/>
                    <a:pt x="153" y="179"/>
                    <a:pt x="153" y="179"/>
                  </a:cubicBezTo>
                  <a:cubicBezTo>
                    <a:pt x="153" y="180"/>
                    <a:pt x="152" y="181"/>
                    <a:pt x="153" y="181"/>
                  </a:cubicBezTo>
                  <a:cubicBezTo>
                    <a:pt x="152" y="181"/>
                    <a:pt x="150" y="181"/>
                    <a:pt x="149" y="181"/>
                  </a:cubicBezTo>
                  <a:cubicBezTo>
                    <a:pt x="150" y="184"/>
                    <a:pt x="152" y="188"/>
                    <a:pt x="151" y="191"/>
                  </a:cubicBezTo>
                  <a:cubicBezTo>
                    <a:pt x="150" y="192"/>
                    <a:pt x="148" y="193"/>
                    <a:pt x="148" y="193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9" y="200"/>
                    <a:pt x="149" y="200"/>
                  </a:cubicBezTo>
                  <a:cubicBezTo>
                    <a:pt x="151" y="201"/>
                    <a:pt x="151" y="203"/>
                    <a:pt x="153" y="203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154" y="204"/>
                    <a:pt x="154" y="204"/>
                    <a:pt x="154" y="204"/>
                  </a:cubicBezTo>
                  <a:cubicBezTo>
                    <a:pt x="156" y="206"/>
                    <a:pt x="156" y="211"/>
                    <a:pt x="159" y="212"/>
                  </a:cubicBezTo>
                  <a:cubicBezTo>
                    <a:pt x="166" y="215"/>
                    <a:pt x="170" y="206"/>
                    <a:pt x="172" y="203"/>
                  </a:cubicBezTo>
                  <a:cubicBezTo>
                    <a:pt x="173" y="204"/>
                    <a:pt x="173" y="203"/>
                    <a:pt x="174" y="203"/>
                  </a:cubicBezTo>
                  <a:cubicBezTo>
                    <a:pt x="175" y="205"/>
                    <a:pt x="175" y="205"/>
                    <a:pt x="175" y="205"/>
                  </a:cubicBezTo>
                  <a:cubicBezTo>
                    <a:pt x="179" y="206"/>
                    <a:pt x="181" y="205"/>
                    <a:pt x="185" y="204"/>
                  </a:cubicBezTo>
                  <a:cubicBezTo>
                    <a:pt x="186" y="204"/>
                    <a:pt x="187" y="204"/>
                    <a:pt x="187" y="203"/>
                  </a:cubicBezTo>
                  <a:cubicBezTo>
                    <a:pt x="188" y="203"/>
                    <a:pt x="187" y="201"/>
                    <a:pt x="188" y="200"/>
                  </a:cubicBezTo>
                  <a:cubicBezTo>
                    <a:pt x="188" y="200"/>
                    <a:pt x="190" y="199"/>
                    <a:pt x="190" y="199"/>
                  </a:cubicBezTo>
                  <a:cubicBezTo>
                    <a:pt x="191" y="197"/>
                    <a:pt x="190" y="195"/>
                    <a:pt x="190" y="195"/>
                  </a:cubicBezTo>
                  <a:cubicBezTo>
                    <a:pt x="190" y="195"/>
                    <a:pt x="190" y="193"/>
                    <a:pt x="190" y="193"/>
                  </a:cubicBezTo>
                  <a:cubicBezTo>
                    <a:pt x="191" y="192"/>
                    <a:pt x="192" y="193"/>
                    <a:pt x="193" y="192"/>
                  </a:cubicBezTo>
                  <a:cubicBezTo>
                    <a:pt x="194" y="191"/>
                    <a:pt x="194" y="189"/>
                    <a:pt x="195" y="188"/>
                  </a:cubicBezTo>
                  <a:cubicBezTo>
                    <a:pt x="196" y="187"/>
                    <a:pt x="198" y="187"/>
                    <a:pt x="199" y="186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6" y="179"/>
                    <a:pt x="207" y="180"/>
                    <a:pt x="209" y="179"/>
                  </a:cubicBezTo>
                  <a:cubicBezTo>
                    <a:pt x="211" y="178"/>
                    <a:pt x="213" y="175"/>
                    <a:pt x="215" y="175"/>
                  </a:cubicBezTo>
                  <a:cubicBezTo>
                    <a:pt x="217" y="174"/>
                    <a:pt x="218" y="176"/>
                    <a:pt x="219" y="175"/>
                  </a:cubicBezTo>
                  <a:cubicBezTo>
                    <a:pt x="221" y="174"/>
                    <a:pt x="221" y="174"/>
                    <a:pt x="221" y="174"/>
                  </a:cubicBezTo>
                  <a:cubicBezTo>
                    <a:pt x="222" y="174"/>
                    <a:pt x="224" y="175"/>
                    <a:pt x="226" y="174"/>
                  </a:cubicBezTo>
                  <a:cubicBezTo>
                    <a:pt x="226" y="174"/>
                    <a:pt x="228" y="172"/>
                    <a:pt x="229" y="172"/>
                  </a:cubicBezTo>
                  <a:cubicBezTo>
                    <a:pt x="228" y="172"/>
                    <a:pt x="229" y="170"/>
                    <a:pt x="229" y="169"/>
                  </a:cubicBezTo>
                  <a:cubicBezTo>
                    <a:pt x="227" y="169"/>
                    <a:pt x="225" y="169"/>
                    <a:pt x="223" y="168"/>
                  </a:cubicBezTo>
                  <a:cubicBezTo>
                    <a:pt x="222" y="167"/>
                    <a:pt x="222" y="164"/>
                    <a:pt x="221" y="164"/>
                  </a:cubicBezTo>
                  <a:cubicBezTo>
                    <a:pt x="219" y="162"/>
                    <a:pt x="207" y="160"/>
                    <a:pt x="203" y="160"/>
                  </a:cubicBezTo>
                  <a:cubicBezTo>
                    <a:pt x="203" y="160"/>
                    <a:pt x="202" y="162"/>
                    <a:pt x="202" y="162"/>
                  </a:cubicBezTo>
                  <a:cubicBezTo>
                    <a:pt x="196" y="161"/>
                    <a:pt x="189" y="160"/>
                    <a:pt x="183" y="157"/>
                  </a:cubicBezTo>
                  <a:cubicBezTo>
                    <a:pt x="181" y="156"/>
                    <a:pt x="178" y="153"/>
                    <a:pt x="177" y="153"/>
                  </a:cubicBezTo>
                  <a:close/>
                  <a:moveTo>
                    <a:pt x="277" y="149"/>
                  </a:moveTo>
                  <a:cubicBezTo>
                    <a:pt x="276" y="149"/>
                    <a:pt x="275" y="152"/>
                    <a:pt x="278" y="151"/>
                  </a:cubicBezTo>
                  <a:cubicBezTo>
                    <a:pt x="279" y="151"/>
                    <a:pt x="280" y="148"/>
                    <a:pt x="277" y="149"/>
                  </a:cubicBezTo>
                  <a:close/>
                  <a:moveTo>
                    <a:pt x="325" y="141"/>
                  </a:moveTo>
                  <a:cubicBezTo>
                    <a:pt x="325" y="142"/>
                    <a:pt x="324" y="145"/>
                    <a:pt x="324" y="146"/>
                  </a:cubicBezTo>
                  <a:cubicBezTo>
                    <a:pt x="326" y="146"/>
                    <a:pt x="326" y="146"/>
                    <a:pt x="326" y="146"/>
                  </a:cubicBezTo>
                  <a:cubicBezTo>
                    <a:pt x="324" y="148"/>
                    <a:pt x="328" y="146"/>
                    <a:pt x="327" y="146"/>
                  </a:cubicBezTo>
                  <a:cubicBezTo>
                    <a:pt x="327" y="146"/>
                    <a:pt x="328" y="144"/>
                    <a:pt x="327" y="142"/>
                  </a:cubicBezTo>
                  <a:cubicBezTo>
                    <a:pt x="327" y="142"/>
                    <a:pt x="325" y="141"/>
                    <a:pt x="325" y="141"/>
                  </a:cubicBezTo>
                  <a:close/>
                  <a:moveTo>
                    <a:pt x="206" y="126"/>
                  </a:moveTo>
                  <a:cubicBezTo>
                    <a:pt x="206" y="127"/>
                    <a:pt x="204" y="128"/>
                    <a:pt x="204" y="128"/>
                  </a:cubicBezTo>
                  <a:cubicBezTo>
                    <a:pt x="204" y="129"/>
                    <a:pt x="204" y="130"/>
                    <a:pt x="204" y="131"/>
                  </a:cubicBezTo>
                  <a:cubicBezTo>
                    <a:pt x="203" y="132"/>
                    <a:pt x="200" y="133"/>
                    <a:pt x="199" y="134"/>
                  </a:cubicBezTo>
                  <a:cubicBezTo>
                    <a:pt x="198" y="134"/>
                    <a:pt x="198" y="136"/>
                    <a:pt x="197" y="137"/>
                  </a:cubicBezTo>
                  <a:cubicBezTo>
                    <a:pt x="196" y="136"/>
                    <a:pt x="197" y="140"/>
                    <a:pt x="197" y="140"/>
                  </a:cubicBezTo>
                  <a:cubicBezTo>
                    <a:pt x="200" y="141"/>
                    <a:pt x="201" y="140"/>
                    <a:pt x="204" y="141"/>
                  </a:cubicBezTo>
                  <a:cubicBezTo>
                    <a:pt x="205" y="138"/>
                    <a:pt x="204" y="136"/>
                    <a:pt x="205" y="134"/>
                  </a:cubicBezTo>
                  <a:cubicBezTo>
                    <a:pt x="206" y="133"/>
                    <a:pt x="207" y="133"/>
                    <a:pt x="207" y="133"/>
                  </a:cubicBezTo>
                  <a:cubicBezTo>
                    <a:pt x="208" y="132"/>
                    <a:pt x="208" y="129"/>
                    <a:pt x="209" y="127"/>
                  </a:cubicBezTo>
                  <a:cubicBezTo>
                    <a:pt x="208" y="127"/>
                    <a:pt x="206" y="126"/>
                    <a:pt x="206" y="126"/>
                  </a:cubicBezTo>
                  <a:close/>
                  <a:moveTo>
                    <a:pt x="223" y="120"/>
                  </a:moveTo>
                  <a:cubicBezTo>
                    <a:pt x="220" y="123"/>
                    <a:pt x="223" y="123"/>
                    <a:pt x="225" y="124"/>
                  </a:cubicBezTo>
                  <a:cubicBezTo>
                    <a:pt x="225" y="121"/>
                    <a:pt x="225" y="121"/>
                    <a:pt x="225" y="121"/>
                  </a:cubicBezTo>
                  <a:lnTo>
                    <a:pt x="223" y="120"/>
                  </a:lnTo>
                  <a:close/>
                  <a:moveTo>
                    <a:pt x="230" y="112"/>
                  </a:moveTo>
                  <a:cubicBezTo>
                    <a:pt x="230" y="112"/>
                    <a:pt x="230" y="114"/>
                    <a:pt x="230" y="114"/>
                  </a:cubicBezTo>
                  <a:cubicBezTo>
                    <a:pt x="229" y="114"/>
                    <a:pt x="229" y="116"/>
                    <a:pt x="229" y="117"/>
                  </a:cubicBezTo>
                  <a:cubicBezTo>
                    <a:pt x="231" y="117"/>
                    <a:pt x="231" y="116"/>
                    <a:pt x="233" y="116"/>
                  </a:cubicBezTo>
                  <a:cubicBezTo>
                    <a:pt x="233" y="115"/>
                    <a:pt x="235" y="111"/>
                    <a:pt x="230" y="112"/>
                  </a:cubicBezTo>
                  <a:close/>
                  <a:moveTo>
                    <a:pt x="276" y="110"/>
                  </a:moveTo>
                  <a:cubicBezTo>
                    <a:pt x="276" y="112"/>
                    <a:pt x="276" y="112"/>
                    <a:pt x="276" y="112"/>
                  </a:cubicBezTo>
                  <a:cubicBezTo>
                    <a:pt x="274" y="112"/>
                    <a:pt x="274" y="112"/>
                    <a:pt x="274" y="112"/>
                  </a:cubicBezTo>
                  <a:cubicBezTo>
                    <a:pt x="275" y="112"/>
                    <a:pt x="272" y="112"/>
                    <a:pt x="272" y="112"/>
                  </a:cubicBezTo>
                  <a:cubicBezTo>
                    <a:pt x="274" y="114"/>
                    <a:pt x="273" y="115"/>
                    <a:pt x="274" y="118"/>
                  </a:cubicBezTo>
                  <a:cubicBezTo>
                    <a:pt x="272" y="118"/>
                    <a:pt x="273" y="117"/>
                    <a:pt x="272" y="119"/>
                  </a:cubicBezTo>
                  <a:cubicBezTo>
                    <a:pt x="274" y="119"/>
                    <a:pt x="273" y="124"/>
                    <a:pt x="272" y="126"/>
                  </a:cubicBezTo>
                  <a:cubicBezTo>
                    <a:pt x="274" y="126"/>
                    <a:pt x="277" y="127"/>
                    <a:pt x="278" y="128"/>
                  </a:cubicBezTo>
                  <a:cubicBezTo>
                    <a:pt x="277" y="130"/>
                    <a:pt x="277" y="131"/>
                    <a:pt x="276" y="133"/>
                  </a:cubicBezTo>
                  <a:cubicBezTo>
                    <a:pt x="277" y="133"/>
                    <a:pt x="278" y="133"/>
                    <a:pt x="279" y="133"/>
                  </a:cubicBezTo>
                  <a:cubicBezTo>
                    <a:pt x="279" y="133"/>
                    <a:pt x="280" y="134"/>
                    <a:pt x="280" y="134"/>
                  </a:cubicBezTo>
                  <a:cubicBezTo>
                    <a:pt x="280" y="134"/>
                    <a:pt x="280" y="137"/>
                    <a:pt x="280" y="137"/>
                  </a:cubicBezTo>
                  <a:cubicBezTo>
                    <a:pt x="276" y="136"/>
                    <a:pt x="270" y="136"/>
                    <a:pt x="268" y="136"/>
                  </a:cubicBezTo>
                  <a:cubicBezTo>
                    <a:pt x="266" y="135"/>
                    <a:pt x="262" y="136"/>
                    <a:pt x="260" y="136"/>
                  </a:cubicBezTo>
                  <a:cubicBezTo>
                    <a:pt x="260" y="136"/>
                    <a:pt x="260" y="133"/>
                    <a:pt x="260" y="133"/>
                  </a:cubicBezTo>
                  <a:cubicBezTo>
                    <a:pt x="259" y="132"/>
                    <a:pt x="257" y="133"/>
                    <a:pt x="256" y="133"/>
                  </a:cubicBezTo>
                  <a:cubicBezTo>
                    <a:pt x="256" y="133"/>
                    <a:pt x="255" y="131"/>
                    <a:pt x="254" y="131"/>
                  </a:cubicBezTo>
                  <a:cubicBezTo>
                    <a:pt x="254" y="130"/>
                    <a:pt x="254" y="130"/>
                    <a:pt x="254" y="130"/>
                  </a:cubicBezTo>
                  <a:cubicBezTo>
                    <a:pt x="252" y="129"/>
                    <a:pt x="250" y="130"/>
                    <a:pt x="247" y="130"/>
                  </a:cubicBezTo>
                  <a:cubicBezTo>
                    <a:pt x="246" y="129"/>
                    <a:pt x="244" y="127"/>
                    <a:pt x="243" y="126"/>
                  </a:cubicBezTo>
                  <a:cubicBezTo>
                    <a:pt x="240" y="125"/>
                    <a:pt x="236" y="127"/>
                    <a:pt x="234" y="126"/>
                  </a:cubicBezTo>
                  <a:cubicBezTo>
                    <a:pt x="234" y="126"/>
                    <a:pt x="233" y="124"/>
                    <a:pt x="233" y="124"/>
                  </a:cubicBezTo>
                  <a:cubicBezTo>
                    <a:pt x="231" y="124"/>
                    <a:pt x="229" y="124"/>
                    <a:pt x="227" y="124"/>
                  </a:cubicBezTo>
                  <a:cubicBezTo>
                    <a:pt x="227" y="126"/>
                    <a:pt x="227" y="126"/>
                    <a:pt x="227" y="126"/>
                  </a:cubicBezTo>
                  <a:cubicBezTo>
                    <a:pt x="225" y="127"/>
                    <a:pt x="223" y="126"/>
                    <a:pt x="221" y="126"/>
                  </a:cubicBezTo>
                  <a:cubicBezTo>
                    <a:pt x="220" y="131"/>
                    <a:pt x="218" y="132"/>
                    <a:pt x="225" y="133"/>
                  </a:cubicBezTo>
                  <a:cubicBezTo>
                    <a:pt x="223" y="133"/>
                    <a:pt x="221" y="135"/>
                    <a:pt x="220" y="135"/>
                  </a:cubicBezTo>
                  <a:cubicBezTo>
                    <a:pt x="218" y="135"/>
                    <a:pt x="217" y="134"/>
                    <a:pt x="217" y="134"/>
                  </a:cubicBezTo>
                  <a:cubicBezTo>
                    <a:pt x="216" y="134"/>
                    <a:pt x="216" y="136"/>
                    <a:pt x="215" y="136"/>
                  </a:cubicBezTo>
                  <a:cubicBezTo>
                    <a:pt x="216" y="138"/>
                    <a:pt x="216" y="138"/>
                    <a:pt x="216" y="138"/>
                  </a:cubicBezTo>
                  <a:cubicBezTo>
                    <a:pt x="219" y="138"/>
                    <a:pt x="226" y="137"/>
                    <a:pt x="221" y="139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18" y="141"/>
                    <a:pt x="216" y="140"/>
                    <a:pt x="215" y="141"/>
                  </a:cubicBezTo>
                  <a:cubicBezTo>
                    <a:pt x="214" y="142"/>
                    <a:pt x="214" y="142"/>
                    <a:pt x="213" y="142"/>
                  </a:cubicBezTo>
                  <a:cubicBezTo>
                    <a:pt x="214" y="142"/>
                    <a:pt x="214" y="144"/>
                    <a:pt x="214" y="144"/>
                  </a:cubicBezTo>
                  <a:cubicBezTo>
                    <a:pt x="217" y="146"/>
                    <a:pt x="221" y="145"/>
                    <a:pt x="224" y="144"/>
                  </a:cubicBezTo>
                  <a:cubicBezTo>
                    <a:pt x="224" y="145"/>
                    <a:pt x="224" y="144"/>
                    <a:pt x="225" y="144"/>
                  </a:cubicBezTo>
                  <a:cubicBezTo>
                    <a:pt x="225" y="145"/>
                    <a:pt x="225" y="147"/>
                    <a:pt x="225" y="147"/>
                  </a:cubicBezTo>
                  <a:cubicBezTo>
                    <a:pt x="226" y="147"/>
                    <a:pt x="227" y="147"/>
                    <a:pt x="227" y="147"/>
                  </a:cubicBezTo>
                  <a:cubicBezTo>
                    <a:pt x="227" y="146"/>
                    <a:pt x="227" y="143"/>
                    <a:pt x="227" y="143"/>
                  </a:cubicBezTo>
                  <a:cubicBezTo>
                    <a:pt x="228" y="143"/>
                    <a:pt x="229" y="143"/>
                    <a:pt x="230" y="143"/>
                  </a:cubicBezTo>
                  <a:cubicBezTo>
                    <a:pt x="229" y="143"/>
                    <a:pt x="230" y="148"/>
                    <a:pt x="230" y="148"/>
                  </a:cubicBezTo>
                  <a:cubicBezTo>
                    <a:pt x="230" y="148"/>
                    <a:pt x="232" y="147"/>
                    <a:pt x="232" y="148"/>
                  </a:cubicBezTo>
                  <a:cubicBezTo>
                    <a:pt x="232" y="147"/>
                    <a:pt x="233" y="145"/>
                    <a:pt x="233" y="145"/>
                  </a:cubicBezTo>
                  <a:cubicBezTo>
                    <a:pt x="235" y="145"/>
                    <a:pt x="235" y="145"/>
                    <a:pt x="235" y="145"/>
                  </a:cubicBezTo>
                  <a:cubicBezTo>
                    <a:pt x="235" y="143"/>
                    <a:pt x="232" y="140"/>
                    <a:pt x="235" y="140"/>
                  </a:cubicBezTo>
                  <a:cubicBezTo>
                    <a:pt x="235" y="140"/>
                    <a:pt x="235" y="136"/>
                    <a:pt x="235" y="138"/>
                  </a:cubicBezTo>
                  <a:cubicBezTo>
                    <a:pt x="235" y="138"/>
                    <a:pt x="235" y="135"/>
                    <a:pt x="235" y="135"/>
                  </a:cubicBezTo>
                  <a:cubicBezTo>
                    <a:pt x="235" y="135"/>
                    <a:pt x="237" y="135"/>
                    <a:pt x="237" y="135"/>
                  </a:cubicBezTo>
                  <a:cubicBezTo>
                    <a:pt x="237" y="137"/>
                    <a:pt x="237" y="141"/>
                    <a:pt x="237" y="144"/>
                  </a:cubicBezTo>
                  <a:cubicBezTo>
                    <a:pt x="242" y="143"/>
                    <a:pt x="245" y="145"/>
                    <a:pt x="250" y="142"/>
                  </a:cubicBezTo>
                  <a:cubicBezTo>
                    <a:pt x="250" y="142"/>
                    <a:pt x="251" y="140"/>
                    <a:pt x="251" y="140"/>
                  </a:cubicBezTo>
                  <a:cubicBezTo>
                    <a:pt x="252" y="140"/>
                    <a:pt x="253" y="140"/>
                    <a:pt x="254" y="140"/>
                  </a:cubicBezTo>
                  <a:cubicBezTo>
                    <a:pt x="255" y="140"/>
                    <a:pt x="256" y="142"/>
                    <a:pt x="256" y="142"/>
                  </a:cubicBezTo>
                  <a:cubicBezTo>
                    <a:pt x="256" y="142"/>
                    <a:pt x="259" y="142"/>
                    <a:pt x="258" y="142"/>
                  </a:cubicBezTo>
                  <a:cubicBezTo>
                    <a:pt x="262" y="143"/>
                    <a:pt x="262" y="142"/>
                    <a:pt x="265" y="141"/>
                  </a:cubicBezTo>
                  <a:cubicBezTo>
                    <a:pt x="265" y="141"/>
                    <a:pt x="265" y="139"/>
                    <a:pt x="265" y="139"/>
                  </a:cubicBezTo>
                  <a:cubicBezTo>
                    <a:pt x="265" y="138"/>
                    <a:pt x="267" y="139"/>
                    <a:pt x="267" y="138"/>
                  </a:cubicBezTo>
                  <a:cubicBezTo>
                    <a:pt x="267" y="139"/>
                    <a:pt x="267" y="140"/>
                    <a:pt x="267" y="141"/>
                  </a:cubicBezTo>
                  <a:cubicBezTo>
                    <a:pt x="267" y="142"/>
                    <a:pt x="263" y="146"/>
                    <a:pt x="261" y="147"/>
                  </a:cubicBezTo>
                  <a:cubicBezTo>
                    <a:pt x="257" y="148"/>
                    <a:pt x="255" y="146"/>
                    <a:pt x="250" y="148"/>
                  </a:cubicBezTo>
                  <a:cubicBezTo>
                    <a:pt x="250" y="148"/>
                    <a:pt x="247" y="148"/>
                    <a:pt x="246" y="149"/>
                  </a:cubicBezTo>
                  <a:cubicBezTo>
                    <a:pt x="246" y="149"/>
                    <a:pt x="246" y="151"/>
                    <a:pt x="245" y="151"/>
                  </a:cubicBezTo>
                  <a:cubicBezTo>
                    <a:pt x="244" y="151"/>
                    <a:pt x="243" y="151"/>
                    <a:pt x="242" y="151"/>
                  </a:cubicBezTo>
                  <a:cubicBezTo>
                    <a:pt x="239" y="152"/>
                    <a:pt x="237" y="155"/>
                    <a:pt x="240" y="158"/>
                  </a:cubicBezTo>
                  <a:cubicBezTo>
                    <a:pt x="240" y="158"/>
                    <a:pt x="242" y="159"/>
                    <a:pt x="242" y="160"/>
                  </a:cubicBezTo>
                  <a:cubicBezTo>
                    <a:pt x="245" y="160"/>
                    <a:pt x="251" y="159"/>
                    <a:pt x="253" y="158"/>
                  </a:cubicBezTo>
                  <a:cubicBezTo>
                    <a:pt x="254" y="158"/>
                    <a:pt x="254" y="156"/>
                    <a:pt x="255" y="156"/>
                  </a:cubicBezTo>
                  <a:cubicBezTo>
                    <a:pt x="257" y="154"/>
                    <a:pt x="258" y="155"/>
                    <a:pt x="260" y="154"/>
                  </a:cubicBezTo>
                  <a:cubicBezTo>
                    <a:pt x="261" y="153"/>
                    <a:pt x="262" y="149"/>
                    <a:pt x="264" y="149"/>
                  </a:cubicBezTo>
                  <a:cubicBezTo>
                    <a:pt x="266" y="148"/>
                    <a:pt x="267" y="150"/>
                    <a:pt x="269" y="150"/>
                  </a:cubicBezTo>
                  <a:cubicBezTo>
                    <a:pt x="269" y="149"/>
                    <a:pt x="271" y="148"/>
                    <a:pt x="272" y="148"/>
                  </a:cubicBezTo>
                  <a:cubicBezTo>
                    <a:pt x="275" y="147"/>
                    <a:pt x="277" y="148"/>
                    <a:pt x="279" y="147"/>
                  </a:cubicBezTo>
                  <a:cubicBezTo>
                    <a:pt x="279" y="147"/>
                    <a:pt x="280" y="145"/>
                    <a:pt x="280" y="145"/>
                  </a:cubicBezTo>
                  <a:cubicBezTo>
                    <a:pt x="281" y="145"/>
                    <a:pt x="282" y="145"/>
                    <a:pt x="283" y="145"/>
                  </a:cubicBezTo>
                  <a:cubicBezTo>
                    <a:pt x="285" y="147"/>
                    <a:pt x="282" y="149"/>
                    <a:pt x="288" y="148"/>
                  </a:cubicBezTo>
                  <a:cubicBezTo>
                    <a:pt x="291" y="148"/>
                    <a:pt x="292" y="144"/>
                    <a:pt x="292" y="144"/>
                  </a:cubicBezTo>
                  <a:cubicBezTo>
                    <a:pt x="293" y="144"/>
                    <a:pt x="295" y="145"/>
                    <a:pt x="296" y="146"/>
                  </a:cubicBezTo>
                  <a:cubicBezTo>
                    <a:pt x="300" y="146"/>
                    <a:pt x="303" y="144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5"/>
                    <a:pt x="307" y="143"/>
                    <a:pt x="308" y="143"/>
                  </a:cubicBezTo>
                  <a:cubicBezTo>
                    <a:pt x="308" y="142"/>
                    <a:pt x="309" y="143"/>
                    <a:pt x="310" y="142"/>
                  </a:cubicBezTo>
                  <a:cubicBezTo>
                    <a:pt x="309" y="137"/>
                    <a:pt x="309" y="130"/>
                    <a:pt x="306" y="126"/>
                  </a:cubicBezTo>
                  <a:cubicBezTo>
                    <a:pt x="306" y="125"/>
                    <a:pt x="304" y="125"/>
                    <a:pt x="303" y="124"/>
                  </a:cubicBezTo>
                  <a:cubicBezTo>
                    <a:pt x="304" y="123"/>
                    <a:pt x="301" y="124"/>
                    <a:pt x="301" y="124"/>
                  </a:cubicBezTo>
                  <a:cubicBezTo>
                    <a:pt x="301" y="126"/>
                    <a:pt x="301" y="127"/>
                    <a:pt x="301" y="128"/>
                  </a:cubicBezTo>
                  <a:cubicBezTo>
                    <a:pt x="302" y="129"/>
                    <a:pt x="302" y="129"/>
                    <a:pt x="302" y="129"/>
                  </a:cubicBezTo>
                  <a:cubicBezTo>
                    <a:pt x="302" y="131"/>
                    <a:pt x="301" y="130"/>
                    <a:pt x="300" y="132"/>
                  </a:cubicBezTo>
                  <a:cubicBezTo>
                    <a:pt x="300" y="132"/>
                    <a:pt x="300" y="134"/>
                    <a:pt x="300" y="134"/>
                  </a:cubicBezTo>
                  <a:cubicBezTo>
                    <a:pt x="300" y="134"/>
                    <a:pt x="299" y="136"/>
                    <a:pt x="299" y="136"/>
                  </a:cubicBezTo>
                  <a:cubicBezTo>
                    <a:pt x="298" y="133"/>
                    <a:pt x="298" y="132"/>
                    <a:pt x="298" y="130"/>
                  </a:cubicBezTo>
                  <a:cubicBezTo>
                    <a:pt x="296" y="130"/>
                    <a:pt x="295" y="131"/>
                    <a:pt x="294" y="131"/>
                  </a:cubicBezTo>
                  <a:cubicBezTo>
                    <a:pt x="294" y="129"/>
                    <a:pt x="295" y="126"/>
                    <a:pt x="294" y="124"/>
                  </a:cubicBezTo>
                  <a:cubicBezTo>
                    <a:pt x="294" y="123"/>
                    <a:pt x="294" y="123"/>
                    <a:pt x="294" y="123"/>
                  </a:cubicBezTo>
                  <a:cubicBezTo>
                    <a:pt x="293" y="123"/>
                    <a:pt x="292" y="123"/>
                    <a:pt x="291" y="123"/>
                  </a:cubicBezTo>
                  <a:cubicBezTo>
                    <a:pt x="291" y="123"/>
                    <a:pt x="291" y="125"/>
                    <a:pt x="290" y="125"/>
                  </a:cubicBezTo>
                  <a:cubicBezTo>
                    <a:pt x="289" y="126"/>
                    <a:pt x="289" y="125"/>
                    <a:pt x="288" y="126"/>
                  </a:cubicBezTo>
                  <a:cubicBezTo>
                    <a:pt x="286" y="124"/>
                    <a:pt x="285" y="122"/>
                    <a:pt x="284" y="121"/>
                  </a:cubicBezTo>
                  <a:cubicBezTo>
                    <a:pt x="282" y="120"/>
                    <a:pt x="281" y="120"/>
                    <a:pt x="280" y="119"/>
                  </a:cubicBezTo>
                  <a:cubicBezTo>
                    <a:pt x="278" y="117"/>
                    <a:pt x="280" y="111"/>
                    <a:pt x="276" y="110"/>
                  </a:cubicBezTo>
                  <a:close/>
                  <a:moveTo>
                    <a:pt x="213" y="94"/>
                  </a:moveTo>
                  <a:cubicBezTo>
                    <a:pt x="213" y="94"/>
                    <a:pt x="212" y="96"/>
                    <a:pt x="212" y="96"/>
                  </a:cubicBezTo>
                  <a:cubicBezTo>
                    <a:pt x="211" y="97"/>
                    <a:pt x="210" y="96"/>
                    <a:pt x="208" y="97"/>
                  </a:cubicBezTo>
                  <a:cubicBezTo>
                    <a:pt x="211" y="99"/>
                    <a:pt x="209" y="100"/>
                    <a:pt x="207" y="102"/>
                  </a:cubicBezTo>
                  <a:cubicBezTo>
                    <a:pt x="202" y="100"/>
                    <a:pt x="195" y="99"/>
                    <a:pt x="189" y="101"/>
                  </a:cubicBezTo>
                  <a:cubicBezTo>
                    <a:pt x="185" y="102"/>
                    <a:pt x="182" y="107"/>
                    <a:pt x="179" y="109"/>
                  </a:cubicBezTo>
                  <a:cubicBezTo>
                    <a:pt x="175" y="111"/>
                    <a:pt x="174" y="111"/>
                    <a:pt x="171" y="111"/>
                  </a:cubicBezTo>
                  <a:cubicBezTo>
                    <a:pt x="170" y="112"/>
                    <a:pt x="171" y="114"/>
                    <a:pt x="169" y="114"/>
                  </a:cubicBezTo>
                  <a:cubicBezTo>
                    <a:pt x="169" y="115"/>
                    <a:pt x="167" y="114"/>
                    <a:pt x="167" y="114"/>
                  </a:cubicBezTo>
                  <a:cubicBezTo>
                    <a:pt x="165" y="116"/>
                    <a:pt x="165" y="118"/>
                    <a:pt x="165" y="120"/>
                  </a:cubicBezTo>
                  <a:cubicBezTo>
                    <a:pt x="162" y="120"/>
                    <a:pt x="161" y="119"/>
                    <a:pt x="159" y="120"/>
                  </a:cubicBezTo>
                  <a:cubicBezTo>
                    <a:pt x="158" y="121"/>
                    <a:pt x="157" y="122"/>
                    <a:pt x="157" y="122"/>
                  </a:cubicBezTo>
                  <a:cubicBezTo>
                    <a:pt x="155" y="123"/>
                    <a:pt x="154" y="122"/>
                    <a:pt x="153" y="123"/>
                  </a:cubicBezTo>
                  <a:cubicBezTo>
                    <a:pt x="152" y="123"/>
                    <a:pt x="152" y="125"/>
                    <a:pt x="152" y="125"/>
                  </a:cubicBezTo>
                  <a:cubicBezTo>
                    <a:pt x="153" y="125"/>
                    <a:pt x="155" y="125"/>
                    <a:pt x="156" y="126"/>
                  </a:cubicBezTo>
                  <a:cubicBezTo>
                    <a:pt x="157" y="126"/>
                    <a:pt x="160" y="133"/>
                    <a:pt x="161" y="134"/>
                  </a:cubicBezTo>
                  <a:cubicBezTo>
                    <a:pt x="161" y="133"/>
                    <a:pt x="163" y="134"/>
                    <a:pt x="163" y="134"/>
                  </a:cubicBezTo>
                  <a:cubicBezTo>
                    <a:pt x="164" y="133"/>
                    <a:pt x="165" y="131"/>
                    <a:pt x="165" y="131"/>
                  </a:cubicBezTo>
                  <a:cubicBezTo>
                    <a:pt x="170" y="130"/>
                    <a:pt x="169" y="132"/>
                    <a:pt x="170" y="133"/>
                  </a:cubicBezTo>
                  <a:cubicBezTo>
                    <a:pt x="170" y="133"/>
                    <a:pt x="173" y="133"/>
                    <a:pt x="172" y="132"/>
                  </a:cubicBezTo>
                  <a:cubicBezTo>
                    <a:pt x="172" y="132"/>
                    <a:pt x="174" y="132"/>
                    <a:pt x="174" y="132"/>
                  </a:cubicBezTo>
                  <a:cubicBezTo>
                    <a:pt x="175" y="130"/>
                    <a:pt x="174" y="131"/>
                    <a:pt x="176" y="130"/>
                  </a:cubicBezTo>
                  <a:cubicBezTo>
                    <a:pt x="177" y="131"/>
                    <a:pt x="176" y="131"/>
                    <a:pt x="177" y="132"/>
                  </a:cubicBezTo>
                  <a:cubicBezTo>
                    <a:pt x="177" y="128"/>
                    <a:pt x="177" y="128"/>
                    <a:pt x="177" y="128"/>
                  </a:cubicBezTo>
                  <a:cubicBezTo>
                    <a:pt x="176" y="128"/>
                    <a:pt x="176" y="124"/>
                    <a:pt x="178" y="126"/>
                  </a:cubicBezTo>
                  <a:cubicBezTo>
                    <a:pt x="179" y="126"/>
                    <a:pt x="180" y="132"/>
                    <a:pt x="181" y="133"/>
                  </a:cubicBezTo>
                  <a:cubicBezTo>
                    <a:pt x="182" y="134"/>
                    <a:pt x="182" y="134"/>
                    <a:pt x="182" y="134"/>
                  </a:cubicBezTo>
                  <a:cubicBezTo>
                    <a:pt x="187" y="131"/>
                    <a:pt x="188" y="128"/>
                    <a:pt x="188" y="122"/>
                  </a:cubicBezTo>
                  <a:cubicBezTo>
                    <a:pt x="188" y="123"/>
                    <a:pt x="190" y="125"/>
                    <a:pt x="190" y="126"/>
                  </a:cubicBezTo>
                  <a:cubicBezTo>
                    <a:pt x="189" y="127"/>
                    <a:pt x="192" y="126"/>
                    <a:pt x="192" y="126"/>
                  </a:cubicBezTo>
                  <a:cubicBezTo>
                    <a:pt x="192" y="125"/>
                    <a:pt x="192" y="124"/>
                    <a:pt x="192" y="124"/>
                  </a:cubicBezTo>
                  <a:cubicBezTo>
                    <a:pt x="193" y="123"/>
                    <a:pt x="194" y="123"/>
                    <a:pt x="195" y="123"/>
                  </a:cubicBezTo>
                  <a:cubicBezTo>
                    <a:pt x="194" y="120"/>
                    <a:pt x="195" y="120"/>
                    <a:pt x="194" y="117"/>
                  </a:cubicBezTo>
                  <a:cubicBezTo>
                    <a:pt x="194" y="117"/>
                    <a:pt x="195" y="116"/>
                    <a:pt x="195" y="116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7" y="115"/>
                    <a:pt x="196" y="116"/>
                    <a:pt x="197" y="117"/>
                  </a:cubicBezTo>
                  <a:cubicBezTo>
                    <a:pt x="197" y="117"/>
                    <a:pt x="199" y="116"/>
                    <a:pt x="199" y="116"/>
                  </a:cubicBezTo>
                  <a:cubicBezTo>
                    <a:pt x="199" y="116"/>
                    <a:pt x="199" y="114"/>
                    <a:pt x="199" y="113"/>
                  </a:cubicBezTo>
                  <a:cubicBezTo>
                    <a:pt x="200" y="112"/>
                    <a:pt x="201" y="113"/>
                    <a:pt x="201" y="112"/>
                  </a:cubicBezTo>
                  <a:cubicBezTo>
                    <a:pt x="202" y="112"/>
                    <a:pt x="203" y="112"/>
                    <a:pt x="203" y="112"/>
                  </a:cubicBezTo>
                  <a:cubicBezTo>
                    <a:pt x="202" y="115"/>
                    <a:pt x="201" y="117"/>
                    <a:pt x="200" y="120"/>
                  </a:cubicBezTo>
                  <a:cubicBezTo>
                    <a:pt x="201" y="121"/>
                    <a:pt x="203" y="122"/>
                    <a:pt x="205" y="123"/>
                  </a:cubicBezTo>
                  <a:cubicBezTo>
                    <a:pt x="208" y="117"/>
                    <a:pt x="206" y="121"/>
                    <a:pt x="211" y="119"/>
                  </a:cubicBezTo>
                  <a:cubicBezTo>
                    <a:pt x="215" y="117"/>
                    <a:pt x="212" y="109"/>
                    <a:pt x="215" y="109"/>
                  </a:cubicBezTo>
                  <a:cubicBezTo>
                    <a:pt x="221" y="112"/>
                    <a:pt x="221" y="112"/>
                    <a:pt x="221" y="112"/>
                  </a:cubicBezTo>
                  <a:cubicBezTo>
                    <a:pt x="221" y="110"/>
                    <a:pt x="220" y="110"/>
                    <a:pt x="220" y="110"/>
                  </a:cubicBezTo>
                  <a:cubicBezTo>
                    <a:pt x="220" y="109"/>
                    <a:pt x="220" y="108"/>
                    <a:pt x="220" y="108"/>
                  </a:cubicBezTo>
                  <a:cubicBezTo>
                    <a:pt x="220" y="107"/>
                    <a:pt x="221" y="107"/>
                    <a:pt x="222" y="107"/>
                  </a:cubicBezTo>
                  <a:cubicBezTo>
                    <a:pt x="223" y="106"/>
                    <a:pt x="223" y="103"/>
                    <a:pt x="224" y="102"/>
                  </a:cubicBezTo>
                  <a:cubicBezTo>
                    <a:pt x="222" y="99"/>
                    <a:pt x="218" y="93"/>
                    <a:pt x="213" y="94"/>
                  </a:cubicBezTo>
                  <a:close/>
                  <a:moveTo>
                    <a:pt x="269" y="92"/>
                  </a:moveTo>
                  <a:cubicBezTo>
                    <a:pt x="268" y="92"/>
                    <a:pt x="267" y="94"/>
                    <a:pt x="266" y="94"/>
                  </a:cubicBezTo>
                  <a:cubicBezTo>
                    <a:pt x="264" y="95"/>
                    <a:pt x="264" y="93"/>
                    <a:pt x="262" y="94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59" y="96"/>
                    <a:pt x="258" y="95"/>
                    <a:pt x="256" y="96"/>
                  </a:cubicBezTo>
                  <a:cubicBezTo>
                    <a:pt x="256" y="96"/>
                    <a:pt x="256" y="97"/>
                    <a:pt x="256" y="97"/>
                  </a:cubicBezTo>
                  <a:cubicBezTo>
                    <a:pt x="253" y="99"/>
                    <a:pt x="250" y="99"/>
                    <a:pt x="245" y="100"/>
                  </a:cubicBezTo>
                  <a:cubicBezTo>
                    <a:pt x="245" y="103"/>
                    <a:pt x="245" y="107"/>
                    <a:pt x="245" y="110"/>
                  </a:cubicBezTo>
                  <a:cubicBezTo>
                    <a:pt x="246" y="110"/>
                    <a:pt x="247" y="110"/>
                    <a:pt x="248" y="110"/>
                  </a:cubicBezTo>
                  <a:cubicBezTo>
                    <a:pt x="249" y="111"/>
                    <a:pt x="253" y="114"/>
                    <a:pt x="255" y="114"/>
                  </a:cubicBezTo>
                  <a:cubicBezTo>
                    <a:pt x="258" y="114"/>
                    <a:pt x="261" y="111"/>
                    <a:pt x="263" y="110"/>
                  </a:cubicBezTo>
                  <a:cubicBezTo>
                    <a:pt x="265" y="110"/>
                    <a:pt x="266" y="111"/>
                    <a:pt x="268" y="110"/>
                  </a:cubicBezTo>
                  <a:cubicBezTo>
                    <a:pt x="268" y="110"/>
                    <a:pt x="270" y="108"/>
                    <a:pt x="271" y="107"/>
                  </a:cubicBezTo>
                  <a:cubicBezTo>
                    <a:pt x="271" y="106"/>
                    <a:pt x="271" y="105"/>
                    <a:pt x="271" y="104"/>
                  </a:cubicBezTo>
                  <a:cubicBezTo>
                    <a:pt x="271" y="103"/>
                    <a:pt x="266" y="101"/>
                    <a:pt x="268" y="100"/>
                  </a:cubicBezTo>
                  <a:cubicBezTo>
                    <a:pt x="269" y="100"/>
                    <a:pt x="273" y="100"/>
                    <a:pt x="274" y="100"/>
                  </a:cubicBezTo>
                  <a:cubicBezTo>
                    <a:pt x="275" y="99"/>
                    <a:pt x="276" y="96"/>
                    <a:pt x="276" y="94"/>
                  </a:cubicBezTo>
                  <a:cubicBezTo>
                    <a:pt x="275" y="93"/>
                    <a:pt x="274" y="94"/>
                    <a:pt x="272" y="94"/>
                  </a:cubicBezTo>
                  <a:cubicBezTo>
                    <a:pt x="272" y="93"/>
                    <a:pt x="271" y="92"/>
                    <a:pt x="269" y="92"/>
                  </a:cubicBezTo>
                  <a:close/>
                  <a:moveTo>
                    <a:pt x="231" y="90"/>
                  </a:moveTo>
                  <a:cubicBezTo>
                    <a:pt x="226" y="90"/>
                    <a:pt x="224" y="97"/>
                    <a:pt x="229" y="100"/>
                  </a:cubicBezTo>
                  <a:cubicBezTo>
                    <a:pt x="230" y="101"/>
                    <a:pt x="232" y="100"/>
                    <a:pt x="235" y="100"/>
                  </a:cubicBezTo>
                  <a:cubicBezTo>
                    <a:pt x="235" y="100"/>
                    <a:pt x="237" y="97"/>
                    <a:pt x="237" y="97"/>
                  </a:cubicBezTo>
                  <a:cubicBezTo>
                    <a:pt x="238" y="94"/>
                    <a:pt x="234" y="90"/>
                    <a:pt x="231" y="90"/>
                  </a:cubicBezTo>
                  <a:close/>
                  <a:moveTo>
                    <a:pt x="250" y="84"/>
                  </a:moveTo>
                  <a:cubicBezTo>
                    <a:pt x="250" y="85"/>
                    <a:pt x="250" y="85"/>
                    <a:pt x="250" y="85"/>
                  </a:cubicBezTo>
                  <a:cubicBezTo>
                    <a:pt x="245" y="85"/>
                    <a:pt x="245" y="85"/>
                    <a:pt x="242" y="87"/>
                  </a:cubicBezTo>
                  <a:cubicBezTo>
                    <a:pt x="242" y="88"/>
                    <a:pt x="242" y="88"/>
                    <a:pt x="241" y="89"/>
                  </a:cubicBezTo>
                  <a:cubicBezTo>
                    <a:pt x="242" y="89"/>
                    <a:pt x="242" y="90"/>
                    <a:pt x="244" y="90"/>
                  </a:cubicBezTo>
                  <a:cubicBezTo>
                    <a:pt x="246" y="89"/>
                    <a:pt x="246" y="89"/>
                    <a:pt x="246" y="89"/>
                  </a:cubicBezTo>
                  <a:cubicBezTo>
                    <a:pt x="246" y="89"/>
                    <a:pt x="252" y="89"/>
                    <a:pt x="253" y="89"/>
                  </a:cubicBezTo>
                  <a:cubicBezTo>
                    <a:pt x="254" y="89"/>
                    <a:pt x="254" y="91"/>
                    <a:pt x="254" y="92"/>
                  </a:cubicBezTo>
                  <a:cubicBezTo>
                    <a:pt x="256" y="92"/>
                    <a:pt x="257" y="92"/>
                    <a:pt x="258" y="92"/>
                  </a:cubicBezTo>
                  <a:cubicBezTo>
                    <a:pt x="258" y="92"/>
                    <a:pt x="258" y="91"/>
                    <a:pt x="258" y="90"/>
                  </a:cubicBezTo>
                  <a:cubicBezTo>
                    <a:pt x="258" y="89"/>
                    <a:pt x="260" y="89"/>
                    <a:pt x="261" y="88"/>
                  </a:cubicBezTo>
                  <a:cubicBezTo>
                    <a:pt x="261" y="88"/>
                    <a:pt x="262" y="87"/>
                    <a:pt x="260" y="88"/>
                  </a:cubicBezTo>
                  <a:cubicBezTo>
                    <a:pt x="260" y="86"/>
                    <a:pt x="260" y="87"/>
                    <a:pt x="260" y="85"/>
                  </a:cubicBezTo>
                  <a:cubicBezTo>
                    <a:pt x="259" y="85"/>
                    <a:pt x="257" y="85"/>
                    <a:pt x="256" y="85"/>
                  </a:cubicBezTo>
                  <a:cubicBezTo>
                    <a:pt x="254" y="85"/>
                    <a:pt x="253" y="83"/>
                    <a:pt x="250" y="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5" name="Freeform 295">
              <a:extLst>
                <a:ext uri="{FF2B5EF4-FFF2-40B4-BE49-F238E27FC236}">
                  <a16:creationId xmlns:a16="http://schemas.microsoft.com/office/drawing/2014/main" xmlns="" id="{4528E43E-3CC5-444C-BA8A-613911A07A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6276" y="376913"/>
              <a:ext cx="2748506" cy="2191645"/>
            </a:xfrm>
            <a:custGeom>
              <a:avLst/>
              <a:gdLst>
                <a:gd name="T0" fmla="*/ 256 w 780"/>
                <a:gd name="T1" fmla="*/ 253 h 622"/>
                <a:gd name="T2" fmla="*/ 316 w 780"/>
                <a:gd name="T3" fmla="*/ 199 h 622"/>
                <a:gd name="T4" fmla="*/ 534 w 780"/>
                <a:gd name="T5" fmla="*/ 193 h 622"/>
                <a:gd name="T6" fmla="*/ 457 w 780"/>
                <a:gd name="T7" fmla="*/ 181 h 622"/>
                <a:gd name="T8" fmla="*/ 548 w 780"/>
                <a:gd name="T9" fmla="*/ 219 h 622"/>
                <a:gd name="T10" fmla="*/ 582 w 780"/>
                <a:gd name="T11" fmla="*/ 313 h 622"/>
                <a:gd name="T12" fmla="*/ 622 w 780"/>
                <a:gd name="T13" fmla="*/ 348 h 622"/>
                <a:gd name="T14" fmla="*/ 639 w 780"/>
                <a:gd name="T15" fmla="*/ 286 h 622"/>
                <a:gd name="T16" fmla="*/ 690 w 780"/>
                <a:gd name="T17" fmla="*/ 273 h 622"/>
                <a:gd name="T18" fmla="*/ 644 w 780"/>
                <a:gd name="T19" fmla="*/ 243 h 622"/>
                <a:gd name="T20" fmla="*/ 586 w 780"/>
                <a:gd name="T21" fmla="*/ 191 h 622"/>
                <a:gd name="T22" fmla="*/ 565 w 780"/>
                <a:gd name="T23" fmla="*/ 41 h 622"/>
                <a:gd name="T24" fmla="*/ 400 w 780"/>
                <a:gd name="T25" fmla="*/ 45 h 622"/>
                <a:gd name="T26" fmla="*/ 478 w 780"/>
                <a:gd name="T27" fmla="*/ 82 h 622"/>
                <a:gd name="T28" fmla="*/ 455 w 780"/>
                <a:gd name="T29" fmla="*/ 123 h 622"/>
                <a:gd name="T30" fmla="*/ 576 w 780"/>
                <a:gd name="T31" fmla="*/ 82 h 622"/>
                <a:gd name="T32" fmla="*/ 655 w 780"/>
                <a:gd name="T33" fmla="*/ 33 h 622"/>
                <a:gd name="T34" fmla="*/ 566 w 780"/>
                <a:gd name="T35" fmla="*/ 20 h 622"/>
                <a:gd name="T36" fmla="*/ 96 w 780"/>
                <a:gd name="T37" fmla="*/ 464 h 622"/>
                <a:gd name="T38" fmla="*/ 128 w 780"/>
                <a:gd name="T39" fmla="*/ 514 h 622"/>
                <a:gd name="T40" fmla="*/ 525 w 780"/>
                <a:gd name="T41" fmla="*/ 574 h 622"/>
                <a:gd name="T42" fmla="*/ 643 w 780"/>
                <a:gd name="T43" fmla="*/ 584 h 622"/>
                <a:gd name="T44" fmla="*/ 683 w 780"/>
                <a:gd name="T45" fmla="*/ 580 h 622"/>
                <a:gd name="T46" fmla="*/ 615 w 780"/>
                <a:gd name="T47" fmla="*/ 558 h 622"/>
                <a:gd name="T48" fmla="*/ 731 w 780"/>
                <a:gd name="T49" fmla="*/ 471 h 622"/>
                <a:gd name="T50" fmla="*/ 678 w 780"/>
                <a:gd name="T51" fmla="*/ 399 h 622"/>
                <a:gd name="T52" fmla="*/ 564 w 780"/>
                <a:gd name="T53" fmla="*/ 349 h 622"/>
                <a:gd name="T54" fmla="*/ 524 w 780"/>
                <a:gd name="T55" fmla="*/ 498 h 622"/>
                <a:gd name="T56" fmla="*/ 443 w 780"/>
                <a:gd name="T57" fmla="*/ 341 h 622"/>
                <a:gd name="T58" fmla="*/ 516 w 780"/>
                <a:gd name="T59" fmla="*/ 264 h 622"/>
                <a:gd name="T60" fmla="*/ 425 w 780"/>
                <a:gd name="T61" fmla="*/ 235 h 622"/>
                <a:gd name="T62" fmla="*/ 399 w 780"/>
                <a:gd name="T63" fmla="*/ 201 h 622"/>
                <a:gd name="T64" fmla="*/ 387 w 780"/>
                <a:gd name="T65" fmla="*/ 265 h 622"/>
                <a:gd name="T66" fmla="*/ 286 w 780"/>
                <a:gd name="T67" fmla="*/ 275 h 622"/>
                <a:gd name="T68" fmla="*/ 120 w 780"/>
                <a:gd name="T69" fmla="*/ 217 h 622"/>
                <a:gd name="T70" fmla="*/ 7 w 780"/>
                <a:gd name="T71" fmla="*/ 232 h 622"/>
                <a:gd name="T72" fmla="*/ 611 w 780"/>
                <a:gd name="T73" fmla="*/ 562 h 622"/>
                <a:gd name="T74" fmla="*/ 682 w 780"/>
                <a:gd name="T75" fmla="*/ 572 h 622"/>
                <a:gd name="T76" fmla="*/ 598 w 780"/>
                <a:gd name="T77" fmla="*/ 502 h 622"/>
                <a:gd name="T78" fmla="*/ 778 w 780"/>
                <a:gd name="T79" fmla="*/ 550 h 622"/>
                <a:gd name="T80" fmla="*/ 373 w 780"/>
                <a:gd name="T81" fmla="*/ 505 h 622"/>
                <a:gd name="T82" fmla="*/ 387 w 780"/>
                <a:gd name="T83" fmla="*/ 513 h 622"/>
                <a:gd name="T84" fmla="*/ 341 w 780"/>
                <a:gd name="T85" fmla="*/ 409 h 622"/>
                <a:gd name="T86" fmla="*/ 447 w 780"/>
                <a:gd name="T87" fmla="*/ 88 h 622"/>
                <a:gd name="T88" fmla="*/ 668 w 780"/>
                <a:gd name="T89" fmla="*/ 337 h 622"/>
                <a:gd name="T90" fmla="*/ 623 w 780"/>
                <a:gd name="T91" fmla="*/ 282 h 622"/>
                <a:gd name="T92" fmla="*/ 567 w 780"/>
                <a:gd name="T93" fmla="*/ 239 h 622"/>
                <a:gd name="T94" fmla="*/ 381 w 780"/>
                <a:gd name="T95" fmla="*/ 156 h 622"/>
                <a:gd name="T96" fmla="*/ 429 w 780"/>
                <a:gd name="T97" fmla="*/ 130 h 622"/>
                <a:gd name="T98" fmla="*/ 453 w 780"/>
                <a:gd name="T99" fmla="*/ 134 h 622"/>
                <a:gd name="T100" fmla="*/ 391 w 780"/>
                <a:gd name="T101" fmla="*/ 103 h 622"/>
                <a:gd name="T102" fmla="*/ 391 w 780"/>
                <a:gd name="T103" fmla="*/ 201 h 622"/>
                <a:gd name="T104" fmla="*/ 362 w 780"/>
                <a:gd name="T105" fmla="*/ 120 h 622"/>
                <a:gd name="T106" fmla="*/ 315 w 780"/>
                <a:gd name="T107" fmla="*/ 98 h 622"/>
                <a:gd name="T108" fmla="*/ 315 w 780"/>
                <a:gd name="T109" fmla="*/ 75 h 622"/>
                <a:gd name="T110" fmla="*/ 270 w 780"/>
                <a:gd name="T111" fmla="*/ 341 h 622"/>
                <a:gd name="T112" fmla="*/ 192 w 780"/>
                <a:gd name="T113" fmla="*/ 301 h 622"/>
                <a:gd name="T114" fmla="*/ 377 w 780"/>
                <a:gd name="T115" fmla="*/ 233 h 622"/>
                <a:gd name="T116" fmla="*/ 149 w 780"/>
                <a:gd name="T117" fmla="*/ 200 h 622"/>
                <a:gd name="T118" fmla="*/ 276 w 780"/>
                <a:gd name="T119" fmla="*/ 112 h 622"/>
                <a:gd name="T120" fmla="*/ 242 w 780"/>
                <a:gd name="T121" fmla="*/ 151 h 622"/>
                <a:gd name="T122" fmla="*/ 181 w 780"/>
                <a:gd name="T123" fmla="*/ 133 h 622"/>
                <a:gd name="T124" fmla="*/ 256 w 780"/>
                <a:gd name="T125" fmla="*/ 85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0" h="622">
                  <a:moveTo>
                    <a:pt x="204" y="193"/>
                  </a:moveTo>
                  <a:cubicBezTo>
                    <a:pt x="204" y="194"/>
                    <a:pt x="201" y="194"/>
                    <a:pt x="200" y="194"/>
                  </a:cubicBezTo>
                  <a:cubicBezTo>
                    <a:pt x="199" y="195"/>
                    <a:pt x="200" y="196"/>
                    <a:pt x="199" y="197"/>
                  </a:cubicBezTo>
                  <a:cubicBezTo>
                    <a:pt x="198" y="199"/>
                    <a:pt x="196" y="199"/>
                    <a:pt x="195" y="201"/>
                  </a:cubicBezTo>
                  <a:cubicBezTo>
                    <a:pt x="195" y="202"/>
                    <a:pt x="194" y="202"/>
                    <a:pt x="193" y="202"/>
                  </a:cubicBezTo>
                  <a:cubicBezTo>
                    <a:pt x="195" y="203"/>
                    <a:pt x="192" y="206"/>
                    <a:pt x="199" y="206"/>
                  </a:cubicBezTo>
                  <a:cubicBezTo>
                    <a:pt x="204" y="206"/>
                    <a:pt x="201" y="204"/>
                    <a:pt x="203" y="203"/>
                  </a:cubicBezTo>
                  <a:cubicBezTo>
                    <a:pt x="206" y="202"/>
                    <a:pt x="207" y="205"/>
                    <a:pt x="205" y="205"/>
                  </a:cubicBezTo>
                  <a:cubicBezTo>
                    <a:pt x="205" y="205"/>
                    <a:pt x="205" y="206"/>
                    <a:pt x="205" y="206"/>
                  </a:cubicBezTo>
                  <a:cubicBezTo>
                    <a:pt x="208" y="206"/>
                    <a:pt x="207" y="207"/>
                    <a:pt x="207" y="207"/>
                  </a:cubicBezTo>
                  <a:cubicBezTo>
                    <a:pt x="206" y="207"/>
                    <a:pt x="204" y="207"/>
                    <a:pt x="203" y="207"/>
                  </a:cubicBezTo>
                  <a:cubicBezTo>
                    <a:pt x="203" y="210"/>
                    <a:pt x="203" y="210"/>
                    <a:pt x="203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09"/>
                    <a:pt x="211" y="207"/>
                    <a:pt x="211" y="206"/>
                  </a:cubicBezTo>
                  <a:cubicBezTo>
                    <a:pt x="212" y="206"/>
                    <a:pt x="217" y="208"/>
                    <a:pt x="219" y="208"/>
                  </a:cubicBezTo>
                  <a:cubicBezTo>
                    <a:pt x="220" y="208"/>
                    <a:pt x="221" y="206"/>
                    <a:pt x="222" y="205"/>
                  </a:cubicBezTo>
                  <a:cubicBezTo>
                    <a:pt x="225" y="204"/>
                    <a:pt x="230" y="205"/>
                    <a:pt x="233" y="205"/>
                  </a:cubicBezTo>
                  <a:cubicBezTo>
                    <a:pt x="233" y="205"/>
                    <a:pt x="233" y="207"/>
                    <a:pt x="233" y="207"/>
                  </a:cubicBezTo>
                  <a:cubicBezTo>
                    <a:pt x="227" y="207"/>
                    <a:pt x="226" y="207"/>
                    <a:pt x="222" y="209"/>
                  </a:cubicBezTo>
                  <a:cubicBezTo>
                    <a:pt x="222" y="209"/>
                    <a:pt x="222" y="211"/>
                    <a:pt x="222" y="211"/>
                  </a:cubicBezTo>
                  <a:cubicBezTo>
                    <a:pt x="221" y="211"/>
                    <a:pt x="219" y="210"/>
                    <a:pt x="219" y="210"/>
                  </a:cubicBezTo>
                  <a:cubicBezTo>
                    <a:pt x="217" y="210"/>
                    <a:pt x="217" y="211"/>
                    <a:pt x="215" y="211"/>
                  </a:cubicBezTo>
                  <a:cubicBezTo>
                    <a:pt x="211" y="212"/>
                    <a:pt x="201" y="213"/>
                    <a:pt x="207" y="217"/>
                  </a:cubicBezTo>
                  <a:cubicBezTo>
                    <a:pt x="208" y="219"/>
                    <a:pt x="210" y="219"/>
                    <a:pt x="213" y="219"/>
                  </a:cubicBezTo>
                  <a:cubicBezTo>
                    <a:pt x="213" y="219"/>
                    <a:pt x="213" y="217"/>
                    <a:pt x="214" y="217"/>
                  </a:cubicBezTo>
                  <a:cubicBezTo>
                    <a:pt x="214" y="217"/>
                    <a:pt x="217" y="220"/>
                    <a:pt x="218" y="220"/>
                  </a:cubicBezTo>
                  <a:cubicBezTo>
                    <a:pt x="219" y="220"/>
                    <a:pt x="221" y="218"/>
                    <a:pt x="223" y="218"/>
                  </a:cubicBezTo>
                  <a:cubicBezTo>
                    <a:pt x="223" y="218"/>
                    <a:pt x="230" y="218"/>
                    <a:pt x="231" y="218"/>
                  </a:cubicBezTo>
                  <a:cubicBezTo>
                    <a:pt x="231" y="218"/>
                    <a:pt x="232" y="219"/>
                    <a:pt x="234" y="219"/>
                  </a:cubicBezTo>
                  <a:cubicBezTo>
                    <a:pt x="235" y="219"/>
                    <a:pt x="239" y="217"/>
                    <a:pt x="241" y="217"/>
                  </a:cubicBezTo>
                  <a:cubicBezTo>
                    <a:pt x="242" y="218"/>
                    <a:pt x="242" y="220"/>
                    <a:pt x="244" y="219"/>
                  </a:cubicBezTo>
                  <a:cubicBezTo>
                    <a:pt x="244" y="219"/>
                    <a:pt x="248" y="218"/>
                    <a:pt x="248" y="218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0" y="216"/>
                    <a:pt x="252" y="217"/>
                    <a:pt x="253" y="218"/>
                  </a:cubicBezTo>
                  <a:cubicBezTo>
                    <a:pt x="253" y="218"/>
                    <a:pt x="253" y="220"/>
                    <a:pt x="253" y="220"/>
                  </a:cubicBezTo>
                  <a:cubicBezTo>
                    <a:pt x="254" y="220"/>
                    <a:pt x="255" y="220"/>
                    <a:pt x="256" y="220"/>
                  </a:cubicBezTo>
                  <a:cubicBezTo>
                    <a:pt x="257" y="220"/>
                    <a:pt x="258" y="217"/>
                    <a:pt x="260" y="217"/>
                  </a:cubicBezTo>
                  <a:cubicBezTo>
                    <a:pt x="261" y="217"/>
                    <a:pt x="261" y="218"/>
                    <a:pt x="262" y="218"/>
                  </a:cubicBezTo>
                  <a:cubicBezTo>
                    <a:pt x="262" y="218"/>
                    <a:pt x="262" y="220"/>
                    <a:pt x="262" y="220"/>
                  </a:cubicBezTo>
                  <a:cubicBezTo>
                    <a:pt x="261" y="220"/>
                    <a:pt x="260" y="220"/>
                    <a:pt x="259" y="220"/>
                  </a:cubicBezTo>
                  <a:cubicBezTo>
                    <a:pt x="258" y="225"/>
                    <a:pt x="260" y="222"/>
                    <a:pt x="256" y="224"/>
                  </a:cubicBezTo>
                  <a:cubicBezTo>
                    <a:pt x="256" y="224"/>
                    <a:pt x="255" y="226"/>
                    <a:pt x="255" y="226"/>
                  </a:cubicBezTo>
                  <a:cubicBezTo>
                    <a:pt x="253" y="227"/>
                    <a:pt x="246" y="227"/>
                    <a:pt x="244" y="226"/>
                  </a:cubicBezTo>
                  <a:cubicBezTo>
                    <a:pt x="243" y="226"/>
                    <a:pt x="242" y="224"/>
                    <a:pt x="241" y="224"/>
                  </a:cubicBezTo>
                  <a:cubicBezTo>
                    <a:pt x="240" y="224"/>
                    <a:pt x="232" y="225"/>
                    <a:pt x="231" y="226"/>
                  </a:cubicBezTo>
                  <a:cubicBezTo>
                    <a:pt x="230" y="226"/>
                    <a:pt x="230" y="228"/>
                    <a:pt x="230" y="228"/>
                  </a:cubicBezTo>
                  <a:cubicBezTo>
                    <a:pt x="226" y="229"/>
                    <a:pt x="218" y="228"/>
                    <a:pt x="214" y="228"/>
                  </a:cubicBezTo>
                  <a:cubicBezTo>
                    <a:pt x="216" y="229"/>
                    <a:pt x="213" y="233"/>
                    <a:pt x="213" y="233"/>
                  </a:cubicBezTo>
                  <a:cubicBezTo>
                    <a:pt x="213" y="237"/>
                    <a:pt x="214" y="234"/>
                    <a:pt x="215" y="235"/>
                  </a:cubicBezTo>
                  <a:cubicBezTo>
                    <a:pt x="215" y="236"/>
                    <a:pt x="215" y="237"/>
                    <a:pt x="215" y="237"/>
                  </a:cubicBezTo>
                  <a:cubicBezTo>
                    <a:pt x="216" y="238"/>
                    <a:pt x="218" y="238"/>
                    <a:pt x="219" y="239"/>
                  </a:cubicBezTo>
                  <a:cubicBezTo>
                    <a:pt x="219" y="239"/>
                    <a:pt x="219" y="241"/>
                    <a:pt x="219" y="241"/>
                  </a:cubicBezTo>
                  <a:cubicBezTo>
                    <a:pt x="221" y="242"/>
                    <a:pt x="225" y="244"/>
                    <a:pt x="228" y="245"/>
                  </a:cubicBezTo>
                  <a:cubicBezTo>
                    <a:pt x="229" y="245"/>
                    <a:pt x="231" y="244"/>
                    <a:pt x="231" y="244"/>
                  </a:cubicBezTo>
                  <a:cubicBezTo>
                    <a:pt x="233" y="244"/>
                    <a:pt x="237" y="245"/>
                    <a:pt x="239" y="246"/>
                  </a:cubicBezTo>
                  <a:cubicBezTo>
                    <a:pt x="240" y="247"/>
                    <a:pt x="240" y="252"/>
                    <a:pt x="241" y="254"/>
                  </a:cubicBezTo>
                  <a:cubicBezTo>
                    <a:pt x="242" y="254"/>
                    <a:pt x="243" y="253"/>
                    <a:pt x="245" y="253"/>
                  </a:cubicBezTo>
                  <a:cubicBezTo>
                    <a:pt x="246" y="255"/>
                    <a:pt x="246" y="255"/>
                    <a:pt x="246" y="255"/>
                  </a:cubicBezTo>
                  <a:cubicBezTo>
                    <a:pt x="246" y="255"/>
                    <a:pt x="247" y="255"/>
                    <a:pt x="248" y="255"/>
                  </a:cubicBezTo>
                  <a:cubicBezTo>
                    <a:pt x="248" y="256"/>
                    <a:pt x="248" y="256"/>
                    <a:pt x="248" y="256"/>
                  </a:cubicBezTo>
                  <a:cubicBezTo>
                    <a:pt x="250" y="256"/>
                    <a:pt x="254" y="256"/>
                    <a:pt x="256" y="255"/>
                  </a:cubicBezTo>
                  <a:cubicBezTo>
                    <a:pt x="256" y="255"/>
                    <a:pt x="256" y="253"/>
                    <a:pt x="256" y="253"/>
                  </a:cubicBezTo>
                  <a:cubicBezTo>
                    <a:pt x="257" y="253"/>
                    <a:pt x="258" y="253"/>
                    <a:pt x="258" y="253"/>
                  </a:cubicBezTo>
                  <a:cubicBezTo>
                    <a:pt x="260" y="252"/>
                    <a:pt x="260" y="253"/>
                    <a:pt x="262" y="253"/>
                  </a:cubicBezTo>
                  <a:cubicBezTo>
                    <a:pt x="263" y="253"/>
                    <a:pt x="268" y="254"/>
                    <a:pt x="270" y="253"/>
                  </a:cubicBezTo>
                  <a:cubicBezTo>
                    <a:pt x="270" y="253"/>
                    <a:pt x="270" y="253"/>
                    <a:pt x="270" y="253"/>
                  </a:cubicBezTo>
                  <a:cubicBezTo>
                    <a:pt x="272" y="252"/>
                    <a:pt x="275" y="251"/>
                    <a:pt x="276" y="251"/>
                  </a:cubicBezTo>
                  <a:cubicBezTo>
                    <a:pt x="277" y="250"/>
                    <a:pt x="279" y="251"/>
                    <a:pt x="280" y="251"/>
                  </a:cubicBezTo>
                  <a:cubicBezTo>
                    <a:pt x="280" y="248"/>
                    <a:pt x="280" y="248"/>
                    <a:pt x="280" y="248"/>
                  </a:cubicBezTo>
                  <a:cubicBezTo>
                    <a:pt x="281" y="248"/>
                    <a:pt x="282" y="249"/>
                    <a:pt x="283" y="249"/>
                  </a:cubicBezTo>
                  <a:cubicBezTo>
                    <a:pt x="285" y="248"/>
                    <a:pt x="289" y="245"/>
                    <a:pt x="291" y="245"/>
                  </a:cubicBezTo>
                  <a:cubicBezTo>
                    <a:pt x="294" y="244"/>
                    <a:pt x="295" y="245"/>
                    <a:pt x="298" y="243"/>
                  </a:cubicBezTo>
                  <a:cubicBezTo>
                    <a:pt x="298" y="243"/>
                    <a:pt x="300" y="240"/>
                    <a:pt x="300" y="239"/>
                  </a:cubicBezTo>
                  <a:cubicBezTo>
                    <a:pt x="301" y="239"/>
                    <a:pt x="303" y="239"/>
                    <a:pt x="304" y="239"/>
                  </a:cubicBezTo>
                  <a:cubicBezTo>
                    <a:pt x="305" y="238"/>
                    <a:pt x="307" y="236"/>
                    <a:pt x="308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10" y="234"/>
                    <a:pt x="311" y="235"/>
                    <a:pt x="312" y="235"/>
                  </a:cubicBezTo>
                  <a:cubicBezTo>
                    <a:pt x="311" y="237"/>
                    <a:pt x="310" y="239"/>
                    <a:pt x="309" y="241"/>
                  </a:cubicBezTo>
                  <a:cubicBezTo>
                    <a:pt x="310" y="241"/>
                    <a:pt x="310" y="243"/>
                    <a:pt x="310" y="243"/>
                  </a:cubicBezTo>
                  <a:cubicBezTo>
                    <a:pt x="313" y="244"/>
                    <a:pt x="315" y="243"/>
                    <a:pt x="318" y="244"/>
                  </a:cubicBezTo>
                  <a:cubicBezTo>
                    <a:pt x="318" y="244"/>
                    <a:pt x="317" y="247"/>
                    <a:pt x="318" y="247"/>
                  </a:cubicBezTo>
                  <a:cubicBezTo>
                    <a:pt x="318" y="247"/>
                    <a:pt x="320" y="248"/>
                    <a:pt x="320" y="247"/>
                  </a:cubicBezTo>
                  <a:cubicBezTo>
                    <a:pt x="321" y="247"/>
                    <a:pt x="321" y="246"/>
                    <a:pt x="322" y="245"/>
                  </a:cubicBezTo>
                  <a:cubicBezTo>
                    <a:pt x="323" y="246"/>
                    <a:pt x="325" y="249"/>
                    <a:pt x="327" y="249"/>
                  </a:cubicBezTo>
                  <a:cubicBezTo>
                    <a:pt x="328" y="249"/>
                    <a:pt x="329" y="247"/>
                    <a:pt x="330" y="247"/>
                  </a:cubicBezTo>
                  <a:cubicBezTo>
                    <a:pt x="331" y="248"/>
                    <a:pt x="331" y="250"/>
                    <a:pt x="334" y="250"/>
                  </a:cubicBezTo>
                  <a:cubicBezTo>
                    <a:pt x="335" y="250"/>
                    <a:pt x="335" y="248"/>
                    <a:pt x="335" y="247"/>
                  </a:cubicBezTo>
                  <a:cubicBezTo>
                    <a:pt x="337" y="248"/>
                    <a:pt x="339" y="248"/>
                    <a:pt x="341" y="248"/>
                  </a:cubicBezTo>
                  <a:cubicBezTo>
                    <a:pt x="342" y="246"/>
                    <a:pt x="342" y="246"/>
                    <a:pt x="342" y="246"/>
                  </a:cubicBezTo>
                  <a:cubicBezTo>
                    <a:pt x="344" y="245"/>
                    <a:pt x="344" y="246"/>
                    <a:pt x="346" y="245"/>
                  </a:cubicBezTo>
                  <a:cubicBezTo>
                    <a:pt x="347" y="244"/>
                    <a:pt x="346" y="243"/>
                    <a:pt x="347" y="242"/>
                  </a:cubicBezTo>
                  <a:cubicBezTo>
                    <a:pt x="346" y="242"/>
                    <a:pt x="345" y="242"/>
                    <a:pt x="345" y="242"/>
                  </a:cubicBezTo>
                  <a:cubicBezTo>
                    <a:pt x="345" y="241"/>
                    <a:pt x="345" y="240"/>
                    <a:pt x="345" y="239"/>
                  </a:cubicBezTo>
                  <a:cubicBezTo>
                    <a:pt x="343" y="240"/>
                    <a:pt x="342" y="239"/>
                    <a:pt x="340" y="239"/>
                  </a:cubicBezTo>
                  <a:cubicBezTo>
                    <a:pt x="338" y="240"/>
                    <a:pt x="341" y="243"/>
                    <a:pt x="336" y="241"/>
                  </a:cubicBezTo>
                  <a:cubicBezTo>
                    <a:pt x="334" y="241"/>
                    <a:pt x="335" y="239"/>
                    <a:pt x="334" y="238"/>
                  </a:cubicBezTo>
                  <a:cubicBezTo>
                    <a:pt x="333" y="238"/>
                    <a:pt x="331" y="237"/>
                    <a:pt x="331" y="237"/>
                  </a:cubicBezTo>
                  <a:cubicBezTo>
                    <a:pt x="332" y="234"/>
                    <a:pt x="332" y="234"/>
                    <a:pt x="332" y="234"/>
                  </a:cubicBezTo>
                  <a:cubicBezTo>
                    <a:pt x="333" y="235"/>
                    <a:pt x="334" y="234"/>
                    <a:pt x="336" y="235"/>
                  </a:cubicBezTo>
                  <a:cubicBezTo>
                    <a:pt x="336" y="235"/>
                    <a:pt x="337" y="237"/>
                    <a:pt x="338" y="237"/>
                  </a:cubicBezTo>
                  <a:cubicBezTo>
                    <a:pt x="340" y="238"/>
                    <a:pt x="343" y="238"/>
                    <a:pt x="346" y="238"/>
                  </a:cubicBezTo>
                  <a:cubicBezTo>
                    <a:pt x="346" y="238"/>
                    <a:pt x="346" y="236"/>
                    <a:pt x="346" y="236"/>
                  </a:cubicBezTo>
                  <a:cubicBezTo>
                    <a:pt x="344" y="236"/>
                    <a:pt x="344" y="236"/>
                    <a:pt x="343" y="235"/>
                  </a:cubicBezTo>
                  <a:cubicBezTo>
                    <a:pt x="340" y="234"/>
                    <a:pt x="344" y="234"/>
                    <a:pt x="345" y="233"/>
                  </a:cubicBezTo>
                  <a:cubicBezTo>
                    <a:pt x="344" y="233"/>
                    <a:pt x="346" y="232"/>
                    <a:pt x="346" y="232"/>
                  </a:cubicBezTo>
                  <a:cubicBezTo>
                    <a:pt x="348" y="233"/>
                    <a:pt x="349" y="234"/>
                    <a:pt x="352" y="235"/>
                  </a:cubicBezTo>
                  <a:cubicBezTo>
                    <a:pt x="352" y="236"/>
                    <a:pt x="351" y="238"/>
                    <a:pt x="352" y="238"/>
                  </a:cubicBezTo>
                  <a:cubicBezTo>
                    <a:pt x="352" y="239"/>
                    <a:pt x="354" y="238"/>
                    <a:pt x="355" y="239"/>
                  </a:cubicBezTo>
                  <a:cubicBezTo>
                    <a:pt x="356" y="238"/>
                    <a:pt x="355" y="237"/>
                    <a:pt x="356" y="237"/>
                  </a:cubicBezTo>
                  <a:cubicBezTo>
                    <a:pt x="356" y="237"/>
                    <a:pt x="356" y="236"/>
                    <a:pt x="356" y="235"/>
                  </a:cubicBezTo>
                  <a:cubicBezTo>
                    <a:pt x="356" y="235"/>
                    <a:pt x="354" y="234"/>
                    <a:pt x="354" y="234"/>
                  </a:cubicBezTo>
                  <a:cubicBezTo>
                    <a:pt x="355" y="231"/>
                    <a:pt x="355" y="231"/>
                    <a:pt x="355" y="227"/>
                  </a:cubicBezTo>
                  <a:cubicBezTo>
                    <a:pt x="354" y="227"/>
                    <a:pt x="353" y="226"/>
                    <a:pt x="353" y="226"/>
                  </a:cubicBezTo>
                  <a:cubicBezTo>
                    <a:pt x="351" y="226"/>
                    <a:pt x="350" y="227"/>
                    <a:pt x="349" y="227"/>
                  </a:cubicBezTo>
                  <a:cubicBezTo>
                    <a:pt x="341" y="228"/>
                    <a:pt x="337" y="223"/>
                    <a:pt x="335" y="217"/>
                  </a:cubicBezTo>
                  <a:cubicBezTo>
                    <a:pt x="334" y="217"/>
                    <a:pt x="334" y="217"/>
                    <a:pt x="334" y="217"/>
                  </a:cubicBezTo>
                  <a:cubicBezTo>
                    <a:pt x="333" y="219"/>
                    <a:pt x="334" y="221"/>
                    <a:pt x="334" y="223"/>
                  </a:cubicBezTo>
                  <a:cubicBezTo>
                    <a:pt x="333" y="223"/>
                    <a:pt x="332" y="221"/>
                    <a:pt x="332" y="221"/>
                  </a:cubicBezTo>
                  <a:cubicBezTo>
                    <a:pt x="330" y="221"/>
                    <a:pt x="328" y="221"/>
                    <a:pt x="327" y="221"/>
                  </a:cubicBezTo>
                  <a:cubicBezTo>
                    <a:pt x="327" y="220"/>
                    <a:pt x="326" y="218"/>
                    <a:pt x="326" y="218"/>
                  </a:cubicBezTo>
                  <a:cubicBezTo>
                    <a:pt x="325" y="216"/>
                    <a:pt x="323" y="215"/>
                    <a:pt x="322" y="213"/>
                  </a:cubicBezTo>
                  <a:cubicBezTo>
                    <a:pt x="321" y="211"/>
                    <a:pt x="321" y="208"/>
                    <a:pt x="320" y="206"/>
                  </a:cubicBezTo>
                  <a:cubicBezTo>
                    <a:pt x="320" y="205"/>
                    <a:pt x="317" y="205"/>
                    <a:pt x="316" y="204"/>
                  </a:cubicBezTo>
                  <a:cubicBezTo>
                    <a:pt x="315" y="202"/>
                    <a:pt x="317" y="200"/>
                    <a:pt x="316" y="199"/>
                  </a:cubicBezTo>
                  <a:cubicBezTo>
                    <a:pt x="316" y="198"/>
                    <a:pt x="314" y="196"/>
                    <a:pt x="314" y="195"/>
                  </a:cubicBezTo>
                  <a:cubicBezTo>
                    <a:pt x="313" y="195"/>
                    <a:pt x="314" y="194"/>
                    <a:pt x="313" y="193"/>
                  </a:cubicBezTo>
                  <a:cubicBezTo>
                    <a:pt x="312" y="193"/>
                    <a:pt x="309" y="194"/>
                    <a:pt x="308" y="193"/>
                  </a:cubicBezTo>
                  <a:cubicBezTo>
                    <a:pt x="307" y="193"/>
                    <a:pt x="304" y="192"/>
                    <a:pt x="302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0" y="193"/>
                    <a:pt x="300" y="195"/>
                    <a:pt x="298" y="194"/>
                  </a:cubicBezTo>
                  <a:cubicBezTo>
                    <a:pt x="297" y="191"/>
                    <a:pt x="297" y="191"/>
                    <a:pt x="297" y="191"/>
                  </a:cubicBezTo>
                  <a:cubicBezTo>
                    <a:pt x="296" y="191"/>
                    <a:pt x="296" y="191"/>
                    <a:pt x="296" y="191"/>
                  </a:cubicBezTo>
                  <a:cubicBezTo>
                    <a:pt x="295" y="192"/>
                    <a:pt x="292" y="197"/>
                    <a:pt x="292" y="197"/>
                  </a:cubicBezTo>
                  <a:cubicBezTo>
                    <a:pt x="292" y="198"/>
                    <a:pt x="293" y="199"/>
                    <a:pt x="292" y="200"/>
                  </a:cubicBezTo>
                  <a:cubicBezTo>
                    <a:pt x="292" y="201"/>
                    <a:pt x="288" y="202"/>
                    <a:pt x="287" y="203"/>
                  </a:cubicBezTo>
                  <a:cubicBezTo>
                    <a:pt x="285" y="197"/>
                    <a:pt x="288" y="194"/>
                    <a:pt x="290" y="188"/>
                  </a:cubicBezTo>
                  <a:cubicBezTo>
                    <a:pt x="290" y="188"/>
                    <a:pt x="289" y="188"/>
                    <a:pt x="288" y="188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84" y="182"/>
                    <a:pt x="285" y="181"/>
                    <a:pt x="284" y="181"/>
                  </a:cubicBezTo>
                  <a:cubicBezTo>
                    <a:pt x="284" y="180"/>
                    <a:pt x="282" y="180"/>
                    <a:pt x="282" y="181"/>
                  </a:cubicBezTo>
                  <a:cubicBezTo>
                    <a:pt x="281" y="180"/>
                    <a:pt x="280" y="179"/>
                    <a:pt x="279" y="178"/>
                  </a:cubicBezTo>
                  <a:cubicBezTo>
                    <a:pt x="279" y="178"/>
                    <a:pt x="277" y="178"/>
                    <a:pt x="276" y="178"/>
                  </a:cubicBezTo>
                  <a:cubicBezTo>
                    <a:pt x="276" y="179"/>
                    <a:pt x="277" y="181"/>
                    <a:pt x="276" y="181"/>
                  </a:cubicBezTo>
                  <a:cubicBezTo>
                    <a:pt x="276" y="182"/>
                    <a:pt x="273" y="183"/>
                    <a:pt x="272" y="184"/>
                  </a:cubicBezTo>
                  <a:cubicBezTo>
                    <a:pt x="272" y="185"/>
                    <a:pt x="273" y="187"/>
                    <a:pt x="272" y="187"/>
                  </a:cubicBezTo>
                  <a:cubicBezTo>
                    <a:pt x="272" y="187"/>
                    <a:pt x="270" y="187"/>
                    <a:pt x="270" y="187"/>
                  </a:cubicBezTo>
                  <a:cubicBezTo>
                    <a:pt x="269" y="186"/>
                    <a:pt x="269" y="187"/>
                    <a:pt x="268" y="187"/>
                  </a:cubicBezTo>
                  <a:cubicBezTo>
                    <a:pt x="267" y="186"/>
                    <a:pt x="268" y="184"/>
                    <a:pt x="268" y="183"/>
                  </a:cubicBezTo>
                  <a:cubicBezTo>
                    <a:pt x="267" y="182"/>
                    <a:pt x="263" y="180"/>
                    <a:pt x="261" y="179"/>
                  </a:cubicBezTo>
                  <a:cubicBezTo>
                    <a:pt x="259" y="178"/>
                    <a:pt x="258" y="178"/>
                    <a:pt x="255" y="177"/>
                  </a:cubicBezTo>
                  <a:cubicBezTo>
                    <a:pt x="255" y="179"/>
                    <a:pt x="254" y="183"/>
                    <a:pt x="254" y="185"/>
                  </a:cubicBezTo>
                  <a:cubicBezTo>
                    <a:pt x="254" y="187"/>
                    <a:pt x="255" y="187"/>
                    <a:pt x="255" y="188"/>
                  </a:cubicBezTo>
                  <a:cubicBezTo>
                    <a:pt x="255" y="190"/>
                    <a:pt x="255" y="191"/>
                    <a:pt x="255" y="193"/>
                  </a:cubicBezTo>
                  <a:cubicBezTo>
                    <a:pt x="255" y="194"/>
                    <a:pt x="252" y="195"/>
                    <a:pt x="252" y="195"/>
                  </a:cubicBezTo>
                  <a:cubicBezTo>
                    <a:pt x="252" y="194"/>
                    <a:pt x="252" y="193"/>
                    <a:pt x="251" y="193"/>
                  </a:cubicBezTo>
                  <a:cubicBezTo>
                    <a:pt x="250" y="192"/>
                    <a:pt x="249" y="193"/>
                    <a:pt x="248" y="192"/>
                  </a:cubicBezTo>
                  <a:cubicBezTo>
                    <a:pt x="247" y="192"/>
                    <a:pt x="241" y="187"/>
                    <a:pt x="241" y="187"/>
                  </a:cubicBezTo>
                  <a:cubicBezTo>
                    <a:pt x="240" y="184"/>
                    <a:pt x="242" y="183"/>
                    <a:pt x="242" y="181"/>
                  </a:cubicBezTo>
                  <a:cubicBezTo>
                    <a:pt x="242" y="177"/>
                    <a:pt x="241" y="174"/>
                    <a:pt x="241" y="171"/>
                  </a:cubicBezTo>
                  <a:cubicBezTo>
                    <a:pt x="238" y="171"/>
                    <a:pt x="237" y="171"/>
                    <a:pt x="235" y="171"/>
                  </a:cubicBezTo>
                  <a:cubicBezTo>
                    <a:pt x="232" y="175"/>
                    <a:pt x="229" y="176"/>
                    <a:pt x="225" y="178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21" y="180"/>
                    <a:pt x="218" y="179"/>
                    <a:pt x="216" y="179"/>
                  </a:cubicBezTo>
                  <a:cubicBezTo>
                    <a:pt x="214" y="180"/>
                    <a:pt x="212" y="182"/>
                    <a:pt x="211" y="183"/>
                  </a:cubicBezTo>
                  <a:cubicBezTo>
                    <a:pt x="209" y="183"/>
                    <a:pt x="208" y="183"/>
                    <a:pt x="207" y="183"/>
                  </a:cubicBezTo>
                  <a:cubicBezTo>
                    <a:pt x="203" y="186"/>
                    <a:pt x="204" y="190"/>
                    <a:pt x="204" y="193"/>
                  </a:cubicBezTo>
                  <a:close/>
                  <a:moveTo>
                    <a:pt x="566" y="186"/>
                  </a:moveTo>
                  <a:cubicBezTo>
                    <a:pt x="563" y="185"/>
                    <a:pt x="561" y="186"/>
                    <a:pt x="559" y="185"/>
                  </a:cubicBezTo>
                  <a:cubicBezTo>
                    <a:pt x="558" y="185"/>
                    <a:pt x="558" y="183"/>
                    <a:pt x="558" y="183"/>
                  </a:cubicBezTo>
                  <a:cubicBezTo>
                    <a:pt x="556" y="182"/>
                    <a:pt x="552" y="182"/>
                    <a:pt x="549" y="182"/>
                  </a:cubicBezTo>
                  <a:cubicBezTo>
                    <a:pt x="543" y="183"/>
                    <a:pt x="544" y="187"/>
                    <a:pt x="548" y="189"/>
                  </a:cubicBezTo>
                  <a:cubicBezTo>
                    <a:pt x="548" y="189"/>
                    <a:pt x="559" y="193"/>
                    <a:pt x="555" y="193"/>
                  </a:cubicBezTo>
                  <a:cubicBezTo>
                    <a:pt x="554" y="194"/>
                    <a:pt x="555" y="193"/>
                    <a:pt x="554" y="193"/>
                  </a:cubicBezTo>
                  <a:cubicBezTo>
                    <a:pt x="554" y="193"/>
                    <a:pt x="551" y="193"/>
                    <a:pt x="551" y="193"/>
                  </a:cubicBezTo>
                  <a:cubicBezTo>
                    <a:pt x="548" y="192"/>
                    <a:pt x="548" y="191"/>
                    <a:pt x="546" y="190"/>
                  </a:cubicBezTo>
                  <a:cubicBezTo>
                    <a:pt x="545" y="190"/>
                    <a:pt x="544" y="190"/>
                    <a:pt x="544" y="190"/>
                  </a:cubicBezTo>
                  <a:cubicBezTo>
                    <a:pt x="543" y="193"/>
                    <a:pt x="543" y="193"/>
                    <a:pt x="543" y="193"/>
                  </a:cubicBezTo>
                  <a:cubicBezTo>
                    <a:pt x="545" y="193"/>
                    <a:pt x="544" y="194"/>
                    <a:pt x="544" y="195"/>
                  </a:cubicBezTo>
                  <a:cubicBezTo>
                    <a:pt x="544" y="195"/>
                    <a:pt x="543" y="195"/>
                    <a:pt x="542" y="195"/>
                  </a:cubicBezTo>
                  <a:cubicBezTo>
                    <a:pt x="542" y="195"/>
                    <a:pt x="541" y="197"/>
                    <a:pt x="541" y="197"/>
                  </a:cubicBezTo>
                  <a:cubicBezTo>
                    <a:pt x="540" y="196"/>
                    <a:pt x="540" y="199"/>
                    <a:pt x="540" y="199"/>
                  </a:cubicBezTo>
                  <a:cubicBezTo>
                    <a:pt x="542" y="200"/>
                    <a:pt x="542" y="199"/>
                    <a:pt x="542" y="201"/>
                  </a:cubicBezTo>
                  <a:cubicBezTo>
                    <a:pt x="542" y="201"/>
                    <a:pt x="540" y="201"/>
                    <a:pt x="540" y="201"/>
                  </a:cubicBezTo>
                  <a:cubicBezTo>
                    <a:pt x="540" y="201"/>
                    <a:pt x="538" y="200"/>
                    <a:pt x="540" y="200"/>
                  </a:cubicBezTo>
                  <a:cubicBezTo>
                    <a:pt x="538" y="200"/>
                    <a:pt x="540" y="197"/>
                    <a:pt x="540" y="197"/>
                  </a:cubicBezTo>
                  <a:cubicBezTo>
                    <a:pt x="541" y="188"/>
                    <a:pt x="539" y="191"/>
                    <a:pt x="534" y="193"/>
                  </a:cubicBezTo>
                  <a:cubicBezTo>
                    <a:pt x="533" y="191"/>
                    <a:pt x="533" y="191"/>
                    <a:pt x="533" y="191"/>
                  </a:cubicBezTo>
                  <a:cubicBezTo>
                    <a:pt x="535" y="193"/>
                    <a:pt x="534" y="189"/>
                    <a:pt x="531" y="189"/>
                  </a:cubicBezTo>
                  <a:cubicBezTo>
                    <a:pt x="530" y="191"/>
                    <a:pt x="530" y="191"/>
                    <a:pt x="530" y="191"/>
                  </a:cubicBezTo>
                  <a:cubicBezTo>
                    <a:pt x="527" y="192"/>
                    <a:pt x="527" y="193"/>
                    <a:pt x="524" y="195"/>
                  </a:cubicBezTo>
                  <a:cubicBezTo>
                    <a:pt x="525" y="196"/>
                    <a:pt x="526" y="197"/>
                    <a:pt x="527" y="197"/>
                  </a:cubicBezTo>
                  <a:cubicBezTo>
                    <a:pt x="527" y="198"/>
                    <a:pt x="526" y="199"/>
                    <a:pt x="526" y="200"/>
                  </a:cubicBezTo>
                  <a:cubicBezTo>
                    <a:pt x="522" y="200"/>
                    <a:pt x="522" y="200"/>
                    <a:pt x="519" y="199"/>
                  </a:cubicBezTo>
                  <a:cubicBezTo>
                    <a:pt x="519" y="198"/>
                    <a:pt x="519" y="198"/>
                    <a:pt x="519" y="198"/>
                  </a:cubicBezTo>
                  <a:cubicBezTo>
                    <a:pt x="520" y="198"/>
                    <a:pt x="521" y="198"/>
                    <a:pt x="522" y="198"/>
                  </a:cubicBezTo>
                  <a:cubicBezTo>
                    <a:pt x="523" y="196"/>
                    <a:pt x="521" y="195"/>
                    <a:pt x="523" y="193"/>
                  </a:cubicBezTo>
                  <a:cubicBezTo>
                    <a:pt x="525" y="192"/>
                    <a:pt x="523" y="192"/>
                    <a:pt x="522" y="191"/>
                  </a:cubicBezTo>
                  <a:cubicBezTo>
                    <a:pt x="522" y="190"/>
                    <a:pt x="522" y="190"/>
                    <a:pt x="522" y="190"/>
                  </a:cubicBezTo>
                  <a:cubicBezTo>
                    <a:pt x="522" y="190"/>
                    <a:pt x="523" y="188"/>
                    <a:pt x="522" y="187"/>
                  </a:cubicBezTo>
                  <a:cubicBezTo>
                    <a:pt x="522" y="187"/>
                    <a:pt x="522" y="187"/>
                    <a:pt x="522" y="187"/>
                  </a:cubicBezTo>
                  <a:cubicBezTo>
                    <a:pt x="521" y="186"/>
                    <a:pt x="521" y="184"/>
                    <a:pt x="520" y="183"/>
                  </a:cubicBezTo>
                  <a:cubicBezTo>
                    <a:pt x="518" y="183"/>
                    <a:pt x="518" y="183"/>
                    <a:pt x="518" y="183"/>
                  </a:cubicBezTo>
                  <a:cubicBezTo>
                    <a:pt x="517" y="178"/>
                    <a:pt x="521" y="178"/>
                    <a:pt x="521" y="177"/>
                  </a:cubicBezTo>
                  <a:cubicBezTo>
                    <a:pt x="521" y="177"/>
                    <a:pt x="521" y="176"/>
                    <a:pt x="521" y="175"/>
                  </a:cubicBezTo>
                  <a:cubicBezTo>
                    <a:pt x="521" y="176"/>
                    <a:pt x="520" y="175"/>
                    <a:pt x="520" y="175"/>
                  </a:cubicBezTo>
                  <a:cubicBezTo>
                    <a:pt x="521" y="170"/>
                    <a:pt x="525" y="169"/>
                    <a:pt x="518" y="167"/>
                  </a:cubicBezTo>
                  <a:cubicBezTo>
                    <a:pt x="517" y="166"/>
                    <a:pt x="513" y="165"/>
                    <a:pt x="510" y="166"/>
                  </a:cubicBezTo>
                  <a:cubicBezTo>
                    <a:pt x="510" y="166"/>
                    <a:pt x="510" y="166"/>
                    <a:pt x="510" y="166"/>
                  </a:cubicBezTo>
                  <a:cubicBezTo>
                    <a:pt x="510" y="166"/>
                    <a:pt x="508" y="168"/>
                    <a:pt x="508" y="168"/>
                  </a:cubicBezTo>
                  <a:cubicBezTo>
                    <a:pt x="507" y="168"/>
                    <a:pt x="505" y="168"/>
                    <a:pt x="504" y="168"/>
                  </a:cubicBezTo>
                  <a:cubicBezTo>
                    <a:pt x="504" y="169"/>
                    <a:pt x="504" y="170"/>
                    <a:pt x="504" y="171"/>
                  </a:cubicBezTo>
                  <a:cubicBezTo>
                    <a:pt x="498" y="171"/>
                    <a:pt x="498" y="171"/>
                    <a:pt x="498" y="171"/>
                  </a:cubicBezTo>
                  <a:cubicBezTo>
                    <a:pt x="498" y="172"/>
                    <a:pt x="498" y="173"/>
                    <a:pt x="498" y="173"/>
                  </a:cubicBezTo>
                  <a:cubicBezTo>
                    <a:pt x="497" y="174"/>
                    <a:pt x="495" y="173"/>
                    <a:pt x="493" y="174"/>
                  </a:cubicBezTo>
                  <a:cubicBezTo>
                    <a:pt x="492" y="175"/>
                    <a:pt x="494" y="175"/>
                    <a:pt x="494" y="175"/>
                  </a:cubicBezTo>
                  <a:cubicBezTo>
                    <a:pt x="493" y="175"/>
                    <a:pt x="494" y="176"/>
                    <a:pt x="494" y="176"/>
                  </a:cubicBezTo>
                  <a:cubicBezTo>
                    <a:pt x="494" y="177"/>
                    <a:pt x="493" y="177"/>
                    <a:pt x="492" y="179"/>
                  </a:cubicBezTo>
                  <a:cubicBezTo>
                    <a:pt x="492" y="179"/>
                    <a:pt x="495" y="179"/>
                    <a:pt x="494" y="179"/>
                  </a:cubicBezTo>
                  <a:cubicBezTo>
                    <a:pt x="492" y="180"/>
                    <a:pt x="492" y="179"/>
                    <a:pt x="490" y="179"/>
                  </a:cubicBezTo>
                  <a:cubicBezTo>
                    <a:pt x="488" y="179"/>
                    <a:pt x="487" y="181"/>
                    <a:pt x="487" y="181"/>
                  </a:cubicBezTo>
                  <a:cubicBezTo>
                    <a:pt x="487" y="181"/>
                    <a:pt x="487" y="186"/>
                    <a:pt x="487" y="188"/>
                  </a:cubicBezTo>
                  <a:cubicBezTo>
                    <a:pt x="488" y="188"/>
                    <a:pt x="489" y="189"/>
                    <a:pt x="489" y="189"/>
                  </a:cubicBezTo>
                  <a:cubicBezTo>
                    <a:pt x="490" y="190"/>
                    <a:pt x="494" y="188"/>
                    <a:pt x="496" y="189"/>
                  </a:cubicBezTo>
                  <a:cubicBezTo>
                    <a:pt x="496" y="189"/>
                    <a:pt x="495" y="194"/>
                    <a:pt x="496" y="195"/>
                  </a:cubicBezTo>
                  <a:cubicBezTo>
                    <a:pt x="493" y="193"/>
                    <a:pt x="492" y="192"/>
                    <a:pt x="486" y="192"/>
                  </a:cubicBezTo>
                  <a:cubicBezTo>
                    <a:pt x="486" y="194"/>
                    <a:pt x="486" y="195"/>
                    <a:pt x="486" y="196"/>
                  </a:cubicBezTo>
                  <a:cubicBezTo>
                    <a:pt x="491" y="200"/>
                    <a:pt x="495" y="197"/>
                    <a:pt x="490" y="203"/>
                  </a:cubicBezTo>
                  <a:cubicBezTo>
                    <a:pt x="490" y="201"/>
                    <a:pt x="491" y="208"/>
                    <a:pt x="492" y="210"/>
                  </a:cubicBezTo>
                  <a:cubicBezTo>
                    <a:pt x="486" y="207"/>
                    <a:pt x="485" y="208"/>
                    <a:pt x="478" y="209"/>
                  </a:cubicBezTo>
                  <a:cubicBezTo>
                    <a:pt x="480" y="208"/>
                    <a:pt x="482" y="206"/>
                    <a:pt x="484" y="205"/>
                  </a:cubicBezTo>
                  <a:cubicBezTo>
                    <a:pt x="484" y="205"/>
                    <a:pt x="485" y="206"/>
                    <a:pt x="486" y="205"/>
                  </a:cubicBezTo>
                  <a:cubicBezTo>
                    <a:pt x="485" y="204"/>
                    <a:pt x="486" y="203"/>
                    <a:pt x="485" y="202"/>
                  </a:cubicBezTo>
                  <a:cubicBezTo>
                    <a:pt x="484" y="201"/>
                    <a:pt x="481" y="201"/>
                    <a:pt x="480" y="199"/>
                  </a:cubicBezTo>
                  <a:cubicBezTo>
                    <a:pt x="478" y="196"/>
                    <a:pt x="479" y="183"/>
                    <a:pt x="480" y="179"/>
                  </a:cubicBezTo>
                  <a:cubicBezTo>
                    <a:pt x="482" y="172"/>
                    <a:pt x="491" y="170"/>
                    <a:pt x="500" y="169"/>
                  </a:cubicBezTo>
                  <a:cubicBezTo>
                    <a:pt x="499" y="169"/>
                    <a:pt x="501" y="169"/>
                    <a:pt x="501" y="169"/>
                  </a:cubicBezTo>
                  <a:cubicBezTo>
                    <a:pt x="501" y="169"/>
                    <a:pt x="501" y="167"/>
                    <a:pt x="501" y="167"/>
                  </a:cubicBezTo>
                  <a:cubicBezTo>
                    <a:pt x="500" y="167"/>
                    <a:pt x="497" y="166"/>
                    <a:pt x="496" y="166"/>
                  </a:cubicBezTo>
                  <a:cubicBezTo>
                    <a:pt x="493" y="165"/>
                    <a:pt x="486" y="165"/>
                    <a:pt x="482" y="166"/>
                  </a:cubicBezTo>
                  <a:cubicBezTo>
                    <a:pt x="480" y="168"/>
                    <a:pt x="480" y="168"/>
                    <a:pt x="480" y="168"/>
                  </a:cubicBezTo>
                  <a:cubicBezTo>
                    <a:pt x="478" y="168"/>
                    <a:pt x="477" y="166"/>
                    <a:pt x="474" y="166"/>
                  </a:cubicBezTo>
                  <a:cubicBezTo>
                    <a:pt x="473" y="166"/>
                    <a:pt x="471" y="168"/>
                    <a:pt x="470" y="168"/>
                  </a:cubicBezTo>
                  <a:cubicBezTo>
                    <a:pt x="467" y="168"/>
                    <a:pt x="467" y="167"/>
                    <a:pt x="464" y="168"/>
                  </a:cubicBezTo>
                  <a:cubicBezTo>
                    <a:pt x="464" y="168"/>
                    <a:pt x="464" y="168"/>
                    <a:pt x="464" y="168"/>
                  </a:cubicBezTo>
                  <a:cubicBezTo>
                    <a:pt x="463" y="169"/>
                    <a:pt x="461" y="171"/>
                    <a:pt x="460" y="172"/>
                  </a:cubicBezTo>
                  <a:cubicBezTo>
                    <a:pt x="460" y="173"/>
                    <a:pt x="461" y="175"/>
                    <a:pt x="461" y="175"/>
                  </a:cubicBezTo>
                  <a:cubicBezTo>
                    <a:pt x="461" y="175"/>
                    <a:pt x="456" y="178"/>
                    <a:pt x="456" y="178"/>
                  </a:cubicBezTo>
                  <a:cubicBezTo>
                    <a:pt x="457" y="181"/>
                    <a:pt x="457" y="181"/>
                    <a:pt x="457" y="181"/>
                  </a:cubicBezTo>
                  <a:cubicBezTo>
                    <a:pt x="456" y="183"/>
                    <a:pt x="449" y="189"/>
                    <a:pt x="449" y="190"/>
                  </a:cubicBezTo>
                  <a:cubicBezTo>
                    <a:pt x="448" y="191"/>
                    <a:pt x="450" y="192"/>
                    <a:pt x="450" y="194"/>
                  </a:cubicBezTo>
                  <a:cubicBezTo>
                    <a:pt x="450" y="195"/>
                    <a:pt x="447" y="197"/>
                    <a:pt x="447" y="197"/>
                  </a:cubicBezTo>
                  <a:cubicBezTo>
                    <a:pt x="446" y="199"/>
                    <a:pt x="446" y="199"/>
                    <a:pt x="446" y="201"/>
                  </a:cubicBezTo>
                  <a:cubicBezTo>
                    <a:pt x="448" y="202"/>
                    <a:pt x="450" y="203"/>
                    <a:pt x="453" y="204"/>
                  </a:cubicBezTo>
                  <a:cubicBezTo>
                    <a:pt x="453" y="205"/>
                    <a:pt x="453" y="205"/>
                    <a:pt x="453" y="205"/>
                  </a:cubicBezTo>
                  <a:cubicBezTo>
                    <a:pt x="452" y="205"/>
                    <a:pt x="452" y="205"/>
                    <a:pt x="452" y="205"/>
                  </a:cubicBezTo>
                  <a:cubicBezTo>
                    <a:pt x="450" y="205"/>
                    <a:pt x="454" y="209"/>
                    <a:pt x="455" y="209"/>
                  </a:cubicBezTo>
                  <a:cubicBezTo>
                    <a:pt x="455" y="210"/>
                    <a:pt x="455" y="210"/>
                    <a:pt x="455" y="210"/>
                  </a:cubicBezTo>
                  <a:cubicBezTo>
                    <a:pt x="458" y="211"/>
                    <a:pt x="463" y="210"/>
                    <a:pt x="466" y="210"/>
                  </a:cubicBezTo>
                  <a:cubicBezTo>
                    <a:pt x="467" y="213"/>
                    <a:pt x="467" y="213"/>
                    <a:pt x="467" y="213"/>
                  </a:cubicBezTo>
                  <a:cubicBezTo>
                    <a:pt x="465" y="212"/>
                    <a:pt x="463" y="213"/>
                    <a:pt x="461" y="213"/>
                  </a:cubicBezTo>
                  <a:cubicBezTo>
                    <a:pt x="461" y="213"/>
                    <a:pt x="461" y="215"/>
                    <a:pt x="461" y="215"/>
                  </a:cubicBezTo>
                  <a:cubicBezTo>
                    <a:pt x="461" y="215"/>
                    <a:pt x="464" y="218"/>
                    <a:pt x="464" y="218"/>
                  </a:cubicBezTo>
                  <a:cubicBezTo>
                    <a:pt x="464" y="219"/>
                    <a:pt x="464" y="219"/>
                    <a:pt x="464" y="219"/>
                  </a:cubicBezTo>
                  <a:cubicBezTo>
                    <a:pt x="464" y="219"/>
                    <a:pt x="464" y="218"/>
                    <a:pt x="466" y="218"/>
                  </a:cubicBezTo>
                  <a:cubicBezTo>
                    <a:pt x="466" y="218"/>
                    <a:pt x="469" y="220"/>
                    <a:pt x="470" y="221"/>
                  </a:cubicBezTo>
                  <a:cubicBezTo>
                    <a:pt x="469" y="221"/>
                    <a:pt x="468" y="221"/>
                    <a:pt x="468" y="221"/>
                  </a:cubicBezTo>
                  <a:cubicBezTo>
                    <a:pt x="468" y="223"/>
                    <a:pt x="468" y="223"/>
                    <a:pt x="468" y="223"/>
                  </a:cubicBezTo>
                  <a:cubicBezTo>
                    <a:pt x="469" y="223"/>
                    <a:pt x="471" y="223"/>
                    <a:pt x="472" y="223"/>
                  </a:cubicBezTo>
                  <a:cubicBezTo>
                    <a:pt x="474" y="221"/>
                    <a:pt x="475" y="219"/>
                    <a:pt x="478" y="221"/>
                  </a:cubicBezTo>
                  <a:cubicBezTo>
                    <a:pt x="479" y="221"/>
                    <a:pt x="478" y="222"/>
                    <a:pt x="478" y="223"/>
                  </a:cubicBezTo>
                  <a:cubicBezTo>
                    <a:pt x="479" y="223"/>
                    <a:pt x="483" y="226"/>
                    <a:pt x="484" y="227"/>
                  </a:cubicBezTo>
                  <a:cubicBezTo>
                    <a:pt x="484" y="227"/>
                    <a:pt x="483" y="227"/>
                    <a:pt x="483" y="229"/>
                  </a:cubicBezTo>
                  <a:cubicBezTo>
                    <a:pt x="483" y="229"/>
                    <a:pt x="484" y="229"/>
                    <a:pt x="484" y="229"/>
                  </a:cubicBezTo>
                  <a:cubicBezTo>
                    <a:pt x="487" y="229"/>
                    <a:pt x="488" y="229"/>
                    <a:pt x="490" y="229"/>
                  </a:cubicBezTo>
                  <a:cubicBezTo>
                    <a:pt x="490" y="229"/>
                    <a:pt x="488" y="226"/>
                    <a:pt x="489" y="226"/>
                  </a:cubicBezTo>
                  <a:cubicBezTo>
                    <a:pt x="490" y="226"/>
                    <a:pt x="490" y="226"/>
                    <a:pt x="490" y="226"/>
                  </a:cubicBezTo>
                  <a:cubicBezTo>
                    <a:pt x="491" y="226"/>
                    <a:pt x="493" y="229"/>
                    <a:pt x="493" y="229"/>
                  </a:cubicBezTo>
                  <a:cubicBezTo>
                    <a:pt x="495" y="230"/>
                    <a:pt x="497" y="229"/>
                    <a:pt x="499" y="229"/>
                  </a:cubicBezTo>
                  <a:cubicBezTo>
                    <a:pt x="500" y="231"/>
                    <a:pt x="500" y="231"/>
                    <a:pt x="500" y="231"/>
                  </a:cubicBezTo>
                  <a:cubicBezTo>
                    <a:pt x="501" y="231"/>
                    <a:pt x="502" y="231"/>
                    <a:pt x="504" y="231"/>
                  </a:cubicBezTo>
                  <a:cubicBezTo>
                    <a:pt x="505" y="231"/>
                    <a:pt x="509" y="229"/>
                    <a:pt x="510" y="229"/>
                  </a:cubicBezTo>
                  <a:cubicBezTo>
                    <a:pt x="511" y="229"/>
                    <a:pt x="511" y="231"/>
                    <a:pt x="512" y="231"/>
                  </a:cubicBezTo>
                  <a:cubicBezTo>
                    <a:pt x="513" y="232"/>
                    <a:pt x="517" y="233"/>
                    <a:pt x="518" y="233"/>
                  </a:cubicBezTo>
                  <a:cubicBezTo>
                    <a:pt x="524" y="233"/>
                    <a:pt x="520" y="231"/>
                    <a:pt x="518" y="229"/>
                  </a:cubicBezTo>
                  <a:cubicBezTo>
                    <a:pt x="518" y="229"/>
                    <a:pt x="518" y="228"/>
                    <a:pt x="518" y="227"/>
                  </a:cubicBezTo>
                  <a:cubicBezTo>
                    <a:pt x="516" y="226"/>
                    <a:pt x="515" y="225"/>
                    <a:pt x="514" y="224"/>
                  </a:cubicBezTo>
                  <a:cubicBezTo>
                    <a:pt x="512" y="223"/>
                    <a:pt x="513" y="222"/>
                    <a:pt x="516" y="223"/>
                  </a:cubicBezTo>
                  <a:cubicBezTo>
                    <a:pt x="517" y="223"/>
                    <a:pt x="520" y="228"/>
                    <a:pt x="521" y="229"/>
                  </a:cubicBezTo>
                  <a:cubicBezTo>
                    <a:pt x="521" y="230"/>
                    <a:pt x="522" y="229"/>
                    <a:pt x="523" y="229"/>
                  </a:cubicBezTo>
                  <a:cubicBezTo>
                    <a:pt x="525" y="230"/>
                    <a:pt x="526" y="233"/>
                    <a:pt x="528" y="235"/>
                  </a:cubicBezTo>
                  <a:cubicBezTo>
                    <a:pt x="528" y="235"/>
                    <a:pt x="529" y="235"/>
                    <a:pt x="530" y="235"/>
                  </a:cubicBezTo>
                  <a:cubicBezTo>
                    <a:pt x="529" y="234"/>
                    <a:pt x="531" y="233"/>
                    <a:pt x="530" y="231"/>
                  </a:cubicBezTo>
                  <a:cubicBezTo>
                    <a:pt x="530" y="231"/>
                    <a:pt x="527" y="230"/>
                    <a:pt x="527" y="229"/>
                  </a:cubicBezTo>
                  <a:cubicBezTo>
                    <a:pt x="527" y="229"/>
                    <a:pt x="527" y="228"/>
                    <a:pt x="527" y="227"/>
                  </a:cubicBezTo>
                  <a:cubicBezTo>
                    <a:pt x="527" y="227"/>
                    <a:pt x="525" y="226"/>
                    <a:pt x="525" y="226"/>
                  </a:cubicBezTo>
                  <a:cubicBezTo>
                    <a:pt x="525" y="224"/>
                    <a:pt x="526" y="225"/>
                    <a:pt x="526" y="224"/>
                  </a:cubicBezTo>
                  <a:cubicBezTo>
                    <a:pt x="527" y="224"/>
                    <a:pt x="529" y="224"/>
                    <a:pt x="531" y="224"/>
                  </a:cubicBezTo>
                  <a:cubicBezTo>
                    <a:pt x="531" y="223"/>
                    <a:pt x="531" y="223"/>
                    <a:pt x="531" y="223"/>
                  </a:cubicBezTo>
                  <a:cubicBezTo>
                    <a:pt x="531" y="223"/>
                    <a:pt x="534" y="223"/>
                    <a:pt x="534" y="223"/>
                  </a:cubicBezTo>
                  <a:cubicBezTo>
                    <a:pt x="534" y="224"/>
                    <a:pt x="535" y="223"/>
                    <a:pt x="536" y="223"/>
                  </a:cubicBezTo>
                  <a:cubicBezTo>
                    <a:pt x="537" y="224"/>
                    <a:pt x="537" y="226"/>
                    <a:pt x="538" y="227"/>
                  </a:cubicBezTo>
                  <a:cubicBezTo>
                    <a:pt x="542" y="230"/>
                    <a:pt x="542" y="228"/>
                    <a:pt x="545" y="227"/>
                  </a:cubicBezTo>
                  <a:cubicBezTo>
                    <a:pt x="546" y="227"/>
                    <a:pt x="546" y="228"/>
                    <a:pt x="548" y="228"/>
                  </a:cubicBezTo>
                  <a:cubicBezTo>
                    <a:pt x="548" y="228"/>
                    <a:pt x="548" y="227"/>
                    <a:pt x="549" y="227"/>
                  </a:cubicBezTo>
                  <a:cubicBezTo>
                    <a:pt x="548" y="224"/>
                    <a:pt x="548" y="223"/>
                    <a:pt x="548" y="221"/>
                  </a:cubicBezTo>
                  <a:cubicBezTo>
                    <a:pt x="546" y="221"/>
                    <a:pt x="546" y="221"/>
                    <a:pt x="546" y="221"/>
                  </a:cubicBezTo>
                  <a:cubicBezTo>
                    <a:pt x="546" y="222"/>
                    <a:pt x="545" y="223"/>
                    <a:pt x="545" y="223"/>
                  </a:cubicBezTo>
                  <a:cubicBezTo>
                    <a:pt x="544" y="224"/>
                    <a:pt x="544" y="223"/>
                    <a:pt x="543" y="223"/>
                  </a:cubicBezTo>
                  <a:cubicBezTo>
                    <a:pt x="543" y="223"/>
                    <a:pt x="543" y="221"/>
                    <a:pt x="543" y="221"/>
                  </a:cubicBezTo>
                  <a:cubicBezTo>
                    <a:pt x="545" y="220"/>
                    <a:pt x="546" y="220"/>
                    <a:pt x="548" y="219"/>
                  </a:cubicBezTo>
                  <a:cubicBezTo>
                    <a:pt x="549" y="220"/>
                    <a:pt x="550" y="222"/>
                    <a:pt x="550" y="224"/>
                  </a:cubicBezTo>
                  <a:cubicBezTo>
                    <a:pt x="551" y="224"/>
                    <a:pt x="552" y="224"/>
                    <a:pt x="553" y="225"/>
                  </a:cubicBezTo>
                  <a:cubicBezTo>
                    <a:pt x="553" y="223"/>
                    <a:pt x="553" y="223"/>
                    <a:pt x="553" y="223"/>
                  </a:cubicBezTo>
                  <a:cubicBezTo>
                    <a:pt x="553" y="223"/>
                    <a:pt x="555" y="223"/>
                    <a:pt x="556" y="223"/>
                  </a:cubicBezTo>
                  <a:cubicBezTo>
                    <a:pt x="557" y="226"/>
                    <a:pt x="557" y="230"/>
                    <a:pt x="558" y="233"/>
                  </a:cubicBezTo>
                  <a:cubicBezTo>
                    <a:pt x="560" y="233"/>
                    <a:pt x="560" y="233"/>
                    <a:pt x="560" y="233"/>
                  </a:cubicBezTo>
                  <a:cubicBezTo>
                    <a:pt x="560" y="232"/>
                    <a:pt x="560" y="230"/>
                    <a:pt x="560" y="229"/>
                  </a:cubicBezTo>
                  <a:cubicBezTo>
                    <a:pt x="561" y="229"/>
                    <a:pt x="560" y="229"/>
                    <a:pt x="562" y="229"/>
                  </a:cubicBezTo>
                  <a:cubicBezTo>
                    <a:pt x="562" y="229"/>
                    <a:pt x="563" y="228"/>
                    <a:pt x="563" y="228"/>
                  </a:cubicBezTo>
                  <a:cubicBezTo>
                    <a:pt x="564" y="228"/>
                    <a:pt x="564" y="229"/>
                    <a:pt x="566" y="229"/>
                  </a:cubicBezTo>
                  <a:cubicBezTo>
                    <a:pt x="566" y="230"/>
                    <a:pt x="565" y="231"/>
                    <a:pt x="566" y="231"/>
                  </a:cubicBezTo>
                  <a:cubicBezTo>
                    <a:pt x="567" y="232"/>
                    <a:pt x="568" y="231"/>
                    <a:pt x="568" y="231"/>
                  </a:cubicBezTo>
                  <a:cubicBezTo>
                    <a:pt x="568" y="233"/>
                    <a:pt x="567" y="233"/>
                    <a:pt x="567" y="235"/>
                  </a:cubicBezTo>
                  <a:cubicBezTo>
                    <a:pt x="568" y="235"/>
                    <a:pt x="569" y="235"/>
                    <a:pt x="570" y="235"/>
                  </a:cubicBezTo>
                  <a:cubicBezTo>
                    <a:pt x="572" y="231"/>
                    <a:pt x="571" y="232"/>
                    <a:pt x="575" y="232"/>
                  </a:cubicBezTo>
                  <a:cubicBezTo>
                    <a:pt x="576" y="235"/>
                    <a:pt x="576" y="235"/>
                    <a:pt x="576" y="235"/>
                  </a:cubicBezTo>
                  <a:cubicBezTo>
                    <a:pt x="575" y="235"/>
                    <a:pt x="574" y="234"/>
                    <a:pt x="573" y="234"/>
                  </a:cubicBezTo>
                  <a:cubicBezTo>
                    <a:pt x="573" y="235"/>
                    <a:pt x="573" y="235"/>
                    <a:pt x="572" y="235"/>
                  </a:cubicBezTo>
                  <a:cubicBezTo>
                    <a:pt x="572" y="236"/>
                    <a:pt x="572" y="238"/>
                    <a:pt x="572" y="239"/>
                  </a:cubicBezTo>
                  <a:cubicBezTo>
                    <a:pt x="573" y="239"/>
                    <a:pt x="573" y="240"/>
                    <a:pt x="574" y="241"/>
                  </a:cubicBezTo>
                  <a:cubicBezTo>
                    <a:pt x="575" y="241"/>
                    <a:pt x="577" y="241"/>
                    <a:pt x="578" y="241"/>
                  </a:cubicBezTo>
                  <a:cubicBezTo>
                    <a:pt x="579" y="242"/>
                    <a:pt x="579" y="245"/>
                    <a:pt x="578" y="244"/>
                  </a:cubicBezTo>
                  <a:cubicBezTo>
                    <a:pt x="578" y="244"/>
                    <a:pt x="578" y="243"/>
                    <a:pt x="577" y="243"/>
                  </a:cubicBezTo>
                  <a:cubicBezTo>
                    <a:pt x="577" y="243"/>
                    <a:pt x="576" y="243"/>
                    <a:pt x="575" y="243"/>
                  </a:cubicBezTo>
                  <a:cubicBezTo>
                    <a:pt x="575" y="243"/>
                    <a:pt x="575" y="244"/>
                    <a:pt x="575" y="245"/>
                  </a:cubicBezTo>
                  <a:cubicBezTo>
                    <a:pt x="574" y="246"/>
                    <a:pt x="575" y="246"/>
                    <a:pt x="574" y="247"/>
                  </a:cubicBezTo>
                  <a:cubicBezTo>
                    <a:pt x="572" y="246"/>
                    <a:pt x="574" y="251"/>
                    <a:pt x="574" y="251"/>
                  </a:cubicBezTo>
                  <a:cubicBezTo>
                    <a:pt x="574" y="251"/>
                    <a:pt x="576" y="250"/>
                    <a:pt x="576" y="251"/>
                  </a:cubicBezTo>
                  <a:cubicBezTo>
                    <a:pt x="577" y="251"/>
                    <a:pt x="575" y="254"/>
                    <a:pt x="576" y="255"/>
                  </a:cubicBezTo>
                  <a:cubicBezTo>
                    <a:pt x="577" y="254"/>
                    <a:pt x="577" y="255"/>
                    <a:pt x="578" y="255"/>
                  </a:cubicBezTo>
                  <a:cubicBezTo>
                    <a:pt x="580" y="254"/>
                    <a:pt x="584" y="249"/>
                    <a:pt x="585" y="247"/>
                  </a:cubicBezTo>
                  <a:cubicBezTo>
                    <a:pt x="586" y="248"/>
                    <a:pt x="587" y="248"/>
                    <a:pt x="588" y="248"/>
                  </a:cubicBezTo>
                  <a:cubicBezTo>
                    <a:pt x="589" y="248"/>
                    <a:pt x="589" y="245"/>
                    <a:pt x="590" y="245"/>
                  </a:cubicBezTo>
                  <a:cubicBezTo>
                    <a:pt x="591" y="245"/>
                    <a:pt x="591" y="249"/>
                    <a:pt x="591" y="250"/>
                  </a:cubicBezTo>
                  <a:cubicBezTo>
                    <a:pt x="591" y="250"/>
                    <a:pt x="589" y="251"/>
                    <a:pt x="588" y="251"/>
                  </a:cubicBezTo>
                  <a:cubicBezTo>
                    <a:pt x="588" y="252"/>
                    <a:pt x="588" y="253"/>
                    <a:pt x="589" y="253"/>
                  </a:cubicBezTo>
                  <a:cubicBezTo>
                    <a:pt x="589" y="254"/>
                    <a:pt x="589" y="254"/>
                    <a:pt x="589" y="255"/>
                  </a:cubicBezTo>
                  <a:cubicBezTo>
                    <a:pt x="589" y="256"/>
                    <a:pt x="589" y="256"/>
                    <a:pt x="589" y="256"/>
                  </a:cubicBezTo>
                  <a:cubicBezTo>
                    <a:pt x="591" y="256"/>
                    <a:pt x="592" y="256"/>
                    <a:pt x="593" y="256"/>
                  </a:cubicBezTo>
                  <a:cubicBezTo>
                    <a:pt x="593" y="256"/>
                    <a:pt x="595" y="258"/>
                    <a:pt x="593" y="257"/>
                  </a:cubicBezTo>
                  <a:cubicBezTo>
                    <a:pt x="594" y="257"/>
                    <a:pt x="594" y="259"/>
                    <a:pt x="594" y="259"/>
                  </a:cubicBezTo>
                  <a:cubicBezTo>
                    <a:pt x="595" y="260"/>
                    <a:pt x="596" y="259"/>
                    <a:pt x="597" y="260"/>
                  </a:cubicBezTo>
                  <a:cubicBezTo>
                    <a:pt x="597" y="263"/>
                    <a:pt x="596" y="263"/>
                    <a:pt x="597" y="267"/>
                  </a:cubicBezTo>
                  <a:cubicBezTo>
                    <a:pt x="599" y="267"/>
                    <a:pt x="599" y="267"/>
                    <a:pt x="599" y="267"/>
                  </a:cubicBezTo>
                  <a:cubicBezTo>
                    <a:pt x="599" y="268"/>
                    <a:pt x="598" y="269"/>
                    <a:pt x="598" y="271"/>
                  </a:cubicBezTo>
                  <a:cubicBezTo>
                    <a:pt x="598" y="271"/>
                    <a:pt x="600" y="271"/>
                    <a:pt x="601" y="271"/>
                  </a:cubicBezTo>
                  <a:cubicBezTo>
                    <a:pt x="601" y="271"/>
                    <a:pt x="600" y="273"/>
                    <a:pt x="601" y="273"/>
                  </a:cubicBezTo>
                  <a:cubicBezTo>
                    <a:pt x="600" y="273"/>
                    <a:pt x="600" y="273"/>
                    <a:pt x="600" y="275"/>
                  </a:cubicBezTo>
                  <a:cubicBezTo>
                    <a:pt x="598" y="275"/>
                    <a:pt x="599" y="274"/>
                    <a:pt x="597" y="274"/>
                  </a:cubicBezTo>
                  <a:cubicBezTo>
                    <a:pt x="597" y="275"/>
                    <a:pt x="596" y="274"/>
                    <a:pt x="595" y="275"/>
                  </a:cubicBezTo>
                  <a:cubicBezTo>
                    <a:pt x="593" y="280"/>
                    <a:pt x="596" y="282"/>
                    <a:pt x="599" y="283"/>
                  </a:cubicBezTo>
                  <a:cubicBezTo>
                    <a:pt x="595" y="283"/>
                    <a:pt x="593" y="285"/>
                    <a:pt x="591" y="288"/>
                  </a:cubicBezTo>
                  <a:cubicBezTo>
                    <a:pt x="590" y="289"/>
                    <a:pt x="590" y="291"/>
                    <a:pt x="589" y="292"/>
                  </a:cubicBezTo>
                  <a:cubicBezTo>
                    <a:pt x="587" y="293"/>
                    <a:pt x="586" y="293"/>
                    <a:pt x="584" y="294"/>
                  </a:cubicBezTo>
                  <a:cubicBezTo>
                    <a:pt x="584" y="294"/>
                    <a:pt x="584" y="296"/>
                    <a:pt x="584" y="296"/>
                  </a:cubicBezTo>
                  <a:cubicBezTo>
                    <a:pt x="585" y="297"/>
                    <a:pt x="587" y="300"/>
                    <a:pt x="587" y="300"/>
                  </a:cubicBezTo>
                  <a:cubicBezTo>
                    <a:pt x="588" y="300"/>
                    <a:pt x="589" y="299"/>
                    <a:pt x="589" y="300"/>
                  </a:cubicBezTo>
                  <a:cubicBezTo>
                    <a:pt x="590" y="301"/>
                    <a:pt x="590" y="302"/>
                    <a:pt x="590" y="303"/>
                  </a:cubicBezTo>
                  <a:cubicBezTo>
                    <a:pt x="591" y="304"/>
                    <a:pt x="593" y="305"/>
                    <a:pt x="594" y="306"/>
                  </a:cubicBezTo>
                  <a:cubicBezTo>
                    <a:pt x="595" y="308"/>
                    <a:pt x="595" y="309"/>
                    <a:pt x="595" y="310"/>
                  </a:cubicBezTo>
                  <a:cubicBezTo>
                    <a:pt x="593" y="310"/>
                    <a:pt x="589" y="310"/>
                    <a:pt x="585" y="311"/>
                  </a:cubicBezTo>
                  <a:cubicBezTo>
                    <a:pt x="584" y="311"/>
                    <a:pt x="582" y="313"/>
                    <a:pt x="582" y="313"/>
                  </a:cubicBezTo>
                  <a:cubicBezTo>
                    <a:pt x="580" y="313"/>
                    <a:pt x="580" y="312"/>
                    <a:pt x="577" y="312"/>
                  </a:cubicBezTo>
                  <a:cubicBezTo>
                    <a:pt x="577" y="312"/>
                    <a:pt x="576" y="312"/>
                    <a:pt x="575" y="312"/>
                  </a:cubicBezTo>
                  <a:cubicBezTo>
                    <a:pt x="575" y="314"/>
                    <a:pt x="575" y="314"/>
                    <a:pt x="575" y="314"/>
                  </a:cubicBezTo>
                  <a:cubicBezTo>
                    <a:pt x="574" y="314"/>
                    <a:pt x="573" y="312"/>
                    <a:pt x="572" y="312"/>
                  </a:cubicBezTo>
                  <a:cubicBezTo>
                    <a:pt x="572" y="313"/>
                    <a:pt x="572" y="313"/>
                    <a:pt x="572" y="313"/>
                  </a:cubicBezTo>
                  <a:cubicBezTo>
                    <a:pt x="571" y="313"/>
                    <a:pt x="571" y="314"/>
                    <a:pt x="571" y="314"/>
                  </a:cubicBezTo>
                  <a:cubicBezTo>
                    <a:pt x="570" y="315"/>
                    <a:pt x="569" y="314"/>
                    <a:pt x="568" y="314"/>
                  </a:cubicBezTo>
                  <a:cubicBezTo>
                    <a:pt x="567" y="316"/>
                    <a:pt x="567" y="316"/>
                    <a:pt x="567" y="316"/>
                  </a:cubicBezTo>
                  <a:cubicBezTo>
                    <a:pt x="565" y="316"/>
                    <a:pt x="564" y="315"/>
                    <a:pt x="563" y="314"/>
                  </a:cubicBezTo>
                  <a:cubicBezTo>
                    <a:pt x="561" y="314"/>
                    <a:pt x="557" y="314"/>
                    <a:pt x="555" y="314"/>
                  </a:cubicBezTo>
                  <a:cubicBezTo>
                    <a:pt x="554" y="316"/>
                    <a:pt x="552" y="320"/>
                    <a:pt x="552" y="321"/>
                  </a:cubicBezTo>
                  <a:cubicBezTo>
                    <a:pt x="552" y="323"/>
                    <a:pt x="553" y="322"/>
                    <a:pt x="554" y="323"/>
                  </a:cubicBezTo>
                  <a:cubicBezTo>
                    <a:pt x="552" y="325"/>
                    <a:pt x="552" y="327"/>
                    <a:pt x="550" y="328"/>
                  </a:cubicBezTo>
                  <a:cubicBezTo>
                    <a:pt x="550" y="328"/>
                    <a:pt x="551" y="331"/>
                    <a:pt x="552" y="332"/>
                  </a:cubicBezTo>
                  <a:cubicBezTo>
                    <a:pt x="553" y="333"/>
                    <a:pt x="554" y="332"/>
                    <a:pt x="556" y="333"/>
                  </a:cubicBezTo>
                  <a:cubicBezTo>
                    <a:pt x="556" y="334"/>
                    <a:pt x="556" y="334"/>
                    <a:pt x="556" y="334"/>
                  </a:cubicBezTo>
                  <a:cubicBezTo>
                    <a:pt x="558" y="335"/>
                    <a:pt x="557" y="333"/>
                    <a:pt x="559" y="334"/>
                  </a:cubicBezTo>
                  <a:cubicBezTo>
                    <a:pt x="560" y="335"/>
                    <a:pt x="560" y="335"/>
                    <a:pt x="560" y="335"/>
                  </a:cubicBezTo>
                  <a:cubicBezTo>
                    <a:pt x="562" y="335"/>
                    <a:pt x="563" y="335"/>
                    <a:pt x="566" y="334"/>
                  </a:cubicBezTo>
                  <a:cubicBezTo>
                    <a:pt x="566" y="332"/>
                    <a:pt x="566" y="332"/>
                    <a:pt x="566" y="332"/>
                  </a:cubicBezTo>
                  <a:cubicBezTo>
                    <a:pt x="567" y="332"/>
                    <a:pt x="568" y="333"/>
                    <a:pt x="570" y="332"/>
                  </a:cubicBezTo>
                  <a:cubicBezTo>
                    <a:pt x="570" y="331"/>
                    <a:pt x="569" y="330"/>
                    <a:pt x="570" y="330"/>
                  </a:cubicBezTo>
                  <a:cubicBezTo>
                    <a:pt x="570" y="330"/>
                    <a:pt x="571" y="329"/>
                    <a:pt x="572" y="329"/>
                  </a:cubicBezTo>
                  <a:cubicBezTo>
                    <a:pt x="572" y="328"/>
                    <a:pt x="572" y="327"/>
                    <a:pt x="573" y="326"/>
                  </a:cubicBezTo>
                  <a:cubicBezTo>
                    <a:pt x="574" y="329"/>
                    <a:pt x="574" y="329"/>
                    <a:pt x="574" y="329"/>
                  </a:cubicBezTo>
                  <a:cubicBezTo>
                    <a:pt x="575" y="329"/>
                    <a:pt x="578" y="331"/>
                    <a:pt x="579" y="330"/>
                  </a:cubicBezTo>
                  <a:cubicBezTo>
                    <a:pt x="579" y="330"/>
                    <a:pt x="579" y="329"/>
                    <a:pt x="580" y="329"/>
                  </a:cubicBezTo>
                  <a:cubicBezTo>
                    <a:pt x="580" y="329"/>
                    <a:pt x="580" y="327"/>
                    <a:pt x="580" y="327"/>
                  </a:cubicBezTo>
                  <a:cubicBezTo>
                    <a:pt x="579" y="326"/>
                    <a:pt x="577" y="325"/>
                    <a:pt x="576" y="324"/>
                  </a:cubicBezTo>
                  <a:cubicBezTo>
                    <a:pt x="576" y="323"/>
                    <a:pt x="576" y="323"/>
                    <a:pt x="576" y="323"/>
                  </a:cubicBezTo>
                  <a:cubicBezTo>
                    <a:pt x="578" y="322"/>
                    <a:pt x="577" y="322"/>
                    <a:pt x="578" y="321"/>
                  </a:cubicBezTo>
                  <a:cubicBezTo>
                    <a:pt x="579" y="321"/>
                    <a:pt x="579" y="321"/>
                    <a:pt x="579" y="321"/>
                  </a:cubicBezTo>
                  <a:cubicBezTo>
                    <a:pt x="580" y="322"/>
                    <a:pt x="579" y="323"/>
                    <a:pt x="579" y="324"/>
                  </a:cubicBezTo>
                  <a:cubicBezTo>
                    <a:pt x="580" y="324"/>
                    <a:pt x="581" y="326"/>
                    <a:pt x="581" y="326"/>
                  </a:cubicBezTo>
                  <a:cubicBezTo>
                    <a:pt x="583" y="326"/>
                    <a:pt x="583" y="326"/>
                    <a:pt x="584" y="326"/>
                  </a:cubicBezTo>
                  <a:cubicBezTo>
                    <a:pt x="585" y="326"/>
                    <a:pt x="585" y="323"/>
                    <a:pt x="584" y="323"/>
                  </a:cubicBezTo>
                  <a:cubicBezTo>
                    <a:pt x="585" y="323"/>
                    <a:pt x="586" y="324"/>
                    <a:pt x="586" y="324"/>
                  </a:cubicBezTo>
                  <a:cubicBezTo>
                    <a:pt x="586" y="324"/>
                    <a:pt x="586" y="326"/>
                    <a:pt x="586" y="326"/>
                  </a:cubicBezTo>
                  <a:cubicBezTo>
                    <a:pt x="587" y="326"/>
                    <a:pt x="588" y="326"/>
                    <a:pt x="589" y="327"/>
                  </a:cubicBezTo>
                  <a:cubicBezTo>
                    <a:pt x="589" y="327"/>
                    <a:pt x="589" y="329"/>
                    <a:pt x="589" y="330"/>
                  </a:cubicBezTo>
                  <a:cubicBezTo>
                    <a:pt x="589" y="329"/>
                    <a:pt x="590" y="327"/>
                    <a:pt x="591" y="327"/>
                  </a:cubicBezTo>
                  <a:cubicBezTo>
                    <a:pt x="591" y="327"/>
                    <a:pt x="593" y="327"/>
                    <a:pt x="593" y="327"/>
                  </a:cubicBezTo>
                  <a:cubicBezTo>
                    <a:pt x="594" y="328"/>
                    <a:pt x="595" y="334"/>
                    <a:pt x="596" y="335"/>
                  </a:cubicBezTo>
                  <a:cubicBezTo>
                    <a:pt x="596" y="335"/>
                    <a:pt x="598" y="335"/>
                    <a:pt x="599" y="335"/>
                  </a:cubicBezTo>
                  <a:cubicBezTo>
                    <a:pt x="599" y="337"/>
                    <a:pt x="600" y="340"/>
                    <a:pt x="600" y="342"/>
                  </a:cubicBezTo>
                  <a:cubicBezTo>
                    <a:pt x="602" y="342"/>
                    <a:pt x="602" y="342"/>
                    <a:pt x="603" y="341"/>
                  </a:cubicBezTo>
                  <a:cubicBezTo>
                    <a:pt x="603" y="343"/>
                    <a:pt x="603" y="343"/>
                    <a:pt x="603" y="343"/>
                  </a:cubicBezTo>
                  <a:cubicBezTo>
                    <a:pt x="605" y="344"/>
                    <a:pt x="605" y="344"/>
                    <a:pt x="605" y="344"/>
                  </a:cubicBezTo>
                  <a:cubicBezTo>
                    <a:pt x="605" y="343"/>
                    <a:pt x="605" y="344"/>
                    <a:pt x="606" y="344"/>
                  </a:cubicBezTo>
                  <a:cubicBezTo>
                    <a:pt x="606" y="343"/>
                    <a:pt x="606" y="341"/>
                    <a:pt x="606" y="341"/>
                  </a:cubicBezTo>
                  <a:cubicBezTo>
                    <a:pt x="607" y="341"/>
                    <a:pt x="608" y="342"/>
                    <a:pt x="608" y="342"/>
                  </a:cubicBezTo>
                  <a:cubicBezTo>
                    <a:pt x="608" y="342"/>
                    <a:pt x="610" y="342"/>
                    <a:pt x="610" y="342"/>
                  </a:cubicBezTo>
                  <a:cubicBezTo>
                    <a:pt x="610" y="343"/>
                    <a:pt x="611" y="343"/>
                    <a:pt x="611" y="344"/>
                  </a:cubicBezTo>
                  <a:cubicBezTo>
                    <a:pt x="610" y="344"/>
                    <a:pt x="610" y="344"/>
                    <a:pt x="610" y="346"/>
                  </a:cubicBezTo>
                  <a:cubicBezTo>
                    <a:pt x="608" y="346"/>
                    <a:pt x="606" y="347"/>
                    <a:pt x="604" y="347"/>
                  </a:cubicBezTo>
                  <a:cubicBezTo>
                    <a:pt x="604" y="348"/>
                    <a:pt x="604" y="348"/>
                    <a:pt x="604" y="348"/>
                  </a:cubicBezTo>
                  <a:cubicBezTo>
                    <a:pt x="605" y="349"/>
                    <a:pt x="606" y="348"/>
                    <a:pt x="607" y="348"/>
                  </a:cubicBezTo>
                  <a:cubicBezTo>
                    <a:pt x="608" y="349"/>
                    <a:pt x="610" y="351"/>
                    <a:pt x="610" y="351"/>
                  </a:cubicBezTo>
                  <a:cubicBezTo>
                    <a:pt x="612" y="351"/>
                    <a:pt x="612" y="349"/>
                    <a:pt x="613" y="349"/>
                  </a:cubicBezTo>
                  <a:cubicBezTo>
                    <a:pt x="614" y="349"/>
                    <a:pt x="614" y="350"/>
                    <a:pt x="615" y="351"/>
                  </a:cubicBezTo>
                  <a:cubicBezTo>
                    <a:pt x="617" y="351"/>
                    <a:pt x="619" y="351"/>
                    <a:pt x="621" y="351"/>
                  </a:cubicBezTo>
                  <a:cubicBezTo>
                    <a:pt x="621" y="350"/>
                    <a:pt x="622" y="348"/>
                    <a:pt x="622" y="348"/>
                  </a:cubicBezTo>
                  <a:cubicBezTo>
                    <a:pt x="623" y="348"/>
                    <a:pt x="623" y="349"/>
                    <a:pt x="624" y="350"/>
                  </a:cubicBezTo>
                  <a:cubicBezTo>
                    <a:pt x="625" y="350"/>
                    <a:pt x="625" y="349"/>
                    <a:pt x="626" y="349"/>
                  </a:cubicBezTo>
                  <a:cubicBezTo>
                    <a:pt x="628" y="349"/>
                    <a:pt x="631" y="350"/>
                    <a:pt x="633" y="351"/>
                  </a:cubicBezTo>
                  <a:cubicBezTo>
                    <a:pt x="634" y="350"/>
                    <a:pt x="634" y="349"/>
                    <a:pt x="635" y="349"/>
                  </a:cubicBezTo>
                  <a:cubicBezTo>
                    <a:pt x="635" y="349"/>
                    <a:pt x="637" y="351"/>
                    <a:pt x="637" y="351"/>
                  </a:cubicBezTo>
                  <a:cubicBezTo>
                    <a:pt x="640" y="352"/>
                    <a:pt x="642" y="350"/>
                    <a:pt x="644" y="350"/>
                  </a:cubicBezTo>
                  <a:cubicBezTo>
                    <a:pt x="645" y="350"/>
                    <a:pt x="647" y="353"/>
                    <a:pt x="649" y="353"/>
                  </a:cubicBezTo>
                  <a:cubicBezTo>
                    <a:pt x="650" y="353"/>
                    <a:pt x="649" y="352"/>
                    <a:pt x="651" y="352"/>
                  </a:cubicBezTo>
                  <a:cubicBezTo>
                    <a:pt x="651" y="352"/>
                    <a:pt x="654" y="354"/>
                    <a:pt x="655" y="354"/>
                  </a:cubicBezTo>
                  <a:cubicBezTo>
                    <a:pt x="657" y="353"/>
                    <a:pt x="656" y="352"/>
                    <a:pt x="657" y="350"/>
                  </a:cubicBezTo>
                  <a:cubicBezTo>
                    <a:pt x="657" y="348"/>
                    <a:pt x="657" y="348"/>
                    <a:pt x="657" y="348"/>
                  </a:cubicBezTo>
                  <a:cubicBezTo>
                    <a:pt x="658" y="349"/>
                    <a:pt x="657" y="347"/>
                    <a:pt x="657" y="347"/>
                  </a:cubicBezTo>
                  <a:cubicBezTo>
                    <a:pt x="654" y="346"/>
                    <a:pt x="652" y="347"/>
                    <a:pt x="649" y="346"/>
                  </a:cubicBezTo>
                  <a:cubicBezTo>
                    <a:pt x="648" y="345"/>
                    <a:pt x="649" y="344"/>
                    <a:pt x="649" y="343"/>
                  </a:cubicBezTo>
                  <a:cubicBezTo>
                    <a:pt x="647" y="343"/>
                    <a:pt x="647" y="343"/>
                    <a:pt x="647" y="343"/>
                  </a:cubicBezTo>
                  <a:cubicBezTo>
                    <a:pt x="647" y="343"/>
                    <a:pt x="645" y="341"/>
                    <a:pt x="645" y="340"/>
                  </a:cubicBezTo>
                  <a:cubicBezTo>
                    <a:pt x="643" y="340"/>
                    <a:pt x="640" y="341"/>
                    <a:pt x="639" y="340"/>
                  </a:cubicBezTo>
                  <a:cubicBezTo>
                    <a:pt x="639" y="340"/>
                    <a:pt x="639" y="338"/>
                    <a:pt x="639" y="338"/>
                  </a:cubicBezTo>
                  <a:cubicBezTo>
                    <a:pt x="638" y="338"/>
                    <a:pt x="638" y="338"/>
                    <a:pt x="638" y="338"/>
                  </a:cubicBezTo>
                  <a:cubicBezTo>
                    <a:pt x="634" y="336"/>
                    <a:pt x="631" y="333"/>
                    <a:pt x="627" y="330"/>
                  </a:cubicBezTo>
                  <a:cubicBezTo>
                    <a:pt x="627" y="330"/>
                    <a:pt x="627" y="328"/>
                    <a:pt x="627" y="329"/>
                  </a:cubicBezTo>
                  <a:cubicBezTo>
                    <a:pt x="627" y="329"/>
                    <a:pt x="629" y="327"/>
                    <a:pt x="629" y="327"/>
                  </a:cubicBezTo>
                  <a:cubicBezTo>
                    <a:pt x="632" y="326"/>
                    <a:pt x="637" y="331"/>
                    <a:pt x="639" y="331"/>
                  </a:cubicBezTo>
                  <a:cubicBezTo>
                    <a:pt x="639" y="331"/>
                    <a:pt x="639" y="329"/>
                    <a:pt x="639" y="328"/>
                  </a:cubicBezTo>
                  <a:cubicBezTo>
                    <a:pt x="641" y="328"/>
                    <a:pt x="641" y="328"/>
                    <a:pt x="641" y="328"/>
                  </a:cubicBezTo>
                  <a:cubicBezTo>
                    <a:pt x="643" y="329"/>
                    <a:pt x="644" y="332"/>
                    <a:pt x="646" y="332"/>
                  </a:cubicBezTo>
                  <a:cubicBezTo>
                    <a:pt x="647" y="332"/>
                    <a:pt x="647" y="330"/>
                    <a:pt x="647" y="330"/>
                  </a:cubicBezTo>
                  <a:cubicBezTo>
                    <a:pt x="650" y="330"/>
                    <a:pt x="652" y="330"/>
                    <a:pt x="654" y="330"/>
                  </a:cubicBezTo>
                  <a:cubicBezTo>
                    <a:pt x="655" y="331"/>
                    <a:pt x="655" y="332"/>
                    <a:pt x="655" y="333"/>
                  </a:cubicBezTo>
                  <a:cubicBezTo>
                    <a:pt x="656" y="333"/>
                    <a:pt x="656" y="332"/>
                    <a:pt x="657" y="332"/>
                  </a:cubicBezTo>
                  <a:cubicBezTo>
                    <a:pt x="659" y="333"/>
                    <a:pt x="660" y="334"/>
                    <a:pt x="661" y="337"/>
                  </a:cubicBezTo>
                  <a:cubicBezTo>
                    <a:pt x="662" y="337"/>
                    <a:pt x="664" y="336"/>
                    <a:pt x="665" y="336"/>
                  </a:cubicBezTo>
                  <a:cubicBezTo>
                    <a:pt x="664" y="335"/>
                    <a:pt x="664" y="335"/>
                    <a:pt x="664" y="335"/>
                  </a:cubicBezTo>
                  <a:cubicBezTo>
                    <a:pt x="664" y="335"/>
                    <a:pt x="663" y="335"/>
                    <a:pt x="662" y="336"/>
                  </a:cubicBezTo>
                  <a:cubicBezTo>
                    <a:pt x="661" y="334"/>
                    <a:pt x="660" y="332"/>
                    <a:pt x="660" y="330"/>
                  </a:cubicBezTo>
                  <a:cubicBezTo>
                    <a:pt x="659" y="330"/>
                    <a:pt x="658" y="331"/>
                    <a:pt x="657" y="330"/>
                  </a:cubicBezTo>
                  <a:cubicBezTo>
                    <a:pt x="657" y="330"/>
                    <a:pt x="657" y="328"/>
                    <a:pt x="657" y="328"/>
                  </a:cubicBezTo>
                  <a:cubicBezTo>
                    <a:pt x="663" y="328"/>
                    <a:pt x="662" y="330"/>
                    <a:pt x="661" y="324"/>
                  </a:cubicBezTo>
                  <a:cubicBezTo>
                    <a:pt x="660" y="324"/>
                    <a:pt x="659" y="323"/>
                    <a:pt x="661" y="323"/>
                  </a:cubicBezTo>
                  <a:cubicBezTo>
                    <a:pt x="661" y="323"/>
                    <a:pt x="662" y="324"/>
                    <a:pt x="663" y="324"/>
                  </a:cubicBezTo>
                  <a:cubicBezTo>
                    <a:pt x="664" y="324"/>
                    <a:pt x="664" y="323"/>
                    <a:pt x="665" y="322"/>
                  </a:cubicBezTo>
                  <a:cubicBezTo>
                    <a:pt x="663" y="320"/>
                    <a:pt x="663" y="318"/>
                    <a:pt x="661" y="315"/>
                  </a:cubicBezTo>
                  <a:cubicBezTo>
                    <a:pt x="659" y="316"/>
                    <a:pt x="660" y="314"/>
                    <a:pt x="659" y="314"/>
                  </a:cubicBezTo>
                  <a:cubicBezTo>
                    <a:pt x="659" y="314"/>
                    <a:pt x="657" y="316"/>
                    <a:pt x="659" y="316"/>
                  </a:cubicBezTo>
                  <a:cubicBezTo>
                    <a:pt x="659" y="317"/>
                    <a:pt x="659" y="318"/>
                    <a:pt x="660" y="318"/>
                  </a:cubicBezTo>
                  <a:cubicBezTo>
                    <a:pt x="660" y="318"/>
                    <a:pt x="660" y="319"/>
                    <a:pt x="659" y="318"/>
                  </a:cubicBezTo>
                  <a:cubicBezTo>
                    <a:pt x="657" y="318"/>
                    <a:pt x="658" y="317"/>
                    <a:pt x="657" y="315"/>
                  </a:cubicBezTo>
                  <a:cubicBezTo>
                    <a:pt x="656" y="315"/>
                    <a:pt x="656" y="316"/>
                    <a:pt x="655" y="316"/>
                  </a:cubicBezTo>
                  <a:cubicBezTo>
                    <a:pt x="654" y="316"/>
                    <a:pt x="655" y="314"/>
                    <a:pt x="655" y="314"/>
                  </a:cubicBezTo>
                  <a:cubicBezTo>
                    <a:pt x="654" y="313"/>
                    <a:pt x="652" y="312"/>
                    <a:pt x="652" y="312"/>
                  </a:cubicBezTo>
                  <a:cubicBezTo>
                    <a:pt x="651" y="311"/>
                    <a:pt x="649" y="312"/>
                    <a:pt x="649" y="312"/>
                  </a:cubicBezTo>
                  <a:cubicBezTo>
                    <a:pt x="648" y="311"/>
                    <a:pt x="648" y="310"/>
                    <a:pt x="648" y="309"/>
                  </a:cubicBezTo>
                  <a:cubicBezTo>
                    <a:pt x="648" y="308"/>
                    <a:pt x="646" y="308"/>
                    <a:pt x="645" y="308"/>
                  </a:cubicBezTo>
                  <a:cubicBezTo>
                    <a:pt x="644" y="306"/>
                    <a:pt x="644" y="304"/>
                    <a:pt x="643" y="301"/>
                  </a:cubicBezTo>
                  <a:cubicBezTo>
                    <a:pt x="638" y="302"/>
                    <a:pt x="638" y="300"/>
                    <a:pt x="636" y="294"/>
                  </a:cubicBezTo>
                  <a:cubicBezTo>
                    <a:pt x="637" y="295"/>
                    <a:pt x="637" y="294"/>
                    <a:pt x="639" y="294"/>
                  </a:cubicBezTo>
                  <a:cubicBezTo>
                    <a:pt x="639" y="296"/>
                    <a:pt x="639" y="296"/>
                    <a:pt x="639" y="296"/>
                  </a:cubicBezTo>
                  <a:cubicBezTo>
                    <a:pt x="640" y="296"/>
                    <a:pt x="642" y="296"/>
                    <a:pt x="643" y="296"/>
                  </a:cubicBezTo>
                  <a:cubicBezTo>
                    <a:pt x="643" y="296"/>
                    <a:pt x="643" y="294"/>
                    <a:pt x="643" y="294"/>
                  </a:cubicBezTo>
                  <a:cubicBezTo>
                    <a:pt x="643" y="294"/>
                    <a:pt x="641" y="294"/>
                    <a:pt x="642" y="293"/>
                  </a:cubicBezTo>
                  <a:cubicBezTo>
                    <a:pt x="641" y="293"/>
                    <a:pt x="641" y="293"/>
                    <a:pt x="641" y="293"/>
                  </a:cubicBezTo>
                  <a:cubicBezTo>
                    <a:pt x="640" y="291"/>
                    <a:pt x="639" y="290"/>
                    <a:pt x="639" y="286"/>
                  </a:cubicBezTo>
                  <a:cubicBezTo>
                    <a:pt x="639" y="287"/>
                    <a:pt x="640" y="287"/>
                    <a:pt x="641" y="287"/>
                  </a:cubicBezTo>
                  <a:cubicBezTo>
                    <a:pt x="641" y="289"/>
                    <a:pt x="641" y="290"/>
                    <a:pt x="642" y="291"/>
                  </a:cubicBezTo>
                  <a:cubicBezTo>
                    <a:pt x="644" y="290"/>
                    <a:pt x="644" y="290"/>
                    <a:pt x="644" y="290"/>
                  </a:cubicBezTo>
                  <a:cubicBezTo>
                    <a:pt x="644" y="289"/>
                    <a:pt x="644" y="289"/>
                    <a:pt x="644" y="289"/>
                  </a:cubicBezTo>
                  <a:cubicBezTo>
                    <a:pt x="644" y="289"/>
                    <a:pt x="644" y="288"/>
                    <a:pt x="644" y="286"/>
                  </a:cubicBezTo>
                  <a:cubicBezTo>
                    <a:pt x="643" y="285"/>
                    <a:pt x="641" y="284"/>
                    <a:pt x="643" y="284"/>
                  </a:cubicBezTo>
                  <a:cubicBezTo>
                    <a:pt x="645" y="286"/>
                    <a:pt x="645" y="286"/>
                    <a:pt x="645" y="286"/>
                  </a:cubicBezTo>
                  <a:cubicBezTo>
                    <a:pt x="645" y="286"/>
                    <a:pt x="646" y="284"/>
                    <a:pt x="647" y="285"/>
                  </a:cubicBezTo>
                  <a:cubicBezTo>
                    <a:pt x="648" y="286"/>
                    <a:pt x="646" y="287"/>
                    <a:pt x="647" y="288"/>
                  </a:cubicBezTo>
                  <a:cubicBezTo>
                    <a:pt x="647" y="289"/>
                    <a:pt x="648" y="289"/>
                    <a:pt x="649" y="289"/>
                  </a:cubicBezTo>
                  <a:cubicBezTo>
                    <a:pt x="650" y="290"/>
                    <a:pt x="649" y="293"/>
                    <a:pt x="650" y="294"/>
                  </a:cubicBezTo>
                  <a:cubicBezTo>
                    <a:pt x="651" y="295"/>
                    <a:pt x="651" y="294"/>
                    <a:pt x="653" y="294"/>
                  </a:cubicBezTo>
                  <a:cubicBezTo>
                    <a:pt x="653" y="295"/>
                    <a:pt x="655" y="296"/>
                    <a:pt x="655" y="296"/>
                  </a:cubicBezTo>
                  <a:cubicBezTo>
                    <a:pt x="658" y="297"/>
                    <a:pt x="661" y="295"/>
                    <a:pt x="663" y="294"/>
                  </a:cubicBezTo>
                  <a:cubicBezTo>
                    <a:pt x="662" y="295"/>
                    <a:pt x="662" y="297"/>
                    <a:pt x="661" y="297"/>
                  </a:cubicBezTo>
                  <a:cubicBezTo>
                    <a:pt x="660" y="298"/>
                    <a:pt x="660" y="297"/>
                    <a:pt x="659" y="298"/>
                  </a:cubicBezTo>
                  <a:cubicBezTo>
                    <a:pt x="659" y="299"/>
                    <a:pt x="659" y="299"/>
                    <a:pt x="659" y="299"/>
                  </a:cubicBezTo>
                  <a:cubicBezTo>
                    <a:pt x="660" y="299"/>
                    <a:pt x="663" y="298"/>
                    <a:pt x="663" y="298"/>
                  </a:cubicBezTo>
                  <a:cubicBezTo>
                    <a:pt x="663" y="301"/>
                    <a:pt x="663" y="301"/>
                    <a:pt x="663" y="301"/>
                  </a:cubicBezTo>
                  <a:cubicBezTo>
                    <a:pt x="663" y="301"/>
                    <a:pt x="664" y="301"/>
                    <a:pt x="665" y="301"/>
                  </a:cubicBezTo>
                  <a:cubicBezTo>
                    <a:pt x="664" y="301"/>
                    <a:pt x="667" y="300"/>
                    <a:pt x="667" y="300"/>
                  </a:cubicBezTo>
                  <a:cubicBezTo>
                    <a:pt x="666" y="301"/>
                    <a:pt x="666" y="303"/>
                    <a:pt x="665" y="303"/>
                  </a:cubicBezTo>
                  <a:cubicBezTo>
                    <a:pt x="664" y="303"/>
                    <a:pt x="665" y="304"/>
                    <a:pt x="665" y="304"/>
                  </a:cubicBezTo>
                  <a:cubicBezTo>
                    <a:pt x="666" y="304"/>
                    <a:pt x="675" y="302"/>
                    <a:pt x="669" y="306"/>
                  </a:cubicBezTo>
                  <a:cubicBezTo>
                    <a:pt x="667" y="307"/>
                    <a:pt x="668" y="307"/>
                    <a:pt x="670" y="308"/>
                  </a:cubicBezTo>
                  <a:cubicBezTo>
                    <a:pt x="671" y="308"/>
                    <a:pt x="671" y="307"/>
                    <a:pt x="672" y="306"/>
                  </a:cubicBezTo>
                  <a:cubicBezTo>
                    <a:pt x="672" y="307"/>
                    <a:pt x="672" y="308"/>
                    <a:pt x="672" y="308"/>
                  </a:cubicBezTo>
                  <a:cubicBezTo>
                    <a:pt x="673" y="309"/>
                    <a:pt x="673" y="310"/>
                    <a:pt x="674" y="310"/>
                  </a:cubicBezTo>
                  <a:cubicBezTo>
                    <a:pt x="675" y="311"/>
                    <a:pt x="675" y="309"/>
                    <a:pt x="677" y="310"/>
                  </a:cubicBezTo>
                  <a:cubicBezTo>
                    <a:pt x="677" y="311"/>
                    <a:pt x="677" y="311"/>
                    <a:pt x="677" y="311"/>
                  </a:cubicBezTo>
                  <a:cubicBezTo>
                    <a:pt x="681" y="311"/>
                    <a:pt x="678" y="311"/>
                    <a:pt x="679" y="310"/>
                  </a:cubicBezTo>
                  <a:cubicBezTo>
                    <a:pt x="683" y="307"/>
                    <a:pt x="680" y="308"/>
                    <a:pt x="679" y="305"/>
                  </a:cubicBezTo>
                  <a:cubicBezTo>
                    <a:pt x="679" y="304"/>
                    <a:pt x="679" y="303"/>
                    <a:pt x="679" y="302"/>
                  </a:cubicBezTo>
                  <a:cubicBezTo>
                    <a:pt x="679" y="302"/>
                    <a:pt x="677" y="302"/>
                    <a:pt x="677" y="302"/>
                  </a:cubicBezTo>
                  <a:cubicBezTo>
                    <a:pt x="677" y="301"/>
                    <a:pt x="679" y="298"/>
                    <a:pt x="679" y="299"/>
                  </a:cubicBezTo>
                  <a:cubicBezTo>
                    <a:pt x="679" y="299"/>
                    <a:pt x="679" y="300"/>
                    <a:pt x="680" y="301"/>
                  </a:cubicBezTo>
                  <a:cubicBezTo>
                    <a:pt x="680" y="301"/>
                    <a:pt x="684" y="300"/>
                    <a:pt x="683" y="300"/>
                  </a:cubicBezTo>
                  <a:cubicBezTo>
                    <a:pt x="684" y="300"/>
                    <a:pt x="684" y="300"/>
                    <a:pt x="686" y="300"/>
                  </a:cubicBezTo>
                  <a:cubicBezTo>
                    <a:pt x="685" y="300"/>
                    <a:pt x="686" y="299"/>
                    <a:pt x="686" y="298"/>
                  </a:cubicBezTo>
                  <a:cubicBezTo>
                    <a:pt x="686" y="298"/>
                    <a:pt x="685" y="298"/>
                    <a:pt x="684" y="298"/>
                  </a:cubicBezTo>
                  <a:cubicBezTo>
                    <a:pt x="684" y="296"/>
                    <a:pt x="684" y="296"/>
                    <a:pt x="684" y="296"/>
                  </a:cubicBezTo>
                  <a:cubicBezTo>
                    <a:pt x="682" y="295"/>
                    <a:pt x="684" y="296"/>
                    <a:pt x="686" y="296"/>
                  </a:cubicBezTo>
                  <a:cubicBezTo>
                    <a:pt x="686" y="294"/>
                    <a:pt x="686" y="294"/>
                    <a:pt x="686" y="294"/>
                  </a:cubicBezTo>
                  <a:cubicBezTo>
                    <a:pt x="685" y="294"/>
                    <a:pt x="685" y="294"/>
                    <a:pt x="685" y="294"/>
                  </a:cubicBezTo>
                  <a:cubicBezTo>
                    <a:pt x="685" y="294"/>
                    <a:pt x="685" y="291"/>
                    <a:pt x="685" y="291"/>
                  </a:cubicBezTo>
                  <a:cubicBezTo>
                    <a:pt x="686" y="291"/>
                    <a:pt x="687" y="291"/>
                    <a:pt x="688" y="290"/>
                  </a:cubicBezTo>
                  <a:cubicBezTo>
                    <a:pt x="688" y="290"/>
                    <a:pt x="690" y="286"/>
                    <a:pt x="688" y="288"/>
                  </a:cubicBezTo>
                  <a:cubicBezTo>
                    <a:pt x="688" y="287"/>
                    <a:pt x="689" y="286"/>
                    <a:pt x="688" y="286"/>
                  </a:cubicBezTo>
                  <a:cubicBezTo>
                    <a:pt x="689" y="286"/>
                    <a:pt x="691" y="286"/>
                    <a:pt x="691" y="286"/>
                  </a:cubicBezTo>
                  <a:cubicBezTo>
                    <a:pt x="692" y="288"/>
                    <a:pt x="692" y="288"/>
                    <a:pt x="692" y="288"/>
                  </a:cubicBezTo>
                  <a:cubicBezTo>
                    <a:pt x="693" y="289"/>
                    <a:pt x="695" y="289"/>
                    <a:pt x="695" y="288"/>
                  </a:cubicBezTo>
                  <a:cubicBezTo>
                    <a:pt x="695" y="290"/>
                    <a:pt x="696" y="288"/>
                    <a:pt x="696" y="288"/>
                  </a:cubicBezTo>
                  <a:cubicBezTo>
                    <a:pt x="693" y="287"/>
                    <a:pt x="696" y="286"/>
                    <a:pt x="695" y="284"/>
                  </a:cubicBezTo>
                  <a:cubicBezTo>
                    <a:pt x="695" y="283"/>
                    <a:pt x="694" y="283"/>
                    <a:pt x="694" y="283"/>
                  </a:cubicBezTo>
                  <a:cubicBezTo>
                    <a:pt x="695" y="283"/>
                    <a:pt x="695" y="283"/>
                    <a:pt x="696" y="283"/>
                  </a:cubicBezTo>
                  <a:cubicBezTo>
                    <a:pt x="695" y="284"/>
                    <a:pt x="698" y="284"/>
                    <a:pt x="698" y="284"/>
                  </a:cubicBezTo>
                  <a:cubicBezTo>
                    <a:pt x="698" y="283"/>
                    <a:pt x="697" y="282"/>
                    <a:pt x="698" y="282"/>
                  </a:cubicBezTo>
                  <a:cubicBezTo>
                    <a:pt x="698" y="281"/>
                    <a:pt x="698" y="281"/>
                    <a:pt x="698" y="281"/>
                  </a:cubicBezTo>
                  <a:cubicBezTo>
                    <a:pt x="696" y="280"/>
                    <a:pt x="696" y="280"/>
                    <a:pt x="696" y="280"/>
                  </a:cubicBezTo>
                  <a:cubicBezTo>
                    <a:pt x="696" y="279"/>
                    <a:pt x="696" y="276"/>
                    <a:pt x="695" y="276"/>
                  </a:cubicBezTo>
                  <a:cubicBezTo>
                    <a:pt x="694" y="275"/>
                    <a:pt x="692" y="275"/>
                    <a:pt x="691" y="275"/>
                  </a:cubicBezTo>
                  <a:cubicBezTo>
                    <a:pt x="691" y="274"/>
                    <a:pt x="691" y="273"/>
                    <a:pt x="690" y="273"/>
                  </a:cubicBezTo>
                  <a:cubicBezTo>
                    <a:pt x="689" y="272"/>
                    <a:pt x="690" y="277"/>
                    <a:pt x="690" y="278"/>
                  </a:cubicBezTo>
                  <a:cubicBezTo>
                    <a:pt x="689" y="278"/>
                    <a:pt x="690" y="277"/>
                    <a:pt x="689" y="277"/>
                  </a:cubicBezTo>
                  <a:cubicBezTo>
                    <a:pt x="688" y="277"/>
                    <a:pt x="687" y="278"/>
                    <a:pt x="686" y="279"/>
                  </a:cubicBezTo>
                  <a:cubicBezTo>
                    <a:pt x="686" y="277"/>
                    <a:pt x="686" y="277"/>
                    <a:pt x="686" y="277"/>
                  </a:cubicBezTo>
                  <a:cubicBezTo>
                    <a:pt x="685" y="277"/>
                    <a:pt x="685" y="277"/>
                    <a:pt x="685" y="277"/>
                  </a:cubicBezTo>
                  <a:cubicBezTo>
                    <a:pt x="687" y="276"/>
                    <a:pt x="682" y="278"/>
                    <a:pt x="684" y="278"/>
                  </a:cubicBezTo>
                  <a:cubicBezTo>
                    <a:pt x="684" y="278"/>
                    <a:pt x="683" y="281"/>
                    <a:pt x="683" y="281"/>
                  </a:cubicBezTo>
                  <a:cubicBezTo>
                    <a:pt x="683" y="281"/>
                    <a:pt x="681" y="281"/>
                    <a:pt x="681" y="281"/>
                  </a:cubicBezTo>
                  <a:cubicBezTo>
                    <a:pt x="681" y="280"/>
                    <a:pt x="681" y="278"/>
                    <a:pt x="681" y="277"/>
                  </a:cubicBezTo>
                  <a:cubicBezTo>
                    <a:pt x="681" y="277"/>
                    <a:pt x="683" y="275"/>
                    <a:pt x="683" y="275"/>
                  </a:cubicBezTo>
                  <a:cubicBezTo>
                    <a:pt x="683" y="274"/>
                    <a:pt x="684" y="273"/>
                    <a:pt x="683" y="274"/>
                  </a:cubicBezTo>
                  <a:cubicBezTo>
                    <a:pt x="683" y="275"/>
                    <a:pt x="683" y="275"/>
                    <a:pt x="683" y="275"/>
                  </a:cubicBezTo>
                  <a:cubicBezTo>
                    <a:pt x="682" y="275"/>
                    <a:pt x="680" y="274"/>
                    <a:pt x="680" y="273"/>
                  </a:cubicBezTo>
                  <a:cubicBezTo>
                    <a:pt x="680" y="275"/>
                    <a:pt x="680" y="275"/>
                    <a:pt x="680" y="275"/>
                  </a:cubicBezTo>
                  <a:cubicBezTo>
                    <a:pt x="679" y="275"/>
                    <a:pt x="679" y="275"/>
                    <a:pt x="679" y="275"/>
                  </a:cubicBezTo>
                  <a:cubicBezTo>
                    <a:pt x="679" y="276"/>
                    <a:pt x="679" y="277"/>
                    <a:pt x="679" y="279"/>
                  </a:cubicBezTo>
                  <a:cubicBezTo>
                    <a:pt x="674" y="275"/>
                    <a:pt x="678" y="277"/>
                    <a:pt x="672" y="277"/>
                  </a:cubicBezTo>
                  <a:cubicBezTo>
                    <a:pt x="672" y="275"/>
                    <a:pt x="672" y="275"/>
                    <a:pt x="672" y="275"/>
                  </a:cubicBezTo>
                  <a:cubicBezTo>
                    <a:pt x="671" y="275"/>
                    <a:pt x="670" y="275"/>
                    <a:pt x="669" y="276"/>
                  </a:cubicBezTo>
                  <a:cubicBezTo>
                    <a:pt x="669" y="275"/>
                    <a:pt x="669" y="275"/>
                    <a:pt x="669" y="275"/>
                  </a:cubicBezTo>
                  <a:cubicBezTo>
                    <a:pt x="669" y="274"/>
                    <a:pt x="671" y="274"/>
                    <a:pt x="672" y="273"/>
                  </a:cubicBezTo>
                  <a:cubicBezTo>
                    <a:pt x="672" y="273"/>
                    <a:pt x="671" y="272"/>
                    <a:pt x="671" y="272"/>
                  </a:cubicBezTo>
                  <a:cubicBezTo>
                    <a:pt x="671" y="272"/>
                    <a:pt x="671" y="270"/>
                    <a:pt x="671" y="269"/>
                  </a:cubicBezTo>
                  <a:cubicBezTo>
                    <a:pt x="669" y="269"/>
                    <a:pt x="668" y="268"/>
                    <a:pt x="666" y="267"/>
                  </a:cubicBezTo>
                  <a:cubicBezTo>
                    <a:pt x="666" y="267"/>
                    <a:pt x="666" y="269"/>
                    <a:pt x="666" y="270"/>
                  </a:cubicBezTo>
                  <a:cubicBezTo>
                    <a:pt x="666" y="270"/>
                    <a:pt x="663" y="270"/>
                    <a:pt x="663" y="271"/>
                  </a:cubicBezTo>
                  <a:cubicBezTo>
                    <a:pt x="663" y="271"/>
                    <a:pt x="664" y="265"/>
                    <a:pt x="665" y="263"/>
                  </a:cubicBezTo>
                  <a:cubicBezTo>
                    <a:pt x="663" y="264"/>
                    <a:pt x="664" y="262"/>
                    <a:pt x="663" y="263"/>
                  </a:cubicBezTo>
                  <a:cubicBezTo>
                    <a:pt x="662" y="263"/>
                    <a:pt x="660" y="266"/>
                    <a:pt x="661" y="265"/>
                  </a:cubicBezTo>
                  <a:cubicBezTo>
                    <a:pt x="660" y="266"/>
                    <a:pt x="660" y="267"/>
                    <a:pt x="660" y="268"/>
                  </a:cubicBezTo>
                  <a:cubicBezTo>
                    <a:pt x="660" y="268"/>
                    <a:pt x="659" y="268"/>
                    <a:pt x="659" y="269"/>
                  </a:cubicBezTo>
                  <a:cubicBezTo>
                    <a:pt x="658" y="268"/>
                    <a:pt x="659" y="266"/>
                    <a:pt x="659" y="265"/>
                  </a:cubicBezTo>
                  <a:cubicBezTo>
                    <a:pt x="658" y="265"/>
                    <a:pt x="658" y="265"/>
                    <a:pt x="657" y="265"/>
                  </a:cubicBezTo>
                  <a:cubicBezTo>
                    <a:pt x="657" y="265"/>
                    <a:pt x="657" y="266"/>
                    <a:pt x="656" y="267"/>
                  </a:cubicBezTo>
                  <a:cubicBezTo>
                    <a:pt x="657" y="267"/>
                    <a:pt x="655" y="269"/>
                    <a:pt x="655" y="269"/>
                  </a:cubicBezTo>
                  <a:cubicBezTo>
                    <a:pt x="655" y="269"/>
                    <a:pt x="655" y="267"/>
                    <a:pt x="655" y="267"/>
                  </a:cubicBezTo>
                  <a:cubicBezTo>
                    <a:pt x="653" y="267"/>
                    <a:pt x="653" y="267"/>
                    <a:pt x="653" y="267"/>
                  </a:cubicBezTo>
                  <a:cubicBezTo>
                    <a:pt x="652" y="268"/>
                    <a:pt x="653" y="268"/>
                    <a:pt x="652" y="270"/>
                  </a:cubicBezTo>
                  <a:cubicBezTo>
                    <a:pt x="651" y="270"/>
                    <a:pt x="650" y="270"/>
                    <a:pt x="650" y="270"/>
                  </a:cubicBezTo>
                  <a:cubicBezTo>
                    <a:pt x="651" y="268"/>
                    <a:pt x="651" y="266"/>
                    <a:pt x="651" y="265"/>
                  </a:cubicBezTo>
                  <a:cubicBezTo>
                    <a:pt x="653" y="264"/>
                    <a:pt x="650" y="263"/>
                    <a:pt x="650" y="263"/>
                  </a:cubicBezTo>
                  <a:cubicBezTo>
                    <a:pt x="650" y="264"/>
                    <a:pt x="651" y="265"/>
                    <a:pt x="649" y="265"/>
                  </a:cubicBezTo>
                  <a:cubicBezTo>
                    <a:pt x="649" y="265"/>
                    <a:pt x="649" y="263"/>
                    <a:pt x="649" y="263"/>
                  </a:cubicBezTo>
                  <a:cubicBezTo>
                    <a:pt x="649" y="263"/>
                    <a:pt x="648" y="264"/>
                    <a:pt x="647" y="263"/>
                  </a:cubicBezTo>
                  <a:cubicBezTo>
                    <a:pt x="647" y="263"/>
                    <a:pt x="647" y="261"/>
                    <a:pt x="647" y="261"/>
                  </a:cubicBezTo>
                  <a:cubicBezTo>
                    <a:pt x="646" y="262"/>
                    <a:pt x="644" y="262"/>
                    <a:pt x="643" y="262"/>
                  </a:cubicBezTo>
                  <a:cubicBezTo>
                    <a:pt x="647" y="258"/>
                    <a:pt x="646" y="260"/>
                    <a:pt x="643" y="257"/>
                  </a:cubicBezTo>
                  <a:cubicBezTo>
                    <a:pt x="642" y="258"/>
                    <a:pt x="642" y="259"/>
                    <a:pt x="641" y="259"/>
                  </a:cubicBezTo>
                  <a:cubicBezTo>
                    <a:pt x="641" y="258"/>
                    <a:pt x="641" y="257"/>
                    <a:pt x="641" y="256"/>
                  </a:cubicBezTo>
                  <a:cubicBezTo>
                    <a:pt x="640" y="256"/>
                    <a:pt x="636" y="256"/>
                    <a:pt x="634" y="255"/>
                  </a:cubicBezTo>
                  <a:cubicBezTo>
                    <a:pt x="633" y="255"/>
                    <a:pt x="634" y="253"/>
                    <a:pt x="634" y="253"/>
                  </a:cubicBezTo>
                  <a:cubicBezTo>
                    <a:pt x="633" y="252"/>
                    <a:pt x="632" y="253"/>
                    <a:pt x="631" y="253"/>
                  </a:cubicBezTo>
                  <a:cubicBezTo>
                    <a:pt x="631" y="251"/>
                    <a:pt x="631" y="251"/>
                    <a:pt x="631" y="251"/>
                  </a:cubicBezTo>
                  <a:cubicBezTo>
                    <a:pt x="633" y="251"/>
                    <a:pt x="636" y="251"/>
                    <a:pt x="637" y="251"/>
                  </a:cubicBezTo>
                  <a:cubicBezTo>
                    <a:pt x="637" y="250"/>
                    <a:pt x="637" y="249"/>
                    <a:pt x="637" y="249"/>
                  </a:cubicBezTo>
                  <a:cubicBezTo>
                    <a:pt x="638" y="248"/>
                    <a:pt x="639" y="248"/>
                    <a:pt x="639" y="248"/>
                  </a:cubicBezTo>
                  <a:cubicBezTo>
                    <a:pt x="639" y="247"/>
                    <a:pt x="639" y="247"/>
                    <a:pt x="639" y="247"/>
                  </a:cubicBezTo>
                  <a:cubicBezTo>
                    <a:pt x="639" y="246"/>
                    <a:pt x="636" y="244"/>
                    <a:pt x="635" y="244"/>
                  </a:cubicBezTo>
                  <a:cubicBezTo>
                    <a:pt x="635" y="242"/>
                    <a:pt x="635" y="242"/>
                    <a:pt x="635" y="242"/>
                  </a:cubicBezTo>
                  <a:cubicBezTo>
                    <a:pt x="634" y="242"/>
                    <a:pt x="635" y="241"/>
                    <a:pt x="636" y="241"/>
                  </a:cubicBezTo>
                  <a:cubicBezTo>
                    <a:pt x="637" y="243"/>
                    <a:pt x="637" y="243"/>
                    <a:pt x="637" y="243"/>
                  </a:cubicBezTo>
                  <a:cubicBezTo>
                    <a:pt x="639" y="243"/>
                    <a:pt x="642" y="243"/>
                    <a:pt x="644" y="243"/>
                  </a:cubicBezTo>
                  <a:cubicBezTo>
                    <a:pt x="648" y="242"/>
                    <a:pt x="640" y="238"/>
                    <a:pt x="638" y="237"/>
                  </a:cubicBezTo>
                  <a:cubicBezTo>
                    <a:pt x="637" y="237"/>
                    <a:pt x="634" y="238"/>
                    <a:pt x="634" y="238"/>
                  </a:cubicBezTo>
                  <a:cubicBezTo>
                    <a:pt x="634" y="237"/>
                    <a:pt x="634" y="237"/>
                    <a:pt x="634" y="237"/>
                  </a:cubicBezTo>
                  <a:cubicBezTo>
                    <a:pt x="634" y="236"/>
                    <a:pt x="631" y="234"/>
                    <a:pt x="631" y="234"/>
                  </a:cubicBezTo>
                  <a:cubicBezTo>
                    <a:pt x="632" y="234"/>
                    <a:pt x="634" y="234"/>
                    <a:pt x="636" y="234"/>
                  </a:cubicBezTo>
                  <a:cubicBezTo>
                    <a:pt x="636" y="234"/>
                    <a:pt x="637" y="232"/>
                    <a:pt x="637" y="232"/>
                  </a:cubicBezTo>
                  <a:cubicBezTo>
                    <a:pt x="638" y="232"/>
                    <a:pt x="640" y="232"/>
                    <a:pt x="641" y="232"/>
                  </a:cubicBezTo>
                  <a:cubicBezTo>
                    <a:pt x="641" y="230"/>
                    <a:pt x="642" y="229"/>
                    <a:pt x="641" y="227"/>
                  </a:cubicBezTo>
                  <a:cubicBezTo>
                    <a:pt x="641" y="226"/>
                    <a:pt x="639" y="225"/>
                    <a:pt x="639" y="225"/>
                  </a:cubicBezTo>
                  <a:cubicBezTo>
                    <a:pt x="638" y="224"/>
                    <a:pt x="638" y="223"/>
                    <a:pt x="637" y="223"/>
                  </a:cubicBezTo>
                  <a:cubicBezTo>
                    <a:pt x="637" y="223"/>
                    <a:pt x="635" y="223"/>
                    <a:pt x="636" y="223"/>
                  </a:cubicBezTo>
                  <a:cubicBezTo>
                    <a:pt x="636" y="224"/>
                    <a:pt x="633" y="228"/>
                    <a:pt x="632" y="228"/>
                  </a:cubicBezTo>
                  <a:cubicBezTo>
                    <a:pt x="629" y="229"/>
                    <a:pt x="632" y="227"/>
                    <a:pt x="630" y="225"/>
                  </a:cubicBezTo>
                  <a:cubicBezTo>
                    <a:pt x="629" y="225"/>
                    <a:pt x="627" y="225"/>
                    <a:pt x="626" y="225"/>
                  </a:cubicBezTo>
                  <a:cubicBezTo>
                    <a:pt x="626" y="225"/>
                    <a:pt x="627" y="224"/>
                    <a:pt x="627" y="224"/>
                  </a:cubicBezTo>
                  <a:cubicBezTo>
                    <a:pt x="628" y="224"/>
                    <a:pt x="628" y="224"/>
                    <a:pt x="629" y="223"/>
                  </a:cubicBezTo>
                  <a:cubicBezTo>
                    <a:pt x="630" y="223"/>
                    <a:pt x="630" y="222"/>
                    <a:pt x="630" y="221"/>
                  </a:cubicBezTo>
                  <a:cubicBezTo>
                    <a:pt x="631" y="221"/>
                    <a:pt x="632" y="222"/>
                    <a:pt x="633" y="222"/>
                  </a:cubicBezTo>
                  <a:cubicBezTo>
                    <a:pt x="633" y="222"/>
                    <a:pt x="633" y="220"/>
                    <a:pt x="633" y="220"/>
                  </a:cubicBezTo>
                  <a:cubicBezTo>
                    <a:pt x="631" y="219"/>
                    <a:pt x="630" y="220"/>
                    <a:pt x="629" y="219"/>
                  </a:cubicBezTo>
                  <a:cubicBezTo>
                    <a:pt x="628" y="219"/>
                    <a:pt x="627" y="216"/>
                    <a:pt x="627" y="216"/>
                  </a:cubicBezTo>
                  <a:cubicBezTo>
                    <a:pt x="626" y="216"/>
                    <a:pt x="624" y="216"/>
                    <a:pt x="623" y="216"/>
                  </a:cubicBezTo>
                  <a:cubicBezTo>
                    <a:pt x="622" y="217"/>
                    <a:pt x="621" y="218"/>
                    <a:pt x="621" y="219"/>
                  </a:cubicBezTo>
                  <a:cubicBezTo>
                    <a:pt x="620" y="219"/>
                    <a:pt x="619" y="218"/>
                    <a:pt x="620" y="218"/>
                  </a:cubicBezTo>
                  <a:cubicBezTo>
                    <a:pt x="620" y="218"/>
                    <a:pt x="621" y="216"/>
                    <a:pt x="621" y="216"/>
                  </a:cubicBezTo>
                  <a:cubicBezTo>
                    <a:pt x="619" y="216"/>
                    <a:pt x="616" y="215"/>
                    <a:pt x="615" y="218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3" y="219"/>
                    <a:pt x="613" y="219"/>
                    <a:pt x="613" y="219"/>
                  </a:cubicBezTo>
                  <a:cubicBezTo>
                    <a:pt x="614" y="219"/>
                    <a:pt x="613" y="216"/>
                    <a:pt x="613" y="216"/>
                  </a:cubicBezTo>
                  <a:cubicBezTo>
                    <a:pt x="614" y="216"/>
                    <a:pt x="615" y="216"/>
                    <a:pt x="615" y="216"/>
                  </a:cubicBezTo>
                  <a:cubicBezTo>
                    <a:pt x="616" y="216"/>
                    <a:pt x="617" y="214"/>
                    <a:pt x="617" y="214"/>
                  </a:cubicBezTo>
                  <a:cubicBezTo>
                    <a:pt x="617" y="211"/>
                    <a:pt x="617" y="211"/>
                    <a:pt x="617" y="211"/>
                  </a:cubicBezTo>
                  <a:cubicBezTo>
                    <a:pt x="617" y="211"/>
                    <a:pt x="614" y="213"/>
                    <a:pt x="615" y="213"/>
                  </a:cubicBezTo>
                  <a:cubicBezTo>
                    <a:pt x="614" y="212"/>
                    <a:pt x="613" y="213"/>
                    <a:pt x="613" y="213"/>
                  </a:cubicBezTo>
                  <a:cubicBezTo>
                    <a:pt x="613" y="213"/>
                    <a:pt x="613" y="211"/>
                    <a:pt x="613" y="211"/>
                  </a:cubicBezTo>
                  <a:cubicBezTo>
                    <a:pt x="613" y="211"/>
                    <a:pt x="611" y="211"/>
                    <a:pt x="612" y="211"/>
                  </a:cubicBezTo>
                  <a:cubicBezTo>
                    <a:pt x="611" y="211"/>
                    <a:pt x="611" y="211"/>
                    <a:pt x="611" y="211"/>
                  </a:cubicBezTo>
                  <a:cubicBezTo>
                    <a:pt x="612" y="212"/>
                    <a:pt x="612" y="213"/>
                    <a:pt x="612" y="213"/>
                  </a:cubicBezTo>
                  <a:cubicBezTo>
                    <a:pt x="612" y="214"/>
                    <a:pt x="610" y="214"/>
                    <a:pt x="610" y="215"/>
                  </a:cubicBezTo>
                  <a:cubicBezTo>
                    <a:pt x="606" y="214"/>
                    <a:pt x="605" y="215"/>
                    <a:pt x="608" y="212"/>
                  </a:cubicBezTo>
                  <a:cubicBezTo>
                    <a:pt x="609" y="211"/>
                    <a:pt x="610" y="211"/>
                    <a:pt x="611" y="211"/>
                  </a:cubicBezTo>
                  <a:cubicBezTo>
                    <a:pt x="611" y="210"/>
                    <a:pt x="611" y="209"/>
                    <a:pt x="610" y="209"/>
                  </a:cubicBezTo>
                  <a:cubicBezTo>
                    <a:pt x="610" y="209"/>
                    <a:pt x="606" y="209"/>
                    <a:pt x="606" y="209"/>
                  </a:cubicBezTo>
                  <a:cubicBezTo>
                    <a:pt x="605" y="208"/>
                    <a:pt x="605" y="206"/>
                    <a:pt x="604" y="205"/>
                  </a:cubicBezTo>
                  <a:cubicBezTo>
                    <a:pt x="603" y="205"/>
                    <a:pt x="603" y="204"/>
                    <a:pt x="602" y="204"/>
                  </a:cubicBezTo>
                  <a:cubicBezTo>
                    <a:pt x="598" y="204"/>
                    <a:pt x="599" y="208"/>
                    <a:pt x="599" y="211"/>
                  </a:cubicBezTo>
                  <a:cubicBezTo>
                    <a:pt x="599" y="211"/>
                    <a:pt x="599" y="211"/>
                    <a:pt x="598" y="211"/>
                  </a:cubicBezTo>
                  <a:cubicBezTo>
                    <a:pt x="598" y="211"/>
                    <a:pt x="598" y="209"/>
                    <a:pt x="598" y="209"/>
                  </a:cubicBezTo>
                  <a:cubicBezTo>
                    <a:pt x="596" y="210"/>
                    <a:pt x="597" y="209"/>
                    <a:pt x="596" y="209"/>
                  </a:cubicBezTo>
                  <a:cubicBezTo>
                    <a:pt x="596" y="209"/>
                    <a:pt x="595" y="211"/>
                    <a:pt x="594" y="211"/>
                  </a:cubicBezTo>
                  <a:cubicBezTo>
                    <a:pt x="593" y="208"/>
                    <a:pt x="593" y="199"/>
                    <a:pt x="590" y="206"/>
                  </a:cubicBezTo>
                  <a:cubicBezTo>
                    <a:pt x="590" y="207"/>
                    <a:pt x="590" y="208"/>
                    <a:pt x="589" y="209"/>
                  </a:cubicBezTo>
                  <a:cubicBezTo>
                    <a:pt x="589" y="210"/>
                    <a:pt x="588" y="210"/>
                    <a:pt x="587" y="210"/>
                  </a:cubicBezTo>
                  <a:cubicBezTo>
                    <a:pt x="588" y="210"/>
                    <a:pt x="586" y="209"/>
                    <a:pt x="586" y="209"/>
                  </a:cubicBezTo>
                  <a:cubicBezTo>
                    <a:pt x="587" y="209"/>
                    <a:pt x="587" y="207"/>
                    <a:pt x="587" y="207"/>
                  </a:cubicBezTo>
                  <a:cubicBezTo>
                    <a:pt x="588" y="207"/>
                    <a:pt x="587" y="205"/>
                    <a:pt x="587" y="205"/>
                  </a:cubicBezTo>
                  <a:cubicBezTo>
                    <a:pt x="586" y="205"/>
                    <a:pt x="586" y="206"/>
                    <a:pt x="585" y="205"/>
                  </a:cubicBezTo>
                  <a:cubicBezTo>
                    <a:pt x="585" y="205"/>
                    <a:pt x="584" y="203"/>
                    <a:pt x="584" y="203"/>
                  </a:cubicBezTo>
                  <a:cubicBezTo>
                    <a:pt x="586" y="203"/>
                    <a:pt x="588" y="203"/>
                    <a:pt x="589" y="202"/>
                  </a:cubicBezTo>
                  <a:cubicBezTo>
                    <a:pt x="589" y="196"/>
                    <a:pt x="589" y="194"/>
                    <a:pt x="583" y="194"/>
                  </a:cubicBezTo>
                  <a:cubicBezTo>
                    <a:pt x="584" y="194"/>
                    <a:pt x="585" y="194"/>
                    <a:pt x="586" y="193"/>
                  </a:cubicBezTo>
                  <a:cubicBezTo>
                    <a:pt x="586" y="193"/>
                    <a:pt x="586" y="191"/>
                    <a:pt x="586" y="191"/>
                  </a:cubicBezTo>
                  <a:cubicBezTo>
                    <a:pt x="585" y="191"/>
                    <a:pt x="585" y="191"/>
                    <a:pt x="585" y="191"/>
                  </a:cubicBezTo>
                  <a:cubicBezTo>
                    <a:pt x="585" y="191"/>
                    <a:pt x="583" y="187"/>
                    <a:pt x="583" y="186"/>
                  </a:cubicBezTo>
                  <a:cubicBezTo>
                    <a:pt x="582" y="187"/>
                    <a:pt x="579" y="187"/>
                    <a:pt x="578" y="187"/>
                  </a:cubicBezTo>
                  <a:cubicBezTo>
                    <a:pt x="576" y="187"/>
                    <a:pt x="576" y="186"/>
                    <a:pt x="575" y="187"/>
                  </a:cubicBezTo>
                  <a:cubicBezTo>
                    <a:pt x="574" y="187"/>
                    <a:pt x="573" y="189"/>
                    <a:pt x="570" y="189"/>
                  </a:cubicBezTo>
                  <a:cubicBezTo>
                    <a:pt x="569" y="189"/>
                    <a:pt x="567" y="187"/>
                    <a:pt x="566" y="186"/>
                  </a:cubicBezTo>
                  <a:close/>
                  <a:moveTo>
                    <a:pt x="474" y="30"/>
                  </a:moveTo>
                  <a:cubicBezTo>
                    <a:pt x="471" y="29"/>
                    <a:pt x="467" y="22"/>
                    <a:pt x="464" y="22"/>
                  </a:cubicBezTo>
                  <a:cubicBezTo>
                    <a:pt x="463" y="23"/>
                    <a:pt x="463" y="23"/>
                    <a:pt x="463" y="23"/>
                  </a:cubicBezTo>
                  <a:cubicBezTo>
                    <a:pt x="462" y="23"/>
                    <a:pt x="460" y="23"/>
                    <a:pt x="459" y="24"/>
                  </a:cubicBezTo>
                  <a:cubicBezTo>
                    <a:pt x="456" y="25"/>
                    <a:pt x="453" y="29"/>
                    <a:pt x="451" y="31"/>
                  </a:cubicBezTo>
                  <a:cubicBezTo>
                    <a:pt x="449" y="30"/>
                    <a:pt x="443" y="27"/>
                    <a:pt x="439" y="28"/>
                  </a:cubicBezTo>
                  <a:cubicBezTo>
                    <a:pt x="439" y="28"/>
                    <a:pt x="437" y="30"/>
                    <a:pt x="437" y="30"/>
                  </a:cubicBezTo>
                  <a:cubicBezTo>
                    <a:pt x="436" y="30"/>
                    <a:pt x="434" y="29"/>
                    <a:pt x="433" y="30"/>
                  </a:cubicBezTo>
                  <a:cubicBezTo>
                    <a:pt x="433" y="30"/>
                    <a:pt x="433" y="32"/>
                    <a:pt x="433" y="33"/>
                  </a:cubicBezTo>
                  <a:cubicBezTo>
                    <a:pt x="436" y="32"/>
                    <a:pt x="439" y="31"/>
                    <a:pt x="444" y="31"/>
                  </a:cubicBezTo>
                  <a:cubicBezTo>
                    <a:pt x="443" y="32"/>
                    <a:pt x="440" y="33"/>
                    <a:pt x="438" y="33"/>
                  </a:cubicBezTo>
                  <a:cubicBezTo>
                    <a:pt x="438" y="33"/>
                    <a:pt x="437" y="36"/>
                    <a:pt x="439" y="36"/>
                  </a:cubicBezTo>
                  <a:cubicBezTo>
                    <a:pt x="441" y="36"/>
                    <a:pt x="446" y="34"/>
                    <a:pt x="449" y="34"/>
                  </a:cubicBezTo>
                  <a:cubicBezTo>
                    <a:pt x="452" y="34"/>
                    <a:pt x="455" y="35"/>
                    <a:pt x="457" y="35"/>
                  </a:cubicBezTo>
                  <a:cubicBezTo>
                    <a:pt x="451" y="36"/>
                    <a:pt x="446" y="37"/>
                    <a:pt x="439" y="39"/>
                  </a:cubicBezTo>
                  <a:cubicBezTo>
                    <a:pt x="439" y="39"/>
                    <a:pt x="439" y="41"/>
                    <a:pt x="439" y="43"/>
                  </a:cubicBezTo>
                  <a:cubicBezTo>
                    <a:pt x="440" y="42"/>
                    <a:pt x="441" y="43"/>
                    <a:pt x="441" y="42"/>
                  </a:cubicBezTo>
                  <a:cubicBezTo>
                    <a:pt x="442" y="41"/>
                    <a:pt x="442" y="41"/>
                    <a:pt x="444" y="41"/>
                  </a:cubicBezTo>
                  <a:cubicBezTo>
                    <a:pt x="450" y="38"/>
                    <a:pt x="457" y="38"/>
                    <a:pt x="463" y="36"/>
                  </a:cubicBezTo>
                  <a:cubicBezTo>
                    <a:pt x="463" y="37"/>
                    <a:pt x="463" y="37"/>
                    <a:pt x="463" y="37"/>
                  </a:cubicBezTo>
                  <a:cubicBezTo>
                    <a:pt x="462" y="38"/>
                    <a:pt x="461" y="38"/>
                    <a:pt x="461" y="39"/>
                  </a:cubicBezTo>
                  <a:cubicBezTo>
                    <a:pt x="458" y="40"/>
                    <a:pt x="457" y="38"/>
                    <a:pt x="454" y="39"/>
                  </a:cubicBezTo>
                  <a:cubicBezTo>
                    <a:pt x="452" y="39"/>
                    <a:pt x="451" y="41"/>
                    <a:pt x="450" y="41"/>
                  </a:cubicBezTo>
                  <a:cubicBezTo>
                    <a:pt x="449" y="42"/>
                    <a:pt x="447" y="41"/>
                    <a:pt x="446" y="41"/>
                  </a:cubicBezTo>
                  <a:cubicBezTo>
                    <a:pt x="445" y="41"/>
                    <a:pt x="443" y="44"/>
                    <a:pt x="442" y="45"/>
                  </a:cubicBezTo>
                  <a:cubicBezTo>
                    <a:pt x="443" y="45"/>
                    <a:pt x="444" y="47"/>
                    <a:pt x="445" y="47"/>
                  </a:cubicBezTo>
                  <a:cubicBezTo>
                    <a:pt x="447" y="47"/>
                    <a:pt x="448" y="45"/>
                    <a:pt x="449" y="45"/>
                  </a:cubicBezTo>
                  <a:cubicBezTo>
                    <a:pt x="452" y="45"/>
                    <a:pt x="458" y="47"/>
                    <a:pt x="461" y="47"/>
                  </a:cubicBezTo>
                  <a:cubicBezTo>
                    <a:pt x="463" y="45"/>
                    <a:pt x="463" y="45"/>
                    <a:pt x="463" y="45"/>
                  </a:cubicBezTo>
                  <a:cubicBezTo>
                    <a:pt x="464" y="45"/>
                    <a:pt x="465" y="46"/>
                    <a:pt x="466" y="46"/>
                  </a:cubicBezTo>
                  <a:cubicBezTo>
                    <a:pt x="467" y="46"/>
                    <a:pt x="466" y="44"/>
                    <a:pt x="468" y="45"/>
                  </a:cubicBezTo>
                  <a:cubicBezTo>
                    <a:pt x="469" y="45"/>
                    <a:pt x="469" y="46"/>
                    <a:pt x="469" y="47"/>
                  </a:cubicBezTo>
                  <a:cubicBezTo>
                    <a:pt x="471" y="47"/>
                    <a:pt x="472" y="47"/>
                    <a:pt x="474" y="47"/>
                  </a:cubicBezTo>
                  <a:cubicBezTo>
                    <a:pt x="475" y="47"/>
                    <a:pt x="478" y="44"/>
                    <a:pt x="480" y="43"/>
                  </a:cubicBezTo>
                  <a:cubicBezTo>
                    <a:pt x="480" y="43"/>
                    <a:pt x="479" y="47"/>
                    <a:pt x="479" y="48"/>
                  </a:cubicBezTo>
                  <a:cubicBezTo>
                    <a:pt x="481" y="48"/>
                    <a:pt x="483" y="49"/>
                    <a:pt x="485" y="49"/>
                  </a:cubicBezTo>
                  <a:cubicBezTo>
                    <a:pt x="486" y="49"/>
                    <a:pt x="489" y="48"/>
                    <a:pt x="490" y="49"/>
                  </a:cubicBezTo>
                  <a:cubicBezTo>
                    <a:pt x="491" y="49"/>
                    <a:pt x="492" y="50"/>
                    <a:pt x="492" y="50"/>
                  </a:cubicBezTo>
                  <a:cubicBezTo>
                    <a:pt x="494" y="47"/>
                    <a:pt x="494" y="47"/>
                    <a:pt x="497" y="45"/>
                  </a:cubicBezTo>
                  <a:cubicBezTo>
                    <a:pt x="497" y="44"/>
                    <a:pt x="496" y="42"/>
                    <a:pt x="496" y="42"/>
                  </a:cubicBezTo>
                  <a:cubicBezTo>
                    <a:pt x="497" y="42"/>
                    <a:pt x="498" y="42"/>
                    <a:pt x="498" y="41"/>
                  </a:cubicBezTo>
                  <a:cubicBezTo>
                    <a:pt x="498" y="41"/>
                    <a:pt x="499" y="41"/>
                    <a:pt x="500" y="41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2"/>
                    <a:pt x="499" y="45"/>
                    <a:pt x="499" y="46"/>
                  </a:cubicBezTo>
                  <a:cubicBezTo>
                    <a:pt x="500" y="46"/>
                    <a:pt x="500" y="45"/>
                    <a:pt x="500" y="47"/>
                  </a:cubicBezTo>
                  <a:cubicBezTo>
                    <a:pt x="507" y="45"/>
                    <a:pt x="515" y="43"/>
                    <a:pt x="522" y="43"/>
                  </a:cubicBezTo>
                  <a:cubicBezTo>
                    <a:pt x="529" y="42"/>
                    <a:pt x="532" y="43"/>
                    <a:pt x="538" y="43"/>
                  </a:cubicBezTo>
                  <a:cubicBezTo>
                    <a:pt x="544" y="42"/>
                    <a:pt x="550" y="40"/>
                    <a:pt x="555" y="38"/>
                  </a:cubicBezTo>
                  <a:cubicBezTo>
                    <a:pt x="556" y="37"/>
                    <a:pt x="556" y="37"/>
                    <a:pt x="556" y="37"/>
                  </a:cubicBezTo>
                  <a:cubicBezTo>
                    <a:pt x="556" y="36"/>
                    <a:pt x="559" y="37"/>
                    <a:pt x="560" y="37"/>
                  </a:cubicBezTo>
                  <a:cubicBezTo>
                    <a:pt x="563" y="37"/>
                    <a:pt x="566" y="36"/>
                    <a:pt x="569" y="35"/>
                  </a:cubicBezTo>
                  <a:cubicBezTo>
                    <a:pt x="568" y="35"/>
                    <a:pt x="566" y="37"/>
                    <a:pt x="565" y="37"/>
                  </a:cubicBezTo>
                  <a:cubicBezTo>
                    <a:pt x="562" y="38"/>
                    <a:pt x="561" y="37"/>
                    <a:pt x="558" y="38"/>
                  </a:cubicBezTo>
                  <a:cubicBezTo>
                    <a:pt x="558" y="38"/>
                    <a:pt x="556" y="40"/>
                    <a:pt x="556" y="40"/>
                  </a:cubicBezTo>
                  <a:cubicBezTo>
                    <a:pt x="556" y="40"/>
                    <a:pt x="556" y="40"/>
                    <a:pt x="557" y="41"/>
                  </a:cubicBezTo>
                  <a:cubicBezTo>
                    <a:pt x="559" y="41"/>
                    <a:pt x="562" y="41"/>
                    <a:pt x="565" y="41"/>
                  </a:cubicBezTo>
                  <a:cubicBezTo>
                    <a:pt x="565" y="43"/>
                    <a:pt x="565" y="43"/>
                    <a:pt x="565" y="43"/>
                  </a:cubicBezTo>
                  <a:cubicBezTo>
                    <a:pt x="561" y="43"/>
                    <a:pt x="557" y="42"/>
                    <a:pt x="556" y="43"/>
                  </a:cubicBezTo>
                  <a:cubicBezTo>
                    <a:pt x="555" y="43"/>
                    <a:pt x="553" y="44"/>
                    <a:pt x="553" y="45"/>
                  </a:cubicBezTo>
                  <a:cubicBezTo>
                    <a:pt x="550" y="45"/>
                    <a:pt x="548" y="44"/>
                    <a:pt x="546" y="45"/>
                  </a:cubicBezTo>
                  <a:cubicBezTo>
                    <a:pt x="536" y="48"/>
                    <a:pt x="557" y="48"/>
                    <a:pt x="559" y="48"/>
                  </a:cubicBezTo>
                  <a:cubicBezTo>
                    <a:pt x="555" y="49"/>
                    <a:pt x="549" y="51"/>
                    <a:pt x="544" y="51"/>
                  </a:cubicBezTo>
                  <a:cubicBezTo>
                    <a:pt x="543" y="51"/>
                    <a:pt x="541" y="50"/>
                    <a:pt x="540" y="50"/>
                  </a:cubicBezTo>
                  <a:cubicBezTo>
                    <a:pt x="539" y="50"/>
                    <a:pt x="539" y="51"/>
                    <a:pt x="539" y="52"/>
                  </a:cubicBezTo>
                  <a:cubicBezTo>
                    <a:pt x="531" y="51"/>
                    <a:pt x="525" y="52"/>
                    <a:pt x="516" y="53"/>
                  </a:cubicBezTo>
                  <a:cubicBezTo>
                    <a:pt x="517" y="54"/>
                    <a:pt x="516" y="55"/>
                    <a:pt x="516" y="55"/>
                  </a:cubicBezTo>
                  <a:cubicBezTo>
                    <a:pt x="517" y="56"/>
                    <a:pt x="519" y="56"/>
                    <a:pt x="518" y="59"/>
                  </a:cubicBezTo>
                  <a:cubicBezTo>
                    <a:pt x="518" y="59"/>
                    <a:pt x="517" y="60"/>
                    <a:pt x="518" y="61"/>
                  </a:cubicBezTo>
                  <a:cubicBezTo>
                    <a:pt x="518" y="62"/>
                    <a:pt x="519" y="62"/>
                    <a:pt x="519" y="62"/>
                  </a:cubicBezTo>
                  <a:cubicBezTo>
                    <a:pt x="522" y="63"/>
                    <a:pt x="532" y="63"/>
                    <a:pt x="528" y="63"/>
                  </a:cubicBezTo>
                  <a:cubicBezTo>
                    <a:pt x="530" y="64"/>
                    <a:pt x="531" y="63"/>
                    <a:pt x="532" y="64"/>
                  </a:cubicBezTo>
                  <a:cubicBezTo>
                    <a:pt x="532" y="65"/>
                    <a:pt x="532" y="65"/>
                    <a:pt x="532" y="65"/>
                  </a:cubicBezTo>
                  <a:cubicBezTo>
                    <a:pt x="531" y="65"/>
                    <a:pt x="530" y="64"/>
                    <a:pt x="530" y="64"/>
                  </a:cubicBezTo>
                  <a:cubicBezTo>
                    <a:pt x="529" y="66"/>
                    <a:pt x="530" y="65"/>
                    <a:pt x="528" y="65"/>
                  </a:cubicBezTo>
                  <a:cubicBezTo>
                    <a:pt x="528" y="67"/>
                    <a:pt x="528" y="67"/>
                    <a:pt x="528" y="67"/>
                  </a:cubicBezTo>
                  <a:cubicBezTo>
                    <a:pt x="527" y="67"/>
                    <a:pt x="526" y="66"/>
                    <a:pt x="525" y="66"/>
                  </a:cubicBezTo>
                  <a:cubicBezTo>
                    <a:pt x="523" y="66"/>
                    <a:pt x="522" y="67"/>
                    <a:pt x="521" y="66"/>
                  </a:cubicBezTo>
                  <a:cubicBezTo>
                    <a:pt x="520" y="65"/>
                    <a:pt x="520" y="65"/>
                    <a:pt x="520" y="65"/>
                  </a:cubicBezTo>
                  <a:cubicBezTo>
                    <a:pt x="520" y="65"/>
                    <a:pt x="518" y="65"/>
                    <a:pt x="518" y="65"/>
                  </a:cubicBezTo>
                  <a:cubicBezTo>
                    <a:pt x="514" y="64"/>
                    <a:pt x="516" y="60"/>
                    <a:pt x="515" y="57"/>
                  </a:cubicBezTo>
                  <a:cubicBezTo>
                    <a:pt x="510" y="53"/>
                    <a:pt x="510" y="53"/>
                    <a:pt x="510" y="53"/>
                  </a:cubicBezTo>
                  <a:cubicBezTo>
                    <a:pt x="510" y="52"/>
                    <a:pt x="510" y="52"/>
                    <a:pt x="510" y="52"/>
                  </a:cubicBezTo>
                  <a:cubicBezTo>
                    <a:pt x="506" y="50"/>
                    <a:pt x="489" y="52"/>
                    <a:pt x="483" y="52"/>
                  </a:cubicBezTo>
                  <a:cubicBezTo>
                    <a:pt x="482" y="56"/>
                    <a:pt x="482" y="56"/>
                    <a:pt x="482" y="56"/>
                  </a:cubicBezTo>
                  <a:cubicBezTo>
                    <a:pt x="483" y="55"/>
                    <a:pt x="483" y="57"/>
                    <a:pt x="483" y="57"/>
                  </a:cubicBezTo>
                  <a:cubicBezTo>
                    <a:pt x="483" y="56"/>
                    <a:pt x="482" y="60"/>
                    <a:pt x="482" y="60"/>
                  </a:cubicBezTo>
                  <a:cubicBezTo>
                    <a:pt x="481" y="61"/>
                    <a:pt x="480" y="60"/>
                    <a:pt x="478" y="61"/>
                  </a:cubicBezTo>
                  <a:cubicBezTo>
                    <a:pt x="478" y="61"/>
                    <a:pt x="477" y="64"/>
                    <a:pt x="476" y="64"/>
                  </a:cubicBezTo>
                  <a:cubicBezTo>
                    <a:pt x="476" y="64"/>
                    <a:pt x="475" y="63"/>
                    <a:pt x="475" y="62"/>
                  </a:cubicBezTo>
                  <a:cubicBezTo>
                    <a:pt x="476" y="61"/>
                    <a:pt x="477" y="60"/>
                    <a:pt x="477" y="58"/>
                  </a:cubicBezTo>
                  <a:cubicBezTo>
                    <a:pt x="477" y="58"/>
                    <a:pt x="475" y="56"/>
                    <a:pt x="475" y="55"/>
                  </a:cubicBezTo>
                  <a:cubicBezTo>
                    <a:pt x="475" y="55"/>
                    <a:pt x="473" y="55"/>
                    <a:pt x="473" y="55"/>
                  </a:cubicBezTo>
                  <a:cubicBezTo>
                    <a:pt x="473" y="54"/>
                    <a:pt x="473" y="53"/>
                    <a:pt x="473" y="51"/>
                  </a:cubicBezTo>
                  <a:cubicBezTo>
                    <a:pt x="472" y="51"/>
                    <a:pt x="472" y="51"/>
                    <a:pt x="472" y="51"/>
                  </a:cubicBezTo>
                  <a:cubicBezTo>
                    <a:pt x="471" y="51"/>
                    <a:pt x="471" y="53"/>
                    <a:pt x="471" y="54"/>
                  </a:cubicBezTo>
                  <a:cubicBezTo>
                    <a:pt x="470" y="53"/>
                    <a:pt x="468" y="54"/>
                    <a:pt x="467" y="54"/>
                  </a:cubicBezTo>
                  <a:cubicBezTo>
                    <a:pt x="467" y="52"/>
                    <a:pt x="467" y="51"/>
                    <a:pt x="466" y="51"/>
                  </a:cubicBezTo>
                  <a:cubicBezTo>
                    <a:pt x="466" y="51"/>
                    <a:pt x="465" y="52"/>
                    <a:pt x="464" y="52"/>
                  </a:cubicBezTo>
                  <a:cubicBezTo>
                    <a:pt x="464" y="53"/>
                    <a:pt x="464" y="53"/>
                    <a:pt x="464" y="53"/>
                  </a:cubicBezTo>
                  <a:cubicBezTo>
                    <a:pt x="464" y="53"/>
                    <a:pt x="444" y="53"/>
                    <a:pt x="443" y="53"/>
                  </a:cubicBezTo>
                  <a:cubicBezTo>
                    <a:pt x="442" y="53"/>
                    <a:pt x="438" y="51"/>
                    <a:pt x="436" y="50"/>
                  </a:cubicBezTo>
                  <a:cubicBezTo>
                    <a:pt x="436" y="48"/>
                    <a:pt x="437" y="47"/>
                    <a:pt x="437" y="45"/>
                  </a:cubicBezTo>
                  <a:cubicBezTo>
                    <a:pt x="431" y="38"/>
                    <a:pt x="431" y="38"/>
                    <a:pt x="431" y="38"/>
                  </a:cubicBezTo>
                  <a:cubicBezTo>
                    <a:pt x="428" y="35"/>
                    <a:pt x="422" y="37"/>
                    <a:pt x="417" y="36"/>
                  </a:cubicBezTo>
                  <a:cubicBezTo>
                    <a:pt x="416" y="36"/>
                    <a:pt x="414" y="34"/>
                    <a:pt x="414" y="34"/>
                  </a:cubicBezTo>
                  <a:cubicBezTo>
                    <a:pt x="409" y="32"/>
                    <a:pt x="401" y="33"/>
                    <a:pt x="397" y="33"/>
                  </a:cubicBezTo>
                  <a:cubicBezTo>
                    <a:pt x="397" y="33"/>
                    <a:pt x="397" y="36"/>
                    <a:pt x="397" y="36"/>
                  </a:cubicBezTo>
                  <a:cubicBezTo>
                    <a:pt x="401" y="35"/>
                    <a:pt x="402" y="35"/>
                    <a:pt x="406" y="36"/>
                  </a:cubicBezTo>
                  <a:cubicBezTo>
                    <a:pt x="406" y="36"/>
                    <a:pt x="408" y="35"/>
                    <a:pt x="409" y="36"/>
                  </a:cubicBezTo>
                  <a:cubicBezTo>
                    <a:pt x="409" y="36"/>
                    <a:pt x="410" y="37"/>
                    <a:pt x="410" y="37"/>
                  </a:cubicBezTo>
                  <a:cubicBezTo>
                    <a:pt x="411" y="36"/>
                    <a:pt x="411" y="39"/>
                    <a:pt x="411" y="39"/>
                  </a:cubicBezTo>
                  <a:cubicBezTo>
                    <a:pt x="410" y="39"/>
                    <a:pt x="410" y="39"/>
                    <a:pt x="410" y="39"/>
                  </a:cubicBezTo>
                  <a:cubicBezTo>
                    <a:pt x="411" y="41"/>
                    <a:pt x="411" y="41"/>
                    <a:pt x="411" y="43"/>
                  </a:cubicBezTo>
                  <a:cubicBezTo>
                    <a:pt x="407" y="42"/>
                    <a:pt x="405" y="42"/>
                    <a:pt x="401" y="41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7" y="40"/>
                    <a:pt x="397" y="41"/>
                    <a:pt x="396" y="41"/>
                  </a:cubicBezTo>
                  <a:cubicBezTo>
                    <a:pt x="396" y="42"/>
                    <a:pt x="397" y="44"/>
                    <a:pt x="397" y="45"/>
                  </a:cubicBezTo>
                  <a:cubicBezTo>
                    <a:pt x="398" y="45"/>
                    <a:pt x="399" y="45"/>
                    <a:pt x="400" y="45"/>
                  </a:cubicBezTo>
                  <a:cubicBezTo>
                    <a:pt x="400" y="45"/>
                    <a:pt x="400" y="46"/>
                    <a:pt x="400" y="47"/>
                  </a:cubicBezTo>
                  <a:cubicBezTo>
                    <a:pt x="404" y="47"/>
                    <a:pt x="404" y="45"/>
                    <a:pt x="405" y="44"/>
                  </a:cubicBezTo>
                  <a:cubicBezTo>
                    <a:pt x="409" y="46"/>
                    <a:pt x="409" y="47"/>
                    <a:pt x="415" y="47"/>
                  </a:cubicBezTo>
                  <a:cubicBezTo>
                    <a:pt x="415" y="45"/>
                    <a:pt x="415" y="45"/>
                    <a:pt x="416" y="44"/>
                  </a:cubicBezTo>
                  <a:cubicBezTo>
                    <a:pt x="416" y="45"/>
                    <a:pt x="416" y="46"/>
                    <a:pt x="417" y="47"/>
                  </a:cubicBezTo>
                  <a:cubicBezTo>
                    <a:pt x="417" y="48"/>
                    <a:pt x="418" y="48"/>
                    <a:pt x="419" y="49"/>
                  </a:cubicBezTo>
                  <a:cubicBezTo>
                    <a:pt x="419" y="49"/>
                    <a:pt x="418" y="50"/>
                    <a:pt x="419" y="51"/>
                  </a:cubicBezTo>
                  <a:cubicBezTo>
                    <a:pt x="413" y="51"/>
                    <a:pt x="408" y="51"/>
                    <a:pt x="404" y="52"/>
                  </a:cubicBezTo>
                  <a:cubicBezTo>
                    <a:pt x="404" y="53"/>
                    <a:pt x="406" y="55"/>
                    <a:pt x="406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4" y="57"/>
                    <a:pt x="405" y="56"/>
                    <a:pt x="403" y="56"/>
                  </a:cubicBezTo>
                  <a:cubicBezTo>
                    <a:pt x="402" y="57"/>
                    <a:pt x="402" y="57"/>
                    <a:pt x="402" y="57"/>
                  </a:cubicBezTo>
                  <a:cubicBezTo>
                    <a:pt x="398" y="58"/>
                    <a:pt x="410" y="60"/>
                    <a:pt x="412" y="60"/>
                  </a:cubicBezTo>
                  <a:cubicBezTo>
                    <a:pt x="412" y="60"/>
                    <a:pt x="413" y="58"/>
                    <a:pt x="414" y="57"/>
                  </a:cubicBezTo>
                  <a:cubicBezTo>
                    <a:pt x="414" y="58"/>
                    <a:pt x="414" y="60"/>
                    <a:pt x="414" y="60"/>
                  </a:cubicBezTo>
                  <a:cubicBezTo>
                    <a:pt x="416" y="60"/>
                    <a:pt x="415" y="61"/>
                    <a:pt x="417" y="61"/>
                  </a:cubicBezTo>
                  <a:cubicBezTo>
                    <a:pt x="419" y="60"/>
                    <a:pt x="419" y="60"/>
                    <a:pt x="419" y="60"/>
                  </a:cubicBezTo>
                  <a:cubicBezTo>
                    <a:pt x="419" y="60"/>
                    <a:pt x="421" y="61"/>
                    <a:pt x="420" y="61"/>
                  </a:cubicBezTo>
                  <a:cubicBezTo>
                    <a:pt x="421" y="61"/>
                    <a:pt x="421" y="63"/>
                    <a:pt x="421" y="63"/>
                  </a:cubicBezTo>
                  <a:cubicBezTo>
                    <a:pt x="418" y="63"/>
                    <a:pt x="415" y="63"/>
                    <a:pt x="412" y="62"/>
                  </a:cubicBezTo>
                  <a:cubicBezTo>
                    <a:pt x="411" y="62"/>
                    <a:pt x="409" y="61"/>
                    <a:pt x="409" y="60"/>
                  </a:cubicBezTo>
                  <a:cubicBezTo>
                    <a:pt x="402" y="60"/>
                    <a:pt x="404" y="65"/>
                    <a:pt x="405" y="64"/>
                  </a:cubicBezTo>
                  <a:cubicBezTo>
                    <a:pt x="405" y="64"/>
                    <a:pt x="405" y="68"/>
                    <a:pt x="405" y="67"/>
                  </a:cubicBezTo>
                  <a:cubicBezTo>
                    <a:pt x="406" y="67"/>
                    <a:pt x="406" y="68"/>
                    <a:pt x="407" y="68"/>
                  </a:cubicBezTo>
                  <a:cubicBezTo>
                    <a:pt x="411" y="72"/>
                    <a:pt x="416" y="74"/>
                    <a:pt x="423" y="72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22" y="74"/>
                    <a:pt x="421" y="74"/>
                    <a:pt x="421" y="74"/>
                  </a:cubicBezTo>
                  <a:cubicBezTo>
                    <a:pt x="419" y="75"/>
                    <a:pt x="415" y="73"/>
                    <a:pt x="413" y="74"/>
                  </a:cubicBezTo>
                  <a:cubicBezTo>
                    <a:pt x="412" y="75"/>
                    <a:pt x="412" y="78"/>
                    <a:pt x="413" y="77"/>
                  </a:cubicBezTo>
                  <a:cubicBezTo>
                    <a:pt x="413" y="78"/>
                    <a:pt x="413" y="78"/>
                    <a:pt x="413" y="78"/>
                  </a:cubicBezTo>
                  <a:cubicBezTo>
                    <a:pt x="414" y="79"/>
                    <a:pt x="424" y="78"/>
                    <a:pt x="425" y="78"/>
                  </a:cubicBezTo>
                  <a:cubicBezTo>
                    <a:pt x="426" y="77"/>
                    <a:pt x="427" y="75"/>
                    <a:pt x="427" y="75"/>
                  </a:cubicBezTo>
                  <a:cubicBezTo>
                    <a:pt x="430" y="74"/>
                    <a:pt x="433" y="75"/>
                    <a:pt x="436" y="76"/>
                  </a:cubicBezTo>
                  <a:cubicBezTo>
                    <a:pt x="436" y="76"/>
                    <a:pt x="436" y="78"/>
                    <a:pt x="436" y="78"/>
                  </a:cubicBezTo>
                  <a:cubicBezTo>
                    <a:pt x="430" y="78"/>
                    <a:pt x="428" y="79"/>
                    <a:pt x="423" y="80"/>
                  </a:cubicBezTo>
                  <a:cubicBezTo>
                    <a:pt x="423" y="81"/>
                    <a:pt x="423" y="82"/>
                    <a:pt x="423" y="82"/>
                  </a:cubicBezTo>
                  <a:cubicBezTo>
                    <a:pt x="423" y="83"/>
                    <a:pt x="424" y="84"/>
                    <a:pt x="425" y="86"/>
                  </a:cubicBezTo>
                  <a:cubicBezTo>
                    <a:pt x="425" y="86"/>
                    <a:pt x="427" y="86"/>
                    <a:pt x="427" y="86"/>
                  </a:cubicBezTo>
                  <a:cubicBezTo>
                    <a:pt x="427" y="86"/>
                    <a:pt x="427" y="90"/>
                    <a:pt x="427" y="90"/>
                  </a:cubicBezTo>
                  <a:cubicBezTo>
                    <a:pt x="428" y="90"/>
                    <a:pt x="429" y="90"/>
                    <a:pt x="430" y="90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2"/>
                    <a:pt x="428" y="92"/>
                    <a:pt x="427" y="92"/>
                  </a:cubicBezTo>
                  <a:cubicBezTo>
                    <a:pt x="427" y="93"/>
                    <a:pt x="428" y="95"/>
                    <a:pt x="427" y="95"/>
                  </a:cubicBezTo>
                  <a:cubicBezTo>
                    <a:pt x="434" y="95"/>
                    <a:pt x="436" y="96"/>
                    <a:pt x="441" y="94"/>
                  </a:cubicBezTo>
                  <a:cubicBezTo>
                    <a:pt x="441" y="93"/>
                    <a:pt x="440" y="92"/>
                    <a:pt x="441" y="91"/>
                  </a:cubicBezTo>
                  <a:cubicBezTo>
                    <a:pt x="441" y="91"/>
                    <a:pt x="442" y="91"/>
                    <a:pt x="443" y="91"/>
                  </a:cubicBezTo>
                  <a:cubicBezTo>
                    <a:pt x="443" y="91"/>
                    <a:pt x="443" y="93"/>
                    <a:pt x="444" y="94"/>
                  </a:cubicBezTo>
                  <a:cubicBezTo>
                    <a:pt x="445" y="94"/>
                    <a:pt x="446" y="94"/>
                    <a:pt x="447" y="94"/>
                  </a:cubicBezTo>
                  <a:cubicBezTo>
                    <a:pt x="446" y="95"/>
                    <a:pt x="449" y="95"/>
                    <a:pt x="449" y="95"/>
                  </a:cubicBezTo>
                  <a:cubicBezTo>
                    <a:pt x="449" y="95"/>
                    <a:pt x="449" y="93"/>
                    <a:pt x="449" y="93"/>
                  </a:cubicBezTo>
                  <a:cubicBezTo>
                    <a:pt x="450" y="93"/>
                    <a:pt x="451" y="95"/>
                    <a:pt x="452" y="94"/>
                  </a:cubicBezTo>
                  <a:cubicBezTo>
                    <a:pt x="454" y="88"/>
                    <a:pt x="454" y="88"/>
                    <a:pt x="454" y="88"/>
                  </a:cubicBezTo>
                  <a:cubicBezTo>
                    <a:pt x="454" y="88"/>
                    <a:pt x="457" y="89"/>
                    <a:pt x="458" y="88"/>
                  </a:cubicBezTo>
                  <a:cubicBezTo>
                    <a:pt x="459" y="88"/>
                    <a:pt x="461" y="87"/>
                    <a:pt x="463" y="86"/>
                  </a:cubicBezTo>
                  <a:cubicBezTo>
                    <a:pt x="461" y="85"/>
                    <a:pt x="462" y="80"/>
                    <a:pt x="464" y="79"/>
                  </a:cubicBezTo>
                  <a:cubicBezTo>
                    <a:pt x="464" y="79"/>
                    <a:pt x="464" y="82"/>
                    <a:pt x="464" y="84"/>
                  </a:cubicBezTo>
                  <a:cubicBezTo>
                    <a:pt x="465" y="83"/>
                    <a:pt x="466" y="84"/>
                    <a:pt x="467" y="84"/>
                  </a:cubicBezTo>
                  <a:cubicBezTo>
                    <a:pt x="467" y="83"/>
                    <a:pt x="467" y="83"/>
                    <a:pt x="467" y="83"/>
                  </a:cubicBezTo>
                  <a:cubicBezTo>
                    <a:pt x="468" y="83"/>
                    <a:pt x="472" y="78"/>
                    <a:pt x="472" y="78"/>
                  </a:cubicBezTo>
                  <a:cubicBezTo>
                    <a:pt x="474" y="78"/>
                    <a:pt x="474" y="80"/>
                    <a:pt x="474" y="80"/>
                  </a:cubicBezTo>
                  <a:cubicBezTo>
                    <a:pt x="475" y="80"/>
                    <a:pt x="478" y="79"/>
                    <a:pt x="479" y="79"/>
                  </a:cubicBezTo>
                  <a:cubicBezTo>
                    <a:pt x="479" y="79"/>
                    <a:pt x="477" y="82"/>
                    <a:pt x="478" y="82"/>
                  </a:cubicBezTo>
                  <a:cubicBezTo>
                    <a:pt x="481" y="82"/>
                    <a:pt x="482" y="79"/>
                    <a:pt x="479" y="78"/>
                  </a:cubicBezTo>
                  <a:cubicBezTo>
                    <a:pt x="480" y="79"/>
                    <a:pt x="483" y="80"/>
                    <a:pt x="483" y="80"/>
                  </a:cubicBezTo>
                  <a:cubicBezTo>
                    <a:pt x="483" y="78"/>
                    <a:pt x="483" y="78"/>
                    <a:pt x="483" y="78"/>
                  </a:cubicBezTo>
                  <a:cubicBezTo>
                    <a:pt x="486" y="78"/>
                    <a:pt x="491" y="77"/>
                    <a:pt x="492" y="75"/>
                  </a:cubicBezTo>
                  <a:cubicBezTo>
                    <a:pt x="493" y="75"/>
                    <a:pt x="493" y="72"/>
                    <a:pt x="493" y="72"/>
                  </a:cubicBezTo>
                  <a:cubicBezTo>
                    <a:pt x="493" y="72"/>
                    <a:pt x="489" y="66"/>
                    <a:pt x="489" y="65"/>
                  </a:cubicBezTo>
                  <a:cubicBezTo>
                    <a:pt x="489" y="65"/>
                    <a:pt x="491" y="65"/>
                    <a:pt x="491" y="65"/>
                  </a:cubicBezTo>
                  <a:cubicBezTo>
                    <a:pt x="492" y="68"/>
                    <a:pt x="494" y="70"/>
                    <a:pt x="495" y="73"/>
                  </a:cubicBezTo>
                  <a:cubicBezTo>
                    <a:pt x="497" y="72"/>
                    <a:pt x="496" y="74"/>
                    <a:pt x="497" y="74"/>
                  </a:cubicBezTo>
                  <a:cubicBezTo>
                    <a:pt x="497" y="74"/>
                    <a:pt x="499" y="72"/>
                    <a:pt x="500" y="72"/>
                  </a:cubicBezTo>
                  <a:cubicBezTo>
                    <a:pt x="500" y="73"/>
                    <a:pt x="500" y="73"/>
                    <a:pt x="500" y="73"/>
                  </a:cubicBezTo>
                  <a:cubicBezTo>
                    <a:pt x="500" y="73"/>
                    <a:pt x="500" y="73"/>
                    <a:pt x="500" y="73"/>
                  </a:cubicBezTo>
                  <a:cubicBezTo>
                    <a:pt x="501" y="74"/>
                    <a:pt x="502" y="75"/>
                    <a:pt x="502" y="76"/>
                  </a:cubicBezTo>
                  <a:cubicBezTo>
                    <a:pt x="501" y="76"/>
                    <a:pt x="491" y="77"/>
                    <a:pt x="495" y="78"/>
                  </a:cubicBezTo>
                  <a:cubicBezTo>
                    <a:pt x="501" y="79"/>
                    <a:pt x="508" y="79"/>
                    <a:pt x="513" y="80"/>
                  </a:cubicBezTo>
                  <a:cubicBezTo>
                    <a:pt x="512" y="81"/>
                    <a:pt x="514" y="83"/>
                    <a:pt x="512" y="83"/>
                  </a:cubicBezTo>
                  <a:cubicBezTo>
                    <a:pt x="510" y="82"/>
                    <a:pt x="510" y="82"/>
                    <a:pt x="510" y="82"/>
                  </a:cubicBezTo>
                  <a:cubicBezTo>
                    <a:pt x="505" y="81"/>
                    <a:pt x="500" y="81"/>
                    <a:pt x="495" y="81"/>
                  </a:cubicBezTo>
                  <a:cubicBezTo>
                    <a:pt x="494" y="81"/>
                    <a:pt x="491" y="82"/>
                    <a:pt x="488" y="82"/>
                  </a:cubicBezTo>
                  <a:cubicBezTo>
                    <a:pt x="488" y="82"/>
                    <a:pt x="487" y="80"/>
                    <a:pt x="486" y="80"/>
                  </a:cubicBezTo>
                  <a:cubicBezTo>
                    <a:pt x="485" y="80"/>
                    <a:pt x="475" y="84"/>
                    <a:pt x="474" y="84"/>
                  </a:cubicBezTo>
                  <a:cubicBezTo>
                    <a:pt x="474" y="84"/>
                    <a:pt x="473" y="86"/>
                    <a:pt x="473" y="86"/>
                  </a:cubicBezTo>
                  <a:cubicBezTo>
                    <a:pt x="472" y="86"/>
                    <a:pt x="471" y="85"/>
                    <a:pt x="470" y="86"/>
                  </a:cubicBezTo>
                  <a:cubicBezTo>
                    <a:pt x="472" y="85"/>
                    <a:pt x="468" y="85"/>
                    <a:pt x="468" y="85"/>
                  </a:cubicBezTo>
                  <a:cubicBezTo>
                    <a:pt x="467" y="89"/>
                    <a:pt x="466" y="91"/>
                    <a:pt x="466" y="95"/>
                  </a:cubicBezTo>
                  <a:cubicBezTo>
                    <a:pt x="468" y="95"/>
                    <a:pt x="467" y="95"/>
                    <a:pt x="468" y="96"/>
                  </a:cubicBezTo>
                  <a:cubicBezTo>
                    <a:pt x="469" y="95"/>
                    <a:pt x="470" y="96"/>
                    <a:pt x="470" y="96"/>
                  </a:cubicBezTo>
                  <a:cubicBezTo>
                    <a:pt x="473" y="95"/>
                    <a:pt x="476" y="92"/>
                    <a:pt x="478" y="92"/>
                  </a:cubicBezTo>
                  <a:cubicBezTo>
                    <a:pt x="481" y="92"/>
                    <a:pt x="478" y="93"/>
                    <a:pt x="480" y="94"/>
                  </a:cubicBezTo>
                  <a:cubicBezTo>
                    <a:pt x="484" y="95"/>
                    <a:pt x="487" y="93"/>
                    <a:pt x="489" y="92"/>
                  </a:cubicBezTo>
                  <a:cubicBezTo>
                    <a:pt x="491" y="90"/>
                    <a:pt x="493" y="89"/>
                    <a:pt x="494" y="87"/>
                  </a:cubicBezTo>
                  <a:cubicBezTo>
                    <a:pt x="494" y="92"/>
                    <a:pt x="494" y="92"/>
                    <a:pt x="491" y="96"/>
                  </a:cubicBezTo>
                  <a:cubicBezTo>
                    <a:pt x="492" y="96"/>
                    <a:pt x="492" y="96"/>
                    <a:pt x="494" y="96"/>
                  </a:cubicBezTo>
                  <a:cubicBezTo>
                    <a:pt x="494" y="98"/>
                    <a:pt x="495" y="99"/>
                    <a:pt x="495" y="100"/>
                  </a:cubicBezTo>
                  <a:cubicBezTo>
                    <a:pt x="494" y="101"/>
                    <a:pt x="496" y="102"/>
                    <a:pt x="496" y="102"/>
                  </a:cubicBezTo>
                  <a:cubicBezTo>
                    <a:pt x="497" y="101"/>
                    <a:pt x="497" y="100"/>
                    <a:pt x="498" y="99"/>
                  </a:cubicBezTo>
                  <a:cubicBezTo>
                    <a:pt x="499" y="99"/>
                    <a:pt x="499" y="99"/>
                    <a:pt x="499" y="99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503" y="103"/>
                    <a:pt x="509" y="100"/>
                    <a:pt x="508" y="101"/>
                  </a:cubicBezTo>
                  <a:cubicBezTo>
                    <a:pt x="507" y="101"/>
                    <a:pt x="506" y="103"/>
                    <a:pt x="506" y="103"/>
                  </a:cubicBezTo>
                  <a:cubicBezTo>
                    <a:pt x="506" y="104"/>
                    <a:pt x="507" y="105"/>
                    <a:pt x="506" y="106"/>
                  </a:cubicBezTo>
                  <a:cubicBezTo>
                    <a:pt x="506" y="106"/>
                    <a:pt x="504" y="106"/>
                    <a:pt x="504" y="106"/>
                  </a:cubicBezTo>
                  <a:cubicBezTo>
                    <a:pt x="503" y="108"/>
                    <a:pt x="503" y="108"/>
                    <a:pt x="503" y="108"/>
                  </a:cubicBezTo>
                  <a:cubicBezTo>
                    <a:pt x="501" y="109"/>
                    <a:pt x="501" y="107"/>
                    <a:pt x="500" y="106"/>
                  </a:cubicBezTo>
                  <a:cubicBezTo>
                    <a:pt x="497" y="106"/>
                    <a:pt x="492" y="108"/>
                    <a:pt x="491" y="107"/>
                  </a:cubicBezTo>
                  <a:cubicBezTo>
                    <a:pt x="491" y="107"/>
                    <a:pt x="489" y="102"/>
                    <a:pt x="488" y="102"/>
                  </a:cubicBezTo>
                  <a:cubicBezTo>
                    <a:pt x="488" y="101"/>
                    <a:pt x="485" y="102"/>
                    <a:pt x="484" y="102"/>
                  </a:cubicBezTo>
                  <a:cubicBezTo>
                    <a:pt x="483" y="101"/>
                    <a:pt x="482" y="98"/>
                    <a:pt x="480" y="98"/>
                  </a:cubicBezTo>
                  <a:cubicBezTo>
                    <a:pt x="476" y="97"/>
                    <a:pt x="468" y="98"/>
                    <a:pt x="464" y="99"/>
                  </a:cubicBezTo>
                  <a:cubicBezTo>
                    <a:pt x="464" y="99"/>
                    <a:pt x="465" y="103"/>
                    <a:pt x="464" y="103"/>
                  </a:cubicBezTo>
                  <a:cubicBezTo>
                    <a:pt x="465" y="103"/>
                    <a:pt x="466" y="105"/>
                    <a:pt x="466" y="105"/>
                  </a:cubicBezTo>
                  <a:cubicBezTo>
                    <a:pt x="467" y="105"/>
                    <a:pt x="469" y="105"/>
                    <a:pt x="470" y="105"/>
                  </a:cubicBezTo>
                  <a:cubicBezTo>
                    <a:pt x="470" y="105"/>
                    <a:pt x="470" y="106"/>
                    <a:pt x="470" y="106"/>
                  </a:cubicBezTo>
                  <a:cubicBezTo>
                    <a:pt x="471" y="107"/>
                    <a:pt x="471" y="109"/>
                    <a:pt x="471" y="110"/>
                  </a:cubicBezTo>
                  <a:cubicBezTo>
                    <a:pt x="461" y="112"/>
                    <a:pt x="457" y="111"/>
                    <a:pt x="451" y="117"/>
                  </a:cubicBezTo>
                  <a:cubicBezTo>
                    <a:pt x="450" y="117"/>
                    <a:pt x="449" y="118"/>
                    <a:pt x="449" y="118"/>
                  </a:cubicBezTo>
                  <a:cubicBezTo>
                    <a:pt x="450" y="121"/>
                    <a:pt x="451" y="123"/>
                    <a:pt x="452" y="126"/>
                  </a:cubicBezTo>
                  <a:cubicBezTo>
                    <a:pt x="452" y="125"/>
                    <a:pt x="454" y="126"/>
                    <a:pt x="454" y="126"/>
                  </a:cubicBezTo>
                  <a:cubicBezTo>
                    <a:pt x="454" y="126"/>
                    <a:pt x="454" y="124"/>
                    <a:pt x="454" y="124"/>
                  </a:cubicBezTo>
                  <a:cubicBezTo>
                    <a:pt x="455" y="124"/>
                    <a:pt x="455" y="124"/>
                    <a:pt x="455" y="124"/>
                  </a:cubicBezTo>
                  <a:cubicBezTo>
                    <a:pt x="455" y="122"/>
                    <a:pt x="455" y="122"/>
                    <a:pt x="455" y="122"/>
                  </a:cubicBezTo>
                  <a:cubicBezTo>
                    <a:pt x="455" y="122"/>
                    <a:pt x="457" y="122"/>
                    <a:pt x="455" y="123"/>
                  </a:cubicBezTo>
                  <a:cubicBezTo>
                    <a:pt x="456" y="123"/>
                    <a:pt x="457" y="123"/>
                    <a:pt x="457" y="123"/>
                  </a:cubicBezTo>
                  <a:cubicBezTo>
                    <a:pt x="458" y="126"/>
                    <a:pt x="458" y="126"/>
                    <a:pt x="458" y="126"/>
                  </a:cubicBezTo>
                  <a:cubicBezTo>
                    <a:pt x="461" y="127"/>
                    <a:pt x="464" y="125"/>
                    <a:pt x="466" y="125"/>
                  </a:cubicBezTo>
                  <a:cubicBezTo>
                    <a:pt x="466" y="125"/>
                    <a:pt x="467" y="122"/>
                    <a:pt x="465" y="124"/>
                  </a:cubicBezTo>
                  <a:cubicBezTo>
                    <a:pt x="465" y="122"/>
                    <a:pt x="465" y="122"/>
                    <a:pt x="465" y="122"/>
                  </a:cubicBezTo>
                  <a:cubicBezTo>
                    <a:pt x="466" y="122"/>
                    <a:pt x="467" y="121"/>
                    <a:pt x="467" y="120"/>
                  </a:cubicBezTo>
                  <a:cubicBezTo>
                    <a:pt x="468" y="121"/>
                    <a:pt x="469" y="122"/>
                    <a:pt x="470" y="122"/>
                  </a:cubicBezTo>
                  <a:cubicBezTo>
                    <a:pt x="470" y="123"/>
                    <a:pt x="470" y="124"/>
                    <a:pt x="470" y="124"/>
                  </a:cubicBezTo>
                  <a:cubicBezTo>
                    <a:pt x="472" y="124"/>
                    <a:pt x="472" y="126"/>
                    <a:pt x="472" y="126"/>
                  </a:cubicBezTo>
                  <a:cubicBezTo>
                    <a:pt x="472" y="126"/>
                    <a:pt x="472" y="125"/>
                    <a:pt x="473" y="122"/>
                  </a:cubicBezTo>
                  <a:cubicBezTo>
                    <a:pt x="474" y="121"/>
                    <a:pt x="474" y="121"/>
                    <a:pt x="474" y="121"/>
                  </a:cubicBezTo>
                  <a:cubicBezTo>
                    <a:pt x="475" y="121"/>
                    <a:pt x="474" y="123"/>
                    <a:pt x="474" y="124"/>
                  </a:cubicBezTo>
                  <a:cubicBezTo>
                    <a:pt x="476" y="124"/>
                    <a:pt x="478" y="125"/>
                    <a:pt x="480" y="126"/>
                  </a:cubicBezTo>
                  <a:cubicBezTo>
                    <a:pt x="483" y="126"/>
                    <a:pt x="484" y="125"/>
                    <a:pt x="487" y="126"/>
                  </a:cubicBezTo>
                  <a:cubicBezTo>
                    <a:pt x="488" y="127"/>
                    <a:pt x="488" y="128"/>
                    <a:pt x="488" y="128"/>
                  </a:cubicBezTo>
                  <a:cubicBezTo>
                    <a:pt x="489" y="128"/>
                    <a:pt x="488" y="126"/>
                    <a:pt x="488" y="126"/>
                  </a:cubicBezTo>
                  <a:cubicBezTo>
                    <a:pt x="494" y="123"/>
                    <a:pt x="494" y="124"/>
                    <a:pt x="490" y="119"/>
                  </a:cubicBezTo>
                  <a:cubicBezTo>
                    <a:pt x="496" y="121"/>
                    <a:pt x="494" y="121"/>
                    <a:pt x="497" y="118"/>
                  </a:cubicBezTo>
                  <a:cubicBezTo>
                    <a:pt x="497" y="117"/>
                    <a:pt x="498" y="117"/>
                    <a:pt x="498" y="117"/>
                  </a:cubicBezTo>
                  <a:cubicBezTo>
                    <a:pt x="498" y="116"/>
                    <a:pt x="498" y="116"/>
                    <a:pt x="498" y="116"/>
                  </a:cubicBezTo>
                  <a:cubicBezTo>
                    <a:pt x="500" y="115"/>
                    <a:pt x="499" y="121"/>
                    <a:pt x="499" y="120"/>
                  </a:cubicBezTo>
                  <a:cubicBezTo>
                    <a:pt x="499" y="121"/>
                    <a:pt x="499" y="122"/>
                    <a:pt x="499" y="122"/>
                  </a:cubicBezTo>
                  <a:cubicBezTo>
                    <a:pt x="502" y="122"/>
                    <a:pt x="506" y="121"/>
                    <a:pt x="507" y="121"/>
                  </a:cubicBezTo>
                  <a:cubicBezTo>
                    <a:pt x="507" y="121"/>
                    <a:pt x="510" y="122"/>
                    <a:pt x="510" y="122"/>
                  </a:cubicBezTo>
                  <a:cubicBezTo>
                    <a:pt x="512" y="122"/>
                    <a:pt x="513" y="121"/>
                    <a:pt x="514" y="121"/>
                  </a:cubicBezTo>
                  <a:cubicBezTo>
                    <a:pt x="514" y="121"/>
                    <a:pt x="515" y="121"/>
                    <a:pt x="515" y="122"/>
                  </a:cubicBezTo>
                  <a:cubicBezTo>
                    <a:pt x="515" y="121"/>
                    <a:pt x="516" y="121"/>
                    <a:pt x="516" y="120"/>
                  </a:cubicBezTo>
                  <a:cubicBezTo>
                    <a:pt x="516" y="117"/>
                    <a:pt x="516" y="116"/>
                    <a:pt x="515" y="114"/>
                  </a:cubicBezTo>
                  <a:cubicBezTo>
                    <a:pt x="516" y="115"/>
                    <a:pt x="517" y="115"/>
                    <a:pt x="518" y="116"/>
                  </a:cubicBezTo>
                  <a:cubicBezTo>
                    <a:pt x="518" y="117"/>
                    <a:pt x="517" y="118"/>
                    <a:pt x="518" y="119"/>
                  </a:cubicBezTo>
                  <a:cubicBezTo>
                    <a:pt x="520" y="122"/>
                    <a:pt x="521" y="120"/>
                    <a:pt x="523" y="120"/>
                  </a:cubicBezTo>
                  <a:cubicBezTo>
                    <a:pt x="522" y="119"/>
                    <a:pt x="524" y="119"/>
                    <a:pt x="524" y="119"/>
                  </a:cubicBezTo>
                  <a:cubicBezTo>
                    <a:pt x="525" y="119"/>
                    <a:pt x="525" y="121"/>
                    <a:pt x="526" y="121"/>
                  </a:cubicBezTo>
                  <a:cubicBezTo>
                    <a:pt x="526" y="124"/>
                    <a:pt x="526" y="125"/>
                    <a:pt x="526" y="129"/>
                  </a:cubicBezTo>
                  <a:cubicBezTo>
                    <a:pt x="526" y="129"/>
                    <a:pt x="529" y="129"/>
                    <a:pt x="528" y="128"/>
                  </a:cubicBezTo>
                  <a:cubicBezTo>
                    <a:pt x="529" y="128"/>
                    <a:pt x="531" y="129"/>
                    <a:pt x="531" y="129"/>
                  </a:cubicBezTo>
                  <a:cubicBezTo>
                    <a:pt x="532" y="129"/>
                    <a:pt x="532" y="126"/>
                    <a:pt x="533" y="126"/>
                  </a:cubicBezTo>
                  <a:cubicBezTo>
                    <a:pt x="534" y="124"/>
                    <a:pt x="537" y="124"/>
                    <a:pt x="538" y="122"/>
                  </a:cubicBezTo>
                  <a:cubicBezTo>
                    <a:pt x="539" y="122"/>
                    <a:pt x="539" y="122"/>
                    <a:pt x="539" y="122"/>
                  </a:cubicBezTo>
                  <a:cubicBezTo>
                    <a:pt x="539" y="120"/>
                    <a:pt x="539" y="120"/>
                    <a:pt x="539" y="120"/>
                  </a:cubicBezTo>
                  <a:cubicBezTo>
                    <a:pt x="540" y="121"/>
                    <a:pt x="540" y="122"/>
                    <a:pt x="541" y="123"/>
                  </a:cubicBezTo>
                  <a:cubicBezTo>
                    <a:pt x="542" y="123"/>
                    <a:pt x="543" y="123"/>
                    <a:pt x="544" y="123"/>
                  </a:cubicBezTo>
                  <a:cubicBezTo>
                    <a:pt x="544" y="123"/>
                    <a:pt x="545" y="121"/>
                    <a:pt x="545" y="121"/>
                  </a:cubicBezTo>
                  <a:cubicBezTo>
                    <a:pt x="547" y="119"/>
                    <a:pt x="550" y="118"/>
                    <a:pt x="552" y="116"/>
                  </a:cubicBezTo>
                  <a:cubicBezTo>
                    <a:pt x="551" y="116"/>
                    <a:pt x="551" y="114"/>
                    <a:pt x="550" y="114"/>
                  </a:cubicBezTo>
                  <a:cubicBezTo>
                    <a:pt x="549" y="114"/>
                    <a:pt x="547" y="115"/>
                    <a:pt x="546" y="114"/>
                  </a:cubicBezTo>
                  <a:cubicBezTo>
                    <a:pt x="545" y="114"/>
                    <a:pt x="543" y="110"/>
                    <a:pt x="542" y="109"/>
                  </a:cubicBezTo>
                  <a:cubicBezTo>
                    <a:pt x="539" y="108"/>
                    <a:pt x="536" y="108"/>
                    <a:pt x="532" y="108"/>
                  </a:cubicBezTo>
                  <a:cubicBezTo>
                    <a:pt x="539" y="106"/>
                    <a:pt x="545" y="106"/>
                    <a:pt x="552" y="104"/>
                  </a:cubicBezTo>
                  <a:cubicBezTo>
                    <a:pt x="551" y="101"/>
                    <a:pt x="551" y="99"/>
                    <a:pt x="551" y="97"/>
                  </a:cubicBezTo>
                  <a:cubicBezTo>
                    <a:pt x="554" y="97"/>
                    <a:pt x="559" y="100"/>
                    <a:pt x="564" y="98"/>
                  </a:cubicBezTo>
                  <a:cubicBezTo>
                    <a:pt x="565" y="97"/>
                    <a:pt x="565" y="97"/>
                    <a:pt x="565" y="97"/>
                  </a:cubicBezTo>
                  <a:cubicBezTo>
                    <a:pt x="566" y="97"/>
                    <a:pt x="568" y="98"/>
                    <a:pt x="569" y="97"/>
                  </a:cubicBezTo>
                  <a:cubicBezTo>
                    <a:pt x="569" y="97"/>
                    <a:pt x="569" y="96"/>
                    <a:pt x="570" y="96"/>
                  </a:cubicBezTo>
                  <a:cubicBezTo>
                    <a:pt x="571" y="96"/>
                    <a:pt x="570" y="94"/>
                    <a:pt x="571" y="94"/>
                  </a:cubicBezTo>
                  <a:cubicBezTo>
                    <a:pt x="568" y="93"/>
                    <a:pt x="563" y="92"/>
                    <a:pt x="569" y="92"/>
                  </a:cubicBezTo>
                  <a:cubicBezTo>
                    <a:pt x="572" y="91"/>
                    <a:pt x="580" y="93"/>
                    <a:pt x="574" y="89"/>
                  </a:cubicBezTo>
                  <a:cubicBezTo>
                    <a:pt x="574" y="88"/>
                    <a:pt x="574" y="88"/>
                    <a:pt x="574" y="88"/>
                  </a:cubicBezTo>
                  <a:cubicBezTo>
                    <a:pt x="580" y="88"/>
                    <a:pt x="580" y="87"/>
                    <a:pt x="584" y="85"/>
                  </a:cubicBezTo>
                  <a:cubicBezTo>
                    <a:pt x="584" y="84"/>
                    <a:pt x="584" y="84"/>
                    <a:pt x="584" y="84"/>
                  </a:cubicBezTo>
                  <a:cubicBezTo>
                    <a:pt x="583" y="83"/>
                    <a:pt x="584" y="83"/>
                    <a:pt x="583" y="81"/>
                  </a:cubicBezTo>
                  <a:cubicBezTo>
                    <a:pt x="580" y="81"/>
                    <a:pt x="579" y="82"/>
                    <a:pt x="576" y="82"/>
                  </a:cubicBezTo>
                  <a:cubicBezTo>
                    <a:pt x="576" y="82"/>
                    <a:pt x="576" y="80"/>
                    <a:pt x="576" y="80"/>
                  </a:cubicBezTo>
                  <a:cubicBezTo>
                    <a:pt x="574" y="80"/>
                    <a:pt x="570" y="78"/>
                    <a:pt x="570" y="78"/>
                  </a:cubicBezTo>
                  <a:cubicBezTo>
                    <a:pt x="569" y="78"/>
                    <a:pt x="568" y="80"/>
                    <a:pt x="568" y="80"/>
                  </a:cubicBezTo>
                  <a:cubicBezTo>
                    <a:pt x="566" y="80"/>
                    <a:pt x="565" y="79"/>
                    <a:pt x="564" y="80"/>
                  </a:cubicBezTo>
                  <a:cubicBezTo>
                    <a:pt x="562" y="81"/>
                    <a:pt x="562" y="81"/>
                    <a:pt x="562" y="81"/>
                  </a:cubicBezTo>
                  <a:cubicBezTo>
                    <a:pt x="558" y="82"/>
                    <a:pt x="556" y="83"/>
                    <a:pt x="552" y="84"/>
                  </a:cubicBezTo>
                  <a:cubicBezTo>
                    <a:pt x="553" y="83"/>
                    <a:pt x="552" y="82"/>
                    <a:pt x="553" y="81"/>
                  </a:cubicBezTo>
                  <a:cubicBezTo>
                    <a:pt x="554" y="80"/>
                    <a:pt x="556" y="79"/>
                    <a:pt x="557" y="79"/>
                  </a:cubicBezTo>
                  <a:cubicBezTo>
                    <a:pt x="558" y="80"/>
                    <a:pt x="556" y="77"/>
                    <a:pt x="556" y="77"/>
                  </a:cubicBezTo>
                  <a:cubicBezTo>
                    <a:pt x="553" y="76"/>
                    <a:pt x="551" y="76"/>
                    <a:pt x="548" y="76"/>
                  </a:cubicBezTo>
                  <a:cubicBezTo>
                    <a:pt x="548" y="76"/>
                    <a:pt x="549" y="74"/>
                    <a:pt x="550" y="74"/>
                  </a:cubicBezTo>
                  <a:cubicBezTo>
                    <a:pt x="550" y="74"/>
                    <a:pt x="558" y="76"/>
                    <a:pt x="559" y="76"/>
                  </a:cubicBezTo>
                  <a:cubicBezTo>
                    <a:pt x="559" y="76"/>
                    <a:pt x="561" y="78"/>
                    <a:pt x="561" y="78"/>
                  </a:cubicBezTo>
                  <a:cubicBezTo>
                    <a:pt x="562" y="78"/>
                    <a:pt x="564" y="77"/>
                    <a:pt x="566" y="77"/>
                  </a:cubicBezTo>
                  <a:cubicBezTo>
                    <a:pt x="567" y="77"/>
                    <a:pt x="574" y="76"/>
                    <a:pt x="569" y="74"/>
                  </a:cubicBezTo>
                  <a:cubicBezTo>
                    <a:pt x="566" y="73"/>
                    <a:pt x="565" y="73"/>
                    <a:pt x="562" y="72"/>
                  </a:cubicBezTo>
                  <a:cubicBezTo>
                    <a:pt x="563" y="72"/>
                    <a:pt x="560" y="71"/>
                    <a:pt x="560" y="71"/>
                  </a:cubicBezTo>
                  <a:cubicBezTo>
                    <a:pt x="564" y="72"/>
                    <a:pt x="567" y="71"/>
                    <a:pt x="571" y="72"/>
                  </a:cubicBezTo>
                  <a:cubicBezTo>
                    <a:pt x="571" y="73"/>
                    <a:pt x="573" y="74"/>
                    <a:pt x="574" y="74"/>
                  </a:cubicBezTo>
                  <a:cubicBezTo>
                    <a:pt x="574" y="74"/>
                    <a:pt x="576" y="73"/>
                    <a:pt x="576" y="72"/>
                  </a:cubicBezTo>
                  <a:cubicBezTo>
                    <a:pt x="575" y="70"/>
                    <a:pt x="575" y="70"/>
                    <a:pt x="575" y="70"/>
                  </a:cubicBezTo>
                  <a:cubicBezTo>
                    <a:pt x="570" y="69"/>
                    <a:pt x="565" y="69"/>
                    <a:pt x="560" y="69"/>
                  </a:cubicBezTo>
                  <a:cubicBezTo>
                    <a:pt x="560" y="69"/>
                    <a:pt x="560" y="67"/>
                    <a:pt x="560" y="66"/>
                  </a:cubicBezTo>
                  <a:cubicBezTo>
                    <a:pt x="562" y="67"/>
                    <a:pt x="564" y="67"/>
                    <a:pt x="566" y="68"/>
                  </a:cubicBezTo>
                  <a:cubicBezTo>
                    <a:pt x="566" y="67"/>
                    <a:pt x="567" y="65"/>
                    <a:pt x="568" y="65"/>
                  </a:cubicBezTo>
                  <a:cubicBezTo>
                    <a:pt x="568" y="65"/>
                    <a:pt x="569" y="66"/>
                    <a:pt x="570" y="65"/>
                  </a:cubicBezTo>
                  <a:cubicBezTo>
                    <a:pt x="570" y="65"/>
                    <a:pt x="570" y="67"/>
                    <a:pt x="570" y="67"/>
                  </a:cubicBezTo>
                  <a:cubicBezTo>
                    <a:pt x="572" y="69"/>
                    <a:pt x="576" y="70"/>
                    <a:pt x="577" y="69"/>
                  </a:cubicBezTo>
                  <a:cubicBezTo>
                    <a:pt x="577" y="69"/>
                    <a:pt x="575" y="66"/>
                    <a:pt x="579" y="67"/>
                  </a:cubicBezTo>
                  <a:cubicBezTo>
                    <a:pt x="579" y="67"/>
                    <a:pt x="582" y="69"/>
                    <a:pt x="583" y="70"/>
                  </a:cubicBezTo>
                  <a:cubicBezTo>
                    <a:pt x="584" y="69"/>
                    <a:pt x="586" y="67"/>
                    <a:pt x="586" y="66"/>
                  </a:cubicBezTo>
                  <a:cubicBezTo>
                    <a:pt x="587" y="67"/>
                    <a:pt x="588" y="68"/>
                    <a:pt x="588" y="68"/>
                  </a:cubicBezTo>
                  <a:cubicBezTo>
                    <a:pt x="593" y="70"/>
                    <a:pt x="596" y="68"/>
                    <a:pt x="600" y="68"/>
                  </a:cubicBezTo>
                  <a:cubicBezTo>
                    <a:pt x="600" y="68"/>
                    <a:pt x="601" y="66"/>
                    <a:pt x="601" y="65"/>
                  </a:cubicBezTo>
                  <a:cubicBezTo>
                    <a:pt x="600" y="65"/>
                    <a:pt x="600" y="65"/>
                    <a:pt x="599" y="64"/>
                  </a:cubicBezTo>
                  <a:cubicBezTo>
                    <a:pt x="596" y="63"/>
                    <a:pt x="603" y="64"/>
                    <a:pt x="603" y="64"/>
                  </a:cubicBezTo>
                  <a:cubicBezTo>
                    <a:pt x="604" y="64"/>
                    <a:pt x="605" y="61"/>
                    <a:pt x="605" y="61"/>
                  </a:cubicBezTo>
                  <a:cubicBezTo>
                    <a:pt x="605" y="61"/>
                    <a:pt x="615" y="60"/>
                    <a:pt x="611" y="59"/>
                  </a:cubicBezTo>
                  <a:cubicBezTo>
                    <a:pt x="610" y="59"/>
                    <a:pt x="608" y="58"/>
                    <a:pt x="607" y="58"/>
                  </a:cubicBezTo>
                  <a:cubicBezTo>
                    <a:pt x="607" y="58"/>
                    <a:pt x="608" y="57"/>
                    <a:pt x="607" y="56"/>
                  </a:cubicBezTo>
                  <a:cubicBezTo>
                    <a:pt x="609" y="55"/>
                    <a:pt x="609" y="55"/>
                    <a:pt x="609" y="55"/>
                  </a:cubicBezTo>
                  <a:cubicBezTo>
                    <a:pt x="610" y="55"/>
                    <a:pt x="611" y="57"/>
                    <a:pt x="612" y="57"/>
                  </a:cubicBezTo>
                  <a:cubicBezTo>
                    <a:pt x="616" y="59"/>
                    <a:pt x="616" y="57"/>
                    <a:pt x="619" y="56"/>
                  </a:cubicBezTo>
                  <a:cubicBezTo>
                    <a:pt x="619" y="54"/>
                    <a:pt x="619" y="54"/>
                    <a:pt x="619" y="54"/>
                  </a:cubicBezTo>
                  <a:cubicBezTo>
                    <a:pt x="620" y="54"/>
                    <a:pt x="621" y="55"/>
                    <a:pt x="622" y="54"/>
                  </a:cubicBezTo>
                  <a:cubicBezTo>
                    <a:pt x="623" y="53"/>
                    <a:pt x="621" y="52"/>
                    <a:pt x="621" y="51"/>
                  </a:cubicBezTo>
                  <a:cubicBezTo>
                    <a:pt x="622" y="50"/>
                    <a:pt x="623" y="50"/>
                    <a:pt x="623" y="49"/>
                  </a:cubicBezTo>
                  <a:cubicBezTo>
                    <a:pt x="627" y="55"/>
                    <a:pt x="628" y="51"/>
                    <a:pt x="627" y="51"/>
                  </a:cubicBezTo>
                  <a:cubicBezTo>
                    <a:pt x="628" y="51"/>
                    <a:pt x="628" y="52"/>
                    <a:pt x="629" y="52"/>
                  </a:cubicBezTo>
                  <a:cubicBezTo>
                    <a:pt x="630" y="52"/>
                    <a:pt x="630" y="49"/>
                    <a:pt x="631" y="49"/>
                  </a:cubicBezTo>
                  <a:cubicBezTo>
                    <a:pt x="633" y="48"/>
                    <a:pt x="635" y="48"/>
                    <a:pt x="637" y="47"/>
                  </a:cubicBezTo>
                  <a:cubicBezTo>
                    <a:pt x="638" y="47"/>
                    <a:pt x="639" y="45"/>
                    <a:pt x="639" y="45"/>
                  </a:cubicBezTo>
                  <a:cubicBezTo>
                    <a:pt x="640" y="44"/>
                    <a:pt x="642" y="44"/>
                    <a:pt x="643" y="43"/>
                  </a:cubicBezTo>
                  <a:cubicBezTo>
                    <a:pt x="644" y="43"/>
                    <a:pt x="643" y="41"/>
                    <a:pt x="644" y="41"/>
                  </a:cubicBezTo>
                  <a:cubicBezTo>
                    <a:pt x="646" y="41"/>
                    <a:pt x="647" y="42"/>
                    <a:pt x="650" y="42"/>
                  </a:cubicBezTo>
                  <a:cubicBezTo>
                    <a:pt x="651" y="42"/>
                    <a:pt x="655" y="40"/>
                    <a:pt x="656" y="40"/>
                  </a:cubicBezTo>
                  <a:cubicBezTo>
                    <a:pt x="663" y="38"/>
                    <a:pt x="667" y="38"/>
                    <a:pt x="673" y="35"/>
                  </a:cubicBezTo>
                  <a:cubicBezTo>
                    <a:pt x="674" y="34"/>
                    <a:pt x="674" y="32"/>
                    <a:pt x="675" y="31"/>
                  </a:cubicBezTo>
                  <a:cubicBezTo>
                    <a:pt x="673" y="31"/>
                    <a:pt x="672" y="31"/>
                    <a:pt x="670" y="31"/>
                  </a:cubicBezTo>
                  <a:cubicBezTo>
                    <a:pt x="668" y="32"/>
                    <a:pt x="664" y="34"/>
                    <a:pt x="662" y="35"/>
                  </a:cubicBezTo>
                  <a:cubicBezTo>
                    <a:pt x="659" y="35"/>
                    <a:pt x="652" y="35"/>
                    <a:pt x="653" y="35"/>
                  </a:cubicBezTo>
                  <a:cubicBezTo>
                    <a:pt x="655" y="33"/>
                    <a:pt x="655" y="33"/>
                    <a:pt x="655" y="33"/>
                  </a:cubicBezTo>
                  <a:cubicBezTo>
                    <a:pt x="658" y="32"/>
                    <a:pt x="661" y="33"/>
                    <a:pt x="665" y="32"/>
                  </a:cubicBezTo>
                  <a:cubicBezTo>
                    <a:pt x="664" y="31"/>
                    <a:pt x="665" y="31"/>
                    <a:pt x="665" y="31"/>
                  </a:cubicBezTo>
                  <a:cubicBezTo>
                    <a:pt x="665" y="31"/>
                    <a:pt x="663" y="29"/>
                    <a:pt x="664" y="29"/>
                  </a:cubicBezTo>
                  <a:cubicBezTo>
                    <a:pt x="665" y="29"/>
                    <a:pt x="667" y="30"/>
                    <a:pt x="667" y="31"/>
                  </a:cubicBezTo>
                  <a:cubicBezTo>
                    <a:pt x="668" y="31"/>
                    <a:pt x="674" y="30"/>
                    <a:pt x="675" y="29"/>
                  </a:cubicBezTo>
                  <a:cubicBezTo>
                    <a:pt x="676" y="29"/>
                    <a:pt x="677" y="26"/>
                    <a:pt x="678" y="25"/>
                  </a:cubicBezTo>
                  <a:cubicBezTo>
                    <a:pt x="679" y="25"/>
                    <a:pt x="682" y="26"/>
                    <a:pt x="683" y="25"/>
                  </a:cubicBezTo>
                  <a:cubicBezTo>
                    <a:pt x="683" y="24"/>
                    <a:pt x="683" y="24"/>
                    <a:pt x="683" y="24"/>
                  </a:cubicBezTo>
                  <a:cubicBezTo>
                    <a:pt x="684" y="24"/>
                    <a:pt x="686" y="24"/>
                    <a:pt x="687" y="23"/>
                  </a:cubicBezTo>
                  <a:cubicBezTo>
                    <a:pt x="688" y="23"/>
                    <a:pt x="689" y="21"/>
                    <a:pt x="689" y="21"/>
                  </a:cubicBezTo>
                  <a:cubicBezTo>
                    <a:pt x="690" y="20"/>
                    <a:pt x="692" y="21"/>
                    <a:pt x="693" y="21"/>
                  </a:cubicBezTo>
                  <a:cubicBezTo>
                    <a:pt x="694" y="19"/>
                    <a:pt x="694" y="19"/>
                    <a:pt x="694" y="19"/>
                  </a:cubicBezTo>
                  <a:cubicBezTo>
                    <a:pt x="695" y="19"/>
                    <a:pt x="696" y="20"/>
                    <a:pt x="696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6" y="18"/>
                    <a:pt x="698" y="17"/>
                    <a:pt x="698" y="17"/>
                  </a:cubicBezTo>
                  <a:cubicBezTo>
                    <a:pt x="698" y="14"/>
                    <a:pt x="698" y="14"/>
                    <a:pt x="698" y="14"/>
                  </a:cubicBezTo>
                  <a:cubicBezTo>
                    <a:pt x="695" y="14"/>
                    <a:pt x="693" y="14"/>
                    <a:pt x="690" y="13"/>
                  </a:cubicBezTo>
                  <a:cubicBezTo>
                    <a:pt x="690" y="12"/>
                    <a:pt x="690" y="12"/>
                    <a:pt x="690" y="12"/>
                  </a:cubicBezTo>
                  <a:cubicBezTo>
                    <a:pt x="690" y="12"/>
                    <a:pt x="686" y="11"/>
                    <a:pt x="686" y="11"/>
                  </a:cubicBezTo>
                  <a:cubicBezTo>
                    <a:pt x="685" y="11"/>
                    <a:pt x="684" y="13"/>
                    <a:pt x="683" y="12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81" y="11"/>
                    <a:pt x="682" y="10"/>
                    <a:pt x="681" y="9"/>
                  </a:cubicBezTo>
                  <a:cubicBezTo>
                    <a:pt x="680" y="9"/>
                    <a:pt x="679" y="9"/>
                    <a:pt x="678" y="9"/>
                  </a:cubicBezTo>
                  <a:cubicBezTo>
                    <a:pt x="678" y="7"/>
                    <a:pt x="678" y="7"/>
                    <a:pt x="678" y="7"/>
                  </a:cubicBezTo>
                  <a:cubicBezTo>
                    <a:pt x="675" y="6"/>
                    <a:pt x="673" y="7"/>
                    <a:pt x="669" y="6"/>
                  </a:cubicBezTo>
                  <a:cubicBezTo>
                    <a:pt x="669" y="6"/>
                    <a:pt x="667" y="4"/>
                    <a:pt x="666" y="4"/>
                  </a:cubicBezTo>
                  <a:cubicBezTo>
                    <a:pt x="662" y="3"/>
                    <a:pt x="654" y="3"/>
                    <a:pt x="653" y="3"/>
                  </a:cubicBezTo>
                  <a:cubicBezTo>
                    <a:pt x="651" y="4"/>
                    <a:pt x="650" y="8"/>
                    <a:pt x="648" y="9"/>
                  </a:cubicBezTo>
                  <a:cubicBezTo>
                    <a:pt x="646" y="10"/>
                    <a:pt x="644" y="10"/>
                    <a:pt x="643" y="11"/>
                  </a:cubicBezTo>
                  <a:cubicBezTo>
                    <a:pt x="642" y="11"/>
                    <a:pt x="641" y="13"/>
                    <a:pt x="640" y="13"/>
                  </a:cubicBezTo>
                  <a:cubicBezTo>
                    <a:pt x="638" y="14"/>
                    <a:pt x="638" y="12"/>
                    <a:pt x="637" y="13"/>
                  </a:cubicBezTo>
                  <a:cubicBezTo>
                    <a:pt x="637" y="13"/>
                    <a:pt x="635" y="14"/>
                    <a:pt x="635" y="15"/>
                  </a:cubicBezTo>
                  <a:cubicBezTo>
                    <a:pt x="631" y="16"/>
                    <a:pt x="630" y="15"/>
                    <a:pt x="627" y="17"/>
                  </a:cubicBezTo>
                  <a:cubicBezTo>
                    <a:pt x="628" y="16"/>
                    <a:pt x="627" y="15"/>
                    <a:pt x="627" y="15"/>
                  </a:cubicBezTo>
                  <a:cubicBezTo>
                    <a:pt x="628" y="14"/>
                    <a:pt x="631" y="12"/>
                    <a:pt x="633" y="11"/>
                  </a:cubicBezTo>
                  <a:cubicBezTo>
                    <a:pt x="634" y="11"/>
                    <a:pt x="636" y="12"/>
                    <a:pt x="638" y="11"/>
                  </a:cubicBezTo>
                  <a:cubicBezTo>
                    <a:pt x="639" y="11"/>
                    <a:pt x="647" y="7"/>
                    <a:pt x="647" y="6"/>
                  </a:cubicBezTo>
                  <a:cubicBezTo>
                    <a:pt x="648" y="5"/>
                    <a:pt x="647" y="4"/>
                    <a:pt x="648" y="3"/>
                  </a:cubicBezTo>
                  <a:cubicBezTo>
                    <a:pt x="647" y="3"/>
                    <a:pt x="645" y="2"/>
                    <a:pt x="644" y="2"/>
                  </a:cubicBezTo>
                  <a:cubicBezTo>
                    <a:pt x="639" y="0"/>
                    <a:pt x="637" y="2"/>
                    <a:pt x="632" y="3"/>
                  </a:cubicBezTo>
                  <a:cubicBezTo>
                    <a:pt x="631" y="3"/>
                    <a:pt x="628" y="2"/>
                    <a:pt x="629" y="2"/>
                  </a:cubicBezTo>
                  <a:cubicBezTo>
                    <a:pt x="628" y="3"/>
                    <a:pt x="628" y="3"/>
                    <a:pt x="628" y="3"/>
                  </a:cubicBezTo>
                  <a:cubicBezTo>
                    <a:pt x="627" y="3"/>
                    <a:pt x="623" y="3"/>
                    <a:pt x="622" y="2"/>
                  </a:cubicBezTo>
                  <a:cubicBezTo>
                    <a:pt x="621" y="1"/>
                    <a:pt x="621" y="1"/>
                    <a:pt x="621" y="1"/>
                  </a:cubicBezTo>
                  <a:cubicBezTo>
                    <a:pt x="621" y="0"/>
                    <a:pt x="620" y="1"/>
                    <a:pt x="618" y="1"/>
                  </a:cubicBezTo>
                  <a:cubicBezTo>
                    <a:pt x="616" y="1"/>
                    <a:pt x="613" y="0"/>
                    <a:pt x="611" y="0"/>
                  </a:cubicBezTo>
                  <a:cubicBezTo>
                    <a:pt x="610" y="0"/>
                    <a:pt x="606" y="3"/>
                    <a:pt x="606" y="3"/>
                  </a:cubicBezTo>
                  <a:cubicBezTo>
                    <a:pt x="606" y="4"/>
                    <a:pt x="606" y="6"/>
                    <a:pt x="606" y="7"/>
                  </a:cubicBezTo>
                  <a:cubicBezTo>
                    <a:pt x="605" y="6"/>
                    <a:pt x="605" y="5"/>
                    <a:pt x="605" y="5"/>
                  </a:cubicBezTo>
                  <a:cubicBezTo>
                    <a:pt x="602" y="4"/>
                    <a:pt x="589" y="7"/>
                    <a:pt x="594" y="12"/>
                  </a:cubicBezTo>
                  <a:cubicBezTo>
                    <a:pt x="592" y="11"/>
                    <a:pt x="590" y="11"/>
                    <a:pt x="588" y="9"/>
                  </a:cubicBezTo>
                  <a:cubicBezTo>
                    <a:pt x="587" y="9"/>
                    <a:pt x="587" y="7"/>
                    <a:pt x="585" y="7"/>
                  </a:cubicBezTo>
                  <a:cubicBezTo>
                    <a:pt x="584" y="6"/>
                    <a:pt x="582" y="7"/>
                    <a:pt x="582" y="7"/>
                  </a:cubicBezTo>
                  <a:cubicBezTo>
                    <a:pt x="575" y="8"/>
                    <a:pt x="566" y="6"/>
                    <a:pt x="561" y="7"/>
                  </a:cubicBezTo>
                  <a:cubicBezTo>
                    <a:pt x="559" y="7"/>
                    <a:pt x="557" y="9"/>
                    <a:pt x="556" y="9"/>
                  </a:cubicBezTo>
                  <a:cubicBezTo>
                    <a:pt x="556" y="11"/>
                    <a:pt x="556" y="11"/>
                    <a:pt x="556" y="11"/>
                  </a:cubicBezTo>
                  <a:cubicBezTo>
                    <a:pt x="556" y="11"/>
                    <a:pt x="557" y="11"/>
                    <a:pt x="558" y="11"/>
                  </a:cubicBezTo>
                  <a:cubicBezTo>
                    <a:pt x="558" y="12"/>
                    <a:pt x="557" y="13"/>
                    <a:pt x="558" y="13"/>
                  </a:cubicBezTo>
                  <a:cubicBezTo>
                    <a:pt x="559" y="14"/>
                    <a:pt x="561" y="13"/>
                    <a:pt x="562" y="13"/>
                  </a:cubicBezTo>
                  <a:cubicBezTo>
                    <a:pt x="562" y="13"/>
                    <a:pt x="563" y="15"/>
                    <a:pt x="563" y="15"/>
                  </a:cubicBezTo>
                  <a:cubicBezTo>
                    <a:pt x="564" y="15"/>
                    <a:pt x="566" y="16"/>
                    <a:pt x="567" y="17"/>
                  </a:cubicBezTo>
                  <a:cubicBezTo>
                    <a:pt x="567" y="18"/>
                    <a:pt x="566" y="20"/>
                    <a:pt x="566" y="20"/>
                  </a:cubicBezTo>
                  <a:cubicBezTo>
                    <a:pt x="564" y="17"/>
                    <a:pt x="563" y="15"/>
                    <a:pt x="560" y="15"/>
                  </a:cubicBezTo>
                  <a:cubicBezTo>
                    <a:pt x="559" y="14"/>
                    <a:pt x="557" y="15"/>
                    <a:pt x="557" y="15"/>
                  </a:cubicBezTo>
                  <a:cubicBezTo>
                    <a:pt x="556" y="14"/>
                    <a:pt x="555" y="12"/>
                    <a:pt x="554" y="11"/>
                  </a:cubicBezTo>
                  <a:cubicBezTo>
                    <a:pt x="554" y="12"/>
                    <a:pt x="553" y="11"/>
                    <a:pt x="552" y="11"/>
                  </a:cubicBezTo>
                  <a:cubicBezTo>
                    <a:pt x="552" y="11"/>
                    <a:pt x="551" y="13"/>
                    <a:pt x="551" y="13"/>
                  </a:cubicBezTo>
                  <a:cubicBezTo>
                    <a:pt x="549" y="14"/>
                    <a:pt x="547" y="13"/>
                    <a:pt x="545" y="13"/>
                  </a:cubicBezTo>
                  <a:cubicBezTo>
                    <a:pt x="544" y="12"/>
                    <a:pt x="544" y="11"/>
                    <a:pt x="543" y="11"/>
                  </a:cubicBezTo>
                  <a:cubicBezTo>
                    <a:pt x="543" y="11"/>
                    <a:pt x="543" y="13"/>
                    <a:pt x="543" y="13"/>
                  </a:cubicBezTo>
                  <a:cubicBezTo>
                    <a:pt x="543" y="14"/>
                    <a:pt x="540" y="17"/>
                    <a:pt x="539" y="17"/>
                  </a:cubicBezTo>
                  <a:cubicBezTo>
                    <a:pt x="538" y="17"/>
                    <a:pt x="537" y="18"/>
                    <a:pt x="536" y="17"/>
                  </a:cubicBezTo>
                  <a:cubicBezTo>
                    <a:pt x="535" y="17"/>
                    <a:pt x="535" y="15"/>
                    <a:pt x="535" y="15"/>
                  </a:cubicBezTo>
                  <a:cubicBezTo>
                    <a:pt x="534" y="15"/>
                    <a:pt x="533" y="15"/>
                    <a:pt x="532" y="15"/>
                  </a:cubicBezTo>
                  <a:cubicBezTo>
                    <a:pt x="532" y="15"/>
                    <a:pt x="531" y="16"/>
                    <a:pt x="531" y="17"/>
                  </a:cubicBezTo>
                  <a:cubicBezTo>
                    <a:pt x="532" y="18"/>
                    <a:pt x="533" y="19"/>
                    <a:pt x="533" y="19"/>
                  </a:cubicBezTo>
                  <a:cubicBezTo>
                    <a:pt x="534" y="20"/>
                    <a:pt x="535" y="19"/>
                    <a:pt x="536" y="19"/>
                  </a:cubicBezTo>
                  <a:cubicBezTo>
                    <a:pt x="536" y="21"/>
                    <a:pt x="536" y="21"/>
                    <a:pt x="536" y="21"/>
                  </a:cubicBezTo>
                  <a:cubicBezTo>
                    <a:pt x="532" y="19"/>
                    <a:pt x="529" y="17"/>
                    <a:pt x="526" y="17"/>
                  </a:cubicBezTo>
                  <a:cubicBezTo>
                    <a:pt x="526" y="16"/>
                    <a:pt x="524" y="17"/>
                    <a:pt x="524" y="17"/>
                  </a:cubicBezTo>
                  <a:cubicBezTo>
                    <a:pt x="523" y="16"/>
                    <a:pt x="522" y="14"/>
                    <a:pt x="521" y="14"/>
                  </a:cubicBezTo>
                  <a:cubicBezTo>
                    <a:pt x="520" y="14"/>
                    <a:pt x="518" y="14"/>
                    <a:pt x="517" y="14"/>
                  </a:cubicBezTo>
                  <a:cubicBezTo>
                    <a:pt x="517" y="16"/>
                    <a:pt x="517" y="21"/>
                    <a:pt x="518" y="23"/>
                  </a:cubicBezTo>
                  <a:cubicBezTo>
                    <a:pt x="519" y="24"/>
                    <a:pt x="521" y="24"/>
                    <a:pt x="521" y="25"/>
                  </a:cubicBezTo>
                  <a:cubicBezTo>
                    <a:pt x="521" y="25"/>
                    <a:pt x="521" y="26"/>
                    <a:pt x="521" y="27"/>
                  </a:cubicBezTo>
                  <a:cubicBezTo>
                    <a:pt x="520" y="26"/>
                    <a:pt x="519" y="24"/>
                    <a:pt x="518" y="23"/>
                  </a:cubicBezTo>
                  <a:cubicBezTo>
                    <a:pt x="517" y="23"/>
                    <a:pt x="517" y="22"/>
                    <a:pt x="516" y="22"/>
                  </a:cubicBezTo>
                  <a:cubicBezTo>
                    <a:pt x="516" y="23"/>
                    <a:pt x="515" y="21"/>
                    <a:pt x="514" y="21"/>
                  </a:cubicBezTo>
                  <a:cubicBezTo>
                    <a:pt x="514" y="22"/>
                    <a:pt x="515" y="25"/>
                    <a:pt x="514" y="25"/>
                  </a:cubicBezTo>
                  <a:cubicBezTo>
                    <a:pt x="513" y="25"/>
                    <a:pt x="513" y="25"/>
                    <a:pt x="513" y="25"/>
                  </a:cubicBezTo>
                  <a:cubicBezTo>
                    <a:pt x="510" y="21"/>
                    <a:pt x="510" y="19"/>
                    <a:pt x="504" y="18"/>
                  </a:cubicBezTo>
                  <a:cubicBezTo>
                    <a:pt x="503" y="17"/>
                    <a:pt x="503" y="17"/>
                    <a:pt x="503" y="17"/>
                  </a:cubicBezTo>
                  <a:cubicBezTo>
                    <a:pt x="500" y="16"/>
                    <a:pt x="498" y="17"/>
                    <a:pt x="495" y="16"/>
                  </a:cubicBezTo>
                  <a:cubicBezTo>
                    <a:pt x="491" y="15"/>
                    <a:pt x="491" y="15"/>
                    <a:pt x="491" y="15"/>
                  </a:cubicBezTo>
                  <a:cubicBezTo>
                    <a:pt x="491" y="14"/>
                    <a:pt x="490" y="13"/>
                    <a:pt x="490" y="13"/>
                  </a:cubicBezTo>
                  <a:cubicBezTo>
                    <a:pt x="490" y="12"/>
                    <a:pt x="490" y="12"/>
                    <a:pt x="490" y="12"/>
                  </a:cubicBezTo>
                  <a:cubicBezTo>
                    <a:pt x="488" y="11"/>
                    <a:pt x="484" y="12"/>
                    <a:pt x="482" y="12"/>
                  </a:cubicBezTo>
                  <a:cubicBezTo>
                    <a:pt x="483" y="13"/>
                    <a:pt x="482" y="13"/>
                    <a:pt x="482" y="14"/>
                  </a:cubicBezTo>
                  <a:cubicBezTo>
                    <a:pt x="482" y="14"/>
                    <a:pt x="485" y="18"/>
                    <a:pt x="486" y="19"/>
                  </a:cubicBezTo>
                  <a:cubicBezTo>
                    <a:pt x="480" y="17"/>
                    <a:pt x="476" y="19"/>
                    <a:pt x="470" y="18"/>
                  </a:cubicBezTo>
                  <a:cubicBezTo>
                    <a:pt x="471" y="20"/>
                    <a:pt x="471" y="21"/>
                    <a:pt x="472" y="23"/>
                  </a:cubicBezTo>
                  <a:cubicBezTo>
                    <a:pt x="474" y="23"/>
                    <a:pt x="474" y="22"/>
                    <a:pt x="476" y="23"/>
                  </a:cubicBezTo>
                  <a:cubicBezTo>
                    <a:pt x="477" y="23"/>
                    <a:pt x="478" y="25"/>
                    <a:pt x="478" y="25"/>
                  </a:cubicBezTo>
                  <a:cubicBezTo>
                    <a:pt x="481" y="25"/>
                    <a:pt x="482" y="23"/>
                    <a:pt x="484" y="23"/>
                  </a:cubicBezTo>
                  <a:cubicBezTo>
                    <a:pt x="485" y="23"/>
                    <a:pt x="487" y="24"/>
                    <a:pt x="489" y="24"/>
                  </a:cubicBezTo>
                  <a:cubicBezTo>
                    <a:pt x="490" y="24"/>
                    <a:pt x="491" y="22"/>
                    <a:pt x="493" y="23"/>
                  </a:cubicBezTo>
                  <a:cubicBezTo>
                    <a:pt x="493" y="23"/>
                    <a:pt x="494" y="24"/>
                    <a:pt x="494" y="24"/>
                  </a:cubicBezTo>
                  <a:cubicBezTo>
                    <a:pt x="494" y="25"/>
                    <a:pt x="494" y="25"/>
                    <a:pt x="494" y="25"/>
                  </a:cubicBezTo>
                  <a:cubicBezTo>
                    <a:pt x="494" y="26"/>
                    <a:pt x="492" y="25"/>
                    <a:pt x="492" y="25"/>
                  </a:cubicBezTo>
                  <a:cubicBezTo>
                    <a:pt x="492" y="25"/>
                    <a:pt x="492" y="31"/>
                    <a:pt x="492" y="31"/>
                  </a:cubicBezTo>
                  <a:cubicBezTo>
                    <a:pt x="491" y="31"/>
                    <a:pt x="491" y="31"/>
                    <a:pt x="490" y="31"/>
                  </a:cubicBezTo>
                  <a:cubicBezTo>
                    <a:pt x="490" y="29"/>
                    <a:pt x="490" y="28"/>
                    <a:pt x="489" y="26"/>
                  </a:cubicBezTo>
                  <a:cubicBezTo>
                    <a:pt x="487" y="26"/>
                    <a:pt x="486" y="26"/>
                    <a:pt x="484" y="27"/>
                  </a:cubicBezTo>
                  <a:cubicBezTo>
                    <a:pt x="483" y="29"/>
                    <a:pt x="483" y="29"/>
                    <a:pt x="483" y="29"/>
                  </a:cubicBezTo>
                  <a:cubicBezTo>
                    <a:pt x="483" y="29"/>
                    <a:pt x="476" y="26"/>
                    <a:pt x="474" y="25"/>
                  </a:cubicBezTo>
                  <a:cubicBezTo>
                    <a:pt x="475" y="25"/>
                    <a:pt x="473" y="27"/>
                    <a:pt x="473" y="27"/>
                  </a:cubicBezTo>
                  <a:cubicBezTo>
                    <a:pt x="474" y="27"/>
                    <a:pt x="475" y="30"/>
                    <a:pt x="474" y="30"/>
                  </a:cubicBezTo>
                  <a:close/>
                  <a:moveTo>
                    <a:pt x="101" y="453"/>
                  </a:moveTo>
                  <a:cubicBezTo>
                    <a:pt x="102" y="453"/>
                    <a:pt x="102" y="453"/>
                    <a:pt x="102" y="453"/>
                  </a:cubicBezTo>
                  <a:cubicBezTo>
                    <a:pt x="102" y="452"/>
                    <a:pt x="102" y="452"/>
                    <a:pt x="102" y="452"/>
                  </a:cubicBezTo>
                  <a:cubicBezTo>
                    <a:pt x="102" y="452"/>
                    <a:pt x="103" y="453"/>
                    <a:pt x="104" y="453"/>
                  </a:cubicBezTo>
                  <a:cubicBezTo>
                    <a:pt x="103" y="453"/>
                    <a:pt x="104" y="455"/>
                    <a:pt x="104" y="455"/>
                  </a:cubicBezTo>
                  <a:cubicBezTo>
                    <a:pt x="103" y="456"/>
                    <a:pt x="102" y="455"/>
                    <a:pt x="102" y="455"/>
                  </a:cubicBezTo>
                  <a:cubicBezTo>
                    <a:pt x="100" y="456"/>
                    <a:pt x="97" y="462"/>
                    <a:pt x="96" y="464"/>
                  </a:cubicBezTo>
                  <a:cubicBezTo>
                    <a:pt x="97" y="465"/>
                    <a:pt x="99" y="465"/>
                    <a:pt x="100" y="466"/>
                  </a:cubicBezTo>
                  <a:cubicBezTo>
                    <a:pt x="100" y="467"/>
                    <a:pt x="99" y="467"/>
                    <a:pt x="99" y="467"/>
                  </a:cubicBezTo>
                  <a:cubicBezTo>
                    <a:pt x="99" y="467"/>
                    <a:pt x="99" y="469"/>
                    <a:pt x="99" y="469"/>
                  </a:cubicBezTo>
                  <a:cubicBezTo>
                    <a:pt x="99" y="469"/>
                    <a:pt x="101" y="470"/>
                    <a:pt x="101" y="470"/>
                  </a:cubicBezTo>
                  <a:cubicBezTo>
                    <a:pt x="101" y="471"/>
                    <a:pt x="101" y="471"/>
                    <a:pt x="101" y="471"/>
                  </a:cubicBezTo>
                  <a:cubicBezTo>
                    <a:pt x="98" y="470"/>
                    <a:pt x="100" y="476"/>
                    <a:pt x="101" y="477"/>
                  </a:cubicBezTo>
                  <a:cubicBezTo>
                    <a:pt x="104" y="480"/>
                    <a:pt x="104" y="480"/>
                    <a:pt x="104" y="480"/>
                  </a:cubicBezTo>
                  <a:cubicBezTo>
                    <a:pt x="104" y="479"/>
                    <a:pt x="106" y="480"/>
                    <a:pt x="106" y="479"/>
                  </a:cubicBezTo>
                  <a:cubicBezTo>
                    <a:pt x="107" y="479"/>
                    <a:pt x="106" y="478"/>
                    <a:pt x="106" y="478"/>
                  </a:cubicBezTo>
                  <a:cubicBezTo>
                    <a:pt x="108" y="475"/>
                    <a:pt x="108" y="475"/>
                    <a:pt x="108" y="475"/>
                  </a:cubicBezTo>
                  <a:cubicBezTo>
                    <a:pt x="109" y="474"/>
                    <a:pt x="110" y="476"/>
                    <a:pt x="111" y="475"/>
                  </a:cubicBezTo>
                  <a:cubicBezTo>
                    <a:pt x="110" y="477"/>
                    <a:pt x="110" y="476"/>
                    <a:pt x="109" y="477"/>
                  </a:cubicBezTo>
                  <a:cubicBezTo>
                    <a:pt x="109" y="478"/>
                    <a:pt x="110" y="481"/>
                    <a:pt x="110" y="481"/>
                  </a:cubicBezTo>
                  <a:cubicBezTo>
                    <a:pt x="110" y="481"/>
                    <a:pt x="108" y="481"/>
                    <a:pt x="108" y="481"/>
                  </a:cubicBezTo>
                  <a:cubicBezTo>
                    <a:pt x="108" y="481"/>
                    <a:pt x="107" y="483"/>
                    <a:pt x="107" y="484"/>
                  </a:cubicBezTo>
                  <a:cubicBezTo>
                    <a:pt x="108" y="484"/>
                    <a:pt x="109" y="485"/>
                    <a:pt x="110" y="486"/>
                  </a:cubicBezTo>
                  <a:cubicBezTo>
                    <a:pt x="110" y="489"/>
                    <a:pt x="110" y="489"/>
                    <a:pt x="110" y="489"/>
                  </a:cubicBezTo>
                  <a:cubicBezTo>
                    <a:pt x="110" y="489"/>
                    <a:pt x="112" y="487"/>
                    <a:pt x="110" y="487"/>
                  </a:cubicBezTo>
                  <a:cubicBezTo>
                    <a:pt x="111" y="487"/>
                    <a:pt x="112" y="487"/>
                    <a:pt x="113" y="487"/>
                  </a:cubicBezTo>
                  <a:cubicBezTo>
                    <a:pt x="114" y="487"/>
                    <a:pt x="112" y="486"/>
                    <a:pt x="114" y="485"/>
                  </a:cubicBezTo>
                  <a:cubicBezTo>
                    <a:pt x="114" y="487"/>
                    <a:pt x="114" y="490"/>
                    <a:pt x="116" y="491"/>
                  </a:cubicBezTo>
                  <a:cubicBezTo>
                    <a:pt x="116" y="492"/>
                    <a:pt x="118" y="491"/>
                    <a:pt x="120" y="493"/>
                  </a:cubicBezTo>
                  <a:cubicBezTo>
                    <a:pt x="119" y="495"/>
                    <a:pt x="119" y="495"/>
                    <a:pt x="119" y="495"/>
                  </a:cubicBezTo>
                  <a:cubicBezTo>
                    <a:pt x="118" y="494"/>
                    <a:pt x="119" y="495"/>
                    <a:pt x="121" y="495"/>
                  </a:cubicBezTo>
                  <a:cubicBezTo>
                    <a:pt x="120" y="497"/>
                    <a:pt x="121" y="496"/>
                    <a:pt x="120" y="497"/>
                  </a:cubicBezTo>
                  <a:cubicBezTo>
                    <a:pt x="120" y="498"/>
                    <a:pt x="120" y="499"/>
                    <a:pt x="120" y="500"/>
                  </a:cubicBezTo>
                  <a:cubicBezTo>
                    <a:pt x="120" y="500"/>
                    <a:pt x="122" y="501"/>
                    <a:pt x="122" y="501"/>
                  </a:cubicBezTo>
                  <a:cubicBezTo>
                    <a:pt x="122" y="501"/>
                    <a:pt x="121" y="502"/>
                    <a:pt x="120" y="502"/>
                  </a:cubicBezTo>
                  <a:cubicBezTo>
                    <a:pt x="118" y="502"/>
                    <a:pt x="122" y="502"/>
                    <a:pt x="121" y="503"/>
                  </a:cubicBezTo>
                  <a:cubicBezTo>
                    <a:pt x="120" y="504"/>
                    <a:pt x="119" y="503"/>
                    <a:pt x="118" y="504"/>
                  </a:cubicBezTo>
                  <a:cubicBezTo>
                    <a:pt x="117" y="505"/>
                    <a:pt x="119" y="509"/>
                    <a:pt x="119" y="510"/>
                  </a:cubicBezTo>
                  <a:cubicBezTo>
                    <a:pt x="117" y="510"/>
                    <a:pt x="116" y="510"/>
                    <a:pt x="114" y="509"/>
                  </a:cubicBezTo>
                  <a:cubicBezTo>
                    <a:pt x="114" y="509"/>
                    <a:pt x="114" y="512"/>
                    <a:pt x="114" y="513"/>
                  </a:cubicBezTo>
                  <a:cubicBezTo>
                    <a:pt x="116" y="514"/>
                    <a:pt x="116" y="514"/>
                    <a:pt x="116" y="514"/>
                  </a:cubicBezTo>
                  <a:cubicBezTo>
                    <a:pt x="116" y="515"/>
                    <a:pt x="116" y="517"/>
                    <a:pt x="116" y="520"/>
                  </a:cubicBezTo>
                  <a:cubicBezTo>
                    <a:pt x="117" y="520"/>
                    <a:pt x="117" y="521"/>
                    <a:pt x="118" y="520"/>
                  </a:cubicBezTo>
                  <a:cubicBezTo>
                    <a:pt x="119" y="520"/>
                    <a:pt x="120" y="518"/>
                    <a:pt x="121" y="518"/>
                  </a:cubicBezTo>
                  <a:cubicBezTo>
                    <a:pt x="122" y="520"/>
                    <a:pt x="122" y="520"/>
                    <a:pt x="122" y="520"/>
                  </a:cubicBezTo>
                  <a:cubicBezTo>
                    <a:pt x="124" y="520"/>
                    <a:pt x="127" y="520"/>
                    <a:pt x="130" y="520"/>
                  </a:cubicBezTo>
                  <a:cubicBezTo>
                    <a:pt x="129" y="523"/>
                    <a:pt x="129" y="525"/>
                    <a:pt x="129" y="526"/>
                  </a:cubicBezTo>
                  <a:cubicBezTo>
                    <a:pt x="131" y="525"/>
                    <a:pt x="132" y="525"/>
                    <a:pt x="135" y="525"/>
                  </a:cubicBezTo>
                  <a:cubicBezTo>
                    <a:pt x="135" y="525"/>
                    <a:pt x="135" y="526"/>
                    <a:pt x="135" y="526"/>
                  </a:cubicBezTo>
                  <a:cubicBezTo>
                    <a:pt x="136" y="527"/>
                    <a:pt x="137" y="526"/>
                    <a:pt x="137" y="526"/>
                  </a:cubicBezTo>
                  <a:cubicBezTo>
                    <a:pt x="137" y="526"/>
                    <a:pt x="137" y="529"/>
                    <a:pt x="137" y="529"/>
                  </a:cubicBezTo>
                  <a:cubicBezTo>
                    <a:pt x="139" y="530"/>
                    <a:pt x="141" y="530"/>
                    <a:pt x="143" y="530"/>
                  </a:cubicBezTo>
                  <a:cubicBezTo>
                    <a:pt x="143" y="534"/>
                    <a:pt x="142" y="535"/>
                    <a:pt x="146" y="537"/>
                  </a:cubicBezTo>
                  <a:cubicBezTo>
                    <a:pt x="147" y="537"/>
                    <a:pt x="148" y="537"/>
                    <a:pt x="149" y="537"/>
                  </a:cubicBezTo>
                  <a:cubicBezTo>
                    <a:pt x="149" y="537"/>
                    <a:pt x="149" y="538"/>
                    <a:pt x="149" y="538"/>
                  </a:cubicBezTo>
                  <a:cubicBezTo>
                    <a:pt x="156" y="538"/>
                    <a:pt x="158" y="539"/>
                    <a:pt x="162" y="540"/>
                  </a:cubicBezTo>
                  <a:cubicBezTo>
                    <a:pt x="162" y="539"/>
                    <a:pt x="162" y="537"/>
                    <a:pt x="162" y="536"/>
                  </a:cubicBezTo>
                  <a:cubicBezTo>
                    <a:pt x="162" y="536"/>
                    <a:pt x="160" y="536"/>
                    <a:pt x="159" y="535"/>
                  </a:cubicBezTo>
                  <a:cubicBezTo>
                    <a:pt x="159" y="535"/>
                    <a:pt x="157" y="532"/>
                    <a:pt x="157" y="532"/>
                  </a:cubicBezTo>
                  <a:cubicBezTo>
                    <a:pt x="157" y="531"/>
                    <a:pt x="158" y="531"/>
                    <a:pt x="157" y="530"/>
                  </a:cubicBezTo>
                  <a:cubicBezTo>
                    <a:pt x="156" y="529"/>
                    <a:pt x="151" y="526"/>
                    <a:pt x="149" y="525"/>
                  </a:cubicBezTo>
                  <a:cubicBezTo>
                    <a:pt x="147" y="524"/>
                    <a:pt x="144" y="525"/>
                    <a:pt x="143" y="523"/>
                  </a:cubicBezTo>
                  <a:cubicBezTo>
                    <a:pt x="142" y="523"/>
                    <a:pt x="143" y="520"/>
                    <a:pt x="143" y="520"/>
                  </a:cubicBezTo>
                  <a:cubicBezTo>
                    <a:pt x="143" y="519"/>
                    <a:pt x="141" y="519"/>
                    <a:pt x="140" y="519"/>
                  </a:cubicBezTo>
                  <a:cubicBezTo>
                    <a:pt x="139" y="519"/>
                    <a:pt x="139" y="515"/>
                    <a:pt x="139" y="517"/>
                  </a:cubicBezTo>
                  <a:cubicBezTo>
                    <a:pt x="140" y="515"/>
                    <a:pt x="140" y="515"/>
                    <a:pt x="140" y="515"/>
                  </a:cubicBezTo>
                  <a:cubicBezTo>
                    <a:pt x="139" y="515"/>
                    <a:pt x="139" y="516"/>
                    <a:pt x="138" y="516"/>
                  </a:cubicBezTo>
                  <a:cubicBezTo>
                    <a:pt x="138" y="516"/>
                    <a:pt x="136" y="514"/>
                    <a:pt x="135" y="514"/>
                  </a:cubicBezTo>
                  <a:cubicBezTo>
                    <a:pt x="133" y="513"/>
                    <a:pt x="130" y="514"/>
                    <a:pt x="128" y="514"/>
                  </a:cubicBezTo>
                  <a:cubicBezTo>
                    <a:pt x="125" y="513"/>
                    <a:pt x="121" y="511"/>
                    <a:pt x="119" y="511"/>
                  </a:cubicBezTo>
                  <a:cubicBezTo>
                    <a:pt x="121" y="510"/>
                    <a:pt x="123" y="508"/>
                    <a:pt x="127" y="508"/>
                  </a:cubicBezTo>
                  <a:cubicBezTo>
                    <a:pt x="131" y="508"/>
                    <a:pt x="130" y="510"/>
                    <a:pt x="128" y="512"/>
                  </a:cubicBezTo>
                  <a:cubicBezTo>
                    <a:pt x="129" y="512"/>
                    <a:pt x="129" y="513"/>
                    <a:pt x="130" y="513"/>
                  </a:cubicBezTo>
                  <a:cubicBezTo>
                    <a:pt x="132" y="514"/>
                    <a:pt x="137" y="512"/>
                    <a:pt x="139" y="511"/>
                  </a:cubicBezTo>
                  <a:cubicBezTo>
                    <a:pt x="140" y="511"/>
                    <a:pt x="141" y="510"/>
                    <a:pt x="142" y="510"/>
                  </a:cubicBezTo>
                  <a:cubicBezTo>
                    <a:pt x="143" y="510"/>
                    <a:pt x="142" y="512"/>
                    <a:pt x="142" y="513"/>
                  </a:cubicBezTo>
                  <a:cubicBezTo>
                    <a:pt x="142" y="513"/>
                    <a:pt x="144" y="513"/>
                    <a:pt x="145" y="514"/>
                  </a:cubicBezTo>
                  <a:cubicBezTo>
                    <a:pt x="145" y="515"/>
                    <a:pt x="144" y="515"/>
                    <a:pt x="144" y="516"/>
                  </a:cubicBezTo>
                  <a:cubicBezTo>
                    <a:pt x="147" y="517"/>
                    <a:pt x="148" y="517"/>
                    <a:pt x="151" y="517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5" y="520"/>
                    <a:pt x="149" y="524"/>
                    <a:pt x="153" y="523"/>
                  </a:cubicBezTo>
                  <a:cubicBezTo>
                    <a:pt x="154" y="523"/>
                    <a:pt x="155" y="521"/>
                    <a:pt x="155" y="520"/>
                  </a:cubicBezTo>
                  <a:cubicBezTo>
                    <a:pt x="156" y="520"/>
                    <a:pt x="157" y="521"/>
                    <a:pt x="157" y="520"/>
                  </a:cubicBezTo>
                  <a:cubicBezTo>
                    <a:pt x="157" y="521"/>
                    <a:pt x="158" y="522"/>
                    <a:pt x="158" y="522"/>
                  </a:cubicBezTo>
                  <a:cubicBezTo>
                    <a:pt x="157" y="522"/>
                    <a:pt x="157" y="524"/>
                    <a:pt x="157" y="524"/>
                  </a:cubicBezTo>
                  <a:cubicBezTo>
                    <a:pt x="158" y="525"/>
                    <a:pt x="159" y="525"/>
                    <a:pt x="160" y="526"/>
                  </a:cubicBezTo>
                  <a:cubicBezTo>
                    <a:pt x="160" y="527"/>
                    <a:pt x="160" y="527"/>
                    <a:pt x="160" y="527"/>
                  </a:cubicBezTo>
                  <a:cubicBezTo>
                    <a:pt x="161" y="527"/>
                    <a:pt x="161" y="527"/>
                    <a:pt x="162" y="527"/>
                  </a:cubicBezTo>
                  <a:cubicBezTo>
                    <a:pt x="162" y="528"/>
                    <a:pt x="162" y="529"/>
                    <a:pt x="162" y="530"/>
                  </a:cubicBezTo>
                  <a:cubicBezTo>
                    <a:pt x="163" y="531"/>
                    <a:pt x="165" y="531"/>
                    <a:pt x="165" y="532"/>
                  </a:cubicBezTo>
                  <a:cubicBezTo>
                    <a:pt x="403" y="536"/>
                    <a:pt x="403" y="536"/>
                    <a:pt x="403" y="536"/>
                  </a:cubicBezTo>
                  <a:cubicBezTo>
                    <a:pt x="403" y="536"/>
                    <a:pt x="403" y="531"/>
                    <a:pt x="405" y="531"/>
                  </a:cubicBezTo>
                  <a:cubicBezTo>
                    <a:pt x="407" y="531"/>
                    <a:pt x="409" y="539"/>
                    <a:pt x="409" y="539"/>
                  </a:cubicBezTo>
                  <a:cubicBezTo>
                    <a:pt x="409" y="539"/>
                    <a:pt x="410" y="540"/>
                    <a:pt x="413" y="540"/>
                  </a:cubicBezTo>
                  <a:cubicBezTo>
                    <a:pt x="416" y="540"/>
                    <a:pt x="418" y="544"/>
                    <a:pt x="419" y="542"/>
                  </a:cubicBezTo>
                  <a:cubicBezTo>
                    <a:pt x="419" y="540"/>
                    <a:pt x="422" y="539"/>
                    <a:pt x="423" y="540"/>
                  </a:cubicBezTo>
                  <a:cubicBezTo>
                    <a:pt x="425" y="541"/>
                    <a:pt x="427" y="543"/>
                    <a:pt x="430" y="543"/>
                  </a:cubicBezTo>
                  <a:cubicBezTo>
                    <a:pt x="432" y="543"/>
                    <a:pt x="433" y="544"/>
                    <a:pt x="435" y="544"/>
                  </a:cubicBezTo>
                  <a:cubicBezTo>
                    <a:pt x="437" y="543"/>
                    <a:pt x="438" y="544"/>
                    <a:pt x="440" y="544"/>
                  </a:cubicBezTo>
                  <a:cubicBezTo>
                    <a:pt x="442" y="545"/>
                    <a:pt x="443" y="543"/>
                    <a:pt x="445" y="545"/>
                  </a:cubicBezTo>
                  <a:cubicBezTo>
                    <a:pt x="446" y="546"/>
                    <a:pt x="448" y="546"/>
                    <a:pt x="449" y="547"/>
                  </a:cubicBezTo>
                  <a:cubicBezTo>
                    <a:pt x="451" y="546"/>
                    <a:pt x="451" y="545"/>
                    <a:pt x="453" y="540"/>
                  </a:cubicBezTo>
                  <a:cubicBezTo>
                    <a:pt x="454" y="540"/>
                    <a:pt x="454" y="541"/>
                    <a:pt x="456" y="541"/>
                  </a:cubicBezTo>
                  <a:cubicBezTo>
                    <a:pt x="456" y="541"/>
                    <a:pt x="457" y="539"/>
                    <a:pt x="457" y="539"/>
                  </a:cubicBezTo>
                  <a:cubicBezTo>
                    <a:pt x="459" y="539"/>
                    <a:pt x="459" y="539"/>
                    <a:pt x="459" y="539"/>
                  </a:cubicBezTo>
                  <a:cubicBezTo>
                    <a:pt x="459" y="538"/>
                    <a:pt x="458" y="537"/>
                    <a:pt x="459" y="536"/>
                  </a:cubicBezTo>
                  <a:cubicBezTo>
                    <a:pt x="461" y="536"/>
                    <a:pt x="461" y="536"/>
                    <a:pt x="461" y="536"/>
                  </a:cubicBezTo>
                  <a:cubicBezTo>
                    <a:pt x="459" y="537"/>
                    <a:pt x="460" y="539"/>
                    <a:pt x="461" y="539"/>
                  </a:cubicBezTo>
                  <a:cubicBezTo>
                    <a:pt x="461" y="539"/>
                    <a:pt x="462" y="539"/>
                    <a:pt x="462" y="538"/>
                  </a:cubicBezTo>
                  <a:cubicBezTo>
                    <a:pt x="462" y="537"/>
                    <a:pt x="462" y="537"/>
                    <a:pt x="462" y="537"/>
                  </a:cubicBezTo>
                  <a:cubicBezTo>
                    <a:pt x="462" y="538"/>
                    <a:pt x="461" y="536"/>
                    <a:pt x="461" y="535"/>
                  </a:cubicBezTo>
                  <a:cubicBezTo>
                    <a:pt x="463" y="534"/>
                    <a:pt x="463" y="534"/>
                    <a:pt x="463" y="534"/>
                  </a:cubicBezTo>
                  <a:cubicBezTo>
                    <a:pt x="464" y="534"/>
                    <a:pt x="465" y="535"/>
                    <a:pt x="466" y="535"/>
                  </a:cubicBezTo>
                  <a:cubicBezTo>
                    <a:pt x="467" y="535"/>
                    <a:pt x="469" y="534"/>
                    <a:pt x="470" y="534"/>
                  </a:cubicBezTo>
                  <a:cubicBezTo>
                    <a:pt x="471" y="534"/>
                    <a:pt x="470" y="536"/>
                    <a:pt x="472" y="536"/>
                  </a:cubicBezTo>
                  <a:cubicBezTo>
                    <a:pt x="473" y="536"/>
                    <a:pt x="473" y="535"/>
                    <a:pt x="474" y="534"/>
                  </a:cubicBezTo>
                  <a:cubicBezTo>
                    <a:pt x="476" y="538"/>
                    <a:pt x="479" y="547"/>
                    <a:pt x="483" y="548"/>
                  </a:cubicBezTo>
                  <a:cubicBezTo>
                    <a:pt x="485" y="548"/>
                    <a:pt x="486" y="546"/>
                    <a:pt x="488" y="547"/>
                  </a:cubicBezTo>
                  <a:cubicBezTo>
                    <a:pt x="488" y="547"/>
                    <a:pt x="488" y="548"/>
                    <a:pt x="489" y="548"/>
                  </a:cubicBezTo>
                  <a:cubicBezTo>
                    <a:pt x="490" y="554"/>
                    <a:pt x="488" y="552"/>
                    <a:pt x="492" y="555"/>
                  </a:cubicBezTo>
                  <a:cubicBezTo>
                    <a:pt x="492" y="556"/>
                    <a:pt x="492" y="556"/>
                    <a:pt x="491" y="556"/>
                  </a:cubicBezTo>
                  <a:cubicBezTo>
                    <a:pt x="492" y="560"/>
                    <a:pt x="492" y="562"/>
                    <a:pt x="493" y="566"/>
                  </a:cubicBezTo>
                  <a:cubicBezTo>
                    <a:pt x="494" y="566"/>
                    <a:pt x="496" y="566"/>
                    <a:pt x="497" y="566"/>
                  </a:cubicBezTo>
                  <a:cubicBezTo>
                    <a:pt x="498" y="567"/>
                    <a:pt x="500" y="570"/>
                    <a:pt x="502" y="570"/>
                  </a:cubicBezTo>
                  <a:cubicBezTo>
                    <a:pt x="503" y="571"/>
                    <a:pt x="502" y="570"/>
                    <a:pt x="503" y="570"/>
                  </a:cubicBezTo>
                  <a:cubicBezTo>
                    <a:pt x="503" y="570"/>
                    <a:pt x="508" y="570"/>
                    <a:pt x="509" y="570"/>
                  </a:cubicBezTo>
                  <a:cubicBezTo>
                    <a:pt x="510" y="572"/>
                    <a:pt x="510" y="572"/>
                    <a:pt x="510" y="572"/>
                  </a:cubicBezTo>
                  <a:cubicBezTo>
                    <a:pt x="512" y="572"/>
                    <a:pt x="514" y="571"/>
                    <a:pt x="516" y="572"/>
                  </a:cubicBezTo>
                  <a:cubicBezTo>
                    <a:pt x="516" y="572"/>
                    <a:pt x="517" y="574"/>
                    <a:pt x="517" y="574"/>
                  </a:cubicBezTo>
                  <a:cubicBezTo>
                    <a:pt x="521" y="574"/>
                    <a:pt x="522" y="572"/>
                    <a:pt x="525" y="572"/>
                  </a:cubicBezTo>
                  <a:cubicBezTo>
                    <a:pt x="525" y="574"/>
                    <a:pt x="525" y="574"/>
                    <a:pt x="525" y="574"/>
                  </a:cubicBezTo>
                  <a:cubicBezTo>
                    <a:pt x="525" y="575"/>
                    <a:pt x="529" y="575"/>
                    <a:pt x="529" y="576"/>
                  </a:cubicBezTo>
                  <a:cubicBezTo>
                    <a:pt x="529" y="578"/>
                    <a:pt x="529" y="578"/>
                    <a:pt x="529" y="578"/>
                  </a:cubicBezTo>
                  <a:cubicBezTo>
                    <a:pt x="530" y="578"/>
                    <a:pt x="531" y="577"/>
                    <a:pt x="532" y="578"/>
                  </a:cubicBezTo>
                  <a:cubicBezTo>
                    <a:pt x="532" y="584"/>
                    <a:pt x="532" y="583"/>
                    <a:pt x="536" y="586"/>
                  </a:cubicBezTo>
                  <a:cubicBezTo>
                    <a:pt x="536" y="587"/>
                    <a:pt x="536" y="588"/>
                    <a:pt x="536" y="588"/>
                  </a:cubicBezTo>
                  <a:cubicBezTo>
                    <a:pt x="536" y="588"/>
                    <a:pt x="535" y="590"/>
                    <a:pt x="535" y="590"/>
                  </a:cubicBezTo>
                  <a:cubicBezTo>
                    <a:pt x="535" y="590"/>
                    <a:pt x="532" y="590"/>
                    <a:pt x="532" y="590"/>
                  </a:cubicBezTo>
                  <a:cubicBezTo>
                    <a:pt x="533" y="590"/>
                    <a:pt x="532" y="590"/>
                    <a:pt x="532" y="590"/>
                  </a:cubicBezTo>
                  <a:cubicBezTo>
                    <a:pt x="532" y="591"/>
                    <a:pt x="532" y="592"/>
                    <a:pt x="533" y="592"/>
                  </a:cubicBezTo>
                  <a:cubicBezTo>
                    <a:pt x="533" y="592"/>
                    <a:pt x="532" y="592"/>
                    <a:pt x="532" y="594"/>
                  </a:cubicBezTo>
                  <a:cubicBezTo>
                    <a:pt x="532" y="593"/>
                    <a:pt x="530" y="594"/>
                    <a:pt x="530" y="594"/>
                  </a:cubicBezTo>
                  <a:cubicBezTo>
                    <a:pt x="529" y="593"/>
                    <a:pt x="529" y="592"/>
                    <a:pt x="529" y="592"/>
                  </a:cubicBezTo>
                  <a:cubicBezTo>
                    <a:pt x="528" y="591"/>
                    <a:pt x="524" y="591"/>
                    <a:pt x="524" y="591"/>
                  </a:cubicBezTo>
                  <a:cubicBezTo>
                    <a:pt x="524" y="591"/>
                    <a:pt x="524" y="589"/>
                    <a:pt x="524" y="589"/>
                  </a:cubicBezTo>
                  <a:cubicBezTo>
                    <a:pt x="523" y="589"/>
                    <a:pt x="522" y="588"/>
                    <a:pt x="522" y="588"/>
                  </a:cubicBezTo>
                  <a:cubicBezTo>
                    <a:pt x="520" y="590"/>
                    <a:pt x="517" y="593"/>
                    <a:pt x="516" y="594"/>
                  </a:cubicBezTo>
                  <a:cubicBezTo>
                    <a:pt x="514" y="598"/>
                    <a:pt x="517" y="601"/>
                    <a:pt x="516" y="605"/>
                  </a:cubicBezTo>
                  <a:cubicBezTo>
                    <a:pt x="516" y="605"/>
                    <a:pt x="515" y="607"/>
                    <a:pt x="515" y="608"/>
                  </a:cubicBezTo>
                  <a:cubicBezTo>
                    <a:pt x="513" y="608"/>
                    <a:pt x="512" y="608"/>
                    <a:pt x="511" y="609"/>
                  </a:cubicBezTo>
                  <a:cubicBezTo>
                    <a:pt x="511" y="609"/>
                    <a:pt x="510" y="612"/>
                    <a:pt x="510" y="615"/>
                  </a:cubicBezTo>
                  <a:cubicBezTo>
                    <a:pt x="510" y="617"/>
                    <a:pt x="508" y="618"/>
                    <a:pt x="506" y="619"/>
                  </a:cubicBezTo>
                  <a:cubicBezTo>
                    <a:pt x="506" y="619"/>
                    <a:pt x="506" y="620"/>
                    <a:pt x="506" y="622"/>
                  </a:cubicBezTo>
                  <a:cubicBezTo>
                    <a:pt x="511" y="621"/>
                    <a:pt x="511" y="621"/>
                    <a:pt x="514" y="620"/>
                  </a:cubicBezTo>
                  <a:cubicBezTo>
                    <a:pt x="515" y="619"/>
                    <a:pt x="515" y="617"/>
                    <a:pt x="516" y="617"/>
                  </a:cubicBezTo>
                  <a:cubicBezTo>
                    <a:pt x="517" y="616"/>
                    <a:pt x="518" y="617"/>
                    <a:pt x="519" y="616"/>
                  </a:cubicBezTo>
                  <a:cubicBezTo>
                    <a:pt x="519" y="616"/>
                    <a:pt x="520" y="614"/>
                    <a:pt x="521" y="614"/>
                  </a:cubicBezTo>
                  <a:cubicBezTo>
                    <a:pt x="523" y="613"/>
                    <a:pt x="525" y="614"/>
                    <a:pt x="528" y="613"/>
                  </a:cubicBezTo>
                  <a:cubicBezTo>
                    <a:pt x="528" y="613"/>
                    <a:pt x="528" y="611"/>
                    <a:pt x="528" y="611"/>
                  </a:cubicBezTo>
                  <a:cubicBezTo>
                    <a:pt x="531" y="609"/>
                    <a:pt x="534" y="610"/>
                    <a:pt x="537" y="610"/>
                  </a:cubicBezTo>
                  <a:cubicBezTo>
                    <a:pt x="537" y="610"/>
                    <a:pt x="539" y="607"/>
                    <a:pt x="537" y="606"/>
                  </a:cubicBezTo>
                  <a:cubicBezTo>
                    <a:pt x="536" y="606"/>
                    <a:pt x="535" y="607"/>
                    <a:pt x="534" y="606"/>
                  </a:cubicBezTo>
                  <a:cubicBezTo>
                    <a:pt x="534" y="605"/>
                    <a:pt x="534" y="605"/>
                    <a:pt x="534" y="605"/>
                  </a:cubicBezTo>
                  <a:cubicBezTo>
                    <a:pt x="537" y="603"/>
                    <a:pt x="545" y="598"/>
                    <a:pt x="552" y="600"/>
                  </a:cubicBezTo>
                  <a:cubicBezTo>
                    <a:pt x="553" y="600"/>
                    <a:pt x="553" y="602"/>
                    <a:pt x="554" y="602"/>
                  </a:cubicBezTo>
                  <a:cubicBezTo>
                    <a:pt x="554" y="603"/>
                    <a:pt x="556" y="602"/>
                    <a:pt x="556" y="602"/>
                  </a:cubicBezTo>
                  <a:cubicBezTo>
                    <a:pt x="557" y="601"/>
                    <a:pt x="557" y="600"/>
                    <a:pt x="559" y="600"/>
                  </a:cubicBezTo>
                  <a:cubicBezTo>
                    <a:pt x="560" y="599"/>
                    <a:pt x="557" y="599"/>
                    <a:pt x="557" y="599"/>
                  </a:cubicBezTo>
                  <a:cubicBezTo>
                    <a:pt x="556" y="600"/>
                    <a:pt x="556" y="599"/>
                    <a:pt x="555" y="600"/>
                  </a:cubicBezTo>
                  <a:cubicBezTo>
                    <a:pt x="554" y="600"/>
                    <a:pt x="555" y="598"/>
                    <a:pt x="554" y="598"/>
                  </a:cubicBezTo>
                  <a:cubicBezTo>
                    <a:pt x="553" y="597"/>
                    <a:pt x="552" y="598"/>
                    <a:pt x="551" y="597"/>
                  </a:cubicBezTo>
                  <a:cubicBezTo>
                    <a:pt x="551" y="597"/>
                    <a:pt x="550" y="596"/>
                    <a:pt x="550" y="596"/>
                  </a:cubicBezTo>
                  <a:cubicBezTo>
                    <a:pt x="553" y="595"/>
                    <a:pt x="554" y="595"/>
                    <a:pt x="556" y="595"/>
                  </a:cubicBezTo>
                  <a:cubicBezTo>
                    <a:pt x="557" y="595"/>
                    <a:pt x="560" y="597"/>
                    <a:pt x="563" y="596"/>
                  </a:cubicBezTo>
                  <a:cubicBezTo>
                    <a:pt x="564" y="596"/>
                    <a:pt x="565" y="595"/>
                    <a:pt x="566" y="594"/>
                  </a:cubicBezTo>
                  <a:cubicBezTo>
                    <a:pt x="566" y="594"/>
                    <a:pt x="566" y="593"/>
                    <a:pt x="566" y="593"/>
                  </a:cubicBezTo>
                  <a:cubicBezTo>
                    <a:pt x="566" y="593"/>
                    <a:pt x="567" y="591"/>
                    <a:pt x="574" y="587"/>
                  </a:cubicBezTo>
                  <a:cubicBezTo>
                    <a:pt x="578" y="585"/>
                    <a:pt x="579" y="584"/>
                    <a:pt x="581" y="584"/>
                  </a:cubicBezTo>
                  <a:cubicBezTo>
                    <a:pt x="581" y="583"/>
                    <a:pt x="582" y="582"/>
                    <a:pt x="583" y="582"/>
                  </a:cubicBezTo>
                  <a:cubicBezTo>
                    <a:pt x="584" y="582"/>
                    <a:pt x="582" y="583"/>
                    <a:pt x="582" y="584"/>
                  </a:cubicBezTo>
                  <a:cubicBezTo>
                    <a:pt x="582" y="584"/>
                    <a:pt x="583" y="584"/>
                    <a:pt x="583" y="585"/>
                  </a:cubicBezTo>
                  <a:cubicBezTo>
                    <a:pt x="586" y="585"/>
                    <a:pt x="608" y="582"/>
                    <a:pt x="608" y="582"/>
                  </a:cubicBezTo>
                  <a:cubicBezTo>
                    <a:pt x="608" y="582"/>
                    <a:pt x="609" y="579"/>
                    <a:pt x="611" y="578"/>
                  </a:cubicBezTo>
                  <a:cubicBezTo>
                    <a:pt x="613" y="578"/>
                    <a:pt x="619" y="572"/>
                    <a:pt x="619" y="571"/>
                  </a:cubicBezTo>
                  <a:cubicBezTo>
                    <a:pt x="618" y="569"/>
                    <a:pt x="621" y="564"/>
                    <a:pt x="621" y="564"/>
                  </a:cubicBezTo>
                  <a:cubicBezTo>
                    <a:pt x="624" y="559"/>
                    <a:pt x="624" y="559"/>
                    <a:pt x="624" y="559"/>
                  </a:cubicBezTo>
                  <a:cubicBezTo>
                    <a:pt x="624" y="559"/>
                    <a:pt x="626" y="556"/>
                    <a:pt x="627" y="560"/>
                  </a:cubicBezTo>
                  <a:cubicBezTo>
                    <a:pt x="627" y="564"/>
                    <a:pt x="628" y="557"/>
                    <a:pt x="631" y="558"/>
                  </a:cubicBezTo>
                  <a:cubicBezTo>
                    <a:pt x="635" y="559"/>
                    <a:pt x="638" y="560"/>
                    <a:pt x="637" y="565"/>
                  </a:cubicBezTo>
                  <a:cubicBezTo>
                    <a:pt x="637" y="570"/>
                    <a:pt x="637" y="577"/>
                    <a:pt x="637" y="577"/>
                  </a:cubicBezTo>
                  <a:cubicBezTo>
                    <a:pt x="637" y="577"/>
                    <a:pt x="641" y="576"/>
                    <a:pt x="641" y="578"/>
                  </a:cubicBezTo>
                  <a:cubicBezTo>
                    <a:pt x="641" y="581"/>
                    <a:pt x="640" y="583"/>
                    <a:pt x="641" y="583"/>
                  </a:cubicBezTo>
                  <a:cubicBezTo>
                    <a:pt x="642" y="583"/>
                    <a:pt x="643" y="584"/>
                    <a:pt x="643" y="584"/>
                  </a:cubicBezTo>
                  <a:cubicBezTo>
                    <a:pt x="643" y="584"/>
                    <a:pt x="644" y="584"/>
                    <a:pt x="645" y="584"/>
                  </a:cubicBezTo>
                  <a:cubicBezTo>
                    <a:pt x="646" y="584"/>
                    <a:pt x="647" y="586"/>
                    <a:pt x="649" y="586"/>
                  </a:cubicBezTo>
                  <a:cubicBezTo>
                    <a:pt x="649" y="586"/>
                    <a:pt x="651" y="586"/>
                    <a:pt x="650" y="586"/>
                  </a:cubicBezTo>
                  <a:cubicBezTo>
                    <a:pt x="651" y="585"/>
                    <a:pt x="655" y="585"/>
                    <a:pt x="653" y="584"/>
                  </a:cubicBezTo>
                  <a:cubicBezTo>
                    <a:pt x="652" y="583"/>
                    <a:pt x="652" y="583"/>
                    <a:pt x="651" y="583"/>
                  </a:cubicBezTo>
                  <a:cubicBezTo>
                    <a:pt x="651" y="582"/>
                    <a:pt x="651" y="582"/>
                    <a:pt x="651" y="582"/>
                  </a:cubicBezTo>
                  <a:cubicBezTo>
                    <a:pt x="651" y="581"/>
                    <a:pt x="652" y="581"/>
                    <a:pt x="653" y="581"/>
                  </a:cubicBezTo>
                  <a:cubicBezTo>
                    <a:pt x="653" y="580"/>
                    <a:pt x="653" y="579"/>
                    <a:pt x="653" y="578"/>
                  </a:cubicBezTo>
                  <a:cubicBezTo>
                    <a:pt x="653" y="578"/>
                    <a:pt x="654" y="579"/>
                    <a:pt x="655" y="579"/>
                  </a:cubicBezTo>
                  <a:cubicBezTo>
                    <a:pt x="655" y="580"/>
                    <a:pt x="655" y="580"/>
                    <a:pt x="655" y="580"/>
                  </a:cubicBezTo>
                  <a:cubicBezTo>
                    <a:pt x="655" y="580"/>
                    <a:pt x="653" y="581"/>
                    <a:pt x="654" y="581"/>
                  </a:cubicBezTo>
                  <a:cubicBezTo>
                    <a:pt x="653" y="580"/>
                    <a:pt x="654" y="583"/>
                    <a:pt x="655" y="584"/>
                  </a:cubicBezTo>
                  <a:cubicBezTo>
                    <a:pt x="656" y="584"/>
                    <a:pt x="656" y="584"/>
                    <a:pt x="656" y="584"/>
                  </a:cubicBezTo>
                  <a:cubicBezTo>
                    <a:pt x="657" y="583"/>
                    <a:pt x="657" y="580"/>
                    <a:pt x="661" y="579"/>
                  </a:cubicBezTo>
                  <a:cubicBezTo>
                    <a:pt x="661" y="578"/>
                    <a:pt x="661" y="578"/>
                    <a:pt x="661" y="578"/>
                  </a:cubicBezTo>
                  <a:cubicBezTo>
                    <a:pt x="661" y="578"/>
                    <a:pt x="661" y="576"/>
                    <a:pt x="661" y="576"/>
                  </a:cubicBezTo>
                  <a:cubicBezTo>
                    <a:pt x="662" y="576"/>
                    <a:pt x="662" y="576"/>
                    <a:pt x="662" y="576"/>
                  </a:cubicBezTo>
                  <a:cubicBezTo>
                    <a:pt x="662" y="574"/>
                    <a:pt x="662" y="574"/>
                    <a:pt x="662" y="572"/>
                  </a:cubicBezTo>
                  <a:cubicBezTo>
                    <a:pt x="663" y="572"/>
                    <a:pt x="663" y="574"/>
                    <a:pt x="663" y="574"/>
                  </a:cubicBezTo>
                  <a:cubicBezTo>
                    <a:pt x="664" y="574"/>
                    <a:pt x="665" y="573"/>
                    <a:pt x="666" y="573"/>
                  </a:cubicBezTo>
                  <a:cubicBezTo>
                    <a:pt x="666" y="573"/>
                    <a:pt x="666" y="575"/>
                    <a:pt x="666" y="575"/>
                  </a:cubicBezTo>
                  <a:cubicBezTo>
                    <a:pt x="666" y="575"/>
                    <a:pt x="664" y="576"/>
                    <a:pt x="664" y="576"/>
                  </a:cubicBezTo>
                  <a:cubicBezTo>
                    <a:pt x="664" y="577"/>
                    <a:pt x="665" y="577"/>
                    <a:pt x="665" y="578"/>
                  </a:cubicBezTo>
                  <a:cubicBezTo>
                    <a:pt x="664" y="578"/>
                    <a:pt x="663" y="579"/>
                    <a:pt x="663" y="580"/>
                  </a:cubicBezTo>
                  <a:cubicBezTo>
                    <a:pt x="662" y="581"/>
                    <a:pt x="663" y="582"/>
                    <a:pt x="663" y="582"/>
                  </a:cubicBezTo>
                  <a:cubicBezTo>
                    <a:pt x="663" y="582"/>
                    <a:pt x="663" y="581"/>
                    <a:pt x="663" y="581"/>
                  </a:cubicBezTo>
                  <a:cubicBezTo>
                    <a:pt x="667" y="580"/>
                    <a:pt x="673" y="581"/>
                    <a:pt x="676" y="581"/>
                  </a:cubicBezTo>
                  <a:cubicBezTo>
                    <a:pt x="675" y="581"/>
                    <a:pt x="674" y="581"/>
                    <a:pt x="673" y="582"/>
                  </a:cubicBezTo>
                  <a:cubicBezTo>
                    <a:pt x="672" y="583"/>
                    <a:pt x="671" y="585"/>
                    <a:pt x="670" y="586"/>
                  </a:cubicBezTo>
                  <a:cubicBezTo>
                    <a:pt x="669" y="586"/>
                    <a:pt x="668" y="586"/>
                    <a:pt x="667" y="586"/>
                  </a:cubicBezTo>
                  <a:cubicBezTo>
                    <a:pt x="667" y="586"/>
                    <a:pt x="667" y="584"/>
                    <a:pt x="667" y="584"/>
                  </a:cubicBezTo>
                  <a:cubicBezTo>
                    <a:pt x="665" y="583"/>
                    <a:pt x="659" y="586"/>
                    <a:pt x="659" y="587"/>
                  </a:cubicBezTo>
                  <a:cubicBezTo>
                    <a:pt x="658" y="588"/>
                    <a:pt x="659" y="589"/>
                    <a:pt x="658" y="590"/>
                  </a:cubicBezTo>
                  <a:cubicBezTo>
                    <a:pt x="657" y="591"/>
                    <a:pt x="655" y="590"/>
                    <a:pt x="654" y="591"/>
                  </a:cubicBezTo>
                  <a:cubicBezTo>
                    <a:pt x="654" y="591"/>
                    <a:pt x="653" y="593"/>
                    <a:pt x="653" y="594"/>
                  </a:cubicBezTo>
                  <a:cubicBezTo>
                    <a:pt x="649" y="597"/>
                    <a:pt x="650" y="597"/>
                    <a:pt x="651" y="602"/>
                  </a:cubicBezTo>
                  <a:cubicBezTo>
                    <a:pt x="652" y="602"/>
                    <a:pt x="654" y="601"/>
                    <a:pt x="655" y="602"/>
                  </a:cubicBezTo>
                  <a:cubicBezTo>
                    <a:pt x="655" y="602"/>
                    <a:pt x="655" y="603"/>
                    <a:pt x="656" y="604"/>
                  </a:cubicBezTo>
                  <a:cubicBezTo>
                    <a:pt x="657" y="604"/>
                    <a:pt x="657" y="604"/>
                    <a:pt x="657" y="605"/>
                  </a:cubicBezTo>
                  <a:cubicBezTo>
                    <a:pt x="658" y="605"/>
                    <a:pt x="658" y="605"/>
                    <a:pt x="659" y="606"/>
                  </a:cubicBezTo>
                  <a:cubicBezTo>
                    <a:pt x="659" y="605"/>
                    <a:pt x="659" y="603"/>
                    <a:pt x="660" y="603"/>
                  </a:cubicBezTo>
                  <a:cubicBezTo>
                    <a:pt x="661" y="603"/>
                    <a:pt x="661" y="603"/>
                    <a:pt x="661" y="603"/>
                  </a:cubicBezTo>
                  <a:cubicBezTo>
                    <a:pt x="661" y="605"/>
                    <a:pt x="661" y="605"/>
                    <a:pt x="661" y="605"/>
                  </a:cubicBezTo>
                  <a:cubicBezTo>
                    <a:pt x="661" y="605"/>
                    <a:pt x="662" y="605"/>
                    <a:pt x="662" y="606"/>
                  </a:cubicBezTo>
                  <a:cubicBezTo>
                    <a:pt x="663" y="605"/>
                    <a:pt x="663" y="604"/>
                    <a:pt x="665" y="603"/>
                  </a:cubicBezTo>
                  <a:cubicBezTo>
                    <a:pt x="665" y="603"/>
                    <a:pt x="665" y="601"/>
                    <a:pt x="666" y="601"/>
                  </a:cubicBezTo>
                  <a:cubicBezTo>
                    <a:pt x="666" y="601"/>
                    <a:pt x="668" y="601"/>
                    <a:pt x="667" y="602"/>
                  </a:cubicBezTo>
                  <a:cubicBezTo>
                    <a:pt x="669" y="602"/>
                    <a:pt x="669" y="602"/>
                    <a:pt x="669" y="602"/>
                  </a:cubicBezTo>
                  <a:cubicBezTo>
                    <a:pt x="669" y="601"/>
                    <a:pt x="668" y="600"/>
                    <a:pt x="668" y="600"/>
                  </a:cubicBezTo>
                  <a:cubicBezTo>
                    <a:pt x="667" y="598"/>
                    <a:pt x="668" y="596"/>
                    <a:pt x="669" y="594"/>
                  </a:cubicBezTo>
                  <a:cubicBezTo>
                    <a:pt x="669" y="594"/>
                    <a:pt x="670" y="596"/>
                    <a:pt x="671" y="595"/>
                  </a:cubicBezTo>
                  <a:cubicBezTo>
                    <a:pt x="671" y="595"/>
                    <a:pt x="671" y="593"/>
                    <a:pt x="671" y="592"/>
                  </a:cubicBezTo>
                  <a:cubicBezTo>
                    <a:pt x="672" y="593"/>
                    <a:pt x="674" y="595"/>
                    <a:pt x="675" y="596"/>
                  </a:cubicBezTo>
                  <a:cubicBezTo>
                    <a:pt x="675" y="596"/>
                    <a:pt x="676" y="594"/>
                    <a:pt x="675" y="593"/>
                  </a:cubicBezTo>
                  <a:cubicBezTo>
                    <a:pt x="675" y="593"/>
                    <a:pt x="676" y="592"/>
                    <a:pt x="676" y="592"/>
                  </a:cubicBezTo>
                  <a:cubicBezTo>
                    <a:pt x="685" y="591"/>
                    <a:pt x="688" y="588"/>
                    <a:pt x="691" y="582"/>
                  </a:cubicBezTo>
                  <a:cubicBezTo>
                    <a:pt x="692" y="582"/>
                    <a:pt x="693" y="582"/>
                    <a:pt x="693" y="582"/>
                  </a:cubicBezTo>
                  <a:cubicBezTo>
                    <a:pt x="693" y="581"/>
                    <a:pt x="693" y="580"/>
                    <a:pt x="692" y="580"/>
                  </a:cubicBezTo>
                  <a:cubicBezTo>
                    <a:pt x="692" y="579"/>
                    <a:pt x="690" y="580"/>
                    <a:pt x="690" y="580"/>
                  </a:cubicBezTo>
                  <a:cubicBezTo>
                    <a:pt x="690" y="577"/>
                    <a:pt x="690" y="577"/>
                    <a:pt x="690" y="574"/>
                  </a:cubicBezTo>
                  <a:cubicBezTo>
                    <a:pt x="690" y="575"/>
                    <a:pt x="689" y="574"/>
                    <a:pt x="688" y="574"/>
                  </a:cubicBezTo>
                  <a:cubicBezTo>
                    <a:pt x="687" y="575"/>
                    <a:pt x="685" y="579"/>
                    <a:pt x="683" y="580"/>
                  </a:cubicBezTo>
                  <a:cubicBezTo>
                    <a:pt x="683" y="580"/>
                    <a:pt x="681" y="580"/>
                    <a:pt x="681" y="580"/>
                  </a:cubicBezTo>
                  <a:cubicBezTo>
                    <a:pt x="681" y="579"/>
                    <a:pt x="681" y="578"/>
                    <a:pt x="681" y="578"/>
                  </a:cubicBezTo>
                  <a:cubicBezTo>
                    <a:pt x="681" y="577"/>
                    <a:pt x="679" y="578"/>
                    <a:pt x="679" y="578"/>
                  </a:cubicBezTo>
                  <a:cubicBezTo>
                    <a:pt x="678" y="577"/>
                    <a:pt x="676" y="575"/>
                    <a:pt x="675" y="575"/>
                  </a:cubicBezTo>
                  <a:cubicBezTo>
                    <a:pt x="674" y="575"/>
                    <a:pt x="674" y="575"/>
                    <a:pt x="674" y="575"/>
                  </a:cubicBezTo>
                  <a:cubicBezTo>
                    <a:pt x="673" y="575"/>
                    <a:pt x="673" y="576"/>
                    <a:pt x="672" y="576"/>
                  </a:cubicBezTo>
                  <a:cubicBezTo>
                    <a:pt x="671" y="574"/>
                    <a:pt x="671" y="574"/>
                    <a:pt x="671" y="574"/>
                  </a:cubicBezTo>
                  <a:cubicBezTo>
                    <a:pt x="672" y="574"/>
                    <a:pt x="673" y="574"/>
                    <a:pt x="674" y="574"/>
                  </a:cubicBezTo>
                  <a:cubicBezTo>
                    <a:pt x="674" y="573"/>
                    <a:pt x="674" y="572"/>
                    <a:pt x="675" y="572"/>
                  </a:cubicBezTo>
                  <a:cubicBezTo>
                    <a:pt x="672" y="572"/>
                    <a:pt x="670" y="571"/>
                    <a:pt x="667" y="570"/>
                  </a:cubicBezTo>
                  <a:cubicBezTo>
                    <a:pt x="667" y="570"/>
                    <a:pt x="667" y="568"/>
                    <a:pt x="667" y="568"/>
                  </a:cubicBezTo>
                  <a:cubicBezTo>
                    <a:pt x="666" y="568"/>
                    <a:pt x="666" y="569"/>
                    <a:pt x="665" y="568"/>
                  </a:cubicBezTo>
                  <a:cubicBezTo>
                    <a:pt x="666" y="568"/>
                    <a:pt x="666" y="563"/>
                    <a:pt x="665" y="562"/>
                  </a:cubicBezTo>
                  <a:cubicBezTo>
                    <a:pt x="667" y="562"/>
                    <a:pt x="667" y="562"/>
                    <a:pt x="667" y="562"/>
                  </a:cubicBezTo>
                  <a:cubicBezTo>
                    <a:pt x="668" y="561"/>
                    <a:pt x="667" y="560"/>
                    <a:pt x="667" y="559"/>
                  </a:cubicBezTo>
                  <a:cubicBezTo>
                    <a:pt x="666" y="559"/>
                    <a:pt x="663" y="560"/>
                    <a:pt x="663" y="560"/>
                  </a:cubicBezTo>
                  <a:cubicBezTo>
                    <a:pt x="663" y="560"/>
                    <a:pt x="660" y="559"/>
                    <a:pt x="662" y="559"/>
                  </a:cubicBezTo>
                  <a:cubicBezTo>
                    <a:pt x="663" y="557"/>
                    <a:pt x="663" y="557"/>
                    <a:pt x="663" y="557"/>
                  </a:cubicBezTo>
                  <a:cubicBezTo>
                    <a:pt x="663" y="557"/>
                    <a:pt x="664" y="557"/>
                    <a:pt x="665" y="557"/>
                  </a:cubicBezTo>
                  <a:cubicBezTo>
                    <a:pt x="665" y="556"/>
                    <a:pt x="665" y="556"/>
                    <a:pt x="665" y="556"/>
                  </a:cubicBezTo>
                  <a:cubicBezTo>
                    <a:pt x="664" y="556"/>
                    <a:pt x="664" y="553"/>
                    <a:pt x="664" y="552"/>
                  </a:cubicBezTo>
                  <a:cubicBezTo>
                    <a:pt x="666" y="552"/>
                    <a:pt x="666" y="552"/>
                    <a:pt x="666" y="552"/>
                  </a:cubicBezTo>
                  <a:cubicBezTo>
                    <a:pt x="666" y="550"/>
                    <a:pt x="665" y="551"/>
                    <a:pt x="665" y="549"/>
                  </a:cubicBezTo>
                  <a:cubicBezTo>
                    <a:pt x="664" y="549"/>
                    <a:pt x="662" y="548"/>
                    <a:pt x="660" y="549"/>
                  </a:cubicBezTo>
                  <a:cubicBezTo>
                    <a:pt x="659" y="549"/>
                    <a:pt x="659" y="551"/>
                    <a:pt x="658" y="551"/>
                  </a:cubicBezTo>
                  <a:cubicBezTo>
                    <a:pt x="652" y="553"/>
                    <a:pt x="653" y="549"/>
                    <a:pt x="655" y="549"/>
                  </a:cubicBezTo>
                  <a:cubicBezTo>
                    <a:pt x="655" y="548"/>
                    <a:pt x="655" y="548"/>
                    <a:pt x="655" y="548"/>
                  </a:cubicBezTo>
                  <a:cubicBezTo>
                    <a:pt x="654" y="547"/>
                    <a:pt x="654" y="547"/>
                    <a:pt x="653" y="546"/>
                  </a:cubicBezTo>
                  <a:cubicBezTo>
                    <a:pt x="653" y="545"/>
                    <a:pt x="653" y="545"/>
                    <a:pt x="653" y="545"/>
                  </a:cubicBezTo>
                  <a:cubicBezTo>
                    <a:pt x="654" y="545"/>
                    <a:pt x="654" y="543"/>
                    <a:pt x="655" y="543"/>
                  </a:cubicBezTo>
                  <a:cubicBezTo>
                    <a:pt x="655" y="543"/>
                    <a:pt x="656" y="544"/>
                    <a:pt x="656" y="544"/>
                  </a:cubicBezTo>
                  <a:cubicBezTo>
                    <a:pt x="656" y="545"/>
                    <a:pt x="656" y="546"/>
                    <a:pt x="657" y="547"/>
                  </a:cubicBezTo>
                  <a:cubicBezTo>
                    <a:pt x="657" y="547"/>
                    <a:pt x="659" y="548"/>
                    <a:pt x="659" y="548"/>
                  </a:cubicBezTo>
                  <a:cubicBezTo>
                    <a:pt x="659" y="546"/>
                    <a:pt x="659" y="546"/>
                    <a:pt x="659" y="546"/>
                  </a:cubicBezTo>
                  <a:cubicBezTo>
                    <a:pt x="660" y="546"/>
                    <a:pt x="662" y="546"/>
                    <a:pt x="663" y="546"/>
                  </a:cubicBezTo>
                  <a:cubicBezTo>
                    <a:pt x="663" y="544"/>
                    <a:pt x="663" y="543"/>
                    <a:pt x="663" y="540"/>
                  </a:cubicBezTo>
                  <a:cubicBezTo>
                    <a:pt x="664" y="540"/>
                    <a:pt x="666" y="541"/>
                    <a:pt x="667" y="541"/>
                  </a:cubicBezTo>
                  <a:cubicBezTo>
                    <a:pt x="668" y="538"/>
                    <a:pt x="668" y="537"/>
                    <a:pt x="667" y="533"/>
                  </a:cubicBezTo>
                  <a:cubicBezTo>
                    <a:pt x="668" y="533"/>
                    <a:pt x="669" y="534"/>
                    <a:pt x="670" y="534"/>
                  </a:cubicBezTo>
                  <a:cubicBezTo>
                    <a:pt x="670" y="534"/>
                    <a:pt x="670" y="532"/>
                    <a:pt x="670" y="532"/>
                  </a:cubicBezTo>
                  <a:cubicBezTo>
                    <a:pt x="669" y="531"/>
                    <a:pt x="669" y="531"/>
                    <a:pt x="669" y="530"/>
                  </a:cubicBezTo>
                  <a:cubicBezTo>
                    <a:pt x="667" y="530"/>
                    <a:pt x="667" y="530"/>
                    <a:pt x="667" y="530"/>
                  </a:cubicBezTo>
                  <a:cubicBezTo>
                    <a:pt x="667" y="528"/>
                    <a:pt x="667" y="528"/>
                    <a:pt x="667" y="528"/>
                  </a:cubicBezTo>
                  <a:cubicBezTo>
                    <a:pt x="666" y="528"/>
                    <a:pt x="666" y="528"/>
                    <a:pt x="666" y="528"/>
                  </a:cubicBezTo>
                  <a:cubicBezTo>
                    <a:pt x="666" y="528"/>
                    <a:pt x="666" y="528"/>
                    <a:pt x="666" y="528"/>
                  </a:cubicBezTo>
                  <a:cubicBezTo>
                    <a:pt x="663" y="527"/>
                    <a:pt x="660" y="529"/>
                    <a:pt x="658" y="528"/>
                  </a:cubicBezTo>
                  <a:cubicBezTo>
                    <a:pt x="657" y="528"/>
                    <a:pt x="658" y="526"/>
                    <a:pt x="656" y="526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1" y="529"/>
                    <a:pt x="648" y="529"/>
                    <a:pt x="645" y="531"/>
                  </a:cubicBezTo>
                  <a:cubicBezTo>
                    <a:pt x="644" y="531"/>
                    <a:pt x="644" y="533"/>
                    <a:pt x="643" y="533"/>
                  </a:cubicBezTo>
                  <a:cubicBezTo>
                    <a:pt x="642" y="534"/>
                    <a:pt x="641" y="533"/>
                    <a:pt x="640" y="534"/>
                  </a:cubicBezTo>
                  <a:cubicBezTo>
                    <a:pt x="640" y="534"/>
                    <a:pt x="639" y="536"/>
                    <a:pt x="639" y="536"/>
                  </a:cubicBezTo>
                  <a:cubicBezTo>
                    <a:pt x="638" y="536"/>
                    <a:pt x="637" y="535"/>
                    <a:pt x="637" y="536"/>
                  </a:cubicBezTo>
                  <a:cubicBezTo>
                    <a:pt x="635" y="537"/>
                    <a:pt x="635" y="539"/>
                    <a:pt x="634" y="540"/>
                  </a:cubicBezTo>
                  <a:cubicBezTo>
                    <a:pt x="633" y="541"/>
                    <a:pt x="629" y="541"/>
                    <a:pt x="628" y="542"/>
                  </a:cubicBezTo>
                  <a:cubicBezTo>
                    <a:pt x="627" y="543"/>
                    <a:pt x="628" y="546"/>
                    <a:pt x="628" y="546"/>
                  </a:cubicBezTo>
                  <a:cubicBezTo>
                    <a:pt x="627" y="547"/>
                    <a:pt x="623" y="547"/>
                    <a:pt x="623" y="547"/>
                  </a:cubicBezTo>
                  <a:cubicBezTo>
                    <a:pt x="622" y="548"/>
                    <a:pt x="622" y="551"/>
                    <a:pt x="622" y="552"/>
                  </a:cubicBezTo>
                  <a:cubicBezTo>
                    <a:pt x="622" y="552"/>
                    <a:pt x="618" y="557"/>
                    <a:pt x="617" y="557"/>
                  </a:cubicBezTo>
                  <a:cubicBezTo>
                    <a:pt x="617" y="557"/>
                    <a:pt x="617" y="557"/>
                    <a:pt x="617" y="557"/>
                  </a:cubicBezTo>
                  <a:cubicBezTo>
                    <a:pt x="617" y="558"/>
                    <a:pt x="617" y="558"/>
                    <a:pt x="617" y="558"/>
                  </a:cubicBezTo>
                  <a:cubicBezTo>
                    <a:pt x="616" y="558"/>
                    <a:pt x="616" y="557"/>
                    <a:pt x="615" y="558"/>
                  </a:cubicBezTo>
                  <a:cubicBezTo>
                    <a:pt x="618" y="553"/>
                    <a:pt x="620" y="551"/>
                    <a:pt x="622" y="544"/>
                  </a:cubicBezTo>
                  <a:cubicBezTo>
                    <a:pt x="621" y="544"/>
                    <a:pt x="620" y="543"/>
                    <a:pt x="619" y="542"/>
                  </a:cubicBezTo>
                  <a:cubicBezTo>
                    <a:pt x="621" y="542"/>
                    <a:pt x="622" y="543"/>
                    <a:pt x="623" y="542"/>
                  </a:cubicBezTo>
                  <a:cubicBezTo>
                    <a:pt x="625" y="542"/>
                    <a:pt x="625" y="538"/>
                    <a:pt x="627" y="537"/>
                  </a:cubicBezTo>
                  <a:cubicBezTo>
                    <a:pt x="627" y="537"/>
                    <a:pt x="628" y="537"/>
                    <a:pt x="629" y="536"/>
                  </a:cubicBezTo>
                  <a:cubicBezTo>
                    <a:pt x="629" y="536"/>
                    <a:pt x="629" y="535"/>
                    <a:pt x="629" y="534"/>
                  </a:cubicBezTo>
                  <a:cubicBezTo>
                    <a:pt x="631" y="534"/>
                    <a:pt x="632" y="535"/>
                    <a:pt x="633" y="534"/>
                  </a:cubicBezTo>
                  <a:cubicBezTo>
                    <a:pt x="633" y="534"/>
                    <a:pt x="633" y="532"/>
                    <a:pt x="634" y="531"/>
                  </a:cubicBezTo>
                  <a:cubicBezTo>
                    <a:pt x="634" y="530"/>
                    <a:pt x="634" y="530"/>
                    <a:pt x="634" y="530"/>
                  </a:cubicBezTo>
                  <a:cubicBezTo>
                    <a:pt x="635" y="530"/>
                    <a:pt x="637" y="531"/>
                    <a:pt x="637" y="530"/>
                  </a:cubicBezTo>
                  <a:cubicBezTo>
                    <a:pt x="638" y="529"/>
                    <a:pt x="637" y="528"/>
                    <a:pt x="638" y="527"/>
                  </a:cubicBezTo>
                  <a:cubicBezTo>
                    <a:pt x="639" y="526"/>
                    <a:pt x="641" y="527"/>
                    <a:pt x="642" y="526"/>
                  </a:cubicBezTo>
                  <a:cubicBezTo>
                    <a:pt x="643" y="525"/>
                    <a:pt x="643" y="520"/>
                    <a:pt x="643" y="520"/>
                  </a:cubicBezTo>
                  <a:cubicBezTo>
                    <a:pt x="645" y="520"/>
                    <a:pt x="645" y="520"/>
                    <a:pt x="645" y="520"/>
                  </a:cubicBezTo>
                  <a:cubicBezTo>
                    <a:pt x="645" y="518"/>
                    <a:pt x="645" y="518"/>
                    <a:pt x="645" y="518"/>
                  </a:cubicBezTo>
                  <a:cubicBezTo>
                    <a:pt x="645" y="518"/>
                    <a:pt x="646" y="519"/>
                    <a:pt x="646" y="519"/>
                  </a:cubicBezTo>
                  <a:cubicBezTo>
                    <a:pt x="647" y="518"/>
                    <a:pt x="647" y="518"/>
                    <a:pt x="649" y="517"/>
                  </a:cubicBezTo>
                  <a:cubicBezTo>
                    <a:pt x="649" y="516"/>
                    <a:pt x="649" y="516"/>
                    <a:pt x="649" y="516"/>
                  </a:cubicBezTo>
                  <a:cubicBezTo>
                    <a:pt x="650" y="515"/>
                    <a:pt x="655" y="517"/>
                    <a:pt x="658" y="517"/>
                  </a:cubicBezTo>
                  <a:cubicBezTo>
                    <a:pt x="658" y="517"/>
                    <a:pt x="658" y="517"/>
                    <a:pt x="658" y="517"/>
                  </a:cubicBezTo>
                  <a:cubicBezTo>
                    <a:pt x="661" y="517"/>
                    <a:pt x="662" y="517"/>
                    <a:pt x="665" y="517"/>
                  </a:cubicBezTo>
                  <a:cubicBezTo>
                    <a:pt x="665" y="516"/>
                    <a:pt x="665" y="515"/>
                    <a:pt x="665" y="515"/>
                  </a:cubicBezTo>
                  <a:cubicBezTo>
                    <a:pt x="667" y="515"/>
                    <a:pt x="668" y="517"/>
                    <a:pt x="669" y="517"/>
                  </a:cubicBezTo>
                  <a:cubicBezTo>
                    <a:pt x="670" y="517"/>
                    <a:pt x="671" y="516"/>
                    <a:pt x="673" y="516"/>
                  </a:cubicBezTo>
                  <a:cubicBezTo>
                    <a:pt x="675" y="516"/>
                    <a:pt x="676" y="517"/>
                    <a:pt x="677" y="517"/>
                  </a:cubicBezTo>
                  <a:cubicBezTo>
                    <a:pt x="677" y="517"/>
                    <a:pt x="678" y="515"/>
                    <a:pt x="679" y="515"/>
                  </a:cubicBezTo>
                  <a:cubicBezTo>
                    <a:pt x="685" y="514"/>
                    <a:pt x="683" y="518"/>
                    <a:pt x="690" y="515"/>
                  </a:cubicBezTo>
                  <a:cubicBezTo>
                    <a:pt x="691" y="515"/>
                    <a:pt x="691" y="517"/>
                    <a:pt x="691" y="518"/>
                  </a:cubicBezTo>
                  <a:cubicBezTo>
                    <a:pt x="693" y="518"/>
                    <a:pt x="694" y="517"/>
                    <a:pt x="694" y="517"/>
                  </a:cubicBezTo>
                  <a:cubicBezTo>
                    <a:pt x="694" y="519"/>
                    <a:pt x="696" y="517"/>
                    <a:pt x="696" y="517"/>
                  </a:cubicBezTo>
                  <a:cubicBezTo>
                    <a:pt x="696" y="517"/>
                    <a:pt x="696" y="515"/>
                    <a:pt x="696" y="515"/>
                  </a:cubicBezTo>
                  <a:cubicBezTo>
                    <a:pt x="696" y="515"/>
                    <a:pt x="697" y="516"/>
                    <a:pt x="698" y="515"/>
                  </a:cubicBezTo>
                  <a:cubicBezTo>
                    <a:pt x="699" y="516"/>
                    <a:pt x="699" y="518"/>
                    <a:pt x="702" y="517"/>
                  </a:cubicBezTo>
                  <a:cubicBezTo>
                    <a:pt x="702" y="517"/>
                    <a:pt x="703" y="515"/>
                    <a:pt x="703" y="515"/>
                  </a:cubicBezTo>
                  <a:cubicBezTo>
                    <a:pt x="706" y="514"/>
                    <a:pt x="706" y="514"/>
                    <a:pt x="708" y="515"/>
                  </a:cubicBezTo>
                  <a:cubicBezTo>
                    <a:pt x="708" y="514"/>
                    <a:pt x="709" y="513"/>
                    <a:pt x="709" y="513"/>
                  </a:cubicBezTo>
                  <a:cubicBezTo>
                    <a:pt x="709" y="513"/>
                    <a:pt x="709" y="510"/>
                    <a:pt x="709" y="510"/>
                  </a:cubicBezTo>
                  <a:cubicBezTo>
                    <a:pt x="709" y="510"/>
                    <a:pt x="714" y="510"/>
                    <a:pt x="715" y="508"/>
                  </a:cubicBezTo>
                  <a:cubicBezTo>
                    <a:pt x="716" y="506"/>
                    <a:pt x="714" y="506"/>
                    <a:pt x="714" y="505"/>
                  </a:cubicBezTo>
                  <a:cubicBezTo>
                    <a:pt x="715" y="504"/>
                    <a:pt x="717" y="503"/>
                    <a:pt x="717" y="503"/>
                  </a:cubicBezTo>
                  <a:cubicBezTo>
                    <a:pt x="717" y="502"/>
                    <a:pt x="717" y="500"/>
                    <a:pt x="717" y="500"/>
                  </a:cubicBezTo>
                  <a:cubicBezTo>
                    <a:pt x="718" y="499"/>
                    <a:pt x="719" y="500"/>
                    <a:pt x="720" y="499"/>
                  </a:cubicBezTo>
                  <a:cubicBezTo>
                    <a:pt x="721" y="499"/>
                    <a:pt x="720" y="497"/>
                    <a:pt x="720" y="497"/>
                  </a:cubicBezTo>
                  <a:cubicBezTo>
                    <a:pt x="722" y="497"/>
                    <a:pt x="720" y="498"/>
                    <a:pt x="721" y="498"/>
                  </a:cubicBezTo>
                  <a:cubicBezTo>
                    <a:pt x="725" y="499"/>
                    <a:pt x="725" y="495"/>
                    <a:pt x="729" y="496"/>
                  </a:cubicBezTo>
                  <a:cubicBezTo>
                    <a:pt x="729" y="496"/>
                    <a:pt x="730" y="497"/>
                    <a:pt x="732" y="497"/>
                  </a:cubicBezTo>
                  <a:cubicBezTo>
                    <a:pt x="734" y="494"/>
                    <a:pt x="734" y="494"/>
                    <a:pt x="734" y="494"/>
                  </a:cubicBezTo>
                  <a:cubicBezTo>
                    <a:pt x="735" y="493"/>
                    <a:pt x="736" y="494"/>
                    <a:pt x="737" y="493"/>
                  </a:cubicBezTo>
                  <a:cubicBezTo>
                    <a:pt x="738" y="493"/>
                    <a:pt x="737" y="491"/>
                    <a:pt x="738" y="491"/>
                  </a:cubicBezTo>
                  <a:cubicBezTo>
                    <a:pt x="738" y="491"/>
                    <a:pt x="739" y="492"/>
                    <a:pt x="740" y="491"/>
                  </a:cubicBezTo>
                  <a:cubicBezTo>
                    <a:pt x="740" y="490"/>
                    <a:pt x="740" y="490"/>
                    <a:pt x="740" y="490"/>
                  </a:cubicBezTo>
                  <a:cubicBezTo>
                    <a:pt x="741" y="489"/>
                    <a:pt x="741" y="489"/>
                    <a:pt x="741" y="489"/>
                  </a:cubicBezTo>
                  <a:cubicBezTo>
                    <a:pt x="743" y="486"/>
                    <a:pt x="742" y="486"/>
                    <a:pt x="740" y="483"/>
                  </a:cubicBezTo>
                  <a:cubicBezTo>
                    <a:pt x="741" y="483"/>
                    <a:pt x="741" y="483"/>
                    <a:pt x="740" y="483"/>
                  </a:cubicBezTo>
                  <a:cubicBezTo>
                    <a:pt x="740" y="481"/>
                    <a:pt x="740" y="481"/>
                    <a:pt x="740" y="481"/>
                  </a:cubicBezTo>
                  <a:cubicBezTo>
                    <a:pt x="742" y="481"/>
                    <a:pt x="742" y="478"/>
                    <a:pt x="742" y="476"/>
                  </a:cubicBezTo>
                  <a:cubicBezTo>
                    <a:pt x="741" y="476"/>
                    <a:pt x="741" y="475"/>
                    <a:pt x="740" y="475"/>
                  </a:cubicBezTo>
                  <a:cubicBezTo>
                    <a:pt x="740" y="475"/>
                    <a:pt x="738" y="475"/>
                    <a:pt x="738" y="475"/>
                  </a:cubicBezTo>
                  <a:cubicBezTo>
                    <a:pt x="738" y="475"/>
                    <a:pt x="738" y="477"/>
                    <a:pt x="738" y="477"/>
                  </a:cubicBezTo>
                  <a:cubicBezTo>
                    <a:pt x="736" y="477"/>
                    <a:pt x="736" y="477"/>
                    <a:pt x="736" y="477"/>
                  </a:cubicBezTo>
                  <a:cubicBezTo>
                    <a:pt x="736" y="476"/>
                    <a:pt x="736" y="475"/>
                    <a:pt x="736" y="474"/>
                  </a:cubicBezTo>
                  <a:cubicBezTo>
                    <a:pt x="735" y="473"/>
                    <a:pt x="732" y="472"/>
                    <a:pt x="731" y="471"/>
                  </a:cubicBezTo>
                  <a:cubicBezTo>
                    <a:pt x="731" y="471"/>
                    <a:pt x="730" y="469"/>
                    <a:pt x="730" y="469"/>
                  </a:cubicBezTo>
                  <a:cubicBezTo>
                    <a:pt x="727" y="468"/>
                    <a:pt x="725" y="469"/>
                    <a:pt x="723" y="469"/>
                  </a:cubicBezTo>
                  <a:cubicBezTo>
                    <a:pt x="724" y="471"/>
                    <a:pt x="724" y="471"/>
                    <a:pt x="724" y="471"/>
                  </a:cubicBezTo>
                  <a:cubicBezTo>
                    <a:pt x="722" y="472"/>
                    <a:pt x="720" y="471"/>
                    <a:pt x="718" y="471"/>
                  </a:cubicBezTo>
                  <a:cubicBezTo>
                    <a:pt x="716" y="472"/>
                    <a:pt x="713" y="476"/>
                    <a:pt x="710" y="477"/>
                  </a:cubicBezTo>
                  <a:cubicBezTo>
                    <a:pt x="709" y="478"/>
                    <a:pt x="708" y="477"/>
                    <a:pt x="706" y="478"/>
                  </a:cubicBezTo>
                  <a:cubicBezTo>
                    <a:pt x="706" y="478"/>
                    <a:pt x="706" y="481"/>
                    <a:pt x="705" y="481"/>
                  </a:cubicBezTo>
                  <a:cubicBezTo>
                    <a:pt x="704" y="482"/>
                    <a:pt x="703" y="481"/>
                    <a:pt x="702" y="481"/>
                  </a:cubicBezTo>
                  <a:cubicBezTo>
                    <a:pt x="702" y="480"/>
                    <a:pt x="702" y="478"/>
                    <a:pt x="701" y="476"/>
                  </a:cubicBezTo>
                  <a:cubicBezTo>
                    <a:pt x="702" y="476"/>
                    <a:pt x="706" y="476"/>
                    <a:pt x="708" y="476"/>
                  </a:cubicBezTo>
                  <a:cubicBezTo>
                    <a:pt x="709" y="476"/>
                    <a:pt x="713" y="472"/>
                    <a:pt x="714" y="471"/>
                  </a:cubicBezTo>
                  <a:cubicBezTo>
                    <a:pt x="714" y="471"/>
                    <a:pt x="715" y="472"/>
                    <a:pt x="716" y="471"/>
                  </a:cubicBezTo>
                  <a:cubicBezTo>
                    <a:pt x="716" y="471"/>
                    <a:pt x="717" y="470"/>
                    <a:pt x="717" y="469"/>
                  </a:cubicBezTo>
                  <a:cubicBezTo>
                    <a:pt x="719" y="468"/>
                    <a:pt x="719" y="470"/>
                    <a:pt x="721" y="469"/>
                  </a:cubicBezTo>
                  <a:cubicBezTo>
                    <a:pt x="722" y="468"/>
                    <a:pt x="722" y="468"/>
                    <a:pt x="722" y="468"/>
                  </a:cubicBezTo>
                  <a:cubicBezTo>
                    <a:pt x="723" y="467"/>
                    <a:pt x="724" y="468"/>
                    <a:pt x="725" y="467"/>
                  </a:cubicBezTo>
                  <a:cubicBezTo>
                    <a:pt x="726" y="467"/>
                    <a:pt x="727" y="464"/>
                    <a:pt x="728" y="463"/>
                  </a:cubicBezTo>
                  <a:cubicBezTo>
                    <a:pt x="728" y="463"/>
                    <a:pt x="727" y="463"/>
                    <a:pt x="726" y="463"/>
                  </a:cubicBezTo>
                  <a:cubicBezTo>
                    <a:pt x="726" y="463"/>
                    <a:pt x="725" y="462"/>
                    <a:pt x="724" y="462"/>
                  </a:cubicBezTo>
                  <a:cubicBezTo>
                    <a:pt x="724" y="461"/>
                    <a:pt x="724" y="459"/>
                    <a:pt x="724" y="458"/>
                  </a:cubicBezTo>
                  <a:cubicBezTo>
                    <a:pt x="723" y="458"/>
                    <a:pt x="722" y="459"/>
                    <a:pt x="722" y="459"/>
                  </a:cubicBezTo>
                  <a:cubicBezTo>
                    <a:pt x="721" y="460"/>
                    <a:pt x="722" y="461"/>
                    <a:pt x="721" y="462"/>
                  </a:cubicBezTo>
                  <a:cubicBezTo>
                    <a:pt x="718" y="461"/>
                    <a:pt x="718" y="462"/>
                    <a:pt x="716" y="459"/>
                  </a:cubicBezTo>
                  <a:cubicBezTo>
                    <a:pt x="715" y="458"/>
                    <a:pt x="715" y="458"/>
                    <a:pt x="715" y="458"/>
                  </a:cubicBezTo>
                  <a:cubicBezTo>
                    <a:pt x="715" y="457"/>
                    <a:pt x="715" y="456"/>
                    <a:pt x="715" y="455"/>
                  </a:cubicBezTo>
                  <a:cubicBezTo>
                    <a:pt x="714" y="455"/>
                    <a:pt x="713" y="456"/>
                    <a:pt x="713" y="456"/>
                  </a:cubicBezTo>
                  <a:cubicBezTo>
                    <a:pt x="712" y="456"/>
                    <a:pt x="713" y="456"/>
                    <a:pt x="712" y="455"/>
                  </a:cubicBezTo>
                  <a:cubicBezTo>
                    <a:pt x="711" y="456"/>
                    <a:pt x="710" y="456"/>
                    <a:pt x="709" y="457"/>
                  </a:cubicBezTo>
                  <a:cubicBezTo>
                    <a:pt x="709" y="457"/>
                    <a:pt x="709" y="455"/>
                    <a:pt x="709" y="455"/>
                  </a:cubicBezTo>
                  <a:cubicBezTo>
                    <a:pt x="706" y="455"/>
                    <a:pt x="706" y="455"/>
                    <a:pt x="702" y="455"/>
                  </a:cubicBezTo>
                  <a:cubicBezTo>
                    <a:pt x="703" y="454"/>
                    <a:pt x="702" y="451"/>
                    <a:pt x="702" y="451"/>
                  </a:cubicBezTo>
                  <a:cubicBezTo>
                    <a:pt x="701" y="450"/>
                    <a:pt x="702" y="448"/>
                    <a:pt x="702" y="447"/>
                  </a:cubicBezTo>
                  <a:cubicBezTo>
                    <a:pt x="701" y="447"/>
                    <a:pt x="700" y="448"/>
                    <a:pt x="700" y="447"/>
                  </a:cubicBezTo>
                  <a:cubicBezTo>
                    <a:pt x="699" y="447"/>
                    <a:pt x="699" y="445"/>
                    <a:pt x="698" y="445"/>
                  </a:cubicBezTo>
                  <a:cubicBezTo>
                    <a:pt x="696" y="444"/>
                    <a:pt x="694" y="444"/>
                    <a:pt x="692" y="444"/>
                  </a:cubicBezTo>
                  <a:cubicBezTo>
                    <a:pt x="692" y="443"/>
                    <a:pt x="692" y="441"/>
                    <a:pt x="692" y="439"/>
                  </a:cubicBezTo>
                  <a:cubicBezTo>
                    <a:pt x="692" y="439"/>
                    <a:pt x="689" y="440"/>
                    <a:pt x="689" y="439"/>
                  </a:cubicBezTo>
                  <a:cubicBezTo>
                    <a:pt x="688" y="438"/>
                    <a:pt x="690" y="439"/>
                    <a:pt x="690" y="439"/>
                  </a:cubicBezTo>
                  <a:cubicBezTo>
                    <a:pt x="691" y="435"/>
                    <a:pt x="687" y="438"/>
                    <a:pt x="686" y="438"/>
                  </a:cubicBezTo>
                  <a:cubicBezTo>
                    <a:pt x="688" y="434"/>
                    <a:pt x="689" y="434"/>
                    <a:pt x="685" y="433"/>
                  </a:cubicBezTo>
                  <a:cubicBezTo>
                    <a:pt x="685" y="431"/>
                    <a:pt x="685" y="431"/>
                    <a:pt x="685" y="431"/>
                  </a:cubicBezTo>
                  <a:cubicBezTo>
                    <a:pt x="687" y="432"/>
                    <a:pt x="689" y="433"/>
                    <a:pt x="691" y="432"/>
                  </a:cubicBezTo>
                  <a:cubicBezTo>
                    <a:pt x="692" y="432"/>
                    <a:pt x="692" y="431"/>
                    <a:pt x="692" y="431"/>
                  </a:cubicBezTo>
                  <a:cubicBezTo>
                    <a:pt x="693" y="431"/>
                    <a:pt x="693" y="432"/>
                    <a:pt x="694" y="432"/>
                  </a:cubicBezTo>
                  <a:cubicBezTo>
                    <a:pt x="694" y="431"/>
                    <a:pt x="693" y="430"/>
                    <a:pt x="694" y="430"/>
                  </a:cubicBezTo>
                  <a:cubicBezTo>
                    <a:pt x="694" y="429"/>
                    <a:pt x="694" y="427"/>
                    <a:pt x="693" y="427"/>
                  </a:cubicBezTo>
                  <a:cubicBezTo>
                    <a:pt x="693" y="426"/>
                    <a:pt x="691" y="427"/>
                    <a:pt x="690" y="427"/>
                  </a:cubicBezTo>
                  <a:cubicBezTo>
                    <a:pt x="689" y="426"/>
                    <a:pt x="689" y="424"/>
                    <a:pt x="688" y="424"/>
                  </a:cubicBezTo>
                  <a:cubicBezTo>
                    <a:pt x="687" y="424"/>
                    <a:pt x="686" y="425"/>
                    <a:pt x="685" y="424"/>
                  </a:cubicBezTo>
                  <a:cubicBezTo>
                    <a:pt x="687" y="421"/>
                    <a:pt x="687" y="422"/>
                    <a:pt x="688" y="417"/>
                  </a:cubicBezTo>
                  <a:cubicBezTo>
                    <a:pt x="687" y="417"/>
                    <a:pt x="687" y="417"/>
                    <a:pt x="686" y="417"/>
                  </a:cubicBezTo>
                  <a:cubicBezTo>
                    <a:pt x="686" y="417"/>
                    <a:pt x="686" y="415"/>
                    <a:pt x="685" y="415"/>
                  </a:cubicBezTo>
                  <a:cubicBezTo>
                    <a:pt x="684" y="415"/>
                    <a:pt x="683" y="415"/>
                    <a:pt x="683" y="415"/>
                  </a:cubicBezTo>
                  <a:cubicBezTo>
                    <a:pt x="683" y="415"/>
                    <a:pt x="683" y="412"/>
                    <a:pt x="683" y="412"/>
                  </a:cubicBezTo>
                  <a:cubicBezTo>
                    <a:pt x="682" y="412"/>
                    <a:pt x="681" y="412"/>
                    <a:pt x="681" y="412"/>
                  </a:cubicBezTo>
                  <a:cubicBezTo>
                    <a:pt x="681" y="411"/>
                    <a:pt x="682" y="410"/>
                    <a:pt x="683" y="409"/>
                  </a:cubicBezTo>
                  <a:cubicBezTo>
                    <a:pt x="683" y="408"/>
                    <a:pt x="682" y="408"/>
                    <a:pt x="683" y="407"/>
                  </a:cubicBezTo>
                  <a:cubicBezTo>
                    <a:pt x="679" y="408"/>
                    <a:pt x="677" y="407"/>
                    <a:pt x="675" y="407"/>
                  </a:cubicBezTo>
                  <a:cubicBezTo>
                    <a:pt x="675" y="407"/>
                    <a:pt x="675" y="406"/>
                    <a:pt x="675" y="405"/>
                  </a:cubicBezTo>
                  <a:cubicBezTo>
                    <a:pt x="676" y="405"/>
                    <a:pt x="678" y="405"/>
                    <a:pt x="679" y="404"/>
                  </a:cubicBezTo>
                  <a:cubicBezTo>
                    <a:pt x="682" y="401"/>
                    <a:pt x="677" y="402"/>
                    <a:pt x="677" y="400"/>
                  </a:cubicBezTo>
                  <a:cubicBezTo>
                    <a:pt x="676" y="399"/>
                    <a:pt x="678" y="399"/>
                    <a:pt x="678" y="399"/>
                  </a:cubicBezTo>
                  <a:cubicBezTo>
                    <a:pt x="678" y="398"/>
                    <a:pt x="678" y="398"/>
                    <a:pt x="678" y="398"/>
                  </a:cubicBezTo>
                  <a:cubicBezTo>
                    <a:pt x="677" y="397"/>
                    <a:pt x="677" y="398"/>
                    <a:pt x="676" y="398"/>
                  </a:cubicBezTo>
                  <a:cubicBezTo>
                    <a:pt x="676" y="397"/>
                    <a:pt x="676" y="396"/>
                    <a:pt x="676" y="396"/>
                  </a:cubicBezTo>
                  <a:cubicBezTo>
                    <a:pt x="674" y="396"/>
                    <a:pt x="675" y="395"/>
                    <a:pt x="674" y="395"/>
                  </a:cubicBezTo>
                  <a:cubicBezTo>
                    <a:pt x="674" y="395"/>
                    <a:pt x="672" y="396"/>
                    <a:pt x="671" y="396"/>
                  </a:cubicBezTo>
                  <a:cubicBezTo>
                    <a:pt x="671" y="395"/>
                    <a:pt x="671" y="394"/>
                    <a:pt x="671" y="394"/>
                  </a:cubicBezTo>
                  <a:cubicBezTo>
                    <a:pt x="670" y="394"/>
                    <a:pt x="670" y="394"/>
                    <a:pt x="670" y="394"/>
                  </a:cubicBezTo>
                  <a:cubicBezTo>
                    <a:pt x="669" y="391"/>
                    <a:pt x="668" y="389"/>
                    <a:pt x="669" y="386"/>
                  </a:cubicBezTo>
                  <a:cubicBezTo>
                    <a:pt x="669" y="386"/>
                    <a:pt x="670" y="385"/>
                    <a:pt x="670" y="383"/>
                  </a:cubicBezTo>
                  <a:cubicBezTo>
                    <a:pt x="670" y="382"/>
                    <a:pt x="669" y="382"/>
                    <a:pt x="668" y="382"/>
                  </a:cubicBezTo>
                  <a:cubicBezTo>
                    <a:pt x="668" y="379"/>
                    <a:pt x="668" y="379"/>
                    <a:pt x="668" y="376"/>
                  </a:cubicBezTo>
                  <a:cubicBezTo>
                    <a:pt x="666" y="376"/>
                    <a:pt x="666" y="376"/>
                    <a:pt x="664" y="376"/>
                  </a:cubicBezTo>
                  <a:cubicBezTo>
                    <a:pt x="663" y="378"/>
                    <a:pt x="664" y="379"/>
                    <a:pt x="663" y="381"/>
                  </a:cubicBezTo>
                  <a:cubicBezTo>
                    <a:pt x="662" y="381"/>
                    <a:pt x="662" y="381"/>
                    <a:pt x="661" y="382"/>
                  </a:cubicBezTo>
                  <a:cubicBezTo>
                    <a:pt x="661" y="383"/>
                    <a:pt x="662" y="384"/>
                    <a:pt x="661" y="385"/>
                  </a:cubicBezTo>
                  <a:cubicBezTo>
                    <a:pt x="661" y="385"/>
                    <a:pt x="659" y="386"/>
                    <a:pt x="659" y="386"/>
                  </a:cubicBezTo>
                  <a:cubicBezTo>
                    <a:pt x="658" y="389"/>
                    <a:pt x="660" y="389"/>
                    <a:pt x="660" y="390"/>
                  </a:cubicBezTo>
                  <a:cubicBezTo>
                    <a:pt x="659" y="391"/>
                    <a:pt x="659" y="391"/>
                    <a:pt x="659" y="391"/>
                  </a:cubicBezTo>
                  <a:cubicBezTo>
                    <a:pt x="657" y="394"/>
                    <a:pt x="656" y="394"/>
                    <a:pt x="654" y="396"/>
                  </a:cubicBezTo>
                  <a:cubicBezTo>
                    <a:pt x="654" y="397"/>
                    <a:pt x="655" y="400"/>
                    <a:pt x="655" y="400"/>
                  </a:cubicBezTo>
                  <a:cubicBezTo>
                    <a:pt x="654" y="401"/>
                    <a:pt x="652" y="399"/>
                    <a:pt x="651" y="399"/>
                  </a:cubicBezTo>
                  <a:cubicBezTo>
                    <a:pt x="651" y="401"/>
                    <a:pt x="649" y="405"/>
                    <a:pt x="647" y="405"/>
                  </a:cubicBezTo>
                  <a:cubicBezTo>
                    <a:pt x="647" y="406"/>
                    <a:pt x="646" y="405"/>
                    <a:pt x="645" y="405"/>
                  </a:cubicBezTo>
                  <a:cubicBezTo>
                    <a:pt x="645" y="406"/>
                    <a:pt x="644" y="407"/>
                    <a:pt x="644" y="407"/>
                  </a:cubicBezTo>
                  <a:cubicBezTo>
                    <a:pt x="643" y="406"/>
                    <a:pt x="642" y="404"/>
                    <a:pt x="641" y="403"/>
                  </a:cubicBezTo>
                  <a:cubicBezTo>
                    <a:pt x="640" y="403"/>
                    <a:pt x="640" y="403"/>
                    <a:pt x="640" y="403"/>
                  </a:cubicBezTo>
                  <a:cubicBezTo>
                    <a:pt x="640" y="402"/>
                    <a:pt x="640" y="401"/>
                    <a:pt x="640" y="401"/>
                  </a:cubicBezTo>
                  <a:cubicBezTo>
                    <a:pt x="640" y="401"/>
                    <a:pt x="638" y="400"/>
                    <a:pt x="638" y="400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637" y="402"/>
                    <a:pt x="636" y="403"/>
                    <a:pt x="636" y="403"/>
                  </a:cubicBezTo>
                  <a:cubicBezTo>
                    <a:pt x="635" y="402"/>
                    <a:pt x="634" y="399"/>
                    <a:pt x="634" y="397"/>
                  </a:cubicBezTo>
                  <a:cubicBezTo>
                    <a:pt x="633" y="397"/>
                    <a:pt x="630" y="396"/>
                    <a:pt x="629" y="396"/>
                  </a:cubicBezTo>
                  <a:cubicBezTo>
                    <a:pt x="629" y="395"/>
                    <a:pt x="629" y="395"/>
                    <a:pt x="629" y="395"/>
                  </a:cubicBezTo>
                  <a:cubicBezTo>
                    <a:pt x="627" y="394"/>
                    <a:pt x="627" y="396"/>
                    <a:pt x="626" y="396"/>
                  </a:cubicBezTo>
                  <a:cubicBezTo>
                    <a:pt x="625" y="395"/>
                    <a:pt x="623" y="393"/>
                    <a:pt x="622" y="393"/>
                  </a:cubicBezTo>
                  <a:cubicBezTo>
                    <a:pt x="622" y="391"/>
                    <a:pt x="621" y="392"/>
                    <a:pt x="621" y="390"/>
                  </a:cubicBezTo>
                  <a:cubicBezTo>
                    <a:pt x="621" y="390"/>
                    <a:pt x="623" y="390"/>
                    <a:pt x="623" y="390"/>
                  </a:cubicBezTo>
                  <a:cubicBezTo>
                    <a:pt x="623" y="388"/>
                    <a:pt x="623" y="385"/>
                    <a:pt x="623" y="384"/>
                  </a:cubicBezTo>
                  <a:cubicBezTo>
                    <a:pt x="623" y="383"/>
                    <a:pt x="621" y="383"/>
                    <a:pt x="621" y="382"/>
                  </a:cubicBezTo>
                  <a:cubicBezTo>
                    <a:pt x="621" y="382"/>
                    <a:pt x="620" y="379"/>
                    <a:pt x="621" y="378"/>
                  </a:cubicBezTo>
                  <a:cubicBezTo>
                    <a:pt x="621" y="378"/>
                    <a:pt x="624" y="378"/>
                    <a:pt x="624" y="378"/>
                  </a:cubicBezTo>
                  <a:cubicBezTo>
                    <a:pt x="624" y="377"/>
                    <a:pt x="624" y="376"/>
                    <a:pt x="624" y="376"/>
                  </a:cubicBezTo>
                  <a:cubicBezTo>
                    <a:pt x="619" y="378"/>
                    <a:pt x="626" y="368"/>
                    <a:pt x="627" y="368"/>
                  </a:cubicBezTo>
                  <a:cubicBezTo>
                    <a:pt x="626" y="368"/>
                    <a:pt x="625" y="367"/>
                    <a:pt x="625" y="368"/>
                  </a:cubicBezTo>
                  <a:cubicBezTo>
                    <a:pt x="624" y="368"/>
                    <a:pt x="623" y="370"/>
                    <a:pt x="623" y="370"/>
                  </a:cubicBezTo>
                  <a:cubicBezTo>
                    <a:pt x="623" y="370"/>
                    <a:pt x="622" y="368"/>
                    <a:pt x="621" y="368"/>
                  </a:cubicBezTo>
                  <a:cubicBezTo>
                    <a:pt x="617" y="367"/>
                    <a:pt x="613" y="369"/>
                    <a:pt x="619" y="365"/>
                  </a:cubicBezTo>
                  <a:cubicBezTo>
                    <a:pt x="619" y="364"/>
                    <a:pt x="619" y="364"/>
                    <a:pt x="619" y="364"/>
                  </a:cubicBezTo>
                  <a:cubicBezTo>
                    <a:pt x="615" y="363"/>
                    <a:pt x="611" y="364"/>
                    <a:pt x="606" y="363"/>
                  </a:cubicBezTo>
                  <a:cubicBezTo>
                    <a:pt x="606" y="363"/>
                    <a:pt x="606" y="360"/>
                    <a:pt x="605" y="359"/>
                  </a:cubicBezTo>
                  <a:cubicBezTo>
                    <a:pt x="605" y="359"/>
                    <a:pt x="604" y="359"/>
                    <a:pt x="603" y="360"/>
                  </a:cubicBezTo>
                  <a:cubicBezTo>
                    <a:pt x="603" y="359"/>
                    <a:pt x="603" y="357"/>
                    <a:pt x="603" y="356"/>
                  </a:cubicBezTo>
                  <a:cubicBezTo>
                    <a:pt x="602" y="355"/>
                    <a:pt x="599" y="355"/>
                    <a:pt x="599" y="354"/>
                  </a:cubicBezTo>
                  <a:cubicBezTo>
                    <a:pt x="598" y="354"/>
                    <a:pt x="599" y="352"/>
                    <a:pt x="599" y="352"/>
                  </a:cubicBezTo>
                  <a:cubicBezTo>
                    <a:pt x="598" y="351"/>
                    <a:pt x="597" y="351"/>
                    <a:pt x="597" y="351"/>
                  </a:cubicBezTo>
                  <a:cubicBezTo>
                    <a:pt x="596" y="351"/>
                    <a:pt x="595" y="349"/>
                    <a:pt x="595" y="348"/>
                  </a:cubicBezTo>
                  <a:cubicBezTo>
                    <a:pt x="593" y="347"/>
                    <a:pt x="591" y="348"/>
                    <a:pt x="589" y="347"/>
                  </a:cubicBezTo>
                  <a:cubicBezTo>
                    <a:pt x="589" y="346"/>
                    <a:pt x="589" y="346"/>
                    <a:pt x="589" y="346"/>
                  </a:cubicBezTo>
                  <a:cubicBezTo>
                    <a:pt x="587" y="346"/>
                    <a:pt x="581" y="352"/>
                    <a:pt x="581" y="352"/>
                  </a:cubicBezTo>
                  <a:cubicBezTo>
                    <a:pt x="578" y="352"/>
                    <a:pt x="576" y="350"/>
                    <a:pt x="574" y="350"/>
                  </a:cubicBezTo>
                  <a:cubicBezTo>
                    <a:pt x="571" y="350"/>
                    <a:pt x="569" y="351"/>
                    <a:pt x="566" y="351"/>
                  </a:cubicBezTo>
                  <a:cubicBezTo>
                    <a:pt x="566" y="351"/>
                    <a:pt x="564" y="349"/>
                    <a:pt x="564" y="349"/>
                  </a:cubicBezTo>
                  <a:cubicBezTo>
                    <a:pt x="563" y="349"/>
                    <a:pt x="562" y="350"/>
                    <a:pt x="561" y="350"/>
                  </a:cubicBezTo>
                  <a:cubicBezTo>
                    <a:pt x="558" y="348"/>
                    <a:pt x="558" y="348"/>
                    <a:pt x="558" y="348"/>
                  </a:cubicBezTo>
                  <a:cubicBezTo>
                    <a:pt x="555" y="348"/>
                    <a:pt x="555" y="350"/>
                    <a:pt x="554" y="350"/>
                  </a:cubicBezTo>
                  <a:cubicBezTo>
                    <a:pt x="553" y="351"/>
                    <a:pt x="552" y="350"/>
                    <a:pt x="551" y="350"/>
                  </a:cubicBezTo>
                  <a:cubicBezTo>
                    <a:pt x="551" y="351"/>
                    <a:pt x="550" y="352"/>
                    <a:pt x="550" y="353"/>
                  </a:cubicBezTo>
                  <a:cubicBezTo>
                    <a:pt x="550" y="354"/>
                    <a:pt x="552" y="355"/>
                    <a:pt x="552" y="356"/>
                  </a:cubicBezTo>
                  <a:cubicBezTo>
                    <a:pt x="553" y="355"/>
                    <a:pt x="555" y="355"/>
                    <a:pt x="555" y="355"/>
                  </a:cubicBezTo>
                  <a:cubicBezTo>
                    <a:pt x="555" y="355"/>
                    <a:pt x="555" y="358"/>
                    <a:pt x="555" y="358"/>
                  </a:cubicBezTo>
                  <a:cubicBezTo>
                    <a:pt x="553" y="358"/>
                    <a:pt x="553" y="358"/>
                    <a:pt x="553" y="358"/>
                  </a:cubicBezTo>
                  <a:cubicBezTo>
                    <a:pt x="553" y="358"/>
                    <a:pt x="554" y="360"/>
                    <a:pt x="554" y="361"/>
                  </a:cubicBezTo>
                  <a:cubicBezTo>
                    <a:pt x="553" y="362"/>
                    <a:pt x="550" y="366"/>
                    <a:pt x="549" y="368"/>
                  </a:cubicBezTo>
                  <a:cubicBezTo>
                    <a:pt x="549" y="368"/>
                    <a:pt x="550" y="369"/>
                    <a:pt x="550" y="370"/>
                  </a:cubicBezTo>
                  <a:cubicBezTo>
                    <a:pt x="551" y="370"/>
                    <a:pt x="553" y="369"/>
                    <a:pt x="554" y="370"/>
                  </a:cubicBezTo>
                  <a:cubicBezTo>
                    <a:pt x="553" y="370"/>
                    <a:pt x="552" y="371"/>
                    <a:pt x="551" y="372"/>
                  </a:cubicBezTo>
                  <a:cubicBezTo>
                    <a:pt x="551" y="373"/>
                    <a:pt x="552" y="378"/>
                    <a:pt x="553" y="378"/>
                  </a:cubicBezTo>
                  <a:cubicBezTo>
                    <a:pt x="553" y="378"/>
                    <a:pt x="552" y="379"/>
                    <a:pt x="552" y="380"/>
                  </a:cubicBezTo>
                  <a:cubicBezTo>
                    <a:pt x="552" y="380"/>
                    <a:pt x="555" y="381"/>
                    <a:pt x="555" y="381"/>
                  </a:cubicBezTo>
                  <a:cubicBezTo>
                    <a:pt x="555" y="381"/>
                    <a:pt x="554" y="383"/>
                    <a:pt x="555" y="384"/>
                  </a:cubicBezTo>
                  <a:cubicBezTo>
                    <a:pt x="554" y="384"/>
                    <a:pt x="554" y="384"/>
                    <a:pt x="554" y="384"/>
                  </a:cubicBezTo>
                  <a:cubicBezTo>
                    <a:pt x="553" y="385"/>
                    <a:pt x="554" y="386"/>
                    <a:pt x="553" y="386"/>
                  </a:cubicBezTo>
                  <a:cubicBezTo>
                    <a:pt x="550" y="386"/>
                    <a:pt x="550" y="386"/>
                    <a:pt x="550" y="386"/>
                  </a:cubicBezTo>
                  <a:cubicBezTo>
                    <a:pt x="550" y="386"/>
                    <a:pt x="550" y="388"/>
                    <a:pt x="551" y="388"/>
                  </a:cubicBezTo>
                  <a:cubicBezTo>
                    <a:pt x="551" y="389"/>
                    <a:pt x="551" y="390"/>
                    <a:pt x="551" y="391"/>
                  </a:cubicBezTo>
                  <a:cubicBezTo>
                    <a:pt x="544" y="392"/>
                    <a:pt x="544" y="393"/>
                    <a:pt x="542" y="399"/>
                  </a:cubicBezTo>
                  <a:cubicBezTo>
                    <a:pt x="543" y="399"/>
                    <a:pt x="542" y="400"/>
                    <a:pt x="543" y="400"/>
                  </a:cubicBezTo>
                  <a:cubicBezTo>
                    <a:pt x="545" y="401"/>
                    <a:pt x="546" y="400"/>
                    <a:pt x="547" y="401"/>
                  </a:cubicBezTo>
                  <a:cubicBezTo>
                    <a:pt x="548" y="402"/>
                    <a:pt x="548" y="404"/>
                    <a:pt x="549" y="405"/>
                  </a:cubicBezTo>
                  <a:cubicBezTo>
                    <a:pt x="550" y="405"/>
                    <a:pt x="551" y="405"/>
                    <a:pt x="552" y="405"/>
                  </a:cubicBezTo>
                  <a:cubicBezTo>
                    <a:pt x="553" y="406"/>
                    <a:pt x="553" y="408"/>
                    <a:pt x="553" y="409"/>
                  </a:cubicBezTo>
                  <a:cubicBezTo>
                    <a:pt x="553" y="409"/>
                    <a:pt x="554" y="409"/>
                    <a:pt x="554" y="409"/>
                  </a:cubicBezTo>
                  <a:cubicBezTo>
                    <a:pt x="555" y="411"/>
                    <a:pt x="554" y="412"/>
                    <a:pt x="555" y="413"/>
                  </a:cubicBezTo>
                  <a:cubicBezTo>
                    <a:pt x="555" y="414"/>
                    <a:pt x="557" y="414"/>
                    <a:pt x="557" y="415"/>
                  </a:cubicBezTo>
                  <a:cubicBezTo>
                    <a:pt x="558" y="417"/>
                    <a:pt x="557" y="420"/>
                    <a:pt x="559" y="422"/>
                  </a:cubicBezTo>
                  <a:cubicBezTo>
                    <a:pt x="560" y="423"/>
                    <a:pt x="562" y="424"/>
                    <a:pt x="563" y="425"/>
                  </a:cubicBezTo>
                  <a:cubicBezTo>
                    <a:pt x="561" y="429"/>
                    <a:pt x="560" y="431"/>
                    <a:pt x="560" y="437"/>
                  </a:cubicBezTo>
                  <a:cubicBezTo>
                    <a:pt x="562" y="437"/>
                    <a:pt x="562" y="437"/>
                    <a:pt x="562" y="437"/>
                  </a:cubicBezTo>
                  <a:cubicBezTo>
                    <a:pt x="562" y="430"/>
                    <a:pt x="563" y="434"/>
                    <a:pt x="564" y="438"/>
                  </a:cubicBezTo>
                  <a:cubicBezTo>
                    <a:pt x="563" y="438"/>
                    <a:pt x="562" y="438"/>
                    <a:pt x="560" y="439"/>
                  </a:cubicBezTo>
                  <a:cubicBezTo>
                    <a:pt x="559" y="440"/>
                    <a:pt x="559" y="441"/>
                    <a:pt x="559" y="442"/>
                  </a:cubicBezTo>
                  <a:cubicBezTo>
                    <a:pt x="558" y="443"/>
                    <a:pt x="556" y="444"/>
                    <a:pt x="555" y="445"/>
                  </a:cubicBezTo>
                  <a:cubicBezTo>
                    <a:pt x="554" y="447"/>
                    <a:pt x="554" y="448"/>
                    <a:pt x="554" y="449"/>
                  </a:cubicBezTo>
                  <a:cubicBezTo>
                    <a:pt x="553" y="450"/>
                    <a:pt x="550" y="451"/>
                    <a:pt x="549" y="452"/>
                  </a:cubicBezTo>
                  <a:cubicBezTo>
                    <a:pt x="549" y="452"/>
                    <a:pt x="548" y="454"/>
                    <a:pt x="548" y="454"/>
                  </a:cubicBezTo>
                  <a:cubicBezTo>
                    <a:pt x="547" y="455"/>
                    <a:pt x="546" y="454"/>
                    <a:pt x="545" y="455"/>
                  </a:cubicBezTo>
                  <a:cubicBezTo>
                    <a:pt x="544" y="455"/>
                    <a:pt x="544" y="456"/>
                    <a:pt x="544" y="457"/>
                  </a:cubicBezTo>
                  <a:cubicBezTo>
                    <a:pt x="542" y="458"/>
                    <a:pt x="540" y="457"/>
                    <a:pt x="538" y="459"/>
                  </a:cubicBezTo>
                  <a:cubicBezTo>
                    <a:pt x="538" y="459"/>
                    <a:pt x="538" y="459"/>
                    <a:pt x="538" y="459"/>
                  </a:cubicBezTo>
                  <a:cubicBezTo>
                    <a:pt x="537" y="461"/>
                    <a:pt x="537" y="467"/>
                    <a:pt x="538" y="468"/>
                  </a:cubicBezTo>
                  <a:cubicBezTo>
                    <a:pt x="542" y="471"/>
                    <a:pt x="542" y="471"/>
                    <a:pt x="542" y="471"/>
                  </a:cubicBezTo>
                  <a:cubicBezTo>
                    <a:pt x="543" y="475"/>
                    <a:pt x="541" y="480"/>
                    <a:pt x="542" y="484"/>
                  </a:cubicBezTo>
                  <a:cubicBezTo>
                    <a:pt x="542" y="484"/>
                    <a:pt x="543" y="485"/>
                    <a:pt x="543" y="485"/>
                  </a:cubicBezTo>
                  <a:cubicBezTo>
                    <a:pt x="544" y="487"/>
                    <a:pt x="541" y="487"/>
                    <a:pt x="544" y="489"/>
                  </a:cubicBezTo>
                  <a:cubicBezTo>
                    <a:pt x="544" y="489"/>
                    <a:pt x="546" y="490"/>
                    <a:pt x="544" y="490"/>
                  </a:cubicBezTo>
                  <a:cubicBezTo>
                    <a:pt x="541" y="496"/>
                    <a:pt x="541" y="496"/>
                    <a:pt x="541" y="496"/>
                  </a:cubicBezTo>
                  <a:cubicBezTo>
                    <a:pt x="541" y="497"/>
                    <a:pt x="541" y="499"/>
                    <a:pt x="542" y="499"/>
                  </a:cubicBezTo>
                  <a:cubicBezTo>
                    <a:pt x="542" y="500"/>
                    <a:pt x="542" y="500"/>
                    <a:pt x="542" y="500"/>
                  </a:cubicBezTo>
                  <a:cubicBezTo>
                    <a:pt x="540" y="501"/>
                    <a:pt x="539" y="499"/>
                    <a:pt x="538" y="500"/>
                  </a:cubicBezTo>
                  <a:cubicBezTo>
                    <a:pt x="537" y="500"/>
                    <a:pt x="537" y="502"/>
                    <a:pt x="536" y="502"/>
                  </a:cubicBezTo>
                  <a:cubicBezTo>
                    <a:pt x="535" y="503"/>
                    <a:pt x="536" y="502"/>
                    <a:pt x="536" y="504"/>
                  </a:cubicBezTo>
                  <a:cubicBezTo>
                    <a:pt x="532" y="503"/>
                    <a:pt x="530" y="504"/>
                    <a:pt x="527" y="503"/>
                  </a:cubicBezTo>
                  <a:cubicBezTo>
                    <a:pt x="527" y="502"/>
                    <a:pt x="527" y="502"/>
                    <a:pt x="528" y="502"/>
                  </a:cubicBezTo>
                  <a:cubicBezTo>
                    <a:pt x="528" y="501"/>
                    <a:pt x="525" y="498"/>
                    <a:pt x="524" y="498"/>
                  </a:cubicBezTo>
                  <a:cubicBezTo>
                    <a:pt x="524" y="498"/>
                    <a:pt x="518" y="493"/>
                    <a:pt x="518" y="493"/>
                  </a:cubicBezTo>
                  <a:cubicBezTo>
                    <a:pt x="518" y="492"/>
                    <a:pt x="520" y="492"/>
                    <a:pt x="520" y="491"/>
                  </a:cubicBezTo>
                  <a:cubicBezTo>
                    <a:pt x="520" y="490"/>
                    <a:pt x="517" y="484"/>
                    <a:pt x="516" y="484"/>
                  </a:cubicBezTo>
                  <a:cubicBezTo>
                    <a:pt x="515" y="484"/>
                    <a:pt x="514" y="484"/>
                    <a:pt x="514" y="484"/>
                  </a:cubicBezTo>
                  <a:cubicBezTo>
                    <a:pt x="514" y="482"/>
                    <a:pt x="515" y="471"/>
                    <a:pt x="514" y="469"/>
                  </a:cubicBezTo>
                  <a:cubicBezTo>
                    <a:pt x="514" y="468"/>
                    <a:pt x="512" y="467"/>
                    <a:pt x="512" y="467"/>
                  </a:cubicBezTo>
                  <a:cubicBezTo>
                    <a:pt x="512" y="465"/>
                    <a:pt x="514" y="462"/>
                    <a:pt x="514" y="461"/>
                  </a:cubicBezTo>
                  <a:cubicBezTo>
                    <a:pt x="515" y="459"/>
                    <a:pt x="514" y="457"/>
                    <a:pt x="514" y="455"/>
                  </a:cubicBezTo>
                  <a:cubicBezTo>
                    <a:pt x="513" y="454"/>
                    <a:pt x="508" y="452"/>
                    <a:pt x="508" y="452"/>
                  </a:cubicBezTo>
                  <a:cubicBezTo>
                    <a:pt x="506" y="452"/>
                    <a:pt x="506" y="453"/>
                    <a:pt x="504" y="453"/>
                  </a:cubicBezTo>
                  <a:cubicBezTo>
                    <a:pt x="504" y="453"/>
                    <a:pt x="502" y="451"/>
                    <a:pt x="502" y="451"/>
                  </a:cubicBezTo>
                  <a:cubicBezTo>
                    <a:pt x="498" y="450"/>
                    <a:pt x="495" y="452"/>
                    <a:pt x="491" y="451"/>
                  </a:cubicBezTo>
                  <a:cubicBezTo>
                    <a:pt x="491" y="451"/>
                    <a:pt x="489" y="450"/>
                    <a:pt x="488" y="449"/>
                  </a:cubicBezTo>
                  <a:cubicBezTo>
                    <a:pt x="488" y="448"/>
                    <a:pt x="488" y="448"/>
                    <a:pt x="488" y="448"/>
                  </a:cubicBezTo>
                  <a:cubicBezTo>
                    <a:pt x="486" y="447"/>
                    <a:pt x="485" y="448"/>
                    <a:pt x="483" y="447"/>
                  </a:cubicBezTo>
                  <a:cubicBezTo>
                    <a:pt x="483" y="447"/>
                    <a:pt x="482" y="445"/>
                    <a:pt x="482" y="445"/>
                  </a:cubicBezTo>
                  <a:cubicBezTo>
                    <a:pt x="480" y="444"/>
                    <a:pt x="479" y="446"/>
                    <a:pt x="476" y="445"/>
                  </a:cubicBezTo>
                  <a:cubicBezTo>
                    <a:pt x="474" y="444"/>
                    <a:pt x="473" y="441"/>
                    <a:pt x="472" y="441"/>
                  </a:cubicBezTo>
                  <a:cubicBezTo>
                    <a:pt x="470" y="440"/>
                    <a:pt x="469" y="441"/>
                    <a:pt x="466" y="441"/>
                  </a:cubicBezTo>
                  <a:cubicBezTo>
                    <a:pt x="466" y="439"/>
                    <a:pt x="467" y="438"/>
                    <a:pt x="466" y="437"/>
                  </a:cubicBezTo>
                  <a:cubicBezTo>
                    <a:pt x="466" y="436"/>
                    <a:pt x="464" y="435"/>
                    <a:pt x="464" y="433"/>
                  </a:cubicBezTo>
                  <a:cubicBezTo>
                    <a:pt x="464" y="433"/>
                    <a:pt x="464" y="432"/>
                    <a:pt x="464" y="431"/>
                  </a:cubicBezTo>
                  <a:cubicBezTo>
                    <a:pt x="463" y="430"/>
                    <a:pt x="460" y="431"/>
                    <a:pt x="459" y="431"/>
                  </a:cubicBezTo>
                  <a:cubicBezTo>
                    <a:pt x="458" y="430"/>
                    <a:pt x="457" y="428"/>
                    <a:pt x="456" y="427"/>
                  </a:cubicBezTo>
                  <a:cubicBezTo>
                    <a:pt x="455" y="427"/>
                    <a:pt x="454" y="428"/>
                    <a:pt x="453" y="427"/>
                  </a:cubicBezTo>
                  <a:cubicBezTo>
                    <a:pt x="451" y="427"/>
                    <a:pt x="449" y="425"/>
                    <a:pt x="448" y="424"/>
                  </a:cubicBezTo>
                  <a:cubicBezTo>
                    <a:pt x="447" y="424"/>
                    <a:pt x="445" y="424"/>
                    <a:pt x="445" y="424"/>
                  </a:cubicBezTo>
                  <a:cubicBezTo>
                    <a:pt x="443" y="424"/>
                    <a:pt x="441" y="420"/>
                    <a:pt x="440" y="420"/>
                  </a:cubicBezTo>
                  <a:cubicBezTo>
                    <a:pt x="436" y="419"/>
                    <a:pt x="430" y="423"/>
                    <a:pt x="427" y="423"/>
                  </a:cubicBezTo>
                  <a:cubicBezTo>
                    <a:pt x="427" y="421"/>
                    <a:pt x="427" y="418"/>
                    <a:pt x="426" y="415"/>
                  </a:cubicBezTo>
                  <a:cubicBezTo>
                    <a:pt x="426" y="415"/>
                    <a:pt x="424" y="413"/>
                    <a:pt x="423" y="412"/>
                  </a:cubicBezTo>
                  <a:cubicBezTo>
                    <a:pt x="423" y="411"/>
                    <a:pt x="424" y="409"/>
                    <a:pt x="423" y="408"/>
                  </a:cubicBezTo>
                  <a:cubicBezTo>
                    <a:pt x="423" y="408"/>
                    <a:pt x="421" y="407"/>
                    <a:pt x="421" y="407"/>
                  </a:cubicBezTo>
                  <a:cubicBezTo>
                    <a:pt x="421" y="406"/>
                    <a:pt x="421" y="405"/>
                    <a:pt x="421" y="405"/>
                  </a:cubicBezTo>
                  <a:cubicBezTo>
                    <a:pt x="421" y="403"/>
                    <a:pt x="419" y="401"/>
                    <a:pt x="418" y="399"/>
                  </a:cubicBezTo>
                  <a:cubicBezTo>
                    <a:pt x="413" y="400"/>
                    <a:pt x="406" y="401"/>
                    <a:pt x="405" y="398"/>
                  </a:cubicBezTo>
                  <a:cubicBezTo>
                    <a:pt x="404" y="396"/>
                    <a:pt x="405" y="393"/>
                    <a:pt x="404" y="391"/>
                  </a:cubicBezTo>
                  <a:cubicBezTo>
                    <a:pt x="404" y="391"/>
                    <a:pt x="401" y="388"/>
                    <a:pt x="401" y="388"/>
                  </a:cubicBezTo>
                  <a:cubicBezTo>
                    <a:pt x="402" y="388"/>
                    <a:pt x="403" y="387"/>
                    <a:pt x="403" y="387"/>
                  </a:cubicBezTo>
                  <a:cubicBezTo>
                    <a:pt x="404" y="385"/>
                    <a:pt x="403" y="383"/>
                    <a:pt x="403" y="381"/>
                  </a:cubicBezTo>
                  <a:cubicBezTo>
                    <a:pt x="404" y="380"/>
                    <a:pt x="407" y="377"/>
                    <a:pt x="407" y="377"/>
                  </a:cubicBezTo>
                  <a:cubicBezTo>
                    <a:pt x="408" y="376"/>
                    <a:pt x="407" y="375"/>
                    <a:pt x="407" y="374"/>
                  </a:cubicBezTo>
                  <a:cubicBezTo>
                    <a:pt x="406" y="374"/>
                    <a:pt x="406" y="374"/>
                    <a:pt x="405" y="374"/>
                  </a:cubicBezTo>
                  <a:cubicBezTo>
                    <a:pt x="406" y="373"/>
                    <a:pt x="406" y="372"/>
                    <a:pt x="406" y="372"/>
                  </a:cubicBezTo>
                  <a:cubicBezTo>
                    <a:pt x="408" y="372"/>
                    <a:pt x="410" y="372"/>
                    <a:pt x="412" y="372"/>
                  </a:cubicBezTo>
                  <a:cubicBezTo>
                    <a:pt x="412" y="370"/>
                    <a:pt x="410" y="369"/>
                    <a:pt x="411" y="367"/>
                  </a:cubicBezTo>
                  <a:cubicBezTo>
                    <a:pt x="411" y="366"/>
                    <a:pt x="417" y="362"/>
                    <a:pt x="417" y="362"/>
                  </a:cubicBezTo>
                  <a:cubicBezTo>
                    <a:pt x="417" y="362"/>
                    <a:pt x="416" y="360"/>
                    <a:pt x="417" y="360"/>
                  </a:cubicBezTo>
                  <a:cubicBezTo>
                    <a:pt x="417" y="359"/>
                    <a:pt x="421" y="359"/>
                    <a:pt x="421" y="359"/>
                  </a:cubicBezTo>
                  <a:cubicBezTo>
                    <a:pt x="421" y="357"/>
                    <a:pt x="422" y="356"/>
                    <a:pt x="422" y="353"/>
                  </a:cubicBezTo>
                  <a:cubicBezTo>
                    <a:pt x="422" y="353"/>
                    <a:pt x="424" y="353"/>
                    <a:pt x="425" y="353"/>
                  </a:cubicBezTo>
                  <a:cubicBezTo>
                    <a:pt x="425" y="353"/>
                    <a:pt x="425" y="351"/>
                    <a:pt x="425" y="350"/>
                  </a:cubicBezTo>
                  <a:cubicBezTo>
                    <a:pt x="425" y="350"/>
                    <a:pt x="427" y="350"/>
                    <a:pt x="426" y="351"/>
                  </a:cubicBezTo>
                  <a:cubicBezTo>
                    <a:pt x="427" y="351"/>
                    <a:pt x="429" y="351"/>
                    <a:pt x="430" y="351"/>
                  </a:cubicBezTo>
                  <a:cubicBezTo>
                    <a:pt x="429" y="351"/>
                    <a:pt x="430" y="349"/>
                    <a:pt x="428" y="350"/>
                  </a:cubicBezTo>
                  <a:cubicBezTo>
                    <a:pt x="428" y="349"/>
                    <a:pt x="427" y="348"/>
                    <a:pt x="427" y="348"/>
                  </a:cubicBezTo>
                  <a:cubicBezTo>
                    <a:pt x="428" y="348"/>
                    <a:pt x="430" y="348"/>
                    <a:pt x="431" y="348"/>
                  </a:cubicBezTo>
                  <a:cubicBezTo>
                    <a:pt x="431" y="348"/>
                    <a:pt x="433" y="345"/>
                    <a:pt x="430" y="346"/>
                  </a:cubicBezTo>
                  <a:cubicBezTo>
                    <a:pt x="430" y="344"/>
                    <a:pt x="430" y="344"/>
                    <a:pt x="430" y="344"/>
                  </a:cubicBezTo>
                  <a:cubicBezTo>
                    <a:pt x="435" y="346"/>
                    <a:pt x="436" y="346"/>
                    <a:pt x="441" y="344"/>
                  </a:cubicBezTo>
                  <a:cubicBezTo>
                    <a:pt x="441" y="343"/>
                    <a:pt x="442" y="344"/>
                    <a:pt x="443" y="343"/>
                  </a:cubicBezTo>
                  <a:cubicBezTo>
                    <a:pt x="443" y="343"/>
                    <a:pt x="443" y="341"/>
                    <a:pt x="443" y="341"/>
                  </a:cubicBezTo>
                  <a:cubicBezTo>
                    <a:pt x="443" y="341"/>
                    <a:pt x="443" y="339"/>
                    <a:pt x="443" y="338"/>
                  </a:cubicBezTo>
                  <a:cubicBezTo>
                    <a:pt x="442" y="338"/>
                    <a:pt x="440" y="338"/>
                    <a:pt x="440" y="338"/>
                  </a:cubicBezTo>
                  <a:cubicBezTo>
                    <a:pt x="439" y="337"/>
                    <a:pt x="440" y="335"/>
                    <a:pt x="440" y="334"/>
                  </a:cubicBezTo>
                  <a:cubicBezTo>
                    <a:pt x="438" y="333"/>
                    <a:pt x="443" y="334"/>
                    <a:pt x="444" y="334"/>
                  </a:cubicBezTo>
                  <a:cubicBezTo>
                    <a:pt x="445" y="332"/>
                    <a:pt x="445" y="332"/>
                    <a:pt x="445" y="332"/>
                  </a:cubicBezTo>
                  <a:cubicBezTo>
                    <a:pt x="446" y="332"/>
                    <a:pt x="446" y="332"/>
                    <a:pt x="446" y="332"/>
                  </a:cubicBezTo>
                  <a:cubicBezTo>
                    <a:pt x="446" y="331"/>
                    <a:pt x="446" y="330"/>
                    <a:pt x="447" y="329"/>
                  </a:cubicBezTo>
                  <a:cubicBezTo>
                    <a:pt x="444" y="328"/>
                    <a:pt x="445" y="327"/>
                    <a:pt x="446" y="324"/>
                  </a:cubicBezTo>
                  <a:cubicBezTo>
                    <a:pt x="447" y="324"/>
                    <a:pt x="448" y="324"/>
                    <a:pt x="451" y="324"/>
                  </a:cubicBezTo>
                  <a:cubicBezTo>
                    <a:pt x="451" y="323"/>
                    <a:pt x="450" y="321"/>
                    <a:pt x="451" y="321"/>
                  </a:cubicBezTo>
                  <a:cubicBezTo>
                    <a:pt x="452" y="321"/>
                    <a:pt x="459" y="323"/>
                    <a:pt x="459" y="323"/>
                  </a:cubicBezTo>
                  <a:cubicBezTo>
                    <a:pt x="460" y="323"/>
                    <a:pt x="459" y="325"/>
                    <a:pt x="461" y="325"/>
                  </a:cubicBezTo>
                  <a:cubicBezTo>
                    <a:pt x="461" y="323"/>
                    <a:pt x="461" y="323"/>
                    <a:pt x="461" y="323"/>
                  </a:cubicBezTo>
                  <a:cubicBezTo>
                    <a:pt x="462" y="322"/>
                    <a:pt x="464" y="323"/>
                    <a:pt x="465" y="322"/>
                  </a:cubicBezTo>
                  <a:cubicBezTo>
                    <a:pt x="466" y="322"/>
                    <a:pt x="468" y="320"/>
                    <a:pt x="469" y="320"/>
                  </a:cubicBezTo>
                  <a:cubicBezTo>
                    <a:pt x="468" y="314"/>
                    <a:pt x="469" y="312"/>
                    <a:pt x="472" y="310"/>
                  </a:cubicBezTo>
                  <a:cubicBezTo>
                    <a:pt x="468" y="309"/>
                    <a:pt x="465" y="307"/>
                    <a:pt x="461" y="307"/>
                  </a:cubicBezTo>
                  <a:cubicBezTo>
                    <a:pt x="455" y="307"/>
                    <a:pt x="447" y="308"/>
                    <a:pt x="443" y="308"/>
                  </a:cubicBezTo>
                  <a:cubicBezTo>
                    <a:pt x="443" y="308"/>
                    <a:pt x="443" y="306"/>
                    <a:pt x="443" y="306"/>
                  </a:cubicBezTo>
                  <a:cubicBezTo>
                    <a:pt x="445" y="306"/>
                    <a:pt x="446" y="307"/>
                    <a:pt x="447" y="306"/>
                  </a:cubicBezTo>
                  <a:cubicBezTo>
                    <a:pt x="448" y="306"/>
                    <a:pt x="451" y="305"/>
                    <a:pt x="452" y="305"/>
                  </a:cubicBezTo>
                  <a:cubicBezTo>
                    <a:pt x="452" y="304"/>
                    <a:pt x="452" y="304"/>
                    <a:pt x="452" y="304"/>
                  </a:cubicBezTo>
                  <a:cubicBezTo>
                    <a:pt x="451" y="304"/>
                    <a:pt x="449" y="303"/>
                    <a:pt x="451" y="303"/>
                  </a:cubicBezTo>
                  <a:cubicBezTo>
                    <a:pt x="451" y="302"/>
                    <a:pt x="451" y="301"/>
                    <a:pt x="451" y="300"/>
                  </a:cubicBezTo>
                  <a:cubicBezTo>
                    <a:pt x="453" y="301"/>
                    <a:pt x="455" y="303"/>
                    <a:pt x="458" y="302"/>
                  </a:cubicBezTo>
                  <a:cubicBezTo>
                    <a:pt x="459" y="302"/>
                    <a:pt x="458" y="301"/>
                    <a:pt x="461" y="301"/>
                  </a:cubicBezTo>
                  <a:cubicBezTo>
                    <a:pt x="461" y="301"/>
                    <a:pt x="463" y="303"/>
                    <a:pt x="464" y="303"/>
                  </a:cubicBezTo>
                  <a:cubicBezTo>
                    <a:pt x="465" y="303"/>
                    <a:pt x="466" y="302"/>
                    <a:pt x="467" y="302"/>
                  </a:cubicBezTo>
                  <a:cubicBezTo>
                    <a:pt x="468" y="303"/>
                    <a:pt x="472" y="307"/>
                    <a:pt x="474" y="308"/>
                  </a:cubicBezTo>
                  <a:cubicBezTo>
                    <a:pt x="474" y="308"/>
                    <a:pt x="475" y="307"/>
                    <a:pt x="476" y="307"/>
                  </a:cubicBezTo>
                  <a:cubicBezTo>
                    <a:pt x="476" y="306"/>
                    <a:pt x="475" y="306"/>
                    <a:pt x="476" y="304"/>
                  </a:cubicBezTo>
                  <a:cubicBezTo>
                    <a:pt x="477" y="302"/>
                    <a:pt x="480" y="302"/>
                    <a:pt x="479" y="297"/>
                  </a:cubicBezTo>
                  <a:cubicBezTo>
                    <a:pt x="479" y="296"/>
                    <a:pt x="476" y="294"/>
                    <a:pt x="476" y="294"/>
                  </a:cubicBezTo>
                  <a:cubicBezTo>
                    <a:pt x="477" y="294"/>
                    <a:pt x="484" y="292"/>
                    <a:pt x="484" y="292"/>
                  </a:cubicBezTo>
                  <a:cubicBezTo>
                    <a:pt x="484" y="292"/>
                    <a:pt x="490" y="297"/>
                    <a:pt x="490" y="298"/>
                  </a:cubicBezTo>
                  <a:cubicBezTo>
                    <a:pt x="490" y="298"/>
                    <a:pt x="493" y="298"/>
                    <a:pt x="494" y="298"/>
                  </a:cubicBezTo>
                  <a:cubicBezTo>
                    <a:pt x="494" y="297"/>
                    <a:pt x="494" y="297"/>
                    <a:pt x="494" y="297"/>
                  </a:cubicBezTo>
                  <a:cubicBezTo>
                    <a:pt x="496" y="297"/>
                    <a:pt x="497" y="296"/>
                    <a:pt x="499" y="296"/>
                  </a:cubicBezTo>
                  <a:cubicBezTo>
                    <a:pt x="499" y="296"/>
                    <a:pt x="498" y="295"/>
                    <a:pt x="498" y="294"/>
                  </a:cubicBezTo>
                  <a:cubicBezTo>
                    <a:pt x="498" y="294"/>
                    <a:pt x="497" y="295"/>
                    <a:pt x="496" y="294"/>
                  </a:cubicBezTo>
                  <a:cubicBezTo>
                    <a:pt x="496" y="293"/>
                    <a:pt x="496" y="293"/>
                    <a:pt x="496" y="293"/>
                  </a:cubicBezTo>
                  <a:cubicBezTo>
                    <a:pt x="496" y="292"/>
                    <a:pt x="495" y="293"/>
                    <a:pt x="494" y="292"/>
                  </a:cubicBezTo>
                  <a:cubicBezTo>
                    <a:pt x="494" y="292"/>
                    <a:pt x="493" y="291"/>
                    <a:pt x="493" y="290"/>
                  </a:cubicBezTo>
                  <a:cubicBezTo>
                    <a:pt x="492" y="289"/>
                    <a:pt x="492" y="290"/>
                    <a:pt x="492" y="288"/>
                  </a:cubicBezTo>
                  <a:cubicBezTo>
                    <a:pt x="491" y="288"/>
                    <a:pt x="490" y="289"/>
                    <a:pt x="489" y="288"/>
                  </a:cubicBezTo>
                  <a:cubicBezTo>
                    <a:pt x="490" y="288"/>
                    <a:pt x="488" y="289"/>
                    <a:pt x="491" y="286"/>
                  </a:cubicBezTo>
                  <a:cubicBezTo>
                    <a:pt x="490" y="286"/>
                    <a:pt x="492" y="286"/>
                    <a:pt x="492" y="286"/>
                  </a:cubicBezTo>
                  <a:cubicBezTo>
                    <a:pt x="493" y="286"/>
                    <a:pt x="493" y="288"/>
                    <a:pt x="494" y="288"/>
                  </a:cubicBezTo>
                  <a:cubicBezTo>
                    <a:pt x="495" y="288"/>
                    <a:pt x="495" y="287"/>
                    <a:pt x="496" y="287"/>
                  </a:cubicBezTo>
                  <a:cubicBezTo>
                    <a:pt x="497" y="288"/>
                    <a:pt x="496" y="290"/>
                    <a:pt x="497" y="291"/>
                  </a:cubicBezTo>
                  <a:cubicBezTo>
                    <a:pt x="498" y="292"/>
                    <a:pt x="499" y="291"/>
                    <a:pt x="500" y="292"/>
                  </a:cubicBezTo>
                  <a:cubicBezTo>
                    <a:pt x="501" y="292"/>
                    <a:pt x="501" y="294"/>
                    <a:pt x="502" y="294"/>
                  </a:cubicBezTo>
                  <a:cubicBezTo>
                    <a:pt x="503" y="294"/>
                    <a:pt x="503" y="294"/>
                    <a:pt x="503" y="294"/>
                  </a:cubicBezTo>
                  <a:cubicBezTo>
                    <a:pt x="503" y="294"/>
                    <a:pt x="507" y="289"/>
                    <a:pt x="508" y="288"/>
                  </a:cubicBezTo>
                  <a:cubicBezTo>
                    <a:pt x="508" y="288"/>
                    <a:pt x="508" y="288"/>
                    <a:pt x="508" y="288"/>
                  </a:cubicBezTo>
                  <a:cubicBezTo>
                    <a:pt x="509" y="287"/>
                    <a:pt x="511" y="288"/>
                    <a:pt x="512" y="287"/>
                  </a:cubicBezTo>
                  <a:cubicBezTo>
                    <a:pt x="513" y="287"/>
                    <a:pt x="516" y="284"/>
                    <a:pt x="518" y="283"/>
                  </a:cubicBezTo>
                  <a:cubicBezTo>
                    <a:pt x="520" y="282"/>
                    <a:pt x="520" y="284"/>
                    <a:pt x="522" y="283"/>
                  </a:cubicBezTo>
                  <a:cubicBezTo>
                    <a:pt x="524" y="282"/>
                    <a:pt x="527" y="278"/>
                    <a:pt x="526" y="275"/>
                  </a:cubicBezTo>
                  <a:cubicBezTo>
                    <a:pt x="525" y="273"/>
                    <a:pt x="525" y="273"/>
                    <a:pt x="525" y="273"/>
                  </a:cubicBezTo>
                  <a:cubicBezTo>
                    <a:pt x="523" y="269"/>
                    <a:pt x="523" y="272"/>
                    <a:pt x="520" y="271"/>
                  </a:cubicBezTo>
                  <a:cubicBezTo>
                    <a:pt x="519" y="270"/>
                    <a:pt x="516" y="265"/>
                    <a:pt x="516" y="264"/>
                  </a:cubicBezTo>
                  <a:cubicBezTo>
                    <a:pt x="517" y="263"/>
                    <a:pt x="514" y="260"/>
                    <a:pt x="516" y="258"/>
                  </a:cubicBezTo>
                  <a:cubicBezTo>
                    <a:pt x="517" y="257"/>
                    <a:pt x="519" y="257"/>
                    <a:pt x="520" y="257"/>
                  </a:cubicBezTo>
                  <a:cubicBezTo>
                    <a:pt x="521" y="254"/>
                    <a:pt x="521" y="254"/>
                    <a:pt x="521" y="254"/>
                  </a:cubicBezTo>
                  <a:cubicBezTo>
                    <a:pt x="520" y="254"/>
                    <a:pt x="518" y="254"/>
                    <a:pt x="518" y="254"/>
                  </a:cubicBezTo>
                  <a:cubicBezTo>
                    <a:pt x="518" y="253"/>
                    <a:pt x="517" y="254"/>
                    <a:pt x="517" y="252"/>
                  </a:cubicBezTo>
                  <a:cubicBezTo>
                    <a:pt x="517" y="252"/>
                    <a:pt x="526" y="244"/>
                    <a:pt x="521" y="243"/>
                  </a:cubicBezTo>
                  <a:cubicBezTo>
                    <a:pt x="520" y="242"/>
                    <a:pt x="516" y="244"/>
                    <a:pt x="514" y="244"/>
                  </a:cubicBezTo>
                  <a:cubicBezTo>
                    <a:pt x="513" y="242"/>
                    <a:pt x="511" y="239"/>
                    <a:pt x="514" y="239"/>
                  </a:cubicBezTo>
                  <a:cubicBezTo>
                    <a:pt x="512" y="238"/>
                    <a:pt x="511" y="238"/>
                    <a:pt x="510" y="237"/>
                  </a:cubicBezTo>
                  <a:cubicBezTo>
                    <a:pt x="510" y="236"/>
                    <a:pt x="511" y="236"/>
                    <a:pt x="510" y="235"/>
                  </a:cubicBezTo>
                  <a:cubicBezTo>
                    <a:pt x="508" y="234"/>
                    <a:pt x="506" y="234"/>
                    <a:pt x="504" y="234"/>
                  </a:cubicBezTo>
                  <a:cubicBezTo>
                    <a:pt x="503" y="235"/>
                    <a:pt x="503" y="236"/>
                    <a:pt x="502" y="236"/>
                  </a:cubicBezTo>
                  <a:cubicBezTo>
                    <a:pt x="502" y="236"/>
                    <a:pt x="500" y="234"/>
                    <a:pt x="500" y="234"/>
                  </a:cubicBezTo>
                  <a:cubicBezTo>
                    <a:pt x="496" y="232"/>
                    <a:pt x="493" y="233"/>
                    <a:pt x="488" y="233"/>
                  </a:cubicBezTo>
                  <a:cubicBezTo>
                    <a:pt x="488" y="234"/>
                    <a:pt x="490" y="234"/>
                    <a:pt x="490" y="235"/>
                  </a:cubicBezTo>
                  <a:cubicBezTo>
                    <a:pt x="490" y="235"/>
                    <a:pt x="489" y="241"/>
                    <a:pt x="490" y="244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6"/>
                    <a:pt x="494" y="247"/>
                    <a:pt x="494" y="247"/>
                  </a:cubicBezTo>
                  <a:cubicBezTo>
                    <a:pt x="493" y="247"/>
                    <a:pt x="493" y="249"/>
                    <a:pt x="493" y="249"/>
                  </a:cubicBezTo>
                  <a:cubicBezTo>
                    <a:pt x="493" y="250"/>
                    <a:pt x="494" y="250"/>
                    <a:pt x="494" y="251"/>
                  </a:cubicBezTo>
                  <a:cubicBezTo>
                    <a:pt x="494" y="251"/>
                    <a:pt x="493" y="250"/>
                    <a:pt x="492" y="251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4" y="252"/>
                    <a:pt x="492" y="253"/>
                    <a:pt x="492" y="253"/>
                  </a:cubicBezTo>
                  <a:cubicBezTo>
                    <a:pt x="492" y="253"/>
                    <a:pt x="489" y="253"/>
                    <a:pt x="488" y="253"/>
                  </a:cubicBezTo>
                  <a:cubicBezTo>
                    <a:pt x="487" y="255"/>
                    <a:pt x="487" y="258"/>
                    <a:pt x="486" y="260"/>
                  </a:cubicBezTo>
                  <a:cubicBezTo>
                    <a:pt x="486" y="260"/>
                    <a:pt x="485" y="261"/>
                    <a:pt x="485" y="261"/>
                  </a:cubicBezTo>
                  <a:cubicBezTo>
                    <a:pt x="485" y="262"/>
                    <a:pt x="486" y="262"/>
                    <a:pt x="486" y="263"/>
                  </a:cubicBezTo>
                  <a:cubicBezTo>
                    <a:pt x="486" y="263"/>
                    <a:pt x="484" y="264"/>
                    <a:pt x="484" y="264"/>
                  </a:cubicBezTo>
                  <a:cubicBezTo>
                    <a:pt x="483" y="264"/>
                    <a:pt x="483" y="266"/>
                    <a:pt x="483" y="267"/>
                  </a:cubicBezTo>
                  <a:cubicBezTo>
                    <a:pt x="482" y="268"/>
                    <a:pt x="478" y="270"/>
                    <a:pt x="479" y="274"/>
                  </a:cubicBezTo>
                  <a:cubicBezTo>
                    <a:pt x="479" y="274"/>
                    <a:pt x="480" y="275"/>
                    <a:pt x="480" y="276"/>
                  </a:cubicBezTo>
                  <a:cubicBezTo>
                    <a:pt x="478" y="277"/>
                    <a:pt x="477" y="277"/>
                    <a:pt x="474" y="278"/>
                  </a:cubicBezTo>
                  <a:cubicBezTo>
                    <a:pt x="475" y="278"/>
                    <a:pt x="475" y="280"/>
                    <a:pt x="475" y="281"/>
                  </a:cubicBezTo>
                  <a:cubicBezTo>
                    <a:pt x="473" y="281"/>
                    <a:pt x="473" y="279"/>
                    <a:pt x="472" y="279"/>
                  </a:cubicBezTo>
                  <a:cubicBezTo>
                    <a:pt x="471" y="279"/>
                    <a:pt x="471" y="279"/>
                    <a:pt x="469" y="280"/>
                  </a:cubicBezTo>
                  <a:cubicBezTo>
                    <a:pt x="468" y="278"/>
                    <a:pt x="467" y="274"/>
                    <a:pt x="466" y="273"/>
                  </a:cubicBezTo>
                  <a:cubicBezTo>
                    <a:pt x="465" y="272"/>
                    <a:pt x="463" y="272"/>
                    <a:pt x="463" y="272"/>
                  </a:cubicBezTo>
                  <a:cubicBezTo>
                    <a:pt x="462" y="271"/>
                    <a:pt x="459" y="265"/>
                    <a:pt x="459" y="264"/>
                  </a:cubicBezTo>
                  <a:cubicBezTo>
                    <a:pt x="460" y="263"/>
                    <a:pt x="460" y="261"/>
                    <a:pt x="462" y="261"/>
                  </a:cubicBezTo>
                  <a:cubicBezTo>
                    <a:pt x="463" y="261"/>
                    <a:pt x="463" y="261"/>
                    <a:pt x="463" y="261"/>
                  </a:cubicBezTo>
                  <a:cubicBezTo>
                    <a:pt x="463" y="259"/>
                    <a:pt x="462" y="257"/>
                    <a:pt x="463" y="255"/>
                  </a:cubicBezTo>
                  <a:cubicBezTo>
                    <a:pt x="463" y="255"/>
                    <a:pt x="464" y="254"/>
                    <a:pt x="464" y="253"/>
                  </a:cubicBezTo>
                  <a:cubicBezTo>
                    <a:pt x="466" y="251"/>
                    <a:pt x="466" y="251"/>
                    <a:pt x="466" y="251"/>
                  </a:cubicBezTo>
                  <a:cubicBezTo>
                    <a:pt x="466" y="250"/>
                    <a:pt x="465" y="248"/>
                    <a:pt x="465" y="248"/>
                  </a:cubicBezTo>
                  <a:cubicBezTo>
                    <a:pt x="464" y="246"/>
                    <a:pt x="463" y="243"/>
                    <a:pt x="462" y="241"/>
                  </a:cubicBezTo>
                  <a:cubicBezTo>
                    <a:pt x="460" y="242"/>
                    <a:pt x="455" y="243"/>
                    <a:pt x="454" y="245"/>
                  </a:cubicBezTo>
                  <a:cubicBezTo>
                    <a:pt x="453" y="246"/>
                    <a:pt x="453" y="250"/>
                    <a:pt x="453" y="251"/>
                  </a:cubicBezTo>
                  <a:cubicBezTo>
                    <a:pt x="454" y="251"/>
                    <a:pt x="453" y="255"/>
                    <a:pt x="453" y="257"/>
                  </a:cubicBezTo>
                  <a:cubicBezTo>
                    <a:pt x="452" y="257"/>
                    <a:pt x="452" y="256"/>
                    <a:pt x="451" y="257"/>
                  </a:cubicBezTo>
                  <a:cubicBezTo>
                    <a:pt x="449" y="258"/>
                    <a:pt x="449" y="258"/>
                    <a:pt x="449" y="258"/>
                  </a:cubicBezTo>
                  <a:cubicBezTo>
                    <a:pt x="448" y="264"/>
                    <a:pt x="451" y="262"/>
                    <a:pt x="445" y="262"/>
                  </a:cubicBezTo>
                  <a:cubicBezTo>
                    <a:pt x="445" y="261"/>
                    <a:pt x="445" y="261"/>
                    <a:pt x="445" y="261"/>
                  </a:cubicBezTo>
                  <a:cubicBezTo>
                    <a:pt x="445" y="261"/>
                    <a:pt x="446" y="259"/>
                    <a:pt x="446" y="258"/>
                  </a:cubicBezTo>
                  <a:cubicBezTo>
                    <a:pt x="446" y="257"/>
                    <a:pt x="444" y="254"/>
                    <a:pt x="444" y="253"/>
                  </a:cubicBezTo>
                  <a:cubicBezTo>
                    <a:pt x="443" y="252"/>
                    <a:pt x="443" y="252"/>
                    <a:pt x="442" y="251"/>
                  </a:cubicBezTo>
                  <a:cubicBezTo>
                    <a:pt x="445" y="251"/>
                    <a:pt x="441" y="246"/>
                    <a:pt x="441" y="246"/>
                  </a:cubicBezTo>
                  <a:cubicBezTo>
                    <a:pt x="440" y="246"/>
                    <a:pt x="440" y="244"/>
                    <a:pt x="440" y="242"/>
                  </a:cubicBezTo>
                  <a:cubicBezTo>
                    <a:pt x="437" y="242"/>
                    <a:pt x="434" y="242"/>
                    <a:pt x="431" y="241"/>
                  </a:cubicBezTo>
                  <a:cubicBezTo>
                    <a:pt x="431" y="240"/>
                    <a:pt x="430" y="238"/>
                    <a:pt x="429" y="238"/>
                  </a:cubicBezTo>
                  <a:cubicBezTo>
                    <a:pt x="429" y="238"/>
                    <a:pt x="427" y="238"/>
                    <a:pt x="427" y="237"/>
                  </a:cubicBezTo>
                  <a:cubicBezTo>
                    <a:pt x="426" y="237"/>
                    <a:pt x="426" y="236"/>
                    <a:pt x="426" y="235"/>
                  </a:cubicBezTo>
                  <a:cubicBezTo>
                    <a:pt x="425" y="235"/>
                    <a:pt x="425" y="235"/>
                    <a:pt x="425" y="235"/>
                  </a:cubicBezTo>
                  <a:cubicBezTo>
                    <a:pt x="426" y="235"/>
                    <a:pt x="427" y="233"/>
                    <a:pt x="427" y="233"/>
                  </a:cubicBezTo>
                  <a:cubicBezTo>
                    <a:pt x="428" y="232"/>
                    <a:pt x="429" y="233"/>
                    <a:pt x="429" y="233"/>
                  </a:cubicBezTo>
                  <a:cubicBezTo>
                    <a:pt x="429" y="233"/>
                    <a:pt x="432" y="230"/>
                    <a:pt x="433" y="230"/>
                  </a:cubicBezTo>
                  <a:cubicBezTo>
                    <a:pt x="433" y="230"/>
                    <a:pt x="433" y="227"/>
                    <a:pt x="433" y="227"/>
                  </a:cubicBezTo>
                  <a:cubicBezTo>
                    <a:pt x="433" y="227"/>
                    <a:pt x="430" y="227"/>
                    <a:pt x="431" y="227"/>
                  </a:cubicBezTo>
                  <a:cubicBezTo>
                    <a:pt x="430" y="228"/>
                    <a:pt x="429" y="228"/>
                    <a:pt x="428" y="229"/>
                  </a:cubicBezTo>
                  <a:cubicBezTo>
                    <a:pt x="429" y="227"/>
                    <a:pt x="429" y="225"/>
                    <a:pt x="430" y="223"/>
                  </a:cubicBezTo>
                  <a:cubicBezTo>
                    <a:pt x="430" y="223"/>
                    <a:pt x="431" y="223"/>
                    <a:pt x="431" y="223"/>
                  </a:cubicBezTo>
                  <a:cubicBezTo>
                    <a:pt x="433" y="225"/>
                    <a:pt x="433" y="225"/>
                    <a:pt x="433" y="225"/>
                  </a:cubicBezTo>
                  <a:cubicBezTo>
                    <a:pt x="434" y="225"/>
                    <a:pt x="436" y="225"/>
                    <a:pt x="437" y="225"/>
                  </a:cubicBezTo>
                  <a:cubicBezTo>
                    <a:pt x="437" y="220"/>
                    <a:pt x="437" y="220"/>
                    <a:pt x="437" y="220"/>
                  </a:cubicBezTo>
                  <a:cubicBezTo>
                    <a:pt x="436" y="220"/>
                    <a:pt x="435" y="220"/>
                    <a:pt x="435" y="221"/>
                  </a:cubicBezTo>
                  <a:cubicBezTo>
                    <a:pt x="433" y="217"/>
                    <a:pt x="433" y="217"/>
                    <a:pt x="433" y="217"/>
                  </a:cubicBezTo>
                  <a:cubicBezTo>
                    <a:pt x="431" y="216"/>
                    <a:pt x="430" y="217"/>
                    <a:pt x="429" y="217"/>
                  </a:cubicBezTo>
                  <a:cubicBezTo>
                    <a:pt x="428" y="216"/>
                    <a:pt x="426" y="213"/>
                    <a:pt x="425" y="212"/>
                  </a:cubicBezTo>
                  <a:cubicBezTo>
                    <a:pt x="423" y="212"/>
                    <a:pt x="422" y="212"/>
                    <a:pt x="421" y="212"/>
                  </a:cubicBezTo>
                  <a:cubicBezTo>
                    <a:pt x="421" y="211"/>
                    <a:pt x="421" y="211"/>
                    <a:pt x="421" y="211"/>
                  </a:cubicBezTo>
                  <a:cubicBezTo>
                    <a:pt x="419" y="211"/>
                    <a:pt x="418" y="209"/>
                    <a:pt x="417" y="209"/>
                  </a:cubicBezTo>
                  <a:cubicBezTo>
                    <a:pt x="417" y="209"/>
                    <a:pt x="416" y="209"/>
                    <a:pt x="415" y="209"/>
                  </a:cubicBezTo>
                  <a:cubicBezTo>
                    <a:pt x="415" y="207"/>
                    <a:pt x="415" y="207"/>
                    <a:pt x="415" y="207"/>
                  </a:cubicBezTo>
                  <a:cubicBezTo>
                    <a:pt x="411" y="203"/>
                    <a:pt x="411" y="203"/>
                    <a:pt x="411" y="203"/>
                  </a:cubicBezTo>
                  <a:cubicBezTo>
                    <a:pt x="410" y="204"/>
                    <a:pt x="410" y="204"/>
                    <a:pt x="409" y="204"/>
                  </a:cubicBezTo>
                  <a:cubicBezTo>
                    <a:pt x="409" y="204"/>
                    <a:pt x="409" y="202"/>
                    <a:pt x="409" y="201"/>
                  </a:cubicBezTo>
                  <a:cubicBezTo>
                    <a:pt x="407" y="201"/>
                    <a:pt x="408" y="203"/>
                    <a:pt x="406" y="202"/>
                  </a:cubicBezTo>
                  <a:cubicBezTo>
                    <a:pt x="406" y="202"/>
                    <a:pt x="406" y="200"/>
                    <a:pt x="406" y="199"/>
                  </a:cubicBezTo>
                  <a:cubicBezTo>
                    <a:pt x="407" y="199"/>
                    <a:pt x="408" y="199"/>
                    <a:pt x="409" y="199"/>
                  </a:cubicBezTo>
                  <a:cubicBezTo>
                    <a:pt x="408" y="199"/>
                    <a:pt x="409" y="198"/>
                    <a:pt x="409" y="198"/>
                  </a:cubicBezTo>
                  <a:cubicBezTo>
                    <a:pt x="410" y="198"/>
                    <a:pt x="408" y="197"/>
                    <a:pt x="408" y="197"/>
                  </a:cubicBezTo>
                  <a:cubicBezTo>
                    <a:pt x="408" y="197"/>
                    <a:pt x="409" y="195"/>
                    <a:pt x="409" y="195"/>
                  </a:cubicBezTo>
                  <a:cubicBezTo>
                    <a:pt x="410" y="194"/>
                    <a:pt x="411" y="194"/>
                    <a:pt x="413" y="193"/>
                  </a:cubicBezTo>
                  <a:cubicBezTo>
                    <a:pt x="413" y="193"/>
                    <a:pt x="413" y="193"/>
                    <a:pt x="413" y="193"/>
                  </a:cubicBezTo>
                  <a:cubicBezTo>
                    <a:pt x="414" y="192"/>
                    <a:pt x="410" y="190"/>
                    <a:pt x="409" y="189"/>
                  </a:cubicBezTo>
                  <a:cubicBezTo>
                    <a:pt x="410" y="189"/>
                    <a:pt x="409" y="187"/>
                    <a:pt x="409" y="187"/>
                  </a:cubicBezTo>
                  <a:cubicBezTo>
                    <a:pt x="409" y="187"/>
                    <a:pt x="411" y="187"/>
                    <a:pt x="410" y="186"/>
                  </a:cubicBezTo>
                  <a:cubicBezTo>
                    <a:pt x="411" y="186"/>
                    <a:pt x="411" y="185"/>
                    <a:pt x="411" y="185"/>
                  </a:cubicBezTo>
                  <a:cubicBezTo>
                    <a:pt x="414" y="184"/>
                    <a:pt x="417" y="185"/>
                    <a:pt x="420" y="185"/>
                  </a:cubicBezTo>
                  <a:cubicBezTo>
                    <a:pt x="423" y="185"/>
                    <a:pt x="431" y="183"/>
                    <a:pt x="434" y="182"/>
                  </a:cubicBezTo>
                  <a:cubicBezTo>
                    <a:pt x="436" y="181"/>
                    <a:pt x="436" y="178"/>
                    <a:pt x="438" y="177"/>
                  </a:cubicBezTo>
                  <a:cubicBezTo>
                    <a:pt x="439" y="176"/>
                    <a:pt x="440" y="176"/>
                    <a:pt x="441" y="175"/>
                  </a:cubicBezTo>
                  <a:cubicBezTo>
                    <a:pt x="441" y="174"/>
                    <a:pt x="440" y="173"/>
                    <a:pt x="441" y="172"/>
                  </a:cubicBezTo>
                  <a:cubicBezTo>
                    <a:pt x="441" y="172"/>
                    <a:pt x="442" y="172"/>
                    <a:pt x="442" y="171"/>
                  </a:cubicBezTo>
                  <a:cubicBezTo>
                    <a:pt x="443" y="170"/>
                    <a:pt x="443" y="168"/>
                    <a:pt x="444" y="166"/>
                  </a:cubicBezTo>
                  <a:cubicBezTo>
                    <a:pt x="438" y="165"/>
                    <a:pt x="436" y="164"/>
                    <a:pt x="430" y="164"/>
                  </a:cubicBezTo>
                  <a:cubicBezTo>
                    <a:pt x="429" y="165"/>
                    <a:pt x="430" y="165"/>
                    <a:pt x="429" y="166"/>
                  </a:cubicBezTo>
                  <a:cubicBezTo>
                    <a:pt x="428" y="165"/>
                    <a:pt x="428" y="163"/>
                    <a:pt x="427" y="163"/>
                  </a:cubicBezTo>
                  <a:cubicBezTo>
                    <a:pt x="425" y="161"/>
                    <a:pt x="416" y="160"/>
                    <a:pt x="412" y="160"/>
                  </a:cubicBezTo>
                  <a:cubicBezTo>
                    <a:pt x="411" y="161"/>
                    <a:pt x="410" y="163"/>
                    <a:pt x="409" y="165"/>
                  </a:cubicBezTo>
                  <a:cubicBezTo>
                    <a:pt x="408" y="164"/>
                    <a:pt x="408" y="164"/>
                    <a:pt x="407" y="163"/>
                  </a:cubicBezTo>
                  <a:cubicBezTo>
                    <a:pt x="404" y="163"/>
                    <a:pt x="402" y="163"/>
                    <a:pt x="399" y="164"/>
                  </a:cubicBezTo>
                  <a:cubicBezTo>
                    <a:pt x="401" y="170"/>
                    <a:pt x="401" y="168"/>
                    <a:pt x="397" y="168"/>
                  </a:cubicBezTo>
                  <a:cubicBezTo>
                    <a:pt x="397" y="168"/>
                    <a:pt x="397" y="171"/>
                    <a:pt x="397" y="171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7" y="173"/>
                    <a:pt x="397" y="174"/>
                  </a:cubicBezTo>
                  <a:cubicBezTo>
                    <a:pt x="397" y="175"/>
                    <a:pt x="399" y="177"/>
                    <a:pt x="399" y="177"/>
                  </a:cubicBezTo>
                  <a:cubicBezTo>
                    <a:pt x="400" y="179"/>
                    <a:pt x="399" y="180"/>
                    <a:pt x="400" y="183"/>
                  </a:cubicBezTo>
                  <a:cubicBezTo>
                    <a:pt x="401" y="183"/>
                    <a:pt x="401" y="183"/>
                    <a:pt x="401" y="183"/>
                  </a:cubicBezTo>
                  <a:cubicBezTo>
                    <a:pt x="402" y="184"/>
                    <a:pt x="401" y="185"/>
                    <a:pt x="401" y="186"/>
                  </a:cubicBezTo>
                  <a:cubicBezTo>
                    <a:pt x="400" y="187"/>
                    <a:pt x="400" y="187"/>
                    <a:pt x="399" y="188"/>
                  </a:cubicBezTo>
                  <a:cubicBezTo>
                    <a:pt x="400" y="189"/>
                    <a:pt x="402" y="190"/>
                    <a:pt x="403" y="191"/>
                  </a:cubicBezTo>
                  <a:cubicBezTo>
                    <a:pt x="403" y="192"/>
                    <a:pt x="401" y="199"/>
                    <a:pt x="403" y="199"/>
                  </a:cubicBezTo>
                  <a:cubicBezTo>
                    <a:pt x="403" y="199"/>
                    <a:pt x="401" y="200"/>
                    <a:pt x="402" y="201"/>
                  </a:cubicBezTo>
                  <a:cubicBezTo>
                    <a:pt x="401" y="201"/>
                    <a:pt x="400" y="201"/>
                    <a:pt x="399" y="201"/>
                  </a:cubicBezTo>
                  <a:cubicBezTo>
                    <a:pt x="398" y="202"/>
                    <a:pt x="397" y="204"/>
                    <a:pt x="397" y="205"/>
                  </a:cubicBezTo>
                  <a:cubicBezTo>
                    <a:pt x="399" y="206"/>
                    <a:pt x="400" y="207"/>
                    <a:pt x="401" y="209"/>
                  </a:cubicBezTo>
                  <a:cubicBezTo>
                    <a:pt x="401" y="209"/>
                    <a:pt x="400" y="210"/>
                    <a:pt x="399" y="209"/>
                  </a:cubicBezTo>
                  <a:cubicBezTo>
                    <a:pt x="399" y="209"/>
                    <a:pt x="397" y="208"/>
                    <a:pt x="397" y="207"/>
                  </a:cubicBezTo>
                  <a:cubicBezTo>
                    <a:pt x="397" y="207"/>
                    <a:pt x="395" y="207"/>
                    <a:pt x="395" y="207"/>
                  </a:cubicBezTo>
                  <a:cubicBezTo>
                    <a:pt x="394" y="208"/>
                    <a:pt x="395" y="209"/>
                    <a:pt x="395" y="210"/>
                  </a:cubicBezTo>
                  <a:cubicBezTo>
                    <a:pt x="395" y="210"/>
                    <a:pt x="393" y="211"/>
                    <a:pt x="393" y="211"/>
                  </a:cubicBezTo>
                  <a:cubicBezTo>
                    <a:pt x="392" y="211"/>
                    <a:pt x="393" y="213"/>
                    <a:pt x="392" y="213"/>
                  </a:cubicBezTo>
                  <a:cubicBezTo>
                    <a:pt x="392" y="212"/>
                    <a:pt x="393" y="215"/>
                    <a:pt x="393" y="215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93" y="220"/>
                    <a:pt x="392" y="219"/>
                    <a:pt x="395" y="222"/>
                  </a:cubicBezTo>
                  <a:cubicBezTo>
                    <a:pt x="393" y="222"/>
                    <a:pt x="392" y="222"/>
                    <a:pt x="389" y="223"/>
                  </a:cubicBezTo>
                  <a:cubicBezTo>
                    <a:pt x="390" y="224"/>
                    <a:pt x="389" y="226"/>
                    <a:pt x="391" y="225"/>
                  </a:cubicBezTo>
                  <a:cubicBezTo>
                    <a:pt x="390" y="227"/>
                    <a:pt x="390" y="227"/>
                    <a:pt x="390" y="227"/>
                  </a:cubicBezTo>
                  <a:cubicBezTo>
                    <a:pt x="393" y="230"/>
                    <a:pt x="393" y="230"/>
                    <a:pt x="393" y="230"/>
                  </a:cubicBezTo>
                  <a:cubicBezTo>
                    <a:pt x="394" y="230"/>
                    <a:pt x="395" y="230"/>
                    <a:pt x="396" y="230"/>
                  </a:cubicBezTo>
                  <a:cubicBezTo>
                    <a:pt x="397" y="230"/>
                    <a:pt x="396" y="232"/>
                    <a:pt x="396" y="232"/>
                  </a:cubicBezTo>
                  <a:cubicBezTo>
                    <a:pt x="396" y="232"/>
                    <a:pt x="394" y="233"/>
                    <a:pt x="394" y="233"/>
                  </a:cubicBezTo>
                  <a:cubicBezTo>
                    <a:pt x="394" y="235"/>
                    <a:pt x="393" y="238"/>
                    <a:pt x="395" y="237"/>
                  </a:cubicBezTo>
                  <a:cubicBezTo>
                    <a:pt x="395" y="237"/>
                    <a:pt x="397" y="235"/>
                    <a:pt x="396" y="235"/>
                  </a:cubicBezTo>
                  <a:cubicBezTo>
                    <a:pt x="398" y="236"/>
                    <a:pt x="396" y="236"/>
                    <a:pt x="397" y="237"/>
                  </a:cubicBezTo>
                  <a:cubicBezTo>
                    <a:pt x="397" y="237"/>
                    <a:pt x="400" y="236"/>
                    <a:pt x="399" y="235"/>
                  </a:cubicBezTo>
                  <a:cubicBezTo>
                    <a:pt x="399" y="234"/>
                    <a:pt x="398" y="233"/>
                    <a:pt x="399" y="232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5" y="233"/>
                    <a:pt x="407" y="236"/>
                    <a:pt x="409" y="240"/>
                  </a:cubicBezTo>
                  <a:cubicBezTo>
                    <a:pt x="411" y="239"/>
                    <a:pt x="412" y="240"/>
                    <a:pt x="414" y="239"/>
                  </a:cubicBezTo>
                  <a:cubicBezTo>
                    <a:pt x="416" y="238"/>
                    <a:pt x="418" y="235"/>
                    <a:pt x="421" y="235"/>
                  </a:cubicBezTo>
                  <a:cubicBezTo>
                    <a:pt x="422" y="234"/>
                    <a:pt x="422" y="235"/>
                    <a:pt x="423" y="235"/>
                  </a:cubicBezTo>
                  <a:cubicBezTo>
                    <a:pt x="423" y="235"/>
                    <a:pt x="423" y="237"/>
                    <a:pt x="423" y="237"/>
                  </a:cubicBezTo>
                  <a:cubicBezTo>
                    <a:pt x="422" y="237"/>
                    <a:pt x="420" y="237"/>
                    <a:pt x="419" y="237"/>
                  </a:cubicBezTo>
                  <a:cubicBezTo>
                    <a:pt x="418" y="237"/>
                    <a:pt x="417" y="238"/>
                    <a:pt x="417" y="239"/>
                  </a:cubicBezTo>
                  <a:cubicBezTo>
                    <a:pt x="416" y="241"/>
                    <a:pt x="417" y="243"/>
                    <a:pt x="417" y="245"/>
                  </a:cubicBezTo>
                  <a:cubicBezTo>
                    <a:pt x="415" y="245"/>
                    <a:pt x="411" y="243"/>
                    <a:pt x="410" y="243"/>
                  </a:cubicBezTo>
                  <a:cubicBezTo>
                    <a:pt x="409" y="243"/>
                    <a:pt x="408" y="245"/>
                    <a:pt x="407" y="245"/>
                  </a:cubicBezTo>
                  <a:cubicBezTo>
                    <a:pt x="407" y="246"/>
                    <a:pt x="408" y="247"/>
                    <a:pt x="407" y="247"/>
                  </a:cubicBezTo>
                  <a:cubicBezTo>
                    <a:pt x="407" y="247"/>
                    <a:pt x="409" y="250"/>
                    <a:pt x="409" y="250"/>
                  </a:cubicBezTo>
                  <a:cubicBezTo>
                    <a:pt x="407" y="251"/>
                    <a:pt x="406" y="256"/>
                    <a:pt x="411" y="255"/>
                  </a:cubicBezTo>
                  <a:cubicBezTo>
                    <a:pt x="412" y="255"/>
                    <a:pt x="414" y="252"/>
                    <a:pt x="415" y="252"/>
                  </a:cubicBezTo>
                  <a:cubicBezTo>
                    <a:pt x="414" y="254"/>
                    <a:pt x="414" y="254"/>
                    <a:pt x="415" y="255"/>
                  </a:cubicBezTo>
                  <a:cubicBezTo>
                    <a:pt x="415" y="256"/>
                    <a:pt x="415" y="255"/>
                    <a:pt x="415" y="257"/>
                  </a:cubicBezTo>
                  <a:cubicBezTo>
                    <a:pt x="414" y="257"/>
                    <a:pt x="411" y="259"/>
                    <a:pt x="409" y="259"/>
                  </a:cubicBezTo>
                  <a:cubicBezTo>
                    <a:pt x="409" y="259"/>
                    <a:pt x="407" y="259"/>
                    <a:pt x="407" y="259"/>
                  </a:cubicBezTo>
                  <a:cubicBezTo>
                    <a:pt x="404" y="260"/>
                    <a:pt x="404" y="265"/>
                    <a:pt x="401" y="267"/>
                  </a:cubicBezTo>
                  <a:cubicBezTo>
                    <a:pt x="401" y="267"/>
                    <a:pt x="398" y="266"/>
                    <a:pt x="397" y="266"/>
                  </a:cubicBezTo>
                  <a:cubicBezTo>
                    <a:pt x="397" y="267"/>
                    <a:pt x="397" y="267"/>
                    <a:pt x="397" y="267"/>
                  </a:cubicBezTo>
                  <a:cubicBezTo>
                    <a:pt x="398" y="267"/>
                    <a:pt x="398" y="267"/>
                    <a:pt x="398" y="268"/>
                  </a:cubicBezTo>
                  <a:cubicBezTo>
                    <a:pt x="398" y="268"/>
                    <a:pt x="396" y="269"/>
                    <a:pt x="396" y="269"/>
                  </a:cubicBezTo>
                  <a:cubicBezTo>
                    <a:pt x="396" y="270"/>
                    <a:pt x="396" y="271"/>
                    <a:pt x="396" y="272"/>
                  </a:cubicBezTo>
                  <a:cubicBezTo>
                    <a:pt x="396" y="272"/>
                    <a:pt x="393" y="273"/>
                    <a:pt x="393" y="273"/>
                  </a:cubicBezTo>
                  <a:cubicBezTo>
                    <a:pt x="393" y="275"/>
                    <a:pt x="393" y="275"/>
                    <a:pt x="393" y="275"/>
                  </a:cubicBezTo>
                  <a:cubicBezTo>
                    <a:pt x="394" y="275"/>
                    <a:pt x="396" y="275"/>
                    <a:pt x="397" y="276"/>
                  </a:cubicBezTo>
                  <a:cubicBezTo>
                    <a:pt x="397" y="277"/>
                    <a:pt x="396" y="278"/>
                    <a:pt x="396" y="279"/>
                  </a:cubicBezTo>
                  <a:cubicBezTo>
                    <a:pt x="397" y="280"/>
                    <a:pt x="398" y="280"/>
                    <a:pt x="400" y="281"/>
                  </a:cubicBezTo>
                  <a:cubicBezTo>
                    <a:pt x="400" y="282"/>
                    <a:pt x="400" y="282"/>
                    <a:pt x="400" y="282"/>
                  </a:cubicBezTo>
                  <a:cubicBezTo>
                    <a:pt x="399" y="282"/>
                    <a:pt x="399" y="282"/>
                    <a:pt x="399" y="282"/>
                  </a:cubicBezTo>
                  <a:cubicBezTo>
                    <a:pt x="398" y="283"/>
                    <a:pt x="398" y="283"/>
                    <a:pt x="398" y="283"/>
                  </a:cubicBezTo>
                  <a:cubicBezTo>
                    <a:pt x="397" y="283"/>
                    <a:pt x="393" y="280"/>
                    <a:pt x="391" y="280"/>
                  </a:cubicBezTo>
                  <a:cubicBezTo>
                    <a:pt x="392" y="280"/>
                    <a:pt x="392" y="278"/>
                    <a:pt x="391" y="278"/>
                  </a:cubicBezTo>
                  <a:cubicBezTo>
                    <a:pt x="391" y="278"/>
                    <a:pt x="390" y="278"/>
                    <a:pt x="389" y="278"/>
                  </a:cubicBezTo>
                  <a:cubicBezTo>
                    <a:pt x="388" y="277"/>
                    <a:pt x="386" y="275"/>
                    <a:pt x="385" y="274"/>
                  </a:cubicBezTo>
                  <a:cubicBezTo>
                    <a:pt x="387" y="271"/>
                    <a:pt x="387" y="268"/>
                    <a:pt x="388" y="263"/>
                  </a:cubicBezTo>
                  <a:cubicBezTo>
                    <a:pt x="388" y="263"/>
                    <a:pt x="386" y="264"/>
                    <a:pt x="387" y="265"/>
                  </a:cubicBezTo>
                  <a:cubicBezTo>
                    <a:pt x="386" y="265"/>
                    <a:pt x="386" y="263"/>
                    <a:pt x="387" y="263"/>
                  </a:cubicBezTo>
                  <a:cubicBezTo>
                    <a:pt x="386" y="260"/>
                    <a:pt x="386" y="260"/>
                    <a:pt x="386" y="260"/>
                  </a:cubicBezTo>
                  <a:cubicBezTo>
                    <a:pt x="386" y="261"/>
                    <a:pt x="384" y="261"/>
                    <a:pt x="384" y="262"/>
                  </a:cubicBezTo>
                  <a:cubicBezTo>
                    <a:pt x="384" y="263"/>
                    <a:pt x="384" y="263"/>
                    <a:pt x="384" y="263"/>
                  </a:cubicBezTo>
                  <a:cubicBezTo>
                    <a:pt x="384" y="263"/>
                    <a:pt x="379" y="262"/>
                    <a:pt x="381" y="262"/>
                  </a:cubicBezTo>
                  <a:cubicBezTo>
                    <a:pt x="381" y="262"/>
                    <a:pt x="380" y="261"/>
                    <a:pt x="379" y="261"/>
                  </a:cubicBezTo>
                  <a:cubicBezTo>
                    <a:pt x="379" y="259"/>
                    <a:pt x="379" y="259"/>
                    <a:pt x="379" y="259"/>
                  </a:cubicBezTo>
                  <a:cubicBezTo>
                    <a:pt x="379" y="259"/>
                    <a:pt x="378" y="259"/>
                    <a:pt x="377" y="259"/>
                  </a:cubicBezTo>
                  <a:cubicBezTo>
                    <a:pt x="376" y="259"/>
                    <a:pt x="374" y="257"/>
                    <a:pt x="373" y="256"/>
                  </a:cubicBezTo>
                  <a:cubicBezTo>
                    <a:pt x="372" y="256"/>
                    <a:pt x="372" y="259"/>
                    <a:pt x="373" y="259"/>
                  </a:cubicBezTo>
                  <a:cubicBezTo>
                    <a:pt x="373" y="259"/>
                    <a:pt x="371" y="259"/>
                    <a:pt x="371" y="259"/>
                  </a:cubicBezTo>
                  <a:cubicBezTo>
                    <a:pt x="371" y="261"/>
                    <a:pt x="371" y="266"/>
                    <a:pt x="373" y="267"/>
                  </a:cubicBezTo>
                  <a:cubicBezTo>
                    <a:pt x="373" y="268"/>
                    <a:pt x="372" y="268"/>
                    <a:pt x="372" y="269"/>
                  </a:cubicBezTo>
                  <a:cubicBezTo>
                    <a:pt x="371" y="269"/>
                    <a:pt x="371" y="268"/>
                    <a:pt x="369" y="268"/>
                  </a:cubicBezTo>
                  <a:cubicBezTo>
                    <a:pt x="368" y="268"/>
                    <a:pt x="368" y="270"/>
                    <a:pt x="367" y="271"/>
                  </a:cubicBezTo>
                  <a:cubicBezTo>
                    <a:pt x="366" y="271"/>
                    <a:pt x="364" y="269"/>
                    <a:pt x="363" y="269"/>
                  </a:cubicBezTo>
                  <a:cubicBezTo>
                    <a:pt x="353" y="268"/>
                    <a:pt x="351" y="266"/>
                    <a:pt x="344" y="272"/>
                  </a:cubicBezTo>
                  <a:cubicBezTo>
                    <a:pt x="344" y="271"/>
                    <a:pt x="344" y="271"/>
                    <a:pt x="344" y="271"/>
                  </a:cubicBezTo>
                  <a:cubicBezTo>
                    <a:pt x="343" y="271"/>
                    <a:pt x="342" y="269"/>
                    <a:pt x="342" y="269"/>
                  </a:cubicBezTo>
                  <a:cubicBezTo>
                    <a:pt x="341" y="268"/>
                    <a:pt x="341" y="269"/>
                    <a:pt x="340" y="270"/>
                  </a:cubicBezTo>
                  <a:cubicBezTo>
                    <a:pt x="340" y="270"/>
                    <a:pt x="339" y="270"/>
                    <a:pt x="338" y="270"/>
                  </a:cubicBezTo>
                  <a:cubicBezTo>
                    <a:pt x="338" y="268"/>
                    <a:pt x="338" y="268"/>
                    <a:pt x="338" y="268"/>
                  </a:cubicBezTo>
                  <a:cubicBezTo>
                    <a:pt x="336" y="267"/>
                    <a:pt x="334" y="268"/>
                    <a:pt x="333" y="268"/>
                  </a:cubicBezTo>
                  <a:cubicBezTo>
                    <a:pt x="332" y="268"/>
                    <a:pt x="333" y="266"/>
                    <a:pt x="332" y="266"/>
                  </a:cubicBezTo>
                  <a:cubicBezTo>
                    <a:pt x="332" y="265"/>
                    <a:pt x="331" y="266"/>
                    <a:pt x="330" y="266"/>
                  </a:cubicBezTo>
                  <a:cubicBezTo>
                    <a:pt x="329" y="266"/>
                    <a:pt x="330" y="264"/>
                    <a:pt x="330" y="263"/>
                  </a:cubicBezTo>
                  <a:cubicBezTo>
                    <a:pt x="328" y="263"/>
                    <a:pt x="329" y="264"/>
                    <a:pt x="328" y="264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25" y="263"/>
                    <a:pt x="326" y="264"/>
                    <a:pt x="326" y="265"/>
                  </a:cubicBezTo>
                  <a:cubicBezTo>
                    <a:pt x="324" y="265"/>
                    <a:pt x="321" y="265"/>
                    <a:pt x="319" y="265"/>
                  </a:cubicBezTo>
                  <a:cubicBezTo>
                    <a:pt x="321" y="261"/>
                    <a:pt x="321" y="263"/>
                    <a:pt x="319" y="259"/>
                  </a:cubicBezTo>
                  <a:cubicBezTo>
                    <a:pt x="317" y="261"/>
                    <a:pt x="314" y="264"/>
                    <a:pt x="312" y="261"/>
                  </a:cubicBezTo>
                  <a:cubicBezTo>
                    <a:pt x="310" y="260"/>
                    <a:pt x="312" y="252"/>
                    <a:pt x="308" y="251"/>
                  </a:cubicBezTo>
                  <a:cubicBezTo>
                    <a:pt x="304" y="248"/>
                    <a:pt x="302" y="251"/>
                    <a:pt x="298" y="251"/>
                  </a:cubicBezTo>
                  <a:cubicBezTo>
                    <a:pt x="298" y="251"/>
                    <a:pt x="296" y="250"/>
                    <a:pt x="295" y="250"/>
                  </a:cubicBezTo>
                  <a:cubicBezTo>
                    <a:pt x="294" y="250"/>
                    <a:pt x="293" y="252"/>
                    <a:pt x="292" y="252"/>
                  </a:cubicBezTo>
                  <a:cubicBezTo>
                    <a:pt x="291" y="252"/>
                    <a:pt x="287" y="251"/>
                    <a:pt x="285" y="251"/>
                  </a:cubicBezTo>
                  <a:cubicBezTo>
                    <a:pt x="285" y="252"/>
                    <a:pt x="284" y="258"/>
                    <a:pt x="283" y="259"/>
                  </a:cubicBezTo>
                  <a:cubicBezTo>
                    <a:pt x="283" y="260"/>
                    <a:pt x="281" y="260"/>
                    <a:pt x="281" y="260"/>
                  </a:cubicBezTo>
                  <a:cubicBezTo>
                    <a:pt x="280" y="261"/>
                    <a:pt x="281" y="262"/>
                    <a:pt x="280" y="263"/>
                  </a:cubicBezTo>
                  <a:cubicBezTo>
                    <a:pt x="282" y="262"/>
                    <a:pt x="281" y="263"/>
                    <a:pt x="282" y="263"/>
                  </a:cubicBezTo>
                  <a:cubicBezTo>
                    <a:pt x="283" y="263"/>
                    <a:pt x="283" y="262"/>
                    <a:pt x="284" y="262"/>
                  </a:cubicBezTo>
                  <a:cubicBezTo>
                    <a:pt x="285" y="262"/>
                    <a:pt x="286" y="263"/>
                    <a:pt x="286" y="263"/>
                  </a:cubicBezTo>
                  <a:cubicBezTo>
                    <a:pt x="286" y="263"/>
                    <a:pt x="287" y="262"/>
                    <a:pt x="287" y="261"/>
                  </a:cubicBezTo>
                  <a:cubicBezTo>
                    <a:pt x="286" y="262"/>
                    <a:pt x="286" y="260"/>
                    <a:pt x="286" y="260"/>
                  </a:cubicBezTo>
                  <a:cubicBezTo>
                    <a:pt x="286" y="260"/>
                    <a:pt x="288" y="259"/>
                    <a:pt x="288" y="259"/>
                  </a:cubicBezTo>
                  <a:cubicBezTo>
                    <a:pt x="289" y="260"/>
                    <a:pt x="290" y="260"/>
                    <a:pt x="291" y="261"/>
                  </a:cubicBezTo>
                  <a:cubicBezTo>
                    <a:pt x="295" y="256"/>
                    <a:pt x="294" y="258"/>
                    <a:pt x="301" y="257"/>
                  </a:cubicBezTo>
                  <a:cubicBezTo>
                    <a:pt x="301" y="257"/>
                    <a:pt x="301" y="255"/>
                    <a:pt x="302" y="255"/>
                  </a:cubicBezTo>
                  <a:cubicBezTo>
                    <a:pt x="300" y="255"/>
                    <a:pt x="300" y="252"/>
                    <a:pt x="303" y="253"/>
                  </a:cubicBezTo>
                  <a:cubicBezTo>
                    <a:pt x="303" y="253"/>
                    <a:pt x="305" y="255"/>
                    <a:pt x="305" y="255"/>
                  </a:cubicBezTo>
                  <a:cubicBezTo>
                    <a:pt x="308" y="258"/>
                    <a:pt x="304" y="257"/>
                    <a:pt x="302" y="257"/>
                  </a:cubicBezTo>
                  <a:cubicBezTo>
                    <a:pt x="301" y="258"/>
                    <a:pt x="301" y="259"/>
                    <a:pt x="301" y="259"/>
                  </a:cubicBezTo>
                  <a:cubicBezTo>
                    <a:pt x="300" y="260"/>
                    <a:pt x="299" y="259"/>
                    <a:pt x="298" y="259"/>
                  </a:cubicBezTo>
                  <a:cubicBezTo>
                    <a:pt x="297" y="259"/>
                    <a:pt x="296" y="261"/>
                    <a:pt x="295" y="262"/>
                  </a:cubicBezTo>
                  <a:cubicBezTo>
                    <a:pt x="295" y="263"/>
                    <a:pt x="295" y="263"/>
                    <a:pt x="295" y="263"/>
                  </a:cubicBezTo>
                  <a:cubicBezTo>
                    <a:pt x="294" y="264"/>
                    <a:pt x="292" y="263"/>
                    <a:pt x="291" y="264"/>
                  </a:cubicBezTo>
                  <a:cubicBezTo>
                    <a:pt x="290" y="264"/>
                    <a:pt x="290" y="266"/>
                    <a:pt x="289" y="267"/>
                  </a:cubicBezTo>
                  <a:cubicBezTo>
                    <a:pt x="288" y="267"/>
                    <a:pt x="287" y="266"/>
                    <a:pt x="286" y="267"/>
                  </a:cubicBezTo>
                  <a:cubicBezTo>
                    <a:pt x="286" y="267"/>
                    <a:pt x="286" y="268"/>
                    <a:pt x="286" y="269"/>
                  </a:cubicBezTo>
                  <a:cubicBezTo>
                    <a:pt x="286" y="269"/>
                    <a:pt x="284" y="269"/>
                    <a:pt x="284" y="270"/>
                  </a:cubicBezTo>
                  <a:cubicBezTo>
                    <a:pt x="284" y="272"/>
                    <a:pt x="285" y="274"/>
                    <a:pt x="286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7" y="277"/>
                    <a:pt x="285" y="278"/>
                    <a:pt x="285" y="279"/>
                  </a:cubicBezTo>
                  <a:cubicBezTo>
                    <a:pt x="286" y="280"/>
                    <a:pt x="288" y="280"/>
                    <a:pt x="288" y="281"/>
                  </a:cubicBezTo>
                  <a:cubicBezTo>
                    <a:pt x="289" y="282"/>
                    <a:pt x="288" y="283"/>
                    <a:pt x="288" y="283"/>
                  </a:cubicBezTo>
                  <a:cubicBezTo>
                    <a:pt x="288" y="283"/>
                    <a:pt x="286" y="283"/>
                    <a:pt x="286" y="283"/>
                  </a:cubicBezTo>
                  <a:cubicBezTo>
                    <a:pt x="286" y="284"/>
                    <a:pt x="285" y="286"/>
                    <a:pt x="285" y="287"/>
                  </a:cubicBezTo>
                  <a:cubicBezTo>
                    <a:pt x="280" y="283"/>
                    <a:pt x="280" y="279"/>
                    <a:pt x="279" y="271"/>
                  </a:cubicBezTo>
                  <a:cubicBezTo>
                    <a:pt x="279" y="273"/>
                    <a:pt x="278" y="275"/>
                    <a:pt x="278" y="278"/>
                  </a:cubicBezTo>
                  <a:cubicBezTo>
                    <a:pt x="276" y="279"/>
                    <a:pt x="276" y="279"/>
                    <a:pt x="276" y="279"/>
                  </a:cubicBezTo>
                  <a:cubicBezTo>
                    <a:pt x="276" y="279"/>
                    <a:pt x="275" y="275"/>
                    <a:pt x="275" y="275"/>
                  </a:cubicBezTo>
                  <a:cubicBezTo>
                    <a:pt x="276" y="275"/>
                    <a:pt x="276" y="273"/>
                    <a:pt x="276" y="273"/>
                  </a:cubicBezTo>
                  <a:cubicBezTo>
                    <a:pt x="276" y="273"/>
                    <a:pt x="275" y="271"/>
                    <a:pt x="274" y="269"/>
                  </a:cubicBezTo>
                  <a:cubicBezTo>
                    <a:pt x="274" y="269"/>
                    <a:pt x="272" y="269"/>
                    <a:pt x="272" y="269"/>
                  </a:cubicBezTo>
                  <a:cubicBezTo>
                    <a:pt x="269" y="268"/>
                    <a:pt x="268" y="267"/>
                    <a:pt x="266" y="264"/>
                  </a:cubicBezTo>
                  <a:cubicBezTo>
                    <a:pt x="265" y="265"/>
                    <a:pt x="264" y="264"/>
                    <a:pt x="262" y="265"/>
                  </a:cubicBezTo>
                  <a:cubicBezTo>
                    <a:pt x="262" y="266"/>
                    <a:pt x="261" y="268"/>
                    <a:pt x="260" y="268"/>
                  </a:cubicBezTo>
                  <a:cubicBezTo>
                    <a:pt x="259" y="268"/>
                    <a:pt x="257" y="268"/>
                    <a:pt x="256" y="268"/>
                  </a:cubicBezTo>
                  <a:cubicBezTo>
                    <a:pt x="255" y="268"/>
                    <a:pt x="252" y="270"/>
                    <a:pt x="251" y="270"/>
                  </a:cubicBezTo>
                  <a:cubicBezTo>
                    <a:pt x="250" y="270"/>
                    <a:pt x="250" y="269"/>
                    <a:pt x="249" y="269"/>
                  </a:cubicBezTo>
                  <a:cubicBezTo>
                    <a:pt x="247" y="271"/>
                    <a:pt x="247" y="271"/>
                    <a:pt x="247" y="271"/>
                  </a:cubicBezTo>
                  <a:cubicBezTo>
                    <a:pt x="241" y="272"/>
                    <a:pt x="234" y="272"/>
                    <a:pt x="229" y="270"/>
                  </a:cubicBezTo>
                  <a:cubicBezTo>
                    <a:pt x="229" y="265"/>
                    <a:pt x="228" y="265"/>
                    <a:pt x="231" y="263"/>
                  </a:cubicBezTo>
                  <a:cubicBezTo>
                    <a:pt x="231" y="263"/>
                    <a:pt x="231" y="261"/>
                    <a:pt x="231" y="261"/>
                  </a:cubicBezTo>
                  <a:cubicBezTo>
                    <a:pt x="233" y="261"/>
                    <a:pt x="235" y="261"/>
                    <a:pt x="237" y="261"/>
                  </a:cubicBezTo>
                  <a:cubicBezTo>
                    <a:pt x="238" y="259"/>
                    <a:pt x="238" y="259"/>
                    <a:pt x="238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5" y="258"/>
                    <a:pt x="236" y="257"/>
                    <a:pt x="235" y="255"/>
                  </a:cubicBezTo>
                  <a:cubicBezTo>
                    <a:pt x="231" y="252"/>
                    <a:pt x="231" y="252"/>
                    <a:pt x="231" y="252"/>
                  </a:cubicBezTo>
                  <a:cubicBezTo>
                    <a:pt x="230" y="252"/>
                    <a:pt x="230" y="253"/>
                    <a:pt x="229" y="253"/>
                  </a:cubicBezTo>
                  <a:cubicBezTo>
                    <a:pt x="228" y="252"/>
                    <a:pt x="227" y="250"/>
                    <a:pt x="227" y="250"/>
                  </a:cubicBezTo>
                  <a:cubicBezTo>
                    <a:pt x="225" y="250"/>
                    <a:pt x="224" y="250"/>
                    <a:pt x="224" y="251"/>
                  </a:cubicBezTo>
                  <a:cubicBezTo>
                    <a:pt x="222" y="251"/>
                    <a:pt x="222" y="251"/>
                    <a:pt x="220" y="251"/>
                  </a:cubicBezTo>
                  <a:cubicBezTo>
                    <a:pt x="220" y="251"/>
                    <a:pt x="221" y="253"/>
                    <a:pt x="222" y="253"/>
                  </a:cubicBezTo>
                  <a:cubicBezTo>
                    <a:pt x="222" y="253"/>
                    <a:pt x="224" y="254"/>
                    <a:pt x="221" y="255"/>
                  </a:cubicBezTo>
                  <a:cubicBezTo>
                    <a:pt x="221" y="255"/>
                    <a:pt x="218" y="254"/>
                    <a:pt x="217" y="254"/>
                  </a:cubicBezTo>
                  <a:cubicBezTo>
                    <a:pt x="217" y="253"/>
                    <a:pt x="217" y="253"/>
                    <a:pt x="217" y="253"/>
                  </a:cubicBezTo>
                  <a:cubicBezTo>
                    <a:pt x="215" y="252"/>
                    <a:pt x="213" y="253"/>
                    <a:pt x="211" y="252"/>
                  </a:cubicBezTo>
                  <a:cubicBezTo>
                    <a:pt x="210" y="252"/>
                    <a:pt x="208" y="249"/>
                    <a:pt x="207" y="249"/>
                  </a:cubicBezTo>
                  <a:cubicBezTo>
                    <a:pt x="207" y="248"/>
                    <a:pt x="202" y="249"/>
                    <a:pt x="200" y="248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194" y="245"/>
                    <a:pt x="188" y="243"/>
                    <a:pt x="185" y="241"/>
                  </a:cubicBezTo>
                  <a:cubicBezTo>
                    <a:pt x="184" y="240"/>
                    <a:pt x="184" y="238"/>
                    <a:pt x="183" y="238"/>
                  </a:cubicBezTo>
                  <a:cubicBezTo>
                    <a:pt x="182" y="238"/>
                    <a:pt x="181" y="238"/>
                    <a:pt x="180" y="238"/>
                  </a:cubicBezTo>
                  <a:cubicBezTo>
                    <a:pt x="178" y="238"/>
                    <a:pt x="175" y="235"/>
                    <a:pt x="173" y="235"/>
                  </a:cubicBezTo>
                  <a:cubicBezTo>
                    <a:pt x="169" y="234"/>
                    <a:pt x="167" y="235"/>
                    <a:pt x="163" y="235"/>
                  </a:cubicBezTo>
                  <a:cubicBezTo>
                    <a:pt x="163" y="235"/>
                    <a:pt x="163" y="237"/>
                    <a:pt x="163" y="237"/>
                  </a:cubicBezTo>
                  <a:cubicBezTo>
                    <a:pt x="161" y="239"/>
                    <a:pt x="159" y="240"/>
                    <a:pt x="157" y="241"/>
                  </a:cubicBezTo>
                  <a:cubicBezTo>
                    <a:pt x="155" y="237"/>
                    <a:pt x="154" y="236"/>
                    <a:pt x="153" y="231"/>
                  </a:cubicBezTo>
                  <a:cubicBezTo>
                    <a:pt x="155" y="230"/>
                    <a:pt x="154" y="231"/>
                    <a:pt x="155" y="229"/>
                  </a:cubicBezTo>
                  <a:cubicBezTo>
                    <a:pt x="155" y="229"/>
                    <a:pt x="153" y="229"/>
                    <a:pt x="153" y="229"/>
                  </a:cubicBezTo>
                  <a:cubicBezTo>
                    <a:pt x="152" y="231"/>
                    <a:pt x="150" y="232"/>
                    <a:pt x="152" y="234"/>
                  </a:cubicBezTo>
                  <a:cubicBezTo>
                    <a:pt x="149" y="234"/>
                    <a:pt x="151" y="236"/>
                    <a:pt x="151" y="239"/>
                  </a:cubicBezTo>
                  <a:cubicBezTo>
                    <a:pt x="151" y="239"/>
                    <a:pt x="149" y="240"/>
                    <a:pt x="149" y="240"/>
                  </a:cubicBezTo>
                  <a:cubicBezTo>
                    <a:pt x="149" y="241"/>
                    <a:pt x="151" y="241"/>
                    <a:pt x="150" y="243"/>
                  </a:cubicBezTo>
                  <a:cubicBezTo>
                    <a:pt x="150" y="243"/>
                    <a:pt x="148" y="243"/>
                    <a:pt x="147" y="243"/>
                  </a:cubicBezTo>
                  <a:cubicBezTo>
                    <a:pt x="144" y="239"/>
                    <a:pt x="141" y="237"/>
                    <a:pt x="137" y="233"/>
                  </a:cubicBezTo>
                  <a:cubicBezTo>
                    <a:pt x="136" y="233"/>
                    <a:pt x="136" y="231"/>
                    <a:pt x="135" y="231"/>
                  </a:cubicBezTo>
                  <a:cubicBezTo>
                    <a:pt x="135" y="231"/>
                    <a:pt x="134" y="232"/>
                    <a:pt x="134" y="231"/>
                  </a:cubicBezTo>
                  <a:cubicBezTo>
                    <a:pt x="133" y="230"/>
                    <a:pt x="133" y="228"/>
                    <a:pt x="132" y="227"/>
                  </a:cubicBezTo>
                  <a:cubicBezTo>
                    <a:pt x="131" y="227"/>
                    <a:pt x="130" y="227"/>
                    <a:pt x="129" y="227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1" y="220"/>
                    <a:pt x="121" y="218"/>
                    <a:pt x="120" y="217"/>
                  </a:cubicBezTo>
                  <a:cubicBezTo>
                    <a:pt x="119" y="215"/>
                    <a:pt x="116" y="214"/>
                    <a:pt x="114" y="213"/>
                  </a:cubicBezTo>
                  <a:cubicBezTo>
                    <a:pt x="112" y="215"/>
                    <a:pt x="111" y="215"/>
                    <a:pt x="112" y="219"/>
                  </a:cubicBezTo>
                  <a:cubicBezTo>
                    <a:pt x="112" y="220"/>
                    <a:pt x="114" y="219"/>
                    <a:pt x="114" y="221"/>
                  </a:cubicBezTo>
                  <a:cubicBezTo>
                    <a:pt x="113" y="223"/>
                    <a:pt x="109" y="229"/>
                    <a:pt x="108" y="231"/>
                  </a:cubicBezTo>
                  <a:cubicBezTo>
                    <a:pt x="106" y="231"/>
                    <a:pt x="98" y="232"/>
                    <a:pt x="96" y="234"/>
                  </a:cubicBezTo>
                  <a:cubicBezTo>
                    <a:pt x="95" y="236"/>
                    <a:pt x="96" y="238"/>
                    <a:pt x="95" y="239"/>
                  </a:cubicBezTo>
                  <a:cubicBezTo>
                    <a:pt x="95" y="240"/>
                    <a:pt x="89" y="242"/>
                    <a:pt x="88" y="242"/>
                  </a:cubicBezTo>
                  <a:cubicBezTo>
                    <a:pt x="88" y="241"/>
                    <a:pt x="88" y="239"/>
                    <a:pt x="88" y="239"/>
                  </a:cubicBezTo>
                  <a:cubicBezTo>
                    <a:pt x="87" y="239"/>
                    <a:pt x="86" y="240"/>
                    <a:pt x="86" y="239"/>
                  </a:cubicBezTo>
                  <a:cubicBezTo>
                    <a:pt x="85" y="241"/>
                    <a:pt x="85" y="239"/>
                    <a:pt x="84" y="240"/>
                  </a:cubicBezTo>
                  <a:cubicBezTo>
                    <a:pt x="84" y="241"/>
                    <a:pt x="84" y="241"/>
                    <a:pt x="84" y="241"/>
                  </a:cubicBezTo>
                  <a:cubicBezTo>
                    <a:pt x="85" y="241"/>
                    <a:pt x="85" y="242"/>
                    <a:pt x="85" y="243"/>
                  </a:cubicBezTo>
                  <a:cubicBezTo>
                    <a:pt x="84" y="243"/>
                    <a:pt x="83" y="243"/>
                    <a:pt x="82" y="243"/>
                  </a:cubicBezTo>
                  <a:cubicBezTo>
                    <a:pt x="82" y="243"/>
                    <a:pt x="82" y="244"/>
                    <a:pt x="82" y="245"/>
                  </a:cubicBezTo>
                  <a:cubicBezTo>
                    <a:pt x="82" y="245"/>
                    <a:pt x="80" y="245"/>
                    <a:pt x="81" y="24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79" y="244"/>
                    <a:pt x="79" y="247"/>
                    <a:pt x="79" y="247"/>
                  </a:cubicBezTo>
                  <a:cubicBezTo>
                    <a:pt x="79" y="248"/>
                    <a:pt x="77" y="248"/>
                    <a:pt x="77" y="249"/>
                  </a:cubicBezTo>
                  <a:cubicBezTo>
                    <a:pt x="76" y="250"/>
                    <a:pt x="77" y="251"/>
                    <a:pt x="78" y="252"/>
                  </a:cubicBezTo>
                  <a:cubicBezTo>
                    <a:pt x="75" y="253"/>
                    <a:pt x="74" y="253"/>
                    <a:pt x="72" y="253"/>
                  </a:cubicBezTo>
                  <a:cubicBezTo>
                    <a:pt x="73" y="248"/>
                    <a:pt x="71" y="250"/>
                    <a:pt x="76" y="247"/>
                  </a:cubicBezTo>
                  <a:cubicBezTo>
                    <a:pt x="75" y="246"/>
                    <a:pt x="75" y="244"/>
                    <a:pt x="75" y="243"/>
                  </a:cubicBezTo>
                  <a:cubicBezTo>
                    <a:pt x="76" y="242"/>
                    <a:pt x="78" y="242"/>
                    <a:pt x="79" y="241"/>
                  </a:cubicBezTo>
                  <a:cubicBezTo>
                    <a:pt x="79" y="240"/>
                    <a:pt x="80" y="237"/>
                    <a:pt x="80" y="237"/>
                  </a:cubicBezTo>
                  <a:cubicBezTo>
                    <a:pt x="84" y="236"/>
                    <a:pt x="88" y="234"/>
                    <a:pt x="91" y="234"/>
                  </a:cubicBezTo>
                  <a:cubicBezTo>
                    <a:pt x="93" y="234"/>
                    <a:pt x="93" y="235"/>
                    <a:pt x="95" y="234"/>
                  </a:cubicBezTo>
                  <a:cubicBezTo>
                    <a:pt x="95" y="234"/>
                    <a:pt x="98" y="230"/>
                    <a:pt x="98" y="229"/>
                  </a:cubicBezTo>
                  <a:cubicBezTo>
                    <a:pt x="102" y="227"/>
                    <a:pt x="102" y="227"/>
                    <a:pt x="102" y="227"/>
                  </a:cubicBezTo>
                  <a:cubicBezTo>
                    <a:pt x="102" y="226"/>
                    <a:pt x="101" y="225"/>
                    <a:pt x="102" y="224"/>
                  </a:cubicBezTo>
                  <a:cubicBezTo>
                    <a:pt x="97" y="224"/>
                    <a:pt x="95" y="224"/>
                    <a:pt x="91" y="223"/>
                  </a:cubicBezTo>
                  <a:cubicBezTo>
                    <a:pt x="90" y="226"/>
                    <a:pt x="89" y="228"/>
                    <a:pt x="88" y="231"/>
                  </a:cubicBezTo>
                  <a:cubicBezTo>
                    <a:pt x="85" y="230"/>
                    <a:pt x="84" y="230"/>
                    <a:pt x="82" y="230"/>
                  </a:cubicBezTo>
                  <a:cubicBezTo>
                    <a:pt x="82" y="230"/>
                    <a:pt x="81" y="231"/>
                    <a:pt x="81" y="231"/>
                  </a:cubicBezTo>
                  <a:cubicBezTo>
                    <a:pt x="80" y="232"/>
                    <a:pt x="78" y="231"/>
                    <a:pt x="77" y="231"/>
                  </a:cubicBezTo>
                  <a:cubicBezTo>
                    <a:pt x="76" y="233"/>
                    <a:pt x="76" y="233"/>
                    <a:pt x="76" y="233"/>
                  </a:cubicBezTo>
                  <a:cubicBezTo>
                    <a:pt x="75" y="233"/>
                    <a:pt x="74" y="232"/>
                    <a:pt x="73" y="233"/>
                  </a:cubicBezTo>
                  <a:cubicBezTo>
                    <a:pt x="72" y="234"/>
                    <a:pt x="72" y="237"/>
                    <a:pt x="72" y="238"/>
                  </a:cubicBezTo>
                  <a:cubicBezTo>
                    <a:pt x="70" y="239"/>
                    <a:pt x="68" y="239"/>
                    <a:pt x="66" y="239"/>
                  </a:cubicBezTo>
                  <a:cubicBezTo>
                    <a:pt x="65" y="239"/>
                    <a:pt x="66" y="237"/>
                    <a:pt x="66" y="237"/>
                  </a:cubicBezTo>
                  <a:cubicBezTo>
                    <a:pt x="65" y="236"/>
                    <a:pt x="61" y="235"/>
                    <a:pt x="61" y="235"/>
                  </a:cubicBezTo>
                  <a:cubicBezTo>
                    <a:pt x="60" y="233"/>
                    <a:pt x="61" y="233"/>
                    <a:pt x="60" y="233"/>
                  </a:cubicBezTo>
                  <a:cubicBezTo>
                    <a:pt x="60" y="234"/>
                    <a:pt x="61" y="237"/>
                    <a:pt x="60" y="237"/>
                  </a:cubicBezTo>
                  <a:cubicBezTo>
                    <a:pt x="60" y="238"/>
                    <a:pt x="59" y="238"/>
                    <a:pt x="58" y="239"/>
                  </a:cubicBezTo>
                  <a:cubicBezTo>
                    <a:pt x="58" y="239"/>
                    <a:pt x="59" y="240"/>
                    <a:pt x="58" y="241"/>
                  </a:cubicBezTo>
                  <a:cubicBezTo>
                    <a:pt x="57" y="240"/>
                    <a:pt x="57" y="240"/>
                    <a:pt x="55" y="240"/>
                  </a:cubicBezTo>
                  <a:cubicBezTo>
                    <a:pt x="55" y="241"/>
                    <a:pt x="55" y="244"/>
                    <a:pt x="55" y="244"/>
                  </a:cubicBezTo>
                  <a:cubicBezTo>
                    <a:pt x="54" y="244"/>
                    <a:pt x="54" y="244"/>
                    <a:pt x="53" y="244"/>
                  </a:cubicBezTo>
                  <a:cubicBezTo>
                    <a:pt x="52" y="244"/>
                    <a:pt x="53" y="243"/>
                    <a:pt x="52" y="242"/>
                  </a:cubicBezTo>
                  <a:cubicBezTo>
                    <a:pt x="47" y="242"/>
                    <a:pt x="47" y="242"/>
                    <a:pt x="47" y="242"/>
                  </a:cubicBezTo>
                  <a:cubicBezTo>
                    <a:pt x="47" y="243"/>
                    <a:pt x="47" y="244"/>
                    <a:pt x="47" y="245"/>
                  </a:cubicBezTo>
                  <a:cubicBezTo>
                    <a:pt x="52" y="247"/>
                    <a:pt x="53" y="248"/>
                    <a:pt x="53" y="253"/>
                  </a:cubicBezTo>
                  <a:cubicBezTo>
                    <a:pt x="52" y="253"/>
                    <a:pt x="52" y="253"/>
                    <a:pt x="52" y="253"/>
                  </a:cubicBezTo>
                  <a:cubicBezTo>
                    <a:pt x="50" y="251"/>
                    <a:pt x="50" y="249"/>
                    <a:pt x="48" y="247"/>
                  </a:cubicBezTo>
                  <a:cubicBezTo>
                    <a:pt x="47" y="247"/>
                    <a:pt x="38" y="243"/>
                    <a:pt x="38" y="243"/>
                  </a:cubicBezTo>
                  <a:cubicBezTo>
                    <a:pt x="37" y="242"/>
                    <a:pt x="36" y="243"/>
                    <a:pt x="35" y="243"/>
                  </a:cubicBezTo>
                  <a:cubicBezTo>
                    <a:pt x="34" y="242"/>
                    <a:pt x="33" y="240"/>
                    <a:pt x="32" y="239"/>
                  </a:cubicBezTo>
                  <a:cubicBezTo>
                    <a:pt x="31" y="239"/>
                    <a:pt x="30" y="240"/>
                    <a:pt x="28" y="239"/>
                  </a:cubicBezTo>
                  <a:cubicBezTo>
                    <a:pt x="28" y="239"/>
                    <a:pt x="26" y="236"/>
                    <a:pt x="25" y="236"/>
                  </a:cubicBezTo>
                  <a:cubicBezTo>
                    <a:pt x="24" y="236"/>
                    <a:pt x="23" y="236"/>
                    <a:pt x="22" y="236"/>
                  </a:cubicBezTo>
                  <a:cubicBezTo>
                    <a:pt x="21" y="235"/>
                    <a:pt x="20" y="232"/>
                    <a:pt x="18" y="232"/>
                  </a:cubicBezTo>
                  <a:cubicBezTo>
                    <a:pt x="14" y="231"/>
                    <a:pt x="10" y="234"/>
                    <a:pt x="7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4" y="231"/>
                    <a:pt x="2" y="232"/>
                    <a:pt x="0" y="231"/>
                  </a:cubicBezTo>
                  <a:cubicBezTo>
                    <a:pt x="3" y="370"/>
                    <a:pt x="3" y="370"/>
                    <a:pt x="3" y="370"/>
                  </a:cubicBezTo>
                  <a:cubicBezTo>
                    <a:pt x="3" y="370"/>
                    <a:pt x="9" y="367"/>
                    <a:pt x="11" y="368"/>
                  </a:cubicBezTo>
                  <a:cubicBezTo>
                    <a:pt x="12" y="369"/>
                    <a:pt x="15" y="371"/>
                    <a:pt x="16" y="370"/>
                  </a:cubicBezTo>
                  <a:cubicBezTo>
                    <a:pt x="22" y="364"/>
                    <a:pt x="19" y="370"/>
                    <a:pt x="20" y="373"/>
                  </a:cubicBezTo>
                  <a:cubicBezTo>
                    <a:pt x="21" y="376"/>
                    <a:pt x="21" y="376"/>
                    <a:pt x="23" y="379"/>
                  </a:cubicBezTo>
                  <a:cubicBezTo>
                    <a:pt x="25" y="382"/>
                    <a:pt x="31" y="385"/>
                    <a:pt x="33" y="388"/>
                  </a:cubicBezTo>
                  <a:cubicBezTo>
                    <a:pt x="35" y="391"/>
                    <a:pt x="32" y="395"/>
                    <a:pt x="37" y="390"/>
                  </a:cubicBezTo>
                  <a:cubicBezTo>
                    <a:pt x="40" y="388"/>
                    <a:pt x="43" y="389"/>
                    <a:pt x="44" y="386"/>
                  </a:cubicBezTo>
                  <a:cubicBezTo>
                    <a:pt x="45" y="383"/>
                    <a:pt x="42" y="381"/>
                    <a:pt x="44" y="381"/>
                  </a:cubicBezTo>
                  <a:cubicBezTo>
                    <a:pt x="47" y="381"/>
                    <a:pt x="50" y="378"/>
                    <a:pt x="52" y="381"/>
                  </a:cubicBezTo>
                  <a:cubicBezTo>
                    <a:pt x="53" y="384"/>
                    <a:pt x="58" y="383"/>
                    <a:pt x="58" y="386"/>
                  </a:cubicBezTo>
                  <a:cubicBezTo>
                    <a:pt x="58" y="388"/>
                    <a:pt x="58" y="390"/>
                    <a:pt x="61" y="390"/>
                  </a:cubicBezTo>
                  <a:cubicBezTo>
                    <a:pt x="65" y="391"/>
                    <a:pt x="67" y="395"/>
                    <a:pt x="69" y="397"/>
                  </a:cubicBezTo>
                  <a:cubicBezTo>
                    <a:pt x="70" y="400"/>
                    <a:pt x="77" y="406"/>
                    <a:pt x="79" y="409"/>
                  </a:cubicBezTo>
                  <a:cubicBezTo>
                    <a:pt x="81" y="412"/>
                    <a:pt x="81" y="416"/>
                    <a:pt x="85" y="418"/>
                  </a:cubicBezTo>
                  <a:cubicBezTo>
                    <a:pt x="88" y="420"/>
                    <a:pt x="87" y="423"/>
                    <a:pt x="91" y="425"/>
                  </a:cubicBezTo>
                  <a:cubicBezTo>
                    <a:pt x="94" y="427"/>
                    <a:pt x="97" y="422"/>
                    <a:pt x="97" y="425"/>
                  </a:cubicBezTo>
                  <a:cubicBezTo>
                    <a:pt x="97" y="428"/>
                    <a:pt x="98" y="430"/>
                    <a:pt x="99" y="433"/>
                  </a:cubicBezTo>
                  <a:cubicBezTo>
                    <a:pt x="100" y="436"/>
                    <a:pt x="100" y="434"/>
                    <a:pt x="102" y="435"/>
                  </a:cubicBezTo>
                  <a:cubicBezTo>
                    <a:pt x="104" y="437"/>
                    <a:pt x="103" y="441"/>
                    <a:pt x="105" y="441"/>
                  </a:cubicBezTo>
                  <a:cubicBezTo>
                    <a:pt x="107" y="441"/>
                    <a:pt x="103" y="443"/>
                    <a:pt x="104" y="445"/>
                  </a:cubicBezTo>
                  <a:cubicBezTo>
                    <a:pt x="104" y="447"/>
                    <a:pt x="104" y="448"/>
                    <a:pt x="104" y="449"/>
                  </a:cubicBezTo>
                  <a:cubicBezTo>
                    <a:pt x="103" y="450"/>
                    <a:pt x="101" y="453"/>
                    <a:pt x="101" y="453"/>
                  </a:cubicBezTo>
                  <a:close/>
                  <a:moveTo>
                    <a:pt x="506" y="620"/>
                  </a:moveTo>
                  <a:cubicBezTo>
                    <a:pt x="506" y="620"/>
                    <a:pt x="506" y="620"/>
                    <a:pt x="506" y="619"/>
                  </a:cubicBezTo>
                  <a:cubicBezTo>
                    <a:pt x="505" y="620"/>
                    <a:pt x="505" y="621"/>
                    <a:pt x="505" y="621"/>
                  </a:cubicBezTo>
                  <a:lnTo>
                    <a:pt x="506" y="620"/>
                  </a:lnTo>
                  <a:close/>
                  <a:moveTo>
                    <a:pt x="656" y="29"/>
                  </a:moveTo>
                  <a:cubicBezTo>
                    <a:pt x="657" y="29"/>
                    <a:pt x="657" y="30"/>
                    <a:pt x="657" y="31"/>
                  </a:cubicBezTo>
                  <a:cubicBezTo>
                    <a:pt x="653" y="30"/>
                    <a:pt x="653" y="29"/>
                    <a:pt x="656" y="29"/>
                  </a:cubicBezTo>
                  <a:close/>
                  <a:moveTo>
                    <a:pt x="386" y="265"/>
                  </a:moveTo>
                  <a:cubicBezTo>
                    <a:pt x="386" y="266"/>
                    <a:pt x="386" y="266"/>
                    <a:pt x="386" y="266"/>
                  </a:cubicBezTo>
                  <a:cubicBezTo>
                    <a:pt x="384" y="266"/>
                    <a:pt x="385" y="265"/>
                    <a:pt x="386" y="265"/>
                  </a:cubicBezTo>
                  <a:close/>
                  <a:moveTo>
                    <a:pt x="94" y="241"/>
                  </a:moveTo>
                  <a:cubicBezTo>
                    <a:pt x="95" y="241"/>
                    <a:pt x="94" y="242"/>
                    <a:pt x="94" y="242"/>
                  </a:cubicBezTo>
                  <a:cubicBezTo>
                    <a:pt x="94" y="241"/>
                    <a:pt x="93" y="240"/>
                    <a:pt x="94" y="241"/>
                  </a:cubicBezTo>
                  <a:close/>
                  <a:moveTo>
                    <a:pt x="147" y="518"/>
                  </a:moveTo>
                  <a:cubicBezTo>
                    <a:pt x="147" y="520"/>
                    <a:pt x="147" y="521"/>
                    <a:pt x="147" y="522"/>
                  </a:cubicBezTo>
                  <a:cubicBezTo>
                    <a:pt x="148" y="522"/>
                    <a:pt x="148" y="523"/>
                    <a:pt x="149" y="523"/>
                  </a:cubicBezTo>
                  <a:cubicBezTo>
                    <a:pt x="155" y="525"/>
                    <a:pt x="147" y="518"/>
                    <a:pt x="147" y="518"/>
                  </a:cubicBezTo>
                  <a:close/>
                  <a:moveTo>
                    <a:pt x="113" y="492"/>
                  </a:moveTo>
                  <a:cubicBezTo>
                    <a:pt x="112" y="492"/>
                    <a:pt x="114" y="494"/>
                    <a:pt x="114" y="494"/>
                  </a:cubicBezTo>
                  <a:cubicBezTo>
                    <a:pt x="114" y="494"/>
                    <a:pt x="115" y="491"/>
                    <a:pt x="113" y="492"/>
                  </a:cubicBezTo>
                  <a:close/>
                  <a:moveTo>
                    <a:pt x="111" y="472"/>
                  </a:moveTo>
                  <a:cubicBezTo>
                    <a:pt x="112" y="472"/>
                    <a:pt x="110" y="473"/>
                    <a:pt x="110" y="473"/>
                  </a:cubicBezTo>
                  <a:cubicBezTo>
                    <a:pt x="110" y="473"/>
                    <a:pt x="110" y="471"/>
                    <a:pt x="111" y="472"/>
                  </a:cubicBezTo>
                  <a:close/>
                  <a:moveTo>
                    <a:pt x="453" y="542"/>
                  </a:moveTo>
                  <a:cubicBezTo>
                    <a:pt x="452" y="543"/>
                    <a:pt x="454" y="544"/>
                    <a:pt x="454" y="544"/>
                  </a:cubicBezTo>
                  <a:cubicBezTo>
                    <a:pt x="454" y="544"/>
                    <a:pt x="456" y="542"/>
                    <a:pt x="453" y="542"/>
                  </a:cubicBezTo>
                  <a:close/>
                  <a:moveTo>
                    <a:pt x="464" y="536"/>
                  </a:moveTo>
                  <a:cubicBezTo>
                    <a:pt x="464" y="536"/>
                    <a:pt x="463" y="537"/>
                    <a:pt x="463" y="537"/>
                  </a:cubicBezTo>
                  <a:cubicBezTo>
                    <a:pt x="465" y="537"/>
                    <a:pt x="466" y="536"/>
                    <a:pt x="464" y="536"/>
                  </a:cubicBezTo>
                  <a:close/>
                  <a:moveTo>
                    <a:pt x="638" y="573"/>
                  </a:moveTo>
                  <a:cubicBezTo>
                    <a:pt x="639" y="573"/>
                    <a:pt x="637" y="574"/>
                    <a:pt x="637" y="574"/>
                  </a:cubicBezTo>
                  <a:cubicBezTo>
                    <a:pt x="637" y="574"/>
                    <a:pt x="637" y="572"/>
                    <a:pt x="638" y="573"/>
                  </a:cubicBezTo>
                  <a:close/>
                  <a:moveTo>
                    <a:pt x="693" y="583"/>
                  </a:moveTo>
                  <a:cubicBezTo>
                    <a:pt x="693" y="584"/>
                    <a:pt x="693" y="584"/>
                    <a:pt x="693" y="584"/>
                  </a:cubicBezTo>
                  <a:cubicBezTo>
                    <a:pt x="694" y="584"/>
                    <a:pt x="694" y="584"/>
                    <a:pt x="694" y="584"/>
                  </a:cubicBezTo>
                  <a:cubicBezTo>
                    <a:pt x="694" y="584"/>
                    <a:pt x="695" y="583"/>
                    <a:pt x="693" y="583"/>
                  </a:cubicBezTo>
                  <a:close/>
                  <a:moveTo>
                    <a:pt x="613" y="559"/>
                  </a:moveTo>
                  <a:cubicBezTo>
                    <a:pt x="617" y="558"/>
                    <a:pt x="612" y="562"/>
                    <a:pt x="611" y="562"/>
                  </a:cubicBezTo>
                  <a:cubicBezTo>
                    <a:pt x="607" y="564"/>
                    <a:pt x="612" y="559"/>
                    <a:pt x="613" y="559"/>
                  </a:cubicBezTo>
                  <a:close/>
                  <a:moveTo>
                    <a:pt x="667" y="520"/>
                  </a:moveTo>
                  <a:cubicBezTo>
                    <a:pt x="667" y="521"/>
                    <a:pt x="667" y="523"/>
                    <a:pt x="667" y="524"/>
                  </a:cubicBezTo>
                  <a:cubicBezTo>
                    <a:pt x="668" y="524"/>
                    <a:pt x="669" y="524"/>
                    <a:pt x="671" y="524"/>
                  </a:cubicBezTo>
                  <a:cubicBezTo>
                    <a:pt x="674" y="527"/>
                    <a:pt x="674" y="527"/>
                    <a:pt x="674" y="527"/>
                  </a:cubicBezTo>
                  <a:cubicBezTo>
                    <a:pt x="674" y="528"/>
                    <a:pt x="674" y="529"/>
                    <a:pt x="674" y="529"/>
                  </a:cubicBezTo>
                  <a:cubicBezTo>
                    <a:pt x="675" y="530"/>
                    <a:pt x="677" y="530"/>
                    <a:pt x="679" y="530"/>
                  </a:cubicBezTo>
                  <a:cubicBezTo>
                    <a:pt x="681" y="531"/>
                    <a:pt x="683" y="533"/>
                    <a:pt x="685" y="534"/>
                  </a:cubicBezTo>
                  <a:cubicBezTo>
                    <a:pt x="686" y="534"/>
                    <a:pt x="687" y="534"/>
                    <a:pt x="689" y="534"/>
                  </a:cubicBezTo>
                  <a:cubicBezTo>
                    <a:pt x="689" y="533"/>
                    <a:pt x="690" y="533"/>
                    <a:pt x="690" y="532"/>
                  </a:cubicBezTo>
                  <a:cubicBezTo>
                    <a:pt x="686" y="529"/>
                    <a:pt x="686" y="529"/>
                    <a:pt x="686" y="529"/>
                  </a:cubicBezTo>
                  <a:cubicBezTo>
                    <a:pt x="686" y="529"/>
                    <a:pt x="685" y="529"/>
                    <a:pt x="685" y="529"/>
                  </a:cubicBezTo>
                  <a:cubicBezTo>
                    <a:pt x="683" y="528"/>
                    <a:pt x="682" y="525"/>
                    <a:pt x="681" y="524"/>
                  </a:cubicBezTo>
                  <a:cubicBezTo>
                    <a:pt x="681" y="524"/>
                    <a:pt x="679" y="525"/>
                    <a:pt x="679" y="524"/>
                  </a:cubicBezTo>
                  <a:cubicBezTo>
                    <a:pt x="676" y="524"/>
                    <a:pt x="674" y="522"/>
                    <a:pt x="672" y="521"/>
                  </a:cubicBezTo>
                  <a:cubicBezTo>
                    <a:pt x="670" y="521"/>
                    <a:pt x="669" y="521"/>
                    <a:pt x="667" y="520"/>
                  </a:cubicBezTo>
                  <a:close/>
                  <a:moveTo>
                    <a:pt x="538" y="591"/>
                  </a:moveTo>
                  <a:cubicBezTo>
                    <a:pt x="538" y="592"/>
                    <a:pt x="539" y="593"/>
                    <a:pt x="539" y="593"/>
                  </a:cubicBezTo>
                  <a:cubicBezTo>
                    <a:pt x="538" y="596"/>
                    <a:pt x="538" y="596"/>
                    <a:pt x="538" y="596"/>
                  </a:cubicBezTo>
                  <a:cubicBezTo>
                    <a:pt x="534" y="594"/>
                    <a:pt x="537" y="593"/>
                    <a:pt x="538" y="591"/>
                  </a:cubicBezTo>
                  <a:close/>
                  <a:moveTo>
                    <a:pt x="518" y="583"/>
                  </a:moveTo>
                  <a:cubicBezTo>
                    <a:pt x="518" y="583"/>
                    <a:pt x="519" y="586"/>
                    <a:pt x="519" y="586"/>
                  </a:cubicBezTo>
                  <a:cubicBezTo>
                    <a:pt x="522" y="587"/>
                    <a:pt x="520" y="584"/>
                    <a:pt x="518" y="583"/>
                  </a:cubicBezTo>
                  <a:close/>
                  <a:moveTo>
                    <a:pt x="583" y="578"/>
                  </a:moveTo>
                  <a:cubicBezTo>
                    <a:pt x="584" y="579"/>
                    <a:pt x="586" y="580"/>
                    <a:pt x="587" y="580"/>
                  </a:cubicBezTo>
                  <a:cubicBezTo>
                    <a:pt x="586" y="581"/>
                    <a:pt x="585" y="583"/>
                    <a:pt x="583" y="582"/>
                  </a:cubicBezTo>
                  <a:cubicBezTo>
                    <a:pt x="583" y="582"/>
                    <a:pt x="584" y="581"/>
                    <a:pt x="584" y="580"/>
                  </a:cubicBezTo>
                  <a:cubicBezTo>
                    <a:pt x="583" y="580"/>
                    <a:pt x="580" y="580"/>
                    <a:pt x="582" y="579"/>
                  </a:cubicBezTo>
                  <a:cubicBezTo>
                    <a:pt x="584" y="578"/>
                    <a:pt x="581" y="578"/>
                    <a:pt x="583" y="578"/>
                  </a:cubicBezTo>
                  <a:close/>
                  <a:moveTo>
                    <a:pt x="506" y="575"/>
                  </a:moveTo>
                  <a:cubicBezTo>
                    <a:pt x="507" y="575"/>
                    <a:pt x="506" y="576"/>
                    <a:pt x="506" y="576"/>
                  </a:cubicBezTo>
                  <a:cubicBezTo>
                    <a:pt x="507" y="577"/>
                    <a:pt x="509" y="578"/>
                    <a:pt x="510" y="578"/>
                  </a:cubicBezTo>
                  <a:cubicBezTo>
                    <a:pt x="512" y="579"/>
                    <a:pt x="516" y="579"/>
                    <a:pt x="516" y="579"/>
                  </a:cubicBezTo>
                  <a:cubicBezTo>
                    <a:pt x="518" y="580"/>
                    <a:pt x="515" y="578"/>
                    <a:pt x="515" y="578"/>
                  </a:cubicBezTo>
                  <a:cubicBezTo>
                    <a:pt x="512" y="576"/>
                    <a:pt x="510" y="576"/>
                    <a:pt x="506" y="575"/>
                  </a:cubicBezTo>
                  <a:close/>
                  <a:moveTo>
                    <a:pt x="708" y="568"/>
                  </a:moveTo>
                  <a:cubicBezTo>
                    <a:pt x="707" y="569"/>
                    <a:pt x="707" y="570"/>
                    <a:pt x="707" y="570"/>
                  </a:cubicBezTo>
                  <a:cubicBezTo>
                    <a:pt x="706" y="571"/>
                    <a:pt x="705" y="570"/>
                    <a:pt x="704" y="570"/>
                  </a:cubicBezTo>
                  <a:cubicBezTo>
                    <a:pt x="703" y="571"/>
                    <a:pt x="702" y="572"/>
                    <a:pt x="702" y="573"/>
                  </a:cubicBezTo>
                  <a:cubicBezTo>
                    <a:pt x="703" y="574"/>
                    <a:pt x="703" y="574"/>
                    <a:pt x="702" y="574"/>
                  </a:cubicBezTo>
                  <a:cubicBezTo>
                    <a:pt x="702" y="576"/>
                    <a:pt x="701" y="578"/>
                    <a:pt x="701" y="579"/>
                  </a:cubicBezTo>
                  <a:cubicBezTo>
                    <a:pt x="703" y="578"/>
                    <a:pt x="705" y="579"/>
                    <a:pt x="706" y="578"/>
                  </a:cubicBezTo>
                  <a:cubicBezTo>
                    <a:pt x="707" y="577"/>
                    <a:pt x="706" y="576"/>
                    <a:pt x="706" y="576"/>
                  </a:cubicBezTo>
                  <a:cubicBezTo>
                    <a:pt x="706" y="576"/>
                    <a:pt x="713" y="571"/>
                    <a:pt x="708" y="574"/>
                  </a:cubicBezTo>
                  <a:cubicBezTo>
                    <a:pt x="708" y="573"/>
                    <a:pt x="708" y="572"/>
                    <a:pt x="708" y="572"/>
                  </a:cubicBezTo>
                  <a:cubicBezTo>
                    <a:pt x="711" y="571"/>
                    <a:pt x="709" y="570"/>
                    <a:pt x="708" y="568"/>
                  </a:cubicBezTo>
                  <a:close/>
                  <a:moveTo>
                    <a:pt x="532" y="566"/>
                  </a:moveTo>
                  <a:cubicBezTo>
                    <a:pt x="535" y="567"/>
                    <a:pt x="536" y="570"/>
                    <a:pt x="532" y="570"/>
                  </a:cubicBezTo>
                  <a:cubicBezTo>
                    <a:pt x="532" y="569"/>
                    <a:pt x="532" y="569"/>
                    <a:pt x="532" y="569"/>
                  </a:cubicBezTo>
                  <a:cubicBezTo>
                    <a:pt x="530" y="569"/>
                    <a:pt x="528" y="569"/>
                    <a:pt x="527" y="568"/>
                  </a:cubicBezTo>
                  <a:cubicBezTo>
                    <a:pt x="527" y="567"/>
                    <a:pt x="527" y="567"/>
                    <a:pt x="527" y="567"/>
                  </a:cubicBezTo>
                  <a:cubicBezTo>
                    <a:pt x="528" y="567"/>
                    <a:pt x="531" y="566"/>
                    <a:pt x="532" y="566"/>
                  </a:cubicBezTo>
                  <a:close/>
                  <a:moveTo>
                    <a:pt x="671" y="560"/>
                  </a:moveTo>
                  <a:cubicBezTo>
                    <a:pt x="670" y="560"/>
                    <a:pt x="670" y="561"/>
                    <a:pt x="670" y="562"/>
                  </a:cubicBezTo>
                  <a:cubicBezTo>
                    <a:pt x="670" y="563"/>
                    <a:pt x="668" y="564"/>
                    <a:pt x="668" y="564"/>
                  </a:cubicBezTo>
                  <a:cubicBezTo>
                    <a:pt x="669" y="566"/>
                    <a:pt x="669" y="566"/>
                    <a:pt x="669" y="566"/>
                  </a:cubicBezTo>
                  <a:cubicBezTo>
                    <a:pt x="669" y="566"/>
                    <a:pt x="671" y="566"/>
                    <a:pt x="671" y="566"/>
                  </a:cubicBezTo>
                  <a:cubicBezTo>
                    <a:pt x="672" y="567"/>
                    <a:pt x="671" y="569"/>
                    <a:pt x="672" y="569"/>
                  </a:cubicBezTo>
                  <a:cubicBezTo>
                    <a:pt x="672" y="569"/>
                    <a:pt x="674" y="569"/>
                    <a:pt x="674" y="569"/>
                  </a:cubicBezTo>
                  <a:cubicBezTo>
                    <a:pt x="679" y="570"/>
                    <a:pt x="678" y="570"/>
                    <a:pt x="683" y="568"/>
                  </a:cubicBezTo>
                  <a:cubicBezTo>
                    <a:pt x="683" y="569"/>
                    <a:pt x="683" y="570"/>
                    <a:pt x="682" y="570"/>
                  </a:cubicBezTo>
                  <a:cubicBezTo>
                    <a:pt x="682" y="572"/>
                    <a:pt x="682" y="572"/>
                    <a:pt x="682" y="572"/>
                  </a:cubicBezTo>
                  <a:cubicBezTo>
                    <a:pt x="683" y="572"/>
                    <a:pt x="683" y="573"/>
                    <a:pt x="683" y="573"/>
                  </a:cubicBezTo>
                  <a:cubicBezTo>
                    <a:pt x="684" y="573"/>
                    <a:pt x="685" y="573"/>
                    <a:pt x="686" y="573"/>
                  </a:cubicBezTo>
                  <a:cubicBezTo>
                    <a:pt x="685" y="572"/>
                    <a:pt x="686" y="572"/>
                    <a:pt x="686" y="572"/>
                  </a:cubicBezTo>
                  <a:cubicBezTo>
                    <a:pt x="686" y="572"/>
                    <a:pt x="687" y="571"/>
                    <a:pt x="687" y="571"/>
                  </a:cubicBezTo>
                  <a:cubicBezTo>
                    <a:pt x="686" y="571"/>
                    <a:pt x="685" y="570"/>
                    <a:pt x="685" y="570"/>
                  </a:cubicBezTo>
                  <a:cubicBezTo>
                    <a:pt x="685" y="569"/>
                    <a:pt x="685" y="568"/>
                    <a:pt x="685" y="568"/>
                  </a:cubicBezTo>
                  <a:cubicBezTo>
                    <a:pt x="685" y="568"/>
                    <a:pt x="687" y="567"/>
                    <a:pt x="686" y="567"/>
                  </a:cubicBezTo>
                  <a:cubicBezTo>
                    <a:pt x="684" y="567"/>
                    <a:pt x="680" y="568"/>
                    <a:pt x="677" y="568"/>
                  </a:cubicBezTo>
                  <a:cubicBezTo>
                    <a:pt x="677" y="566"/>
                    <a:pt x="677" y="566"/>
                    <a:pt x="677" y="566"/>
                  </a:cubicBezTo>
                  <a:cubicBezTo>
                    <a:pt x="676" y="566"/>
                    <a:pt x="676" y="567"/>
                    <a:pt x="676" y="567"/>
                  </a:cubicBezTo>
                  <a:cubicBezTo>
                    <a:pt x="674" y="568"/>
                    <a:pt x="672" y="566"/>
                    <a:pt x="671" y="565"/>
                  </a:cubicBezTo>
                  <a:cubicBezTo>
                    <a:pt x="671" y="565"/>
                    <a:pt x="672" y="562"/>
                    <a:pt x="671" y="562"/>
                  </a:cubicBezTo>
                  <a:cubicBezTo>
                    <a:pt x="672" y="562"/>
                    <a:pt x="673" y="559"/>
                    <a:pt x="671" y="560"/>
                  </a:cubicBezTo>
                  <a:close/>
                  <a:moveTo>
                    <a:pt x="707" y="558"/>
                  </a:moveTo>
                  <a:cubicBezTo>
                    <a:pt x="706" y="560"/>
                    <a:pt x="706" y="560"/>
                    <a:pt x="706" y="560"/>
                  </a:cubicBezTo>
                  <a:cubicBezTo>
                    <a:pt x="703" y="561"/>
                    <a:pt x="702" y="559"/>
                    <a:pt x="700" y="559"/>
                  </a:cubicBezTo>
                  <a:cubicBezTo>
                    <a:pt x="699" y="560"/>
                    <a:pt x="698" y="561"/>
                    <a:pt x="697" y="562"/>
                  </a:cubicBezTo>
                  <a:cubicBezTo>
                    <a:pt x="698" y="562"/>
                    <a:pt x="698" y="565"/>
                    <a:pt x="697" y="566"/>
                  </a:cubicBezTo>
                  <a:cubicBezTo>
                    <a:pt x="695" y="566"/>
                    <a:pt x="695" y="566"/>
                    <a:pt x="695" y="566"/>
                  </a:cubicBezTo>
                  <a:cubicBezTo>
                    <a:pt x="695" y="567"/>
                    <a:pt x="694" y="568"/>
                    <a:pt x="694" y="568"/>
                  </a:cubicBezTo>
                  <a:cubicBezTo>
                    <a:pt x="693" y="570"/>
                    <a:pt x="695" y="570"/>
                    <a:pt x="694" y="571"/>
                  </a:cubicBezTo>
                  <a:cubicBezTo>
                    <a:pt x="692" y="572"/>
                    <a:pt x="692" y="572"/>
                    <a:pt x="692" y="572"/>
                  </a:cubicBezTo>
                  <a:cubicBezTo>
                    <a:pt x="693" y="575"/>
                    <a:pt x="692" y="578"/>
                    <a:pt x="694" y="579"/>
                  </a:cubicBezTo>
                  <a:cubicBezTo>
                    <a:pt x="696" y="580"/>
                    <a:pt x="696" y="579"/>
                    <a:pt x="698" y="580"/>
                  </a:cubicBezTo>
                  <a:cubicBezTo>
                    <a:pt x="698" y="579"/>
                    <a:pt x="699" y="579"/>
                    <a:pt x="698" y="578"/>
                  </a:cubicBezTo>
                  <a:cubicBezTo>
                    <a:pt x="694" y="576"/>
                    <a:pt x="700" y="571"/>
                    <a:pt x="701" y="570"/>
                  </a:cubicBezTo>
                  <a:cubicBezTo>
                    <a:pt x="701" y="569"/>
                    <a:pt x="701" y="569"/>
                    <a:pt x="701" y="569"/>
                  </a:cubicBezTo>
                  <a:cubicBezTo>
                    <a:pt x="701" y="569"/>
                    <a:pt x="700" y="569"/>
                    <a:pt x="699" y="569"/>
                  </a:cubicBezTo>
                  <a:cubicBezTo>
                    <a:pt x="700" y="568"/>
                    <a:pt x="702" y="562"/>
                    <a:pt x="703" y="562"/>
                  </a:cubicBezTo>
                  <a:cubicBezTo>
                    <a:pt x="704" y="561"/>
                    <a:pt x="706" y="562"/>
                    <a:pt x="707" y="562"/>
                  </a:cubicBezTo>
                  <a:cubicBezTo>
                    <a:pt x="708" y="559"/>
                    <a:pt x="707" y="561"/>
                    <a:pt x="709" y="559"/>
                  </a:cubicBezTo>
                  <a:cubicBezTo>
                    <a:pt x="709" y="559"/>
                    <a:pt x="708" y="558"/>
                    <a:pt x="707" y="558"/>
                  </a:cubicBezTo>
                  <a:close/>
                  <a:moveTo>
                    <a:pt x="747" y="554"/>
                  </a:moveTo>
                  <a:cubicBezTo>
                    <a:pt x="747" y="555"/>
                    <a:pt x="746" y="560"/>
                    <a:pt x="748" y="558"/>
                  </a:cubicBezTo>
                  <a:cubicBezTo>
                    <a:pt x="750" y="558"/>
                    <a:pt x="749" y="556"/>
                    <a:pt x="749" y="554"/>
                  </a:cubicBezTo>
                  <a:cubicBezTo>
                    <a:pt x="748" y="554"/>
                    <a:pt x="747" y="554"/>
                    <a:pt x="747" y="554"/>
                  </a:cubicBezTo>
                  <a:close/>
                  <a:moveTo>
                    <a:pt x="692" y="549"/>
                  </a:moveTo>
                  <a:cubicBezTo>
                    <a:pt x="692" y="549"/>
                    <a:pt x="686" y="555"/>
                    <a:pt x="690" y="552"/>
                  </a:cubicBezTo>
                  <a:cubicBezTo>
                    <a:pt x="691" y="552"/>
                    <a:pt x="696" y="547"/>
                    <a:pt x="692" y="549"/>
                  </a:cubicBezTo>
                  <a:close/>
                  <a:moveTo>
                    <a:pt x="461" y="517"/>
                  </a:moveTo>
                  <a:cubicBezTo>
                    <a:pt x="464" y="520"/>
                    <a:pt x="464" y="521"/>
                    <a:pt x="465" y="526"/>
                  </a:cubicBezTo>
                  <a:cubicBezTo>
                    <a:pt x="464" y="526"/>
                    <a:pt x="462" y="526"/>
                    <a:pt x="463" y="526"/>
                  </a:cubicBezTo>
                  <a:cubicBezTo>
                    <a:pt x="463" y="526"/>
                    <a:pt x="460" y="526"/>
                    <a:pt x="462" y="526"/>
                  </a:cubicBezTo>
                  <a:cubicBezTo>
                    <a:pt x="461" y="526"/>
                    <a:pt x="459" y="526"/>
                    <a:pt x="459" y="526"/>
                  </a:cubicBezTo>
                  <a:cubicBezTo>
                    <a:pt x="459" y="523"/>
                    <a:pt x="459" y="523"/>
                    <a:pt x="459" y="523"/>
                  </a:cubicBezTo>
                  <a:cubicBezTo>
                    <a:pt x="457" y="522"/>
                    <a:pt x="459" y="525"/>
                    <a:pt x="458" y="525"/>
                  </a:cubicBezTo>
                  <a:cubicBezTo>
                    <a:pt x="457" y="525"/>
                    <a:pt x="457" y="525"/>
                    <a:pt x="457" y="525"/>
                  </a:cubicBezTo>
                  <a:cubicBezTo>
                    <a:pt x="457" y="525"/>
                    <a:pt x="457" y="519"/>
                    <a:pt x="457" y="518"/>
                  </a:cubicBezTo>
                  <a:cubicBezTo>
                    <a:pt x="458" y="517"/>
                    <a:pt x="460" y="517"/>
                    <a:pt x="461" y="517"/>
                  </a:cubicBezTo>
                  <a:close/>
                  <a:moveTo>
                    <a:pt x="603" y="505"/>
                  </a:moveTo>
                  <a:cubicBezTo>
                    <a:pt x="607" y="504"/>
                    <a:pt x="601" y="509"/>
                    <a:pt x="601" y="509"/>
                  </a:cubicBezTo>
                  <a:cubicBezTo>
                    <a:pt x="599" y="509"/>
                    <a:pt x="601" y="506"/>
                    <a:pt x="601" y="506"/>
                  </a:cubicBezTo>
                  <a:cubicBezTo>
                    <a:pt x="602" y="505"/>
                    <a:pt x="602" y="506"/>
                    <a:pt x="603" y="505"/>
                  </a:cubicBezTo>
                  <a:close/>
                  <a:moveTo>
                    <a:pt x="598" y="502"/>
                  </a:moveTo>
                  <a:cubicBezTo>
                    <a:pt x="598" y="502"/>
                    <a:pt x="597" y="502"/>
                    <a:pt x="599" y="503"/>
                  </a:cubicBezTo>
                  <a:cubicBezTo>
                    <a:pt x="600" y="503"/>
                    <a:pt x="599" y="504"/>
                    <a:pt x="599" y="505"/>
                  </a:cubicBezTo>
                  <a:cubicBezTo>
                    <a:pt x="599" y="506"/>
                    <a:pt x="592" y="512"/>
                    <a:pt x="591" y="512"/>
                  </a:cubicBezTo>
                  <a:cubicBezTo>
                    <a:pt x="590" y="512"/>
                    <a:pt x="590" y="511"/>
                    <a:pt x="589" y="511"/>
                  </a:cubicBezTo>
                  <a:cubicBezTo>
                    <a:pt x="589" y="511"/>
                    <a:pt x="588" y="511"/>
                    <a:pt x="587" y="511"/>
                  </a:cubicBezTo>
                  <a:cubicBezTo>
                    <a:pt x="589" y="509"/>
                    <a:pt x="591" y="506"/>
                    <a:pt x="593" y="505"/>
                  </a:cubicBezTo>
                  <a:cubicBezTo>
                    <a:pt x="594" y="504"/>
                    <a:pt x="596" y="505"/>
                    <a:pt x="596" y="504"/>
                  </a:cubicBezTo>
                  <a:cubicBezTo>
                    <a:pt x="597" y="503"/>
                    <a:pt x="597" y="502"/>
                    <a:pt x="598" y="502"/>
                  </a:cubicBezTo>
                  <a:close/>
                  <a:moveTo>
                    <a:pt x="738" y="499"/>
                  </a:moveTo>
                  <a:cubicBezTo>
                    <a:pt x="736" y="499"/>
                    <a:pt x="732" y="502"/>
                    <a:pt x="732" y="503"/>
                  </a:cubicBezTo>
                  <a:cubicBezTo>
                    <a:pt x="731" y="504"/>
                    <a:pt x="732" y="506"/>
                    <a:pt x="732" y="506"/>
                  </a:cubicBezTo>
                  <a:cubicBezTo>
                    <a:pt x="732" y="507"/>
                    <a:pt x="730" y="507"/>
                    <a:pt x="728" y="507"/>
                  </a:cubicBezTo>
                  <a:cubicBezTo>
                    <a:pt x="728" y="509"/>
                    <a:pt x="729" y="511"/>
                    <a:pt x="728" y="513"/>
                  </a:cubicBezTo>
                  <a:cubicBezTo>
                    <a:pt x="727" y="515"/>
                    <a:pt x="727" y="515"/>
                    <a:pt x="727" y="515"/>
                  </a:cubicBezTo>
                  <a:cubicBezTo>
                    <a:pt x="727" y="517"/>
                    <a:pt x="729" y="520"/>
                    <a:pt x="727" y="523"/>
                  </a:cubicBezTo>
                  <a:cubicBezTo>
                    <a:pt x="724" y="525"/>
                    <a:pt x="724" y="525"/>
                    <a:pt x="724" y="525"/>
                  </a:cubicBezTo>
                  <a:cubicBezTo>
                    <a:pt x="726" y="526"/>
                    <a:pt x="725" y="525"/>
                    <a:pt x="725" y="526"/>
                  </a:cubicBezTo>
                  <a:cubicBezTo>
                    <a:pt x="727" y="527"/>
                    <a:pt x="728" y="527"/>
                    <a:pt x="729" y="527"/>
                  </a:cubicBezTo>
                  <a:cubicBezTo>
                    <a:pt x="728" y="528"/>
                    <a:pt x="728" y="528"/>
                    <a:pt x="727" y="529"/>
                  </a:cubicBezTo>
                  <a:cubicBezTo>
                    <a:pt x="728" y="529"/>
                    <a:pt x="726" y="531"/>
                    <a:pt x="726" y="531"/>
                  </a:cubicBezTo>
                  <a:cubicBezTo>
                    <a:pt x="725" y="531"/>
                    <a:pt x="725" y="529"/>
                    <a:pt x="722" y="529"/>
                  </a:cubicBezTo>
                  <a:cubicBezTo>
                    <a:pt x="722" y="530"/>
                    <a:pt x="722" y="530"/>
                    <a:pt x="722" y="530"/>
                  </a:cubicBezTo>
                  <a:cubicBezTo>
                    <a:pt x="722" y="530"/>
                    <a:pt x="721" y="532"/>
                    <a:pt x="721" y="532"/>
                  </a:cubicBezTo>
                  <a:cubicBezTo>
                    <a:pt x="722" y="532"/>
                    <a:pt x="724" y="534"/>
                    <a:pt x="720" y="533"/>
                  </a:cubicBezTo>
                  <a:cubicBezTo>
                    <a:pt x="721" y="533"/>
                    <a:pt x="719" y="533"/>
                    <a:pt x="718" y="533"/>
                  </a:cubicBezTo>
                  <a:cubicBezTo>
                    <a:pt x="718" y="533"/>
                    <a:pt x="717" y="535"/>
                    <a:pt x="717" y="536"/>
                  </a:cubicBezTo>
                  <a:cubicBezTo>
                    <a:pt x="717" y="536"/>
                    <a:pt x="720" y="536"/>
                    <a:pt x="718" y="535"/>
                  </a:cubicBezTo>
                  <a:cubicBezTo>
                    <a:pt x="720" y="536"/>
                    <a:pt x="722" y="536"/>
                    <a:pt x="723" y="536"/>
                  </a:cubicBezTo>
                  <a:cubicBezTo>
                    <a:pt x="723" y="536"/>
                    <a:pt x="723" y="538"/>
                    <a:pt x="722" y="538"/>
                  </a:cubicBezTo>
                  <a:cubicBezTo>
                    <a:pt x="722" y="536"/>
                    <a:pt x="722" y="536"/>
                    <a:pt x="722" y="536"/>
                  </a:cubicBezTo>
                  <a:cubicBezTo>
                    <a:pt x="722" y="537"/>
                    <a:pt x="720" y="537"/>
                    <a:pt x="720" y="537"/>
                  </a:cubicBezTo>
                  <a:cubicBezTo>
                    <a:pt x="719" y="538"/>
                    <a:pt x="720" y="539"/>
                    <a:pt x="720" y="540"/>
                  </a:cubicBezTo>
                  <a:cubicBezTo>
                    <a:pt x="716" y="542"/>
                    <a:pt x="716" y="542"/>
                    <a:pt x="716" y="542"/>
                  </a:cubicBezTo>
                  <a:cubicBezTo>
                    <a:pt x="716" y="543"/>
                    <a:pt x="715" y="543"/>
                    <a:pt x="714" y="544"/>
                  </a:cubicBezTo>
                  <a:cubicBezTo>
                    <a:pt x="717" y="548"/>
                    <a:pt x="715" y="548"/>
                    <a:pt x="720" y="547"/>
                  </a:cubicBezTo>
                  <a:cubicBezTo>
                    <a:pt x="722" y="547"/>
                    <a:pt x="721" y="547"/>
                    <a:pt x="721" y="546"/>
                  </a:cubicBezTo>
                  <a:cubicBezTo>
                    <a:pt x="723" y="546"/>
                    <a:pt x="726" y="546"/>
                    <a:pt x="730" y="546"/>
                  </a:cubicBezTo>
                  <a:cubicBezTo>
                    <a:pt x="732" y="546"/>
                    <a:pt x="733" y="546"/>
                    <a:pt x="736" y="546"/>
                  </a:cubicBezTo>
                  <a:cubicBezTo>
                    <a:pt x="736" y="547"/>
                    <a:pt x="735" y="548"/>
                    <a:pt x="736" y="548"/>
                  </a:cubicBezTo>
                  <a:cubicBezTo>
                    <a:pt x="738" y="548"/>
                    <a:pt x="739" y="545"/>
                    <a:pt x="740" y="545"/>
                  </a:cubicBezTo>
                  <a:cubicBezTo>
                    <a:pt x="741" y="545"/>
                    <a:pt x="741" y="547"/>
                    <a:pt x="741" y="547"/>
                  </a:cubicBezTo>
                  <a:cubicBezTo>
                    <a:pt x="745" y="547"/>
                    <a:pt x="748" y="546"/>
                    <a:pt x="754" y="545"/>
                  </a:cubicBezTo>
                  <a:cubicBezTo>
                    <a:pt x="752" y="550"/>
                    <a:pt x="751" y="548"/>
                    <a:pt x="756" y="549"/>
                  </a:cubicBezTo>
                  <a:cubicBezTo>
                    <a:pt x="756" y="548"/>
                    <a:pt x="757" y="546"/>
                    <a:pt x="758" y="545"/>
                  </a:cubicBezTo>
                  <a:cubicBezTo>
                    <a:pt x="758" y="545"/>
                    <a:pt x="759" y="545"/>
                    <a:pt x="760" y="545"/>
                  </a:cubicBezTo>
                  <a:cubicBezTo>
                    <a:pt x="759" y="546"/>
                    <a:pt x="760" y="547"/>
                    <a:pt x="759" y="548"/>
                  </a:cubicBezTo>
                  <a:cubicBezTo>
                    <a:pt x="758" y="549"/>
                    <a:pt x="756" y="549"/>
                    <a:pt x="756" y="550"/>
                  </a:cubicBezTo>
                  <a:cubicBezTo>
                    <a:pt x="755" y="551"/>
                    <a:pt x="756" y="552"/>
                    <a:pt x="755" y="553"/>
                  </a:cubicBezTo>
                  <a:cubicBezTo>
                    <a:pt x="755" y="553"/>
                    <a:pt x="753" y="554"/>
                    <a:pt x="752" y="554"/>
                  </a:cubicBezTo>
                  <a:cubicBezTo>
                    <a:pt x="752" y="554"/>
                    <a:pt x="752" y="556"/>
                    <a:pt x="752" y="556"/>
                  </a:cubicBezTo>
                  <a:cubicBezTo>
                    <a:pt x="753" y="556"/>
                    <a:pt x="754" y="557"/>
                    <a:pt x="754" y="556"/>
                  </a:cubicBezTo>
                  <a:cubicBezTo>
                    <a:pt x="756" y="556"/>
                    <a:pt x="758" y="553"/>
                    <a:pt x="759" y="551"/>
                  </a:cubicBezTo>
                  <a:cubicBezTo>
                    <a:pt x="758" y="552"/>
                    <a:pt x="759" y="549"/>
                    <a:pt x="760" y="549"/>
                  </a:cubicBezTo>
                  <a:cubicBezTo>
                    <a:pt x="761" y="548"/>
                    <a:pt x="762" y="549"/>
                    <a:pt x="763" y="548"/>
                  </a:cubicBezTo>
                  <a:cubicBezTo>
                    <a:pt x="763" y="548"/>
                    <a:pt x="764" y="545"/>
                    <a:pt x="764" y="545"/>
                  </a:cubicBezTo>
                  <a:cubicBezTo>
                    <a:pt x="766" y="545"/>
                    <a:pt x="766" y="545"/>
                    <a:pt x="766" y="545"/>
                  </a:cubicBezTo>
                  <a:cubicBezTo>
                    <a:pt x="766" y="545"/>
                    <a:pt x="766" y="547"/>
                    <a:pt x="766" y="547"/>
                  </a:cubicBezTo>
                  <a:cubicBezTo>
                    <a:pt x="768" y="548"/>
                    <a:pt x="768" y="548"/>
                    <a:pt x="768" y="548"/>
                  </a:cubicBezTo>
                  <a:cubicBezTo>
                    <a:pt x="769" y="549"/>
                    <a:pt x="768" y="550"/>
                    <a:pt x="768" y="551"/>
                  </a:cubicBezTo>
                  <a:cubicBezTo>
                    <a:pt x="768" y="552"/>
                    <a:pt x="767" y="551"/>
                    <a:pt x="766" y="552"/>
                  </a:cubicBezTo>
                  <a:cubicBezTo>
                    <a:pt x="766" y="554"/>
                    <a:pt x="766" y="556"/>
                    <a:pt x="766" y="557"/>
                  </a:cubicBezTo>
                  <a:cubicBezTo>
                    <a:pt x="767" y="557"/>
                    <a:pt x="768" y="556"/>
                    <a:pt x="768" y="556"/>
                  </a:cubicBezTo>
                  <a:cubicBezTo>
                    <a:pt x="769" y="555"/>
                    <a:pt x="769" y="553"/>
                    <a:pt x="769" y="552"/>
                  </a:cubicBezTo>
                  <a:cubicBezTo>
                    <a:pt x="772" y="555"/>
                    <a:pt x="772" y="553"/>
                    <a:pt x="771" y="558"/>
                  </a:cubicBezTo>
                  <a:cubicBezTo>
                    <a:pt x="773" y="558"/>
                    <a:pt x="773" y="558"/>
                    <a:pt x="776" y="558"/>
                  </a:cubicBezTo>
                  <a:cubicBezTo>
                    <a:pt x="776" y="556"/>
                    <a:pt x="776" y="556"/>
                    <a:pt x="777" y="554"/>
                  </a:cubicBezTo>
                  <a:cubicBezTo>
                    <a:pt x="777" y="553"/>
                    <a:pt x="779" y="550"/>
                    <a:pt x="779" y="549"/>
                  </a:cubicBezTo>
                  <a:cubicBezTo>
                    <a:pt x="780" y="546"/>
                    <a:pt x="780" y="546"/>
                    <a:pt x="780" y="546"/>
                  </a:cubicBezTo>
                  <a:cubicBezTo>
                    <a:pt x="779" y="547"/>
                    <a:pt x="778" y="547"/>
                    <a:pt x="778" y="547"/>
                  </a:cubicBezTo>
                  <a:cubicBezTo>
                    <a:pt x="777" y="548"/>
                    <a:pt x="778" y="549"/>
                    <a:pt x="778" y="550"/>
                  </a:cubicBezTo>
                  <a:cubicBezTo>
                    <a:pt x="777" y="550"/>
                    <a:pt x="773" y="551"/>
                    <a:pt x="774" y="546"/>
                  </a:cubicBezTo>
                  <a:cubicBezTo>
                    <a:pt x="774" y="545"/>
                    <a:pt x="777" y="543"/>
                    <a:pt x="778" y="542"/>
                  </a:cubicBezTo>
                  <a:cubicBezTo>
                    <a:pt x="778" y="542"/>
                    <a:pt x="777" y="541"/>
                    <a:pt x="778" y="540"/>
                  </a:cubicBezTo>
                  <a:cubicBezTo>
                    <a:pt x="777" y="541"/>
                    <a:pt x="776" y="541"/>
                    <a:pt x="776" y="541"/>
                  </a:cubicBezTo>
                  <a:cubicBezTo>
                    <a:pt x="776" y="542"/>
                    <a:pt x="776" y="542"/>
                    <a:pt x="776" y="542"/>
                  </a:cubicBezTo>
                  <a:cubicBezTo>
                    <a:pt x="775" y="543"/>
                    <a:pt x="774" y="543"/>
                    <a:pt x="774" y="544"/>
                  </a:cubicBezTo>
                  <a:cubicBezTo>
                    <a:pt x="773" y="545"/>
                    <a:pt x="773" y="547"/>
                    <a:pt x="773" y="549"/>
                  </a:cubicBezTo>
                  <a:cubicBezTo>
                    <a:pt x="772" y="549"/>
                    <a:pt x="771" y="548"/>
                    <a:pt x="769" y="548"/>
                  </a:cubicBezTo>
                  <a:cubicBezTo>
                    <a:pt x="768" y="546"/>
                    <a:pt x="768" y="546"/>
                    <a:pt x="768" y="546"/>
                  </a:cubicBezTo>
                  <a:cubicBezTo>
                    <a:pt x="769" y="546"/>
                    <a:pt x="770" y="546"/>
                    <a:pt x="771" y="546"/>
                  </a:cubicBezTo>
                  <a:cubicBezTo>
                    <a:pt x="771" y="546"/>
                    <a:pt x="771" y="544"/>
                    <a:pt x="772" y="544"/>
                  </a:cubicBezTo>
                  <a:cubicBezTo>
                    <a:pt x="770" y="543"/>
                    <a:pt x="770" y="543"/>
                    <a:pt x="769" y="542"/>
                  </a:cubicBezTo>
                  <a:cubicBezTo>
                    <a:pt x="769" y="542"/>
                    <a:pt x="769" y="541"/>
                    <a:pt x="769" y="540"/>
                  </a:cubicBezTo>
                  <a:cubicBezTo>
                    <a:pt x="769" y="540"/>
                    <a:pt x="771" y="540"/>
                    <a:pt x="771" y="540"/>
                  </a:cubicBezTo>
                  <a:cubicBezTo>
                    <a:pt x="772" y="538"/>
                    <a:pt x="772" y="537"/>
                    <a:pt x="773" y="535"/>
                  </a:cubicBezTo>
                  <a:cubicBezTo>
                    <a:pt x="771" y="536"/>
                    <a:pt x="771" y="536"/>
                    <a:pt x="770" y="536"/>
                  </a:cubicBezTo>
                  <a:cubicBezTo>
                    <a:pt x="770" y="538"/>
                    <a:pt x="770" y="538"/>
                    <a:pt x="770" y="538"/>
                  </a:cubicBezTo>
                  <a:cubicBezTo>
                    <a:pt x="769" y="538"/>
                    <a:pt x="769" y="537"/>
                    <a:pt x="768" y="537"/>
                  </a:cubicBezTo>
                  <a:cubicBezTo>
                    <a:pt x="767" y="537"/>
                    <a:pt x="765" y="539"/>
                    <a:pt x="765" y="539"/>
                  </a:cubicBezTo>
                  <a:cubicBezTo>
                    <a:pt x="764" y="539"/>
                    <a:pt x="764" y="538"/>
                    <a:pt x="763" y="538"/>
                  </a:cubicBezTo>
                  <a:cubicBezTo>
                    <a:pt x="764" y="537"/>
                    <a:pt x="764" y="535"/>
                    <a:pt x="765" y="534"/>
                  </a:cubicBezTo>
                  <a:cubicBezTo>
                    <a:pt x="764" y="534"/>
                    <a:pt x="764" y="535"/>
                    <a:pt x="764" y="535"/>
                  </a:cubicBezTo>
                  <a:cubicBezTo>
                    <a:pt x="763" y="535"/>
                    <a:pt x="762" y="535"/>
                    <a:pt x="762" y="535"/>
                  </a:cubicBezTo>
                  <a:cubicBezTo>
                    <a:pt x="762" y="535"/>
                    <a:pt x="762" y="534"/>
                    <a:pt x="762" y="533"/>
                  </a:cubicBezTo>
                  <a:cubicBezTo>
                    <a:pt x="761" y="532"/>
                    <a:pt x="761" y="532"/>
                    <a:pt x="760" y="532"/>
                  </a:cubicBezTo>
                  <a:cubicBezTo>
                    <a:pt x="762" y="531"/>
                    <a:pt x="762" y="531"/>
                    <a:pt x="762" y="531"/>
                  </a:cubicBezTo>
                  <a:cubicBezTo>
                    <a:pt x="762" y="531"/>
                    <a:pt x="763" y="527"/>
                    <a:pt x="764" y="526"/>
                  </a:cubicBezTo>
                  <a:cubicBezTo>
                    <a:pt x="762" y="525"/>
                    <a:pt x="762" y="525"/>
                    <a:pt x="761" y="524"/>
                  </a:cubicBezTo>
                  <a:cubicBezTo>
                    <a:pt x="760" y="524"/>
                    <a:pt x="760" y="524"/>
                    <a:pt x="760" y="524"/>
                  </a:cubicBezTo>
                  <a:cubicBezTo>
                    <a:pt x="759" y="526"/>
                    <a:pt x="759" y="526"/>
                    <a:pt x="759" y="526"/>
                  </a:cubicBezTo>
                  <a:cubicBezTo>
                    <a:pt x="754" y="528"/>
                    <a:pt x="756" y="524"/>
                    <a:pt x="755" y="523"/>
                  </a:cubicBezTo>
                  <a:cubicBezTo>
                    <a:pt x="751" y="526"/>
                    <a:pt x="756" y="525"/>
                    <a:pt x="750" y="525"/>
                  </a:cubicBezTo>
                  <a:cubicBezTo>
                    <a:pt x="750" y="525"/>
                    <a:pt x="750" y="528"/>
                    <a:pt x="750" y="528"/>
                  </a:cubicBezTo>
                  <a:cubicBezTo>
                    <a:pt x="749" y="528"/>
                    <a:pt x="749" y="527"/>
                    <a:pt x="748" y="526"/>
                  </a:cubicBezTo>
                  <a:cubicBezTo>
                    <a:pt x="747" y="526"/>
                    <a:pt x="745" y="527"/>
                    <a:pt x="744" y="527"/>
                  </a:cubicBezTo>
                  <a:cubicBezTo>
                    <a:pt x="743" y="527"/>
                    <a:pt x="745" y="526"/>
                    <a:pt x="745" y="526"/>
                  </a:cubicBezTo>
                  <a:cubicBezTo>
                    <a:pt x="745" y="524"/>
                    <a:pt x="745" y="524"/>
                    <a:pt x="745" y="524"/>
                  </a:cubicBezTo>
                  <a:cubicBezTo>
                    <a:pt x="743" y="525"/>
                    <a:pt x="743" y="525"/>
                    <a:pt x="741" y="525"/>
                  </a:cubicBezTo>
                  <a:cubicBezTo>
                    <a:pt x="746" y="521"/>
                    <a:pt x="745" y="521"/>
                    <a:pt x="740" y="518"/>
                  </a:cubicBezTo>
                  <a:cubicBezTo>
                    <a:pt x="739" y="518"/>
                    <a:pt x="740" y="520"/>
                    <a:pt x="740" y="520"/>
                  </a:cubicBezTo>
                  <a:cubicBezTo>
                    <a:pt x="739" y="520"/>
                    <a:pt x="739" y="519"/>
                    <a:pt x="738" y="519"/>
                  </a:cubicBezTo>
                  <a:cubicBezTo>
                    <a:pt x="737" y="522"/>
                    <a:pt x="736" y="523"/>
                    <a:pt x="734" y="525"/>
                  </a:cubicBezTo>
                  <a:cubicBezTo>
                    <a:pt x="734" y="525"/>
                    <a:pt x="735" y="522"/>
                    <a:pt x="735" y="522"/>
                  </a:cubicBezTo>
                  <a:cubicBezTo>
                    <a:pt x="734" y="523"/>
                    <a:pt x="734" y="520"/>
                    <a:pt x="734" y="520"/>
                  </a:cubicBezTo>
                  <a:cubicBezTo>
                    <a:pt x="734" y="520"/>
                    <a:pt x="733" y="519"/>
                    <a:pt x="734" y="518"/>
                  </a:cubicBezTo>
                  <a:cubicBezTo>
                    <a:pt x="734" y="516"/>
                    <a:pt x="737" y="515"/>
                    <a:pt x="737" y="514"/>
                  </a:cubicBezTo>
                  <a:cubicBezTo>
                    <a:pt x="738" y="512"/>
                    <a:pt x="737" y="510"/>
                    <a:pt x="737" y="508"/>
                  </a:cubicBezTo>
                  <a:cubicBezTo>
                    <a:pt x="738" y="508"/>
                    <a:pt x="738" y="508"/>
                    <a:pt x="738" y="508"/>
                  </a:cubicBezTo>
                  <a:cubicBezTo>
                    <a:pt x="738" y="508"/>
                    <a:pt x="740" y="508"/>
                    <a:pt x="740" y="507"/>
                  </a:cubicBezTo>
                  <a:cubicBezTo>
                    <a:pt x="742" y="506"/>
                    <a:pt x="743" y="504"/>
                    <a:pt x="740" y="504"/>
                  </a:cubicBezTo>
                  <a:cubicBezTo>
                    <a:pt x="740" y="503"/>
                    <a:pt x="740" y="503"/>
                    <a:pt x="740" y="503"/>
                  </a:cubicBezTo>
                  <a:cubicBezTo>
                    <a:pt x="740" y="502"/>
                    <a:pt x="741" y="503"/>
                    <a:pt x="742" y="503"/>
                  </a:cubicBezTo>
                  <a:cubicBezTo>
                    <a:pt x="742" y="501"/>
                    <a:pt x="742" y="501"/>
                    <a:pt x="742" y="501"/>
                  </a:cubicBezTo>
                  <a:cubicBezTo>
                    <a:pt x="744" y="501"/>
                    <a:pt x="744" y="501"/>
                    <a:pt x="744" y="501"/>
                  </a:cubicBezTo>
                  <a:cubicBezTo>
                    <a:pt x="744" y="500"/>
                    <a:pt x="743" y="499"/>
                    <a:pt x="744" y="499"/>
                  </a:cubicBezTo>
                  <a:cubicBezTo>
                    <a:pt x="743" y="499"/>
                    <a:pt x="740" y="500"/>
                    <a:pt x="741" y="500"/>
                  </a:cubicBezTo>
                  <a:cubicBezTo>
                    <a:pt x="740" y="500"/>
                    <a:pt x="738" y="499"/>
                    <a:pt x="738" y="499"/>
                  </a:cubicBezTo>
                  <a:close/>
                  <a:moveTo>
                    <a:pt x="363" y="494"/>
                  </a:moveTo>
                  <a:cubicBezTo>
                    <a:pt x="366" y="494"/>
                    <a:pt x="366" y="496"/>
                    <a:pt x="367" y="498"/>
                  </a:cubicBezTo>
                  <a:cubicBezTo>
                    <a:pt x="368" y="498"/>
                    <a:pt x="369" y="497"/>
                    <a:pt x="369" y="497"/>
                  </a:cubicBezTo>
                  <a:cubicBezTo>
                    <a:pt x="370" y="498"/>
                    <a:pt x="369" y="501"/>
                    <a:pt x="369" y="502"/>
                  </a:cubicBezTo>
                  <a:cubicBezTo>
                    <a:pt x="370" y="503"/>
                    <a:pt x="372" y="504"/>
                    <a:pt x="373" y="505"/>
                  </a:cubicBezTo>
                  <a:cubicBezTo>
                    <a:pt x="374" y="506"/>
                    <a:pt x="373" y="507"/>
                    <a:pt x="373" y="509"/>
                  </a:cubicBezTo>
                  <a:cubicBezTo>
                    <a:pt x="374" y="510"/>
                    <a:pt x="375" y="511"/>
                    <a:pt x="376" y="513"/>
                  </a:cubicBezTo>
                  <a:cubicBezTo>
                    <a:pt x="375" y="514"/>
                    <a:pt x="376" y="514"/>
                    <a:pt x="375" y="515"/>
                  </a:cubicBezTo>
                  <a:cubicBezTo>
                    <a:pt x="374" y="515"/>
                    <a:pt x="372" y="515"/>
                    <a:pt x="371" y="515"/>
                  </a:cubicBezTo>
                  <a:cubicBezTo>
                    <a:pt x="371" y="512"/>
                    <a:pt x="371" y="508"/>
                    <a:pt x="369" y="505"/>
                  </a:cubicBezTo>
                  <a:cubicBezTo>
                    <a:pt x="369" y="505"/>
                    <a:pt x="368" y="505"/>
                    <a:pt x="367" y="505"/>
                  </a:cubicBezTo>
                  <a:cubicBezTo>
                    <a:pt x="367" y="504"/>
                    <a:pt x="368" y="503"/>
                    <a:pt x="367" y="503"/>
                  </a:cubicBezTo>
                  <a:cubicBezTo>
                    <a:pt x="367" y="500"/>
                    <a:pt x="362" y="499"/>
                    <a:pt x="362" y="497"/>
                  </a:cubicBezTo>
                  <a:cubicBezTo>
                    <a:pt x="362" y="495"/>
                    <a:pt x="362" y="494"/>
                    <a:pt x="363" y="494"/>
                  </a:cubicBezTo>
                  <a:close/>
                  <a:moveTo>
                    <a:pt x="625" y="481"/>
                  </a:moveTo>
                  <a:cubicBezTo>
                    <a:pt x="626" y="481"/>
                    <a:pt x="626" y="481"/>
                    <a:pt x="627" y="482"/>
                  </a:cubicBezTo>
                  <a:cubicBezTo>
                    <a:pt x="626" y="484"/>
                    <a:pt x="626" y="485"/>
                    <a:pt x="626" y="487"/>
                  </a:cubicBezTo>
                  <a:cubicBezTo>
                    <a:pt x="625" y="488"/>
                    <a:pt x="625" y="487"/>
                    <a:pt x="623" y="487"/>
                  </a:cubicBezTo>
                  <a:cubicBezTo>
                    <a:pt x="623" y="487"/>
                    <a:pt x="622" y="489"/>
                    <a:pt x="621" y="489"/>
                  </a:cubicBezTo>
                  <a:cubicBezTo>
                    <a:pt x="621" y="488"/>
                    <a:pt x="620" y="488"/>
                    <a:pt x="621" y="486"/>
                  </a:cubicBezTo>
                  <a:cubicBezTo>
                    <a:pt x="621" y="484"/>
                    <a:pt x="624" y="482"/>
                    <a:pt x="625" y="481"/>
                  </a:cubicBezTo>
                  <a:close/>
                  <a:moveTo>
                    <a:pt x="519" y="480"/>
                  </a:moveTo>
                  <a:cubicBezTo>
                    <a:pt x="519" y="480"/>
                    <a:pt x="517" y="483"/>
                    <a:pt x="517" y="483"/>
                  </a:cubicBezTo>
                  <a:cubicBezTo>
                    <a:pt x="520" y="484"/>
                    <a:pt x="522" y="485"/>
                    <a:pt x="526" y="486"/>
                  </a:cubicBezTo>
                  <a:cubicBezTo>
                    <a:pt x="526" y="486"/>
                    <a:pt x="526" y="483"/>
                    <a:pt x="526" y="483"/>
                  </a:cubicBezTo>
                  <a:cubicBezTo>
                    <a:pt x="525" y="483"/>
                    <a:pt x="524" y="483"/>
                    <a:pt x="524" y="483"/>
                  </a:cubicBezTo>
                  <a:cubicBezTo>
                    <a:pt x="522" y="481"/>
                    <a:pt x="522" y="481"/>
                    <a:pt x="519" y="480"/>
                  </a:cubicBezTo>
                  <a:close/>
                  <a:moveTo>
                    <a:pt x="357" y="474"/>
                  </a:moveTo>
                  <a:cubicBezTo>
                    <a:pt x="360" y="474"/>
                    <a:pt x="359" y="477"/>
                    <a:pt x="357" y="478"/>
                  </a:cubicBezTo>
                  <a:cubicBezTo>
                    <a:pt x="359" y="479"/>
                    <a:pt x="360" y="479"/>
                    <a:pt x="361" y="480"/>
                  </a:cubicBezTo>
                  <a:cubicBezTo>
                    <a:pt x="361" y="485"/>
                    <a:pt x="361" y="489"/>
                    <a:pt x="361" y="494"/>
                  </a:cubicBezTo>
                  <a:cubicBezTo>
                    <a:pt x="360" y="494"/>
                    <a:pt x="359" y="494"/>
                    <a:pt x="357" y="494"/>
                  </a:cubicBezTo>
                  <a:cubicBezTo>
                    <a:pt x="357" y="493"/>
                    <a:pt x="356" y="492"/>
                    <a:pt x="356" y="492"/>
                  </a:cubicBezTo>
                  <a:cubicBezTo>
                    <a:pt x="356" y="490"/>
                    <a:pt x="357" y="490"/>
                    <a:pt x="357" y="489"/>
                  </a:cubicBezTo>
                  <a:cubicBezTo>
                    <a:pt x="359" y="483"/>
                    <a:pt x="354" y="480"/>
                    <a:pt x="351" y="478"/>
                  </a:cubicBezTo>
                  <a:cubicBezTo>
                    <a:pt x="352" y="478"/>
                    <a:pt x="355" y="477"/>
                    <a:pt x="357" y="477"/>
                  </a:cubicBezTo>
                  <a:cubicBezTo>
                    <a:pt x="356" y="477"/>
                    <a:pt x="355" y="474"/>
                    <a:pt x="357" y="474"/>
                  </a:cubicBezTo>
                  <a:close/>
                  <a:moveTo>
                    <a:pt x="667" y="473"/>
                  </a:moveTo>
                  <a:cubicBezTo>
                    <a:pt x="667" y="473"/>
                    <a:pt x="672" y="476"/>
                    <a:pt x="672" y="476"/>
                  </a:cubicBezTo>
                  <a:cubicBezTo>
                    <a:pt x="672" y="476"/>
                    <a:pt x="672" y="478"/>
                    <a:pt x="672" y="478"/>
                  </a:cubicBezTo>
                  <a:cubicBezTo>
                    <a:pt x="671" y="478"/>
                    <a:pt x="669" y="479"/>
                    <a:pt x="669" y="479"/>
                  </a:cubicBezTo>
                  <a:cubicBezTo>
                    <a:pt x="668" y="479"/>
                    <a:pt x="666" y="473"/>
                    <a:pt x="667" y="473"/>
                  </a:cubicBezTo>
                  <a:close/>
                  <a:moveTo>
                    <a:pt x="634" y="463"/>
                  </a:moveTo>
                  <a:cubicBezTo>
                    <a:pt x="634" y="465"/>
                    <a:pt x="634" y="467"/>
                    <a:pt x="634" y="469"/>
                  </a:cubicBezTo>
                  <a:cubicBezTo>
                    <a:pt x="633" y="469"/>
                    <a:pt x="633" y="469"/>
                    <a:pt x="633" y="469"/>
                  </a:cubicBezTo>
                  <a:cubicBezTo>
                    <a:pt x="633" y="470"/>
                    <a:pt x="634" y="470"/>
                    <a:pt x="633" y="472"/>
                  </a:cubicBezTo>
                  <a:cubicBezTo>
                    <a:pt x="631" y="471"/>
                    <a:pt x="628" y="474"/>
                    <a:pt x="630" y="468"/>
                  </a:cubicBezTo>
                  <a:cubicBezTo>
                    <a:pt x="630" y="467"/>
                    <a:pt x="632" y="467"/>
                    <a:pt x="633" y="467"/>
                  </a:cubicBezTo>
                  <a:cubicBezTo>
                    <a:pt x="633" y="466"/>
                    <a:pt x="633" y="465"/>
                    <a:pt x="633" y="464"/>
                  </a:cubicBezTo>
                  <a:cubicBezTo>
                    <a:pt x="633" y="464"/>
                    <a:pt x="634" y="463"/>
                    <a:pt x="634" y="463"/>
                  </a:cubicBezTo>
                  <a:close/>
                  <a:moveTo>
                    <a:pt x="374" y="461"/>
                  </a:moveTo>
                  <a:cubicBezTo>
                    <a:pt x="374" y="461"/>
                    <a:pt x="374" y="463"/>
                    <a:pt x="374" y="463"/>
                  </a:cubicBezTo>
                  <a:cubicBezTo>
                    <a:pt x="375" y="464"/>
                    <a:pt x="376" y="463"/>
                    <a:pt x="376" y="463"/>
                  </a:cubicBezTo>
                  <a:cubicBezTo>
                    <a:pt x="376" y="467"/>
                    <a:pt x="375" y="470"/>
                    <a:pt x="377" y="474"/>
                  </a:cubicBezTo>
                  <a:cubicBezTo>
                    <a:pt x="377" y="474"/>
                    <a:pt x="379" y="476"/>
                    <a:pt x="379" y="476"/>
                  </a:cubicBezTo>
                  <a:cubicBezTo>
                    <a:pt x="379" y="477"/>
                    <a:pt x="378" y="478"/>
                    <a:pt x="379" y="479"/>
                  </a:cubicBezTo>
                  <a:cubicBezTo>
                    <a:pt x="379" y="479"/>
                    <a:pt x="379" y="479"/>
                    <a:pt x="379" y="479"/>
                  </a:cubicBezTo>
                  <a:cubicBezTo>
                    <a:pt x="380" y="481"/>
                    <a:pt x="381" y="483"/>
                    <a:pt x="383" y="485"/>
                  </a:cubicBezTo>
                  <a:cubicBezTo>
                    <a:pt x="384" y="486"/>
                    <a:pt x="384" y="486"/>
                    <a:pt x="384" y="486"/>
                  </a:cubicBezTo>
                  <a:cubicBezTo>
                    <a:pt x="385" y="488"/>
                    <a:pt x="383" y="488"/>
                    <a:pt x="383" y="489"/>
                  </a:cubicBezTo>
                  <a:cubicBezTo>
                    <a:pt x="384" y="490"/>
                    <a:pt x="387" y="497"/>
                    <a:pt x="389" y="497"/>
                  </a:cubicBezTo>
                  <a:cubicBezTo>
                    <a:pt x="389" y="498"/>
                    <a:pt x="389" y="498"/>
                    <a:pt x="389" y="498"/>
                  </a:cubicBezTo>
                  <a:cubicBezTo>
                    <a:pt x="390" y="499"/>
                    <a:pt x="392" y="498"/>
                    <a:pt x="393" y="499"/>
                  </a:cubicBezTo>
                  <a:cubicBezTo>
                    <a:pt x="391" y="503"/>
                    <a:pt x="392" y="505"/>
                    <a:pt x="393" y="510"/>
                  </a:cubicBezTo>
                  <a:cubicBezTo>
                    <a:pt x="392" y="510"/>
                    <a:pt x="390" y="510"/>
                    <a:pt x="389" y="511"/>
                  </a:cubicBezTo>
                  <a:cubicBezTo>
                    <a:pt x="389" y="511"/>
                    <a:pt x="389" y="512"/>
                    <a:pt x="389" y="513"/>
                  </a:cubicBezTo>
                  <a:cubicBezTo>
                    <a:pt x="389" y="513"/>
                    <a:pt x="387" y="512"/>
                    <a:pt x="387" y="513"/>
                  </a:cubicBezTo>
                  <a:cubicBezTo>
                    <a:pt x="386" y="508"/>
                    <a:pt x="387" y="503"/>
                    <a:pt x="385" y="499"/>
                  </a:cubicBezTo>
                  <a:cubicBezTo>
                    <a:pt x="385" y="498"/>
                    <a:pt x="383" y="499"/>
                    <a:pt x="383" y="499"/>
                  </a:cubicBezTo>
                  <a:cubicBezTo>
                    <a:pt x="383" y="498"/>
                    <a:pt x="383" y="497"/>
                    <a:pt x="383" y="496"/>
                  </a:cubicBezTo>
                  <a:cubicBezTo>
                    <a:pt x="383" y="495"/>
                    <a:pt x="383" y="495"/>
                    <a:pt x="383" y="495"/>
                  </a:cubicBezTo>
                  <a:cubicBezTo>
                    <a:pt x="382" y="495"/>
                    <a:pt x="380" y="495"/>
                    <a:pt x="379" y="495"/>
                  </a:cubicBezTo>
                  <a:cubicBezTo>
                    <a:pt x="379" y="491"/>
                    <a:pt x="378" y="492"/>
                    <a:pt x="380" y="489"/>
                  </a:cubicBezTo>
                  <a:cubicBezTo>
                    <a:pt x="378" y="488"/>
                    <a:pt x="378" y="486"/>
                    <a:pt x="376" y="487"/>
                  </a:cubicBezTo>
                  <a:cubicBezTo>
                    <a:pt x="376" y="488"/>
                    <a:pt x="377" y="488"/>
                    <a:pt x="375" y="488"/>
                  </a:cubicBezTo>
                  <a:cubicBezTo>
                    <a:pt x="374" y="488"/>
                    <a:pt x="374" y="485"/>
                    <a:pt x="373" y="485"/>
                  </a:cubicBezTo>
                  <a:cubicBezTo>
                    <a:pt x="372" y="484"/>
                    <a:pt x="369" y="483"/>
                    <a:pt x="368" y="482"/>
                  </a:cubicBezTo>
                  <a:cubicBezTo>
                    <a:pt x="367" y="481"/>
                    <a:pt x="368" y="480"/>
                    <a:pt x="367" y="478"/>
                  </a:cubicBezTo>
                  <a:cubicBezTo>
                    <a:pt x="368" y="478"/>
                    <a:pt x="369" y="478"/>
                    <a:pt x="369" y="477"/>
                  </a:cubicBezTo>
                  <a:cubicBezTo>
                    <a:pt x="364" y="475"/>
                    <a:pt x="366" y="477"/>
                    <a:pt x="363" y="473"/>
                  </a:cubicBezTo>
                  <a:cubicBezTo>
                    <a:pt x="365" y="471"/>
                    <a:pt x="367" y="468"/>
                    <a:pt x="368" y="465"/>
                  </a:cubicBezTo>
                  <a:cubicBezTo>
                    <a:pt x="369" y="465"/>
                    <a:pt x="371" y="465"/>
                    <a:pt x="373" y="465"/>
                  </a:cubicBezTo>
                  <a:cubicBezTo>
                    <a:pt x="373" y="465"/>
                    <a:pt x="373" y="463"/>
                    <a:pt x="373" y="463"/>
                  </a:cubicBezTo>
                  <a:cubicBezTo>
                    <a:pt x="373" y="463"/>
                    <a:pt x="372" y="463"/>
                    <a:pt x="372" y="462"/>
                  </a:cubicBezTo>
                  <a:lnTo>
                    <a:pt x="374" y="461"/>
                  </a:lnTo>
                  <a:close/>
                  <a:moveTo>
                    <a:pt x="592" y="457"/>
                  </a:moveTo>
                  <a:cubicBezTo>
                    <a:pt x="594" y="457"/>
                    <a:pt x="592" y="459"/>
                    <a:pt x="592" y="459"/>
                  </a:cubicBezTo>
                  <a:cubicBezTo>
                    <a:pt x="590" y="459"/>
                    <a:pt x="591" y="458"/>
                    <a:pt x="592" y="457"/>
                  </a:cubicBezTo>
                  <a:close/>
                  <a:moveTo>
                    <a:pt x="651" y="453"/>
                  </a:moveTo>
                  <a:cubicBezTo>
                    <a:pt x="652" y="453"/>
                    <a:pt x="654" y="456"/>
                    <a:pt x="652" y="455"/>
                  </a:cubicBezTo>
                  <a:cubicBezTo>
                    <a:pt x="652" y="455"/>
                    <a:pt x="650" y="452"/>
                    <a:pt x="651" y="453"/>
                  </a:cubicBezTo>
                  <a:close/>
                  <a:moveTo>
                    <a:pt x="591" y="442"/>
                  </a:moveTo>
                  <a:cubicBezTo>
                    <a:pt x="591" y="442"/>
                    <a:pt x="591" y="442"/>
                    <a:pt x="591" y="442"/>
                  </a:cubicBezTo>
                  <a:cubicBezTo>
                    <a:pt x="590" y="444"/>
                    <a:pt x="592" y="445"/>
                    <a:pt x="589" y="446"/>
                  </a:cubicBezTo>
                  <a:cubicBezTo>
                    <a:pt x="588" y="447"/>
                    <a:pt x="589" y="443"/>
                    <a:pt x="591" y="442"/>
                  </a:cubicBezTo>
                  <a:close/>
                  <a:moveTo>
                    <a:pt x="535" y="439"/>
                  </a:moveTo>
                  <a:cubicBezTo>
                    <a:pt x="534" y="439"/>
                    <a:pt x="534" y="440"/>
                    <a:pt x="536" y="441"/>
                  </a:cubicBezTo>
                  <a:cubicBezTo>
                    <a:pt x="536" y="441"/>
                    <a:pt x="537" y="438"/>
                    <a:pt x="535" y="439"/>
                  </a:cubicBezTo>
                  <a:close/>
                  <a:moveTo>
                    <a:pt x="579" y="435"/>
                  </a:moveTo>
                  <a:cubicBezTo>
                    <a:pt x="581" y="435"/>
                    <a:pt x="582" y="437"/>
                    <a:pt x="583" y="437"/>
                  </a:cubicBezTo>
                  <a:cubicBezTo>
                    <a:pt x="583" y="438"/>
                    <a:pt x="583" y="439"/>
                    <a:pt x="583" y="439"/>
                  </a:cubicBezTo>
                  <a:cubicBezTo>
                    <a:pt x="582" y="439"/>
                    <a:pt x="580" y="439"/>
                    <a:pt x="578" y="439"/>
                  </a:cubicBezTo>
                  <a:cubicBezTo>
                    <a:pt x="578" y="438"/>
                    <a:pt x="576" y="436"/>
                    <a:pt x="579" y="435"/>
                  </a:cubicBezTo>
                  <a:close/>
                  <a:moveTo>
                    <a:pt x="534" y="434"/>
                  </a:moveTo>
                  <a:cubicBezTo>
                    <a:pt x="532" y="434"/>
                    <a:pt x="533" y="436"/>
                    <a:pt x="534" y="436"/>
                  </a:cubicBezTo>
                  <a:cubicBezTo>
                    <a:pt x="534" y="436"/>
                    <a:pt x="536" y="433"/>
                    <a:pt x="534" y="434"/>
                  </a:cubicBezTo>
                  <a:close/>
                  <a:moveTo>
                    <a:pt x="330" y="432"/>
                  </a:moveTo>
                  <a:cubicBezTo>
                    <a:pt x="330" y="433"/>
                    <a:pt x="330" y="433"/>
                    <a:pt x="330" y="433"/>
                  </a:cubicBezTo>
                  <a:cubicBezTo>
                    <a:pt x="334" y="432"/>
                    <a:pt x="331" y="435"/>
                    <a:pt x="331" y="435"/>
                  </a:cubicBezTo>
                  <a:cubicBezTo>
                    <a:pt x="328" y="435"/>
                    <a:pt x="329" y="432"/>
                    <a:pt x="330" y="432"/>
                  </a:cubicBezTo>
                  <a:close/>
                  <a:moveTo>
                    <a:pt x="538" y="430"/>
                  </a:moveTo>
                  <a:cubicBezTo>
                    <a:pt x="538" y="434"/>
                    <a:pt x="537" y="437"/>
                    <a:pt x="537" y="440"/>
                  </a:cubicBezTo>
                  <a:cubicBezTo>
                    <a:pt x="537" y="440"/>
                    <a:pt x="539" y="440"/>
                    <a:pt x="539" y="440"/>
                  </a:cubicBezTo>
                  <a:cubicBezTo>
                    <a:pt x="540" y="437"/>
                    <a:pt x="541" y="434"/>
                    <a:pt x="541" y="431"/>
                  </a:cubicBezTo>
                  <a:cubicBezTo>
                    <a:pt x="540" y="430"/>
                    <a:pt x="539" y="431"/>
                    <a:pt x="538" y="430"/>
                  </a:cubicBezTo>
                  <a:close/>
                  <a:moveTo>
                    <a:pt x="535" y="429"/>
                  </a:moveTo>
                  <a:cubicBezTo>
                    <a:pt x="533" y="430"/>
                    <a:pt x="531" y="433"/>
                    <a:pt x="535" y="432"/>
                  </a:cubicBezTo>
                  <a:cubicBezTo>
                    <a:pt x="535" y="432"/>
                    <a:pt x="538" y="429"/>
                    <a:pt x="535" y="429"/>
                  </a:cubicBezTo>
                  <a:close/>
                  <a:moveTo>
                    <a:pt x="341" y="409"/>
                  </a:moveTo>
                  <a:cubicBezTo>
                    <a:pt x="342" y="410"/>
                    <a:pt x="342" y="411"/>
                    <a:pt x="342" y="411"/>
                  </a:cubicBezTo>
                  <a:cubicBezTo>
                    <a:pt x="343" y="411"/>
                    <a:pt x="344" y="411"/>
                    <a:pt x="345" y="411"/>
                  </a:cubicBezTo>
                  <a:cubicBezTo>
                    <a:pt x="344" y="413"/>
                    <a:pt x="344" y="414"/>
                    <a:pt x="344" y="415"/>
                  </a:cubicBezTo>
                  <a:cubicBezTo>
                    <a:pt x="343" y="416"/>
                    <a:pt x="342" y="416"/>
                    <a:pt x="342" y="417"/>
                  </a:cubicBezTo>
                  <a:cubicBezTo>
                    <a:pt x="341" y="419"/>
                    <a:pt x="343" y="419"/>
                    <a:pt x="343" y="421"/>
                  </a:cubicBezTo>
                  <a:cubicBezTo>
                    <a:pt x="343" y="421"/>
                    <a:pt x="341" y="422"/>
                    <a:pt x="341" y="422"/>
                  </a:cubicBezTo>
                  <a:cubicBezTo>
                    <a:pt x="338" y="428"/>
                    <a:pt x="342" y="429"/>
                    <a:pt x="335" y="431"/>
                  </a:cubicBezTo>
                  <a:cubicBezTo>
                    <a:pt x="335" y="429"/>
                    <a:pt x="335" y="429"/>
                    <a:pt x="335" y="426"/>
                  </a:cubicBezTo>
                  <a:cubicBezTo>
                    <a:pt x="334" y="421"/>
                    <a:pt x="332" y="423"/>
                    <a:pt x="335" y="418"/>
                  </a:cubicBezTo>
                  <a:cubicBezTo>
                    <a:pt x="337" y="415"/>
                    <a:pt x="339" y="412"/>
                    <a:pt x="341" y="409"/>
                  </a:cubicBezTo>
                  <a:close/>
                  <a:moveTo>
                    <a:pt x="334" y="402"/>
                  </a:moveTo>
                  <a:cubicBezTo>
                    <a:pt x="334" y="404"/>
                    <a:pt x="337" y="408"/>
                    <a:pt x="332" y="409"/>
                  </a:cubicBezTo>
                  <a:cubicBezTo>
                    <a:pt x="331" y="409"/>
                    <a:pt x="331" y="407"/>
                    <a:pt x="330" y="405"/>
                  </a:cubicBezTo>
                  <a:cubicBezTo>
                    <a:pt x="331" y="404"/>
                    <a:pt x="332" y="403"/>
                    <a:pt x="334" y="402"/>
                  </a:cubicBezTo>
                  <a:close/>
                  <a:moveTo>
                    <a:pt x="626" y="391"/>
                  </a:moveTo>
                  <a:cubicBezTo>
                    <a:pt x="627" y="392"/>
                    <a:pt x="627" y="392"/>
                    <a:pt x="627" y="392"/>
                  </a:cubicBezTo>
                  <a:cubicBezTo>
                    <a:pt x="626" y="391"/>
                    <a:pt x="627" y="391"/>
                    <a:pt x="626" y="391"/>
                  </a:cubicBezTo>
                  <a:close/>
                  <a:moveTo>
                    <a:pt x="635" y="374"/>
                  </a:moveTo>
                  <a:cubicBezTo>
                    <a:pt x="635" y="376"/>
                    <a:pt x="635" y="376"/>
                    <a:pt x="635" y="376"/>
                  </a:cubicBezTo>
                  <a:cubicBezTo>
                    <a:pt x="638" y="375"/>
                    <a:pt x="638" y="374"/>
                    <a:pt x="635" y="374"/>
                  </a:cubicBezTo>
                  <a:close/>
                  <a:moveTo>
                    <a:pt x="611" y="353"/>
                  </a:moveTo>
                  <a:cubicBezTo>
                    <a:pt x="611" y="353"/>
                    <a:pt x="613" y="355"/>
                    <a:pt x="613" y="356"/>
                  </a:cubicBezTo>
                  <a:cubicBezTo>
                    <a:pt x="620" y="354"/>
                    <a:pt x="613" y="354"/>
                    <a:pt x="611" y="353"/>
                  </a:cubicBezTo>
                  <a:close/>
                  <a:moveTo>
                    <a:pt x="586" y="328"/>
                  </a:moveTo>
                  <a:cubicBezTo>
                    <a:pt x="585" y="328"/>
                    <a:pt x="587" y="330"/>
                    <a:pt x="587" y="330"/>
                  </a:cubicBezTo>
                  <a:cubicBezTo>
                    <a:pt x="587" y="330"/>
                    <a:pt x="589" y="326"/>
                    <a:pt x="586" y="328"/>
                  </a:cubicBezTo>
                  <a:close/>
                  <a:moveTo>
                    <a:pt x="657" y="320"/>
                  </a:moveTo>
                  <a:cubicBezTo>
                    <a:pt x="657" y="321"/>
                    <a:pt x="659" y="324"/>
                    <a:pt x="657" y="322"/>
                  </a:cubicBezTo>
                  <a:cubicBezTo>
                    <a:pt x="657" y="322"/>
                    <a:pt x="655" y="320"/>
                    <a:pt x="657" y="320"/>
                  </a:cubicBezTo>
                  <a:close/>
                  <a:moveTo>
                    <a:pt x="485" y="299"/>
                  </a:moveTo>
                  <a:cubicBezTo>
                    <a:pt x="486" y="300"/>
                    <a:pt x="487" y="303"/>
                    <a:pt x="488" y="303"/>
                  </a:cubicBezTo>
                  <a:cubicBezTo>
                    <a:pt x="490" y="303"/>
                    <a:pt x="490" y="302"/>
                    <a:pt x="489" y="302"/>
                  </a:cubicBezTo>
                  <a:cubicBezTo>
                    <a:pt x="489" y="302"/>
                    <a:pt x="489" y="300"/>
                    <a:pt x="489" y="300"/>
                  </a:cubicBezTo>
                  <a:cubicBezTo>
                    <a:pt x="488" y="300"/>
                    <a:pt x="486" y="300"/>
                    <a:pt x="485" y="299"/>
                  </a:cubicBezTo>
                  <a:close/>
                  <a:moveTo>
                    <a:pt x="494" y="289"/>
                  </a:moveTo>
                  <a:cubicBezTo>
                    <a:pt x="494" y="290"/>
                    <a:pt x="494" y="290"/>
                    <a:pt x="494" y="290"/>
                  </a:cubicBezTo>
                  <a:cubicBezTo>
                    <a:pt x="496" y="290"/>
                    <a:pt x="496" y="289"/>
                    <a:pt x="494" y="289"/>
                  </a:cubicBezTo>
                  <a:close/>
                  <a:moveTo>
                    <a:pt x="530" y="236"/>
                  </a:moveTo>
                  <a:cubicBezTo>
                    <a:pt x="531" y="237"/>
                    <a:pt x="531" y="237"/>
                    <a:pt x="531" y="237"/>
                  </a:cubicBezTo>
                  <a:cubicBezTo>
                    <a:pt x="531" y="236"/>
                    <a:pt x="532" y="236"/>
                    <a:pt x="530" y="236"/>
                  </a:cubicBezTo>
                  <a:close/>
                  <a:moveTo>
                    <a:pt x="434" y="231"/>
                  </a:moveTo>
                  <a:cubicBezTo>
                    <a:pt x="435" y="233"/>
                    <a:pt x="435" y="233"/>
                    <a:pt x="435" y="233"/>
                  </a:cubicBezTo>
                  <a:cubicBezTo>
                    <a:pt x="434" y="232"/>
                    <a:pt x="435" y="231"/>
                    <a:pt x="434" y="231"/>
                  </a:cubicBezTo>
                  <a:close/>
                  <a:moveTo>
                    <a:pt x="476" y="226"/>
                  </a:moveTo>
                  <a:cubicBezTo>
                    <a:pt x="477" y="226"/>
                    <a:pt x="478" y="228"/>
                    <a:pt x="478" y="228"/>
                  </a:cubicBezTo>
                  <a:cubicBezTo>
                    <a:pt x="478" y="228"/>
                    <a:pt x="482" y="227"/>
                    <a:pt x="480" y="227"/>
                  </a:cubicBezTo>
                  <a:cubicBezTo>
                    <a:pt x="479" y="226"/>
                    <a:pt x="478" y="227"/>
                    <a:pt x="476" y="226"/>
                  </a:cubicBezTo>
                  <a:close/>
                  <a:moveTo>
                    <a:pt x="597" y="205"/>
                  </a:moveTo>
                  <a:cubicBezTo>
                    <a:pt x="596" y="207"/>
                    <a:pt x="596" y="207"/>
                    <a:pt x="596" y="207"/>
                  </a:cubicBezTo>
                  <a:cubicBezTo>
                    <a:pt x="597" y="207"/>
                    <a:pt x="597" y="207"/>
                    <a:pt x="597" y="207"/>
                  </a:cubicBezTo>
                  <a:cubicBezTo>
                    <a:pt x="597" y="207"/>
                    <a:pt x="599" y="204"/>
                    <a:pt x="597" y="205"/>
                  </a:cubicBezTo>
                  <a:close/>
                  <a:moveTo>
                    <a:pt x="546" y="198"/>
                  </a:moveTo>
                  <a:cubicBezTo>
                    <a:pt x="547" y="199"/>
                    <a:pt x="545" y="199"/>
                    <a:pt x="545" y="199"/>
                  </a:cubicBezTo>
                  <a:cubicBezTo>
                    <a:pt x="545" y="199"/>
                    <a:pt x="545" y="198"/>
                    <a:pt x="546" y="198"/>
                  </a:cubicBezTo>
                  <a:close/>
                  <a:moveTo>
                    <a:pt x="545" y="195"/>
                  </a:moveTo>
                  <a:cubicBezTo>
                    <a:pt x="546" y="196"/>
                    <a:pt x="544" y="197"/>
                    <a:pt x="544" y="197"/>
                  </a:cubicBezTo>
                  <a:cubicBezTo>
                    <a:pt x="544" y="196"/>
                    <a:pt x="544" y="195"/>
                    <a:pt x="545" y="195"/>
                  </a:cubicBezTo>
                  <a:close/>
                  <a:moveTo>
                    <a:pt x="533" y="149"/>
                  </a:moveTo>
                  <a:cubicBezTo>
                    <a:pt x="534" y="152"/>
                    <a:pt x="534" y="152"/>
                    <a:pt x="534" y="152"/>
                  </a:cubicBezTo>
                  <a:cubicBezTo>
                    <a:pt x="537" y="149"/>
                    <a:pt x="537" y="150"/>
                    <a:pt x="533" y="149"/>
                  </a:cubicBezTo>
                  <a:close/>
                  <a:moveTo>
                    <a:pt x="448" y="132"/>
                  </a:moveTo>
                  <a:cubicBezTo>
                    <a:pt x="449" y="132"/>
                    <a:pt x="447" y="133"/>
                    <a:pt x="447" y="133"/>
                  </a:cubicBezTo>
                  <a:cubicBezTo>
                    <a:pt x="447" y="132"/>
                    <a:pt x="447" y="131"/>
                    <a:pt x="448" y="132"/>
                  </a:cubicBezTo>
                  <a:close/>
                  <a:moveTo>
                    <a:pt x="504" y="114"/>
                  </a:moveTo>
                  <a:cubicBezTo>
                    <a:pt x="506" y="115"/>
                    <a:pt x="511" y="121"/>
                    <a:pt x="506" y="120"/>
                  </a:cubicBezTo>
                  <a:cubicBezTo>
                    <a:pt x="506" y="120"/>
                    <a:pt x="501" y="113"/>
                    <a:pt x="504" y="114"/>
                  </a:cubicBezTo>
                  <a:close/>
                  <a:moveTo>
                    <a:pt x="449" y="92"/>
                  </a:moveTo>
                  <a:cubicBezTo>
                    <a:pt x="449" y="92"/>
                    <a:pt x="449" y="93"/>
                    <a:pt x="448" y="93"/>
                  </a:cubicBezTo>
                  <a:cubicBezTo>
                    <a:pt x="448" y="92"/>
                    <a:pt x="447" y="91"/>
                    <a:pt x="449" y="92"/>
                  </a:cubicBezTo>
                  <a:close/>
                  <a:moveTo>
                    <a:pt x="447" y="88"/>
                  </a:moveTo>
                  <a:cubicBezTo>
                    <a:pt x="447" y="89"/>
                    <a:pt x="446" y="90"/>
                    <a:pt x="446" y="90"/>
                  </a:cubicBezTo>
                  <a:cubicBezTo>
                    <a:pt x="446" y="90"/>
                    <a:pt x="445" y="88"/>
                    <a:pt x="447" y="88"/>
                  </a:cubicBezTo>
                  <a:close/>
                  <a:moveTo>
                    <a:pt x="577" y="72"/>
                  </a:moveTo>
                  <a:cubicBezTo>
                    <a:pt x="577" y="73"/>
                    <a:pt x="577" y="74"/>
                    <a:pt x="576" y="76"/>
                  </a:cubicBezTo>
                  <a:cubicBezTo>
                    <a:pt x="579" y="77"/>
                    <a:pt x="581" y="77"/>
                    <a:pt x="584" y="78"/>
                  </a:cubicBezTo>
                  <a:cubicBezTo>
                    <a:pt x="585" y="79"/>
                    <a:pt x="585" y="79"/>
                    <a:pt x="585" y="79"/>
                  </a:cubicBezTo>
                  <a:cubicBezTo>
                    <a:pt x="587" y="79"/>
                    <a:pt x="585" y="78"/>
                    <a:pt x="587" y="78"/>
                  </a:cubicBezTo>
                  <a:cubicBezTo>
                    <a:pt x="587" y="77"/>
                    <a:pt x="586" y="76"/>
                    <a:pt x="586" y="74"/>
                  </a:cubicBezTo>
                  <a:cubicBezTo>
                    <a:pt x="588" y="74"/>
                    <a:pt x="587" y="73"/>
                    <a:pt x="587" y="72"/>
                  </a:cubicBezTo>
                  <a:cubicBezTo>
                    <a:pt x="584" y="73"/>
                    <a:pt x="582" y="73"/>
                    <a:pt x="577" y="72"/>
                  </a:cubicBezTo>
                  <a:close/>
                  <a:moveTo>
                    <a:pt x="423" y="56"/>
                  </a:moveTo>
                  <a:cubicBezTo>
                    <a:pt x="426" y="55"/>
                    <a:pt x="423" y="58"/>
                    <a:pt x="421" y="58"/>
                  </a:cubicBezTo>
                  <a:cubicBezTo>
                    <a:pt x="420" y="59"/>
                    <a:pt x="422" y="56"/>
                    <a:pt x="423" y="56"/>
                  </a:cubicBezTo>
                  <a:close/>
                  <a:moveTo>
                    <a:pt x="484" y="29"/>
                  </a:moveTo>
                  <a:cubicBezTo>
                    <a:pt x="485" y="29"/>
                    <a:pt x="488" y="36"/>
                    <a:pt x="486" y="33"/>
                  </a:cubicBezTo>
                  <a:cubicBezTo>
                    <a:pt x="486" y="33"/>
                    <a:pt x="482" y="27"/>
                    <a:pt x="484" y="29"/>
                  </a:cubicBezTo>
                  <a:close/>
                  <a:moveTo>
                    <a:pt x="498" y="27"/>
                  </a:moveTo>
                  <a:cubicBezTo>
                    <a:pt x="499" y="27"/>
                    <a:pt x="499" y="28"/>
                    <a:pt x="498" y="29"/>
                  </a:cubicBezTo>
                  <a:cubicBezTo>
                    <a:pt x="498" y="28"/>
                    <a:pt x="497" y="27"/>
                    <a:pt x="498" y="27"/>
                  </a:cubicBezTo>
                  <a:close/>
                  <a:moveTo>
                    <a:pt x="537" y="21"/>
                  </a:moveTo>
                  <a:cubicBezTo>
                    <a:pt x="540" y="21"/>
                    <a:pt x="541" y="22"/>
                    <a:pt x="543" y="23"/>
                  </a:cubicBezTo>
                  <a:cubicBezTo>
                    <a:pt x="541" y="23"/>
                    <a:pt x="541" y="23"/>
                    <a:pt x="539" y="24"/>
                  </a:cubicBezTo>
                  <a:cubicBezTo>
                    <a:pt x="539" y="24"/>
                    <a:pt x="539" y="22"/>
                    <a:pt x="539" y="22"/>
                  </a:cubicBezTo>
                  <a:cubicBezTo>
                    <a:pt x="538" y="22"/>
                    <a:pt x="535" y="20"/>
                    <a:pt x="537" y="21"/>
                  </a:cubicBezTo>
                  <a:close/>
                  <a:moveTo>
                    <a:pt x="660" y="359"/>
                  </a:moveTo>
                  <a:cubicBezTo>
                    <a:pt x="660" y="362"/>
                    <a:pt x="660" y="362"/>
                    <a:pt x="660" y="362"/>
                  </a:cubicBezTo>
                  <a:cubicBezTo>
                    <a:pt x="660" y="361"/>
                    <a:pt x="662" y="362"/>
                    <a:pt x="663" y="362"/>
                  </a:cubicBezTo>
                  <a:cubicBezTo>
                    <a:pt x="663" y="361"/>
                    <a:pt x="664" y="359"/>
                    <a:pt x="664" y="359"/>
                  </a:cubicBezTo>
                  <a:cubicBezTo>
                    <a:pt x="663" y="359"/>
                    <a:pt x="661" y="359"/>
                    <a:pt x="660" y="359"/>
                  </a:cubicBezTo>
                  <a:close/>
                  <a:moveTo>
                    <a:pt x="537" y="349"/>
                  </a:moveTo>
                  <a:cubicBezTo>
                    <a:pt x="535" y="350"/>
                    <a:pt x="533" y="355"/>
                    <a:pt x="532" y="356"/>
                  </a:cubicBezTo>
                  <a:cubicBezTo>
                    <a:pt x="533" y="357"/>
                    <a:pt x="535" y="357"/>
                    <a:pt x="536" y="358"/>
                  </a:cubicBezTo>
                  <a:cubicBezTo>
                    <a:pt x="537" y="358"/>
                    <a:pt x="540" y="348"/>
                    <a:pt x="537" y="349"/>
                  </a:cubicBezTo>
                  <a:close/>
                  <a:moveTo>
                    <a:pt x="585" y="343"/>
                  </a:moveTo>
                  <a:cubicBezTo>
                    <a:pt x="584" y="343"/>
                    <a:pt x="584" y="344"/>
                    <a:pt x="585" y="344"/>
                  </a:cubicBezTo>
                  <a:cubicBezTo>
                    <a:pt x="585" y="344"/>
                    <a:pt x="586" y="343"/>
                    <a:pt x="585" y="343"/>
                  </a:cubicBezTo>
                  <a:close/>
                  <a:moveTo>
                    <a:pt x="552" y="342"/>
                  </a:moveTo>
                  <a:cubicBezTo>
                    <a:pt x="552" y="342"/>
                    <a:pt x="551" y="343"/>
                    <a:pt x="551" y="343"/>
                  </a:cubicBezTo>
                  <a:cubicBezTo>
                    <a:pt x="551" y="343"/>
                    <a:pt x="554" y="344"/>
                    <a:pt x="554" y="344"/>
                  </a:cubicBezTo>
                  <a:cubicBezTo>
                    <a:pt x="554" y="344"/>
                    <a:pt x="554" y="342"/>
                    <a:pt x="554" y="342"/>
                  </a:cubicBezTo>
                  <a:cubicBezTo>
                    <a:pt x="553" y="342"/>
                    <a:pt x="552" y="342"/>
                    <a:pt x="552" y="342"/>
                  </a:cubicBezTo>
                  <a:close/>
                  <a:moveTo>
                    <a:pt x="560" y="341"/>
                  </a:moveTo>
                  <a:cubicBezTo>
                    <a:pt x="561" y="342"/>
                    <a:pt x="559" y="343"/>
                    <a:pt x="562" y="344"/>
                  </a:cubicBezTo>
                  <a:cubicBezTo>
                    <a:pt x="563" y="344"/>
                    <a:pt x="562" y="341"/>
                    <a:pt x="562" y="341"/>
                  </a:cubicBezTo>
                  <a:cubicBezTo>
                    <a:pt x="561" y="341"/>
                    <a:pt x="560" y="341"/>
                    <a:pt x="560" y="341"/>
                  </a:cubicBezTo>
                  <a:close/>
                  <a:moveTo>
                    <a:pt x="508" y="340"/>
                  </a:moveTo>
                  <a:cubicBezTo>
                    <a:pt x="508" y="340"/>
                    <a:pt x="508" y="342"/>
                    <a:pt x="507" y="342"/>
                  </a:cubicBezTo>
                  <a:cubicBezTo>
                    <a:pt x="507" y="343"/>
                    <a:pt x="501" y="345"/>
                    <a:pt x="501" y="346"/>
                  </a:cubicBezTo>
                  <a:cubicBezTo>
                    <a:pt x="500" y="346"/>
                    <a:pt x="497" y="347"/>
                    <a:pt x="496" y="348"/>
                  </a:cubicBezTo>
                  <a:cubicBezTo>
                    <a:pt x="495" y="348"/>
                    <a:pt x="494" y="349"/>
                    <a:pt x="493" y="350"/>
                  </a:cubicBezTo>
                  <a:cubicBezTo>
                    <a:pt x="494" y="350"/>
                    <a:pt x="492" y="352"/>
                    <a:pt x="492" y="352"/>
                  </a:cubicBezTo>
                  <a:cubicBezTo>
                    <a:pt x="500" y="352"/>
                    <a:pt x="496" y="351"/>
                    <a:pt x="500" y="349"/>
                  </a:cubicBezTo>
                  <a:cubicBezTo>
                    <a:pt x="502" y="348"/>
                    <a:pt x="504" y="349"/>
                    <a:pt x="505" y="348"/>
                  </a:cubicBezTo>
                  <a:cubicBezTo>
                    <a:pt x="506" y="348"/>
                    <a:pt x="506" y="345"/>
                    <a:pt x="507" y="344"/>
                  </a:cubicBezTo>
                  <a:cubicBezTo>
                    <a:pt x="508" y="343"/>
                    <a:pt x="515" y="343"/>
                    <a:pt x="508" y="340"/>
                  </a:cubicBezTo>
                  <a:close/>
                  <a:moveTo>
                    <a:pt x="668" y="337"/>
                  </a:moveTo>
                  <a:cubicBezTo>
                    <a:pt x="668" y="338"/>
                    <a:pt x="668" y="338"/>
                    <a:pt x="668" y="338"/>
                  </a:cubicBezTo>
                  <a:cubicBezTo>
                    <a:pt x="665" y="337"/>
                    <a:pt x="666" y="340"/>
                    <a:pt x="668" y="340"/>
                  </a:cubicBezTo>
                  <a:cubicBezTo>
                    <a:pt x="668" y="341"/>
                    <a:pt x="668" y="342"/>
                    <a:pt x="668" y="343"/>
                  </a:cubicBezTo>
                  <a:cubicBezTo>
                    <a:pt x="669" y="343"/>
                    <a:pt x="671" y="343"/>
                    <a:pt x="671" y="343"/>
                  </a:cubicBezTo>
                  <a:cubicBezTo>
                    <a:pt x="672" y="342"/>
                    <a:pt x="673" y="342"/>
                    <a:pt x="674" y="341"/>
                  </a:cubicBezTo>
                  <a:cubicBezTo>
                    <a:pt x="674" y="341"/>
                    <a:pt x="673" y="335"/>
                    <a:pt x="673" y="338"/>
                  </a:cubicBezTo>
                  <a:cubicBezTo>
                    <a:pt x="672" y="338"/>
                    <a:pt x="670" y="338"/>
                    <a:pt x="669" y="338"/>
                  </a:cubicBezTo>
                  <a:cubicBezTo>
                    <a:pt x="669" y="338"/>
                    <a:pt x="669" y="337"/>
                    <a:pt x="668" y="337"/>
                  </a:cubicBezTo>
                  <a:close/>
                  <a:moveTo>
                    <a:pt x="552" y="337"/>
                  </a:moveTo>
                  <a:cubicBezTo>
                    <a:pt x="551" y="339"/>
                    <a:pt x="551" y="339"/>
                    <a:pt x="551" y="339"/>
                  </a:cubicBezTo>
                  <a:cubicBezTo>
                    <a:pt x="552" y="339"/>
                    <a:pt x="554" y="339"/>
                    <a:pt x="554" y="339"/>
                  </a:cubicBezTo>
                  <a:cubicBezTo>
                    <a:pt x="555" y="340"/>
                    <a:pt x="552" y="337"/>
                    <a:pt x="552" y="337"/>
                  </a:cubicBezTo>
                  <a:close/>
                  <a:moveTo>
                    <a:pt x="607" y="308"/>
                  </a:moveTo>
                  <a:cubicBezTo>
                    <a:pt x="609" y="307"/>
                    <a:pt x="609" y="309"/>
                    <a:pt x="610" y="309"/>
                  </a:cubicBezTo>
                  <a:cubicBezTo>
                    <a:pt x="612" y="309"/>
                    <a:pt x="613" y="309"/>
                    <a:pt x="614" y="308"/>
                  </a:cubicBezTo>
                  <a:cubicBezTo>
                    <a:pt x="614" y="310"/>
                    <a:pt x="614" y="309"/>
                    <a:pt x="615" y="309"/>
                  </a:cubicBezTo>
                  <a:cubicBezTo>
                    <a:pt x="616" y="314"/>
                    <a:pt x="617" y="316"/>
                    <a:pt x="617" y="321"/>
                  </a:cubicBezTo>
                  <a:cubicBezTo>
                    <a:pt x="617" y="321"/>
                    <a:pt x="616" y="321"/>
                    <a:pt x="615" y="321"/>
                  </a:cubicBezTo>
                  <a:cubicBezTo>
                    <a:pt x="615" y="321"/>
                    <a:pt x="615" y="319"/>
                    <a:pt x="615" y="319"/>
                  </a:cubicBezTo>
                  <a:cubicBezTo>
                    <a:pt x="613" y="318"/>
                    <a:pt x="613" y="321"/>
                    <a:pt x="612" y="321"/>
                  </a:cubicBezTo>
                  <a:cubicBezTo>
                    <a:pt x="611" y="321"/>
                    <a:pt x="608" y="321"/>
                    <a:pt x="607" y="320"/>
                  </a:cubicBezTo>
                  <a:cubicBezTo>
                    <a:pt x="606" y="318"/>
                    <a:pt x="606" y="318"/>
                    <a:pt x="606" y="318"/>
                  </a:cubicBezTo>
                  <a:cubicBezTo>
                    <a:pt x="607" y="317"/>
                    <a:pt x="608" y="317"/>
                    <a:pt x="609" y="316"/>
                  </a:cubicBezTo>
                  <a:cubicBezTo>
                    <a:pt x="608" y="314"/>
                    <a:pt x="606" y="308"/>
                    <a:pt x="607" y="310"/>
                  </a:cubicBezTo>
                  <a:cubicBezTo>
                    <a:pt x="606" y="309"/>
                    <a:pt x="606" y="308"/>
                    <a:pt x="607" y="308"/>
                  </a:cubicBezTo>
                  <a:close/>
                  <a:moveTo>
                    <a:pt x="484" y="303"/>
                  </a:moveTo>
                  <a:cubicBezTo>
                    <a:pt x="482" y="309"/>
                    <a:pt x="482" y="317"/>
                    <a:pt x="483" y="324"/>
                  </a:cubicBezTo>
                  <a:cubicBezTo>
                    <a:pt x="481" y="325"/>
                    <a:pt x="478" y="328"/>
                    <a:pt x="475" y="329"/>
                  </a:cubicBezTo>
                  <a:cubicBezTo>
                    <a:pt x="475" y="329"/>
                    <a:pt x="474" y="333"/>
                    <a:pt x="475" y="334"/>
                  </a:cubicBezTo>
                  <a:cubicBezTo>
                    <a:pt x="478" y="335"/>
                    <a:pt x="480" y="332"/>
                    <a:pt x="482" y="332"/>
                  </a:cubicBezTo>
                  <a:cubicBezTo>
                    <a:pt x="485" y="332"/>
                    <a:pt x="484" y="334"/>
                    <a:pt x="482" y="334"/>
                  </a:cubicBezTo>
                  <a:cubicBezTo>
                    <a:pt x="483" y="336"/>
                    <a:pt x="483" y="337"/>
                    <a:pt x="483" y="339"/>
                  </a:cubicBezTo>
                  <a:cubicBezTo>
                    <a:pt x="488" y="339"/>
                    <a:pt x="487" y="339"/>
                    <a:pt x="491" y="338"/>
                  </a:cubicBezTo>
                  <a:cubicBezTo>
                    <a:pt x="491" y="337"/>
                    <a:pt x="491" y="336"/>
                    <a:pt x="491" y="336"/>
                  </a:cubicBezTo>
                  <a:cubicBezTo>
                    <a:pt x="491" y="335"/>
                    <a:pt x="493" y="334"/>
                    <a:pt x="493" y="334"/>
                  </a:cubicBezTo>
                  <a:cubicBezTo>
                    <a:pt x="494" y="331"/>
                    <a:pt x="492" y="328"/>
                    <a:pt x="493" y="325"/>
                  </a:cubicBezTo>
                  <a:cubicBezTo>
                    <a:pt x="493" y="325"/>
                    <a:pt x="496" y="322"/>
                    <a:pt x="496" y="322"/>
                  </a:cubicBezTo>
                  <a:cubicBezTo>
                    <a:pt x="497" y="321"/>
                    <a:pt x="498" y="322"/>
                    <a:pt x="499" y="322"/>
                  </a:cubicBezTo>
                  <a:cubicBezTo>
                    <a:pt x="498" y="321"/>
                    <a:pt x="501" y="321"/>
                    <a:pt x="501" y="321"/>
                  </a:cubicBezTo>
                  <a:cubicBezTo>
                    <a:pt x="502" y="324"/>
                    <a:pt x="501" y="323"/>
                    <a:pt x="502" y="324"/>
                  </a:cubicBezTo>
                  <a:cubicBezTo>
                    <a:pt x="502" y="325"/>
                    <a:pt x="503" y="326"/>
                    <a:pt x="502" y="326"/>
                  </a:cubicBezTo>
                  <a:cubicBezTo>
                    <a:pt x="502" y="327"/>
                    <a:pt x="500" y="327"/>
                    <a:pt x="500" y="328"/>
                  </a:cubicBezTo>
                  <a:cubicBezTo>
                    <a:pt x="500" y="328"/>
                    <a:pt x="500" y="329"/>
                    <a:pt x="500" y="330"/>
                  </a:cubicBezTo>
                  <a:cubicBezTo>
                    <a:pt x="501" y="330"/>
                    <a:pt x="502" y="330"/>
                    <a:pt x="502" y="330"/>
                  </a:cubicBezTo>
                  <a:cubicBezTo>
                    <a:pt x="503" y="330"/>
                    <a:pt x="504" y="332"/>
                    <a:pt x="504" y="332"/>
                  </a:cubicBezTo>
                  <a:cubicBezTo>
                    <a:pt x="509" y="333"/>
                    <a:pt x="511" y="332"/>
                    <a:pt x="515" y="334"/>
                  </a:cubicBezTo>
                  <a:cubicBezTo>
                    <a:pt x="515" y="334"/>
                    <a:pt x="517" y="333"/>
                    <a:pt x="517" y="332"/>
                  </a:cubicBezTo>
                  <a:cubicBezTo>
                    <a:pt x="517" y="332"/>
                    <a:pt x="517" y="329"/>
                    <a:pt x="517" y="328"/>
                  </a:cubicBezTo>
                  <a:cubicBezTo>
                    <a:pt x="519" y="330"/>
                    <a:pt x="518" y="327"/>
                    <a:pt x="518" y="326"/>
                  </a:cubicBezTo>
                  <a:cubicBezTo>
                    <a:pt x="517" y="326"/>
                    <a:pt x="514" y="326"/>
                    <a:pt x="514" y="326"/>
                  </a:cubicBezTo>
                  <a:cubicBezTo>
                    <a:pt x="513" y="326"/>
                    <a:pt x="512" y="325"/>
                    <a:pt x="511" y="326"/>
                  </a:cubicBezTo>
                  <a:cubicBezTo>
                    <a:pt x="511" y="326"/>
                    <a:pt x="509" y="328"/>
                    <a:pt x="509" y="328"/>
                  </a:cubicBezTo>
                  <a:cubicBezTo>
                    <a:pt x="508" y="325"/>
                    <a:pt x="509" y="322"/>
                    <a:pt x="507" y="320"/>
                  </a:cubicBezTo>
                  <a:cubicBezTo>
                    <a:pt x="506" y="320"/>
                    <a:pt x="506" y="320"/>
                    <a:pt x="506" y="320"/>
                  </a:cubicBezTo>
                  <a:cubicBezTo>
                    <a:pt x="506" y="318"/>
                    <a:pt x="506" y="318"/>
                    <a:pt x="506" y="318"/>
                  </a:cubicBezTo>
                  <a:cubicBezTo>
                    <a:pt x="500" y="314"/>
                    <a:pt x="500" y="314"/>
                    <a:pt x="500" y="314"/>
                  </a:cubicBezTo>
                  <a:cubicBezTo>
                    <a:pt x="500" y="313"/>
                    <a:pt x="500" y="313"/>
                    <a:pt x="500" y="313"/>
                  </a:cubicBezTo>
                  <a:cubicBezTo>
                    <a:pt x="499" y="313"/>
                    <a:pt x="499" y="313"/>
                    <a:pt x="499" y="313"/>
                  </a:cubicBezTo>
                  <a:cubicBezTo>
                    <a:pt x="499" y="312"/>
                    <a:pt x="499" y="311"/>
                    <a:pt x="498" y="310"/>
                  </a:cubicBezTo>
                  <a:cubicBezTo>
                    <a:pt x="496" y="309"/>
                    <a:pt x="494" y="311"/>
                    <a:pt x="492" y="310"/>
                  </a:cubicBezTo>
                  <a:cubicBezTo>
                    <a:pt x="491" y="308"/>
                    <a:pt x="491" y="308"/>
                    <a:pt x="491" y="308"/>
                  </a:cubicBezTo>
                  <a:cubicBezTo>
                    <a:pt x="489" y="308"/>
                    <a:pt x="490" y="310"/>
                    <a:pt x="488" y="311"/>
                  </a:cubicBezTo>
                  <a:cubicBezTo>
                    <a:pt x="487" y="310"/>
                    <a:pt x="487" y="310"/>
                    <a:pt x="486" y="310"/>
                  </a:cubicBezTo>
                  <a:cubicBezTo>
                    <a:pt x="485" y="308"/>
                    <a:pt x="485" y="308"/>
                    <a:pt x="485" y="308"/>
                  </a:cubicBezTo>
                  <a:cubicBezTo>
                    <a:pt x="487" y="306"/>
                    <a:pt x="490" y="305"/>
                    <a:pt x="486" y="304"/>
                  </a:cubicBezTo>
                  <a:lnTo>
                    <a:pt x="484" y="303"/>
                  </a:lnTo>
                  <a:close/>
                  <a:moveTo>
                    <a:pt x="613" y="275"/>
                  </a:moveTo>
                  <a:cubicBezTo>
                    <a:pt x="613" y="276"/>
                    <a:pt x="617" y="281"/>
                    <a:pt x="617" y="281"/>
                  </a:cubicBezTo>
                  <a:cubicBezTo>
                    <a:pt x="619" y="282"/>
                    <a:pt x="620" y="280"/>
                    <a:pt x="622" y="281"/>
                  </a:cubicBezTo>
                  <a:cubicBezTo>
                    <a:pt x="623" y="282"/>
                    <a:pt x="623" y="282"/>
                    <a:pt x="623" y="282"/>
                  </a:cubicBezTo>
                  <a:cubicBezTo>
                    <a:pt x="624" y="283"/>
                    <a:pt x="627" y="283"/>
                    <a:pt x="629" y="284"/>
                  </a:cubicBezTo>
                  <a:cubicBezTo>
                    <a:pt x="629" y="284"/>
                    <a:pt x="629" y="286"/>
                    <a:pt x="629" y="286"/>
                  </a:cubicBezTo>
                  <a:cubicBezTo>
                    <a:pt x="629" y="286"/>
                    <a:pt x="630" y="286"/>
                    <a:pt x="631" y="286"/>
                  </a:cubicBezTo>
                  <a:cubicBezTo>
                    <a:pt x="631" y="287"/>
                    <a:pt x="631" y="289"/>
                    <a:pt x="632" y="289"/>
                  </a:cubicBezTo>
                  <a:cubicBezTo>
                    <a:pt x="631" y="289"/>
                    <a:pt x="632" y="289"/>
                    <a:pt x="631" y="290"/>
                  </a:cubicBezTo>
                  <a:cubicBezTo>
                    <a:pt x="630" y="290"/>
                    <a:pt x="629" y="291"/>
                    <a:pt x="627" y="290"/>
                  </a:cubicBezTo>
                  <a:cubicBezTo>
                    <a:pt x="627" y="290"/>
                    <a:pt x="627" y="289"/>
                    <a:pt x="626" y="289"/>
                  </a:cubicBezTo>
                  <a:cubicBezTo>
                    <a:pt x="626" y="289"/>
                    <a:pt x="625" y="291"/>
                    <a:pt x="625" y="291"/>
                  </a:cubicBezTo>
                  <a:cubicBezTo>
                    <a:pt x="624" y="292"/>
                    <a:pt x="623" y="291"/>
                    <a:pt x="622" y="292"/>
                  </a:cubicBezTo>
                  <a:cubicBezTo>
                    <a:pt x="623" y="292"/>
                    <a:pt x="619" y="291"/>
                    <a:pt x="620" y="291"/>
                  </a:cubicBezTo>
                  <a:cubicBezTo>
                    <a:pt x="620" y="292"/>
                    <a:pt x="619" y="293"/>
                    <a:pt x="618" y="293"/>
                  </a:cubicBezTo>
                  <a:cubicBezTo>
                    <a:pt x="617" y="294"/>
                    <a:pt x="617" y="295"/>
                    <a:pt x="617" y="296"/>
                  </a:cubicBezTo>
                  <a:cubicBezTo>
                    <a:pt x="615" y="295"/>
                    <a:pt x="615" y="295"/>
                    <a:pt x="614" y="294"/>
                  </a:cubicBezTo>
                  <a:cubicBezTo>
                    <a:pt x="612" y="291"/>
                    <a:pt x="614" y="293"/>
                    <a:pt x="613" y="289"/>
                  </a:cubicBezTo>
                  <a:cubicBezTo>
                    <a:pt x="613" y="288"/>
                    <a:pt x="611" y="287"/>
                    <a:pt x="611" y="286"/>
                  </a:cubicBezTo>
                  <a:cubicBezTo>
                    <a:pt x="610" y="285"/>
                    <a:pt x="610" y="283"/>
                    <a:pt x="610" y="283"/>
                  </a:cubicBezTo>
                  <a:cubicBezTo>
                    <a:pt x="611" y="284"/>
                    <a:pt x="611" y="277"/>
                    <a:pt x="611" y="276"/>
                  </a:cubicBezTo>
                  <a:lnTo>
                    <a:pt x="613" y="275"/>
                  </a:lnTo>
                  <a:close/>
                  <a:moveTo>
                    <a:pt x="474" y="270"/>
                  </a:moveTo>
                  <a:cubicBezTo>
                    <a:pt x="474" y="272"/>
                    <a:pt x="474" y="272"/>
                    <a:pt x="474" y="272"/>
                  </a:cubicBezTo>
                  <a:cubicBezTo>
                    <a:pt x="474" y="272"/>
                    <a:pt x="475" y="272"/>
                    <a:pt x="476" y="273"/>
                  </a:cubicBezTo>
                  <a:cubicBezTo>
                    <a:pt x="475" y="271"/>
                    <a:pt x="477" y="269"/>
                    <a:pt x="474" y="270"/>
                  </a:cubicBezTo>
                  <a:close/>
                  <a:moveTo>
                    <a:pt x="583" y="262"/>
                  </a:moveTo>
                  <a:cubicBezTo>
                    <a:pt x="583" y="262"/>
                    <a:pt x="582" y="265"/>
                    <a:pt x="581" y="266"/>
                  </a:cubicBezTo>
                  <a:cubicBezTo>
                    <a:pt x="582" y="266"/>
                    <a:pt x="584" y="266"/>
                    <a:pt x="585" y="267"/>
                  </a:cubicBezTo>
                  <a:cubicBezTo>
                    <a:pt x="587" y="265"/>
                    <a:pt x="587" y="265"/>
                    <a:pt x="587" y="265"/>
                  </a:cubicBezTo>
                  <a:cubicBezTo>
                    <a:pt x="587" y="264"/>
                    <a:pt x="587" y="263"/>
                    <a:pt x="587" y="263"/>
                  </a:cubicBezTo>
                  <a:cubicBezTo>
                    <a:pt x="586" y="262"/>
                    <a:pt x="584" y="262"/>
                    <a:pt x="583" y="262"/>
                  </a:cubicBezTo>
                  <a:close/>
                  <a:moveTo>
                    <a:pt x="570" y="259"/>
                  </a:moveTo>
                  <a:cubicBezTo>
                    <a:pt x="567" y="260"/>
                    <a:pt x="563" y="263"/>
                    <a:pt x="564" y="267"/>
                  </a:cubicBezTo>
                  <a:cubicBezTo>
                    <a:pt x="566" y="269"/>
                    <a:pt x="566" y="269"/>
                    <a:pt x="566" y="269"/>
                  </a:cubicBezTo>
                  <a:cubicBezTo>
                    <a:pt x="566" y="269"/>
                    <a:pt x="565" y="270"/>
                    <a:pt x="566" y="271"/>
                  </a:cubicBezTo>
                  <a:cubicBezTo>
                    <a:pt x="566" y="271"/>
                    <a:pt x="568" y="272"/>
                    <a:pt x="568" y="273"/>
                  </a:cubicBezTo>
                  <a:cubicBezTo>
                    <a:pt x="570" y="272"/>
                    <a:pt x="572" y="271"/>
                    <a:pt x="574" y="271"/>
                  </a:cubicBezTo>
                  <a:cubicBezTo>
                    <a:pt x="574" y="269"/>
                    <a:pt x="574" y="268"/>
                    <a:pt x="574" y="266"/>
                  </a:cubicBezTo>
                  <a:cubicBezTo>
                    <a:pt x="575" y="265"/>
                    <a:pt x="575" y="265"/>
                    <a:pt x="575" y="265"/>
                  </a:cubicBezTo>
                  <a:cubicBezTo>
                    <a:pt x="575" y="264"/>
                    <a:pt x="575" y="263"/>
                    <a:pt x="575" y="263"/>
                  </a:cubicBezTo>
                  <a:cubicBezTo>
                    <a:pt x="575" y="262"/>
                    <a:pt x="574" y="262"/>
                    <a:pt x="573" y="261"/>
                  </a:cubicBezTo>
                  <a:cubicBezTo>
                    <a:pt x="572" y="261"/>
                    <a:pt x="572" y="259"/>
                    <a:pt x="572" y="259"/>
                  </a:cubicBezTo>
                  <a:cubicBezTo>
                    <a:pt x="571" y="258"/>
                    <a:pt x="570" y="259"/>
                    <a:pt x="570" y="259"/>
                  </a:cubicBezTo>
                  <a:close/>
                  <a:moveTo>
                    <a:pt x="585" y="254"/>
                  </a:moveTo>
                  <a:cubicBezTo>
                    <a:pt x="586" y="255"/>
                    <a:pt x="585" y="256"/>
                    <a:pt x="585" y="257"/>
                  </a:cubicBezTo>
                  <a:cubicBezTo>
                    <a:pt x="586" y="257"/>
                    <a:pt x="585" y="258"/>
                    <a:pt x="585" y="259"/>
                  </a:cubicBezTo>
                  <a:cubicBezTo>
                    <a:pt x="586" y="259"/>
                    <a:pt x="587" y="258"/>
                    <a:pt x="587" y="259"/>
                  </a:cubicBezTo>
                  <a:cubicBezTo>
                    <a:pt x="587" y="258"/>
                    <a:pt x="587" y="256"/>
                    <a:pt x="587" y="256"/>
                  </a:cubicBezTo>
                  <a:cubicBezTo>
                    <a:pt x="587" y="255"/>
                    <a:pt x="586" y="254"/>
                    <a:pt x="585" y="254"/>
                  </a:cubicBezTo>
                  <a:close/>
                  <a:moveTo>
                    <a:pt x="538" y="251"/>
                  </a:moveTo>
                  <a:cubicBezTo>
                    <a:pt x="538" y="251"/>
                    <a:pt x="538" y="254"/>
                    <a:pt x="538" y="254"/>
                  </a:cubicBezTo>
                  <a:cubicBezTo>
                    <a:pt x="538" y="254"/>
                    <a:pt x="540" y="254"/>
                    <a:pt x="540" y="254"/>
                  </a:cubicBezTo>
                  <a:cubicBezTo>
                    <a:pt x="540" y="254"/>
                    <a:pt x="543" y="254"/>
                    <a:pt x="542" y="254"/>
                  </a:cubicBezTo>
                  <a:cubicBezTo>
                    <a:pt x="544" y="255"/>
                    <a:pt x="543" y="252"/>
                    <a:pt x="543" y="252"/>
                  </a:cubicBezTo>
                  <a:cubicBezTo>
                    <a:pt x="541" y="251"/>
                    <a:pt x="540" y="251"/>
                    <a:pt x="538" y="251"/>
                  </a:cubicBezTo>
                  <a:close/>
                  <a:moveTo>
                    <a:pt x="544" y="241"/>
                  </a:moveTo>
                  <a:cubicBezTo>
                    <a:pt x="544" y="241"/>
                    <a:pt x="544" y="243"/>
                    <a:pt x="545" y="243"/>
                  </a:cubicBezTo>
                  <a:cubicBezTo>
                    <a:pt x="546" y="244"/>
                    <a:pt x="545" y="241"/>
                    <a:pt x="545" y="241"/>
                  </a:cubicBezTo>
                  <a:lnTo>
                    <a:pt x="544" y="241"/>
                  </a:lnTo>
                  <a:close/>
                  <a:moveTo>
                    <a:pt x="567" y="239"/>
                  </a:moveTo>
                  <a:cubicBezTo>
                    <a:pt x="567" y="239"/>
                    <a:pt x="566" y="241"/>
                    <a:pt x="566" y="241"/>
                  </a:cubicBezTo>
                  <a:cubicBezTo>
                    <a:pt x="566" y="241"/>
                    <a:pt x="566" y="241"/>
                    <a:pt x="566" y="242"/>
                  </a:cubicBezTo>
                  <a:cubicBezTo>
                    <a:pt x="567" y="242"/>
                    <a:pt x="568" y="242"/>
                    <a:pt x="569" y="242"/>
                  </a:cubicBezTo>
                  <a:cubicBezTo>
                    <a:pt x="570" y="239"/>
                    <a:pt x="570" y="239"/>
                    <a:pt x="570" y="239"/>
                  </a:cubicBezTo>
                  <a:cubicBezTo>
                    <a:pt x="569" y="239"/>
                    <a:pt x="567" y="240"/>
                    <a:pt x="567" y="239"/>
                  </a:cubicBezTo>
                  <a:close/>
                  <a:moveTo>
                    <a:pt x="548" y="237"/>
                  </a:moveTo>
                  <a:cubicBezTo>
                    <a:pt x="548" y="237"/>
                    <a:pt x="548" y="240"/>
                    <a:pt x="548" y="240"/>
                  </a:cubicBezTo>
                  <a:cubicBezTo>
                    <a:pt x="550" y="239"/>
                    <a:pt x="550" y="239"/>
                    <a:pt x="550" y="239"/>
                  </a:cubicBezTo>
                  <a:cubicBezTo>
                    <a:pt x="550" y="238"/>
                    <a:pt x="550" y="237"/>
                    <a:pt x="550" y="237"/>
                  </a:cubicBezTo>
                  <a:cubicBezTo>
                    <a:pt x="550" y="237"/>
                    <a:pt x="548" y="237"/>
                    <a:pt x="548" y="237"/>
                  </a:cubicBezTo>
                  <a:close/>
                  <a:moveTo>
                    <a:pt x="542" y="233"/>
                  </a:moveTo>
                  <a:cubicBezTo>
                    <a:pt x="541" y="233"/>
                    <a:pt x="539" y="235"/>
                    <a:pt x="538" y="235"/>
                  </a:cubicBezTo>
                  <a:cubicBezTo>
                    <a:pt x="536" y="236"/>
                    <a:pt x="534" y="235"/>
                    <a:pt x="532" y="235"/>
                  </a:cubicBezTo>
                  <a:cubicBezTo>
                    <a:pt x="532" y="236"/>
                    <a:pt x="531" y="237"/>
                    <a:pt x="532" y="237"/>
                  </a:cubicBezTo>
                  <a:cubicBezTo>
                    <a:pt x="531" y="237"/>
                    <a:pt x="533" y="238"/>
                    <a:pt x="533" y="238"/>
                  </a:cubicBezTo>
                  <a:cubicBezTo>
                    <a:pt x="532" y="238"/>
                    <a:pt x="534" y="239"/>
                    <a:pt x="534" y="239"/>
                  </a:cubicBezTo>
                  <a:cubicBezTo>
                    <a:pt x="534" y="238"/>
                    <a:pt x="536" y="237"/>
                    <a:pt x="536" y="237"/>
                  </a:cubicBezTo>
                  <a:cubicBezTo>
                    <a:pt x="536" y="238"/>
                    <a:pt x="537" y="240"/>
                    <a:pt x="537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9" y="240"/>
                    <a:pt x="550" y="232"/>
                    <a:pt x="542" y="233"/>
                  </a:cubicBezTo>
                  <a:close/>
                  <a:moveTo>
                    <a:pt x="623" y="232"/>
                  </a:moveTo>
                  <a:cubicBezTo>
                    <a:pt x="629" y="232"/>
                    <a:pt x="627" y="233"/>
                    <a:pt x="629" y="234"/>
                  </a:cubicBezTo>
                  <a:cubicBezTo>
                    <a:pt x="628" y="234"/>
                    <a:pt x="618" y="232"/>
                    <a:pt x="623" y="232"/>
                  </a:cubicBezTo>
                  <a:close/>
                  <a:moveTo>
                    <a:pt x="474" y="229"/>
                  </a:moveTo>
                  <a:cubicBezTo>
                    <a:pt x="475" y="236"/>
                    <a:pt x="474" y="236"/>
                    <a:pt x="481" y="237"/>
                  </a:cubicBezTo>
                  <a:cubicBezTo>
                    <a:pt x="478" y="235"/>
                    <a:pt x="475" y="232"/>
                    <a:pt x="474" y="229"/>
                  </a:cubicBezTo>
                  <a:close/>
                  <a:moveTo>
                    <a:pt x="622" y="227"/>
                  </a:moveTo>
                  <a:cubicBezTo>
                    <a:pt x="622" y="227"/>
                    <a:pt x="622" y="229"/>
                    <a:pt x="622" y="229"/>
                  </a:cubicBezTo>
                  <a:cubicBezTo>
                    <a:pt x="619" y="230"/>
                    <a:pt x="621" y="227"/>
                    <a:pt x="622" y="227"/>
                  </a:cubicBezTo>
                  <a:close/>
                  <a:moveTo>
                    <a:pt x="615" y="220"/>
                  </a:moveTo>
                  <a:cubicBezTo>
                    <a:pt x="618" y="220"/>
                    <a:pt x="616" y="223"/>
                    <a:pt x="616" y="223"/>
                  </a:cubicBezTo>
                  <a:cubicBezTo>
                    <a:pt x="616" y="223"/>
                    <a:pt x="614" y="223"/>
                    <a:pt x="614" y="223"/>
                  </a:cubicBezTo>
                  <a:cubicBezTo>
                    <a:pt x="614" y="222"/>
                    <a:pt x="613" y="220"/>
                    <a:pt x="615" y="220"/>
                  </a:cubicBezTo>
                  <a:close/>
                  <a:moveTo>
                    <a:pt x="604" y="216"/>
                  </a:moveTo>
                  <a:cubicBezTo>
                    <a:pt x="604" y="216"/>
                    <a:pt x="604" y="218"/>
                    <a:pt x="604" y="218"/>
                  </a:cubicBezTo>
                  <a:cubicBezTo>
                    <a:pt x="602" y="219"/>
                    <a:pt x="603" y="216"/>
                    <a:pt x="604" y="216"/>
                  </a:cubicBezTo>
                  <a:close/>
                  <a:moveTo>
                    <a:pt x="387" y="173"/>
                  </a:move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9" y="176"/>
                    <a:pt x="389" y="176"/>
                  </a:cubicBezTo>
                  <a:cubicBezTo>
                    <a:pt x="389" y="173"/>
                    <a:pt x="389" y="173"/>
                    <a:pt x="389" y="173"/>
                  </a:cubicBezTo>
                  <a:cubicBezTo>
                    <a:pt x="388" y="173"/>
                    <a:pt x="387" y="174"/>
                    <a:pt x="387" y="173"/>
                  </a:cubicBezTo>
                  <a:close/>
                  <a:moveTo>
                    <a:pt x="550" y="163"/>
                  </a:moveTo>
                  <a:cubicBezTo>
                    <a:pt x="547" y="163"/>
                    <a:pt x="544" y="165"/>
                    <a:pt x="542" y="166"/>
                  </a:cubicBezTo>
                  <a:cubicBezTo>
                    <a:pt x="542" y="166"/>
                    <a:pt x="542" y="166"/>
                    <a:pt x="542" y="166"/>
                  </a:cubicBezTo>
                  <a:cubicBezTo>
                    <a:pt x="539" y="166"/>
                    <a:pt x="537" y="164"/>
                    <a:pt x="535" y="164"/>
                  </a:cubicBezTo>
                  <a:cubicBezTo>
                    <a:pt x="532" y="163"/>
                    <a:pt x="532" y="165"/>
                    <a:pt x="530" y="166"/>
                  </a:cubicBezTo>
                  <a:cubicBezTo>
                    <a:pt x="529" y="166"/>
                    <a:pt x="528" y="166"/>
                    <a:pt x="527" y="166"/>
                  </a:cubicBezTo>
                  <a:cubicBezTo>
                    <a:pt x="522" y="169"/>
                    <a:pt x="523" y="175"/>
                    <a:pt x="522" y="179"/>
                  </a:cubicBezTo>
                  <a:cubicBezTo>
                    <a:pt x="521" y="176"/>
                    <a:pt x="521" y="185"/>
                    <a:pt x="525" y="186"/>
                  </a:cubicBezTo>
                  <a:cubicBezTo>
                    <a:pt x="529" y="187"/>
                    <a:pt x="530" y="184"/>
                    <a:pt x="532" y="184"/>
                  </a:cubicBezTo>
                  <a:cubicBezTo>
                    <a:pt x="535" y="184"/>
                    <a:pt x="537" y="186"/>
                    <a:pt x="540" y="185"/>
                  </a:cubicBezTo>
                  <a:cubicBezTo>
                    <a:pt x="544" y="185"/>
                    <a:pt x="545" y="181"/>
                    <a:pt x="548" y="180"/>
                  </a:cubicBezTo>
                  <a:cubicBezTo>
                    <a:pt x="549" y="180"/>
                    <a:pt x="550" y="181"/>
                    <a:pt x="552" y="180"/>
                  </a:cubicBezTo>
                  <a:cubicBezTo>
                    <a:pt x="552" y="180"/>
                    <a:pt x="553" y="178"/>
                    <a:pt x="553" y="178"/>
                  </a:cubicBezTo>
                  <a:cubicBezTo>
                    <a:pt x="554" y="178"/>
                    <a:pt x="555" y="179"/>
                    <a:pt x="558" y="179"/>
                  </a:cubicBezTo>
                  <a:cubicBezTo>
                    <a:pt x="558" y="179"/>
                    <a:pt x="559" y="177"/>
                    <a:pt x="560" y="177"/>
                  </a:cubicBezTo>
                  <a:cubicBezTo>
                    <a:pt x="559" y="176"/>
                    <a:pt x="560" y="176"/>
                    <a:pt x="560" y="175"/>
                  </a:cubicBezTo>
                  <a:cubicBezTo>
                    <a:pt x="558" y="174"/>
                    <a:pt x="558" y="174"/>
                    <a:pt x="558" y="174"/>
                  </a:cubicBezTo>
                  <a:cubicBezTo>
                    <a:pt x="557" y="172"/>
                    <a:pt x="556" y="169"/>
                    <a:pt x="556" y="168"/>
                  </a:cubicBezTo>
                  <a:cubicBezTo>
                    <a:pt x="555" y="166"/>
                    <a:pt x="555" y="166"/>
                    <a:pt x="555" y="164"/>
                  </a:cubicBezTo>
                  <a:cubicBezTo>
                    <a:pt x="554" y="164"/>
                    <a:pt x="552" y="165"/>
                    <a:pt x="552" y="165"/>
                  </a:cubicBezTo>
                  <a:cubicBezTo>
                    <a:pt x="551" y="165"/>
                    <a:pt x="551" y="163"/>
                    <a:pt x="550" y="163"/>
                  </a:cubicBezTo>
                  <a:close/>
                  <a:moveTo>
                    <a:pt x="397" y="156"/>
                  </a:moveTo>
                  <a:cubicBezTo>
                    <a:pt x="397" y="156"/>
                    <a:pt x="397" y="157"/>
                    <a:pt x="397" y="158"/>
                  </a:cubicBezTo>
                  <a:cubicBezTo>
                    <a:pt x="399" y="158"/>
                    <a:pt x="399" y="156"/>
                    <a:pt x="397" y="156"/>
                  </a:cubicBezTo>
                  <a:close/>
                  <a:moveTo>
                    <a:pt x="381" y="153"/>
                  </a:moveTo>
                  <a:cubicBezTo>
                    <a:pt x="380" y="153"/>
                    <a:pt x="378" y="156"/>
                    <a:pt x="381" y="156"/>
                  </a:cubicBezTo>
                  <a:cubicBezTo>
                    <a:pt x="381" y="156"/>
                    <a:pt x="383" y="152"/>
                    <a:pt x="381" y="153"/>
                  </a:cubicBezTo>
                  <a:close/>
                  <a:moveTo>
                    <a:pt x="399" y="135"/>
                  </a:moveTo>
                  <a:cubicBezTo>
                    <a:pt x="399" y="137"/>
                    <a:pt x="398" y="141"/>
                    <a:pt x="396" y="142"/>
                  </a:cubicBezTo>
                  <a:cubicBezTo>
                    <a:pt x="395" y="142"/>
                    <a:pt x="394" y="141"/>
                    <a:pt x="393" y="142"/>
                  </a:cubicBezTo>
                  <a:cubicBezTo>
                    <a:pt x="393" y="143"/>
                    <a:pt x="394" y="144"/>
                    <a:pt x="393" y="145"/>
                  </a:cubicBezTo>
                  <a:cubicBezTo>
                    <a:pt x="393" y="145"/>
                    <a:pt x="391" y="147"/>
                    <a:pt x="391" y="147"/>
                  </a:cubicBezTo>
                  <a:cubicBezTo>
                    <a:pt x="391" y="148"/>
                    <a:pt x="392" y="150"/>
                    <a:pt x="392" y="150"/>
                  </a:cubicBezTo>
                  <a:cubicBezTo>
                    <a:pt x="393" y="150"/>
                    <a:pt x="393" y="149"/>
                    <a:pt x="393" y="149"/>
                  </a:cubicBezTo>
                  <a:cubicBezTo>
                    <a:pt x="394" y="149"/>
                    <a:pt x="395" y="149"/>
                    <a:pt x="396" y="150"/>
                  </a:cubicBezTo>
                  <a:cubicBezTo>
                    <a:pt x="397" y="150"/>
                    <a:pt x="397" y="151"/>
                    <a:pt x="397" y="152"/>
                  </a:cubicBezTo>
                  <a:cubicBezTo>
                    <a:pt x="398" y="152"/>
                    <a:pt x="404" y="154"/>
                    <a:pt x="405" y="154"/>
                  </a:cubicBezTo>
                  <a:cubicBezTo>
                    <a:pt x="405" y="154"/>
                    <a:pt x="405" y="152"/>
                    <a:pt x="407" y="153"/>
                  </a:cubicBezTo>
                  <a:cubicBezTo>
                    <a:pt x="407" y="153"/>
                    <a:pt x="408" y="155"/>
                    <a:pt x="409" y="156"/>
                  </a:cubicBezTo>
                  <a:cubicBezTo>
                    <a:pt x="410" y="155"/>
                    <a:pt x="411" y="155"/>
                    <a:pt x="412" y="155"/>
                  </a:cubicBezTo>
                  <a:cubicBezTo>
                    <a:pt x="413" y="151"/>
                    <a:pt x="415" y="145"/>
                    <a:pt x="413" y="141"/>
                  </a:cubicBezTo>
                  <a:cubicBezTo>
                    <a:pt x="413" y="140"/>
                    <a:pt x="411" y="140"/>
                    <a:pt x="410" y="139"/>
                  </a:cubicBezTo>
                  <a:cubicBezTo>
                    <a:pt x="409" y="138"/>
                    <a:pt x="410" y="137"/>
                    <a:pt x="409" y="136"/>
                  </a:cubicBezTo>
                  <a:cubicBezTo>
                    <a:pt x="408" y="135"/>
                    <a:pt x="401" y="135"/>
                    <a:pt x="399" y="135"/>
                  </a:cubicBezTo>
                  <a:close/>
                  <a:moveTo>
                    <a:pt x="395" y="133"/>
                  </a:moveTo>
                  <a:cubicBezTo>
                    <a:pt x="395" y="133"/>
                    <a:pt x="394" y="135"/>
                    <a:pt x="393" y="136"/>
                  </a:cubicBezTo>
                  <a:cubicBezTo>
                    <a:pt x="392" y="137"/>
                    <a:pt x="390" y="136"/>
                    <a:pt x="388" y="137"/>
                  </a:cubicBezTo>
                  <a:cubicBezTo>
                    <a:pt x="388" y="139"/>
                    <a:pt x="388" y="140"/>
                    <a:pt x="389" y="140"/>
                  </a:cubicBezTo>
                  <a:cubicBezTo>
                    <a:pt x="389" y="139"/>
                    <a:pt x="390" y="140"/>
                    <a:pt x="391" y="140"/>
                  </a:cubicBezTo>
                  <a:cubicBezTo>
                    <a:pt x="391" y="140"/>
                    <a:pt x="392" y="137"/>
                    <a:pt x="392" y="137"/>
                  </a:cubicBezTo>
                  <a:cubicBezTo>
                    <a:pt x="393" y="137"/>
                    <a:pt x="394" y="137"/>
                    <a:pt x="395" y="137"/>
                  </a:cubicBezTo>
                  <a:cubicBezTo>
                    <a:pt x="395" y="137"/>
                    <a:pt x="397" y="132"/>
                    <a:pt x="395" y="133"/>
                  </a:cubicBezTo>
                  <a:close/>
                  <a:moveTo>
                    <a:pt x="389" y="132"/>
                  </a:moveTo>
                  <a:cubicBezTo>
                    <a:pt x="390" y="134"/>
                    <a:pt x="390" y="134"/>
                    <a:pt x="390" y="134"/>
                  </a:cubicBezTo>
                  <a:cubicBezTo>
                    <a:pt x="390" y="133"/>
                    <a:pt x="391" y="132"/>
                    <a:pt x="389" y="132"/>
                  </a:cubicBezTo>
                  <a:close/>
                  <a:moveTo>
                    <a:pt x="386" y="132"/>
                  </a:moveTo>
                  <a:cubicBezTo>
                    <a:pt x="386" y="132"/>
                    <a:pt x="386" y="134"/>
                    <a:pt x="386" y="134"/>
                  </a:cubicBezTo>
                  <a:cubicBezTo>
                    <a:pt x="388" y="135"/>
                    <a:pt x="387" y="133"/>
                    <a:pt x="386" y="132"/>
                  </a:cubicBezTo>
                  <a:close/>
                  <a:moveTo>
                    <a:pt x="404" y="131"/>
                  </a:moveTo>
                  <a:cubicBezTo>
                    <a:pt x="402" y="131"/>
                    <a:pt x="404" y="133"/>
                    <a:pt x="405" y="133"/>
                  </a:cubicBezTo>
                  <a:cubicBezTo>
                    <a:pt x="405" y="133"/>
                    <a:pt x="407" y="130"/>
                    <a:pt x="404" y="131"/>
                  </a:cubicBezTo>
                  <a:close/>
                  <a:moveTo>
                    <a:pt x="538" y="128"/>
                  </a:moveTo>
                  <a:cubicBezTo>
                    <a:pt x="537" y="128"/>
                    <a:pt x="535" y="129"/>
                    <a:pt x="535" y="130"/>
                  </a:cubicBezTo>
                  <a:cubicBezTo>
                    <a:pt x="535" y="130"/>
                    <a:pt x="533" y="130"/>
                    <a:pt x="533" y="130"/>
                  </a:cubicBezTo>
                  <a:cubicBezTo>
                    <a:pt x="534" y="130"/>
                    <a:pt x="532" y="130"/>
                    <a:pt x="532" y="130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4" y="132"/>
                    <a:pt x="535" y="131"/>
                    <a:pt x="536" y="132"/>
                  </a:cubicBezTo>
                  <a:cubicBezTo>
                    <a:pt x="536" y="132"/>
                    <a:pt x="537" y="133"/>
                    <a:pt x="538" y="134"/>
                  </a:cubicBezTo>
                  <a:cubicBezTo>
                    <a:pt x="538" y="133"/>
                    <a:pt x="537" y="132"/>
                    <a:pt x="538" y="131"/>
                  </a:cubicBezTo>
                  <a:cubicBezTo>
                    <a:pt x="538" y="130"/>
                    <a:pt x="544" y="127"/>
                    <a:pt x="538" y="128"/>
                  </a:cubicBezTo>
                  <a:close/>
                  <a:moveTo>
                    <a:pt x="443" y="114"/>
                  </a:moveTo>
                  <a:cubicBezTo>
                    <a:pt x="442" y="114"/>
                    <a:pt x="441" y="114"/>
                    <a:pt x="440" y="114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1" y="119"/>
                    <a:pt x="441" y="119"/>
                    <a:pt x="446" y="120"/>
                  </a:cubicBezTo>
                  <a:cubicBezTo>
                    <a:pt x="446" y="120"/>
                    <a:pt x="445" y="118"/>
                    <a:pt x="445" y="118"/>
                  </a:cubicBezTo>
                  <a:cubicBezTo>
                    <a:pt x="445" y="118"/>
                    <a:pt x="445" y="115"/>
                    <a:pt x="445" y="114"/>
                  </a:cubicBezTo>
                  <a:cubicBezTo>
                    <a:pt x="444" y="114"/>
                    <a:pt x="443" y="114"/>
                    <a:pt x="443" y="114"/>
                  </a:cubicBezTo>
                  <a:close/>
                  <a:moveTo>
                    <a:pt x="395" y="111"/>
                  </a:moveTo>
                  <a:cubicBezTo>
                    <a:pt x="394" y="112"/>
                    <a:pt x="394" y="114"/>
                    <a:pt x="393" y="115"/>
                  </a:cubicBezTo>
                  <a:cubicBezTo>
                    <a:pt x="392" y="114"/>
                    <a:pt x="392" y="117"/>
                    <a:pt x="391" y="117"/>
                  </a:cubicBezTo>
                  <a:cubicBezTo>
                    <a:pt x="392" y="118"/>
                    <a:pt x="394" y="118"/>
                    <a:pt x="395" y="119"/>
                  </a:cubicBezTo>
                  <a:cubicBezTo>
                    <a:pt x="397" y="120"/>
                    <a:pt x="396" y="123"/>
                    <a:pt x="398" y="124"/>
                  </a:cubicBezTo>
                  <a:cubicBezTo>
                    <a:pt x="400" y="125"/>
                    <a:pt x="402" y="124"/>
                    <a:pt x="405" y="124"/>
                  </a:cubicBezTo>
                  <a:cubicBezTo>
                    <a:pt x="408" y="125"/>
                    <a:pt x="410" y="127"/>
                    <a:pt x="412" y="128"/>
                  </a:cubicBezTo>
                  <a:cubicBezTo>
                    <a:pt x="413" y="128"/>
                    <a:pt x="413" y="127"/>
                    <a:pt x="414" y="128"/>
                  </a:cubicBezTo>
                  <a:cubicBezTo>
                    <a:pt x="416" y="126"/>
                    <a:pt x="414" y="124"/>
                    <a:pt x="418" y="124"/>
                  </a:cubicBezTo>
                  <a:cubicBezTo>
                    <a:pt x="418" y="126"/>
                    <a:pt x="418" y="126"/>
                    <a:pt x="418" y="126"/>
                  </a:cubicBezTo>
                  <a:cubicBezTo>
                    <a:pt x="421" y="127"/>
                    <a:pt x="428" y="128"/>
                    <a:pt x="429" y="130"/>
                  </a:cubicBezTo>
                  <a:cubicBezTo>
                    <a:pt x="429" y="131"/>
                    <a:pt x="428" y="132"/>
                    <a:pt x="429" y="132"/>
                  </a:cubicBezTo>
                  <a:cubicBezTo>
                    <a:pt x="429" y="133"/>
                    <a:pt x="431" y="133"/>
                    <a:pt x="431" y="134"/>
                  </a:cubicBezTo>
                  <a:cubicBezTo>
                    <a:pt x="433" y="138"/>
                    <a:pt x="430" y="139"/>
                    <a:pt x="430" y="142"/>
                  </a:cubicBezTo>
                  <a:cubicBezTo>
                    <a:pt x="430" y="143"/>
                    <a:pt x="431" y="144"/>
                    <a:pt x="431" y="144"/>
                  </a:cubicBezTo>
                  <a:cubicBezTo>
                    <a:pt x="431" y="146"/>
                    <a:pt x="429" y="147"/>
                    <a:pt x="429" y="148"/>
                  </a:cubicBezTo>
                  <a:cubicBezTo>
                    <a:pt x="429" y="149"/>
                    <a:pt x="430" y="151"/>
                    <a:pt x="431" y="152"/>
                  </a:cubicBezTo>
                  <a:cubicBezTo>
                    <a:pt x="431" y="153"/>
                    <a:pt x="431" y="155"/>
                    <a:pt x="431" y="154"/>
                  </a:cubicBezTo>
                  <a:cubicBezTo>
                    <a:pt x="431" y="155"/>
                    <a:pt x="431" y="158"/>
                    <a:pt x="431" y="158"/>
                  </a:cubicBezTo>
                  <a:cubicBezTo>
                    <a:pt x="433" y="158"/>
                    <a:pt x="434" y="158"/>
                    <a:pt x="435" y="158"/>
                  </a:cubicBezTo>
                  <a:cubicBezTo>
                    <a:pt x="436" y="156"/>
                    <a:pt x="436" y="156"/>
                    <a:pt x="436" y="156"/>
                  </a:cubicBezTo>
                  <a:cubicBezTo>
                    <a:pt x="440" y="155"/>
                    <a:pt x="439" y="157"/>
                    <a:pt x="439" y="158"/>
                  </a:cubicBezTo>
                  <a:cubicBezTo>
                    <a:pt x="439" y="158"/>
                    <a:pt x="439" y="158"/>
                    <a:pt x="439" y="158"/>
                  </a:cubicBezTo>
                  <a:cubicBezTo>
                    <a:pt x="439" y="158"/>
                    <a:pt x="451" y="156"/>
                    <a:pt x="451" y="156"/>
                  </a:cubicBezTo>
                  <a:cubicBezTo>
                    <a:pt x="452" y="155"/>
                    <a:pt x="451" y="153"/>
                    <a:pt x="452" y="152"/>
                  </a:cubicBezTo>
                  <a:cubicBezTo>
                    <a:pt x="455" y="150"/>
                    <a:pt x="455" y="150"/>
                    <a:pt x="455" y="150"/>
                  </a:cubicBezTo>
                  <a:cubicBezTo>
                    <a:pt x="456" y="152"/>
                    <a:pt x="457" y="155"/>
                    <a:pt x="457" y="157"/>
                  </a:cubicBezTo>
                  <a:cubicBezTo>
                    <a:pt x="459" y="157"/>
                    <a:pt x="460" y="158"/>
                    <a:pt x="462" y="158"/>
                  </a:cubicBezTo>
                  <a:cubicBezTo>
                    <a:pt x="462" y="157"/>
                    <a:pt x="465" y="155"/>
                    <a:pt x="466" y="156"/>
                  </a:cubicBezTo>
                  <a:cubicBezTo>
                    <a:pt x="466" y="156"/>
                    <a:pt x="468" y="158"/>
                    <a:pt x="470" y="157"/>
                  </a:cubicBezTo>
                  <a:cubicBezTo>
                    <a:pt x="471" y="154"/>
                    <a:pt x="471" y="154"/>
                    <a:pt x="471" y="154"/>
                  </a:cubicBezTo>
                  <a:cubicBezTo>
                    <a:pt x="473" y="154"/>
                    <a:pt x="473" y="154"/>
                    <a:pt x="474" y="154"/>
                  </a:cubicBezTo>
                  <a:cubicBezTo>
                    <a:pt x="475" y="154"/>
                    <a:pt x="475" y="155"/>
                    <a:pt x="475" y="157"/>
                  </a:cubicBezTo>
                  <a:cubicBezTo>
                    <a:pt x="478" y="157"/>
                    <a:pt x="480" y="156"/>
                    <a:pt x="482" y="156"/>
                  </a:cubicBezTo>
                  <a:cubicBezTo>
                    <a:pt x="482" y="154"/>
                    <a:pt x="482" y="154"/>
                    <a:pt x="482" y="154"/>
                  </a:cubicBezTo>
                  <a:cubicBezTo>
                    <a:pt x="484" y="155"/>
                    <a:pt x="483" y="156"/>
                    <a:pt x="484" y="157"/>
                  </a:cubicBezTo>
                  <a:cubicBezTo>
                    <a:pt x="485" y="157"/>
                    <a:pt x="485" y="156"/>
                    <a:pt x="486" y="156"/>
                  </a:cubicBezTo>
                  <a:cubicBezTo>
                    <a:pt x="487" y="155"/>
                    <a:pt x="489" y="156"/>
                    <a:pt x="491" y="156"/>
                  </a:cubicBezTo>
                  <a:cubicBezTo>
                    <a:pt x="495" y="156"/>
                    <a:pt x="498" y="156"/>
                    <a:pt x="502" y="156"/>
                  </a:cubicBezTo>
                  <a:cubicBezTo>
                    <a:pt x="502" y="154"/>
                    <a:pt x="502" y="155"/>
                    <a:pt x="503" y="155"/>
                  </a:cubicBezTo>
                  <a:cubicBezTo>
                    <a:pt x="503" y="153"/>
                    <a:pt x="503" y="151"/>
                    <a:pt x="502" y="151"/>
                  </a:cubicBezTo>
                  <a:cubicBezTo>
                    <a:pt x="503" y="151"/>
                    <a:pt x="504" y="151"/>
                    <a:pt x="504" y="151"/>
                  </a:cubicBezTo>
                  <a:cubicBezTo>
                    <a:pt x="505" y="151"/>
                    <a:pt x="505" y="154"/>
                    <a:pt x="505" y="154"/>
                  </a:cubicBezTo>
                  <a:cubicBezTo>
                    <a:pt x="506" y="154"/>
                    <a:pt x="507" y="155"/>
                    <a:pt x="508" y="156"/>
                  </a:cubicBezTo>
                  <a:cubicBezTo>
                    <a:pt x="509" y="156"/>
                    <a:pt x="509" y="155"/>
                    <a:pt x="510" y="155"/>
                  </a:cubicBezTo>
                  <a:cubicBezTo>
                    <a:pt x="511" y="154"/>
                    <a:pt x="510" y="154"/>
                    <a:pt x="511" y="154"/>
                  </a:cubicBezTo>
                  <a:cubicBezTo>
                    <a:pt x="511" y="154"/>
                    <a:pt x="512" y="155"/>
                    <a:pt x="512" y="156"/>
                  </a:cubicBezTo>
                  <a:cubicBezTo>
                    <a:pt x="514" y="156"/>
                    <a:pt x="526" y="155"/>
                    <a:pt x="529" y="154"/>
                  </a:cubicBezTo>
                  <a:cubicBezTo>
                    <a:pt x="529" y="154"/>
                    <a:pt x="529" y="152"/>
                    <a:pt x="530" y="152"/>
                  </a:cubicBezTo>
                  <a:cubicBezTo>
                    <a:pt x="531" y="156"/>
                    <a:pt x="530" y="150"/>
                    <a:pt x="530" y="148"/>
                  </a:cubicBezTo>
                  <a:cubicBezTo>
                    <a:pt x="531" y="147"/>
                    <a:pt x="530" y="149"/>
                    <a:pt x="530" y="149"/>
                  </a:cubicBezTo>
                  <a:cubicBezTo>
                    <a:pt x="532" y="148"/>
                    <a:pt x="534" y="147"/>
                    <a:pt x="535" y="146"/>
                  </a:cubicBezTo>
                  <a:cubicBezTo>
                    <a:pt x="537" y="143"/>
                    <a:pt x="536" y="142"/>
                    <a:pt x="535" y="139"/>
                  </a:cubicBezTo>
                  <a:cubicBezTo>
                    <a:pt x="535" y="139"/>
                    <a:pt x="533" y="139"/>
                    <a:pt x="533" y="139"/>
                  </a:cubicBezTo>
                  <a:cubicBezTo>
                    <a:pt x="531" y="138"/>
                    <a:pt x="527" y="135"/>
                    <a:pt x="524" y="135"/>
                  </a:cubicBezTo>
                  <a:cubicBezTo>
                    <a:pt x="523" y="135"/>
                    <a:pt x="521" y="137"/>
                    <a:pt x="520" y="136"/>
                  </a:cubicBezTo>
                  <a:cubicBezTo>
                    <a:pt x="517" y="134"/>
                    <a:pt x="517" y="134"/>
                    <a:pt x="517" y="134"/>
                  </a:cubicBezTo>
                  <a:cubicBezTo>
                    <a:pt x="517" y="134"/>
                    <a:pt x="517" y="132"/>
                    <a:pt x="517" y="132"/>
                  </a:cubicBezTo>
                  <a:cubicBezTo>
                    <a:pt x="516" y="132"/>
                    <a:pt x="508" y="131"/>
                    <a:pt x="506" y="132"/>
                  </a:cubicBezTo>
                  <a:cubicBezTo>
                    <a:pt x="506" y="132"/>
                    <a:pt x="505" y="133"/>
                    <a:pt x="503" y="133"/>
                  </a:cubicBezTo>
                  <a:cubicBezTo>
                    <a:pt x="502" y="133"/>
                    <a:pt x="501" y="131"/>
                    <a:pt x="497" y="131"/>
                  </a:cubicBezTo>
                  <a:cubicBezTo>
                    <a:pt x="496" y="132"/>
                    <a:pt x="496" y="132"/>
                    <a:pt x="496" y="132"/>
                  </a:cubicBezTo>
                  <a:cubicBezTo>
                    <a:pt x="494" y="133"/>
                    <a:pt x="493" y="132"/>
                    <a:pt x="492" y="132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89" y="135"/>
                    <a:pt x="485" y="133"/>
                    <a:pt x="482" y="134"/>
                  </a:cubicBezTo>
                  <a:cubicBezTo>
                    <a:pt x="482" y="135"/>
                    <a:pt x="480" y="135"/>
                    <a:pt x="479" y="136"/>
                  </a:cubicBezTo>
                  <a:cubicBezTo>
                    <a:pt x="479" y="136"/>
                    <a:pt x="479" y="138"/>
                    <a:pt x="479" y="138"/>
                  </a:cubicBezTo>
                  <a:cubicBezTo>
                    <a:pt x="477" y="138"/>
                    <a:pt x="470" y="136"/>
                    <a:pt x="468" y="135"/>
                  </a:cubicBezTo>
                  <a:cubicBezTo>
                    <a:pt x="468" y="138"/>
                    <a:pt x="468" y="138"/>
                    <a:pt x="468" y="138"/>
                  </a:cubicBezTo>
                  <a:cubicBezTo>
                    <a:pt x="467" y="138"/>
                    <a:pt x="465" y="136"/>
                    <a:pt x="463" y="136"/>
                  </a:cubicBezTo>
                  <a:cubicBezTo>
                    <a:pt x="463" y="136"/>
                    <a:pt x="463" y="138"/>
                    <a:pt x="461" y="138"/>
                  </a:cubicBezTo>
                  <a:cubicBezTo>
                    <a:pt x="461" y="136"/>
                    <a:pt x="461" y="136"/>
                    <a:pt x="461" y="136"/>
                  </a:cubicBezTo>
                  <a:cubicBezTo>
                    <a:pt x="458" y="135"/>
                    <a:pt x="456" y="135"/>
                    <a:pt x="453" y="134"/>
                  </a:cubicBezTo>
                  <a:cubicBezTo>
                    <a:pt x="452" y="134"/>
                    <a:pt x="452" y="135"/>
                    <a:pt x="451" y="136"/>
                  </a:cubicBezTo>
                  <a:cubicBezTo>
                    <a:pt x="451" y="134"/>
                    <a:pt x="451" y="133"/>
                    <a:pt x="451" y="132"/>
                  </a:cubicBezTo>
                  <a:cubicBezTo>
                    <a:pt x="448" y="131"/>
                    <a:pt x="447" y="130"/>
                    <a:pt x="444" y="131"/>
                  </a:cubicBezTo>
                  <a:cubicBezTo>
                    <a:pt x="443" y="131"/>
                    <a:pt x="443" y="133"/>
                    <a:pt x="443" y="133"/>
                  </a:cubicBezTo>
                  <a:cubicBezTo>
                    <a:pt x="439" y="135"/>
                    <a:pt x="442" y="131"/>
                    <a:pt x="443" y="130"/>
                  </a:cubicBezTo>
                  <a:cubicBezTo>
                    <a:pt x="442" y="130"/>
                    <a:pt x="440" y="130"/>
                    <a:pt x="439" y="130"/>
                  </a:cubicBezTo>
                  <a:cubicBezTo>
                    <a:pt x="440" y="128"/>
                    <a:pt x="440" y="128"/>
                    <a:pt x="440" y="128"/>
                  </a:cubicBezTo>
                  <a:cubicBezTo>
                    <a:pt x="444" y="129"/>
                    <a:pt x="445" y="129"/>
                    <a:pt x="449" y="127"/>
                  </a:cubicBezTo>
                  <a:cubicBezTo>
                    <a:pt x="449" y="127"/>
                    <a:pt x="449" y="125"/>
                    <a:pt x="449" y="125"/>
                  </a:cubicBezTo>
                  <a:cubicBezTo>
                    <a:pt x="447" y="124"/>
                    <a:pt x="445" y="124"/>
                    <a:pt x="443" y="123"/>
                  </a:cubicBezTo>
                  <a:cubicBezTo>
                    <a:pt x="442" y="123"/>
                    <a:pt x="441" y="121"/>
                    <a:pt x="441" y="121"/>
                  </a:cubicBezTo>
                  <a:cubicBezTo>
                    <a:pt x="439" y="120"/>
                    <a:pt x="437" y="121"/>
                    <a:pt x="436" y="120"/>
                  </a:cubicBezTo>
                  <a:cubicBezTo>
                    <a:pt x="435" y="120"/>
                    <a:pt x="435" y="118"/>
                    <a:pt x="435" y="117"/>
                  </a:cubicBezTo>
                  <a:cubicBezTo>
                    <a:pt x="431" y="118"/>
                    <a:pt x="420" y="120"/>
                    <a:pt x="419" y="119"/>
                  </a:cubicBezTo>
                  <a:cubicBezTo>
                    <a:pt x="418" y="119"/>
                    <a:pt x="419" y="117"/>
                    <a:pt x="419" y="117"/>
                  </a:cubicBezTo>
                  <a:cubicBezTo>
                    <a:pt x="419" y="117"/>
                    <a:pt x="415" y="114"/>
                    <a:pt x="415" y="114"/>
                  </a:cubicBezTo>
                  <a:cubicBezTo>
                    <a:pt x="413" y="113"/>
                    <a:pt x="412" y="114"/>
                    <a:pt x="409" y="114"/>
                  </a:cubicBezTo>
                  <a:cubicBezTo>
                    <a:pt x="408" y="114"/>
                    <a:pt x="404" y="113"/>
                    <a:pt x="403" y="113"/>
                  </a:cubicBezTo>
                  <a:cubicBezTo>
                    <a:pt x="402" y="113"/>
                    <a:pt x="402" y="112"/>
                    <a:pt x="402" y="112"/>
                  </a:cubicBezTo>
                  <a:cubicBezTo>
                    <a:pt x="401" y="111"/>
                    <a:pt x="399" y="112"/>
                    <a:pt x="399" y="112"/>
                  </a:cubicBezTo>
                  <a:cubicBezTo>
                    <a:pt x="399" y="112"/>
                    <a:pt x="397" y="111"/>
                    <a:pt x="395" y="111"/>
                  </a:cubicBezTo>
                  <a:close/>
                  <a:moveTo>
                    <a:pt x="523" y="102"/>
                  </a:moveTo>
                  <a:cubicBezTo>
                    <a:pt x="524" y="102"/>
                    <a:pt x="524" y="103"/>
                    <a:pt x="524" y="104"/>
                  </a:cubicBezTo>
                  <a:cubicBezTo>
                    <a:pt x="525" y="104"/>
                    <a:pt x="525" y="105"/>
                    <a:pt x="526" y="105"/>
                  </a:cubicBezTo>
                  <a:cubicBezTo>
                    <a:pt x="523" y="105"/>
                    <a:pt x="520" y="105"/>
                    <a:pt x="518" y="105"/>
                  </a:cubicBezTo>
                  <a:cubicBezTo>
                    <a:pt x="519" y="105"/>
                    <a:pt x="518" y="104"/>
                    <a:pt x="518" y="104"/>
                  </a:cubicBezTo>
                  <a:cubicBezTo>
                    <a:pt x="518" y="104"/>
                    <a:pt x="522" y="102"/>
                    <a:pt x="523" y="102"/>
                  </a:cubicBezTo>
                  <a:close/>
                  <a:moveTo>
                    <a:pt x="411" y="99"/>
                  </a:moveTo>
                  <a:cubicBezTo>
                    <a:pt x="411" y="100"/>
                    <a:pt x="411" y="100"/>
                    <a:pt x="411" y="100"/>
                  </a:cubicBezTo>
                  <a:cubicBezTo>
                    <a:pt x="409" y="101"/>
                    <a:pt x="407" y="101"/>
                    <a:pt x="405" y="102"/>
                  </a:cubicBezTo>
                  <a:cubicBezTo>
                    <a:pt x="405" y="102"/>
                    <a:pt x="405" y="102"/>
                    <a:pt x="405" y="102"/>
                  </a:cubicBezTo>
                  <a:cubicBezTo>
                    <a:pt x="402" y="103"/>
                    <a:pt x="399" y="102"/>
                    <a:pt x="397" y="102"/>
                  </a:cubicBezTo>
                  <a:cubicBezTo>
                    <a:pt x="397" y="102"/>
                    <a:pt x="394" y="104"/>
                    <a:pt x="393" y="104"/>
                  </a:cubicBezTo>
                  <a:cubicBezTo>
                    <a:pt x="394" y="105"/>
                    <a:pt x="394" y="105"/>
                    <a:pt x="394" y="106"/>
                  </a:cubicBezTo>
                  <a:cubicBezTo>
                    <a:pt x="404" y="105"/>
                    <a:pt x="414" y="111"/>
                    <a:pt x="421" y="106"/>
                  </a:cubicBezTo>
                  <a:cubicBezTo>
                    <a:pt x="422" y="105"/>
                    <a:pt x="422" y="105"/>
                    <a:pt x="423" y="105"/>
                  </a:cubicBezTo>
                  <a:cubicBezTo>
                    <a:pt x="424" y="102"/>
                    <a:pt x="424" y="102"/>
                    <a:pt x="424" y="102"/>
                  </a:cubicBezTo>
                  <a:cubicBezTo>
                    <a:pt x="429" y="101"/>
                    <a:pt x="420" y="100"/>
                    <a:pt x="420" y="100"/>
                  </a:cubicBezTo>
                  <a:cubicBezTo>
                    <a:pt x="420" y="99"/>
                    <a:pt x="420" y="99"/>
                    <a:pt x="420" y="99"/>
                  </a:cubicBezTo>
                  <a:cubicBezTo>
                    <a:pt x="418" y="99"/>
                    <a:pt x="417" y="101"/>
                    <a:pt x="414" y="100"/>
                  </a:cubicBezTo>
                  <a:cubicBezTo>
                    <a:pt x="413" y="100"/>
                    <a:pt x="413" y="99"/>
                    <a:pt x="411" y="99"/>
                  </a:cubicBezTo>
                  <a:close/>
                  <a:moveTo>
                    <a:pt x="442" y="96"/>
                  </a:moveTo>
                  <a:cubicBezTo>
                    <a:pt x="441" y="97"/>
                    <a:pt x="442" y="98"/>
                    <a:pt x="442" y="98"/>
                  </a:cubicBezTo>
                  <a:cubicBezTo>
                    <a:pt x="442" y="99"/>
                    <a:pt x="440" y="100"/>
                    <a:pt x="439" y="100"/>
                  </a:cubicBezTo>
                  <a:cubicBezTo>
                    <a:pt x="439" y="101"/>
                    <a:pt x="439" y="103"/>
                    <a:pt x="439" y="102"/>
                  </a:cubicBezTo>
                  <a:cubicBezTo>
                    <a:pt x="440" y="105"/>
                    <a:pt x="440" y="106"/>
                    <a:pt x="440" y="108"/>
                  </a:cubicBezTo>
                  <a:cubicBezTo>
                    <a:pt x="441" y="107"/>
                    <a:pt x="441" y="106"/>
                    <a:pt x="441" y="106"/>
                  </a:cubicBezTo>
                  <a:cubicBezTo>
                    <a:pt x="442" y="106"/>
                    <a:pt x="444" y="106"/>
                    <a:pt x="445" y="106"/>
                  </a:cubicBezTo>
                  <a:cubicBezTo>
                    <a:pt x="446" y="104"/>
                    <a:pt x="447" y="102"/>
                    <a:pt x="447" y="99"/>
                  </a:cubicBezTo>
                  <a:cubicBezTo>
                    <a:pt x="445" y="98"/>
                    <a:pt x="444" y="97"/>
                    <a:pt x="442" y="96"/>
                  </a:cubicBezTo>
                  <a:close/>
                  <a:moveTo>
                    <a:pt x="510" y="94"/>
                  </a:moveTo>
                  <a:cubicBezTo>
                    <a:pt x="511" y="93"/>
                    <a:pt x="510" y="96"/>
                    <a:pt x="510" y="96"/>
                  </a:cubicBezTo>
                  <a:cubicBezTo>
                    <a:pt x="508" y="96"/>
                    <a:pt x="509" y="94"/>
                    <a:pt x="510" y="94"/>
                  </a:cubicBezTo>
                  <a:close/>
                  <a:moveTo>
                    <a:pt x="377" y="79"/>
                  </a:moveTo>
                  <a:cubicBezTo>
                    <a:pt x="373" y="88"/>
                    <a:pt x="374" y="92"/>
                    <a:pt x="384" y="92"/>
                  </a:cubicBezTo>
                  <a:cubicBezTo>
                    <a:pt x="384" y="92"/>
                    <a:pt x="385" y="94"/>
                    <a:pt x="385" y="94"/>
                  </a:cubicBezTo>
                  <a:cubicBezTo>
                    <a:pt x="384" y="94"/>
                    <a:pt x="383" y="93"/>
                    <a:pt x="382" y="94"/>
                  </a:cubicBezTo>
                  <a:cubicBezTo>
                    <a:pt x="382" y="94"/>
                    <a:pt x="381" y="96"/>
                    <a:pt x="382" y="96"/>
                  </a:cubicBezTo>
                  <a:cubicBezTo>
                    <a:pt x="383" y="96"/>
                    <a:pt x="383" y="98"/>
                    <a:pt x="384" y="98"/>
                  </a:cubicBezTo>
                  <a:cubicBezTo>
                    <a:pt x="385" y="99"/>
                    <a:pt x="388" y="100"/>
                    <a:pt x="388" y="101"/>
                  </a:cubicBezTo>
                  <a:cubicBezTo>
                    <a:pt x="388" y="102"/>
                    <a:pt x="387" y="102"/>
                    <a:pt x="388" y="103"/>
                  </a:cubicBezTo>
                  <a:cubicBezTo>
                    <a:pt x="389" y="103"/>
                    <a:pt x="390" y="103"/>
                    <a:pt x="391" y="103"/>
                  </a:cubicBezTo>
                  <a:cubicBezTo>
                    <a:pt x="392" y="103"/>
                    <a:pt x="392" y="101"/>
                    <a:pt x="393" y="100"/>
                  </a:cubicBezTo>
                  <a:cubicBezTo>
                    <a:pt x="395" y="99"/>
                    <a:pt x="402" y="99"/>
                    <a:pt x="404" y="99"/>
                  </a:cubicBezTo>
                  <a:cubicBezTo>
                    <a:pt x="404" y="98"/>
                    <a:pt x="404" y="97"/>
                    <a:pt x="404" y="96"/>
                  </a:cubicBezTo>
                  <a:cubicBezTo>
                    <a:pt x="404" y="96"/>
                    <a:pt x="402" y="95"/>
                    <a:pt x="402" y="94"/>
                  </a:cubicBezTo>
                  <a:cubicBezTo>
                    <a:pt x="402" y="93"/>
                    <a:pt x="403" y="93"/>
                    <a:pt x="403" y="93"/>
                  </a:cubicBezTo>
                  <a:cubicBezTo>
                    <a:pt x="403" y="93"/>
                    <a:pt x="401" y="90"/>
                    <a:pt x="401" y="90"/>
                  </a:cubicBezTo>
                  <a:cubicBezTo>
                    <a:pt x="401" y="90"/>
                    <a:pt x="400" y="90"/>
                    <a:pt x="399" y="90"/>
                  </a:cubicBezTo>
                  <a:cubicBezTo>
                    <a:pt x="399" y="90"/>
                    <a:pt x="397" y="88"/>
                    <a:pt x="397" y="88"/>
                  </a:cubicBezTo>
                  <a:cubicBezTo>
                    <a:pt x="396" y="87"/>
                    <a:pt x="395" y="89"/>
                    <a:pt x="394" y="88"/>
                  </a:cubicBezTo>
                  <a:cubicBezTo>
                    <a:pt x="394" y="88"/>
                    <a:pt x="394" y="88"/>
                    <a:pt x="394" y="88"/>
                  </a:cubicBezTo>
                  <a:cubicBezTo>
                    <a:pt x="394" y="87"/>
                    <a:pt x="392" y="86"/>
                    <a:pt x="392" y="86"/>
                  </a:cubicBezTo>
                  <a:cubicBezTo>
                    <a:pt x="389" y="84"/>
                    <a:pt x="386" y="84"/>
                    <a:pt x="383" y="83"/>
                  </a:cubicBezTo>
                  <a:cubicBezTo>
                    <a:pt x="381" y="82"/>
                    <a:pt x="379" y="80"/>
                    <a:pt x="377" y="79"/>
                  </a:cubicBezTo>
                  <a:close/>
                  <a:moveTo>
                    <a:pt x="363" y="57"/>
                  </a:moveTo>
                  <a:cubicBezTo>
                    <a:pt x="364" y="60"/>
                    <a:pt x="364" y="63"/>
                    <a:pt x="365" y="65"/>
                  </a:cubicBezTo>
                  <a:cubicBezTo>
                    <a:pt x="365" y="65"/>
                    <a:pt x="367" y="64"/>
                    <a:pt x="367" y="64"/>
                  </a:cubicBezTo>
                  <a:cubicBezTo>
                    <a:pt x="368" y="65"/>
                    <a:pt x="368" y="67"/>
                    <a:pt x="369" y="68"/>
                  </a:cubicBezTo>
                  <a:cubicBezTo>
                    <a:pt x="369" y="68"/>
                    <a:pt x="370" y="67"/>
                    <a:pt x="371" y="68"/>
                  </a:cubicBezTo>
                  <a:cubicBezTo>
                    <a:pt x="370" y="66"/>
                    <a:pt x="371" y="65"/>
                    <a:pt x="370" y="63"/>
                  </a:cubicBezTo>
                  <a:cubicBezTo>
                    <a:pt x="370" y="62"/>
                    <a:pt x="367" y="61"/>
                    <a:pt x="367" y="60"/>
                  </a:cubicBezTo>
                  <a:cubicBezTo>
                    <a:pt x="366" y="59"/>
                    <a:pt x="367" y="58"/>
                    <a:pt x="367" y="57"/>
                  </a:cubicBezTo>
                  <a:cubicBezTo>
                    <a:pt x="366" y="57"/>
                    <a:pt x="364" y="58"/>
                    <a:pt x="363" y="57"/>
                  </a:cubicBezTo>
                  <a:close/>
                  <a:moveTo>
                    <a:pt x="578" y="40"/>
                  </a:moveTo>
                  <a:cubicBezTo>
                    <a:pt x="581" y="40"/>
                    <a:pt x="580" y="41"/>
                    <a:pt x="579" y="41"/>
                  </a:cubicBezTo>
                  <a:cubicBezTo>
                    <a:pt x="573" y="42"/>
                    <a:pt x="573" y="40"/>
                    <a:pt x="578" y="40"/>
                  </a:cubicBezTo>
                  <a:close/>
                  <a:moveTo>
                    <a:pt x="374" y="160"/>
                  </a:moveTo>
                  <a:cubicBezTo>
                    <a:pt x="374" y="160"/>
                    <a:pt x="372" y="163"/>
                    <a:pt x="371" y="164"/>
                  </a:cubicBezTo>
                  <a:cubicBezTo>
                    <a:pt x="369" y="164"/>
                    <a:pt x="358" y="165"/>
                    <a:pt x="365" y="167"/>
                  </a:cubicBezTo>
                  <a:cubicBezTo>
                    <a:pt x="365" y="167"/>
                    <a:pt x="364" y="169"/>
                    <a:pt x="364" y="169"/>
                  </a:cubicBezTo>
                  <a:cubicBezTo>
                    <a:pt x="362" y="168"/>
                    <a:pt x="360" y="169"/>
                    <a:pt x="357" y="168"/>
                  </a:cubicBezTo>
                  <a:cubicBezTo>
                    <a:pt x="357" y="167"/>
                    <a:pt x="356" y="165"/>
                    <a:pt x="355" y="165"/>
                  </a:cubicBezTo>
                  <a:cubicBezTo>
                    <a:pt x="353" y="166"/>
                    <a:pt x="347" y="171"/>
                    <a:pt x="348" y="174"/>
                  </a:cubicBezTo>
                  <a:cubicBezTo>
                    <a:pt x="348" y="175"/>
                    <a:pt x="349" y="175"/>
                    <a:pt x="349" y="176"/>
                  </a:cubicBezTo>
                  <a:cubicBezTo>
                    <a:pt x="351" y="176"/>
                    <a:pt x="353" y="177"/>
                    <a:pt x="353" y="177"/>
                  </a:cubicBezTo>
                  <a:cubicBezTo>
                    <a:pt x="355" y="177"/>
                    <a:pt x="357" y="177"/>
                    <a:pt x="357" y="178"/>
                  </a:cubicBezTo>
                  <a:cubicBezTo>
                    <a:pt x="358" y="179"/>
                    <a:pt x="358" y="181"/>
                    <a:pt x="357" y="181"/>
                  </a:cubicBezTo>
                  <a:cubicBezTo>
                    <a:pt x="357" y="182"/>
                    <a:pt x="358" y="184"/>
                    <a:pt x="357" y="185"/>
                  </a:cubicBezTo>
                  <a:cubicBezTo>
                    <a:pt x="356" y="187"/>
                    <a:pt x="347" y="186"/>
                    <a:pt x="344" y="186"/>
                  </a:cubicBezTo>
                  <a:cubicBezTo>
                    <a:pt x="342" y="184"/>
                    <a:pt x="341" y="182"/>
                    <a:pt x="340" y="180"/>
                  </a:cubicBezTo>
                  <a:cubicBezTo>
                    <a:pt x="340" y="180"/>
                    <a:pt x="339" y="181"/>
                    <a:pt x="338" y="181"/>
                  </a:cubicBezTo>
                  <a:cubicBezTo>
                    <a:pt x="337" y="182"/>
                    <a:pt x="337" y="181"/>
                    <a:pt x="336" y="181"/>
                  </a:cubicBezTo>
                  <a:cubicBezTo>
                    <a:pt x="336" y="182"/>
                    <a:pt x="335" y="182"/>
                    <a:pt x="335" y="184"/>
                  </a:cubicBezTo>
                  <a:cubicBezTo>
                    <a:pt x="335" y="184"/>
                    <a:pt x="336" y="186"/>
                    <a:pt x="336" y="186"/>
                  </a:cubicBezTo>
                  <a:cubicBezTo>
                    <a:pt x="336" y="187"/>
                    <a:pt x="335" y="188"/>
                    <a:pt x="336" y="188"/>
                  </a:cubicBezTo>
                  <a:cubicBezTo>
                    <a:pt x="336" y="189"/>
                    <a:pt x="338" y="190"/>
                    <a:pt x="338" y="191"/>
                  </a:cubicBezTo>
                  <a:cubicBezTo>
                    <a:pt x="339" y="191"/>
                    <a:pt x="341" y="194"/>
                    <a:pt x="341" y="194"/>
                  </a:cubicBezTo>
                  <a:cubicBezTo>
                    <a:pt x="342" y="194"/>
                    <a:pt x="343" y="194"/>
                    <a:pt x="344" y="194"/>
                  </a:cubicBezTo>
                  <a:cubicBezTo>
                    <a:pt x="344" y="194"/>
                    <a:pt x="346" y="196"/>
                    <a:pt x="346" y="196"/>
                  </a:cubicBezTo>
                  <a:cubicBezTo>
                    <a:pt x="348" y="196"/>
                    <a:pt x="348" y="196"/>
                    <a:pt x="348" y="196"/>
                  </a:cubicBezTo>
                  <a:cubicBezTo>
                    <a:pt x="348" y="196"/>
                    <a:pt x="348" y="194"/>
                    <a:pt x="348" y="193"/>
                  </a:cubicBezTo>
                  <a:cubicBezTo>
                    <a:pt x="349" y="193"/>
                    <a:pt x="350" y="193"/>
                    <a:pt x="352" y="193"/>
                  </a:cubicBezTo>
                  <a:cubicBezTo>
                    <a:pt x="352" y="194"/>
                    <a:pt x="353" y="195"/>
                    <a:pt x="354" y="196"/>
                  </a:cubicBezTo>
                  <a:cubicBezTo>
                    <a:pt x="355" y="197"/>
                    <a:pt x="356" y="199"/>
                    <a:pt x="357" y="199"/>
                  </a:cubicBezTo>
                  <a:cubicBezTo>
                    <a:pt x="357" y="200"/>
                    <a:pt x="359" y="199"/>
                    <a:pt x="359" y="199"/>
                  </a:cubicBezTo>
                  <a:cubicBezTo>
                    <a:pt x="360" y="200"/>
                    <a:pt x="364" y="203"/>
                    <a:pt x="364" y="203"/>
                  </a:cubicBezTo>
                  <a:cubicBezTo>
                    <a:pt x="364" y="204"/>
                    <a:pt x="364" y="205"/>
                    <a:pt x="364" y="206"/>
                  </a:cubicBezTo>
                  <a:cubicBezTo>
                    <a:pt x="364" y="207"/>
                    <a:pt x="366" y="209"/>
                    <a:pt x="367" y="211"/>
                  </a:cubicBezTo>
                  <a:cubicBezTo>
                    <a:pt x="369" y="211"/>
                    <a:pt x="370" y="212"/>
                    <a:pt x="372" y="211"/>
                  </a:cubicBezTo>
                  <a:cubicBezTo>
                    <a:pt x="374" y="210"/>
                    <a:pt x="375" y="206"/>
                    <a:pt x="377" y="205"/>
                  </a:cubicBezTo>
                  <a:cubicBezTo>
                    <a:pt x="378" y="204"/>
                    <a:pt x="380" y="205"/>
                    <a:pt x="381" y="205"/>
                  </a:cubicBezTo>
                  <a:cubicBezTo>
                    <a:pt x="381" y="205"/>
                    <a:pt x="382" y="203"/>
                    <a:pt x="383" y="203"/>
                  </a:cubicBezTo>
                  <a:cubicBezTo>
                    <a:pt x="386" y="201"/>
                    <a:pt x="388" y="202"/>
                    <a:pt x="391" y="201"/>
                  </a:cubicBezTo>
                  <a:cubicBezTo>
                    <a:pt x="391" y="198"/>
                    <a:pt x="391" y="199"/>
                    <a:pt x="391" y="197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196"/>
                    <a:pt x="394" y="192"/>
                    <a:pt x="393" y="191"/>
                  </a:cubicBezTo>
                  <a:cubicBezTo>
                    <a:pt x="392" y="189"/>
                    <a:pt x="392" y="189"/>
                    <a:pt x="392" y="189"/>
                  </a:cubicBezTo>
                  <a:cubicBezTo>
                    <a:pt x="392" y="187"/>
                    <a:pt x="393" y="187"/>
                    <a:pt x="393" y="185"/>
                  </a:cubicBezTo>
                  <a:cubicBezTo>
                    <a:pt x="393" y="185"/>
                    <a:pt x="390" y="183"/>
                    <a:pt x="390" y="183"/>
                  </a:cubicBezTo>
                  <a:cubicBezTo>
                    <a:pt x="387" y="186"/>
                    <a:pt x="388" y="185"/>
                    <a:pt x="385" y="187"/>
                  </a:cubicBezTo>
                  <a:cubicBezTo>
                    <a:pt x="384" y="184"/>
                    <a:pt x="384" y="183"/>
                    <a:pt x="383" y="179"/>
                  </a:cubicBezTo>
                  <a:cubicBezTo>
                    <a:pt x="377" y="182"/>
                    <a:pt x="379" y="182"/>
                    <a:pt x="377" y="177"/>
                  </a:cubicBezTo>
                  <a:cubicBezTo>
                    <a:pt x="375" y="177"/>
                    <a:pt x="375" y="177"/>
                    <a:pt x="375" y="177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79" y="174"/>
                    <a:pt x="381" y="175"/>
                    <a:pt x="384" y="174"/>
                  </a:cubicBezTo>
                  <a:cubicBezTo>
                    <a:pt x="384" y="174"/>
                    <a:pt x="385" y="171"/>
                    <a:pt x="383" y="171"/>
                  </a:cubicBezTo>
                  <a:cubicBezTo>
                    <a:pt x="384" y="171"/>
                    <a:pt x="384" y="169"/>
                    <a:pt x="384" y="168"/>
                  </a:cubicBezTo>
                  <a:cubicBezTo>
                    <a:pt x="384" y="168"/>
                    <a:pt x="382" y="168"/>
                    <a:pt x="382" y="168"/>
                  </a:cubicBezTo>
                  <a:cubicBezTo>
                    <a:pt x="382" y="168"/>
                    <a:pt x="381" y="166"/>
                    <a:pt x="381" y="166"/>
                  </a:cubicBezTo>
                  <a:cubicBezTo>
                    <a:pt x="379" y="165"/>
                    <a:pt x="375" y="165"/>
                    <a:pt x="373" y="166"/>
                  </a:cubicBezTo>
                  <a:cubicBezTo>
                    <a:pt x="372" y="168"/>
                    <a:pt x="372" y="168"/>
                    <a:pt x="372" y="168"/>
                  </a:cubicBezTo>
                  <a:cubicBezTo>
                    <a:pt x="371" y="168"/>
                    <a:pt x="369" y="167"/>
                    <a:pt x="368" y="168"/>
                  </a:cubicBezTo>
                  <a:cubicBezTo>
                    <a:pt x="369" y="167"/>
                    <a:pt x="370" y="167"/>
                    <a:pt x="371" y="166"/>
                  </a:cubicBezTo>
                  <a:cubicBezTo>
                    <a:pt x="372" y="166"/>
                    <a:pt x="374" y="164"/>
                    <a:pt x="374" y="164"/>
                  </a:cubicBezTo>
                  <a:cubicBezTo>
                    <a:pt x="375" y="164"/>
                    <a:pt x="376" y="164"/>
                    <a:pt x="377" y="164"/>
                  </a:cubicBezTo>
                  <a:cubicBezTo>
                    <a:pt x="379" y="162"/>
                    <a:pt x="378" y="158"/>
                    <a:pt x="374" y="160"/>
                  </a:cubicBezTo>
                  <a:close/>
                  <a:moveTo>
                    <a:pt x="294" y="131"/>
                  </a:moveTo>
                  <a:cubicBezTo>
                    <a:pt x="294" y="131"/>
                    <a:pt x="294" y="133"/>
                    <a:pt x="294" y="133"/>
                  </a:cubicBezTo>
                  <a:cubicBezTo>
                    <a:pt x="291" y="134"/>
                    <a:pt x="293" y="131"/>
                    <a:pt x="294" y="131"/>
                  </a:cubicBezTo>
                  <a:close/>
                  <a:moveTo>
                    <a:pt x="188" y="120"/>
                  </a:moveTo>
                  <a:cubicBezTo>
                    <a:pt x="189" y="121"/>
                    <a:pt x="187" y="122"/>
                    <a:pt x="187" y="122"/>
                  </a:cubicBezTo>
                  <a:cubicBezTo>
                    <a:pt x="187" y="121"/>
                    <a:pt x="187" y="120"/>
                    <a:pt x="188" y="120"/>
                  </a:cubicBezTo>
                  <a:close/>
                  <a:moveTo>
                    <a:pt x="335" y="119"/>
                  </a:moveTo>
                  <a:cubicBezTo>
                    <a:pt x="333" y="119"/>
                    <a:pt x="327" y="121"/>
                    <a:pt x="326" y="122"/>
                  </a:cubicBezTo>
                  <a:cubicBezTo>
                    <a:pt x="325" y="122"/>
                    <a:pt x="324" y="123"/>
                    <a:pt x="324" y="124"/>
                  </a:cubicBezTo>
                  <a:cubicBezTo>
                    <a:pt x="322" y="122"/>
                    <a:pt x="321" y="125"/>
                    <a:pt x="324" y="127"/>
                  </a:cubicBezTo>
                  <a:cubicBezTo>
                    <a:pt x="324" y="128"/>
                    <a:pt x="324" y="128"/>
                    <a:pt x="324" y="128"/>
                  </a:cubicBezTo>
                  <a:cubicBezTo>
                    <a:pt x="328" y="127"/>
                    <a:pt x="330" y="127"/>
                    <a:pt x="334" y="126"/>
                  </a:cubicBezTo>
                  <a:cubicBezTo>
                    <a:pt x="334" y="126"/>
                    <a:pt x="332" y="128"/>
                    <a:pt x="332" y="128"/>
                  </a:cubicBezTo>
                  <a:cubicBezTo>
                    <a:pt x="329" y="128"/>
                    <a:pt x="328" y="129"/>
                    <a:pt x="326" y="130"/>
                  </a:cubicBezTo>
                  <a:cubicBezTo>
                    <a:pt x="325" y="132"/>
                    <a:pt x="325" y="132"/>
                    <a:pt x="325" y="132"/>
                  </a:cubicBezTo>
                  <a:cubicBezTo>
                    <a:pt x="329" y="131"/>
                    <a:pt x="337" y="131"/>
                    <a:pt x="334" y="132"/>
                  </a:cubicBezTo>
                  <a:cubicBezTo>
                    <a:pt x="333" y="132"/>
                    <a:pt x="331" y="132"/>
                    <a:pt x="331" y="133"/>
                  </a:cubicBezTo>
                  <a:cubicBezTo>
                    <a:pt x="330" y="133"/>
                    <a:pt x="330" y="135"/>
                    <a:pt x="330" y="136"/>
                  </a:cubicBezTo>
                  <a:cubicBezTo>
                    <a:pt x="329" y="136"/>
                    <a:pt x="327" y="136"/>
                    <a:pt x="327" y="136"/>
                  </a:cubicBezTo>
                  <a:cubicBezTo>
                    <a:pt x="327" y="137"/>
                    <a:pt x="327" y="138"/>
                    <a:pt x="327" y="138"/>
                  </a:cubicBezTo>
                  <a:cubicBezTo>
                    <a:pt x="329" y="138"/>
                    <a:pt x="332" y="139"/>
                    <a:pt x="335" y="138"/>
                  </a:cubicBezTo>
                  <a:cubicBezTo>
                    <a:pt x="336" y="137"/>
                    <a:pt x="336" y="135"/>
                    <a:pt x="338" y="134"/>
                  </a:cubicBezTo>
                  <a:cubicBezTo>
                    <a:pt x="339" y="133"/>
                    <a:pt x="341" y="133"/>
                    <a:pt x="342" y="132"/>
                  </a:cubicBezTo>
                  <a:cubicBezTo>
                    <a:pt x="342" y="132"/>
                    <a:pt x="342" y="130"/>
                    <a:pt x="341" y="131"/>
                  </a:cubicBezTo>
                  <a:cubicBezTo>
                    <a:pt x="341" y="130"/>
                    <a:pt x="341" y="130"/>
                    <a:pt x="341" y="130"/>
                  </a:cubicBezTo>
                  <a:cubicBezTo>
                    <a:pt x="342" y="128"/>
                    <a:pt x="342" y="128"/>
                    <a:pt x="342" y="128"/>
                  </a:cubicBezTo>
                  <a:cubicBezTo>
                    <a:pt x="341" y="127"/>
                    <a:pt x="344" y="125"/>
                    <a:pt x="340" y="125"/>
                  </a:cubicBezTo>
                  <a:cubicBezTo>
                    <a:pt x="338" y="125"/>
                    <a:pt x="337" y="125"/>
                    <a:pt x="336" y="126"/>
                  </a:cubicBezTo>
                  <a:cubicBezTo>
                    <a:pt x="337" y="124"/>
                    <a:pt x="341" y="120"/>
                    <a:pt x="335" y="119"/>
                  </a:cubicBezTo>
                  <a:close/>
                  <a:moveTo>
                    <a:pt x="325" y="114"/>
                  </a:moveTo>
                  <a:cubicBezTo>
                    <a:pt x="324" y="116"/>
                    <a:pt x="323" y="118"/>
                    <a:pt x="322" y="120"/>
                  </a:cubicBezTo>
                  <a:cubicBezTo>
                    <a:pt x="330" y="118"/>
                    <a:pt x="337" y="117"/>
                    <a:pt x="325" y="114"/>
                  </a:cubicBezTo>
                  <a:close/>
                  <a:moveTo>
                    <a:pt x="361" y="112"/>
                  </a:moveTo>
                  <a:cubicBezTo>
                    <a:pt x="361" y="114"/>
                    <a:pt x="361" y="114"/>
                    <a:pt x="361" y="114"/>
                  </a:cubicBezTo>
                  <a:cubicBezTo>
                    <a:pt x="359" y="114"/>
                    <a:pt x="358" y="114"/>
                    <a:pt x="357" y="114"/>
                  </a:cubicBezTo>
                  <a:cubicBezTo>
                    <a:pt x="358" y="115"/>
                    <a:pt x="356" y="116"/>
                    <a:pt x="356" y="116"/>
                  </a:cubicBezTo>
                  <a:cubicBezTo>
                    <a:pt x="357" y="118"/>
                    <a:pt x="357" y="118"/>
                    <a:pt x="357" y="118"/>
                  </a:cubicBezTo>
                  <a:cubicBezTo>
                    <a:pt x="359" y="118"/>
                    <a:pt x="361" y="119"/>
                    <a:pt x="363" y="119"/>
                  </a:cubicBezTo>
                  <a:cubicBezTo>
                    <a:pt x="362" y="119"/>
                    <a:pt x="362" y="119"/>
                    <a:pt x="362" y="120"/>
                  </a:cubicBezTo>
                  <a:cubicBezTo>
                    <a:pt x="360" y="120"/>
                    <a:pt x="357" y="121"/>
                    <a:pt x="355" y="121"/>
                  </a:cubicBezTo>
                  <a:cubicBezTo>
                    <a:pt x="356" y="122"/>
                    <a:pt x="355" y="122"/>
                    <a:pt x="355" y="123"/>
                  </a:cubicBezTo>
                  <a:cubicBezTo>
                    <a:pt x="356" y="124"/>
                    <a:pt x="359" y="125"/>
                    <a:pt x="360" y="126"/>
                  </a:cubicBezTo>
                  <a:cubicBezTo>
                    <a:pt x="360" y="127"/>
                    <a:pt x="360" y="129"/>
                    <a:pt x="359" y="131"/>
                  </a:cubicBezTo>
                  <a:cubicBezTo>
                    <a:pt x="363" y="131"/>
                    <a:pt x="361" y="134"/>
                    <a:pt x="360" y="134"/>
                  </a:cubicBezTo>
                  <a:cubicBezTo>
                    <a:pt x="360" y="134"/>
                    <a:pt x="358" y="133"/>
                    <a:pt x="357" y="134"/>
                  </a:cubicBezTo>
                  <a:cubicBezTo>
                    <a:pt x="357" y="133"/>
                    <a:pt x="358" y="131"/>
                    <a:pt x="357" y="130"/>
                  </a:cubicBezTo>
                  <a:cubicBezTo>
                    <a:pt x="357" y="130"/>
                    <a:pt x="352" y="126"/>
                    <a:pt x="351" y="125"/>
                  </a:cubicBezTo>
                  <a:cubicBezTo>
                    <a:pt x="350" y="124"/>
                    <a:pt x="350" y="120"/>
                    <a:pt x="350" y="120"/>
                  </a:cubicBezTo>
                  <a:cubicBezTo>
                    <a:pt x="345" y="116"/>
                    <a:pt x="345" y="121"/>
                    <a:pt x="344" y="121"/>
                  </a:cubicBezTo>
                  <a:cubicBezTo>
                    <a:pt x="344" y="120"/>
                    <a:pt x="344" y="123"/>
                    <a:pt x="344" y="123"/>
                  </a:cubicBezTo>
                  <a:cubicBezTo>
                    <a:pt x="344" y="123"/>
                    <a:pt x="345" y="123"/>
                    <a:pt x="346" y="123"/>
                  </a:cubicBezTo>
                  <a:cubicBezTo>
                    <a:pt x="344" y="127"/>
                    <a:pt x="345" y="127"/>
                    <a:pt x="346" y="130"/>
                  </a:cubicBezTo>
                  <a:cubicBezTo>
                    <a:pt x="346" y="130"/>
                    <a:pt x="348" y="130"/>
                    <a:pt x="348" y="130"/>
                  </a:cubicBezTo>
                  <a:cubicBezTo>
                    <a:pt x="348" y="130"/>
                    <a:pt x="349" y="135"/>
                    <a:pt x="350" y="135"/>
                  </a:cubicBezTo>
                  <a:cubicBezTo>
                    <a:pt x="349" y="135"/>
                    <a:pt x="348" y="136"/>
                    <a:pt x="347" y="136"/>
                  </a:cubicBezTo>
                  <a:cubicBezTo>
                    <a:pt x="347" y="136"/>
                    <a:pt x="346" y="134"/>
                    <a:pt x="346" y="134"/>
                  </a:cubicBezTo>
                  <a:cubicBezTo>
                    <a:pt x="343" y="135"/>
                    <a:pt x="343" y="135"/>
                    <a:pt x="340" y="136"/>
                  </a:cubicBezTo>
                  <a:cubicBezTo>
                    <a:pt x="341" y="136"/>
                    <a:pt x="339" y="136"/>
                    <a:pt x="342" y="137"/>
                  </a:cubicBezTo>
                  <a:cubicBezTo>
                    <a:pt x="341" y="139"/>
                    <a:pt x="341" y="139"/>
                    <a:pt x="341" y="139"/>
                  </a:cubicBezTo>
                  <a:cubicBezTo>
                    <a:pt x="340" y="139"/>
                    <a:pt x="339" y="139"/>
                    <a:pt x="338" y="139"/>
                  </a:cubicBezTo>
                  <a:cubicBezTo>
                    <a:pt x="338" y="139"/>
                    <a:pt x="339" y="142"/>
                    <a:pt x="338" y="142"/>
                  </a:cubicBezTo>
                  <a:cubicBezTo>
                    <a:pt x="340" y="143"/>
                    <a:pt x="339" y="144"/>
                    <a:pt x="342" y="144"/>
                  </a:cubicBezTo>
                  <a:cubicBezTo>
                    <a:pt x="344" y="143"/>
                    <a:pt x="346" y="140"/>
                    <a:pt x="348" y="140"/>
                  </a:cubicBezTo>
                  <a:cubicBezTo>
                    <a:pt x="351" y="138"/>
                    <a:pt x="353" y="140"/>
                    <a:pt x="357" y="140"/>
                  </a:cubicBezTo>
                  <a:cubicBezTo>
                    <a:pt x="358" y="139"/>
                    <a:pt x="360" y="138"/>
                    <a:pt x="361" y="138"/>
                  </a:cubicBezTo>
                  <a:cubicBezTo>
                    <a:pt x="361" y="138"/>
                    <a:pt x="362" y="139"/>
                    <a:pt x="361" y="140"/>
                  </a:cubicBezTo>
                  <a:cubicBezTo>
                    <a:pt x="360" y="140"/>
                    <a:pt x="360" y="140"/>
                    <a:pt x="360" y="140"/>
                  </a:cubicBezTo>
                  <a:cubicBezTo>
                    <a:pt x="360" y="140"/>
                    <a:pt x="359" y="141"/>
                    <a:pt x="359" y="142"/>
                  </a:cubicBezTo>
                  <a:cubicBezTo>
                    <a:pt x="358" y="142"/>
                    <a:pt x="356" y="143"/>
                    <a:pt x="355" y="144"/>
                  </a:cubicBezTo>
                  <a:cubicBezTo>
                    <a:pt x="355" y="151"/>
                    <a:pt x="357" y="149"/>
                    <a:pt x="364" y="149"/>
                  </a:cubicBezTo>
                  <a:cubicBezTo>
                    <a:pt x="365" y="149"/>
                    <a:pt x="368" y="150"/>
                    <a:pt x="368" y="150"/>
                  </a:cubicBezTo>
                  <a:cubicBezTo>
                    <a:pt x="373" y="149"/>
                    <a:pt x="376" y="149"/>
                    <a:pt x="383" y="149"/>
                  </a:cubicBezTo>
                  <a:cubicBezTo>
                    <a:pt x="383" y="148"/>
                    <a:pt x="383" y="148"/>
                    <a:pt x="384" y="148"/>
                  </a:cubicBezTo>
                  <a:cubicBezTo>
                    <a:pt x="384" y="147"/>
                    <a:pt x="383" y="146"/>
                    <a:pt x="383" y="146"/>
                  </a:cubicBezTo>
                  <a:cubicBezTo>
                    <a:pt x="383" y="145"/>
                    <a:pt x="383" y="145"/>
                    <a:pt x="383" y="145"/>
                  </a:cubicBezTo>
                  <a:cubicBezTo>
                    <a:pt x="383" y="145"/>
                    <a:pt x="384" y="145"/>
                    <a:pt x="385" y="145"/>
                  </a:cubicBezTo>
                  <a:cubicBezTo>
                    <a:pt x="384" y="144"/>
                    <a:pt x="386" y="144"/>
                    <a:pt x="385" y="142"/>
                  </a:cubicBezTo>
                  <a:cubicBezTo>
                    <a:pt x="384" y="142"/>
                    <a:pt x="382" y="142"/>
                    <a:pt x="382" y="141"/>
                  </a:cubicBezTo>
                  <a:cubicBezTo>
                    <a:pt x="382" y="140"/>
                    <a:pt x="382" y="139"/>
                    <a:pt x="382" y="138"/>
                  </a:cubicBezTo>
                  <a:cubicBezTo>
                    <a:pt x="384" y="139"/>
                    <a:pt x="383" y="135"/>
                    <a:pt x="383" y="135"/>
                  </a:cubicBezTo>
                  <a:cubicBezTo>
                    <a:pt x="381" y="135"/>
                    <a:pt x="380" y="135"/>
                    <a:pt x="379" y="134"/>
                  </a:cubicBezTo>
                  <a:cubicBezTo>
                    <a:pt x="380" y="133"/>
                    <a:pt x="381" y="131"/>
                    <a:pt x="380" y="129"/>
                  </a:cubicBezTo>
                  <a:cubicBezTo>
                    <a:pt x="379" y="127"/>
                    <a:pt x="379" y="127"/>
                    <a:pt x="379" y="127"/>
                  </a:cubicBezTo>
                  <a:cubicBezTo>
                    <a:pt x="379" y="126"/>
                    <a:pt x="378" y="121"/>
                    <a:pt x="379" y="121"/>
                  </a:cubicBezTo>
                  <a:cubicBezTo>
                    <a:pt x="377" y="120"/>
                    <a:pt x="374" y="119"/>
                    <a:pt x="373" y="118"/>
                  </a:cubicBezTo>
                  <a:cubicBezTo>
                    <a:pt x="373" y="118"/>
                    <a:pt x="375" y="118"/>
                    <a:pt x="374" y="117"/>
                  </a:cubicBezTo>
                  <a:cubicBezTo>
                    <a:pt x="373" y="115"/>
                    <a:pt x="370" y="115"/>
                    <a:pt x="369" y="114"/>
                  </a:cubicBezTo>
                  <a:cubicBezTo>
                    <a:pt x="368" y="115"/>
                    <a:pt x="368" y="117"/>
                    <a:pt x="367" y="118"/>
                  </a:cubicBezTo>
                  <a:cubicBezTo>
                    <a:pt x="369" y="118"/>
                    <a:pt x="368" y="119"/>
                    <a:pt x="369" y="120"/>
                  </a:cubicBezTo>
                  <a:cubicBezTo>
                    <a:pt x="370" y="121"/>
                    <a:pt x="366" y="121"/>
                    <a:pt x="364" y="121"/>
                  </a:cubicBezTo>
                  <a:cubicBezTo>
                    <a:pt x="364" y="120"/>
                    <a:pt x="364" y="119"/>
                    <a:pt x="363" y="119"/>
                  </a:cubicBezTo>
                  <a:cubicBezTo>
                    <a:pt x="364" y="120"/>
                    <a:pt x="365" y="118"/>
                    <a:pt x="365" y="118"/>
                  </a:cubicBezTo>
                  <a:cubicBezTo>
                    <a:pt x="364" y="116"/>
                    <a:pt x="362" y="114"/>
                    <a:pt x="361" y="112"/>
                  </a:cubicBezTo>
                  <a:close/>
                  <a:moveTo>
                    <a:pt x="346" y="97"/>
                  </a:moveTo>
                  <a:cubicBezTo>
                    <a:pt x="345" y="98"/>
                    <a:pt x="344" y="100"/>
                    <a:pt x="344" y="100"/>
                  </a:cubicBezTo>
                  <a:cubicBezTo>
                    <a:pt x="344" y="100"/>
                    <a:pt x="344" y="101"/>
                    <a:pt x="345" y="100"/>
                  </a:cubicBezTo>
                  <a:cubicBezTo>
                    <a:pt x="345" y="100"/>
                    <a:pt x="346" y="103"/>
                    <a:pt x="346" y="103"/>
                  </a:cubicBezTo>
                  <a:cubicBezTo>
                    <a:pt x="349" y="102"/>
                    <a:pt x="354" y="102"/>
                    <a:pt x="350" y="99"/>
                  </a:cubicBezTo>
                  <a:cubicBezTo>
                    <a:pt x="349" y="98"/>
                    <a:pt x="347" y="98"/>
                    <a:pt x="346" y="97"/>
                  </a:cubicBezTo>
                  <a:close/>
                  <a:moveTo>
                    <a:pt x="316" y="97"/>
                  </a:moveTo>
                  <a:cubicBezTo>
                    <a:pt x="316" y="98"/>
                    <a:pt x="316" y="97"/>
                    <a:pt x="315" y="98"/>
                  </a:cubicBezTo>
                  <a:cubicBezTo>
                    <a:pt x="315" y="99"/>
                    <a:pt x="314" y="101"/>
                    <a:pt x="315" y="102"/>
                  </a:cubicBezTo>
                  <a:cubicBezTo>
                    <a:pt x="315" y="103"/>
                    <a:pt x="317" y="103"/>
                    <a:pt x="318" y="104"/>
                  </a:cubicBezTo>
                  <a:cubicBezTo>
                    <a:pt x="318" y="105"/>
                    <a:pt x="318" y="107"/>
                    <a:pt x="319" y="108"/>
                  </a:cubicBezTo>
                  <a:cubicBezTo>
                    <a:pt x="319" y="107"/>
                    <a:pt x="321" y="106"/>
                    <a:pt x="321" y="106"/>
                  </a:cubicBezTo>
                  <a:cubicBezTo>
                    <a:pt x="321" y="104"/>
                    <a:pt x="321" y="104"/>
                    <a:pt x="321" y="102"/>
                  </a:cubicBezTo>
                  <a:cubicBezTo>
                    <a:pt x="321" y="102"/>
                    <a:pt x="319" y="101"/>
                    <a:pt x="319" y="100"/>
                  </a:cubicBezTo>
                  <a:cubicBezTo>
                    <a:pt x="319" y="100"/>
                    <a:pt x="319" y="99"/>
                    <a:pt x="319" y="98"/>
                  </a:cubicBezTo>
                  <a:cubicBezTo>
                    <a:pt x="319" y="98"/>
                    <a:pt x="317" y="97"/>
                    <a:pt x="316" y="97"/>
                  </a:cubicBezTo>
                  <a:close/>
                  <a:moveTo>
                    <a:pt x="273" y="80"/>
                  </a:moveTo>
                  <a:cubicBezTo>
                    <a:pt x="273" y="80"/>
                    <a:pt x="271" y="82"/>
                    <a:pt x="271" y="82"/>
                  </a:cubicBezTo>
                  <a:cubicBezTo>
                    <a:pt x="270" y="82"/>
                    <a:pt x="269" y="81"/>
                    <a:pt x="268" y="82"/>
                  </a:cubicBezTo>
                  <a:cubicBezTo>
                    <a:pt x="267" y="82"/>
                    <a:pt x="267" y="83"/>
                    <a:pt x="266" y="84"/>
                  </a:cubicBezTo>
                  <a:cubicBezTo>
                    <a:pt x="263" y="86"/>
                    <a:pt x="264" y="85"/>
                    <a:pt x="262" y="88"/>
                  </a:cubicBezTo>
                  <a:cubicBezTo>
                    <a:pt x="265" y="89"/>
                    <a:pt x="270" y="91"/>
                    <a:pt x="274" y="91"/>
                  </a:cubicBezTo>
                  <a:cubicBezTo>
                    <a:pt x="275" y="90"/>
                    <a:pt x="275" y="90"/>
                    <a:pt x="275" y="90"/>
                  </a:cubicBezTo>
                  <a:cubicBezTo>
                    <a:pt x="276" y="89"/>
                    <a:pt x="278" y="90"/>
                    <a:pt x="280" y="90"/>
                  </a:cubicBezTo>
                  <a:cubicBezTo>
                    <a:pt x="280" y="88"/>
                    <a:pt x="282" y="86"/>
                    <a:pt x="281" y="83"/>
                  </a:cubicBezTo>
                  <a:cubicBezTo>
                    <a:pt x="281" y="83"/>
                    <a:pt x="280" y="82"/>
                    <a:pt x="280" y="82"/>
                  </a:cubicBezTo>
                  <a:cubicBezTo>
                    <a:pt x="279" y="82"/>
                    <a:pt x="278" y="82"/>
                    <a:pt x="277" y="82"/>
                  </a:cubicBezTo>
                  <a:cubicBezTo>
                    <a:pt x="276" y="81"/>
                    <a:pt x="276" y="80"/>
                    <a:pt x="273" y="80"/>
                  </a:cubicBezTo>
                  <a:close/>
                  <a:moveTo>
                    <a:pt x="310" y="73"/>
                  </a:moveTo>
                  <a:cubicBezTo>
                    <a:pt x="306" y="77"/>
                    <a:pt x="307" y="76"/>
                    <a:pt x="308" y="81"/>
                  </a:cubicBezTo>
                  <a:cubicBezTo>
                    <a:pt x="309" y="81"/>
                    <a:pt x="311" y="80"/>
                    <a:pt x="312" y="80"/>
                  </a:cubicBezTo>
                  <a:cubicBezTo>
                    <a:pt x="312" y="80"/>
                    <a:pt x="311" y="83"/>
                    <a:pt x="312" y="84"/>
                  </a:cubicBezTo>
                  <a:cubicBezTo>
                    <a:pt x="314" y="83"/>
                    <a:pt x="313" y="81"/>
                    <a:pt x="316" y="82"/>
                  </a:cubicBezTo>
                  <a:cubicBezTo>
                    <a:pt x="316" y="83"/>
                    <a:pt x="315" y="86"/>
                    <a:pt x="315" y="86"/>
                  </a:cubicBezTo>
                  <a:cubicBezTo>
                    <a:pt x="316" y="86"/>
                    <a:pt x="317" y="86"/>
                    <a:pt x="318" y="86"/>
                  </a:cubicBezTo>
                  <a:cubicBezTo>
                    <a:pt x="318" y="85"/>
                    <a:pt x="318" y="85"/>
                    <a:pt x="318" y="85"/>
                  </a:cubicBezTo>
                  <a:cubicBezTo>
                    <a:pt x="318" y="85"/>
                    <a:pt x="320" y="86"/>
                    <a:pt x="320" y="86"/>
                  </a:cubicBezTo>
                  <a:cubicBezTo>
                    <a:pt x="320" y="86"/>
                    <a:pt x="321" y="87"/>
                    <a:pt x="320" y="87"/>
                  </a:cubicBezTo>
                  <a:cubicBezTo>
                    <a:pt x="317" y="88"/>
                    <a:pt x="320" y="89"/>
                    <a:pt x="321" y="90"/>
                  </a:cubicBezTo>
                  <a:cubicBezTo>
                    <a:pt x="320" y="90"/>
                    <a:pt x="318" y="90"/>
                    <a:pt x="316" y="90"/>
                  </a:cubicBezTo>
                  <a:cubicBezTo>
                    <a:pt x="316" y="90"/>
                    <a:pt x="316" y="92"/>
                    <a:pt x="316" y="92"/>
                  </a:cubicBezTo>
                  <a:cubicBezTo>
                    <a:pt x="317" y="93"/>
                    <a:pt x="317" y="92"/>
                    <a:pt x="318" y="93"/>
                  </a:cubicBezTo>
                  <a:cubicBezTo>
                    <a:pt x="318" y="93"/>
                    <a:pt x="320" y="93"/>
                    <a:pt x="321" y="92"/>
                  </a:cubicBezTo>
                  <a:cubicBezTo>
                    <a:pt x="322" y="92"/>
                    <a:pt x="323" y="90"/>
                    <a:pt x="324" y="90"/>
                  </a:cubicBezTo>
                  <a:cubicBezTo>
                    <a:pt x="325" y="89"/>
                    <a:pt x="326" y="90"/>
                    <a:pt x="328" y="90"/>
                  </a:cubicBezTo>
                  <a:cubicBezTo>
                    <a:pt x="329" y="88"/>
                    <a:pt x="329" y="88"/>
                    <a:pt x="329" y="88"/>
                  </a:cubicBezTo>
                  <a:cubicBezTo>
                    <a:pt x="332" y="88"/>
                    <a:pt x="330" y="91"/>
                    <a:pt x="334" y="90"/>
                  </a:cubicBezTo>
                  <a:cubicBezTo>
                    <a:pt x="334" y="90"/>
                    <a:pt x="334" y="88"/>
                    <a:pt x="334" y="88"/>
                  </a:cubicBezTo>
                  <a:cubicBezTo>
                    <a:pt x="335" y="88"/>
                    <a:pt x="336" y="89"/>
                    <a:pt x="336" y="89"/>
                  </a:cubicBezTo>
                  <a:cubicBezTo>
                    <a:pt x="338" y="90"/>
                    <a:pt x="340" y="89"/>
                    <a:pt x="342" y="89"/>
                  </a:cubicBezTo>
                  <a:cubicBezTo>
                    <a:pt x="342" y="89"/>
                    <a:pt x="344" y="91"/>
                    <a:pt x="344" y="92"/>
                  </a:cubicBezTo>
                  <a:cubicBezTo>
                    <a:pt x="345" y="92"/>
                    <a:pt x="346" y="92"/>
                    <a:pt x="348" y="92"/>
                  </a:cubicBezTo>
                  <a:cubicBezTo>
                    <a:pt x="349" y="93"/>
                    <a:pt x="351" y="96"/>
                    <a:pt x="353" y="97"/>
                  </a:cubicBezTo>
                  <a:cubicBezTo>
                    <a:pt x="354" y="98"/>
                    <a:pt x="355" y="97"/>
                    <a:pt x="357" y="98"/>
                  </a:cubicBezTo>
                  <a:cubicBezTo>
                    <a:pt x="359" y="100"/>
                    <a:pt x="360" y="104"/>
                    <a:pt x="363" y="104"/>
                  </a:cubicBezTo>
                  <a:cubicBezTo>
                    <a:pt x="371" y="104"/>
                    <a:pt x="368" y="94"/>
                    <a:pt x="365" y="91"/>
                  </a:cubicBezTo>
                  <a:cubicBezTo>
                    <a:pt x="363" y="88"/>
                    <a:pt x="360" y="86"/>
                    <a:pt x="355" y="86"/>
                  </a:cubicBezTo>
                  <a:cubicBezTo>
                    <a:pt x="355" y="86"/>
                    <a:pt x="354" y="88"/>
                    <a:pt x="353" y="87"/>
                  </a:cubicBezTo>
                  <a:cubicBezTo>
                    <a:pt x="353" y="87"/>
                    <a:pt x="351" y="83"/>
                    <a:pt x="351" y="83"/>
                  </a:cubicBezTo>
                  <a:cubicBezTo>
                    <a:pt x="348" y="81"/>
                    <a:pt x="346" y="82"/>
                    <a:pt x="344" y="82"/>
                  </a:cubicBezTo>
                  <a:cubicBezTo>
                    <a:pt x="344" y="82"/>
                    <a:pt x="343" y="79"/>
                    <a:pt x="343" y="79"/>
                  </a:cubicBezTo>
                  <a:cubicBezTo>
                    <a:pt x="339" y="77"/>
                    <a:pt x="338" y="80"/>
                    <a:pt x="336" y="81"/>
                  </a:cubicBezTo>
                  <a:cubicBezTo>
                    <a:pt x="335" y="81"/>
                    <a:pt x="335" y="81"/>
                    <a:pt x="334" y="81"/>
                  </a:cubicBezTo>
                  <a:cubicBezTo>
                    <a:pt x="334" y="80"/>
                    <a:pt x="334" y="79"/>
                    <a:pt x="334" y="78"/>
                  </a:cubicBezTo>
                  <a:cubicBezTo>
                    <a:pt x="332" y="77"/>
                    <a:pt x="329" y="76"/>
                    <a:pt x="327" y="75"/>
                  </a:cubicBezTo>
                  <a:cubicBezTo>
                    <a:pt x="327" y="76"/>
                    <a:pt x="326" y="76"/>
                    <a:pt x="326" y="76"/>
                  </a:cubicBezTo>
                  <a:cubicBezTo>
                    <a:pt x="325" y="78"/>
                    <a:pt x="326" y="79"/>
                    <a:pt x="326" y="80"/>
                  </a:cubicBezTo>
                  <a:cubicBezTo>
                    <a:pt x="323" y="81"/>
                    <a:pt x="323" y="81"/>
                    <a:pt x="323" y="81"/>
                  </a:cubicBezTo>
                  <a:cubicBezTo>
                    <a:pt x="322" y="80"/>
                    <a:pt x="320" y="75"/>
                    <a:pt x="320" y="75"/>
                  </a:cubicBezTo>
                  <a:cubicBezTo>
                    <a:pt x="318" y="74"/>
                    <a:pt x="316" y="75"/>
                    <a:pt x="315" y="75"/>
                  </a:cubicBezTo>
                  <a:cubicBezTo>
                    <a:pt x="314" y="75"/>
                    <a:pt x="312" y="74"/>
                    <a:pt x="310" y="73"/>
                  </a:cubicBezTo>
                  <a:close/>
                  <a:moveTo>
                    <a:pt x="83" y="478"/>
                  </a:moveTo>
                  <a:cubicBezTo>
                    <a:pt x="82" y="478"/>
                    <a:pt x="80" y="479"/>
                    <a:pt x="79" y="480"/>
                  </a:cubicBezTo>
                  <a:cubicBezTo>
                    <a:pt x="80" y="482"/>
                    <a:pt x="78" y="481"/>
                    <a:pt x="80" y="482"/>
                  </a:cubicBezTo>
                  <a:cubicBezTo>
                    <a:pt x="80" y="483"/>
                    <a:pt x="80" y="483"/>
                    <a:pt x="80" y="483"/>
                  </a:cubicBezTo>
                  <a:cubicBezTo>
                    <a:pt x="80" y="481"/>
                    <a:pt x="79" y="485"/>
                    <a:pt x="80" y="487"/>
                  </a:cubicBezTo>
                  <a:cubicBezTo>
                    <a:pt x="81" y="489"/>
                    <a:pt x="87" y="491"/>
                    <a:pt x="88" y="493"/>
                  </a:cubicBezTo>
                  <a:cubicBezTo>
                    <a:pt x="88" y="492"/>
                    <a:pt x="88" y="491"/>
                    <a:pt x="88" y="491"/>
                  </a:cubicBezTo>
                  <a:cubicBezTo>
                    <a:pt x="87" y="488"/>
                    <a:pt x="86" y="489"/>
                    <a:pt x="86" y="489"/>
                  </a:cubicBezTo>
                  <a:cubicBezTo>
                    <a:pt x="86" y="489"/>
                    <a:pt x="87" y="488"/>
                    <a:pt x="89" y="487"/>
                  </a:cubicBezTo>
                  <a:cubicBezTo>
                    <a:pt x="88" y="486"/>
                    <a:pt x="88" y="486"/>
                    <a:pt x="86" y="485"/>
                  </a:cubicBezTo>
                  <a:cubicBezTo>
                    <a:pt x="86" y="485"/>
                    <a:pt x="88" y="483"/>
                    <a:pt x="87" y="482"/>
                  </a:cubicBezTo>
                  <a:cubicBezTo>
                    <a:pt x="86" y="481"/>
                    <a:pt x="85" y="482"/>
                    <a:pt x="85" y="481"/>
                  </a:cubicBezTo>
                  <a:cubicBezTo>
                    <a:pt x="85" y="481"/>
                    <a:pt x="86" y="480"/>
                    <a:pt x="86" y="479"/>
                  </a:cubicBezTo>
                  <a:cubicBezTo>
                    <a:pt x="85" y="478"/>
                    <a:pt x="84" y="479"/>
                    <a:pt x="83" y="478"/>
                  </a:cubicBezTo>
                  <a:close/>
                  <a:moveTo>
                    <a:pt x="96" y="469"/>
                  </a:moveTo>
                  <a:cubicBezTo>
                    <a:pt x="96" y="470"/>
                    <a:pt x="96" y="470"/>
                    <a:pt x="96" y="470"/>
                  </a:cubicBezTo>
                  <a:cubicBezTo>
                    <a:pt x="94" y="470"/>
                    <a:pt x="96" y="470"/>
                    <a:pt x="97" y="471"/>
                  </a:cubicBezTo>
                  <a:cubicBezTo>
                    <a:pt x="97" y="471"/>
                    <a:pt x="98" y="468"/>
                    <a:pt x="96" y="469"/>
                  </a:cubicBezTo>
                  <a:close/>
                  <a:moveTo>
                    <a:pt x="74" y="467"/>
                  </a:moveTo>
                  <a:cubicBezTo>
                    <a:pt x="74" y="469"/>
                    <a:pt x="75" y="474"/>
                    <a:pt x="75" y="475"/>
                  </a:cubicBezTo>
                  <a:cubicBezTo>
                    <a:pt x="75" y="475"/>
                    <a:pt x="74" y="475"/>
                    <a:pt x="74" y="477"/>
                  </a:cubicBezTo>
                  <a:cubicBezTo>
                    <a:pt x="76" y="477"/>
                    <a:pt x="76" y="477"/>
                    <a:pt x="76" y="477"/>
                  </a:cubicBezTo>
                  <a:cubicBezTo>
                    <a:pt x="76" y="477"/>
                    <a:pt x="76" y="479"/>
                    <a:pt x="76" y="478"/>
                  </a:cubicBezTo>
                  <a:cubicBezTo>
                    <a:pt x="76" y="478"/>
                    <a:pt x="76" y="480"/>
                    <a:pt x="76" y="480"/>
                  </a:cubicBezTo>
                  <a:cubicBezTo>
                    <a:pt x="77" y="481"/>
                    <a:pt x="79" y="479"/>
                    <a:pt x="79" y="479"/>
                  </a:cubicBezTo>
                  <a:cubicBezTo>
                    <a:pt x="80" y="478"/>
                    <a:pt x="82" y="478"/>
                    <a:pt x="82" y="477"/>
                  </a:cubicBezTo>
                  <a:cubicBezTo>
                    <a:pt x="83" y="476"/>
                    <a:pt x="82" y="474"/>
                    <a:pt x="82" y="473"/>
                  </a:cubicBezTo>
                  <a:cubicBezTo>
                    <a:pt x="83" y="471"/>
                    <a:pt x="84" y="469"/>
                    <a:pt x="84" y="467"/>
                  </a:cubicBezTo>
                  <a:cubicBezTo>
                    <a:pt x="79" y="468"/>
                    <a:pt x="78" y="470"/>
                    <a:pt x="74" y="467"/>
                  </a:cubicBezTo>
                  <a:close/>
                  <a:moveTo>
                    <a:pt x="278" y="385"/>
                  </a:moveTo>
                  <a:cubicBezTo>
                    <a:pt x="279" y="385"/>
                    <a:pt x="280" y="385"/>
                    <a:pt x="281" y="385"/>
                  </a:cubicBezTo>
                  <a:cubicBezTo>
                    <a:pt x="282" y="385"/>
                    <a:pt x="282" y="387"/>
                    <a:pt x="283" y="388"/>
                  </a:cubicBezTo>
                  <a:cubicBezTo>
                    <a:pt x="283" y="388"/>
                    <a:pt x="287" y="387"/>
                    <a:pt x="288" y="387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90" y="385"/>
                    <a:pt x="295" y="385"/>
                    <a:pt x="296" y="386"/>
                  </a:cubicBezTo>
                  <a:cubicBezTo>
                    <a:pt x="297" y="386"/>
                    <a:pt x="304" y="389"/>
                    <a:pt x="299" y="388"/>
                  </a:cubicBezTo>
                  <a:cubicBezTo>
                    <a:pt x="299" y="388"/>
                    <a:pt x="297" y="388"/>
                    <a:pt x="296" y="388"/>
                  </a:cubicBezTo>
                  <a:cubicBezTo>
                    <a:pt x="296" y="388"/>
                    <a:pt x="293" y="387"/>
                    <a:pt x="291" y="388"/>
                  </a:cubicBezTo>
                  <a:cubicBezTo>
                    <a:pt x="291" y="388"/>
                    <a:pt x="291" y="389"/>
                    <a:pt x="290" y="390"/>
                  </a:cubicBezTo>
                  <a:cubicBezTo>
                    <a:pt x="289" y="391"/>
                    <a:pt x="288" y="390"/>
                    <a:pt x="286" y="390"/>
                  </a:cubicBezTo>
                  <a:cubicBezTo>
                    <a:pt x="284" y="391"/>
                    <a:pt x="283" y="393"/>
                    <a:pt x="282" y="394"/>
                  </a:cubicBezTo>
                  <a:cubicBezTo>
                    <a:pt x="278" y="395"/>
                    <a:pt x="276" y="396"/>
                    <a:pt x="273" y="399"/>
                  </a:cubicBezTo>
                  <a:cubicBezTo>
                    <a:pt x="272" y="400"/>
                    <a:pt x="269" y="402"/>
                    <a:pt x="269" y="403"/>
                  </a:cubicBezTo>
                  <a:cubicBezTo>
                    <a:pt x="269" y="404"/>
                    <a:pt x="269" y="405"/>
                    <a:pt x="269" y="405"/>
                  </a:cubicBezTo>
                  <a:cubicBezTo>
                    <a:pt x="267" y="405"/>
                    <a:pt x="265" y="406"/>
                    <a:pt x="264" y="405"/>
                  </a:cubicBezTo>
                  <a:cubicBezTo>
                    <a:pt x="264" y="405"/>
                    <a:pt x="263" y="404"/>
                    <a:pt x="263" y="404"/>
                  </a:cubicBezTo>
                  <a:cubicBezTo>
                    <a:pt x="261" y="405"/>
                    <a:pt x="262" y="402"/>
                    <a:pt x="262" y="402"/>
                  </a:cubicBezTo>
                  <a:cubicBezTo>
                    <a:pt x="263" y="401"/>
                    <a:pt x="263" y="402"/>
                    <a:pt x="264" y="401"/>
                  </a:cubicBezTo>
                  <a:cubicBezTo>
                    <a:pt x="266" y="400"/>
                    <a:pt x="267" y="397"/>
                    <a:pt x="268" y="396"/>
                  </a:cubicBezTo>
                  <a:cubicBezTo>
                    <a:pt x="270" y="394"/>
                    <a:pt x="274" y="393"/>
                    <a:pt x="275" y="391"/>
                  </a:cubicBezTo>
                  <a:cubicBezTo>
                    <a:pt x="275" y="390"/>
                    <a:pt x="275" y="389"/>
                    <a:pt x="275" y="388"/>
                  </a:cubicBezTo>
                  <a:cubicBezTo>
                    <a:pt x="275" y="387"/>
                    <a:pt x="278" y="386"/>
                    <a:pt x="278" y="385"/>
                  </a:cubicBezTo>
                  <a:close/>
                  <a:moveTo>
                    <a:pt x="274" y="332"/>
                  </a:moveTo>
                  <a:cubicBezTo>
                    <a:pt x="277" y="332"/>
                    <a:pt x="278" y="333"/>
                    <a:pt x="280" y="334"/>
                  </a:cubicBezTo>
                  <a:cubicBezTo>
                    <a:pt x="280" y="335"/>
                    <a:pt x="280" y="335"/>
                    <a:pt x="280" y="335"/>
                  </a:cubicBezTo>
                  <a:cubicBezTo>
                    <a:pt x="278" y="335"/>
                    <a:pt x="277" y="334"/>
                    <a:pt x="275" y="334"/>
                  </a:cubicBezTo>
                  <a:cubicBezTo>
                    <a:pt x="276" y="335"/>
                    <a:pt x="275" y="336"/>
                    <a:pt x="276" y="336"/>
                  </a:cubicBezTo>
                  <a:cubicBezTo>
                    <a:pt x="276" y="336"/>
                    <a:pt x="277" y="337"/>
                    <a:pt x="277" y="338"/>
                  </a:cubicBezTo>
                  <a:cubicBezTo>
                    <a:pt x="276" y="338"/>
                    <a:pt x="274" y="337"/>
                    <a:pt x="273" y="338"/>
                  </a:cubicBezTo>
                  <a:cubicBezTo>
                    <a:pt x="272" y="338"/>
                    <a:pt x="273" y="340"/>
                    <a:pt x="272" y="341"/>
                  </a:cubicBezTo>
                  <a:cubicBezTo>
                    <a:pt x="272" y="341"/>
                    <a:pt x="270" y="341"/>
                    <a:pt x="270" y="341"/>
                  </a:cubicBezTo>
                  <a:cubicBezTo>
                    <a:pt x="269" y="343"/>
                    <a:pt x="268" y="346"/>
                    <a:pt x="266" y="347"/>
                  </a:cubicBezTo>
                  <a:cubicBezTo>
                    <a:pt x="264" y="348"/>
                    <a:pt x="264" y="346"/>
                    <a:pt x="262" y="347"/>
                  </a:cubicBezTo>
                  <a:cubicBezTo>
                    <a:pt x="262" y="347"/>
                    <a:pt x="254" y="355"/>
                    <a:pt x="254" y="355"/>
                  </a:cubicBezTo>
                  <a:cubicBezTo>
                    <a:pt x="253" y="356"/>
                    <a:pt x="254" y="357"/>
                    <a:pt x="253" y="358"/>
                  </a:cubicBezTo>
                  <a:cubicBezTo>
                    <a:pt x="252" y="359"/>
                    <a:pt x="250" y="359"/>
                    <a:pt x="248" y="360"/>
                  </a:cubicBezTo>
                  <a:cubicBezTo>
                    <a:pt x="248" y="359"/>
                    <a:pt x="247" y="358"/>
                    <a:pt x="246" y="358"/>
                  </a:cubicBezTo>
                  <a:cubicBezTo>
                    <a:pt x="245" y="357"/>
                    <a:pt x="244" y="358"/>
                    <a:pt x="243" y="358"/>
                  </a:cubicBezTo>
                  <a:cubicBezTo>
                    <a:pt x="242" y="360"/>
                    <a:pt x="239" y="365"/>
                    <a:pt x="237" y="366"/>
                  </a:cubicBezTo>
                  <a:cubicBezTo>
                    <a:pt x="237" y="366"/>
                    <a:pt x="234" y="365"/>
                    <a:pt x="233" y="365"/>
                  </a:cubicBezTo>
                  <a:cubicBezTo>
                    <a:pt x="229" y="365"/>
                    <a:pt x="226" y="366"/>
                    <a:pt x="223" y="368"/>
                  </a:cubicBezTo>
                  <a:cubicBezTo>
                    <a:pt x="222" y="367"/>
                    <a:pt x="221" y="367"/>
                    <a:pt x="220" y="366"/>
                  </a:cubicBezTo>
                  <a:cubicBezTo>
                    <a:pt x="219" y="365"/>
                    <a:pt x="219" y="362"/>
                    <a:pt x="218" y="362"/>
                  </a:cubicBezTo>
                  <a:cubicBezTo>
                    <a:pt x="216" y="361"/>
                    <a:pt x="214" y="362"/>
                    <a:pt x="212" y="361"/>
                  </a:cubicBezTo>
                  <a:cubicBezTo>
                    <a:pt x="212" y="361"/>
                    <a:pt x="210" y="359"/>
                    <a:pt x="209" y="359"/>
                  </a:cubicBezTo>
                  <a:cubicBezTo>
                    <a:pt x="205" y="354"/>
                    <a:pt x="214" y="359"/>
                    <a:pt x="218" y="358"/>
                  </a:cubicBezTo>
                  <a:cubicBezTo>
                    <a:pt x="218" y="358"/>
                    <a:pt x="220" y="356"/>
                    <a:pt x="220" y="356"/>
                  </a:cubicBezTo>
                  <a:cubicBezTo>
                    <a:pt x="222" y="355"/>
                    <a:pt x="224" y="354"/>
                    <a:pt x="227" y="352"/>
                  </a:cubicBezTo>
                  <a:cubicBezTo>
                    <a:pt x="227" y="352"/>
                    <a:pt x="228" y="350"/>
                    <a:pt x="229" y="350"/>
                  </a:cubicBezTo>
                  <a:cubicBezTo>
                    <a:pt x="231" y="349"/>
                    <a:pt x="232" y="350"/>
                    <a:pt x="234" y="350"/>
                  </a:cubicBezTo>
                  <a:cubicBezTo>
                    <a:pt x="233" y="349"/>
                    <a:pt x="234" y="349"/>
                    <a:pt x="235" y="348"/>
                  </a:cubicBezTo>
                  <a:cubicBezTo>
                    <a:pt x="231" y="345"/>
                    <a:pt x="229" y="344"/>
                    <a:pt x="228" y="340"/>
                  </a:cubicBezTo>
                  <a:cubicBezTo>
                    <a:pt x="228" y="339"/>
                    <a:pt x="228" y="338"/>
                    <a:pt x="228" y="337"/>
                  </a:cubicBezTo>
                  <a:cubicBezTo>
                    <a:pt x="228" y="336"/>
                    <a:pt x="226" y="335"/>
                    <a:pt x="225" y="335"/>
                  </a:cubicBezTo>
                  <a:cubicBezTo>
                    <a:pt x="225" y="333"/>
                    <a:pt x="225" y="333"/>
                    <a:pt x="225" y="333"/>
                  </a:cubicBezTo>
                  <a:cubicBezTo>
                    <a:pt x="227" y="334"/>
                    <a:pt x="229" y="333"/>
                    <a:pt x="231" y="334"/>
                  </a:cubicBezTo>
                  <a:cubicBezTo>
                    <a:pt x="231" y="334"/>
                    <a:pt x="233" y="337"/>
                    <a:pt x="233" y="337"/>
                  </a:cubicBezTo>
                  <a:cubicBezTo>
                    <a:pt x="234" y="338"/>
                    <a:pt x="234" y="336"/>
                    <a:pt x="236" y="336"/>
                  </a:cubicBezTo>
                  <a:cubicBezTo>
                    <a:pt x="236" y="340"/>
                    <a:pt x="237" y="342"/>
                    <a:pt x="238" y="346"/>
                  </a:cubicBezTo>
                  <a:cubicBezTo>
                    <a:pt x="242" y="346"/>
                    <a:pt x="250" y="347"/>
                    <a:pt x="253" y="346"/>
                  </a:cubicBezTo>
                  <a:cubicBezTo>
                    <a:pt x="256" y="346"/>
                    <a:pt x="258" y="341"/>
                    <a:pt x="260" y="340"/>
                  </a:cubicBezTo>
                  <a:cubicBezTo>
                    <a:pt x="261" y="339"/>
                    <a:pt x="262" y="339"/>
                    <a:pt x="264" y="338"/>
                  </a:cubicBezTo>
                  <a:cubicBezTo>
                    <a:pt x="265" y="337"/>
                    <a:pt x="266" y="334"/>
                    <a:pt x="268" y="334"/>
                  </a:cubicBezTo>
                  <a:cubicBezTo>
                    <a:pt x="270" y="333"/>
                    <a:pt x="271" y="334"/>
                    <a:pt x="272" y="334"/>
                  </a:cubicBezTo>
                  <a:cubicBezTo>
                    <a:pt x="273" y="334"/>
                    <a:pt x="274" y="332"/>
                    <a:pt x="274" y="332"/>
                  </a:cubicBezTo>
                  <a:close/>
                  <a:moveTo>
                    <a:pt x="189" y="328"/>
                  </a:moveTo>
                  <a:cubicBezTo>
                    <a:pt x="190" y="328"/>
                    <a:pt x="194" y="329"/>
                    <a:pt x="197" y="330"/>
                  </a:cubicBezTo>
                  <a:cubicBezTo>
                    <a:pt x="197" y="330"/>
                    <a:pt x="197" y="332"/>
                    <a:pt x="197" y="332"/>
                  </a:cubicBezTo>
                  <a:cubicBezTo>
                    <a:pt x="199" y="332"/>
                    <a:pt x="202" y="332"/>
                    <a:pt x="206" y="332"/>
                  </a:cubicBezTo>
                  <a:cubicBezTo>
                    <a:pt x="205" y="334"/>
                    <a:pt x="205" y="334"/>
                    <a:pt x="205" y="334"/>
                  </a:cubicBezTo>
                  <a:cubicBezTo>
                    <a:pt x="202" y="334"/>
                    <a:pt x="199" y="335"/>
                    <a:pt x="197" y="336"/>
                  </a:cubicBezTo>
                  <a:cubicBezTo>
                    <a:pt x="193" y="336"/>
                    <a:pt x="191" y="334"/>
                    <a:pt x="188" y="334"/>
                  </a:cubicBezTo>
                  <a:cubicBezTo>
                    <a:pt x="186" y="334"/>
                    <a:pt x="186" y="335"/>
                    <a:pt x="184" y="334"/>
                  </a:cubicBezTo>
                  <a:cubicBezTo>
                    <a:pt x="183" y="334"/>
                    <a:pt x="182" y="333"/>
                    <a:pt x="181" y="332"/>
                  </a:cubicBezTo>
                  <a:cubicBezTo>
                    <a:pt x="183" y="332"/>
                    <a:pt x="184" y="332"/>
                    <a:pt x="185" y="331"/>
                  </a:cubicBezTo>
                  <a:cubicBezTo>
                    <a:pt x="185" y="331"/>
                    <a:pt x="187" y="331"/>
                    <a:pt x="188" y="330"/>
                  </a:cubicBezTo>
                  <a:cubicBezTo>
                    <a:pt x="189" y="330"/>
                    <a:pt x="188" y="329"/>
                    <a:pt x="189" y="328"/>
                  </a:cubicBezTo>
                  <a:close/>
                  <a:moveTo>
                    <a:pt x="185" y="279"/>
                  </a:moveTo>
                  <a:cubicBezTo>
                    <a:pt x="188" y="278"/>
                    <a:pt x="190" y="280"/>
                    <a:pt x="193" y="281"/>
                  </a:cubicBezTo>
                  <a:cubicBezTo>
                    <a:pt x="194" y="281"/>
                    <a:pt x="196" y="281"/>
                    <a:pt x="197" y="282"/>
                  </a:cubicBezTo>
                  <a:cubicBezTo>
                    <a:pt x="197" y="282"/>
                    <a:pt x="198" y="282"/>
                    <a:pt x="199" y="282"/>
                  </a:cubicBezTo>
                  <a:cubicBezTo>
                    <a:pt x="198" y="283"/>
                    <a:pt x="198" y="283"/>
                    <a:pt x="198" y="283"/>
                  </a:cubicBezTo>
                  <a:cubicBezTo>
                    <a:pt x="193" y="283"/>
                    <a:pt x="182" y="285"/>
                    <a:pt x="189" y="287"/>
                  </a:cubicBezTo>
                  <a:cubicBezTo>
                    <a:pt x="190" y="288"/>
                    <a:pt x="191" y="287"/>
                    <a:pt x="192" y="287"/>
                  </a:cubicBezTo>
                  <a:cubicBezTo>
                    <a:pt x="194" y="287"/>
                    <a:pt x="197" y="290"/>
                    <a:pt x="198" y="290"/>
                  </a:cubicBezTo>
                  <a:cubicBezTo>
                    <a:pt x="202" y="291"/>
                    <a:pt x="205" y="289"/>
                    <a:pt x="208" y="288"/>
                  </a:cubicBezTo>
                  <a:cubicBezTo>
                    <a:pt x="208" y="290"/>
                    <a:pt x="209" y="290"/>
                    <a:pt x="209" y="292"/>
                  </a:cubicBezTo>
                  <a:cubicBezTo>
                    <a:pt x="209" y="294"/>
                    <a:pt x="206" y="297"/>
                    <a:pt x="205" y="298"/>
                  </a:cubicBezTo>
                  <a:cubicBezTo>
                    <a:pt x="206" y="299"/>
                    <a:pt x="206" y="299"/>
                    <a:pt x="207" y="299"/>
                  </a:cubicBezTo>
                  <a:cubicBezTo>
                    <a:pt x="207" y="299"/>
                    <a:pt x="207" y="301"/>
                    <a:pt x="207" y="301"/>
                  </a:cubicBezTo>
                  <a:cubicBezTo>
                    <a:pt x="205" y="302"/>
                    <a:pt x="202" y="303"/>
                    <a:pt x="198" y="302"/>
                  </a:cubicBezTo>
                  <a:cubicBezTo>
                    <a:pt x="198" y="302"/>
                    <a:pt x="196" y="300"/>
                    <a:pt x="196" y="300"/>
                  </a:cubicBezTo>
                  <a:cubicBezTo>
                    <a:pt x="194" y="300"/>
                    <a:pt x="194" y="301"/>
                    <a:pt x="192" y="301"/>
                  </a:cubicBezTo>
                  <a:cubicBezTo>
                    <a:pt x="192" y="301"/>
                    <a:pt x="191" y="303"/>
                    <a:pt x="191" y="304"/>
                  </a:cubicBezTo>
                  <a:cubicBezTo>
                    <a:pt x="192" y="305"/>
                    <a:pt x="203" y="310"/>
                    <a:pt x="199" y="309"/>
                  </a:cubicBezTo>
                  <a:cubicBezTo>
                    <a:pt x="198" y="309"/>
                    <a:pt x="196" y="308"/>
                    <a:pt x="195" y="308"/>
                  </a:cubicBezTo>
                  <a:cubicBezTo>
                    <a:pt x="194" y="308"/>
                    <a:pt x="191" y="308"/>
                    <a:pt x="191" y="308"/>
                  </a:cubicBezTo>
                  <a:cubicBezTo>
                    <a:pt x="188" y="309"/>
                    <a:pt x="185" y="309"/>
                    <a:pt x="182" y="311"/>
                  </a:cubicBezTo>
                  <a:cubicBezTo>
                    <a:pt x="181" y="312"/>
                    <a:pt x="179" y="315"/>
                    <a:pt x="177" y="316"/>
                  </a:cubicBezTo>
                  <a:cubicBezTo>
                    <a:pt x="176" y="316"/>
                    <a:pt x="177" y="313"/>
                    <a:pt x="177" y="312"/>
                  </a:cubicBezTo>
                  <a:cubicBezTo>
                    <a:pt x="178" y="311"/>
                    <a:pt x="178" y="313"/>
                    <a:pt x="180" y="312"/>
                  </a:cubicBezTo>
                  <a:cubicBezTo>
                    <a:pt x="181" y="311"/>
                    <a:pt x="180" y="310"/>
                    <a:pt x="181" y="310"/>
                  </a:cubicBezTo>
                  <a:cubicBezTo>
                    <a:pt x="182" y="307"/>
                    <a:pt x="185" y="307"/>
                    <a:pt x="189" y="306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3" y="303"/>
                    <a:pt x="183" y="303"/>
                    <a:pt x="179" y="306"/>
                  </a:cubicBezTo>
                  <a:cubicBezTo>
                    <a:pt x="178" y="307"/>
                    <a:pt x="176" y="308"/>
                    <a:pt x="175" y="309"/>
                  </a:cubicBezTo>
                  <a:cubicBezTo>
                    <a:pt x="175" y="310"/>
                    <a:pt x="176" y="311"/>
                    <a:pt x="175" y="312"/>
                  </a:cubicBezTo>
                  <a:cubicBezTo>
                    <a:pt x="175" y="313"/>
                    <a:pt x="174" y="314"/>
                    <a:pt x="173" y="314"/>
                  </a:cubicBezTo>
                  <a:cubicBezTo>
                    <a:pt x="168" y="313"/>
                    <a:pt x="165" y="313"/>
                    <a:pt x="161" y="310"/>
                  </a:cubicBezTo>
                  <a:cubicBezTo>
                    <a:pt x="161" y="308"/>
                    <a:pt x="161" y="308"/>
                    <a:pt x="161" y="308"/>
                  </a:cubicBezTo>
                  <a:cubicBezTo>
                    <a:pt x="165" y="307"/>
                    <a:pt x="163" y="307"/>
                    <a:pt x="163" y="304"/>
                  </a:cubicBezTo>
                  <a:cubicBezTo>
                    <a:pt x="165" y="303"/>
                    <a:pt x="166" y="301"/>
                    <a:pt x="168" y="300"/>
                  </a:cubicBezTo>
                  <a:cubicBezTo>
                    <a:pt x="168" y="299"/>
                    <a:pt x="168" y="299"/>
                    <a:pt x="168" y="298"/>
                  </a:cubicBezTo>
                  <a:cubicBezTo>
                    <a:pt x="168" y="297"/>
                    <a:pt x="165" y="295"/>
                    <a:pt x="165" y="294"/>
                  </a:cubicBezTo>
                  <a:cubicBezTo>
                    <a:pt x="161" y="292"/>
                    <a:pt x="168" y="294"/>
                    <a:pt x="169" y="294"/>
                  </a:cubicBezTo>
                  <a:cubicBezTo>
                    <a:pt x="171" y="295"/>
                    <a:pt x="173" y="295"/>
                    <a:pt x="175" y="295"/>
                  </a:cubicBezTo>
                  <a:cubicBezTo>
                    <a:pt x="174" y="294"/>
                    <a:pt x="177" y="292"/>
                    <a:pt x="173" y="292"/>
                  </a:cubicBezTo>
                  <a:cubicBezTo>
                    <a:pt x="173" y="292"/>
                    <a:pt x="173" y="291"/>
                    <a:pt x="173" y="290"/>
                  </a:cubicBezTo>
                  <a:cubicBezTo>
                    <a:pt x="169" y="287"/>
                    <a:pt x="157" y="287"/>
                    <a:pt x="153" y="288"/>
                  </a:cubicBezTo>
                  <a:cubicBezTo>
                    <a:pt x="153" y="287"/>
                    <a:pt x="152" y="284"/>
                    <a:pt x="154" y="284"/>
                  </a:cubicBezTo>
                  <a:cubicBezTo>
                    <a:pt x="154" y="284"/>
                    <a:pt x="156" y="285"/>
                    <a:pt x="157" y="285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61" y="283"/>
                    <a:pt x="160" y="284"/>
                    <a:pt x="160" y="283"/>
                  </a:cubicBezTo>
                  <a:cubicBezTo>
                    <a:pt x="163" y="283"/>
                    <a:pt x="164" y="284"/>
                    <a:pt x="167" y="284"/>
                  </a:cubicBezTo>
                  <a:cubicBezTo>
                    <a:pt x="169" y="283"/>
                    <a:pt x="169" y="283"/>
                    <a:pt x="169" y="283"/>
                  </a:cubicBezTo>
                  <a:cubicBezTo>
                    <a:pt x="170" y="282"/>
                    <a:pt x="172" y="283"/>
                    <a:pt x="174" y="283"/>
                  </a:cubicBezTo>
                  <a:cubicBezTo>
                    <a:pt x="175" y="281"/>
                    <a:pt x="175" y="281"/>
                    <a:pt x="175" y="281"/>
                  </a:cubicBezTo>
                  <a:cubicBezTo>
                    <a:pt x="177" y="280"/>
                    <a:pt x="179" y="281"/>
                    <a:pt x="181" y="281"/>
                  </a:cubicBezTo>
                  <a:cubicBezTo>
                    <a:pt x="182" y="280"/>
                    <a:pt x="184" y="279"/>
                    <a:pt x="185" y="279"/>
                  </a:cubicBezTo>
                  <a:close/>
                  <a:moveTo>
                    <a:pt x="365" y="263"/>
                  </a:moveTo>
                  <a:cubicBezTo>
                    <a:pt x="365" y="263"/>
                    <a:pt x="366" y="264"/>
                    <a:pt x="366" y="265"/>
                  </a:cubicBezTo>
                  <a:cubicBezTo>
                    <a:pt x="367" y="265"/>
                    <a:pt x="366" y="264"/>
                    <a:pt x="367" y="264"/>
                  </a:cubicBezTo>
                  <a:cubicBezTo>
                    <a:pt x="366" y="264"/>
                    <a:pt x="366" y="263"/>
                    <a:pt x="365" y="263"/>
                  </a:cubicBezTo>
                  <a:close/>
                  <a:moveTo>
                    <a:pt x="361" y="259"/>
                  </a:moveTo>
                  <a:cubicBezTo>
                    <a:pt x="363" y="262"/>
                    <a:pt x="363" y="265"/>
                    <a:pt x="362" y="259"/>
                  </a:cubicBezTo>
                  <a:lnTo>
                    <a:pt x="361" y="259"/>
                  </a:lnTo>
                  <a:close/>
                  <a:moveTo>
                    <a:pt x="318" y="253"/>
                  </a:moveTo>
                  <a:cubicBezTo>
                    <a:pt x="318" y="254"/>
                    <a:pt x="318" y="254"/>
                    <a:pt x="318" y="254"/>
                  </a:cubicBezTo>
                  <a:cubicBezTo>
                    <a:pt x="316" y="255"/>
                    <a:pt x="313" y="253"/>
                    <a:pt x="316" y="255"/>
                  </a:cubicBezTo>
                  <a:cubicBezTo>
                    <a:pt x="316" y="255"/>
                    <a:pt x="317" y="256"/>
                    <a:pt x="318" y="257"/>
                  </a:cubicBezTo>
                  <a:cubicBezTo>
                    <a:pt x="319" y="256"/>
                    <a:pt x="322" y="256"/>
                    <a:pt x="320" y="254"/>
                  </a:cubicBezTo>
                  <a:cubicBezTo>
                    <a:pt x="319" y="253"/>
                    <a:pt x="320" y="253"/>
                    <a:pt x="318" y="253"/>
                  </a:cubicBezTo>
                  <a:close/>
                  <a:moveTo>
                    <a:pt x="346" y="249"/>
                  </a:moveTo>
                  <a:cubicBezTo>
                    <a:pt x="343" y="249"/>
                    <a:pt x="341" y="253"/>
                    <a:pt x="344" y="253"/>
                  </a:cubicBezTo>
                  <a:cubicBezTo>
                    <a:pt x="345" y="252"/>
                    <a:pt x="349" y="248"/>
                    <a:pt x="346" y="249"/>
                  </a:cubicBezTo>
                  <a:close/>
                  <a:moveTo>
                    <a:pt x="357" y="245"/>
                  </a:moveTo>
                  <a:cubicBezTo>
                    <a:pt x="357" y="247"/>
                    <a:pt x="357" y="247"/>
                    <a:pt x="357" y="247"/>
                  </a:cubicBezTo>
                  <a:cubicBezTo>
                    <a:pt x="356" y="247"/>
                    <a:pt x="355" y="246"/>
                    <a:pt x="353" y="246"/>
                  </a:cubicBezTo>
                  <a:cubicBezTo>
                    <a:pt x="353" y="248"/>
                    <a:pt x="353" y="248"/>
                    <a:pt x="353" y="248"/>
                  </a:cubicBezTo>
                  <a:cubicBezTo>
                    <a:pt x="354" y="248"/>
                    <a:pt x="356" y="249"/>
                    <a:pt x="358" y="249"/>
                  </a:cubicBezTo>
                  <a:cubicBezTo>
                    <a:pt x="360" y="248"/>
                    <a:pt x="358" y="244"/>
                    <a:pt x="357" y="245"/>
                  </a:cubicBezTo>
                  <a:close/>
                  <a:moveTo>
                    <a:pt x="352" y="241"/>
                  </a:moveTo>
                  <a:cubicBezTo>
                    <a:pt x="352" y="241"/>
                    <a:pt x="353" y="243"/>
                    <a:pt x="353" y="243"/>
                  </a:cubicBezTo>
                  <a:cubicBezTo>
                    <a:pt x="355" y="243"/>
                    <a:pt x="354" y="241"/>
                    <a:pt x="352" y="241"/>
                  </a:cubicBezTo>
                  <a:close/>
                  <a:moveTo>
                    <a:pt x="377" y="233"/>
                  </a:moveTo>
                  <a:cubicBezTo>
                    <a:pt x="377" y="233"/>
                    <a:pt x="376" y="234"/>
                    <a:pt x="376" y="234"/>
                  </a:cubicBezTo>
                  <a:cubicBezTo>
                    <a:pt x="376" y="235"/>
                    <a:pt x="376" y="236"/>
                    <a:pt x="376" y="237"/>
                  </a:cubicBezTo>
                  <a:cubicBezTo>
                    <a:pt x="375" y="237"/>
                    <a:pt x="375" y="236"/>
                    <a:pt x="375" y="236"/>
                  </a:cubicBezTo>
                  <a:cubicBezTo>
                    <a:pt x="373" y="235"/>
                    <a:pt x="373" y="237"/>
                    <a:pt x="372" y="237"/>
                  </a:cubicBezTo>
                  <a:cubicBezTo>
                    <a:pt x="372" y="240"/>
                    <a:pt x="371" y="244"/>
                    <a:pt x="368" y="245"/>
                  </a:cubicBezTo>
                  <a:cubicBezTo>
                    <a:pt x="368" y="245"/>
                    <a:pt x="367" y="245"/>
                    <a:pt x="366" y="245"/>
                  </a:cubicBezTo>
                  <a:cubicBezTo>
                    <a:pt x="366" y="246"/>
                    <a:pt x="366" y="247"/>
                    <a:pt x="365" y="247"/>
                  </a:cubicBezTo>
                  <a:cubicBezTo>
                    <a:pt x="367" y="248"/>
                    <a:pt x="366" y="248"/>
                    <a:pt x="367" y="249"/>
                  </a:cubicBezTo>
                  <a:cubicBezTo>
                    <a:pt x="368" y="249"/>
                    <a:pt x="368" y="248"/>
                    <a:pt x="369" y="248"/>
                  </a:cubicBezTo>
                  <a:cubicBezTo>
                    <a:pt x="369" y="250"/>
                    <a:pt x="369" y="250"/>
                    <a:pt x="369" y="250"/>
                  </a:cubicBezTo>
                  <a:cubicBezTo>
                    <a:pt x="370" y="250"/>
                    <a:pt x="371" y="250"/>
                    <a:pt x="371" y="251"/>
                  </a:cubicBezTo>
                  <a:cubicBezTo>
                    <a:pt x="372" y="250"/>
                    <a:pt x="373" y="247"/>
                    <a:pt x="375" y="248"/>
                  </a:cubicBezTo>
                  <a:cubicBezTo>
                    <a:pt x="376" y="248"/>
                    <a:pt x="375" y="251"/>
                    <a:pt x="375" y="251"/>
                  </a:cubicBezTo>
                  <a:cubicBezTo>
                    <a:pt x="375" y="252"/>
                    <a:pt x="375" y="252"/>
                    <a:pt x="375" y="252"/>
                  </a:cubicBezTo>
                  <a:cubicBezTo>
                    <a:pt x="379" y="254"/>
                    <a:pt x="377" y="253"/>
                    <a:pt x="379" y="257"/>
                  </a:cubicBezTo>
                  <a:cubicBezTo>
                    <a:pt x="380" y="257"/>
                    <a:pt x="382" y="257"/>
                    <a:pt x="381" y="256"/>
                  </a:cubicBezTo>
                  <a:cubicBezTo>
                    <a:pt x="382" y="256"/>
                    <a:pt x="383" y="257"/>
                    <a:pt x="384" y="257"/>
                  </a:cubicBezTo>
                  <a:cubicBezTo>
                    <a:pt x="385" y="256"/>
                    <a:pt x="387" y="254"/>
                    <a:pt x="385" y="255"/>
                  </a:cubicBezTo>
                  <a:cubicBezTo>
                    <a:pt x="385" y="254"/>
                    <a:pt x="385" y="253"/>
                    <a:pt x="385" y="253"/>
                  </a:cubicBezTo>
                  <a:cubicBezTo>
                    <a:pt x="390" y="254"/>
                    <a:pt x="389" y="254"/>
                    <a:pt x="393" y="253"/>
                  </a:cubicBezTo>
                  <a:cubicBezTo>
                    <a:pt x="393" y="252"/>
                    <a:pt x="396" y="252"/>
                    <a:pt x="397" y="252"/>
                  </a:cubicBezTo>
                  <a:cubicBezTo>
                    <a:pt x="397" y="252"/>
                    <a:pt x="399" y="250"/>
                    <a:pt x="399" y="250"/>
                  </a:cubicBezTo>
                  <a:cubicBezTo>
                    <a:pt x="397" y="250"/>
                    <a:pt x="396" y="250"/>
                    <a:pt x="395" y="249"/>
                  </a:cubicBezTo>
                  <a:cubicBezTo>
                    <a:pt x="395" y="247"/>
                    <a:pt x="396" y="243"/>
                    <a:pt x="395" y="241"/>
                  </a:cubicBezTo>
                  <a:cubicBezTo>
                    <a:pt x="388" y="235"/>
                    <a:pt x="388" y="235"/>
                    <a:pt x="388" y="235"/>
                  </a:cubicBezTo>
                  <a:cubicBezTo>
                    <a:pt x="387" y="235"/>
                    <a:pt x="385" y="236"/>
                    <a:pt x="384" y="235"/>
                  </a:cubicBezTo>
                  <a:cubicBezTo>
                    <a:pt x="383" y="234"/>
                    <a:pt x="383" y="234"/>
                    <a:pt x="383" y="234"/>
                  </a:cubicBezTo>
                  <a:cubicBezTo>
                    <a:pt x="381" y="234"/>
                    <a:pt x="381" y="235"/>
                    <a:pt x="380" y="235"/>
                  </a:cubicBezTo>
                  <a:cubicBezTo>
                    <a:pt x="380" y="235"/>
                    <a:pt x="380" y="233"/>
                    <a:pt x="380" y="233"/>
                  </a:cubicBezTo>
                  <a:cubicBezTo>
                    <a:pt x="379" y="232"/>
                    <a:pt x="378" y="233"/>
                    <a:pt x="377" y="233"/>
                  </a:cubicBezTo>
                  <a:close/>
                  <a:moveTo>
                    <a:pt x="355" y="218"/>
                  </a:moveTo>
                  <a:cubicBezTo>
                    <a:pt x="355" y="219"/>
                    <a:pt x="355" y="219"/>
                    <a:pt x="355" y="219"/>
                  </a:cubicBezTo>
                  <a:cubicBezTo>
                    <a:pt x="351" y="222"/>
                    <a:pt x="353" y="221"/>
                    <a:pt x="353" y="224"/>
                  </a:cubicBezTo>
                  <a:cubicBezTo>
                    <a:pt x="353" y="224"/>
                    <a:pt x="354" y="223"/>
                    <a:pt x="355" y="223"/>
                  </a:cubicBezTo>
                  <a:cubicBezTo>
                    <a:pt x="355" y="222"/>
                    <a:pt x="357" y="217"/>
                    <a:pt x="355" y="218"/>
                  </a:cubicBezTo>
                  <a:close/>
                  <a:moveTo>
                    <a:pt x="295" y="171"/>
                  </a:moveTo>
                  <a:cubicBezTo>
                    <a:pt x="294" y="178"/>
                    <a:pt x="294" y="182"/>
                    <a:pt x="296" y="188"/>
                  </a:cubicBezTo>
                  <a:cubicBezTo>
                    <a:pt x="297" y="188"/>
                    <a:pt x="301" y="188"/>
                    <a:pt x="303" y="189"/>
                  </a:cubicBezTo>
                  <a:cubicBezTo>
                    <a:pt x="304" y="189"/>
                    <a:pt x="305" y="191"/>
                    <a:pt x="305" y="191"/>
                  </a:cubicBezTo>
                  <a:cubicBezTo>
                    <a:pt x="307" y="192"/>
                    <a:pt x="308" y="191"/>
                    <a:pt x="310" y="191"/>
                  </a:cubicBezTo>
                  <a:cubicBezTo>
                    <a:pt x="310" y="191"/>
                    <a:pt x="310" y="190"/>
                    <a:pt x="310" y="190"/>
                  </a:cubicBezTo>
                  <a:cubicBezTo>
                    <a:pt x="310" y="188"/>
                    <a:pt x="310" y="187"/>
                    <a:pt x="310" y="185"/>
                  </a:cubicBezTo>
                  <a:cubicBezTo>
                    <a:pt x="309" y="184"/>
                    <a:pt x="306" y="183"/>
                    <a:pt x="306" y="182"/>
                  </a:cubicBezTo>
                  <a:cubicBezTo>
                    <a:pt x="304" y="181"/>
                    <a:pt x="305" y="179"/>
                    <a:pt x="304" y="177"/>
                  </a:cubicBezTo>
                  <a:cubicBezTo>
                    <a:pt x="298" y="171"/>
                    <a:pt x="298" y="171"/>
                    <a:pt x="298" y="171"/>
                  </a:cubicBezTo>
                  <a:cubicBezTo>
                    <a:pt x="297" y="171"/>
                    <a:pt x="296" y="172"/>
                    <a:pt x="295" y="171"/>
                  </a:cubicBezTo>
                  <a:close/>
                  <a:moveTo>
                    <a:pt x="177" y="153"/>
                  </a:moveTo>
                  <a:cubicBezTo>
                    <a:pt x="176" y="153"/>
                    <a:pt x="173" y="155"/>
                    <a:pt x="172" y="156"/>
                  </a:cubicBezTo>
                  <a:cubicBezTo>
                    <a:pt x="169" y="157"/>
                    <a:pt x="166" y="156"/>
                    <a:pt x="163" y="157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0" y="159"/>
                    <a:pt x="159" y="158"/>
                    <a:pt x="157" y="159"/>
                  </a:cubicBezTo>
                  <a:cubicBezTo>
                    <a:pt x="155" y="160"/>
                    <a:pt x="152" y="161"/>
                    <a:pt x="150" y="162"/>
                  </a:cubicBezTo>
                  <a:cubicBezTo>
                    <a:pt x="151" y="164"/>
                    <a:pt x="153" y="168"/>
                    <a:pt x="153" y="169"/>
                  </a:cubicBezTo>
                  <a:cubicBezTo>
                    <a:pt x="151" y="172"/>
                    <a:pt x="151" y="172"/>
                    <a:pt x="151" y="172"/>
                  </a:cubicBezTo>
                  <a:cubicBezTo>
                    <a:pt x="151" y="176"/>
                    <a:pt x="152" y="177"/>
                    <a:pt x="151" y="179"/>
                  </a:cubicBezTo>
                  <a:cubicBezTo>
                    <a:pt x="153" y="179"/>
                    <a:pt x="153" y="179"/>
                    <a:pt x="153" y="179"/>
                  </a:cubicBezTo>
                  <a:cubicBezTo>
                    <a:pt x="153" y="180"/>
                    <a:pt x="152" y="181"/>
                    <a:pt x="153" y="181"/>
                  </a:cubicBezTo>
                  <a:cubicBezTo>
                    <a:pt x="152" y="181"/>
                    <a:pt x="150" y="181"/>
                    <a:pt x="149" y="181"/>
                  </a:cubicBezTo>
                  <a:cubicBezTo>
                    <a:pt x="150" y="184"/>
                    <a:pt x="152" y="188"/>
                    <a:pt x="151" y="191"/>
                  </a:cubicBezTo>
                  <a:cubicBezTo>
                    <a:pt x="150" y="192"/>
                    <a:pt x="148" y="193"/>
                    <a:pt x="148" y="193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9" y="200"/>
                    <a:pt x="149" y="200"/>
                  </a:cubicBezTo>
                  <a:cubicBezTo>
                    <a:pt x="151" y="201"/>
                    <a:pt x="151" y="203"/>
                    <a:pt x="153" y="203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154" y="204"/>
                    <a:pt x="154" y="204"/>
                    <a:pt x="154" y="204"/>
                  </a:cubicBezTo>
                  <a:cubicBezTo>
                    <a:pt x="156" y="206"/>
                    <a:pt x="156" y="211"/>
                    <a:pt x="159" y="212"/>
                  </a:cubicBezTo>
                  <a:cubicBezTo>
                    <a:pt x="166" y="215"/>
                    <a:pt x="170" y="206"/>
                    <a:pt x="172" y="203"/>
                  </a:cubicBezTo>
                  <a:cubicBezTo>
                    <a:pt x="173" y="204"/>
                    <a:pt x="173" y="203"/>
                    <a:pt x="174" y="203"/>
                  </a:cubicBezTo>
                  <a:cubicBezTo>
                    <a:pt x="175" y="205"/>
                    <a:pt x="175" y="205"/>
                    <a:pt x="175" y="205"/>
                  </a:cubicBezTo>
                  <a:cubicBezTo>
                    <a:pt x="179" y="206"/>
                    <a:pt x="181" y="205"/>
                    <a:pt x="185" y="204"/>
                  </a:cubicBezTo>
                  <a:cubicBezTo>
                    <a:pt x="186" y="204"/>
                    <a:pt x="187" y="204"/>
                    <a:pt x="187" y="203"/>
                  </a:cubicBezTo>
                  <a:cubicBezTo>
                    <a:pt x="188" y="203"/>
                    <a:pt x="187" y="201"/>
                    <a:pt x="188" y="200"/>
                  </a:cubicBezTo>
                  <a:cubicBezTo>
                    <a:pt x="188" y="200"/>
                    <a:pt x="190" y="199"/>
                    <a:pt x="190" y="199"/>
                  </a:cubicBezTo>
                  <a:cubicBezTo>
                    <a:pt x="191" y="197"/>
                    <a:pt x="190" y="195"/>
                    <a:pt x="190" y="195"/>
                  </a:cubicBezTo>
                  <a:cubicBezTo>
                    <a:pt x="190" y="195"/>
                    <a:pt x="190" y="193"/>
                    <a:pt x="190" y="193"/>
                  </a:cubicBezTo>
                  <a:cubicBezTo>
                    <a:pt x="191" y="192"/>
                    <a:pt x="192" y="193"/>
                    <a:pt x="193" y="192"/>
                  </a:cubicBezTo>
                  <a:cubicBezTo>
                    <a:pt x="194" y="191"/>
                    <a:pt x="194" y="189"/>
                    <a:pt x="195" y="188"/>
                  </a:cubicBezTo>
                  <a:cubicBezTo>
                    <a:pt x="196" y="187"/>
                    <a:pt x="198" y="187"/>
                    <a:pt x="199" y="186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6" y="179"/>
                    <a:pt x="207" y="180"/>
                    <a:pt x="209" y="179"/>
                  </a:cubicBezTo>
                  <a:cubicBezTo>
                    <a:pt x="211" y="178"/>
                    <a:pt x="213" y="175"/>
                    <a:pt x="215" y="175"/>
                  </a:cubicBezTo>
                  <a:cubicBezTo>
                    <a:pt x="217" y="174"/>
                    <a:pt x="218" y="176"/>
                    <a:pt x="219" y="175"/>
                  </a:cubicBezTo>
                  <a:cubicBezTo>
                    <a:pt x="221" y="174"/>
                    <a:pt x="221" y="174"/>
                    <a:pt x="221" y="174"/>
                  </a:cubicBezTo>
                  <a:cubicBezTo>
                    <a:pt x="222" y="174"/>
                    <a:pt x="224" y="175"/>
                    <a:pt x="226" y="174"/>
                  </a:cubicBezTo>
                  <a:cubicBezTo>
                    <a:pt x="226" y="174"/>
                    <a:pt x="228" y="172"/>
                    <a:pt x="229" y="172"/>
                  </a:cubicBezTo>
                  <a:cubicBezTo>
                    <a:pt x="228" y="172"/>
                    <a:pt x="229" y="170"/>
                    <a:pt x="229" y="169"/>
                  </a:cubicBezTo>
                  <a:cubicBezTo>
                    <a:pt x="227" y="169"/>
                    <a:pt x="225" y="169"/>
                    <a:pt x="223" y="168"/>
                  </a:cubicBezTo>
                  <a:cubicBezTo>
                    <a:pt x="222" y="167"/>
                    <a:pt x="222" y="164"/>
                    <a:pt x="221" y="164"/>
                  </a:cubicBezTo>
                  <a:cubicBezTo>
                    <a:pt x="219" y="162"/>
                    <a:pt x="207" y="160"/>
                    <a:pt x="203" y="160"/>
                  </a:cubicBezTo>
                  <a:cubicBezTo>
                    <a:pt x="203" y="160"/>
                    <a:pt x="202" y="162"/>
                    <a:pt x="202" y="162"/>
                  </a:cubicBezTo>
                  <a:cubicBezTo>
                    <a:pt x="196" y="161"/>
                    <a:pt x="189" y="160"/>
                    <a:pt x="183" y="157"/>
                  </a:cubicBezTo>
                  <a:cubicBezTo>
                    <a:pt x="181" y="156"/>
                    <a:pt x="178" y="153"/>
                    <a:pt x="177" y="153"/>
                  </a:cubicBezTo>
                  <a:close/>
                  <a:moveTo>
                    <a:pt x="277" y="149"/>
                  </a:moveTo>
                  <a:cubicBezTo>
                    <a:pt x="276" y="149"/>
                    <a:pt x="275" y="152"/>
                    <a:pt x="278" y="151"/>
                  </a:cubicBezTo>
                  <a:cubicBezTo>
                    <a:pt x="279" y="151"/>
                    <a:pt x="280" y="148"/>
                    <a:pt x="277" y="149"/>
                  </a:cubicBezTo>
                  <a:close/>
                  <a:moveTo>
                    <a:pt x="325" y="141"/>
                  </a:moveTo>
                  <a:cubicBezTo>
                    <a:pt x="325" y="142"/>
                    <a:pt x="324" y="145"/>
                    <a:pt x="324" y="146"/>
                  </a:cubicBezTo>
                  <a:cubicBezTo>
                    <a:pt x="326" y="146"/>
                    <a:pt x="326" y="146"/>
                    <a:pt x="326" y="146"/>
                  </a:cubicBezTo>
                  <a:cubicBezTo>
                    <a:pt x="324" y="148"/>
                    <a:pt x="328" y="146"/>
                    <a:pt x="327" y="146"/>
                  </a:cubicBezTo>
                  <a:cubicBezTo>
                    <a:pt x="327" y="146"/>
                    <a:pt x="328" y="144"/>
                    <a:pt x="327" y="142"/>
                  </a:cubicBezTo>
                  <a:cubicBezTo>
                    <a:pt x="327" y="142"/>
                    <a:pt x="325" y="141"/>
                    <a:pt x="325" y="141"/>
                  </a:cubicBezTo>
                  <a:close/>
                  <a:moveTo>
                    <a:pt x="206" y="126"/>
                  </a:moveTo>
                  <a:cubicBezTo>
                    <a:pt x="206" y="127"/>
                    <a:pt x="204" y="128"/>
                    <a:pt x="204" y="128"/>
                  </a:cubicBezTo>
                  <a:cubicBezTo>
                    <a:pt x="204" y="129"/>
                    <a:pt x="204" y="130"/>
                    <a:pt x="204" y="131"/>
                  </a:cubicBezTo>
                  <a:cubicBezTo>
                    <a:pt x="203" y="132"/>
                    <a:pt x="200" y="133"/>
                    <a:pt x="199" y="134"/>
                  </a:cubicBezTo>
                  <a:cubicBezTo>
                    <a:pt x="198" y="134"/>
                    <a:pt x="198" y="136"/>
                    <a:pt x="197" y="137"/>
                  </a:cubicBezTo>
                  <a:cubicBezTo>
                    <a:pt x="196" y="136"/>
                    <a:pt x="197" y="140"/>
                    <a:pt x="197" y="140"/>
                  </a:cubicBezTo>
                  <a:cubicBezTo>
                    <a:pt x="200" y="141"/>
                    <a:pt x="201" y="140"/>
                    <a:pt x="204" y="141"/>
                  </a:cubicBezTo>
                  <a:cubicBezTo>
                    <a:pt x="205" y="138"/>
                    <a:pt x="204" y="136"/>
                    <a:pt x="205" y="134"/>
                  </a:cubicBezTo>
                  <a:cubicBezTo>
                    <a:pt x="206" y="133"/>
                    <a:pt x="207" y="133"/>
                    <a:pt x="207" y="133"/>
                  </a:cubicBezTo>
                  <a:cubicBezTo>
                    <a:pt x="208" y="132"/>
                    <a:pt x="208" y="129"/>
                    <a:pt x="209" y="127"/>
                  </a:cubicBezTo>
                  <a:cubicBezTo>
                    <a:pt x="208" y="127"/>
                    <a:pt x="206" y="126"/>
                    <a:pt x="206" y="126"/>
                  </a:cubicBezTo>
                  <a:close/>
                  <a:moveTo>
                    <a:pt x="223" y="120"/>
                  </a:moveTo>
                  <a:cubicBezTo>
                    <a:pt x="220" y="123"/>
                    <a:pt x="223" y="123"/>
                    <a:pt x="225" y="124"/>
                  </a:cubicBezTo>
                  <a:cubicBezTo>
                    <a:pt x="225" y="121"/>
                    <a:pt x="225" y="121"/>
                    <a:pt x="225" y="121"/>
                  </a:cubicBezTo>
                  <a:lnTo>
                    <a:pt x="223" y="120"/>
                  </a:lnTo>
                  <a:close/>
                  <a:moveTo>
                    <a:pt x="230" y="112"/>
                  </a:moveTo>
                  <a:cubicBezTo>
                    <a:pt x="230" y="112"/>
                    <a:pt x="230" y="114"/>
                    <a:pt x="230" y="114"/>
                  </a:cubicBezTo>
                  <a:cubicBezTo>
                    <a:pt x="229" y="114"/>
                    <a:pt x="229" y="116"/>
                    <a:pt x="229" y="117"/>
                  </a:cubicBezTo>
                  <a:cubicBezTo>
                    <a:pt x="231" y="117"/>
                    <a:pt x="231" y="116"/>
                    <a:pt x="233" y="116"/>
                  </a:cubicBezTo>
                  <a:cubicBezTo>
                    <a:pt x="233" y="115"/>
                    <a:pt x="235" y="111"/>
                    <a:pt x="230" y="112"/>
                  </a:cubicBezTo>
                  <a:close/>
                  <a:moveTo>
                    <a:pt x="276" y="110"/>
                  </a:moveTo>
                  <a:cubicBezTo>
                    <a:pt x="276" y="112"/>
                    <a:pt x="276" y="112"/>
                    <a:pt x="276" y="112"/>
                  </a:cubicBezTo>
                  <a:cubicBezTo>
                    <a:pt x="274" y="112"/>
                    <a:pt x="274" y="112"/>
                    <a:pt x="274" y="112"/>
                  </a:cubicBezTo>
                  <a:cubicBezTo>
                    <a:pt x="275" y="112"/>
                    <a:pt x="272" y="112"/>
                    <a:pt x="272" y="112"/>
                  </a:cubicBezTo>
                  <a:cubicBezTo>
                    <a:pt x="274" y="114"/>
                    <a:pt x="273" y="115"/>
                    <a:pt x="274" y="118"/>
                  </a:cubicBezTo>
                  <a:cubicBezTo>
                    <a:pt x="272" y="118"/>
                    <a:pt x="273" y="117"/>
                    <a:pt x="272" y="119"/>
                  </a:cubicBezTo>
                  <a:cubicBezTo>
                    <a:pt x="274" y="119"/>
                    <a:pt x="273" y="124"/>
                    <a:pt x="272" y="126"/>
                  </a:cubicBezTo>
                  <a:cubicBezTo>
                    <a:pt x="274" y="126"/>
                    <a:pt x="277" y="127"/>
                    <a:pt x="278" y="128"/>
                  </a:cubicBezTo>
                  <a:cubicBezTo>
                    <a:pt x="277" y="130"/>
                    <a:pt x="277" y="131"/>
                    <a:pt x="276" y="133"/>
                  </a:cubicBezTo>
                  <a:cubicBezTo>
                    <a:pt x="277" y="133"/>
                    <a:pt x="278" y="133"/>
                    <a:pt x="279" y="133"/>
                  </a:cubicBezTo>
                  <a:cubicBezTo>
                    <a:pt x="279" y="133"/>
                    <a:pt x="280" y="134"/>
                    <a:pt x="280" y="134"/>
                  </a:cubicBezTo>
                  <a:cubicBezTo>
                    <a:pt x="280" y="134"/>
                    <a:pt x="280" y="137"/>
                    <a:pt x="280" y="137"/>
                  </a:cubicBezTo>
                  <a:cubicBezTo>
                    <a:pt x="276" y="136"/>
                    <a:pt x="270" y="136"/>
                    <a:pt x="268" y="136"/>
                  </a:cubicBezTo>
                  <a:cubicBezTo>
                    <a:pt x="266" y="135"/>
                    <a:pt x="262" y="136"/>
                    <a:pt x="260" y="136"/>
                  </a:cubicBezTo>
                  <a:cubicBezTo>
                    <a:pt x="260" y="136"/>
                    <a:pt x="260" y="133"/>
                    <a:pt x="260" y="133"/>
                  </a:cubicBezTo>
                  <a:cubicBezTo>
                    <a:pt x="259" y="132"/>
                    <a:pt x="257" y="133"/>
                    <a:pt x="256" y="133"/>
                  </a:cubicBezTo>
                  <a:cubicBezTo>
                    <a:pt x="256" y="133"/>
                    <a:pt x="255" y="131"/>
                    <a:pt x="254" y="131"/>
                  </a:cubicBezTo>
                  <a:cubicBezTo>
                    <a:pt x="254" y="130"/>
                    <a:pt x="254" y="130"/>
                    <a:pt x="254" y="130"/>
                  </a:cubicBezTo>
                  <a:cubicBezTo>
                    <a:pt x="252" y="129"/>
                    <a:pt x="250" y="130"/>
                    <a:pt x="247" y="130"/>
                  </a:cubicBezTo>
                  <a:cubicBezTo>
                    <a:pt x="246" y="129"/>
                    <a:pt x="244" y="127"/>
                    <a:pt x="243" y="126"/>
                  </a:cubicBezTo>
                  <a:cubicBezTo>
                    <a:pt x="240" y="125"/>
                    <a:pt x="236" y="127"/>
                    <a:pt x="234" y="126"/>
                  </a:cubicBezTo>
                  <a:cubicBezTo>
                    <a:pt x="234" y="126"/>
                    <a:pt x="233" y="124"/>
                    <a:pt x="233" y="124"/>
                  </a:cubicBezTo>
                  <a:cubicBezTo>
                    <a:pt x="231" y="124"/>
                    <a:pt x="229" y="124"/>
                    <a:pt x="227" y="124"/>
                  </a:cubicBezTo>
                  <a:cubicBezTo>
                    <a:pt x="227" y="126"/>
                    <a:pt x="227" y="126"/>
                    <a:pt x="227" y="126"/>
                  </a:cubicBezTo>
                  <a:cubicBezTo>
                    <a:pt x="225" y="127"/>
                    <a:pt x="223" y="126"/>
                    <a:pt x="221" y="126"/>
                  </a:cubicBezTo>
                  <a:cubicBezTo>
                    <a:pt x="220" y="131"/>
                    <a:pt x="218" y="132"/>
                    <a:pt x="225" y="133"/>
                  </a:cubicBezTo>
                  <a:cubicBezTo>
                    <a:pt x="223" y="133"/>
                    <a:pt x="221" y="135"/>
                    <a:pt x="220" y="135"/>
                  </a:cubicBezTo>
                  <a:cubicBezTo>
                    <a:pt x="218" y="135"/>
                    <a:pt x="217" y="134"/>
                    <a:pt x="217" y="134"/>
                  </a:cubicBezTo>
                  <a:cubicBezTo>
                    <a:pt x="216" y="134"/>
                    <a:pt x="216" y="136"/>
                    <a:pt x="215" y="136"/>
                  </a:cubicBezTo>
                  <a:cubicBezTo>
                    <a:pt x="216" y="138"/>
                    <a:pt x="216" y="138"/>
                    <a:pt x="216" y="138"/>
                  </a:cubicBezTo>
                  <a:cubicBezTo>
                    <a:pt x="219" y="138"/>
                    <a:pt x="226" y="137"/>
                    <a:pt x="221" y="139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18" y="141"/>
                    <a:pt x="216" y="140"/>
                    <a:pt x="215" y="141"/>
                  </a:cubicBezTo>
                  <a:cubicBezTo>
                    <a:pt x="214" y="142"/>
                    <a:pt x="214" y="142"/>
                    <a:pt x="213" y="142"/>
                  </a:cubicBezTo>
                  <a:cubicBezTo>
                    <a:pt x="214" y="142"/>
                    <a:pt x="214" y="144"/>
                    <a:pt x="214" y="144"/>
                  </a:cubicBezTo>
                  <a:cubicBezTo>
                    <a:pt x="217" y="146"/>
                    <a:pt x="221" y="145"/>
                    <a:pt x="224" y="144"/>
                  </a:cubicBezTo>
                  <a:cubicBezTo>
                    <a:pt x="224" y="145"/>
                    <a:pt x="224" y="144"/>
                    <a:pt x="225" y="144"/>
                  </a:cubicBezTo>
                  <a:cubicBezTo>
                    <a:pt x="225" y="145"/>
                    <a:pt x="225" y="147"/>
                    <a:pt x="225" y="147"/>
                  </a:cubicBezTo>
                  <a:cubicBezTo>
                    <a:pt x="226" y="147"/>
                    <a:pt x="227" y="147"/>
                    <a:pt x="227" y="147"/>
                  </a:cubicBezTo>
                  <a:cubicBezTo>
                    <a:pt x="227" y="146"/>
                    <a:pt x="227" y="143"/>
                    <a:pt x="227" y="143"/>
                  </a:cubicBezTo>
                  <a:cubicBezTo>
                    <a:pt x="228" y="143"/>
                    <a:pt x="229" y="143"/>
                    <a:pt x="230" y="143"/>
                  </a:cubicBezTo>
                  <a:cubicBezTo>
                    <a:pt x="229" y="143"/>
                    <a:pt x="230" y="148"/>
                    <a:pt x="230" y="148"/>
                  </a:cubicBezTo>
                  <a:cubicBezTo>
                    <a:pt x="230" y="148"/>
                    <a:pt x="232" y="147"/>
                    <a:pt x="232" y="148"/>
                  </a:cubicBezTo>
                  <a:cubicBezTo>
                    <a:pt x="232" y="147"/>
                    <a:pt x="233" y="145"/>
                    <a:pt x="233" y="145"/>
                  </a:cubicBezTo>
                  <a:cubicBezTo>
                    <a:pt x="235" y="145"/>
                    <a:pt x="235" y="145"/>
                    <a:pt x="235" y="145"/>
                  </a:cubicBezTo>
                  <a:cubicBezTo>
                    <a:pt x="235" y="143"/>
                    <a:pt x="232" y="140"/>
                    <a:pt x="235" y="140"/>
                  </a:cubicBezTo>
                  <a:cubicBezTo>
                    <a:pt x="235" y="140"/>
                    <a:pt x="235" y="136"/>
                    <a:pt x="235" y="138"/>
                  </a:cubicBezTo>
                  <a:cubicBezTo>
                    <a:pt x="235" y="138"/>
                    <a:pt x="235" y="135"/>
                    <a:pt x="235" y="135"/>
                  </a:cubicBezTo>
                  <a:cubicBezTo>
                    <a:pt x="235" y="135"/>
                    <a:pt x="237" y="135"/>
                    <a:pt x="237" y="135"/>
                  </a:cubicBezTo>
                  <a:cubicBezTo>
                    <a:pt x="237" y="137"/>
                    <a:pt x="237" y="141"/>
                    <a:pt x="237" y="144"/>
                  </a:cubicBezTo>
                  <a:cubicBezTo>
                    <a:pt x="242" y="143"/>
                    <a:pt x="245" y="145"/>
                    <a:pt x="250" y="142"/>
                  </a:cubicBezTo>
                  <a:cubicBezTo>
                    <a:pt x="250" y="142"/>
                    <a:pt x="251" y="140"/>
                    <a:pt x="251" y="140"/>
                  </a:cubicBezTo>
                  <a:cubicBezTo>
                    <a:pt x="252" y="140"/>
                    <a:pt x="253" y="140"/>
                    <a:pt x="254" y="140"/>
                  </a:cubicBezTo>
                  <a:cubicBezTo>
                    <a:pt x="255" y="140"/>
                    <a:pt x="256" y="142"/>
                    <a:pt x="256" y="142"/>
                  </a:cubicBezTo>
                  <a:cubicBezTo>
                    <a:pt x="256" y="142"/>
                    <a:pt x="259" y="142"/>
                    <a:pt x="258" y="142"/>
                  </a:cubicBezTo>
                  <a:cubicBezTo>
                    <a:pt x="262" y="143"/>
                    <a:pt x="262" y="142"/>
                    <a:pt x="265" y="141"/>
                  </a:cubicBezTo>
                  <a:cubicBezTo>
                    <a:pt x="265" y="141"/>
                    <a:pt x="265" y="139"/>
                    <a:pt x="265" y="139"/>
                  </a:cubicBezTo>
                  <a:cubicBezTo>
                    <a:pt x="265" y="138"/>
                    <a:pt x="267" y="139"/>
                    <a:pt x="267" y="138"/>
                  </a:cubicBezTo>
                  <a:cubicBezTo>
                    <a:pt x="267" y="139"/>
                    <a:pt x="267" y="140"/>
                    <a:pt x="267" y="141"/>
                  </a:cubicBezTo>
                  <a:cubicBezTo>
                    <a:pt x="267" y="142"/>
                    <a:pt x="263" y="146"/>
                    <a:pt x="261" y="147"/>
                  </a:cubicBezTo>
                  <a:cubicBezTo>
                    <a:pt x="257" y="148"/>
                    <a:pt x="255" y="146"/>
                    <a:pt x="250" y="148"/>
                  </a:cubicBezTo>
                  <a:cubicBezTo>
                    <a:pt x="250" y="148"/>
                    <a:pt x="247" y="148"/>
                    <a:pt x="246" y="149"/>
                  </a:cubicBezTo>
                  <a:cubicBezTo>
                    <a:pt x="246" y="149"/>
                    <a:pt x="246" y="151"/>
                    <a:pt x="245" y="151"/>
                  </a:cubicBezTo>
                  <a:cubicBezTo>
                    <a:pt x="244" y="151"/>
                    <a:pt x="243" y="151"/>
                    <a:pt x="242" y="151"/>
                  </a:cubicBezTo>
                  <a:cubicBezTo>
                    <a:pt x="239" y="152"/>
                    <a:pt x="237" y="155"/>
                    <a:pt x="240" y="158"/>
                  </a:cubicBezTo>
                  <a:cubicBezTo>
                    <a:pt x="240" y="158"/>
                    <a:pt x="242" y="159"/>
                    <a:pt x="242" y="160"/>
                  </a:cubicBezTo>
                  <a:cubicBezTo>
                    <a:pt x="245" y="160"/>
                    <a:pt x="251" y="159"/>
                    <a:pt x="253" y="158"/>
                  </a:cubicBezTo>
                  <a:cubicBezTo>
                    <a:pt x="254" y="158"/>
                    <a:pt x="254" y="156"/>
                    <a:pt x="255" y="156"/>
                  </a:cubicBezTo>
                  <a:cubicBezTo>
                    <a:pt x="257" y="154"/>
                    <a:pt x="258" y="155"/>
                    <a:pt x="260" y="154"/>
                  </a:cubicBezTo>
                  <a:cubicBezTo>
                    <a:pt x="261" y="153"/>
                    <a:pt x="262" y="149"/>
                    <a:pt x="264" y="149"/>
                  </a:cubicBezTo>
                  <a:cubicBezTo>
                    <a:pt x="266" y="148"/>
                    <a:pt x="267" y="150"/>
                    <a:pt x="269" y="150"/>
                  </a:cubicBezTo>
                  <a:cubicBezTo>
                    <a:pt x="269" y="149"/>
                    <a:pt x="271" y="148"/>
                    <a:pt x="272" y="148"/>
                  </a:cubicBezTo>
                  <a:cubicBezTo>
                    <a:pt x="275" y="147"/>
                    <a:pt x="277" y="148"/>
                    <a:pt x="279" y="147"/>
                  </a:cubicBezTo>
                  <a:cubicBezTo>
                    <a:pt x="279" y="147"/>
                    <a:pt x="280" y="145"/>
                    <a:pt x="280" y="145"/>
                  </a:cubicBezTo>
                  <a:cubicBezTo>
                    <a:pt x="281" y="145"/>
                    <a:pt x="282" y="145"/>
                    <a:pt x="283" y="145"/>
                  </a:cubicBezTo>
                  <a:cubicBezTo>
                    <a:pt x="285" y="147"/>
                    <a:pt x="282" y="149"/>
                    <a:pt x="288" y="148"/>
                  </a:cubicBezTo>
                  <a:cubicBezTo>
                    <a:pt x="291" y="148"/>
                    <a:pt x="292" y="144"/>
                    <a:pt x="292" y="144"/>
                  </a:cubicBezTo>
                  <a:cubicBezTo>
                    <a:pt x="293" y="144"/>
                    <a:pt x="295" y="145"/>
                    <a:pt x="296" y="146"/>
                  </a:cubicBezTo>
                  <a:cubicBezTo>
                    <a:pt x="300" y="146"/>
                    <a:pt x="303" y="144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5"/>
                    <a:pt x="307" y="143"/>
                    <a:pt x="308" y="143"/>
                  </a:cubicBezTo>
                  <a:cubicBezTo>
                    <a:pt x="308" y="142"/>
                    <a:pt x="309" y="143"/>
                    <a:pt x="310" y="142"/>
                  </a:cubicBezTo>
                  <a:cubicBezTo>
                    <a:pt x="309" y="137"/>
                    <a:pt x="309" y="130"/>
                    <a:pt x="306" y="126"/>
                  </a:cubicBezTo>
                  <a:cubicBezTo>
                    <a:pt x="306" y="125"/>
                    <a:pt x="304" y="125"/>
                    <a:pt x="303" y="124"/>
                  </a:cubicBezTo>
                  <a:cubicBezTo>
                    <a:pt x="304" y="123"/>
                    <a:pt x="301" y="124"/>
                    <a:pt x="301" y="124"/>
                  </a:cubicBezTo>
                  <a:cubicBezTo>
                    <a:pt x="301" y="126"/>
                    <a:pt x="301" y="127"/>
                    <a:pt x="301" y="128"/>
                  </a:cubicBezTo>
                  <a:cubicBezTo>
                    <a:pt x="302" y="129"/>
                    <a:pt x="302" y="129"/>
                    <a:pt x="302" y="129"/>
                  </a:cubicBezTo>
                  <a:cubicBezTo>
                    <a:pt x="302" y="131"/>
                    <a:pt x="301" y="130"/>
                    <a:pt x="300" y="132"/>
                  </a:cubicBezTo>
                  <a:cubicBezTo>
                    <a:pt x="300" y="132"/>
                    <a:pt x="300" y="134"/>
                    <a:pt x="300" y="134"/>
                  </a:cubicBezTo>
                  <a:cubicBezTo>
                    <a:pt x="300" y="134"/>
                    <a:pt x="299" y="136"/>
                    <a:pt x="299" y="136"/>
                  </a:cubicBezTo>
                  <a:cubicBezTo>
                    <a:pt x="298" y="133"/>
                    <a:pt x="298" y="132"/>
                    <a:pt x="298" y="130"/>
                  </a:cubicBezTo>
                  <a:cubicBezTo>
                    <a:pt x="296" y="130"/>
                    <a:pt x="295" y="131"/>
                    <a:pt x="294" y="131"/>
                  </a:cubicBezTo>
                  <a:cubicBezTo>
                    <a:pt x="294" y="129"/>
                    <a:pt x="295" y="126"/>
                    <a:pt x="294" y="124"/>
                  </a:cubicBezTo>
                  <a:cubicBezTo>
                    <a:pt x="294" y="123"/>
                    <a:pt x="294" y="123"/>
                    <a:pt x="294" y="123"/>
                  </a:cubicBezTo>
                  <a:cubicBezTo>
                    <a:pt x="293" y="123"/>
                    <a:pt x="292" y="123"/>
                    <a:pt x="291" y="123"/>
                  </a:cubicBezTo>
                  <a:cubicBezTo>
                    <a:pt x="291" y="123"/>
                    <a:pt x="291" y="125"/>
                    <a:pt x="290" y="125"/>
                  </a:cubicBezTo>
                  <a:cubicBezTo>
                    <a:pt x="289" y="126"/>
                    <a:pt x="289" y="125"/>
                    <a:pt x="288" y="126"/>
                  </a:cubicBezTo>
                  <a:cubicBezTo>
                    <a:pt x="286" y="124"/>
                    <a:pt x="285" y="122"/>
                    <a:pt x="284" y="121"/>
                  </a:cubicBezTo>
                  <a:cubicBezTo>
                    <a:pt x="282" y="120"/>
                    <a:pt x="281" y="120"/>
                    <a:pt x="280" y="119"/>
                  </a:cubicBezTo>
                  <a:cubicBezTo>
                    <a:pt x="278" y="117"/>
                    <a:pt x="280" y="111"/>
                    <a:pt x="276" y="110"/>
                  </a:cubicBezTo>
                  <a:close/>
                  <a:moveTo>
                    <a:pt x="213" y="94"/>
                  </a:moveTo>
                  <a:cubicBezTo>
                    <a:pt x="213" y="94"/>
                    <a:pt x="212" y="96"/>
                    <a:pt x="212" y="96"/>
                  </a:cubicBezTo>
                  <a:cubicBezTo>
                    <a:pt x="211" y="97"/>
                    <a:pt x="210" y="96"/>
                    <a:pt x="208" y="97"/>
                  </a:cubicBezTo>
                  <a:cubicBezTo>
                    <a:pt x="211" y="99"/>
                    <a:pt x="209" y="100"/>
                    <a:pt x="207" y="102"/>
                  </a:cubicBezTo>
                  <a:cubicBezTo>
                    <a:pt x="202" y="100"/>
                    <a:pt x="195" y="99"/>
                    <a:pt x="189" y="101"/>
                  </a:cubicBezTo>
                  <a:cubicBezTo>
                    <a:pt x="185" y="102"/>
                    <a:pt x="182" y="107"/>
                    <a:pt x="179" y="109"/>
                  </a:cubicBezTo>
                  <a:cubicBezTo>
                    <a:pt x="175" y="111"/>
                    <a:pt x="174" y="111"/>
                    <a:pt x="171" y="111"/>
                  </a:cubicBezTo>
                  <a:cubicBezTo>
                    <a:pt x="170" y="112"/>
                    <a:pt x="171" y="114"/>
                    <a:pt x="169" y="114"/>
                  </a:cubicBezTo>
                  <a:cubicBezTo>
                    <a:pt x="169" y="115"/>
                    <a:pt x="167" y="114"/>
                    <a:pt x="167" y="114"/>
                  </a:cubicBezTo>
                  <a:cubicBezTo>
                    <a:pt x="165" y="116"/>
                    <a:pt x="165" y="118"/>
                    <a:pt x="165" y="120"/>
                  </a:cubicBezTo>
                  <a:cubicBezTo>
                    <a:pt x="162" y="120"/>
                    <a:pt x="161" y="119"/>
                    <a:pt x="159" y="120"/>
                  </a:cubicBezTo>
                  <a:cubicBezTo>
                    <a:pt x="158" y="121"/>
                    <a:pt x="157" y="122"/>
                    <a:pt x="157" y="122"/>
                  </a:cubicBezTo>
                  <a:cubicBezTo>
                    <a:pt x="155" y="123"/>
                    <a:pt x="154" y="122"/>
                    <a:pt x="153" y="123"/>
                  </a:cubicBezTo>
                  <a:cubicBezTo>
                    <a:pt x="152" y="123"/>
                    <a:pt x="152" y="125"/>
                    <a:pt x="152" y="125"/>
                  </a:cubicBezTo>
                  <a:cubicBezTo>
                    <a:pt x="153" y="125"/>
                    <a:pt x="155" y="125"/>
                    <a:pt x="156" y="126"/>
                  </a:cubicBezTo>
                  <a:cubicBezTo>
                    <a:pt x="157" y="126"/>
                    <a:pt x="160" y="133"/>
                    <a:pt x="161" y="134"/>
                  </a:cubicBezTo>
                  <a:cubicBezTo>
                    <a:pt x="161" y="133"/>
                    <a:pt x="163" y="134"/>
                    <a:pt x="163" y="134"/>
                  </a:cubicBezTo>
                  <a:cubicBezTo>
                    <a:pt x="164" y="133"/>
                    <a:pt x="165" y="131"/>
                    <a:pt x="165" y="131"/>
                  </a:cubicBezTo>
                  <a:cubicBezTo>
                    <a:pt x="170" y="130"/>
                    <a:pt x="169" y="132"/>
                    <a:pt x="170" y="133"/>
                  </a:cubicBezTo>
                  <a:cubicBezTo>
                    <a:pt x="170" y="133"/>
                    <a:pt x="173" y="133"/>
                    <a:pt x="172" y="132"/>
                  </a:cubicBezTo>
                  <a:cubicBezTo>
                    <a:pt x="172" y="132"/>
                    <a:pt x="174" y="132"/>
                    <a:pt x="174" y="132"/>
                  </a:cubicBezTo>
                  <a:cubicBezTo>
                    <a:pt x="175" y="130"/>
                    <a:pt x="174" y="131"/>
                    <a:pt x="176" y="130"/>
                  </a:cubicBezTo>
                  <a:cubicBezTo>
                    <a:pt x="177" y="131"/>
                    <a:pt x="176" y="131"/>
                    <a:pt x="177" y="132"/>
                  </a:cubicBezTo>
                  <a:cubicBezTo>
                    <a:pt x="177" y="128"/>
                    <a:pt x="177" y="128"/>
                    <a:pt x="177" y="128"/>
                  </a:cubicBezTo>
                  <a:cubicBezTo>
                    <a:pt x="176" y="128"/>
                    <a:pt x="176" y="124"/>
                    <a:pt x="178" y="126"/>
                  </a:cubicBezTo>
                  <a:cubicBezTo>
                    <a:pt x="179" y="126"/>
                    <a:pt x="180" y="132"/>
                    <a:pt x="181" y="133"/>
                  </a:cubicBezTo>
                  <a:cubicBezTo>
                    <a:pt x="182" y="134"/>
                    <a:pt x="182" y="134"/>
                    <a:pt x="182" y="134"/>
                  </a:cubicBezTo>
                  <a:cubicBezTo>
                    <a:pt x="187" y="131"/>
                    <a:pt x="188" y="128"/>
                    <a:pt x="188" y="122"/>
                  </a:cubicBezTo>
                  <a:cubicBezTo>
                    <a:pt x="188" y="123"/>
                    <a:pt x="190" y="125"/>
                    <a:pt x="190" y="126"/>
                  </a:cubicBezTo>
                  <a:cubicBezTo>
                    <a:pt x="189" y="127"/>
                    <a:pt x="192" y="126"/>
                    <a:pt x="192" y="126"/>
                  </a:cubicBezTo>
                  <a:cubicBezTo>
                    <a:pt x="192" y="125"/>
                    <a:pt x="192" y="124"/>
                    <a:pt x="192" y="124"/>
                  </a:cubicBezTo>
                  <a:cubicBezTo>
                    <a:pt x="193" y="123"/>
                    <a:pt x="194" y="123"/>
                    <a:pt x="195" y="123"/>
                  </a:cubicBezTo>
                  <a:cubicBezTo>
                    <a:pt x="194" y="120"/>
                    <a:pt x="195" y="120"/>
                    <a:pt x="194" y="117"/>
                  </a:cubicBezTo>
                  <a:cubicBezTo>
                    <a:pt x="194" y="117"/>
                    <a:pt x="195" y="116"/>
                    <a:pt x="195" y="116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7" y="115"/>
                    <a:pt x="196" y="116"/>
                    <a:pt x="197" y="117"/>
                  </a:cubicBezTo>
                  <a:cubicBezTo>
                    <a:pt x="197" y="117"/>
                    <a:pt x="199" y="116"/>
                    <a:pt x="199" y="116"/>
                  </a:cubicBezTo>
                  <a:cubicBezTo>
                    <a:pt x="199" y="116"/>
                    <a:pt x="199" y="114"/>
                    <a:pt x="199" y="113"/>
                  </a:cubicBezTo>
                  <a:cubicBezTo>
                    <a:pt x="200" y="112"/>
                    <a:pt x="201" y="113"/>
                    <a:pt x="201" y="112"/>
                  </a:cubicBezTo>
                  <a:cubicBezTo>
                    <a:pt x="202" y="112"/>
                    <a:pt x="203" y="112"/>
                    <a:pt x="203" y="112"/>
                  </a:cubicBezTo>
                  <a:cubicBezTo>
                    <a:pt x="202" y="115"/>
                    <a:pt x="201" y="117"/>
                    <a:pt x="200" y="120"/>
                  </a:cubicBezTo>
                  <a:cubicBezTo>
                    <a:pt x="201" y="121"/>
                    <a:pt x="203" y="122"/>
                    <a:pt x="205" y="123"/>
                  </a:cubicBezTo>
                  <a:cubicBezTo>
                    <a:pt x="208" y="117"/>
                    <a:pt x="206" y="121"/>
                    <a:pt x="211" y="119"/>
                  </a:cubicBezTo>
                  <a:cubicBezTo>
                    <a:pt x="215" y="117"/>
                    <a:pt x="212" y="109"/>
                    <a:pt x="215" y="109"/>
                  </a:cubicBezTo>
                  <a:cubicBezTo>
                    <a:pt x="221" y="112"/>
                    <a:pt x="221" y="112"/>
                    <a:pt x="221" y="112"/>
                  </a:cubicBezTo>
                  <a:cubicBezTo>
                    <a:pt x="221" y="110"/>
                    <a:pt x="220" y="110"/>
                    <a:pt x="220" y="110"/>
                  </a:cubicBezTo>
                  <a:cubicBezTo>
                    <a:pt x="220" y="109"/>
                    <a:pt x="220" y="108"/>
                    <a:pt x="220" y="108"/>
                  </a:cubicBezTo>
                  <a:cubicBezTo>
                    <a:pt x="220" y="107"/>
                    <a:pt x="221" y="107"/>
                    <a:pt x="222" y="107"/>
                  </a:cubicBezTo>
                  <a:cubicBezTo>
                    <a:pt x="223" y="106"/>
                    <a:pt x="223" y="103"/>
                    <a:pt x="224" y="102"/>
                  </a:cubicBezTo>
                  <a:cubicBezTo>
                    <a:pt x="222" y="99"/>
                    <a:pt x="218" y="93"/>
                    <a:pt x="213" y="94"/>
                  </a:cubicBezTo>
                  <a:close/>
                  <a:moveTo>
                    <a:pt x="269" y="92"/>
                  </a:moveTo>
                  <a:cubicBezTo>
                    <a:pt x="268" y="92"/>
                    <a:pt x="267" y="94"/>
                    <a:pt x="266" y="94"/>
                  </a:cubicBezTo>
                  <a:cubicBezTo>
                    <a:pt x="264" y="95"/>
                    <a:pt x="264" y="93"/>
                    <a:pt x="262" y="94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59" y="96"/>
                    <a:pt x="258" y="95"/>
                    <a:pt x="256" y="96"/>
                  </a:cubicBezTo>
                  <a:cubicBezTo>
                    <a:pt x="256" y="96"/>
                    <a:pt x="256" y="97"/>
                    <a:pt x="256" y="97"/>
                  </a:cubicBezTo>
                  <a:cubicBezTo>
                    <a:pt x="253" y="99"/>
                    <a:pt x="250" y="99"/>
                    <a:pt x="245" y="100"/>
                  </a:cubicBezTo>
                  <a:cubicBezTo>
                    <a:pt x="245" y="103"/>
                    <a:pt x="245" y="107"/>
                    <a:pt x="245" y="110"/>
                  </a:cubicBezTo>
                  <a:cubicBezTo>
                    <a:pt x="246" y="110"/>
                    <a:pt x="247" y="110"/>
                    <a:pt x="248" y="110"/>
                  </a:cubicBezTo>
                  <a:cubicBezTo>
                    <a:pt x="249" y="111"/>
                    <a:pt x="253" y="114"/>
                    <a:pt x="255" y="114"/>
                  </a:cubicBezTo>
                  <a:cubicBezTo>
                    <a:pt x="258" y="114"/>
                    <a:pt x="261" y="111"/>
                    <a:pt x="263" y="110"/>
                  </a:cubicBezTo>
                  <a:cubicBezTo>
                    <a:pt x="265" y="110"/>
                    <a:pt x="266" y="111"/>
                    <a:pt x="268" y="110"/>
                  </a:cubicBezTo>
                  <a:cubicBezTo>
                    <a:pt x="268" y="110"/>
                    <a:pt x="270" y="108"/>
                    <a:pt x="271" y="107"/>
                  </a:cubicBezTo>
                  <a:cubicBezTo>
                    <a:pt x="271" y="106"/>
                    <a:pt x="271" y="105"/>
                    <a:pt x="271" y="104"/>
                  </a:cubicBezTo>
                  <a:cubicBezTo>
                    <a:pt x="271" y="103"/>
                    <a:pt x="266" y="101"/>
                    <a:pt x="268" y="100"/>
                  </a:cubicBezTo>
                  <a:cubicBezTo>
                    <a:pt x="269" y="100"/>
                    <a:pt x="273" y="100"/>
                    <a:pt x="274" y="100"/>
                  </a:cubicBezTo>
                  <a:cubicBezTo>
                    <a:pt x="275" y="99"/>
                    <a:pt x="276" y="96"/>
                    <a:pt x="276" y="94"/>
                  </a:cubicBezTo>
                  <a:cubicBezTo>
                    <a:pt x="275" y="93"/>
                    <a:pt x="274" y="94"/>
                    <a:pt x="272" y="94"/>
                  </a:cubicBezTo>
                  <a:cubicBezTo>
                    <a:pt x="272" y="93"/>
                    <a:pt x="271" y="92"/>
                    <a:pt x="269" y="92"/>
                  </a:cubicBezTo>
                  <a:close/>
                  <a:moveTo>
                    <a:pt x="231" y="90"/>
                  </a:moveTo>
                  <a:cubicBezTo>
                    <a:pt x="226" y="90"/>
                    <a:pt x="224" y="97"/>
                    <a:pt x="229" y="100"/>
                  </a:cubicBezTo>
                  <a:cubicBezTo>
                    <a:pt x="230" y="101"/>
                    <a:pt x="232" y="100"/>
                    <a:pt x="235" y="100"/>
                  </a:cubicBezTo>
                  <a:cubicBezTo>
                    <a:pt x="235" y="100"/>
                    <a:pt x="237" y="97"/>
                    <a:pt x="237" y="97"/>
                  </a:cubicBezTo>
                  <a:cubicBezTo>
                    <a:pt x="238" y="94"/>
                    <a:pt x="234" y="90"/>
                    <a:pt x="231" y="90"/>
                  </a:cubicBezTo>
                  <a:close/>
                  <a:moveTo>
                    <a:pt x="250" y="84"/>
                  </a:moveTo>
                  <a:cubicBezTo>
                    <a:pt x="250" y="85"/>
                    <a:pt x="250" y="85"/>
                    <a:pt x="250" y="85"/>
                  </a:cubicBezTo>
                  <a:cubicBezTo>
                    <a:pt x="245" y="85"/>
                    <a:pt x="245" y="85"/>
                    <a:pt x="242" y="87"/>
                  </a:cubicBezTo>
                  <a:cubicBezTo>
                    <a:pt x="242" y="88"/>
                    <a:pt x="242" y="88"/>
                    <a:pt x="241" y="89"/>
                  </a:cubicBezTo>
                  <a:cubicBezTo>
                    <a:pt x="242" y="89"/>
                    <a:pt x="242" y="90"/>
                    <a:pt x="244" y="90"/>
                  </a:cubicBezTo>
                  <a:cubicBezTo>
                    <a:pt x="246" y="89"/>
                    <a:pt x="246" y="89"/>
                    <a:pt x="246" y="89"/>
                  </a:cubicBezTo>
                  <a:cubicBezTo>
                    <a:pt x="246" y="89"/>
                    <a:pt x="252" y="89"/>
                    <a:pt x="253" y="89"/>
                  </a:cubicBezTo>
                  <a:cubicBezTo>
                    <a:pt x="254" y="89"/>
                    <a:pt x="254" y="91"/>
                    <a:pt x="254" y="92"/>
                  </a:cubicBezTo>
                  <a:cubicBezTo>
                    <a:pt x="256" y="92"/>
                    <a:pt x="257" y="92"/>
                    <a:pt x="258" y="92"/>
                  </a:cubicBezTo>
                  <a:cubicBezTo>
                    <a:pt x="258" y="92"/>
                    <a:pt x="258" y="91"/>
                    <a:pt x="258" y="90"/>
                  </a:cubicBezTo>
                  <a:cubicBezTo>
                    <a:pt x="258" y="89"/>
                    <a:pt x="260" y="89"/>
                    <a:pt x="261" y="88"/>
                  </a:cubicBezTo>
                  <a:cubicBezTo>
                    <a:pt x="261" y="88"/>
                    <a:pt x="262" y="87"/>
                    <a:pt x="260" y="88"/>
                  </a:cubicBezTo>
                  <a:cubicBezTo>
                    <a:pt x="260" y="86"/>
                    <a:pt x="260" y="87"/>
                    <a:pt x="260" y="85"/>
                  </a:cubicBezTo>
                  <a:cubicBezTo>
                    <a:pt x="259" y="85"/>
                    <a:pt x="257" y="85"/>
                    <a:pt x="256" y="85"/>
                  </a:cubicBezTo>
                  <a:cubicBezTo>
                    <a:pt x="254" y="85"/>
                    <a:pt x="253" y="83"/>
                    <a:pt x="250" y="84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6" name="Freeform 296">
              <a:extLst>
                <a:ext uri="{FF2B5EF4-FFF2-40B4-BE49-F238E27FC236}">
                  <a16:creationId xmlns:a16="http://schemas.microsoft.com/office/drawing/2014/main" xmlns="" id="{F732FAA9-4C22-4EEE-B478-E37C89A4F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969" y="3721867"/>
              <a:ext cx="253294" cy="422162"/>
            </a:xfrm>
            <a:custGeom>
              <a:avLst/>
              <a:gdLst>
                <a:gd name="T0" fmla="*/ 2 w 72"/>
                <a:gd name="T1" fmla="*/ 97 h 120"/>
                <a:gd name="T2" fmla="*/ 6 w 72"/>
                <a:gd name="T3" fmla="*/ 97 h 120"/>
                <a:gd name="T4" fmla="*/ 11 w 72"/>
                <a:gd name="T5" fmla="*/ 103 h 120"/>
                <a:gd name="T6" fmla="*/ 15 w 72"/>
                <a:gd name="T7" fmla="*/ 110 h 120"/>
                <a:gd name="T8" fmla="*/ 29 w 72"/>
                <a:gd name="T9" fmla="*/ 118 h 120"/>
                <a:gd name="T10" fmla="*/ 39 w 72"/>
                <a:gd name="T11" fmla="*/ 116 h 120"/>
                <a:gd name="T12" fmla="*/ 52 w 72"/>
                <a:gd name="T13" fmla="*/ 116 h 120"/>
                <a:gd name="T14" fmla="*/ 61 w 72"/>
                <a:gd name="T15" fmla="*/ 119 h 120"/>
                <a:gd name="T16" fmla="*/ 71 w 72"/>
                <a:gd name="T17" fmla="*/ 120 h 120"/>
                <a:gd name="T18" fmla="*/ 72 w 72"/>
                <a:gd name="T19" fmla="*/ 111 h 120"/>
                <a:gd name="T20" fmla="*/ 61 w 72"/>
                <a:gd name="T21" fmla="*/ 99 h 120"/>
                <a:gd name="T22" fmla="*/ 53 w 72"/>
                <a:gd name="T23" fmla="*/ 84 h 120"/>
                <a:gd name="T24" fmla="*/ 52 w 72"/>
                <a:gd name="T25" fmla="*/ 76 h 120"/>
                <a:gd name="T26" fmla="*/ 60 w 72"/>
                <a:gd name="T27" fmla="*/ 59 h 120"/>
                <a:gd name="T28" fmla="*/ 51 w 72"/>
                <a:gd name="T29" fmla="*/ 44 h 120"/>
                <a:gd name="T30" fmla="*/ 64 w 72"/>
                <a:gd name="T31" fmla="*/ 38 h 120"/>
                <a:gd name="T32" fmla="*/ 62 w 72"/>
                <a:gd name="T33" fmla="*/ 29 h 120"/>
                <a:gd name="T34" fmla="*/ 61 w 72"/>
                <a:gd name="T35" fmla="*/ 18 h 120"/>
                <a:gd name="T36" fmla="*/ 60 w 72"/>
                <a:gd name="T37" fmla="*/ 11 h 120"/>
                <a:gd name="T38" fmla="*/ 53 w 72"/>
                <a:gd name="T39" fmla="*/ 0 h 120"/>
                <a:gd name="T40" fmla="*/ 55 w 72"/>
                <a:gd name="T41" fmla="*/ 11 h 120"/>
                <a:gd name="T42" fmla="*/ 49 w 72"/>
                <a:gd name="T43" fmla="*/ 21 h 120"/>
                <a:gd name="T44" fmla="*/ 45 w 72"/>
                <a:gd name="T45" fmla="*/ 30 h 120"/>
                <a:gd name="T46" fmla="*/ 41 w 72"/>
                <a:gd name="T47" fmla="*/ 38 h 120"/>
                <a:gd name="T48" fmla="*/ 35 w 72"/>
                <a:gd name="T49" fmla="*/ 45 h 120"/>
                <a:gd name="T50" fmla="*/ 31 w 72"/>
                <a:gd name="T51" fmla="*/ 55 h 120"/>
                <a:gd name="T52" fmla="*/ 25 w 72"/>
                <a:gd name="T53" fmla="*/ 63 h 120"/>
                <a:gd name="T54" fmla="*/ 23 w 72"/>
                <a:gd name="T55" fmla="*/ 74 h 120"/>
                <a:gd name="T56" fmla="*/ 16 w 72"/>
                <a:gd name="T57" fmla="*/ 73 h 120"/>
                <a:gd name="T58" fmla="*/ 10 w 72"/>
                <a:gd name="T59" fmla="*/ 73 h 120"/>
                <a:gd name="T60" fmla="*/ 2 w 72"/>
                <a:gd name="T61" fmla="*/ 82 h 120"/>
                <a:gd name="T62" fmla="*/ 2 w 72"/>
                <a:gd name="T63" fmla="*/ 88 h 120"/>
                <a:gd name="T64" fmla="*/ 1 w 72"/>
                <a:gd name="T65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20">
                  <a:moveTo>
                    <a:pt x="1" y="95"/>
                  </a:moveTo>
                  <a:cubicBezTo>
                    <a:pt x="2" y="95"/>
                    <a:pt x="2" y="97"/>
                    <a:pt x="2" y="97"/>
                  </a:cubicBezTo>
                  <a:cubicBezTo>
                    <a:pt x="3" y="97"/>
                    <a:pt x="5" y="95"/>
                    <a:pt x="6" y="95"/>
                  </a:cubicBezTo>
                  <a:cubicBezTo>
                    <a:pt x="7" y="95"/>
                    <a:pt x="6" y="97"/>
                    <a:pt x="6" y="97"/>
                  </a:cubicBezTo>
                  <a:cubicBezTo>
                    <a:pt x="4" y="103"/>
                    <a:pt x="10" y="101"/>
                    <a:pt x="13" y="100"/>
                  </a:cubicBezTo>
                  <a:cubicBezTo>
                    <a:pt x="12" y="101"/>
                    <a:pt x="12" y="102"/>
                    <a:pt x="11" y="103"/>
                  </a:cubicBezTo>
                  <a:cubicBezTo>
                    <a:pt x="11" y="103"/>
                    <a:pt x="13" y="109"/>
                    <a:pt x="14" y="109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5" y="110"/>
                    <a:pt x="15" y="115"/>
                    <a:pt x="14" y="118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8"/>
                    <a:pt x="32" y="118"/>
                    <a:pt x="34" y="117"/>
                  </a:cubicBezTo>
                  <a:cubicBezTo>
                    <a:pt x="35" y="116"/>
                    <a:pt x="36" y="118"/>
                    <a:pt x="39" y="116"/>
                  </a:cubicBezTo>
                  <a:cubicBezTo>
                    <a:pt x="42" y="115"/>
                    <a:pt x="45" y="116"/>
                    <a:pt x="45" y="116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4" y="115"/>
                    <a:pt x="57" y="116"/>
                    <a:pt x="58" y="117"/>
                  </a:cubicBezTo>
                  <a:cubicBezTo>
                    <a:pt x="59" y="119"/>
                    <a:pt x="59" y="119"/>
                    <a:pt x="61" y="119"/>
                  </a:cubicBezTo>
                  <a:cubicBezTo>
                    <a:pt x="63" y="119"/>
                    <a:pt x="64" y="118"/>
                    <a:pt x="66" y="119"/>
                  </a:cubicBezTo>
                  <a:cubicBezTo>
                    <a:pt x="69" y="119"/>
                    <a:pt x="71" y="120"/>
                    <a:pt x="71" y="120"/>
                  </a:cubicBezTo>
                  <a:cubicBezTo>
                    <a:pt x="71" y="120"/>
                    <a:pt x="70" y="117"/>
                    <a:pt x="70" y="116"/>
                  </a:cubicBezTo>
                  <a:cubicBezTo>
                    <a:pt x="69" y="114"/>
                    <a:pt x="72" y="111"/>
                    <a:pt x="72" y="111"/>
                  </a:cubicBezTo>
                  <a:cubicBezTo>
                    <a:pt x="72" y="111"/>
                    <a:pt x="68" y="108"/>
                    <a:pt x="66" y="104"/>
                  </a:cubicBezTo>
                  <a:cubicBezTo>
                    <a:pt x="64" y="101"/>
                    <a:pt x="64" y="102"/>
                    <a:pt x="61" y="99"/>
                  </a:cubicBezTo>
                  <a:cubicBezTo>
                    <a:pt x="58" y="96"/>
                    <a:pt x="59" y="95"/>
                    <a:pt x="57" y="92"/>
                  </a:cubicBezTo>
                  <a:cubicBezTo>
                    <a:pt x="55" y="89"/>
                    <a:pt x="54" y="86"/>
                    <a:pt x="53" y="84"/>
                  </a:cubicBezTo>
                  <a:cubicBezTo>
                    <a:pt x="53" y="81"/>
                    <a:pt x="51" y="81"/>
                    <a:pt x="50" y="80"/>
                  </a:cubicBezTo>
                  <a:cubicBezTo>
                    <a:pt x="48" y="79"/>
                    <a:pt x="49" y="77"/>
                    <a:pt x="52" y="76"/>
                  </a:cubicBezTo>
                  <a:cubicBezTo>
                    <a:pt x="54" y="75"/>
                    <a:pt x="58" y="65"/>
                    <a:pt x="58" y="65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59" y="52"/>
                    <a:pt x="58" y="51"/>
                  </a:cubicBezTo>
                  <a:cubicBezTo>
                    <a:pt x="56" y="50"/>
                    <a:pt x="53" y="45"/>
                    <a:pt x="51" y="44"/>
                  </a:cubicBezTo>
                  <a:cubicBezTo>
                    <a:pt x="50" y="43"/>
                    <a:pt x="51" y="40"/>
                    <a:pt x="53" y="38"/>
                  </a:cubicBezTo>
                  <a:cubicBezTo>
                    <a:pt x="55" y="37"/>
                    <a:pt x="64" y="38"/>
                    <a:pt x="64" y="38"/>
                  </a:cubicBezTo>
                  <a:cubicBezTo>
                    <a:pt x="64" y="38"/>
                    <a:pt x="64" y="36"/>
                    <a:pt x="63" y="34"/>
                  </a:cubicBezTo>
                  <a:cubicBezTo>
                    <a:pt x="62" y="32"/>
                    <a:pt x="63" y="30"/>
                    <a:pt x="62" y="29"/>
                  </a:cubicBezTo>
                  <a:cubicBezTo>
                    <a:pt x="61" y="27"/>
                    <a:pt x="60" y="24"/>
                    <a:pt x="60" y="21"/>
                  </a:cubicBezTo>
                  <a:cubicBezTo>
                    <a:pt x="60" y="19"/>
                    <a:pt x="61" y="18"/>
                    <a:pt x="61" y="18"/>
                  </a:cubicBezTo>
                  <a:cubicBezTo>
                    <a:pt x="61" y="18"/>
                    <a:pt x="61" y="17"/>
                    <a:pt x="61" y="15"/>
                  </a:cubicBezTo>
                  <a:cubicBezTo>
                    <a:pt x="62" y="14"/>
                    <a:pt x="61" y="12"/>
                    <a:pt x="60" y="11"/>
                  </a:cubicBezTo>
                  <a:cubicBezTo>
                    <a:pt x="58" y="9"/>
                    <a:pt x="60" y="8"/>
                    <a:pt x="59" y="6"/>
                  </a:cubicBezTo>
                  <a:cubicBezTo>
                    <a:pt x="57" y="4"/>
                    <a:pt x="53" y="0"/>
                    <a:pt x="53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5" y="9"/>
                    <a:pt x="55" y="11"/>
                  </a:cubicBezTo>
                  <a:cubicBezTo>
                    <a:pt x="55" y="12"/>
                    <a:pt x="54" y="19"/>
                    <a:pt x="52" y="19"/>
                  </a:cubicBezTo>
                  <a:cubicBezTo>
                    <a:pt x="50" y="19"/>
                    <a:pt x="49" y="19"/>
                    <a:pt x="49" y="21"/>
                  </a:cubicBezTo>
                  <a:cubicBezTo>
                    <a:pt x="49" y="22"/>
                    <a:pt x="47" y="24"/>
                    <a:pt x="46" y="26"/>
                  </a:cubicBezTo>
                  <a:cubicBezTo>
                    <a:pt x="44" y="27"/>
                    <a:pt x="46" y="28"/>
                    <a:pt x="45" y="30"/>
                  </a:cubicBezTo>
                  <a:cubicBezTo>
                    <a:pt x="44" y="32"/>
                    <a:pt x="44" y="34"/>
                    <a:pt x="43" y="34"/>
                  </a:cubicBezTo>
                  <a:cubicBezTo>
                    <a:pt x="41" y="35"/>
                    <a:pt x="41" y="38"/>
                    <a:pt x="41" y="38"/>
                  </a:cubicBezTo>
                  <a:cubicBezTo>
                    <a:pt x="41" y="38"/>
                    <a:pt x="43" y="41"/>
                    <a:pt x="41" y="42"/>
                  </a:cubicBezTo>
                  <a:cubicBezTo>
                    <a:pt x="40" y="43"/>
                    <a:pt x="37" y="45"/>
                    <a:pt x="35" y="45"/>
                  </a:cubicBezTo>
                  <a:cubicBezTo>
                    <a:pt x="33" y="46"/>
                    <a:pt x="33" y="46"/>
                    <a:pt x="32" y="49"/>
                  </a:cubicBezTo>
                  <a:cubicBezTo>
                    <a:pt x="32" y="52"/>
                    <a:pt x="33" y="53"/>
                    <a:pt x="31" y="55"/>
                  </a:cubicBezTo>
                  <a:cubicBezTo>
                    <a:pt x="29" y="56"/>
                    <a:pt x="30" y="56"/>
                    <a:pt x="29" y="59"/>
                  </a:cubicBezTo>
                  <a:cubicBezTo>
                    <a:pt x="28" y="62"/>
                    <a:pt x="26" y="61"/>
                    <a:pt x="25" y="63"/>
                  </a:cubicBezTo>
                  <a:cubicBezTo>
                    <a:pt x="24" y="66"/>
                    <a:pt x="23" y="67"/>
                    <a:pt x="23" y="69"/>
                  </a:cubicBezTo>
                  <a:cubicBezTo>
                    <a:pt x="23" y="71"/>
                    <a:pt x="25" y="73"/>
                    <a:pt x="23" y="74"/>
                  </a:cubicBezTo>
                  <a:cubicBezTo>
                    <a:pt x="21" y="75"/>
                    <a:pt x="21" y="80"/>
                    <a:pt x="17" y="79"/>
                  </a:cubicBezTo>
                  <a:cubicBezTo>
                    <a:pt x="17" y="77"/>
                    <a:pt x="18" y="74"/>
                    <a:pt x="16" y="73"/>
                  </a:cubicBezTo>
                  <a:cubicBezTo>
                    <a:pt x="14" y="72"/>
                    <a:pt x="13" y="72"/>
                    <a:pt x="13" y="72"/>
                  </a:cubicBezTo>
                  <a:cubicBezTo>
                    <a:pt x="13" y="72"/>
                    <a:pt x="12" y="71"/>
                    <a:pt x="10" y="73"/>
                  </a:cubicBezTo>
                  <a:cubicBezTo>
                    <a:pt x="8" y="75"/>
                    <a:pt x="4" y="74"/>
                    <a:pt x="4" y="76"/>
                  </a:cubicBezTo>
                  <a:cubicBezTo>
                    <a:pt x="3" y="79"/>
                    <a:pt x="3" y="82"/>
                    <a:pt x="2" y="82"/>
                  </a:cubicBezTo>
                  <a:cubicBezTo>
                    <a:pt x="0" y="83"/>
                    <a:pt x="1" y="83"/>
                    <a:pt x="1" y="85"/>
                  </a:cubicBezTo>
                  <a:cubicBezTo>
                    <a:pt x="1" y="87"/>
                    <a:pt x="2" y="88"/>
                    <a:pt x="2" y="88"/>
                  </a:cubicBezTo>
                  <a:cubicBezTo>
                    <a:pt x="1" y="91"/>
                    <a:pt x="1" y="91"/>
                    <a:pt x="1" y="91"/>
                  </a:cubicBezTo>
                  <a:lnTo>
                    <a:pt x="1" y="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7" name="Freeform 297">
              <a:extLst>
                <a:ext uri="{FF2B5EF4-FFF2-40B4-BE49-F238E27FC236}">
                  <a16:creationId xmlns:a16="http://schemas.microsoft.com/office/drawing/2014/main" xmlns="" id="{BF69CCED-5035-416F-967A-02D1E7C86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969" y="3721867"/>
              <a:ext cx="253294" cy="422162"/>
            </a:xfrm>
            <a:custGeom>
              <a:avLst/>
              <a:gdLst>
                <a:gd name="T0" fmla="*/ 2 w 72"/>
                <a:gd name="T1" fmla="*/ 97 h 120"/>
                <a:gd name="T2" fmla="*/ 6 w 72"/>
                <a:gd name="T3" fmla="*/ 97 h 120"/>
                <a:gd name="T4" fmla="*/ 11 w 72"/>
                <a:gd name="T5" fmla="*/ 103 h 120"/>
                <a:gd name="T6" fmla="*/ 15 w 72"/>
                <a:gd name="T7" fmla="*/ 110 h 120"/>
                <a:gd name="T8" fmla="*/ 29 w 72"/>
                <a:gd name="T9" fmla="*/ 118 h 120"/>
                <a:gd name="T10" fmla="*/ 39 w 72"/>
                <a:gd name="T11" fmla="*/ 116 h 120"/>
                <a:gd name="T12" fmla="*/ 52 w 72"/>
                <a:gd name="T13" fmla="*/ 116 h 120"/>
                <a:gd name="T14" fmla="*/ 61 w 72"/>
                <a:gd name="T15" fmla="*/ 119 h 120"/>
                <a:gd name="T16" fmla="*/ 71 w 72"/>
                <a:gd name="T17" fmla="*/ 120 h 120"/>
                <a:gd name="T18" fmla="*/ 72 w 72"/>
                <a:gd name="T19" fmla="*/ 111 h 120"/>
                <a:gd name="T20" fmla="*/ 61 w 72"/>
                <a:gd name="T21" fmla="*/ 99 h 120"/>
                <a:gd name="T22" fmla="*/ 53 w 72"/>
                <a:gd name="T23" fmla="*/ 84 h 120"/>
                <a:gd name="T24" fmla="*/ 52 w 72"/>
                <a:gd name="T25" fmla="*/ 76 h 120"/>
                <a:gd name="T26" fmla="*/ 60 w 72"/>
                <a:gd name="T27" fmla="*/ 59 h 120"/>
                <a:gd name="T28" fmla="*/ 51 w 72"/>
                <a:gd name="T29" fmla="*/ 44 h 120"/>
                <a:gd name="T30" fmla="*/ 64 w 72"/>
                <a:gd name="T31" fmla="*/ 38 h 120"/>
                <a:gd name="T32" fmla="*/ 62 w 72"/>
                <a:gd name="T33" fmla="*/ 29 h 120"/>
                <a:gd name="T34" fmla="*/ 61 w 72"/>
                <a:gd name="T35" fmla="*/ 18 h 120"/>
                <a:gd name="T36" fmla="*/ 60 w 72"/>
                <a:gd name="T37" fmla="*/ 11 h 120"/>
                <a:gd name="T38" fmla="*/ 53 w 72"/>
                <a:gd name="T39" fmla="*/ 0 h 120"/>
                <a:gd name="T40" fmla="*/ 55 w 72"/>
                <a:gd name="T41" fmla="*/ 11 h 120"/>
                <a:gd name="T42" fmla="*/ 49 w 72"/>
                <a:gd name="T43" fmla="*/ 21 h 120"/>
                <a:gd name="T44" fmla="*/ 45 w 72"/>
                <a:gd name="T45" fmla="*/ 30 h 120"/>
                <a:gd name="T46" fmla="*/ 41 w 72"/>
                <a:gd name="T47" fmla="*/ 38 h 120"/>
                <a:gd name="T48" fmla="*/ 35 w 72"/>
                <a:gd name="T49" fmla="*/ 45 h 120"/>
                <a:gd name="T50" fmla="*/ 31 w 72"/>
                <a:gd name="T51" fmla="*/ 55 h 120"/>
                <a:gd name="T52" fmla="*/ 25 w 72"/>
                <a:gd name="T53" fmla="*/ 63 h 120"/>
                <a:gd name="T54" fmla="*/ 23 w 72"/>
                <a:gd name="T55" fmla="*/ 74 h 120"/>
                <a:gd name="T56" fmla="*/ 16 w 72"/>
                <a:gd name="T57" fmla="*/ 73 h 120"/>
                <a:gd name="T58" fmla="*/ 10 w 72"/>
                <a:gd name="T59" fmla="*/ 73 h 120"/>
                <a:gd name="T60" fmla="*/ 2 w 72"/>
                <a:gd name="T61" fmla="*/ 82 h 120"/>
                <a:gd name="T62" fmla="*/ 2 w 72"/>
                <a:gd name="T63" fmla="*/ 88 h 120"/>
                <a:gd name="T64" fmla="*/ 1 w 72"/>
                <a:gd name="T65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20">
                  <a:moveTo>
                    <a:pt x="1" y="95"/>
                  </a:moveTo>
                  <a:cubicBezTo>
                    <a:pt x="2" y="95"/>
                    <a:pt x="2" y="97"/>
                    <a:pt x="2" y="97"/>
                  </a:cubicBezTo>
                  <a:cubicBezTo>
                    <a:pt x="3" y="97"/>
                    <a:pt x="5" y="95"/>
                    <a:pt x="6" y="95"/>
                  </a:cubicBezTo>
                  <a:cubicBezTo>
                    <a:pt x="7" y="95"/>
                    <a:pt x="6" y="97"/>
                    <a:pt x="6" y="97"/>
                  </a:cubicBezTo>
                  <a:cubicBezTo>
                    <a:pt x="4" y="103"/>
                    <a:pt x="10" y="101"/>
                    <a:pt x="13" y="100"/>
                  </a:cubicBezTo>
                  <a:cubicBezTo>
                    <a:pt x="12" y="101"/>
                    <a:pt x="12" y="102"/>
                    <a:pt x="11" y="103"/>
                  </a:cubicBezTo>
                  <a:cubicBezTo>
                    <a:pt x="11" y="103"/>
                    <a:pt x="13" y="109"/>
                    <a:pt x="14" y="109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5" y="110"/>
                    <a:pt x="15" y="115"/>
                    <a:pt x="14" y="118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8"/>
                    <a:pt x="32" y="118"/>
                    <a:pt x="34" y="117"/>
                  </a:cubicBezTo>
                  <a:cubicBezTo>
                    <a:pt x="35" y="116"/>
                    <a:pt x="36" y="118"/>
                    <a:pt x="39" y="116"/>
                  </a:cubicBezTo>
                  <a:cubicBezTo>
                    <a:pt x="42" y="115"/>
                    <a:pt x="45" y="116"/>
                    <a:pt x="45" y="116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4" y="115"/>
                    <a:pt x="57" y="116"/>
                    <a:pt x="58" y="117"/>
                  </a:cubicBezTo>
                  <a:cubicBezTo>
                    <a:pt x="59" y="119"/>
                    <a:pt x="59" y="119"/>
                    <a:pt x="61" y="119"/>
                  </a:cubicBezTo>
                  <a:cubicBezTo>
                    <a:pt x="63" y="119"/>
                    <a:pt x="64" y="118"/>
                    <a:pt x="66" y="119"/>
                  </a:cubicBezTo>
                  <a:cubicBezTo>
                    <a:pt x="69" y="119"/>
                    <a:pt x="71" y="120"/>
                    <a:pt x="71" y="120"/>
                  </a:cubicBezTo>
                  <a:cubicBezTo>
                    <a:pt x="71" y="120"/>
                    <a:pt x="70" y="117"/>
                    <a:pt x="70" y="116"/>
                  </a:cubicBezTo>
                  <a:cubicBezTo>
                    <a:pt x="69" y="114"/>
                    <a:pt x="72" y="111"/>
                    <a:pt x="72" y="111"/>
                  </a:cubicBezTo>
                  <a:cubicBezTo>
                    <a:pt x="72" y="111"/>
                    <a:pt x="68" y="108"/>
                    <a:pt x="66" y="104"/>
                  </a:cubicBezTo>
                  <a:cubicBezTo>
                    <a:pt x="64" y="101"/>
                    <a:pt x="64" y="102"/>
                    <a:pt x="61" y="99"/>
                  </a:cubicBezTo>
                  <a:cubicBezTo>
                    <a:pt x="58" y="96"/>
                    <a:pt x="59" y="95"/>
                    <a:pt x="57" y="92"/>
                  </a:cubicBezTo>
                  <a:cubicBezTo>
                    <a:pt x="55" y="89"/>
                    <a:pt x="54" y="86"/>
                    <a:pt x="53" y="84"/>
                  </a:cubicBezTo>
                  <a:cubicBezTo>
                    <a:pt x="53" y="81"/>
                    <a:pt x="51" y="81"/>
                    <a:pt x="50" y="80"/>
                  </a:cubicBezTo>
                  <a:cubicBezTo>
                    <a:pt x="48" y="79"/>
                    <a:pt x="49" y="77"/>
                    <a:pt x="52" y="76"/>
                  </a:cubicBezTo>
                  <a:cubicBezTo>
                    <a:pt x="54" y="75"/>
                    <a:pt x="58" y="65"/>
                    <a:pt x="58" y="65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59" y="52"/>
                    <a:pt x="58" y="51"/>
                  </a:cubicBezTo>
                  <a:cubicBezTo>
                    <a:pt x="56" y="50"/>
                    <a:pt x="53" y="45"/>
                    <a:pt x="51" y="44"/>
                  </a:cubicBezTo>
                  <a:cubicBezTo>
                    <a:pt x="50" y="43"/>
                    <a:pt x="51" y="40"/>
                    <a:pt x="53" y="38"/>
                  </a:cubicBezTo>
                  <a:cubicBezTo>
                    <a:pt x="55" y="37"/>
                    <a:pt x="64" y="38"/>
                    <a:pt x="64" y="38"/>
                  </a:cubicBezTo>
                  <a:cubicBezTo>
                    <a:pt x="64" y="38"/>
                    <a:pt x="64" y="36"/>
                    <a:pt x="63" y="34"/>
                  </a:cubicBezTo>
                  <a:cubicBezTo>
                    <a:pt x="62" y="32"/>
                    <a:pt x="63" y="30"/>
                    <a:pt x="62" y="29"/>
                  </a:cubicBezTo>
                  <a:cubicBezTo>
                    <a:pt x="61" y="27"/>
                    <a:pt x="60" y="24"/>
                    <a:pt x="60" y="21"/>
                  </a:cubicBezTo>
                  <a:cubicBezTo>
                    <a:pt x="60" y="19"/>
                    <a:pt x="61" y="18"/>
                    <a:pt x="61" y="18"/>
                  </a:cubicBezTo>
                  <a:cubicBezTo>
                    <a:pt x="61" y="18"/>
                    <a:pt x="61" y="17"/>
                    <a:pt x="61" y="15"/>
                  </a:cubicBezTo>
                  <a:cubicBezTo>
                    <a:pt x="62" y="14"/>
                    <a:pt x="61" y="12"/>
                    <a:pt x="60" y="11"/>
                  </a:cubicBezTo>
                  <a:cubicBezTo>
                    <a:pt x="58" y="9"/>
                    <a:pt x="60" y="8"/>
                    <a:pt x="59" y="6"/>
                  </a:cubicBezTo>
                  <a:cubicBezTo>
                    <a:pt x="57" y="4"/>
                    <a:pt x="53" y="0"/>
                    <a:pt x="53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5" y="9"/>
                    <a:pt x="55" y="11"/>
                  </a:cubicBezTo>
                  <a:cubicBezTo>
                    <a:pt x="55" y="12"/>
                    <a:pt x="54" y="19"/>
                    <a:pt x="52" y="19"/>
                  </a:cubicBezTo>
                  <a:cubicBezTo>
                    <a:pt x="50" y="19"/>
                    <a:pt x="49" y="19"/>
                    <a:pt x="49" y="21"/>
                  </a:cubicBezTo>
                  <a:cubicBezTo>
                    <a:pt x="49" y="22"/>
                    <a:pt x="47" y="24"/>
                    <a:pt x="46" y="26"/>
                  </a:cubicBezTo>
                  <a:cubicBezTo>
                    <a:pt x="44" y="27"/>
                    <a:pt x="46" y="28"/>
                    <a:pt x="45" y="30"/>
                  </a:cubicBezTo>
                  <a:cubicBezTo>
                    <a:pt x="44" y="32"/>
                    <a:pt x="44" y="34"/>
                    <a:pt x="43" y="34"/>
                  </a:cubicBezTo>
                  <a:cubicBezTo>
                    <a:pt x="41" y="35"/>
                    <a:pt x="41" y="38"/>
                    <a:pt x="41" y="38"/>
                  </a:cubicBezTo>
                  <a:cubicBezTo>
                    <a:pt x="41" y="38"/>
                    <a:pt x="43" y="41"/>
                    <a:pt x="41" y="42"/>
                  </a:cubicBezTo>
                  <a:cubicBezTo>
                    <a:pt x="40" y="43"/>
                    <a:pt x="37" y="45"/>
                    <a:pt x="35" y="45"/>
                  </a:cubicBezTo>
                  <a:cubicBezTo>
                    <a:pt x="33" y="46"/>
                    <a:pt x="33" y="46"/>
                    <a:pt x="32" y="49"/>
                  </a:cubicBezTo>
                  <a:cubicBezTo>
                    <a:pt x="32" y="52"/>
                    <a:pt x="33" y="53"/>
                    <a:pt x="31" y="55"/>
                  </a:cubicBezTo>
                  <a:cubicBezTo>
                    <a:pt x="29" y="56"/>
                    <a:pt x="30" y="56"/>
                    <a:pt x="29" y="59"/>
                  </a:cubicBezTo>
                  <a:cubicBezTo>
                    <a:pt x="28" y="62"/>
                    <a:pt x="26" y="61"/>
                    <a:pt x="25" y="63"/>
                  </a:cubicBezTo>
                  <a:cubicBezTo>
                    <a:pt x="24" y="66"/>
                    <a:pt x="23" y="67"/>
                    <a:pt x="23" y="69"/>
                  </a:cubicBezTo>
                  <a:cubicBezTo>
                    <a:pt x="23" y="71"/>
                    <a:pt x="25" y="73"/>
                    <a:pt x="23" y="74"/>
                  </a:cubicBezTo>
                  <a:cubicBezTo>
                    <a:pt x="21" y="75"/>
                    <a:pt x="21" y="80"/>
                    <a:pt x="17" y="79"/>
                  </a:cubicBezTo>
                  <a:cubicBezTo>
                    <a:pt x="17" y="77"/>
                    <a:pt x="18" y="74"/>
                    <a:pt x="16" y="73"/>
                  </a:cubicBezTo>
                  <a:cubicBezTo>
                    <a:pt x="14" y="72"/>
                    <a:pt x="13" y="72"/>
                    <a:pt x="13" y="72"/>
                  </a:cubicBezTo>
                  <a:cubicBezTo>
                    <a:pt x="13" y="72"/>
                    <a:pt x="12" y="71"/>
                    <a:pt x="10" y="73"/>
                  </a:cubicBezTo>
                  <a:cubicBezTo>
                    <a:pt x="8" y="75"/>
                    <a:pt x="4" y="74"/>
                    <a:pt x="4" y="76"/>
                  </a:cubicBezTo>
                  <a:cubicBezTo>
                    <a:pt x="3" y="79"/>
                    <a:pt x="3" y="82"/>
                    <a:pt x="2" y="82"/>
                  </a:cubicBezTo>
                  <a:cubicBezTo>
                    <a:pt x="0" y="83"/>
                    <a:pt x="1" y="83"/>
                    <a:pt x="1" y="85"/>
                  </a:cubicBezTo>
                  <a:cubicBezTo>
                    <a:pt x="1" y="87"/>
                    <a:pt x="2" y="88"/>
                    <a:pt x="2" y="88"/>
                  </a:cubicBezTo>
                  <a:cubicBezTo>
                    <a:pt x="1" y="91"/>
                    <a:pt x="1" y="91"/>
                    <a:pt x="1" y="91"/>
                  </a:cubicBezTo>
                  <a:lnTo>
                    <a:pt x="1" y="95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8" name="Freeform 298">
              <a:extLst>
                <a:ext uri="{FF2B5EF4-FFF2-40B4-BE49-F238E27FC236}">
                  <a16:creationId xmlns:a16="http://schemas.microsoft.com/office/drawing/2014/main" xmlns="" id="{D18D57C1-6337-4EA3-807D-75776775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1851" y="3671565"/>
              <a:ext cx="165269" cy="181441"/>
            </a:xfrm>
            <a:custGeom>
              <a:avLst/>
              <a:gdLst>
                <a:gd name="T0" fmla="*/ 5 w 47"/>
                <a:gd name="T1" fmla="*/ 39 h 51"/>
                <a:gd name="T2" fmla="*/ 7 w 47"/>
                <a:gd name="T3" fmla="*/ 43 h 51"/>
                <a:gd name="T4" fmla="*/ 8 w 47"/>
                <a:gd name="T5" fmla="*/ 43 h 51"/>
                <a:gd name="T6" fmla="*/ 9 w 47"/>
                <a:gd name="T7" fmla="*/ 48 h 51"/>
                <a:gd name="T8" fmla="*/ 13 w 47"/>
                <a:gd name="T9" fmla="*/ 47 h 51"/>
                <a:gd name="T10" fmla="*/ 13 w 47"/>
                <a:gd name="T11" fmla="*/ 50 h 51"/>
                <a:gd name="T12" fmla="*/ 17 w 47"/>
                <a:gd name="T13" fmla="*/ 51 h 51"/>
                <a:gd name="T14" fmla="*/ 17 w 47"/>
                <a:gd name="T15" fmla="*/ 51 h 51"/>
                <a:gd name="T16" fmla="*/ 21 w 47"/>
                <a:gd name="T17" fmla="*/ 46 h 51"/>
                <a:gd name="T18" fmla="*/ 24 w 47"/>
                <a:gd name="T19" fmla="*/ 45 h 51"/>
                <a:gd name="T20" fmla="*/ 25 w 47"/>
                <a:gd name="T21" fmla="*/ 43 h 51"/>
                <a:gd name="T22" fmla="*/ 31 w 47"/>
                <a:gd name="T23" fmla="*/ 42 h 51"/>
                <a:gd name="T24" fmla="*/ 34 w 47"/>
                <a:gd name="T25" fmla="*/ 44 h 51"/>
                <a:gd name="T26" fmla="*/ 35 w 47"/>
                <a:gd name="T27" fmla="*/ 40 h 51"/>
                <a:gd name="T28" fmla="*/ 37 w 47"/>
                <a:gd name="T29" fmla="*/ 39 h 51"/>
                <a:gd name="T30" fmla="*/ 42 w 47"/>
                <a:gd name="T31" fmla="*/ 37 h 51"/>
                <a:gd name="T32" fmla="*/ 44 w 47"/>
                <a:gd name="T33" fmla="*/ 35 h 51"/>
                <a:gd name="T34" fmla="*/ 44 w 47"/>
                <a:gd name="T35" fmla="*/ 31 h 51"/>
                <a:gd name="T36" fmla="*/ 45 w 47"/>
                <a:gd name="T37" fmla="*/ 26 h 51"/>
                <a:gd name="T38" fmla="*/ 47 w 47"/>
                <a:gd name="T39" fmla="*/ 21 h 51"/>
                <a:gd name="T40" fmla="*/ 46 w 47"/>
                <a:gd name="T41" fmla="*/ 17 h 51"/>
                <a:gd name="T42" fmla="*/ 45 w 47"/>
                <a:gd name="T43" fmla="*/ 12 h 51"/>
                <a:gd name="T44" fmla="*/ 43 w 47"/>
                <a:gd name="T45" fmla="*/ 8 h 51"/>
                <a:gd name="T46" fmla="*/ 43 w 47"/>
                <a:gd name="T47" fmla="*/ 3 h 51"/>
                <a:gd name="T48" fmla="*/ 39 w 47"/>
                <a:gd name="T49" fmla="*/ 4 h 51"/>
                <a:gd name="T50" fmla="*/ 37 w 47"/>
                <a:gd name="T51" fmla="*/ 1 h 51"/>
                <a:gd name="T52" fmla="*/ 34 w 47"/>
                <a:gd name="T53" fmla="*/ 0 h 51"/>
                <a:gd name="T54" fmla="*/ 32 w 47"/>
                <a:gd name="T55" fmla="*/ 4 h 51"/>
                <a:gd name="T56" fmla="*/ 32 w 47"/>
                <a:gd name="T57" fmla="*/ 8 h 51"/>
                <a:gd name="T58" fmla="*/ 29 w 47"/>
                <a:gd name="T59" fmla="*/ 9 h 51"/>
                <a:gd name="T60" fmla="*/ 26 w 47"/>
                <a:gd name="T61" fmla="*/ 7 h 51"/>
                <a:gd name="T62" fmla="*/ 25 w 47"/>
                <a:gd name="T63" fmla="*/ 5 h 51"/>
                <a:gd name="T64" fmla="*/ 20 w 47"/>
                <a:gd name="T65" fmla="*/ 4 h 51"/>
                <a:gd name="T66" fmla="*/ 18 w 47"/>
                <a:gd name="T67" fmla="*/ 6 h 51"/>
                <a:gd name="T68" fmla="*/ 14 w 47"/>
                <a:gd name="T69" fmla="*/ 9 h 51"/>
                <a:gd name="T70" fmla="*/ 11 w 47"/>
                <a:gd name="T71" fmla="*/ 9 h 51"/>
                <a:gd name="T72" fmla="*/ 8 w 47"/>
                <a:gd name="T73" fmla="*/ 9 h 51"/>
                <a:gd name="T74" fmla="*/ 4 w 47"/>
                <a:gd name="T75" fmla="*/ 11 h 51"/>
                <a:gd name="T76" fmla="*/ 1 w 47"/>
                <a:gd name="T77" fmla="*/ 12 h 51"/>
                <a:gd name="T78" fmla="*/ 0 w 47"/>
                <a:gd name="T79" fmla="*/ 17 h 51"/>
                <a:gd name="T80" fmla="*/ 1 w 47"/>
                <a:gd name="T81" fmla="*/ 24 h 51"/>
                <a:gd name="T82" fmla="*/ 4 w 47"/>
                <a:gd name="T83" fmla="*/ 29 h 51"/>
                <a:gd name="T84" fmla="*/ 4 w 47"/>
                <a:gd name="T85" fmla="*/ 33 h 51"/>
                <a:gd name="T86" fmla="*/ 5 w 47"/>
                <a:gd name="T8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51">
                  <a:moveTo>
                    <a:pt x="5" y="39"/>
                  </a:moveTo>
                  <a:cubicBezTo>
                    <a:pt x="5" y="40"/>
                    <a:pt x="6" y="42"/>
                    <a:pt x="7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4"/>
                    <a:pt x="9" y="47"/>
                    <a:pt x="9" y="48"/>
                  </a:cubicBezTo>
                  <a:cubicBezTo>
                    <a:pt x="11" y="48"/>
                    <a:pt x="11" y="47"/>
                    <a:pt x="13" y="47"/>
                  </a:cubicBezTo>
                  <a:cubicBezTo>
                    <a:pt x="13" y="48"/>
                    <a:pt x="13" y="49"/>
                    <a:pt x="13" y="50"/>
                  </a:cubicBezTo>
                  <a:cubicBezTo>
                    <a:pt x="15" y="50"/>
                    <a:pt x="16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5" y="3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9" name="Freeform 299">
              <a:extLst>
                <a:ext uri="{FF2B5EF4-FFF2-40B4-BE49-F238E27FC236}">
                  <a16:creationId xmlns:a16="http://schemas.microsoft.com/office/drawing/2014/main" xmlns="" id="{803C353D-173A-4C9F-97E5-F105B77DA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1851" y="3671565"/>
              <a:ext cx="165269" cy="181441"/>
            </a:xfrm>
            <a:custGeom>
              <a:avLst/>
              <a:gdLst>
                <a:gd name="T0" fmla="*/ 5 w 47"/>
                <a:gd name="T1" fmla="*/ 39 h 51"/>
                <a:gd name="T2" fmla="*/ 7 w 47"/>
                <a:gd name="T3" fmla="*/ 43 h 51"/>
                <a:gd name="T4" fmla="*/ 8 w 47"/>
                <a:gd name="T5" fmla="*/ 43 h 51"/>
                <a:gd name="T6" fmla="*/ 9 w 47"/>
                <a:gd name="T7" fmla="*/ 48 h 51"/>
                <a:gd name="T8" fmla="*/ 13 w 47"/>
                <a:gd name="T9" fmla="*/ 47 h 51"/>
                <a:gd name="T10" fmla="*/ 13 w 47"/>
                <a:gd name="T11" fmla="*/ 50 h 51"/>
                <a:gd name="T12" fmla="*/ 17 w 47"/>
                <a:gd name="T13" fmla="*/ 51 h 51"/>
                <a:gd name="T14" fmla="*/ 17 w 47"/>
                <a:gd name="T15" fmla="*/ 51 h 51"/>
                <a:gd name="T16" fmla="*/ 21 w 47"/>
                <a:gd name="T17" fmla="*/ 46 h 51"/>
                <a:gd name="T18" fmla="*/ 24 w 47"/>
                <a:gd name="T19" fmla="*/ 45 h 51"/>
                <a:gd name="T20" fmla="*/ 25 w 47"/>
                <a:gd name="T21" fmla="*/ 43 h 51"/>
                <a:gd name="T22" fmla="*/ 31 w 47"/>
                <a:gd name="T23" fmla="*/ 42 h 51"/>
                <a:gd name="T24" fmla="*/ 34 w 47"/>
                <a:gd name="T25" fmla="*/ 44 h 51"/>
                <a:gd name="T26" fmla="*/ 35 w 47"/>
                <a:gd name="T27" fmla="*/ 40 h 51"/>
                <a:gd name="T28" fmla="*/ 37 w 47"/>
                <a:gd name="T29" fmla="*/ 39 h 51"/>
                <a:gd name="T30" fmla="*/ 42 w 47"/>
                <a:gd name="T31" fmla="*/ 37 h 51"/>
                <a:gd name="T32" fmla="*/ 44 w 47"/>
                <a:gd name="T33" fmla="*/ 35 h 51"/>
                <a:gd name="T34" fmla="*/ 44 w 47"/>
                <a:gd name="T35" fmla="*/ 31 h 51"/>
                <a:gd name="T36" fmla="*/ 45 w 47"/>
                <a:gd name="T37" fmla="*/ 26 h 51"/>
                <a:gd name="T38" fmla="*/ 47 w 47"/>
                <a:gd name="T39" fmla="*/ 21 h 51"/>
                <a:gd name="T40" fmla="*/ 46 w 47"/>
                <a:gd name="T41" fmla="*/ 17 h 51"/>
                <a:gd name="T42" fmla="*/ 45 w 47"/>
                <a:gd name="T43" fmla="*/ 12 h 51"/>
                <a:gd name="T44" fmla="*/ 43 w 47"/>
                <a:gd name="T45" fmla="*/ 8 h 51"/>
                <a:gd name="T46" fmla="*/ 43 w 47"/>
                <a:gd name="T47" fmla="*/ 3 h 51"/>
                <a:gd name="T48" fmla="*/ 39 w 47"/>
                <a:gd name="T49" fmla="*/ 4 h 51"/>
                <a:gd name="T50" fmla="*/ 37 w 47"/>
                <a:gd name="T51" fmla="*/ 1 h 51"/>
                <a:gd name="T52" fmla="*/ 34 w 47"/>
                <a:gd name="T53" fmla="*/ 0 h 51"/>
                <a:gd name="T54" fmla="*/ 32 w 47"/>
                <a:gd name="T55" fmla="*/ 4 h 51"/>
                <a:gd name="T56" fmla="*/ 32 w 47"/>
                <a:gd name="T57" fmla="*/ 8 h 51"/>
                <a:gd name="T58" fmla="*/ 29 w 47"/>
                <a:gd name="T59" fmla="*/ 9 h 51"/>
                <a:gd name="T60" fmla="*/ 26 w 47"/>
                <a:gd name="T61" fmla="*/ 7 h 51"/>
                <a:gd name="T62" fmla="*/ 25 w 47"/>
                <a:gd name="T63" fmla="*/ 5 h 51"/>
                <a:gd name="T64" fmla="*/ 20 w 47"/>
                <a:gd name="T65" fmla="*/ 4 h 51"/>
                <a:gd name="T66" fmla="*/ 18 w 47"/>
                <a:gd name="T67" fmla="*/ 6 h 51"/>
                <a:gd name="T68" fmla="*/ 14 w 47"/>
                <a:gd name="T69" fmla="*/ 9 h 51"/>
                <a:gd name="T70" fmla="*/ 11 w 47"/>
                <a:gd name="T71" fmla="*/ 9 h 51"/>
                <a:gd name="T72" fmla="*/ 8 w 47"/>
                <a:gd name="T73" fmla="*/ 9 h 51"/>
                <a:gd name="T74" fmla="*/ 4 w 47"/>
                <a:gd name="T75" fmla="*/ 11 h 51"/>
                <a:gd name="T76" fmla="*/ 1 w 47"/>
                <a:gd name="T77" fmla="*/ 12 h 51"/>
                <a:gd name="T78" fmla="*/ 0 w 47"/>
                <a:gd name="T79" fmla="*/ 17 h 51"/>
                <a:gd name="T80" fmla="*/ 1 w 47"/>
                <a:gd name="T81" fmla="*/ 24 h 51"/>
                <a:gd name="T82" fmla="*/ 4 w 47"/>
                <a:gd name="T83" fmla="*/ 29 h 51"/>
                <a:gd name="T84" fmla="*/ 4 w 47"/>
                <a:gd name="T85" fmla="*/ 33 h 51"/>
                <a:gd name="T86" fmla="*/ 5 w 47"/>
                <a:gd name="T8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51">
                  <a:moveTo>
                    <a:pt x="5" y="39"/>
                  </a:moveTo>
                  <a:cubicBezTo>
                    <a:pt x="5" y="40"/>
                    <a:pt x="6" y="42"/>
                    <a:pt x="7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4"/>
                    <a:pt x="9" y="47"/>
                    <a:pt x="9" y="48"/>
                  </a:cubicBezTo>
                  <a:cubicBezTo>
                    <a:pt x="11" y="48"/>
                    <a:pt x="11" y="47"/>
                    <a:pt x="13" y="47"/>
                  </a:cubicBezTo>
                  <a:cubicBezTo>
                    <a:pt x="13" y="48"/>
                    <a:pt x="13" y="49"/>
                    <a:pt x="13" y="50"/>
                  </a:cubicBezTo>
                  <a:cubicBezTo>
                    <a:pt x="15" y="50"/>
                    <a:pt x="16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5" y="39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0" name="Freeform 300">
              <a:extLst>
                <a:ext uri="{FF2B5EF4-FFF2-40B4-BE49-F238E27FC236}">
                  <a16:creationId xmlns:a16="http://schemas.microsoft.com/office/drawing/2014/main" xmlns="" id="{A717CB42-C027-48D8-AA11-51AA2A7BC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101" y="4341635"/>
              <a:ext cx="70060" cy="79043"/>
            </a:xfrm>
            <a:custGeom>
              <a:avLst/>
              <a:gdLst>
                <a:gd name="T0" fmla="*/ 1 w 20"/>
                <a:gd name="T1" fmla="*/ 3 h 22"/>
                <a:gd name="T2" fmla="*/ 4 w 20"/>
                <a:gd name="T3" fmla="*/ 2 h 22"/>
                <a:gd name="T4" fmla="*/ 8 w 20"/>
                <a:gd name="T5" fmla="*/ 5 h 22"/>
                <a:gd name="T6" fmla="*/ 11 w 20"/>
                <a:gd name="T7" fmla="*/ 1 h 22"/>
                <a:gd name="T8" fmla="*/ 17 w 20"/>
                <a:gd name="T9" fmla="*/ 2 h 22"/>
                <a:gd name="T10" fmla="*/ 17 w 20"/>
                <a:gd name="T11" fmla="*/ 8 h 22"/>
                <a:gd name="T12" fmla="*/ 20 w 20"/>
                <a:gd name="T13" fmla="*/ 9 h 22"/>
                <a:gd name="T14" fmla="*/ 18 w 20"/>
                <a:gd name="T15" fmla="*/ 13 h 22"/>
                <a:gd name="T16" fmla="*/ 15 w 20"/>
                <a:gd name="T17" fmla="*/ 16 h 22"/>
                <a:gd name="T18" fmla="*/ 14 w 20"/>
                <a:gd name="T19" fmla="*/ 21 h 22"/>
                <a:gd name="T20" fmla="*/ 9 w 20"/>
                <a:gd name="T21" fmla="*/ 22 h 22"/>
                <a:gd name="T22" fmla="*/ 6 w 20"/>
                <a:gd name="T23" fmla="*/ 22 h 22"/>
                <a:gd name="T24" fmla="*/ 5 w 20"/>
                <a:gd name="T25" fmla="*/ 7 h 22"/>
                <a:gd name="T26" fmla="*/ 2 w 20"/>
                <a:gd name="T27" fmla="*/ 6 h 22"/>
                <a:gd name="T28" fmla="*/ 2 w 20"/>
                <a:gd name="T29" fmla="*/ 7 h 22"/>
                <a:gd name="T30" fmla="*/ 0 w 20"/>
                <a:gd name="T31" fmla="*/ 3 h 22"/>
                <a:gd name="T32" fmla="*/ 1 w 20"/>
                <a:gd name="T3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2">
                  <a:moveTo>
                    <a:pt x="1" y="3"/>
                  </a:moveTo>
                  <a:cubicBezTo>
                    <a:pt x="1" y="3"/>
                    <a:pt x="2" y="0"/>
                    <a:pt x="4" y="2"/>
                  </a:cubicBezTo>
                  <a:cubicBezTo>
                    <a:pt x="6" y="5"/>
                    <a:pt x="5" y="7"/>
                    <a:pt x="8" y="5"/>
                  </a:cubicBezTo>
                  <a:cubicBezTo>
                    <a:pt x="10" y="3"/>
                    <a:pt x="9" y="0"/>
                    <a:pt x="11" y="1"/>
                  </a:cubicBezTo>
                  <a:cubicBezTo>
                    <a:pt x="12" y="2"/>
                    <a:pt x="17" y="2"/>
                    <a:pt x="17" y="2"/>
                  </a:cubicBezTo>
                  <a:cubicBezTo>
                    <a:pt x="17" y="2"/>
                    <a:pt x="15" y="7"/>
                    <a:pt x="17" y="8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9"/>
                    <a:pt x="20" y="11"/>
                    <a:pt x="18" y="13"/>
                  </a:cubicBezTo>
                  <a:cubicBezTo>
                    <a:pt x="17" y="14"/>
                    <a:pt x="15" y="16"/>
                    <a:pt x="15" y="1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1" y="22"/>
                    <a:pt x="9" y="22"/>
                  </a:cubicBezTo>
                  <a:cubicBezTo>
                    <a:pt x="9" y="22"/>
                    <a:pt x="7" y="22"/>
                    <a:pt x="6" y="22"/>
                  </a:cubicBezTo>
                  <a:cubicBezTo>
                    <a:pt x="5" y="16"/>
                    <a:pt x="5" y="13"/>
                    <a:pt x="5" y="7"/>
                  </a:cubicBezTo>
                  <a:cubicBezTo>
                    <a:pt x="3" y="7"/>
                    <a:pt x="3" y="7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1" name="Freeform 301">
              <a:extLst>
                <a:ext uri="{FF2B5EF4-FFF2-40B4-BE49-F238E27FC236}">
                  <a16:creationId xmlns:a16="http://schemas.microsoft.com/office/drawing/2014/main" xmlns="" id="{0F0C623E-024B-4896-83CA-87ED006A8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101" y="4341635"/>
              <a:ext cx="70060" cy="79043"/>
            </a:xfrm>
            <a:custGeom>
              <a:avLst/>
              <a:gdLst>
                <a:gd name="T0" fmla="*/ 1 w 20"/>
                <a:gd name="T1" fmla="*/ 3 h 22"/>
                <a:gd name="T2" fmla="*/ 4 w 20"/>
                <a:gd name="T3" fmla="*/ 2 h 22"/>
                <a:gd name="T4" fmla="*/ 8 w 20"/>
                <a:gd name="T5" fmla="*/ 5 h 22"/>
                <a:gd name="T6" fmla="*/ 11 w 20"/>
                <a:gd name="T7" fmla="*/ 1 h 22"/>
                <a:gd name="T8" fmla="*/ 17 w 20"/>
                <a:gd name="T9" fmla="*/ 2 h 22"/>
                <a:gd name="T10" fmla="*/ 17 w 20"/>
                <a:gd name="T11" fmla="*/ 8 h 22"/>
                <a:gd name="T12" fmla="*/ 20 w 20"/>
                <a:gd name="T13" fmla="*/ 9 h 22"/>
                <a:gd name="T14" fmla="*/ 18 w 20"/>
                <a:gd name="T15" fmla="*/ 13 h 22"/>
                <a:gd name="T16" fmla="*/ 15 w 20"/>
                <a:gd name="T17" fmla="*/ 16 h 22"/>
                <a:gd name="T18" fmla="*/ 14 w 20"/>
                <a:gd name="T19" fmla="*/ 21 h 22"/>
                <a:gd name="T20" fmla="*/ 9 w 20"/>
                <a:gd name="T21" fmla="*/ 22 h 22"/>
                <a:gd name="T22" fmla="*/ 6 w 20"/>
                <a:gd name="T23" fmla="*/ 22 h 22"/>
                <a:gd name="T24" fmla="*/ 5 w 20"/>
                <a:gd name="T25" fmla="*/ 7 h 22"/>
                <a:gd name="T26" fmla="*/ 2 w 20"/>
                <a:gd name="T27" fmla="*/ 6 h 22"/>
                <a:gd name="T28" fmla="*/ 2 w 20"/>
                <a:gd name="T29" fmla="*/ 7 h 22"/>
                <a:gd name="T30" fmla="*/ 0 w 20"/>
                <a:gd name="T31" fmla="*/ 3 h 22"/>
                <a:gd name="T32" fmla="*/ 1 w 20"/>
                <a:gd name="T3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2">
                  <a:moveTo>
                    <a:pt x="1" y="3"/>
                  </a:moveTo>
                  <a:cubicBezTo>
                    <a:pt x="1" y="3"/>
                    <a:pt x="2" y="0"/>
                    <a:pt x="4" y="2"/>
                  </a:cubicBezTo>
                  <a:cubicBezTo>
                    <a:pt x="6" y="5"/>
                    <a:pt x="5" y="7"/>
                    <a:pt x="8" y="5"/>
                  </a:cubicBezTo>
                  <a:cubicBezTo>
                    <a:pt x="10" y="3"/>
                    <a:pt x="9" y="0"/>
                    <a:pt x="11" y="1"/>
                  </a:cubicBezTo>
                  <a:cubicBezTo>
                    <a:pt x="12" y="2"/>
                    <a:pt x="17" y="2"/>
                    <a:pt x="17" y="2"/>
                  </a:cubicBezTo>
                  <a:cubicBezTo>
                    <a:pt x="17" y="2"/>
                    <a:pt x="15" y="7"/>
                    <a:pt x="17" y="8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9"/>
                    <a:pt x="20" y="11"/>
                    <a:pt x="18" y="13"/>
                  </a:cubicBezTo>
                  <a:cubicBezTo>
                    <a:pt x="17" y="14"/>
                    <a:pt x="15" y="16"/>
                    <a:pt x="15" y="1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1" y="22"/>
                    <a:pt x="9" y="22"/>
                  </a:cubicBezTo>
                  <a:cubicBezTo>
                    <a:pt x="9" y="22"/>
                    <a:pt x="7" y="22"/>
                    <a:pt x="6" y="22"/>
                  </a:cubicBezTo>
                  <a:cubicBezTo>
                    <a:pt x="5" y="16"/>
                    <a:pt x="5" y="13"/>
                    <a:pt x="5" y="7"/>
                  </a:cubicBezTo>
                  <a:cubicBezTo>
                    <a:pt x="3" y="7"/>
                    <a:pt x="3" y="7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2" name="Freeform 302">
              <a:extLst>
                <a:ext uri="{FF2B5EF4-FFF2-40B4-BE49-F238E27FC236}">
                  <a16:creationId xmlns:a16="http://schemas.microsoft.com/office/drawing/2014/main" xmlns="" id="{5AAF9C7C-BC31-439B-A3EC-4001AD119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037" y="3197308"/>
              <a:ext cx="256887" cy="623361"/>
            </a:xfrm>
            <a:custGeom>
              <a:avLst/>
              <a:gdLst>
                <a:gd name="T0" fmla="*/ 57 w 73"/>
                <a:gd name="T1" fmla="*/ 174 h 177"/>
                <a:gd name="T2" fmla="*/ 62 w 73"/>
                <a:gd name="T3" fmla="*/ 164 h 177"/>
                <a:gd name="T4" fmla="*/ 59 w 73"/>
                <a:gd name="T5" fmla="*/ 152 h 177"/>
                <a:gd name="T6" fmla="*/ 51 w 73"/>
                <a:gd name="T7" fmla="*/ 139 h 177"/>
                <a:gd name="T8" fmla="*/ 54 w 73"/>
                <a:gd name="T9" fmla="*/ 129 h 177"/>
                <a:gd name="T10" fmla="*/ 50 w 73"/>
                <a:gd name="T11" fmla="*/ 121 h 177"/>
                <a:gd name="T12" fmla="*/ 45 w 73"/>
                <a:gd name="T13" fmla="*/ 108 h 177"/>
                <a:gd name="T14" fmla="*/ 47 w 73"/>
                <a:gd name="T15" fmla="*/ 98 h 177"/>
                <a:gd name="T16" fmla="*/ 46 w 73"/>
                <a:gd name="T17" fmla="*/ 90 h 177"/>
                <a:gd name="T18" fmla="*/ 52 w 73"/>
                <a:gd name="T19" fmla="*/ 86 h 177"/>
                <a:gd name="T20" fmla="*/ 54 w 73"/>
                <a:gd name="T21" fmla="*/ 83 h 177"/>
                <a:gd name="T22" fmla="*/ 58 w 73"/>
                <a:gd name="T23" fmla="*/ 79 h 177"/>
                <a:gd name="T24" fmla="*/ 67 w 73"/>
                <a:gd name="T25" fmla="*/ 81 h 177"/>
                <a:gd name="T26" fmla="*/ 69 w 73"/>
                <a:gd name="T27" fmla="*/ 76 h 177"/>
                <a:gd name="T28" fmla="*/ 73 w 73"/>
                <a:gd name="T29" fmla="*/ 68 h 177"/>
                <a:gd name="T30" fmla="*/ 66 w 73"/>
                <a:gd name="T31" fmla="*/ 62 h 177"/>
                <a:gd name="T32" fmla="*/ 62 w 73"/>
                <a:gd name="T33" fmla="*/ 57 h 177"/>
                <a:gd name="T34" fmla="*/ 58 w 73"/>
                <a:gd name="T35" fmla="*/ 54 h 177"/>
                <a:gd name="T36" fmla="*/ 61 w 73"/>
                <a:gd name="T37" fmla="*/ 47 h 177"/>
                <a:gd name="T38" fmla="*/ 56 w 73"/>
                <a:gd name="T39" fmla="*/ 44 h 177"/>
                <a:gd name="T40" fmla="*/ 55 w 73"/>
                <a:gd name="T41" fmla="*/ 38 h 177"/>
                <a:gd name="T42" fmla="*/ 49 w 73"/>
                <a:gd name="T43" fmla="*/ 40 h 177"/>
                <a:gd name="T44" fmla="*/ 46 w 73"/>
                <a:gd name="T45" fmla="*/ 42 h 177"/>
                <a:gd name="T46" fmla="*/ 46 w 73"/>
                <a:gd name="T47" fmla="*/ 37 h 177"/>
                <a:gd name="T48" fmla="*/ 44 w 73"/>
                <a:gd name="T49" fmla="*/ 32 h 177"/>
                <a:gd name="T50" fmla="*/ 49 w 73"/>
                <a:gd name="T51" fmla="*/ 23 h 177"/>
                <a:gd name="T52" fmla="*/ 50 w 73"/>
                <a:gd name="T53" fmla="*/ 15 h 177"/>
                <a:gd name="T54" fmla="*/ 50 w 73"/>
                <a:gd name="T55" fmla="*/ 7 h 177"/>
                <a:gd name="T56" fmla="*/ 48 w 73"/>
                <a:gd name="T57" fmla="*/ 0 h 177"/>
                <a:gd name="T58" fmla="*/ 42 w 73"/>
                <a:gd name="T59" fmla="*/ 1 h 177"/>
                <a:gd name="T60" fmla="*/ 39 w 73"/>
                <a:gd name="T61" fmla="*/ 12 h 177"/>
                <a:gd name="T62" fmla="*/ 31 w 73"/>
                <a:gd name="T63" fmla="*/ 12 h 177"/>
                <a:gd name="T64" fmla="*/ 28 w 73"/>
                <a:gd name="T65" fmla="*/ 20 h 177"/>
                <a:gd name="T66" fmla="*/ 22 w 73"/>
                <a:gd name="T67" fmla="*/ 27 h 177"/>
                <a:gd name="T68" fmla="*/ 17 w 73"/>
                <a:gd name="T69" fmla="*/ 30 h 177"/>
                <a:gd name="T70" fmla="*/ 19 w 73"/>
                <a:gd name="T71" fmla="*/ 34 h 177"/>
                <a:gd name="T72" fmla="*/ 14 w 73"/>
                <a:gd name="T73" fmla="*/ 45 h 177"/>
                <a:gd name="T74" fmla="*/ 9 w 73"/>
                <a:gd name="T75" fmla="*/ 50 h 177"/>
                <a:gd name="T76" fmla="*/ 11 w 73"/>
                <a:gd name="T77" fmla="*/ 58 h 177"/>
                <a:gd name="T78" fmla="*/ 9 w 73"/>
                <a:gd name="T79" fmla="*/ 62 h 177"/>
                <a:gd name="T80" fmla="*/ 5 w 73"/>
                <a:gd name="T81" fmla="*/ 62 h 177"/>
                <a:gd name="T82" fmla="*/ 3 w 73"/>
                <a:gd name="T83" fmla="*/ 67 h 177"/>
                <a:gd name="T84" fmla="*/ 4 w 73"/>
                <a:gd name="T85" fmla="*/ 74 h 177"/>
                <a:gd name="T86" fmla="*/ 0 w 73"/>
                <a:gd name="T87" fmla="*/ 75 h 177"/>
                <a:gd name="T88" fmla="*/ 2 w 73"/>
                <a:gd name="T89" fmla="*/ 83 h 177"/>
                <a:gd name="T90" fmla="*/ 4 w 73"/>
                <a:gd name="T91" fmla="*/ 81 h 177"/>
                <a:gd name="T92" fmla="*/ 6 w 73"/>
                <a:gd name="T93" fmla="*/ 79 h 177"/>
                <a:gd name="T94" fmla="*/ 8 w 73"/>
                <a:gd name="T95" fmla="*/ 85 h 177"/>
                <a:gd name="T96" fmla="*/ 10 w 73"/>
                <a:gd name="T97" fmla="*/ 89 h 177"/>
                <a:gd name="T98" fmla="*/ 12 w 73"/>
                <a:gd name="T99" fmla="*/ 99 h 177"/>
                <a:gd name="T100" fmla="*/ 16 w 73"/>
                <a:gd name="T101" fmla="*/ 105 h 177"/>
                <a:gd name="T102" fmla="*/ 14 w 73"/>
                <a:gd name="T103" fmla="*/ 125 h 177"/>
                <a:gd name="T104" fmla="*/ 18 w 73"/>
                <a:gd name="T105" fmla="*/ 125 h 177"/>
                <a:gd name="T106" fmla="*/ 26 w 73"/>
                <a:gd name="T107" fmla="*/ 122 h 177"/>
                <a:gd name="T108" fmla="*/ 32 w 73"/>
                <a:gd name="T109" fmla="*/ 114 h 177"/>
                <a:gd name="T110" fmla="*/ 38 w 73"/>
                <a:gd name="T111" fmla="*/ 117 h 177"/>
                <a:gd name="T112" fmla="*/ 42 w 73"/>
                <a:gd name="T113" fmla="*/ 120 h 177"/>
                <a:gd name="T114" fmla="*/ 44 w 73"/>
                <a:gd name="T115" fmla="*/ 129 h 177"/>
                <a:gd name="T116" fmla="*/ 48 w 73"/>
                <a:gd name="T117" fmla="*/ 148 h 177"/>
                <a:gd name="T118" fmla="*/ 53 w 73"/>
                <a:gd name="T119" fmla="*/ 167 h 177"/>
                <a:gd name="T120" fmla="*/ 53 w 73"/>
                <a:gd name="T121" fmla="*/ 169 h 177"/>
                <a:gd name="T122" fmla="*/ 56 w 73"/>
                <a:gd name="T123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" h="177">
                  <a:moveTo>
                    <a:pt x="56" y="177"/>
                  </a:moveTo>
                  <a:cubicBezTo>
                    <a:pt x="57" y="174"/>
                    <a:pt x="57" y="174"/>
                    <a:pt x="57" y="174"/>
                  </a:cubicBezTo>
                  <a:cubicBezTo>
                    <a:pt x="58" y="168"/>
                    <a:pt x="58" y="168"/>
                    <a:pt x="58" y="168"/>
                  </a:cubicBezTo>
                  <a:cubicBezTo>
                    <a:pt x="62" y="164"/>
                    <a:pt x="62" y="164"/>
                    <a:pt x="62" y="16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1" y="139"/>
                    <a:pt x="51" y="139"/>
                    <a:pt x="51" y="139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4"/>
                    <a:pt x="54" y="124"/>
                    <a:pt x="54" y="124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" y="80"/>
                    <a:pt x="1" y="81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2"/>
                    <a:pt x="3" y="81"/>
                    <a:pt x="4" y="81"/>
                  </a:cubicBezTo>
                  <a:cubicBezTo>
                    <a:pt x="4" y="81"/>
                    <a:pt x="5" y="81"/>
                    <a:pt x="6" y="8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7" y="79"/>
                    <a:pt x="8" y="80"/>
                    <a:pt x="8" y="79"/>
                  </a:cubicBezTo>
                  <a:cubicBezTo>
                    <a:pt x="9" y="81"/>
                    <a:pt x="8" y="83"/>
                    <a:pt x="8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87"/>
                    <a:pt x="10" y="88"/>
                    <a:pt x="10" y="89"/>
                  </a:cubicBezTo>
                  <a:cubicBezTo>
                    <a:pt x="11" y="90"/>
                    <a:pt x="12" y="90"/>
                    <a:pt x="12" y="91"/>
                  </a:cubicBezTo>
                  <a:cubicBezTo>
                    <a:pt x="13" y="93"/>
                    <a:pt x="11" y="96"/>
                    <a:pt x="12" y="99"/>
                  </a:cubicBezTo>
                  <a:cubicBezTo>
                    <a:pt x="13" y="99"/>
                    <a:pt x="15" y="99"/>
                    <a:pt x="15" y="99"/>
                  </a:cubicBezTo>
                  <a:cubicBezTo>
                    <a:pt x="15" y="101"/>
                    <a:pt x="16" y="103"/>
                    <a:pt x="16" y="105"/>
                  </a:cubicBezTo>
                  <a:cubicBezTo>
                    <a:pt x="17" y="110"/>
                    <a:pt x="13" y="116"/>
                    <a:pt x="12" y="123"/>
                  </a:cubicBezTo>
                  <a:cubicBezTo>
                    <a:pt x="13" y="123"/>
                    <a:pt x="14" y="124"/>
                    <a:pt x="14" y="125"/>
                  </a:cubicBezTo>
                  <a:cubicBezTo>
                    <a:pt x="16" y="125"/>
                    <a:pt x="16" y="124"/>
                    <a:pt x="17" y="124"/>
                  </a:cubicBezTo>
                  <a:cubicBezTo>
                    <a:pt x="17" y="124"/>
                    <a:pt x="18" y="125"/>
                    <a:pt x="18" y="125"/>
                  </a:cubicBezTo>
                  <a:cubicBezTo>
                    <a:pt x="20" y="125"/>
                    <a:pt x="21" y="125"/>
                    <a:pt x="24" y="125"/>
                  </a:cubicBezTo>
                  <a:cubicBezTo>
                    <a:pt x="25" y="124"/>
                    <a:pt x="25" y="123"/>
                    <a:pt x="26" y="122"/>
                  </a:cubicBezTo>
                  <a:cubicBezTo>
                    <a:pt x="26" y="122"/>
                    <a:pt x="27" y="122"/>
                    <a:pt x="28" y="122"/>
                  </a:cubicBezTo>
                  <a:cubicBezTo>
                    <a:pt x="31" y="121"/>
                    <a:pt x="31" y="118"/>
                    <a:pt x="32" y="114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5" y="113"/>
                    <a:pt x="38" y="116"/>
                    <a:pt x="38" y="117"/>
                  </a:cubicBezTo>
                  <a:cubicBezTo>
                    <a:pt x="39" y="118"/>
                    <a:pt x="38" y="119"/>
                    <a:pt x="39" y="119"/>
                  </a:cubicBezTo>
                  <a:cubicBezTo>
                    <a:pt x="40" y="120"/>
                    <a:pt x="42" y="120"/>
                    <a:pt x="42" y="120"/>
                  </a:cubicBezTo>
                  <a:cubicBezTo>
                    <a:pt x="42" y="123"/>
                    <a:pt x="42" y="124"/>
                    <a:pt x="41" y="127"/>
                  </a:cubicBezTo>
                  <a:cubicBezTo>
                    <a:pt x="42" y="128"/>
                    <a:pt x="44" y="129"/>
                    <a:pt x="44" y="129"/>
                  </a:cubicBezTo>
                  <a:cubicBezTo>
                    <a:pt x="45" y="130"/>
                    <a:pt x="47" y="143"/>
                    <a:pt x="48" y="145"/>
                  </a:cubicBezTo>
                  <a:cubicBezTo>
                    <a:pt x="48" y="146"/>
                    <a:pt x="47" y="147"/>
                    <a:pt x="48" y="148"/>
                  </a:cubicBezTo>
                  <a:cubicBezTo>
                    <a:pt x="48" y="148"/>
                    <a:pt x="50" y="149"/>
                    <a:pt x="50" y="149"/>
                  </a:cubicBezTo>
                  <a:cubicBezTo>
                    <a:pt x="51" y="150"/>
                    <a:pt x="53" y="165"/>
                    <a:pt x="53" y="167"/>
                  </a:cubicBezTo>
                  <a:cubicBezTo>
                    <a:pt x="53" y="167"/>
                    <a:pt x="51" y="168"/>
                    <a:pt x="51" y="169"/>
                  </a:cubicBezTo>
                  <a:cubicBezTo>
                    <a:pt x="51" y="169"/>
                    <a:pt x="53" y="169"/>
                    <a:pt x="53" y="169"/>
                  </a:cubicBezTo>
                  <a:cubicBezTo>
                    <a:pt x="54" y="170"/>
                    <a:pt x="55" y="174"/>
                    <a:pt x="55" y="177"/>
                  </a:cubicBezTo>
                  <a:lnTo>
                    <a:pt x="56" y="1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3" name="Freeform 303">
              <a:extLst>
                <a:ext uri="{FF2B5EF4-FFF2-40B4-BE49-F238E27FC236}">
                  <a16:creationId xmlns:a16="http://schemas.microsoft.com/office/drawing/2014/main" xmlns="" id="{191972FB-5DB0-43FE-B77E-5E3AD78F3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037" y="3197308"/>
              <a:ext cx="256887" cy="623361"/>
            </a:xfrm>
            <a:custGeom>
              <a:avLst/>
              <a:gdLst>
                <a:gd name="T0" fmla="*/ 57 w 73"/>
                <a:gd name="T1" fmla="*/ 174 h 177"/>
                <a:gd name="T2" fmla="*/ 62 w 73"/>
                <a:gd name="T3" fmla="*/ 164 h 177"/>
                <a:gd name="T4" fmla="*/ 59 w 73"/>
                <a:gd name="T5" fmla="*/ 152 h 177"/>
                <a:gd name="T6" fmla="*/ 51 w 73"/>
                <a:gd name="T7" fmla="*/ 139 h 177"/>
                <a:gd name="T8" fmla="*/ 54 w 73"/>
                <a:gd name="T9" fmla="*/ 129 h 177"/>
                <a:gd name="T10" fmla="*/ 50 w 73"/>
                <a:gd name="T11" fmla="*/ 121 h 177"/>
                <a:gd name="T12" fmla="*/ 45 w 73"/>
                <a:gd name="T13" fmla="*/ 108 h 177"/>
                <a:gd name="T14" fmla="*/ 47 w 73"/>
                <a:gd name="T15" fmla="*/ 98 h 177"/>
                <a:gd name="T16" fmla="*/ 46 w 73"/>
                <a:gd name="T17" fmla="*/ 90 h 177"/>
                <a:gd name="T18" fmla="*/ 52 w 73"/>
                <a:gd name="T19" fmla="*/ 86 h 177"/>
                <a:gd name="T20" fmla="*/ 54 w 73"/>
                <a:gd name="T21" fmla="*/ 83 h 177"/>
                <a:gd name="T22" fmla="*/ 58 w 73"/>
                <a:gd name="T23" fmla="*/ 79 h 177"/>
                <a:gd name="T24" fmla="*/ 67 w 73"/>
                <a:gd name="T25" fmla="*/ 81 h 177"/>
                <a:gd name="T26" fmla="*/ 69 w 73"/>
                <a:gd name="T27" fmla="*/ 76 h 177"/>
                <a:gd name="T28" fmla="*/ 73 w 73"/>
                <a:gd name="T29" fmla="*/ 68 h 177"/>
                <a:gd name="T30" fmla="*/ 66 w 73"/>
                <a:gd name="T31" fmla="*/ 62 h 177"/>
                <a:gd name="T32" fmla="*/ 62 w 73"/>
                <a:gd name="T33" fmla="*/ 57 h 177"/>
                <a:gd name="T34" fmla="*/ 58 w 73"/>
                <a:gd name="T35" fmla="*/ 54 h 177"/>
                <a:gd name="T36" fmla="*/ 61 w 73"/>
                <a:gd name="T37" fmla="*/ 47 h 177"/>
                <a:gd name="T38" fmla="*/ 56 w 73"/>
                <a:gd name="T39" fmla="*/ 44 h 177"/>
                <a:gd name="T40" fmla="*/ 55 w 73"/>
                <a:gd name="T41" fmla="*/ 38 h 177"/>
                <a:gd name="T42" fmla="*/ 49 w 73"/>
                <a:gd name="T43" fmla="*/ 40 h 177"/>
                <a:gd name="T44" fmla="*/ 46 w 73"/>
                <a:gd name="T45" fmla="*/ 42 h 177"/>
                <a:gd name="T46" fmla="*/ 46 w 73"/>
                <a:gd name="T47" fmla="*/ 37 h 177"/>
                <a:gd name="T48" fmla="*/ 44 w 73"/>
                <a:gd name="T49" fmla="*/ 32 h 177"/>
                <a:gd name="T50" fmla="*/ 49 w 73"/>
                <a:gd name="T51" fmla="*/ 23 h 177"/>
                <a:gd name="T52" fmla="*/ 50 w 73"/>
                <a:gd name="T53" fmla="*/ 15 h 177"/>
                <a:gd name="T54" fmla="*/ 50 w 73"/>
                <a:gd name="T55" fmla="*/ 7 h 177"/>
                <a:gd name="T56" fmla="*/ 48 w 73"/>
                <a:gd name="T57" fmla="*/ 0 h 177"/>
                <a:gd name="T58" fmla="*/ 42 w 73"/>
                <a:gd name="T59" fmla="*/ 1 h 177"/>
                <a:gd name="T60" fmla="*/ 39 w 73"/>
                <a:gd name="T61" fmla="*/ 12 h 177"/>
                <a:gd name="T62" fmla="*/ 31 w 73"/>
                <a:gd name="T63" fmla="*/ 12 h 177"/>
                <a:gd name="T64" fmla="*/ 28 w 73"/>
                <a:gd name="T65" fmla="*/ 20 h 177"/>
                <a:gd name="T66" fmla="*/ 22 w 73"/>
                <a:gd name="T67" fmla="*/ 27 h 177"/>
                <a:gd name="T68" fmla="*/ 17 w 73"/>
                <a:gd name="T69" fmla="*/ 30 h 177"/>
                <a:gd name="T70" fmla="*/ 19 w 73"/>
                <a:gd name="T71" fmla="*/ 34 h 177"/>
                <a:gd name="T72" fmla="*/ 14 w 73"/>
                <a:gd name="T73" fmla="*/ 45 h 177"/>
                <a:gd name="T74" fmla="*/ 9 w 73"/>
                <a:gd name="T75" fmla="*/ 50 h 177"/>
                <a:gd name="T76" fmla="*/ 11 w 73"/>
                <a:gd name="T77" fmla="*/ 58 h 177"/>
                <a:gd name="T78" fmla="*/ 9 w 73"/>
                <a:gd name="T79" fmla="*/ 62 h 177"/>
                <a:gd name="T80" fmla="*/ 5 w 73"/>
                <a:gd name="T81" fmla="*/ 62 h 177"/>
                <a:gd name="T82" fmla="*/ 3 w 73"/>
                <a:gd name="T83" fmla="*/ 67 h 177"/>
                <a:gd name="T84" fmla="*/ 4 w 73"/>
                <a:gd name="T85" fmla="*/ 74 h 177"/>
                <a:gd name="T86" fmla="*/ 0 w 73"/>
                <a:gd name="T87" fmla="*/ 75 h 177"/>
                <a:gd name="T88" fmla="*/ 2 w 73"/>
                <a:gd name="T89" fmla="*/ 83 h 177"/>
                <a:gd name="T90" fmla="*/ 4 w 73"/>
                <a:gd name="T91" fmla="*/ 81 h 177"/>
                <a:gd name="T92" fmla="*/ 6 w 73"/>
                <a:gd name="T93" fmla="*/ 79 h 177"/>
                <a:gd name="T94" fmla="*/ 8 w 73"/>
                <a:gd name="T95" fmla="*/ 85 h 177"/>
                <a:gd name="T96" fmla="*/ 10 w 73"/>
                <a:gd name="T97" fmla="*/ 89 h 177"/>
                <a:gd name="T98" fmla="*/ 12 w 73"/>
                <a:gd name="T99" fmla="*/ 99 h 177"/>
                <a:gd name="T100" fmla="*/ 16 w 73"/>
                <a:gd name="T101" fmla="*/ 105 h 177"/>
                <a:gd name="T102" fmla="*/ 14 w 73"/>
                <a:gd name="T103" fmla="*/ 125 h 177"/>
                <a:gd name="T104" fmla="*/ 18 w 73"/>
                <a:gd name="T105" fmla="*/ 125 h 177"/>
                <a:gd name="T106" fmla="*/ 26 w 73"/>
                <a:gd name="T107" fmla="*/ 122 h 177"/>
                <a:gd name="T108" fmla="*/ 32 w 73"/>
                <a:gd name="T109" fmla="*/ 114 h 177"/>
                <a:gd name="T110" fmla="*/ 38 w 73"/>
                <a:gd name="T111" fmla="*/ 117 h 177"/>
                <a:gd name="T112" fmla="*/ 42 w 73"/>
                <a:gd name="T113" fmla="*/ 120 h 177"/>
                <a:gd name="T114" fmla="*/ 44 w 73"/>
                <a:gd name="T115" fmla="*/ 129 h 177"/>
                <a:gd name="T116" fmla="*/ 48 w 73"/>
                <a:gd name="T117" fmla="*/ 148 h 177"/>
                <a:gd name="T118" fmla="*/ 53 w 73"/>
                <a:gd name="T119" fmla="*/ 167 h 177"/>
                <a:gd name="T120" fmla="*/ 53 w 73"/>
                <a:gd name="T121" fmla="*/ 169 h 177"/>
                <a:gd name="T122" fmla="*/ 56 w 73"/>
                <a:gd name="T123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" h="177">
                  <a:moveTo>
                    <a:pt x="56" y="177"/>
                  </a:moveTo>
                  <a:cubicBezTo>
                    <a:pt x="57" y="174"/>
                    <a:pt x="57" y="174"/>
                    <a:pt x="57" y="174"/>
                  </a:cubicBezTo>
                  <a:cubicBezTo>
                    <a:pt x="58" y="168"/>
                    <a:pt x="58" y="168"/>
                    <a:pt x="58" y="168"/>
                  </a:cubicBezTo>
                  <a:cubicBezTo>
                    <a:pt x="62" y="164"/>
                    <a:pt x="62" y="164"/>
                    <a:pt x="62" y="16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1" y="139"/>
                    <a:pt x="51" y="139"/>
                    <a:pt x="51" y="139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4"/>
                    <a:pt x="54" y="124"/>
                    <a:pt x="54" y="124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" y="80"/>
                    <a:pt x="1" y="81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2"/>
                    <a:pt x="3" y="81"/>
                    <a:pt x="4" y="81"/>
                  </a:cubicBezTo>
                  <a:cubicBezTo>
                    <a:pt x="4" y="81"/>
                    <a:pt x="5" y="81"/>
                    <a:pt x="6" y="8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7" y="79"/>
                    <a:pt x="8" y="80"/>
                    <a:pt x="8" y="79"/>
                  </a:cubicBezTo>
                  <a:cubicBezTo>
                    <a:pt x="9" y="81"/>
                    <a:pt x="8" y="83"/>
                    <a:pt x="8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87"/>
                    <a:pt x="10" y="88"/>
                    <a:pt x="10" y="89"/>
                  </a:cubicBezTo>
                  <a:cubicBezTo>
                    <a:pt x="11" y="90"/>
                    <a:pt x="12" y="90"/>
                    <a:pt x="12" y="91"/>
                  </a:cubicBezTo>
                  <a:cubicBezTo>
                    <a:pt x="13" y="93"/>
                    <a:pt x="11" y="96"/>
                    <a:pt x="12" y="99"/>
                  </a:cubicBezTo>
                  <a:cubicBezTo>
                    <a:pt x="13" y="99"/>
                    <a:pt x="15" y="99"/>
                    <a:pt x="15" y="99"/>
                  </a:cubicBezTo>
                  <a:cubicBezTo>
                    <a:pt x="15" y="101"/>
                    <a:pt x="16" y="103"/>
                    <a:pt x="16" y="105"/>
                  </a:cubicBezTo>
                  <a:cubicBezTo>
                    <a:pt x="17" y="110"/>
                    <a:pt x="13" y="116"/>
                    <a:pt x="12" y="123"/>
                  </a:cubicBezTo>
                  <a:cubicBezTo>
                    <a:pt x="13" y="123"/>
                    <a:pt x="14" y="124"/>
                    <a:pt x="14" y="125"/>
                  </a:cubicBezTo>
                  <a:cubicBezTo>
                    <a:pt x="16" y="125"/>
                    <a:pt x="16" y="124"/>
                    <a:pt x="17" y="124"/>
                  </a:cubicBezTo>
                  <a:cubicBezTo>
                    <a:pt x="17" y="124"/>
                    <a:pt x="18" y="125"/>
                    <a:pt x="18" y="125"/>
                  </a:cubicBezTo>
                  <a:cubicBezTo>
                    <a:pt x="20" y="125"/>
                    <a:pt x="21" y="125"/>
                    <a:pt x="24" y="125"/>
                  </a:cubicBezTo>
                  <a:cubicBezTo>
                    <a:pt x="25" y="124"/>
                    <a:pt x="25" y="123"/>
                    <a:pt x="26" y="122"/>
                  </a:cubicBezTo>
                  <a:cubicBezTo>
                    <a:pt x="26" y="122"/>
                    <a:pt x="27" y="122"/>
                    <a:pt x="28" y="122"/>
                  </a:cubicBezTo>
                  <a:cubicBezTo>
                    <a:pt x="31" y="121"/>
                    <a:pt x="31" y="118"/>
                    <a:pt x="32" y="114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5" y="113"/>
                    <a:pt x="38" y="116"/>
                    <a:pt x="38" y="117"/>
                  </a:cubicBezTo>
                  <a:cubicBezTo>
                    <a:pt x="39" y="118"/>
                    <a:pt x="38" y="119"/>
                    <a:pt x="39" y="119"/>
                  </a:cubicBezTo>
                  <a:cubicBezTo>
                    <a:pt x="40" y="120"/>
                    <a:pt x="42" y="120"/>
                    <a:pt x="42" y="120"/>
                  </a:cubicBezTo>
                  <a:cubicBezTo>
                    <a:pt x="42" y="123"/>
                    <a:pt x="42" y="124"/>
                    <a:pt x="41" y="127"/>
                  </a:cubicBezTo>
                  <a:cubicBezTo>
                    <a:pt x="42" y="128"/>
                    <a:pt x="44" y="129"/>
                    <a:pt x="44" y="129"/>
                  </a:cubicBezTo>
                  <a:cubicBezTo>
                    <a:pt x="45" y="130"/>
                    <a:pt x="47" y="143"/>
                    <a:pt x="48" y="145"/>
                  </a:cubicBezTo>
                  <a:cubicBezTo>
                    <a:pt x="48" y="146"/>
                    <a:pt x="47" y="147"/>
                    <a:pt x="48" y="148"/>
                  </a:cubicBezTo>
                  <a:cubicBezTo>
                    <a:pt x="48" y="148"/>
                    <a:pt x="50" y="149"/>
                    <a:pt x="50" y="149"/>
                  </a:cubicBezTo>
                  <a:cubicBezTo>
                    <a:pt x="51" y="150"/>
                    <a:pt x="53" y="165"/>
                    <a:pt x="53" y="167"/>
                  </a:cubicBezTo>
                  <a:cubicBezTo>
                    <a:pt x="53" y="167"/>
                    <a:pt x="51" y="168"/>
                    <a:pt x="51" y="169"/>
                  </a:cubicBezTo>
                  <a:cubicBezTo>
                    <a:pt x="51" y="169"/>
                    <a:pt x="53" y="169"/>
                    <a:pt x="53" y="169"/>
                  </a:cubicBezTo>
                  <a:cubicBezTo>
                    <a:pt x="54" y="170"/>
                    <a:pt x="55" y="174"/>
                    <a:pt x="55" y="177"/>
                  </a:cubicBezTo>
                  <a:lnTo>
                    <a:pt x="56" y="177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4" name="Freeform 304">
              <a:extLst>
                <a:ext uri="{FF2B5EF4-FFF2-40B4-BE49-F238E27FC236}">
                  <a16:creationId xmlns:a16="http://schemas.microsoft.com/office/drawing/2014/main" xmlns="" id="{7E6E3AE8-6D19-401D-88F7-18DE03A6C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423" y="3623063"/>
              <a:ext cx="229940" cy="226350"/>
            </a:xfrm>
            <a:custGeom>
              <a:avLst/>
              <a:gdLst>
                <a:gd name="T0" fmla="*/ 49 w 65"/>
                <a:gd name="T1" fmla="*/ 47 h 64"/>
                <a:gd name="T2" fmla="*/ 43 w 65"/>
                <a:gd name="T3" fmla="*/ 46 h 64"/>
                <a:gd name="T4" fmla="*/ 42 w 65"/>
                <a:gd name="T5" fmla="*/ 48 h 64"/>
                <a:gd name="T6" fmla="*/ 29 w 65"/>
                <a:gd name="T7" fmla="*/ 47 h 64"/>
                <a:gd name="T8" fmla="*/ 26 w 65"/>
                <a:gd name="T9" fmla="*/ 52 h 64"/>
                <a:gd name="T10" fmla="*/ 27 w 65"/>
                <a:gd name="T11" fmla="*/ 57 h 64"/>
                <a:gd name="T12" fmla="*/ 26 w 65"/>
                <a:gd name="T13" fmla="*/ 63 h 64"/>
                <a:gd name="T14" fmla="*/ 20 w 65"/>
                <a:gd name="T15" fmla="*/ 64 h 64"/>
                <a:gd name="T16" fmla="*/ 19 w 65"/>
                <a:gd name="T17" fmla="*/ 59 h 64"/>
                <a:gd name="T18" fmla="*/ 15 w 65"/>
                <a:gd name="T19" fmla="*/ 59 h 64"/>
                <a:gd name="T20" fmla="*/ 13 w 65"/>
                <a:gd name="T21" fmla="*/ 61 h 64"/>
                <a:gd name="T22" fmla="*/ 9 w 65"/>
                <a:gd name="T23" fmla="*/ 61 h 64"/>
                <a:gd name="T24" fmla="*/ 8 w 65"/>
                <a:gd name="T25" fmla="*/ 58 h 64"/>
                <a:gd name="T26" fmla="*/ 1 w 65"/>
                <a:gd name="T27" fmla="*/ 57 h 64"/>
                <a:gd name="T28" fmla="*/ 2 w 65"/>
                <a:gd name="T29" fmla="*/ 50 h 64"/>
                <a:gd name="T30" fmla="*/ 3 w 65"/>
                <a:gd name="T31" fmla="*/ 45 h 64"/>
                <a:gd name="T32" fmla="*/ 4 w 65"/>
                <a:gd name="T33" fmla="*/ 41 h 64"/>
                <a:gd name="T34" fmla="*/ 7 w 65"/>
                <a:gd name="T35" fmla="*/ 38 h 64"/>
                <a:gd name="T36" fmla="*/ 9 w 65"/>
                <a:gd name="T37" fmla="*/ 38 h 64"/>
                <a:gd name="T38" fmla="*/ 11 w 65"/>
                <a:gd name="T39" fmla="*/ 31 h 64"/>
                <a:gd name="T40" fmla="*/ 14 w 65"/>
                <a:gd name="T41" fmla="*/ 27 h 64"/>
                <a:gd name="T42" fmla="*/ 21 w 65"/>
                <a:gd name="T43" fmla="*/ 24 h 64"/>
                <a:gd name="T44" fmla="*/ 25 w 65"/>
                <a:gd name="T45" fmla="*/ 20 h 64"/>
                <a:gd name="T46" fmla="*/ 27 w 65"/>
                <a:gd name="T47" fmla="*/ 15 h 64"/>
                <a:gd name="T48" fmla="*/ 32 w 65"/>
                <a:gd name="T49" fmla="*/ 12 h 64"/>
                <a:gd name="T50" fmla="*/ 35 w 65"/>
                <a:gd name="T51" fmla="*/ 6 h 64"/>
                <a:gd name="T52" fmla="*/ 40 w 65"/>
                <a:gd name="T53" fmla="*/ 3 h 64"/>
                <a:gd name="T54" fmla="*/ 43 w 65"/>
                <a:gd name="T55" fmla="*/ 2 h 64"/>
                <a:gd name="T56" fmla="*/ 46 w 65"/>
                <a:gd name="T57" fmla="*/ 2 h 64"/>
                <a:gd name="T58" fmla="*/ 49 w 65"/>
                <a:gd name="T59" fmla="*/ 5 h 64"/>
                <a:gd name="T60" fmla="*/ 47 w 65"/>
                <a:gd name="T61" fmla="*/ 9 h 64"/>
                <a:gd name="T62" fmla="*/ 50 w 65"/>
                <a:gd name="T63" fmla="*/ 13 h 64"/>
                <a:gd name="T64" fmla="*/ 56 w 65"/>
                <a:gd name="T65" fmla="*/ 17 h 64"/>
                <a:gd name="T66" fmla="*/ 56 w 65"/>
                <a:gd name="T67" fmla="*/ 20 h 64"/>
                <a:gd name="T68" fmla="*/ 60 w 65"/>
                <a:gd name="T69" fmla="*/ 28 h 64"/>
                <a:gd name="T70" fmla="*/ 63 w 65"/>
                <a:gd name="T71" fmla="*/ 28 h 64"/>
                <a:gd name="T72" fmla="*/ 62 w 65"/>
                <a:gd name="T73" fmla="*/ 32 h 64"/>
                <a:gd name="T74" fmla="*/ 64 w 65"/>
                <a:gd name="T75" fmla="*/ 40 h 64"/>
                <a:gd name="T76" fmla="*/ 63 w 65"/>
                <a:gd name="T77" fmla="*/ 43 h 64"/>
                <a:gd name="T78" fmla="*/ 60 w 65"/>
                <a:gd name="T79" fmla="*/ 45 h 64"/>
                <a:gd name="T80" fmla="*/ 59 w 65"/>
                <a:gd name="T81" fmla="*/ 48 h 64"/>
                <a:gd name="T82" fmla="*/ 57 w 65"/>
                <a:gd name="T83" fmla="*/ 48 h 64"/>
                <a:gd name="T84" fmla="*/ 53 w 65"/>
                <a:gd name="T85" fmla="*/ 47 h 64"/>
                <a:gd name="T86" fmla="*/ 49 w 65"/>
                <a:gd name="T87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64">
                  <a:moveTo>
                    <a:pt x="49" y="47"/>
                  </a:moveTo>
                  <a:cubicBezTo>
                    <a:pt x="43" y="46"/>
                    <a:pt x="43" y="46"/>
                    <a:pt x="43" y="46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31" y="46"/>
                    <a:pt x="29" y="47"/>
                  </a:cubicBezTo>
                  <a:cubicBezTo>
                    <a:pt x="28" y="48"/>
                    <a:pt x="26" y="50"/>
                    <a:pt x="26" y="52"/>
                  </a:cubicBezTo>
                  <a:cubicBezTo>
                    <a:pt x="26" y="54"/>
                    <a:pt x="28" y="56"/>
                    <a:pt x="27" y="57"/>
                  </a:cubicBezTo>
                  <a:cubicBezTo>
                    <a:pt x="27" y="59"/>
                    <a:pt x="26" y="63"/>
                    <a:pt x="26" y="63"/>
                  </a:cubicBezTo>
                  <a:cubicBezTo>
                    <a:pt x="26" y="63"/>
                    <a:pt x="22" y="64"/>
                    <a:pt x="20" y="64"/>
                  </a:cubicBezTo>
                  <a:cubicBezTo>
                    <a:pt x="18" y="63"/>
                    <a:pt x="19" y="59"/>
                    <a:pt x="19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0" y="51"/>
                    <a:pt x="2" y="50"/>
                  </a:cubicBezTo>
                  <a:cubicBezTo>
                    <a:pt x="5" y="49"/>
                    <a:pt x="4" y="47"/>
                    <a:pt x="3" y="45"/>
                  </a:cubicBezTo>
                  <a:cubicBezTo>
                    <a:pt x="2" y="44"/>
                    <a:pt x="4" y="41"/>
                    <a:pt x="4" y="41"/>
                  </a:cubicBezTo>
                  <a:cubicBezTo>
                    <a:pt x="4" y="41"/>
                    <a:pt x="5" y="38"/>
                    <a:pt x="7" y="38"/>
                  </a:cubicBezTo>
                  <a:cubicBezTo>
                    <a:pt x="8" y="37"/>
                    <a:pt x="9" y="38"/>
                    <a:pt x="9" y="38"/>
                  </a:cubicBezTo>
                  <a:cubicBezTo>
                    <a:pt x="9" y="38"/>
                    <a:pt x="10" y="33"/>
                    <a:pt x="11" y="31"/>
                  </a:cubicBezTo>
                  <a:cubicBezTo>
                    <a:pt x="12" y="29"/>
                    <a:pt x="12" y="28"/>
                    <a:pt x="14" y="27"/>
                  </a:cubicBezTo>
                  <a:cubicBezTo>
                    <a:pt x="16" y="26"/>
                    <a:pt x="19" y="24"/>
                    <a:pt x="21" y="24"/>
                  </a:cubicBezTo>
                  <a:cubicBezTo>
                    <a:pt x="22" y="25"/>
                    <a:pt x="25" y="22"/>
                    <a:pt x="25" y="20"/>
                  </a:cubicBezTo>
                  <a:cubicBezTo>
                    <a:pt x="25" y="19"/>
                    <a:pt x="25" y="17"/>
                    <a:pt x="27" y="15"/>
                  </a:cubicBezTo>
                  <a:cubicBezTo>
                    <a:pt x="30" y="13"/>
                    <a:pt x="32" y="14"/>
                    <a:pt x="32" y="12"/>
                  </a:cubicBezTo>
                  <a:cubicBezTo>
                    <a:pt x="32" y="10"/>
                    <a:pt x="33" y="6"/>
                    <a:pt x="35" y="6"/>
                  </a:cubicBezTo>
                  <a:cubicBezTo>
                    <a:pt x="38" y="6"/>
                    <a:pt x="40" y="5"/>
                    <a:pt x="40" y="3"/>
                  </a:cubicBezTo>
                  <a:cubicBezTo>
                    <a:pt x="40" y="1"/>
                    <a:pt x="42" y="0"/>
                    <a:pt x="43" y="2"/>
                  </a:cubicBezTo>
                  <a:cubicBezTo>
                    <a:pt x="44" y="3"/>
                    <a:pt x="45" y="1"/>
                    <a:pt x="46" y="2"/>
                  </a:cubicBezTo>
                  <a:cubicBezTo>
                    <a:pt x="48" y="3"/>
                    <a:pt x="49" y="5"/>
                    <a:pt x="49" y="5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8"/>
                    <a:pt x="63" y="27"/>
                    <a:pt x="63" y="28"/>
                  </a:cubicBezTo>
                  <a:cubicBezTo>
                    <a:pt x="63" y="30"/>
                    <a:pt x="62" y="32"/>
                    <a:pt x="62" y="32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0"/>
                    <a:pt x="65" y="42"/>
                    <a:pt x="63" y="43"/>
                  </a:cubicBezTo>
                  <a:cubicBezTo>
                    <a:pt x="62" y="45"/>
                    <a:pt x="60" y="45"/>
                    <a:pt x="60" y="45"/>
                  </a:cubicBezTo>
                  <a:cubicBezTo>
                    <a:pt x="60" y="45"/>
                    <a:pt x="60" y="48"/>
                    <a:pt x="59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7" y="48"/>
                    <a:pt x="54" y="48"/>
                    <a:pt x="53" y="47"/>
                  </a:cubicBezTo>
                  <a:cubicBezTo>
                    <a:pt x="51" y="47"/>
                    <a:pt x="49" y="47"/>
                    <a:pt x="49" y="4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5" name="Freeform 305">
              <a:extLst>
                <a:ext uri="{FF2B5EF4-FFF2-40B4-BE49-F238E27FC236}">
                  <a16:creationId xmlns:a16="http://schemas.microsoft.com/office/drawing/2014/main" xmlns="" id="{0EEB5594-428C-42E6-878E-84E691810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423" y="3623063"/>
              <a:ext cx="229940" cy="226350"/>
            </a:xfrm>
            <a:custGeom>
              <a:avLst/>
              <a:gdLst>
                <a:gd name="T0" fmla="*/ 49 w 65"/>
                <a:gd name="T1" fmla="*/ 47 h 64"/>
                <a:gd name="T2" fmla="*/ 43 w 65"/>
                <a:gd name="T3" fmla="*/ 46 h 64"/>
                <a:gd name="T4" fmla="*/ 42 w 65"/>
                <a:gd name="T5" fmla="*/ 48 h 64"/>
                <a:gd name="T6" fmla="*/ 29 w 65"/>
                <a:gd name="T7" fmla="*/ 47 h 64"/>
                <a:gd name="T8" fmla="*/ 26 w 65"/>
                <a:gd name="T9" fmla="*/ 52 h 64"/>
                <a:gd name="T10" fmla="*/ 27 w 65"/>
                <a:gd name="T11" fmla="*/ 57 h 64"/>
                <a:gd name="T12" fmla="*/ 26 w 65"/>
                <a:gd name="T13" fmla="*/ 63 h 64"/>
                <a:gd name="T14" fmla="*/ 20 w 65"/>
                <a:gd name="T15" fmla="*/ 64 h 64"/>
                <a:gd name="T16" fmla="*/ 19 w 65"/>
                <a:gd name="T17" fmla="*/ 59 h 64"/>
                <a:gd name="T18" fmla="*/ 15 w 65"/>
                <a:gd name="T19" fmla="*/ 59 h 64"/>
                <a:gd name="T20" fmla="*/ 13 w 65"/>
                <a:gd name="T21" fmla="*/ 61 h 64"/>
                <a:gd name="T22" fmla="*/ 9 w 65"/>
                <a:gd name="T23" fmla="*/ 61 h 64"/>
                <a:gd name="T24" fmla="*/ 8 w 65"/>
                <a:gd name="T25" fmla="*/ 58 h 64"/>
                <a:gd name="T26" fmla="*/ 1 w 65"/>
                <a:gd name="T27" fmla="*/ 57 h 64"/>
                <a:gd name="T28" fmla="*/ 2 w 65"/>
                <a:gd name="T29" fmla="*/ 50 h 64"/>
                <a:gd name="T30" fmla="*/ 3 w 65"/>
                <a:gd name="T31" fmla="*/ 45 h 64"/>
                <a:gd name="T32" fmla="*/ 4 w 65"/>
                <a:gd name="T33" fmla="*/ 41 h 64"/>
                <a:gd name="T34" fmla="*/ 7 w 65"/>
                <a:gd name="T35" fmla="*/ 38 h 64"/>
                <a:gd name="T36" fmla="*/ 9 w 65"/>
                <a:gd name="T37" fmla="*/ 38 h 64"/>
                <a:gd name="T38" fmla="*/ 11 w 65"/>
                <a:gd name="T39" fmla="*/ 31 h 64"/>
                <a:gd name="T40" fmla="*/ 14 w 65"/>
                <a:gd name="T41" fmla="*/ 27 h 64"/>
                <a:gd name="T42" fmla="*/ 21 w 65"/>
                <a:gd name="T43" fmla="*/ 24 h 64"/>
                <a:gd name="T44" fmla="*/ 25 w 65"/>
                <a:gd name="T45" fmla="*/ 20 h 64"/>
                <a:gd name="T46" fmla="*/ 27 w 65"/>
                <a:gd name="T47" fmla="*/ 15 h 64"/>
                <a:gd name="T48" fmla="*/ 32 w 65"/>
                <a:gd name="T49" fmla="*/ 12 h 64"/>
                <a:gd name="T50" fmla="*/ 35 w 65"/>
                <a:gd name="T51" fmla="*/ 6 h 64"/>
                <a:gd name="T52" fmla="*/ 40 w 65"/>
                <a:gd name="T53" fmla="*/ 3 h 64"/>
                <a:gd name="T54" fmla="*/ 43 w 65"/>
                <a:gd name="T55" fmla="*/ 2 h 64"/>
                <a:gd name="T56" fmla="*/ 46 w 65"/>
                <a:gd name="T57" fmla="*/ 2 h 64"/>
                <a:gd name="T58" fmla="*/ 49 w 65"/>
                <a:gd name="T59" fmla="*/ 5 h 64"/>
                <a:gd name="T60" fmla="*/ 47 w 65"/>
                <a:gd name="T61" fmla="*/ 9 h 64"/>
                <a:gd name="T62" fmla="*/ 50 w 65"/>
                <a:gd name="T63" fmla="*/ 13 h 64"/>
                <a:gd name="T64" fmla="*/ 56 w 65"/>
                <a:gd name="T65" fmla="*/ 17 h 64"/>
                <a:gd name="T66" fmla="*/ 56 w 65"/>
                <a:gd name="T67" fmla="*/ 20 h 64"/>
                <a:gd name="T68" fmla="*/ 60 w 65"/>
                <a:gd name="T69" fmla="*/ 28 h 64"/>
                <a:gd name="T70" fmla="*/ 63 w 65"/>
                <a:gd name="T71" fmla="*/ 28 h 64"/>
                <a:gd name="T72" fmla="*/ 62 w 65"/>
                <a:gd name="T73" fmla="*/ 32 h 64"/>
                <a:gd name="T74" fmla="*/ 64 w 65"/>
                <a:gd name="T75" fmla="*/ 40 h 64"/>
                <a:gd name="T76" fmla="*/ 63 w 65"/>
                <a:gd name="T77" fmla="*/ 43 h 64"/>
                <a:gd name="T78" fmla="*/ 60 w 65"/>
                <a:gd name="T79" fmla="*/ 45 h 64"/>
                <a:gd name="T80" fmla="*/ 59 w 65"/>
                <a:gd name="T81" fmla="*/ 48 h 64"/>
                <a:gd name="T82" fmla="*/ 57 w 65"/>
                <a:gd name="T83" fmla="*/ 48 h 64"/>
                <a:gd name="T84" fmla="*/ 53 w 65"/>
                <a:gd name="T85" fmla="*/ 47 h 64"/>
                <a:gd name="T86" fmla="*/ 49 w 65"/>
                <a:gd name="T87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64">
                  <a:moveTo>
                    <a:pt x="49" y="47"/>
                  </a:moveTo>
                  <a:cubicBezTo>
                    <a:pt x="43" y="46"/>
                    <a:pt x="43" y="46"/>
                    <a:pt x="43" y="46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31" y="46"/>
                    <a:pt x="29" y="47"/>
                  </a:cubicBezTo>
                  <a:cubicBezTo>
                    <a:pt x="28" y="48"/>
                    <a:pt x="26" y="50"/>
                    <a:pt x="26" y="52"/>
                  </a:cubicBezTo>
                  <a:cubicBezTo>
                    <a:pt x="26" y="54"/>
                    <a:pt x="28" y="56"/>
                    <a:pt x="27" y="57"/>
                  </a:cubicBezTo>
                  <a:cubicBezTo>
                    <a:pt x="27" y="59"/>
                    <a:pt x="26" y="63"/>
                    <a:pt x="26" y="63"/>
                  </a:cubicBezTo>
                  <a:cubicBezTo>
                    <a:pt x="26" y="63"/>
                    <a:pt x="22" y="64"/>
                    <a:pt x="20" y="64"/>
                  </a:cubicBezTo>
                  <a:cubicBezTo>
                    <a:pt x="18" y="63"/>
                    <a:pt x="19" y="59"/>
                    <a:pt x="19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0" y="51"/>
                    <a:pt x="2" y="50"/>
                  </a:cubicBezTo>
                  <a:cubicBezTo>
                    <a:pt x="5" y="49"/>
                    <a:pt x="4" y="47"/>
                    <a:pt x="3" y="45"/>
                  </a:cubicBezTo>
                  <a:cubicBezTo>
                    <a:pt x="2" y="44"/>
                    <a:pt x="4" y="41"/>
                    <a:pt x="4" y="41"/>
                  </a:cubicBezTo>
                  <a:cubicBezTo>
                    <a:pt x="4" y="41"/>
                    <a:pt x="5" y="38"/>
                    <a:pt x="7" y="38"/>
                  </a:cubicBezTo>
                  <a:cubicBezTo>
                    <a:pt x="8" y="37"/>
                    <a:pt x="9" y="38"/>
                    <a:pt x="9" y="38"/>
                  </a:cubicBezTo>
                  <a:cubicBezTo>
                    <a:pt x="9" y="38"/>
                    <a:pt x="10" y="33"/>
                    <a:pt x="11" y="31"/>
                  </a:cubicBezTo>
                  <a:cubicBezTo>
                    <a:pt x="12" y="29"/>
                    <a:pt x="12" y="28"/>
                    <a:pt x="14" y="27"/>
                  </a:cubicBezTo>
                  <a:cubicBezTo>
                    <a:pt x="16" y="26"/>
                    <a:pt x="19" y="24"/>
                    <a:pt x="21" y="24"/>
                  </a:cubicBezTo>
                  <a:cubicBezTo>
                    <a:pt x="22" y="25"/>
                    <a:pt x="25" y="22"/>
                    <a:pt x="25" y="20"/>
                  </a:cubicBezTo>
                  <a:cubicBezTo>
                    <a:pt x="25" y="19"/>
                    <a:pt x="25" y="17"/>
                    <a:pt x="27" y="15"/>
                  </a:cubicBezTo>
                  <a:cubicBezTo>
                    <a:pt x="30" y="13"/>
                    <a:pt x="32" y="14"/>
                    <a:pt x="32" y="12"/>
                  </a:cubicBezTo>
                  <a:cubicBezTo>
                    <a:pt x="32" y="10"/>
                    <a:pt x="33" y="6"/>
                    <a:pt x="35" y="6"/>
                  </a:cubicBezTo>
                  <a:cubicBezTo>
                    <a:pt x="38" y="6"/>
                    <a:pt x="40" y="5"/>
                    <a:pt x="40" y="3"/>
                  </a:cubicBezTo>
                  <a:cubicBezTo>
                    <a:pt x="40" y="1"/>
                    <a:pt x="42" y="0"/>
                    <a:pt x="43" y="2"/>
                  </a:cubicBezTo>
                  <a:cubicBezTo>
                    <a:pt x="44" y="3"/>
                    <a:pt x="45" y="1"/>
                    <a:pt x="46" y="2"/>
                  </a:cubicBezTo>
                  <a:cubicBezTo>
                    <a:pt x="48" y="3"/>
                    <a:pt x="49" y="5"/>
                    <a:pt x="49" y="5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8"/>
                    <a:pt x="63" y="27"/>
                    <a:pt x="63" y="28"/>
                  </a:cubicBezTo>
                  <a:cubicBezTo>
                    <a:pt x="63" y="30"/>
                    <a:pt x="62" y="32"/>
                    <a:pt x="62" y="32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0"/>
                    <a:pt x="65" y="42"/>
                    <a:pt x="63" y="43"/>
                  </a:cubicBezTo>
                  <a:cubicBezTo>
                    <a:pt x="62" y="45"/>
                    <a:pt x="60" y="45"/>
                    <a:pt x="60" y="45"/>
                  </a:cubicBezTo>
                  <a:cubicBezTo>
                    <a:pt x="60" y="45"/>
                    <a:pt x="60" y="48"/>
                    <a:pt x="59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7" y="48"/>
                    <a:pt x="54" y="48"/>
                    <a:pt x="53" y="47"/>
                  </a:cubicBezTo>
                  <a:cubicBezTo>
                    <a:pt x="51" y="47"/>
                    <a:pt x="49" y="47"/>
                    <a:pt x="49" y="47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6" name="Freeform 306">
              <a:extLst>
                <a:ext uri="{FF2B5EF4-FFF2-40B4-BE49-F238E27FC236}">
                  <a16:creationId xmlns:a16="http://schemas.microsoft.com/office/drawing/2014/main" xmlns="" id="{F746E292-EB64-4ED1-B40B-8106AF417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682" y="2480532"/>
              <a:ext cx="186826" cy="138326"/>
            </a:xfrm>
            <a:custGeom>
              <a:avLst/>
              <a:gdLst>
                <a:gd name="T0" fmla="*/ 52 w 53"/>
                <a:gd name="T1" fmla="*/ 4 h 39"/>
                <a:gd name="T2" fmla="*/ 49 w 53"/>
                <a:gd name="T3" fmla="*/ 2 h 39"/>
                <a:gd name="T4" fmla="*/ 42 w 53"/>
                <a:gd name="T5" fmla="*/ 3 h 39"/>
                <a:gd name="T6" fmla="*/ 36 w 53"/>
                <a:gd name="T7" fmla="*/ 1 h 39"/>
                <a:gd name="T8" fmla="*/ 31 w 53"/>
                <a:gd name="T9" fmla="*/ 4 h 39"/>
                <a:gd name="T10" fmla="*/ 26 w 53"/>
                <a:gd name="T11" fmla="*/ 6 h 39"/>
                <a:gd name="T12" fmla="*/ 18 w 53"/>
                <a:gd name="T13" fmla="*/ 6 h 39"/>
                <a:gd name="T14" fmla="*/ 13 w 53"/>
                <a:gd name="T15" fmla="*/ 7 h 39"/>
                <a:gd name="T16" fmla="*/ 11 w 53"/>
                <a:gd name="T17" fmla="*/ 3 h 39"/>
                <a:gd name="T18" fmla="*/ 7 w 53"/>
                <a:gd name="T19" fmla="*/ 1 h 39"/>
                <a:gd name="T20" fmla="*/ 4 w 53"/>
                <a:gd name="T21" fmla="*/ 6 h 39"/>
                <a:gd name="T22" fmla="*/ 1 w 53"/>
                <a:gd name="T23" fmla="*/ 9 h 39"/>
                <a:gd name="T24" fmla="*/ 1 w 53"/>
                <a:gd name="T25" fmla="*/ 14 h 39"/>
                <a:gd name="T26" fmla="*/ 6 w 53"/>
                <a:gd name="T27" fmla="*/ 16 h 39"/>
                <a:gd name="T28" fmla="*/ 4 w 53"/>
                <a:gd name="T29" fmla="*/ 21 h 39"/>
                <a:gd name="T30" fmla="*/ 2 w 53"/>
                <a:gd name="T31" fmla="*/ 25 h 39"/>
                <a:gd name="T32" fmla="*/ 6 w 53"/>
                <a:gd name="T33" fmla="*/ 27 h 39"/>
                <a:gd name="T34" fmla="*/ 6 w 53"/>
                <a:gd name="T35" fmla="*/ 31 h 39"/>
                <a:gd name="T36" fmla="*/ 7 w 53"/>
                <a:gd name="T37" fmla="*/ 34 h 39"/>
                <a:gd name="T38" fmla="*/ 7 w 53"/>
                <a:gd name="T39" fmla="*/ 37 h 39"/>
                <a:gd name="T40" fmla="*/ 13 w 53"/>
                <a:gd name="T41" fmla="*/ 38 h 39"/>
                <a:gd name="T42" fmla="*/ 18 w 53"/>
                <a:gd name="T43" fmla="*/ 35 h 39"/>
                <a:gd name="T44" fmla="*/ 23 w 53"/>
                <a:gd name="T45" fmla="*/ 34 h 39"/>
                <a:gd name="T46" fmla="*/ 26 w 53"/>
                <a:gd name="T47" fmla="*/ 38 h 39"/>
                <a:gd name="T48" fmla="*/ 30 w 53"/>
                <a:gd name="T49" fmla="*/ 37 h 39"/>
                <a:gd name="T50" fmla="*/ 33 w 53"/>
                <a:gd name="T51" fmla="*/ 35 h 39"/>
                <a:gd name="T52" fmla="*/ 36 w 53"/>
                <a:gd name="T53" fmla="*/ 34 h 39"/>
                <a:gd name="T54" fmla="*/ 37 w 53"/>
                <a:gd name="T55" fmla="*/ 32 h 39"/>
                <a:gd name="T56" fmla="*/ 41 w 53"/>
                <a:gd name="T57" fmla="*/ 32 h 39"/>
                <a:gd name="T58" fmla="*/ 46 w 53"/>
                <a:gd name="T59" fmla="*/ 32 h 39"/>
                <a:gd name="T60" fmla="*/ 45 w 53"/>
                <a:gd name="T61" fmla="*/ 28 h 39"/>
                <a:gd name="T62" fmla="*/ 43 w 53"/>
                <a:gd name="T63" fmla="*/ 27 h 39"/>
                <a:gd name="T64" fmla="*/ 45 w 53"/>
                <a:gd name="T65" fmla="*/ 23 h 39"/>
                <a:gd name="T66" fmla="*/ 46 w 53"/>
                <a:gd name="T67" fmla="*/ 23 h 39"/>
                <a:gd name="T68" fmla="*/ 46 w 53"/>
                <a:gd name="T69" fmla="*/ 19 h 39"/>
                <a:gd name="T70" fmla="*/ 52 w 53"/>
                <a:gd name="T71" fmla="*/ 14 h 39"/>
                <a:gd name="T72" fmla="*/ 52 w 53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" h="39">
                  <a:moveTo>
                    <a:pt x="52" y="4"/>
                  </a:moveTo>
                  <a:cubicBezTo>
                    <a:pt x="52" y="4"/>
                    <a:pt x="50" y="2"/>
                    <a:pt x="49" y="2"/>
                  </a:cubicBezTo>
                  <a:cubicBezTo>
                    <a:pt x="46" y="1"/>
                    <a:pt x="46" y="1"/>
                    <a:pt x="42" y="3"/>
                  </a:cubicBezTo>
                  <a:cubicBezTo>
                    <a:pt x="39" y="4"/>
                    <a:pt x="38" y="1"/>
                    <a:pt x="36" y="1"/>
                  </a:cubicBezTo>
                  <a:cubicBezTo>
                    <a:pt x="34" y="0"/>
                    <a:pt x="33" y="2"/>
                    <a:pt x="31" y="4"/>
                  </a:cubicBezTo>
                  <a:cubicBezTo>
                    <a:pt x="29" y="6"/>
                    <a:pt x="30" y="5"/>
                    <a:pt x="26" y="6"/>
                  </a:cubicBezTo>
                  <a:cubicBezTo>
                    <a:pt x="21" y="7"/>
                    <a:pt x="22" y="7"/>
                    <a:pt x="18" y="6"/>
                  </a:cubicBezTo>
                  <a:cubicBezTo>
                    <a:pt x="15" y="5"/>
                    <a:pt x="18" y="7"/>
                    <a:pt x="13" y="7"/>
                  </a:cubicBezTo>
                  <a:cubicBezTo>
                    <a:pt x="9" y="7"/>
                    <a:pt x="9" y="5"/>
                    <a:pt x="11" y="3"/>
                  </a:cubicBezTo>
                  <a:cubicBezTo>
                    <a:pt x="13" y="2"/>
                    <a:pt x="7" y="1"/>
                    <a:pt x="7" y="1"/>
                  </a:cubicBezTo>
                  <a:cubicBezTo>
                    <a:pt x="7" y="1"/>
                    <a:pt x="6" y="4"/>
                    <a:pt x="4" y="6"/>
                  </a:cubicBezTo>
                  <a:cubicBezTo>
                    <a:pt x="2" y="7"/>
                    <a:pt x="2" y="8"/>
                    <a:pt x="1" y="9"/>
                  </a:cubicBezTo>
                  <a:cubicBezTo>
                    <a:pt x="0" y="11"/>
                    <a:pt x="0" y="12"/>
                    <a:pt x="1" y="14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8" y="17"/>
                    <a:pt x="5" y="19"/>
                    <a:pt x="4" y="21"/>
                  </a:cubicBezTo>
                  <a:cubicBezTo>
                    <a:pt x="4" y="23"/>
                    <a:pt x="2" y="25"/>
                    <a:pt x="2" y="25"/>
                  </a:cubicBezTo>
                  <a:cubicBezTo>
                    <a:pt x="2" y="25"/>
                    <a:pt x="4" y="25"/>
                    <a:pt x="6" y="27"/>
                  </a:cubicBezTo>
                  <a:cubicBezTo>
                    <a:pt x="7" y="29"/>
                    <a:pt x="4" y="29"/>
                    <a:pt x="6" y="31"/>
                  </a:cubicBezTo>
                  <a:cubicBezTo>
                    <a:pt x="8" y="33"/>
                    <a:pt x="7" y="34"/>
                    <a:pt x="7" y="3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10" y="38"/>
                    <a:pt x="13" y="38"/>
                  </a:cubicBezTo>
                  <a:cubicBezTo>
                    <a:pt x="15" y="38"/>
                    <a:pt x="16" y="38"/>
                    <a:pt x="18" y="35"/>
                  </a:cubicBezTo>
                  <a:cubicBezTo>
                    <a:pt x="19" y="33"/>
                    <a:pt x="20" y="34"/>
                    <a:pt x="23" y="34"/>
                  </a:cubicBezTo>
                  <a:cubicBezTo>
                    <a:pt x="26" y="34"/>
                    <a:pt x="26" y="38"/>
                    <a:pt x="26" y="38"/>
                  </a:cubicBezTo>
                  <a:cubicBezTo>
                    <a:pt x="26" y="38"/>
                    <a:pt x="28" y="37"/>
                    <a:pt x="30" y="37"/>
                  </a:cubicBezTo>
                  <a:cubicBezTo>
                    <a:pt x="32" y="37"/>
                    <a:pt x="34" y="39"/>
                    <a:pt x="33" y="35"/>
                  </a:cubicBezTo>
                  <a:cubicBezTo>
                    <a:pt x="31" y="32"/>
                    <a:pt x="36" y="34"/>
                    <a:pt x="36" y="34"/>
                  </a:cubicBezTo>
                  <a:cubicBezTo>
                    <a:pt x="36" y="34"/>
                    <a:pt x="36" y="33"/>
                    <a:pt x="37" y="32"/>
                  </a:cubicBezTo>
                  <a:cubicBezTo>
                    <a:pt x="38" y="31"/>
                    <a:pt x="40" y="31"/>
                    <a:pt x="41" y="32"/>
                  </a:cubicBezTo>
                  <a:cubicBezTo>
                    <a:pt x="42" y="33"/>
                    <a:pt x="46" y="32"/>
                    <a:pt x="46" y="32"/>
                  </a:cubicBezTo>
                  <a:cubicBezTo>
                    <a:pt x="46" y="31"/>
                    <a:pt x="46" y="29"/>
                    <a:pt x="45" y="28"/>
                  </a:cubicBezTo>
                  <a:cubicBezTo>
                    <a:pt x="45" y="27"/>
                    <a:pt x="43" y="27"/>
                    <a:pt x="43" y="27"/>
                  </a:cubicBezTo>
                  <a:cubicBezTo>
                    <a:pt x="43" y="27"/>
                    <a:pt x="45" y="23"/>
                    <a:pt x="4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6" y="19"/>
                  </a:cubicBezTo>
                  <a:cubicBezTo>
                    <a:pt x="46" y="18"/>
                    <a:pt x="52" y="14"/>
                    <a:pt x="52" y="14"/>
                  </a:cubicBezTo>
                  <a:cubicBezTo>
                    <a:pt x="53" y="11"/>
                    <a:pt x="51" y="6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7" name="Freeform 307">
              <a:extLst>
                <a:ext uri="{FF2B5EF4-FFF2-40B4-BE49-F238E27FC236}">
                  <a16:creationId xmlns:a16="http://schemas.microsoft.com/office/drawing/2014/main" xmlns="" id="{18B3159A-7803-4BEE-9B65-6AE20C644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682" y="2480532"/>
              <a:ext cx="186826" cy="138326"/>
            </a:xfrm>
            <a:custGeom>
              <a:avLst/>
              <a:gdLst>
                <a:gd name="T0" fmla="*/ 52 w 53"/>
                <a:gd name="T1" fmla="*/ 4 h 39"/>
                <a:gd name="T2" fmla="*/ 49 w 53"/>
                <a:gd name="T3" fmla="*/ 2 h 39"/>
                <a:gd name="T4" fmla="*/ 42 w 53"/>
                <a:gd name="T5" fmla="*/ 3 h 39"/>
                <a:gd name="T6" fmla="*/ 36 w 53"/>
                <a:gd name="T7" fmla="*/ 1 h 39"/>
                <a:gd name="T8" fmla="*/ 31 w 53"/>
                <a:gd name="T9" fmla="*/ 4 h 39"/>
                <a:gd name="T10" fmla="*/ 26 w 53"/>
                <a:gd name="T11" fmla="*/ 6 h 39"/>
                <a:gd name="T12" fmla="*/ 18 w 53"/>
                <a:gd name="T13" fmla="*/ 6 h 39"/>
                <a:gd name="T14" fmla="*/ 13 w 53"/>
                <a:gd name="T15" fmla="*/ 7 h 39"/>
                <a:gd name="T16" fmla="*/ 11 w 53"/>
                <a:gd name="T17" fmla="*/ 3 h 39"/>
                <a:gd name="T18" fmla="*/ 7 w 53"/>
                <a:gd name="T19" fmla="*/ 1 h 39"/>
                <a:gd name="T20" fmla="*/ 4 w 53"/>
                <a:gd name="T21" fmla="*/ 6 h 39"/>
                <a:gd name="T22" fmla="*/ 1 w 53"/>
                <a:gd name="T23" fmla="*/ 9 h 39"/>
                <a:gd name="T24" fmla="*/ 1 w 53"/>
                <a:gd name="T25" fmla="*/ 14 h 39"/>
                <a:gd name="T26" fmla="*/ 6 w 53"/>
                <a:gd name="T27" fmla="*/ 16 h 39"/>
                <a:gd name="T28" fmla="*/ 4 w 53"/>
                <a:gd name="T29" fmla="*/ 21 h 39"/>
                <a:gd name="T30" fmla="*/ 2 w 53"/>
                <a:gd name="T31" fmla="*/ 25 h 39"/>
                <a:gd name="T32" fmla="*/ 6 w 53"/>
                <a:gd name="T33" fmla="*/ 27 h 39"/>
                <a:gd name="T34" fmla="*/ 6 w 53"/>
                <a:gd name="T35" fmla="*/ 31 h 39"/>
                <a:gd name="T36" fmla="*/ 7 w 53"/>
                <a:gd name="T37" fmla="*/ 34 h 39"/>
                <a:gd name="T38" fmla="*/ 7 w 53"/>
                <a:gd name="T39" fmla="*/ 37 h 39"/>
                <a:gd name="T40" fmla="*/ 13 w 53"/>
                <a:gd name="T41" fmla="*/ 38 h 39"/>
                <a:gd name="T42" fmla="*/ 18 w 53"/>
                <a:gd name="T43" fmla="*/ 35 h 39"/>
                <a:gd name="T44" fmla="*/ 23 w 53"/>
                <a:gd name="T45" fmla="*/ 34 h 39"/>
                <a:gd name="T46" fmla="*/ 26 w 53"/>
                <a:gd name="T47" fmla="*/ 38 h 39"/>
                <a:gd name="T48" fmla="*/ 30 w 53"/>
                <a:gd name="T49" fmla="*/ 37 h 39"/>
                <a:gd name="T50" fmla="*/ 33 w 53"/>
                <a:gd name="T51" fmla="*/ 35 h 39"/>
                <a:gd name="T52" fmla="*/ 36 w 53"/>
                <a:gd name="T53" fmla="*/ 34 h 39"/>
                <a:gd name="T54" fmla="*/ 37 w 53"/>
                <a:gd name="T55" fmla="*/ 32 h 39"/>
                <a:gd name="T56" fmla="*/ 41 w 53"/>
                <a:gd name="T57" fmla="*/ 32 h 39"/>
                <a:gd name="T58" fmla="*/ 46 w 53"/>
                <a:gd name="T59" fmla="*/ 32 h 39"/>
                <a:gd name="T60" fmla="*/ 45 w 53"/>
                <a:gd name="T61" fmla="*/ 28 h 39"/>
                <a:gd name="T62" fmla="*/ 43 w 53"/>
                <a:gd name="T63" fmla="*/ 27 h 39"/>
                <a:gd name="T64" fmla="*/ 45 w 53"/>
                <a:gd name="T65" fmla="*/ 23 h 39"/>
                <a:gd name="T66" fmla="*/ 46 w 53"/>
                <a:gd name="T67" fmla="*/ 23 h 39"/>
                <a:gd name="T68" fmla="*/ 46 w 53"/>
                <a:gd name="T69" fmla="*/ 19 h 39"/>
                <a:gd name="T70" fmla="*/ 52 w 53"/>
                <a:gd name="T71" fmla="*/ 14 h 39"/>
                <a:gd name="T72" fmla="*/ 52 w 53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" h="39">
                  <a:moveTo>
                    <a:pt x="52" y="4"/>
                  </a:moveTo>
                  <a:cubicBezTo>
                    <a:pt x="52" y="4"/>
                    <a:pt x="50" y="2"/>
                    <a:pt x="49" y="2"/>
                  </a:cubicBezTo>
                  <a:cubicBezTo>
                    <a:pt x="46" y="1"/>
                    <a:pt x="46" y="1"/>
                    <a:pt x="42" y="3"/>
                  </a:cubicBezTo>
                  <a:cubicBezTo>
                    <a:pt x="39" y="4"/>
                    <a:pt x="38" y="1"/>
                    <a:pt x="36" y="1"/>
                  </a:cubicBezTo>
                  <a:cubicBezTo>
                    <a:pt x="34" y="0"/>
                    <a:pt x="33" y="2"/>
                    <a:pt x="31" y="4"/>
                  </a:cubicBezTo>
                  <a:cubicBezTo>
                    <a:pt x="29" y="6"/>
                    <a:pt x="30" y="5"/>
                    <a:pt x="26" y="6"/>
                  </a:cubicBezTo>
                  <a:cubicBezTo>
                    <a:pt x="21" y="7"/>
                    <a:pt x="22" y="7"/>
                    <a:pt x="18" y="6"/>
                  </a:cubicBezTo>
                  <a:cubicBezTo>
                    <a:pt x="15" y="5"/>
                    <a:pt x="18" y="7"/>
                    <a:pt x="13" y="7"/>
                  </a:cubicBezTo>
                  <a:cubicBezTo>
                    <a:pt x="9" y="7"/>
                    <a:pt x="9" y="5"/>
                    <a:pt x="11" y="3"/>
                  </a:cubicBezTo>
                  <a:cubicBezTo>
                    <a:pt x="13" y="2"/>
                    <a:pt x="7" y="1"/>
                    <a:pt x="7" y="1"/>
                  </a:cubicBezTo>
                  <a:cubicBezTo>
                    <a:pt x="7" y="1"/>
                    <a:pt x="6" y="4"/>
                    <a:pt x="4" y="6"/>
                  </a:cubicBezTo>
                  <a:cubicBezTo>
                    <a:pt x="2" y="7"/>
                    <a:pt x="2" y="8"/>
                    <a:pt x="1" y="9"/>
                  </a:cubicBezTo>
                  <a:cubicBezTo>
                    <a:pt x="0" y="11"/>
                    <a:pt x="0" y="12"/>
                    <a:pt x="1" y="14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8" y="17"/>
                    <a:pt x="5" y="19"/>
                    <a:pt x="4" y="21"/>
                  </a:cubicBezTo>
                  <a:cubicBezTo>
                    <a:pt x="4" y="23"/>
                    <a:pt x="2" y="25"/>
                    <a:pt x="2" y="25"/>
                  </a:cubicBezTo>
                  <a:cubicBezTo>
                    <a:pt x="2" y="25"/>
                    <a:pt x="4" y="25"/>
                    <a:pt x="6" y="27"/>
                  </a:cubicBezTo>
                  <a:cubicBezTo>
                    <a:pt x="7" y="29"/>
                    <a:pt x="4" y="29"/>
                    <a:pt x="6" y="31"/>
                  </a:cubicBezTo>
                  <a:cubicBezTo>
                    <a:pt x="8" y="33"/>
                    <a:pt x="7" y="34"/>
                    <a:pt x="7" y="3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10" y="38"/>
                    <a:pt x="13" y="38"/>
                  </a:cubicBezTo>
                  <a:cubicBezTo>
                    <a:pt x="15" y="38"/>
                    <a:pt x="16" y="38"/>
                    <a:pt x="18" y="35"/>
                  </a:cubicBezTo>
                  <a:cubicBezTo>
                    <a:pt x="19" y="33"/>
                    <a:pt x="20" y="34"/>
                    <a:pt x="23" y="34"/>
                  </a:cubicBezTo>
                  <a:cubicBezTo>
                    <a:pt x="26" y="34"/>
                    <a:pt x="26" y="38"/>
                    <a:pt x="26" y="38"/>
                  </a:cubicBezTo>
                  <a:cubicBezTo>
                    <a:pt x="26" y="38"/>
                    <a:pt x="28" y="37"/>
                    <a:pt x="30" y="37"/>
                  </a:cubicBezTo>
                  <a:cubicBezTo>
                    <a:pt x="32" y="37"/>
                    <a:pt x="34" y="39"/>
                    <a:pt x="33" y="35"/>
                  </a:cubicBezTo>
                  <a:cubicBezTo>
                    <a:pt x="31" y="32"/>
                    <a:pt x="36" y="34"/>
                    <a:pt x="36" y="34"/>
                  </a:cubicBezTo>
                  <a:cubicBezTo>
                    <a:pt x="36" y="34"/>
                    <a:pt x="36" y="33"/>
                    <a:pt x="37" y="32"/>
                  </a:cubicBezTo>
                  <a:cubicBezTo>
                    <a:pt x="38" y="31"/>
                    <a:pt x="40" y="31"/>
                    <a:pt x="41" y="32"/>
                  </a:cubicBezTo>
                  <a:cubicBezTo>
                    <a:pt x="42" y="33"/>
                    <a:pt x="46" y="32"/>
                    <a:pt x="46" y="32"/>
                  </a:cubicBezTo>
                  <a:cubicBezTo>
                    <a:pt x="46" y="31"/>
                    <a:pt x="46" y="29"/>
                    <a:pt x="45" y="28"/>
                  </a:cubicBezTo>
                  <a:cubicBezTo>
                    <a:pt x="45" y="27"/>
                    <a:pt x="43" y="27"/>
                    <a:pt x="43" y="27"/>
                  </a:cubicBezTo>
                  <a:cubicBezTo>
                    <a:pt x="43" y="27"/>
                    <a:pt x="45" y="23"/>
                    <a:pt x="4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6" y="19"/>
                  </a:cubicBezTo>
                  <a:cubicBezTo>
                    <a:pt x="46" y="18"/>
                    <a:pt x="52" y="14"/>
                    <a:pt x="52" y="14"/>
                  </a:cubicBezTo>
                  <a:cubicBezTo>
                    <a:pt x="53" y="11"/>
                    <a:pt x="51" y="6"/>
                    <a:pt x="52" y="4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8" name="Freeform 308">
              <a:extLst>
                <a:ext uri="{FF2B5EF4-FFF2-40B4-BE49-F238E27FC236}">
                  <a16:creationId xmlns:a16="http://schemas.microsoft.com/office/drawing/2014/main" xmlns="" id="{43BB5282-8203-4731-A020-F31AB14FC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948" y="4059595"/>
              <a:ext cx="46708" cy="32336"/>
            </a:xfrm>
            <a:custGeom>
              <a:avLst/>
              <a:gdLst>
                <a:gd name="T0" fmla="*/ 0 w 13"/>
                <a:gd name="T1" fmla="*/ 5 h 9"/>
                <a:gd name="T2" fmla="*/ 4 w 13"/>
                <a:gd name="T3" fmla="*/ 9 h 9"/>
                <a:gd name="T4" fmla="*/ 7 w 13"/>
                <a:gd name="T5" fmla="*/ 8 h 9"/>
                <a:gd name="T6" fmla="*/ 8 w 13"/>
                <a:gd name="T7" fmla="*/ 7 h 9"/>
                <a:gd name="T8" fmla="*/ 9 w 13"/>
                <a:gd name="T9" fmla="*/ 5 h 9"/>
                <a:gd name="T10" fmla="*/ 11 w 13"/>
                <a:gd name="T11" fmla="*/ 6 h 9"/>
                <a:gd name="T12" fmla="*/ 13 w 13"/>
                <a:gd name="T13" fmla="*/ 6 h 9"/>
                <a:gd name="T14" fmla="*/ 11 w 13"/>
                <a:gd name="T15" fmla="*/ 0 h 9"/>
                <a:gd name="T16" fmla="*/ 8 w 13"/>
                <a:gd name="T17" fmla="*/ 0 h 9"/>
                <a:gd name="T18" fmla="*/ 6 w 13"/>
                <a:gd name="T19" fmla="*/ 5 h 9"/>
                <a:gd name="T20" fmla="*/ 0 w 13"/>
                <a:gd name="T21" fmla="*/ 4 h 9"/>
                <a:gd name="T22" fmla="*/ 0 w 13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6" y="1"/>
                    <a:pt x="7" y="3"/>
                    <a:pt x="6" y="5"/>
                  </a:cubicBezTo>
                  <a:cubicBezTo>
                    <a:pt x="5" y="5"/>
                    <a:pt x="2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9" name="Freeform 309">
              <a:extLst>
                <a:ext uri="{FF2B5EF4-FFF2-40B4-BE49-F238E27FC236}">
                  <a16:creationId xmlns:a16="http://schemas.microsoft.com/office/drawing/2014/main" xmlns="" id="{1B14A58C-BC2F-4084-AF5C-92FDCDC4E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948" y="4059595"/>
              <a:ext cx="46708" cy="32336"/>
            </a:xfrm>
            <a:custGeom>
              <a:avLst/>
              <a:gdLst>
                <a:gd name="T0" fmla="*/ 0 w 13"/>
                <a:gd name="T1" fmla="*/ 5 h 9"/>
                <a:gd name="T2" fmla="*/ 4 w 13"/>
                <a:gd name="T3" fmla="*/ 9 h 9"/>
                <a:gd name="T4" fmla="*/ 7 w 13"/>
                <a:gd name="T5" fmla="*/ 8 h 9"/>
                <a:gd name="T6" fmla="*/ 8 w 13"/>
                <a:gd name="T7" fmla="*/ 7 h 9"/>
                <a:gd name="T8" fmla="*/ 9 w 13"/>
                <a:gd name="T9" fmla="*/ 5 h 9"/>
                <a:gd name="T10" fmla="*/ 11 w 13"/>
                <a:gd name="T11" fmla="*/ 6 h 9"/>
                <a:gd name="T12" fmla="*/ 13 w 13"/>
                <a:gd name="T13" fmla="*/ 6 h 9"/>
                <a:gd name="T14" fmla="*/ 11 w 13"/>
                <a:gd name="T15" fmla="*/ 0 h 9"/>
                <a:gd name="T16" fmla="*/ 8 w 13"/>
                <a:gd name="T17" fmla="*/ 0 h 9"/>
                <a:gd name="T18" fmla="*/ 6 w 13"/>
                <a:gd name="T19" fmla="*/ 5 h 9"/>
                <a:gd name="T20" fmla="*/ 0 w 13"/>
                <a:gd name="T21" fmla="*/ 4 h 9"/>
                <a:gd name="T22" fmla="*/ 0 w 13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6" y="1"/>
                    <a:pt x="7" y="3"/>
                    <a:pt x="6" y="5"/>
                  </a:cubicBezTo>
                  <a:cubicBezTo>
                    <a:pt x="5" y="5"/>
                    <a:pt x="2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" name="Freeform 310">
              <a:extLst>
                <a:ext uri="{FF2B5EF4-FFF2-40B4-BE49-F238E27FC236}">
                  <a16:creationId xmlns:a16="http://schemas.microsoft.com/office/drawing/2014/main" xmlns="" id="{008169BD-9A14-4FF1-8B46-01647DDEE4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1607" y="4047020"/>
              <a:ext cx="1219763" cy="1491038"/>
            </a:xfrm>
            <a:custGeom>
              <a:avLst/>
              <a:gdLst>
                <a:gd name="T0" fmla="*/ 206 w 346"/>
                <a:gd name="T1" fmla="*/ 70 h 423"/>
                <a:gd name="T2" fmla="*/ 202 w 346"/>
                <a:gd name="T3" fmla="*/ 61 h 423"/>
                <a:gd name="T4" fmla="*/ 198 w 346"/>
                <a:gd name="T5" fmla="*/ 405 h 423"/>
                <a:gd name="T6" fmla="*/ 176 w 346"/>
                <a:gd name="T7" fmla="*/ 77 h 423"/>
                <a:gd name="T8" fmla="*/ 232 w 346"/>
                <a:gd name="T9" fmla="*/ 324 h 423"/>
                <a:gd name="T10" fmla="*/ 257 w 346"/>
                <a:gd name="T11" fmla="*/ 309 h 423"/>
                <a:gd name="T12" fmla="*/ 273 w 346"/>
                <a:gd name="T13" fmla="*/ 304 h 423"/>
                <a:gd name="T14" fmla="*/ 285 w 346"/>
                <a:gd name="T15" fmla="*/ 294 h 423"/>
                <a:gd name="T16" fmla="*/ 293 w 346"/>
                <a:gd name="T17" fmla="*/ 272 h 423"/>
                <a:gd name="T18" fmla="*/ 307 w 346"/>
                <a:gd name="T19" fmla="*/ 235 h 423"/>
                <a:gd name="T20" fmla="*/ 307 w 346"/>
                <a:gd name="T21" fmla="*/ 196 h 423"/>
                <a:gd name="T22" fmla="*/ 321 w 346"/>
                <a:gd name="T23" fmla="*/ 179 h 423"/>
                <a:gd name="T24" fmla="*/ 339 w 346"/>
                <a:gd name="T25" fmla="*/ 156 h 423"/>
                <a:gd name="T26" fmla="*/ 344 w 346"/>
                <a:gd name="T27" fmla="*/ 123 h 423"/>
                <a:gd name="T28" fmla="*/ 329 w 346"/>
                <a:gd name="T29" fmla="*/ 106 h 423"/>
                <a:gd name="T30" fmla="*/ 307 w 346"/>
                <a:gd name="T31" fmla="*/ 90 h 423"/>
                <a:gd name="T32" fmla="*/ 269 w 346"/>
                <a:gd name="T33" fmla="*/ 80 h 423"/>
                <a:gd name="T34" fmla="*/ 258 w 346"/>
                <a:gd name="T35" fmla="*/ 74 h 423"/>
                <a:gd name="T36" fmla="*/ 248 w 346"/>
                <a:gd name="T37" fmla="*/ 64 h 423"/>
                <a:gd name="T38" fmla="*/ 221 w 346"/>
                <a:gd name="T39" fmla="*/ 72 h 423"/>
                <a:gd name="T40" fmla="*/ 222 w 346"/>
                <a:gd name="T41" fmla="*/ 70 h 423"/>
                <a:gd name="T42" fmla="*/ 225 w 346"/>
                <a:gd name="T43" fmla="*/ 55 h 423"/>
                <a:gd name="T44" fmla="*/ 206 w 346"/>
                <a:gd name="T45" fmla="*/ 68 h 423"/>
                <a:gd name="T46" fmla="*/ 197 w 346"/>
                <a:gd name="T47" fmla="*/ 68 h 423"/>
                <a:gd name="T48" fmla="*/ 197 w 346"/>
                <a:gd name="T49" fmla="*/ 60 h 423"/>
                <a:gd name="T50" fmla="*/ 212 w 346"/>
                <a:gd name="T51" fmla="*/ 51 h 423"/>
                <a:gd name="T52" fmla="*/ 210 w 346"/>
                <a:gd name="T53" fmla="*/ 45 h 423"/>
                <a:gd name="T54" fmla="*/ 205 w 346"/>
                <a:gd name="T55" fmla="*/ 16 h 423"/>
                <a:gd name="T56" fmla="*/ 187 w 346"/>
                <a:gd name="T57" fmla="*/ 36 h 423"/>
                <a:gd name="T58" fmla="*/ 163 w 346"/>
                <a:gd name="T59" fmla="*/ 30 h 423"/>
                <a:gd name="T60" fmla="*/ 143 w 346"/>
                <a:gd name="T61" fmla="*/ 37 h 423"/>
                <a:gd name="T62" fmla="*/ 123 w 346"/>
                <a:gd name="T63" fmla="*/ 20 h 423"/>
                <a:gd name="T64" fmla="*/ 118 w 346"/>
                <a:gd name="T65" fmla="*/ 0 h 423"/>
                <a:gd name="T66" fmla="*/ 97 w 346"/>
                <a:gd name="T67" fmla="*/ 13 h 423"/>
                <a:gd name="T68" fmla="*/ 84 w 346"/>
                <a:gd name="T69" fmla="*/ 21 h 423"/>
                <a:gd name="T70" fmla="*/ 84 w 346"/>
                <a:gd name="T71" fmla="*/ 43 h 423"/>
                <a:gd name="T72" fmla="*/ 61 w 346"/>
                <a:gd name="T73" fmla="*/ 46 h 423"/>
                <a:gd name="T74" fmla="*/ 45 w 346"/>
                <a:gd name="T75" fmla="*/ 51 h 423"/>
                <a:gd name="T76" fmla="*/ 33 w 346"/>
                <a:gd name="T77" fmla="*/ 99 h 423"/>
                <a:gd name="T78" fmla="*/ 4 w 346"/>
                <a:gd name="T79" fmla="*/ 130 h 423"/>
                <a:gd name="T80" fmla="*/ 15 w 346"/>
                <a:gd name="T81" fmla="*/ 158 h 423"/>
                <a:gd name="T82" fmla="*/ 48 w 346"/>
                <a:gd name="T83" fmla="*/ 184 h 423"/>
                <a:gd name="T84" fmla="*/ 74 w 346"/>
                <a:gd name="T85" fmla="*/ 179 h 423"/>
                <a:gd name="T86" fmla="*/ 113 w 346"/>
                <a:gd name="T87" fmla="*/ 200 h 423"/>
                <a:gd name="T88" fmla="*/ 136 w 346"/>
                <a:gd name="T89" fmla="*/ 229 h 423"/>
                <a:gd name="T90" fmla="*/ 140 w 346"/>
                <a:gd name="T91" fmla="*/ 267 h 423"/>
                <a:gd name="T92" fmla="*/ 158 w 346"/>
                <a:gd name="T93" fmla="*/ 291 h 423"/>
                <a:gd name="T94" fmla="*/ 170 w 346"/>
                <a:gd name="T95" fmla="*/ 331 h 423"/>
                <a:gd name="T96" fmla="*/ 164 w 346"/>
                <a:gd name="T97" fmla="*/ 361 h 423"/>
                <a:gd name="T98" fmla="*/ 159 w 346"/>
                <a:gd name="T99" fmla="*/ 390 h 423"/>
                <a:gd name="T100" fmla="*/ 181 w 346"/>
                <a:gd name="T101" fmla="*/ 420 h 423"/>
                <a:gd name="T102" fmla="*/ 196 w 346"/>
                <a:gd name="T103" fmla="*/ 397 h 423"/>
                <a:gd name="T104" fmla="*/ 205 w 346"/>
                <a:gd name="T105" fmla="*/ 392 h 423"/>
                <a:gd name="T106" fmla="*/ 220 w 346"/>
                <a:gd name="T107" fmla="*/ 371 h 423"/>
                <a:gd name="T108" fmla="*/ 219 w 346"/>
                <a:gd name="T109" fmla="*/ 347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6" h="423">
                  <a:moveTo>
                    <a:pt x="182" y="70"/>
                  </a:moveTo>
                  <a:cubicBezTo>
                    <a:pt x="183" y="69"/>
                    <a:pt x="183" y="70"/>
                    <a:pt x="183" y="70"/>
                  </a:cubicBezTo>
                  <a:cubicBezTo>
                    <a:pt x="182" y="71"/>
                    <a:pt x="180" y="71"/>
                    <a:pt x="180" y="72"/>
                  </a:cubicBezTo>
                  <a:cubicBezTo>
                    <a:pt x="179" y="73"/>
                    <a:pt x="179" y="74"/>
                    <a:pt x="178" y="75"/>
                  </a:cubicBezTo>
                  <a:cubicBezTo>
                    <a:pt x="177" y="76"/>
                    <a:pt x="179" y="71"/>
                    <a:pt x="182" y="70"/>
                  </a:cubicBezTo>
                  <a:close/>
                  <a:moveTo>
                    <a:pt x="207" y="68"/>
                  </a:moveTo>
                  <a:cubicBezTo>
                    <a:pt x="208" y="69"/>
                    <a:pt x="206" y="70"/>
                    <a:pt x="206" y="70"/>
                  </a:cubicBezTo>
                  <a:cubicBezTo>
                    <a:pt x="206" y="69"/>
                    <a:pt x="206" y="68"/>
                    <a:pt x="207" y="68"/>
                  </a:cubicBezTo>
                  <a:close/>
                  <a:moveTo>
                    <a:pt x="199" y="64"/>
                  </a:moveTo>
                  <a:cubicBezTo>
                    <a:pt x="198" y="65"/>
                    <a:pt x="198" y="66"/>
                    <a:pt x="200" y="66"/>
                  </a:cubicBezTo>
                  <a:cubicBezTo>
                    <a:pt x="200" y="66"/>
                    <a:pt x="201" y="64"/>
                    <a:pt x="199" y="64"/>
                  </a:cubicBezTo>
                  <a:close/>
                  <a:moveTo>
                    <a:pt x="202" y="61"/>
                  </a:moveTo>
                  <a:cubicBezTo>
                    <a:pt x="203" y="62"/>
                    <a:pt x="203" y="62"/>
                    <a:pt x="203" y="62"/>
                  </a:cubicBezTo>
                  <a:cubicBezTo>
                    <a:pt x="203" y="62"/>
                    <a:pt x="203" y="61"/>
                    <a:pt x="202" y="61"/>
                  </a:cubicBezTo>
                  <a:close/>
                  <a:moveTo>
                    <a:pt x="190" y="410"/>
                  </a:moveTo>
                  <a:cubicBezTo>
                    <a:pt x="189" y="410"/>
                    <a:pt x="187" y="413"/>
                    <a:pt x="190" y="412"/>
                  </a:cubicBezTo>
                  <a:cubicBezTo>
                    <a:pt x="190" y="412"/>
                    <a:pt x="191" y="410"/>
                    <a:pt x="190" y="410"/>
                  </a:cubicBezTo>
                  <a:close/>
                  <a:moveTo>
                    <a:pt x="195" y="409"/>
                  </a:moveTo>
                  <a:cubicBezTo>
                    <a:pt x="192" y="409"/>
                    <a:pt x="191" y="412"/>
                    <a:pt x="196" y="411"/>
                  </a:cubicBezTo>
                  <a:cubicBezTo>
                    <a:pt x="198" y="411"/>
                    <a:pt x="199" y="408"/>
                    <a:pt x="195" y="409"/>
                  </a:cubicBezTo>
                  <a:close/>
                  <a:moveTo>
                    <a:pt x="198" y="405"/>
                  </a:moveTo>
                  <a:cubicBezTo>
                    <a:pt x="197" y="407"/>
                    <a:pt x="197" y="407"/>
                    <a:pt x="197" y="407"/>
                  </a:cubicBezTo>
                  <a:cubicBezTo>
                    <a:pt x="198" y="406"/>
                    <a:pt x="204" y="405"/>
                    <a:pt x="198" y="405"/>
                  </a:cubicBezTo>
                  <a:close/>
                  <a:moveTo>
                    <a:pt x="177" y="76"/>
                  </a:moveTo>
                  <a:cubicBezTo>
                    <a:pt x="176" y="78"/>
                    <a:pt x="176" y="78"/>
                    <a:pt x="176" y="78"/>
                  </a:cubicBezTo>
                  <a:cubicBezTo>
                    <a:pt x="170" y="78"/>
                    <a:pt x="166" y="77"/>
                    <a:pt x="162" y="78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7" y="76"/>
                    <a:pt x="171" y="79"/>
                    <a:pt x="176" y="77"/>
                  </a:cubicBezTo>
                  <a:cubicBezTo>
                    <a:pt x="176" y="77"/>
                    <a:pt x="176" y="76"/>
                    <a:pt x="177" y="76"/>
                  </a:cubicBezTo>
                  <a:close/>
                  <a:moveTo>
                    <a:pt x="200" y="58"/>
                  </a:moveTo>
                  <a:cubicBezTo>
                    <a:pt x="199" y="58"/>
                    <a:pt x="199" y="59"/>
                    <a:pt x="201" y="59"/>
                  </a:cubicBezTo>
                  <a:cubicBezTo>
                    <a:pt x="201" y="59"/>
                    <a:pt x="203" y="57"/>
                    <a:pt x="200" y="58"/>
                  </a:cubicBezTo>
                  <a:close/>
                  <a:moveTo>
                    <a:pt x="221" y="332"/>
                  </a:moveTo>
                  <a:cubicBezTo>
                    <a:pt x="225" y="331"/>
                    <a:pt x="227" y="329"/>
                    <a:pt x="230" y="327"/>
                  </a:cubicBezTo>
                  <a:cubicBezTo>
                    <a:pt x="231" y="327"/>
                    <a:pt x="232" y="325"/>
                    <a:pt x="232" y="324"/>
                  </a:cubicBezTo>
                  <a:cubicBezTo>
                    <a:pt x="234" y="323"/>
                    <a:pt x="237" y="323"/>
                    <a:pt x="239" y="322"/>
                  </a:cubicBezTo>
                  <a:cubicBezTo>
                    <a:pt x="240" y="321"/>
                    <a:pt x="241" y="317"/>
                    <a:pt x="241" y="317"/>
                  </a:cubicBezTo>
                  <a:cubicBezTo>
                    <a:pt x="243" y="316"/>
                    <a:pt x="247" y="317"/>
                    <a:pt x="249" y="316"/>
                  </a:cubicBezTo>
                  <a:cubicBezTo>
                    <a:pt x="249" y="316"/>
                    <a:pt x="250" y="315"/>
                    <a:pt x="250" y="314"/>
                  </a:cubicBezTo>
                  <a:cubicBezTo>
                    <a:pt x="252" y="314"/>
                    <a:pt x="254" y="314"/>
                    <a:pt x="257" y="314"/>
                  </a:cubicBezTo>
                  <a:cubicBezTo>
                    <a:pt x="256" y="312"/>
                    <a:pt x="256" y="311"/>
                    <a:pt x="255" y="309"/>
                  </a:cubicBezTo>
                  <a:cubicBezTo>
                    <a:pt x="255" y="309"/>
                    <a:pt x="256" y="309"/>
                    <a:pt x="257" y="309"/>
                  </a:cubicBezTo>
                  <a:cubicBezTo>
                    <a:pt x="257" y="309"/>
                    <a:pt x="258" y="307"/>
                    <a:pt x="259" y="307"/>
                  </a:cubicBezTo>
                  <a:cubicBezTo>
                    <a:pt x="259" y="307"/>
                    <a:pt x="260" y="308"/>
                    <a:pt x="262" y="308"/>
                  </a:cubicBezTo>
                  <a:cubicBezTo>
                    <a:pt x="262" y="308"/>
                    <a:pt x="264" y="306"/>
                    <a:pt x="264" y="306"/>
                  </a:cubicBezTo>
                  <a:cubicBezTo>
                    <a:pt x="267" y="305"/>
                    <a:pt x="268" y="306"/>
                    <a:pt x="271" y="306"/>
                  </a:cubicBezTo>
                  <a:cubicBezTo>
                    <a:pt x="271" y="305"/>
                    <a:pt x="271" y="302"/>
                    <a:pt x="271" y="302"/>
                  </a:cubicBezTo>
                  <a:cubicBezTo>
                    <a:pt x="271" y="303"/>
                    <a:pt x="272" y="302"/>
                    <a:pt x="273" y="302"/>
                  </a:cubicBezTo>
                  <a:cubicBezTo>
                    <a:pt x="273" y="304"/>
                    <a:pt x="273" y="304"/>
                    <a:pt x="273" y="304"/>
                  </a:cubicBezTo>
                  <a:cubicBezTo>
                    <a:pt x="273" y="304"/>
                    <a:pt x="274" y="305"/>
                    <a:pt x="274" y="305"/>
                  </a:cubicBezTo>
                  <a:cubicBezTo>
                    <a:pt x="275" y="306"/>
                    <a:pt x="277" y="305"/>
                    <a:pt x="279" y="305"/>
                  </a:cubicBezTo>
                  <a:cubicBezTo>
                    <a:pt x="279" y="304"/>
                    <a:pt x="281" y="303"/>
                    <a:pt x="281" y="302"/>
                  </a:cubicBezTo>
                  <a:cubicBezTo>
                    <a:pt x="281" y="302"/>
                    <a:pt x="280" y="300"/>
                    <a:pt x="281" y="299"/>
                  </a:cubicBezTo>
                  <a:cubicBezTo>
                    <a:pt x="285" y="297"/>
                    <a:pt x="285" y="297"/>
                    <a:pt x="285" y="297"/>
                  </a:cubicBezTo>
                  <a:cubicBezTo>
                    <a:pt x="285" y="296"/>
                    <a:pt x="286" y="295"/>
                    <a:pt x="286" y="294"/>
                  </a:cubicBezTo>
                  <a:cubicBezTo>
                    <a:pt x="285" y="294"/>
                    <a:pt x="285" y="294"/>
                    <a:pt x="285" y="294"/>
                  </a:cubicBezTo>
                  <a:cubicBezTo>
                    <a:pt x="285" y="292"/>
                    <a:pt x="285" y="292"/>
                    <a:pt x="285" y="289"/>
                  </a:cubicBezTo>
                  <a:cubicBezTo>
                    <a:pt x="283" y="289"/>
                    <a:pt x="285" y="288"/>
                    <a:pt x="285" y="289"/>
                  </a:cubicBezTo>
                  <a:cubicBezTo>
                    <a:pt x="285" y="288"/>
                    <a:pt x="285" y="287"/>
                    <a:pt x="285" y="287"/>
                  </a:cubicBezTo>
                  <a:cubicBezTo>
                    <a:pt x="285" y="286"/>
                    <a:pt x="287" y="285"/>
                    <a:pt x="287" y="285"/>
                  </a:cubicBezTo>
                  <a:cubicBezTo>
                    <a:pt x="288" y="283"/>
                    <a:pt x="287" y="281"/>
                    <a:pt x="288" y="279"/>
                  </a:cubicBezTo>
                  <a:cubicBezTo>
                    <a:pt x="289" y="278"/>
                    <a:pt x="292" y="276"/>
                    <a:pt x="293" y="275"/>
                  </a:cubicBezTo>
                  <a:cubicBezTo>
                    <a:pt x="293" y="274"/>
                    <a:pt x="292" y="273"/>
                    <a:pt x="293" y="272"/>
                  </a:cubicBezTo>
                  <a:cubicBezTo>
                    <a:pt x="293" y="271"/>
                    <a:pt x="294" y="272"/>
                    <a:pt x="295" y="271"/>
                  </a:cubicBezTo>
                  <a:cubicBezTo>
                    <a:pt x="295" y="271"/>
                    <a:pt x="294" y="270"/>
                    <a:pt x="295" y="269"/>
                  </a:cubicBezTo>
                  <a:cubicBezTo>
                    <a:pt x="295" y="267"/>
                    <a:pt x="299" y="266"/>
                    <a:pt x="300" y="264"/>
                  </a:cubicBezTo>
                  <a:cubicBezTo>
                    <a:pt x="301" y="261"/>
                    <a:pt x="300" y="256"/>
                    <a:pt x="301" y="253"/>
                  </a:cubicBezTo>
                  <a:cubicBezTo>
                    <a:pt x="301" y="251"/>
                    <a:pt x="304" y="249"/>
                    <a:pt x="306" y="247"/>
                  </a:cubicBezTo>
                  <a:cubicBezTo>
                    <a:pt x="304" y="245"/>
                    <a:pt x="302" y="240"/>
                    <a:pt x="305" y="236"/>
                  </a:cubicBezTo>
                  <a:cubicBezTo>
                    <a:pt x="305" y="236"/>
                    <a:pt x="306" y="235"/>
                    <a:pt x="307" y="235"/>
                  </a:cubicBezTo>
                  <a:cubicBezTo>
                    <a:pt x="307" y="234"/>
                    <a:pt x="307" y="229"/>
                    <a:pt x="307" y="229"/>
                  </a:cubicBezTo>
                  <a:cubicBezTo>
                    <a:pt x="307" y="227"/>
                    <a:pt x="308" y="225"/>
                    <a:pt x="308" y="223"/>
                  </a:cubicBezTo>
                  <a:cubicBezTo>
                    <a:pt x="307" y="219"/>
                    <a:pt x="307" y="219"/>
                    <a:pt x="307" y="219"/>
                  </a:cubicBezTo>
                  <a:cubicBezTo>
                    <a:pt x="306" y="214"/>
                    <a:pt x="306" y="210"/>
                    <a:pt x="307" y="205"/>
                  </a:cubicBezTo>
                  <a:cubicBezTo>
                    <a:pt x="305" y="205"/>
                    <a:pt x="305" y="205"/>
                    <a:pt x="304" y="204"/>
                  </a:cubicBezTo>
                  <a:cubicBezTo>
                    <a:pt x="304" y="203"/>
                    <a:pt x="306" y="202"/>
                    <a:pt x="307" y="201"/>
                  </a:cubicBezTo>
                  <a:cubicBezTo>
                    <a:pt x="307" y="199"/>
                    <a:pt x="306" y="199"/>
                    <a:pt x="307" y="196"/>
                  </a:cubicBezTo>
                  <a:cubicBezTo>
                    <a:pt x="308" y="195"/>
                    <a:pt x="309" y="195"/>
                    <a:pt x="310" y="193"/>
                  </a:cubicBezTo>
                  <a:cubicBezTo>
                    <a:pt x="310" y="193"/>
                    <a:pt x="310" y="188"/>
                    <a:pt x="310" y="188"/>
                  </a:cubicBezTo>
                  <a:cubicBezTo>
                    <a:pt x="314" y="190"/>
                    <a:pt x="313" y="188"/>
                    <a:pt x="315" y="192"/>
                  </a:cubicBezTo>
                  <a:cubicBezTo>
                    <a:pt x="316" y="191"/>
                    <a:pt x="318" y="188"/>
                    <a:pt x="318" y="187"/>
                  </a:cubicBezTo>
                  <a:cubicBezTo>
                    <a:pt x="318" y="187"/>
                    <a:pt x="318" y="186"/>
                    <a:pt x="318" y="185"/>
                  </a:cubicBezTo>
                  <a:cubicBezTo>
                    <a:pt x="318" y="185"/>
                    <a:pt x="320" y="185"/>
                    <a:pt x="320" y="184"/>
                  </a:cubicBezTo>
                  <a:cubicBezTo>
                    <a:pt x="321" y="182"/>
                    <a:pt x="320" y="181"/>
                    <a:pt x="321" y="179"/>
                  </a:cubicBezTo>
                  <a:cubicBezTo>
                    <a:pt x="321" y="177"/>
                    <a:pt x="323" y="176"/>
                    <a:pt x="324" y="174"/>
                  </a:cubicBezTo>
                  <a:cubicBezTo>
                    <a:pt x="325" y="173"/>
                    <a:pt x="324" y="171"/>
                    <a:pt x="325" y="170"/>
                  </a:cubicBezTo>
                  <a:cubicBezTo>
                    <a:pt x="325" y="169"/>
                    <a:pt x="331" y="164"/>
                    <a:pt x="331" y="164"/>
                  </a:cubicBezTo>
                  <a:cubicBezTo>
                    <a:pt x="332" y="164"/>
                    <a:pt x="333" y="164"/>
                    <a:pt x="334" y="164"/>
                  </a:cubicBezTo>
                  <a:cubicBezTo>
                    <a:pt x="335" y="163"/>
                    <a:pt x="335" y="162"/>
                    <a:pt x="336" y="161"/>
                  </a:cubicBezTo>
                  <a:cubicBezTo>
                    <a:pt x="337" y="160"/>
                    <a:pt x="338" y="159"/>
                    <a:pt x="339" y="158"/>
                  </a:cubicBezTo>
                  <a:cubicBezTo>
                    <a:pt x="339" y="158"/>
                    <a:pt x="339" y="157"/>
                    <a:pt x="339" y="156"/>
                  </a:cubicBezTo>
                  <a:cubicBezTo>
                    <a:pt x="339" y="156"/>
                    <a:pt x="341" y="155"/>
                    <a:pt x="341" y="154"/>
                  </a:cubicBezTo>
                  <a:cubicBezTo>
                    <a:pt x="343" y="151"/>
                    <a:pt x="343" y="149"/>
                    <a:pt x="344" y="145"/>
                  </a:cubicBezTo>
                  <a:cubicBezTo>
                    <a:pt x="346" y="144"/>
                    <a:pt x="346" y="144"/>
                    <a:pt x="346" y="144"/>
                  </a:cubicBezTo>
                  <a:cubicBezTo>
                    <a:pt x="346" y="141"/>
                    <a:pt x="345" y="140"/>
                    <a:pt x="345" y="138"/>
                  </a:cubicBezTo>
                  <a:cubicBezTo>
                    <a:pt x="345" y="137"/>
                    <a:pt x="346" y="134"/>
                    <a:pt x="346" y="132"/>
                  </a:cubicBezTo>
                  <a:cubicBezTo>
                    <a:pt x="344" y="130"/>
                    <a:pt x="344" y="130"/>
                    <a:pt x="344" y="130"/>
                  </a:cubicBezTo>
                  <a:cubicBezTo>
                    <a:pt x="343" y="129"/>
                    <a:pt x="345" y="126"/>
                    <a:pt x="344" y="123"/>
                  </a:cubicBezTo>
                  <a:cubicBezTo>
                    <a:pt x="344" y="121"/>
                    <a:pt x="342" y="121"/>
                    <a:pt x="341" y="120"/>
                  </a:cubicBezTo>
                  <a:cubicBezTo>
                    <a:pt x="341" y="119"/>
                    <a:pt x="341" y="118"/>
                    <a:pt x="341" y="118"/>
                  </a:cubicBezTo>
                  <a:cubicBezTo>
                    <a:pt x="341" y="117"/>
                    <a:pt x="340" y="117"/>
                    <a:pt x="340" y="117"/>
                  </a:cubicBezTo>
                  <a:cubicBezTo>
                    <a:pt x="338" y="113"/>
                    <a:pt x="338" y="108"/>
                    <a:pt x="334" y="108"/>
                  </a:cubicBezTo>
                  <a:cubicBezTo>
                    <a:pt x="332" y="107"/>
                    <a:pt x="330" y="109"/>
                    <a:pt x="330" y="109"/>
                  </a:cubicBezTo>
                  <a:cubicBezTo>
                    <a:pt x="330" y="109"/>
                    <a:pt x="330" y="107"/>
                    <a:pt x="330" y="107"/>
                  </a:cubicBezTo>
                  <a:cubicBezTo>
                    <a:pt x="329" y="107"/>
                    <a:pt x="329" y="106"/>
                    <a:pt x="329" y="106"/>
                  </a:cubicBezTo>
                  <a:cubicBezTo>
                    <a:pt x="326" y="105"/>
                    <a:pt x="325" y="107"/>
                    <a:pt x="323" y="108"/>
                  </a:cubicBezTo>
                  <a:cubicBezTo>
                    <a:pt x="323" y="107"/>
                    <a:pt x="324" y="106"/>
                    <a:pt x="324" y="106"/>
                  </a:cubicBezTo>
                  <a:cubicBezTo>
                    <a:pt x="323" y="105"/>
                    <a:pt x="322" y="105"/>
                    <a:pt x="321" y="104"/>
                  </a:cubicBezTo>
                  <a:cubicBezTo>
                    <a:pt x="321" y="104"/>
                    <a:pt x="321" y="103"/>
                    <a:pt x="321" y="102"/>
                  </a:cubicBezTo>
                  <a:cubicBezTo>
                    <a:pt x="317" y="98"/>
                    <a:pt x="317" y="98"/>
                    <a:pt x="317" y="98"/>
                  </a:cubicBezTo>
                  <a:cubicBezTo>
                    <a:pt x="317" y="97"/>
                    <a:pt x="316" y="98"/>
                    <a:pt x="316" y="98"/>
                  </a:cubicBezTo>
                  <a:cubicBezTo>
                    <a:pt x="313" y="96"/>
                    <a:pt x="310" y="92"/>
                    <a:pt x="307" y="90"/>
                  </a:cubicBezTo>
                  <a:cubicBezTo>
                    <a:pt x="305" y="89"/>
                    <a:pt x="304" y="89"/>
                    <a:pt x="302" y="88"/>
                  </a:cubicBezTo>
                  <a:cubicBezTo>
                    <a:pt x="301" y="88"/>
                    <a:pt x="300" y="86"/>
                    <a:pt x="299" y="86"/>
                  </a:cubicBezTo>
                  <a:cubicBezTo>
                    <a:pt x="295" y="85"/>
                    <a:pt x="294" y="86"/>
                    <a:pt x="290" y="86"/>
                  </a:cubicBezTo>
                  <a:cubicBezTo>
                    <a:pt x="283" y="85"/>
                    <a:pt x="284" y="82"/>
                    <a:pt x="279" y="84"/>
                  </a:cubicBezTo>
                  <a:cubicBezTo>
                    <a:pt x="278" y="83"/>
                    <a:pt x="276" y="80"/>
                    <a:pt x="275" y="80"/>
                  </a:cubicBezTo>
                  <a:cubicBezTo>
                    <a:pt x="273" y="79"/>
                    <a:pt x="272" y="80"/>
                    <a:pt x="271" y="80"/>
                  </a:cubicBezTo>
                  <a:cubicBezTo>
                    <a:pt x="271" y="80"/>
                    <a:pt x="270" y="80"/>
                    <a:pt x="269" y="80"/>
                  </a:cubicBezTo>
                  <a:cubicBezTo>
                    <a:pt x="267" y="82"/>
                    <a:pt x="267" y="86"/>
                    <a:pt x="263" y="86"/>
                  </a:cubicBezTo>
                  <a:cubicBezTo>
                    <a:pt x="261" y="85"/>
                    <a:pt x="262" y="82"/>
                    <a:pt x="263" y="80"/>
                  </a:cubicBezTo>
                  <a:cubicBezTo>
                    <a:pt x="263" y="80"/>
                    <a:pt x="260" y="80"/>
                    <a:pt x="260" y="80"/>
                  </a:cubicBezTo>
                  <a:cubicBezTo>
                    <a:pt x="260" y="79"/>
                    <a:pt x="261" y="78"/>
                    <a:pt x="261" y="78"/>
                  </a:cubicBezTo>
                  <a:cubicBezTo>
                    <a:pt x="262" y="76"/>
                    <a:pt x="261" y="76"/>
                    <a:pt x="261" y="75"/>
                  </a:cubicBezTo>
                  <a:cubicBezTo>
                    <a:pt x="259" y="75"/>
                    <a:pt x="260" y="76"/>
                    <a:pt x="259" y="7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74"/>
                    <a:pt x="258" y="73"/>
                    <a:pt x="259" y="72"/>
                  </a:cubicBezTo>
                  <a:cubicBezTo>
                    <a:pt x="258" y="71"/>
                    <a:pt x="258" y="71"/>
                    <a:pt x="257" y="70"/>
                  </a:cubicBezTo>
                  <a:cubicBezTo>
                    <a:pt x="256" y="70"/>
                    <a:pt x="255" y="69"/>
                    <a:pt x="254" y="70"/>
                  </a:cubicBezTo>
                  <a:cubicBezTo>
                    <a:pt x="254" y="70"/>
                    <a:pt x="253" y="72"/>
                    <a:pt x="252" y="72"/>
                  </a:cubicBezTo>
                  <a:cubicBezTo>
                    <a:pt x="252" y="71"/>
                    <a:pt x="253" y="70"/>
                    <a:pt x="253" y="68"/>
                  </a:cubicBezTo>
                  <a:cubicBezTo>
                    <a:pt x="251" y="68"/>
                    <a:pt x="251" y="67"/>
                    <a:pt x="248" y="66"/>
                  </a:cubicBezTo>
                  <a:cubicBezTo>
                    <a:pt x="248" y="66"/>
                    <a:pt x="248" y="64"/>
                    <a:pt x="248" y="64"/>
                  </a:cubicBezTo>
                  <a:cubicBezTo>
                    <a:pt x="247" y="64"/>
                    <a:pt x="247" y="66"/>
                    <a:pt x="245" y="65"/>
                  </a:cubicBezTo>
                  <a:cubicBezTo>
                    <a:pt x="244" y="65"/>
                    <a:pt x="242" y="62"/>
                    <a:pt x="241" y="61"/>
                  </a:cubicBezTo>
                  <a:cubicBezTo>
                    <a:pt x="239" y="60"/>
                    <a:pt x="239" y="60"/>
                    <a:pt x="239" y="60"/>
                  </a:cubicBezTo>
                  <a:cubicBezTo>
                    <a:pt x="232" y="58"/>
                    <a:pt x="230" y="63"/>
                    <a:pt x="226" y="65"/>
                  </a:cubicBezTo>
                  <a:cubicBezTo>
                    <a:pt x="227" y="66"/>
                    <a:pt x="228" y="67"/>
                    <a:pt x="228" y="68"/>
                  </a:cubicBezTo>
                  <a:cubicBezTo>
                    <a:pt x="227" y="69"/>
                    <a:pt x="226" y="68"/>
                    <a:pt x="225" y="68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4" y="72"/>
                    <a:pt x="217" y="75"/>
                    <a:pt x="220" y="72"/>
                  </a:cubicBezTo>
                  <a:cubicBezTo>
                    <a:pt x="216" y="72"/>
                    <a:pt x="214" y="72"/>
                    <a:pt x="210" y="74"/>
                  </a:cubicBezTo>
                  <a:cubicBezTo>
                    <a:pt x="208" y="72"/>
                    <a:pt x="208" y="71"/>
                    <a:pt x="207" y="70"/>
                  </a:cubicBezTo>
                  <a:cubicBezTo>
                    <a:pt x="211" y="73"/>
                    <a:pt x="209" y="72"/>
                    <a:pt x="214" y="71"/>
                  </a:cubicBezTo>
                  <a:cubicBezTo>
                    <a:pt x="214" y="71"/>
                    <a:pt x="218" y="72"/>
                    <a:pt x="219" y="72"/>
                  </a:cubicBezTo>
                  <a:cubicBezTo>
                    <a:pt x="219" y="72"/>
                    <a:pt x="219" y="71"/>
                    <a:pt x="219" y="70"/>
                  </a:cubicBezTo>
                  <a:cubicBezTo>
                    <a:pt x="221" y="70"/>
                    <a:pt x="221" y="70"/>
                    <a:pt x="222" y="70"/>
                  </a:cubicBezTo>
                  <a:cubicBezTo>
                    <a:pt x="222" y="68"/>
                    <a:pt x="222" y="68"/>
                    <a:pt x="222" y="68"/>
                  </a:cubicBezTo>
                  <a:cubicBezTo>
                    <a:pt x="222" y="68"/>
                    <a:pt x="224" y="68"/>
                    <a:pt x="224" y="68"/>
                  </a:cubicBezTo>
                  <a:cubicBezTo>
                    <a:pt x="225" y="67"/>
                    <a:pt x="224" y="66"/>
                    <a:pt x="225" y="64"/>
                  </a:cubicBezTo>
                  <a:cubicBezTo>
                    <a:pt x="226" y="64"/>
                    <a:pt x="226" y="64"/>
                    <a:pt x="226" y="64"/>
                  </a:cubicBezTo>
                  <a:cubicBezTo>
                    <a:pt x="227" y="62"/>
                    <a:pt x="226" y="60"/>
                    <a:pt x="225" y="58"/>
                  </a:cubicBezTo>
                  <a:cubicBezTo>
                    <a:pt x="227" y="58"/>
                    <a:pt x="225" y="55"/>
                    <a:pt x="225" y="55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3" y="55"/>
                    <a:pt x="222" y="55"/>
                    <a:pt x="219" y="55"/>
                  </a:cubicBezTo>
                  <a:cubicBezTo>
                    <a:pt x="220" y="55"/>
                    <a:pt x="220" y="51"/>
                    <a:pt x="219" y="51"/>
                  </a:cubicBezTo>
                  <a:cubicBezTo>
                    <a:pt x="214" y="50"/>
                    <a:pt x="214" y="54"/>
                    <a:pt x="212" y="55"/>
                  </a:cubicBezTo>
                  <a:cubicBezTo>
                    <a:pt x="211" y="56"/>
                    <a:pt x="209" y="56"/>
                    <a:pt x="209" y="57"/>
                  </a:cubicBezTo>
                  <a:cubicBezTo>
                    <a:pt x="208" y="57"/>
                    <a:pt x="209" y="59"/>
                    <a:pt x="208" y="60"/>
                  </a:cubicBezTo>
                  <a:cubicBezTo>
                    <a:pt x="208" y="60"/>
                    <a:pt x="206" y="60"/>
                    <a:pt x="206" y="61"/>
                  </a:cubicBezTo>
                  <a:cubicBezTo>
                    <a:pt x="205" y="64"/>
                    <a:pt x="206" y="66"/>
                    <a:pt x="206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2"/>
                    <a:pt x="203" y="65"/>
                    <a:pt x="201" y="66"/>
                  </a:cubicBezTo>
                  <a:cubicBezTo>
                    <a:pt x="200" y="67"/>
                    <a:pt x="199" y="67"/>
                    <a:pt x="199" y="67"/>
                  </a:cubicBezTo>
                  <a:cubicBezTo>
                    <a:pt x="198" y="68"/>
                    <a:pt x="200" y="72"/>
                    <a:pt x="199" y="75"/>
                  </a:cubicBezTo>
                  <a:cubicBezTo>
                    <a:pt x="199" y="76"/>
                    <a:pt x="197" y="77"/>
                    <a:pt x="197" y="78"/>
                  </a:cubicBezTo>
                  <a:cubicBezTo>
                    <a:pt x="196" y="80"/>
                    <a:pt x="198" y="75"/>
                    <a:pt x="198" y="75"/>
                  </a:cubicBezTo>
                  <a:cubicBezTo>
                    <a:pt x="198" y="73"/>
                    <a:pt x="197" y="69"/>
                    <a:pt x="197" y="68"/>
                  </a:cubicBezTo>
                  <a:cubicBezTo>
                    <a:pt x="197" y="68"/>
                    <a:pt x="197" y="66"/>
                    <a:pt x="197" y="66"/>
                  </a:cubicBezTo>
                  <a:cubicBezTo>
                    <a:pt x="196" y="66"/>
                    <a:pt x="195" y="65"/>
                    <a:pt x="194" y="66"/>
                  </a:cubicBezTo>
                  <a:cubicBezTo>
                    <a:pt x="192" y="66"/>
                    <a:pt x="190" y="69"/>
                    <a:pt x="188" y="69"/>
                  </a:cubicBezTo>
                  <a:cubicBezTo>
                    <a:pt x="186" y="70"/>
                    <a:pt x="185" y="69"/>
                    <a:pt x="183" y="70"/>
                  </a:cubicBezTo>
                  <a:cubicBezTo>
                    <a:pt x="186" y="69"/>
                    <a:pt x="190" y="66"/>
                    <a:pt x="193" y="65"/>
                  </a:cubicBezTo>
                  <a:cubicBezTo>
                    <a:pt x="193" y="65"/>
                    <a:pt x="195" y="66"/>
                    <a:pt x="196" y="65"/>
                  </a:cubicBezTo>
                  <a:cubicBezTo>
                    <a:pt x="197" y="64"/>
                    <a:pt x="196" y="61"/>
                    <a:pt x="197" y="60"/>
                  </a:cubicBezTo>
                  <a:cubicBezTo>
                    <a:pt x="197" y="59"/>
                    <a:pt x="200" y="57"/>
                    <a:pt x="200" y="55"/>
                  </a:cubicBezTo>
                  <a:cubicBezTo>
                    <a:pt x="200" y="55"/>
                    <a:pt x="200" y="54"/>
                    <a:pt x="200" y="53"/>
                  </a:cubicBezTo>
                  <a:cubicBezTo>
                    <a:pt x="201" y="52"/>
                    <a:pt x="203" y="51"/>
                    <a:pt x="204" y="51"/>
                  </a:cubicBezTo>
                  <a:cubicBezTo>
                    <a:pt x="205" y="50"/>
                    <a:pt x="205" y="47"/>
                    <a:pt x="206" y="47"/>
                  </a:cubicBezTo>
                  <a:cubicBezTo>
                    <a:pt x="207" y="47"/>
                    <a:pt x="207" y="49"/>
                    <a:pt x="206" y="49"/>
                  </a:cubicBezTo>
                  <a:cubicBezTo>
                    <a:pt x="206" y="50"/>
                    <a:pt x="206" y="51"/>
                    <a:pt x="207" y="53"/>
                  </a:cubicBezTo>
                  <a:cubicBezTo>
                    <a:pt x="208" y="52"/>
                    <a:pt x="213" y="54"/>
                    <a:pt x="212" y="51"/>
                  </a:cubicBezTo>
                  <a:cubicBezTo>
                    <a:pt x="212" y="50"/>
                    <a:pt x="212" y="50"/>
                    <a:pt x="211" y="50"/>
                  </a:cubicBezTo>
                  <a:cubicBezTo>
                    <a:pt x="211" y="49"/>
                    <a:pt x="211" y="47"/>
                    <a:pt x="211" y="47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3" y="45"/>
                    <a:pt x="214" y="43"/>
                    <a:pt x="214" y="41"/>
                  </a:cubicBezTo>
                  <a:cubicBezTo>
                    <a:pt x="213" y="42"/>
                    <a:pt x="212" y="41"/>
                    <a:pt x="212" y="41"/>
                  </a:cubicBezTo>
                  <a:cubicBezTo>
                    <a:pt x="211" y="41"/>
                    <a:pt x="210" y="43"/>
                    <a:pt x="210" y="43"/>
                  </a:cubicBezTo>
                  <a:cubicBezTo>
                    <a:pt x="210" y="44"/>
                    <a:pt x="211" y="44"/>
                    <a:pt x="210" y="45"/>
                  </a:cubicBezTo>
                  <a:cubicBezTo>
                    <a:pt x="210" y="45"/>
                    <a:pt x="208" y="45"/>
                    <a:pt x="208" y="45"/>
                  </a:cubicBezTo>
                  <a:cubicBezTo>
                    <a:pt x="210" y="41"/>
                    <a:pt x="212" y="41"/>
                    <a:pt x="208" y="38"/>
                  </a:cubicBezTo>
                  <a:cubicBezTo>
                    <a:pt x="213" y="36"/>
                    <a:pt x="211" y="37"/>
                    <a:pt x="213" y="32"/>
                  </a:cubicBezTo>
                  <a:cubicBezTo>
                    <a:pt x="211" y="32"/>
                    <a:pt x="209" y="32"/>
                    <a:pt x="207" y="32"/>
                  </a:cubicBezTo>
                  <a:cubicBezTo>
                    <a:pt x="207" y="30"/>
                    <a:pt x="208" y="27"/>
                    <a:pt x="207" y="25"/>
                  </a:cubicBezTo>
                  <a:cubicBezTo>
                    <a:pt x="207" y="24"/>
                    <a:pt x="205" y="23"/>
                    <a:pt x="205" y="23"/>
                  </a:cubicBezTo>
                  <a:cubicBezTo>
                    <a:pt x="204" y="20"/>
                    <a:pt x="206" y="19"/>
                    <a:pt x="205" y="16"/>
                  </a:cubicBezTo>
                  <a:cubicBezTo>
                    <a:pt x="204" y="14"/>
                    <a:pt x="202" y="12"/>
                    <a:pt x="202" y="10"/>
                  </a:cubicBezTo>
                  <a:cubicBezTo>
                    <a:pt x="201" y="9"/>
                    <a:pt x="202" y="8"/>
                    <a:pt x="202" y="7"/>
                  </a:cubicBezTo>
                  <a:cubicBezTo>
                    <a:pt x="201" y="7"/>
                    <a:pt x="199" y="7"/>
                    <a:pt x="199" y="6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4" y="19"/>
                    <a:pt x="193" y="27"/>
                    <a:pt x="192" y="28"/>
                  </a:cubicBezTo>
                  <a:cubicBezTo>
                    <a:pt x="192" y="30"/>
                    <a:pt x="187" y="36"/>
                    <a:pt x="187" y="36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79" y="34"/>
                    <a:pt x="176" y="37"/>
                    <a:pt x="174" y="36"/>
                  </a:cubicBezTo>
                  <a:cubicBezTo>
                    <a:pt x="172" y="34"/>
                    <a:pt x="171" y="31"/>
                    <a:pt x="171" y="31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7" y="39"/>
                    <a:pt x="157" y="39"/>
                    <a:pt x="157" y="39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7" y="38"/>
                    <a:pt x="145" y="39"/>
                    <a:pt x="143" y="37"/>
                  </a:cubicBezTo>
                  <a:cubicBezTo>
                    <a:pt x="140" y="36"/>
                    <a:pt x="141" y="39"/>
                    <a:pt x="139" y="39"/>
                  </a:cubicBezTo>
                  <a:cubicBezTo>
                    <a:pt x="137" y="39"/>
                    <a:pt x="138" y="43"/>
                    <a:pt x="137" y="42"/>
                  </a:cubicBezTo>
                  <a:cubicBezTo>
                    <a:pt x="135" y="41"/>
                    <a:pt x="134" y="45"/>
                    <a:pt x="133" y="45"/>
                  </a:cubicBezTo>
                  <a:cubicBezTo>
                    <a:pt x="131" y="45"/>
                    <a:pt x="129" y="44"/>
                    <a:pt x="129" y="42"/>
                  </a:cubicBezTo>
                  <a:cubicBezTo>
                    <a:pt x="129" y="41"/>
                    <a:pt x="126" y="40"/>
                    <a:pt x="125" y="39"/>
                  </a:cubicBezTo>
                  <a:cubicBezTo>
                    <a:pt x="124" y="37"/>
                    <a:pt x="122" y="36"/>
                    <a:pt x="123" y="33"/>
                  </a:cubicBezTo>
                  <a:cubicBezTo>
                    <a:pt x="124" y="30"/>
                    <a:pt x="123" y="20"/>
                    <a:pt x="123" y="20"/>
                  </a:cubicBezTo>
                  <a:cubicBezTo>
                    <a:pt x="123" y="20"/>
                    <a:pt x="126" y="18"/>
                    <a:pt x="128" y="16"/>
                  </a:cubicBezTo>
                  <a:cubicBezTo>
                    <a:pt x="130" y="15"/>
                    <a:pt x="129" y="14"/>
                    <a:pt x="128" y="12"/>
                  </a:cubicBezTo>
                  <a:cubicBezTo>
                    <a:pt x="127" y="11"/>
                    <a:pt x="129" y="9"/>
                    <a:pt x="128" y="9"/>
                  </a:cubicBezTo>
                  <a:cubicBezTo>
                    <a:pt x="127" y="8"/>
                    <a:pt x="123" y="7"/>
                    <a:pt x="123" y="7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1"/>
                    <a:pt x="124" y="1"/>
                  </a:cubicBezTo>
                  <a:cubicBezTo>
                    <a:pt x="122" y="2"/>
                    <a:pt x="118" y="0"/>
                    <a:pt x="118" y="0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7" y="6"/>
                    <a:pt x="114" y="6"/>
                    <a:pt x="113" y="6"/>
                  </a:cubicBezTo>
                  <a:cubicBezTo>
                    <a:pt x="111" y="6"/>
                    <a:pt x="111" y="10"/>
                    <a:pt x="109" y="10"/>
                  </a:cubicBezTo>
                  <a:cubicBezTo>
                    <a:pt x="107" y="10"/>
                    <a:pt x="107" y="12"/>
                    <a:pt x="105" y="12"/>
                  </a:cubicBezTo>
                  <a:cubicBezTo>
                    <a:pt x="103" y="12"/>
                    <a:pt x="100" y="12"/>
                    <a:pt x="100" y="12"/>
                  </a:cubicBezTo>
                  <a:cubicBezTo>
                    <a:pt x="100" y="12"/>
                    <a:pt x="98" y="11"/>
                    <a:pt x="97" y="13"/>
                  </a:cubicBezTo>
                  <a:cubicBezTo>
                    <a:pt x="96" y="15"/>
                    <a:pt x="98" y="16"/>
                    <a:pt x="98" y="16"/>
                  </a:cubicBezTo>
                  <a:cubicBezTo>
                    <a:pt x="98" y="16"/>
                    <a:pt x="94" y="16"/>
                    <a:pt x="93" y="14"/>
                  </a:cubicBezTo>
                  <a:cubicBezTo>
                    <a:pt x="92" y="13"/>
                    <a:pt x="87" y="13"/>
                    <a:pt x="87" y="13"/>
                  </a:cubicBezTo>
                  <a:cubicBezTo>
                    <a:pt x="87" y="13"/>
                    <a:pt x="85" y="11"/>
                    <a:pt x="81" y="11"/>
                  </a:cubicBezTo>
                  <a:cubicBezTo>
                    <a:pt x="78" y="10"/>
                    <a:pt x="78" y="11"/>
                    <a:pt x="80" y="12"/>
                  </a:cubicBezTo>
                  <a:cubicBezTo>
                    <a:pt x="82" y="13"/>
                    <a:pt x="80" y="15"/>
                    <a:pt x="82" y="17"/>
                  </a:cubicBezTo>
                  <a:cubicBezTo>
                    <a:pt x="84" y="19"/>
                    <a:pt x="84" y="20"/>
                    <a:pt x="84" y="21"/>
                  </a:cubicBezTo>
                  <a:cubicBezTo>
                    <a:pt x="85" y="23"/>
                    <a:pt x="83" y="27"/>
                    <a:pt x="83" y="29"/>
                  </a:cubicBezTo>
                  <a:cubicBezTo>
                    <a:pt x="84" y="31"/>
                    <a:pt x="85" y="31"/>
                    <a:pt x="87" y="32"/>
                  </a:cubicBezTo>
                  <a:cubicBezTo>
                    <a:pt x="88" y="33"/>
                    <a:pt x="91" y="32"/>
                    <a:pt x="93" y="31"/>
                  </a:cubicBezTo>
                  <a:cubicBezTo>
                    <a:pt x="95" y="30"/>
                    <a:pt x="96" y="34"/>
                    <a:pt x="96" y="34"/>
                  </a:cubicBezTo>
                  <a:cubicBezTo>
                    <a:pt x="96" y="34"/>
                    <a:pt x="95" y="35"/>
                    <a:pt x="93" y="35"/>
                  </a:cubicBezTo>
                  <a:cubicBezTo>
                    <a:pt x="91" y="35"/>
                    <a:pt x="90" y="41"/>
                    <a:pt x="88" y="41"/>
                  </a:cubicBezTo>
                  <a:cubicBezTo>
                    <a:pt x="86" y="41"/>
                    <a:pt x="86" y="43"/>
                    <a:pt x="84" y="43"/>
                  </a:cubicBezTo>
                  <a:cubicBezTo>
                    <a:pt x="82" y="43"/>
                    <a:pt x="81" y="47"/>
                    <a:pt x="79" y="47"/>
                  </a:cubicBezTo>
                  <a:cubicBezTo>
                    <a:pt x="76" y="47"/>
                    <a:pt x="73" y="50"/>
                    <a:pt x="73" y="50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49" y="48"/>
                    <a:pt x="46" y="48"/>
                  </a:cubicBezTo>
                  <a:cubicBezTo>
                    <a:pt x="44" y="48"/>
                    <a:pt x="41" y="46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8"/>
                    <a:pt x="44" y="65"/>
                    <a:pt x="44" y="66"/>
                  </a:cubicBezTo>
                  <a:cubicBezTo>
                    <a:pt x="46" y="69"/>
                    <a:pt x="43" y="72"/>
                    <a:pt x="43" y="74"/>
                  </a:cubicBezTo>
                  <a:cubicBezTo>
                    <a:pt x="42" y="77"/>
                    <a:pt x="33" y="99"/>
                    <a:pt x="33" y="99"/>
                  </a:cubicBezTo>
                  <a:cubicBezTo>
                    <a:pt x="33" y="99"/>
                    <a:pt x="33" y="102"/>
                    <a:pt x="31" y="102"/>
                  </a:cubicBezTo>
                  <a:cubicBezTo>
                    <a:pt x="28" y="102"/>
                    <a:pt x="26" y="102"/>
                    <a:pt x="24" y="103"/>
                  </a:cubicBezTo>
                  <a:cubicBezTo>
                    <a:pt x="22" y="104"/>
                    <a:pt x="18" y="104"/>
                    <a:pt x="16" y="106"/>
                  </a:cubicBezTo>
                  <a:cubicBezTo>
                    <a:pt x="14" y="108"/>
                    <a:pt x="10" y="109"/>
                    <a:pt x="9" y="112"/>
                  </a:cubicBezTo>
                  <a:cubicBezTo>
                    <a:pt x="8" y="114"/>
                    <a:pt x="8" y="117"/>
                    <a:pt x="7" y="119"/>
                  </a:cubicBezTo>
                  <a:cubicBezTo>
                    <a:pt x="5" y="122"/>
                    <a:pt x="4" y="123"/>
                    <a:pt x="4" y="125"/>
                  </a:cubicBezTo>
                  <a:cubicBezTo>
                    <a:pt x="4" y="127"/>
                    <a:pt x="4" y="130"/>
                    <a:pt x="4" y="130"/>
                  </a:cubicBezTo>
                  <a:cubicBezTo>
                    <a:pt x="4" y="130"/>
                    <a:pt x="0" y="128"/>
                    <a:pt x="0" y="130"/>
                  </a:cubicBezTo>
                  <a:cubicBezTo>
                    <a:pt x="0" y="131"/>
                    <a:pt x="0" y="135"/>
                    <a:pt x="2" y="136"/>
                  </a:cubicBezTo>
                  <a:cubicBezTo>
                    <a:pt x="3" y="136"/>
                    <a:pt x="3" y="140"/>
                    <a:pt x="3" y="140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2" y="144"/>
                    <a:pt x="6" y="146"/>
                    <a:pt x="7" y="149"/>
                  </a:cubicBezTo>
                  <a:cubicBezTo>
                    <a:pt x="8" y="151"/>
                    <a:pt x="13" y="152"/>
                    <a:pt x="13" y="154"/>
                  </a:cubicBezTo>
                  <a:cubicBezTo>
                    <a:pt x="13" y="157"/>
                    <a:pt x="15" y="158"/>
                    <a:pt x="15" y="158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23" y="158"/>
                    <a:pt x="27" y="156"/>
                    <a:pt x="29" y="154"/>
                  </a:cubicBezTo>
                  <a:cubicBezTo>
                    <a:pt x="31" y="152"/>
                    <a:pt x="31" y="156"/>
                    <a:pt x="31" y="15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39" y="185"/>
                    <a:pt x="41" y="185"/>
                    <a:pt x="43" y="186"/>
                  </a:cubicBezTo>
                  <a:cubicBezTo>
                    <a:pt x="44" y="187"/>
                    <a:pt x="49" y="185"/>
                    <a:pt x="48" y="184"/>
                  </a:cubicBezTo>
                  <a:cubicBezTo>
                    <a:pt x="47" y="182"/>
                    <a:pt x="49" y="181"/>
                    <a:pt x="49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1"/>
                    <a:pt x="58" y="171"/>
                    <a:pt x="61" y="170"/>
                  </a:cubicBezTo>
                  <a:cubicBezTo>
                    <a:pt x="65" y="170"/>
                    <a:pt x="69" y="168"/>
                    <a:pt x="72" y="168"/>
                  </a:cubicBezTo>
                  <a:cubicBezTo>
                    <a:pt x="76" y="168"/>
                    <a:pt x="76" y="168"/>
                    <a:pt x="76" y="168"/>
                  </a:cubicBezTo>
                  <a:cubicBezTo>
                    <a:pt x="77" y="170"/>
                    <a:pt x="77" y="170"/>
                    <a:pt x="77" y="170"/>
                  </a:cubicBezTo>
                  <a:cubicBezTo>
                    <a:pt x="77" y="170"/>
                    <a:pt x="73" y="177"/>
                    <a:pt x="74" y="179"/>
                  </a:cubicBezTo>
                  <a:cubicBezTo>
                    <a:pt x="75" y="181"/>
                    <a:pt x="76" y="184"/>
                    <a:pt x="78" y="184"/>
                  </a:cubicBezTo>
                  <a:cubicBezTo>
                    <a:pt x="80" y="185"/>
                    <a:pt x="80" y="185"/>
                    <a:pt x="83" y="186"/>
                  </a:cubicBezTo>
                  <a:cubicBezTo>
                    <a:pt x="85" y="186"/>
                    <a:pt x="86" y="182"/>
                    <a:pt x="88" y="185"/>
                  </a:cubicBezTo>
                  <a:cubicBezTo>
                    <a:pt x="91" y="188"/>
                    <a:pt x="92" y="189"/>
                    <a:pt x="95" y="191"/>
                  </a:cubicBezTo>
                  <a:cubicBezTo>
                    <a:pt x="98" y="192"/>
                    <a:pt x="97" y="193"/>
                    <a:pt x="100" y="195"/>
                  </a:cubicBezTo>
                  <a:cubicBezTo>
                    <a:pt x="102" y="196"/>
                    <a:pt x="103" y="198"/>
                    <a:pt x="106" y="198"/>
                  </a:cubicBezTo>
                  <a:cubicBezTo>
                    <a:pt x="109" y="198"/>
                    <a:pt x="110" y="200"/>
                    <a:pt x="113" y="200"/>
                  </a:cubicBezTo>
                  <a:cubicBezTo>
                    <a:pt x="115" y="200"/>
                    <a:pt x="117" y="198"/>
                    <a:pt x="118" y="200"/>
                  </a:cubicBezTo>
                  <a:cubicBezTo>
                    <a:pt x="120" y="202"/>
                    <a:pt x="120" y="205"/>
                    <a:pt x="121" y="208"/>
                  </a:cubicBezTo>
                  <a:cubicBezTo>
                    <a:pt x="122" y="210"/>
                    <a:pt x="123" y="213"/>
                    <a:pt x="123" y="213"/>
                  </a:cubicBezTo>
                  <a:cubicBezTo>
                    <a:pt x="123" y="213"/>
                    <a:pt x="121" y="216"/>
                    <a:pt x="120" y="218"/>
                  </a:cubicBezTo>
                  <a:cubicBezTo>
                    <a:pt x="119" y="220"/>
                    <a:pt x="120" y="222"/>
                    <a:pt x="122" y="225"/>
                  </a:cubicBezTo>
                  <a:cubicBezTo>
                    <a:pt x="123" y="228"/>
                    <a:pt x="123" y="230"/>
                    <a:pt x="123" y="230"/>
                  </a:cubicBezTo>
                  <a:cubicBezTo>
                    <a:pt x="136" y="229"/>
                    <a:pt x="136" y="229"/>
                    <a:pt x="136" y="229"/>
                  </a:cubicBezTo>
                  <a:cubicBezTo>
                    <a:pt x="136" y="229"/>
                    <a:pt x="135" y="232"/>
                    <a:pt x="136" y="234"/>
                  </a:cubicBezTo>
                  <a:cubicBezTo>
                    <a:pt x="136" y="237"/>
                    <a:pt x="136" y="239"/>
                    <a:pt x="139" y="241"/>
                  </a:cubicBezTo>
                  <a:cubicBezTo>
                    <a:pt x="141" y="242"/>
                    <a:pt x="142" y="244"/>
                    <a:pt x="143" y="246"/>
                  </a:cubicBezTo>
                  <a:cubicBezTo>
                    <a:pt x="144" y="248"/>
                    <a:pt x="143" y="248"/>
                    <a:pt x="143" y="251"/>
                  </a:cubicBezTo>
                  <a:cubicBezTo>
                    <a:pt x="143" y="254"/>
                    <a:pt x="140" y="262"/>
                    <a:pt x="140" y="262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41" y="269"/>
                    <a:pt x="141" y="269"/>
                    <a:pt x="141" y="269"/>
                  </a:cubicBezTo>
                  <a:cubicBezTo>
                    <a:pt x="141" y="269"/>
                    <a:pt x="142" y="270"/>
                    <a:pt x="143" y="272"/>
                  </a:cubicBezTo>
                  <a:cubicBezTo>
                    <a:pt x="145" y="274"/>
                    <a:pt x="144" y="277"/>
                    <a:pt x="144" y="280"/>
                  </a:cubicBezTo>
                  <a:cubicBezTo>
                    <a:pt x="143" y="284"/>
                    <a:pt x="145" y="285"/>
                    <a:pt x="145" y="288"/>
                  </a:cubicBezTo>
                  <a:cubicBezTo>
                    <a:pt x="145" y="290"/>
                    <a:pt x="155" y="290"/>
                    <a:pt x="155" y="290"/>
                  </a:cubicBezTo>
                  <a:cubicBezTo>
                    <a:pt x="157" y="289"/>
                    <a:pt x="157" y="289"/>
                    <a:pt x="157" y="289"/>
                  </a:cubicBezTo>
                  <a:cubicBezTo>
                    <a:pt x="158" y="291"/>
                    <a:pt x="158" y="291"/>
                    <a:pt x="158" y="291"/>
                  </a:cubicBezTo>
                  <a:cubicBezTo>
                    <a:pt x="158" y="291"/>
                    <a:pt x="158" y="294"/>
                    <a:pt x="161" y="294"/>
                  </a:cubicBezTo>
                  <a:cubicBezTo>
                    <a:pt x="164" y="294"/>
                    <a:pt x="165" y="295"/>
                    <a:pt x="165" y="298"/>
                  </a:cubicBezTo>
                  <a:cubicBezTo>
                    <a:pt x="165" y="302"/>
                    <a:pt x="165" y="305"/>
                    <a:pt x="165" y="308"/>
                  </a:cubicBezTo>
                  <a:cubicBezTo>
                    <a:pt x="165" y="311"/>
                    <a:pt x="166" y="314"/>
                    <a:pt x="167" y="313"/>
                  </a:cubicBezTo>
                  <a:cubicBezTo>
                    <a:pt x="169" y="312"/>
                    <a:pt x="172" y="311"/>
                    <a:pt x="172" y="312"/>
                  </a:cubicBezTo>
                  <a:cubicBezTo>
                    <a:pt x="172" y="314"/>
                    <a:pt x="172" y="319"/>
                    <a:pt x="171" y="321"/>
                  </a:cubicBezTo>
                  <a:cubicBezTo>
                    <a:pt x="169" y="323"/>
                    <a:pt x="170" y="331"/>
                    <a:pt x="170" y="331"/>
                  </a:cubicBezTo>
                  <a:cubicBezTo>
                    <a:pt x="170" y="331"/>
                    <a:pt x="175" y="334"/>
                    <a:pt x="174" y="332"/>
                  </a:cubicBezTo>
                  <a:cubicBezTo>
                    <a:pt x="174" y="330"/>
                    <a:pt x="177" y="332"/>
                    <a:pt x="177" y="332"/>
                  </a:cubicBezTo>
                  <a:cubicBezTo>
                    <a:pt x="177" y="332"/>
                    <a:pt x="177" y="336"/>
                    <a:pt x="178" y="339"/>
                  </a:cubicBezTo>
                  <a:cubicBezTo>
                    <a:pt x="178" y="342"/>
                    <a:pt x="178" y="347"/>
                    <a:pt x="178" y="348"/>
                  </a:cubicBezTo>
                  <a:cubicBezTo>
                    <a:pt x="179" y="350"/>
                    <a:pt x="176" y="350"/>
                    <a:pt x="175" y="351"/>
                  </a:cubicBezTo>
                  <a:cubicBezTo>
                    <a:pt x="174" y="353"/>
                    <a:pt x="169" y="352"/>
                    <a:pt x="168" y="355"/>
                  </a:cubicBezTo>
                  <a:cubicBezTo>
                    <a:pt x="167" y="357"/>
                    <a:pt x="166" y="359"/>
                    <a:pt x="164" y="361"/>
                  </a:cubicBezTo>
                  <a:cubicBezTo>
                    <a:pt x="162" y="363"/>
                    <a:pt x="160" y="363"/>
                    <a:pt x="160" y="365"/>
                  </a:cubicBezTo>
                  <a:cubicBezTo>
                    <a:pt x="159" y="367"/>
                    <a:pt x="154" y="366"/>
                    <a:pt x="154" y="369"/>
                  </a:cubicBezTo>
                  <a:cubicBezTo>
                    <a:pt x="154" y="372"/>
                    <a:pt x="153" y="375"/>
                    <a:pt x="151" y="376"/>
                  </a:cubicBezTo>
                  <a:cubicBezTo>
                    <a:pt x="149" y="377"/>
                    <a:pt x="147" y="378"/>
                    <a:pt x="147" y="380"/>
                  </a:cubicBezTo>
                  <a:cubicBezTo>
                    <a:pt x="147" y="382"/>
                    <a:pt x="145" y="387"/>
                    <a:pt x="145" y="387"/>
                  </a:cubicBezTo>
                  <a:cubicBezTo>
                    <a:pt x="151" y="385"/>
                    <a:pt x="151" y="385"/>
                    <a:pt x="151" y="385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9" y="390"/>
                    <a:pt x="160" y="392"/>
                    <a:pt x="161" y="394"/>
                  </a:cubicBezTo>
                  <a:cubicBezTo>
                    <a:pt x="162" y="396"/>
                    <a:pt x="165" y="395"/>
                    <a:pt x="167" y="398"/>
                  </a:cubicBezTo>
                  <a:cubicBezTo>
                    <a:pt x="168" y="400"/>
                    <a:pt x="169" y="400"/>
                    <a:pt x="172" y="402"/>
                  </a:cubicBezTo>
                  <a:cubicBezTo>
                    <a:pt x="175" y="404"/>
                    <a:pt x="177" y="403"/>
                    <a:pt x="178" y="406"/>
                  </a:cubicBezTo>
                  <a:cubicBezTo>
                    <a:pt x="178" y="409"/>
                    <a:pt x="179" y="411"/>
                    <a:pt x="182" y="412"/>
                  </a:cubicBezTo>
                  <a:cubicBezTo>
                    <a:pt x="184" y="413"/>
                    <a:pt x="185" y="414"/>
                    <a:pt x="185" y="414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2" y="423"/>
                    <a:pt x="182" y="423"/>
                    <a:pt x="182" y="423"/>
                  </a:cubicBezTo>
                  <a:cubicBezTo>
                    <a:pt x="185" y="421"/>
                    <a:pt x="187" y="419"/>
                    <a:pt x="188" y="416"/>
                  </a:cubicBezTo>
                  <a:cubicBezTo>
                    <a:pt x="188" y="413"/>
                    <a:pt x="187" y="412"/>
                    <a:pt x="186" y="409"/>
                  </a:cubicBezTo>
                  <a:cubicBezTo>
                    <a:pt x="188" y="408"/>
                    <a:pt x="192" y="405"/>
                    <a:pt x="192" y="402"/>
                  </a:cubicBezTo>
                  <a:cubicBezTo>
                    <a:pt x="192" y="402"/>
                    <a:pt x="192" y="400"/>
                    <a:pt x="192" y="400"/>
                  </a:cubicBezTo>
                  <a:cubicBezTo>
                    <a:pt x="193" y="399"/>
                    <a:pt x="195" y="399"/>
                    <a:pt x="196" y="398"/>
                  </a:cubicBezTo>
                  <a:cubicBezTo>
                    <a:pt x="196" y="397"/>
                    <a:pt x="196" y="397"/>
                    <a:pt x="196" y="397"/>
                  </a:cubicBezTo>
                  <a:cubicBezTo>
                    <a:pt x="199" y="395"/>
                    <a:pt x="199" y="393"/>
                    <a:pt x="199" y="388"/>
                  </a:cubicBezTo>
                  <a:cubicBezTo>
                    <a:pt x="200" y="389"/>
                    <a:pt x="201" y="388"/>
                    <a:pt x="202" y="389"/>
                  </a:cubicBezTo>
                  <a:cubicBezTo>
                    <a:pt x="202" y="390"/>
                    <a:pt x="202" y="390"/>
                    <a:pt x="202" y="390"/>
                  </a:cubicBezTo>
                  <a:cubicBezTo>
                    <a:pt x="202" y="390"/>
                    <a:pt x="203" y="391"/>
                    <a:pt x="204" y="391"/>
                  </a:cubicBezTo>
                  <a:cubicBezTo>
                    <a:pt x="204" y="391"/>
                    <a:pt x="205" y="389"/>
                    <a:pt x="204" y="389"/>
                  </a:cubicBezTo>
                  <a:cubicBezTo>
                    <a:pt x="206" y="390"/>
                    <a:pt x="206" y="390"/>
                    <a:pt x="206" y="390"/>
                  </a:cubicBezTo>
                  <a:cubicBezTo>
                    <a:pt x="205" y="390"/>
                    <a:pt x="205" y="393"/>
                    <a:pt x="205" y="392"/>
                  </a:cubicBezTo>
                  <a:cubicBezTo>
                    <a:pt x="204" y="396"/>
                    <a:pt x="204" y="397"/>
                    <a:pt x="203" y="400"/>
                  </a:cubicBezTo>
                  <a:cubicBezTo>
                    <a:pt x="203" y="400"/>
                    <a:pt x="201" y="401"/>
                    <a:pt x="201" y="402"/>
                  </a:cubicBezTo>
                  <a:cubicBezTo>
                    <a:pt x="199" y="406"/>
                    <a:pt x="205" y="399"/>
                    <a:pt x="205" y="399"/>
                  </a:cubicBezTo>
                  <a:cubicBezTo>
                    <a:pt x="206" y="396"/>
                    <a:pt x="208" y="391"/>
                    <a:pt x="209" y="388"/>
                  </a:cubicBezTo>
                  <a:cubicBezTo>
                    <a:pt x="210" y="384"/>
                    <a:pt x="210" y="381"/>
                    <a:pt x="212" y="378"/>
                  </a:cubicBezTo>
                  <a:cubicBezTo>
                    <a:pt x="213" y="377"/>
                    <a:pt x="217" y="372"/>
                    <a:pt x="218" y="372"/>
                  </a:cubicBezTo>
                  <a:cubicBezTo>
                    <a:pt x="219" y="371"/>
                    <a:pt x="220" y="372"/>
                    <a:pt x="220" y="371"/>
                  </a:cubicBezTo>
                  <a:cubicBezTo>
                    <a:pt x="221" y="370"/>
                    <a:pt x="220" y="369"/>
                    <a:pt x="221" y="367"/>
                  </a:cubicBezTo>
                  <a:cubicBezTo>
                    <a:pt x="221" y="367"/>
                    <a:pt x="222" y="366"/>
                    <a:pt x="222" y="366"/>
                  </a:cubicBezTo>
                  <a:cubicBezTo>
                    <a:pt x="221" y="365"/>
                    <a:pt x="222" y="356"/>
                    <a:pt x="222" y="353"/>
                  </a:cubicBezTo>
                  <a:cubicBezTo>
                    <a:pt x="221" y="353"/>
                    <a:pt x="220" y="353"/>
                    <a:pt x="220" y="352"/>
                  </a:cubicBezTo>
                  <a:cubicBezTo>
                    <a:pt x="220" y="351"/>
                    <a:pt x="221" y="350"/>
                    <a:pt x="221" y="349"/>
                  </a:cubicBezTo>
                  <a:cubicBezTo>
                    <a:pt x="219" y="349"/>
                    <a:pt x="219" y="349"/>
                    <a:pt x="219" y="349"/>
                  </a:cubicBezTo>
                  <a:cubicBezTo>
                    <a:pt x="219" y="349"/>
                    <a:pt x="219" y="347"/>
                    <a:pt x="219" y="347"/>
                  </a:cubicBezTo>
                  <a:cubicBezTo>
                    <a:pt x="221" y="348"/>
                    <a:pt x="220" y="346"/>
                    <a:pt x="220" y="346"/>
                  </a:cubicBezTo>
                  <a:cubicBezTo>
                    <a:pt x="220" y="346"/>
                    <a:pt x="220" y="342"/>
                    <a:pt x="220" y="341"/>
                  </a:cubicBezTo>
                  <a:cubicBezTo>
                    <a:pt x="220" y="340"/>
                    <a:pt x="219" y="341"/>
                    <a:pt x="219" y="339"/>
                  </a:cubicBezTo>
                  <a:cubicBezTo>
                    <a:pt x="219" y="338"/>
                    <a:pt x="221" y="338"/>
                    <a:pt x="221" y="337"/>
                  </a:cubicBezTo>
                  <a:cubicBezTo>
                    <a:pt x="222" y="335"/>
                    <a:pt x="221" y="334"/>
                    <a:pt x="221" y="3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1" name="Freeform 311">
              <a:extLst>
                <a:ext uri="{FF2B5EF4-FFF2-40B4-BE49-F238E27FC236}">
                  <a16:creationId xmlns:a16="http://schemas.microsoft.com/office/drawing/2014/main" xmlns="" id="{386C9EA0-A31A-442F-BFDF-215720A1FE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1607" y="4047020"/>
              <a:ext cx="1219763" cy="1491038"/>
            </a:xfrm>
            <a:custGeom>
              <a:avLst/>
              <a:gdLst>
                <a:gd name="T0" fmla="*/ 206 w 346"/>
                <a:gd name="T1" fmla="*/ 70 h 423"/>
                <a:gd name="T2" fmla="*/ 202 w 346"/>
                <a:gd name="T3" fmla="*/ 61 h 423"/>
                <a:gd name="T4" fmla="*/ 198 w 346"/>
                <a:gd name="T5" fmla="*/ 405 h 423"/>
                <a:gd name="T6" fmla="*/ 176 w 346"/>
                <a:gd name="T7" fmla="*/ 77 h 423"/>
                <a:gd name="T8" fmla="*/ 232 w 346"/>
                <a:gd name="T9" fmla="*/ 324 h 423"/>
                <a:gd name="T10" fmla="*/ 257 w 346"/>
                <a:gd name="T11" fmla="*/ 309 h 423"/>
                <a:gd name="T12" fmla="*/ 273 w 346"/>
                <a:gd name="T13" fmla="*/ 304 h 423"/>
                <a:gd name="T14" fmla="*/ 285 w 346"/>
                <a:gd name="T15" fmla="*/ 294 h 423"/>
                <a:gd name="T16" fmla="*/ 293 w 346"/>
                <a:gd name="T17" fmla="*/ 272 h 423"/>
                <a:gd name="T18" fmla="*/ 307 w 346"/>
                <a:gd name="T19" fmla="*/ 235 h 423"/>
                <a:gd name="T20" fmla="*/ 307 w 346"/>
                <a:gd name="T21" fmla="*/ 196 h 423"/>
                <a:gd name="T22" fmla="*/ 321 w 346"/>
                <a:gd name="T23" fmla="*/ 179 h 423"/>
                <a:gd name="T24" fmla="*/ 339 w 346"/>
                <a:gd name="T25" fmla="*/ 156 h 423"/>
                <a:gd name="T26" fmla="*/ 344 w 346"/>
                <a:gd name="T27" fmla="*/ 123 h 423"/>
                <a:gd name="T28" fmla="*/ 329 w 346"/>
                <a:gd name="T29" fmla="*/ 106 h 423"/>
                <a:gd name="T30" fmla="*/ 307 w 346"/>
                <a:gd name="T31" fmla="*/ 90 h 423"/>
                <a:gd name="T32" fmla="*/ 269 w 346"/>
                <a:gd name="T33" fmla="*/ 80 h 423"/>
                <a:gd name="T34" fmla="*/ 258 w 346"/>
                <a:gd name="T35" fmla="*/ 74 h 423"/>
                <a:gd name="T36" fmla="*/ 248 w 346"/>
                <a:gd name="T37" fmla="*/ 64 h 423"/>
                <a:gd name="T38" fmla="*/ 221 w 346"/>
                <a:gd name="T39" fmla="*/ 72 h 423"/>
                <a:gd name="T40" fmla="*/ 222 w 346"/>
                <a:gd name="T41" fmla="*/ 70 h 423"/>
                <a:gd name="T42" fmla="*/ 225 w 346"/>
                <a:gd name="T43" fmla="*/ 55 h 423"/>
                <a:gd name="T44" fmla="*/ 206 w 346"/>
                <a:gd name="T45" fmla="*/ 68 h 423"/>
                <a:gd name="T46" fmla="*/ 197 w 346"/>
                <a:gd name="T47" fmla="*/ 68 h 423"/>
                <a:gd name="T48" fmla="*/ 197 w 346"/>
                <a:gd name="T49" fmla="*/ 60 h 423"/>
                <a:gd name="T50" fmla="*/ 212 w 346"/>
                <a:gd name="T51" fmla="*/ 51 h 423"/>
                <a:gd name="T52" fmla="*/ 210 w 346"/>
                <a:gd name="T53" fmla="*/ 45 h 423"/>
                <a:gd name="T54" fmla="*/ 205 w 346"/>
                <a:gd name="T55" fmla="*/ 16 h 423"/>
                <a:gd name="T56" fmla="*/ 187 w 346"/>
                <a:gd name="T57" fmla="*/ 36 h 423"/>
                <a:gd name="T58" fmla="*/ 163 w 346"/>
                <a:gd name="T59" fmla="*/ 30 h 423"/>
                <a:gd name="T60" fmla="*/ 143 w 346"/>
                <a:gd name="T61" fmla="*/ 37 h 423"/>
                <a:gd name="T62" fmla="*/ 123 w 346"/>
                <a:gd name="T63" fmla="*/ 20 h 423"/>
                <a:gd name="T64" fmla="*/ 118 w 346"/>
                <a:gd name="T65" fmla="*/ 0 h 423"/>
                <a:gd name="T66" fmla="*/ 97 w 346"/>
                <a:gd name="T67" fmla="*/ 13 h 423"/>
                <a:gd name="T68" fmla="*/ 84 w 346"/>
                <a:gd name="T69" fmla="*/ 21 h 423"/>
                <a:gd name="T70" fmla="*/ 84 w 346"/>
                <a:gd name="T71" fmla="*/ 43 h 423"/>
                <a:gd name="T72" fmla="*/ 61 w 346"/>
                <a:gd name="T73" fmla="*/ 46 h 423"/>
                <a:gd name="T74" fmla="*/ 45 w 346"/>
                <a:gd name="T75" fmla="*/ 51 h 423"/>
                <a:gd name="T76" fmla="*/ 33 w 346"/>
                <a:gd name="T77" fmla="*/ 99 h 423"/>
                <a:gd name="T78" fmla="*/ 4 w 346"/>
                <a:gd name="T79" fmla="*/ 130 h 423"/>
                <a:gd name="T80" fmla="*/ 15 w 346"/>
                <a:gd name="T81" fmla="*/ 158 h 423"/>
                <a:gd name="T82" fmla="*/ 48 w 346"/>
                <a:gd name="T83" fmla="*/ 184 h 423"/>
                <a:gd name="T84" fmla="*/ 74 w 346"/>
                <a:gd name="T85" fmla="*/ 179 h 423"/>
                <a:gd name="T86" fmla="*/ 113 w 346"/>
                <a:gd name="T87" fmla="*/ 200 h 423"/>
                <a:gd name="T88" fmla="*/ 136 w 346"/>
                <a:gd name="T89" fmla="*/ 229 h 423"/>
                <a:gd name="T90" fmla="*/ 140 w 346"/>
                <a:gd name="T91" fmla="*/ 267 h 423"/>
                <a:gd name="T92" fmla="*/ 158 w 346"/>
                <a:gd name="T93" fmla="*/ 291 h 423"/>
                <a:gd name="T94" fmla="*/ 170 w 346"/>
                <a:gd name="T95" fmla="*/ 331 h 423"/>
                <a:gd name="T96" fmla="*/ 164 w 346"/>
                <a:gd name="T97" fmla="*/ 361 h 423"/>
                <a:gd name="T98" fmla="*/ 159 w 346"/>
                <a:gd name="T99" fmla="*/ 390 h 423"/>
                <a:gd name="T100" fmla="*/ 181 w 346"/>
                <a:gd name="T101" fmla="*/ 420 h 423"/>
                <a:gd name="T102" fmla="*/ 196 w 346"/>
                <a:gd name="T103" fmla="*/ 397 h 423"/>
                <a:gd name="T104" fmla="*/ 205 w 346"/>
                <a:gd name="T105" fmla="*/ 392 h 423"/>
                <a:gd name="T106" fmla="*/ 220 w 346"/>
                <a:gd name="T107" fmla="*/ 371 h 423"/>
                <a:gd name="T108" fmla="*/ 219 w 346"/>
                <a:gd name="T109" fmla="*/ 347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6" h="423">
                  <a:moveTo>
                    <a:pt x="182" y="70"/>
                  </a:moveTo>
                  <a:cubicBezTo>
                    <a:pt x="183" y="69"/>
                    <a:pt x="183" y="70"/>
                    <a:pt x="183" y="70"/>
                  </a:cubicBezTo>
                  <a:cubicBezTo>
                    <a:pt x="182" y="71"/>
                    <a:pt x="180" y="71"/>
                    <a:pt x="180" y="72"/>
                  </a:cubicBezTo>
                  <a:cubicBezTo>
                    <a:pt x="179" y="73"/>
                    <a:pt x="179" y="74"/>
                    <a:pt x="178" y="75"/>
                  </a:cubicBezTo>
                  <a:cubicBezTo>
                    <a:pt x="177" y="76"/>
                    <a:pt x="179" y="71"/>
                    <a:pt x="182" y="70"/>
                  </a:cubicBezTo>
                  <a:close/>
                  <a:moveTo>
                    <a:pt x="207" y="68"/>
                  </a:moveTo>
                  <a:cubicBezTo>
                    <a:pt x="208" y="69"/>
                    <a:pt x="206" y="70"/>
                    <a:pt x="206" y="70"/>
                  </a:cubicBezTo>
                  <a:cubicBezTo>
                    <a:pt x="206" y="69"/>
                    <a:pt x="206" y="68"/>
                    <a:pt x="207" y="68"/>
                  </a:cubicBezTo>
                  <a:close/>
                  <a:moveTo>
                    <a:pt x="199" y="64"/>
                  </a:moveTo>
                  <a:cubicBezTo>
                    <a:pt x="198" y="65"/>
                    <a:pt x="198" y="66"/>
                    <a:pt x="200" y="66"/>
                  </a:cubicBezTo>
                  <a:cubicBezTo>
                    <a:pt x="200" y="66"/>
                    <a:pt x="201" y="64"/>
                    <a:pt x="199" y="64"/>
                  </a:cubicBezTo>
                  <a:close/>
                  <a:moveTo>
                    <a:pt x="202" y="61"/>
                  </a:moveTo>
                  <a:cubicBezTo>
                    <a:pt x="203" y="62"/>
                    <a:pt x="203" y="62"/>
                    <a:pt x="203" y="62"/>
                  </a:cubicBezTo>
                  <a:cubicBezTo>
                    <a:pt x="203" y="62"/>
                    <a:pt x="203" y="61"/>
                    <a:pt x="202" y="61"/>
                  </a:cubicBezTo>
                  <a:close/>
                  <a:moveTo>
                    <a:pt x="190" y="410"/>
                  </a:moveTo>
                  <a:cubicBezTo>
                    <a:pt x="189" y="410"/>
                    <a:pt x="187" y="413"/>
                    <a:pt x="190" y="412"/>
                  </a:cubicBezTo>
                  <a:cubicBezTo>
                    <a:pt x="190" y="412"/>
                    <a:pt x="191" y="410"/>
                    <a:pt x="190" y="410"/>
                  </a:cubicBezTo>
                  <a:close/>
                  <a:moveTo>
                    <a:pt x="195" y="409"/>
                  </a:moveTo>
                  <a:cubicBezTo>
                    <a:pt x="192" y="409"/>
                    <a:pt x="191" y="412"/>
                    <a:pt x="196" y="411"/>
                  </a:cubicBezTo>
                  <a:cubicBezTo>
                    <a:pt x="198" y="411"/>
                    <a:pt x="199" y="408"/>
                    <a:pt x="195" y="409"/>
                  </a:cubicBezTo>
                  <a:close/>
                  <a:moveTo>
                    <a:pt x="198" y="405"/>
                  </a:moveTo>
                  <a:cubicBezTo>
                    <a:pt x="197" y="407"/>
                    <a:pt x="197" y="407"/>
                    <a:pt x="197" y="407"/>
                  </a:cubicBezTo>
                  <a:cubicBezTo>
                    <a:pt x="198" y="406"/>
                    <a:pt x="204" y="405"/>
                    <a:pt x="198" y="405"/>
                  </a:cubicBezTo>
                  <a:close/>
                  <a:moveTo>
                    <a:pt x="177" y="76"/>
                  </a:moveTo>
                  <a:cubicBezTo>
                    <a:pt x="176" y="78"/>
                    <a:pt x="176" y="78"/>
                    <a:pt x="176" y="78"/>
                  </a:cubicBezTo>
                  <a:cubicBezTo>
                    <a:pt x="170" y="78"/>
                    <a:pt x="166" y="77"/>
                    <a:pt x="162" y="78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7" y="76"/>
                    <a:pt x="171" y="79"/>
                    <a:pt x="176" y="77"/>
                  </a:cubicBezTo>
                  <a:cubicBezTo>
                    <a:pt x="176" y="77"/>
                    <a:pt x="176" y="76"/>
                    <a:pt x="177" y="76"/>
                  </a:cubicBezTo>
                  <a:close/>
                  <a:moveTo>
                    <a:pt x="200" y="58"/>
                  </a:moveTo>
                  <a:cubicBezTo>
                    <a:pt x="199" y="58"/>
                    <a:pt x="199" y="59"/>
                    <a:pt x="201" y="59"/>
                  </a:cubicBezTo>
                  <a:cubicBezTo>
                    <a:pt x="201" y="59"/>
                    <a:pt x="203" y="57"/>
                    <a:pt x="200" y="58"/>
                  </a:cubicBezTo>
                  <a:close/>
                  <a:moveTo>
                    <a:pt x="221" y="332"/>
                  </a:moveTo>
                  <a:cubicBezTo>
                    <a:pt x="225" y="331"/>
                    <a:pt x="227" y="329"/>
                    <a:pt x="230" y="327"/>
                  </a:cubicBezTo>
                  <a:cubicBezTo>
                    <a:pt x="231" y="327"/>
                    <a:pt x="232" y="325"/>
                    <a:pt x="232" y="324"/>
                  </a:cubicBezTo>
                  <a:cubicBezTo>
                    <a:pt x="234" y="323"/>
                    <a:pt x="237" y="323"/>
                    <a:pt x="239" y="322"/>
                  </a:cubicBezTo>
                  <a:cubicBezTo>
                    <a:pt x="240" y="321"/>
                    <a:pt x="241" y="317"/>
                    <a:pt x="241" y="317"/>
                  </a:cubicBezTo>
                  <a:cubicBezTo>
                    <a:pt x="243" y="316"/>
                    <a:pt x="247" y="317"/>
                    <a:pt x="249" y="316"/>
                  </a:cubicBezTo>
                  <a:cubicBezTo>
                    <a:pt x="249" y="316"/>
                    <a:pt x="250" y="315"/>
                    <a:pt x="250" y="314"/>
                  </a:cubicBezTo>
                  <a:cubicBezTo>
                    <a:pt x="252" y="314"/>
                    <a:pt x="254" y="314"/>
                    <a:pt x="257" y="314"/>
                  </a:cubicBezTo>
                  <a:cubicBezTo>
                    <a:pt x="256" y="312"/>
                    <a:pt x="256" y="311"/>
                    <a:pt x="255" y="309"/>
                  </a:cubicBezTo>
                  <a:cubicBezTo>
                    <a:pt x="255" y="309"/>
                    <a:pt x="256" y="309"/>
                    <a:pt x="257" y="309"/>
                  </a:cubicBezTo>
                  <a:cubicBezTo>
                    <a:pt x="257" y="309"/>
                    <a:pt x="258" y="307"/>
                    <a:pt x="259" y="307"/>
                  </a:cubicBezTo>
                  <a:cubicBezTo>
                    <a:pt x="259" y="307"/>
                    <a:pt x="260" y="308"/>
                    <a:pt x="262" y="308"/>
                  </a:cubicBezTo>
                  <a:cubicBezTo>
                    <a:pt x="262" y="308"/>
                    <a:pt x="264" y="306"/>
                    <a:pt x="264" y="306"/>
                  </a:cubicBezTo>
                  <a:cubicBezTo>
                    <a:pt x="267" y="305"/>
                    <a:pt x="268" y="306"/>
                    <a:pt x="271" y="306"/>
                  </a:cubicBezTo>
                  <a:cubicBezTo>
                    <a:pt x="271" y="305"/>
                    <a:pt x="271" y="302"/>
                    <a:pt x="271" y="302"/>
                  </a:cubicBezTo>
                  <a:cubicBezTo>
                    <a:pt x="271" y="303"/>
                    <a:pt x="272" y="302"/>
                    <a:pt x="273" y="302"/>
                  </a:cubicBezTo>
                  <a:cubicBezTo>
                    <a:pt x="273" y="304"/>
                    <a:pt x="273" y="304"/>
                    <a:pt x="273" y="304"/>
                  </a:cubicBezTo>
                  <a:cubicBezTo>
                    <a:pt x="273" y="304"/>
                    <a:pt x="274" y="305"/>
                    <a:pt x="274" y="305"/>
                  </a:cubicBezTo>
                  <a:cubicBezTo>
                    <a:pt x="275" y="306"/>
                    <a:pt x="277" y="305"/>
                    <a:pt x="279" y="305"/>
                  </a:cubicBezTo>
                  <a:cubicBezTo>
                    <a:pt x="279" y="304"/>
                    <a:pt x="281" y="303"/>
                    <a:pt x="281" y="302"/>
                  </a:cubicBezTo>
                  <a:cubicBezTo>
                    <a:pt x="281" y="302"/>
                    <a:pt x="280" y="300"/>
                    <a:pt x="281" y="299"/>
                  </a:cubicBezTo>
                  <a:cubicBezTo>
                    <a:pt x="285" y="297"/>
                    <a:pt x="285" y="297"/>
                    <a:pt x="285" y="297"/>
                  </a:cubicBezTo>
                  <a:cubicBezTo>
                    <a:pt x="285" y="296"/>
                    <a:pt x="286" y="295"/>
                    <a:pt x="286" y="294"/>
                  </a:cubicBezTo>
                  <a:cubicBezTo>
                    <a:pt x="285" y="294"/>
                    <a:pt x="285" y="294"/>
                    <a:pt x="285" y="294"/>
                  </a:cubicBezTo>
                  <a:cubicBezTo>
                    <a:pt x="285" y="292"/>
                    <a:pt x="285" y="292"/>
                    <a:pt x="285" y="289"/>
                  </a:cubicBezTo>
                  <a:cubicBezTo>
                    <a:pt x="283" y="289"/>
                    <a:pt x="285" y="288"/>
                    <a:pt x="285" y="289"/>
                  </a:cubicBezTo>
                  <a:cubicBezTo>
                    <a:pt x="285" y="288"/>
                    <a:pt x="285" y="287"/>
                    <a:pt x="285" y="287"/>
                  </a:cubicBezTo>
                  <a:cubicBezTo>
                    <a:pt x="285" y="286"/>
                    <a:pt x="287" y="285"/>
                    <a:pt x="287" y="285"/>
                  </a:cubicBezTo>
                  <a:cubicBezTo>
                    <a:pt x="288" y="283"/>
                    <a:pt x="287" y="281"/>
                    <a:pt x="288" y="279"/>
                  </a:cubicBezTo>
                  <a:cubicBezTo>
                    <a:pt x="289" y="278"/>
                    <a:pt x="292" y="276"/>
                    <a:pt x="293" y="275"/>
                  </a:cubicBezTo>
                  <a:cubicBezTo>
                    <a:pt x="293" y="274"/>
                    <a:pt x="292" y="273"/>
                    <a:pt x="293" y="272"/>
                  </a:cubicBezTo>
                  <a:cubicBezTo>
                    <a:pt x="293" y="271"/>
                    <a:pt x="294" y="272"/>
                    <a:pt x="295" y="271"/>
                  </a:cubicBezTo>
                  <a:cubicBezTo>
                    <a:pt x="295" y="271"/>
                    <a:pt x="294" y="270"/>
                    <a:pt x="295" y="269"/>
                  </a:cubicBezTo>
                  <a:cubicBezTo>
                    <a:pt x="295" y="267"/>
                    <a:pt x="299" y="266"/>
                    <a:pt x="300" y="264"/>
                  </a:cubicBezTo>
                  <a:cubicBezTo>
                    <a:pt x="301" y="261"/>
                    <a:pt x="300" y="256"/>
                    <a:pt x="301" y="253"/>
                  </a:cubicBezTo>
                  <a:cubicBezTo>
                    <a:pt x="301" y="251"/>
                    <a:pt x="304" y="249"/>
                    <a:pt x="306" y="247"/>
                  </a:cubicBezTo>
                  <a:cubicBezTo>
                    <a:pt x="304" y="245"/>
                    <a:pt x="302" y="240"/>
                    <a:pt x="305" y="236"/>
                  </a:cubicBezTo>
                  <a:cubicBezTo>
                    <a:pt x="305" y="236"/>
                    <a:pt x="306" y="235"/>
                    <a:pt x="307" y="235"/>
                  </a:cubicBezTo>
                  <a:cubicBezTo>
                    <a:pt x="307" y="234"/>
                    <a:pt x="307" y="229"/>
                    <a:pt x="307" y="229"/>
                  </a:cubicBezTo>
                  <a:cubicBezTo>
                    <a:pt x="307" y="227"/>
                    <a:pt x="308" y="225"/>
                    <a:pt x="308" y="223"/>
                  </a:cubicBezTo>
                  <a:cubicBezTo>
                    <a:pt x="307" y="219"/>
                    <a:pt x="307" y="219"/>
                    <a:pt x="307" y="219"/>
                  </a:cubicBezTo>
                  <a:cubicBezTo>
                    <a:pt x="306" y="214"/>
                    <a:pt x="306" y="210"/>
                    <a:pt x="307" y="205"/>
                  </a:cubicBezTo>
                  <a:cubicBezTo>
                    <a:pt x="305" y="205"/>
                    <a:pt x="305" y="205"/>
                    <a:pt x="304" y="204"/>
                  </a:cubicBezTo>
                  <a:cubicBezTo>
                    <a:pt x="304" y="203"/>
                    <a:pt x="306" y="202"/>
                    <a:pt x="307" y="201"/>
                  </a:cubicBezTo>
                  <a:cubicBezTo>
                    <a:pt x="307" y="199"/>
                    <a:pt x="306" y="199"/>
                    <a:pt x="307" y="196"/>
                  </a:cubicBezTo>
                  <a:cubicBezTo>
                    <a:pt x="308" y="195"/>
                    <a:pt x="309" y="195"/>
                    <a:pt x="310" y="193"/>
                  </a:cubicBezTo>
                  <a:cubicBezTo>
                    <a:pt x="310" y="193"/>
                    <a:pt x="310" y="188"/>
                    <a:pt x="310" y="188"/>
                  </a:cubicBezTo>
                  <a:cubicBezTo>
                    <a:pt x="314" y="190"/>
                    <a:pt x="313" y="188"/>
                    <a:pt x="315" y="192"/>
                  </a:cubicBezTo>
                  <a:cubicBezTo>
                    <a:pt x="316" y="191"/>
                    <a:pt x="318" y="188"/>
                    <a:pt x="318" y="187"/>
                  </a:cubicBezTo>
                  <a:cubicBezTo>
                    <a:pt x="318" y="187"/>
                    <a:pt x="318" y="186"/>
                    <a:pt x="318" y="185"/>
                  </a:cubicBezTo>
                  <a:cubicBezTo>
                    <a:pt x="318" y="185"/>
                    <a:pt x="320" y="185"/>
                    <a:pt x="320" y="184"/>
                  </a:cubicBezTo>
                  <a:cubicBezTo>
                    <a:pt x="321" y="182"/>
                    <a:pt x="320" y="181"/>
                    <a:pt x="321" y="179"/>
                  </a:cubicBezTo>
                  <a:cubicBezTo>
                    <a:pt x="321" y="177"/>
                    <a:pt x="323" y="176"/>
                    <a:pt x="324" y="174"/>
                  </a:cubicBezTo>
                  <a:cubicBezTo>
                    <a:pt x="325" y="173"/>
                    <a:pt x="324" y="171"/>
                    <a:pt x="325" y="170"/>
                  </a:cubicBezTo>
                  <a:cubicBezTo>
                    <a:pt x="325" y="169"/>
                    <a:pt x="331" y="164"/>
                    <a:pt x="331" y="164"/>
                  </a:cubicBezTo>
                  <a:cubicBezTo>
                    <a:pt x="332" y="164"/>
                    <a:pt x="333" y="164"/>
                    <a:pt x="334" y="164"/>
                  </a:cubicBezTo>
                  <a:cubicBezTo>
                    <a:pt x="335" y="163"/>
                    <a:pt x="335" y="162"/>
                    <a:pt x="336" y="161"/>
                  </a:cubicBezTo>
                  <a:cubicBezTo>
                    <a:pt x="337" y="160"/>
                    <a:pt x="338" y="159"/>
                    <a:pt x="339" y="158"/>
                  </a:cubicBezTo>
                  <a:cubicBezTo>
                    <a:pt x="339" y="158"/>
                    <a:pt x="339" y="157"/>
                    <a:pt x="339" y="156"/>
                  </a:cubicBezTo>
                  <a:cubicBezTo>
                    <a:pt x="339" y="156"/>
                    <a:pt x="341" y="155"/>
                    <a:pt x="341" y="154"/>
                  </a:cubicBezTo>
                  <a:cubicBezTo>
                    <a:pt x="343" y="151"/>
                    <a:pt x="343" y="149"/>
                    <a:pt x="344" y="145"/>
                  </a:cubicBezTo>
                  <a:cubicBezTo>
                    <a:pt x="346" y="144"/>
                    <a:pt x="346" y="144"/>
                    <a:pt x="346" y="144"/>
                  </a:cubicBezTo>
                  <a:cubicBezTo>
                    <a:pt x="346" y="141"/>
                    <a:pt x="345" y="140"/>
                    <a:pt x="345" y="138"/>
                  </a:cubicBezTo>
                  <a:cubicBezTo>
                    <a:pt x="345" y="137"/>
                    <a:pt x="346" y="134"/>
                    <a:pt x="346" y="132"/>
                  </a:cubicBezTo>
                  <a:cubicBezTo>
                    <a:pt x="344" y="130"/>
                    <a:pt x="344" y="130"/>
                    <a:pt x="344" y="130"/>
                  </a:cubicBezTo>
                  <a:cubicBezTo>
                    <a:pt x="343" y="129"/>
                    <a:pt x="345" y="126"/>
                    <a:pt x="344" y="123"/>
                  </a:cubicBezTo>
                  <a:cubicBezTo>
                    <a:pt x="344" y="121"/>
                    <a:pt x="342" y="121"/>
                    <a:pt x="341" y="120"/>
                  </a:cubicBezTo>
                  <a:cubicBezTo>
                    <a:pt x="341" y="119"/>
                    <a:pt x="341" y="118"/>
                    <a:pt x="341" y="118"/>
                  </a:cubicBezTo>
                  <a:cubicBezTo>
                    <a:pt x="341" y="117"/>
                    <a:pt x="340" y="117"/>
                    <a:pt x="340" y="117"/>
                  </a:cubicBezTo>
                  <a:cubicBezTo>
                    <a:pt x="338" y="113"/>
                    <a:pt x="338" y="108"/>
                    <a:pt x="334" y="108"/>
                  </a:cubicBezTo>
                  <a:cubicBezTo>
                    <a:pt x="332" y="107"/>
                    <a:pt x="330" y="109"/>
                    <a:pt x="330" y="109"/>
                  </a:cubicBezTo>
                  <a:cubicBezTo>
                    <a:pt x="330" y="109"/>
                    <a:pt x="330" y="107"/>
                    <a:pt x="330" y="107"/>
                  </a:cubicBezTo>
                  <a:cubicBezTo>
                    <a:pt x="329" y="107"/>
                    <a:pt x="329" y="106"/>
                    <a:pt x="329" y="106"/>
                  </a:cubicBezTo>
                  <a:cubicBezTo>
                    <a:pt x="326" y="105"/>
                    <a:pt x="325" y="107"/>
                    <a:pt x="323" y="108"/>
                  </a:cubicBezTo>
                  <a:cubicBezTo>
                    <a:pt x="323" y="107"/>
                    <a:pt x="324" y="106"/>
                    <a:pt x="324" y="106"/>
                  </a:cubicBezTo>
                  <a:cubicBezTo>
                    <a:pt x="323" y="105"/>
                    <a:pt x="322" y="105"/>
                    <a:pt x="321" y="104"/>
                  </a:cubicBezTo>
                  <a:cubicBezTo>
                    <a:pt x="321" y="104"/>
                    <a:pt x="321" y="103"/>
                    <a:pt x="321" y="102"/>
                  </a:cubicBezTo>
                  <a:cubicBezTo>
                    <a:pt x="317" y="98"/>
                    <a:pt x="317" y="98"/>
                    <a:pt x="317" y="98"/>
                  </a:cubicBezTo>
                  <a:cubicBezTo>
                    <a:pt x="317" y="97"/>
                    <a:pt x="316" y="98"/>
                    <a:pt x="316" y="98"/>
                  </a:cubicBezTo>
                  <a:cubicBezTo>
                    <a:pt x="313" y="96"/>
                    <a:pt x="310" y="92"/>
                    <a:pt x="307" y="90"/>
                  </a:cubicBezTo>
                  <a:cubicBezTo>
                    <a:pt x="305" y="89"/>
                    <a:pt x="304" y="89"/>
                    <a:pt x="302" y="88"/>
                  </a:cubicBezTo>
                  <a:cubicBezTo>
                    <a:pt x="301" y="88"/>
                    <a:pt x="300" y="86"/>
                    <a:pt x="299" y="86"/>
                  </a:cubicBezTo>
                  <a:cubicBezTo>
                    <a:pt x="295" y="85"/>
                    <a:pt x="294" y="86"/>
                    <a:pt x="290" y="86"/>
                  </a:cubicBezTo>
                  <a:cubicBezTo>
                    <a:pt x="283" y="85"/>
                    <a:pt x="284" y="82"/>
                    <a:pt x="279" y="84"/>
                  </a:cubicBezTo>
                  <a:cubicBezTo>
                    <a:pt x="278" y="83"/>
                    <a:pt x="276" y="80"/>
                    <a:pt x="275" y="80"/>
                  </a:cubicBezTo>
                  <a:cubicBezTo>
                    <a:pt x="273" y="79"/>
                    <a:pt x="272" y="80"/>
                    <a:pt x="271" y="80"/>
                  </a:cubicBezTo>
                  <a:cubicBezTo>
                    <a:pt x="271" y="80"/>
                    <a:pt x="270" y="80"/>
                    <a:pt x="269" y="80"/>
                  </a:cubicBezTo>
                  <a:cubicBezTo>
                    <a:pt x="267" y="82"/>
                    <a:pt x="267" y="86"/>
                    <a:pt x="263" y="86"/>
                  </a:cubicBezTo>
                  <a:cubicBezTo>
                    <a:pt x="261" y="85"/>
                    <a:pt x="262" y="82"/>
                    <a:pt x="263" y="80"/>
                  </a:cubicBezTo>
                  <a:cubicBezTo>
                    <a:pt x="263" y="80"/>
                    <a:pt x="260" y="80"/>
                    <a:pt x="260" y="80"/>
                  </a:cubicBezTo>
                  <a:cubicBezTo>
                    <a:pt x="260" y="79"/>
                    <a:pt x="261" y="78"/>
                    <a:pt x="261" y="78"/>
                  </a:cubicBezTo>
                  <a:cubicBezTo>
                    <a:pt x="262" y="76"/>
                    <a:pt x="261" y="76"/>
                    <a:pt x="261" y="75"/>
                  </a:cubicBezTo>
                  <a:cubicBezTo>
                    <a:pt x="259" y="75"/>
                    <a:pt x="260" y="76"/>
                    <a:pt x="259" y="7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74"/>
                    <a:pt x="258" y="73"/>
                    <a:pt x="259" y="72"/>
                  </a:cubicBezTo>
                  <a:cubicBezTo>
                    <a:pt x="258" y="71"/>
                    <a:pt x="258" y="71"/>
                    <a:pt x="257" y="70"/>
                  </a:cubicBezTo>
                  <a:cubicBezTo>
                    <a:pt x="256" y="70"/>
                    <a:pt x="255" y="69"/>
                    <a:pt x="254" y="70"/>
                  </a:cubicBezTo>
                  <a:cubicBezTo>
                    <a:pt x="254" y="70"/>
                    <a:pt x="253" y="72"/>
                    <a:pt x="252" y="72"/>
                  </a:cubicBezTo>
                  <a:cubicBezTo>
                    <a:pt x="252" y="71"/>
                    <a:pt x="253" y="70"/>
                    <a:pt x="253" y="68"/>
                  </a:cubicBezTo>
                  <a:cubicBezTo>
                    <a:pt x="251" y="68"/>
                    <a:pt x="251" y="67"/>
                    <a:pt x="248" y="66"/>
                  </a:cubicBezTo>
                  <a:cubicBezTo>
                    <a:pt x="248" y="66"/>
                    <a:pt x="248" y="64"/>
                    <a:pt x="248" y="64"/>
                  </a:cubicBezTo>
                  <a:cubicBezTo>
                    <a:pt x="247" y="64"/>
                    <a:pt x="247" y="66"/>
                    <a:pt x="245" y="65"/>
                  </a:cubicBezTo>
                  <a:cubicBezTo>
                    <a:pt x="244" y="65"/>
                    <a:pt x="242" y="62"/>
                    <a:pt x="241" y="61"/>
                  </a:cubicBezTo>
                  <a:cubicBezTo>
                    <a:pt x="239" y="60"/>
                    <a:pt x="239" y="60"/>
                    <a:pt x="239" y="60"/>
                  </a:cubicBezTo>
                  <a:cubicBezTo>
                    <a:pt x="232" y="58"/>
                    <a:pt x="230" y="63"/>
                    <a:pt x="226" y="65"/>
                  </a:cubicBezTo>
                  <a:cubicBezTo>
                    <a:pt x="227" y="66"/>
                    <a:pt x="228" y="67"/>
                    <a:pt x="228" y="68"/>
                  </a:cubicBezTo>
                  <a:cubicBezTo>
                    <a:pt x="227" y="69"/>
                    <a:pt x="226" y="68"/>
                    <a:pt x="225" y="68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4" y="72"/>
                    <a:pt x="217" y="75"/>
                    <a:pt x="220" y="72"/>
                  </a:cubicBezTo>
                  <a:cubicBezTo>
                    <a:pt x="216" y="72"/>
                    <a:pt x="214" y="72"/>
                    <a:pt x="210" y="74"/>
                  </a:cubicBezTo>
                  <a:cubicBezTo>
                    <a:pt x="208" y="72"/>
                    <a:pt x="208" y="71"/>
                    <a:pt x="207" y="70"/>
                  </a:cubicBezTo>
                  <a:cubicBezTo>
                    <a:pt x="211" y="73"/>
                    <a:pt x="209" y="72"/>
                    <a:pt x="214" y="71"/>
                  </a:cubicBezTo>
                  <a:cubicBezTo>
                    <a:pt x="214" y="71"/>
                    <a:pt x="218" y="72"/>
                    <a:pt x="219" y="72"/>
                  </a:cubicBezTo>
                  <a:cubicBezTo>
                    <a:pt x="219" y="72"/>
                    <a:pt x="219" y="71"/>
                    <a:pt x="219" y="70"/>
                  </a:cubicBezTo>
                  <a:cubicBezTo>
                    <a:pt x="221" y="70"/>
                    <a:pt x="221" y="70"/>
                    <a:pt x="222" y="70"/>
                  </a:cubicBezTo>
                  <a:cubicBezTo>
                    <a:pt x="222" y="68"/>
                    <a:pt x="222" y="68"/>
                    <a:pt x="222" y="68"/>
                  </a:cubicBezTo>
                  <a:cubicBezTo>
                    <a:pt x="222" y="68"/>
                    <a:pt x="224" y="68"/>
                    <a:pt x="224" y="68"/>
                  </a:cubicBezTo>
                  <a:cubicBezTo>
                    <a:pt x="225" y="67"/>
                    <a:pt x="224" y="66"/>
                    <a:pt x="225" y="64"/>
                  </a:cubicBezTo>
                  <a:cubicBezTo>
                    <a:pt x="226" y="64"/>
                    <a:pt x="226" y="64"/>
                    <a:pt x="226" y="64"/>
                  </a:cubicBezTo>
                  <a:cubicBezTo>
                    <a:pt x="227" y="62"/>
                    <a:pt x="226" y="60"/>
                    <a:pt x="225" y="58"/>
                  </a:cubicBezTo>
                  <a:cubicBezTo>
                    <a:pt x="227" y="58"/>
                    <a:pt x="225" y="55"/>
                    <a:pt x="225" y="55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3" y="55"/>
                    <a:pt x="222" y="55"/>
                    <a:pt x="219" y="55"/>
                  </a:cubicBezTo>
                  <a:cubicBezTo>
                    <a:pt x="220" y="55"/>
                    <a:pt x="220" y="51"/>
                    <a:pt x="219" y="51"/>
                  </a:cubicBezTo>
                  <a:cubicBezTo>
                    <a:pt x="214" y="50"/>
                    <a:pt x="214" y="54"/>
                    <a:pt x="212" y="55"/>
                  </a:cubicBezTo>
                  <a:cubicBezTo>
                    <a:pt x="211" y="56"/>
                    <a:pt x="209" y="56"/>
                    <a:pt x="209" y="57"/>
                  </a:cubicBezTo>
                  <a:cubicBezTo>
                    <a:pt x="208" y="57"/>
                    <a:pt x="209" y="59"/>
                    <a:pt x="208" y="60"/>
                  </a:cubicBezTo>
                  <a:cubicBezTo>
                    <a:pt x="208" y="60"/>
                    <a:pt x="206" y="60"/>
                    <a:pt x="206" y="61"/>
                  </a:cubicBezTo>
                  <a:cubicBezTo>
                    <a:pt x="205" y="64"/>
                    <a:pt x="206" y="66"/>
                    <a:pt x="206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2"/>
                    <a:pt x="203" y="65"/>
                    <a:pt x="201" y="66"/>
                  </a:cubicBezTo>
                  <a:cubicBezTo>
                    <a:pt x="200" y="67"/>
                    <a:pt x="199" y="67"/>
                    <a:pt x="199" y="67"/>
                  </a:cubicBezTo>
                  <a:cubicBezTo>
                    <a:pt x="198" y="68"/>
                    <a:pt x="200" y="72"/>
                    <a:pt x="199" y="75"/>
                  </a:cubicBezTo>
                  <a:cubicBezTo>
                    <a:pt x="199" y="76"/>
                    <a:pt x="197" y="77"/>
                    <a:pt x="197" y="78"/>
                  </a:cubicBezTo>
                  <a:cubicBezTo>
                    <a:pt x="196" y="80"/>
                    <a:pt x="198" y="75"/>
                    <a:pt x="198" y="75"/>
                  </a:cubicBezTo>
                  <a:cubicBezTo>
                    <a:pt x="198" y="73"/>
                    <a:pt x="197" y="69"/>
                    <a:pt x="197" y="68"/>
                  </a:cubicBezTo>
                  <a:cubicBezTo>
                    <a:pt x="197" y="68"/>
                    <a:pt x="197" y="66"/>
                    <a:pt x="197" y="66"/>
                  </a:cubicBezTo>
                  <a:cubicBezTo>
                    <a:pt x="196" y="66"/>
                    <a:pt x="195" y="65"/>
                    <a:pt x="194" y="66"/>
                  </a:cubicBezTo>
                  <a:cubicBezTo>
                    <a:pt x="192" y="66"/>
                    <a:pt x="190" y="69"/>
                    <a:pt x="188" y="69"/>
                  </a:cubicBezTo>
                  <a:cubicBezTo>
                    <a:pt x="186" y="70"/>
                    <a:pt x="185" y="69"/>
                    <a:pt x="183" y="70"/>
                  </a:cubicBezTo>
                  <a:cubicBezTo>
                    <a:pt x="186" y="69"/>
                    <a:pt x="190" y="66"/>
                    <a:pt x="193" y="65"/>
                  </a:cubicBezTo>
                  <a:cubicBezTo>
                    <a:pt x="193" y="65"/>
                    <a:pt x="195" y="66"/>
                    <a:pt x="196" y="65"/>
                  </a:cubicBezTo>
                  <a:cubicBezTo>
                    <a:pt x="197" y="64"/>
                    <a:pt x="196" y="61"/>
                    <a:pt x="197" y="60"/>
                  </a:cubicBezTo>
                  <a:cubicBezTo>
                    <a:pt x="197" y="59"/>
                    <a:pt x="200" y="57"/>
                    <a:pt x="200" y="55"/>
                  </a:cubicBezTo>
                  <a:cubicBezTo>
                    <a:pt x="200" y="55"/>
                    <a:pt x="200" y="54"/>
                    <a:pt x="200" y="53"/>
                  </a:cubicBezTo>
                  <a:cubicBezTo>
                    <a:pt x="201" y="52"/>
                    <a:pt x="203" y="51"/>
                    <a:pt x="204" y="51"/>
                  </a:cubicBezTo>
                  <a:cubicBezTo>
                    <a:pt x="205" y="50"/>
                    <a:pt x="205" y="47"/>
                    <a:pt x="206" y="47"/>
                  </a:cubicBezTo>
                  <a:cubicBezTo>
                    <a:pt x="207" y="47"/>
                    <a:pt x="207" y="49"/>
                    <a:pt x="206" y="49"/>
                  </a:cubicBezTo>
                  <a:cubicBezTo>
                    <a:pt x="206" y="50"/>
                    <a:pt x="206" y="51"/>
                    <a:pt x="207" y="53"/>
                  </a:cubicBezTo>
                  <a:cubicBezTo>
                    <a:pt x="208" y="52"/>
                    <a:pt x="213" y="54"/>
                    <a:pt x="212" y="51"/>
                  </a:cubicBezTo>
                  <a:cubicBezTo>
                    <a:pt x="212" y="50"/>
                    <a:pt x="212" y="50"/>
                    <a:pt x="211" y="50"/>
                  </a:cubicBezTo>
                  <a:cubicBezTo>
                    <a:pt x="211" y="49"/>
                    <a:pt x="211" y="47"/>
                    <a:pt x="211" y="47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3" y="45"/>
                    <a:pt x="214" y="43"/>
                    <a:pt x="214" y="41"/>
                  </a:cubicBezTo>
                  <a:cubicBezTo>
                    <a:pt x="213" y="42"/>
                    <a:pt x="212" y="41"/>
                    <a:pt x="212" y="41"/>
                  </a:cubicBezTo>
                  <a:cubicBezTo>
                    <a:pt x="211" y="41"/>
                    <a:pt x="210" y="43"/>
                    <a:pt x="210" y="43"/>
                  </a:cubicBezTo>
                  <a:cubicBezTo>
                    <a:pt x="210" y="44"/>
                    <a:pt x="211" y="44"/>
                    <a:pt x="210" y="45"/>
                  </a:cubicBezTo>
                  <a:cubicBezTo>
                    <a:pt x="210" y="45"/>
                    <a:pt x="208" y="45"/>
                    <a:pt x="208" y="45"/>
                  </a:cubicBezTo>
                  <a:cubicBezTo>
                    <a:pt x="210" y="41"/>
                    <a:pt x="212" y="41"/>
                    <a:pt x="208" y="38"/>
                  </a:cubicBezTo>
                  <a:cubicBezTo>
                    <a:pt x="213" y="36"/>
                    <a:pt x="211" y="37"/>
                    <a:pt x="213" y="32"/>
                  </a:cubicBezTo>
                  <a:cubicBezTo>
                    <a:pt x="211" y="32"/>
                    <a:pt x="209" y="32"/>
                    <a:pt x="207" y="32"/>
                  </a:cubicBezTo>
                  <a:cubicBezTo>
                    <a:pt x="207" y="30"/>
                    <a:pt x="208" y="27"/>
                    <a:pt x="207" y="25"/>
                  </a:cubicBezTo>
                  <a:cubicBezTo>
                    <a:pt x="207" y="24"/>
                    <a:pt x="205" y="23"/>
                    <a:pt x="205" y="23"/>
                  </a:cubicBezTo>
                  <a:cubicBezTo>
                    <a:pt x="204" y="20"/>
                    <a:pt x="206" y="19"/>
                    <a:pt x="205" y="16"/>
                  </a:cubicBezTo>
                  <a:cubicBezTo>
                    <a:pt x="204" y="14"/>
                    <a:pt x="202" y="12"/>
                    <a:pt x="202" y="10"/>
                  </a:cubicBezTo>
                  <a:cubicBezTo>
                    <a:pt x="201" y="9"/>
                    <a:pt x="202" y="8"/>
                    <a:pt x="202" y="7"/>
                  </a:cubicBezTo>
                  <a:cubicBezTo>
                    <a:pt x="201" y="7"/>
                    <a:pt x="199" y="7"/>
                    <a:pt x="199" y="6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4" y="19"/>
                    <a:pt x="193" y="27"/>
                    <a:pt x="192" y="28"/>
                  </a:cubicBezTo>
                  <a:cubicBezTo>
                    <a:pt x="192" y="30"/>
                    <a:pt x="187" y="36"/>
                    <a:pt x="187" y="36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79" y="34"/>
                    <a:pt x="176" y="37"/>
                    <a:pt x="174" y="36"/>
                  </a:cubicBezTo>
                  <a:cubicBezTo>
                    <a:pt x="172" y="34"/>
                    <a:pt x="171" y="31"/>
                    <a:pt x="171" y="31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7" y="39"/>
                    <a:pt x="157" y="39"/>
                    <a:pt x="157" y="39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7" y="38"/>
                    <a:pt x="145" y="39"/>
                    <a:pt x="143" y="37"/>
                  </a:cubicBezTo>
                  <a:cubicBezTo>
                    <a:pt x="140" y="36"/>
                    <a:pt x="141" y="39"/>
                    <a:pt x="139" y="39"/>
                  </a:cubicBezTo>
                  <a:cubicBezTo>
                    <a:pt x="137" y="39"/>
                    <a:pt x="138" y="43"/>
                    <a:pt x="137" y="42"/>
                  </a:cubicBezTo>
                  <a:cubicBezTo>
                    <a:pt x="135" y="41"/>
                    <a:pt x="134" y="45"/>
                    <a:pt x="133" y="45"/>
                  </a:cubicBezTo>
                  <a:cubicBezTo>
                    <a:pt x="131" y="45"/>
                    <a:pt x="129" y="44"/>
                    <a:pt x="129" y="42"/>
                  </a:cubicBezTo>
                  <a:cubicBezTo>
                    <a:pt x="129" y="41"/>
                    <a:pt x="126" y="40"/>
                    <a:pt x="125" y="39"/>
                  </a:cubicBezTo>
                  <a:cubicBezTo>
                    <a:pt x="124" y="37"/>
                    <a:pt x="122" y="36"/>
                    <a:pt x="123" y="33"/>
                  </a:cubicBezTo>
                  <a:cubicBezTo>
                    <a:pt x="124" y="30"/>
                    <a:pt x="123" y="20"/>
                    <a:pt x="123" y="20"/>
                  </a:cubicBezTo>
                  <a:cubicBezTo>
                    <a:pt x="123" y="20"/>
                    <a:pt x="126" y="18"/>
                    <a:pt x="128" y="16"/>
                  </a:cubicBezTo>
                  <a:cubicBezTo>
                    <a:pt x="130" y="15"/>
                    <a:pt x="129" y="14"/>
                    <a:pt x="128" y="12"/>
                  </a:cubicBezTo>
                  <a:cubicBezTo>
                    <a:pt x="127" y="11"/>
                    <a:pt x="129" y="9"/>
                    <a:pt x="128" y="9"/>
                  </a:cubicBezTo>
                  <a:cubicBezTo>
                    <a:pt x="127" y="8"/>
                    <a:pt x="123" y="7"/>
                    <a:pt x="123" y="7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1"/>
                    <a:pt x="124" y="1"/>
                  </a:cubicBezTo>
                  <a:cubicBezTo>
                    <a:pt x="122" y="2"/>
                    <a:pt x="118" y="0"/>
                    <a:pt x="118" y="0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7" y="6"/>
                    <a:pt x="114" y="6"/>
                    <a:pt x="113" y="6"/>
                  </a:cubicBezTo>
                  <a:cubicBezTo>
                    <a:pt x="111" y="6"/>
                    <a:pt x="111" y="10"/>
                    <a:pt x="109" y="10"/>
                  </a:cubicBezTo>
                  <a:cubicBezTo>
                    <a:pt x="107" y="10"/>
                    <a:pt x="107" y="12"/>
                    <a:pt x="105" y="12"/>
                  </a:cubicBezTo>
                  <a:cubicBezTo>
                    <a:pt x="103" y="12"/>
                    <a:pt x="100" y="12"/>
                    <a:pt x="100" y="12"/>
                  </a:cubicBezTo>
                  <a:cubicBezTo>
                    <a:pt x="100" y="12"/>
                    <a:pt x="98" y="11"/>
                    <a:pt x="97" y="13"/>
                  </a:cubicBezTo>
                  <a:cubicBezTo>
                    <a:pt x="96" y="15"/>
                    <a:pt x="98" y="16"/>
                    <a:pt x="98" y="16"/>
                  </a:cubicBezTo>
                  <a:cubicBezTo>
                    <a:pt x="98" y="16"/>
                    <a:pt x="94" y="16"/>
                    <a:pt x="93" y="14"/>
                  </a:cubicBezTo>
                  <a:cubicBezTo>
                    <a:pt x="92" y="13"/>
                    <a:pt x="87" y="13"/>
                    <a:pt x="87" y="13"/>
                  </a:cubicBezTo>
                  <a:cubicBezTo>
                    <a:pt x="87" y="13"/>
                    <a:pt x="85" y="11"/>
                    <a:pt x="81" y="11"/>
                  </a:cubicBezTo>
                  <a:cubicBezTo>
                    <a:pt x="78" y="10"/>
                    <a:pt x="78" y="11"/>
                    <a:pt x="80" y="12"/>
                  </a:cubicBezTo>
                  <a:cubicBezTo>
                    <a:pt x="82" y="13"/>
                    <a:pt x="80" y="15"/>
                    <a:pt x="82" y="17"/>
                  </a:cubicBezTo>
                  <a:cubicBezTo>
                    <a:pt x="84" y="19"/>
                    <a:pt x="84" y="20"/>
                    <a:pt x="84" y="21"/>
                  </a:cubicBezTo>
                  <a:cubicBezTo>
                    <a:pt x="85" y="23"/>
                    <a:pt x="83" y="27"/>
                    <a:pt x="83" y="29"/>
                  </a:cubicBezTo>
                  <a:cubicBezTo>
                    <a:pt x="84" y="31"/>
                    <a:pt x="85" y="31"/>
                    <a:pt x="87" y="32"/>
                  </a:cubicBezTo>
                  <a:cubicBezTo>
                    <a:pt x="88" y="33"/>
                    <a:pt x="91" y="32"/>
                    <a:pt x="93" y="31"/>
                  </a:cubicBezTo>
                  <a:cubicBezTo>
                    <a:pt x="95" y="30"/>
                    <a:pt x="96" y="34"/>
                    <a:pt x="96" y="34"/>
                  </a:cubicBezTo>
                  <a:cubicBezTo>
                    <a:pt x="96" y="34"/>
                    <a:pt x="95" y="35"/>
                    <a:pt x="93" y="35"/>
                  </a:cubicBezTo>
                  <a:cubicBezTo>
                    <a:pt x="91" y="35"/>
                    <a:pt x="90" y="41"/>
                    <a:pt x="88" y="41"/>
                  </a:cubicBezTo>
                  <a:cubicBezTo>
                    <a:pt x="86" y="41"/>
                    <a:pt x="86" y="43"/>
                    <a:pt x="84" y="43"/>
                  </a:cubicBezTo>
                  <a:cubicBezTo>
                    <a:pt x="82" y="43"/>
                    <a:pt x="81" y="47"/>
                    <a:pt x="79" y="47"/>
                  </a:cubicBezTo>
                  <a:cubicBezTo>
                    <a:pt x="76" y="47"/>
                    <a:pt x="73" y="50"/>
                    <a:pt x="73" y="50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49" y="48"/>
                    <a:pt x="46" y="48"/>
                  </a:cubicBezTo>
                  <a:cubicBezTo>
                    <a:pt x="44" y="48"/>
                    <a:pt x="41" y="46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8"/>
                    <a:pt x="44" y="65"/>
                    <a:pt x="44" y="66"/>
                  </a:cubicBezTo>
                  <a:cubicBezTo>
                    <a:pt x="46" y="69"/>
                    <a:pt x="43" y="72"/>
                    <a:pt x="43" y="74"/>
                  </a:cubicBezTo>
                  <a:cubicBezTo>
                    <a:pt x="42" y="77"/>
                    <a:pt x="33" y="99"/>
                    <a:pt x="33" y="99"/>
                  </a:cubicBezTo>
                  <a:cubicBezTo>
                    <a:pt x="33" y="99"/>
                    <a:pt x="33" y="102"/>
                    <a:pt x="31" y="102"/>
                  </a:cubicBezTo>
                  <a:cubicBezTo>
                    <a:pt x="28" y="102"/>
                    <a:pt x="26" y="102"/>
                    <a:pt x="24" y="103"/>
                  </a:cubicBezTo>
                  <a:cubicBezTo>
                    <a:pt x="22" y="104"/>
                    <a:pt x="18" y="104"/>
                    <a:pt x="16" y="106"/>
                  </a:cubicBezTo>
                  <a:cubicBezTo>
                    <a:pt x="14" y="108"/>
                    <a:pt x="10" y="109"/>
                    <a:pt x="9" y="112"/>
                  </a:cubicBezTo>
                  <a:cubicBezTo>
                    <a:pt x="8" y="114"/>
                    <a:pt x="8" y="117"/>
                    <a:pt x="7" y="119"/>
                  </a:cubicBezTo>
                  <a:cubicBezTo>
                    <a:pt x="5" y="122"/>
                    <a:pt x="4" y="123"/>
                    <a:pt x="4" y="125"/>
                  </a:cubicBezTo>
                  <a:cubicBezTo>
                    <a:pt x="4" y="127"/>
                    <a:pt x="4" y="130"/>
                    <a:pt x="4" y="130"/>
                  </a:cubicBezTo>
                  <a:cubicBezTo>
                    <a:pt x="4" y="130"/>
                    <a:pt x="0" y="128"/>
                    <a:pt x="0" y="130"/>
                  </a:cubicBezTo>
                  <a:cubicBezTo>
                    <a:pt x="0" y="131"/>
                    <a:pt x="0" y="135"/>
                    <a:pt x="2" y="136"/>
                  </a:cubicBezTo>
                  <a:cubicBezTo>
                    <a:pt x="3" y="136"/>
                    <a:pt x="3" y="140"/>
                    <a:pt x="3" y="140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2" y="144"/>
                    <a:pt x="6" y="146"/>
                    <a:pt x="7" y="149"/>
                  </a:cubicBezTo>
                  <a:cubicBezTo>
                    <a:pt x="8" y="151"/>
                    <a:pt x="13" y="152"/>
                    <a:pt x="13" y="154"/>
                  </a:cubicBezTo>
                  <a:cubicBezTo>
                    <a:pt x="13" y="157"/>
                    <a:pt x="15" y="158"/>
                    <a:pt x="15" y="158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23" y="158"/>
                    <a:pt x="27" y="156"/>
                    <a:pt x="29" y="154"/>
                  </a:cubicBezTo>
                  <a:cubicBezTo>
                    <a:pt x="31" y="152"/>
                    <a:pt x="31" y="156"/>
                    <a:pt x="31" y="15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39" y="185"/>
                    <a:pt x="41" y="185"/>
                    <a:pt x="43" y="186"/>
                  </a:cubicBezTo>
                  <a:cubicBezTo>
                    <a:pt x="44" y="187"/>
                    <a:pt x="49" y="185"/>
                    <a:pt x="48" y="184"/>
                  </a:cubicBezTo>
                  <a:cubicBezTo>
                    <a:pt x="47" y="182"/>
                    <a:pt x="49" y="181"/>
                    <a:pt x="49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1"/>
                    <a:pt x="58" y="171"/>
                    <a:pt x="61" y="170"/>
                  </a:cubicBezTo>
                  <a:cubicBezTo>
                    <a:pt x="65" y="170"/>
                    <a:pt x="69" y="168"/>
                    <a:pt x="72" y="168"/>
                  </a:cubicBezTo>
                  <a:cubicBezTo>
                    <a:pt x="76" y="168"/>
                    <a:pt x="76" y="168"/>
                    <a:pt x="76" y="168"/>
                  </a:cubicBezTo>
                  <a:cubicBezTo>
                    <a:pt x="77" y="170"/>
                    <a:pt x="77" y="170"/>
                    <a:pt x="77" y="170"/>
                  </a:cubicBezTo>
                  <a:cubicBezTo>
                    <a:pt x="77" y="170"/>
                    <a:pt x="73" y="177"/>
                    <a:pt x="74" y="179"/>
                  </a:cubicBezTo>
                  <a:cubicBezTo>
                    <a:pt x="75" y="181"/>
                    <a:pt x="76" y="184"/>
                    <a:pt x="78" y="184"/>
                  </a:cubicBezTo>
                  <a:cubicBezTo>
                    <a:pt x="80" y="185"/>
                    <a:pt x="80" y="185"/>
                    <a:pt x="83" y="186"/>
                  </a:cubicBezTo>
                  <a:cubicBezTo>
                    <a:pt x="85" y="186"/>
                    <a:pt x="86" y="182"/>
                    <a:pt x="88" y="185"/>
                  </a:cubicBezTo>
                  <a:cubicBezTo>
                    <a:pt x="91" y="188"/>
                    <a:pt x="92" y="189"/>
                    <a:pt x="95" y="191"/>
                  </a:cubicBezTo>
                  <a:cubicBezTo>
                    <a:pt x="98" y="192"/>
                    <a:pt x="97" y="193"/>
                    <a:pt x="100" y="195"/>
                  </a:cubicBezTo>
                  <a:cubicBezTo>
                    <a:pt x="102" y="196"/>
                    <a:pt x="103" y="198"/>
                    <a:pt x="106" y="198"/>
                  </a:cubicBezTo>
                  <a:cubicBezTo>
                    <a:pt x="109" y="198"/>
                    <a:pt x="110" y="200"/>
                    <a:pt x="113" y="200"/>
                  </a:cubicBezTo>
                  <a:cubicBezTo>
                    <a:pt x="115" y="200"/>
                    <a:pt x="117" y="198"/>
                    <a:pt x="118" y="200"/>
                  </a:cubicBezTo>
                  <a:cubicBezTo>
                    <a:pt x="120" y="202"/>
                    <a:pt x="120" y="205"/>
                    <a:pt x="121" y="208"/>
                  </a:cubicBezTo>
                  <a:cubicBezTo>
                    <a:pt x="122" y="210"/>
                    <a:pt x="123" y="213"/>
                    <a:pt x="123" y="213"/>
                  </a:cubicBezTo>
                  <a:cubicBezTo>
                    <a:pt x="123" y="213"/>
                    <a:pt x="121" y="216"/>
                    <a:pt x="120" y="218"/>
                  </a:cubicBezTo>
                  <a:cubicBezTo>
                    <a:pt x="119" y="220"/>
                    <a:pt x="120" y="222"/>
                    <a:pt x="122" y="225"/>
                  </a:cubicBezTo>
                  <a:cubicBezTo>
                    <a:pt x="123" y="228"/>
                    <a:pt x="123" y="230"/>
                    <a:pt x="123" y="230"/>
                  </a:cubicBezTo>
                  <a:cubicBezTo>
                    <a:pt x="136" y="229"/>
                    <a:pt x="136" y="229"/>
                    <a:pt x="136" y="229"/>
                  </a:cubicBezTo>
                  <a:cubicBezTo>
                    <a:pt x="136" y="229"/>
                    <a:pt x="135" y="232"/>
                    <a:pt x="136" y="234"/>
                  </a:cubicBezTo>
                  <a:cubicBezTo>
                    <a:pt x="136" y="237"/>
                    <a:pt x="136" y="239"/>
                    <a:pt x="139" y="241"/>
                  </a:cubicBezTo>
                  <a:cubicBezTo>
                    <a:pt x="141" y="242"/>
                    <a:pt x="142" y="244"/>
                    <a:pt x="143" y="246"/>
                  </a:cubicBezTo>
                  <a:cubicBezTo>
                    <a:pt x="144" y="248"/>
                    <a:pt x="143" y="248"/>
                    <a:pt x="143" y="251"/>
                  </a:cubicBezTo>
                  <a:cubicBezTo>
                    <a:pt x="143" y="254"/>
                    <a:pt x="140" y="262"/>
                    <a:pt x="140" y="262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41" y="269"/>
                    <a:pt x="141" y="269"/>
                    <a:pt x="141" y="269"/>
                  </a:cubicBezTo>
                  <a:cubicBezTo>
                    <a:pt x="141" y="269"/>
                    <a:pt x="142" y="270"/>
                    <a:pt x="143" y="272"/>
                  </a:cubicBezTo>
                  <a:cubicBezTo>
                    <a:pt x="145" y="274"/>
                    <a:pt x="144" y="277"/>
                    <a:pt x="144" y="280"/>
                  </a:cubicBezTo>
                  <a:cubicBezTo>
                    <a:pt x="143" y="284"/>
                    <a:pt x="145" y="285"/>
                    <a:pt x="145" y="288"/>
                  </a:cubicBezTo>
                  <a:cubicBezTo>
                    <a:pt x="145" y="290"/>
                    <a:pt x="155" y="290"/>
                    <a:pt x="155" y="290"/>
                  </a:cubicBezTo>
                  <a:cubicBezTo>
                    <a:pt x="157" y="289"/>
                    <a:pt x="157" y="289"/>
                    <a:pt x="157" y="289"/>
                  </a:cubicBezTo>
                  <a:cubicBezTo>
                    <a:pt x="158" y="291"/>
                    <a:pt x="158" y="291"/>
                    <a:pt x="158" y="291"/>
                  </a:cubicBezTo>
                  <a:cubicBezTo>
                    <a:pt x="158" y="291"/>
                    <a:pt x="158" y="294"/>
                    <a:pt x="161" y="294"/>
                  </a:cubicBezTo>
                  <a:cubicBezTo>
                    <a:pt x="164" y="294"/>
                    <a:pt x="165" y="295"/>
                    <a:pt x="165" y="298"/>
                  </a:cubicBezTo>
                  <a:cubicBezTo>
                    <a:pt x="165" y="302"/>
                    <a:pt x="165" y="305"/>
                    <a:pt x="165" y="308"/>
                  </a:cubicBezTo>
                  <a:cubicBezTo>
                    <a:pt x="165" y="311"/>
                    <a:pt x="166" y="314"/>
                    <a:pt x="167" y="313"/>
                  </a:cubicBezTo>
                  <a:cubicBezTo>
                    <a:pt x="169" y="312"/>
                    <a:pt x="172" y="311"/>
                    <a:pt x="172" y="312"/>
                  </a:cubicBezTo>
                  <a:cubicBezTo>
                    <a:pt x="172" y="314"/>
                    <a:pt x="172" y="319"/>
                    <a:pt x="171" y="321"/>
                  </a:cubicBezTo>
                  <a:cubicBezTo>
                    <a:pt x="169" y="323"/>
                    <a:pt x="170" y="331"/>
                    <a:pt x="170" y="331"/>
                  </a:cubicBezTo>
                  <a:cubicBezTo>
                    <a:pt x="170" y="331"/>
                    <a:pt x="175" y="334"/>
                    <a:pt x="174" y="332"/>
                  </a:cubicBezTo>
                  <a:cubicBezTo>
                    <a:pt x="174" y="330"/>
                    <a:pt x="177" y="332"/>
                    <a:pt x="177" y="332"/>
                  </a:cubicBezTo>
                  <a:cubicBezTo>
                    <a:pt x="177" y="332"/>
                    <a:pt x="177" y="336"/>
                    <a:pt x="178" y="339"/>
                  </a:cubicBezTo>
                  <a:cubicBezTo>
                    <a:pt x="178" y="342"/>
                    <a:pt x="178" y="347"/>
                    <a:pt x="178" y="348"/>
                  </a:cubicBezTo>
                  <a:cubicBezTo>
                    <a:pt x="179" y="350"/>
                    <a:pt x="176" y="350"/>
                    <a:pt x="175" y="351"/>
                  </a:cubicBezTo>
                  <a:cubicBezTo>
                    <a:pt x="174" y="353"/>
                    <a:pt x="169" y="352"/>
                    <a:pt x="168" y="355"/>
                  </a:cubicBezTo>
                  <a:cubicBezTo>
                    <a:pt x="167" y="357"/>
                    <a:pt x="166" y="359"/>
                    <a:pt x="164" y="361"/>
                  </a:cubicBezTo>
                  <a:cubicBezTo>
                    <a:pt x="162" y="363"/>
                    <a:pt x="160" y="363"/>
                    <a:pt x="160" y="365"/>
                  </a:cubicBezTo>
                  <a:cubicBezTo>
                    <a:pt x="159" y="367"/>
                    <a:pt x="154" y="366"/>
                    <a:pt x="154" y="369"/>
                  </a:cubicBezTo>
                  <a:cubicBezTo>
                    <a:pt x="154" y="372"/>
                    <a:pt x="153" y="375"/>
                    <a:pt x="151" y="376"/>
                  </a:cubicBezTo>
                  <a:cubicBezTo>
                    <a:pt x="149" y="377"/>
                    <a:pt x="147" y="378"/>
                    <a:pt x="147" y="380"/>
                  </a:cubicBezTo>
                  <a:cubicBezTo>
                    <a:pt x="147" y="382"/>
                    <a:pt x="145" y="387"/>
                    <a:pt x="145" y="387"/>
                  </a:cubicBezTo>
                  <a:cubicBezTo>
                    <a:pt x="151" y="385"/>
                    <a:pt x="151" y="385"/>
                    <a:pt x="151" y="385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9" y="390"/>
                    <a:pt x="160" y="392"/>
                    <a:pt x="161" y="394"/>
                  </a:cubicBezTo>
                  <a:cubicBezTo>
                    <a:pt x="162" y="396"/>
                    <a:pt x="165" y="395"/>
                    <a:pt x="167" y="398"/>
                  </a:cubicBezTo>
                  <a:cubicBezTo>
                    <a:pt x="168" y="400"/>
                    <a:pt x="169" y="400"/>
                    <a:pt x="172" y="402"/>
                  </a:cubicBezTo>
                  <a:cubicBezTo>
                    <a:pt x="175" y="404"/>
                    <a:pt x="177" y="403"/>
                    <a:pt x="178" y="406"/>
                  </a:cubicBezTo>
                  <a:cubicBezTo>
                    <a:pt x="178" y="409"/>
                    <a:pt x="179" y="411"/>
                    <a:pt x="182" y="412"/>
                  </a:cubicBezTo>
                  <a:cubicBezTo>
                    <a:pt x="184" y="413"/>
                    <a:pt x="185" y="414"/>
                    <a:pt x="185" y="414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2" y="423"/>
                    <a:pt x="182" y="423"/>
                    <a:pt x="182" y="423"/>
                  </a:cubicBezTo>
                  <a:cubicBezTo>
                    <a:pt x="185" y="421"/>
                    <a:pt x="187" y="419"/>
                    <a:pt x="188" y="416"/>
                  </a:cubicBezTo>
                  <a:cubicBezTo>
                    <a:pt x="188" y="413"/>
                    <a:pt x="187" y="412"/>
                    <a:pt x="186" y="409"/>
                  </a:cubicBezTo>
                  <a:cubicBezTo>
                    <a:pt x="188" y="408"/>
                    <a:pt x="192" y="405"/>
                    <a:pt x="192" y="402"/>
                  </a:cubicBezTo>
                  <a:cubicBezTo>
                    <a:pt x="192" y="402"/>
                    <a:pt x="192" y="400"/>
                    <a:pt x="192" y="400"/>
                  </a:cubicBezTo>
                  <a:cubicBezTo>
                    <a:pt x="193" y="399"/>
                    <a:pt x="195" y="399"/>
                    <a:pt x="196" y="398"/>
                  </a:cubicBezTo>
                  <a:cubicBezTo>
                    <a:pt x="196" y="397"/>
                    <a:pt x="196" y="397"/>
                    <a:pt x="196" y="397"/>
                  </a:cubicBezTo>
                  <a:cubicBezTo>
                    <a:pt x="199" y="395"/>
                    <a:pt x="199" y="393"/>
                    <a:pt x="199" y="388"/>
                  </a:cubicBezTo>
                  <a:cubicBezTo>
                    <a:pt x="200" y="389"/>
                    <a:pt x="201" y="388"/>
                    <a:pt x="202" y="389"/>
                  </a:cubicBezTo>
                  <a:cubicBezTo>
                    <a:pt x="202" y="390"/>
                    <a:pt x="202" y="390"/>
                    <a:pt x="202" y="390"/>
                  </a:cubicBezTo>
                  <a:cubicBezTo>
                    <a:pt x="202" y="390"/>
                    <a:pt x="203" y="391"/>
                    <a:pt x="204" y="391"/>
                  </a:cubicBezTo>
                  <a:cubicBezTo>
                    <a:pt x="204" y="391"/>
                    <a:pt x="205" y="389"/>
                    <a:pt x="204" y="389"/>
                  </a:cubicBezTo>
                  <a:cubicBezTo>
                    <a:pt x="206" y="390"/>
                    <a:pt x="206" y="390"/>
                    <a:pt x="206" y="390"/>
                  </a:cubicBezTo>
                  <a:cubicBezTo>
                    <a:pt x="205" y="390"/>
                    <a:pt x="205" y="393"/>
                    <a:pt x="205" y="392"/>
                  </a:cubicBezTo>
                  <a:cubicBezTo>
                    <a:pt x="204" y="396"/>
                    <a:pt x="204" y="397"/>
                    <a:pt x="203" y="400"/>
                  </a:cubicBezTo>
                  <a:cubicBezTo>
                    <a:pt x="203" y="400"/>
                    <a:pt x="201" y="401"/>
                    <a:pt x="201" y="402"/>
                  </a:cubicBezTo>
                  <a:cubicBezTo>
                    <a:pt x="199" y="406"/>
                    <a:pt x="205" y="399"/>
                    <a:pt x="205" y="399"/>
                  </a:cubicBezTo>
                  <a:cubicBezTo>
                    <a:pt x="206" y="396"/>
                    <a:pt x="208" y="391"/>
                    <a:pt x="209" y="388"/>
                  </a:cubicBezTo>
                  <a:cubicBezTo>
                    <a:pt x="210" y="384"/>
                    <a:pt x="210" y="381"/>
                    <a:pt x="212" y="378"/>
                  </a:cubicBezTo>
                  <a:cubicBezTo>
                    <a:pt x="213" y="377"/>
                    <a:pt x="217" y="372"/>
                    <a:pt x="218" y="372"/>
                  </a:cubicBezTo>
                  <a:cubicBezTo>
                    <a:pt x="219" y="371"/>
                    <a:pt x="220" y="372"/>
                    <a:pt x="220" y="371"/>
                  </a:cubicBezTo>
                  <a:cubicBezTo>
                    <a:pt x="221" y="370"/>
                    <a:pt x="220" y="369"/>
                    <a:pt x="221" y="367"/>
                  </a:cubicBezTo>
                  <a:cubicBezTo>
                    <a:pt x="221" y="367"/>
                    <a:pt x="222" y="366"/>
                    <a:pt x="222" y="366"/>
                  </a:cubicBezTo>
                  <a:cubicBezTo>
                    <a:pt x="221" y="365"/>
                    <a:pt x="222" y="356"/>
                    <a:pt x="222" y="353"/>
                  </a:cubicBezTo>
                  <a:cubicBezTo>
                    <a:pt x="221" y="353"/>
                    <a:pt x="220" y="353"/>
                    <a:pt x="220" y="352"/>
                  </a:cubicBezTo>
                  <a:cubicBezTo>
                    <a:pt x="220" y="351"/>
                    <a:pt x="221" y="350"/>
                    <a:pt x="221" y="349"/>
                  </a:cubicBezTo>
                  <a:cubicBezTo>
                    <a:pt x="219" y="349"/>
                    <a:pt x="219" y="349"/>
                    <a:pt x="219" y="349"/>
                  </a:cubicBezTo>
                  <a:cubicBezTo>
                    <a:pt x="219" y="349"/>
                    <a:pt x="219" y="347"/>
                    <a:pt x="219" y="347"/>
                  </a:cubicBezTo>
                  <a:cubicBezTo>
                    <a:pt x="221" y="348"/>
                    <a:pt x="220" y="346"/>
                    <a:pt x="220" y="346"/>
                  </a:cubicBezTo>
                  <a:cubicBezTo>
                    <a:pt x="220" y="346"/>
                    <a:pt x="220" y="342"/>
                    <a:pt x="220" y="341"/>
                  </a:cubicBezTo>
                  <a:cubicBezTo>
                    <a:pt x="220" y="340"/>
                    <a:pt x="219" y="341"/>
                    <a:pt x="219" y="339"/>
                  </a:cubicBezTo>
                  <a:cubicBezTo>
                    <a:pt x="219" y="338"/>
                    <a:pt x="221" y="338"/>
                    <a:pt x="221" y="337"/>
                  </a:cubicBezTo>
                  <a:cubicBezTo>
                    <a:pt x="222" y="335"/>
                    <a:pt x="221" y="334"/>
                    <a:pt x="221" y="332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2" name="Freeform 312">
              <a:extLst>
                <a:ext uri="{FF2B5EF4-FFF2-40B4-BE49-F238E27FC236}">
                  <a16:creationId xmlns:a16="http://schemas.microsoft.com/office/drawing/2014/main" xmlns="" id="{506A524C-FF22-4942-BD30-71ED3D34F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6879" y="4912899"/>
              <a:ext cx="298203" cy="355693"/>
            </a:xfrm>
            <a:custGeom>
              <a:avLst/>
              <a:gdLst>
                <a:gd name="T0" fmla="*/ 0 w 85"/>
                <a:gd name="T1" fmla="*/ 83 h 101"/>
                <a:gd name="T2" fmla="*/ 6 w 85"/>
                <a:gd name="T3" fmla="*/ 88 h 101"/>
                <a:gd name="T4" fmla="*/ 6 w 85"/>
                <a:gd name="T5" fmla="*/ 96 h 101"/>
                <a:gd name="T6" fmla="*/ 9 w 85"/>
                <a:gd name="T7" fmla="*/ 101 h 101"/>
                <a:gd name="T8" fmla="*/ 13 w 85"/>
                <a:gd name="T9" fmla="*/ 99 h 101"/>
                <a:gd name="T10" fmla="*/ 21 w 85"/>
                <a:gd name="T11" fmla="*/ 96 h 101"/>
                <a:gd name="T12" fmla="*/ 30 w 85"/>
                <a:gd name="T13" fmla="*/ 89 h 101"/>
                <a:gd name="T14" fmla="*/ 33 w 85"/>
                <a:gd name="T15" fmla="*/ 84 h 101"/>
                <a:gd name="T16" fmla="*/ 36 w 85"/>
                <a:gd name="T17" fmla="*/ 86 h 101"/>
                <a:gd name="T18" fmla="*/ 41 w 85"/>
                <a:gd name="T19" fmla="*/ 86 h 101"/>
                <a:gd name="T20" fmla="*/ 48 w 85"/>
                <a:gd name="T21" fmla="*/ 87 h 101"/>
                <a:gd name="T22" fmla="*/ 52 w 85"/>
                <a:gd name="T23" fmla="*/ 87 h 101"/>
                <a:gd name="T24" fmla="*/ 53 w 85"/>
                <a:gd name="T25" fmla="*/ 74 h 101"/>
                <a:gd name="T26" fmla="*/ 57 w 85"/>
                <a:gd name="T27" fmla="*/ 72 h 101"/>
                <a:gd name="T28" fmla="*/ 61 w 85"/>
                <a:gd name="T29" fmla="*/ 64 h 101"/>
                <a:gd name="T30" fmla="*/ 68 w 85"/>
                <a:gd name="T31" fmla="*/ 57 h 101"/>
                <a:gd name="T32" fmla="*/ 76 w 85"/>
                <a:gd name="T33" fmla="*/ 54 h 101"/>
                <a:gd name="T34" fmla="*/ 80 w 85"/>
                <a:gd name="T35" fmla="*/ 51 h 101"/>
                <a:gd name="T36" fmla="*/ 85 w 85"/>
                <a:gd name="T37" fmla="*/ 47 h 101"/>
                <a:gd name="T38" fmla="*/ 81 w 85"/>
                <a:gd name="T39" fmla="*/ 45 h 101"/>
                <a:gd name="T40" fmla="*/ 77 w 85"/>
                <a:gd name="T41" fmla="*/ 44 h 101"/>
                <a:gd name="T42" fmla="*/ 74 w 85"/>
                <a:gd name="T43" fmla="*/ 41 h 101"/>
                <a:gd name="T44" fmla="*/ 75 w 85"/>
                <a:gd name="T45" fmla="*/ 35 h 101"/>
                <a:gd name="T46" fmla="*/ 72 w 85"/>
                <a:gd name="T47" fmla="*/ 32 h 101"/>
                <a:gd name="T48" fmla="*/ 69 w 85"/>
                <a:gd name="T49" fmla="*/ 29 h 101"/>
                <a:gd name="T50" fmla="*/ 68 w 85"/>
                <a:gd name="T51" fmla="*/ 24 h 101"/>
                <a:gd name="T52" fmla="*/ 63 w 85"/>
                <a:gd name="T53" fmla="*/ 21 h 101"/>
                <a:gd name="T54" fmla="*/ 60 w 85"/>
                <a:gd name="T55" fmla="*/ 21 h 101"/>
                <a:gd name="T56" fmla="*/ 58 w 85"/>
                <a:gd name="T57" fmla="*/ 18 h 101"/>
                <a:gd name="T58" fmla="*/ 53 w 85"/>
                <a:gd name="T59" fmla="*/ 11 h 101"/>
                <a:gd name="T60" fmla="*/ 50 w 85"/>
                <a:gd name="T61" fmla="*/ 7 h 101"/>
                <a:gd name="T62" fmla="*/ 48 w 85"/>
                <a:gd name="T63" fmla="*/ 1 h 101"/>
                <a:gd name="T64" fmla="*/ 44 w 85"/>
                <a:gd name="T65" fmla="*/ 3 h 101"/>
                <a:gd name="T66" fmla="*/ 39 w 85"/>
                <a:gd name="T67" fmla="*/ 4 h 101"/>
                <a:gd name="T68" fmla="*/ 36 w 85"/>
                <a:gd name="T69" fmla="*/ 5 h 101"/>
                <a:gd name="T70" fmla="*/ 17 w 85"/>
                <a:gd name="T71" fmla="*/ 7 h 101"/>
                <a:gd name="T72" fmla="*/ 10 w 85"/>
                <a:gd name="T73" fmla="*/ 7 h 101"/>
                <a:gd name="T74" fmla="*/ 10 w 85"/>
                <a:gd name="T75" fmla="*/ 43 h 101"/>
                <a:gd name="T76" fmla="*/ 0 w 85"/>
                <a:gd name="T77" fmla="*/ 43 h 101"/>
                <a:gd name="T78" fmla="*/ 0 w 85"/>
                <a:gd name="T79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5" h="101">
                  <a:moveTo>
                    <a:pt x="0" y="83"/>
                  </a:moveTo>
                  <a:cubicBezTo>
                    <a:pt x="0" y="83"/>
                    <a:pt x="4" y="84"/>
                    <a:pt x="6" y="88"/>
                  </a:cubicBezTo>
                  <a:cubicBezTo>
                    <a:pt x="8" y="93"/>
                    <a:pt x="8" y="93"/>
                    <a:pt x="6" y="96"/>
                  </a:cubicBezTo>
                  <a:cubicBezTo>
                    <a:pt x="5" y="98"/>
                    <a:pt x="6" y="101"/>
                    <a:pt x="9" y="101"/>
                  </a:cubicBezTo>
                  <a:cubicBezTo>
                    <a:pt x="11" y="101"/>
                    <a:pt x="10" y="99"/>
                    <a:pt x="13" y="99"/>
                  </a:cubicBezTo>
                  <a:cubicBezTo>
                    <a:pt x="15" y="99"/>
                    <a:pt x="21" y="96"/>
                    <a:pt x="21" y="96"/>
                  </a:cubicBezTo>
                  <a:cubicBezTo>
                    <a:pt x="21" y="96"/>
                    <a:pt x="30" y="91"/>
                    <a:pt x="30" y="89"/>
                  </a:cubicBezTo>
                  <a:cubicBezTo>
                    <a:pt x="30" y="87"/>
                    <a:pt x="28" y="86"/>
                    <a:pt x="33" y="84"/>
                  </a:cubicBezTo>
                  <a:cubicBezTo>
                    <a:pt x="34" y="83"/>
                    <a:pt x="35" y="85"/>
                    <a:pt x="36" y="86"/>
                  </a:cubicBezTo>
                  <a:cubicBezTo>
                    <a:pt x="38" y="87"/>
                    <a:pt x="39" y="84"/>
                    <a:pt x="41" y="86"/>
                  </a:cubicBezTo>
                  <a:cubicBezTo>
                    <a:pt x="44" y="88"/>
                    <a:pt x="46" y="86"/>
                    <a:pt x="48" y="87"/>
                  </a:cubicBezTo>
                  <a:cubicBezTo>
                    <a:pt x="50" y="88"/>
                    <a:pt x="52" y="89"/>
                    <a:pt x="52" y="87"/>
                  </a:cubicBezTo>
                  <a:cubicBezTo>
                    <a:pt x="52" y="85"/>
                    <a:pt x="53" y="74"/>
                    <a:pt x="53" y="74"/>
                  </a:cubicBezTo>
                  <a:cubicBezTo>
                    <a:pt x="53" y="74"/>
                    <a:pt x="55" y="72"/>
                    <a:pt x="57" y="72"/>
                  </a:cubicBezTo>
                  <a:cubicBezTo>
                    <a:pt x="59" y="72"/>
                    <a:pt x="58" y="65"/>
                    <a:pt x="61" y="64"/>
                  </a:cubicBezTo>
                  <a:cubicBezTo>
                    <a:pt x="64" y="63"/>
                    <a:pt x="65" y="57"/>
                    <a:pt x="68" y="57"/>
                  </a:cubicBezTo>
                  <a:cubicBezTo>
                    <a:pt x="70" y="57"/>
                    <a:pt x="74" y="54"/>
                    <a:pt x="76" y="54"/>
                  </a:cubicBezTo>
                  <a:cubicBezTo>
                    <a:pt x="79" y="54"/>
                    <a:pt x="76" y="51"/>
                    <a:pt x="80" y="51"/>
                  </a:cubicBezTo>
                  <a:cubicBezTo>
                    <a:pt x="83" y="52"/>
                    <a:pt x="85" y="47"/>
                    <a:pt x="85" y="47"/>
                  </a:cubicBezTo>
                  <a:cubicBezTo>
                    <a:pt x="85" y="47"/>
                    <a:pt x="83" y="47"/>
                    <a:pt x="81" y="45"/>
                  </a:cubicBezTo>
                  <a:cubicBezTo>
                    <a:pt x="80" y="43"/>
                    <a:pt x="80" y="46"/>
                    <a:pt x="77" y="44"/>
                  </a:cubicBezTo>
                  <a:cubicBezTo>
                    <a:pt x="75" y="42"/>
                    <a:pt x="74" y="44"/>
                    <a:pt x="74" y="41"/>
                  </a:cubicBezTo>
                  <a:cubicBezTo>
                    <a:pt x="74" y="38"/>
                    <a:pt x="73" y="37"/>
                    <a:pt x="75" y="35"/>
                  </a:cubicBezTo>
                  <a:cubicBezTo>
                    <a:pt x="76" y="33"/>
                    <a:pt x="72" y="34"/>
                    <a:pt x="72" y="32"/>
                  </a:cubicBezTo>
                  <a:cubicBezTo>
                    <a:pt x="72" y="30"/>
                    <a:pt x="70" y="31"/>
                    <a:pt x="69" y="29"/>
                  </a:cubicBezTo>
                  <a:cubicBezTo>
                    <a:pt x="68" y="27"/>
                    <a:pt x="68" y="24"/>
                    <a:pt x="68" y="24"/>
                  </a:cubicBezTo>
                  <a:cubicBezTo>
                    <a:pt x="68" y="24"/>
                    <a:pt x="64" y="23"/>
                    <a:pt x="63" y="21"/>
                  </a:cubicBezTo>
                  <a:cubicBezTo>
                    <a:pt x="63" y="19"/>
                    <a:pt x="63" y="22"/>
                    <a:pt x="60" y="21"/>
                  </a:cubicBezTo>
                  <a:cubicBezTo>
                    <a:pt x="57" y="20"/>
                    <a:pt x="60" y="19"/>
                    <a:pt x="58" y="18"/>
                  </a:cubicBezTo>
                  <a:cubicBezTo>
                    <a:pt x="56" y="17"/>
                    <a:pt x="53" y="11"/>
                    <a:pt x="53" y="11"/>
                  </a:cubicBezTo>
                  <a:cubicBezTo>
                    <a:pt x="53" y="11"/>
                    <a:pt x="53" y="7"/>
                    <a:pt x="50" y="7"/>
                  </a:cubicBezTo>
                  <a:cubicBezTo>
                    <a:pt x="48" y="7"/>
                    <a:pt x="48" y="1"/>
                    <a:pt x="48" y="1"/>
                  </a:cubicBezTo>
                  <a:cubicBezTo>
                    <a:pt x="48" y="1"/>
                    <a:pt x="44" y="0"/>
                    <a:pt x="44" y="3"/>
                  </a:cubicBezTo>
                  <a:cubicBezTo>
                    <a:pt x="44" y="6"/>
                    <a:pt x="39" y="1"/>
                    <a:pt x="39" y="4"/>
                  </a:cubicBezTo>
                  <a:cubicBezTo>
                    <a:pt x="39" y="7"/>
                    <a:pt x="36" y="5"/>
                    <a:pt x="36" y="5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8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3" name="Freeform 313">
              <a:extLst>
                <a:ext uri="{FF2B5EF4-FFF2-40B4-BE49-F238E27FC236}">
                  <a16:creationId xmlns:a16="http://schemas.microsoft.com/office/drawing/2014/main" xmlns="" id="{44E7356B-C4E0-4D6A-89CB-15AB2EDD3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6879" y="4912899"/>
              <a:ext cx="298203" cy="355693"/>
            </a:xfrm>
            <a:custGeom>
              <a:avLst/>
              <a:gdLst>
                <a:gd name="T0" fmla="*/ 0 w 85"/>
                <a:gd name="T1" fmla="*/ 83 h 101"/>
                <a:gd name="T2" fmla="*/ 6 w 85"/>
                <a:gd name="T3" fmla="*/ 88 h 101"/>
                <a:gd name="T4" fmla="*/ 6 w 85"/>
                <a:gd name="T5" fmla="*/ 96 h 101"/>
                <a:gd name="T6" fmla="*/ 9 w 85"/>
                <a:gd name="T7" fmla="*/ 101 h 101"/>
                <a:gd name="T8" fmla="*/ 13 w 85"/>
                <a:gd name="T9" fmla="*/ 99 h 101"/>
                <a:gd name="T10" fmla="*/ 21 w 85"/>
                <a:gd name="T11" fmla="*/ 96 h 101"/>
                <a:gd name="T12" fmla="*/ 30 w 85"/>
                <a:gd name="T13" fmla="*/ 89 h 101"/>
                <a:gd name="T14" fmla="*/ 33 w 85"/>
                <a:gd name="T15" fmla="*/ 84 h 101"/>
                <a:gd name="T16" fmla="*/ 36 w 85"/>
                <a:gd name="T17" fmla="*/ 86 h 101"/>
                <a:gd name="T18" fmla="*/ 41 w 85"/>
                <a:gd name="T19" fmla="*/ 86 h 101"/>
                <a:gd name="T20" fmla="*/ 48 w 85"/>
                <a:gd name="T21" fmla="*/ 87 h 101"/>
                <a:gd name="T22" fmla="*/ 52 w 85"/>
                <a:gd name="T23" fmla="*/ 87 h 101"/>
                <a:gd name="T24" fmla="*/ 53 w 85"/>
                <a:gd name="T25" fmla="*/ 74 h 101"/>
                <a:gd name="T26" fmla="*/ 57 w 85"/>
                <a:gd name="T27" fmla="*/ 72 h 101"/>
                <a:gd name="T28" fmla="*/ 61 w 85"/>
                <a:gd name="T29" fmla="*/ 64 h 101"/>
                <a:gd name="T30" fmla="*/ 68 w 85"/>
                <a:gd name="T31" fmla="*/ 57 h 101"/>
                <a:gd name="T32" fmla="*/ 76 w 85"/>
                <a:gd name="T33" fmla="*/ 54 h 101"/>
                <a:gd name="T34" fmla="*/ 80 w 85"/>
                <a:gd name="T35" fmla="*/ 51 h 101"/>
                <a:gd name="T36" fmla="*/ 85 w 85"/>
                <a:gd name="T37" fmla="*/ 47 h 101"/>
                <a:gd name="T38" fmla="*/ 81 w 85"/>
                <a:gd name="T39" fmla="*/ 45 h 101"/>
                <a:gd name="T40" fmla="*/ 77 w 85"/>
                <a:gd name="T41" fmla="*/ 44 h 101"/>
                <a:gd name="T42" fmla="*/ 74 w 85"/>
                <a:gd name="T43" fmla="*/ 41 h 101"/>
                <a:gd name="T44" fmla="*/ 75 w 85"/>
                <a:gd name="T45" fmla="*/ 35 h 101"/>
                <a:gd name="T46" fmla="*/ 72 w 85"/>
                <a:gd name="T47" fmla="*/ 32 h 101"/>
                <a:gd name="T48" fmla="*/ 69 w 85"/>
                <a:gd name="T49" fmla="*/ 29 h 101"/>
                <a:gd name="T50" fmla="*/ 68 w 85"/>
                <a:gd name="T51" fmla="*/ 24 h 101"/>
                <a:gd name="T52" fmla="*/ 63 w 85"/>
                <a:gd name="T53" fmla="*/ 21 h 101"/>
                <a:gd name="T54" fmla="*/ 60 w 85"/>
                <a:gd name="T55" fmla="*/ 21 h 101"/>
                <a:gd name="T56" fmla="*/ 58 w 85"/>
                <a:gd name="T57" fmla="*/ 18 h 101"/>
                <a:gd name="T58" fmla="*/ 53 w 85"/>
                <a:gd name="T59" fmla="*/ 11 h 101"/>
                <a:gd name="T60" fmla="*/ 50 w 85"/>
                <a:gd name="T61" fmla="*/ 7 h 101"/>
                <a:gd name="T62" fmla="*/ 48 w 85"/>
                <a:gd name="T63" fmla="*/ 1 h 101"/>
                <a:gd name="T64" fmla="*/ 44 w 85"/>
                <a:gd name="T65" fmla="*/ 3 h 101"/>
                <a:gd name="T66" fmla="*/ 39 w 85"/>
                <a:gd name="T67" fmla="*/ 4 h 101"/>
                <a:gd name="T68" fmla="*/ 36 w 85"/>
                <a:gd name="T69" fmla="*/ 5 h 101"/>
                <a:gd name="T70" fmla="*/ 17 w 85"/>
                <a:gd name="T71" fmla="*/ 7 h 101"/>
                <a:gd name="T72" fmla="*/ 10 w 85"/>
                <a:gd name="T73" fmla="*/ 7 h 101"/>
                <a:gd name="T74" fmla="*/ 10 w 85"/>
                <a:gd name="T75" fmla="*/ 43 h 101"/>
                <a:gd name="T76" fmla="*/ 0 w 85"/>
                <a:gd name="T77" fmla="*/ 43 h 101"/>
                <a:gd name="T78" fmla="*/ 0 w 85"/>
                <a:gd name="T79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5" h="101">
                  <a:moveTo>
                    <a:pt x="0" y="83"/>
                  </a:moveTo>
                  <a:cubicBezTo>
                    <a:pt x="0" y="83"/>
                    <a:pt x="4" y="84"/>
                    <a:pt x="6" y="88"/>
                  </a:cubicBezTo>
                  <a:cubicBezTo>
                    <a:pt x="8" y="93"/>
                    <a:pt x="8" y="93"/>
                    <a:pt x="6" y="96"/>
                  </a:cubicBezTo>
                  <a:cubicBezTo>
                    <a:pt x="5" y="98"/>
                    <a:pt x="6" y="101"/>
                    <a:pt x="9" y="101"/>
                  </a:cubicBezTo>
                  <a:cubicBezTo>
                    <a:pt x="11" y="101"/>
                    <a:pt x="10" y="99"/>
                    <a:pt x="13" y="99"/>
                  </a:cubicBezTo>
                  <a:cubicBezTo>
                    <a:pt x="15" y="99"/>
                    <a:pt x="21" y="96"/>
                    <a:pt x="21" y="96"/>
                  </a:cubicBezTo>
                  <a:cubicBezTo>
                    <a:pt x="21" y="96"/>
                    <a:pt x="30" y="91"/>
                    <a:pt x="30" y="89"/>
                  </a:cubicBezTo>
                  <a:cubicBezTo>
                    <a:pt x="30" y="87"/>
                    <a:pt x="28" y="86"/>
                    <a:pt x="33" y="84"/>
                  </a:cubicBezTo>
                  <a:cubicBezTo>
                    <a:pt x="34" y="83"/>
                    <a:pt x="35" y="85"/>
                    <a:pt x="36" y="86"/>
                  </a:cubicBezTo>
                  <a:cubicBezTo>
                    <a:pt x="38" y="87"/>
                    <a:pt x="39" y="84"/>
                    <a:pt x="41" y="86"/>
                  </a:cubicBezTo>
                  <a:cubicBezTo>
                    <a:pt x="44" y="88"/>
                    <a:pt x="46" y="86"/>
                    <a:pt x="48" y="87"/>
                  </a:cubicBezTo>
                  <a:cubicBezTo>
                    <a:pt x="50" y="88"/>
                    <a:pt x="52" y="89"/>
                    <a:pt x="52" y="87"/>
                  </a:cubicBezTo>
                  <a:cubicBezTo>
                    <a:pt x="52" y="85"/>
                    <a:pt x="53" y="74"/>
                    <a:pt x="53" y="74"/>
                  </a:cubicBezTo>
                  <a:cubicBezTo>
                    <a:pt x="53" y="74"/>
                    <a:pt x="55" y="72"/>
                    <a:pt x="57" y="72"/>
                  </a:cubicBezTo>
                  <a:cubicBezTo>
                    <a:pt x="59" y="72"/>
                    <a:pt x="58" y="65"/>
                    <a:pt x="61" y="64"/>
                  </a:cubicBezTo>
                  <a:cubicBezTo>
                    <a:pt x="64" y="63"/>
                    <a:pt x="65" y="57"/>
                    <a:pt x="68" y="57"/>
                  </a:cubicBezTo>
                  <a:cubicBezTo>
                    <a:pt x="70" y="57"/>
                    <a:pt x="74" y="54"/>
                    <a:pt x="76" y="54"/>
                  </a:cubicBezTo>
                  <a:cubicBezTo>
                    <a:pt x="79" y="54"/>
                    <a:pt x="76" y="51"/>
                    <a:pt x="80" y="51"/>
                  </a:cubicBezTo>
                  <a:cubicBezTo>
                    <a:pt x="83" y="52"/>
                    <a:pt x="85" y="47"/>
                    <a:pt x="85" y="47"/>
                  </a:cubicBezTo>
                  <a:cubicBezTo>
                    <a:pt x="85" y="47"/>
                    <a:pt x="83" y="47"/>
                    <a:pt x="81" y="45"/>
                  </a:cubicBezTo>
                  <a:cubicBezTo>
                    <a:pt x="80" y="43"/>
                    <a:pt x="80" y="46"/>
                    <a:pt x="77" y="44"/>
                  </a:cubicBezTo>
                  <a:cubicBezTo>
                    <a:pt x="75" y="42"/>
                    <a:pt x="74" y="44"/>
                    <a:pt x="74" y="41"/>
                  </a:cubicBezTo>
                  <a:cubicBezTo>
                    <a:pt x="74" y="38"/>
                    <a:pt x="73" y="37"/>
                    <a:pt x="75" y="35"/>
                  </a:cubicBezTo>
                  <a:cubicBezTo>
                    <a:pt x="76" y="33"/>
                    <a:pt x="72" y="34"/>
                    <a:pt x="72" y="32"/>
                  </a:cubicBezTo>
                  <a:cubicBezTo>
                    <a:pt x="72" y="30"/>
                    <a:pt x="70" y="31"/>
                    <a:pt x="69" y="29"/>
                  </a:cubicBezTo>
                  <a:cubicBezTo>
                    <a:pt x="68" y="27"/>
                    <a:pt x="68" y="24"/>
                    <a:pt x="68" y="24"/>
                  </a:cubicBezTo>
                  <a:cubicBezTo>
                    <a:pt x="68" y="24"/>
                    <a:pt x="64" y="23"/>
                    <a:pt x="63" y="21"/>
                  </a:cubicBezTo>
                  <a:cubicBezTo>
                    <a:pt x="63" y="19"/>
                    <a:pt x="63" y="22"/>
                    <a:pt x="60" y="21"/>
                  </a:cubicBezTo>
                  <a:cubicBezTo>
                    <a:pt x="57" y="20"/>
                    <a:pt x="60" y="19"/>
                    <a:pt x="58" y="18"/>
                  </a:cubicBezTo>
                  <a:cubicBezTo>
                    <a:pt x="56" y="17"/>
                    <a:pt x="53" y="11"/>
                    <a:pt x="53" y="11"/>
                  </a:cubicBezTo>
                  <a:cubicBezTo>
                    <a:pt x="53" y="11"/>
                    <a:pt x="53" y="7"/>
                    <a:pt x="50" y="7"/>
                  </a:cubicBezTo>
                  <a:cubicBezTo>
                    <a:pt x="48" y="7"/>
                    <a:pt x="48" y="1"/>
                    <a:pt x="48" y="1"/>
                  </a:cubicBezTo>
                  <a:cubicBezTo>
                    <a:pt x="48" y="1"/>
                    <a:pt x="44" y="0"/>
                    <a:pt x="44" y="3"/>
                  </a:cubicBezTo>
                  <a:cubicBezTo>
                    <a:pt x="44" y="6"/>
                    <a:pt x="39" y="1"/>
                    <a:pt x="39" y="4"/>
                  </a:cubicBezTo>
                  <a:cubicBezTo>
                    <a:pt x="39" y="7"/>
                    <a:pt x="36" y="5"/>
                    <a:pt x="36" y="5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83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4" name="Freeform 314">
              <a:extLst>
                <a:ext uri="{FF2B5EF4-FFF2-40B4-BE49-F238E27FC236}">
                  <a16:creationId xmlns:a16="http://schemas.microsoft.com/office/drawing/2014/main" xmlns="" id="{A4647314-DFD9-409E-87A1-E6EDD01BB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707" y="2446400"/>
              <a:ext cx="123953" cy="122158"/>
            </a:xfrm>
            <a:custGeom>
              <a:avLst/>
              <a:gdLst>
                <a:gd name="T0" fmla="*/ 31 w 35"/>
                <a:gd name="T1" fmla="*/ 7 h 35"/>
                <a:gd name="T2" fmla="*/ 23 w 35"/>
                <a:gd name="T3" fmla="*/ 6 h 35"/>
                <a:gd name="T4" fmla="*/ 22 w 35"/>
                <a:gd name="T5" fmla="*/ 5 h 35"/>
                <a:gd name="T6" fmla="*/ 17 w 35"/>
                <a:gd name="T7" fmla="*/ 3 h 35"/>
                <a:gd name="T8" fmla="*/ 9 w 35"/>
                <a:gd name="T9" fmla="*/ 4 h 35"/>
                <a:gd name="T10" fmla="*/ 6 w 35"/>
                <a:gd name="T11" fmla="*/ 3 h 35"/>
                <a:gd name="T12" fmla="*/ 3 w 35"/>
                <a:gd name="T13" fmla="*/ 1 h 35"/>
                <a:gd name="T14" fmla="*/ 0 w 35"/>
                <a:gd name="T15" fmla="*/ 2 h 35"/>
                <a:gd name="T16" fmla="*/ 0 w 35"/>
                <a:gd name="T17" fmla="*/ 5 h 35"/>
                <a:gd name="T18" fmla="*/ 4 w 35"/>
                <a:gd name="T19" fmla="*/ 12 h 35"/>
                <a:gd name="T20" fmla="*/ 4 w 35"/>
                <a:gd name="T21" fmla="*/ 15 h 35"/>
                <a:gd name="T22" fmla="*/ 12 w 35"/>
                <a:gd name="T23" fmla="*/ 24 h 35"/>
                <a:gd name="T24" fmla="*/ 16 w 35"/>
                <a:gd name="T25" fmla="*/ 27 h 35"/>
                <a:gd name="T26" fmla="*/ 20 w 35"/>
                <a:gd name="T27" fmla="*/ 30 h 35"/>
                <a:gd name="T28" fmla="*/ 21 w 35"/>
                <a:gd name="T29" fmla="*/ 32 h 35"/>
                <a:gd name="T30" fmla="*/ 24 w 35"/>
                <a:gd name="T31" fmla="*/ 35 h 35"/>
                <a:gd name="T32" fmla="*/ 23 w 35"/>
                <a:gd name="T33" fmla="*/ 30 h 35"/>
                <a:gd name="T34" fmla="*/ 25 w 35"/>
                <a:gd name="T35" fmla="*/ 25 h 35"/>
                <a:gd name="T36" fmla="*/ 28 w 35"/>
                <a:gd name="T37" fmla="*/ 24 h 35"/>
                <a:gd name="T38" fmla="*/ 30 w 35"/>
                <a:gd name="T39" fmla="*/ 21 h 35"/>
                <a:gd name="T40" fmla="*/ 34 w 35"/>
                <a:gd name="T41" fmla="*/ 19 h 35"/>
                <a:gd name="T42" fmla="*/ 30 w 35"/>
                <a:gd name="T43" fmla="*/ 15 h 35"/>
                <a:gd name="T44" fmla="*/ 33 w 35"/>
                <a:gd name="T45" fmla="*/ 14 h 35"/>
                <a:gd name="T46" fmla="*/ 31 w 35"/>
                <a:gd name="T47" fmla="*/ 10 h 35"/>
                <a:gd name="T48" fmla="*/ 31 w 35"/>
                <a:gd name="T4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5">
                  <a:moveTo>
                    <a:pt x="31" y="7"/>
                  </a:moveTo>
                  <a:cubicBezTo>
                    <a:pt x="31" y="7"/>
                    <a:pt x="24" y="9"/>
                    <a:pt x="23" y="6"/>
                  </a:cubicBezTo>
                  <a:cubicBezTo>
                    <a:pt x="23" y="4"/>
                    <a:pt x="22" y="5"/>
                    <a:pt x="22" y="5"/>
                  </a:cubicBezTo>
                  <a:cubicBezTo>
                    <a:pt x="22" y="5"/>
                    <a:pt x="19" y="4"/>
                    <a:pt x="17" y="3"/>
                  </a:cubicBezTo>
                  <a:cubicBezTo>
                    <a:pt x="15" y="2"/>
                    <a:pt x="11" y="6"/>
                    <a:pt x="9" y="4"/>
                  </a:cubicBezTo>
                  <a:cubicBezTo>
                    <a:pt x="8" y="3"/>
                    <a:pt x="7" y="1"/>
                    <a:pt x="6" y="3"/>
                  </a:cubicBezTo>
                  <a:cubicBezTo>
                    <a:pt x="5" y="5"/>
                    <a:pt x="3" y="2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4" y="9"/>
                    <a:pt x="4" y="12"/>
                  </a:cubicBezTo>
                  <a:cubicBezTo>
                    <a:pt x="5" y="15"/>
                    <a:pt x="2" y="12"/>
                    <a:pt x="4" y="15"/>
                  </a:cubicBezTo>
                  <a:cubicBezTo>
                    <a:pt x="6" y="18"/>
                    <a:pt x="11" y="22"/>
                    <a:pt x="12" y="24"/>
                  </a:cubicBezTo>
                  <a:cubicBezTo>
                    <a:pt x="14" y="27"/>
                    <a:pt x="14" y="26"/>
                    <a:pt x="16" y="27"/>
                  </a:cubicBezTo>
                  <a:cubicBezTo>
                    <a:pt x="17" y="29"/>
                    <a:pt x="20" y="30"/>
                    <a:pt x="20" y="30"/>
                  </a:cubicBezTo>
                  <a:cubicBezTo>
                    <a:pt x="20" y="30"/>
                    <a:pt x="21" y="31"/>
                    <a:pt x="21" y="32"/>
                  </a:cubicBezTo>
                  <a:cubicBezTo>
                    <a:pt x="22" y="34"/>
                    <a:pt x="23" y="34"/>
                    <a:pt x="24" y="35"/>
                  </a:cubicBezTo>
                  <a:cubicBezTo>
                    <a:pt x="23" y="33"/>
                    <a:pt x="22" y="32"/>
                    <a:pt x="23" y="30"/>
                  </a:cubicBezTo>
                  <a:cubicBezTo>
                    <a:pt x="23" y="28"/>
                    <a:pt x="23" y="27"/>
                    <a:pt x="25" y="25"/>
                  </a:cubicBezTo>
                  <a:cubicBezTo>
                    <a:pt x="26" y="25"/>
                    <a:pt x="27" y="25"/>
                    <a:pt x="28" y="24"/>
                  </a:cubicBezTo>
                  <a:cubicBezTo>
                    <a:pt x="29" y="23"/>
                    <a:pt x="29" y="22"/>
                    <a:pt x="30" y="21"/>
                  </a:cubicBezTo>
                  <a:cubicBezTo>
                    <a:pt x="31" y="20"/>
                    <a:pt x="33" y="21"/>
                    <a:pt x="34" y="19"/>
                  </a:cubicBezTo>
                  <a:cubicBezTo>
                    <a:pt x="35" y="17"/>
                    <a:pt x="29" y="17"/>
                    <a:pt x="30" y="15"/>
                  </a:cubicBezTo>
                  <a:cubicBezTo>
                    <a:pt x="30" y="14"/>
                    <a:pt x="33" y="15"/>
                    <a:pt x="33" y="14"/>
                  </a:cubicBezTo>
                  <a:cubicBezTo>
                    <a:pt x="34" y="12"/>
                    <a:pt x="31" y="12"/>
                    <a:pt x="31" y="10"/>
                  </a:cubicBezTo>
                  <a:cubicBezTo>
                    <a:pt x="30" y="9"/>
                    <a:pt x="31" y="8"/>
                    <a:pt x="31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5" name="Freeform 315">
              <a:extLst>
                <a:ext uri="{FF2B5EF4-FFF2-40B4-BE49-F238E27FC236}">
                  <a16:creationId xmlns:a16="http://schemas.microsoft.com/office/drawing/2014/main" xmlns="" id="{6C49E9DC-C8EA-48F3-ABCD-AB21CC0E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707" y="2446400"/>
              <a:ext cx="123953" cy="122158"/>
            </a:xfrm>
            <a:custGeom>
              <a:avLst/>
              <a:gdLst>
                <a:gd name="T0" fmla="*/ 31 w 35"/>
                <a:gd name="T1" fmla="*/ 7 h 35"/>
                <a:gd name="T2" fmla="*/ 23 w 35"/>
                <a:gd name="T3" fmla="*/ 6 h 35"/>
                <a:gd name="T4" fmla="*/ 22 w 35"/>
                <a:gd name="T5" fmla="*/ 5 h 35"/>
                <a:gd name="T6" fmla="*/ 17 w 35"/>
                <a:gd name="T7" fmla="*/ 3 h 35"/>
                <a:gd name="T8" fmla="*/ 9 w 35"/>
                <a:gd name="T9" fmla="*/ 4 h 35"/>
                <a:gd name="T10" fmla="*/ 6 w 35"/>
                <a:gd name="T11" fmla="*/ 3 h 35"/>
                <a:gd name="T12" fmla="*/ 3 w 35"/>
                <a:gd name="T13" fmla="*/ 1 h 35"/>
                <a:gd name="T14" fmla="*/ 0 w 35"/>
                <a:gd name="T15" fmla="*/ 2 h 35"/>
                <a:gd name="T16" fmla="*/ 0 w 35"/>
                <a:gd name="T17" fmla="*/ 5 h 35"/>
                <a:gd name="T18" fmla="*/ 4 w 35"/>
                <a:gd name="T19" fmla="*/ 12 h 35"/>
                <a:gd name="T20" fmla="*/ 4 w 35"/>
                <a:gd name="T21" fmla="*/ 15 h 35"/>
                <a:gd name="T22" fmla="*/ 12 w 35"/>
                <a:gd name="T23" fmla="*/ 24 h 35"/>
                <a:gd name="T24" fmla="*/ 16 w 35"/>
                <a:gd name="T25" fmla="*/ 27 h 35"/>
                <a:gd name="T26" fmla="*/ 20 w 35"/>
                <a:gd name="T27" fmla="*/ 30 h 35"/>
                <a:gd name="T28" fmla="*/ 21 w 35"/>
                <a:gd name="T29" fmla="*/ 32 h 35"/>
                <a:gd name="T30" fmla="*/ 24 w 35"/>
                <a:gd name="T31" fmla="*/ 35 h 35"/>
                <a:gd name="T32" fmla="*/ 23 w 35"/>
                <a:gd name="T33" fmla="*/ 30 h 35"/>
                <a:gd name="T34" fmla="*/ 25 w 35"/>
                <a:gd name="T35" fmla="*/ 25 h 35"/>
                <a:gd name="T36" fmla="*/ 28 w 35"/>
                <a:gd name="T37" fmla="*/ 24 h 35"/>
                <a:gd name="T38" fmla="*/ 30 w 35"/>
                <a:gd name="T39" fmla="*/ 21 h 35"/>
                <a:gd name="T40" fmla="*/ 34 w 35"/>
                <a:gd name="T41" fmla="*/ 19 h 35"/>
                <a:gd name="T42" fmla="*/ 30 w 35"/>
                <a:gd name="T43" fmla="*/ 15 h 35"/>
                <a:gd name="T44" fmla="*/ 33 w 35"/>
                <a:gd name="T45" fmla="*/ 14 h 35"/>
                <a:gd name="T46" fmla="*/ 31 w 35"/>
                <a:gd name="T47" fmla="*/ 10 h 35"/>
                <a:gd name="T48" fmla="*/ 31 w 35"/>
                <a:gd name="T4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5">
                  <a:moveTo>
                    <a:pt x="31" y="7"/>
                  </a:moveTo>
                  <a:cubicBezTo>
                    <a:pt x="31" y="7"/>
                    <a:pt x="24" y="9"/>
                    <a:pt x="23" y="6"/>
                  </a:cubicBezTo>
                  <a:cubicBezTo>
                    <a:pt x="23" y="4"/>
                    <a:pt x="22" y="5"/>
                    <a:pt x="22" y="5"/>
                  </a:cubicBezTo>
                  <a:cubicBezTo>
                    <a:pt x="22" y="5"/>
                    <a:pt x="19" y="4"/>
                    <a:pt x="17" y="3"/>
                  </a:cubicBezTo>
                  <a:cubicBezTo>
                    <a:pt x="15" y="2"/>
                    <a:pt x="11" y="6"/>
                    <a:pt x="9" y="4"/>
                  </a:cubicBezTo>
                  <a:cubicBezTo>
                    <a:pt x="8" y="3"/>
                    <a:pt x="7" y="1"/>
                    <a:pt x="6" y="3"/>
                  </a:cubicBezTo>
                  <a:cubicBezTo>
                    <a:pt x="5" y="5"/>
                    <a:pt x="3" y="2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4" y="9"/>
                    <a:pt x="4" y="12"/>
                  </a:cubicBezTo>
                  <a:cubicBezTo>
                    <a:pt x="5" y="15"/>
                    <a:pt x="2" y="12"/>
                    <a:pt x="4" y="15"/>
                  </a:cubicBezTo>
                  <a:cubicBezTo>
                    <a:pt x="6" y="18"/>
                    <a:pt x="11" y="22"/>
                    <a:pt x="12" y="24"/>
                  </a:cubicBezTo>
                  <a:cubicBezTo>
                    <a:pt x="14" y="27"/>
                    <a:pt x="14" y="26"/>
                    <a:pt x="16" y="27"/>
                  </a:cubicBezTo>
                  <a:cubicBezTo>
                    <a:pt x="17" y="29"/>
                    <a:pt x="20" y="30"/>
                    <a:pt x="20" y="30"/>
                  </a:cubicBezTo>
                  <a:cubicBezTo>
                    <a:pt x="20" y="30"/>
                    <a:pt x="21" y="31"/>
                    <a:pt x="21" y="32"/>
                  </a:cubicBezTo>
                  <a:cubicBezTo>
                    <a:pt x="22" y="34"/>
                    <a:pt x="23" y="34"/>
                    <a:pt x="24" y="35"/>
                  </a:cubicBezTo>
                  <a:cubicBezTo>
                    <a:pt x="23" y="33"/>
                    <a:pt x="22" y="32"/>
                    <a:pt x="23" y="30"/>
                  </a:cubicBezTo>
                  <a:cubicBezTo>
                    <a:pt x="23" y="28"/>
                    <a:pt x="23" y="27"/>
                    <a:pt x="25" y="25"/>
                  </a:cubicBezTo>
                  <a:cubicBezTo>
                    <a:pt x="26" y="25"/>
                    <a:pt x="27" y="25"/>
                    <a:pt x="28" y="24"/>
                  </a:cubicBezTo>
                  <a:cubicBezTo>
                    <a:pt x="29" y="23"/>
                    <a:pt x="29" y="22"/>
                    <a:pt x="30" y="21"/>
                  </a:cubicBezTo>
                  <a:cubicBezTo>
                    <a:pt x="31" y="20"/>
                    <a:pt x="33" y="21"/>
                    <a:pt x="34" y="19"/>
                  </a:cubicBezTo>
                  <a:cubicBezTo>
                    <a:pt x="35" y="17"/>
                    <a:pt x="29" y="17"/>
                    <a:pt x="30" y="15"/>
                  </a:cubicBezTo>
                  <a:cubicBezTo>
                    <a:pt x="30" y="14"/>
                    <a:pt x="33" y="15"/>
                    <a:pt x="33" y="14"/>
                  </a:cubicBezTo>
                  <a:cubicBezTo>
                    <a:pt x="34" y="12"/>
                    <a:pt x="31" y="12"/>
                    <a:pt x="31" y="10"/>
                  </a:cubicBezTo>
                  <a:cubicBezTo>
                    <a:pt x="30" y="9"/>
                    <a:pt x="31" y="8"/>
                    <a:pt x="31" y="7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6" name="Freeform 316">
              <a:extLst>
                <a:ext uri="{FF2B5EF4-FFF2-40B4-BE49-F238E27FC236}">
                  <a16:creationId xmlns:a16="http://schemas.microsoft.com/office/drawing/2014/main" xmlns="" id="{F0038FD8-406F-4171-8FFA-9682A0D20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39930" y="4638044"/>
              <a:ext cx="370061" cy="454498"/>
            </a:xfrm>
            <a:custGeom>
              <a:avLst/>
              <a:gdLst>
                <a:gd name="T0" fmla="*/ 7 w 105"/>
                <a:gd name="T1" fmla="*/ 55 h 129"/>
                <a:gd name="T2" fmla="*/ 8 w 105"/>
                <a:gd name="T3" fmla="*/ 59 h 129"/>
                <a:gd name="T4" fmla="*/ 6 w 105"/>
                <a:gd name="T5" fmla="*/ 58 h 129"/>
                <a:gd name="T6" fmla="*/ 1 w 105"/>
                <a:gd name="T7" fmla="*/ 70 h 129"/>
                <a:gd name="T8" fmla="*/ 7 w 105"/>
                <a:gd name="T9" fmla="*/ 85 h 129"/>
                <a:gd name="T10" fmla="*/ 13 w 105"/>
                <a:gd name="T11" fmla="*/ 98 h 129"/>
                <a:gd name="T12" fmla="*/ 17 w 105"/>
                <a:gd name="T13" fmla="*/ 116 h 129"/>
                <a:gd name="T14" fmla="*/ 22 w 105"/>
                <a:gd name="T15" fmla="*/ 126 h 129"/>
                <a:gd name="T16" fmla="*/ 37 w 105"/>
                <a:gd name="T17" fmla="*/ 123 h 129"/>
                <a:gd name="T18" fmla="*/ 45 w 105"/>
                <a:gd name="T19" fmla="*/ 128 h 129"/>
                <a:gd name="T20" fmla="*/ 48 w 105"/>
                <a:gd name="T21" fmla="*/ 124 h 129"/>
                <a:gd name="T22" fmla="*/ 65 w 105"/>
                <a:gd name="T23" fmla="*/ 122 h 129"/>
                <a:gd name="T24" fmla="*/ 70 w 105"/>
                <a:gd name="T25" fmla="*/ 107 h 129"/>
                <a:gd name="T26" fmla="*/ 78 w 105"/>
                <a:gd name="T27" fmla="*/ 93 h 129"/>
                <a:gd name="T28" fmla="*/ 96 w 105"/>
                <a:gd name="T29" fmla="*/ 94 h 129"/>
                <a:gd name="T30" fmla="*/ 103 w 105"/>
                <a:gd name="T31" fmla="*/ 97 h 129"/>
                <a:gd name="T32" fmla="*/ 104 w 105"/>
                <a:gd name="T33" fmla="*/ 83 h 129"/>
                <a:gd name="T34" fmla="*/ 100 w 105"/>
                <a:gd name="T35" fmla="*/ 73 h 129"/>
                <a:gd name="T36" fmla="*/ 97 w 105"/>
                <a:gd name="T37" fmla="*/ 61 h 129"/>
                <a:gd name="T38" fmla="*/ 83 w 105"/>
                <a:gd name="T39" fmla="*/ 57 h 129"/>
                <a:gd name="T40" fmla="*/ 84 w 105"/>
                <a:gd name="T41" fmla="*/ 45 h 129"/>
                <a:gd name="T42" fmla="*/ 79 w 105"/>
                <a:gd name="T43" fmla="*/ 32 h 129"/>
                <a:gd name="T44" fmla="*/ 67 w 105"/>
                <a:gd name="T45" fmla="*/ 30 h 129"/>
                <a:gd name="T46" fmla="*/ 56 w 105"/>
                <a:gd name="T47" fmla="*/ 23 h 129"/>
                <a:gd name="T48" fmla="*/ 44 w 105"/>
                <a:gd name="T49" fmla="*/ 18 h 129"/>
                <a:gd name="T50" fmla="*/ 35 w 105"/>
                <a:gd name="T51" fmla="*/ 11 h 129"/>
                <a:gd name="T52" fmla="*/ 37 w 105"/>
                <a:gd name="T53" fmla="*/ 0 h 129"/>
                <a:gd name="T54" fmla="*/ 22 w 105"/>
                <a:gd name="T55" fmla="*/ 2 h 129"/>
                <a:gd name="T56" fmla="*/ 10 w 105"/>
                <a:gd name="T57" fmla="*/ 13 h 129"/>
                <a:gd name="T58" fmla="*/ 4 w 105"/>
                <a:gd name="T59" fmla="*/ 18 h 129"/>
                <a:gd name="T60" fmla="*/ 5 w 105"/>
                <a:gd name="T61" fmla="*/ 28 h 129"/>
                <a:gd name="T62" fmla="*/ 2 w 105"/>
                <a:gd name="T63" fmla="*/ 42 h 129"/>
                <a:gd name="T64" fmla="*/ 4 w 105"/>
                <a:gd name="T65" fmla="*/ 51 h 129"/>
                <a:gd name="T66" fmla="*/ 22 w 105"/>
                <a:gd name="T67" fmla="*/ 84 h 129"/>
                <a:gd name="T68" fmla="*/ 22 w 105"/>
                <a:gd name="T69" fmla="*/ 8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29">
                  <a:moveTo>
                    <a:pt x="5" y="55"/>
                  </a:moveTo>
                  <a:cubicBezTo>
                    <a:pt x="6" y="55"/>
                    <a:pt x="7" y="55"/>
                    <a:pt x="7" y="55"/>
                  </a:cubicBezTo>
                  <a:cubicBezTo>
                    <a:pt x="8" y="56"/>
                    <a:pt x="9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8" y="61"/>
                    <a:pt x="6" y="63"/>
                  </a:cubicBezTo>
                  <a:cubicBezTo>
                    <a:pt x="5" y="65"/>
                    <a:pt x="1" y="70"/>
                    <a:pt x="1" y="70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5"/>
                    <a:pt x="5" y="84"/>
                    <a:pt x="7" y="85"/>
                  </a:cubicBezTo>
                  <a:cubicBezTo>
                    <a:pt x="9" y="87"/>
                    <a:pt x="11" y="90"/>
                    <a:pt x="11" y="90"/>
                  </a:cubicBezTo>
                  <a:cubicBezTo>
                    <a:pt x="11" y="90"/>
                    <a:pt x="12" y="96"/>
                    <a:pt x="13" y="98"/>
                  </a:cubicBezTo>
                  <a:cubicBezTo>
                    <a:pt x="14" y="101"/>
                    <a:pt x="14" y="105"/>
                    <a:pt x="16" y="107"/>
                  </a:cubicBezTo>
                  <a:cubicBezTo>
                    <a:pt x="17" y="109"/>
                    <a:pt x="17" y="116"/>
                    <a:pt x="17" y="116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9" y="120"/>
                    <a:pt x="29" y="120"/>
                    <a:pt x="29" y="120"/>
                  </a:cubicBezTo>
                  <a:cubicBezTo>
                    <a:pt x="29" y="120"/>
                    <a:pt x="34" y="123"/>
                    <a:pt x="37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5" y="126"/>
                    <a:pt x="45" y="128"/>
                  </a:cubicBezTo>
                  <a:cubicBezTo>
                    <a:pt x="46" y="128"/>
                    <a:pt x="46" y="129"/>
                    <a:pt x="46" y="129"/>
                  </a:cubicBezTo>
                  <a:cubicBezTo>
                    <a:pt x="46" y="129"/>
                    <a:pt x="47" y="128"/>
                    <a:pt x="48" y="124"/>
                  </a:cubicBezTo>
                  <a:cubicBezTo>
                    <a:pt x="50" y="119"/>
                    <a:pt x="52" y="122"/>
                    <a:pt x="52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107"/>
                    <a:pt x="73" y="102"/>
                    <a:pt x="73" y="101"/>
                  </a:cubicBezTo>
                  <a:cubicBezTo>
                    <a:pt x="73" y="99"/>
                    <a:pt x="78" y="93"/>
                    <a:pt x="78" y="93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101" y="98"/>
                    <a:pt x="101" y="98"/>
                    <a:pt x="101" y="98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1" y="94"/>
                    <a:pt x="104" y="86"/>
                    <a:pt x="104" y="83"/>
                  </a:cubicBezTo>
                  <a:cubicBezTo>
                    <a:pt x="104" y="80"/>
                    <a:pt x="105" y="80"/>
                    <a:pt x="104" y="78"/>
                  </a:cubicBezTo>
                  <a:cubicBezTo>
                    <a:pt x="103" y="76"/>
                    <a:pt x="102" y="74"/>
                    <a:pt x="100" y="73"/>
                  </a:cubicBezTo>
                  <a:cubicBezTo>
                    <a:pt x="97" y="71"/>
                    <a:pt x="97" y="69"/>
                    <a:pt x="97" y="66"/>
                  </a:cubicBezTo>
                  <a:cubicBezTo>
                    <a:pt x="96" y="64"/>
                    <a:pt x="97" y="61"/>
                    <a:pt x="97" y="61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0"/>
                    <a:pt x="83" y="57"/>
                  </a:cubicBezTo>
                  <a:cubicBezTo>
                    <a:pt x="81" y="54"/>
                    <a:pt x="80" y="52"/>
                    <a:pt x="81" y="50"/>
                  </a:cubicBezTo>
                  <a:cubicBezTo>
                    <a:pt x="82" y="48"/>
                    <a:pt x="84" y="45"/>
                    <a:pt x="84" y="45"/>
                  </a:cubicBezTo>
                  <a:cubicBezTo>
                    <a:pt x="84" y="45"/>
                    <a:pt x="83" y="42"/>
                    <a:pt x="82" y="40"/>
                  </a:cubicBezTo>
                  <a:cubicBezTo>
                    <a:pt x="81" y="37"/>
                    <a:pt x="81" y="34"/>
                    <a:pt x="79" y="32"/>
                  </a:cubicBezTo>
                  <a:cubicBezTo>
                    <a:pt x="78" y="30"/>
                    <a:pt x="76" y="32"/>
                    <a:pt x="74" y="32"/>
                  </a:cubicBezTo>
                  <a:cubicBezTo>
                    <a:pt x="71" y="32"/>
                    <a:pt x="70" y="30"/>
                    <a:pt x="67" y="30"/>
                  </a:cubicBezTo>
                  <a:cubicBezTo>
                    <a:pt x="64" y="30"/>
                    <a:pt x="63" y="28"/>
                    <a:pt x="61" y="27"/>
                  </a:cubicBezTo>
                  <a:cubicBezTo>
                    <a:pt x="58" y="25"/>
                    <a:pt x="59" y="24"/>
                    <a:pt x="56" y="23"/>
                  </a:cubicBezTo>
                  <a:cubicBezTo>
                    <a:pt x="53" y="21"/>
                    <a:pt x="52" y="20"/>
                    <a:pt x="49" y="17"/>
                  </a:cubicBezTo>
                  <a:cubicBezTo>
                    <a:pt x="47" y="14"/>
                    <a:pt x="46" y="18"/>
                    <a:pt x="44" y="18"/>
                  </a:cubicBezTo>
                  <a:cubicBezTo>
                    <a:pt x="41" y="17"/>
                    <a:pt x="41" y="17"/>
                    <a:pt x="39" y="16"/>
                  </a:cubicBezTo>
                  <a:cubicBezTo>
                    <a:pt x="37" y="16"/>
                    <a:pt x="36" y="13"/>
                    <a:pt x="35" y="11"/>
                  </a:cubicBezTo>
                  <a:cubicBezTo>
                    <a:pt x="34" y="9"/>
                    <a:pt x="38" y="2"/>
                    <a:pt x="38" y="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6" y="2"/>
                    <a:pt x="22" y="2"/>
                  </a:cubicBezTo>
                  <a:cubicBezTo>
                    <a:pt x="19" y="3"/>
                    <a:pt x="13" y="13"/>
                    <a:pt x="13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8" y="14"/>
                    <a:pt x="9" y="16"/>
                  </a:cubicBezTo>
                  <a:cubicBezTo>
                    <a:pt x="10" y="17"/>
                    <a:pt x="5" y="19"/>
                    <a:pt x="4" y="18"/>
                  </a:cubicBezTo>
                  <a:cubicBezTo>
                    <a:pt x="2" y="17"/>
                    <a:pt x="0" y="17"/>
                    <a:pt x="0" y="1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1" y="40"/>
                    <a:pt x="2" y="42"/>
                  </a:cubicBezTo>
                  <a:cubicBezTo>
                    <a:pt x="3" y="45"/>
                    <a:pt x="4" y="47"/>
                    <a:pt x="4" y="47"/>
                  </a:cubicBezTo>
                  <a:cubicBezTo>
                    <a:pt x="4" y="47"/>
                    <a:pt x="3" y="49"/>
                    <a:pt x="4" y="51"/>
                  </a:cubicBezTo>
                  <a:cubicBezTo>
                    <a:pt x="5" y="52"/>
                    <a:pt x="5" y="55"/>
                    <a:pt x="5" y="55"/>
                  </a:cubicBezTo>
                  <a:close/>
                  <a:moveTo>
                    <a:pt x="22" y="84"/>
                  </a:moveTo>
                  <a:cubicBezTo>
                    <a:pt x="25" y="85"/>
                    <a:pt x="24" y="90"/>
                    <a:pt x="24" y="90"/>
                  </a:cubicBezTo>
                  <a:cubicBezTo>
                    <a:pt x="23" y="89"/>
                    <a:pt x="19" y="83"/>
                    <a:pt x="22" y="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7" name="Freeform 317">
              <a:extLst>
                <a:ext uri="{FF2B5EF4-FFF2-40B4-BE49-F238E27FC236}">
                  <a16:creationId xmlns:a16="http://schemas.microsoft.com/office/drawing/2014/main" xmlns="" id="{744664E7-672A-4F16-83C5-1856C62E38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39930" y="4638044"/>
              <a:ext cx="370061" cy="454498"/>
            </a:xfrm>
            <a:custGeom>
              <a:avLst/>
              <a:gdLst>
                <a:gd name="T0" fmla="*/ 7 w 105"/>
                <a:gd name="T1" fmla="*/ 55 h 129"/>
                <a:gd name="T2" fmla="*/ 8 w 105"/>
                <a:gd name="T3" fmla="*/ 59 h 129"/>
                <a:gd name="T4" fmla="*/ 6 w 105"/>
                <a:gd name="T5" fmla="*/ 58 h 129"/>
                <a:gd name="T6" fmla="*/ 1 w 105"/>
                <a:gd name="T7" fmla="*/ 70 h 129"/>
                <a:gd name="T8" fmla="*/ 7 w 105"/>
                <a:gd name="T9" fmla="*/ 85 h 129"/>
                <a:gd name="T10" fmla="*/ 13 w 105"/>
                <a:gd name="T11" fmla="*/ 98 h 129"/>
                <a:gd name="T12" fmla="*/ 17 w 105"/>
                <a:gd name="T13" fmla="*/ 116 h 129"/>
                <a:gd name="T14" fmla="*/ 22 w 105"/>
                <a:gd name="T15" fmla="*/ 126 h 129"/>
                <a:gd name="T16" fmla="*/ 37 w 105"/>
                <a:gd name="T17" fmla="*/ 123 h 129"/>
                <a:gd name="T18" fmla="*/ 45 w 105"/>
                <a:gd name="T19" fmla="*/ 128 h 129"/>
                <a:gd name="T20" fmla="*/ 48 w 105"/>
                <a:gd name="T21" fmla="*/ 124 h 129"/>
                <a:gd name="T22" fmla="*/ 65 w 105"/>
                <a:gd name="T23" fmla="*/ 122 h 129"/>
                <a:gd name="T24" fmla="*/ 70 w 105"/>
                <a:gd name="T25" fmla="*/ 107 h 129"/>
                <a:gd name="T26" fmla="*/ 78 w 105"/>
                <a:gd name="T27" fmla="*/ 93 h 129"/>
                <a:gd name="T28" fmla="*/ 96 w 105"/>
                <a:gd name="T29" fmla="*/ 94 h 129"/>
                <a:gd name="T30" fmla="*/ 103 w 105"/>
                <a:gd name="T31" fmla="*/ 97 h 129"/>
                <a:gd name="T32" fmla="*/ 104 w 105"/>
                <a:gd name="T33" fmla="*/ 83 h 129"/>
                <a:gd name="T34" fmla="*/ 100 w 105"/>
                <a:gd name="T35" fmla="*/ 73 h 129"/>
                <a:gd name="T36" fmla="*/ 97 w 105"/>
                <a:gd name="T37" fmla="*/ 61 h 129"/>
                <a:gd name="T38" fmla="*/ 83 w 105"/>
                <a:gd name="T39" fmla="*/ 57 h 129"/>
                <a:gd name="T40" fmla="*/ 84 w 105"/>
                <a:gd name="T41" fmla="*/ 45 h 129"/>
                <a:gd name="T42" fmla="*/ 79 w 105"/>
                <a:gd name="T43" fmla="*/ 32 h 129"/>
                <a:gd name="T44" fmla="*/ 67 w 105"/>
                <a:gd name="T45" fmla="*/ 30 h 129"/>
                <a:gd name="T46" fmla="*/ 56 w 105"/>
                <a:gd name="T47" fmla="*/ 23 h 129"/>
                <a:gd name="T48" fmla="*/ 44 w 105"/>
                <a:gd name="T49" fmla="*/ 18 h 129"/>
                <a:gd name="T50" fmla="*/ 35 w 105"/>
                <a:gd name="T51" fmla="*/ 11 h 129"/>
                <a:gd name="T52" fmla="*/ 37 w 105"/>
                <a:gd name="T53" fmla="*/ 0 h 129"/>
                <a:gd name="T54" fmla="*/ 22 w 105"/>
                <a:gd name="T55" fmla="*/ 2 h 129"/>
                <a:gd name="T56" fmla="*/ 10 w 105"/>
                <a:gd name="T57" fmla="*/ 13 h 129"/>
                <a:gd name="T58" fmla="*/ 4 w 105"/>
                <a:gd name="T59" fmla="*/ 18 h 129"/>
                <a:gd name="T60" fmla="*/ 5 w 105"/>
                <a:gd name="T61" fmla="*/ 28 h 129"/>
                <a:gd name="T62" fmla="*/ 2 w 105"/>
                <a:gd name="T63" fmla="*/ 42 h 129"/>
                <a:gd name="T64" fmla="*/ 4 w 105"/>
                <a:gd name="T65" fmla="*/ 51 h 129"/>
                <a:gd name="T66" fmla="*/ 22 w 105"/>
                <a:gd name="T67" fmla="*/ 84 h 129"/>
                <a:gd name="T68" fmla="*/ 22 w 105"/>
                <a:gd name="T69" fmla="*/ 8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29">
                  <a:moveTo>
                    <a:pt x="5" y="55"/>
                  </a:moveTo>
                  <a:cubicBezTo>
                    <a:pt x="6" y="55"/>
                    <a:pt x="7" y="55"/>
                    <a:pt x="7" y="55"/>
                  </a:cubicBezTo>
                  <a:cubicBezTo>
                    <a:pt x="8" y="56"/>
                    <a:pt x="9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8" y="61"/>
                    <a:pt x="6" y="63"/>
                  </a:cubicBezTo>
                  <a:cubicBezTo>
                    <a:pt x="5" y="65"/>
                    <a:pt x="1" y="70"/>
                    <a:pt x="1" y="70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5"/>
                    <a:pt x="5" y="84"/>
                    <a:pt x="7" y="85"/>
                  </a:cubicBezTo>
                  <a:cubicBezTo>
                    <a:pt x="9" y="87"/>
                    <a:pt x="11" y="90"/>
                    <a:pt x="11" y="90"/>
                  </a:cubicBezTo>
                  <a:cubicBezTo>
                    <a:pt x="11" y="90"/>
                    <a:pt x="12" y="96"/>
                    <a:pt x="13" y="98"/>
                  </a:cubicBezTo>
                  <a:cubicBezTo>
                    <a:pt x="14" y="101"/>
                    <a:pt x="14" y="105"/>
                    <a:pt x="16" y="107"/>
                  </a:cubicBezTo>
                  <a:cubicBezTo>
                    <a:pt x="17" y="109"/>
                    <a:pt x="17" y="116"/>
                    <a:pt x="17" y="116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9" y="120"/>
                    <a:pt x="29" y="120"/>
                    <a:pt x="29" y="120"/>
                  </a:cubicBezTo>
                  <a:cubicBezTo>
                    <a:pt x="29" y="120"/>
                    <a:pt x="34" y="123"/>
                    <a:pt x="37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5" y="126"/>
                    <a:pt x="45" y="128"/>
                  </a:cubicBezTo>
                  <a:cubicBezTo>
                    <a:pt x="46" y="128"/>
                    <a:pt x="46" y="129"/>
                    <a:pt x="46" y="129"/>
                  </a:cubicBezTo>
                  <a:cubicBezTo>
                    <a:pt x="46" y="129"/>
                    <a:pt x="47" y="128"/>
                    <a:pt x="48" y="124"/>
                  </a:cubicBezTo>
                  <a:cubicBezTo>
                    <a:pt x="50" y="119"/>
                    <a:pt x="52" y="122"/>
                    <a:pt x="52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107"/>
                    <a:pt x="73" y="102"/>
                    <a:pt x="73" y="101"/>
                  </a:cubicBezTo>
                  <a:cubicBezTo>
                    <a:pt x="73" y="99"/>
                    <a:pt x="78" y="93"/>
                    <a:pt x="78" y="93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101" y="98"/>
                    <a:pt x="101" y="98"/>
                    <a:pt x="101" y="98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1" y="94"/>
                    <a:pt x="104" y="86"/>
                    <a:pt x="104" y="83"/>
                  </a:cubicBezTo>
                  <a:cubicBezTo>
                    <a:pt x="104" y="80"/>
                    <a:pt x="105" y="80"/>
                    <a:pt x="104" y="78"/>
                  </a:cubicBezTo>
                  <a:cubicBezTo>
                    <a:pt x="103" y="76"/>
                    <a:pt x="102" y="74"/>
                    <a:pt x="100" y="73"/>
                  </a:cubicBezTo>
                  <a:cubicBezTo>
                    <a:pt x="97" y="71"/>
                    <a:pt x="97" y="69"/>
                    <a:pt x="97" y="66"/>
                  </a:cubicBezTo>
                  <a:cubicBezTo>
                    <a:pt x="96" y="64"/>
                    <a:pt x="97" y="61"/>
                    <a:pt x="97" y="61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0"/>
                    <a:pt x="83" y="57"/>
                  </a:cubicBezTo>
                  <a:cubicBezTo>
                    <a:pt x="81" y="54"/>
                    <a:pt x="80" y="52"/>
                    <a:pt x="81" y="50"/>
                  </a:cubicBezTo>
                  <a:cubicBezTo>
                    <a:pt x="82" y="48"/>
                    <a:pt x="84" y="45"/>
                    <a:pt x="84" y="45"/>
                  </a:cubicBezTo>
                  <a:cubicBezTo>
                    <a:pt x="84" y="45"/>
                    <a:pt x="83" y="42"/>
                    <a:pt x="82" y="40"/>
                  </a:cubicBezTo>
                  <a:cubicBezTo>
                    <a:pt x="81" y="37"/>
                    <a:pt x="81" y="34"/>
                    <a:pt x="79" y="32"/>
                  </a:cubicBezTo>
                  <a:cubicBezTo>
                    <a:pt x="78" y="30"/>
                    <a:pt x="76" y="32"/>
                    <a:pt x="74" y="32"/>
                  </a:cubicBezTo>
                  <a:cubicBezTo>
                    <a:pt x="71" y="32"/>
                    <a:pt x="70" y="30"/>
                    <a:pt x="67" y="30"/>
                  </a:cubicBezTo>
                  <a:cubicBezTo>
                    <a:pt x="64" y="30"/>
                    <a:pt x="63" y="28"/>
                    <a:pt x="61" y="27"/>
                  </a:cubicBezTo>
                  <a:cubicBezTo>
                    <a:pt x="58" y="25"/>
                    <a:pt x="59" y="24"/>
                    <a:pt x="56" y="23"/>
                  </a:cubicBezTo>
                  <a:cubicBezTo>
                    <a:pt x="53" y="21"/>
                    <a:pt x="52" y="20"/>
                    <a:pt x="49" y="17"/>
                  </a:cubicBezTo>
                  <a:cubicBezTo>
                    <a:pt x="47" y="14"/>
                    <a:pt x="46" y="18"/>
                    <a:pt x="44" y="18"/>
                  </a:cubicBezTo>
                  <a:cubicBezTo>
                    <a:pt x="41" y="17"/>
                    <a:pt x="41" y="17"/>
                    <a:pt x="39" y="16"/>
                  </a:cubicBezTo>
                  <a:cubicBezTo>
                    <a:pt x="37" y="16"/>
                    <a:pt x="36" y="13"/>
                    <a:pt x="35" y="11"/>
                  </a:cubicBezTo>
                  <a:cubicBezTo>
                    <a:pt x="34" y="9"/>
                    <a:pt x="38" y="2"/>
                    <a:pt x="38" y="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6" y="2"/>
                    <a:pt x="22" y="2"/>
                  </a:cubicBezTo>
                  <a:cubicBezTo>
                    <a:pt x="19" y="3"/>
                    <a:pt x="13" y="13"/>
                    <a:pt x="13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8" y="14"/>
                    <a:pt x="9" y="16"/>
                  </a:cubicBezTo>
                  <a:cubicBezTo>
                    <a:pt x="10" y="17"/>
                    <a:pt x="5" y="19"/>
                    <a:pt x="4" y="18"/>
                  </a:cubicBezTo>
                  <a:cubicBezTo>
                    <a:pt x="2" y="17"/>
                    <a:pt x="0" y="17"/>
                    <a:pt x="0" y="1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1" y="40"/>
                    <a:pt x="2" y="42"/>
                  </a:cubicBezTo>
                  <a:cubicBezTo>
                    <a:pt x="3" y="45"/>
                    <a:pt x="4" y="47"/>
                    <a:pt x="4" y="47"/>
                  </a:cubicBezTo>
                  <a:cubicBezTo>
                    <a:pt x="4" y="47"/>
                    <a:pt x="3" y="49"/>
                    <a:pt x="4" y="51"/>
                  </a:cubicBezTo>
                  <a:cubicBezTo>
                    <a:pt x="5" y="52"/>
                    <a:pt x="5" y="55"/>
                    <a:pt x="5" y="55"/>
                  </a:cubicBezTo>
                  <a:close/>
                  <a:moveTo>
                    <a:pt x="22" y="84"/>
                  </a:moveTo>
                  <a:cubicBezTo>
                    <a:pt x="25" y="85"/>
                    <a:pt x="24" y="90"/>
                    <a:pt x="24" y="90"/>
                  </a:cubicBezTo>
                  <a:cubicBezTo>
                    <a:pt x="23" y="89"/>
                    <a:pt x="19" y="83"/>
                    <a:pt x="22" y="84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8" name="Freeform 318">
              <a:extLst>
                <a:ext uri="{FF2B5EF4-FFF2-40B4-BE49-F238E27FC236}">
                  <a16:creationId xmlns:a16="http://schemas.microsoft.com/office/drawing/2014/main" xmlns="" id="{38860E98-21A7-4394-B4A5-839C4642A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642" y="3157786"/>
              <a:ext cx="91617" cy="52097"/>
            </a:xfrm>
            <a:custGeom>
              <a:avLst/>
              <a:gdLst>
                <a:gd name="T0" fmla="*/ 2 w 51"/>
                <a:gd name="T1" fmla="*/ 14 h 29"/>
                <a:gd name="T2" fmla="*/ 0 w 51"/>
                <a:gd name="T3" fmla="*/ 22 h 29"/>
                <a:gd name="T4" fmla="*/ 6 w 51"/>
                <a:gd name="T5" fmla="*/ 29 h 29"/>
                <a:gd name="T6" fmla="*/ 14 w 51"/>
                <a:gd name="T7" fmla="*/ 27 h 29"/>
                <a:gd name="T8" fmla="*/ 22 w 51"/>
                <a:gd name="T9" fmla="*/ 25 h 29"/>
                <a:gd name="T10" fmla="*/ 32 w 51"/>
                <a:gd name="T11" fmla="*/ 29 h 29"/>
                <a:gd name="T12" fmla="*/ 47 w 51"/>
                <a:gd name="T13" fmla="*/ 27 h 29"/>
                <a:gd name="T14" fmla="*/ 51 w 51"/>
                <a:gd name="T15" fmla="*/ 25 h 29"/>
                <a:gd name="T16" fmla="*/ 51 w 51"/>
                <a:gd name="T17" fmla="*/ 18 h 29"/>
                <a:gd name="T18" fmla="*/ 49 w 51"/>
                <a:gd name="T19" fmla="*/ 6 h 29"/>
                <a:gd name="T20" fmla="*/ 38 w 51"/>
                <a:gd name="T21" fmla="*/ 4 h 29"/>
                <a:gd name="T22" fmla="*/ 30 w 51"/>
                <a:gd name="T23" fmla="*/ 4 h 29"/>
                <a:gd name="T24" fmla="*/ 22 w 51"/>
                <a:gd name="T25" fmla="*/ 0 h 29"/>
                <a:gd name="T26" fmla="*/ 12 w 51"/>
                <a:gd name="T27" fmla="*/ 2 h 29"/>
                <a:gd name="T28" fmla="*/ 6 w 51"/>
                <a:gd name="T29" fmla="*/ 4 h 29"/>
                <a:gd name="T30" fmla="*/ 2 w 51"/>
                <a:gd name="T31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9">
                  <a:moveTo>
                    <a:pt x="2" y="14"/>
                  </a:moveTo>
                  <a:lnTo>
                    <a:pt x="0" y="22"/>
                  </a:lnTo>
                  <a:lnTo>
                    <a:pt x="6" y="29"/>
                  </a:lnTo>
                  <a:lnTo>
                    <a:pt x="14" y="27"/>
                  </a:lnTo>
                  <a:lnTo>
                    <a:pt x="22" y="25"/>
                  </a:lnTo>
                  <a:lnTo>
                    <a:pt x="32" y="29"/>
                  </a:lnTo>
                  <a:lnTo>
                    <a:pt x="47" y="27"/>
                  </a:lnTo>
                  <a:lnTo>
                    <a:pt x="51" y="25"/>
                  </a:lnTo>
                  <a:lnTo>
                    <a:pt x="51" y="18"/>
                  </a:lnTo>
                  <a:lnTo>
                    <a:pt x="49" y="6"/>
                  </a:lnTo>
                  <a:lnTo>
                    <a:pt x="38" y="4"/>
                  </a:lnTo>
                  <a:lnTo>
                    <a:pt x="30" y="4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6" y="4"/>
                  </a:lnTo>
                  <a:lnTo>
                    <a:pt x="2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" name="Freeform 319">
              <a:extLst>
                <a:ext uri="{FF2B5EF4-FFF2-40B4-BE49-F238E27FC236}">
                  <a16:creationId xmlns:a16="http://schemas.microsoft.com/office/drawing/2014/main" xmlns="" id="{CE141341-A129-43DE-9DF7-BB02555CD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642" y="3157786"/>
              <a:ext cx="91617" cy="52097"/>
            </a:xfrm>
            <a:custGeom>
              <a:avLst/>
              <a:gdLst>
                <a:gd name="T0" fmla="*/ 2 w 51"/>
                <a:gd name="T1" fmla="*/ 14 h 29"/>
                <a:gd name="T2" fmla="*/ 0 w 51"/>
                <a:gd name="T3" fmla="*/ 22 h 29"/>
                <a:gd name="T4" fmla="*/ 6 w 51"/>
                <a:gd name="T5" fmla="*/ 29 h 29"/>
                <a:gd name="T6" fmla="*/ 14 w 51"/>
                <a:gd name="T7" fmla="*/ 27 h 29"/>
                <a:gd name="T8" fmla="*/ 22 w 51"/>
                <a:gd name="T9" fmla="*/ 25 h 29"/>
                <a:gd name="T10" fmla="*/ 32 w 51"/>
                <a:gd name="T11" fmla="*/ 29 h 29"/>
                <a:gd name="T12" fmla="*/ 47 w 51"/>
                <a:gd name="T13" fmla="*/ 27 h 29"/>
                <a:gd name="T14" fmla="*/ 51 w 51"/>
                <a:gd name="T15" fmla="*/ 25 h 29"/>
                <a:gd name="T16" fmla="*/ 51 w 51"/>
                <a:gd name="T17" fmla="*/ 18 h 29"/>
                <a:gd name="T18" fmla="*/ 49 w 51"/>
                <a:gd name="T19" fmla="*/ 6 h 29"/>
                <a:gd name="T20" fmla="*/ 38 w 51"/>
                <a:gd name="T21" fmla="*/ 4 h 29"/>
                <a:gd name="T22" fmla="*/ 30 w 51"/>
                <a:gd name="T23" fmla="*/ 4 h 29"/>
                <a:gd name="T24" fmla="*/ 22 w 51"/>
                <a:gd name="T25" fmla="*/ 0 h 29"/>
                <a:gd name="T26" fmla="*/ 12 w 51"/>
                <a:gd name="T27" fmla="*/ 2 h 29"/>
                <a:gd name="T28" fmla="*/ 6 w 51"/>
                <a:gd name="T29" fmla="*/ 4 h 29"/>
                <a:gd name="T30" fmla="*/ 2 w 51"/>
                <a:gd name="T31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9">
                  <a:moveTo>
                    <a:pt x="2" y="14"/>
                  </a:moveTo>
                  <a:lnTo>
                    <a:pt x="0" y="22"/>
                  </a:lnTo>
                  <a:lnTo>
                    <a:pt x="6" y="29"/>
                  </a:lnTo>
                  <a:lnTo>
                    <a:pt x="14" y="27"/>
                  </a:lnTo>
                  <a:lnTo>
                    <a:pt x="22" y="25"/>
                  </a:lnTo>
                  <a:lnTo>
                    <a:pt x="32" y="29"/>
                  </a:lnTo>
                  <a:lnTo>
                    <a:pt x="47" y="27"/>
                  </a:lnTo>
                  <a:lnTo>
                    <a:pt x="51" y="25"/>
                  </a:lnTo>
                  <a:lnTo>
                    <a:pt x="51" y="18"/>
                  </a:lnTo>
                  <a:lnTo>
                    <a:pt x="49" y="6"/>
                  </a:lnTo>
                  <a:lnTo>
                    <a:pt x="38" y="4"/>
                  </a:lnTo>
                  <a:lnTo>
                    <a:pt x="30" y="4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6" y="4"/>
                  </a:lnTo>
                  <a:lnTo>
                    <a:pt x="2" y="14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" name="Freeform 320">
              <a:extLst>
                <a:ext uri="{FF2B5EF4-FFF2-40B4-BE49-F238E27FC236}">
                  <a16:creationId xmlns:a16="http://schemas.microsoft.com/office/drawing/2014/main" xmlns="" id="{734A3FB6-327F-49E8-96B1-4A52CA6B5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2029" y="3747016"/>
              <a:ext cx="88025" cy="260483"/>
            </a:xfrm>
            <a:custGeom>
              <a:avLst/>
              <a:gdLst>
                <a:gd name="T0" fmla="*/ 17 w 25"/>
                <a:gd name="T1" fmla="*/ 69 h 74"/>
                <a:gd name="T2" fmla="*/ 18 w 25"/>
                <a:gd name="T3" fmla="*/ 62 h 74"/>
                <a:gd name="T4" fmla="*/ 17 w 25"/>
                <a:gd name="T5" fmla="*/ 56 h 74"/>
                <a:gd name="T6" fmla="*/ 17 w 25"/>
                <a:gd name="T7" fmla="*/ 44 h 74"/>
                <a:gd name="T8" fmla="*/ 18 w 25"/>
                <a:gd name="T9" fmla="*/ 41 h 74"/>
                <a:gd name="T10" fmla="*/ 20 w 25"/>
                <a:gd name="T11" fmla="*/ 38 h 74"/>
                <a:gd name="T12" fmla="*/ 21 w 25"/>
                <a:gd name="T13" fmla="*/ 34 h 74"/>
                <a:gd name="T14" fmla="*/ 22 w 25"/>
                <a:gd name="T15" fmla="*/ 29 h 74"/>
                <a:gd name="T16" fmla="*/ 24 w 25"/>
                <a:gd name="T17" fmla="*/ 25 h 74"/>
                <a:gd name="T18" fmla="*/ 24 w 25"/>
                <a:gd name="T19" fmla="*/ 20 h 74"/>
                <a:gd name="T20" fmla="*/ 23 w 25"/>
                <a:gd name="T21" fmla="*/ 15 h 74"/>
                <a:gd name="T22" fmla="*/ 22 w 25"/>
                <a:gd name="T23" fmla="*/ 12 h 74"/>
                <a:gd name="T24" fmla="*/ 22 w 25"/>
                <a:gd name="T25" fmla="*/ 7 h 74"/>
                <a:gd name="T26" fmla="*/ 17 w 25"/>
                <a:gd name="T27" fmla="*/ 5 h 74"/>
                <a:gd name="T28" fmla="*/ 16 w 25"/>
                <a:gd name="T29" fmla="*/ 2 h 74"/>
                <a:gd name="T30" fmla="*/ 12 w 25"/>
                <a:gd name="T31" fmla="*/ 1 h 74"/>
                <a:gd name="T32" fmla="*/ 8 w 25"/>
                <a:gd name="T33" fmla="*/ 5 h 74"/>
                <a:gd name="T34" fmla="*/ 7 w 25"/>
                <a:gd name="T35" fmla="*/ 8 h 74"/>
                <a:gd name="T36" fmla="*/ 4 w 25"/>
                <a:gd name="T37" fmla="*/ 10 h 74"/>
                <a:gd name="T38" fmla="*/ 3 w 25"/>
                <a:gd name="T39" fmla="*/ 13 h 74"/>
                <a:gd name="T40" fmla="*/ 1 w 25"/>
                <a:gd name="T41" fmla="*/ 13 h 74"/>
                <a:gd name="T42" fmla="*/ 0 w 25"/>
                <a:gd name="T43" fmla="*/ 22 h 74"/>
                <a:gd name="T44" fmla="*/ 7 w 25"/>
                <a:gd name="T45" fmla="*/ 23 h 74"/>
                <a:gd name="T46" fmla="*/ 7 w 25"/>
                <a:gd name="T47" fmla="*/ 29 h 74"/>
                <a:gd name="T48" fmla="*/ 8 w 25"/>
                <a:gd name="T49" fmla="*/ 34 h 74"/>
                <a:gd name="T50" fmla="*/ 8 w 25"/>
                <a:gd name="T51" fmla="*/ 40 h 74"/>
                <a:gd name="T52" fmla="*/ 8 w 25"/>
                <a:gd name="T53" fmla="*/ 48 h 74"/>
                <a:gd name="T54" fmla="*/ 7 w 25"/>
                <a:gd name="T55" fmla="*/ 55 h 74"/>
                <a:gd name="T56" fmla="*/ 7 w 25"/>
                <a:gd name="T57" fmla="*/ 61 h 74"/>
                <a:gd name="T58" fmla="*/ 7 w 25"/>
                <a:gd name="T59" fmla="*/ 67 h 74"/>
                <a:gd name="T60" fmla="*/ 8 w 25"/>
                <a:gd name="T61" fmla="*/ 69 h 74"/>
                <a:gd name="T62" fmla="*/ 10 w 25"/>
                <a:gd name="T63" fmla="*/ 74 h 74"/>
                <a:gd name="T64" fmla="*/ 10 w 25"/>
                <a:gd name="T65" fmla="*/ 74 h 74"/>
                <a:gd name="T66" fmla="*/ 12 w 25"/>
                <a:gd name="T67" fmla="*/ 71 h 74"/>
                <a:gd name="T68" fmla="*/ 17 w 25"/>
                <a:gd name="T6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74">
                  <a:moveTo>
                    <a:pt x="17" y="69"/>
                  </a:moveTo>
                  <a:cubicBezTo>
                    <a:pt x="17" y="69"/>
                    <a:pt x="18" y="64"/>
                    <a:pt x="18" y="62"/>
                  </a:cubicBezTo>
                  <a:cubicBezTo>
                    <a:pt x="18" y="60"/>
                    <a:pt x="18" y="58"/>
                    <a:pt x="17" y="56"/>
                  </a:cubicBezTo>
                  <a:cubicBezTo>
                    <a:pt x="15" y="54"/>
                    <a:pt x="18" y="46"/>
                    <a:pt x="17" y="44"/>
                  </a:cubicBezTo>
                  <a:cubicBezTo>
                    <a:pt x="16" y="42"/>
                    <a:pt x="16" y="40"/>
                    <a:pt x="18" y="41"/>
                  </a:cubicBezTo>
                  <a:cubicBezTo>
                    <a:pt x="20" y="42"/>
                    <a:pt x="21" y="40"/>
                    <a:pt x="20" y="38"/>
                  </a:cubicBezTo>
                  <a:cubicBezTo>
                    <a:pt x="18" y="36"/>
                    <a:pt x="20" y="36"/>
                    <a:pt x="21" y="34"/>
                  </a:cubicBezTo>
                  <a:cubicBezTo>
                    <a:pt x="22" y="32"/>
                    <a:pt x="22" y="31"/>
                    <a:pt x="22" y="29"/>
                  </a:cubicBezTo>
                  <a:cubicBezTo>
                    <a:pt x="22" y="26"/>
                    <a:pt x="22" y="25"/>
                    <a:pt x="24" y="25"/>
                  </a:cubicBezTo>
                  <a:cubicBezTo>
                    <a:pt x="25" y="25"/>
                    <a:pt x="23" y="23"/>
                    <a:pt x="24" y="20"/>
                  </a:cubicBezTo>
                  <a:cubicBezTo>
                    <a:pt x="25" y="17"/>
                    <a:pt x="25" y="16"/>
                    <a:pt x="23" y="15"/>
                  </a:cubicBezTo>
                  <a:cubicBezTo>
                    <a:pt x="21" y="14"/>
                    <a:pt x="20" y="13"/>
                    <a:pt x="22" y="12"/>
                  </a:cubicBezTo>
                  <a:cubicBezTo>
                    <a:pt x="23" y="11"/>
                    <a:pt x="22" y="7"/>
                    <a:pt x="22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8" y="3"/>
                    <a:pt x="16" y="2"/>
                  </a:cubicBezTo>
                  <a:cubicBezTo>
                    <a:pt x="14" y="0"/>
                    <a:pt x="12" y="1"/>
                    <a:pt x="12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7"/>
                    <a:pt x="7" y="8"/>
                  </a:cubicBezTo>
                  <a:cubicBezTo>
                    <a:pt x="6" y="10"/>
                    <a:pt x="4" y="10"/>
                    <a:pt x="4" y="10"/>
                  </a:cubicBezTo>
                  <a:cubicBezTo>
                    <a:pt x="4" y="10"/>
                    <a:pt x="4" y="13"/>
                    <a:pt x="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7"/>
                    <a:pt x="7" y="29"/>
                  </a:cubicBezTo>
                  <a:cubicBezTo>
                    <a:pt x="6" y="31"/>
                    <a:pt x="8" y="34"/>
                    <a:pt x="8" y="34"/>
                  </a:cubicBezTo>
                  <a:cubicBezTo>
                    <a:pt x="8" y="34"/>
                    <a:pt x="9" y="36"/>
                    <a:pt x="8" y="40"/>
                  </a:cubicBezTo>
                  <a:cubicBezTo>
                    <a:pt x="6" y="45"/>
                    <a:pt x="8" y="45"/>
                    <a:pt x="8" y="48"/>
                  </a:cubicBezTo>
                  <a:cubicBezTo>
                    <a:pt x="8" y="52"/>
                    <a:pt x="8" y="52"/>
                    <a:pt x="7" y="55"/>
                  </a:cubicBezTo>
                  <a:cubicBezTo>
                    <a:pt x="6" y="58"/>
                    <a:pt x="6" y="59"/>
                    <a:pt x="7" y="61"/>
                  </a:cubicBezTo>
                  <a:cubicBezTo>
                    <a:pt x="8" y="64"/>
                    <a:pt x="7" y="67"/>
                    <a:pt x="7" y="67"/>
                  </a:cubicBezTo>
                  <a:cubicBezTo>
                    <a:pt x="7" y="67"/>
                    <a:pt x="7" y="67"/>
                    <a:pt x="8" y="69"/>
                  </a:cubicBezTo>
                  <a:cubicBezTo>
                    <a:pt x="10" y="71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2" y="71"/>
                    <a:pt x="12" y="71"/>
                  </a:cubicBezTo>
                  <a:cubicBezTo>
                    <a:pt x="13" y="71"/>
                    <a:pt x="14" y="70"/>
                    <a:pt x="17" y="6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1" name="Freeform 321">
              <a:extLst>
                <a:ext uri="{FF2B5EF4-FFF2-40B4-BE49-F238E27FC236}">
                  <a16:creationId xmlns:a16="http://schemas.microsoft.com/office/drawing/2014/main" xmlns="" id="{E4B1B42D-BDD8-4551-808C-CFEBD7492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2029" y="3747016"/>
              <a:ext cx="88025" cy="260483"/>
            </a:xfrm>
            <a:custGeom>
              <a:avLst/>
              <a:gdLst>
                <a:gd name="T0" fmla="*/ 17 w 25"/>
                <a:gd name="T1" fmla="*/ 69 h 74"/>
                <a:gd name="T2" fmla="*/ 18 w 25"/>
                <a:gd name="T3" fmla="*/ 62 h 74"/>
                <a:gd name="T4" fmla="*/ 17 w 25"/>
                <a:gd name="T5" fmla="*/ 56 h 74"/>
                <a:gd name="T6" fmla="*/ 17 w 25"/>
                <a:gd name="T7" fmla="*/ 44 h 74"/>
                <a:gd name="T8" fmla="*/ 18 w 25"/>
                <a:gd name="T9" fmla="*/ 41 h 74"/>
                <a:gd name="T10" fmla="*/ 20 w 25"/>
                <a:gd name="T11" fmla="*/ 38 h 74"/>
                <a:gd name="T12" fmla="*/ 21 w 25"/>
                <a:gd name="T13" fmla="*/ 34 h 74"/>
                <a:gd name="T14" fmla="*/ 22 w 25"/>
                <a:gd name="T15" fmla="*/ 29 h 74"/>
                <a:gd name="T16" fmla="*/ 24 w 25"/>
                <a:gd name="T17" fmla="*/ 25 h 74"/>
                <a:gd name="T18" fmla="*/ 24 w 25"/>
                <a:gd name="T19" fmla="*/ 20 h 74"/>
                <a:gd name="T20" fmla="*/ 23 w 25"/>
                <a:gd name="T21" fmla="*/ 15 h 74"/>
                <a:gd name="T22" fmla="*/ 22 w 25"/>
                <a:gd name="T23" fmla="*/ 12 h 74"/>
                <a:gd name="T24" fmla="*/ 22 w 25"/>
                <a:gd name="T25" fmla="*/ 7 h 74"/>
                <a:gd name="T26" fmla="*/ 17 w 25"/>
                <a:gd name="T27" fmla="*/ 5 h 74"/>
                <a:gd name="T28" fmla="*/ 16 w 25"/>
                <a:gd name="T29" fmla="*/ 2 h 74"/>
                <a:gd name="T30" fmla="*/ 12 w 25"/>
                <a:gd name="T31" fmla="*/ 1 h 74"/>
                <a:gd name="T32" fmla="*/ 8 w 25"/>
                <a:gd name="T33" fmla="*/ 5 h 74"/>
                <a:gd name="T34" fmla="*/ 7 w 25"/>
                <a:gd name="T35" fmla="*/ 8 h 74"/>
                <a:gd name="T36" fmla="*/ 4 w 25"/>
                <a:gd name="T37" fmla="*/ 10 h 74"/>
                <a:gd name="T38" fmla="*/ 3 w 25"/>
                <a:gd name="T39" fmla="*/ 13 h 74"/>
                <a:gd name="T40" fmla="*/ 1 w 25"/>
                <a:gd name="T41" fmla="*/ 13 h 74"/>
                <a:gd name="T42" fmla="*/ 0 w 25"/>
                <a:gd name="T43" fmla="*/ 22 h 74"/>
                <a:gd name="T44" fmla="*/ 7 w 25"/>
                <a:gd name="T45" fmla="*/ 23 h 74"/>
                <a:gd name="T46" fmla="*/ 7 w 25"/>
                <a:gd name="T47" fmla="*/ 29 h 74"/>
                <a:gd name="T48" fmla="*/ 8 w 25"/>
                <a:gd name="T49" fmla="*/ 34 h 74"/>
                <a:gd name="T50" fmla="*/ 8 w 25"/>
                <a:gd name="T51" fmla="*/ 40 h 74"/>
                <a:gd name="T52" fmla="*/ 8 w 25"/>
                <a:gd name="T53" fmla="*/ 48 h 74"/>
                <a:gd name="T54" fmla="*/ 7 w 25"/>
                <a:gd name="T55" fmla="*/ 55 h 74"/>
                <a:gd name="T56" fmla="*/ 7 w 25"/>
                <a:gd name="T57" fmla="*/ 61 h 74"/>
                <a:gd name="T58" fmla="*/ 7 w 25"/>
                <a:gd name="T59" fmla="*/ 67 h 74"/>
                <a:gd name="T60" fmla="*/ 8 w 25"/>
                <a:gd name="T61" fmla="*/ 69 h 74"/>
                <a:gd name="T62" fmla="*/ 10 w 25"/>
                <a:gd name="T63" fmla="*/ 74 h 74"/>
                <a:gd name="T64" fmla="*/ 10 w 25"/>
                <a:gd name="T65" fmla="*/ 74 h 74"/>
                <a:gd name="T66" fmla="*/ 12 w 25"/>
                <a:gd name="T67" fmla="*/ 71 h 74"/>
                <a:gd name="T68" fmla="*/ 17 w 25"/>
                <a:gd name="T6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74">
                  <a:moveTo>
                    <a:pt x="17" y="69"/>
                  </a:moveTo>
                  <a:cubicBezTo>
                    <a:pt x="17" y="69"/>
                    <a:pt x="18" y="64"/>
                    <a:pt x="18" y="62"/>
                  </a:cubicBezTo>
                  <a:cubicBezTo>
                    <a:pt x="18" y="60"/>
                    <a:pt x="18" y="58"/>
                    <a:pt x="17" y="56"/>
                  </a:cubicBezTo>
                  <a:cubicBezTo>
                    <a:pt x="15" y="54"/>
                    <a:pt x="18" y="46"/>
                    <a:pt x="17" y="44"/>
                  </a:cubicBezTo>
                  <a:cubicBezTo>
                    <a:pt x="16" y="42"/>
                    <a:pt x="16" y="40"/>
                    <a:pt x="18" y="41"/>
                  </a:cubicBezTo>
                  <a:cubicBezTo>
                    <a:pt x="20" y="42"/>
                    <a:pt x="21" y="40"/>
                    <a:pt x="20" y="38"/>
                  </a:cubicBezTo>
                  <a:cubicBezTo>
                    <a:pt x="18" y="36"/>
                    <a:pt x="20" y="36"/>
                    <a:pt x="21" y="34"/>
                  </a:cubicBezTo>
                  <a:cubicBezTo>
                    <a:pt x="22" y="32"/>
                    <a:pt x="22" y="31"/>
                    <a:pt x="22" y="29"/>
                  </a:cubicBezTo>
                  <a:cubicBezTo>
                    <a:pt x="22" y="26"/>
                    <a:pt x="22" y="25"/>
                    <a:pt x="24" y="25"/>
                  </a:cubicBezTo>
                  <a:cubicBezTo>
                    <a:pt x="25" y="25"/>
                    <a:pt x="23" y="23"/>
                    <a:pt x="24" y="20"/>
                  </a:cubicBezTo>
                  <a:cubicBezTo>
                    <a:pt x="25" y="17"/>
                    <a:pt x="25" y="16"/>
                    <a:pt x="23" y="15"/>
                  </a:cubicBezTo>
                  <a:cubicBezTo>
                    <a:pt x="21" y="14"/>
                    <a:pt x="20" y="13"/>
                    <a:pt x="22" y="12"/>
                  </a:cubicBezTo>
                  <a:cubicBezTo>
                    <a:pt x="23" y="11"/>
                    <a:pt x="22" y="7"/>
                    <a:pt x="22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8" y="3"/>
                    <a:pt x="16" y="2"/>
                  </a:cubicBezTo>
                  <a:cubicBezTo>
                    <a:pt x="14" y="0"/>
                    <a:pt x="12" y="1"/>
                    <a:pt x="12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7"/>
                    <a:pt x="7" y="8"/>
                  </a:cubicBezTo>
                  <a:cubicBezTo>
                    <a:pt x="6" y="10"/>
                    <a:pt x="4" y="10"/>
                    <a:pt x="4" y="10"/>
                  </a:cubicBezTo>
                  <a:cubicBezTo>
                    <a:pt x="4" y="10"/>
                    <a:pt x="4" y="13"/>
                    <a:pt x="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7"/>
                    <a:pt x="7" y="29"/>
                  </a:cubicBezTo>
                  <a:cubicBezTo>
                    <a:pt x="6" y="31"/>
                    <a:pt x="8" y="34"/>
                    <a:pt x="8" y="34"/>
                  </a:cubicBezTo>
                  <a:cubicBezTo>
                    <a:pt x="8" y="34"/>
                    <a:pt x="9" y="36"/>
                    <a:pt x="8" y="40"/>
                  </a:cubicBezTo>
                  <a:cubicBezTo>
                    <a:pt x="6" y="45"/>
                    <a:pt x="8" y="45"/>
                    <a:pt x="8" y="48"/>
                  </a:cubicBezTo>
                  <a:cubicBezTo>
                    <a:pt x="8" y="52"/>
                    <a:pt x="8" y="52"/>
                    <a:pt x="7" y="55"/>
                  </a:cubicBezTo>
                  <a:cubicBezTo>
                    <a:pt x="6" y="58"/>
                    <a:pt x="6" y="59"/>
                    <a:pt x="7" y="61"/>
                  </a:cubicBezTo>
                  <a:cubicBezTo>
                    <a:pt x="8" y="64"/>
                    <a:pt x="7" y="67"/>
                    <a:pt x="7" y="67"/>
                  </a:cubicBezTo>
                  <a:cubicBezTo>
                    <a:pt x="7" y="67"/>
                    <a:pt x="7" y="67"/>
                    <a:pt x="8" y="69"/>
                  </a:cubicBezTo>
                  <a:cubicBezTo>
                    <a:pt x="10" y="71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2" y="71"/>
                    <a:pt x="12" y="71"/>
                  </a:cubicBezTo>
                  <a:cubicBezTo>
                    <a:pt x="13" y="71"/>
                    <a:pt x="14" y="70"/>
                    <a:pt x="17" y="69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2" name="Freeform 322">
              <a:extLst>
                <a:ext uri="{FF2B5EF4-FFF2-40B4-BE49-F238E27FC236}">
                  <a16:creationId xmlns:a16="http://schemas.microsoft.com/office/drawing/2014/main" xmlns="" id="{E8A4B1E7-6516-4ED0-BFD1-96029198E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4301" y="3527852"/>
              <a:ext cx="39521" cy="102397"/>
            </a:xfrm>
            <a:custGeom>
              <a:avLst/>
              <a:gdLst>
                <a:gd name="T0" fmla="*/ 3 w 11"/>
                <a:gd name="T1" fmla="*/ 29 h 29"/>
                <a:gd name="T2" fmla="*/ 8 w 11"/>
                <a:gd name="T3" fmla="*/ 15 h 29"/>
                <a:gd name="T4" fmla="*/ 10 w 11"/>
                <a:gd name="T5" fmla="*/ 13 h 29"/>
                <a:gd name="T6" fmla="*/ 10 w 11"/>
                <a:gd name="T7" fmla="*/ 3 h 29"/>
                <a:gd name="T8" fmla="*/ 8 w 11"/>
                <a:gd name="T9" fmla="*/ 2 h 29"/>
                <a:gd name="T10" fmla="*/ 8 w 11"/>
                <a:gd name="T11" fmla="*/ 2 h 29"/>
                <a:gd name="T12" fmla="*/ 4 w 11"/>
                <a:gd name="T13" fmla="*/ 3 h 29"/>
                <a:gd name="T14" fmla="*/ 1 w 11"/>
                <a:gd name="T15" fmla="*/ 5 h 29"/>
                <a:gd name="T16" fmla="*/ 0 w 11"/>
                <a:gd name="T17" fmla="*/ 29 h 29"/>
                <a:gd name="T18" fmla="*/ 3 w 11"/>
                <a:gd name="T1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9">
                  <a:moveTo>
                    <a:pt x="3" y="29"/>
                  </a:moveTo>
                  <a:cubicBezTo>
                    <a:pt x="6" y="26"/>
                    <a:pt x="11" y="17"/>
                    <a:pt x="8" y="15"/>
                  </a:cubicBezTo>
                  <a:cubicBezTo>
                    <a:pt x="8" y="15"/>
                    <a:pt x="10" y="13"/>
                    <a:pt x="10" y="13"/>
                  </a:cubicBezTo>
                  <a:cubicBezTo>
                    <a:pt x="11" y="9"/>
                    <a:pt x="10" y="7"/>
                    <a:pt x="10" y="3"/>
                  </a:cubicBezTo>
                  <a:cubicBezTo>
                    <a:pt x="9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29"/>
                    <a:pt x="0" y="29"/>
                    <a:pt x="0" y="29"/>
                  </a:cubicBezTo>
                  <a:lnTo>
                    <a:pt x="3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3" name="Freeform 323">
              <a:extLst>
                <a:ext uri="{FF2B5EF4-FFF2-40B4-BE49-F238E27FC236}">
                  <a16:creationId xmlns:a16="http://schemas.microsoft.com/office/drawing/2014/main" xmlns="" id="{C68CC933-DF85-4D4C-A491-4CFF4A070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4301" y="3527852"/>
              <a:ext cx="39521" cy="102397"/>
            </a:xfrm>
            <a:custGeom>
              <a:avLst/>
              <a:gdLst>
                <a:gd name="T0" fmla="*/ 3 w 11"/>
                <a:gd name="T1" fmla="*/ 29 h 29"/>
                <a:gd name="T2" fmla="*/ 8 w 11"/>
                <a:gd name="T3" fmla="*/ 15 h 29"/>
                <a:gd name="T4" fmla="*/ 10 w 11"/>
                <a:gd name="T5" fmla="*/ 13 h 29"/>
                <a:gd name="T6" fmla="*/ 10 w 11"/>
                <a:gd name="T7" fmla="*/ 3 h 29"/>
                <a:gd name="T8" fmla="*/ 8 w 11"/>
                <a:gd name="T9" fmla="*/ 2 h 29"/>
                <a:gd name="T10" fmla="*/ 8 w 11"/>
                <a:gd name="T11" fmla="*/ 2 h 29"/>
                <a:gd name="T12" fmla="*/ 4 w 11"/>
                <a:gd name="T13" fmla="*/ 3 h 29"/>
                <a:gd name="T14" fmla="*/ 1 w 11"/>
                <a:gd name="T15" fmla="*/ 5 h 29"/>
                <a:gd name="T16" fmla="*/ 0 w 11"/>
                <a:gd name="T17" fmla="*/ 29 h 29"/>
                <a:gd name="T18" fmla="*/ 3 w 11"/>
                <a:gd name="T1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9">
                  <a:moveTo>
                    <a:pt x="3" y="29"/>
                  </a:moveTo>
                  <a:cubicBezTo>
                    <a:pt x="6" y="26"/>
                    <a:pt x="11" y="17"/>
                    <a:pt x="8" y="15"/>
                  </a:cubicBezTo>
                  <a:cubicBezTo>
                    <a:pt x="8" y="15"/>
                    <a:pt x="10" y="13"/>
                    <a:pt x="10" y="13"/>
                  </a:cubicBezTo>
                  <a:cubicBezTo>
                    <a:pt x="11" y="9"/>
                    <a:pt x="10" y="7"/>
                    <a:pt x="10" y="3"/>
                  </a:cubicBezTo>
                  <a:cubicBezTo>
                    <a:pt x="9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29"/>
                    <a:pt x="0" y="29"/>
                    <a:pt x="0" y="29"/>
                  </a:cubicBezTo>
                  <a:lnTo>
                    <a:pt x="3" y="29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4" name="Freeform 324">
              <a:extLst>
                <a:ext uri="{FF2B5EF4-FFF2-40B4-BE49-F238E27FC236}">
                  <a16:creationId xmlns:a16="http://schemas.microsoft.com/office/drawing/2014/main" xmlns="" id="{1653DA8A-DB27-4082-B281-9DD9C7B03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734" y="2157175"/>
              <a:ext cx="125748" cy="88026"/>
            </a:xfrm>
            <a:custGeom>
              <a:avLst/>
              <a:gdLst>
                <a:gd name="T0" fmla="*/ 10 w 36"/>
                <a:gd name="T1" fmla="*/ 0 h 25"/>
                <a:gd name="T2" fmla="*/ 6 w 36"/>
                <a:gd name="T3" fmla="*/ 2 h 25"/>
                <a:gd name="T4" fmla="*/ 0 w 36"/>
                <a:gd name="T5" fmla="*/ 4 h 25"/>
                <a:gd name="T6" fmla="*/ 2 w 36"/>
                <a:gd name="T7" fmla="*/ 7 h 25"/>
                <a:gd name="T8" fmla="*/ 4 w 36"/>
                <a:gd name="T9" fmla="*/ 8 h 25"/>
                <a:gd name="T10" fmla="*/ 5 w 36"/>
                <a:gd name="T11" fmla="*/ 11 h 25"/>
                <a:gd name="T12" fmla="*/ 9 w 36"/>
                <a:gd name="T13" fmla="*/ 14 h 25"/>
                <a:gd name="T14" fmla="*/ 13 w 36"/>
                <a:gd name="T15" fmla="*/ 15 h 25"/>
                <a:gd name="T16" fmla="*/ 15 w 36"/>
                <a:gd name="T17" fmla="*/ 18 h 25"/>
                <a:gd name="T18" fmla="*/ 19 w 36"/>
                <a:gd name="T19" fmla="*/ 21 h 25"/>
                <a:gd name="T20" fmla="*/ 23 w 36"/>
                <a:gd name="T21" fmla="*/ 21 h 25"/>
                <a:gd name="T22" fmla="*/ 25 w 36"/>
                <a:gd name="T23" fmla="*/ 24 h 25"/>
                <a:gd name="T24" fmla="*/ 27 w 36"/>
                <a:gd name="T25" fmla="*/ 25 h 25"/>
                <a:gd name="T26" fmla="*/ 31 w 36"/>
                <a:gd name="T27" fmla="*/ 24 h 25"/>
                <a:gd name="T28" fmla="*/ 32 w 36"/>
                <a:gd name="T29" fmla="*/ 22 h 25"/>
                <a:gd name="T30" fmla="*/ 34 w 36"/>
                <a:gd name="T31" fmla="*/ 19 h 25"/>
                <a:gd name="T32" fmla="*/ 33 w 36"/>
                <a:gd name="T33" fmla="*/ 13 h 25"/>
                <a:gd name="T34" fmla="*/ 34 w 36"/>
                <a:gd name="T35" fmla="*/ 10 h 25"/>
                <a:gd name="T36" fmla="*/ 30 w 36"/>
                <a:gd name="T37" fmla="*/ 8 h 25"/>
                <a:gd name="T38" fmla="*/ 26 w 36"/>
                <a:gd name="T39" fmla="*/ 6 h 25"/>
                <a:gd name="T40" fmla="*/ 22 w 36"/>
                <a:gd name="T41" fmla="*/ 5 h 25"/>
                <a:gd name="T42" fmla="*/ 17 w 36"/>
                <a:gd name="T43" fmla="*/ 6 h 25"/>
                <a:gd name="T44" fmla="*/ 10 w 36"/>
                <a:gd name="T4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5">
                  <a:moveTo>
                    <a:pt x="10" y="0"/>
                  </a:moveTo>
                  <a:cubicBezTo>
                    <a:pt x="9" y="1"/>
                    <a:pt x="7" y="2"/>
                    <a:pt x="6" y="2"/>
                  </a:cubicBezTo>
                  <a:cubicBezTo>
                    <a:pt x="4" y="3"/>
                    <a:pt x="2" y="3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4" y="6"/>
                    <a:pt x="4" y="8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7" y="11"/>
                    <a:pt x="9" y="14"/>
                  </a:cubicBezTo>
                  <a:cubicBezTo>
                    <a:pt x="12" y="17"/>
                    <a:pt x="13" y="15"/>
                    <a:pt x="13" y="15"/>
                  </a:cubicBezTo>
                  <a:cubicBezTo>
                    <a:pt x="13" y="15"/>
                    <a:pt x="13" y="16"/>
                    <a:pt x="15" y="18"/>
                  </a:cubicBezTo>
                  <a:cubicBezTo>
                    <a:pt x="17" y="20"/>
                    <a:pt x="18" y="20"/>
                    <a:pt x="19" y="21"/>
                  </a:cubicBezTo>
                  <a:cubicBezTo>
                    <a:pt x="21" y="22"/>
                    <a:pt x="23" y="18"/>
                    <a:pt x="23" y="21"/>
                  </a:cubicBezTo>
                  <a:cubicBezTo>
                    <a:pt x="23" y="24"/>
                    <a:pt x="23" y="24"/>
                    <a:pt x="25" y="24"/>
                  </a:cubicBezTo>
                  <a:cubicBezTo>
                    <a:pt x="27" y="24"/>
                    <a:pt x="27" y="25"/>
                    <a:pt x="27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2" y="22"/>
                  </a:cubicBezTo>
                  <a:cubicBezTo>
                    <a:pt x="32" y="21"/>
                    <a:pt x="30" y="19"/>
                    <a:pt x="34" y="19"/>
                  </a:cubicBezTo>
                  <a:cubicBezTo>
                    <a:pt x="34" y="19"/>
                    <a:pt x="36" y="14"/>
                    <a:pt x="33" y="13"/>
                  </a:cubicBezTo>
                  <a:cubicBezTo>
                    <a:pt x="30" y="11"/>
                    <a:pt x="35" y="10"/>
                    <a:pt x="34" y="10"/>
                  </a:cubicBezTo>
                  <a:cubicBezTo>
                    <a:pt x="32" y="10"/>
                    <a:pt x="30" y="8"/>
                    <a:pt x="30" y="8"/>
                  </a:cubicBezTo>
                  <a:cubicBezTo>
                    <a:pt x="30" y="8"/>
                    <a:pt x="26" y="8"/>
                    <a:pt x="26" y="6"/>
                  </a:cubicBezTo>
                  <a:cubicBezTo>
                    <a:pt x="26" y="4"/>
                    <a:pt x="25" y="5"/>
                    <a:pt x="22" y="5"/>
                  </a:cubicBezTo>
                  <a:cubicBezTo>
                    <a:pt x="20" y="5"/>
                    <a:pt x="20" y="7"/>
                    <a:pt x="17" y="6"/>
                  </a:cubicBezTo>
                  <a:cubicBezTo>
                    <a:pt x="12" y="6"/>
                    <a:pt x="10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5" name="Freeform 325">
              <a:extLst>
                <a:ext uri="{FF2B5EF4-FFF2-40B4-BE49-F238E27FC236}">
                  <a16:creationId xmlns:a16="http://schemas.microsoft.com/office/drawing/2014/main" xmlns="" id="{43BCD4C7-0E24-4AC4-A7B4-6F3056DC0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734" y="2157175"/>
              <a:ext cx="125748" cy="88026"/>
            </a:xfrm>
            <a:custGeom>
              <a:avLst/>
              <a:gdLst>
                <a:gd name="T0" fmla="*/ 10 w 36"/>
                <a:gd name="T1" fmla="*/ 0 h 25"/>
                <a:gd name="T2" fmla="*/ 6 w 36"/>
                <a:gd name="T3" fmla="*/ 2 h 25"/>
                <a:gd name="T4" fmla="*/ 0 w 36"/>
                <a:gd name="T5" fmla="*/ 4 h 25"/>
                <a:gd name="T6" fmla="*/ 2 w 36"/>
                <a:gd name="T7" fmla="*/ 7 h 25"/>
                <a:gd name="T8" fmla="*/ 4 w 36"/>
                <a:gd name="T9" fmla="*/ 8 h 25"/>
                <a:gd name="T10" fmla="*/ 5 w 36"/>
                <a:gd name="T11" fmla="*/ 11 h 25"/>
                <a:gd name="T12" fmla="*/ 9 w 36"/>
                <a:gd name="T13" fmla="*/ 14 h 25"/>
                <a:gd name="T14" fmla="*/ 13 w 36"/>
                <a:gd name="T15" fmla="*/ 15 h 25"/>
                <a:gd name="T16" fmla="*/ 15 w 36"/>
                <a:gd name="T17" fmla="*/ 18 h 25"/>
                <a:gd name="T18" fmla="*/ 19 w 36"/>
                <a:gd name="T19" fmla="*/ 21 h 25"/>
                <a:gd name="T20" fmla="*/ 23 w 36"/>
                <a:gd name="T21" fmla="*/ 21 h 25"/>
                <a:gd name="T22" fmla="*/ 25 w 36"/>
                <a:gd name="T23" fmla="*/ 24 h 25"/>
                <a:gd name="T24" fmla="*/ 27 w 36"/>
                <a:gd name="T25" fmla="*/ 25 h 25"/>
                <a:gd name="T26" fmla="*/ 31 w 36"/>
                <a:gd name="T27" fmla="*/ 24 h 25"/>
                <a:gd name="T28" fmla="*/ 32 w 36"/>
                <a:gd name="T29" fmla="*/ 22 h 25"/>
                <a:gd name="T30" fmla="*/ 34 w 36"/>
                <a:gd name="T31" fmla="*/ 19 h 25"/>
                <a:gd name="T32" fmla="*/ 33 w 36"/>
                <a:gd name="T33" fmla="*/ 13 h 25"/>
                <a:gd name="T34" fmla="*/ 34 w 36"/>
                <a:gd name="T35" fmla="*/ 10 h 25"/>
                <a:gd name="T36" fmla="*/ 30 w 36"/>
                <a:gd name="T37" fmla="*/ 8 h 25"/>
                <a:gd name="T38" fmla="*/ 26 w 36"/>
                <a:gd name="T39" fmla="*/ 6 h 25"/>
                <a:gd name="T40" fmla="*/ 22 w 36"/>
                <a:gd name="T41" fmla="*/ 5 h 25"/>
                <a:gd name="T42" fmla="*/ 17 w 36"/>
                <a:gd name="T43" fmla="*/ 6 h 25"/>
                <a:gd name="T44" fmla="*/ 10 w 36"/>
                <a:gd name="T4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5">
                  <a:moveTo>
                    <a:pt x="10" y="0"/>
                  </a:moveTo>
                  <a:cubicBezTo>
                    <a:pt x="9" y="1"/>
                    <a:pt x="7" y="2"/>
                    <a:pt x="6" y="2"/>
                  </a:cubicBezTo>
                  <a:cubicBezTo>
                    <a:pt x="4" y="3"/>
                    <a:pt x="2" y="3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4" y="6"/>
                    <a:pt x="4" y="8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7" y="11"/>
                    <a:pt x="9" y="14"/>
                  </a:cubicBezTo>
                  <a:cubicBezTo>
                    <a:pt x="12" y="17"/>
                    <a:pt x="13" y="15"/>
                    <a:pt x="13" y="15"/>
                  </a:cubicBezTo>
                  <a:cubicBezTo>
                    <a:pt x="13" y="15"/>
                    <a:pt x="13" y="16"/>
                    <a:pt x="15" y="18"/>
                  </a:cubicBezTo>
                  <a:cubicBezTo>
                    <a:pt x="17" y="20"/>
                    <a:pt x="18" y="20"/>
                    <a:pt x="19" y="21"/>
                  </a:cubicBezTo>
                  <a:cubicBezTo>
                    <a:pt x="21" y="22"/>
                    <a:pt x="23" y="18"/>
                    <a:pt x="23" y="21"/>
                  </a:cubicBezTo>
                  <a:cubicBezTo>
                    <a:pt x="23" y="24"/>
                    <a:pt x="23" y="24"/>
                    <a:pt x="25" y="24"/>
                  </a:cubicBezTo>
                  <a:cubicBezTo>
                    <a:pt x="27" y="24"/>
                    <a:pt x="27" y="25"/>
                    <a:pt x="27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2" y="22"/>
                  </a:cubicBezTo>
                  <a:cubicBezTo>
                    <a:pt x="32" y="21"/>
                    <a:pt x="30" y="19"/>
                    <a:pt x="34" y="19"/>
                  </a:cubicBezTo>
                  <a:cubicBezTo>
                    <a:pt x="34" y="19"/>
                    <a:pt x="36" y="14"/>
                    <a:pt x="33" y="13"/>
                  </a:cubicBezTo>
                  <a:cubicBezTo>
                    <a:pt x="30" y="11"/>
                    <a:pt x="35" y="10"/>
                    <a:pt x="34" y="10"/>
                  </a:cubicBezTo>
                  <a:cubicBezTo>
                    <a:pt x="32" y="10"/>
                    <a:pt x="30" y="8"/>
                    <a:pt x="30" y="8"/>
                  </a:cubicBezTo>
                  <a:cubicBezTo>
                    <a:pt x="30" y="8"/>
                    <a:pt x="26" y="8"/>
                    <a:pt x="26" y="6"/>
                  </a:cubicBezTo>
                  <a:cubicBezTo>
                    <a:pt x="26" y="4"/>
                    <a:pt x="25" y="5"/>
                    <a:pt x="22" y="5"/>
                  </a:cubicBezTo>
                  <a:cubicBezTo>
                    <a:pt x="20" y="5"/>
                    <a:pt x="20" y="7"/>
                    <a:pt x="17" y="6"/>
                  </a:cubicBezTo>
                  <a:cubicBezTo>
                    <a:pt x="12" y="6"/>
                    <a:pt x="10" y="0"/>
                    <a:pt x="10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6" name="Freeform 326">
              <a:extLst>
                <a:ext uri="{FF2B5EF4-FFF2-40B4-BE49-F238E27FC236}">
                  <a16:creationId xmlns:a16="http://schemas.microsoft.com/office/drawing/2014/main" xmlns="" id="{5BD5D84E-C9BB-4545-A747-CE9294CAE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370" y="1923639"/>
              <a:ext cx="229940" cy="226350"/>
            </a:xfrm>
            <a:custGeom>
              <a:avLst/>
              <a:gdLst>
                <a:gd name="T0" fmla="*/ 18 w 65"/>
                <a:gd name="T1" fmla="*/ 15 h 64"/>
                <a:gd name="T2" fmla="*/ 24 w 65"/>
                <a:gd name="T3" fmla="*/ 11 h 64"/>
                <a:gd name="T4" fmla="*/ 28 w 65"/>
                <a:gd name="T5" fmla="*/ 8 h 64"/>
                <a:gd name="T6" fmla="*/ 30 w 65"/>
                <a:gd name="T7" fmla="*/ 3 h 64"/>
                <a:gd name="T8" fmla="*/ 36 w 65"/>
                <a:gd name="T9" fmla="*/ 3 h 64"/>
                <a:gd name="T10" fmla="*/ 38 w 65"/>
                <a:gd name="T11" fmla="*/ 5 h 64"/>
                <a:gd name="T12" fmla="*/ 42 w 65"/>
                <a:gd name="T13" fmla="*/ 4 h 64"/>
                <a:gd name="T14" fmla="*/ 46 w 65"/>
                <a:gd name="T15" fmla="*/ 5 h 64"/>
                <a:gd name="T16" fmla="*/ 51 w 65"/>
                <a:gd name="T17" fmla="*/ 9 h 64"/>
                <a:gd name="T18" fmla="*/ 54 w 65"/>
                <a:gd name="T19" fmla="*/ 13 h 64"/>
                <a:gd name="T20" fmla="*/ 56 w 65"/>
                <a:gd name="T21" fmla="*/ 20 h 64"/>
                <a:gd name="T22" fmla="*/ 57 w 65"/>
                <a:gd name="T23" fmla="*/ 27 h 64"/>
                <a:gd name="T24" fmla="*/ 63 w 65"/>
                <a:gd name="T25" fmla="*/ 32 h 64"/>
                <a:gd name="T26" fmla="*/ 63 w 65"/>
                <a:gd name="T27" fmla="*/ 39 h 64"/>
                <a:gd name="T28" fmla="*/ 57 w 65"/>
                <a:gd name="T29" fmla="*/ 39 h 64"/>
                <a:gd name="T30" fmla="*/ 60 w 65"/>
                <a:gd name="T31" fmla="*/ 44 h 64"/>
                <a:gd name="T32" fmla="*/ 60 w 65"/>
                <a:gd name="T33" fmla="*/ 55 h 64"/>
                <a:gd name="T34" fmla="*/ 57 w 65"/>
                <a:gd name="T35" fmla="*/ 55 h 64"/>
                <a:gd name="T36" fmla="*/ 55 w 65"/>
                <a:gd name="T37" fmla="*/ 58 h 64"/>
                <a:gd name="T38" fmla="*/ 52 w 65"/>
                <a:gd name="T39" fmla="*/ 61 h 64"/>
                <a:gd name="T40" fmla="*/ 45 w 65"/>
                <a:gd name="T41" fmla="*/ 61 h 64"/>
                <a:gd name="T42" fmla="*/ 41 w 65"/>
                <a:gd name="T43" fmla="*/ 61 h 64"/>
                <a:gd name="T44" fmla="*/ 37 w 65"/>
                <a:gd name="T45" fmla="*/ 59 h 64"/>
                <a:gd name="T46" fmla="*/ 36 w 65"/>
                <a:gd name="T47" fmla="*/ 62 h 64"/>
                <a:gd name="T48" fmla="*/ 35 w 65"/>
                <a:gd name="T49" fmla="*/ 60 h 64"/>
                <a:gd name="T50" fmla="*/ 32 w 65"/>
                <a:gd name="T51" fmla="*/ 60 h 64"/>
                <a:gd name="T52" fmla="*/ 24 w 65"/>
                <a:gd name="T53" fmla="*/ 60 h 64"/>
                <a:gd name="T54" fmla="*/ 15 w 65"/>
                <a:gd name="T55" fmla="*/ 58 h 64"/>
                <a:gd name="T56" fmla="*/ 9 w 65"/>
                <a:gd name="T57" fmla="*/ 59 h 64"/>
                <a:gd name="T58" fmla="*/ 5 w 65"/>
                <a:gd name="T59" fmla="*/ 61 h 64"/>
                <a:gd name="T60" fmla="*/ 1 w 65"/>
                <a:gd name="T61" fmla="*/ 60 h 64"/>
                <a:gd name="T62" fmla="*/ 0 w 65"/>
                <a:gd name="T63" fmla="*/ 53 h 64"/>
                <a:gd name="T64" fmla="*/ 2 w 65"/>
                <a:gd name="T65" fmla="*/ 45 h 64"/>
                <a:gd name="T66" fmla="*/ 0 w 65"/>
                <a:gd name="T67" fmla="*/ 38 h 64"/>
                <a:gd name="T68" fmla="*/ 4 w 65"/>
                <a:gd name="T69" fmla="*/ 36 h 64"/>
                <a:gd name="T70" fmla="*/ 9 w 65"/>
                <a:gd name="T71" fmla="*/ 36 h 64"/>
                <a:gd name="T72" fmla="*/ 10 w 65"/>
                <a:gd name="T73" fmla="*/ 33 h 64"/>
                <a:gd name="T74" fmla="*/ 14 w 65"/>
                <a:gd name="T75" fmla="*/ 33 h 64"/>
                <a:gd name="T76" fmla="*/ 14 w 65"/>
                <a:gd name="T77" fmla="*/ 28 h 64"/>
                <a:gd name="T78" fmla="*/ 17 w 65"/>
                <a:gd name="T79" fmla="*/ 20 h 64"/>
                <a:gd name="T80" fmla="*/ 18 w 65"/>
                <a:gd name="T81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" h="64">
                  <a:moveTo>
                    <a:pt x="18" y="15"/>
                  </a:moveTo>
                  <a:cubicBezTo>
                    <a:pt x="18" y="15"/>
                    <a:pt x="21" y="9"/>
                    <a:pt x="24" y="11"/>
                  </a:cubicBezTo>
                  <a:cubicBezTo>
                    <a:pt x="28" y="13"/>
                    <a:pt x="28" y="12"/>
                    <a:pt x="28" y="8"/>
                  </a:cubicBezTo>
                  <a:cubicBezTo>
                    <a:pt x="28" y="4"/>
                    <a:pt x="30" y="3"/>
                    <a:pt x="30" y="3"/>
                  </a:cubicBezTo>
                  <a:cubicBezTo>
                    <a:pt x="30" y="3"/>
                    <a:pt x="34" y="5"/>
                    <a:pt x="36" y="3"/>
                  </a:cubicBezTo>
                  <a:cubicBezTo>
                    <a:pt x="37" y="0"/>
                    <a:pt x="36" y="7"/>
                    <a:pt x="38" y="5"/>
                  </a:cubicBezTo>
                  <a:cubicBezTo>
                    <a:pt x="40" y="4"/>
                    <a:pt x="42" y="4"/>
                    <a:pt x="42" y="4"/>
                  </a:cubicBezTo>
                  <a:cubicBezTo>
                    <a:pt x="42" y="4"/>
                    <a:pt x="44" y="4"/>
                    <a:pt x="46" y="5"/>
                  </a:cubicBezTo>
                  <a:cubicBezTo>
                    <a:pt x="48" y="6"/>
                    <a:pt x="51" y="6"/>
                    <a:pt x="51" y="9"/>
                  </a:cubicBezTo>
                  <a:cubicBezTo>
                    <a:pt x="51" y="11"/>
                    <a:pt x="54" y="9"/>
                    <a:pt x="54" y="13"/>
                  </a:cubicBezTo>
                  <a:cubicBezTo>
                    <a:pt x="54" y="16"/>
                    <a:pt x="56" y="16"/>
                    <a:pt x="56" y="20"/>
                  </a:cubicBezTo>
                  <a:cubicBezTo>
                    <a:pt x="56" y="24"/>
                    <a:pt x="55" y="26"/>
                    <a:pt x="57" y="27"/>
                  </a:cubicBezTo>
                  <a:cubicBezTo>
                    <a:pt x="59" y="29"/>
                    <a:pt x="62" y="29"/>
                    <a:pt x="63" y="32"/>
                  </a:cubicBezTo>
                  <a:cubicBezTo>
                    <a:pt x="64" y="35"/>
                    <a:pt x="65" y="38"/>
                    <a:pt x="63" y="39"/>
                  </a:cubicBezTo>
                  <a:cubicBezTo>
                    <a:pt x="60" y="39"/>
                    <a:pt x="59" y="36"/>
                    <a:pt x="57" y="39"/>
                  </a:cubicBezTo>
                  <a:cubicBezTo>
                    <a:pt x="56" y="42"/>
                    <a:pt x="60" y="42"/>
                    <a:pt x="60" y="44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59" y="55"/>
                    <a:pt x="57" y="55"/>
                  </a:cubicBezTo>
                  <a:cubicBezTo>
                    <a:pt x="55" y="55"/>
                    <a:pt x="55" y="55"/>
                    <a:pt x="55" y="58"/>
                  </a:cubicBezTo>
                  <a:cubicBezTo>
                    <a:pt x="54" y="61"/>
                    <a:pt x="55" y="62"/>
                    <a:pt x="52" y="61"/>
                  </a:cubicBezTo>
                  <a:cubicBezTo>
                    <a:pt x="50" y="61"/>
                    <a:pt x="47" y="60"/>
                    <a:pt x="45" y="61"/>
                  </a:cubicBezTo>
                  <a:cubicBezTo>
                    <a:pt x="43" y="61"/>
                    <a:pt x="43" y="59"/>
                    <a:pt x="41" y="61"/>
                  </a:cubicBezTo>
                  <a:cubicBezTo>
                    <a:pt x="39" y="62"/>
                    <a:pt x="38" y="59"/>
                    <a:pt x="37" y="59"/>
                  </a:cubicBezTo>
                  <a:cubicBezTo>
                    <a:pt x="37" y="60"/>
                    <a:pt x="36" y="62"/>
                    <a:pt x="36" y="62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4" y="60"/>
                    <a:pt x="32" y="60"/>
                  </a:cubicBezTo>
                  <a:cubicBezTo>
                    <a:pt x="29" y="60"/>
                    <a:pt x="27" y="61"/>
                    <a:pt x="24" y="60"/>
                  </a:cubicBezTo>
                  <a:cubicBezTo>
                    <a:pt x="22" y="59"/>
                    <a:pt x="18" y="59"/>
                    <a:pt x="15" y="58"/>
                  </a:cubicBezTo>
                  <a:cubicBezTo>
                    <a:pt x="13" y="58"/>
                    <a:pt x="9" y="59"/>
                    <a:pt x="9" y="59"/>
                  </a:cubicBezTo>
                  <a:cubicBezTo>
                    <a:pt x="9" y="59"/>
                    <a:pt x="6" y="64"/>
                    <a:pt x="5" y="61"/>
                  </a:cubicBezTo>
                  <a:cubicBezTo>
                    <a:pt x="4" y="57"/>
                    <a:pt x="1" y="60"/>
                    <a:pt x="1" y="60"/>
                  </a:cubicBezTo>
                  <a:cubicBezTo>
                    <a:pt x="1" y="60"/>
                    <a:pt x="0" y="55"/>
                    <a:pt x="0" y="53"/>
                  </a:cubicBezTo>
                  <a:cubicBezTo>
                    <a:pt x="0" y="51"/>
                    <a:pt x="4" y="47"/>
                    <a:pt x="2" y="45"/>
                  </a:cubicBezTo>
                  <a:cubicBezTo>
                    <a:pt x="0" y="43"/>
                    <a:pt x="0" y="38"/>
                    <a:pt x="0" y="38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0" y="33"/>
                    <a:pt x="1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1"/>
                    <a:pt x="14" y="28"/>
                  </a:cubicBezTo>
                  <a:cubicBezTo>
                    <a:pt x="13" y="25"/>
                    <a:pt x="15" y="22"/>
                    <a:pt x="17" y="20"/>
                  </a:cubicBezTo>
                  <a:cubicBezTo>
                    <a:pt x="19" y="18"/>
                    <a:pt x="18" y="15"/>
                    <a:pt x="18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7" name="Freeform 327">
              <a:extLst>
                <a:ext uri="{FF2B5EF4-FFF2-40B4-BE49-F238E27FC236}">
                  <a16:creationId xmlns:a16="http://schemas.microsoft.com/office/drawing/2014/main" xmlns="" id="{280DAD80-0AD2-465A-87A6-31107A037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370" y="1923639"/>
              <a:ext cx="229940" cy="226350"/>
            </a:xfrm>
            <a:custGeom>
              <a:avLst/>
              <a:gdLst>
                <a:gd name="T0" fmla="*/ 18 w 65"/>
                <a:gd name="T1" fmla="*/ 15 h 64"/>
                <a:gd name="T2" fmla="*/ 24 w 65"/>
                <a:gd name="T3" fmla="*/ 11 h 64"/>
                <a:gd name="T4" fmla="*/ 28 w 65"/>
                <a:gd name="T5" fmla="*/ 8 h 64"/>
                <a:gd name="T6" fmla="*/ 30 w 65"/>
                <a:gd name="T7" fmla="*/ 3 h 64"/>
                <a:gd name="T8" fmla="*/ 36 w 65"/>
                <a:gd name="T9" fmla="*/ 3 h 64"/>
                <a:gd name="T10" fmla="*/ 38 w 65"/>
                <a:gd name="T11" fmla="*/ 5 h 64"/>
                <a:gd name="T12" fmla="*/ 42 w 65"/>
                <a:gd name="T13" fmla="*/ 4 h 64"/>
                <a:gd name="T14" fmla="*/ 46 w 65"/>
                <a:gd name="T15" fmla="*/ 5 h 64"/>
                <a:gd name="T16" fmla="*/ 51 w 65"/>
                <a:gd name="T17" fmla="*/ 9 h 64"/>
                <a:gd name="T18" fmla="*/ 54 w 65"/>
                <a:gd name="T19" fmla="*/ 13 h 64"/>
                <a:gd name="T20" fmla="*/ 56 w 65"/>
                <a:gd name="T21" fmla="*/ 20 h 64"/>
                <a:gd name="T22" fmla="*/ 57 w 65"/>
                <a:gd name="T23" fmla="*/ 27 h 64"/>
                <a:gd name="T24" fmla="*/ 63 w 65"/>
                <a:gd name="T25" fmla="*/ 32 h 64"/>
                <a:gd name="T26" fmla="*/ 63 w 65"/>
                <a:gd name="T27" fmla="*/ 39 h 64"/>
                <a:gd name="T28" fmla="*/ 57 w 65"/>
                <a:gd name="T29" fmla="*/ 39 h 64"/>
                <a:gd name="T30" fmla="*/ 60 w 65"/>
                <a:gd name="T31" fmla="*/ 44 h 64"/>
                <a:gd name="T32" fmla="*/ 60 w 65"/>
                <a:gd name="T33" fmla="*/ 55 h 64"/>
                <a:gd name="T34" fmla="*/ 57 w 65"/>
                <a:gd name="T35" fmla="*/ 55 h 64"/>
                <a:gd name="T36" fmla="*/ 55 w 65"/>
                <a:gd name="T37" fmla="*/ 58 h 64"/>
                <a:gd name="T38" fmla="*/ 52 w 65"/>
                <a:gd name="T39" fmla="*/ 61 h 64"/>
                <a:gd name="T40" fmla="*/ 45 w 65"/>
                <a:gd name="T41" fmla="*/ 61 h 64"/>
                <a:gd name="T42" fmla="*/ 41 w 65"/>
                <a:gd name="T43" fmla="*/ 61 h 64"/>
                <a:gd name="T44" fmla="*/ 37 w 65"/>
                <a:gd name="T45" fmla="*/ 59 h 64"/>
                <a:gd name="T46" fmla="*/ 36 w 65"/>
                <a:gd name="T47" fmla="*/ 62 h 64"/>
                <a:gd name="T48" fmla="*/ 35 w 65"/>
                <a:gd name="T49" fmla="*/ 60 h 64"/>
                <a:gd name="T50" fmla="*/ 32 w 65"/>
                <a:gd name="T51" fmla="*/ 60 h 64"/>
                <a:gd name="T52" fmla="*/ 24 w 65"/>
                <a:gd name="T53" fmla="*/ 60 h 64"/>
                <a:gd name="T54" fmla="*/ 15 w 65"/>
                <a:gd name="T55" fmla="*/ 58 h 64"/>
                <a:gd name="T56" fmla="*/ 9 w 65"/>
                <a:gd name="T57" fmla="*/ 59 h 64"/>
                <a:gd name="T58" fmla="*/ 5 w 65"/>
                <a:gd name="T59" fmla="*/ 61 h 64"/>
                <a:gd name="T60" fmla="*/ 1 w 65"/>
                <a:gd name="T61" fmla="*/ 60 h 64"/>
                <a:gd name="T62" fmla="*/ 0 w 65"/>
                <a:gd name="T63" fmla="*/ 53 h 64"/>
                <a:gd name="T64" fmla="*/ 2 w 65"/>
                <a:gd name="T65" fmla="*/ 45 h 64"/>
                <a:gd name="T66" fmla="*/ 0 w 65"/>
                <a:gd name="T67" fmla="*/ 38 h 64"/>
                <a:gd name="T68" fmla="*/ 4 w 65"/>
                <a:gd name="T69" fmla="*/ 36 h 64"/>
                <a:gd name="T70" fmla="*/ 9 w 65"/>
                <a:gd name="T71" fmla="*/ 36 h 64"/>
                <a:gd name="T72" fmla="*/ 10 w 65"/>
                <a:gd name="T73" fmla="*/ 33 h 64"/>
                <a:gd name="T74" fmla="*/ 14 w 65"/>
                <a:gd name="T75" fmla="*/ 33 h 64"/>
                <a:gd name="T76" fmla="*/ 14 w 65"/>
                <a:gd name="T77" fmla="*/ 28 h 64"/>
                <a:gd name="T78" fmla="*/ 17 w 65"/>
                <a:gd name="T79" fmla="*/ 20 h 64"/>
                <a:gd name="T80" fmla="*/ 18 w 65"/>
                <a:gd name="T81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" h="64">
                  <a:moveTo>
                    <a:pt x="18" y="15"/>
                  </a:moveTo>
                  <a:cubicBezTo>
                    <a:pt x="18" y="15"/>
                    <a:pt x="21" y="9"/>
                    <a:pt x="24" y="11"/>
                  </a:cubicBezTo>
                  <a:cubicBezTo>
                    <a:pt x="28" y="13"/>
                    <a:pt x="28" y="12"/>
                    <a:pt x="28" y="8"/>
                  </a:cubicBezTo>
                  <a:cubicBezTo>
                    <a:pt x="28" y="4"/>
                    <a:pt x="30" y="3"/>
                    <a:pt x="30" y="3"/>
                  </a:cubicBezTo>
                  <a:cubicBezTo>
                    <a:pt x="30" y="3"/>
                    <a:pt x="34" y="5"/>
                    <a:pt x="36" y="3"/>
                  </a:cubicBezTo>
                  <a:cubicBezTo>
                    <a:pt x="37" y="0"/>
                    <a:pt x="36" y="7"/>
                    <a:pt x="38" y="5"/>
                  </a:cubicBezTo>
                  <a:cubicBezTo>
                    <a:pt x="40" y="4"/>
                    <a:pt x="42" y="4"/>
                    <a:pt x="42" y="4"/>
                  </a:cubicBezTo>
                  <a:cubicBezTo>
                    <a:pt x="42" y="4"/>
                    <a:pt x="44" y="4"/>
                    <a:pt x="46" y="5"/>
                  </a:cubicBezTo>
                  <a:cubicBezTo>
                    <a:pt x="48" y="6"/>
                    <a:pt x="51" y="6"/>
                    <a:pt x="51" y="9"/>
                  </a:cubicBezTo>
                  <a:cubicBezTo>
                    <a:pt x="51" y="11"/>
                    <a:pt x="54" y="9"/>
                    <a:pt x="54" y="13"/>
                  </a:cubicBezTo>
                  <a:cubicBezTo>
                    <a:pt x="54" y="16"/>
                    <a:pt x="56" y="16"/>
                    <a:pt x="56" y="20"/>
                  </a:cubicBezTo>
                  <a:cubicBezTo>
                    <a:pt x="56" y="24"/>
                    <a:pt x="55" y="26"/>
                    <a:pt x="57" y="27"/>
                  </a:cubicBezTo>
                  <a:cubicBezTo>
                    <a:pt x="59" y="29"/>
                    <a:pt x="62" y="29"/>
                    <a:pt x="63" y="32"/>
                  </a:cubicBezTo>
                  <a:cubicBezTo>
                    <a:pt x="64" y="35"/>
                    <a:pt x="65" y="38"/>
                    <a:pt x="63" y="39"/>
                  </a:cubicBezTo>
                  <a:cubicBezTo>
                    <a:pt x="60" y="39"/>
                    <a:pt x="59" y="36"/>
                    <a:pt x="57" y="39"/>
                  </a:cubicBezTo>
                  <a:cubicBezTo>
                    <a:pt x="56" y="42"/>
                    <a:pt x="60" y="42"/>
                    <a:pt x="60" y="44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59" y="55"/>
                    <a:pt x="57" y="55"/>
                  </a:cubicBezTo>
                  <a:cubicBezTo>
                    <a:pt x="55" y="55"/>
                    <a:pt x="55" y="55"/>
                    <a:pt x="55" y="58"/>
                  </a:cubicBezTo>
                  <a:cubicBezTo>
                    <a:pt x="54" y="61"/>
                    <a:pt x="55" y="62"/>
                    <a:pt x="52" y="61"/>
                  </a:cubicBezTo>
                  <a:cubicBezTo>
                    <a:pt x="50" y="61"/>
                    <a:pt x="47" y="60"/>
                    <a:pt x="45" y="61"/>
                  </a:cubicBezTo>
                  <a:cubicBezTo>
                    <a:pt x="43" y="61"/>
                    <a:pt x="43" y="59"/>
                    <a:pt x="41" y="61"/>
                  </a:cubicBezTo>
                  <a:cubicBezTo>
                    <a:pt x="39" y="62"/>
                    <a:pt x="38" y="59"/>
                    <a:pt x="37" y="59"/>
                  </a:cubicBezTo>
                  <a:cubicBezTo>
                    <a:pt x="37" y="60"/>
                    <a:pt x="36" y="62"/>
                    <a:pt x="36" y="62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4" y="60"/>
                    <a:pt x="32" y="60"/>
                  </a:cubicBezTo>
                  <a:cubicBezTo>
                    <a:pt x="29" y="60"/>
                    <a:pt x="27" y="61"/>
                    <a:pt x="24" y="60"/>
                  </a:cubicBezTo>
                  <a:cubicBezTo>
                    <a:pt x="22" y="59"/>
                    <a:pt x="18" y="59"/>
                    <a:pt x="15" y="58"/>
                  </a:cubicBezTo>
                  <a:cubicBezTo>
                    <a:pt x="13" y="58"/>
                    <a:pt x="9" y="59"/>
                    <a:pt x="9" y="59"/>
                  </a:cubicBezTo>
                  <a:cubicBezTo>
                    <a:pt x="9" y="59"/>
                    <a:pt x="6" y="64"/>
                    <a:pt x="5" y="61"/>
                  </a:cubicBezTo>
                  <a:cubicBezTo>
                    <a:pt x="4" y="57"/>
                    <a:pt x="1" y="60"/>
                    <a:pt x="1" y="60"/>
                  </a:cubicBezTo>
                  <a:cubicBezTo>
                    <a:pt x="1" y="60"/>
                    <a:pt x="0" y="55"/>
                    <a:pt x="0" y="53"/>
                  </a:cubicBezTo>
                  <a:cubicBezTo>
                    <a:pt x="0" y="51"/>
                    <a:pt x="4" y="47"/>
                    <a:pt x="2" y="45"/>
                  </a:cubicBezTo>
                  <a:cubicBezTo>
                    <a:pt x="0" y="43"/>
                    <a:pt x="0" y="38"/>
                    <a:pt x="0" y="38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0" y="33"/>
                    <a:pt x="1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1"/>
                    <a:pt x="14" y="28"/>
                  </a:cubicBezTo>
                  <a:cubicBezTo>
                    <a:pt x="13" y="25"/>
                    <a:pt x="15" y="22"/>
                    <a:pt x="17" y="20"/>
                  </a:cubicBezTo>
                  <a:cubicBezTo>
                    <a:pt x="19" y="18"/>
                    <a:pt x="18" y="15"/>
                    <a:pt x="18" y="15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8" name="Freeform 328">
              <a:extLst>
                <a:ext uri="{FF2B5EF4-FFF2-40B4-BE49-F238E27FC236}">
                  <a16:creationId xmlns:a16="http://schemas.microsoft.com/office/drawing/2014/main" xmlns="" id="{1FBD4248-FFDD-46DE-9268-1139F613D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638" y="3278148"/>
              <a:ext cx="25150" cy="19762"/>
            </a:xfrm>
            <a:custGeom>
              <a:avLst/>
              <a:gdLst>
                <a:gd name="T0" fmla="*/ 1 w 7"/>
                <a:gd name="T1" fmla="*/ 0 h 6"/>
                <a:gd name="T2" fmla="*/ 0 w 7"/>
                <a:gd name="T3" fmla="*/ 4 h 6"/>
                <a:gd name="T4" fmla="*/ 4 w 7"/>
                <a:gd name="T5" fmla="*/ 0 h 6"/>
                <a:gd name="T6" fmla="*/ 1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1" y="2"/>
                    <a:pt x="0" y="2"/>
                    <a:pt x="0" y="4"/>
                  </a:cubicBezTo>
                  <a:cubicBezTo>
                    <a:pt x="6" y="6"/>
                    <a:pt x="7" y="6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9" name="Freeform 329">
              <a:extLst>
                <a:ext uri="{FF2B5EF4-FFF2-40B4-BE49-F238E27FC236}">
                  <a16:creationId xmlns:a16="http://schemas.microsoft.com/office/drawing/2014/main" xmlns="" id="{4C5A1DF4-B2B6-4A78-95B1-D591DCDFC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638" y="3278148"/>
              <a:ext cx="25150" cy="19762"/>
            </a:xfrm>
            <a:custGeom>
              <a:avLst/>
              <a:gdLst>
                <a:gd name="T0" fmla="*/ 1 w 7"/>
                <a:gd name="T1" fmla="*/ 0 h 6"/>
                <a:gd name="T2" fmla="*/ 0 w 7"/>
                <a:gd name="T3" fmla="*/ 4 h 6"/>
                <a:gd name="T4" fmla="*/ 4 w 7"/>
                <a:gd name="T5" fmla="*/ 0 h 6"/>
                <a:gd name="T6" fmla="*/ 1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1" y="2"/>
                    <a:pt x="0" y="2"/>
                    <a:pt x="0" y="4"/>
                  </a:cubicBezTo>
                  <a:cubicBezTo>
                    <a:pt x="6" y="6"/>
                    <a:pt x="7" y="6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0" name="Freeform 330">
              <a:extLst>
                <a:ext uri="{FF2B5EF4-FFF2-40B4-BE49-F238E27FC236}">
                  <a16:creationId xmlns:a16="http://schemas.microsoft.com/office/drawing/2014/main" xmlns="" id="{123F2A65-3A9F-42BC-B542-D05F9E8E2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8140" y="3235033"/>
              <a:ext cx="165269" cy="240721"/>
            </a:xfrm>
            <a:custGeom>
              <a:avLst/>
              <a:gdLst>
                <a:gd name="T0" fmla="*/ 8 w 47"/>
                <a:gd name="T1" fmla="*/ 55 h 68"/>
                <a:gd name="T2" fmla="*/ 16 w 47"/>
                <a:gd name="T3" fmla="*/ 53 h 68"/>
                <a:gd name="T4" fmla="*/ 19 w 47"/>
                <a:gd name="T5" fmla="*/ 51 h 68"/>
                <a:gd name="T6" fmla="*/ 21 w 47"/>
                <a:gd name="T7" fmla="*/ 52 h 68"/>
                <a:gd name="T8" fmla="*/ 25 w 47"/>
                <a:gd name="T9" fmla="*/ 47 h 68"/>
                <a:gd name="T10" fmla="*/ 24 w 47"/>
                <a:gd name="T11" fmla="*/ 44 h 68"/>
                <a:gd name="T12" fmla="*/ 26 w 47"/>
                <a:gd name="T13" fmla="*/ 41 h 68"/>
                <a:gd name="T14" fmla="*/ 24 w 47"/>
                <a:gd name="T15" fmla="*/ 35 h 68"/>
                <a:gd name="T16" fmla="*/ 32 w 47"/>
                <a:gd name="T17" fmla="*/ 41 h 68"/>
                <a:gd name="T18" fmla="*/ 37 w 47"/>
                <a:gd name="T19" fmla="*/ 47 h 68"/>
                <a:gd name="T20" fmla="*/ 38 w 47"/>
                <a:gd name="T21" fmla="*/ 50 h 68"/>
                <a:gd name="T22" fmla="*/ 41 w 47"/>
                <a:gd name="T23" fmla="*/ 62 h 68"/>
                <a:gd name="T24" fmla="*/ 43 w 47"/>
                <a:gd name="T25" fmla="*/ 64 h 68"/>
                <a:gd name="T26" fmla="*/ 47 w 47"/>
                <a:gd name="T27" fmla="*/ 63 h 68"/>
                <a:gd name="T28" fmla="*/ 46 w 47"/>
                <a:gd name="T29" fmla="*/ 56 h 68"/>
                <a:gd name="T30" fmla="*/ 44 w 47"/>
                <a:gd name="T31" fmla="*/ 48 h 68"/>
                <a:gd name="T32" fmla="*/ 40 w 47"/>
                <a:gd name="T33" fmla="*/ 37 h 68"/>
                <a:gd name="T34" fmla="*/ 35 w 47"/>
                <a:gd name="T35" fmla="*/ 41 h 68"/>
                <a:gd name="T36" fmla="*/ 36 w 47"/>
                <a:gd name="T37" fmla="*/ 32 h 68"/>
                <a:gd name="T38" fmla="*/ 40 w 47"/>
                <a:gd name="T39" fmla="*/ 23 h 68"/>
                <a:gd name="T40" fmla="*/ 44 w 47"/>
                <a:gd name="T41" fmla="*/ 16 h 68"/>
                <a:gd name="T42" fmla="*/ 33 w 47"/>
                <a:gd name="T43" fmla="*/ 17 h 68"/>
                <a:gd name="T44" fmla="*/ 22 w 47"/>
                <a:gd name="T45" fmla="*/ 18 h 68"/>
                <a:gd name="T46" fmla="*/ 19 w 47"/>
                <a:gd name="T47" fmla="*/ 11 h 68"/>
                <a:gd name="T48" fmla="*/ 16 w 47"/>
                <a:gd name="T49" fmla="*/ 3 h 68"/>
                <a:gd name="T50" fmla="*/ 7 w 47"/>
                <a:gd name="T51" fmla="*/ 0 h 68"/>
                <a:gd name="T52" fmla="*/ 9 w 47"/>
                <a:gd name="T53" fmla="*/ 9 h 68"/>
                <a:gd name="T54" fmla="*/ 3 w 47"/>
                <a:gd name="T55" fmla="*/ 14 h 68"/>
                <a:gd name="T56" fmla="*/ 1 w 47"/>
                <a:gd name="T57" fmla="*/ 23 h 68"/>
                <a:gd name="T58" fmla="*/ 7 w 47"/>
                <a:gd name="T59" fmla="*/ 28 h 68"/>
                <a:gd name="T60" fmla="*/ 7 w 47"/>
                <a:gd name="T61" fmla="*/ 37 h 68"/>
                <a:gd name="T62" fmla="*/ 10 w 47"/>
                <a:gd name="T63" fmla="*/ 47 h 68"/>
                <a:gd name="T64" fmla="*/ 8 w 47"/>
                <a:gd name="T65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68">
                  <a:moveTo>
                    <a:pt x="8" y="53"/>
                  </a:moveTo>
                  <a:cubicBezTo>
                    <a:pt x="8" y="53"/>
                    <a:pt x="8" y="55"/>
                    <a:pt x="8" y="55"/>
                  </a:cubicBezTo>
                  <a:cubicBezTo>
                    <a:pt x="13" y="56"/>
                    <a:pt x="12" y="53"/>
                    <a:pt x="14" y="53"/>
                  </a:cubicBezTo>
                  <a:cubicBezTo>
                    <a:pt x="14" y="52"/>
                    <a:pt x="16" y="53"/>
                    <a:pt x="16" y="53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7" y="51"/>
                    <a:pt x="17" y="52"/>
                    <a:pt x="19" y="51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21" y="50"/>
                    <a:pt x="20" y="51"/>
                    <a:pt x="21" y="52"/>
                  </a:cubicBezTo>
                  <a:cubicBezTo>
                    <a:pt x="22" y="51"/>
                    <a:pt x="24" y="51"/>
                    <a:pt x="24" y="51"/>
                  </a:cubicBezTo>
                  <a:cubicBezTo>
                    <a:pt x="24" y="50"/>
                    <a:pt x="26" y="48"/>
                    <a:pt x="25" y="47"/>
                  </a:cubicBezTo>
                  <a:cubicBezTo>
                    <a:pt x="24" y="46"/>
                    <a:pt x="24" y="47"/>
                    <a:pt x="24" y="45"/>
                  </a:cubicBezTo>
                  <a:cubicBezTo>
                    <a:pt x="23" y="46"/>
                    <a:pt x="24" y="44"/>
                    <a:pt x="24" y="44"/>
                  </a:cubicBezTo>
                  <a:cubicBezTo>
                    <a:pt x="22" y="45"/>
                    <a:pt x="23" y="43"/>
                    <a:pt x="23" y="43"/>
                  </a:cubicBezTo>
                  <a:cubicBezTo>
                    <a:pt x="24" y="42"/>
                    <a:pt x="25" y="42"/>
                    <a:pt x="26" y="41"/>
                  </a:cubicBezTo>
                  <a:cubicBezTo>
                    <a:pt x="25" y="39"/>
                    <a:pt x="25" y="38"/>
                    <a:pt x="24" y="37"/>
                  </a:cubicBezTo>
                  <a:cubicBezTo>
                    <a:pt x="23" y="37"/>
                    <a:pt x="24" y="35"/>
                    <a:pt x="24" y="35"/>
                  </a:cubicBezTo>
                  <a:cubicBezTo>
                    <a:pt x="26" y="36"/>
                    <a:pt x="27" y="40"/>
                    <a:pt x="29" y="41"/>
                  </a:cubicBezTo>
                  <a:cubicBezTo>
                    <a:pt x="30" y="41"/>
                    <a:pt x="31" y="40"/>
                    <a:pt x="32" y="41"/>
                  </a:cubicBezTo>
                  <a:cubicBezTo>
                    <a:pt x="33" y="41"/>
                    <a:pt x="32" y="42"/>
                    <a:pt x="33" y="43"/>
                  </a:cubicBezTo>
                  <a:cubicBezTo>
                    <a:pt x="34" y="43"/>
                    <a:pt x="37" y="46"/>
                    <a:pt x="37" y="47"/>
                  </a:cubicBezTo>
                  <a:cubicBezTo>
                    <a:pt x="37" y="47"/>
                    <a:pt x="37" y="48"/>
                    <a:pt x="37" y="49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9" y="54"/>
                    <a:pt x="38" y="57"/>
                    <a:pt x="39" y="60"/>
                  </a:cubicBezTo>
                  <a:cubicBezTo>
                    <a:pt x="39" y="61"/>
                    <a:pt x="41" y="62"/>
                    <a:pt x="41" y="62"/>
                  </a:cubicBezTo>
                  <a:cubicBezTo>
                    <a:pt x="42" y="64"/>
                    <a:pt x="43" y="66"/>
                    <a:pt x="43" y="68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9" y="24"/>
                    <a:pt x="40" y="23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1" name="Freeform 331">
              <a:extLst>
                <a:ext uri="{FF2B5EF4-FFF2-40B4-BE49-F238E27FC236}">
                  <a16:creationId xmlns:a16="http://schemas.microsoft.com/office/drawing/2014/main" xmlns="" id="{F713170C-D62A-4CF8-8D84-D9778FCC1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8140" y="3235033"/>
              <a:ext cx="165269" cy="240721"/>
            </a:xfrm>
            <a:custGeom>
              <a:avLst/>
              <a:gdLst>
                <a:gd name="T0" fmla="*/ 8 w 47"/>
                <a:gd name="T1" fmla="*/ 55 h 68"/>
                <a:gd name="T2" fmla="*/ 16 w 47"/>
                <a:gd name="T3" fmla="*/ 53 h 68"/>
                <a:gd name="T4" fmla="*/ 19 w 47"/>
                <a:gd name="T5" fmla="*/ 51 h 68"/>
                <a:gd name="T6" fmla="*/ 21 w 47"/>
                <a:gd name="T7" fmla="*/ 52 h 68"/>
                <a:gd name="T8" fmla="*/ 25 w 47"/>
                <a:gd name="T9" fmla="*/ 47 h 68"/>
                <a:gd name="T10" fmla="*/ 24 w 47"/>
                <a:gd name="T11" fmla="*/ 44 h 68"/>
                <a:gd name="T12" fmla="*/ 26 w 47"/>
                <a:gd name="T13" fmla="*/ 41 h 68"/>
                <a:gd name="T14" fmla="*/ 24 w 47"/>
                <a:gd name="T15" fmla="*/ 35 h 68"/>
                <a:gd name="T16" fmla="*/ 32 w 47"/>
                <a:gd name="T17" fmla="*/ 41 h 68"/>
                <a:gd name="T18" fmla="*/ 37 w 47"/>
                <a:gd name="T19" fmla="*/ 47 h 68"/>
                <a:gd name="T20" fmla="*/ 38 w 47"/>
                <a:gd name="T21" fmla="*/ 50 h 68"/>
                <a:gd name="T22" fmla="*/ 41 w 47"/>
                <a:gd name="T23" fmla="*/ 62 h 68"/>
                <a:gd name="T24" fmla="*/ 43 w 47"/>
                <a:gd name="T25" fmla="*/ 64 h 68"/>
                <a:gd name="T26" fmla="*/ 47 w 47"/>
                <a:gd name="T27" fmla="*/ 63 h 68"/>
                <a:gd name="T28" fmla="*/ 46 w 47"/>
                <a:gd name="T29" fmla="*/ 56 h 68"/>
                <a:gd name="T30" fmla="*/ 44 w 47"/>
                <a:gd name="T31" fmla="*/ 48 h 68"/>
                <a:gd name="T32" fmla="*/ 40 w 47"/>
                <a:gd name="T33" fmla="*/ 37 h 68"/>
                <a:gd name="T34" fmla="*/ 35 w 47"/>
                <a:gd name="T35" fmla="*/ 41 h 68"/>
                <a:gd name="T36" fmla="*/ 36 w 47"/>
                <a:gd name="T37" fmla="*/ 32 h 68"/>
                <a:gd name="T38" fmla="*/ 40 w 47"/>
                <a:gd name="T39" fmla="*/ 23 h 68"/>
                <a:gd name="T40" fmla="*/ 44 w 47"/>
                <a:gd name="T41" fmla="*/ 16 h 68"/>
                <a:gd name="T42" fmla="*/ 33 w 47"/>
                <a:gd name="T43" fmla="*/ 17 h 68"/>
                <a:gd name="T44" fmla="*/ 22 w 47"/>
                <a:gd name="T45" fmla="*/ 18 h 68"/>
                <a:gd name="T46" fmla="*/ 19 w 47"/>
                <a:gd name="T47" fmla="*/ 11 h 68"/>
                <a:gd name="T48" fmla="*/ 16 w 47"/>
                <a:gd name="T49" fmla="*/ 3 h 68"/>
                <a:gd name="T50" fmla="*/ 7 w 47"/>
                <a:gd name="T51" fmla="*/ 0 h 68"/>
                <a:gd name="T52" fmla="*/ 9 w 47"/>
                <a:gd name="T53" fmla="*/ 9 h 68"/>
                <a:gd name="T54" fmla="*/ 3 w 47"/>
                <a:gd name="T55" fmla="*/ 14 h 68"/>
                <a:gd name="T56" fmla="*/ 1 w 47"/>
                <a:gd name="T57" fmla="*/ 23 h 68"/>
                <a:gd name="T58" fmla="*/ 7 w 47"/>
                <a:gd name="T59" fmla="*/ 28 h 68"/>
                <a:gd name="T60" fmla="*/ 7 w 47"/>
                <a:gd name="T61" fmla="*/ 37 h 68"/>
                <a:gd name="T62" fmla="*/ 10 w 47"/>
                <a:gd name="T63" fmla="*/ 47 h 68"/>
                <a:gd name="T64" fmla="*/ 8 w 47"/>
                <a:gd name="T65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68">
                  <a:moveTo>
                    <a:pt x="8" y="53"/>
                  </a:moveTo>
                  <a:cubicBezTo>
                    <a:pt x="8" y="53"/>
                    <a:pt x="8" y="55"/>
                    <a:pt x="8" y="55"/>
                  </a:cubicBezTo>
                  <a:cubicBezTo>
                    <a:pt x="13" y="56"/>
                    <a:pt x="12" y="53"/>
                    <a:pt x="14" y="53"/>
                  </a:cubicBezTo>
                  <a:cubicBezTo>
                    <a:pt x="14" y="52"/>
                    <a:pt x="16" y="53"/>
                    <a:pt x="16" y="53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7" y="51"/>
                    <a:pt x="17" y="52"/>
                    <a:pt x="19" y="51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21" y="50"/>
                    <a:pt x="20" y="51"/>
                    <a:pt x="21" y="52"/>
                  </a:cubicBezTo>
                  <a:cubicBezTo>
                    <a:pt x="22" y="51"/>
                    <a:pt x="24" y="51"/>
                    <a:pt x="24" y="51"/>
                  </a:cubicBezTo>
                  <a:cubicBezTo>
                    <a:pt x="24" y="50"/>
                    <a:pt x="26" y="48"/>
                    <a:pt x="25" y="47"/>
                  </a:cubicBezTo>
                  <a:cubicBezTo>
                    <a:pt x="24" y="46"/>
                    <a:pt x="24" y="47"/>
                    <a:pt x="24" y="45"/>
                  </a:cubicBezTo>
                  <a:cubicBezTo>
                    <a:pt x="23" y="46"/>
                    <a:pt x="24" y="44"/>
                    <a:pt x="24" y="44"/>
                  </a:cubicBezTo>
                  <a:cubicBezTo>
                    <a:pt x="22" y="45"/>
                    <a:pt x="23" y="43"/>
                    <a:pt x="23" y="43"/>
                  </a:cubicBezTo>
                  <a:cubicBezTo>
                    <a:pt x="24" y="42"/>
                    <a:pt x="25" y="42"/>
                    <a:pt x="26" y="41"/>
                  </a:cubicBezTo>
                  <a:cubicBezTo>
                    <a:pt x="25" y="39"/>
                    <a:pt x="25" y="38"/>
                    <a:pt x="24" y="37"/>
                  </a:cubicBezTo>
                  <a:cubicBezTo>
                    <a:pt x="23" y="37"/>
                    <a:pt x="24" y="35"/>
                    <a:pt x="24" y="35"/>
                  </a:cubicBezTo>
                  <a:cubicBezTo>
                    <a:pt x="26" y="36"/>
                    <a:pt x="27" y="40"/>
                    <a:pt x="29" y="41"/>
                  </a:cubicBezTo>
                  <a:cubicBezTo>
                    <a:pt x="30" y="41"/>
                    <a:pt x="31" y="40"/>
                    <a:pt x="32" y="41"/>
                  </a:cubicBezTo>
                  <a:cubicBezTo>
                    <a:pt x="33" y="41"/>
                    <a:pt x="32" y="42"/>
                    <a:pt x="33" y="43"/>
                  </a:cubicBezTo>
                  <a:cubicBezTo>
                    <a:pt x="34" y="43"/>
                    <a:pt x="37" y="46"/>
                    <a:pt x="37" y="47"/>
                  </a:cubicBezTo>
                  <a:cubicBezTo>
                    <a:pt x="37" y="47"/>
                    <a:pt x="37" y="48"/>
                    <a:pt x="37" y="49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9" y="54"/>
                    <a:pt x="38" y="57"/>
                    <a:pt x="39" y="60"/>
                  </a:cubicBezTo>
                  <a:cubicBezTo>
                    <a:pt x="39" y="61"/>
                    <a:pt x="41" y="62"/>
                    <a:pt x="41" y="62"/>
                  </a:cubicBezTo>
                  <a:cubicBezTo>
                    <a:pt x="42" y="64"/>
                    <a:pt x="43" y="66"/>
                    <a:pt x="43" y="68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9" y="24"/>
                    <a:pt x="40" y="23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2" name="Freeform 332">
              <a:extLst>
                <a:ext uri="{FF2B5EF4-FFF2-40B4-BE49-F238E27FC236}">
                  <a16:creationId xmlns:a16="http://schemas.microsoft.com/office/drawing/2014/main" xmlns="" id="{F8959A7B-93CE-4408-BC3F-42F46A3129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4725" y="2586521"/>
              <a:ext cx="154492" cy="138326"/>
            </a:xfrm>
            <a:custGeom>
              <a:avLst/>
              <a:gdLst>
                <a:gd name="T0" fmla="*/ 33 w 44"/>
                <a:gd name="T1" fmla="*/ 5 h 39"/>
                <a:gd name="T2" fmla="*/ 29 w 44"/>
                <a:gd name="T3" fmla="*/ 11 h 39"/>
                <a:gd name="T4" fmla="*/ 25 w 44"/>
                <a:gd name="T5" fmla="*/ 7 h 39"/>
                <a:gd name="T6" fmla="*/ 21 w 44"/>
                <a:gd name="T7" fmla="*/ 3 h 39"/>
                <a:gd name="T8" fmla="*/ 18 w 44"/>
                <a:gd name="T9" fmla="*/ 0 h 39"/>
                <a:gd name="T10" fmla="*/ 15 w 44"/>
                <a:gd name="T11" fmla="*/ 3 h 39"/>
                <a:gd name="T12" fmla="*/ 17 w 44"/>
                <a:gd name="T13" fmla="*/ 7 h 39"/>
                <a:gd name="T14" fmla="*/ 12 w 44"/>
                <a:gd name="T15" fmla="*/ 5 h 39"/>
                <a:gd name="T16" fmla="*/ 8 w 44"/>
                <a:gd name="T17" fmla="*/ 2 h 39"/>
                <a:gd name="T18" fmla="*/ 5 w 44"/>
                <a:gd name="T19" fmla="*/ 3 h 39"/>
                <a:gd name="T20" fmla="*/ 2 w 44"/>
                <a:gd name="T21" fmla="*/ 7 h 39"/>
                <a:gd name="T22" fmla="*/ 2 w 44"/>
                <a:gd name="T23" fmla="*/ 10 h 39"/>
                <a:gd name="T24" fmla="*/ 5 w 44"/>
                <a:gd name="T25" fmla="*/ 10 h 39"/>
                <a:gd name="T26" fmla="*/ 8 w 44"/>
                <a:gd name="T27" fmla="*/ 13 h 39"/>
                <a:gd name="T28" fmla="*/ 7 w 44"/>
                <a:gd name="T29" fmla="*/ 17 h 39"/>
                <a:gd name="T30" fmla="*/ 11 w 44"/>
                <a:gd name="T31" fmla="*/ 19 h 39"/>
                <a:gd name="T32" fmla="*/ 13 w 44"/>
                <a:gd name="T33" fmla="*/ 21 h 39"/>
                <a:gd name="T34" fmla="*/ 11 w 44"/>
                <a:gd name="T35" fmla="*/ 23 h 39"/>
                <a:gd name="T36" fmla="*/ 14 w 44"/>
                <a:gd name="T37" fmla="*/ 26 h 39"/>
                <a:gd name="T38" fmla="*/ 17 w 44"/>
                <a:gd name="T39" fmla="*/ 27 h 39"/>
                <a:gd name="T40" fmla="*/ 18 w 44"/>
                <a:gd name="T41" fmla="*/ 32 h 39"/>
                <a:gd name="T42" fmla="*/ 22 w 44"/>
                <a:gd name="T43" fmla="*/ 28 h 39"/>
                <a:gd name="T44" fmla="*/ 25 w 44"/>
                <a:gd name="T45" fmla="*/ 27 h 39"/>
                <a:gd name="T46" fmla="*/ 26 w 44"/>
                <a:gd name="T47" fmla="*/ 31 h 39"/>
                <a:gd name="T48" fmla="*/ 26 w 44"/>
                <a:gd name="T49" fmla="*/ 34 h 39"/>
                <a:gd name="T50" fmla="*/ 28 w 44"/>
                <a:gd name="T51" fmla="*/ 37 h 39"/>
                <a:gd name="T52" fmla="*/ 31 w 44"/>
                <a:gd name="T53" fmla="*/ 39 h 39"/>
                <a:gd name="T54" fmla="*/ 31 w 44"/>
                <a:gd name="T55" fmla="*/ 34 h 39"/>
                <a:gd name="T56" fmla="*/ 34 w 44"/>
                <a:gd name="T57" fmla="*/ 32 h 39"/>
                <a:gd name="T58" fmla="*/ 33 w 44"/>
                <a:gd name="T59" fmla="*/ 30 h 39"/>
                <a:gd name="T60" fmla="*/ 36 w 44"/>
                <a:gd name="T61" fmla="*/ 26 h 39"/>
                <a:gd name="T62" fmla="*/ 36 w 44"/>
                <a:gd name="T63" fmla="*/ 20 h 39"/>
                <a:gd name="T64" fmla="*/ 44 w 44"/>
                <a:gd name="T65" fmla="*/ 16 h 39"/>
                <a:gd name="T66" fmla="*/ 42 w 44"/>
                <a:gd name="T67" fmla="*/ 14 h 39"/>
                <a:gd name="T68" fmla="*/ 40 w 44"/>
                <a:gd name="T69" fmla="*/ 14 h 39"/>
                <a:gd name="T70" fmla="*/ 35 w 44"/>
                <a:gd name="T71" fmla="*/ 9 h 39"/>
                <a:gd name="T72" fmla="*/ 33 w 44"/>
                <a:gd name="T73" fmla="*/ 5 h 39"/>
                <a:gd name="T74" fmla="*/ 0 w 44"/>
                <a:gd name="T75" fmla="*/ 28 h 39"/>
                <a:gd name="T76" fmla="*/ 2 w 44"/>
                <a:gd name="T77" fmla="*/ 31 h 39"/>
                <a:gd name="T78" fmla="*/ 6 w 44"/>
                <a:gd name="T79" fmla="*/ 35 h 39"/>
                <a:gd name="T80" fmla="*/ 9 w 44"/>
                <a:gd name="T81" fmla="*/ 36 h 39"/>
                <a:gd name="T82" fmla="*/ 13 w 44"/>
                <a:gd name="T83" fmla="*/ 35 h 39"/>
                <a:gd name="T84" fmla="*/ 10 w 44"/>
                <a:gd name="T85" fmla="*/ 31 h 39"/>
                <a:gd name="T86" fmla="*/ 7 w 44"/>
                <a:gd name="T87" fmla="*/ 28 h 39"/>
                <a:gd name="T88" fmla="*/ 3 w 44"/>
                <a:gd name="T89" fmla="*/ 27 h 39"/>
                <a:gd name="T90" fmla="*/ 0 w 44"/>
                <a:gd name="T91" fmla="*/ 28 h 39"/>
                <a:gd name="T92" fmla="*/ 21 w 44"/>
                <a:gd name="T93" fmla="*/ 27 h 39"/>
                <a:gd name="T94" fmla="*/ 15 w 44"/>
                <a:gd name="T95" fmla="*/ 19 h 39"/>
                <a:gd name="T96" fmla="*/ 19 w 44"/>
                <a:gd name="T97" fmla="*/ 18 h 39"/>
                <a:gd name="T98" fmla="*/ 20 w 44"/>
                <a:gd name="T99" fmla="*/ 20 h 39"/>
                <a:gd name="T100" fmla="*/ 19 w 44"/>
                <a:gd name="T101" fmla="*/ 20 h 39"/>
                <a:gd name="T102" fmla="*/ 20 w 44"/>
                <a:gd name="T103" fmla="*/ 23 h 39"/>
                <a:gd name="T104" fmla="*/ 23 w 44"/>
                <a:gd name="T105" fmla="*/ 25 h 39"/>
                <a:gd name="T106" fmla="*/ 21 w 44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" h="39">
                  <a:moveTo>
                    <a:pt x="33" y="5"/>
                  </a:moveTo>
                  <a:cubicBezTo>
                    <a:pt x="33" y="5"/>
                    <a:pt x="30" y="11"/>
                    <a:pt x="29" y="11"/>
                  </a:cubicBezTo>
                  <a:cubicBezTo>
                    <a:pt x="27" y="11"/>
                    <a:pt x="26" y="10"/>
                    <a:pt x="25" y="7"/>
                  </a:cubicBezTo>
                  <a:cubicBezTo>
                    <a:pt x="24" y="5"/>
                    <a:pt x="23" y="5"/>
                    <a:pt x="21" y="3"/>
                  </a:cubicBezTo>
                  <a:cubicBezTo>
                    <a:pt x="20" y="1"/>
                    <a:pt x="18" y="0"/>
                    <a:pt x="18" y="0"/>
                  </a:cubicBezTo>
                  <a:cubicBezTo>
                    <a:pt x="18" y="0"/>
                    <a:pt x="14" y="1"/>
                    <a:pt x="15" y="3"/>
                  </a:cubicBezTo>
                  <a:cubicBezTo>
                    <a:pt x="17" y="4"/>
                    <a:pt x="18" y="6"/>
                    <a:pt x="17" y="7"/>
                  </a:cubicBezTo>
                  <a:cubicBezTo>
                    <a:pt x="16" y="9"/>
                    <a:pt x="12" y="5"/>
                    <a:pt x="12" y="5"/>
                  </a:cubicBezTo>
                  <a:cubicBezTo>
                    <a:pt x="12" y="5"/>
                    <a:pt x="11" y="2"/>
                    <a:pt x="8" y="2"/>
                  </a:cubicBezTo>
                  <a:cubicBezTo>
                    <a:pt x="6" y="2"/>
                    <a:pt x="6" y="1"/>
                    <a:pt x="5" y="3"/>
                  </a:cubicBezTo>
                  <a:cubicBezTo>
                    <a:pt x="4" y="5"/>
                    <a:pt x="2" y="7"/>
                    <a:pt x="2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4" y="12"/>
                    <a:pt x="5" y="10"/>
                  </a:cubicBezTo>
                  <a:cubicBezTo>
                    <a:pt x="6" y="8"/>
                    <a:pt x="7" y="12"/>
                    <a:pt x="8" y="13"/>
                  </a:cubicBezTo>
                  <a:cubicBezTo>
                    <a:pt x="10" y="13"/>
                    <a:pt x="7" y="17"/>
                    <a:pt x="7" y="17"/>
                  </a:cubicBezTo>
                  <a:cubicBezTo>
                    <a:pt x="7" y="17"/>
                    <a:pt x="9" y="18"/>
                    <a:pt x="11" y="19"/>
                  </a:cubicBezTo>
                  <a:cubicBezTo>
                    <a:pt x="12" y="20"/>
                    <a:pt x="13" y="21"/>
                    <a:pt x="13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2" y="26"/>
                    <a:pt x="14" y="26"/>
                  </a:cubicBezTo>
                  <a:cubicBezTo>
                    <a:pt x="16" y="27"/>
                    <a:pt x="17" y="26"/>
                    <a:pt x="17" y="27"/>
                  </a:cubicBezTo>
                  <a:cubicBezTo>
                    <a:pt x="16" y="29"/>
                    <a:pt x="18" y="32"/>
                    <a:pt x="18" y="32"/>
                  </a:cubicBezTo>
                  <a:cubicBezTo>
                    <a:pt x="18" y="32"/>
                    <a:pt x="20" y="29"/>
                    <a:pt x="22" y="28"/>
                  </a:cubicBezTo>
                  <a:cubicBezTo>
                    <a:pt x="24" y="28"/>
                    <a:pt x="23" y="25"/>
                    <a:pt x="25" y="27"/>
                  </a:cubicBezTo>
                  <a:cubicBezTo>
                    <a:pt x="26" y="29"/>
                    <a:pt x="27" y="31"/>
                    <a:pt x="26" y="31"/>
                  </a:cubicBezTo>
                  <a:cubicBezTo>
                    <a:pt x="23" y="31"/>
                    <a:pt x="27" y="32"/>
                    <a:pt x="26" y="34"/>
                  </a:cubicBezTo>
                  <a:cubicBezTo>
                    <a:pt x="27" y="36"/>
                    <a:pt x="26" y="36"/>
                    <a:pt x="28" y="37"/>
                  </a:cubicBezTo>
                  <a:cubicBezTo>
                    <a:pt x="29" y="38"/>
                    <a:pt x="31" y="39"/>
                    <a:pt x="31" y="39"/>
                  </a:cubicBezTo>
                  <a:cubicBezTo>
                    <a:pt x="31" y="37"/>
                    <a:pt x="31" y="36"/>
                    <a:pt x="31" y="34"/>
                  </a:cubicBezTo>
                  <a:cubicBezTo>
                    <a:pt x="33" y="33"/>
                    <a:pt x="33" y="33"/>
                    <a:pt x="34" y="32"/>
                  </a:cubicBezTo>
                  <a:cubicBezTo>
                    <a:pt x="34" y="31"/>
                    <a:pt x="34" y="30"/>
                    <a:pt x="33" y="30"/>
                  </a:cubicBezTo>
                  <a:cubicBezTo>
                    <a:pt x="33" y="30"/>
                    <a:pt x="35" y="26"/>
                    <a:pt x="36" y="26"/>
                  </a:cubicBezTo>
                  <a:cubicBezTo>
                    <a:pt x="36" y="24"/>
                    <a:pt x="35" y="22"/>
                    <a:pt x="36" y="20"/>
                  </a:cubicBezTo>
                  <a:cubicBezTo>
                    <a:pt x="36" y="18"/>
                    <a:pt x="41" y="16"/>
                    <a:pt x="44" y="16"/>
                  </a:cubicBezTo>
                  <a:cubicBezTo>
                    <a:pt x="43" y="15"/>
                    <a:pt x="43" y="14"/>
                    <a:pt x="42" y="14"/>
                  </a:cubicBezTo>
                  <a:cubicBezTo>
                    <a:pt x="42" y="14"/>
                    <a:pt x="41" y="14"/>
                    <a:pt x="40" y="14"/>
                  </a:cubicBezTo>
                  <a:cubicBezTo>
                    <a:pt x="39" y="13"/>
                    <a:pt x="36" y="11"/>
                    <a:pt x="35" y="9"/>
                  </a:cubicBezTo>
                  <a:cubicBezTo>
                    <a:pt x="34" y="8"/>
                    <a:pt x="34" y="6"/>
                    <a:pt x="33" y="5"/>
                  </a:cubicBezTo>
                  <a:close/>
                  <a:moveTo>
                    <a:pt x="0" y="28"/>
                  </a:moveTo>
                  <a:cubicBezTo>
                    <a:pt x="0" y="28"/>
                    <a:pt x="0" y="29"/>
                    <a:pt x="2" y="31"/>
                  </a:cubicBezTo>
                  <a:cubicBezTo>
                    <a:pt x="4" y="32"/>
                    <a:pt x="4" y="34"/>
                    <a:pt x="6" y="35"/>
                  </a:cubicBezTo>
                  <a:cubicBezTo>
                    <a:pt x="7" y="36"/>
                    <a:pt x="7" y="36"/>
                    <a:pt x="9" y="36"/>
                  </a:cubicBezTo>
                  <a:cubicBezTo>
                    <a:pt x="10" y="36"/>
                    <a:pt x="13" y="35"/>
                    <a:pt x="13" y="35"/>
                  </a:cubicBezTo>
                  <a:cubicBezTo>
                    <a:pt x="13" y="35"/>
                    <a:pt x="13" y="33"/>
                    <a:pt x="10" y="31"/>
                  </a:cubicBezTo>
                  <a:cubicBezTo>
                    <a:pt x="8" y="29"/>
                    <a:pt x="7" y="28"/>
                    <a:pt x="7" y="28"/>
                  </a:cubicBezTo>
                  <a:cubicBezTo>
                    <a:pt x="7" y="28"/>
                    <a:pt x="6" y="27"/>
                    <a:pt x="3" y="27"/>
                  </a:cubicBezTo>
                  <a:cubicBezTo>
                    <a:pt x="1" y="27"/>
                    <a:pt x="0" y="28"/>
                    <a:pt x="0" y="28"/>
                  </a:cubicBezTo>
                  <a:close/>
                  <a:moveTo>
                    <a:pt x="21" y="27"/>
                  </a:moveTo>
                  <a:cubicBezTo>
                    <a:pt x="19" y="25"/>
                    <a:pt x="16" y="22"/>
                    <a:pt x="15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2" y="23"/>
                    <a:pt x="23" y="24"/>
                    <a:pt x="23" y="25"/>
                  </a:cubicBezTo>
                  <a:cubicBezTo>
                    <a:pt x="23" y="26"/>
                    <a:pt x="22" y="27"/>
                    <a:pt x="21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3" name="Freeform 333">
              <a:extLst>
                <a:ext uri="{FF2B5EF4-FFF2-40B4-BE49-F238E27FC236}">
                  <a16:creationId xmlns:a16="http://schemas.microsoft.com/office/drawing/2014/main" xmlns="" id="{EC0FB969-C7F4-4CA1-AE30-2A9FC73A5B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4725" y="2586521"/>
              <a:ext cx="154492" cy="138326"/>
            </a:xfrm>
            <a:custGeom>
              <a:avLst/>
              <a:gdLst>
                <a:gd name="T0" fmla="*/ 33 w 44"/>
                <a:gd name="T1" fmla="*/ 5 h 39"/>
                <a:gd name="T2" fmla="*/ 29 w 44"/>
                <a:gd name="T3" fmla="*/ 11 h 39"/>
                <a:gd name="T4" fmla="*/ 25 w 44"/>
                <a:gd name="T5" fmla="*/ 7 h 39"/>
                <a:gd name="T6" fmla="*/ 21 w 44"/>
                <a:gd name="T7" fmla="*/ 3 h 39"/>
                <a:gd name="T8" fmla="*/ 18 w 44"/>
                <a:gd name="T9" fmla="*/ 0 h 39"/>
                <a:gd name="T10" fmla="*/ 15 w 44"/>
                <a:gd name="T11" fmla="*/ 3 h 39"/>
                <a:gd name="T12" fmla="*/ 17 w 44"/>
                <a:gd name="T13" fmla="*/ 7 h 39"/>
                <a:gd name="T14" fmla="*/ 12 w 44"/>
                <a:gd name="T15" fmla="*/ 5 h 39"/>
                <a:gd name="T16" fmla="*/ 8 w 44"/>
                <a:gd name="T17" fmla="*/ 2 h 39"/>
                <a:gd name="T18" fmla="*/ 5 w 44"/>
                <a:gd name="T19" fmla="*/ 3 h 39"/>
                <a:gd name="T20" fmla="*/ 2 w 44"/>
                <a:gd name="T21" fmla="*/ 7 h 39"/>
                <a:gd name="T22" fmla="*/ 2 w 44"/>
                <a:gd name="T23" fmla="*/ 10 h 39"/>
                <a:gd name="T24" fmla="*/ 5 w 44"/>
                <a:gd name="T25" fmla="*/ 10 h 39"/>
                <a:gd name="T26" fmla="*/ 8 w 44"/>
                <a:gd name="T27" fmla="*/ 13 h 39"/>
                <a:gd name="T28" fmla="*/ 7 w 44"/>
                <a:gd name="T29" fmla="*/ 17 h 39"/>
                <a:gd name="T30" fmla="*/ 11 w 44"/>
                <a:gd name="T31" fmla="*/ 19 h 39"/>
                <a:gd name="T32" fmla="*/ 13 w 44"/>
                <a:gd name="T33" fmla="*/ 21 h 39"/>
                <a:gd name="T34" fmla="*/ 11 w 44"/>
                <a:gd name="T35" fmla="*/ 23 h 39"/>
                <a:gd name="T36" fmla="*/ 14 w 44"/>
                <a:gd name="T37" fmla="*/ 26 h 39"/>
                <a:gd name="T38" fmla="*/ 17 w 44"/>
                <a:gd name="T39" fmla="*/ 27 h 39"/>
                <a:gd name="T40" fmla="*/ 18 w 44"/>
                <a:gd name="T41" fmla="*/ 32 h 39"/>
                <a:gd name="T42" fmla="*/ 22 w 44"/>
                <a:gd name="T43" fmla="*/ 28 h 39"/>
                <a:gd name="T44" fmla="*/ 25 w 44"/>
                <a:gd name="T45" fmla="*/ 27 h 39"/>
                <a:gd name="T46" fmla="*/ 26 w 44"/>
                <a:gd name="T47" fmla="*/ 31 h 39"/>
                <a:gd name="T48" fmla="*/ 26 w 44"/>
                <a:gd name="T49" fmla="*/ 34 h 39"/>
                <a:gd name="T50" fmla="*/ 28 w 44"/>
                <a:gd name="T51" fmla="*/ 37 h 39"/>
                <a:gd name="T52" fmla="*/ 31 w 44"/>
                <a:gd name="T53" fmla="*/ 39 h 39"/>
                <a:gd name="T54" fmla="*/ 31 w 44"/>
                <a:gd name="T55" fmla="*/ 34 h 39"/>
                <a:gd name="T56" fmla="*/ 34 w 44"/>
                <a:gd name="T57" fmla="*/ 32 h 39"/>
                <a:gd name="T58" fmla="*/ 33 w 44"/>
                <a:gd name="T59" fmla="*/ 30 h 39"/>
                <a:gd name="T60" fmla="*/ 36 w 44"/>
                <a:gd name="T61" fmla="*/ 26 h 39"/>
                <a:gd name="T62" fmla="*/ 36 w 44"/>
                <a:gd name="T63" fmla="*/ 20 h 39"/>
                <a:gd name="T64" fmla="*/ 44 w 44"/>
                <a:gd name="T65" fmla="*/ 16 h 39"/>
                <a:gd name="T66" fmla="*/ 42 w 44"/>
                <a:gd name="T67" fmla="*/ 14 h 39"/>
                <a:gd name="T68" fmla="*/ 40 w 44"/>
                <a:gd name="T69" fmla="*/ 14 h 39"/>
                <a:gd name="T70" fmla="*/ 35 w 44"/>
                <a:gd name="T71" fmla="*/ 9 h 39"/>
                <a:gd name="T72" fmla="*/ 33 w 44"/>
                <a:gd name="T73" fmla="*/ 5 h 39"/>
                <a:gd name="T74" fmla="*/ 0 w 44"/>
                <a:gd name="T75" fmla="*/ 28 h 39"/>
                <a:gd name="T76" fmla="*/ 2 w 44"/>
                <a:gd name="T77" fmla="*/ 31 h 39"/>
                <a:gd name="T78" fmla="*/ 6 w 44"/>
                <a:gd name="T79" fmla="*/ 35 h 39"/>
                <a:gd name="T80" fmla="*/ 9 w 44"/>
                <a:gd name="T81" fmla="*/ 36 h 39"/>
                <a:gd name="T82" fmla="*/ 13 w 44"/>
                <a:gd name="T83" fmla="*/ 35 h 39"/>
                <a:gd name="T84" fmla="*/ 10 w 44"/>
                <a:gd name="T85" fmla="*/ 31 h 39"/>
                <a:gd name="T86" fmla="*/ 7 w 44"/>
                <a:gd name="T87" fmla="*/ 28 h 39"/>
                <a:gd name="T88" fmla="*/ 3 w 44"/>
                <a:gd name="T89" fmla="*/ 27 h 39"/>
                <a:gd name="T90" fmla="*/ 0 w 44"/>
                <a:gd name="T91" fmla="*/ 28 h 39"/>
                <a:gd name="T92" fmla="*/ 21 w 44"/>
                <a:gd name="T93" fmla="*/ 27 h 39"/>
                <a:gd name="T94" fmla="*/ 15 w 44"/>
                <a:gd name="T95" fmla="*/ 19 h 39"/>
                <a:gd name="T96" fmla="*/ 19 w 44"/>
                <a:gd name="T97" fmla="*/ 18 h 39"/>
                <a:gd name="T98" fmla="*/ 20 w 44"/>
                <a:gd name="T99" fmla="*/ 20 h 39"/>
                <a:gd name="T100" fmla="*/ 19 w 44"/>
                <a:gd name="T101" fmla="*/ 20 h 39"/>
                <a:gd name="T102" fmla="*/ 20 w 44"/>
                <a:gd name="T103" fmla="*/ 23 h 39"/>
                <a:gd name="T104" fmla="*/ 23 w 44"/>
                <a:gd name="T105" fmla="*/ 25 h 39"/>
                <a:gd name="T106" fmla="*/ 21 w 44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" h="39">
                  <a:moveTo>
                    <a:pt x="33" y="5"/>
                  </a:moveTo>
                  <a:cubicBezTo>
                    <a:pt x="33" y="5"/>
                    <a:pt x="30" y="11"/>
                    <a:pt x="29" y="11"/>
                  </a:cubicBezTo>
                  <a:cubicBezTo>
                    <a:pt x="27" y="11"/>
                    <a:pt x="26" y="10"/>
                    <a:pt x="25" y="7"/>
                  </a:cubicBezTo>
                  <a:cubicBezTo>
                    <a:pt x="24" y="5"/>
                    <a:pt x="23" y="5"/>
                    <a:pt x="21" y="3"/>
                  </a:cubicBezTo>
                  <a:cubicBezTo>
                    <a:pt x="20" y="1"/>
                    <a:pt x="18" y="0"/>
                    <a:pt x="18" y="0"/>
                  </a:cubicBezTo>
                  <a:cubicBezTo>
                    <a:pt x="18" y="0"/>
                    <a:pt x="14" y="1"/>
                    <a:pt x="15" y="3"/>
                  </a:cubicBezTo>
                  <a:cubicBezTo>
                    <a:pt x="17" y="4"/>
                    <a:pt x="18" y="6"/>
                    <a:pt x="17" y="7"/>
                  </a:cubicBezTo>
                  <a:cubicBezTo>
                    <a:pt x="16" y="9"/>
                    <a:pt x="12" y="5"/>
                    <a:pt x="12" y="5"/>
                  </a:cubicBezTo>
                  <a:cubicBezTo>
                    <a:pt x="12" y="5"/>
                    <a:pt x="11" y="2"/>
                    <a:pt x="8" y="2"/>
                  </a:cubicBezTo>
                  <a:cubicBezTo>
                    <a:pt x="6" y="2"/>
                    <a:pt x="6" y="1"/>
                    <a:pt x="5" y="3"/>
                  </a:cubicBezTo>
                  <a:cubicBezTo>
                    <a:pt x="4" y="5"/>
                    <a:pt x="2" y="7"/>
                    <a:pt x="2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4" y="12"/>
                    <a:pt x="5" y="10"/>
                  </a:cubicBezTo>
                  <a:cubicBezTo>
                    <a:pt x="6" y="8"/>
                    <a:pt x="7" y="12"/>
                    <a:pt x="8" y="13"/>
                  </a:cubicBezTo>
                  <a:cubicBezTo>
                    <a:pt x="10" y="13"/>
                    <a:pt x="7" y="17"/>
                    <a:pt x="7" y="17"/>
                  </a:cubicBezTo>
                  <a:cubicBezTo>
                    <a:pt x="7" y="17"/>
                    <a:pt x="9" y="18"/>
                    <a:pt x="11" y="19"/>
                  </a:cubicBezTo>
                  <a:cubicBezTo>
                    <a:pt x="12" y="20"/>
                    <a:pt x="13" y="21"/>
                    <a:pt x="13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2" y="26"/>
                    <a:pt x="14" y="26"/>
                  </a:cubicBezTo>
                  <a:cubicBezTo>
                    <a:pt x="16" y="27"/>
                    <a:pt x="17" y="26"/>
                    <a:pt x="17" y="27"/>
                  </a:cubicBezTo>
                  <a:cubicBezTo>
                    <a:pt x="16" y="29"/>
                    <a:pt x="18" y="32"/>
                    <a:pt x="18" y="32"/>
                  </a:cubicBezTo>
                  <a:cubicBezTo>
                    <a:pt x="18" y="32"/>
                    <a:pt x="20" y="29"/>
                    <a:pt x="22" y="28"/>
                  </a:cubicBezTo>
                  <a:cubicBezTo>
                    <a:pt x="24" y="28"/>
                    <a:pt x="23" y="25"/>
                    <a:pt x="25" y="27"/>
                  </a:cubicBezTo>
                  <a:cubicBezTo>
                    <a:pt x="26" y="29"/>
                    <a:pt x="27" y="31"/>
                    <a:pt x="26" y="31"/>
                  </a:cubicBezTo>
                  <a:cubicBezTo>
                    <a:pt x="23" y="31"/>
                    <a:pt x="27" y="32"/>
                    <a:pt x="26" y="34"/>
                  </a:cubicBezTo>
                  <a:cubicBezTo>
                    <a:pt x="27" y="36"/>
                    <a:pt x="26" y="36"/>
                    <a:pt x="28" y="37"/>
                  </a:cubicBezTo>
                  <a:cubicBezTo>
                    <a:pt x="29" y="38"/>
                    <a:pt x="31" y="39"/>
                    <a:pt x="31" y="39"/>
                  </a:cubicBezTo>
                  <a:cubicBezTo>
                    <a:pt x="31" y="37"/>
                    <a:pt x="31" y="36"/>
                    <a:pt x="31" y="34"/>
                  </a:cubicBezTo>
                  <a:cubicBezTo>
                    <a:pt x="33" y="33"/>
                    <a:pt x="33" y="33"/>
                    <a:pt x="34" y="32"/>
                  </a:cubicBezTo>
                  <a:cubicBezTo>
                    <a:pt x="34" y="31"/>
                    <a:pt x="34" y="30"/>
                    <a:pt x="33" y="30"/>
                  </a:cubicBezTo>
                  <a:cubicBezTo>
                    <a:pt x="33" y="30"/>
                    <a:pt x="35" y="26"/>
                    <a:pt x="36" y="26"/>
                  </a:cubicBezTo>
                  <a:cubicBezTo>
                    <a:pt x="36" y="24"/>
                    <a:pt x="35" y="22"/>
                    <a:pt x="36" y="20"/>
                  </a:cubicBezTo>
                  <a:cubicBezTo>
                    <a:pt x="36" y="18"/>
                    <a:pt x="41" y="16"/>
                    <a:pt x="44" y="16"/>
                  </a:cubicBezTo>
                  <a:cubicBezTo>
                    <a:pt x="43" y="15"/>
                    <a:pt x="43" y="14"/>
                    <a:pt x="42" y="14"/>
                  </a:cubicBezTo>
                  <a:cubicBezTo>
                    <a:pt x="42" y="14"/>
                    <a:pt x="41" y="14"/>
                    <a:pt x="40" y="14"/>
                  </a:cubicBezTo>
                  <a:cubicBezTo>
                    <a:pt x="39" y="13"/>
                    <a:pt x="36" y="11"/>
                    <a:pt x="35" y="9"/>
                  </a:cubicBezTo>
                  <a:cubicBezTo>
                    <a:pt x="34" y="8"/>
                    <a:pt x="34" y="6"/>
                    <a:pt x="33" y="5"/>
                  </a:cubicBezTo>
                  <a:close/>
                  <a:moveTo>
                    <a:pt x="0" y="28"/>
                  </a:moveTo>
                  <a:cubicBezTo>
                    <a:pt x="0" y="28"/>
                    <a:pt x="0" y="29"/>
                    <a:pt x="2" y="31"/>
                  </a:cubicBezTo>
                  <a:cubicBezTo>
                    <a:pt x="4" y="32"/>
                    <a:pt x="4" y="34"/>
                    <a:pt x="6" y="35"/>
                  </a:cubicBezTo>
                  <a:cubicBezTo>
                    <a:pt x="7" y="36"/>
                    <a:pt x="7" y="36"/>
                    <a:pt x="9" y="36"/>
                  </a:cubicBezTo>
                  <a:cubicBezTo>
                    <a:pt x="10" y="36"/>
                    <a:pt x="13" y="35"/>
                    <a:pt x="13" y="35"/>
                  </a:cubicBezTo>
                  <a:cubicBezTo>
                    <a:pt x="13" y="35"/>
                    <a:pt x="13" y="33"/>
                    <a:pt x="10" y="31"/>
                  </a:cubicBezTo>
                  <a:cubicBezTo>
                    <a:pt x="8" y="29"/>
                    <a:pt x="7" y="28"/>
                    <a:pt x="7" y="28"/>
                  </a:cubicBezTo>
                  <a:cubicBezTo>
                    <a:pt x="7" y="28"/>
                    <a:pt x="6" y="27"/>
                    <a:pt x="3" y="27"/>
                  </a:cubicBezTo>
                  <a:cubicBezTo>
                    <a:pt x="1" y="27"/>
                    <a:pt x="0" y="28"/>
                    <a:pt x="0" y="28"/>
                  </a:cubicBezTo>
                  <a:close/>
                  <a:moveTo>
                    <a:pt x="21" y="27"/>
                  </a:moveTo>
                  <a:cubicBezTo>
                    <a:pt x="19" y="25"/>
                    <a:pt x="16" y="22"/>
                    <a:pt x="15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2" y="23"/>
                    <a:pt x="23" y="24"/>
                    <a:pt x="23" y="25"/>
                  </a:cubicBezTo>
                  <a:cubicBezTo>
                    <a:pt x="23" y="26"/>
                    <a:pt x="22" y="27"/>
                    <a:pt x="21" y="27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4" name="Freeform 334">
              <a:extLst>
                <a:ext uri="{FF2B5EF4-FFF2-40B4-BE49-F238E27FC236}">
                  <a16:creationId xmlns:a16="http://schemas.microsoft.com/office/drawing/2014/main" xmlns="" id="{98CE5A2A-1047-4697-A190-BF2323D73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251" y="2263163"/>
              <a:ext cx="211976" cy="114972"/>
            </a:xfrm>
            <a:custGeom>
              <a:avLst/>
              <a:gdLst>
                <a:gd name="T0" fmla="*/ 0 w 60"/>
                <a:gd name="T1" fmla="*/ 25 h 33"/>
                <a:gd name="T2" fmla="*/ 2 w 60"/>
                <a:gd name="T3" fmla="*/ 29 h 33"/>
                <a:gd name="T4" fmla="*/ 8 w 60"/>
                <a:gd name="T5" fmla="*/ 30 h 33"/>
                <a:gd name="T6" fmla="*/ 10 w 60"/>
                <a:gd name="T7" fmla="*/ 30 h 33"/>
                <a:gd name="T8" fmla="*/ 14 w 60"/>
                <a:gd name="T9" fmla="*/ 31 h 33"/>
                <a:gd name="T10" fmla="*/ 17 w 60"/>
                <a:gd name="T11" fmla="*/ 33 h 33"/>
                <a:gd name="T12" fmla="*/ 21 w 60"/>
                <a:gd name="T13" fmla="*/ 32 h 33"/>
                <a:gd name="T14" fmla="*/ 27 w 60"/>
                <a:gd name="T15" fmla="*/ 32 h 33"/>
                <a:gd name="T16" fmla="*/ 30 w 60"/>
                <a:gd name="T17" fmla="*/ 31 h 33"/>
                <a:gd name="T18" fmla="*/ 34 w 60"/>
                <a:gd name="T19" fmla="*/ 30 h 33"/>
                <a:gd name="T20" fmla="*/ 40 w 60"/>
                <a:gd name="T21" fmla="*/ 28 h 33"/>
                <a:gd name="T22" fmla="*/ 44 w 60"/>
                <a:gd name="T23" fmla="*/ 26 h 33"/>
                <a:gd name="T24" fmla="*/ 50 w 60"/>
                <a:gd name="T25" fmla="*/ 27 h 33"/>
                <a:gd name="T26" fmla="*/ 53 w 60"/>
                <a:gd name="T27" fmla="*/ 25 h 33"/>
                <a:gd name="T28" fmla="*/ 56 w 60"/>
                <a:gd name="T29" fmla="*/ 22 h 33"/>
                <a:gd name="T30" fmla="*/ 58 w 60"/>
                <a:gd name="T31" fmla="*/ 16 h 33"/>
                <a:gd name="T32" fmla="*/ 60 w 60"/>
                <a:gd name="T33" fmla="*/ 13 h 33"/>
                <a:gd name="T34" fmla="*/ 58 w 60"/>
                <a:gd name="T35" fmla="*/ 9 h 33"/>
                <a:gd name="T36" fmla="*/ 58 w 60"/>
                <a:gd name="T37" fmla="*/ 4 h 33"/>
                <a:gd name="T38" fmla="*/ 52 w 60"/>
                <a:gd name="T39" fmla="*/ 4 h 33"/>
                <a:gd name="T40" fmla="*/ 46 w 60"/>
                <a:gd name="T41" fmla="*/ 2 h 33"/>
                <a:gd name="T42" fmla="*/ 41 w 60"/>
                <a:gd name="T43" fmla="*/ 1 h 33"/>
                <a:gd name="T44" fmla="*/ 38 w 60"/>
                <a:gd name="T45" fmla="*/ 6 h 33"/>
                <a:gd name="T46" fmla="*/ 31 w 60"/>
                <a:gd name="T47" fmla="*/ 4 h 33"/>
                <a:gd name="T48" fmla="*/ 27 w 60"/>
                <a:gd name="T49" fmla="*/ 8 h 33"/>
                <a:gd name="T50" fmla="*/ 24 w 60"/>
                <a:gd name="T51" fmla="*/ 11 h 33"/>
                <a:gd name="T52" fmla="*/ 21 w 60"/>
                <a:gd name="T53" fmla="*/ 13 h 33"/>
                <a:gd name="T54" fmla="*/ 24 w 60"/>
                <a:gd name="T55" fmla="*/ 17 h 33"/>
                <a:gd name="T56" fmla="*/ 22 w 60"/>
                <a:gd name="T57" fmla="*/ 20 h 33"/>
                <a:gd name="T58" fmla="*/ 18 w 60"/>
                <a:gd name="T59" fmla="*/ 18 h 33"/>
                <a:gd name="T60" fmla="*/ 12 w 60"/>
                <a:gd name="T61" fmla="*/ 17 h 33"/>
                <a:gd name="T62" fmla="*/ 9 w 60"/>
                <a:gd name="T63" fmla="*/ 20 h 33"/>
                <a:gd name="T64" fmla="*/ 4 w 60"/>
                <a:gd name="T65" fmla="*/ 21 h 33"/>
                <a:gd name="T66" fmla="*/ 0 w 60"/>
                <a:gd name="T6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33">
                  <a:moveTo>
                    <a:pt x="0" y="25"/>
                  </a:moveTo>
                  <a:cubicBezTo>
                    <a:pt x="3" y="24"/>
                    <a:pt x="3" y="26"/>
                    <a:pt x="2" y="29"/>
                  </a:cubicBezTo>
                  <a:cubicBezTo>
                    <a:pt x="2" y="29"/>
                    <a:pt x="8" y="32"/>
                    <a:pt x="8" y="30"/>
                  </a:cubicBezTo>
                  <a:cubicBezTo>
                    <a:pt x="8" y="29"/>
                    <a:pt x="7" y="29"/>
                    <a:pt x="10" y="30"/>
                  </a:cubicBezTo>
                  <a:cubicBezTo>
                    <a:pt x="13" y="31"/>
                    <a:pt x="10" y="31"/>
                    <a:pt x="14" y="31"/>
                  </a:cubicBezTo>
                  <a:cubicBezTo>
                    <a:pt x="17" y="31"/>
                    <a:pt x="15" y="33"/>
                    <a:pt x="17" y="33"/>
                  </a:cubicBezTo>
                  <a:cubicBezTo>
                    <a:pt x="19" y="33"/>
                    <a:pt x="19" y="33"/>
                    <a:pt x="21" y="32"/>
                  </a:cubicBezTo>
                  <a:cubicBezTo>
                    <a:pt x="23" y="32"/>
                    <a:pt x="27" y="32"/>
                    <a:pt x="27" y="32"/>
                  </a:cubicBezTo>
                  <a:cubicBezTo>
                    <a:pt x="27" y="32"/>
                    <a:pt x="30" y="33"/>
                    <a:pt x="30" y="31"/>
                  </a:cubicBezTo>
                  <a:cubicBezTo>
                    <a:pt x="30" y="29"/>
                    <a:pt x="31" y="29"/>
                    <a:pt x="34" y="30"/>
                  </a:cubicBezTo>
                  <a:cubicBezTo>
                    <a:pt x="37" y="31"/>
                    <a:pt x="39" y="30"/>
                    <a:pt x="40" y="28"/>
                  </a:cubicBezTo>
                  <a:cubicBezTo>
                    <a:pt x="41" y="26"/>
                    <a:pt x="42" y="26"/>
                    <a:pt x="44" y="26"/>
                  </a:cubicBezTo>
                  <a:cubicBezTo>
                    <a:pt x="46" y="26"/>
                    <a:pt x="48" y="28"/>
                    <a:pt x="50" y="27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3" y="25"/>
                    <a:pt x="54" y="21"/>
                    <a:pt x="56" y="22"/>
                  </a:cubicBezTo>
                  <a:cubicBezTo>
                    <a:pt x="58" y="23"/>
                    <a:pt x="58" y="16"/>
                    <a:pt x="58" y="16"/>
                  </a:cubicBezTo>
                  <a:cubicBezTo>
                    <a:pt x="58" y="16"/>
                    <a:pt x="57" y="12"/>
                    <a:pt x="60" y="13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5" y="8"/>
                    <a:pt x="58" y="4"/>
                    <a:pt x="58" y="4"/>
                  </a:cubicBezTo>
                  <a:cubicBezTo>
                    <a:pt x="58" y="4"/>
                    <a:pt x="55" y="4"/>
                    <a:pt x="52" y="4"/>
                  </a:cubicBezTo>
                  <a:cubicBezTo>
                    <a:pt x="50" y="5"/>
                    <a:pt x="48" y="4"/>
                    <a:pt x="46" y="2"/>
                  </a:cubicBezTo>
                  <a:cubicBezTo>
                    <a:pt x="44" y="0"/>
                    <a:pt x="41" y="1"/>
                    <a:pt x="41" y="1"/>
                  </a:cubicBezTo>
                  <a:cubicBezTo>
                    <a:pt x="41" y="1"/>
                    <a:pt x="39" y="2"/>
                    <a:pt x="38" y="6"/>
                  </a:cubicBezTo>
                  <a:cubicBezTo>
                    <a:pt x="36" y="9"/>
                    <a:pt x="31" y="4"/>
                    <a:pt x="31" y="4"/>
                  </a:cubicBezTo>
                  <a:cubicBezTo>
                    <a:pt x="31" y="4"/>
                    <a:pt x="27" y="5"/>
                    <a:pt x="27" y="8"/>
                  </a:cubicBezTo>
                  <a:cubicBezTo>
                    <a:pt x="28" y="11"/>
                    <a:pt x="27" y="11"/>
                    <a:pt x="24" y="11"/>
                  </a:cubicBezTo>
                  <a:cubicBezTo>
                    <a:pt x="22" y="12"/>
                    <a:pt x="21" y="13"/>
                    <a:pt x="21" y="13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0"/>
                    <a:pt x="24" y="21"/>
                    <a:pt x="22" y="20"/>
                  </a:cubicBezTo>
                  <a:cubicBezTo>
                    <a:pt x="20" y="19"/>
                    <a:pt x="20" y="17"/>
                    <a:pt x="18" y="18"/>
                  </a:cubicBezTo>
                  <a:cubicBezTo>
                    <a:pt x="16" y="18"/>
                    <a:pt x="13" y="16"/>
                    <a:pt x="12" y="17"/>
                  </a:cubicBezTo>
                  <a:cubicBezTo>
                    <a:pt x="11" y="18"/>
                    <a:pt x="11" y="20"/>
                    <a:pt x="9" y="20"/>
                  </a:cubicBezTo>
                  <a:cubicBezTo>
                    <a:pt x="7" y="20"/>
                    <a:pt x="7" y="21"/>
                    <a:pt x="4" y="21"/>
                  </a:cubicBezTo>
                  <a:cubicBezTo>
                    <a:pt x="2" y="21"/>
                    <a:pt x="1" y="24"/>
                    <a:pt x="0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5" name="Freeform 335">
              <a:extLst>
                <a:ext uri="{FF2B5EF4-FFF2-40B4-BE49-F238E27FC236}">
                  <a16:creationId xmlns:a16="http://schemas.microsoft.com/office/drawing/2014/main" xmlns="" id="{8A1D6F2A-52E2-4C79-AC36-9B21A5021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251" y="2263163"/>
              <a:ext cx="211976" cy="114972"/>
            </a:xfrm>
            <a:custGeom>
              <a:avLst/>
              <a:gdLst>
                <a:gd name="T0" fmla="*/ 0 w 60"/>
                <a:gd name="T1" fmla="*/ 25 h 33"/>
                <a:gd name="T2" fmla="*/ 2 w 60"/>
                <a:gd name="T3" fmla="*/ 29 h 33"/>
                <a:gd name="T4" fmla="*/ 8 w 60"/>
                <a:gd name="T5" fmla="*/ 30 h 33"/>
                <a:gd name="T6" fmla="*/ 10 w 60"/>
                <a:gd name="T7" fmla="*/ 30 h 33"/>
                <a:gd name="T8" fmla="*/ 14 w 60"/>
                <a:gd name="T9" fmla="*/ 31 h 33"/>
                <a:gd name="T10" fmla="*/ 17 w 60"/>
                <a:gd name="T11" fmla="*/ 33 h 33"/>
                <a:gd name="T12" fmla="*/ 21 w 60"/>
                <a:gd name="T13" fmla="*/ 32 h 33"/>
                <a:gd name="T14" fmla="*/ 27 w 60"/>
                <a:gd name="T15" fmla="*/ 32 h 33"/>
                <a:gd name="T16" fmla="*/ 30 w 60"/>
                <a:gd name="T17" fmla="*/ 31 h 33"/>
                <a:gd name="T18" fmla="*/ 34 w 60"/>
                <a:gd name="T19" fmla="*/ 30 h 33"/>
                <a:gd name="T20" fmla="*/ 40 w 60"/>
                <a:gd name="T21" fmla="*/ 28 h 33"/>
                <a:gd name="T22" fmla="*/ 44 w 60"/>
                <a:gd name="T23" fmla="*/ 26 h 33"/>
                <a:gd name="T24" fmla="*/ 50 w 60"/>
                <a:gd name="T25" fmla="*/ 27 h 33"/>
                <a:gd name="T26" fmla="*/ 53 w 60"/>
                <a:gd name="T27" fmla="*/ 25 h 33"/>
                <a:gd name="T28" fmla="*/ 56 w 60"/>
                <a:gd name="T29" fmla="*/ 22 h 33"/>
                <a:gd name="T30" fmla="*/ 58 w 60"/>
                <a:gd name="T31" fmla="*/ 16 h 33"/>
                <a:gd name="T32" fmla="*/ 60 w 60"/>
                <a:gd name="T33" fmla="*/ 13 h 33"/>
                <a:gd name="T34" fmla="*/ 58 w 60"/>
                <a:gd name="T35" fmla="*/ 9 h 33"/>
                <a:gd name="T36" fmla="*/ 58 w 60"/>
                <a:gd name="T37" fmla="*/ 4 h 33"/>
                <a:gd name="T38" fmla="*/ 52 w 60"/>
                <a:gd name="T39" fmla="*/ 4 h 33"/>
                <a:gd name="T40" fmla="*/ 46 w 60"/>
                <a:gd name="T41" fmla="*/ 2 h 33"/>
                <a:gd name="T42" fmla="*/ 41 w 60"/>
                <a:gd name="T43" fmla="*/ 1 h 33"/>
                <a:gd name="T44" fmla="*/ 38 w 60"/>
                <a:gd name="T45" fmla="*/ 6 h 33"/>
                <a:gd name="T46" fmla="*/ 31 w 60"/>
                <a:gd name="T47" fmla="*/ 4 h 33"/>
                <a:gd name="T48" fmla="*/ 27 w 60"/>
                <a:gd name="T49" fmla="*/ 8 h 33"/>
                <a:gd name="T50" fmla="*/ 24 w 60"/>
                <a:gd name="T51" fmla="*/ 11 h 33"/>
                <a:gd name="T52" fmla="*/ 21 w 60"/>
                <a:gd name="T53" fmla="*/ 13 h 33"/>
                <a:gd name="T54" fmla="*/ 24 w 60"/>
                <a:gd name="T55" fmla="*/ 17 h 33"/>
                <a:gd name="T56" fmla="*/ 22 w 60"/>
                <a:gd name="T57" fmla="*/ 20 h 33"/>
                <a:gd name="T58" fmla="*/ 18 w 60"/>
                <a:gd name="T59" fmla="*/ 18 h 33"/>
                <a:gd name="T60" fmla="*/ 12 w 60"/>
                <a:gd name="T61" fmla="*/ 17 h 33"/>
                <a:gd name="T62" fmla="*/ 9 w 60"/>
                <a:gd name="T63" fmla="*/ 20 h 33"/>
                <a:gd name="T64" fmla="*/ 4 w 60"/>
                <a:gd name="T65" fmla="*/ 21 h 33"/>
                <a:gd name="T66" fmla="*/ 0 w 60"/>
                <a:gd name="T6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33">
                  <a:moveTo>
                    <a:pt x="0" y="25"/>
                  </a:moveTo>
                  <a:cubicBezTo>
                    <a:pt x="3" y="24"/>
                    <a:pt x="3" y="26"/>
                    <a:pt x="2" y="29"/>
                  </a:cubicBezTo>
                  <a:cubicBezTo>
                    <a:pt x="2" y="29"/>
                    <a:pt x="8" y="32"/>
                    <a:pt x="8" y="30"/>
                  </a:cubicBezTo>
                  <a:cubicBezTo>
                    <a:pt x="8" y="29"/>
                    <a:pt x="7" y="29"/>
                    <a:pt x="10" y="30"/>
                  </a:cubicBezTo>
                  <a:cubicBezTo>
                    <a:pt x="13" y="31"/>
                    <a:pt x="10" y="31"/>
                    <a:pt x="14" y="31"/>
                  </a:cubicBezTo>
                  <a:cubicBezTo>
                    <a:pt x="17" y="31"/>
                    <a:pt x="15" y="33"/>
                    <a:pt x="17" y="33"/>
                  </a:cubicBezTo>
                  <a:cubicBezTo>
                    <a:pt x="19" y="33"/>
                    <a:pt x="19" y="33"/>
                    <a:pt x="21" y="32"/>
                  </a:cubicBezTo>
                  <a:cubicBezTo>
                    <a:pt x="23" y="32"/>
                    <a:pt x="27" y="32"/>
                    <a:pt x="27" y="32"/>
                  </a:cubicBezTo>
                  <a:cubicBezTo>
                    <a:pt x="27" y="32"/>
                    <a:pt x="30" y="33"/>
                    <a:pt x="30" y="31"/>
                  </a:cubicBezTo>
                  <a:cubicBezTo>
                    <a:pt x="30" y="29"/>
                    <a:pt x="31" y="29"/>
                    <a:pt x="34" y="30"/>
                  </a:cubicBezTo>
                  <a:cubicBezTo>
                    <a:pt x="37" y="31"/>
                    <a:pt x="39" y="30"/>
                    <a:pt x="40" y="28"/>
                  </a:cubicBezTo>
                  <a:cubicBezTo>
                    <a:pt x="41" y="26"/>
                    <a:pt x="42" y="26"/>
                    <a:pt x="44" y="26"/>
                  </a:cubicBezTo>
                  <a:cubicBezTo>
                    <a:pt x="46" y="26"/>
                    <a:pt x="48" y="28"/>
                    <a:pt x="50" y="27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3" y="25"/>
                    <a:pt x="54" y="21"/>
                    <a:pt x="56" y="22"/>
                  </a:cubicBezTo>
                  <a:cubicBezTo>
                    <a:pt x="58" y="23"/>
                    <a:pt x="58" y="16"/>
                    <a:pt x="58" y="16"/>
                  </a:cubicBezTo>
                  <a:cubicBezTo>
                    <a:pt x="58" y="16"/>
                    <a:pt x="57" y="12"/>
                    <a:pt x="60" y="13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5" y="8"/>
                    <a:pt x="58" y="4"/>
                    <a:pt x="58" y="4"/>
                  </a:cubicBezTo>
                  <a:cubicBezTo>
                    <a:pt x="58" y="4"/>
                    <a:pt x="55" y="4"/>
                    <a:pt x="52" y="4"/>
                  </a:cubicBezTo>
                  <a:cubicBezTo>
                    <a:pt x="50" y="5"/>
                    <a:pt x="48" y="4"/>
                    <a:pt x="46" y="2"/>
                  </a:cubicBezTo>
                  <a:cubicBezTo>
                    <a:pt x="44" y="0"/>
                    <a:pt x="41" y="1"/>
                    <a:pt x="41" y="1"/>
                  </a:cubicBezTo>
                  <a:cubicBezTo>
                    <a:pt x="41" y="1"/>
                    <a:pt x="39" y="2"/>
                    <a:pt x="38" y="6"/>
                  </a:cubicBezTo>
                  <a:cubicBezTo>
                    <a:pt x="36" y="9"/>
                    <a:pt x="31" y="4"/>
                    <a:pt x="31" y="4"/>
                  </a:cubicBezTo>
                  <a:cubicBezTo>
                    <a:pt x="31" y="4"/>
                    <a:pt x="27" y="5"/>
                    <a:pt x="27" y="8"/>
                  </a:cubicBezTo>
                  <a:cubicBezTo>
                    <a:pt x="28" y="11"/>
                    <a:pt x="27" y="11"/>
                    <a:pt x="24" y="11"/>
                  </a:cubicBezTo>
                  <a:cubicBezTo>
                    <a:pt x="22" y="12"/>
                    <a:pt x="21" y="13"/>
                    <a:pt x="21" y="13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0"/>
                    <a:pt x="24" y="21"/>
                    <a:pt x="22" y="20"/>
                  </a:cubicBezTo>
                  <a:cubicBezTo>
                    <a:pt x="20" y="19"/>
                    <a:pt x="20" y="17"/>
                    <a:pt x="18" y="18"/>
                  </a:cubicBezTo>
                  <a:cubicBezTo>
                    <a:pt x="16" y="18"/>
                    <a:pt x="13" y="16"/>
                    <a:pt x="12" y="17"/>
                  </a:cubicBezTo>
                  <a:cubicBezTo>
                    <a:pt x="11" y="18"/>
                    <a:pt x="11" y="20"/>
                    <a:pt x="9" y="20"/>
                  </a:cubicBezTo>
                  <a:cubicBezTo>
                    <a:pt x="7" y="20"/>
                    <a:pt x="7" y="21"/>
                    <a:pt x="4" y="21"/>
                  </a:cubicBezTo>
                  <a:cubicBezTo>
                    <a:pt x="2" y="21"/>
                    <a:pt x="1" y="24"/>
                    <a:pt x="0" y="25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6" name="Freeform 336">
              <a:extLst>
                <a:ext uri="{FF2B5EF4-FFF2-40B4-BE49-F238E27FC236}">
                  <a16:creationId xmlns:a16="http://schemas.microsoft.com/office/drawing/2014/main" xmlns="" id="{CFC2B679-1CED-4C70-BA70-DDECC12F5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8020" y="4670381"/>
              <a:ext cx="1223355" cy="1304208"/>
            </a:xfrm>
            <a:custGeom>
              <a:avLst/>
              <a:gdLst>
                <a:gd name="T0" fmla="*/ 264 w 347"/>
                <a:gd name="T1" fmla="*/ 309 h 370"/>
                <a:gd name="T2" fmla="*/ 275 w 347"/>
                <a:gd name="T3" fmla="*/ 302 h 370"/>
                <a:gd name="T4" fmla="*/ 279 w 347"/>
                <a:gd name="T5" fmla="*/ 310 h 370"/>
                <a:gd name="T6" fmla="*/ 295 w 347"/>
                <a:gd name="T7" fmla="*/ 304 h 370"/>
                <a:gd name="T8" fmla="*/ 313 w 347"/>
                <a:gd name="T9" fmla="*/ 291 h 370"/>
                <a:gd name="T10" fmla="*/ 323 w 347"/>
                <a:gd name="T11" fmla="*/ 262 h 370"/>
                <a:gd name="T12" fmla="*/ 333 w 347"/>
                <a:gd name="T13" fmla="*/ 238 h 370"/>
                <a:gd name="T14" fmla="*/ 343 w 347"/>
                <a:gd name="T15" fmla="*/ 215 h 370"/>
                <a:gd name="T16" fmla="*/ 341 w 347"/>
                <a:gd name="T17" fmla="*/ 165 h 370"/>
                <a:gd name="T18" fmla="*/ 329 w 347"/>
                <a:gd name="T19" fmla="*/ 143 h 370"/>
                <a:gd name="T20" fmla="*/ 311 w 347"/>
                <a:gd name="T21" fmla="*/ 110 h 370"/>
                <a:gd name="T22" fmla="*/ 290 w 347"/>
                <a:gd name="T23" fmla="*/ 90 h 370"/>
                <a:gd name="T24" fmla="*/ 277 w 347"/>
                <a:gd name="T25" fmla="*/ 42 h 370"/>
                <a:gd name="T26" fmla="*/ 262 w 347"/>
                <a:gd name="T27" fmla="*/ 19 h 370"/>
                <a:gd name="T28" fmla="*/ 248 w 347"/>
                <a:gd name="T29" fmla="*/ 1 h 370"/>
                <a:gd name="T30" fmla="*/ 244 w 347"/>
                <a:gd name="T31" fmla="*/ 48 h 370"/>
                <a:gd name="T32" fmla="*/ 225 w 347"/>
                <a:gd name="T33" fmla="*/ 65 h 370"/>
                <a:gd name="T34" fmla="*/ 193 w 347"/>
                <a:gd name="T35" fmla="*/ 44 h 370"/>
                <a:gd name="T36" fmla="*/ 203 w 347"/>
                <a:gd name="T37" fmla="*/ 14 h 370"/>
                <a:gd name="T38" fmla="*/ 181 w 347"/>
                <a:gd name="T39" fmla="*/ 10 h 370"/>
                <a:gd name="T40" fmla="*/ 170 w 347"/>
                <a:gd name="T41" fmla="*/ 14 h 370"/>
                <a:gd name="T42" fmla="*/ 147 w 347"/>
                <a:gd name="T43" fmla="*/ 20 h 370"/>
                <a:gd name="T44" fmla="*/ 139 w 347"/>
                <a:gd name="T45" fmla="*/ 44 h 370"/>
                <a:gd name="T46" fmla="*/ 125 w 347"/>
                <a:gd name="T47" fmla="*/ 35 h 370"/>
                <a:gd name="T48" fmla="*/ 107 w 347"/>
                <a:gd name="T49" fmla="*/ 38 h 370"/>
                <a:gd name="T50" fmla="*/ 95 w 347"/>
                <a:gd name="T51" fmla="*/ 55 h 370"/>
                <a:gd name="T52" fmla="*/ 87 w 347"/>
                <a:gd name="T53" fmla="*/ 64 h 370"/>
                <a:gd name="T54" fmla="*/ 79 w 347"/>
                <a:gd name="T55" fmla="*/ 75 h 370"/>
                <a:gd name="T56" fmla="*/ 47 w 347"/>
                <a:gd name="T57" fmla="*/ 100 h 370"/>
                <a:gd name="T58" fmla="*/ 20 w 347"/>
                <a:gd name="T59" fmla="*/ 114 h 370"/>
                <a:gd name="T60" fmla="*/ 6 w 347"/>
                <a:gd name="T61" fmla="*/ 128 h 370"/>
                <a:gd name="T62" fmla="*/ 7 w 347"/>
                <a:gd name="T63" fmla="*/ 155 h 370"/>
                <a:gd name="T64" fmla="*/ 0 w 347"/>
                <a:gd name="T65" fmla="*/ 159 h 370"/>
                <a:gd name="T66" fmla="*/ 16 w 347"/>
                <a:gd name="T67" fmla="*/ 189 h 370"/>
                <a:gd name="T68" fmla="*/ 22 w 347"/>
                <a:gd name="T69" fmla="*/ 230 h 370"/>
                <a:gd name="T70" fmla="*/ 24 w 347"/>
                <a:gd name="T71" fmla="*/ 257 h 370"/>
                <a:gd name="T72" fmla="*/ 49 w 347"/>
                <a:gd name="T73" fmla="*/ 255 h 370"/>
                <a:gd name="T74" fmla="*/ 64 w 347"/>
                <a:gd name="T75" fmla="*/ 252 h 370"/>
                <a:gd name="T76" fmla="*/ 86 w 347"/>
                <a:gd name="T77" fmla="*/ 251 h 370"/>
                <a:gd name="T78" fmla="*/ 109 w 347"/>
                <a:gd name="T79" fmla="*/ 232 h 370"/>
                <a:gd name="T80" fmla="*/ 151 w 347"/>
                <a:gd name="T81" fmla="*/ 226 h 370"/>
                <a:gd name="T82" fmla="*/ 177 w 347"/>
                <a:gd name="T83" fmla="*/ 232 h 370"/>
                <a:gd name="T84" fmla="*/ 189 w 347"/>
                <a:gd name="T85" fmla="*/ 256 h 370"/>
                <a:gd name="T86" fmla="*/ 210 w 347"/>
                <a:gd name="T87" fmla="*/ 249 h 370"/>
                <a:gd name="T88" fmla="*/ 209 w 347"/>
                <a:gd name="T89" fmla="*/ 265 h 370"/>
                <a:gd name="T90" fmla="*/ 224 w 347"/>
                <a:gd name="T91" fmla="*/ 270 h 370"/>
                <a:gd name="T92" fmla="*/ 248 w 347"/>
                <a:gd name="T93" fmla="*/ 304 h 370"/>
                <a:gd name="T94" fmla="*/ 275 w 347"/>
                <a:gd name="T95" fmla="*/ 359 h 370"/>
                <a:gd name="T96" fmla="*/ 291 w 347"/>
                <a:gd name="T97" fmla="*/ 369 h 370"/>
                <a:gd name="T98" fmla="*/ 293 w 347"/>
                <a:gd name="T99" fmla="*/ 363 h 370"/>
                <a:gd name="T100" fmla="*/ 275 w 347"/>
                <a:gd name="T101" fmla="*/ 336 h 370"/>
                <a:gd name="T102" fmla="*/ 301 w 347"/>
                <a:gd name="T103" fmla="*/ 330 h 370"/>
                <a:gd name="T104" fmla="*/ 190 w 347"/>
                <a:gd name="T105" fmla="*/ 222 h 370"/>
                <a:gd name="T106" fmla="*/ 194 w 347"/>
                <a:gd name="T107" fmla="*/ 221 h 370"/>
                <a:gd name="T108" fmla="*/ 226 w 347"/>
                <a:gd name="T109" fmla="*/ 63 h 370"/>
                <a:gd name="T110" fmla="*/ 202 w 347"/>
                <a:gd name="T111" fmla="*/ 30 h 370"/>
                <a:gd name="T112" fmla="*/ 152 w 347"/>
                <a:gd name="T113" fmla="*/ 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7" h="370">
                  <a:moveTo>
                    <a:pt x="248" y="304"/>
                  </a:moveTo>
                  <a:cubicBezTo>
                    <a:pt x="248" y="304"/>
                    <a:pt x="249" y="306"/>
                    <a:pt x="249" y="306"/>
                  </a:cubicBezTo>
                  <a:cubicBezTo>
                    <a:pt x="249" y="307"/>
                    <a:pt x="251" y="306"/>
                    <a:pt x="252" y="306"/>
                  </a:cubicBezTo>
                  <a:cubicBezTo>
                    <a:pt x="252" y="308"/>
                    <a:pt x="251" y="310"/>
                    <a:pt x="253" y="311"/>
                  </a:cubicBezTo>
                  <a:cubicBezTo>
                    <a:pt x="253" y="311"/>
                    <a:pt x="254" y="310"/>
                    <a:pt x="255" y="310"/>
                  </a:cubicBezTo>
                  <a:cubicBezTo>
                    <a:pt x="256" y="310"/>
                    <a:pt x="257" y="313"/>
                    <a:pt x="258" y="314"/>
                  </a:cubicBezTo>
                  <a:cubicBezTo>
                    <a:pt x="259" y="313"/>
                    <a:pt x="261" y="313"/>
                    <a:pt x="262" y="312"/>
                  </a:cubicBezTo>
                  <a:cubicBezTo>
                    <a:pt x="263" y="311"/>
                    <a:pt x="263" y="309"/>
                    <a:pt x="264" y="309"/>
                  </a:cubicBezTo>
                  <a:cubicBezTo>
                    <a:pt x="265" y="309"/>
                    <a:pt x="265" y="309"/>
                    <a:pt x="265" y="309"/>
                  </a:cubicBezTo>
                  <a:cubicBezTo>
                    <a:pt x="266" y="308"/>
                    <a:pt x="265" y="306"/>
                    <a:pt x="266" y="306"/>
                  </a:cubicBezTo>
                  <a:cubicBezTo>
                    <a:pt x="267" y="305"/>
                    <a:pt x="268" y="305"/>
                    <a:pt x="269" y="304"/>
                  </a:cubicBezTo>
                  <a:cubicBezTo>
                    <a:pt x="270" y="302"/>
                    <a:pt x="266" y="304"/>
                    <a:pt x="269" y="302"/>
                  </a:cubicBezTo>
                  <a:cubicBezTo>
                    <a:pt x="270" y="301"/>
                    <a:pt x="270" y="301"/>
                    <a:pt x="271" y="300"/>
                  </a:cubicBezTo>
                  <a:cubicBezTo>
                    <a:pt x="271" y="299"/>
                    <a:pt x="271" y="299"/>
                    <a:pt x="271" y="299"/>
                  </a:cubicBezTo>
                  <a:cubicBezTo>
                    <a:pt x="272" y="299"/>
                    <a:pt x="274" y="300"/>
                    <a:pt x="274" y="300"/>
                  </a:cubicBezTo>
                  <a:cubicBezTo>
                    <a:pt x="274" y="301"/>
                    <a:pt x="274" y="301"/>
                    <a:pt x="275" y="302"/>
                  </a:cubicBezTo>
                  <a:cubicBezTo>
                    <a:pt x="274" y="303"/>
                    <a:pt x="271" y="304"/>
                    <a:pt x="271" y="304"/>
                  </a:cubicBezTo>
                  <a:cubicBezTo>
                    <a:pt x="271" y="305"/>
                    <a:pt x="272" y="306"/>
                    <a:pt x="271" y="306"/>
                  </a:cubicBezTo>
                  <a:cubicBezTo>
                    <a:pt x="272" y="306"/>
                    <a:pt x="273" y="307"/>
                    <a:pt x="274" y="306"/>
                  </a:cubicBezTo>
                  <a:cubicBezTo>
                    <a:pt x="275" y="306"/>
                    <a:pt x="276" y="305"/>
                    <a:pt x="277" y="304"/>
                  </a:cubicBezTo>
                  <a:cubicBezTo>
                    <a:pt x="277" y="304"/>
                    <a:pt x="277" y="306"/>
                    <a:pt x="277" y="306"/>
                  </a:cubicBezTo>
                  <a:cubicBezTo>
                    <a:pt x="276" y="307"/>
                    <a:pt x="275" y="307"/>
                    <a:pt x="275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5" y="309"/>
                    <a:pt x="279" y="310"/>
                    <a:pt x="279" y="310"/>
                  </a:cubicBezTo>
                  <a:cubicBezTo>
                    <a:pt x="281" y="314"/>
                    <a:pt x="281" y="314"/>
                    <a:pt x="281" y="314"/>
                  </a:cubicBezTo>
                  <a:cubicBezTo>
                    <a:pt x="281" y="313"/>
                    <a:pt x="282" y="312"/>
                    <a:pt x="283" y="313"/>
                  </a:cubicBezTo>
                  <a:cubicBezTo>
                    <a:pt x="283" y="313"/>
                    <a:pt x="283" y="315"/>
                    <a:pt x="283" y="316"/>
                  </a:cubicBezTo>
                  <a:cubicBezTo>
                    <a:pt x="284" y="317"/>
                    <a:pt x="285" y="317"/>
                    <a:pt x="285" y="317"/>
                  </a:cubicBezTo>
                  <a:cubicBezTo>
                    <a:pt x="287" y="313"/>
                    <a:pt x="285" y="315"/>
                    <a:pt x="287" y="313"/>
                  </a:cubicBezTo>
                  <a:cubicBezTo>
                    <a:pt x="288" y="312"/>
                    <a:pt x="289" y="313"/>
                    <a:pt x="290" y="312"/>
                  </a:cubicBezTo>
                  <a:cubicBezTo>
                    <a:pt x="290" y="312"/>
                    <a:pt x="291" y="310"/>
                    <a:pt x="291" y="310"/>
                  </a:cubicBezTo>
                  <a:cubicBezTo>
                    <a:pt x="292" y="308"/>
                    <a:pt x="295" y="306"/>
                    <a:pt x="295" y="304"/>
                  </a:cubicBezTo>
                  <a:cubicBezTo>
                    <a:pt x="296" y="303"/>
                    <a:pt x="294" y="303"/>
                    <a:pt x="295" y="302"/>
                  </a:cubicBezTo>
                  <a:cubicBezTo>
                    <a:pt x="295" y="301"/>
                    <a:pt x="296" y="300"/>
                    <a:pt x="297" y="299"/>
                  </a:cubicBezTo>
                  <a:cubicBezTo>
                    <a:pt x="303" y="299"/>
                    <a:pt x="307" y="298"/>
                    <a:pt x="311" y="300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4" y="297"/>
                    <a:pt x="315" y="297"/>
                  </a:cubicBezTo>
                  <a:cubicBezTo>
                    <a:pt x="315" y="296"/>
                    <a:pt x="314" y="294"/>
                    <a:pt x="314" y="294"/>
                  </a:cubicBezTo>
                  <a:cubicBezTo>
                    <a:pt x="316" y="293"/>
                    <a:pt x="315" y="294"/>
                    <a:pt x="316" y="292"/>
                  </a:cubicBezTo>
                  <a:cubicBezTo>
                    <a:pt x="315" y="291"/>
                    <a:pt x="314" y="291"/>
                    <a:pt x="313" y="291"/>
                  </a:cubicBezTo>
                  <a:cubicBezTo>
                    <a:pt x="313" y="290"/>
                    <a:pt x="313" y="289"/>
                    <a:pt x="312" y="288"/>
                  </a:cubicBezTo>
                  <a:cubicBezTo>
                    <a:pt x="314" y="285"/>
                    <a:pt x="316" y="282"/>
                    <a:pt x="317" y="278"/>
                  </a:cubicBezTo>
                  <a:cubicBezTo>
                    <a:pt x="317" y="278"/>
                    <a:pt x="317" y="273"/>
                    <a:pt x="317" y="271"/>
                  </a:cubicBezTo>
                  <a:cubicBezTo>
                    <a:pt x="318" y="271"/>
                    <a:pt x="318" y="271"/>
                    <a:pt x="318" y="271"/>
                  </a:cubicBezTo>
                  <a:cubicBezTo>
                    <a:pt x="319" y="270"/>
                    <a:pt x="319" y="268"/>
                    <a:pt x="320" y="266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2" y="266"/>
                    <a:pt x="322" y="263"/>
                    <a:pt x="321" y="262"/>
                  </a:cubicBezTo>
                  <a:cubicBezTo>
                    <a:pt x="323" y="262"/>
                    <a:pt x="323" y="262"/>
                    <a:pt x="323" y="262"/>
                  </a:cubicBezTo>
                  <a:cubicBezTo>
                    <a:pt x="323" y="261"/>
                    <a:pt x="322" y="259"/>
                    <a:pt x="323" y="258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5" y="253"/>
                    <a:pt x="325" y="251"/>
                    <a:pt x="324" y="248"/>
                  </a:cubicBezTo>
                  <a:cubicBezTo>
                    <a:pt x="325" y="247"/>
                    <a:pt x="326" y="247"/>
                    <a:pt x="327" y="246"/>
                  </a:cubicBezTo>
                  <a:cubicBezTo>
                    <a:pt x="327" y="246"/>
                    <a:pt x="327" y="244"/>
                    <a:pt x="327" y="243"/>
                  </a:cubicBezTo>
                  <a:cubicBezTo>
                    <a:pt x="328" y="242"/>
                    <a:pt x="330" y="242"/>
                    <a:pt x="331" y="241"/>
                  </a:cubicBezTo>
                  <a:cubicBezTo>
                    <a:pt x="332" y="241"/>
                    <a:pt x="332" y="239"/>
                    <a:pt x="333" y="238"/>
                  </a:cubicBezTo>
                  <a:cubicBezTo>
                    <a:pt x="333" y="238"/>
                    <a:pt x="333" y="238"/>
                    <a:pt x="333" y="238"/>
                  </a:cubicBezTo>
                  <a:cubicBezTo>
                    <a:pt x="335" y="237"/>
                    <a:pt x="335" y="238"/>
                    <a:pt x="337" y="237"/>
                  </a:cubicBezTo>
                  <a:cubicBezTo>
                    <a:pt x="337" y="236"/>
                    <a:pt x="336" y="233"/>
                    <a:pt x="337" y="232"/>
                  </a:cubicBezTo>
                  <a:cubicBezTo>
                    <a:pt x="337" y="231"/>
                    <a:pt x="338" y="230"/>
                    <a:pt x="339" y="230"/>
                  </a:cubicBezTo>
                  <a:cubicBezTo>
                    <a:pt x="340" y="230"/>
                    <a:pt x="340" y="230"/>
                    <a:pt x="340" y="230"/>
                  </a:cubicBezTo>
                  <a:cubicBezTo>
                    <a:pt x="340" y="229"/>
                    <a:pt x="340" y="227"/>
                    <a:pt x="340" y="227"/>
                  </a:cubicBezTo>
                  <a:cubicBezTo>
                    <a:pt x="340" y="225"/>
                    <a:pt x="342" y="223"/>
                    <a:pt x="342" y="222"/>
                  </a:cubicBezTo>
                  <a:cubicBezTo>
                    <a:pt x="342" y="220"/>
                    <a:pt x="341" y="218"/>
                    <a:pt x="341" y="217"/>
                  </a:cubicBezTo>
                  <a:cubicBezTo>
                    <a:pt x="341" y="217"/>
                    <a:pt x="342" y="215"/>
                    <a:pt x="343" y="215"/>
                  </a:cubicBezTo>
                  <a:cubicBezTo>
                    <a:pt x="341" y="210"/>
                    <a:pt x="342" y="208"/>
                    <a:pt x="343" y="204"/>
                  </a:cubicBezTo>
                  <a:cubicBezTo>
                    <a:pt x="342" y="203"/>
                    <a:pt x="342" y="204"/>
                    <a:pt x="341" y="202"/>
                  </a:cubicBezTo>
                  <a:cubicBezTo>
                    <a:pt x="343" y="200"/>
                    <a:pt x="347" y="200"/>
                    <a:pt x="343" y="197"/>
                  </a:cubicBezTo>
                  <a:cubicBezTo>
                    <a:pt x="344" y="195"/>
                    <a:pt x="347" y="194"/>
                    <a:pt x="345" y="189"/>
                  </a:cubicBezTo>
                  <a:cubicBezTo>
                    <a:pt x="345" y="187"/>
                    <a:pt x="343" y="186"/>
                    <a:pt x="342" y="185"/>
                  </a:cubicBezTo>
                  <a:cubicBezTo>
                    <a:pt x="341" y="184"/>
                    <a:pt x="340" y="179"/>
                    <a:pt x="340" y="179"/>
                  </a:cubicBezTo>
                  <a:cubicBezTo>
                    <a:pt x="340" y="175"/>
                    <a:pt x="340" y="169"/>
                    <a:pt x="341" y="167"/>
                  </a:cubicBezTo>
                  <a:cubicBezTo>
                    <a:pt x="341" y="165"/>
                    <a:pt x="341" y="165"/>
                    <a:pt x="341" y="165"/>
                  </a:cubicBezTo>
                  <a:cubicBezTo>
                    <a:pt x="340" y="165"/>
                    <a:pt x="341" y="161"/>
                    <a:pt x="341" y="161"/>
                  </a:cubicBezTo>
                  <a:cubicBezTo>
                    <a:pt x="339" y="160"/>
                    <a:pt x="339" y="160"/>
                    <a:pt x="339" y="160"/>
                  </a:cubicBezTo>
                  <a:cubicBezTo>
                    <a:pt x="339" y="159"/>
                    <a:pt x="340" y="158"/>
                    <a:pt x="339" y="157"/>
                  </a:cubicBezTo>
                  <a:cubicBezTo>
                    <a:pt x="339" y="156"/>
                    <a:pt x="338" y="156"/>
                    <a:pt x="337" y="156"/>
                  </a:cubicBezTo>
                  <a:cubicBezTo>
                    <a:pt x="336" y="155"/>
                    <a:pt x="336" y="153"/>
                    <a:pt x="335" y="152"/>
                  </a:cubicBezTo>
                  <a:cubicBezTo>
                    <a:pt x="335" y="151"/>
                    <a:pt x="332" y="151"/>
                    <a:pt x="332" y="150"/>
                  </a:cubicBezTo>
                  <a:cubicBezTo>
                    <a:pt x="331" y="149"/>
                    <a:pt x="332" y="148"/>
                    <a:pt x="332" y="147"/>
                  </a:cubicBezTo>
                  <a:cubicBezTo>
                    <a:pt x="332" y="146"/>
                    <a:pt x="330" y="144"/>
                    <a:pt x="329" y="143"/>
                  </a:cubicBezTo>
                  <a:cubicBezTo>
                    <a:pt x="328" y="142"/>
                    <a:pt x="324" y="140"/>
                    <a:pt x="323" y="139"/>
                  </a:cubicBezTo>
                  <a:cubicBezTo>
                    <a:pt x="322" y="136"/>
                    <a:pt x="324" y="130"/>
                    <a:pt x="322" y="127"/>
                  </a:cubicBezTo>
                  <a:cubicBezTo>
                    <a:pt x="321" y="127"/>
                    <a:pt x="321" y="127"/>
                    <a:pt x="321" y="127"/>
                  </a:cubicBezTo>
                  <a:cubicBezTo>
                    <a:pt x="318" y="123"/>
                    <a:pt x="318" y="123"/>
                    <a:pt x="318" y="123"/>
                  </a:cubicBezTo>
                  <a:cubicBezTo>
                    <a:pt x="317" y="123"/>
                    <a:pt x="315" y="126"/>
                    <a:pt x="313" y="123"/>
                  </a:cubicBezTo>
                  <a:cubicBezTo>
                    <a:pt x="311" y="119"/>
                    <a:pt x="314" y="118"/>
                    <a:pt x="313" y="114"/>
                  </a:cubicBezTo>
                  <a:cubicBezTo>
                    <a:pt x="312" y="113"/>
                    <a:pt x="312" y="113"/>
                    <a:pt x="312" y="113"/>
                  </a:cubicBezTo>
                  <a:cubicBezTo>
                    <a:pt x="311" y="112"/>
                    <a:pt x="312" y="111"/>
                    <a:pt x="311" y="110"/>
                  </a:cubicBezTo>
                  <a:cubicBezTo>
                    <a:pt x="309" y="105"/>
                    <a:pt x="304" y="110"/>
                    <a:pt x="307" y="100"/>
                  </a:cubicBezTo>
                  <a:cubicBezTo>
                    <a:pt x="306" y="99"/>
                    <a:pt x="304" y="97"/>
                    <a:pt x="302" y="96"/>
                  </a:cubicBezTo>
                  <a:cubicBezTo>
                    <a:pt x="302" y="96"/>
                    <a:pt x="302" y="94"/>
                    <a:pt x="302" y="94"/>
                  </a:cubicBezTo>
                  <a:cubicBezTo>
                    <a:pt x="297" y="92"/>
                    <a:pt x="297" y="92"/>
                    <a:pt x="297" y="92"/>
                  </a:cubicBezTo>
                  <a:cubicBezTo>
                    <a:pt x="297" y="92"/>
                    <a:pt x="298" y="93"/>
                    <a:pt x="296" y="94"/>
                  </a:cubicBezTo>
                  <a:cubicBezTo>
                    <a:pt x="296" y="93"/>
                    <a:pt x="295" y="93"/>
                    <a:pt x="294" y="92"/>
                  </a:cubicBezTo>
                  <a:cubicBezTo>
                    <a:pt x="294" y="92"/>
                    <a:pt x="294" y="90"/>
                    <a:pt x="294" y="90"/>
                  </a:cubicBezTo>
                  <a:cubicBezTo>
                    <a:pt x="293" y="89"/>
                    <a:pt x="291" y="90"/>
                    <a:pt x="290" y="90"/>
                  </a:cubicBezTo>
                  <a:cubicBezTo>
                    <a:pt x="289" y="89"/>
                    <a:pt x="288" y="88"/>
                    <a:pt x="287" y="88"/>
                  </a:cubicBezTo>
                  <a:cubicBezTo>
                    <a:pt x="285" y="87"/>
                    <a:pt x="285" y="87"/>
                    <a:pt x="285" y="87"/>
                  </a:cubicBezTo>
                  <a:cubicBezTo>
                    <a:pt x="284" y="85"/>
                    <a:pt x="285" y="82"/>
                    <a:pt x="285" y="82"/>
                  </a:cubicBezTo>
                  <a:cubicBezTo>
                    <a:pt x="284" y="77"/>
                    <a:pt x="285" y="74"/>
                    <a:pt x="284" y="68"/>
                  </a:cubicBezTo>
                  <a:cubicBezTo>
                    <a:pt x="284" y="68"/>
                    <a:pt x="282" y="66"/>
                    <a:pt x="282" y="66"/>
                  </a:cubicBezTo>
                  <a:cubicBezTo>
                    <a:pt x="282" y="65"/>
                    <a:pt x="282" y="63"/>
                    <a:pt x="282" y="62"/>
                  </a:cubicBezTo>
                  <a:cubicBezTo>
                    <a:pt x="282" y="61"/>
                    <a:pt x="277" y="58"/>
                    <a:pt x="277" y="56"/>
                  </a:cubicBezTo>
                  <a:cubicBezTo>
                    <a:pt x="276" y="54"/>
                    <a:pt x="277" y="45"/>
                    <a:pt x="277" y="42"/>
                  </a:cubicBezTo>
                  <a:cubicBezTo>
                    <a:pt x="276" y="42"/>
                    <a:pt x="277" y="41"/>
                    <a:pt x="277" y="41"/>
                  </a:cubicBezTo>
                  <a:cubicBezTo>
                    <a:pt x="276" y="41"/>
                    <a:pt x="275" y="41"/>
                    <a:pt x="275" y="42"/>
                  </a:cubicBezTo>
                  <a:cubicBezTo>
                    <a:pt x="273" y="39"/>
                    <a:pt x="272" y="37"/>
                    <a:pt x="270" y="34"/>
                  </a:cubicBezTo>
                  <a:cubicBezTo>
                    <a:pt x="268" y="36"/>
                    <a:pt x="266" y="37"/>
                    <a:pt x="265" y="39"/>
                  </a:cubicBezTo>
                  <a:cubicBezTo>
                    <a:pt x="264" y="38"/>
                    <a:pt x="263" y="37"/>
                    <a:pt x="262" y="37"/>
                  </a:cubicBezTo>
                  <a:cubicBezTo>
                    <a:pt x="262" y="33"/>
                    <a:pt x="263" y="30"/>
                    <a:pt x="264" y="28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2" y="25"/>
                    <a:pt x="263" y="21"/>
                    <a:pt x="262" y="19"/>
                  </a:cubicBezTo>
                  <a:cubicBezTo>
                    <a:pt x="261" y="18"/>
                    <a:pt x="259" y="17"/>
                    <a:pt x="258" y="16"/>
                  </a:cubicBezTo>
                  <a:cubicBezTo>
                    <a:pt x="258" y="15"/>
                    <a:pt x="259" y="13"/>
                    <a:pt x="258" y="12"/>
                  </a:cubicBezTo>
                  <a:cubicBezTo>
                    <a:pt x="258" y="11"/>
                    <a:pt x="256" y="11"/>
                    <a:pt x="256" y="10"/>
                  </a:cubicBezTo>
                  <a:cubicBezTo>
                    <a:pt x="255" y="10"/>
                    <a:pt x="256" y="8"/>
                    <a:pt x="256" y="7"/>
                  </a:cubicBezTo>
                  <a:cubicBezTo>
                    <a:pt x="255" y="6"/>
                    <a:pt x="253" y="6"/>
                    <a:pt x="253" y="5"/>
                  </a:cubicBezTo>
                  <a:cubicBezTo>
                    <a:pt x="252" y="4"/>
                    <a:pt x="252" y="2"/>
                    <a:pt x="252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0" y="2"/>
                    <a:pt x="249" y="1"/>
                    <a:pt x="248" y="1"/>
                  </a:cubicBezTo>
                  <a:cubicBezTo>
                    <a:pt x="248" y="5"/>
                    <a:pt x="249" y="7"/>
                    <a:pt x="248" y="11"/>
                  </a:cubicBezTo>
                  <a:cubicBezTo>
                    <a:pt x="247" y="12"/>
                    <a:pt x="245" y="14"/>
                    <a:pt x="245" y="15"/>
                  </a:cubicBezTo>
                  <a:cubicBezTo>
                    <a:pt x="245" y="16"/>
                    <a:pt x="246" y="16"/>
                    <a:pt x="246" y="1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6" y="28"/>
                    <a:pt x="244" y="28"/>
                    <a:pt x="244" y="32"/>
                  </a:cubicBezTo>
                  <a:cubicBezTo>
                    <a:pt x="243" y="34"/>
                    <a:pt x="244" y="40"/>
                    <a:pt x="245" y="43"/>
                  </a:cubicBezTo>
                  <a:cubicBezTo>
                    <a:pt x="245" y="43"/>
                    <a:pt x="246" y="45"/>
                    <a:pt x="246" y="46"/>
                  </a:cubicBezTo>
                  <a:cubicBezTo>
                    <a:pt x="246" y="46"/>
                    <a:pt x="244" y="47"/>
                    <a:pt x="244" y="48"/>
                  </a:cubicBezTo>
                  <a:cubicBezTo>
                    <a:pt x="244" y="50"/>
                    <a:pt x="245" y="52"/>
                    <a:pt x="244" y="54"/>
                  </a:cubicBezTo>
                  <a:cubicBezTo>
                    <a:pt x="244" y="55"/>
                    <a:pt x="242" y="57"/>
                    <a:pt x="241" y="58"/>
                  </a:cubicBezTo>
                  <a:cubicBezTo>
                    <a:pt x="244" y="61"/>
                    <a:pt x="239" y="65"/>
                    <a:pt x="239" y="66"/>
                  </a:cubicBezTo>
                  <a:cubicBezTo>
                    <a:pt x="239" y="68"/>
                    <a:pt x="239" y="70"/>
                    <a:pt x="239" y="72"/>
                  </a:cubicBezTo>
                  <a:cubicBezTo>
                    <a:pt x="237" y="72"/>
                    <a:pt x="232" y="74"/>
                    <a:pt x="229" y="73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28" y="72"/>
                    <a:pt x="228" y="72"/>
                    <a:pt x="228" y="72"/>
                  </a:cubicBezTo>
                  <a:cubicBezTo>
                    <a:pt x="228" y="70"/>
                    <a:pt x="226" y="66"/>
                    <a:pt x="225" y="65"/>
                  </a:cubicBezTo>
                  <a:cubicBezTo>
                    <a:pt x="224" y="64"/>
                    <a:pt x="222" y="64"/>
                    <a:pt x="220" y="64"/>
                  </a:cubicBezTo>
                  <a:cubicBezTo>
                    <a:pt x="218" y="62"/>
                    <a:pt x="216" y="57"/>
                    <a:pt x="214" y="56"/>
                  </a:cubicBezTo>
                  <a:cubicBezTo>
                    <a:pt x="212" y="55"/>
                    <a:pt x="211" y="56"/>
                    <a:pt x="210" y="55"/>
                  </a:cubicBezTo>
                  <a:cubicBezTo>
                    <a:pt x="208" y="54"/>
                    <a:pt x="208" y="52"/>
                    <a:pt x="206" y="52"/>
                  </a:cubicBezTo>
                  <a:cubicBezTo>
                    <a:pt x="205" y="51"/>
                    <a:pt x="203" y="52"/>
                    <a:pt x="202" y="52"/>
                  </a:cubicBezTo>
                  <a:cubicBezTo>
                    <a:pt x="202" y="51"/>
                    <a:pt x="201" y="48"/>
                    <a:pt x="200" y="48"/>
                  </a:cubicBezTo>
                  <a:cubicBezTo>
                    <a:pt x="199" y="47"/>
                    <a:pt x="198" y="47"/>
                    <a:pt x="197" y="47"/>
                  </a:cubicBezTo>
                  <a:cubicBezTo>
                    <a:pt x="196" y="46"/>
                    <a:pt x="194" y="45"/>
                    <a:pt x="193" y="44"/>
                  </a:cubicBezTo>
                  <a:cubicBezTo>
                    <a:pt x="194" y="40"/>
                    <a:pt x="193" y="38"/>
                    <a:pt x="194" y="34"/>
                  </a:cubicBezTo>
                  <a:cubicBezTo>
                    <a:pt x="194" y="34"/>
                    <a:pt x="196" y="33"/>
                    <a:pt x="196" y="33"/>
                  </a:cubicBezTo>
                  <a:cubicBezTo>
                    <a:pt x="197" y="31"/>
                    <a:pt x="196" y="28"/>
                    <a:pt x="196" y="25"/>
                  </a:cubicBezTo>
                  <a:cubicBezTo>
                    <a:pt x="203" y="27"/>
                    <a:pt x="202" y="26"/>
                    <a:pt x="200" y="20"/>
                  </a:cubicBezTo>
                  <a:cubicBezTo>
                    <a:pt x="202" y="19"/>
                    <a:pt x="204" y="18"/>
                    <a:pt x="206" y="17"/>
                  </a:cubicBezTo>
                  <a:cubicBezTo>
                    <a:pt x="206" y="17"/>
                    <a:pt x="205" y="15"/>
                    <a:pt x="206" y="14"/>
                  </a:cubicBezTo>
                  <a:cubicBezTo>
                    <a:pt x="205" y="14"/>
                    <a:pt x="204" y="15"/>
                    <a:pt x="204" y="15"/>
                  </a:cubicBezTo>
                  <a:cubicBezTo>
                    <a:pt x="203" y="14"/>
                    <a:pt x="204" y="14"/>
                    <a:pt x="203" y="14"/>
                  </a:cubicBezTo>
                  <a:cubicBezTo>
                    <a:pt x="203" y="12"/>
                    <a:pt x="204" y="12"/>
                    <a:pt x="204" y="10"/>
                  </a:cubicBezTo>
                  <a:cubicBezTo>
                    <a:pt x="202" y="12"/>
                    <a:pt x="201" y="12"/>
                    <a:pt x="198" y="13"/>
                  </a:cubicBezTo>
                  <a:cubicBezTo>
                    <a:pt x="198" y="13"/>
                    <a:pt x="198" y="15"/>
                    <a:pt x="198" y="15"/>
                  </a:cubicBezTo>
                  <a:cubicBezTo>
                    <a:pt x="198" y="14"/>
                    <a:pt x="195" y="11"/>
                    <a:pt x="194" y="11"/>
                  </a:cubicBezTo>
                  <a:cubicBezTo>
                    <a:pt x="192" y="11"/>
                    <a:pt x="191" y="12"/>
                    <a:pt x="190" y="12"/>
                  </a:cubicBezTo>
                  <a:cubicBezTo>
                    <a:pt x="188" y="13"/>
                    <a:pt x="188" y="11"/>
                    <a:pt x="187" y="11"/>
                  </a:cubicBezTo>
                  <a:cubicBezTo>
                    <a:pt x="185" y="11"/>
                    <a:pt x="184" y="12"/>
                    <a:pt x="182" y="12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79" y="9"/>
                    <a:pt x="178" y="11"/>
                    <a:pt x="177" y="10"/>
                  </a:cubicBezTo>
                  <a:cubicBezTo>
                    <a:pt x="176" y="10"/>
                    <a:pt x="176" y="8"/>
                    <a:pt x="175" y="7"/>
                  </a:cubicBezTo>
                  <a:cubicBezTo>
                    <a:pt x="173" y="8"/>
                    <a:pt x="172" y="8"/>
                    <a:pt x="170" y="9"/>
                  </a:cubicBezTo>
                  <a:cubicBezTo>
                    <a:pt x="167" y="2"/>
                    <a:pt x="168" y="7"/>
                    <a:pt x="162" y="4"/>
                  </a:cubicBezTo>
                  <a:cubicBezTo>
                    <a:pt x="162" y="4"/>
                    <a:pt x="161" y="5"/>
                    <a:pt x="161" y="5"/>
                  </a:cubicBezTo>
                  <a:cubicBezTo>
                    <a:pt x="162" y="6"/>
                    <a:pt x="164" y="8"/>
                    <a:pt x="164" y="8"/>
                  </a:cubicBezTo>
                  <a:cubicBezTo>
                    <a:pt x="165" y="9"/>
                    <a:pt x="166" y="8"/>
                    <a:pt x="167" y="8"/>
                  </a:cubicBezTo>
                  <a:cubicBezTo>
                    <a:pt x="169" y="9"/>
                    <a:pt x="169" y="12"/>
                    <a:pt x="170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5"/>
                    <a:pt x="168" y="16"/>
                    <a:pt x="168" y="17"/>
                  </a:cubicBezTo>
                  <a:cubicBezTo>
                    <a:pt x="166" y="16"/>
                    <a:pt x="162" y="13"/>
                    <a:pt x="158" y="14"/>
                  </a:cubicBezTo>
                  <a:cubicBezTo>
                    <a:pt x="158" y="15"/>
                    <a:pt x="158" y="16"/>
                    <a:pt x="157" y="16"/>
                  </a:cubicBezTo>
                  <a:cubicBezTo>
                    <a:pt x="156" y="13"/>
                    <a:pt x="157" y="14"/>
                    <a:pt x="156" y="13"/>
                  </a:cubicBezTo>
                  <a:cubicBezTo>
                    <a:pt x="152" y="17"/>
                    <a:pt x="154" y="17"/>
                    <a:pt x="150" y="15"/>
                  </a:cubicBezTo>
                  <a:cubicBezTo>
                    <a:pt x="150" y="16"/>
                    <a:pt x="151" y="18"/>
                    <a:pt x="151" y="18"/>
                  </a:cubicBezTo>
                  <a:cubicBezTo>
                    <a:pt x="150" y="19"/>
                    <a:pt x="147" y="20"/>
                    <a:pt x="147" y="20"/>
                  </a:cubicBezTo>
                  <a:cubicBezTo>
                    <a:pt x="147" y="21"/>
                    <a:pt x="146" y="22"/>
                    <a:pt x="147" y="22"/>
                  </a:cubicBezTo>
                  <a:cubicBezTo>
                    <a:pt x="148" y="23"/>
                    <a:pt x="149" y="25"/>
                    <a:pt x="150" y="26"/>
                  </a:cubicBezTo>
                  <a:cubicBezTo>
                    <a:pt x="144" y="26"/>
                    <a:pt x="145" y="27"/>
                    <a:pt x="144" y="33"/>
                  </a:cubicBezTo>
                  <a:cubicBezTo>
                    <a:pt x="142" y="33"/>
                    <a:pt x="143" y="33"/>
                    <a:pt x="141" y="33"/>
                  </a:cubicBezTo>
                  <a:cubicBezTo>
                    <a:pt x="141" y="33"/>
                    <a:pt x="140" y="40"/>
                    <a:pt x="142" y="41"/>
                  </a:cubicBezTo>
                  <a:cubicBezTo>
                    <a:pt x="143" y="41"/>
                    <a:pt x="144" y="41"/>
                    <a:pt x="144" y="42"/>
                  </a:cubicBezTo>
                  <a:cubicBezTo>
                    <a:pt x="144" y="42"/>
                    <a:pt x="143" y="44"/>
                    <a:pt x="144" y="44"/>
                  </a:cubicBezTo>
                  <a:cubicBezTo>
                    <a:pt x="142" y="44"/>
                    <a:pt x="139" y="44"/>
                    <a:pt x="139" y="44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2" y="40"/>
                    <a:pt x="131" y="39"/>
                    <a:pt x="131" y="47"/>
                  </a:cubicBezTo>
                  <a:cubicBezTo>
                    <a:pt x="129" y="47"/>
                    <a:pt x="129" y="46"/>
                    <a:pt x="129" y="48"/>
                  </a:cubicBezTo>
                  <a:cubicBezTo>
                    <a:pt x="126" y="48"/>
                    <a:pt x="129" y="43"/>
                    <a:pt x="129" y="43"/>
                  </a:cubicBezTo>
                  <a:cubicBezTo>
                    <a:pt x="129" y="43"/>
                    <a:pt x="129" y="39"/>
                    <a:pt x="129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7" y="37"/>
                    <a:pt x="127" y="36"/>
                    <a:pt x="127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4"/>
                    <a:pt x="125" y="33"/>
                    <a:pt x="125" y="32"/>
                  </a:cubicBezTo>
                  <a:cubicBezTo>
                    <a:pt x="122" y="28"/>
                    <a:pt x="117" y="31"/>
                    <a:pt x="114" y="33"/>
                  </a:cubicBezTo>
                  <a:cubicBezTo>
                    <a:pt x="114" y="32"/>
                    <a:pt x="115" y="31"/>
                    <a:pt x="113" y="31"/>
                  </a:cubicBezTo>
                  <a:cubicBezTo>
                    <a:pt x="113" y="34"/>
                    <a:pt x="113" y="35"/>
                    <a:pt x="113" y="38"/>
                  </a:cubicBezTo>
                  <a:cubicBezTo>
                    <a:pt x="112" y="38"/>
                    <a:pt x="111" y="37"/>
                    <a:pt x="111" y="37"/>
                  </a:cubicBezTo>
                  <a:cubicBezTo>
                    <a:pt x="111" y="37"/>
                    <a:pt x="111" y="35"/>
                    <a:pt x="111" y="35"/>
                  </a:cubicBezTo>
                  <a:cubicBezTo>
                    <a:pt x="110" y="35"/>
                    <a:pt x="109" y="38"/>
                    <a:pt x="109" y="38"/>
                  </a:cubicBezTo>
                  <a:cubicBezTo>
                    <a:pt x="109" y="39"/>
                    <a:pt x="108" y="38"/>
                    <a:pt x="107" y="38"/>
                  </a:cubicBezTo>
                  <a:cubicBezTo>
                    <a:pt x="107" y="39"/>
                    <a:pt x="106" y="41"/>
                    <a:pt x="107" y="40"/>
                  </a:cubicBezTo>
                  <a:cubicBezTo>
                    <a:pt x="107" y="42"/>
                    <a:pt x="107" y="41"/>
                    <a:pt x="108" y="41"/>
                  </a:cubicBezTo>
                  <a:cubicBezTo>
                    <a:pt x="108" y="41"/>
                    <a:pt x="108" y="43"/>
                    <a:pt x="108" y="43"/>
                  </a:cubicBezTo>
                  <a:cubicBezTo>
                    <a:pt x="106" y="44"/>
                    <a:pt x="105" y="44"/>
                    <a:pt x="105" y="44"/>
                  </a:cubicBezTo>
                  <a:cubicBezTo>
                    <a:pt x="105" y="44"/>
                    <a:pt x="105" y="44"/>
                    <a:pt x="106" y="47"/>
                  </a:cubicBezTo>
                  <a:cubicBezTo>
                    <a:pt x="102" y="46"/>
                    <a:pt x="104" y="46"/>
                    <a:pt x="99" y="47"/>
                  </a:cubicBezTo>
                  <a:cubicBezTo>
                    <a:pt x="101" y="52"/>
                    <a:pt x="100" y="53"/>
                    <a:pt x="98" y="56"/>
                  </a:cubicBezTo>
                  <a:cubicBezTo>
                    <a:pt x="97" y="55"/>
                    <a:pt x="96" y="56"/>
                    <a:pt x="95" y="55"/>
                  </a:cubicBezTo>
                  <a:cubicBezTo>
                    <a:pt x="95" y="55"/>
                    <a:pt x="95" y="53"/>
                    <a:pt x="95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4"/>
                    <a:pt x="93" y="54"/>
                    <a:pt x="91" y="54"/>
                  </a:cubicBezTo>
                  <a:cubicBezTo>
                    <a:pt x="91" y="57"/>
                    <a:pt x="90" y="60"/>
                    <a:pt x="91" y="62"/>
                  </a:cubicBezTo>
                  <a:cubicBezTo>
                    <a:pt x="92" y="63"/>
                    <a:pt x="93" y="64"/>
                    <a:pt x="93" y="64"/>
                  </a:cubicBezTo>
                  <a:cubicBezTo>
                    <a:pt x="92" y="65"/>
                    <a:pt x="92" y="65"/>
                    <a:pt x="91" y="65"/>
                  </a:cubicBezTo>
                  <a:cubicBezTo>
                    <a:pt x="91" y="65"/>
                    <a:pt x="91" y="67"/>
                    <a:pt x="91" y="68"/>
                  </a:cubicBezTo>
                  <a:cubicBezTo>
                    <a:pt x="90" y="66"/>
                    <a:pt x="88" y="65"/>
                    <a:pt x="87" y="64"/>
                  </a:cubicBezTo>
                  <a:cubicBezTo>
                    <a:pt x="87" y="62"/>
                    <a:pt x="88" y="60"/>
                    <a:pt x="87" y="58"/>
                  </a:cubicBezTo>
                  <a:cubicBezTo>
                    <a:pt x="86" y="58"/>
                    <a:pt x="85" y="58"/>
                    <a:pt x="85" y="58"/>
                  </a:cubicBezTo>
                  <a:cubicBezTo>
                    <a:pt x="84" y="58"/>
                    <a:pt x="85" y="60"/>
                    <a:pt x="85" y="60"/>
                  </a:cubicBezTo>
                  <a:cubicBezTo>
                    <a:pt x="85" y="60"/>
                    <a:pt x="81" y="62"/>
                    <a:pt x="81" y="62"/>
                  </a:cubicBezTo>
                  <a:cubicBezTo>
                    <a:pt x="78" y="66"/>
                    <a:pt x="81" y="69"/>
                    <a:pt x="80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9" y="74"/>
                    <a:pt x="78" y="75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75"/>
                    <a:pt x="80" y="77"/>
                    <a:pt x="80" y="78"/>
                  </a:cubicBezTo>
                  <a:cubicBezTo>
                    <a:pt x="79" y="79"/>
                    <a:pt x="76" y="79"/>
                    <a:pt x="75" y="81"/>
                  </a:cubicBezTo>
                  <a:cubicBezTo>
                    <a:pt x="74" y="81"/>
                    <a:pt x="75" y="82"/>
                    <a:pt x="75" y="83"/>
                  </a:cubicBezTo>
                  <a:cubicBezTo>
                    <a:pt x="75" y="83"/>
                    <a:pt x="69" y="90"/>
                    <a:pt x="69" y="90"/>
                  </a:cubicBezTo>
                  <a:cubicBezTo>
                    <a:pt x="66" y="92"/>
                    <a:pt x="64" y="91"/>
                    <a:pt x="59" y="92"/>
                  </a:cubicBezTo>
                  <a:cubicBezTo>
                    <a:pt x="58" y="93"/>
                    <a:pt x="56" y="95"/>
                    <a:pt x="55" y="95"/>
                  </a:cubicBezTo>
                  <a:cubicBezTo>
                    <a:pt x="54" y="95"/>
                    <a:pt x="52" y="94"/>
                    <a:pt x="51" y="94"/>
                  </a:cubicBezTo>
                  <a:cubicBezTo>
                    <a:pt x="49" y="95"/>
                    <a:pt x="49" y="99"/>
                    <a:pt x="47" y="100"/>
                  </a:cubicBezTo>
                  <a:cubicBezTo>
                    <a:pt x="46" y="101"/>
                    <a:pt x="44" y="100"/>
                    <a:pt x="43" y="101"/>
                  </a:cubicBezTo>
                  <a:cubicBezTo>
                    <a:pt x="42" y="101"/>
                    <a:pt x="42" y="103"/>
                    <a:pt x="42" y="103"/>
                  </a:cubicBezTo>
                  <a:cubicBezTo>
                    <a:pt x="39" y="105"/>
                    <a:pt x="35" y="103"/>
                    <a:pt x="33" y="102"/>
                  </a:cubicBezTo>
                  <a:cubicBezTo>
                    <a:pt x="32" y="103"/>
                    <a:pt x="32" y="104"/>
                    <a:pt x="32" y="106"/>
                  </a:cubicBezTo>
                  <a:cubicBezTo>
                    <a:pt x="31" y="105"/>
                    <a:pt x="27" y="105"/>
                    <a:pt x="27" y="106"/>
                  </a:cubicBezTo>
                  <a:cubicBezTo>
                    <a:pt x="25" y="106"/>
                    <a:pt x="24" y="111"/>
                    <a:pt x="22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0" y="112"/>
                    <a:pt x="21" y="114"/>
                    <a:pt x="20" y="114"/>
                  </a:cubicBezTo>
                  <a:cubicBezTo>
                    <a:pt x="20" y="114"/>
                    <a:pt x="19" y="114"/>
                    <a:pt x="18" y="114"/>
                  </a:cubicBezTo>
                  <a:cubicBezTo>
                    <a:pt x="16" y="115"/>
                    <a:pt x="15" y="119"/>
                    <a:pt x="14" y="120"/>
                  </a:cubicBezTo>
                  <a:cubicBezTo>
                    <a:pt x="12" y="121"/>
                    <a:pt x="10" y="122"/>
                    <a:pt x="8" y="123"/>
                  </a:cubicBezTo>
                  <a:cubicBezTo>
                    <a:pt x="8" y="122"/>
                    <a:pt x="7" y="121"/>
                    <a:pt x="8" y="121"/>
                  </a:cubicBezTo>
                  <a:cubicBezTo>
                    <a:pt x="9" y="120"/>
                    <a:pt x="8" y="118"/>
                    <a:pt x="8" y="118"/>
                  </a:cubicBezTo>
                  <a:cubicBezTo>
                    <a:pt x="8" y="118"/>
                    <a:pt x="9" y="117"/>
                    <a:pt x="8" y="117"/>
                  </a:cubicBezTo>
                  <a:cubicBezTo>
                    <a:pt x="6" y="119"/>
                    <a:pt x="7" y="123"/>
                    <a:pt x="4" y="124"/>
                  </a:cubicBezTo>
                  <a:cubicBezTo>
                    <a:pt x="4" y="124"/>
                    <a:pt x="6" y="128"/>
                    <a:pt x="6" y="128"/>
                  </a:cubicBezTo>
                  <a:cubicBezTo>
                    <a:pt x="7" y="127"/>
                    <a:pt x="6" y="132"/>
                    <a:pt x="6" y="133"/>
                  </a:cubicBezTo>
                  <a:cubicBezTo>
                    <a:pt x="6" y="132"/>
                    <a:pt x="6" y="134"/>
                    <a:pt x="6" y="134"/>
                  </a:cubicBezTo>
                  <a:cubicBezTo>
                    <a:pt x="7" y="137"/>
                    <a:pt x="5" y="139"/>
                    <a:pt x="4" y="141"/>
                  </a:cubicBezTo>
                  <a:cubicBezTo>
                    <a:pt x="4" y="141"/>
                    <a:pt x="2" y="141"/>
                    <a:pt x="2" y="141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2" y="143"/>
                    <a:pt x="2" y="143"/>
                  </a:cubicBezTo>
                  <a:cubicBezTo>
                    <a:pt x="4" y="145"/>
                    <a:pt x="6" y="146"/>
                    <a:pt x="7" y="148"/>
                  </a:cubicBezTo>
                  <a:cubicBezTo>
                    <a:pt x="8" y="151"/>
                    <a:pt x="7" y="152"/>
                    <a:pt x="7" y="155"/>
                  </a:cubicBezTo>
                  <a:cubicBezTo>
                    <a:pt x="7" y="157"/>
                    <a:pt x="8" y="160"/>
                    <a:pt x="9" y="164"/>
                  </a:cubicBezTo>
                  <a:cubicBezTo>
                    <a:pt x="7" y="163"/>
                    <a:pt x="7" y="164"/>
                    <a:pt x="5" y="163"/>
                  </a:cubicBezTo>
                  <a:cubicBezTo>
                    <a:pt x="5" y="162"/>
                    <a:pt x="5" y="159"/>
                    <a:pt x="5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5" y="164"/>
                    <a:pt x="6" y="165"/>
                    <a:pt x="7" y="169"/>
                  </a:cubicBezTo>
                  <a:cubicBezTo>
                    <a:pt x="7" y="169"/>
                    <a:pt x="5" y="170"/>
                    <a:pt x="5" y="169"/>
                  </a:cubicBezTo>
                  <a:cubicBezTo>
                    <a:pt x="3" y="169"/>
                    <a:pt x="3" y="163"/>
                    <a:pt x="2" y="16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1" y="165"/>
                    <a:pt x="2" y="168"/>
                  </a:cubicBezTo>
                  <a:cubicBezTo>
                    <a:pt x="2" y="168"/>
                    <a:pt x="3" y="168"/>
                    <a:pt x="3" y="169"/>
                  </a:cubicBezTo>
                  <a:cubicBezTo>
                    <a:pt x="5" y="172"/>
                    <a:pt x="7" y="173"/>
                    <a:pt x="9" y="176"/>
                  </a:cubicBezTo>
                  <a:cubicBezTo>
                    <a:pt x="10" y="177"/>
                    <a:pt x="9" y="178"/>
                    <a:pt x="10" y="180"/>
                  </a:cubicBezTo>
                  <a:cubicBezTo>
                    <a:pt x="11" y="181"/>
                    <a:pt x="11" y="181"/>
                    <a:pt x="11" y="181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0" y="181"/>
                    <a:pt x="10" y="185"/>
                    <a:pt x="10" y="185"/>
                  </a:cubicBezTo>
                  <a:cubicBezTo>
                    <a:pt x="11" y="187"/>
                    <a:pt x="14" y="188"/>
                    <a:pt x="16" y="189"/>
                  </a:cubicBezTo>
                  <a:cubicBezTo>
                    <a:pt x="15" y="191"/>
                    <a:pt x="14" y="193"/>
                    <a:pt x="14" y="194"/>
                  </a:cubicBezTo>
                  <a:cubicBezTo>
                    <a:pt x="15" y="195"/>
                    <a:pt x="19" y="198"/>
                    <a:pt x="19" y="201"/>
                  </a:cubicBezTo>
                  <a:cubicBezTo>
                    <a:pt x="19" y="201"/>
                    <a:pt x="18" y="202"/>
                    <a:pt x="18" y="203"/>
                  </a:cubicBezTo>
                  <a:cubicBezTo>
                    <a:pt x="17" y="205"/>
                    <a:pt x="18" y="209"/>
                    <a:pt x="18" y="211"/>
                  </a:cubicBezTo>
                  <a:cubicBezTo>
                    <a:pt x="19" y="213"/>
                    <a:pt x="20" y="215"/>
                    <a:pt x="21" y="217"/>
                  </a:cubicBezTo>
                  <a:cubicBezTo>
                    <a:pt x="22" y="221"/>
                    <a:pt x="21" y="221"/>
                    <a:pt x="22" y="224"/>
                  </a:cubicBezTo>
                  <a:cubicBezTo>
                    <a:pt x="22" y="224"/>
                    <a:pt x="24" y="227"/>
                    <a:pt x="24" y="227"/>
                  </a:cubicBezTo>
                  <a:cubicBezTo>
                    <a:pt x="24" y="228"/>
                    <a:pt x="22" y="230"/>
                    <a:pt x="22" y="230"/>
                  </a:cubicBezTo>
                  <a:cubicBezTo>
                    <a:pt x="22" y="233"/>
                    <a:pt x="24" y="233"/>
                    <a:pt x="24" y="235"/>
                  </a:cubicBezTo>
                  <a:cubicBezTo>
                    <a:pt x="23" y="236"/>
                    <a:pt x="22" y="237"/>
                    <a:pt x="22" y="237"/>
                  </a:cubicBezTo>
                  <a:cubicBezTo>
                    <a:pt x="21" y="242"/>
                    <a:pt x="22" y="244"/>
                    <a:pt x="22" y="249"/>
                  </a:cubicBezTo>
                  <a:cubicBezTo>
                    <a:pt x="21" y="249"/>
                    <a:pt x="21" y="250"/>
                    <a:pt x="20" y="250"/>
                  </a:cubicBezTo>
                  <a:cubicBezTo>
                    <a:pt x="20" y="249"/>
                    <a:pt x="18" y="247"/>
                    <a:pt x="18" y="247"/>
                  </a:cubicBezTo>
                  <a:cubicBezTo>
                    <a:pt x="17" y="247"/>
                    <a:pt x="15" y="247"/>
                    <a:pt x="16" y="248"/>
                  </a:cubicBezTo>
                  <a:cubicBezTo>
                    <a:pt x="16" y="247"/>
                    <a:pt x="16" y="251"/>
                    <a:pt x="17" y="252"/>
                  </a:cubicBezTo>
                  <a:cubicBezTo>
                    <a:pt x="19" y="256"/>
                    <a:pt x="21" y="254"/>
                    <a:pt x="24" y="257"/>
                  </a:cubicBezTo>
                  <a:cubicBezTo>
                    <a:pt x="25" y="258"/>
                    <a:pt x="26" y="261"/>
                    <a:pt x="27" y="262"/>
                  </a:cubicBezTo>
                  <a:cubicBezTo>
                    <a:pt x="28" y="263"/>
                    <a:pt x="32" y="262"/>
                    <a:pt x="32" y="262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4" y="262"/>
                    <a:pt x="36" y="261"/>
                    <a:pt x="37" y="262"/>
                  </a:cubicBezTo>
                  <a:cubicBezTo>
                    <a:pt x="37" y="262"/>
                    <a:pt x="40" y="264"/>
                    <a:pt x="41" y="264"/>
                  </a:cubicBezTo>
                  <a:cubicBezTo>
                    <a:pt x="41" y="264"/>
                    <a:pt x="42" y="262"/>
                    <a:pt x="42" y="262"/>
                  </a:cubicBezTo>
                  <a:cubicBezTo>
                    <a:pt x="42" y="262"/>
                    <a:pt x="43" y="262"/>
                    <a:pt x="44" y="262"/>
                  </a:cubicBezTo>
                  <a:cubicBezTo>
                    <a:pt x="44" y="262"/>
                    <a:pt x="48" y="255"/>
                    <a:pt x="49" y="255"/>
                  </a:cubicBezTo>
                  <a:cubicBezTo>
                    <a:pt x="50" y="255"/>
                    <a:pt x="50" y="255"/>
                    <a:pt x="50" y="255"/>
                  </a:cubicBezTo>
                  <a:cubicBezTo>
                    <a:pt x="50" y="255"/>
                    <a:pt x="51" y="258"/>
                    <a:pt x="51" y="258"/>
                  </a:cubicBezTo>
                  <a:cubicBezTo>
                    <a:pt x="51" y="258"/>
                    <a:pt x="53" y="258"/>
                    <a:pt x="53" y="258"/>
                  </a:cubicBezTo>
                  <a:cubicBezTo>
                    <a:pt x="54" y="256"/>
                    <a:pt x="54" y="256"/>
                    <a:pt x="54" y="254"/>
                  </a:cubicBezTo>
                  <a:cubicBezTo>
                    <a:pt x="54" y="252"/>
                    <a:pt x="54" y="252"/>
                    <a:pt x="54" y="252"/>
                  </a:cubicBezTo>
                  <a:cubicBezTo>
                    <a:pt x="56" y="252"/>
                    <a:pt x="57" y="253"/>
                    <a:pt x="59" y="252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63" y="251"/>
                    <a:pt x="62" y="252"/>
                    <a:pt x="64" y="252"/>
                  </a:cubicBezTo>
                  <a:cubicBezTo>
                    <a:pt x="64" y="251"/>
                    <a:pt x="64" y="250"/>
                    <a:pt x="65" y="250"/>
                  </a:cubicBezTo>
                  <a:cubicBezTo>
                    <a:pt x="68" y="249"/>
                    <a:pt x="72" y="251"/>
                    <a:pt x="74" y="251"/>
                  </a:cubicBezTo>
                  <a:cubicBezTo>
                    <a:pt x="74" y="251"/>
                    <a:pt x="75" y="250"/>
                    <a:pt x="77" y="250"/>
                  </a:cubicBezTo>
                  <a:cubicBezTo>
                    <a:pt x="77" y="250"/>
                    <a:pt x="78" y="252"/>
                    <a:pt x="78" y="252"/>
                  </a:cubicBezTo>
                  <a:cubicBezTo>
                    <a:pt x="79" y="252"/>
                    <a:pt x="78" y="251"/>
                    <a:pt x="79" y="250"/>
                  </a:cubicBezTo>
                  <a:cubicBezTo>
                    <a:pt x="80" y="250"/>
                    <a:pt x="82" y="251"/>
                    <a:pt x="83" y="250"/>
                  </a:cubicBezTo>
                  <a:cubicBezTo>
                    <a:pt x="83" y="250"/>
                    <a:pt x="83" y="250"/>
                    <a:pt x="83" y="250"/>
                  </a:cubicBezTo>
                  <a:cubicBezTo>
                    <a:pt x="87" y="249"/>
                    <a:pt x="85" y="251"/>
                    <a:pt x="86" y="251"/>
                  </a:cubicBezTo>
                  <a:cubicBezTo>
                    <a:pt x="88" y="251"/>
                    <a:pt x="87" y="250"/>
                    <a:pt x="88" y="250"/>
                  </a:cubicBezTo>
                  <a:cubicBezTo>
                    <a:pt x="89" y="250"/>
                    <a:pt x="90" y="250"/>
                    <a:pt x="89" y="250"/>
                  </a:cubicBezTo>
                  <a:cubicBezTo>
                    <a:pt x="90" y="250"/>
                    <a:pt x="90" y="250"/>
                    <a:pt x="90" y="250"/>
                  </a:cubicBezTo>
                  <a:cubicBezTo>
                    <a:pt x="92" y="249"/>
                    <a:pt x="94" y="242"/>
                    <a:pt x="96" y="241"/>
                  </a:cubicBezTo>
                  <a:cubicBezTo>
                    <a:pt x="98" y="240"/>
                    <a:pt x="100" y="241"/>
                    <a:pt x="102" y="240"/>
                  </a:cubicBezTo>
                  <a:cubicBezTo>
                    <a:pt x="104" y="236"/>
                    <a:pt x="104" y="236"/>
                    <a:pt x="104" y="236"/>
                  </a:cubicBezTo>
                  <a:cubicBezTo>
                    <a:pt x="105" y="236"/>
                    <a:pt x="106" y="237"/>
                    <a:pt x="106" y="237"/>
                  </a:cubicBezTo>
                  <a:cubicBezTo>
                    <a:pt x="107" y="236"/>
                    <a:pt x="108" y="234"/>
                    <a:pt x="109" y="232"/>
                  </a:cubicBezTo>
                  <a:cubicBezTo>
                    <a:pt x="116" y="233"/>
                    <a:pt x="125" y="232"/>
                    <a:pt x="129" y="230"/>
                  </a:cubicBezTo>
                  <a:cubicBezTo>
                    <a:pt x="129" y="229"/>
                    <a:pt x="129" y="229"/>
                    <a:pt x="129" y="229"/>
                  </a:cubicBezTo>
                  <a:cubicBezTo>
                    <a:pt x="131" y="229"/>
                    <a:pt x="132" y="228"/>
                    <a:pt x="133" y="228"/>
                  </a:cubicBezTo>
                  <a:cubicBezTo>
                    <a:pt x="135" y="227"/>
                    <a:pt x="135" y="229"/>
                    <a:pt x="137" y="229"/>
                  </a:cubicBezTo>
                  <a:cubicBezTo>
                    <a:pt x="138" y="227"/>
                    <a:pt x="138" y="227"/>
                    <a:pt x="138" y="227"/>
                  </a:cubicBezTo>
                  <a:cubicBezTo>
                    <a:pt x="141" y="226"/>
                    <a:pt x="142" y="227"/>
                    <a:pt x="145" y="227"/>
                  </a:cubicBezTo>
                  <a:cubicBezTo>
                    <a:pt x="146" y="225"/>
                    <a:pt x="146" y="225"/>
                    <a:pt x="146" y="225"/>
                  </a:cubicBezTo>
                  <a:cubicBezTo>
                    <a:pt x="148" y="225"/>
                    <a:pt x="149" y="226"/>
                    <a:pt x="151" y="226"/>
                  </a:cubicBezTo>
                  <a:cubicBezTo>
                    <a:pt x="153" y="225"/>
                    <a:pt x="153" y="223"/>
                    <a:pt x="155" y="223"/>
                  </a:cubicBezTo>
                  <a:cubicBezTo>
                    <a:pt x="155" y="223"/>
                    <a:pt x="160" y="226"/>
                    <a:pt x="160" y="227"/>
                  </a:cubicBezTo>
                  <a:cubicBezTo>
                    <a:pt x="162" y="227"/>
                    <a:pt x="162" y="227"/>
                    <a:pt x="162" y="227"/>
                  </a:cubicBezTo>
                  <a:cubicBezTo>
                    <a:pt x="162" y="228"/>
                    <a:pt x="162" y="229"/>
                    <a:pt x="162" y="230"/>
                  </a:cubicBezTo>
                  <a:cubicBezTo>
                    <a:pt x="166" y="229"/>
                    <a:pt x="169" y="228"/>
                    <a:pt x="171" y="230"/>
                  </a:cubicBezTo>
                  <a:cubicBezTo>
                    <a:pt x="172" y="231"/>
                    <a:pt x="172" y="231"/>
                    <a:pt x="172" y="231"/>
                  </a:cubicBezTo>
                  <a:cubicBezTo>
                    <a:pt x="173" y="231"/>
                    <a:pt x="174" y="230"/>
                    <a:pt x="176" y="230"/>
                  </a:cubicBezTo>
                  <a:cubicBezTo>
                    <a:pt x="176" y="231"/>
                    <a:pt x="176" y="231"/>
                    <a:pt x="177" y="232"/>
                  </a:cubicBezTo>
                  <a:cubicBezTo>
                    <a:pt x="177" y="232"/>
                    <a:pt x="177" y="236"/>
                    <a:pt x="177" y="236"/>
                  </a:cubicBezTo>
                  <a:cubicBezTo>
                    <a:pt x="178" y="236"/>
                    <a:pt x="180" y="235"/>
                    <a:pt x="181" y="236"/>
                  </a:cubicBezTo>
                  <a:cubicBezTo>
                    <a:pt x="181" y="236"/>
                    <a:pt x="183" y="238"/>
                    <a:pt x="181" y="238"/>
                  </a:cubicBezTo>
                  <a:cubicBezTo>
                    <a:pt x="181" y="239"/>
                    <a:pt x="180" y="240"/>
                    <a:pt x="179" y="241"/>
                  </a:cubicBezTo>
                  <a:cubicBezTo>
                    <a:pt x="181" y="242"/>
                    <a:pt x="184" y="243"/>
                    <a:pt x="186" y="244"/>
                  </a:cubicBezTo>
                  <a:cubicBezTo>
                    <a:pt x="186" y="247"/>
                    <a:pt x="185" y="250"/>
                    <a:pt x="187" y="252"/>
                  </a:cubicBezTo>
                  <a:cubicBezTo>
                    <a:pt x="187" y="253"/>
                    <a:pt x="189" y="253"/>
                    <a:pt x="190" y="254"/>
                  </a:cubicBezTo>
                  <a:cubicBezTo>
                    <a:pt x="190" y="255"/>
                    <a:pt x="189" y="255"/>
                    <a:pt x="189" y="256"/>
                  </a:cubicBezTo>
                  <a:cubicBezTo>
                    <a:pt x="190" y="257"/>
                    <a:pt x="191" y="257"/>
                    <a:pt x="192" y="258"/>
                  </a:cubicBezTo>
                  <a:cubicBezTo>
                    <a:pt x="193" y="258"/>
                    <a:pt x="193" y="258"/>
                    <a:pt x="195" y="258"/>
                  </a:cubicBezTo>
                  <a:cubicBezTo>
                    <a:pt x="196" y="256"/>
                    <a:pt x="197" y="253"/>
                    <a:pt x="200" y="252"/>
                  </a:cubicBezTo>
                  <a:cubicBezTo>
                    <a:pt x="200" y="250"/>
                    <a:pt x="200" y="250"/>
                    <a:pt x="200" y="250"/>
                  </a:cubicBezTo>
                  <a:cubicBezTo>
                    <a:pt x="201" y="249"/>
                    <a:pt x="207" y="247"/>
                    <a:pt x="208" y="246"/>
                  </a:cubicBezTo>
                  <a:cubicBezTo>
                    <a:pt x="208" y="245"/>
                    <a:pt x="208" y="244"/>
                    <a:pt x="208" y="242"/>
                  </a:cubicBezTo>
                  <a:cubicBezTo>
                    <a:pt x="209" y="242"/>
                    <a:pt x="211" y="242"/>
                    <a:pt x="211" y="241"/>
                  </a:cubicBezTo>
                  <a:cubicBezTo>
                    <a:pt x="211" y="244"/>
                    <a:pt x="211" y="246"/>
                    <a:pt x="210" y="249"/>
                  </a:cubicBezTo>
                  <a:cubicBezTo>
                    <a:pt x="210" y="250"/>
                    <a:pt x="209" y="251"/>
                    <a:pt x="208" y="252"/>
                  </a:cubicBezTo>
                  <a:cubicBezTo>
                    <a:pt x="207" y="255"/>
                    <a:pt x="207" y="258"/>
                    <a:pt x="208" y="262"/>
                  </a:cubicBezTo>
                  <a:cubicBezTo>
                    <a:pt x="207" y="262"/>
                    <a:pt x="206" y="264"/>
                    <a:pt x="205" y="264"/>
                  </a:cubicBezTo>
                  <a:cubicBezTo>
                    <a:pt x="204" y="264"/>
                    <a:pt x="203" y="263"/>
                    <a:pt x="202" y="264"/>
                  </a:cubicBezTo>
                  <a:cubicBezTo>
                    <a:pt x="202" y="264"/>
                    <a:pt x="203" y="266"/>
                    <a:pt x="202" y="266"/>
                  </a:cubicBezTo>
                  <a:cubicBezTo>
                    <a:pt x="204" y="266"/>
                    <a:pt x="203" y="267"/>
                    <a:pt x="204" y="267"/>
                  </a:cubicBezTo>
                  <a:cubicBezTo>
                    <a:pt x="205" y="267"/>
                    <a:pt x="206" y="265"/>
                    <a:pt x="206" y="265"/>
                  </a:cubicBezTo>
                  <a:cubicBezTo>
                    <a:pt x="206" y="265"/>
                    <a:pt x="208" y="266"/>
                    <a:pt x="209" y="265"/>
                  </a:cubicBezTo>
                  <a:cubicBezTo>
                    <a:pt x="211" y="263"/>
                    <a:pt x="209" y="259"/>
                    <a:pt x="211" y="256"/>
                  </a:cubicBezTo>
                  <a:cubicBezTo>
                    <a:pt x="212" y="255"/>
                    <a:pt x="213" y="256"/>
                    <a:pt x="214" y="255"/>
                  </a:cubicBezTo>
                  <a:cubicBezTo>
                    <a:pt x="215" y="256"/>
                    <a:pt x="214" y="258"/>
                    <a:pt x="214" y="259"/>
                  </a:cubicBezTo>
                  <a:cubicBezTo>
                    <a:pt x="215" y="260"/>
                    <a:pt x="217" y="261"/>
                    <a:pt x="217" y="262"/>
                  </a:cubicBezTo>
                  <a:cubicBezTo>
                    <a:pt x="217" y="263"/>
                    <a:pt x="217" y="270"/>
                    <a:pt x="216" y="273"/>
                  </a:cubicBezTo>
                  <a:cubicBezTo>
                    <a:pt x="218" y="272"/>
                    <a:pt x="219" y="273"/>
                    <a:pt x="221" y="272"/>
                  </a:cubicBezTo>
                  <a:cubicBezTo>
                    <a:pt x="222" y="270"/>
                    <a:pt x="222" y="270"/>
                    <a:pt x="222" y="270"/>
                  </a:cubicBezTo>
                  <a:cubicBezTo>
                    <a:pt x="222" y="270"/>
                    <a:pt x="224" y="271"/>
                    <a:pt x="224" y="270"/>
                  </a:cubicBezTo>
                  <a:cubicBezTo>
                    <a:pt x="225" y="275"/>
                    <a:pt x="225" y="277"/>
                    <a:pt x="227" y="280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9" y="285"/>
                    <a:pt x="226" y="289"/>
                    <a:pt x="228" y="293"/>
                  </a:cubicBezTo>
                  <a:cubicBezTo>
                    <a:pt x="228" y="295"/>
                    <a:pt x="232" y="296"/>
                    <a:pt x="234" y="298"/>
                  </a:cubicBezTo>
                  <a:cubicBezTo>
                    <a:pt x="234" y="299"/>
                    <a:pt x="234" y="301"/>
                    <a:pt x="235" y="302"/>
                  </a:cubicBezTo>
                  <a:cubicBezTo>
                    <a:pt x="235" y="302"/>
                    <a:pt x="237" y="301"/>
                    <a:pt x="238" y="302"/>
                  </a:cubicBezTo>
                  <a:cubicBezTo>
                    <a:pt x="240" y="302"/>
                    <a:pt x="242" y="306"/>
                    <a:pt x="244" y="306"/>
                  </a:cubicBezTo>
                  <a:cubicBezTo>
                    <a:pt x="245" y="306"/>
                    <a:pt x="245" y="304"/>
                    <a:pt x="248" y="304"/>
                  </a:cubicBezTo>
                  <a:close/>
                  <a:moveTo>
                    <a:pt x="268" y="334"/>
                  </a:moveTo>
                  <a:cubicBezTo>
                    <a:pt x="268" y="334"/>
                    <a:pt x="267" y="338"/>
                    <a:pt x="267" y="339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3"/>
                    <a:pt x="274" y="352"/>
                    <a:pt x="275" y="352"/>
                  </a:cubicBezTo>
                  <a:cubicBezTo>
                    <a:pt x="275" y="353"/>
                    <a:pt x="275" y="353"/>
                    <a:pt x="275" y="353"/>
                  </a:cubicBezTo>
                  <a:cubicBezTo>
                    <a:pt x="276" y="353"/>
                    <a:pt x="277" y="353"/>
                    <a:pt x="277" y="353"/>
                  </a:cubicBezTo>
                  <a:cubicBezTo>
                    <a:pt x="277" y="354"/>
                    <a:pt x="276" y="354"/>
                    <a:pt x="275" y="354"/>
                  </a:cubicBezTo>
                  <a:cubicBezTo>
                    <a:pt x="275" y="356"/>
                    <a:pt x="274" y="357"/>
                    <a:pt x="275" y="359"/>
                  </a:cubicBezTo>
                  <a:cubicBezTo>
                    <a:pt x="275" y="360"/>
                    <a:pt x="278" y="362"/>
                    <a:pt x="279" y="363"/>
                  </a:cubicBezTo>
                  <a:cubicBezTo>
                    <a:pt x="279" y="364"/>
                    <a:pt x="279" y="365"/>
                    <a:pt x="279" y="365"/>
                  </a:cubicBezTo>
                  <a:cubicBezTo>
                    <a:pt x="280" y="366"/>
                    <a:pt x="282" y="365"/>
                    <a:pt x="282" y="366"/>
                  </a:cubicBezTo>
                  <a:cubicBezTo>
                    <a:pt x="283" y="367"/>
                    <a:pt x="281" y="368"/>
                    <a:pt x="283" y="369"/>
                  </a:cubicBezTo>
                  <a:cubicBezTo>
                    <a:pt x="283" y="369"/>
                    <a:pt x="283" y="369"/>
                    <a:pt x="283" y="369"/>
                  </a:cubicBezTo>
                  <a:cubicBezTo>
                    <a:pt x="286" y="370"/>
                    <a:pt x="286" y="369"/>
                    <a:pt x="289" y="370"/>
                  </a:cubicBezTo>
                  <a:cubicBezTo>
                    <a:pt x="289" y="369"/>
                    <a:pt x="289" y="368"/>
                    <a:pt x="289" y="368"/>
                  </a:cubicBezTo>
                  <a:cubicBezTo>
                    <a:pt x="290" y="368"/>
                    <a:pt x="290" y="370"/>
                    <a:pt x="291" y="369"/>
                  </a:cubicBezTo>
                  <a:cubicBezTo>
                    <a:pt x="292" y="368"/>
                    <a:pt x="292" y="365"/>
                    <a:pt x="291" y="366"/>
                  </a:cubicBezTo>
                  <a:cubicBezTo>
                    <a:pt x="291" y="367"/>
                    <a:pt x="291" y="367"/>
                    <a:pt x="291" y="367"/>
                  </a:cubicBezTo>
                  <a:cubicBezTo>
                    <a:pt x="291" y="367"/>
                    <a:pt x="290" y="367"/>
                    <a:pt x="290" y="367"/>
                  </a:cubicBezTo>
                  <a:cubicBezTo>
                    <a:pt x="290" y="366"/>
                    <a:pt x="290" y="366"/>
                    <a:pt x="289" y="364"/>
                  </a:cubicBezTo>
                  <a:cubicBezTo>
                    <a:pt x="291" y="364"/>
                    <a:pt x="291" y="364"/>
                    <a:pt x="291" y="363"/>
                  </a:cubicBezTo>
                  <a:cubicBezTo>
                    <a:pt x="291" y="362"/>
                    <a:pt x="291" y="362"/>
                    <a:pt x="291" y="362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1" y="361"/>
                    <a:pt x="295" y="362"/>
                    <a:pt x="293" y="363"/>
                  </a:cubicBezTo>
                  <a:cubicBezTo>
                    <a:pt x="294" y="363"/>
                    <a:pt x="294" y="365"/>
                    <a:pt x="295" y="365"/>
                  </a:cubicBezTo>
                  <a:cubicBezTo>
                    <a:pt x="295" y="365"/>
                    <a:pt x="297" y="364"/>
                    <a:pt x="297" y="364"/>
                  </a:cubicBezTo>
                  <a:cubicBezTo>
                    <a:pt x="295" y="359"/>
                    <a:pt x="297" y="357"/>
                    <a:pt x="297" y="351"/>
                  </a:cubicBezTo>
                  <a:cubicBezTo>
                    <a:pt x="298" y="351"/>
                    <a:pt x="299" y="353"/>
                    <a:pt x="299" y="351"/>
                  </a:cubicBezTo>
                  <a:cubicBezTo>
                    <a:pt x="301" y="346"/>
                    <a:pt x="298" y="339"/>
                    <a:pt x="297" y="336"/>
                  </a:cubicBezTo>
                  <a:cubicBezTo>
                    <a:pt x="296" y="337"/>
                    <a:pt x="294" y="338"/>
                    <a:pt x="291" y="339"/>
                  </a:cubicBezTo>
                  <a:cubicBezTo>
                    <a:pt x="291" y="339"/>
                    <a:pt x="290" y="341"/>
                    <a:pt x="290" y="341"/>
                  </a:cubicBezTo>
                  <a:cubicBezTo>
                    <a:pt x="286" y="342"/>
                    <a:pt x="279" y="337"/>
                    <a:pt x="275" y="336"/>
                  </a:cubicBezTo>
                  <a:cubicBezTo>
                    <a:pt x="273" y="335"/>
                    <a:pt x="273" y="336"/>
                    <a:pt x="272" y="336"/>
                  </a:cubicBezTo>
                  <a:cubicBezTo>
                    <a:pt x="272" y="336"/>
                    <a:pt x="270" y="334"/>
                    <a:pt x="270" y="334"/>
                  </a:cubicBezTo>
                  <a:cubicBezTo>
                    <a:pt x="269" y="334"/>
                    <a:pt x="269" y="335"/>
                    <a:pt x="268" y="334"/>
                  </a:cubicBezTo>
                  <a:close/>
                  <a:moveTo>
                    <a:pt x="297" y="324"/>
                  </a:moveTo>
                  <a:cubicBezTo>
                    <a:pt x="296" y="324"/>
                    <a:pt x="296" y="326"/>
                    <a:pt x="296" y="326"/>
                  </a:cubicBezTo>
                  <a:cubicBezTo>
                    <a:pt x="296" y="326"/>
                    <a:pt x="295" y="329"/>
                    <a:pt x="299" y="330"/>
                  </a:cubicBezTo>
                  <a:cubicBezTo>
                    <a:pt x="299" y="331"/>
                    <a:pt x="299" y="331"/>
                    <a:pt x="299" y="331"/>
                  </a:cubicBezTo>
                  <a:cubicBezTo>
                    <a:pt x="299" y="331"/>
                    <a:pt x="301" y="330"/>
                    <a:pt x="301" y="330"/>
                  </a:cubicBezTo>
                  <a:cubicBezTo>
                    <a:pt x="300" y="328"/>
                    <a:pt x="299" y="324"/>
                    <a:pt x="297" y="324"/>
                  </a:cubicBezTo>
                  <a:close/>
                  <a:moveTo>
                    <a:pt x="261" y="322"/>
                  </a:moveTo>
                  <a:cubicBezTo>
                    <a:pt x="261" y="322"/>
                    <a:pt x="259" y="328"/>
                    <a:pt x="262" y="327"/>
                  </a:cubicBezTo>
                  <a:cubicBezTo>
                    <a:pt x="262" y="326"/>
                    <a:pt x="263" y="322"/>
                    <a:pt x="261" y="322"/>
                  </a:cubicBezTo>
                  <a:close/>
                  <a:moveTo>
                    <a:pt x="208" y="273"/>
                  </a:moveTo>
                  <a:cubicBezTo>
                    <a:pt x="202" y="274"/>
                    <a:pt x="204" y="278"/>
                    <a:pt x="210" y="277"/>
                  </a:cubicBezTo>
                  <a:cubicBezTo>
                    <a:pt x="214" y="276"/>
                    <a:pt x="211" y="273"/>
                    <a:pt x="208" y="273"/>
                  </a:cubicBezTo>
                  <a:close/>
                  <a:moveTo>
                    <a:pt x="190" y="222"/>
                  </a:moveTo>
                  <a:cubicBezTo>
                    <a:pt x="193" y="222"/>
                    <a:pt x="189" y="223"/>
                    <a:pt x="189" y="223"/>
                  </a:cubicBezTo>
                  <a:cubicBezTo>
                    <a:pt x="190" y="223"/>
                    <a:pt x="189" y="222"/>
                    <a:pt x="190" y="222"/>
                  </a:cubicBezTo>
                  <a:close/>
                  <a:moveTo>
                    <a:pt x="194" y="221"/>
                  </a:moveTo>
                  <a:cubicBezTo>
                    <a:pt x="197" y="222"/>
                    <a:pt x="195" y="223"/>
                    <a:pt x="197" y="226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199" y="228"/>
                    <a:pt x="198" y="228"/>
                    <a:pt x="198" y="230"/>
                  </a:cubicBezTo>
                  <a:cubicBezTo>
                    <a:pt x="197" y="230"/>
                    <a:pt x="197" y="229"/>
                    <a:pt x="195" y="229"/>
                  </a:cubicBezTo>
                  <a:cubicBezTo>
                    <a:pt x="195" y="226"/>
                    <a:pt x="194" y="221"/>
                    <a:pt x="194" y="221"/>
                  </a:cubicBezTo>
                  <a:close/>
                  <a:moveTo>
                    <a:pt x="208" y="215"/>
                  </a:moveTo>
                  <a:cubicBezTo>
                    <a:pt x="213" y="217"/>
                    <a:pt x="212" y="224"/>
                    <a:pt x="211" y="223"/>
                  </a:cubicBezTo>
                  <a:cubicBezTo>
                    <a:pt x="211" y="223"/>
                    <a:pt x="206" y="215"/>
                    <a:pt x="208" y="215"/>
                  </a:cubicBezTo>
                  <a:close/>
                  <a:moveTo>
                    <a:pt x="2" y="151"/>
                  </a:moveTo>
                  <a:cubicBezTo>
                    <a:pt x="2" y="153"/>
                    <a:pt x="2" y="153"/>
                    <a:pt x="2" y="153"/>
                  </a:cubicBezTo>
                  <a:cubicBezTo>
                    <a:pt x="2" y="152"/>
                    <a:pt x="3" y="151"/>
                    <a:pt x="2" y="151"/>
                  </a:cubicBezTo>
                  <a:close/>
                  <a:moveTo>
                    <a:pt x="226" y="59"/>
                  </a:moveTo>
                  <a:cubicBezTo>
                    <a:pt x="226" y="63"/>
                    <a:pt x="226" y="63"/>
                    <a:pt x="226" y="63"/>
                  </a:cubicBezTo>
                  <a:cubicBezTo>
                    <a:pt x="227" y="61"/>
                    <a:pt x="231" y="59"/>
                    <a:pt x="226" y="59"/>
                  </a:cubicBezTo>
                  <a:close/>
                  <a:moveTo>
                    <a:pt x="202" y="30"/>
                  </a:moveTo>
                  <a:cubicBezTo>
                    <a:pt x="202" y="31"/>
                    <a:pt x="202" y="30"/>
                    <a:pt x="201" y="30"/>
                  </a:cubicBezTo>
                  <a:cubicBezTo>
                    <a:pt x="201" y="36"/>
                    <a:pt x="199" y="36"/>
                    <a:pt x="206" y="36"/>
                  </a:cubicBezTo>
                  <a:cubicBezTo>
                    <a:pt x="205" y="35"/>
                    <a:pt x="205" y="34"/>
                    <a:pt x="204" y="34"/>
                  </a:cubicBezTo>
                  <a:cubicBezTo>
                    <a:pt x="204" y="34"/>
                    <a:pt x="204" y="32"/>
                    <a:pt x="204" y="32"/>
                  </a:cubicBezTo>
                  <a:cubicBezTo>
                    <a:pt x="204" y="32"/>
                    <a:pt x="206" y="31"/>
                    <a:pt x="205" y="30"/>
                  </a:cubicBezTo>
                  <a:cubicBezTo>
                    <a:pt x="204" y="30"/>
                    <a:pt x="203" y="30"/>
                    <a:pt x="202" y="30"/>
                  </a:cubicBezTo>
                  <a:close/>
                  <a:moveTo>
                    <a:pt x="148" y="6"/>
                  </a:moveTo>
                  <a:cubicBezTo>
                    <a:pt x="147" y="9"/>
                    <a:pt x="147" y="8"/>
                    <a:pt x="147" y="10"/>
                  </a:cubicBezTo>
                  <a:cubicBezTo>
                    <a:pt x="147" y="10"/>
                    <a:pt x="149" y="10"/>
                    <a:pt x="150" y="10"/>
                  </a:cubicBezTo>
                  <a:cubicBezTo>
                    <a:pt x="150" y="10"/>
                    <a:pt x="150" y="8"/>
                    <a:pt x="150" y="8"/>
                  </a:cubicBezTo>
                  <a:cubicBezTo>
                    <a:pt x="150" y="8"/>
                    <a:pt x="148" y="7"/>
                    <a:pt x="148" y="6"/>
                  </a:cubicBezTo>
                  <a:close/>
                  <a:moveTo>
                    <a:pt x="155" y="5"/>
                  </a:moveTo>
                  <a:cubicBezTo>
                    <a:pt x="155" y="7"/>
                    <a:pt x="155" y="7"/>
                    <a:pt x="155" y="7"/>
                  </a:cubicBezTo>
                  <a:cubicBezTo>
                    <a:pt x="153" y="7"/>
                    <a:pt x="153" y="7"/>
                    <a:pt x="152" y="7"/>
                  </a:cubicBezTo>
                  <a:cubicBezTo>
                    <a:pt x="152" y="7"/>
                    <a:pt x="152" y="9"/>
                    <a:pt x="152" y="9"/>
                  </a:cubicBezTo>
                  <a:cubicBezTo>
                    <a:pt x="152" y="9"/>
                    <a:pt x="153" y="9"/>
                    <a:pt x="154" y="9"/>
                  </a:cubicBezTo>
                  <a:cubicBezTo>
                    <a:pt x="154" y="8"/>
                    <a:pt x="154" y="7"/>
                    <a:pt x="155" y="7"/>
                  </a:cubicBezTo>
                  <a:cubicBezTo>
                    <a:pt x="155" y="7"/>
                    <a:pt x="160" y="8"/>
                    <a:pt x="157" y="6"/>
                  </a:cubicBezTo>
                  <a:cubicBezTo>
                    <a:pt x="156" y="6"/>
                    <a:pt x="157" y="5"/>
                    <a:pt x="155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7" name="Freeform 337">
              <a:extLst>
                <a:ext uri="{FF2B5EF4-FFF2-40B4-BE49-F238E27FC236}">
                  <a16:creationId xmlns:a16="http://schemas.microsoft.com/office/drawing/2014/main" xmlns="" id="{A27891AC-91B2-4619-AF1A-70B3905A52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8020" y="4670381"/>
              <a:ext cx="1223355" cy="1304208"/>
            </a:xfrm>
            <a:custGeom>
              <a:avLst/>
              <a:gdLst>
                <a:gd name="T0" fmla="*/ 264 w 347"/>
                <a:gd name="T1" fmla="*/ 309 h 370"/>
                <a:gd name="T2" fmla="*/ 275 w 347"/>
                <a:gd name="T3" fmla="*/ 302 h 370"/>
                <a:gd name="T4" fmla="*/ 279 w 347"/>
                <a:gd name="T5" fmla="*/ 310 h 370"/>
                <a:gd name="T6" fmla="*/ 295 w 347"/>
                <a:gd name="T7" fmla="*/ 304 h 370"/>
                <a:gd name="T8" fmla="*/ 313 w 347"/>
                <a:gd name="T9" fmla="*/ 291 h 370"/>
                <a:gd name="T10" fmla="*/ 323 w 347"/>
                <a:gd name="T11" fmla="*/ 262 h 370"/>
                <a:gd name="T12" fmla="*/ 333 w 347"/>
                <a:gd name="T13" fmla="*/ 238 h 370"/>
                <a:gd name="T14" fmla="*/ 343 w 347"/>
                <a:gd name="T15" fmla="*/ 215 h 370"/>
                <a:gd name="T16" fmla="*/ 341 w 347"/>
                <a:gd name="T17" fmla="*/ 165 h 370"/>
                <a:gd name="T18" fmla="*/ 329 w 347"/>
                <a:gd name="T19" fmla="*/ 143 h 370"/>
                <a:gd name="T20" fmla="*/ 311 w 347"/>
                <a:gd name="T21" fmla="*/ 110 h 370"/>
                <a:gd name="T22" fmla="*/ 290 w 347"/>
                <a:gd name="T23" fmla="*/ 90 h 370"/>
                <a:gd name="T24" fmla="*/ 277 w 347"/>
                <a:gd name="T25" fmla="*/ 42 h 370"/>
                <a:gd name="T26" fmla="*/ 262 w 347"/>
                <a:gd name="T27" fmla="*/ 19 h 370"/>
                <a:gd name="T28" fmla="*/ 248 w 347"/>
                <a:gd name="T29" fmla="*/ 1 h 370"/>
                <a:gd name="T30" fmla="*/ 244 w 347"/>
                <a:gd name="T31" fmla="*/ 48 h 370"/>
                <a:gd name="T32" fmla="*/ 225 w 347"/>
                <a:gd name="T33" fmla="*/ 65 h 370"/>
                <a:gd name="T34" fmla="*/ 193 w 347"/>
                <a:gd name="T35" fmla="*/ 44 h 370"/>
                <a:gd name="T36" fmla="*/ 203 w 347"/>
                <a:gd name="T37" fmla="*/ 14 h 370"/>
                <a:gd name="T38" fmla="*/ 181 w 347"/>
                <a:gd name="T39" fmla="*/ 10 h 370"/>
                <a:gd name="T40" fmla="*/ 170 w 347"/>
                <a:gd name="T41" fmla="*/ 14 h 370"/>
                <a:gd name="T42" fmla="*/ 147 w 347"/>
                <a:gd name="T43" fmla="*/ 20 h 370"/>
                <a:gd name="T44" fmla="*/ 139 w 347"/>
                <a:gd name="T45" fmla="*/ 44 h 370"/>
                <a:gd name="T46" fmla="*/ 125 w 347"/>
                <a:gd name="T47" fmla="*/ 35 h 370"/>
                <a:gd name="T48" fmla="*/ 107 w 347"/>
                <a:gd name="T49" fmla="*/ 38 h 370"/>
                <a:gd name="T50" fmla="*/ 95 w 347"/>
                <a:gd name="T51" fmla="*/ 55 h 370"/>
                <a:gd name="T52" fmla="*/ 87 w 347"/>
                <a:gd name="T53" fmla="*/ 64 h 370"/>
                <a:gd name="T54" fmla="*/ 79 w 347"/>
                <a:gd name="T55" fmla="*/ 75 h 370"/>
                <a:gd name="T56" fmla="*/ 47 w 347"/>
                <a:gd name="T57" fmla="*/ 100 h 370"/>
                <a:gd name="T58" fmla="*/ 20 w 347"/>
                <a:gd name="T59" fmla="*/ 114 h 370"/>
                <a:gd name="T60" fmla="*/ 6 w 347"/>
                <a:gd name="T61" fmla="*/ 128 h 370"/>
                <a:gd name="T62" fmla="*/ 7 w 347"/>
                <a:gd name="T63" fmla="*/ 155 h 370"/>
                <a:gd name="T64" fmla="*/ 0 w 347"/>
                <a:gd name="T65" fmla="*/ 159 h 370"/>
                <a:gd name="T66" fmla="*/ 16 w 347"/>
                <a:gd name="T67" fmla="*/ 189 h 370"/>
                <a:gd name="T68" fmla="*/ 22 w 347"/>
                <a:gd name="T69" fmla="*/ 230 h 370"/>
                <a:gd name="T70" fmla="*/ 24 w 347"/>
                <a:gd name="T71" fmla="*/ 257 h 370"/>
                <a:gd name="T72" fmla="*/ 49 w 347"/>
                <a:gd name="T73" fmla="*/ 255 h 370"/>
                <a:gd name="T74" fmla="*/ 64 w 347"/>
                <a:gd name="T75" fmla="*/ 252 h 370"/>
                <a:gd name="T76" fmla="*/ 86 w 347"/>
                <a:gd name="T77" fmla="*/ 251 h 370"/>
                <a:gd name="T78" fmla="*/ 109 w 347"/>
                <a:gd name="T79" fmla="*/ 232 h 370"/>
                <a:gd name="T80" fmla="*/ 151 w 347"/>
                <a:gd name="T81" fmla="*/ 226 h 370"/>
                <a:gd name="T82" fmla="*/ 177 w 347"/>
                <a:gd name="T83" fmla="*/ 232 h 370"/>
                <a:gd name="T84" fmla="*/ 189 w 347"/>
                <a:gd name="T85" fmla="*/ 256 h 370"/>
                <a:gd name="T86" fmla="*/ 210 w 347"/>
                <a:gd name="T87" fmla="*/ 249 h 370"/>
                <a:gd name="T88" fmla="*/ 209 w 347"/>
                <a:gd name="T89" fmla="*/ 265 h 370"/>
                <a:gd name="T90" fmla="*/ 224 w 347"/>
                <a:gd name="T91" fmla="*/ 270 h 370"/>
                <a:gd name="T92" fmla="*/ 248 w 347"/>
                <a:gd name="T93" fmla="*/ 304 h 370"/>
                <a:gd name="T94" fmla="*/ 275 w 347"/>
                <a:gd name="T95" fmla="*/ 359 h 370"/>
                <a:gd name="T96" fmla="*/ 291 w 347"/>
                <a:gd name="T97" fmla="*/ 369 h 370"/>
                <a:gd name="T98" fmla="*/ 293 w 347"/>
                <a:gd name="T99" fmla="*/ 363 h 370"/>
                <a:gd name="T100" fmla="*/ 275 w 347"/>
                <a:gd name="T101" fmla="*/ 336 h 370"/>
                <a:gd name="T102" fmla="*/ 301 w 347"/>
                <a:gd name="T103" fmla="*/ 330 h 370"/>
                <a:gd name="T104" fmla="*/ 190 w 347"/>
                <a:gd name="T105" fmla="*/ 222 h 370"/>
                <a:gd name="T106" fmla="*/ 194 w 347"/>
                <a:gd name="T107" fmla="*/ 221 h 370"/>
                <a:gd name="T108" fmla="*/ 226 w 347"/>
                <a:gd name="T109" fmla="*/ 63 h 370"/>
                <a:gd name="T110" fmla="*/ 202 w 347"/>
                <a:gd name="T111" fmla="*/ 30 h 370"/>
                <a:gd name="T112" fmla="*/ 152 w 347"/>
                <a:gd name="T113" fmla="*/ 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7" h="370">
                  <a:moveTo>
                    <a:pt x="248" y="304"/>
                  </a:moveTo>
                  <a:cubicBezTo>
                    <a:pt x="248" y="304"/>
                    <a:pt x="249" y="306"/>
                    <a:pt x="249" y="306"/>
                  </a:cubicBezTo>
                  <a:cubicBezTo>
                    <a:pt x="249" y="307"/>
                    <a:pt x="251" y="306"/>
                    <a:pt x="252" y="306"/>
                  </a:cubicBezTo>
                  <a:cubicBezTo>
                    <a:pt x="252" y="308"/>
                    <a:pt x="251" y="310"/>
                    <a:pt x="253" y="311"/>
                  </a:cubicBezTo>
                  <a:cubicBezTo>
                    <a:pt x="253" y="311"/>
                    <a:pt x="254" y="310"/>
                    <a:pt x="255" y="310"/>
                  </a:cubicBezTo>
                  <a:cubicBezTo>
                    <a:pt x="256" y="310"/>
                    <a:pt x="257" y="313"/>
                    <a:pt x="258" y="314"/>
                  </a:cubicBezTo>
                  <a:cubicBezTo>
                    <a:pt x="259" y="313"/>
                    <a:pt x="261" y="313"/>
                    <a:pt x="262" y="312"/>
                  </a:cubicBezTo>
                  <a:cubicBezTo>
                    <a:pt x="263" y="311"/>
                    <a:pt x="263" y="309"/>
                    <a:pt x="264" y="309"/>
                  </a:cubicBezTo>
                  <a:cubicBezTo>
                    <a:pt x="265" y="309"/>
                    <a:pt x="265" y="309"/>
                    <a:pt x="265" y="309"/>
                  </a:cubicBezTo>
                  <a:cubicBezTo>
                    <a:pt x="266" y="308"/>
                    <a:pt x="265" y="306"/>
                    <a:pt x="266" y="306"/>
                  </a:cubicBezTo>
                  <a:cubicBezTo>
                    <a:pt x="267" y="305"/>
                    <a:pt x="268" y="305"/>
                    <a:pt x="269" y="304"/>
                  </a:cubicBezTo>
                  <a:cubicBezTo>
                    <a:pt x="270" y="302"/>
                    <a:pt x="266" y="304"/>
                    <a:pt x="269" y="302"/>
                  </a:cubicBezTo>
                  <a:cubicBezTo>
                    <a:pt x="270" y="301"/>
                    <a:pt x="270" y="301"/>
                    <a:pt x="271" y="300"/>
                  </a:cubicBezTo>
                  <a:cubicBezTo>
                    <a:pt x="271" y="299"/>
                    <a:pt x="271" y="299"/>
                    <a:pt x="271" y="299"/>
                  </a:cubicBezTo>
                  <a:cubicBezTo>
                    <a:pt x="272" y="299"/>
                    <a:pt x="274" y="300"/>
                    <a:pt x="274" y="300"/>
                  </a:cubicBezTo>
                  <a:cubicBezTo>
                    <a:pt x="274" y="301"/>
                    <a:pt x="274" y="301"/>
                    <a:pt x="275" y="302"/>
                  </a:cubicBezTo>
                  <a:cubicBezTo>
                    <a:pt x="274" y="303"/>
                    <a:pt x="271" y="304"/>
                    <a:pt x="271" y="304"/>
                  </a:cubicBezTo>
                  <a:cubicBezTo>
                    <a:pt x="271" y="305"/>
                    <a:pt x="272" y="306"/>
                    <a:pt x="271" y="306"/>
                  </a:cubicBezTo>
                  <a:cubicBezTo>
                    <a:pt x="272" y="306"/>
                    <a:pt x="273" y="307"/>
                    <a:pt x="274" y="306"/>
                  </a:cubicBezTo>
                  <a:cubicBezTo>
                    <a:pt x="275" y="306"/>
                    <a:pt x="276" y="305"/>
                    <a:pt x="277" y="304"/>
                  </a:cubicBezTo>
                  <a:cubicBezTo>
                    <a:pt x="277" y="304"/>
                    <a:pt x="277" y="306"/>
                    <a:pt x="277" y="306"/>
                  </a:cubicBezTo>
                  <a:cubicBezTo>
                    <a:pt x="276" y="307"/>
                    <a:pt x="275" y="307"/>
                    <a:pt x="275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5" y="309"/>
                    <a:pt x="279" y="310"/>
                    <a:pt x="279" y="310"/>
                  </a:cubicBezTo>
                  <a:cubicBezTo>
                    <a:pt x="281" y="314"/>
                    <a:pt x="281" y="314"/>
                    <a:pt x="281" y="314"/>
                  </a:cubicBezTo>
                  <a:cubicBezTo>
                    <a:pt x="281" y="313"/>
                    <a:pt x="282" y="312"/>
                    <a:pt x="283" y="313"/>
                  </a:cubicBezTo>
                  <a:cubicBezTo>
                    <a:pt x="283" y="313"/>
                    <a:pt x="283" y="315"/>
                    <a:pt x="283" y="316"/>
                  </a:cubicBezTo>
                  <a:cubicBezTo>
                    <a:pt x="284" y="317"/>
                    <a:pt x="285" y="317"/>
                    <a:pt x="285" y="317"/>
                  </a:cubicBezTo>
                  <a:cubicBezTo>
                    <a:pt x="287" y="313"/>
                    <a:pt x="285" y="315"/>
                    <a:pt x="287" y="313"/>
                  </a:cubicBezTo>
                  <a:cubicBezTo>
                    <a:pt x="288" y="312"/>
                    <a:pt x="289" y="313"/>
                    <a:pt x="290" y="312"/>
                  </a:cubicBezTo>
                  <a:cubicBezTo>
                    <a:pt x="290" y="312"/>
                    <a:pt x="291" y="310"/>
                    <a:pt x="291" y="310"/>
                  </a:cubicBezTo>
                  <a:cubicBezTo>
                    <a:pt x="292" y="308"/>
                    <a:pt x="295" y="306"/>
                    <a:pt x="295" y="304"/>
                  </a:cubicBezTo>
                  <a:cubicBezTo>
                    <a:pt x="296" y="303"/>
                    <a:pt x="294" y="303"/>
                    <a:pt x="295" y="302"/>
                  </a:cubicBezTo>
                  <a:cubicBezTo>
                    <a:pt x="295" y="301"/>
                    <a:pt x="296" y="300"/>
                    <a:pt x="297" y="299"/>
                  </a:cubicBezTo>
                  <a:cubicBezTo>
                    <a:pt x="303" y="299"/>
                    <a:pt x="307" y="298"/>
                    <a:pt x="311" y="300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4" y="297"/>
                    <a:pt x="315" y="297"/>
                  </a:cubicBezTo>
                  <a:cubicBezTo>
                    <a:pt x="315" y="296"/>
                    <a:pt x="314" y="294"/>
                    <a:pt x="314" y="294"/>
                  </a:cubicBezTo>
                  <a:cubicBezTo>
                    <a:pt x="316" y="293"/>
                    <a:pt x="315" y="294"/>
                    <a:pt x="316" y="292"/>
                  </a:cubicBezTo>
                  <a:cubicBezTo>
                    <a:pt x="315" y="291"/>
                    <a:pt x="314" y="291"/>
                    <a:pt x="313" y="291"/>
                  </a:cubicBezTo>
                  <a:cubicBezTo>
                    <a:pt x="313" y="290"/>
                    <a:pt x="313" y="289"/>
                    <a:pt x="312" y="288"/>
                  </a:cubicBezTo>
                  <a:cubicBezTo>
                    <a:pt x="314" y="285"/>
                    <a:pt x="316" y="282"/>
                    <a:pt x="317" y="278"/>
                  </a:cubicBezTo>
                  <a:cubicBezTo>
                    <a:pt x="317" y="278"/>
                    <a:pt x="317" y="273"/>
                    <a:pt x="317" y="271"/>
                  </a:cubicBezTo>
                  <a:cubicBezTo>
                    <a:pt x="318" y="271"/>
                    <a:pt x="318" y="271"/>
                    <a:pt x="318" y="271"/>
                  </a:cubicBezTo>
                  <a:cubicBezTo>
                    <a:pt x="319" y="270"/>
                    <a:pt x="319" y="268"/>
                    <a:pt x="320" y="266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2" y="266"/>
                    <a:pt x="322" y="263"/>
                    <a:pt x="321" y="262"/>
                  </a:cubicBezTo>
                  <a:cubicBezTo>
                    <a:pt x="323" y="262"/>
                    <a:pt x="323" y="262"/>
                    <a:pt x="323" y="262"/>
                  </a:cubicBezTo>
                  <a:cubicBezTo>
                    <a:pt x="323" y="261"/>
                    <a:pt x="322" y="259"/>
                    <a:pt x="323" y="258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5" y="253"/>
                    <a:pt x="325" y="251"/>
                    <a:pt x="324" y="248"/>
                  </a:cubicBezTo>
                  <a:cubicBezTo>
                    <a:pt x="325" y="247"/>
                    <a:pt x="326" y="247"/>
                    <a:pt x="327" y="246"/>
                  </a:cubicBezTo>
                  <a:cubicBezTo>
                    <a:pt x="327" y="246"/>
                    <a:pt x="327" y="244"/>
                    <a:pt x="327" y="243"/>
                  </a:cubicBezTo>
                  <a:cubicBezTo>
                    <a:pt x="328" y="242"/>
                    <a:pt x="330" y="242"/>
                    <a:pt x="331" y="241"/>
                  </a:cubicBezTo>
                  <a:cubicBezTo>
                    <a:pt x="332" y="241"/>
                    <a:pt x="332" y="239"/>
                    <a:pt x="333" y="238"/>
                  </a:cubicBezTo>
                  <a:cubicBezTo>
                    <a:pt x="333" y="238"/>
                    <a:pt x="333" y="238"/>
                    <a:pt x="333" y="238"/>
                  </a:cubicBezTo>
                  <a:cubicBezTo>
                    <a:pt x="335" y="237"/>
                    <a:pt x="335" y="238"/>
                    <a:pt x="337" y="237"/>
                  </a:cubicBezTo>
                  <a:cubicBezTo>
                    <a:pt x="337" y="236"/>
                    <a:pt x="336" y="233"/>
                    <a:pt x="337" y="232"/>
                  </a:cubicBezTo>
                  <a:cubicBezTo>
                    <a:pt x="337" y="231"/>
                    <a:pt x="338" y="230"/>
                    <a:pt x="339" y="230"/>
                  </a:cubicBezTo>
                  <a:cubicBezTo>
                    <a:pt x="340" y="230"/>
                    <a:pt x="340" y="230"/>
                    <a:pt x="340" y="230"/>
                  </a:cubicBezTo>
                  <a:cubicBezTo>
                    <a:pt x="340" y="229"/>
                    <a:pt x="340" y="227"/>
                    <a:pt x="340" y="227"/>
                  </a:cubicBezTo>
                  <a:cubicBezTo>
                    <a:pt x="340" y="225"/>
                    <a:pt x="342" y="223"/>
                    <a:pt x="342" y="222"/>
                  </a:cubicBezTo>
                  <a:cubicBezTo>
                    <a:pt x="342" y="220"/>
                    <a:pt x="341" y="218"/>
                    <a:pt x="341" y="217"/>
                  </a:cubicBezTo>
                  <a:cubicBezTo>
                    <a:pt x="341" y="217"/>
                    <a:pt x="342" y="215"/>
                    <a:pt x="343" y="215"/>
                  </a:cubicBezTo>
                  <a:cubicBezTo>
                    <a:pt x="341" y="210"/>
                    <a:pt x="342" y="208"/>
                    <a:pt x="343" y="204"/>
                  </a:cubicBezTo>
                  <a:cubicBezTo>
                    <a:pt x="342" y="203"/>
                    <a:pt x="342" y="204"/>
                    <a:pt x="341" y="202"/>
                  </a:cubicBezTo>
                  <a:cubicBezTo>
                    <a:pt x="343" y="200"/>
                    <a:pt x="347" y="200"/>
                    <a:pt x="343" y="197"/>
                  </a:cubicBezTo>
                  <a:cubicBezTo>
                    <a:pt x="344" y="195"/>
                    <a:pt x="347" y="194"/>
                    <a:pt x="345" y="189"/>
                  </a:cubicBezTo>
                  <a:cubicBezTo>
                    <a:pt x="345" y="187"/>
                    <a:pt x="343" y="186"/>
                    <a:pt x="342" y="185"/>
                  </a:cubicBezTo>
                  <a:cubicBezTo>
                    <a:pt x="341" y="184"/>
                    <a:pt x="340" y="179"/>
                    <a:pt x="340" y="179"/>
                  </a:cubicBezTo>
                  <a:cubicBezTo>
                    <a:pt x="340" y="175"/>
                    <a:pt x="340" y="169"/>
                    <a:pt x="341" y="167"/>
                  </a:cubicBezTo>
                  <a:cubicBezTo>
                    <a:pt x="341" y="165"/>
                    <a:pt x="341" y="165"/>
                    <a:pt x="341" y="165"/>
                  </a:cubicBezTo>
                  <a:cubicBezTo>
                    <a:pt x="340" y="165"/>
                    <a:pt x="341" y="161"/>
                    <a:pt x="341" y="161"/>
                  </a:cubicBezTo>
                  <a:cubicBezTo>
                    <a:pt x="339" y="160"/>
                    <a:pt x="339" y="160"/>
                    <a:pt x="339" y="160"/>
                  </a:cubicBezTo>
                  <a:cubicBezTo>
                    <a:pt x="339" y="159"/>
                    <a:pt x="340" y="158"/>
                    <a:pt x="339" y="157"/>
                  </a:cubicBezTo>
                  <a:cubicBezTo>
                    <a:pt x="339" y="156"/>
                    <a:pt x="338" y="156"/>
                    <a:pt x="337" y="156"/>
                  </a:cubicBezTo>
                  <a:cubicBezTo>
                    <a:pt x="336" y="155"/>
                    <a:pt x="336" y="153"/>
                    <a:pt x="335" y="152"/>
                  </a:cubicBezTo>
                  <a:cubicBezTo>
                    <a:pt x="335" y="151"/>
                    <a:pt x="332" y="151"/>
                    <a:pt x="332" y="150"/>
                  </a:cubicBezTo>
                  <a:cubicBezTo>
                    <a:pt x="331" y="149"/>
                    <a:pt x="332" y="148"/>
                    <a:pt x="332" y="147"/>
                  </a:cubicBezTo>
                  <a:cubicBezTo>
                    <a:pt x="332" y="146"/>
                    <a:pt x="330" y="144"/>
                    <a:pt x="329" y="143"/>
                  </a:cubicBezTo>
                  <a:cubicBezTo>
                    <a:pt x="328" y="142"/>
                    <a:pt x="324" y="140"/>
                    <a:pt x="323" y="139"/>
                  </a:cubicBezTo>
                  <a:cubicBezTo>
                    <a:pt x="322" y="136"/>
                    <a:pt x="324" y="130"/>
                    <a:pt x="322" y="127"/>
                  </a:cubicBezTo>
                  <a:cubicBezTo>
                    <a:pt x="321" y="127"/>
                    <a:pt x="321" y="127"/>
                    <a:pt x="321" y="127"/>
                  </a:cubicBezTo>
                  <a:cubicBezTo>
                    <a:pt x="318" y="123"/>
                    <a:pt x="318" y="123"/>
                    <a:pt x="318" y="123"/>
                  </a:cubicBezTo>
                  <a:cubicBezTo>
                    <a:pt x="317" y="123"/>
                    <a:pt x="315" y="126"/>
                    <a:pt x="313" y="123"/>
                  </a:cubicBezTo>
                  <a:cubicBezTo>
                    <a:pt x="311" y="119"/>
                    <a:pt x="314" y="118"/>
                    <a:pt x="313" y="114"/>
                  </a:cubicBezTo>
                  <a:cubicBezTo>
                    <a:pt x="312" y="113"/>
                    <a:pt x="312" y="113"/>
                    <a:pt x="312" y="113"/>
                  </a:cubicBezTo>
                  <a:cubicBezTo>
                    <a:pt x="311" y="112"/>
                    <a:pt x="312" y="111"/>
                    <a:pt x="311" y="110"/>
                  </a:cubicBezTo>
                  <a:cubicBezTo>
                    <a:pt x="309" y="105"/>
                    <a:pt x="304" y="110"/>
                    <a:pt x="307" y="100"/>
                  </a:cubicBezTo>
                  <a:cubicBezTo>
                    <a:pt x="306" y="99"/>
                    <a:pt x="304" y="97"/>
                    <a:pt x="302" y="96"/>
                  </a:cubicBezTo>
                  <a:cubicBezTo>
                    <a:pt x="302" y="96"/>
                    <a:pt x="302" y="94"/>
                    <a:pt x="302" y="94"/>
                  </a:cubicBezTo>
                  <a:cubicBezTo>
                    <a:pt x="297" y="92"/>
                    <a:pt x="297" y="92"/>
                    <a:pt x="297" y="92"/>
                  </a:cubicBezTo>
                  <a:cubicBezTo>
                    <a:pt x="297" y="92"/>
                    <a:pt x="298" y="93"/>
                    <a:pt x="296" y="94"/>
                  </a:cubicBezTo>
                  <a:cubicBezTo>
                    <a:pt x="296" y="93"/>
                    <a:pt x="295" y="93"/>
                    <a:pt x="294" y="92"/>
                  </a:cubicBezTo>
                  <a:cubicBezTo>
                    <a:pt x="294" y="92"/>
                    <a:pt x="294" y="90"/>
                    <a:pt x="294" y="90"/>
                  </a:cubicBezTo>
                  <a:cubicBezTo>
                    <a:pt x="293" y="89"/>
                    <a:pt x="291" y="90"/>
                    <a:pt x="290" y="90"/>
                  </a:cubicBezTo>
                  <a:cubicBezTo>
                    <a:pt x="289" y="89"/>
                    <a:pt x="288" y="88"/>
                    <a:pt x="287" y="88"/>
                  </a:cubicBezTo>
                  <a:cubicBezTo>
                    <a:pt x="285" y="87"/>
                    <a:pt x="285" y="87"/>
                    <a:pt x="285" y="87"/>
                  </a:cubicBezTo>
                  <a:cubicBezTo>
                    <a:pt x="284" y="85"/>
                    <a:pt x="285" y="82"/>
                    <a:pt x="285" y="82"/>
                  </a:cubicBezTo>
                  <a:cubicBezTo>
                    <a:pt x="284" y="77"/>
                    <a:pt x="285" y="74"/>
                    <a:pt x="284" y="68"/>
                  </a:cubicBezTo>
                  <a:cubicBezTo>
                    <a:pt x="284" y="68"/>
                    <a:pt x="282" y="66"/>
                    <a:pt x="282" y="66"/>
                  </a:cubicBezTo>
                  <a:cubicBezTo>
                    <a:pt x="282" y="65"/>
                    <a:pt x="282" y="63"/>
                    <a:pt x="282" y="62"/>
                  </a:cubicBezTo>
                  <a:cubicBezTo>
                    <a:pt x="282" y="61"/>
                    <a:pt x="277" y="58"/>
                    <a:pt x="277" y="56"/>
                  </a:cubicBezTo>
                  <a:cubicBezTo>
                    <a:pt x="276" y="54"/>
                    <a:pt x="277" y="45"/>
                    <a:pt x="277" y="42"/>
                  </a:cubicBezTo>
                  <a:cubicBezTo>
                    <a:pt x="276" y="42"/>
                    <a:pt x="277" y="41"/>
                    <a:pt x="277" y="41"/>
                  </a:cubicBezTo>
                  <a:cubicBezTo>
                    <a:pt x="276" y="41"/>
                    <a:pt x="275" y="41"/>
                    <a:pt x="275" y="42"/>
                  </a:cubicBezTo>
                  <a:cubicBezTo>
                    <a:pt x="273" y="39"/>
                    <a:pt x="272" y="37"/>
                    <a:pt x="270" y="34"/>
                  </a:cubicBezTo>
                  <a:cubicBezTo>
                    <a:pt x="268" y="36"/>
                    <a:pt x="266" y="37"/>
                    <a:pt x="265" y="39"/>
                  </a:cubicBezTo>
                  <a:cubicBezTo>
                    <a:pt x="264" y="38"/>
                    <a:pt x="263" y="37"/>
                    <a:pt x="262" y="37"/>
                  </a:cubicBezTo>
                  <a:cubicBezTo>
                    <a:pt x="262" y="33"/>
                    <a:pt x="263" y="30"/>
                    <a:pt x="264" y="28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2" y="25"/>
                    <a:pt x="263" y="21"/>
                    <a:pt x="262" y="19"/>
                  </a:cubicBezTo>
                  <a:cubicBezTo>
                    <a:pt x="261" y="18"/>
                    <a:pt x="259" y="17"/>
                    <a:pt x="258" y="16"/>
                  </a:cubicBezTo>
                  <a:cubicBezTo>
                    <a:pt x="258" y="15"/>
                    <a:pt x="259" y="13"/>
                    <a:pt x="258" y="12"/>
                  </a:cubicBezTo>
                  <a:cubicBezTo>
                    <a:pt x="258" y="11"/>
                    <a:pt x="256" y="11"/>
                    <a:pt x="256" y="10"/>
                  </a:cubicBezTo>
                  <a:cubicBezTo>
                    <a:pt x="255" y="10"/>
                    <a:pt x="256" y="8"/>
                    <a:pt x="256" y="7"/>
                  </a:cubicBezTo>
                  <a:cubicBezTo>
                    <a:pt x="255" y="6"/>
                    <a:pt x="253" y="6"/>
                    <a:pt x="253" y="5"/>
                  </a:cubicBezTo>
                  <a:cubicBezTo>
                    <a:pt x="252" y="4"/>
                    <a:pt x="252" y="2"/>
                    <a:pt x="252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0" y="2"/>
                    <a:pt x="249" y="1"/>
                    <a:pt x="248" y="1"/>
                  </a:cubicBezTo>
                  <a:cubicBezTo>
                    <a:pt x="248" y="5"/>
                    <a:pt x="249" y="7"/>
                    <a:pt x="248" y="11"/>
                  </a:cubicBezTo>
                  <a:cubicBezTo>
                    <a:pt x="247" y="12"/>
                    <a:pt x="245" y="14"/>
                    <a:pt x="245" y="15"/>
                  </a:cubicBezTo>
                  <a:cubicBezTo>
                    <a:pt x="245" y="16"/>
                    <a:pt x="246" y="16"/>
                    <a:pt x="246" y="1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6" y="28"/>
                    <a:pt x="244" y="28"/>
                    <a:pt x="244" y="32"/>
                  </a:cubicBezTo>
                  <a:cubicBezTo>
                    <a:pt x="243" y="34"/>
                    <a:pt x="244" y="40"/>
                    <a:pt x="245" y="43"/>
                  </a:cubicBezTo>
                  <a:cubicBezTo>
                    <a:pt x="245" y="43"/>
                    <a:pt x="246" y="45"/>
                    <a:pt x="246" y="46"/>
                  </a:cubicBezTo>
                  <a:cubicBezTo>
                    <a:pt x="246" y="46"/>
                    <a:pt x="244" y="47"/>
                    <a:pt x="244" y="48"/>
                  </a:cubicBezTo>
                  <a:cubicBezTo>
                    <a:pt x="244" y="50"/>
                    <a:pt x="245" y="52"/>
                    <a:pt x="244" y="54"/>
                  </a:cubicBezTo>
                  <a:cubicBezTo>
                    <a:pt x="244" y="55"/>
                    <a:pt x="242" y="57"/>
                    <a:pt x="241" y="58"/>
                  </a:cubicBezTo>
                  <a:cubicBezTo>
                    <a:pt x="244" y="61"/>
                    <a:pt x="239" y="65"/>
                    <a:pt x="239" y="66"/>
                  </a:cubicBezTo>
                  <a:cubicBezTo>
                    <a:pt x="239" y="68"/>
                    <a:pt x="239" y="70"/>
                    <a:pt x="239" y="72"/>
                  </a:cubicBezTo>
                  <a:cubicBezTo>
                    <a:pt x="237" y="72"/>
                    <a:pt x="232" y="74"/>
                    <a:pt x="229" y="73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28" y="72"/>
                    <a:pt x="228" y="72"/>
                    <a:pt x="228" y="72"/>
                  </a:cubicBezTo>
                  <a:cubicBezTo>
                    <a:pt x="228" y="70"/>
                    <a:pt x="226" y="66"/>
                    <a:pt x="225" y="65"/>
                  </a:cubicBezTo>
                  <a:cubicBezTo>
                    <a:pt x="224" y="64"/>
                    <a:pt x="222" y="64"/>
                    <a:pt x="220" y="64"/>
                  </a:cubicBezTo>
                  <a:cubicBezTo>
                    <a:pt x="218" y="62"/>
                    <a:pt x="216" y="57"/>
                    <a:pt x="214" y="56"/>
                  </a:cubicBezTo>
                  <a:cubicBezTo>
                    <a:pt x="212" y="55"/>
                    <a:pt x="211" y="56"/>
                    <a:pt x="210" y="55"/>
                  </a:cubicBezTo>
                  <a:cubicBezTo>
                    <a:pt x="208" y="54"/>
                    <a:pt x="208" y="52"/>
                    <a:pt x="206" y="52"/>
                  </a:cubicBezTo>
                  <a:cubicBezTo>
                    <a:pt x="205" y="51"/>
                    <a:pt x="203" y="52"/>
                    <a:pt x="202" y="52"/>
                  </a:cubicBezTo>
                  <a:cubicBezTo>
                    <a:pt x="202" y="51"/>
                    <a:pt x="201" y="48"/>
                    <a:pt x="200" y="48"/>
                  </a:cubicBezTo>
                  <a:cubicBezTo>
                    <a:pt x="199" y="47"/>
                    <a:pt x="198" y="47"/>
                    <a:pt x="197" y="47"/>
                  </a:cubicBezTo>
                  <a:cubicBezTo>
                    <a:pt x="196" y="46"/>
                    <a:pt x="194" y="45"/>
                    <a:pt x="193" y="44"/>
                  </a:cubicBezTo>
                  <a:cubicBezTo>
                    <a:pt x="194" y="40"/>
                    <a:pt x="193" y="38"/>
                    <a:pt x="194" y="34"/>
                  </a:cubicBezTo>
                  <a:cubicBezTo>
                    <a:pt x="194" y="34"/>
                    <a:pt x="196" y="33"/>
                    <a:pt x="196" y="33"/>
                  </a:cubicBezTo>
                  <a:cubicBezTo>
                    <a:pt x="197" y="31"/>
                    <a:pt x="196" y="28"/>
                    <a:pt x="196" y="25"/>
                  </a:cubicBezTo>
                  <a:cubicBezTo>
                    <a:pt x="203" y="27"/>
                    <a:pt x="202" y="26"/>
                    <a:pt x="200" y="20"/>
                  </a:cubicBezTo>
                  <a:cubicBezTo>
                    <a:pt x="202" y="19"/>
                    <a:pt x="204" y="18"/>
                    <a:pt x="206" y="17"/>
                  </a:cubicBezTo>
                  <a:cubicBezTo>
                    <a:pt x="206" y="17"/>
                    <a:pt x="205" y="15"/>
                    <a:pt x="206" y="14"/>
                  </a:cubicBezTo>
                  <a:cubicBezTo>
                    <a:pt x="205" y="14"/>
                    <a:pt x="204" y="15"/>
                    <a:pt x="204" y="15"/>
                  </a:cubicBezTo>
                  <a:cubicBezTo>
                    <a:pt x="203" y="14"/>
                    <a:pt x="204" y="14"/>
                    <a:pt x="203" y="14"/>
                  </a:cubicBezTo>
                  <a:cubicBezTo>
                    <a:pt x="203" y="12"/>
                    <a:pt x="204" y="12"/>
                    <a:pt x="204" y="10"/>
                  </a:cubicBezTo>
                  <a:cubicBezTo>
                    <a:pt x="202" y="12"/>
                    <a:pt x="201" y="12"/>
                    <a:pt x="198" y="13"/>
                  </a:cubicBezTo>
                  <a:cubicBezTo>
                    <a:pt x="198" y="13"/>
                    <a:pt x="198" y="15"/>
                    <a:pt x="198" y="15"/>
                  </a:cubicBezTo>
                  <a:cubicBezTo>
                    <a:pt x="198" y="14"/>
                    <a:pt x="195" y="11"/>
                    <a:pt x="194" y="11"/>
                  </a:cubicBezTo>
                  <a:cubicBezTo>
                    <a:pt x="192" y="11"/>
                    <a:pt x="191" y="12"/>
                    <a:pt x="190" y="12"/>
                  </a:cubicBezTo>
                  <a:cubicBezTo>
                    <a:pt x="188" y="13"/>
                    <a:pt x="188" y="11"/>
                    <a:pt x="187" y="11"/>
                  </a:cubicBezTo>
                  <a:cubicBezTo>
                    <a:pt x="185" y="11"/>
                    <a:pt x="184" y="12"/>
                    <a:pt x="182" y="12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79" y="9"/>
                    <a:pt x="178" y="11"/>
                    <a:pt x="177" y="10"/>
                  </a:cubicBezTo>
                  <a:cubicBezTo>
                    <a:pt x="176" y="10"/>
                    <a:pt x="176" y="8"/>
                    <a:pt x="175" y="7"/>
                  </a:cubicBezTo>
                  <a:cubicBezTo>
                    <a:pt x="173" y="8"/>
                    <a:pt x="172" y="8"/>
                    <a:pt x="170" y="9"/>
                  </a:cubicBezTo>
                  <a:cubicBezTo>
                    <a:pt x="167" y="2"/>
                    <a:pt x="168" y="7"/>
                    <a:pt x="162" y="4"/>
                  </a:cubicBezTo>
                  <a:cubicBezTo>
                    <a:pt x="162" y="4"/>
                    <a:pt x="161" y="5"/>
                    <a:pt x="161" y="5"/>
                  </a:cubicBezTo>
                  <a:cubicBezTo>
                    <a:pt x="162" y="6"/>
                    <a:pt x="164" y="8"/>
                    <a:pt x="164" y="8"/>
                  </a:cubicBezTo>
                  <a:cubicBezTo>
                    <a:pt x="165" y="9"/>
                    <a:pt x="166" y="8"/>
                    <a:pt x="167" y="8"/>
                  </a:cubicBezTo>
                  <a:cubicBezTo>
                    <a:pt x="169" y="9"/>
                    <a:pt x="169" y="12"/>
                    <a:pt x="170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5"/>
                    <a:pt x="168" y="16"/>
                    <a:pt x="168" y="17"/>
                  </a:cubicBezTo>
                  <a:cubicBezTo>
                    <a:pt x="166" y="16"/>
                    <a:pt x="162" y="13"/>
                    <a:pt x="158" y="14"/>
                  </a:cubicBezTo>
                  <a:cubicBezTo>
                    <a:pt x="158" y="15"/>
                    <a:pt x="158" y="16"/>
                    <a:pt x="157" y="16"/>
                  </a:cubicBezTo>
                  <a:cubicBezTo>
                    <a:pt x="156" y="13"/>
                    <a:pt x="157" y="14"/>
                    <a:pt x="156" y="13"/>
                  </a:cubicBezTo>
                  <a:cubicBezTo>
                    <a:pt x="152" y="17"/>
                    <a:pt x="154" y="17"/>
                    <a:pt x="150" y="15"/>
                  </a:cubicBezTo>
                  <a:cubicBezTo>
                    <a:pt x="150" y="16"/>
                    <a:pt x="151" y="18"/>
                    <a:pt x="151" y="18"/>
                  </a:cubicBezTo>
                  <a:cubicBezTo>
                    <a:pt x="150" y="19"/>
                    <a:pt x="147" y="20"/>
                    <a:pt x="147" y="20"/>
                  </a:cubicBezTo>
                  <a:cubicBezTo>
                    <a:pt x="147" y="21"/>
                    <a:pt x="146" y="22"/>
                    <a:pt x="147" y="22"/>
                  </a:cubicBezTo>
                  <a:cubicBezTo>
                    <a:pt x="148" y="23"/>
                    <a:pt x="149" y="25"/>
                    <a:pt x="150" y="26"/>
                  </a:cubicBezTo>
                  <a:cubicBezTo>
                    <a:pt x="144" y="26"/>
                    <a:pt x="145" y="27"/>
                    <a:pt x="144" y="33"/>
                  </a:cubicBezTo>
                  <a:cubicBezTo>
                    <a:pt x="142" y="33"/>
                    <a:pt x="143" y="33"/>
                    <a:pt x="141" y="33"/>
                  </a:cubicBezTo>
                  <a:cubicBezTo>
                    <a:pt x="141" y="33"/>
                    <a:pt x="140" y="40"/>
                    <a:pt x="142" y="41"/>
                  </a:cubicBezTo>
                  <a:cubicBezTo>
                    <a:pt x="143" y="41"/>
                    <a:pt x="144" y="41"/>
                    <a:pt x="144" y="42"/>
                  </a:cubicBezTo>
                  <a:cubicBezTo>
                    <a:pt x="144" y="42"/>
                    <a:pt x="143" y="44"/>
                    <a:pt x="144" y="44"/>
                  </a:cubicBezTo>
                  <a:cubicBezTo>
                    <a:pt x="142" y="44"/>
                    <a:pt x="139" y="44"/>
                    <a:pt x="139" y="44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2" y="40"/>
                    <a:pt x="131" y="39"/>
                    <a:pt x="131" y="47"/>
                  </a:cubicBezTo>
                  <a:cubicBezTo>
                    <a:pt x="129" y="47"/>
                    <a:pt x="129" y="46"/>
                    <a:pt x="129" y="48"/>
                  </a:cubicBezTo>
                  <a:cubicBezTo>
                    <a:pt x="126" y="48"/>
                    <a:pt x="129" y="43"/>
                    <a:pt x="129" y="43"/>
                  </a:cubicBezTo>
                  <a:cubicBezTo>
                    <a:pt x="129" y="43"/>
                    <a:pt x="129" y="39"/>
                    <a:pt x="129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7" y="37"/>
                    <a:pt x="127" y="36"/>
                    <a:pt x="127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4"/>
                    <a:pt x="125" y="33"/>
                    <a:pt x="125" y="32"/>
                  </a:cubicBezTo>
                  <a:cubicBezTo>
                    <a:pt x="122" y="28"/>
                    <a:pt x="117" y="31"/>
                    <a:pt x="114" y="33"/>
                  </a:cubicBezTo>
                  <a:cubicBezTo>
                    <a:pt x="114" y="32"/>
                    <a:pt x="115" y="31"/>
                    <a:pt x="113" y="31"/>
                  </a:cubicBezTo>
                  <a:cubicBezTo>
                    <a:pt x="113" y="34"/>
                    <a:pt x="113" y="35"/>
                    <a:pt x="113" y="38"/>
                  </a:cubicBezTo>
                  <a:cubicBezTo>
                    <a:pt x="112" y="38"/>
                    <a:pt x="111" y="37"/>
                    <a:pt x="111" y="37"/>
                  </a:cubicBezTo>
                  <a:cubicBezTo>
                    <a:pt x="111" y="37"/>
                    <a:pt x="111" y="35"/>
                    <a:pt x="111" y="35"/>
                  </a:cubicBezTo>
                  <a:cubicBezTo>
                    <a:pt x="110" y="35"/>
                    <a:pt x="109" y="38"/>
                    <a:pt x="109" y="38"/>
                  </a:cubicBezTo>
                  <a:cubicBezTo>
                    <a:pt x="109" y="39"/>
                    <a:pt x="108" y="38"/>
                    <a:pt x="107" y="38"/>
                  </a:cubicBezTo>
                  <a:cubicBezTo>
                    <a:pt x="107" y="39"/>
                    <a:pt x="106" y="41"/>
                    <a:pt x="107" y="40"/>
                  </a:cubicBezTo>
                  <a:cubicBezTo>
                    <a:pt x="107" y="42"/>
                    <a:pt x="107" y="41"/>
                    <a:pt x="108" y="41"/>
                  </a:cubicBezTo>
                  <a:cubicBezTo>
                    <a:pt x="108" y="41"/>
                    <a:pt x="108" y="43"/>
                    <a:pt x="108" y="43"/>
                  </a:cubicBezTo>
                  <a:cubicBezTo>
                    <a:pt x="106" y="44"/>
                    <a:pt x="105" y="44"/>
                    <a:pt x="105" y="44"/>
                  </a:cubicBezTo>
                  <a:cubicBezTo>
                    <a:pt x="105" y="44"/>
                    <a:pt x="105" y="44"/>
                    <a:pt x="106" y="47"/>
                  </a:cubicBezTo>
                  <a:cubicBezTo>
                    <a:pt x="102" y="46"/>
                    <a:pt x="104" y="46"/>
                    <a:pt x="99" y="47"/>
                  </a:cubicBezTo>
                  <a:cubicBezTo>
                    <a:pt x="101" y="52"/>
                    <a:pt x="100" y="53"/>
                    <a:pt x="98" y="56"/>
                  </a:cubicBezTo>
                  <a:cubicBezTo>
                    <a:pt x="97" y="55"/>
                    <a:pt x="96" y="56"/>
                    <a:pt x="95" y="55"/>
                  </a:cubicBezTo>
                  <a:cubicBezTo>
                    <a:pt x="95" y="55"/>
                    <a:pt x="95" y="53"/>
                    <a:pt x="95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4"/>
                    <a:pt x="93" y="54"/>
                    <a:pt x="91" y="54"/>
                  </a:cubicBezTo>
                  <a:cubicBezTo>
                    <a:pt x="91" y="57"/>
                    <a:pt x="90" y="60"/>
                    <a:pt x="91" y="62"/>
                  </a:cubicBezTo>
                  <a:cubicBezTo>
                    <a:pt x="92" y="63"/>
                    <a:pt x="93" y="64"/>
                    <a:pt x="93" y="64"/>
                  </a:cubicBezTo>
                  <a:cubicBezTo>
                    <a:pt x="92" y="65"/>
                    <a:pt x="92" y="65"/>
                    <a:pt x="91" y="65"/>
                  </a:cubicBezTo>
                  <a:cubicBezTo>
                    <a:pt x="91" y="65"/>
                    <a:pt x="91" y="67"/>
                    <a:pt x="91" y="68"/>
                  </a:cubicBezTo>
                  <a:cubicBezTo>
                    <a:pt x="90" y="66"/>
                    <a:pt x="88" y="65"/>
                    <a:pt x="87" y="64"/>
                  </a:cubicBezTo>
                  <a:cubicBezTo>
                    <a:pt x="87" y="62"/>
                    <a:pt x="88" y="60"/>
                    <a:pt x="87" y="58"/>
                  </a:cubicBezTo>
                  <a:cubicBezTo>
                    <a:pt x="86" y="58"/>
                    <a:pt x="85" y="58"/>
                    <a:pt x="85" y="58"/>
                  </a:cubicBezTo>
                  <a:cubicBezTo>
                    <a:pt x="84" y="58"/>
                    <a:pt x="85" y="60"/>
                    <a:pt x="85" y="60"/>
                  </a:cubicBezTo>
                  <a:cubicBezTo>
                    <a:pt x="85" y="60"/>
                    <a:pt x="81" y="62"/>
                    <a:pt x="81" y="62"/>
                  </a:cubicBezTo>
                  <a:cubicBezTo>
                    <a:pt x="78" y="66"/>
                    <a:pt x="81" y="69"/>
                    <a:pt x="80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9" y="74"/>
                    <a:pt x="78" y="75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75"/>
                    <a:pt x="80" y="77"/>
                    <a:pt x="80" y="78"/>
                  </a:cubicBezTo>
                  <a:cubicBezTo>
                    <a:pt x="79" y="79"/>
                    <a:pt x="76" y="79"/>
                    <a:pt x="75" y="81"/>
                  </a:cubicBezTo>
                  <a:cubicBezTo>
                    <a:pt x="74" y="81"/>
                    <a:pt x="75" y="82"/>
                    <a:pt x="75" y="83"/>
                  </a:cubicBezTo>
                  <a:cubicBezTo>
                    <a:pt x="75" y="83"/>
                    <a:pt x="69" y="90"/>
                    <a:pt x="69" y="90"/>
                  </a:cubicBezTo>
                  <a:cubicBezTo>
                    <a:pt x="66" y="92"/>
                    <a:pt x="64" y="91"/>
                    <a:pt x="59" y="92"/>
                  </a:cubicBezTo>
                  <a:cubicBezTo>
                    <a:pt x="58" y="93"/>
                    <a:pt x="56" y="95"/>
                    <a:pt x="55" y="95"/>
                  </a:cubicBezTo>
                  <a:cubicBezTo>
                    <a:pt x="54" y="95"/>
                    <a:pt x="52" y="94"/>
                    <a:pt x="51" y="94"/>
                  </a:cubicBezTo>
                  <a:cubicBezTo>
                    <a:pt x="49" y="95"/>
                    <a:pt x="49" y="99"/>
                    <a:pt x="47" y="100"/>
                  </a:cubicBezTo>
                  <a:cubicBezTo>
                    <a:pt x="46" y="101"/>
                    <a:pt x="44" y="100"/>
                    <a:pt x="43" y="101"/>
                  </a:cubicBezTo>
                  <a:cubicBezTo>
                    <a:pt x="42" y="101"/>
                    <a:pt x="42" y="103"/>
                    <a:pt x="42" y="103"/>
                  </a:cubicBezTo>
                  <a:cubicBezTo>
                    <a:pt x="39" y="105"/>
                    <a:pt x="35" y="103"/>
                    <a:pt x="33" y="102"/>
                  </a:cubicBezTo>
                  <a:cubicBezTo>
                    <a:pt x="32" y="103"/>
                    <a:pt x="32" y="104"/>
                    <a:pt x="32" y="106"/>
                  </a:cubicBezTo>
                  <a:cubicBezTo>
                    <a:pt x="31" y="105"/>
                    <a:pt x="27" y="105"/>
                    <a:pt x="27" y="106"/>
                  </a:cubicBezTo>
                  <a:cubicBezTo>
                    <a:pt x="25" y="106"/>
                    <a:pt x="24" y="111"/>
                    <a:pt x="22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0" y="112"/>
                    <a:pt x="21" y="114"/>
                    <a:pt x="20" y="114"/>
                  </a:cubicBezTo>
                  <a:cubicBezTo>
                    <a:pt x="20" y="114"/>
                    <a:pt x="19" y="114"/>
                    <a:pt x="18" y="114"/>
                  </a:cubicBezTo>
                  <a:cubicBezTo>
                    <a:pt x="16" y="115"/>
                    <a:pt x="15" y="119"/>
                    <a:pt x="14" y="120"/>
                  </a:cubicBezTo>
                  <a:cubicBezTo>
                    <a:pt x="12" y="121"/>
                    <a:pt x="10" y="122"/>
                    <a:pt x="8" y="123"/>
                  </a:cubicBezTo>
                  <a:cubicBezTo>
                    <a:pt x="8" y="122"/>
                    <a:pt x="7" y="121"/>
                    <a:pt x="8" y="121"/>
                  </a:cubicBezTo>
                  <a:cubicBezTo>
                    <a:pt x="9" y="120"/>
                    <a:pt x="8" y="118"/>
                    <a:pt x="8" y="118"/>
                  </a:cubicBezTo>
                  <a:cubicBezTo>
                    <a:pt x="8" y="118"/>
                    <a:pt x="9" y="117"/>
                    <a:pt x="8" y="117"/>
                  </a:cubicBezTo>
                  <a:cubicBezTo>
                    <a:pt x="6" y="119"/>
                    <a:pt x="7" y="123"/>
                    <a:pt x="4" y="124"/>
                  </a:cubicBezTo>
                  <a:cubicBezTo>
                    <a:pt x="4" y="124"/>
                    <a:pt x="6" y="128"/>
                    <a:pt x="6" y="128"/>
                  </a:cubicBezTo>
                  <a:cubicBezTo>
                    <a:pt x="7" y="127"/>
                    <a:pt x="6" y="132"/>
                    <a:pt x="6" y="133"/>
                  </a:cubicBezTo>
                  <a:cubicBezTo>
                    <a:pt x="6" y="132"/>
                    <a:pt x="6" y="134"/>
                    <a:pt x="6" y="134"/>
                  </a:cubicBezTo>
                  <a:cubicBezTo>
                    <a:pt x="7" y="137"/>
                    <a:pt x="5" y="139"/>
                    <a:pt x="4" y="141"/>
                  </a:cubicBezTo>
                  <a:cubicBezTo>
                    <a:pt x="4" y="141"/>
                    <a:pt x="2" y="141"/>
                    <a:pt x="2" y="141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2" y="143"/>
                    <a:pt x="2" y="143"/>
                  </a:cubicBezTo>
                  <a:cubicBezTo>
                    <a:pt x="4" y="145"/>
                    <a:pt x="6" y="146"/>
                    <a:pt x="7" y="148"/>
                  </a:cubicBezTo>
                  <a:cubicBezTo>
                    <a:pt x="8" y="151"/>
                    <a:pt x="7" y="152"/>
                    <a:pt x="7" y="155"/>
                  </a:cubicBezTo>
                  <a:cubicBezTo>
                    <a:pt x="7" y="157"/>
                    <a:pt x="8" y="160"/>
                    <a:pt x="9" y="164"/>
                  </a:cubicBezTo>
                  <a:cubicBezTo>
                    <a:pt x="7" y="163"/>
                    <a:pt x="7" y="164"/>
                    <a:pt x="5" y="163"/>
                  </a:cubicBezTo>
                  <a:cubicBezTo>
                    <a:pt x="5" y="162"/>
                    <a:pt x="5" y="159"/>
                    <a:pt x="5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5" y="164"/>
                    <a:pt x="6" y="165"/>
                    <a:pt x="7" y="169"/>
                  </a:cubicBezTo>
                  <a:cubicBezTo>
                    <a:pt x="7" y="169"/>
                    <a:pt x="5" y="170"/>
                    <a:pt x="5" y="169"/>
                  </a:cubicBezTo>
                  <a:cubicBezTo>
                    <a:pt x="3" y="169"/>
                    <a:pt x="3" y="163"/>
                    <a:pt x="2" y="16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1" y="165"/>
                    <a:pt x="2" y="168"/>
                  </a:cubicBezTo>
                  <a:cubicBezTo>
                    <a:pt x="2" y="168"/>
                    <a:pt x="3" y="168"/>
                    <a:pt x="3" y="169"/>
                  </a:cubicBezTo>
                  <a:cubicBezTo>
                    <a:pt x="5" y="172"/>
                    <a:pt x="7" y="173"/>
                    <a:pt x="9" y="176"/>
                  </a:cubicBezTo>
                  <a:cubicBezTo>
                    <a:pt x="10" y="177"/>
                    <a:pt x="9" y="178"/>
                    <a:pt x="10" y="180"/>
                  </a:cubicBezTo>
                  <a:cubicBezTo>
                    <a:pt x="11" y="181"/>
                    <a:pt x="11" y="181"/>
                    <a:pt x="11" y="181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0" y="181"/>
                    <a:pt x="10" y="185"/>
                    <a:pt x="10" y="185"/>
                  </a:cubicBezTo>
                  <a:cubicBezTo>
                    <a:pt x="11" y="187"/>
                    <a:pt x="14" y="188"/>
                    <a:pt x="16" y="189"/>
                  </a:cubicBezTo>
                  <a:cubicBezTo>
                    <a:pt x="15" y="191"/>
                    <a:pt x="14" y="193"/>
                    <a:pt x="14" y="194"/>
                  </a:cubicBezTo>
                  <a:cubicBezTo>
                    <a:pt x="15" y="195"/>
                    <a:pt x="19" y="198"/>
                    <a:pt x="19" y="201"/>
                  </a:cubicBezTo>
                  <a:cubicBezTo>
                    <a:pt x="19" y="201"/>
                    <a:pt x="18" y="202"/>
                    <a:pt x="18" y="203"/>
                  </a:cubicBezTo>
                  <a:cubicBezTo>
                    <a:pt x="17" y="205"/>
                    <a:pt x="18" y="209"/>
                    <a:pt x="18" y="211"/>
                  </a:cubicBezTo>
                  <a:cubicBezTo>
                    <a:pt x="19" y="213"/>
                    <a:pt x="20" y="215"/>
                    <a:pt x="21" y="217"/>
                  </a:cubicBezTo>
                  <a:cubicBezTo>
                    <a:pt x="22" y="221"/>
                    <a:pt x="21" y="221"/>
                    <a:pt x="22" y="224"/>
                  </a:cubicBezTo>
                  <a:cubicBezTo>
                    <a:pt x="22" y="224"/>
                    <a:pt x="24" y="227"/>
                    <a:pt x="24" y="227"/>
                  </a:cubicBezTo>
                  <a:cubicBezTo>
                    <a:pt x="24" y="228"/>
                    <a:pt x="22" y="230"/>
                    <a:pt x="22" y="230"/>
                  </a:cubicBezTo>
                  <a:cubicBezTo>
                    <a:pt x="22" y="233"/>
                    <a:pt x="24" y="233"/>
                    <a:pt x="24" y="235"/>
                  </a:cubicBezTo>
                  <a:cubicBezTo>
                    <a:pt x="23" y="236"/>
                    <a:pt x="22" y="237"/>
                    <a:pt x="22" y="237"/>
                  </a:cubicBezTo>
                  <a:cubicBezTo>
                    <a:pt x="21" y="242"/>
                    <a:pt x="22" y="244"/>
                    <a:pt x="22" y="249"/>
                  </a:cubicBezTo>
                  <a:cubicBezTo>
                    <a:pt x="21" y="249"/>
                    <a:pt x="21" y="250"/>
                    <a:pt x="20" y="250"/>
                  </a:cubicBezTo>
                  <a:cubicBezTo>
                    <a:pt x="20" y="249"/>
                    <a:pt x="18" y="247"/>
                    <a:pt x="18" y="247"/>
                  </a:cubicBezTo>
                  <a:cubicBezTo>
                    <a:pt x="17" y="247"/>
                    <a:pt x="15" y="247"/>
                    <a:pt x="16" y="248"/>
                  </a:cubicBezTo>
                  <a:cubicBezTo>
                    <a:pt x="16" y="247"/>
                    <a:pt x="16" y="251"/>
                    <a:pt x="17" y="252"/>
                  </a:cubicBezTo>
                  <a:cubicBezTo>
                    <a:pt x="19" y="256"/>
                    <a:pt x="21" y="254"/>
                    <a:pt x="24" y="257"/>
                  </a:cubicBezTo>
                  <a:cubicBezTo>
                    <a:pt x="25" y="258"/>
                    <a:pt x="26" y="261"/>
                    <a:pt x="27" y="262"/>
                  </a:cubicBezTo>
                  <a:cubicBezTo>
                    <a:pt x="28" y="263"/>
                    <a:pt x="32" y="262"/>
                    <a:pt x="32" y="262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4" y="262"/>
                    <a:pt x="36" y="261"/>
                    <a:pt x="37" y="262"/>
                  </a:cubicBezTo>
                  <a:cubicBezTo>
                    <a:pt x="37" y="262"/>
                    <a:pt x="40" y="264"/>
                    <a:pt x="41" y="264"/>
                  </a:cubicBezTo>
                  <a:cubicBezTo>
                    <a:pt x="41" y="264"/>
                    <a:pt x="42" y="262"/>
                    <a:pt x="42" y="262"/>
                  </a:cubicBezTo>
                  <a:cubicBezTo>
                    <a:pt x="42" y="262"/>
                    <a:pt x="43" y="262"/>
                    <a:pt x="44" y="262"/>
                  </a:cubicBezTo>
                  <a:cubicBezTo>
                    <a:pt x="44" y="262"/>
                    <a:pt x="48" y="255"/>
                    <a:pt x="49" y="255"/>
                  </a:cubicBezTo>
                  <a:cubicBezTo>
                    <a:pt x="50" y="255"/>
                    <a:pt x="50" y="255"/>
                    <a:pt x="50" y="255"/>
                  </a:cubicBezTo>
                  <a:cubicBezTo>
                    <a:pt x="50" y="255"/>
                    <a:pt x="51" y="258"/>
                    <a:pt x="51" y="258"/>
                  </a:cubicBezTo>
                  <a:cubicBezTo>
                    <a:pt x="51" y="258"/>
                    <a:pt x="53" y="258"/>
                    <a:pt x="53" y="258"/>
                  </a:cubicBezTo>
                  <a:cubicBezTo>
                    <a:pt x="54" y="256"/>
                    <a:pt x="54" y="256"/>
                    <a:pt x="54" y="254"/>
                  </a:cubicBezTo>
                  <a:cubicBezTo>
                    <a:pt x="54" y="252"/>
                    <a:pt x="54" y="252"/>
                    <a:pt x="54" y="252"/>
                  </a:cubicBezTo>
                  <a:cubicBezTo>
                    <a:pt x="56" y="252"/>
                    <a:pt x="57" y="253"/>
                    <a:pt x="59" y="252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63" y="251"/>
                    <a:pt x="62" y="252"/>
                    <a:pt x="64" y="252"/>
                  </a:cubicBezTo>
                  <a:cubicBezTo>
                    <a:pt x="64" y="251"/>
                    <a:pt x="64" y="250"/>
                    <a:pt x="65" y="250"/>
                  </a:cubicBezTo>
                  <a:cubicBezTo>
                    <a:pt x="68" y="249"/>
                    <a:pt x="72" y="251"/>
                    <a:pt x="74" y="251"/>
                  </a:cubicBezTo>
                  <a:cubicBezTo>
                    <a:pt x="74" y="251"/>
                    <a:pt x="75" y="250"/>
                    <a:pt x="77" y="250"/>
                  </a:cubicBezTo>
                  <a:cubicBezTo>
                    <a:pt x="77" y="250"/>
                    <a:pt x="78" y="252"/>
                    <a:pt x="78" y="252"/>
                  </a:cubicBezTo>
                  <a:cubicBezTo>
                    <a:pt x="79" y="252"/>
                    <a:pt x="78" y="251"/>
                    <a:pt x="79" y="250"/>
                  </a:cubicBezTo>
                  <a:cubicBezTo>
                    <a:pt x="80" y="250"/>
                    <a:pt x="82" y="251"/>
                    <a:pt x="83" y="250"/>
                  </a:cubicBezTo>
                  <a:cubicBezTo>
                    <a:pt x="83" y="250"/>
                    <a:pt x="83" y="250"/>
                    <a:pt x="83" y="250"/>
                  </a:cubicBezTo>
                  <a:cubicBezTo>
                    <a:pt x="87" y="249"/>
                    <a:pt x="85" y="251"/>
                    <a:pt x="86" y="251"/>
                  </a:cubicBezTo>
                  <a:cubicBezTo>
                    <a:pt x="88" y="251"/>
                    <a:pt x="87" y="250"/>
                    <a:pt x="88" y="250"/>
                  </a:cubicBezTo>
                  <a:cubicBezTo>
                    <a:pt x="89" y="250"/>
                    <a:pt x="90" y="250"/>
                    <a:pt x="89" y="250"/>
                  </a:cubicBezTo>
                  <a:cubicBezTo>
                    <a:pt x="90" y="250"/>
                    <a:pt x="90" y="250"/>
                    <a:pt x="90" y="250"/>
                  </a:cubicBezTo>
                  <a:cubicBezTo>
                    <a:pt x="92" y="249"/>
                    <a:pt x="94" y="242"/>
                    <a:pt x="96" y="241"/>
                  </a:cubicBezTo>
                  <a:cubicBezTo>
                    <a:pt x="98" y="240"/>
                    <a:pt x="100" y="241"/>
                    <a:pt x="102" y="240"/>
                  </a:cubicBezTo>
                  <a:cubicBezTo>
                    <a:pt x="104" y="236"/>
                    <a:pt x="104" y="236"/>
                    <a:pt x="104" y="236"/>
                  </a:cubicBezTo>
                  <a:cubicBezTo>
                    <a:pt x="105" y="236"/>
                    <a:pt x="106" y="237"/>
                    <a:pt x="106" y="237"/>
                  </a:cubicBezTo>
                  <a:cubicBezTo>
                    <a:pt x="107" y="236"/>
                    <a:pt x="108" y="234"/>
                    <a:pt x="109" y="232"/>
                  </a:cubicBezTo>
                  <a:cubicBezTo>
                    <a:pt x="116" y="233"/>
                    <a:pt x="125" y="232"/>
                    <a:pt x="129" y="230"/>
                  </a:cubicBezTo>
                  <a:cubicBezTo>
                    <a:pt x="129" y="229"/>
                    <a:pt x="129" y="229"/>
                    <a:pt x="129" y="229"/>
                  </a:cubicBezTo>
                  <a:cubicBezTo>
                    <a:pt x="131" y="229"/>
                    <a:pt x="132" y="228"/>
                    <a:pt x="133" y="228"/>
                  </a:cubicBezTo>
                  <a:cubicBezTo>
                    <a:pt x="135" y="227"/>
                    <a:pt x="135" y="229"/>
                    <a:pt x="137" y="229"/>
                  </a:cubicBezTo>
                  <a:cubicBezTo>
                    <a:pt x="138" y="227"/>
                    <a:pt x="138" y="227"/>
                    <a:pt x="138" y="227"/>
                  </a:cubicBezTo>
                  <a:cubicBezTo>
                    <a:pt x="141" y="226"/>
                    <a:pt x="142" y="227"/>
                    <a:pt x="145" y="227"/>
                  </a:cubicBezTo>
                  <a:cubicBezTo>
                    <a:pt x="146" y="225"/>
                    <a:pt x="146" y="225"/>
                    <a:pt x="146" y="225"/>
                  </a:cubicBezTo>
                  <a:cubicBezTo>
                    <a:pt x="148" y="225"/>
                    <a:pt x="149" y="226"/>
                    <a:pt x="151" y="226"/>
                  </a:cubicBezTo>
                  <a:cubicBezTo>
                    <a:pt x="153" y="225"/>
                    <a:pt x="153" y="223"/>
                    <a:pt x="155" y="223"/>
                  </a:cubicBezTo>
                  <a:cubicBezTo>
                    <a:pt x="155" y="223"/>
                    <a:pt x="160" y="226"/>
                    <a:pt x="160" y="227"/>
                  </a:cubicBezTo>
                  <a:cubicBezTo>
                    <a:pt x="162" y="227"/>
                    <a:pt x="162" y="227"/>
                    <a:pt x="162" y="227"/>
                  </a:cubicBezTo>
                  <a:cubicBezTo>
                    <a:pt x="162" y="228"/>
                    <a:pt x="162" y="229"/>
                    <a:pt x="162" y="230"/>
                  </a:cubicBezTo>
                  <a:cubicBezTo>
                    <a:pt x="166" y="229"/>
                    <a:pt x="169" y="228"/>
                    <a:pt x="171" y="230"/>
                  </a:cubicBezTo>
                  <a:cubicBezTo>
                    <a:pt x="172" y="231"/>
                    <a:pt x="172" y="231"/>
                    <a:pt x="172" y="231"/>
                  </a:cubicBezTo>
                  <a:cubicBezTo>
                    <a:pt x="173" y="231"/>
                    <a:pt x="174" y="230"/>
                    <a:pt x="176" y="230"/>
                  </a:cubicBezTo>
                  <a:cubicBezTo>
                    <a:pt x="176" y="231"/>
                    <a:pt x="176" y="231"/>
                    <a:pt x="177" y="232"/>
                  </a:cubicBezTo>
                  <a:cubicBezTo>
                    <a:pt x="177" y="232"/>
                    <a:pt x="177" y="236"/>
                    <a:pt x="177" y="236"/>
                  </a:cubicBezTo>
                  <a:cubicBezTo>
                    <a:pt x="178" y="236"/>
                    <a:pt x="180" y="235"/>
                    <a:pt x="181" y="236"/>
                  </a:cubicBezTo>
                  <a:cubicBezTo>
                    <a:pt x="181" y="236"/>
                    <a:pt x="183" y="238"/>
                    <a:pt x="181" y="238"/>
                  </a:cubicBezTo>
                  <a:cubicBezTo>
                    <a:pt x="181" y="239"/>
                    <a:pt x="180" y="240"/>
                    <a:pt x="179" y="241"/>
                  </a:cubicBezTo>
                  <a:cubicBezTo>
                    <a:pt x="181" y="242"/>
                    <a:pt x="184" y="243"/>
                    <a:pt x="186" y="244"/>
                  </a:cubicBezTo>
                  <a:cubicBezTo>
                    <a:pt x="186" y="247"/>
                    <a:pt x="185" y="250"/>
                    <a:pt x="187" y="252"/>
                  </a:cubicBezTo>
                  <a:cubicBezTo>
                    <a:pt x="187" y="253"/>
                    <a:pt x="189" y="253"/>
                    <a:pt x="190" y="254"/>
                  </a:cubicBezTo>
                  <a:cubicBezTo>
                    <a:pt x="190" y="255"/>
                    <a:pt x="189" y="255"/>
                    <a:pt x="189" y="256"/>
                  </a:cubicBezTo>
                  <a:cubicBezTo>
                    <a:pt x="190" y="257"/>
                    <a:pt x="191" y="257"/>
                    <a:pt x="192" y="258"/>
                  </a:cubicBezTo>
                  <a:cubicBezTo>
                    <a:pt x="193" y="258"/>
                    <a:pt x="193" y="258"/>
                    <a:pt x="195" y="258"/>
                  </a:cubicBezTo>
                  <a:cubicBezTo>
                    <a:pt x="196" y="256"/>
                    <a:pt x="197" y="253"/>
                    <a:pt x="200" y="252"/>
                  </a:cubicBezTo>
                  <a:cubicBezTo>
                    <a:pt x="200" y="250"/>
                    <a:pt x="200" y="250"/>
                    <a:pt x="200" y="250"/>
                  </a:cubicBezTo>
                  <a:cubicBezTo>
                    <a:pt x="201" y="249"/>
                    <a:pt x="207" y="247"/>
                    <a:pt x="208" y="246"/>
                  </a:cubicBezTo>
                  <a:cubicBezTo>
                    <a:pt x="208" y="245"/>
                    <a:pt x="208" y="244"/>
                    <a:pt x="208" y="242"/>
                  </a:cubicBezTo>
                  <a:cubicBezTo>
                    <a:pt x="209" y="242"/>
                    <a:pt x="211" y="242"/>
                    <a:pt x="211" y="241"/>
                  </a:cubicBezTo>
                  <a:cubicBezTo>
                    <a:pt x="211" y="244"/>
                    <a:pt x="211" y="246"/>
                    <a:pt x="210" y="249"/>
                  </a:cubicBezTo>
                  <a:cubicBezTo>
                    <a:pt x="210" y="250"/>
                    <a:pt x="209" y="251"/>
                    <a:pt x="208" y="252"/>
                  </a:cubicBezTo>
                  <a:cubicBezTo>
                    <a:pt x="207" y="255"/>
                    <a:pt x="207" y="258"/>
                    <a:pt x="208" y="262"/>
                  </a:cubicBezTo>
                  <a:cubicBezTo>
                    <a:pt x="207" y="262"/>
                    <a:pt x="206" y="264"/>
                    <a:pt x="205" y="264"/>
                  </a:cubicBezTo>
                  <a:cubicBezTo>
                    <a:pt x="204" y="264"/>
                    <a:pt x="203" y="263"/>
                    <a:pt x="202" y="264"/>
                  </a:cubicBezTo>
                  <a:cubicBezTo>
                    <a:pt x="202" y="264"/>
                    <a:pt x="203" y="266"/>
                    <a:pt x="202" y="266"/>
                  </a:cubicBezTo>
                  <a:cubicBezTo>
                    <a:pt x="204" y="266"/>
                    <a:pt x="203" y="267"/>
                    <a:pt x="204" y="267"/>
                  </a:cubicBezTo>
                  <a:cubicBezTo>
                    <a:pt x="205" y="267"/>
                    <a:pt x="206" y="265"/>
                    <a:pt x="206" y="265"/>
                  </a:cubicBezTo>
                  <a:cubicBezTo>
                    <a:pt x="206" y="265"/>
                    <a:pt x="208" y="266"/>
                    <a:pt x="209" y="265"/>
                  </a:cubicBezTo>
                  <a:cubicBezTo>
                    <a:pt x="211" y="263"/>
                    <a:pt x="209" y="259"/>
                    <a:pt x="211" y="256"/>
                  </a:cubicBezTo>
                  <a:cubicBezTo>
                    <a:pt x="212" y="255"/>
                    <a:pt x="213" y="256"/>
                    <a:pt x="214" y="255"/>
                  </a:cubicBezTo>
                  <a:cubicBezTo>
                    <a:pt x="215" y="256"/>
                    <a:pt x="214" y="258"/>
                    <a:pt x="214" y="259"/>
                  </a:cubicBezTo>
                  <a:cubicBezTo>
                    <a:pt x="215" y="260"/>
                    <a:pt x="217" y="261"/>
                    <a:pt x="217" y="262"/>
                  </a:cubicBezTo>
                  <a:cubicBezTo>
                    <a:pt x="217" y="263"/>
                    <a:pt x="217" y="270"/>
                    <a:pt x="216" y="273"/>
                  </a:cubicBezTo>
                  <a:cubicBezTo>
                    <a:pt x="218" y="272"/>
                    <a:pt x="219" y="273"/>
                    <a:pt x="221" y="272"/>
                  </a:cubicBezTo>
                  <a:cubicBezTo>
                    <a:pt x="222" y="270"/>
                    <a:pt x="222" y="270"/>
                    <a:pt x="222" y="270"/>
                  </a:cubicBezTo>
                  <a:cubicBezTo>
                    <a:pt x="222" y="270"/>
                    <a:pt x="224" y="271"/>
                    <a:pt x="224" y="270"/>
                  </a:cubicBezTo>
                  <a:cubicBezTo>
                    <a:pt x="225" y="275"/>
                    <a:pt x="225" y="277"/>
                    <a:pt x="227" y="280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9" y="285"/>
                    <a:pt x="226" y="289"/>
                    <a:pt x="228" y="293"/>
                  </a:cubicBezTo>
                  <a:cubicBezTo>
                    <a:pt x="228" y="295"/>
                    <a:pt x="232" y="296"/>
                    <a:pt x="234" y="298"/>
                  </a:cubicBezTo>
                  <a:cubicBezTo>
                    <a:pt x="234" y="299"/>
                    <a:pt x="234" y="301"/>
                    <a:pt x="235" y="302"/>
                  </a:cubicBezTo>
                  <a:cubicBezTo>
                    <a:pt x="235" y="302"/>
                    <a:pt x="237" y="301"/>
                    <a:pt x="238" y="302"/>
                  </a:cubicBezTo>
                  <a:cubicBezTo>
                    <a:pt x="240" y="302"/>
                    <a:pt x="242" y="306"/>
                    <a:pt x="244" y="306"/>
                  </a:cubicBezTo>
                  <a:cubicBezTo>
                    <a:pt x="245" y="306"/>
                    <a:pt x="245" y="304"/>
                    <a:pt x="248" y="304"/>
                  </a:cubicBezTo>
                  <a:close/>
                  <a:moveTo>
                    <a:pt x="268" y="334"/>
                  </a:moveTo>
                  <a:cubicBezTo>
                    <a:pt x="268" y="334"/>
                    <a:pt x="267" y="338"/>
                    <a:pt x="267" y="339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3"/>
                    <a:pt x="274" y="352"/>
                    <a:pt x="275" y="352"/>
                  </a:cubicBezTo>
                  <a:cubicBezTo>
                    <a:pt x="275" y="353"/>
                    <a:pt x="275" y="353"/>
                    <a:pt x="275" y="353"/>
                  </a:cubicBezTo>
                  <a:cubicBezTo>
                    <a:pt x="276" y="353"/>
                    <a:pt x="277" y="353"/>
                    <a:pt x="277" y="353"/>
                  </a:cubicBezTo>
                  <a:cubicBezTo>
                    <a:pt x="277" y="354"/>
                    <a:pt x="276" y="354"/>
                    <a:pt x="275" y="354"/>
                  </a:cubicBezTo>
                  <a:cubicBezTo>
                    <a:pt x="275" y="356"/>
                    <a:pt x="274" y="357"/>
                    <a:pt x="275" y="359"/>
                  </a:cubicBezTo>
                  <a:cubicBezTo>
                    <a:pt x="275" y="360"/>
                    <a:pt x="278" y="362"/>
                    <a:pt x="279" y="363"/>
                  </a:cubicBezTo>
                  <a:cubicBezTo>
                    <a:pt x="279" y="364"/>
                    <a:pt x="279" y="365"/>
                    <a:pt x="279" y="365"/>
                  </a:cubicBezTo>
                  <a:cubicBezTo>
                    <a:pt x="280" y="366"/>
                    <a:pt x="282" y="365"/>
                    <a:pt x="282" y="366"/>
                  </a:cubicBezTo>
                  <a:cubicBezTo>
                    <a:pt x="283" y="367"/>
                    <a:pt x="281" y="368"/>
                    <a:pt x="283" y="369"/>
                  </a:cubicBezTo>
                  <a:cubicBezTo>
                    <a:pt x="283" y="369"/>
                    <a:pt x="283" y="369"/>
                    <a:pt x="283" y="369"/>
                  </a:cubicBezTo>
                  <a:cubicBezTo>
                    <a:pt x="286" y="370"/>
                    <a:pt x="286" y="369"/>
                    <a:pt x="289" y="370"/>
                  </a:cubicBezTo>
                  <a:cubicBezTo>
                    <a:pt x="289" y="369"/>
                    <a:pt x="289" y="368"/>
                    <a:pt x="289" y="368"/>
                  </a:cubicBezTo>
                  <a:cubicBezTo>
                    <a:pt x="290" y="368"/>
                    <a:pt x="290" y="370"/>
                    <a:pt x="291" y="369"/>
                  </a:cubicBezTo>
                  <a:cubicBezTo>
                    <a:pt x="292" y="368"/>
                    <a:pt x="292" y="365"/>
                    <a:pt x="291" y="366"/>
                  </a:cubicBezTo>
                  <a:cubicBezTo>
                    <a:pt x="291" y="367"/>
                    <a:pt x="291" y="367"/>
                    <a:pt x="291" y="367"/>
                  </a:cubicBezTo>
                  <a:cubicBezTo>
                    <a:pt x="291" y="367"/>
                    <a:pt x="290" y="367"/>
                    <a:pt x="290" y="367"/>
                  </a:cubicBezTo>
                  <a:cubicBezTo>
                    <a:pt x="290" y="366"/>
                    <a:pt x="290" y="366"/>
                    <a:pt x="289" y="364"/>
                  </a:cubicBezTo>
                  <a:cubicBezTo>
                    <a:pt x="291" y="364"/>
                    <a:pt x="291" y="364"/>
                    <a:pt x="291" y="363"/>
                  </a:cubicBezTo>
                  <a:cubicBezTo>
                    <a:pt x="291" y="362"/>
                    <a:pt x="291" y="362"/>
                    <a:pt x="291" y="362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1" y="361"/>
                    <a:pt x="295" y="362"/>
                    <a:pt x="293" y="363"/>
                  </a:cubicBezTo>
                  <a:cubicBezTo>
                    <a:pt x="294" y="363"/>
                    <a:pt x="294" y="365"/>
                    <a:pt x="295" y="365"/>
                  </a:cubicBezTo>
                  <a:cubicBezTo>
                    <a:pt x="295" y="365"/>
                    <a:pt x="297" y="364"/>
                    <a:pt x="297" y="364"/>
                  </a:cubicBezTo>
                  <a:cubicBezTo>
                    <a:pt x="295" y="359"/>
                    <a:pt x="297" y="357"/>
                    <a:pt x="297" y="351"/>
                  </a:cubicBezTo>
                  <a:cubicBezTo>
                    <a:pt x="298" y="351"/>
                    <a:pt x="299" y="353"/>
                    <a:pt x="299" y="351"/>
                  </a:cubicBezTo>
                  <a:cubicBezTo>
                    <a:pt x="301" y="346"/>
                    <a:pt x="298" y="339"/>
                    <a:pt x="297" y="336"/>
                  </a:cubicBezTo>
                  <a:cubicBezTo>
                    <a:pt x="296" y="337"/>
                    <a:pt x="294" y="338"/>
                    <a:pt x="291" y="339"/>
                  </a:cubicBezTo>
                  <a:cubicBezTo>
                    <a:pt x="291" y="339"/>
                    <a:pt x="290" y="341"/>
                    <a:pt x="290" y="341"/>
                  </a:cubicBezTo>
                  <a:cubicBezTo>
                    <a:pt x="286" y="342"/>
                    <a:pt x="279" y="337"/>
                    <a:pt x="275" y="336"/>
                  </a:cubicBezTo>
                  <a:cubicBezTo>
                    <a:pt x="273" y="335"/>
                    <a:pt x="273" y="336"/>
                    <a:pt x="272" y="336"/>
                  </a:cubicBezTo>
                  <a:cubicBezTo>
                    <a:pt x="272" y="336"/>
                    <a:pt x="270" y="334"/>
                    <a:pt x="270" y="334"/>
                  </a:cubicBezTo>
                  <a:cubicBezTo>
                    <a:pt x="269" y="334"/>
                    <a:pt x="269" y="335"/>
                    <a:pt x="268" y="334"/>
                  </a:cubicBezTo>
                  <a:close/>
                  <a:moveTo>
                    <a:pt x="297" y="324"/>
                  </a:moveTo>
                  <a:cubicBezTo>
                    <a:pt x="296" y="324"/>
                    <a:pt x="296" y="326"/>
                    <a:pt x="296" y="326"/>
                  </a:cubicBezTo>
                  <a:cubicBezTo>
                    <a:pt x="296" y="326"/>
                    <a:pt x="295" y="329"/>
                    <a:pt x="299" y="330"/>
                  </a:cubicBezTo>
                  <a:cubicBezTo>
                    <a:pt x="299" y="331"/>
                    <a:pt x="299" y="331"/>
                    <a:pt x="299" y="331"/>
                  </a:cubicBezTo>
                  <a:cubicBezTo>
                    <a:pt x="299" y="331"/>
                    <a:pt x="301" y="330"/>
                    <a:pt x="301" y="330"/>
                  </a:cubicBezTo>
                  <a:cubicBezTo>
                    <a:pt x="300" y="328"/>
                    <a:pt x="299" y="324"/>
                    <a:pt x="297" y="324"/>
                  </a:cubicBezTo>
                  <a:close/>
                  <a:moveTo>
                    <a:pt x="261" y="322"/>
                  </a:moveTo>
                  <a:cubicBezTo>
                    <a:pt x="261" y="322"/>
                    <a:pt x="259" y="328"/>
                    <a:pt x="262" y="327"/>
                  </a:cubicBezTo>
                  <a:cubicBezTo>
                    <a:pt x="262" y="326"/>
                    <a:pt x="263" y="322"/>
                    <a:pt x="261" y="322"/>
                  </a:cubicBezTo>
                  <a:close/>
                  <a:moveTo>
                    <a:pt x="208" y="273"/>
                  </a:moveTo>
                  <a:cubicBezTo>
                    <a:pt x="202" y="274"/>
                    <a:pt x="204" y="278"/>
                    <a:pt x="210" y="277"/>
                  </a:cubicBezTo>
                  <a:cubicBezTo>
                    <a:pt x="214" y="276"/>
                    <a:pt x="211" y="273"/>
                    <a:pt x="208" y="273"/>
                  </a:cubicBezTo>
                  <a:close/>
                  <a:moveTo>
                    <a:pt x="190" y="222"/>
                  </a:moveTo>
                  <a:cubicBezTo>
                    <a:pt x="193" y="222"/>
                    <a:pt x="189" y="223"/>
                    <a:pt x="189" y="223"/>
                  </a:cubicBezTo>
                  <a:cubicBezTo>
                    <a:pt x="190" y="223"/>
                    <a:pt x="189" y="222"/>
                    <a:pt x="190" y="222"/>
                  </a:cubicBezTo>
                  <a:close/>
                  <a:moveTo>
                    <a:pt x="194" y="221"/>
                  </a:moveTo>
                  <a:cubicBezTo>
                    <a:pt x="197" y="222"/>
                    <a:pt x="195" y="223"/>
                    <a:pt x="197" y="226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199" y="228"/>
                    <a:pt x="198" y="228"/>
                    <a:pt x="198" y="230"/>
                  </a:cubicBezTo>
                  <a:cubicBezTo>
                    <a:pt x="197" y="230"/>
                    <a:pt x="197" y="229"/>
                    <a:pt x="195" y="229"/>
                  </a:cubicBezTo>
                  <a:cubicBezTo>
                    <a:pt x="195" y="226"/>
                    <a:pt x="194" y="221"/>
                    <a:pt x="194" y="221"/>
                  </a:cubicBezTo>
                  <a:close/>
                  <a:moveTo>
                    <a:pt x="208" y="215"/>
                  </a:moveTo>
                  <a:cubicBezTo>
                    <a:pt x="213" y="217"/>
                    <a:pt x="212" y="224"/>
                    <a:pt x="211" y="223"/>
                  </a:cubicBezTo>
                  <a:cubicBezTo>
                    <a:pt x="211" y="223"/>
                    <a:pt x="206" y="215"/>
                    <a:pt x="208" y="215"/>
                  </a:cubicBezTo>
                  <a:close/>
                  <a:moveTo>
                    <a:pt x="2" y="151"/>
                  </a:moveTo>
                  <a:cubicBezTo>
                    <a:pt x="2" y="153"/>
                    <a:pt x="2" y="153"/>
                    <a:pt x="2" y="153"/>
                  </a:cubicBezTo>
                  <a:cubicBezTo>
                    <a:pt x="2" y="152"/>
                    <a:pt x="3" y="151"/>
                    <a:pt x="2" y="151"/>
                  </a:cubicBezTo>
                  <a:close/>
                  <a:moveTo>
                    <a:pt x="226" y="59"/>
                  </a:moveTo>
                  <a:cubicBezTo>
                    <a:pt x="226" y="63"/>
                    <a:pt x="226" y="63"/>
                    <a:pt x="226" y="63"/>
                  </a:cubicBezTo>
                  <a:cubicBezTo>
                    <a:pt x="227" y="61"/>
                    <a:pt x="231" y="59"/>
                    <a:pt x="226" y="59"/>
                  </a:cubicBezTo>
                  <a:close/>
                  <a:moveTo>
                    <a:pt x="202" y="30"/>
                  </a:moveTo>
                  <a:cubicBezTo>
                    <a:pt x="202" y="31"/>
                    <a:pt x="202" y="30"/>
                    <a:pt x="201" y="30"/>
                  </a:cubicBezTo>
                  <a:cubicBezTo>
                    <a:pt x="201" y="36"/>
                    <a:pt x="199" y="36"/>
                    <a:pt x="206" y="36"/>
                  </a:cubicBezTo>
                  <a:cubicBezTo>
                    <a:pt x="205" y="35"/>
                    <a:pt x="205" y="34"/>
                    <a:pt x="204" y="34"/>
                  </a:cubicBezTo>
                  <a:cubicBezTo>
                    <a:pt x="204" y="34"/>
                    <a:pt x="204" y="32"/>
                    <a:pt x="204" y="32"/>
                  </a:cubicBezTo>
                  <a:cubicBezTo>
                    <a:pt x="204" y="32"/>
                    <a:pt x="206" y="31"/>
                    <a:pt x="205" y="30"/>
                  </a:cubicBezTo>
                  <a:cubicBezTo>
                    <a:pt x="204" y="30"/>
                    <a:pt x="203" y="30"/>
                    <a:pt x="202" y="30"/>
                  </a:cubicBezTo>
                  <a:close/>
                  <a:moveTo>
                    <a:pt x="148" y="6"/>
                  </a:moveTo>
                  <a:cubicBezTo>
                    <a:pt x="147" y="9"/>
                    <a:pt x="147" y="8"/>
                    <a:pt x="147" y="10"/>
                  </a:cubicBezTo>
                  <a:cubicBezTo>
                    <a:pt x="147" y="10"/>
                    <a:pt x="149" y="10"/>
                    <a:pt x="150" y="10"/>
                  </a:cubicBezTo>
                  <a:cubicBezTo>
                    <a:pt x="150" y="10"/>
                    <a:pt x="150" y="8"/>
                    <a:pt x="150" y="8"/>
                  </a:cubicBezTo>
                  <a:cubicBezTo>
                    <a:pt x="150" y="8"/>
                    <a:pt x="148" y="7"/>
                    <a:pt x="148" y="6"/>
                  </a:cubicBezTo>
                  <a:close/>
                  <a:moveTo>
                    <a:pt x="155" y="5"/>
                  </a:moveTo>
                  <a:cubicBezTo>
                    <a:pt x="155" y="7"/>
                    <a:pt x="155" y="7"/>
                    <a:pt x="155" y="7"/>
                  </a:cubicBezTo>
                  <a:cubicBezTo>
                    <a:pt x="153" y="7"/>
                    <a:pt x="153" y="7"/>
                    <a:pt x="152" y="7"/>
                  </a:cubicBezTo>
                  <a:cubicBezTo>
                    <a:pt x="152" y="7"/>
                    <a:pt x="152" y="9"/>
                    <a:pt x="152" y="9"/>
                  </a:cubicBezTo>
                  <a:cubicBezTo>
                    <a:pt x="152" y="9"/>
                    <a:pt x="153" y="9"/>
                    <a:pt x="154" y="9"/>
                  </a:cubicBezTo>
                  <a:cubicBezTo>
                    <a:pt x="154" y="8"/>
                    <a:pt x="154" y="7"/>
                    <a:pt x="155" y="7"/>
                  </a:cubicBezTo>
                  <a:cubicBezTo>
                    <a:pt x="155" y="7"/>
                    <a:pt x="160" y="8"/>
                    <a:pt x="157" y="6"/>
                  </a:cubicBezTo>
                  <a:cubicBezTo>
                    <a:pt x="156" y="6"/>
                    <a:pt x="157" y="5"/>
                    <a:pt x="155" y="5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8" name="Freeform 338">
              <a:extLst>
                <a:ext uri="{FF2B5EF4-FFF2-40B4-BE49-F238E27FC236}">
                  <a16:creationId xmlns:a16="http://schemas.microsoft.com/office/drawing/2014/main" xmlns="" id="{824D9E98-4FD2-4FB6-A047-71955B4E38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99814" y="2611672"/>
              <a:ext cx="107784" cy="102397"/>
            </a:xfrm>
            <a:custGeom>
              <a:avLst/>
              <a:gdLst>
                <a:gd name="T0" fmla="*/ 3 w 31"/>
                <a:gd name="T1" fmla="*/ 1 h 29"/>
                <a:gd name="T2" fmla="*/ 3 w 31"/>
                <a:gd name="T3" fmla="*/ 6 h 29"/>
                <a:gd name="T4" fmla="*/ 1 w 31"/>
                <a:gd name="T5" fmla="*/ 11 h 29"/>
                <a:gd name="T6" fmla="*/ 11 w 31"/>
                <a:gd name="T7" fmla="*/ 16 h 29"/>
                <a:gd name="T8" fmla="*/ 13 w 31"/>
                <a:gd name="T9" fmla="*/ 21 h 29"/>
                <a:gd name="T10" fmla="*/ 16 w 31"/>
                <a:gd name="T11" fmla="*/ 20 h 29"/>
                <a:gd name="T12" fmla="*/ 20 w 31"/>
                <a:gd name="T13" fmla="*/ 21 h 29"/>
                <a:gd name="T14" fmla="*/ 23 w 31"/>
                <a:gd name="T15" fmla="*/ 24 h 29"/>
                <a:gd name="T16" fmla="*/ 26 w 31"/>
                <a:gd name="T17" fmla="*/ 29 h 29"/>
                <a:gd name="T18" fmla="*/ 29 w 31"/>
                <a:gd name="T19" fmla="*/ 27 h 29"/>
                <a:gd name="T20" fmla="*/ 31 w 31"/>
                <a:gd name="T21" fmla="*/ 25 h 29"/>
                <a:gd name="T22" fmla="*/ 30 w 31"/>
                <a:gd name="T23" fmla="*/ 20 h 29"/>
                <a:gd name="T24" fmla="*/ 27 w 31"/>
                <a:gd name="T25" fmla="*/ 19 h 29"/>
                <a:gd name="T26" fmla="*/ 24 w 31"/>
                <a:gd name="T27" fmla="*/ 16 h 29"/>
                <a:gd name="T28" fmla="*/ 26 w 31"/>
                <a:gd name="T29" fmla="*/ 14 h 29"/>
                <a:gd name="T30" fmla="*/ 24 w 31"/>
                <a:gd name="T31" fmla="*/ 12 h 29"/>
                <a:gd name="T32" fmla="*/ 20 w 31"/>
                <a:gd name="T33" fmla="*/ 10 h 29"/>
                <a:gd name="T34" fmla="*/ 21 w 31"/>
                <a:gd name="T35" fmla="*/ 6 h 29"/>
                <a:gd name="T36" fmla="*/ 18 w 31"/>
                <a:gd name="T37" fmla="*/ 3 h 29"/>
                <a:gd name="T38" fmla="*/ 15 w 31"/>
                <a:gd name="T39" fmla="*/ 3 h 29"/>
                <a:gd name="T40" fmla="*/ 15 w 31"/>
                <a:gd name="T41" fmla="*/ 0 h 29"/>
                <a:gd name="T42" fmla="*/ 10 w 31"/>
                <a:gd name="T43" fmla="*/ 0 h 29"/>
                <a:gd name="T44" fmla="*/ 3 w 31"/>
                <a:gd name="T45" fmla="*/ 1 h 29"/>
                <a:gd name="T46" fmla="*/ 10 w 31"/>
                <a:gd name="T47" fmla="*/ 11 h 29"/>
                <a:gd name="T48" fmla="*/ 15 w 31"/>
                <a:gd name="T49" fmla="*/ 13 h 29"/>
                <a:gd name="T50" fmla="*/ 12 w 31"/>
                <a:gd name="T51" fmla="*/ 14 h 29"/>
                <a:gd name="T52" fmla="*/ 10 w 31"/>
                <a:gd name="T53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29">
                  <a:moveTo>
                    <a:pt x="3" y="1"/>
                  </a:moveTo>
                  <a:cubicBezTo>
                    <a:pt x="3" y="1"/>
                    <a:pt x="6" y="5"/>
                    <a:pt x="3" y="6"/>
                  </a:cubicBezTo>
                  <a:cubicBezTo>
                    <a:pt x="1" y="8"/>
                    <a:pt x="3" y="8"/>
                    <a:pt x="1" y="11"/>
                  </a:cubicBezTo>
                  <a:cubicBezTo>
                    <a:pt x="0" y="14"/>
                    <a:pt x="8" y="15"/>
                    <a:pt x="11" y="16"/>
                  </a:cubicBezTo>
                  <a:cubicBezTo>
                    <a:pt x="14" y="18"/>
                    <a:pt x="13" y="21"/>
                    <a:pt x="13" y="21"/>
                  </a:cubicBezTo>
                  <a:cubicBezTo>
                    <a:pt x="13" y="21"/>
                    <a:pt x="14" y="20"/>
                    <a:pt x="16" y="20"/>
                  </a:cubicBezTo>
                  <a:cubicBezTo>
                    <a:pt x="19" y="20"/>
                    <a:pt x="20" y="21"/>
                    <a:pt x="20" y="21"/>
                  </a:cubicBezTo>
                  <a:cubicBezTo>
                    <a:pt x="20" y="21"/>
                    <a:pt x="21" y="22"/>
                    <a:pt x="23" y="24"/>
                  </a:cubicBezTo>
                  <a:cubicBezTo>
                    <a:pt x="26" y="26"/>
                    <a:pt x="26" y="29"/>
                    <a:pt x="26" y="29"/>
                  </a:cubicBezTo>
                  <a:cubicBezTo>
                    <a:pt x="26" y="29"/>
                    <a:pt x="27" y="28"/>
                    <a:pt x="29" y="27"/>
                  </a:cubicBezTo>
                  <a:cubicBezTo>
                    <a:pt x="30" y="26"/>
                    <a:pt x="31" y="25"/>
                    <a:pt x="31" y="25"/>
                  </a:cubicBezTo>
                  <a:cubicBezTo>
                    <a:pt x="31" y="25"/>
                    <a:pt x="29" y="22"/>
                    <a:pt x="30" y="20"/>
                  </a:cubicBezTo>
                  <a:cubicBezTo>
                    <a:pt x="30" y="19"/>
                    <a:pt x="28" y="20"/>
                    <a:pt x="27" y="19"/>
                  </a:cubicBezTo>
                  <a:cubicBezTo>
                    <a:pt x="25" y="19"/>
                    <a:pt x="24" y="16"/>
                    <a:pt x="24" y="16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5" y="13"/>
                    <a:pt x="24" y="12"/>
                  </a:cubicBezTo>
                  <a:cubicBezTo>
                    <a:pt x="22" y="11"/>
                    <a:pt x="20" y="10"/>
                    <a:pt x="20" y="10"/>
                  </a:cubicBezTo>
                  <a:cubicBezTo>
                    <a:pt x="20" y="10"/>
                    <a:pt x="23" y="6"/>
                    <a:pt x="21" y="6"/>
                  </a:cubicBezTo>
                  <a:cubicBezTo>
                    <a:pt x="20" y="5"/>
                    <a:pt x="19" y="1"/>
                    <a:pt x="18" y="3"/>
                  </a:cubicBezTo>
                  <a:cubicBezTo>
                    <a:pt x="17" y="5"/>
                    <a:pt x="15" y="3"/>
                    <a:pt x="15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1" y="0"/>
                    <a:pt x="10" y="0"/>
                  </a:cubicBezTo>
                  <a:cubicBezTo>
                    <a:pt x="8" y="0"/>
                    <a:pt x="3" y="1"/>
                    <a:pt x="3" y="1"/>
                  </a:cubicBezTo>
                  <a:close/>
                  <a:moveTo>
                    <a:pt x="10" y="11"/>
                  </a:moveTo>
                  <a:cubicBezTo>
                    <a:pt x="14" y="11"/>
                    <a:pt x="13" y="12"/>
                    <a:pt x="15" y="13"/>
                  </a:cubicBezTo>
                  <a:cubicBezTo>
                    <a:pt x="14" y="14"/>
                    <a:pt x="13" y="14"/>
                    <a:pt x="12" y="14"/>
                  </a:cubicBezTo>
                  <a:cubicBezTo>
                    <a:pt x="12" y="14"/>
                    <a:pt x="9" y="11"/>
                    <a:pt x="10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9" name="Freeform 339">
              <a:extLst>
                <a:ext uri="{FF2B5EF4-FFF2-40B4-BE49-F238E27FC236}">
                  <a16:creationId xmlns:a16="http://schemas.microsoft.com/office/drawing/2014/main" xmlns="" id="{9D9C5236-65E0-4E51-B79B-455ECD63EF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99814" y="2611672"/>
              <a:ext cx="107784" cy="102397"/>
            </a:xfrm>
            <a:custGeom>
              <a:avLst/>
              <a:gdLst>
                <a:gd name="T0" fmla="*/ 3 w 31"/>
                <a:gd name="T1" fmla="*/ 1 h 29"/>
                <a:gd name="T2" fmla="*/ 3 w 31"/>
                <a:gd name="T3" fmla="*/ 6 h 29"/>
                <a:gd name="T4" fmla="*/ 1 w 31"/>
                <a:gd name="T5" fmla="*/ 11 h 29"/>
                <a:gd name="T6" fmla="*/ 11 w 31"/>
                <a:gd name="T7" fmla="*/ 16 h 29"/>
                <a:gd name="T8" fmla="*/ 13 w 31"/>
                <a:gd name="T9" fmla="*/ 21 h 29"/>
                <a:gd name="T10" fmla="*/ 16 w 31"/>
                <a:gd name="T11" fmla="*/ 20 h 29"/>
                <a:gd name="T12" fmla="*/ 20 w 31"/>
                <a:gd name="T13" fmla="*/ 21 h 29"/>
                <a:gd name="T14" fmla="*/ 23 w 31"/>
                <a:gd name="T15" fmla="*/ 24 h 29"/>
                <a:gd name="T16" fmla="*/ 26 w 31"/>
                <a:gd name="T17" fmla="*/ 29 h 29"/>
                <a:gd name="T18" fmla="*/ 29 w 31"/>
                <a:gd name="T19" fmla="*/ 27 h 29"/>
                <a:gd name="T20" fmla="*/ 31 w 31"/>
                <a:gd name="T21" fmla="*/ 25 h 29"/>
                <a:gd name="T22" fmla="*/ 30 w 31"/>
                <a:gd name="T23" fmla="*/ 20 h 29"/>
                <a:gd name="T24" fmla="*/ 27 w 31"/>
                <a:gd name="T25" fmla="*/ 19 h 29"/>
                <a:gd name="T26" fmla="*/ 24 w 31"/>
                <a:gd name="T27" fmla="*/ 16 h 29"/>
                <a:gd name="T28" fmla="*/ 26 w 31"/>
                <a:gd name="T29" fmla="*/ 14 h 29"/>
                <a:gd name="T30" fmla="*/ 24 w 31"/>
                <a:gd name="T31" fmla="*/ 12 h 29"/>
                <a:gd name="T32" fmla="*/ 20 w 31"/>
                <a:gd name="T33" fmla="*/ 10 h 29"/>
                <a:gd name="T34" fmla="*/ 21 w 31"/>
                <a:gd name="T35" fmla="*/ 6 h 29"/>
                <a:gd name="T36" fmla="*/ 18 w 31"/>
                <a:gd name="T37" fmla="*/ 3 h 29"/>
                <a:gd name="T38" fmla="*/ 15 w 31"/>
                <a:gd name="T39" fmla="*/ 3 h 29"/>
                <a:gd name="T40" fmla="*/ 15 w 31"/>
                <a:gd name="T41" fmla="*/ 0 h 29"/>
                <a:gd name="T42" fmla="*/ 10 w 31"/>
                <a:gd name="T43" fmla="*/ 0 h 29"/>
                <a:gd name="T44" fmla="*/ 3 w 31"/>
                <a:gd name="T45" fmla="*/ 1 h 29"/>
                <a:gd name="T46" fmla="*/ 10 w 31"/>
                <a:gd name="T47" fmla="*/ 11 h 29"/>
                <a:gd name="T48" fmla="*/ 15 w 31"/>
                <a:gd name="T49" fmla="*/ 13 h 29"/>
                <a:gd name="T50" fmla="*/ 12 w 31"/>
                <a:gd name="T51" fmla="*/ 14 h 29"/>
                <a:gd name="T52" fmla="*/ 10 w 31"/>
                <a:gd name="T53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29">
                  <a:moveTo>
                    <a:pt x="3" y="1"/>
                  </a:moveTo>
                  <a:cubicBezTo>
                    <a:pt x="3" y="1"/>
                    <a:pt x="6" y="5"/>
                    <a:pt x="3" y="6"/>
                  </a:cubicBezTo>
                  <a:cubicBezTo>
                    <a:pt x="1" y="8"/>
                    <a:pt x="3" y="8"/>
                    <a:pt x="1" y="11"/>
                  </a:cubicBezTo>
                  <a:cubicBezTo>
                    <a:pt x="0" y="14"/>
                    <a:pt x="8" y="15"/>
                    <a:pt x="11" y="16"/>
                  </a:cubicBezTo>
                  <a:cubicBezTo>
                    <a:pt x="14" y="18"/>
                    <a:pt x="13" y="21"/>
                    <a:pt x="13" y="21"/>
                  </a:cubicBezTo>
                  <a:cubicBezTo>
                    <a:pt x="13" y="21"/>
                    <a:pt x="14" y="20"/>
                    <a:pt x="16" y="20"/>
                  </a:cubicBezTo>
                  <a:cubicBezTo>
                    <a:pt x="19" y="20"/>
                    <a:pt x="20" y="21"/>
                    <a:pt x="20" y="21"/>
                  </a:cubicBezTo>
                  <a:cubicBezTo>
                    <a:pt x="20" y="21"/>
                    <a:pt x="21" y="22"/>
                    <a:pt x="23" y="24"/>
                  </a:cubicBezTo>
                  <a:cubicBezTo>
                    <a:pt x="26" y="26"/>
                    <a:pt x="26" y="29"/>
                    <a:pt x="26" y="29"/>
                  </a:cubicBezTo>
                  <a:cubicBezTo>
                    <a:pt x="26" y="29"/>
                    <a:pt x="27" y="28"/>
                    <a:pt x="29" y="27"/>
                  </a:cubicBezTo>
                  <a:cubicBezTo>
                    <a:pt x="30" y="26"/>
                    <a:pt x="31" y="25"/>
                    <a:pt x="31" y="25"/>
                  </a:cubicBezTo>
                  <a:cubicBezTo>
                    <a:pt x="31" y="25"/>
                    <a:pt x="29" y="22"/>
                    <a:pt x="30" y="20"/>
                  </a:cubicBezTo>
                  <a:cubicBezTo>
                    <a:pt x="30" y="19"/>
                    <a:pt x="28" y="20"/>
                    <a:pt x="27" y="19"/>
                  </a:cubicBezTo>
                  <a:cubicBezTo>
                    <a:pt x="25" y="19"/>
                    <a:pt x="24" y="16"/>
                    <a:pt x="24" y="16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5" y="13"/>
                    <a:pt x="24" y="12"/>
                  </a:cubicBezTo>
                  <a:cubicBezTo>
                    <a:pt x="22" y="11"/>
                    <a:pt x="20" y="10"/>
                    <a:pt x="20" y="10"/>
                  </a:cubicBezTo>
                  <a:cubicBezTo>
                    <a:pt x="20" y="10"/>
                    <a:pt x="23" y="6"/>
                    <a:pt x="21" y="6"/>
                  </a:cubicBezTo>
                  <a:cubicBezTo>
                    <a:pt x="20" y="5"/>
                    <a:pt x="19" y="1"/>
                    <a:pt x="18" y="3"/>
                  </a:cubicBezTo>
                  <a:cubicBezTo>
                    <a:pt x="17" y="5"/>
                    <a:pt x="15" y="3"/>
                    <a:pt x="15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1" y="0"/>
                    <a:pt x="10" y="0"/>
                  </a:cubicBezTo>
                  <a:cubicBezTo>
                    <a:pt x="8" y="0"/>
                    <a:pt x="3" y="1"/>
                    <a:pt x="3" y="1"/>
                  </a:cubicBezTo>
                  <a:close/>
                  <a:moveTo>
                    <a:pt x="10" y="11"/>
                  </a:moveTo>
                  <a:cubicBezTo>
                    <a:pt x="14" y="11"/>
                    <a:pt x="13" y="12"/>
                    <a:pt x="15" y="13"/>
                  </a:cubicBezTo>
                  <a:cubicBezTo>
                    <a:pt x="14" y="14"/>
                    <a:pt x="13" y="14"/>
                    <a:pt x="12" y="14"/>
                  </a:cubicBezTo>
                  <a:cubicBezTo>
                    <a:pt x="12" y="14"/>
                    <a:pt x="9" y="11"/>
                    <a:pt x="10" y="11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0" name="Freeform 340">
              <a:extLst>
                <a:ext uri="{FF2B5EF4-FFF2-40B4-BE49-F238E27FC236}">
                  <a16:creationId xmlns:a16="http://schemas.microsoft.com/office/drawing/2014/main" xmlns="" id="{F019A584-B103-4642-B06E-803DB6B8D1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3943" y="5058410"/>
              <a:ext cx="600000" cy="1420977"/>
            </a:xfrm>
            <a:custGeom>
              <a:avLst/>
              <a:gdLst>
                <a:gd name="T0" fmla="*/ 75 w 170"/>
                <a:gd name="T1" fmla="*/ 9 h 403"/>
                <a:gd name="T2" fmla="*/ 52 w 170"/>
                <a:gd name="T3" fmla="*/ 7 h 403"/>
                <a:gd name="T4" fmla="*/ 44 w 170"/>
                <a:gd name="T5" fmla="*/ 33 h 403"/>
                <a:gd name="T6" fmla="*/ 43 w 170"/>
                <a:gd name="T7" fmla="*/ 64 h 403"/>
                <a:gd name="T8" fmla="*/ 33 w 170"/>
                <a:gd name="T9" fmla="*/ 101 h 403"/>
                <a:gd name="T10" fmla="*/ 29 w 170"/>
                <a:gd name="T11" fmla="*/ 133 h 403"/>
                <a:gd name="T12" fmla="*/ 26 w 170"/>
                <a:gd name="T13" fmla="*/ 167 h 403"/>
                <a:gd name="T14" fmla="*/ 20 w 170"/>
                <a:gd name="T15" fmla="*/ 190 h 403"/>
                <a:gd name="T16" fmla="*/ 13 w 170"/>
                <a:gd name="T17" fmla="*/ 221 h 403"/>
                <a:gd name="T18" fmla="*/ 12 w 170"/>
                <a:gd name="T19" fmla="*/ 249 h 403"/>
                <a:gd name="T20" fmla="*/ 15 w 170"/>
                <a:gd name="T21" fmla="*/ 273 h 403"/>
                <a:gd name="T22" fmla="*/ 14 w 170"/>
                <a:gd name="T23" fmla="*/ 292 h 403"/>
                <a:gd name="T24" fmla="*/ 9 w 170"/>
                <a:gd name="T25" fmla="*/ 313 h 403"/>
                <a:gd name="T26" fmla="*/ 1 w 170"/>
                <a:gd name="T27" fmla="*/ 339 h 403"/>
                <a:gd name="T28" fmla="*/ 8 w 170"/>
                <a:gd name="T29" fmla="*/ 357 h 403"/>
                <a:gd name="T30" fmla="*/ 40 w 170"/>
                <a:gd name="T31" fmla="*/ 360 h 403"/>
                <a:gd name="T32" fmla="*/ 34 w 170"/>
                <a:gd name="T33" fmla="*/ 352 h 403"/>
                <a:gd name="T34" fmla="*/ 42 w 170"/>
                <a:gd name="T35" fmla="*/ 345 h 403"/>
                <a:gd name="T36" fmla="*/ 40 w 170"/>
                <a:gd name="T37" fmla="*/ 336 h 403"/>
                <a:gd name="T38" fmla="*/ 50 w 170"/>
                <a:gd name="T39" fmla="*/ 332 h 403"/>
                <a:gd name="T40" fmla="*/ 54 w 170"/>
                <a:gd name="T41" fmla="*/ 321 h 403"/>
                <a:gd name="T42" fmla="*/ 67 w 170"/>
                <a:gd name="T43" fmla="*/ 313 h 403"/>
                <a:gd name="T44" fmla="*/ 55 w 170"/>
                <a:gd name="T45" fmla="*/ 297 h 403"/>
                <a:gd name="T46" fmla="*/ 52 w 170"/>
                <a:gd name="T47" fmla="*/ 285 h 403"/>
                <a:gd name="T48" fmla="*/ 68 w 170"/>
                <a:gd name="T49" fmla="*/ 272 h 403"/>
                <a:gd name="T50" fmla="*/ 78 w 170"/>
                <a:gd name="T51" fmla="*/ 249 h 403"/>
                <a:gd name="T52" fmla="*/ 80 w 170"/>
                <a:gd name="T53" fmla="*/ 244 h 403"/>
                <a:gd name="T54" fmla="*/ 86 w 170"/>
                <a:gd name="T55" fmla="*/ 241 h 403"/>
                <a:gd name="T56" fmla="*/ 80 w 170"/>
                <a:gd name="T57" fmla="*/ 242 h 403"/>
                <a:gd name="T58" fmla="*/ 71 w 170"/>
                <a:gd name="T59" fmla="*/ 232 h 403"/>
                <a:gd name="T60" fmla="*/ 76 w 170"/>
                <a:gd name="T61" fmla="*/ 224 h 403"/>
                <a:gd name="T62" fmla="*/ 92 w 170"/>
                <a:gd name="T63" fmla="*/ 225 h 403"/>
                <a:gd name="T64" fmla="*/ 98 w 170"/>
                <a:gd name="T65" fmla="*/ 205 h 403"/>
                <a:gd name="T66" fmla="*/ 96 w 170"/>
                <a:gd name="T67" fmla="*/ 198 h 403"/>
                <a:gd name="T68" fmla="*/ 108 w 170"/>
                <a:gd name="T69" fmla="*/ 198 h 403"/>
                <a:gd name="T70" fmla="*/ 131 w 170"/>
                <a:gd name="T71" fmla="*/ 193 h 403"/>
                <a:gd name="T72" fmla="*/ 139 w 170"/>
                <a:gd name="T73" fmla="*/ 166 h 403"/>
                <a:gd name="T74" fmla="*/ 139 w 170"/>
                <a:gd name="T75" fmla="*/ 160 h 403"/>
                <a:gd name="T76" fmla="*/ 129 w 170"/>
                <a:gd name="T77" fmla="*/ 146 h 403"/>
                <a:gd name="T78" fmla="*/ 129 w 170"/>
                <a:gd name="T79" fmla="*/ 138 h 403"/>
                <a:gd name="T80" fmla="*/ 132 w 170"/>
                <a:gd name="T81" fmla="*/ 113 h 403"/>
                <a:gd name="T82" fmla="*/ 142 w 170"/>
                <a:gd name="T83" fmla="*/ 89 h 403"/>
                <a:gd name="T84" fmla="*/ 159 w 170"/>
                <a:gd name="T85" fmla="*/ 68 h 403"/>
                <a:gd name="T86" fmla="*/ 168 w 170"/>
                <a:gd name="T87" fmla="*/ 45 h 403"/>
                <a:gd name="T88" fmla="*/ 159 w 170"/>
                <a:gd name="T89" fmla="*/ 57 h 403"/>
                <a:gd name="T90" fmla="*/ 141 w 170"/>
                <a:gd name="T91" fmla="*/ 64 h 403"/>
                <a:gd name="T92" fmla="*/ 129 w 170"/>
                <a:gd name="T93" fmla="*/ 55 h 403"/>
                <a:gd name="T94" fmla="*/ 124 w 170"/>
                <a:gd name="T95" fmla="*/ 31 h 403"/>
                <a:gd name="T96" fmla="*/ 105 w 170"/>
                <a:gd name="T97" fmla="*/ 15 h 403"/>
                <a:gd name="T98" fmla="*/ 47 w 170"/>
                <a:gd name="T99" fmla="*/ 400 h 403"/>
                <a:gd name="T100" fmla="*/ 53 w 170"/>
                <a:gd name="T101" fmla="*/ 401 h 403"/>
                <a:gd name="T102" fmla="*/ 67 w 170"/>
                <a:gd name="T103" fmla="*/ 401 h 403"/>
                <a:gd name="T104" fmla="*/ 56 w 170"/>
                <a:gd name="T105" fmla="*/ 396 h 403"/>
                <a:gd name="T106" fmla="*/ 46 w 170"/>
                <a:gd name="T107" fmla="*/ 386 h 403"/>
                <a:gd name="T108" fmla="*/ 40 w 170"/>
                <a:gd name="T109" fmla="*/ 372 h 403"/>
                <a:gd name="T110" fmla="*/ 78 w 170"/>
                <a:gd name="T111" fmla="*/ 396 h 403"/>
                <a:gd name="T112" fmla="*/ 83 w 170"/>
                <a:gd name="T113" fmla="*/ 399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0" h="403">
                  <a:moveTo>
                    <a:pt x="95" y="3"/>
                  </a:move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0" y="0"/>
                    <a:pt x="78" y="5"/>
                  </a:cubicBezTo>
                  <a:cubicBezTo>
                    <a:pt x="76" y="11"/>
                    <a:pt x="76" y="10"/>
                    <a:pt x="75" y="9"/>
                  </a:cubicBezTo>
                  <a:cubicBezTo>
                    <a:pt x="75" y="7"/>
                    <a:pt x="73" y="4"/>
                    <a:pt x="73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4"/>
                    <a:pt x="59" y="1"/>
                    <a:pt x="59" y="1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13"/>
                    <a:pt x="55" y="14"/>
                  </a:cubicBezTo>
                  <a:cubicBezTo>
                    <a:pt x="58" y="15"/>
                    <a:pt x="57" y="20"/>
                    <a:pt x="56" y="23"/>
                  </a:cubicBezTo>
                  <a:cubicBezTo>
                    <a:pt x="55" y="26"/>
                    <a:pt x="51" y="25"/>
                    <a:pt x="50" y="28"/>
                  </a:cubicBezTo>
                  <a:cubicBezTo>
                    <a:pt x="49" y="31"/>
                    <a:pt x="44" y="31"/>
                    <a:pt x="44" y="33"/>
                  </a:cubicBezTo>
                  <a:cubicBezTo>
                    <a:pt x="44" y="36"/>
                    <a:pt x="44" y="41"/>
                    <a:pt x="44" y="44"/>
                  </a:cubicBezTo>
                  <a:cubicBezTo>
                    <a:pt x="44" y="47"/>
                    <a:pt x="48" y="49"/>
                    <a:pt x="45" y="51"/>
                  </a:cubicBezTo>
                  <a:cubicBezTo>
                    <a:pt x="43" y="52"/>
                    <a:pt x="44" y="53"/>
                    <a:pt x="44" y="56"/>
                  </a:cubicBezTo>
                  <a:cubicBezTo>
                    <a:pt x="45" y="60"/>
                    <a:pt x="44" y="61"/>
                    <a:pt x="43" y="64"/>
                  </a:cubicBezTo>
                  <a:cubicBezTo>
                    <a:pt x="42" y="67"/>
                    <a:pt x="41" y="67"/>
                    <a:pt x="40" y="71"/>
                  </a:cubicBezTo>
                  <a:cubicBezTo>
                    <a:pt x="38" y="76"/>
                    <a:pt x="35" y="74"/>
                    <a:pt x="35" y="80"/>
                  </a:cubicBezTo>
                  <a:cubicBezTo>
                    <a:pt x="34" y="86"/>
                    <a:pt x="33" y="88"/>
                    <a:pt x="33" y="92"/>
                  </a:cubicBezTo>
                  <a:cubicBezTo>
                    <a:pt x="33" y="96"/>
                    <a:pt x="35" y="98"/>
                    <a:pt x="33" y="101"/>
                  </a:cubicBezTo>
                  <a:cubicBezTo>
                    <a:pt x="32" y="104"/>
                    <a:pt x="31" y="103"/>
                    <a:pt x="31" y="108"/>
                  </a:cubicBezTo>
                  <a:cubicBezTo>
                    <a:pt x="31" y="114"/>
                    <a:pt x="30" y="114"/>
                    <a:pt x="31" y="118"/>
                  </a:cubicBezTo>
                  <a:cubicBezTo>
                    <a:pt x="31" y="122"/>
                    <a:pt x="32" y="123"/>
                    <a:pt x="30" y="126"/>
                  </a:cubicBezTo>
                  <a:cubicBezTo>
                    <a:pt x="29" y="129"/>
                    <a:pt x="28" y="130"/>
                    <a:pt x="29" y="133"/>
                  </a:cubicBezTo>
                  <a:cubicBezTo>
                    <a:pt x="30" y="136"/>
                    <a:pt x="30" y="137"/>
                    <a:pt x="30" y="141"/>
                  </a:cubicBezTo>
                  <a:cubicBezTo>
                    <a:pt x="30" y="145"/>
                    <a:pt x="27" y="151"/>
                    <a:pt x="26" y="154"/>
                  </a:cubicBezTo>
                  <a:cubicBezTo>
                    <a:pt x="24" y="157"/>
                    <a:pt x="25" y="158"/>
                    <a:pt x="25" y="161"/>
                  </a:cubicBezTo>
                  <a:cubicBezTo>
                    <a:pt x="26" y="164"/>
                    <a:pt x="27" y="165"/>
                    <a:pt x="26" y="167"/>
                  </a:cubicBezTo>
                  <a:cubicBezTo>
                    <a:pt x="25" y="169"/>
                    <a:pt x="22" y="169"/>
                    <a:pt x="22" y="169"/>
                  </a:cubicBezTo>
                  <a:cubicBezTo>
                    <a:pt x="22" y="169"/>
                    <a:pt x="18" y="172"/>
                    <a:pt x="18" y="175"/>
                  </a:cubicBezTo>
                  <a:cubicBezTo>
                    <a:pt x="19" y="178"/>
                    <a:pt x="18" y="180"/>
                    <a:pt x="18" y="183"/>
                  </a:cubicBezTo>
                  <a:cubicBezTo>
                    <a:pt x="17" y="186"/>
                    <a:pt x="20" y="187"/>
                    <a:pt x="20" y="190"/>
                  </a:cubicBezTo>
                  <a:cubicBezTo>
                    <a:pt x="20" y="193"/>
                    <a:pt x="20" y="190"/>
                    <a:pt x="17" y="193"/>
                  </a:cubicBezTo>
                  <a:cubicBezTo>
                    <a:pt x="15" y="196"/>
                    <a:pt x="15" y="203"/>
                    <a:pt x="14" y="206"/>
                  </a:cubicBezTo>
                  <a:cubicBezTo>
                    <a:pt x="14" y="209"/>
                    <a:pt x="14" y="210"/>
                    <a:pt x="12" y="212"/>
                  </a:cubicBezTo>
                  <a:cubicBezTo>
                    <a:pt x="9" y="215"/>
                    <a:pt x="13" y="217"/>
                    <a:pt x="13" y="221"/>
                  </a:cubicBezTo>
                  <a:cubicBezTo>
                    <a:pt x="13" y="224"/>
                    <a:pt x="11" y="227"/>
                    <a:pt x="13" y="229"/>
                  </a:cubicBezTo>
                  <a:cubicBezTo>
                    <a:pt x="15" y="230"/>
                    <a:pt x="15" y="229"/>
                    <a:pt x="15" y="232"/>
                  </a:cubicBezTo>
                  <a:cubicBezTo>
                    <a:pt x="15" y="235"/>
                    <a:pt x="16" y="236"/>
                    <a:pt x="15" y="239"/>
                  </a:cubicBezTo>
                  <a:cubicBezTo>
                    <a:pt x="15" y="243"/>
                    <a:pt x="11" y="246"/>
                    <a:pt x="12" y="249"/>
                  </a:cubicBezTo>
                  <a:cubicBezTo>
                    <a:pt x="13" y="251"/>
                    <a:pt x="16" y="253"/>
                    <a:pt x="15" y="255"/>
                  </a:cubicBezTo>
                  <a:cubicBezTo>
                    <a:pt x="15" y="257"/>
                    <a:pt x="16" y="258"/>
                    <a:pt x="16" y="261"/>
                  </a:cubicBezTo>
                  <a:cubicBezTo>
                    <a:pt x="16" y="264"/>
                    <a:pt x="18" y="266"/>
                    <a:pt x="17" y="267"/>
                  </a:cubicBezTo>
                  <a:cubicBezTo>
                    <a:pt x="15" y="269"/>
                    <a:pt x="15" y="271"/>
                    <a:pt x="15" y="273"/>
                  </a:cubicBezTo>
                  <a:cubicBezTo>
                    <a:pt x="15" y="274"/>
                    <a:pt x="18" y="276"/>
                    <a:pt x="16" y="276"/>
                  </a:cubicBezTo>
                  <a:cubicBezTo>
                    <a:pt x="14" y="277"/>
                    <a:pt x="14" y="279"/>
                    <a:pt x="13" y="280"/>
                  </a:cubicBezTo>
                  <a:cubicBezTo>
                    <a:pt x="12" y="281"/>
                    <a:pt x="13" y="283"/>
                    <a:pt x="14" y="285"/>
                  </a:cubicBezTo>
                  <a:cubicBezTo>
                    <a:pt x="15" y="288"/>
                    <a:pt x="15" y="288"/>
                    <a:pt x="14" y="292"/>
                  </a:cubicBezTo>
                  <a:cubicBezTo>
                    <a:pt x="13" y="295"/>
                    <a:pt x="13" y="298"/>
                    <a:pt x="13" y="300"/>
                  </a:cubicBezTo>
                  <a:cubicBezTo>
                    <a:pt x="13" y="302"/>
                    <a:pt x="13" y="303"/>
                    <a:pt x="13" y="303"/>
                  </a:cubicBezTo>
                  <a:cubicBezTo>
                    <a:pt x="13" y="303"/>
                    <a:pt x="12" y="305"/>
                    <a:pt x="10" y="307"/>
                  </a:cubicBezTo>
                  <a:cubicBezTo>
                    <a:pt x="8" y="309"/>
                    <a:pt x="9" y="310"/>
                    <a:pt x="9" y="313"/>
                  </a:cubicBezTo>
                  <a:cubicBezTo>
                    <a:pt x="10" y="316"/>
                    <a:pt x="10" y="318"/>
                    <a:pt x="8" y="319"/>
                  </a:cubicBezTo>
                  <a:cubicBezTo>
                    <a:pt x="6" y="321"/>
                    <a:pt x="0" y="321"/>
                    <a:pt x="2" y="325"/>
                  </a:cubicBezTo>
                  <a:cubicBezTo>
                    <a:pt x="3" y="329"/>
                    <a:pt x="4" y="330"/>
                    <a:pt x="3" y="333"/>
                  </a:cubicBezTo>
                  <a:cubicBezTo>
                    <a:pt x="2" y="336"/>
                    <a:pt x="1" y="336"/>
                    <a:pt x="1" y="339"/>
                  </a:cubicBezTo>
                  <a:cubicBezTo>
                    <a:pt x="1" y="342"/>
                    <a:pt x="1" y="345"/>
                    <a:pt x="3" y="345"/>
                  </a:cubicBezTo>
                  <a:cubicBezTo>
                    <a:pt x="5" y="345"/>
                    <a:pt x="5" y="342"/>
                    <a:pt x="7" y="344"/>
                  </a:cubicBezTo>
                  <a:cubicBezTo>
                    <a:pt x="9" y="346"/>
                    <a:pt x="9" y="348"/>
                    <a:pt x="7" y="350"/>
                  </a:cubicBezTo>
                  <a:cubicBezTo>
                    <a:pt x="5" y="352"/>
                    <a:pt x="7" y="354"/>
                    <a:pt x="8" y="357"/>
                  </a:cubicBezTo>
                  <a:cubicBezTo>
                    <a:pt x="9" y="360"/>
                    <a:pt x="15" y="365"/>
                    <a:pt x="15" y="365"/>
                  </a:cubicBezTo>
                  <a:cubicBezTo>
                    <a:pt x="15" y="365"/>
                    <a:pt x="24" y="365"/>
                    <a:pt x="27" y="365"/>
                  </a:cubicBezTo>
                  <a:cubicBezTo>
                    <a:pt x="30" y="365"/>
                    <a:pt x="42" y="366"/>
                    <a:pt x="42" y="366"/>
                  </a:cubicBezTo>
                  <a:cubicBezTo>
                    <a:pt x="41" y="364"/>
                    <a:pt x="41" y="363"/>
                    <a:pt x="40" y="360"/>
                  </a:cubicBezTo>
                  <a:cubicBezTo>
                    <a:pt x="37" y="361"/>
                    <a:pt x="37" y="361"/>
                    <a:pt x="35" y="360"/>
                  </a:cubicBezTo>
                  <a:cubicBezTo>
                    <a:pt x="39" y="358"/>
                    <a:pt x="37" y="358"/>
                    <a:pt x="36" y="353"/>
                  </a:cubicBezTo>
                  <a:cubicBezTo>
                    <a:pt x="36" y="353"/>
                    <a:pt x="34" y="354"/>
                    <a:pt x="34" y="354"/>
                  </a:cubicBezTo>
                  <a:cubicBezTo>
                    <a:pt x="34" y="352"/>
                    <a:pt x="34" y="352"/>
                    <a:pt x="34" y="352"/>
                  </a:cubicBezTo>
                  <a:cubicBezTo>
                    <a:pt x="35" y="352"/>
                    <a:pt x="37" y="352"/>
                    <a:pt x="37" y="351"/>
                  </a:cubicBezTo>
                  <a:cubicBezTo>
                    <a:pt x="38" y="349"/>
                    <a:pt x="37" y="347"/>
                    <a:pt x="40" y="346"/>
                  </a:cubicBezTo>
                  <a:cubicBezTo>
                    <a:pt x="40" y="345"/>
                    <a:pt x="40" y="345"/>
                    <a:pt x="40" y="345"/>
                  </a:cubicBezTo>
                  <a:cubicBezTo>
                    <a:pt x="40" y="345"/>
                    <a:pt x="42" y="345"/>
                    <a:pt x="42" y="345"/>
                  </a:cubicBezTo>
                  <a:cubicBezTo>
                    <a:pt x="42" y="344"/>
                    <a:pt x="43" y="342"/>
                    <a:pt x="42" y="342"/>
                  </a:cubicBezTo>
                  <a:cubicBezTo>
                    <a:pt x="42" y="341"/>
                    <a:pt x="40" y="341"/>
                    <a:pt x="39" y="341"/>
                  </a:cubicBezTo>
                  <a:cubicBezTo>
                    <a:pt x="39" y="340"/>
                    <a:pt x="39" y="338"/>
                    <a:pt x="39" y="338"/>
                  </a:cubicBezTo>
                  <a:cubicBezTo>
                    <a:pt x="39" y="337"/>
                    <a:pt x="40" y="337"/>
                    <a:pt x="40" y="336"/>
                  </a:cubicBezTo>
                  <a:cubicBezTo>
                    <a:pt x="41" y="336"/>
                    <a:pt x="42" y="337"/>
                    <a:pt x="42" y="337"/>
                  </a:cubicBezTo>
                  <a:cubicBezTo>
                    <a:pt x="43" y="339"/>
                    <a:pt x="43" y="340"/>
                    <a:pt x="44" y="341"/>
                  </a:cubicBezTo>
                  <a:cubicBezTo>
                    <a:pt x="46" y="340"/>
                    <a:pt x="49" y="340"/>
                    <a:pt x="50" y="338"/>
                  </a:cubicBezTo>
                  <a:cubicBezTo>
                    <a:pt x="50" y="337"/>
                    <a:pt x="51" y="332"/>
                    <a:pt x="50" y="332"/>
                  </a:cubicBezTo>
                  <a:cubicBezTo>
                    <a:pt x="48" y="331"/>
                    <a:pt x="49" y="333"/>
                    <a:pt x="48" y="333"/>
                  </a:cubicBezTo>
                  <a:cubicBezTo>
                    <a:pt x="48" y="331"/>
                    <a:pt x="48" y="331"/>
                    <a:pt x="48" y="331"/>
                  </a:cubicBezTo>
                  <a:cubicBezTo>
                    <a:pt x="49" y="329"/>
                    <a:pt x="52" y="327"/>
                    <a:pt x="54" y="325"/>
                  </a:cubicBezTo>
                  <a:cubicBezTo>
                    <a:pt x="54" y="324"/>
                    <a:pt x="54" y="322"/>
                    <a:pt x="54" y="321"/>
                  </a:cubicBezTo>
                  <a:cubicBezTo>
                    <a:pt x="55" y="321"/>
                    <a:pt x="56" y="321"/>
                    <a:pt x="56" y="321"/>
                  </a:cubicBezTo>
                  <a:cubicBezTo>
                    <a:pt x="57" y="321"/>
                    <a:pt x="58" y="319"/>
                    <a:pt x="59" y="318"/>
                  </a:cubicBezTo>
                  <a:cubicBezTo>
                    <a:pt x="60" y="317"/>
                    <a:pt x="60" y="318"/>
                    <a:pt x="61" y="318"/>
                  </a:cubicBezTo>
                  <a:cubicBezTo>
                    <a:pt x="62" y="317"/>
                    <a:pt x="66" y="314"/>
                    <a:pt x="67" y="313"/>
                  </a:cubicBezTo>
                  <a:cubicBezTo>
                    <a:pt x="66" y="312"/>
                    <a:pt x="65" y="311"/>
                    <a:pt x="64" y="310"/>
                  </a:cubicBezTo>
                  <a:cubicBezTo>
                    <a:pt x="61" y="312"/>
                    <a:pt x="67" y="307"/>
                    <a:pt x="64" y="303"/>
                  </a:cubicBezTo>
                  <a:cubicBezTo>
                    <a:pt x="63" y="300"/>
                    <a:pt x="59" y="302"/>
                    <a:pt x="57" y="301"/>
                  </a:cubicBezTo>
                  <a:cubicBezTo>
                    <a:pt x="56" y="300"/>
                    <a:pt x="56" y="298"/>
                    <a:pt x="55" y="297"/>
                  </a:cubicBezTo>
                  <a:cubicBezTo>
                    <a:pt x="54" y="297"/>
                    <a:pt x="53" y="297"/>
                    <a:pt x="52" y="297"/>
                  </a:cubicBezTo>
                  <a:cubicBezTo>
                    <a:pt x="51" y="296"/>
                    <a:pt x="51" y="293"/>
                    <a:pt x="50" y="292"/>
                  </a:cubicBezTo>
                  <a:cubicBezTo>
                    <a:pt x="49" y="288"/>
                    <a:pt x="49" y="289"/>
                    <a:pt x="51" y="285"/>
                  </a:cubicBezTo>
                  <a:cubicBezTo>
                    <a:pt x="52" y="285"/>
                    <a:pt x="52" y="285"/>
                    <a:pt x="52" y="285"/>
                  </a:cubicBezTo>
                  <a:cubicBezTo>
                    <a:pt x="53" y="285"/>
                    <a:pt x="52" y="284"/>
                    <a:pt x="53" y="283"/>
                  </a:cubicBezTo>
                  <a:cubicBezTo>
                    <a:pt x="53" y="283"/>
                    <a:pt x="56" y="281"/>
                    <a:pt x="56" y="281"/>
                  </a:cubicBezTo>
                  <a:cubicBezTo>
                    <a:pt x="61" y="277"/>
                    <a:pt x="59" y="274"/>
                    <a:pt x="68" y="275"/>
                  </a:cubicBezTo>
                  <a:cubicBezTo>
                    <a:pt x="68" y="275"/>
                    <a:pt x="68" y="273"/>
                    <a:pt x="68" y="272"/>
                  </a:cubicBezTo>
                  <a:cubicBezTo>
                    <a:pt x="63" y="271"/>
                    <a:pt x="71" y="267"/>
                    <a:pt x="71" y="266"/>
                  </a:cubicBezTo>
                  <a:cubicBezTo>
                    <a:pt x="71" y="265"/>
                    <a:pt x="70" y="261"/>
                    <a:pt x="70" y="261"/>
                  </a:cubicBezTo>
                  <a:cubicBezTo>
                    <a:pt x="70" y="257"/>
                    <a:pt x="72" y="251"/>
                    <a:pt x="75" y="249"/>
                  </a:cubicBezTo>
                  <a:cubicBezTo>
                    <a:pt x="76" y="249"/>
                    <a:pt x="77" y="249"/>
                    <a:pt x="78" y="249"/>
                  </a:cubicBezTo>
                  <a:cubicBezTo>
                    <a:pt x="78" y="249"/>
                    <a:pt x="78" y="246"/>
                    <a:pt x="78" y="246"/>
                  </a:cubicBezTo>
                  <a:cubicBezTo>
                    <a:pt x="76" y="246"/>
                    <a:pt x="74" y="246"/>
                    <a:pt x="74" y="246"/>
                  </a:cubicBezTo>
                  <a:cubicBezTo>
                    <a:pt x="72" y="247"/>
                    <a:pt x="73" y="246"/>
                    <a:pt x="74" y="245"/>
                  </a:cubicBezTo>
                  <a:cubicBezTo>
                    <a:pt x="75" y="245"/>
                    <a:pt x="77" y="243"/>
                    <a:pt x="80" y="244"/>
                  </a:cubicBezTo>
                  <a:cubicBezTo>
                    <a:pt x="80" y="244"/>
                    <a:pt x="80" y="245"/>
                    <a:pt x="81" y="245"/>
                  </a:cubicBezTo>
                  <a:cubicBezTo>
                    <a:pt x="81" y="246"/>
                    <a:pt x="81" y="248"/>
                    <a:pt x="81" y="248"/>
                  </a:cubicBezTo>
                  <a:cubicBezTo>
                    <a:pt x="84" y="247"/>
                    <a:pt x="86" y="248"/>
                    <a:pt x="86" y="244"/>
                  </a:cubicBezTo>
                  <a:cubicBezTo>
                    <a:pt x="86" y="243"/>
                    <a:pt x="86" y="242"/>
                    <a:pt x="86" y="241"/>
                  </a:cubicBezTo>
                  <a:cubicBezTo>
                    <a:pt x="85" y="241"/>
                    <a:pt x="85" y="240"/>
                    <a:pt x="85" y="239"/>
                  </a:cubicBezTo>
                  <a:cubicBezTo>
                    <a:pt x="84" y="240"/>
                    <a:pt x="82" y="239"/>
                    <a:pt x="82" y="239"/>
                  </a:cubicBezTo>
                  <a:cubicBezTo>
                    <a:pt x="81" y="240"/>
                    <a:pt x="82" y="242"/>
                    <a:pt x="82" y="242"/>
                  </a:cubicBezTo>
                  <a:cubicBezTo>
                    <a:pt x="81" y="242"/>
                    <a:pt x="80" y="242"/>
                    <a:pt x="80" y="242"/>
                  </a:cubicBezTo>
                  <a:cubicBezTo>
                    <a:pt x="78" y="241"/>
                    <a:pt x="77" y="240"/>
                    <a:pt x="76" y="239"/>
                  </a:cubicBezTo>
                  <a:cubicBezTo>
                    <a:pt x="76" y="239"/>
                    <a:pt x="75" y="239"/>
                    <a:pt x="74" y="239"/>
                  </a:cubicBezTo>
                  <a:cubicBezTo>
                    <a:pt x="74" y="238"/>
                    <a:pt x="74" y="235"/>
                    <a:pt x="74" y="232"/>
                  </a:cubicBezTo>
                  <a:cubicBezTo>
                    <a:pt x="73" y="232"/>
                    <a:pt x="72" y="232"/>
                    <a:pt x="71" y="232"/>
                  </a:cubicBezTo>
                  <a:cubicBezTo>
                    <a:pt x="71" y="231"/>
                    <a:pt x="70" y="231"/>
                    <a:pt x="70" y="231"/>
                  </a:cubicBezTo>
                  <a:cubicBezTo>
                    <a:pt x="73" y="230"/>
                    <a:pt x="73" y="226"/>
                    <a:pt x="73" y="224"/>
                  </a:cubicBezTo>
                  <a:cubicBezTo>
                    <a:pt x="74" y="224"/>
                    <a:pt x="74" y="222"/>
                    <a:pt x="76" y="222"/>
                  </a:cubicBezTo>
                  <a:cubicBezTo>
                    <a:pt x="76" y="222"/>
                    <a:pt x="76" y="224"/>
                    <a:pt x="76" y="224"/>
                  </a:cubicBezTo>
                  <a:cubicBezTo>
                    <a:pt x="77" y="224"/>
                    <a:pt x="78" y="224"/>
                    <a:pt x="79" y="224"/>
                  </a:cubicBezTo>
                  <a:cubicBezTo>
                    <a:pt x="81" y="228"/>
                    <a:pt x="81" y="229"/>
                    <a:pt x="86" y="229"/>
                  </a:cubicBezTo>
                  <a:cubicBezTo>
                    <a:pt x="88" y="229"/>
                    <a:pt x="90" y="227"/>
                    <a:pt x="92" y="227"/>
                  </a:cubicBezTo>
                  <a:cubicBezTo>
                    <a:pt x="92" y="227"/>
                    <a:pt x="91" y="225"/>
                    <a:pt x="92" y="225"/>
                  </a:cubicBezTo>
                  <a:cubicBezTo>
                    <a:pt x="92" y="224"/>
                    <a:pt x="95" y="223"/>
                    <a:pt x="96" y="222"/>
                  </a:cubicBezTo>
                  <a:cubicBezTo>
                    <a:pt x="98" y="218"/>
                    <a:pt x="95" y="213"/>
                    <a:pt x="96" y="210"/>
                  </a:cubicBezTo>
                  <a:cubicBezTo>
                    <a:pt x="96" y="210"/>
                    <a:pt x="96" y="210"/>
                    <a:pt x="96" y="210"/>
                  </a:cubicBezTo>
                  <a:cubicBezTo>
                    <a:pt x="97" y="208"/>
                    <a:pt x="97" y="207"/>
                    <a:pt x="98" y="205"/>
                  </a:cubicBezTo>
                  <a:cubicBezTo>
                    <a:pt x="96" y="204"/>
                    <a:pt x="94" y="204"/>
                    <a:pt x="94" y="202"/>
                  </a:cubicBezTo>
                  <a:cubicBezTo>
                    <a:pt x="93" y="201"/>
                    <a:pt x="94" y="200"/>
                    <a:pt x="94" y="199"/>
                  </a:cubicBezTo>
                  <a:cubicBezTo>
                    <a:pt x="94" y="199"/>
                    <a:pt x="94" y="198"/>
                    <a:pt x="95" y="198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102" y="200"/>
                    <a:pt x="99" y="200"/>
                    <a:pt x="99" y="200"/>
                  </a:cubicBezTo>
                  <a:cubicBezTo>
                    <a:pt x="100" y="199"/>
                    <a:pt x="101" y="200"/>
                    <a:pt x="102" y="200"/>
                  </a:cubicBezTo>
                  <a:cubicBezTo>
                    <a:pt x="104" y="199"/>
                    <a:pt x="107" y="198"/>
                    <a:pt x="108" y="198"/>
                  </a:cubicBezTo>
                  <a:cubicBezTo>
                    <a:pt x="111" y="197"/>
                    <a:pt x="113" y="198"/>
                    <a:pt x="116" y="198"/>
                  </a:cubicBezTo>
                  <a:cubicBezTo>
                    <a:pt x="116" y="198"/>
                    <a:pt x="121" y="197"/>
                    <a:pt x="122" y="196"/>
                  </a:cubicBezTo>
                  <a:cubicBezTo>
                    <a:pt x="122" y="196"/>
                    <a:pt x="123" y="195"/>
                    <a:pt x="123" y="195"/>
                  </a:cubicBezTo>
                  <a:cubicBezTo>
                    <a:pt x="126" y="194"/>
                    <a:pt x="129" y="194"/>
                    <a:pt x="131" y="193"/>
                  </a:cubicBezTo>
                  <a:cubicBezTo>
                    <a:pt x="137" y="190"/>
                    <a:pt x="143" y="177"/>
                    <a:pt x="145" y="170"/>
                  </a:cubicBezTo>
                  <a:cubicBezTo>
                    <a:pt x="144" y="169"/>
                    <a:pt x="144" y="168"/>
                    <a:pt x="144" y="168"/>
                  </a:cubicBezTo>
                  <a:cubicBezTo>
                    <a:pt x="142" y="168"/>
                    <a:pt x="141" y="168"/>
                    <a:pt x="139" y="167"/>
                  </a:cubicBezTo>
                  <a:cubicBezTo>
                    <a:pt x="139" y="166"/>
                    <a:pt x="140" y="166"/>
                    <a:pt x="139" y="166"/>
                  </a:cubicBezTo>
                  <a:cubicBezTo>
                    <a:pt x="139" y="165"/>
                    <a:pt x="139" y="165"/>
                    <a:pt x="139" y="165"/>
                  </a:cubicBezTo>
                  <a:cubicBezTo>
                    <a:pt x="137" y="165"/>
                    <a:pt x="137" y="165"/>
                    <a:pt x="137" y="165"/>
                  </a:cubicBezTo>
                  <a:cubicBezTo>
                    <a:pt x="137" y="164"/>
                    <a:pt x="137" y="162"/>
                    <a:pt x="137" y="161"/>
                  </a:cubicBezTo>
                  <a:cubicBezTo>
                    <a:pt x="137" y="161"/>
                    <a:pt x="139" y="160"/>
                    <a:pt x="139" y="160"/>
                  </a:cubicBezTo>
                  <a:cubicBezTo>
                    <a:pt x="139" y="159"/>
                    <a:pt x="138" y="158"/>
                    <a:pt x="139" y="158"/>
                  </a:cubicBezTo>
                  <a:cubicBezTo>
                    <a:pt x="137" y="156"/>
                    <a:pt x="136" y="154"/>
                    <a:pt x="135" y="153"/>
                  </a:cubicBezTo>
                  <a:cubicBezTo>
                    <a:pt x="134" y="152"/>
                    <a:pt x="132" y="152"/>
                    <a:pt x="131" y="150"/>
                  </a:cubicBezTo>
                  <a:cubicBezTo>
                    <a:pt x="130" y="149"/>
                    <a:pt x="131" y="147"/>
                    <a:pt x="129" y="146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27" y="143"/>
                    <a:pt x="128" y="144"/>
                    <a:pt x="128" y="142"/>
                  </a:cubicBezTo>
                  <a:cubicBezTo>
                    <a:pt x="128" y="142"/>
                    <a:pt x="126" y="140"/>
                    <a:pt x="127" y="139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5"/>
                    <a:pt x="129" y="132"/>
                    <a:pt x="129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1" y="123"/>
                    <a:pt x="130" y="121"/>
                  </a:cubicBezTo>
                  <a:cubicBezTo>
                    <a:pt x="129" y="119"/>
                    <a:pt x="133" y="117"/>
                    <a:pt x="132" y="113"/>
                  </a:cubicBezTo>
                  <a:cubicBezTo>
                    <a:pt x="131" y="109"/>
                    <a:pt x="135" y="110"/>
                    <a:pt x="134" y="106"/>
                  </a:cubicBezTo>
                  <a:cubicBezTo>
                    <a:pt x="133" y="103"/>
                    <a:pt x="136" y="100"/>
                    <a:pt x="136" y="100"/>
                  </a:cubicBezTo>
                  <a:cubicBezTo>
                    <a:pt x="136" y="100"/>
                    <a:pt x="138" y="95"/>
                    <a:pt x="138" y="93"/>
                  </a:cubicBezTo>
                  <a:cubicBezTo>
                    <a:pt x="138" y="91"/>
                    <a:pt x="140" y="90"/>
                    <a:pt x="142" y="89"/>
                  </a:cubicBezTo>
                  <a:cubicBezTo>
                    <a:pt x="144" y="88"/>
                    <a:pt x="145" y="85"/>
                    <a:pt x="145" y="82"/>
                  </a:cubicBezTo>
                  <a:cubicBezTo>
                    <a:pt x="145" y="79"/>
                    <a:pt x="150" y="80"/>
                    <a:pt x="151" y="78"/>
                  </a:cubicBezTo>
                  <a:cubicBezTo>
                    <a:pt x="151" y="76"/>
                    <a:pt x="153" y="76"/>
                    <a:pt x="155" y="74"/>
                  </a:cubicBezTo>
                  <a:cubicBezTo>
                    <a:pt x="157" y="72"/>
                    <a:pt x="158" y="70"/>
                    <a:pt x="159" y="68"/>
                  </a:cubicBezTo>
                  <a:cubicBezTo>
                    <a:pt x="160" y="65"/>
                    <a:pt x="165" y="66"/>
                    <a:pt x="166" y="64"/>
                  </a:cubicBezTo>
                  <a:cubicBezTo>
                    <a:pt x="167" y="63"/>
                    <a:pt x="170" y="63"/>
                    <a:pt x="169" y="61"/>
                  </a:cubicBezTo>
                  <a:cubicBezTo>
                    <a:pt x="169" y="60"/>
                    <a:pt x="169" y="55"/>
                    <a:pt x="169" y="52"/>
                  </a:cubicBezTo>
                  <a:cubicBezTo>
                    <a:pt x="168" y="49"/>
                    <a:pt x="168" y="45"/>
                    <a:pt x="168" y="45"/>
                  </a:cubicBezTo>
                  <a:cubicBezTo>
                    <a:pt x="168" y="45"/>
                    <a:pt x="165" y="43"/>
                    <a:pt x="165" y="45"/>
                  </a:cubicBezTo>
                  <a:cubicBezTo>
                    <a:pt x="166" y="47"/>
                    <a:pt x="161" y="44"/>
                    <a:pt x="161" y="44"/>
                  </a:cubicBezTo>
                  <a:cubicBezTo>
                    <a:pt x="161" y="44"/>
                    <a:pt x="158" y="47"/>
                    <a:pt x="159" y="49"/>
                  </a:cubicBezTo>
                  <a:cubicBezTo>
                    <a:pt x="160" y="50"/>
                    <a:pt x="160" y="56"/>
                    <a:pt x="159" y="57"/>
                  </a:cubicBezTo>
                  <a:cubicBezTo>
                    <a:pt x="157" y="59"/>
                    <a:pt x="155" y="60"/>
                    <a:pt x="154" y="62"/>
                  </a:cubicBezTo>
                  <a:cubicBezTo>
                    <a:pt x="154" y="64"/>
                    <a:pt x="153" y="64"/>
                    <a:pt x="153" y="64"/>
                  </a:cubicBezTo>
                  <a:cubicBezTo>
                    <a:pt x="153" y="64"/>
                    <a:pt x="151" y="65"/>
                    <a:pt x="148" y="65"/>
                  </a:cubicBezTo>
                  <a:cubicBezTo>
                    <a:pt x="146" y="64"/>
                    <a:pt x="143" y="64"/>
                    <a:pt x="141" y="64"/>
                  </a:cubicBezTo>
                  <a:cubicBezTo>
                    <a:pt x="139" y="64"/>
                    <a:pt x="137" y="65"/>
                    <a:pt x="135" y="63"/>
                  </a:cubicBezTo>
                  <a:cubicBezTo>
                    <a:pt x="133" y="62"/>
                    <a:pt x="131" y="62"/>
                    <a:pt x="129" y="62"/>
                  </a:cubicBezTo>
                  <a:cubicBezTo>
                    <a:pt x="127" y="63"/>
                    <a:pt x="126" y="62"/>
                    <a:pt x="126" y="62"/>
                  </a:cubicBezTo>
                  <a:cubicBezTo>
                    <a:pt x="126" y="62"/>
                    <a:pt x="128" y="58"/>
                    <a:pt x="129" y="55"/>
                  </a:cubicBezTo>
                  <a:cubicBezTo>
                    <a:pt x="131" y="53"/>
                    <a:pt x="133" y="50"/>
                    <a:pt x="133" y="47"/>
                  </a:cubicBezTo>
                  <a:cubicBezTo>
                    <a:pt x="133" y="44"/>
                    <a:pt x="136" y="42"/>
                    <a:pt x="133" y="41"/>
                  </a:cubicBezTo>
                  <a:cubicBezTo>
                    <a:pt x="130" y="39"/>
                    <a:pt x="129" y="35"/>
                    <a:pt x="127" y="34"/>
                  </a:cubicBezTo>
                  <a:cubicBezTo>
                    <a:pt x="126" y="34"/>
                    <a:pt x="126" y="33"/>
                    <a:pt x="124" y="31"/>
                  </a:cubicBezTo>
                  <a:cubicBezTo>
                    <a:pt x="122" y="29"/>
                    <a:pt x="120" y="32"/>
                    <a:pt x="118" y="29"/>
                  </a:cubicBezTo>
                  <a:cubicBezTo>
                    <a:pt x="115" y="26"/>
                    <a:pt x="115" y="25"/>
                    <a:pt x="113" y="25"/>
                  </a:cubicBezTo>
                  <a:cubicBezTo>
                    <a:pt x="110" y="25"/>
                    <a:pt x="110" y="20"/>
                    <a:pt x="109" y="18"/>
                  </a:cubicBezTo>
                  <a:cubicBezTo>
                    <a:pt x="107" y="17"/>
                    <a:pt x="107" y="15"/>
                    <a:pt x="105" y="15"/>
                  </a:cubicBezTo>
                  <a:cubicBezTo>
                    <a:pt x="103" y="14"/>
                    <a:pt x="103" y="12"/>
                    <a:pt x="102" y="10"/>
                  </a:cubicBezTo>
                  <a:cubicBezTo>
                    <a:pt x="101" y="9"/>
                    <a:pt x="100" y="6"/>
                    <a:pt x="100" y="6"/>
                  </a:cubicBezTo>
                  <a:lnTo>
                    <a:pt x="95" y="3"/>
                  </a:lnTo>
                  <a:close/>
                  <a:moveTo>
                    <a:pt x="47" y="400"/>
                  </a:moveTo>
                  <a:cubicBezTo>
                    <a:pt x="48" y="400"/>
                    <a:pt x="48" y="400"/>
                    <a:pt x="48" y="400"/>
                  </a:cubicBezTo>
                  <a:cubicBezTo>
                    <a:pt x="50" y="400"/>
                    <a:pt x="50" y="401"/>
                    <a:pt x="51" y="401"/>
                  </a:cubicBezTo>
                  <a:cubicBezTo>
                    <a:pt x="53" y="402"/>
                    <a:pt x="53" y="402"/>
                    <a:pt x="53" y="402"/>
                  </a:cubicBezTo>
                  <a:cubicBezTo>
                    <a:pt x="53" y="401"/>
                    <a:pt x="53" y="401"/>
                    <a:pt x="53" y="401"/>
                  </a:cubicBezTo>
                  <a:cubicBezTo>
                    <a:pt x="53" y="401"/>
                    <a:pt x="56" y="403"/>
                    <a:pt x="56" y="403"/>
                  </a:cubicBezTo>
                  <a:cubicBezTo>
                    <a:pt x="56" y="403"/>
                    <a:pt x="59" y="403"/>
                    <a:pt x="60" y="402"/>
                  </a:cubicBezTo>
                  <a:cubicBezTo>
                    <a:pt x="61" y="401"/>
                    <a:pt x="61" y="401"/>
                    <a:pt x="61" y="401"/>
                  </a:cubicBezTo>
                  <a:cubicBezTo>
                    <a:pt x="63" y="401"/>
                    <a:pt x="65" y="401"/>
                    <a:pt x="67" y="401"/>
                  </a:cubicBezTo>
                  <a:cubicBezTo>
                    <a:pt x="66" y="402"/>
                    <a:pt x="68" y="402"/>
                    <a:pt x="68" y="402"/>
                  </a:cubicBezTo>
                  <a:cubicBezTo>
                    <a:pt x="68" y="401"/>
                    <a:pt x="68" y="400"/>
                    <a:pt x="69" y="399"/>
                  </a:cubicBezTo>
                  <a:cubicBezTo>
                    <a:pt x="66" y="398"/>
                    <a:pt x="63" y="397"/>
                    <a:pt x="60" y="396"/>
                  </a:cubicBezTo>
                  <a:cubicBezTo>
                    <a:pt x="59" y="396"/>
                    <a:pt x="57" y="397"/>
                    <a:pt x="56" y="396"/>
                  </a:cubicBezTo>
                  <a:cubicBezTo>
                    <a:pt x="55" y="396"/>
                    <a:pt x="54" y="393"/>
                    <a:pt x="53" y="392"/>
                  </a:cubicBezTo>
                  <a:cubicBezTo>
                    <a:pt x="52" y="392"/>
                    <a:pt x="51" y="392"/>
                    <a:pt x="50" y="391"/>
                  </a:cubicBezTo>
                  <a:cubicBezTo>
                    <a:pt x="49" y="390"/>
                    <a:pt x="49" y="389"/>
                    <a:pt x="48" y="388"/>
                  </a:cubicBezTo>
                  <a:cubicBezTo>
                    <a:pt x="48" y="387"/>
                    <a:pt x="47" y="387"/>
                    <a:pt x="46" y="386"/>
                  </a:cubicBezTo>
                  <a:cubicBezTo>
                    <a:pt x="44" y="385"/>
                    <a:pt x="42" y="382"/>
                    <a:pt x="42" y="380"/>
                  </a:cubicBezTo>
                  <a:cubicBezTo>
                    <a:pt x="41" y="380"/>
                    <a:pt x="41" y="380"/>
                    <a:pt x="41" y="380"/>
                  </a:cubicBezTo>
                  <a:cubicBezTo>
                    <a:pt x="41" y="379"/>
                    <a:pt x="42" y="378"/>
                    <a:pt x="43" y="378"/>
                  </a:cubicBezTo>
                  <a:cubicBezTo>
                    <a:pt x="42" y="376"/>
                    <a:pt x="42" y="374"/>
                    <a:pt x="40" y="372"/>
                  </a:cubicBezTo>
                  <a:cubicBezTo>
                    <a:pt x="39" y="373"/>
                    <a:pt x="41" y="371"/>
                    <a:pt x="39" y="372"/>
                  </a:cubicBezTo>
                  <a:cubicBezTo>
                    <a:pt x="41" y="401"/>
                    <a:pt x="41" y="401"/>
                    <a:pt x="41" y="401"/>
                  </a:cubicBezTo>
                  <a:cubicBezTo>
                    <a:pt x="41" y="401"/>
                    <a:pt x="44" y="400"/>
                    <a:pt x="47" y="400"/>
                  </a:cubicBezTo>
                  <a:close/>
                  <a:moveTo>
                    <a:pt x="78" y="396"/>
                  </a:moveTo>
                  <a:cubicBezTo>
                    <a:pt x="78" y="398"/>
                    <a:pt x="78" y="398"/>
                    <a:pt x="78" y="398"/>
                  </a:cubicBezTo>
                  <a:cubicBezTo>
                    <a:pt x="72" y="398"/>
                    <a:pt x="79" y="401"/>
                    <a:pt x="80" y="401"/>
                  </a:cubicBezTo>
                  <a:cubicBezTo>
                    <a:pt x="81" y="400"/>
                    <a:pt x="81" y="400"/>
                    <a:pt x="81" y="400"/>
                  </a:cubicBezTo>
                  <a:cubicBezTo>
                    <a:pt x="82" y="399"/>
                    <a:pt x="82" y="399"/>
                    <a:pt x="83" y="399"/>
                  </a:cubicBezTo>
                  <a:cubicBezTo>
                    <a:pt x="86" y="397"/>
                    <a:pt x="81" y="398"/>
                    <a:pt x="80" y="398"/>
                  </a:cubicBezTo>
                  <a:cubicBezTo>
                    <a:pt x="79" y="398"/>
                    <a:pt x="79" y="396"/>
                    <a:pt x="78" y="3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1" name="Freeform 341">
              <a:extLst>
                <a:ext uri="{FF2B5EF4-FFF2-40B4-BE49-F238E27FC236}">
                  <a16:creationId xmlns:a16="http://schemas.microsoft.com/office/drawing/2014/main" xmlns="" id="{CD9F07F1-9D51-48D2-996B-6F8F4452B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3943" y="5058410"/>
              <a:ext cx="600000" cy="1420977"/>
            </a:xfrm>
            <a:custGeom>
              <a:avLst/>
              <a:gdLst>
                <a:gd name="T0" fmla="*/ 75 w 170"/>
                <a:gd name="T1" fmla="*/ 9 h 403"/>
                <a:gd name="T2" fmla="*/ 52 w 170"/>
                <a:gd name="T3" fmla="*/ 7 h 403"/>
                <a:gd name="T4" fmla="*/ 44 w 170"/>
                <a:gd name="T5" fmla="*/ 33 h 403"/>
                <a:gd name="T6" fmla="*/ 43 w 170"/>
                <a:gd name="T7" fmla="*/ 64 h 403"/>
                <a:gd name="T8" fmla="*/ 33 w 170"/>
                <a:gd name="T9" fmla="*/ 101 h 403"/>
                <a:gd name="T10" fmla="*/ 29 w 170"/>
                <a:gd name="T11" fmla="*/ 133 h 403"/>
                <a:gd name="T12" fmla="*/ 26 w 170"/>
                <a:gd name="T13" fmla="*/ 167 h 403"/>
                <a:gd name="T14" fmla="*/ 20 w 170"/>
                <a:gd name="T15" fmla="*/ 190 h 403"/>
                <a:gd name="T16" fmla="*/ 13 w 170"/>
                <a:gd name="T17" fmla="*/ 221 h 403"/>
                <a:gd name="T18" fmla="*/ 12 w 170"/>
                <a:gd name="T19" fmla="*/ 249 h 403"/>
                <a:gd name="T20" fmla="*/ 15 w 170"/>
                <a:gd name="T21" fmla="*/ 273 h 403"/>
                <a:gd name="T22" fmla="*/ 14 w 170"/>
                <a:gd name="T23" fmla="*/ 292 h 403"/>
                <a:gd name="T24" fmla="*/ 9 w 170"/>
                <a:gd name="T25" fmla="*/ 313 h 403"/>
                <a:gd name="T26" fmla="*/ 1 w 170"/>
                <a:gd name="T27" fmla="*/ 339 h 403"/>
                <a:gd name="T28" fmla="*/ 8 w 170"/>
                <a:gd name="T29" fmla="*/ 357 h 403"/>
                <a:gd name="T30" fmla="*/ 40 w 170"/>
                <a:gd name="T31" fmla="*/ 360 h 403"/>
                <a:gd name="T32" fmla="*/ 34 w 170"/>
                <a:gd name="T33" fmla="*/ 352 h 403"/>
                <a:gd name="T34" fmla="*/ 42 w 170"/>
                <a:gd name="T35" fmla="*/ 345 h 403"/>
                <a:gd name="T36" fmla="*/ 40 w 170"/>
                <a:gd name="T37" fmla="*/ 336 h 403"/>
                <a:gd name="T38" fmla="*/ 50 w 170"/>
                <a:gd name="T39" fmla="*/ 332 h 403"/>
                <a:gd name="T40" fmla="*/ 54 w 170"/>
                <a:gd name="T41" fmla="*/ 321 h 403"/>
                <a:gd name="T42" fmla="*/ 67 w 170"/>
                <a:gd name="T43" fmla="*/ 313 h 403"/>
                <a:gd name="T44" fmla="*/ 55 w 170"/>
                <a:gd name="T45" fmla="*/ 297 h 403"/>
                <a:gd name="T46" fmla="*/ 52 w 170"/>
                <a:gd name="T47" fmla="*/ 285 h 403"/>
                <a:gd name="T48" fmla="*/ 68 w 170"/>
                <a:gd name="T49" fmla="*/ 272 h 403"/>
                <a:gd name="T50" fmla="*/ 78 w 170"/>
                <a:gd name="T51" fmla="*/ 249 h 403"/>
                <a:gd name="T52" fmla="*/ 80 w 170"/>
                <a:gd name="T53" fmla="*/ 244 h 403"/>
                <a:gd name="T54" fmla="*/ 86 w 170"/>
                <a:gd name="T55" fmla="*/ 241 h 403"/>
                <a:gd name="T56" fmla="*/ 80 w 170"/>
                <a:gd name="T57" fmla="*/ 242 h 403"/>
                <a:gd name="T58" fmla="*/ 71 w 170"/>
                <a:gd name="T59" fmla="*/ 232 h 403"/>
                <a:gd name="T60" fmla="*/ 76 w 170"/>
                <a:gd name="T61" fmla="*/ 224 h 403"/>
                <a:gd name="T62" fmla="*/ 92 w 170"/>
                <a:gd name="T63" fmla="*/ 225 h 403"/>
                <a:gd name="T64" fmla="*/ 98 w 170"/>
                <a:gd name="T65" fmla="*/ 205 h 403"/>
                <a:gd name="T66" fmla="*/ 96 w 170"/>
                <a:gd name="T67" fmla="*/ 198 h 403"/>
                <a:gd name="T68" fmla="*/ 108 w 170"/>
                <a:gd name="T69" fmla="*/ 198 h 403"/>
                <a:gd name="T70" fmla="*/ 131 w 170"/>
                <a:gd name="T71" fmla="*/ 193 h 403"/>
                <a:gd name="T72" fmla="*/ 139 w 170"/>
                <a:gd name="T73" fmla="*/ 166 h 403"/>
                <a:gd name="T74" fmla="*/ 139 w 170"/>
                <a:gd name="T75" fmla="*/ 160 h 403"/>
                <a:gd name="T76" fmla="*/ 129 w 170"/>
                <a:gd name="T77" fmla="*/ 146 h 403"/>
                <a:gd name="T78" fmla="*/ 129 w 170"/>
                <a:gd name="T79" fmla="*/ 138 h 403"/>
                <a:gd name="T80" fmla="*/ 132 w 170"/>
                <a:gd name="T81" fmla="*/ 113 h 403"/>
                <a:gd name="T82" fmla="*/ 142 w 170"/>
                <a:gd name="T83" fmla="*/ 89 h 403"/>
                <a:gd name="T84" fmla="*/ 159 w 170"/>
                <a:gd name="T85" fmla="*/ 68 h 403"/>
                <a:gd name="T86" fmla="*/ 168 w 170"/>
                <a:gd name="T87" fmla="*/ 45 h 403"/>
                <a:gd name="T88" fmla="*/ 159 w 170"/>
                <a:gd name="T89" fmla="*/ 57 h 403"/>
                <a:gd name="T90" fmla="*/ 141 w 170"/>
                <a:gd name="T91" fmla="*/ 64 h 403"/>
                <a:gd name="T92" fmla="*/ 129 w 170"/>
                <a:gd name="T93" fmla="*/ 55 h 403"/>
                <a:gd name="T94" fmla="*/ 124 w 170"/>
                <a:gd name="T95" fmla="*/ 31 h 403"/>
                <a:gd name="T96" fmla="*/ 105 w 170"/>
                <a:gd name="T97" fmla="*/ 15 h 403"/>
                <a:gd name="T98" fmla="*/ 47 w 170"/>
                <a:gd name="T99" fmla="*/ 400 h 403"/>
                <a:gd name="T100" fmla="*/ 53 w 170"/>
                <a:gd name="T101" fmla="*/ 401 h 403"/>
                <a:gd name="T102" fmla="*/ 67 w 170"/>
                <a:gd name="T103" fmla="*/ 401 h 403"/>
                <a:gd name="T104" fmla="*/ 56 w 170"/>
                <a:gd name="T105" fmla="*/ 396 h 403"/>
                <a:gd name="T106" fmla="*/ 46 w 170"/>
                <a:gd name="T107" fmla="*/ 386 h 403"/>
                <a:gd name="T108" fmla="*/ 40 w 170"/>
                <a:gd name="T109" fmla="*/ 372 h 403"/>
                <a:gd name="T110" fmla="*/ 78 w 170"/>
                <a:gd name="T111" fmla="*/ 396 h 403"/>
                <a:gd name="T112" fmla="*/ 83 w 170"/>
                <a:gd name="T113" fmla="*/ 399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0" h="403">
                  <a:moveTo>
                    <a:pt x="95" y="3"/>
                  </a:move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0" y="0"/>
                    <a:pt x="78" y="5"/>
                  </a:cubicBezTo>
                  <a:cubicBezTo>
                    <a:pt x="76" y="11"/>
                    <a:pt x="76" y="10"/>
                    <a:pt x="75" y="9"/>
                  </a:cubicBezTo>
                  <a:cubicBezTo>
                    <a:pt x="75" y="7"/>
                    <a:pt x="73" y="4"/>
                    <a:pt x="73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4"/>
                    <a:pt x="59" y="1"/>
                    <a:pt x="59" y="1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13"/>
                    <a:pt x="55" y="14"/>
                  </a:cubicBezTo>
                  <a:cubicBezTo>
                    <a:pt x="58" y="15"/>
                    <a:pt x="57" y="20"/>
                    <a:pt x="56" y="23"/>
                  </a:cubicBezTo>
                  <a:cubicBezTo>
                    <a:pt x="55" y="26"/>
                    <a:pt x="51" y="25"/>
                    <a:pt x="50" y="28"/>
                  </a:cubicBezTo>
                  <a:cubicBezTo>
                    <a:pt x="49" y="31"/>
                    <a:pt x="44" y="31"/>
                    <a:pt x="44" y="33"/>
                  </a:cubicBezTo>
                  <a:cubicBezTo>
                    <a:pt x="44" y="36"/>
                    <a:pt x="44" y="41"/>
                    <a:pt x="44" y="44"/>
                  </a:cubicBezTo>
                  <a:cubicBezTo>
                    <a:pt x="44" y="47"/>
                    <a:pt x="48" y="49"/>
                    <a:pt x="45" y="51"/>
                  </a:cubicBezTo>
                  <a:cubicBezTo>
                    <a:pt x="43" y="52"/>
                    <a:pt x="44" y="53"/>
                    <a:pt x="44" y="56"/>
                  </a:cubicBezTo>
                  <a:cubicBezTo>
                    <a:pt x="45" y="60"/>
                    <a:pt x="44" y="61"/>
                    <a:pt x="43" y="64"/>
                  </a:cubicBezTo>
                  <a:cubicBezTo>
                    <a:pt x="42" y="67"/>
                    <a:pt x="41" y="67"/>
                    <a:pt x="40" y="71"/>
                  </a:cubicBezTo>
                  <a:cubicBezTo>
                    <a:pt x="38" y="76"/>
                    <a:pt x="35" y="74"/>
                    <a:pt x="35" y="80"/>
                  </a:cubicBezTo>
                  <a:cubicBezTo>
                    <a:pt x="34" y="86"/>
                    <a:pt x="33" y="88"/>
                    <a:pt x="33" y="92"/>
                  </a:cubicBezTo>
                  <a:cubicBezTo>
                    <a:pt x="33" y="96"/>
                    <a:pt x="35" y="98"/>
                    <a:pt x="33" y="101"/>
                  </a:cubicBezTo>
                  <a:cubicBezTo>
                    <a:pt x="32" y="104"/>
                    <a:pt x="31" y="103"/>
                    <a:pt x="31" y="108"/>
                  </a:cubicBezTo>
                  <a:cubicBezTo>
                    <a:pt x="31" y="114"/>
                    <a:pt x="30" y="114"/>
                    <a:pt x="31" y="118"/>
                  </a:cubicBezTo>
                  <a:cubicBezTo>
                    <a:pt x="31" y="122"/>
                    <a:pt x="32" y="123"/>
                    <a:pt x="30" y="126"/>
                  </a:cubicBezTo>
                  <a:cubicBezTo>
                    <a:pt x="29" y="129"/>
                    <a:pt x="28" y="130"/>
                    <a:pt x="29" y="133"/>
                  </a:cubicBezTo>
                  <a:cubicBezTo>
                    <a:pt x="30" y="136"/>
                    <a:pt x="30" y="137"/>
                    <a:pt x="30" y="141"/>
                  </a:cubicBezTo>
                  <a:cubicBezTo>
                    <a:pt x="30" y="145"/>
                    <a:pt x="27" y="151"/>
                    <a:pt x="26" y="154"/>
                  </a:cubicBezTo>
                  <a:cubicBezTo>
                    <a:pt x="24" y="157"/>
                    <a:pt x="25" y="158"/>
                    <a:pt x="25" y="161"/>
                  </a:cubicBezTo>
                  <a:cubicBezTo>
                    <a:pt x="26" y="164"/>
                    <a:pt x="27" y="165"/>
                    <a:pt x="26" y="167"/>
                  </a:cubicBezTo>
                  <a:cubicBezTo>
                    <a:pt x="25" y="169"/>
                    <a:pt x="22" y="169"/>
                    <a:pt x="22" y="169"/>
                  </a:cubicBezTo>
                  <a:cubicBezTo>
                    <a:pt x="22" y="169"/>
                    <a:pt x="18" y="172"/>
                    <a:pt x="18" y="175"/>
                  </a:cubicBezTo>
                  <a:cubicBezTo>
                    <a:pt x="19" y="178"/>
                    <a:pt x="18" y="180"/>
                    <a:pt x="18" y="183"/>
                  </a:cubicBezTo>
                  <a:cubicBezTo>
                    <a:pt x="17" y="186"/>
                    <a:pt x="20" y="187"/>
                    <a:pt x="20" y="190"/>
                  </a:cubicBezTo>
                  <a:cubicBezTo>
                    <a:pt x="20" y="193"/>
                    <a:pt x="20" y="190"/>
                    <a:pt x="17" y="193"/>
                  </a:cubicBezTo>
                  <a:cubicBezTo>
                    <a:pt x="15" y="196"/>
                    <a:pt x="15" y="203"/>
                    <a:pt x="14" y="206"/>
                  </a:cubicBezTo>
                  <a:cubicBezTo>
                    <a:pt x="14" y="209"/>
                    <a:pt x="14" y="210"/>
                    <a:pt x="12" y="212"/>
                  </a:cubicBezTo>
                  <a:cubicBezTo>
                    <a:pt x="9" y="215"/>
                    <a:pt x="13" y="217"/>
                    <a:pt x="13" y="221"/>
                  </a:cubicBezTo>
                  <a:cubicBezTo>
                    <a:pt x="13" y="224"/>
                    <a:pt x="11" y="227"/>
                    <a:pt x="13" y="229"/>
                  </a:cubicBezTo>
                  <a:cubicBezTo>
                    <a:pt x="15" y="230"/>
                    <a:pt x="15" y="229"/>
                    <a:pt x="15" y="232"/>
                  </a:cubicBezTo>
                  <a:cubicBezTo>
                    <a:pt x="15" y="235"/>
                    <a:pt x="16" y="236"/>
                    <a:pt x="15" y="239"/>
                  </a:cubicBezTo>
                  <a:cubicBezTo>
                    <a:pt x="15" y="243"/>
                    <a:pt x="11" y="246"/>
                    <a:pt x="12" y="249"/>
                  </a:cubicBezTo>
                  <a:cubicBezTo>
                    <a:pt x="13" y="251"/>
                    <a:pt x="16" y="253"/>
                    <a:pt x="15" y="255"/>
                  </a:cubicBezTo>
                  <a:cubicBezTo>
                    <a:pt x="15" y="257"/>
                    <a:pt x="16" y="258"/>
                    <a:pt x="16" y="261"/>
                  </a:cubicBezTo>
                  <a:cubicBezTo>
                    <a:pt x="16" y="264"/>
                    <a:pt x="18" y="266"/>
                    <a:pt x="17" y="267"/>
                  </a:cubicBezTo>
                  <a:cubicBezTo>
                    <a:pt x="15" y="269"/>
                    <a:pt x="15" y="271"/>
                    <a:pt x="15" y="273"/>
                  </a:cubicBezTo>
                  <a:cubicBezTo>
                    <a:pt x="15" y="274"/>
                    <a:pt x="18" y="276"/>
                    <a:pt x="16" y="276"/>
                  </a:cubicBezTo>
                  <a:cubicBezTo>
                    <a:pt x="14" y="277"/>
                    <a:pt x="14" y="279"/>
                    <a:pt x="13" y="280"/>
                  </a:cubicBezTo>
                  <a:cubicBezTo>
                    <a:pt x="12" y="281"/>
                    <a:pt x="13" y="283"/>
                    <a:pt x="14" y="285"/>
                  </a:cubicBezTo>
                  <a:cubicBezTo>
                    <a:pt x="15" y="288"/>
                    <a:pt x="15" y="288"/>
                    <a:pt x="14" y="292"/>
                  </a:cubicBezTo>
                  <a:cubicBezTo>
                    <a:pt x="13" y="295"/>
                    <a:pt x="13" y="298"/>
                    <a:pt x="13" y="300"/>
                  </a:cubicBezTo>
                  <a:cubicBezTo>
                    <a:pt x="13" y="302"/>
                    <a:pt x="13" y="303"/>
                    <a:pt x="13" y="303"/>
                  </a:cubicBezTo>
                  <a:cubicBezTo>
                    <a:pt x="13" y="303"/>
                    <a:pt x="12" y="305"/>
                    <a:pt x="10" y="307"/>
                  </a:cubicBezTo>
                  <a:cubicBezTo>
                    <a:pt x="8" y="309"/>
                    <a:pt x="9" y="310"/>
                    <a:pt x="9" y="313"/>
                  </a:cubicBezTo>
                  <a:cubicBezTo>
                    <a:pt x="10" y="316"/>
                    <a:pt x="10" y="318"/>
                    <a:pt x="8" y="319"/>
                  </a:cubicBezTo>
                  <a:cubicBezTo>
                    <a:pt x="6" y="321"/>
                    <a:pt x="0" y="321"/>
                    <a:pt x="2" y="325"/>
                  </a:cubicBezTo>
                  <a:cubicBezTo>
                    <a:pt x="3" y="329"/>
                    <a:pt x="4" y="330"/>
                    <a:pt x="3" y="333"/>
                  </a:cubicBezTo>
                  <a:cubicBezTo>
                    <a:pt x="2" y="336"/>
                    <a:pt x="1" y="336"/>
                    <a:pt x="1" y="339"/>
                  </a:cubicBezTo>
                  <a:cubicBezTo>
                    <a:pt x="1" y="342"/>
                    <a:pt x="1" y="345"/>
                    <a:pt x="3" y="345"/>
                  </a:cubicBezTo>
                  <a:cubicBezTo>
                    <a:pt x="5" y="345"/>
                    <a:pt x="5" y="342"/>
                    <a:pt x="7" y="344"/>
                  </a:cubicBezTo>
                  <a:cubicBezTo>
                    <a:pt x="9" y="346"/>
                    <a:pt x="9" y="348"/>
                    <a:pt x="7" y="350"/>
                  </a:cubicBezTo>
                  <a:cubicBezTo>
                    <a:pt x="5" y="352"/>
                    <a:pt x="7" y="354"/>
                    <a:pt x="8" y="357"/>
                  </a:cubicBezTo>
                  <a:cubicBezTo>
                    <a:pt x="9" y="360"/>
                    <a:pt x="15" y="365"/>
                    <a:pt x="15" y="365"/>
                  </a:cubicBezTo>
                  <a:cubicBezTo>
                    <a:pt x="15" y="365"/>
                    <a:pt x="24" y="365"/>
                    <a:pt x="27" y="365"/>
                  </a:cubicBezTo>
                  <a:cubicBezTo>
                    <a:pt x="30" y="365"/>
                    <a:pt x="42" y="366"/>
                    <a:pt x="42" y="366"/>
                  </a:cubicBezTo>
                  <a:cubicBezTo>
                    <a:pt x="41" y="364"/>
                    <a:pt x="41" y="363"/>
                    <a:pt x="40" y="360"/>
                  </a:cubicBezTo>
                  <a:cubicBezTo>
                    <a:pt x="37" y="361"/>
                    <a:pt x="37" y="361"/>
                    <a:pt x="35" y="360"/>
                  </a:cubicBezTo>
                  <a:cubicBezTo>
                    <a:pt x="39" y="358"/>
                    <a:pt x="37" y="358"/>
                    <a:pt x="36" y="353"/>
                  </a:cubicBezTo>
                  <a:cubicBezTo>
                    <a:pt x="36" y="353"/>
                    <a:pt x="34" y="354"/>
                    <a:pt x="34" y="354"/>
                  </a:cubicBezTo>
                  <a:cubicBezTo>
                    <a:pt x="34" y="352"/>
                    <a:pt x="34" y="352"/>
                    <a:pt x="34" y="352"/>
                  </a:cubicBezTo>
                  <a:cubicBezTo>
                    <a:pt x="35" y="352"/>
                    <a:pt x="37" y="352"/>
                    <a:pt x="37" y="351"/>
                  </a:cubicBezTo>
                  <a:cubicBezTo>
                    <a:pt x="38" y="349"/>
                    <a:pt x="37" y="347"/>
                    <a:pt x="40" y="346"/>
                  </a:cubicBezTo>
                  <a:cubicBezTo>
                    <a:pt x="40" y="345"/>
                    <a:pt x="40" y="345"/>
                    <a:pt x="40" y="345"/>
                  </a:cubicBezTo>
                  <a:cubicBezTo>
                    <a:pt x="40" y="345"/>
                    <a:pt x="42" y="345"/>
                    <a:pt x="42" y="345"/>
                  </a:cubicBezTo>
                  <a:cubicBezTo>
                    <a:pt x="42" y="344"/>
                    <a:pt x="43" y="342"/>
                    <a:pt x="42" y="342"/>
                  </a:cubicBezTo>
                  <a:cubicBezTo>
                    <a:pt x="42" y="341"/>
                    <a:pt x="40" y="341"/>
                    <a:pt x="39" y="341"/>
                  </a:cubicBezTo>
                  <a:cubicBezTo>
                    <a:pt x="39" y="340"/>
                    <a:pt x="39" y="338"/>
                    <a:pt x="39" y="338"/>
                  </a:cubicBezTo>
                  <a:cubicBezTo>
                    <a:pt x="39" y="337"/>
                    <a:pt x="40" y="337"/>
                    <a:pt x="40" y="336"/>
                  </a:cubicBezTo>
                  <a:cubicBezTo>
                    <a:pt x="41" y="336"/>
                    <a:pt x="42" y="337"/>
                    <a:pt x="42" y="337"/>
                  </a:cubicBezTo>
                  <a:cubicBezTo>
                    <a:pt x="43" y="339"/>
                    <a:pt x="43" y="340"/>
                    <a:pt x="44" y="341"/>
                  </a:cubicBezTo>
                  <a:cubicBezTo>
                    <a:pt x="46" y="340"/>
                    <a:pt x="49" y="340"/>
                    <a:pt x="50" y="338"/>
                  </a:cubicBezTo>
                  <a:cubicBezTo>
                    <a:pt x="50" y="337"/>
                    <a:pt x="51" y="332"/>
                    <a:pt x="50" y="332"/>
                  </a:cubicBezTo>
                  <a:cubicBezTo>
                    <a:pt x="48" y="331"/>
                    <a:pt x="49" y="333"/>
                    <a:pt x="48" y="333"/>
                  </a:cubicBezTo>
                  <a:cubicBezTo>
                    <a:pt x="48" y="331"/>
                    <a:pt x="48" y="331"/>
                    <a:pt x="48" y="331"/>
                  </a:cubicBezTo>
                  <a:cubicBezTo>
                    <a:pt x="49" y="329"/>
                    <a:pt x="52" y="327"/>
                    <a:pt x="54" y="325"/>
                  </a:cubicBezTo>
                  <a:cubicBezTo>
                    <a:pt x="54" y="324"/>
                    <a:pt x="54" y="322"/>
                    <a:pt x="54" y="321"/>
                  </a:cubicBezTo>
                  <a:cubicBezTo>
                    <a:pt x="55" y="321"/>
                    <a:pt x="56" y="321"/>
                    <a:pt x="56" y="321"/>
                  </a:cubicBezTo>
                  <a:cubicBezTo>
                    <a:pt x="57" y="321"/>
                    <a:pt x="58" y="319"/>
                    <a:pt x="59" y="318"/>
                  </a:cubicBezTo>
                  <a:cubicBezTo>
                    <a:pt x="60" y="317"/>
                    <a:pt x="60" y="318"/>
                    <a:pt x="61" y="318"/>
                  </a:cubicBezTo>
                  <a:cubicBezTo>
                    <a:pt x="62" y="317"/>
                    <a:pt x="66" y="314"/>
                    <a:pt x="67" y="313"/>
                  </a:cubicBezTo>
                  <a:cubicBezTo>
                    <a:pt x="66" y="312"/>
                    <a:pt x="65" y="311"/>
                    <a:pt x="64" y="310"/>
                  </a:cubicBezTo>
                  <a:cubicBezTo>
                    <a:pt x="61" y="312"/>
                    <a:pt x="67" y="307"/>
                    <a:pt x="64" y="303"/>
                  </a:cubicBezTo>
                  <a:cubicBezTo>
                    <a:pt x="63" y="300"/>
                    <a:pt x="59" y="302"/>
                    <a:pt x="57" y="301"/>
                  </a:cubicBezTo>
                  <a:cubicBezTo>
                    <a:pt x="56" y="300"/>
                    <a:pt x="56" y="298"/>
                    <a:pt x="55" y="297"/>
                  </a:cubicBezTo>
                  <a:cubicBezTo>
                    <a:pt x="54" y="297"/>
                    <a:pt x="53" y="297"/>
                    <a:pt x="52" y="297"/>
                  </a:cubicBezTo>
                  <a:cubicBezTo>
                    <a:pt x="51" y="296"/>
                    <a:pt x="51" y="293"/>
                    <a:pt x="50" y="292"/>
                  </a:cubicBezTo>
                  <a:cubicBezTo>
                    <a:pt x="49" y="288"/>
                    <a:pt x="49" y="289"/>
                    <a:pt x="51" y="285"/>
                  </a:cubicBezTo>
                  <a:cubicBezTo>
                    <a:pt x="52" y="285"/>
                    <a:pt x="52" y="285"/>
                    <a:pt x="52" y="285"/>
                  </a:cubicBezTo>
                  <a:cubicBezTo>
                    <a:pt x="53" y="285"/>
                    <a:pt x="52" y="284"/>
                    <a:pt x="53" y="283"/>
                  </a:cubicBezTo>
                  <a:cubicBezTo>
                    <a:pt x="53" y="283"/>
                    <a:pt x="56" y="281"/>
                    <a:pt x="56" y="281"/>
                  </a:cubicBezTo>
                  <a:cubicBezTo>
                    <a:pt x="61" y="277"/>
                    <a:pt x="59" y="274"/>
                    <a:pt x="68" y="275"/>
                  </a:cubicBezTo>
                  <a:cubicBezTo>
                    <a:pt x="68" y="275"/>
                    <a:pt x="68" y="273"/>
                    <a:pt x="68" y="272"/>
                  </a:cubicBezTo>
                  <a:cubicBezTo>
                    <a:pt x="63" y="271"/>
                    <a:pt x="71" y="267"/>
                    <a:pt x="71" y="266"/>
                  </a:cubicBezTo>
                  <a:cubicBezTo>
                    <a:pt x="71" y="265"/>
                    <a:pt x="70" y="261"/>
                    <a:pt x="70" y="261"/>
                  </a:cubicBezTo>
                  <a:cubicBezTo>
                    <a:pt x="70" y="257"/>
                    <a:pt x="72" y="251"/>
                    <a:pt x="75" y="249"/>
                  </a:cubicBezTo>
                  <a:cubicBezTo>
                    <a:pt x="76" y="249"/>
                    <a:pt x="77" y="249"/>
                    <a:pt x="78" y="249"/>
                  </a:cubicBezTo>
                  <a:cubicBezTo>
                    <a:pt x="78" y="249"/>
                    <a:pt x="78" y="246"/>
                    <a:pt x="78" y="246"/>
                  </a:cubicBezTo>
                  <a:cubicBezTo>
                    <a:pt x="76" y="246"/>
                    <a:pt x="74" y="246"/>
                    <a:pt x="74" y="246"/>
                  </a:cubicBezTo>
                  <a:cubicBezTo>
                    <a:pt x="72" y="247"/>
                    <a:pt x="73" y="246"/>
                    <a:pt x="74" y="245"/>
                  </a:cubicBezTo>
                  <a:cubicBezTo>
                    <a:pt x="75" y="245"/>
                    <a:pt x="77" y="243"/>
                    <a:pt x="80" y="244"/>
                  </a:cubicBezTo>
                  <a:cubicBezTo>
                    <a:pt x="80" y="244"/>
                    <a:pt x="80" y="245"/>
                    <a:pt x="81" y="245"/>
                  </a:cubicBezTo>
                  <a:cubicBezTo>
                    <a:pt x="81" y="246"/>
                    <a:pt x="81" y="248"/>
                    <a:pt x="81" y="248"/>
                  </a:cubicBezTo>
                  <a:cubicBezTo>
                    <a:pt x="84" y="247"/>
                    <a:pt x="86" y="248"/>
                    <a:pt x="86" y="244"/>
                  </a:cubicBezTo>
                  <a:cubicBezTo>
                    <a:pt x="86" y="243"/>
                    <a:pt x="86" y="242"/>
                    <a:pt x="86" y="241"/>
                  </a:cubicBezTo>
                  <a:cubicBezTo>
                    <a:pt x="85" y="241"/>
                    <a:pt x="85" y="240"/>
                    <a:pt x="85" y="239"/>
                  </a:cubicBezTo>
                  <a:cubicBezTo>
                    <a:pt x="84" y="240"/>
                    <a:pt x="82" y="239"/>
                    <a:pt x="82" y="239"/>
                  </a:cubicBezTo>
                  <a:cubicBezTo>
                    <a:pt x="81" y="240"/>
                    <a:pt x="82" y="242"/>
                    <a:pt x="82" y="242"/>
                  </a:cubicBezTo>
                  <a:cubicBezTo>
                    <a:pt x="81" y="242"/>
                    <a:pt x="80" y="242"/>
                    <a:pt x="80" y="242"/>
                  </a:cubicBezTo>
                  <a:cubicBezTo>
                    <a:pt x="78" y="241"/>
                    <a:pt x="77" y="240"/>
                    <a:pt x="76" y="239"/>
                  </a:cubicBezTo>
                  <a:cubicBezTo>
                    <a:pt x="76" y="239"/>
                    <a:pt x="75" y="239"/>
                    <a:pt x="74" y="239"/>
                  </a:cubicBezTo>
                  <a:cubicBezTo>
                    <a:pt x="74" y="238"/>
                    <a:pt x="74" y="235"/>
                    <a:pt x="74" y="232"/>
                  </a:cubicBezTo>
                  <a:cubicBezTo>
                    <a:pt x="73" y="232"/>
                    <a:pt x="72" y="232"/>
                    <a:pt x="71" y="232"/>
                  </a:cubicBezTo>
                  <a:cubicBezTo>
                    <a:pt x="71" y="231"/>
                    <a:pt x="70" y="231"/>
                    <a:pt x="70" y="231"/>
                  </a:cubicBezTo>
                  <a:cubicBezTo>
                    <a:pt x="73" y="230"/>
                    <a:pt x="73" y="226"/>
                    <a:pt x="73" y="224"/>
                  </a:cubicBezTo>
                  <a:cubicBezTo>
                    <a:pt x="74" y="224"/>
                    <a:pt x="74" y="222"/>
                    <a:pt x="76" y="222"/>
                  </a:cubicBezTo>
                  <a:cubicBezTo>
                    <a:pt x="76" y="222"/>
                    <a:pt x="76" y="224"/>
                    <a:pt x="76" y="224"/>
                  </a:cubicBezTo>
                  <a:cubicBezTo>
                    <a:pt x="77" y="224"/>
                    <a:pt x="78" y="224"/>
                    <a:pt x="79" y="224"/>
                  </a:cubicBezTo>
                  <a:cubicBezTo>
                    <a:pt x="81" y="228"/>
                    <a:pt x="81" y="229"/>
                    <a:pt x="86" y="229"/>
                  </a:cubicBezTo>
                  <a:cubicBezTo>
                    <a:pt x="88" y="229"/>
                    <a:pt x="90" y="227"/>
                    <a:pt x="92" y="227"/>
                  </a:cubicBezTo>
                  <a:cubicBezTo>
                    <a:pt x="92" y="227"/>
                    <a:pt x="91" y="225"/>
                    <a:pt x="92" y="225"/>
                  </a:cubicBezTo>
                  <a:cubicBezTo>
                    <a:pt x="92" y="224"/>
                    <a:pt x="95" y="223"/>
                    <a:pt x="96" y="222"/>
                  </a:cubicBezTo>
                  <a:cubicBezTo>
                    <a:pt x="98" y="218"/>
                    <a:pt x="95" y="213"/>
                    <a:pt x="96" y="210"/>
                  </a:cubicBezTo>
                  <a:cubicBezTo>
                    <a:pt x="96" y="210"/>
                    <a:pt x="96" y="210"/>
                    <a:pt x="96" y="210"/>
                  </a:cubicBezTo>
                  <a:cubicBezTo>
                    <a:pt x="97" y="208"/>
                    <a:pt x="97" y="207"/>
                    <a:pt x="98" y="205"/>
                  </a:cubicBezTo>
                  <a:cubicBezTo>
                    <a:pt x="96" y="204"/>
                    <a:pt x="94" y="204"/>
                    <a:pt x="94" y="202"/>
                  </a:cubicBezTo>
                  <a:cubicBezTo>
                    <a:pt x="93" y="201"/>
                    <a:pt x="94" y="200"/>
                    <a:pt x="94" y="199"/>
                  </a:cubicBezTo>
                  <a:cubicBezTo>
                    <a:pt x="94" y="199"/>
                    <a:pt x="94" y="198"/>
                    <a:pt x="95" y="198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102" y="200"/>
                    <a:pt x="99" y="200"/>
                    <a:pt x="99" y="200"/>
                  </a:cubicBezTo>
                  <a:cubicBezTo>
                    <a:pt x="100" y="199"/>
                    <a:pt x="101" y="200"/>
                    <a:pt x="102" y="200"/>
                  </a:cubicBezTo>
                  <a:cubicBezTo>
                    <a:pt x="104" y="199"/>
                    <a:pt x="107" y="198"/>
                    <a:pt x="108" y="198"/>
                  </a:cubicBezTo>
                  <a:cubicBezTo>
                    <a:pt x="111" y="197"/>
                    <a:pt x="113" y="198"/>
                    <a:pt x="116" y="198"/>
                  </a:cubicBezTo>
                  <a:cubicBezTo>
                    <a:pt x="116" y="198"/>
                    <a:pt x="121" y="197"/>
                    <a:pt x="122" y="196"/>
                  </a:cubicBezTo>
                  <a:cubicBezTo>
                    <a:pt x="122" y="196"/>
                    <a:pt x="123" y="195"/>
                    <a:pt x="123" y="195"/>
                  </a:cubicBezTo>
                  <a:cubicBezTo>
                    <a:pt x="126" y="194"/>
                    <a:pt x="129" y="194"/>
                    <a:pt x="131" y="193"/>
                  </a:cubicBezTo>
                  <a:cubicBezTo>
                    <a:pt x="137" y="190"/>
                    <a:pt x="143" y="177"/>
                    <a:pt x="145" y="170"/>
                  </a:cubicBezTo>
                  <a:cubicBezTo>
                    <a:pt x="144" y="169"/>
                    <a:pt x="144" y="168"/>
                    <a:pt x="144" y="168"/>
                  </a:cubicBezTo>
                  <a:cubicBezTo>
                    <a:pt x="142" y="168"/>
                    <a:pt x="141" y="168"/>
                    <a:pt x="139" y="167"/>
                  </a:cubicBezTo>
                  <a:cubicBezTo>
                    <a:pt x="139" y="166"/>
                    <a:pt x="140" y="166"/>
                    <a:pt x="139" y="166"/>
                  </a:cubicBezTo>
                  <a:cubicBezTo>
                    <a:pt x="139" y="165"/>
                    <a:pt x="139" y="165"/>
                    <a:pt x="139" y="165"/>
                  </a:cubicBezTo>
                  <a:cubicBezTo>
                    <a:pt x="137" y="165"/>
                    <a:pt x="137" y="165"/>
                    <a:pt x="137" y="165"/>
                  </a:cubicBezTo>
                  <a:cubicBezTo>
                    <a:pt x="137" y="164"/>
                    <a:pt x="137" y="162"/>
                    <a:pt x="137" y="161"/>
                  </a:cubicBezTo>
                  <a:cubicBezTo>
                    <a:pt x="137" y="161"/>
                    <a:pt x="139" y="160"/>
                    <a:pt x="139" y="160"/>
                  </a:cubicBezTo>
                  <a:cubicBezTo>
                    <a:pt x="139" y="159"/>
                    <a:pt x="138" y="158"/>
                    <a:pt x="139" y="158"/>
                  </a:cubicBezTo>
                  <a:cubicBezTo>
                    <a:pt x="137" y="156"/>
                    <a:pt x="136" y="154"/>
                    <a:pt x="135" y="153"/>
                  </a:cubicBezTo>
                  <a:cubicBezTo>
                    <a:pt x="134" y="152"/>
                    <a:pt x="132" y="152"/>
                    <a:pt x="131" y="150"/>
                  </a:cubicBezTo>
                  <a:cubicBezTo>
                    <a:pt x="130" y="149"/>
                    <a:pt x="131" y="147"/>
                    <a:pt x="129" y="146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27" y="143"/>
                    <a:pt x="128" y="144"/>
                    <a:pt x="128" y="142"/>
                  </a:cubicBezTo>
                  <a:cubicBezTo>
                    <a:pt x="128" y="142"/>
                    <a:pt x="126" y="140"/>
                    <a:pt x="127" y="139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5"/>
                    <a:pt x="129" y="132"/>
                    <a:pt x="129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1" y="123"/>
                    <a:pt x="130" y="121"/>
                  </a:cubicBezTo>
                  <a:cubicBezTo>
                    <a:pt x="129" y="119"/>
                    <a:pt x="133" y="117"/>
                    <a:pt x="132" y="113"/>
                  </a:cubicBezTo>
                  <a:cubicBezTo>
                    <a:pt x="131" y="109"/>
                    <a:pt x="135" y="110"/>
                    <a:pt x="134" y="106"/>
                  </a:cubicBezTo>
                  <a:cubicBezTo>
                    <a:pt x="133" y="103"/>
                    <a:pt x="136" y="100"/>
                    <a:pt x="136" y="100"/>
                  </a:cubicBezTo>
                  <a:cubicBezTo>
                    <a:pt x="136" y="100"/>
                    <a:pt x="138" y="95"/>
                    <a:pt x="138" y="93"/>
                  </a:cubicBezTo>
                  <a:cubicBezTo>
                    <a:pt x="138" y="91"/>
                    <a:pt x="140" y="90"/>
                    <a:pt x="142" y="89"/>
                  </a:cubicBezTo>
                  <a:cubicBezTo>
                    <a:pt x="144" y="88"/>
                    <a:pt x="145" y="85"/>
                    <a:pt x="145" y="82"/>
                  </a:cubicBezTo>
                  <a:cubicBezTo>
                    <a:pt x="145" y="79"/>
                    <a:pt x="150" y="80"/>
                    <a:pt x="151" y="78"/>
                  </a:cubicBezTo>
                  <a:cubicBezTo>
                    <a:pt x="151" y="76"/>
                    <a:pt x="153" y="76"/>
                    <a:pt x="155" y="74"/>
                  </a:cubicBezTo>
                  <a:cubicBezTo>
                    <a:pt x="157" y="72"/>
                    <a:pt x="158" y="70"/>
                    <a:pt x="159" y="68"/>
                  </a:cubicBezTo>
                  <a:cubicBezTo>
                    <a:pt x="160" y="65"/>
                    <a:pt x="165" y="66"/>
                    <a:pt x="166" y="64"/>
                  </a:cubicBezTo>
                  <a:cubicBezTo>
                    <a:pt x="167" y="63"/>
                    <a:pt x="170" y="63"/>
                    <a:pt x="169" y="61"/>
                  </a:cubicBezTo>
                  <a:cubicBezTo>
                    <a:pt x="169" y="60"/>
                    <a:pt x="169" y="55"/>
                    <a:pt x="169" y="52"/>
                  </a:cubicBezTo>
                  <a:cubicBezTo>
                    <a:pt x="168" y="49"/>
                    <a:pt x="168" y="45"/>
                    <a:pt x="168" y="45"/>
                  </a:cubicBezTo>
                  <a:cubicBezTo>
                    <a:pt x="168" y="45"/>
                    <a:pt x="165" y="43"/>
                    <a:pt x="165" y="45"/>
                  </a:cubicBezTo>
                  <a:cubicBezTo>
                    <a:pt x="166" y="47"/>
                    <a:pt x="161" y="44"/>
                    <a:pt x="161" y="44"/>
                  </a:cubicBezTo>
                  <a:cubicBezTo>
                    <a:pt x="161" y="44"/>
                    <a:pt x="158" y="47"/>
                    <a:pt x="159" y="49"/>
                  </a:cubicBezTo>
                  <a:cubicBezTo>
                    <a:pt x="160" y="50"/>
                    <a:pt x="160" y="56"/>
                    <a:pt x="159" y="57"/>
                  </a:cubicBezTo>
                  <a:cubicBezTo>
                    <a:pt x="157" y="59"/>
                    <a:pt x="155" y="60"/>
                    <a:pt x="154" y="62"/>
                  </a:cubicBezTo>
                  <a:cubicBezTo>
                    <a:pt x="154" y="64"/>
                    <a:pt x="153" y="64"/>
                    <a:pt x="153" y="64"/>
                  </a:cubicBezTo>
                  <a:cubicBezTo>
                    <a:pt x="153" y="64"/>
                    <a:pt x="151" y="65"/>
                    <a:pt x="148" y="65"/>
                  </a:cubicBezTo>
                  <a:cubicBezTo>
                    <a:pt x="146" y="64"/>
                    <a:pt x="143" y="64"/>
                    <a:pt x="141" y="64"/>
                  </a:cubicBezTo>
                  <a:cubicBezTo>
                    <a:pt x="139" y="64"/>
                    <a:pt x="137" y="65"/>
                    <a:pt x="135" y="63"/>
                  </a:cubicBezTo>
                  <a:cubicBezTo>
                    <a:pt x="133" y="62"/>
                    <a:pt x="131" y="62"/>
                    <a:pt x="129" y="62"/>
                  </a:cubicBezTo>
                  <a:cubicBezTo>
                    <a:pt x="127" y="63"/>
                    <a:pt x="126" y="62"/>
                    <a:pt x="126" y="62"/>
                  </a:cubicBezTo>
                  <a:cubicBezTo>
                    <a:pt x="126" y="62"/>
                    <a:pt x="128" y="58"/>
                    <a:pt x="129" y="55"/>
                  </a:cubicBezTo>
                  <a:cubicBezTo>
                    <a:pt x="131" y="53"/>
                    <a:pt x="133" y="50"/>
                    <a:pt x="133" y="47"/>
                  </a:cubicBezTo>
                  <a:cubicBezTo>
                    <a:pt x="133" y="44"/>
                    <a:pt x="136" y="42"/>
                    <a:pt x="133" y="41"/>
                  </a:cubicBezTo>
                  <a:cubicBezTo>
                    <a:pt x="130" y="39"/>
                    <a:pt x="129" y="35"/>
                    <a:pt x="127" y="34"/>
                  </a:cubicBezTo>
                  <a:cubicBezTo>
                    <a:pt x="126" y="34"/>
                    <a:pt x="126" y="33"/>
                    <a:pt x="124" y="31"/>
                  </a:cubicBezTo>
                  <a:cubicBezTo>
                    <a:pt x="122" y="29"/>
                    <a:pt x="120" y="32"/>
                    <a:pt x="118" y="29"/>
                  </a:cubicBezTo>
                  <a:cubicBezTo>
                    <a:pt x="115" y="26"/>
                    <a:pt x="115" y="25"/>
                    <a:pt x="113" y="25"/>
                  </a:cubicBezTo>
                  <a:cubicBezTo>
                    <a:pt x="110" y="25"/>
                    <a:pt x="110" y="20"/>
                    <a:pt x="109" y="18"/>
                  </a:cubicBezTo>
                  <a:cubicBezTo>
                    <a:pt x="107" y="17"/>
                    <a:pt x="107" y="15"/>
                    <a:pt x="105" y="15"/>
                  </a:cubicBezTo>
                  <a:cubicBezTo>
                    <a:pt x="103" y="14"/>
                    <a:pt x="103" y="12"/>
                    <a:pt x="102" y="10"/>
                  </a:cubicBezTo>
                  <a:cubicBezTo>
                    <a:pt x="101" y="9"/>
                    <a:pt x="100" y="6"/>
                    <a:pt x="100" y="6"/>
                  </a:cubicBezTo>
                  <a:lnTo>
                    <a:pt x="95" y="3"/>
                  </a:lnTo>
                  <a:close/>
                  <a:moveTo>
                    <a:pt x="47" y="400"/>
                  </a:moveTo>
                  <a:cubicBezTo>
                    <a:pt x="48" y="400"/>
                    <a:pt x="48" y="400"/>
                    <a:pt x="48" y="400"/>
                  </a:cubicBezTo>
                  <a:cubicBezTo>
                    <a:pt x="50" y="400"/>
                    <a:pt x="50" y="401"/>
                    <a:pt x="51" y="401"/>
                  </a:cubicBezTo>
                  <a:cubicBezTo>
                    <a:pt x="53" y="402"/>
                    <a:pt x="53" y="402"/>
                    <a:pt x="53" y="402"/>
                  </a:cubicBezTo>
                  <a:cubicBezTo>
                    <a:pt x="53" y="401"/>
                    <a:pt x="53" y="401"/>
                    <a:pt x="53" y="401"/>
                  </a:cubicBezTo>
                  <a:cubicBezTo>
                    <a:pt x="53" y="401"/>
                    <a:pt x="56" y="403"/>
                    <a:pt x="56" y="403"/>
                  </a:cubicBezTo>
                  <a:cubicBezTo>
                    <a:pt x="56" y="403"/>
                    <a:pt x="59" y="403"/>
                    <a:pt x="60" y="402"/>
                  </a:cubicBezTo>
                  <a:cubicBezTo>
                    <a:pt x="61" y="401"/>
                    <a:pt x="61" y="401"/>
                    <a:pt x="61" y="401"/>
                  </a:cubicBezTo>
                  <a:cubicBezTo>
                    <a:pt x="63" y="401"/>
                    <a:pt x="65" y="401"/>
                    <a:pt x="67" y="401"/>
                  </a:cubicBezTo>
                  <a:cubicBezTo>
                    <a:pt x="66" y="402"/>
                    <a:pt x="68" y="402"/>
                    <a:pt x="68" y="402"/>
                  </a:cubicBezTo>
                  <a:cubicBezTo>
                    <a:pt x="68" y="401"/>
                    <a:pt x="68" y="400"/>
                    <a:pt x="69" y="399"/>
                  </a:cubicBezTo>
                  <a:cubicBezTo>
                    <a:pt x="66" y="398"/>
                    <a:pt x="63" y="397"/>
                    <a:pt x="60" y="396"/>
                  </a:cubicBezTo>
                  <a:cubicBezTo>
                    <a:pt x="59" y="396"/>
                    <a:pt x="57" y="397"/>
                    <a:pt x="56" y="396"/>
                  </a:cubicBezTo>
                  <a:cubicBezTo>
                    <a:pt x="55" y="396"/>
                    <a:pt x="54" y="393"/>
                    <a:pt x="53" y="392"/>
                  </a:cubicBezTo>
                  <a:cubicBezTo>
                    <a:pt x="52" y="392"/>
                    <a:pt x="51" y="392"/>
                    <a:pt x="50" y="391"/>
                  </a:cubicBezTo>
                  <a:cubicBezTo>
                    <a:pt x="49" y="390"/>
                    <a:pt x="49" y="389"/>
                    <a:pt x="48" y="388"/>
                  </a:cubicBezTo>
                  <a:cubicBezTo>
                    <a:pt x="48" y="387"/>
                    <a:pt x="47" y="387"/>
                    <a:pt x="46" y="386"/>
                  </a:cubicBezTo>
                  <a:cubicBezTo>
                    <a:pt x="44" y="385"/>
                    <a:pt x="42" y="382"/>
                    <a:pt x="42" y="380"/>
                  </a:cubicBezTo>
                  <a:cubicBezTo>
                    <a:pt x="41" y="380"/>
                    <a:pt x="41" y="380"/>
                    <a:pt x="41" y="380"/>
                  </a:cubicBezTo>
                  <a:cubicBezTo>
                    <a:pt x="41" y="379"/>
                    <a:pt x="42" y="378"/>
                    <a:pt x="43" y="378"/>
                  </a:cubicBezTo>
                  <a:cubicBezTo>
                    <a:pt x="42" y="376"/>
                    <a:pt x="42" y="374"/>
                    <a:pt x="40" y="372"/>
                  </a:cubicBezTo>
                  <a:cubicBezTo>
                    <a:pt x="39" y="373"/>
                    <a:pt x="41" y="371"/>
                    <a:pt x="39" y="372"/>
                  </a:cubicBezTo>
                  <a:cubicBezTo>
                    <a:pt x="41" y="401"/>
                    <a:pt x="41" y="401"/>
                    <a:pt x="41" y="401"/>
                  </a:cubicBezTo>
                  <a:cubicBezTo>
                    <a:pt x="41" y="401"/>
                    <a:pt x="44" y="400"/>
                    <a:pt x="47" y="400"/>
                  </a:cubicBezTo>
                  <a:close/>
                  <a:moveTo>
                    <a:pt x="78" y="396"/>
                  </a:moveTo>
                  <a:cubicBezTo>
                    <a:pt x="78" y="398"/>
                    <a:pt x="78" y="398"/>
                    <a:pt x="78" y="398"/>
                  </a:cubicBezTo>
                  <a:cubicBezTo>
                    <a:pt x="72" y="398"/>
                    <a:pt x="79" y="401"/>
                    <a:pt x="80" y="401"/>
                  </a:cubicBezTo>
                  <a:cubicBezTo>
                    <a:pt x="81" y="400"/>
                    <a:pt x="81" y="400"/>
                    <a:pt x="81" y="400"/>
                  </a:cubicBezTo>
                  <a:cubicBezTo>
                    <a:pt x="82" y="399"/>
                    <a:pt x="82" y="399"/>
                    <a:pt x="83" y="399"/>
                  </a:cubicBezTo>
                  <a:cubicBezTo>
                    <a:pt x="86" y="397"/>
                    <a:pt x="81" y="398"/>
                    <a:pt x="80" y="398"/>
                  </a:cubicBezTo>
                  <a:cubicBezTo>
                    <a:pt x="79" y="398"/>
                    <a:pt x="79" y="396"/>
                    <a:pt x="78" y="396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2" name="Freeform 342">
              <a:extLst>
                <a:ext uri="{FF2B5EF4-FFF2-40B4-BE49-F238E27FC236}">
                  <a16:creationId xmlns:a16="http://schemas.microsoft.com/office/drawing/2014/main" xmlns="" id="{209463D1-F0E5-42F9-A7C1-41B9BD1950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26160" y="4381156"/>
              <a:ext cx="384432" cy="538930"/>
            </a:xfrm>
            <a:custGeom>
              <a:avLst/>
              <a:gdLst>
                <a:gd name="T0" fmla="*/ 8 w 109"/>
                <a:gd name="T1" fmla="*/ 10 h 153"/>
                <a:gd name="T2" fmla="*/ 11 w 109"/>
                <a:gd name="T3" fmla="*/ 3 h 153"/>
                <a:gd name="T4" fmla="*/ 7 w 109"/>
                <a:gd name="T5" fmla="*/ 4 h 153"/>
                <a:gd name="T6" fmla="*/ 2 w 109"/>
                <a:gd name="T7" fmla="*/ 5 h 153"/>
                <a:gd name="T8" fmla="*/ 5 w 109"/>
                <a:gd name="T9" fmla="*/ 11 h 153"/>
                <a:gd name="T10" fmla="*/ 7 w 109"/>
                <a:gd name="T11" fmla="*/ 23 h 153"/>
                <a:gd name="T12" fmla="*/ 10 w 109"/>
                <a:gd name="T13" fmla="*/ 33 h 153"/>
                <a:gd name="T14" fmla="*/ 13 w 109"/>
                <a:gd name="T15" fmla="*/ 41 h 153"/>
                <a:gd name="T16" fmla="*/ 14 w 109"/>
                <a:gd name="T17" fmla="*/ 47 h 153"/>
                <a:gd name="T18" fmla="*/ 15 w 109"/>
                <a:gd name="T19" fmla="*/ 51 h 153"/>
                <a:gd name="T20" fmla="*/ 14 w 109"/>
                <a:gd name="T21" fmla="*/ 54 h 153"/>
                <a:gd name="T22" fmla="*/ 15 w 109"/>
                <a:gd name="T23" fmla="*/ 64 h 153"/>
                <a:gd name="T24" fmla="*/ 18 w 109"/>
                <a:gd name="T25" fmla="*/ 72 h 153"/>
                <a:gd name="T26" fmla="*/ 13 w 109"/>
                <a:gd name="T27" fmla="*/ 96 h 153"/>
                <a:gd name="T28" fmla="*/ 8 w 109"/>
                <a:gd name="T29" fmla="*/ 104 h 153"/>
                <a:gd name="T30" fmla="*/ 6 w 109"/>
                <a:gd name="T31" fmla="*/ 117 h 153"/>
                <a:gd name="T32" fmla="*/ 0 w 109"/>
                <a:gd name="T33" fmla="*/ 129 h 153"/>
                <a:gd name="T34" fmla="*/ 0 w 109"/>
                <a:gd name="T35" fmla="*/ 140 h 153"/>
                <a:gd name="T36" fmla="*/ 7 w 109"/>
                <a:gd name="T37" fmla="*/ 144 h 153"/>
                <a:gd name="T38" fmla="*/ 17 w 109"/>
                <a:gd name="T39" fmla="*/ 144 h 153"/>
                <a:gd name="T40" fmla="*/ 59 w 109"/>
                <a:gd name="T41" fmla="*/ 148 h 153"/>
                <a:gd name="T42" fmla="*/ 70 w 109"/>
                <a:gd name="T43" fmla="*/ 152 h 153"/>
                <a:gd name="T44" fmla="*/ 80 w 109"/>
                <a:gd name="T45" fmla="*/ 153 h 153"/>
                <a:gd name="T46" fmla="*/ 95 w 109"/>
                <a:gd name="T47" fmla="*/ 143 h 153"/>
                <a:gd name="T48" fmla="*/ 89 w 109"/>
                <a:gd name="T49" fmla="*/ 132 h 153"/>
                <a:gd name="T50" fmla="*/ 108 w 109"/>
                <a:gd name="T51" fmla="*/ 93 h 153"/>
                <a:gd name="T52" fmla="*/ 108 w 109"/>
                <a:gd name="T53" fmla="*/ 86 h 153"/>
                <a:gd name="T54" fmla="*/ 108 w 109"/>
                <a:gd name="T55" fmla="*/ 74 h 153"/>
                <a:gd name="T56" fmla="*/ 98 w 109"/>
                <a:gd name="T57" fmla="*/ 75 h 153"/>
                <a:gd name="T58" fmla="*/ 92 w 109"/>
                <a:gd name="T59" fmla="*/ 68 h 153"/>
                <a:gd name="T60" fmla="*/ 92 w 109"/>
                <a:gd name="T61" fmla="*/ 58 h 153"/>
                <a:gd name="T62" fmla="*/ 89 w 109"/>
                <a:gd name="T63" fmla="*/ 48 h 153"/>
                <a:gd name="T64" fmla="*/ 87 w 109"/>
                <a:gd name="T65" fmla="*/ 36 h 153"/>
                <a:gd name="T66" fmla="*/ 79 w 109"/>
                <a:gd name="T67" fmla="*/ 32 h 153"/>
                <a:gd name="T68" fmla="*/ 69 w 109"/>
                <a:gd name="T69" fmla="*/ 31 h 153"/>
                <a:gd name="T70" fmla="*/ 66 w 109"/>
                <a:gd name="T71" fmla="*/ 39 h 153"/>
                <a:gd name="T72" fmla="*/ 55 w 109"/>
                <a:gd name="T73" fmla="*/ 40 h 153"/>
                <a:gd name="T74" fmla="*/ 52 w 109"/>
                <a:gd name="T75" fmla="*/ 29 h 153"/>
                <a:gd name="T76" fmla="*/ 49 w 109"/>
                <a:gd name="T77" fmla="*/ 18 h 153"/>
                <a:gd name="T78" fmla="*/ 21 w 109"/>
                <a:gd name="T79" fmla="*/ 17 h 153"/>
                <a:gd name="T80" fmla="*/ 7 w 109"/>
                <a:gd name="T81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9" h="153">
                  <a:moveTo>
                    <a:pt x="5" y="12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10" y="10"/>
                    <a:pt x="8" y="7"/>
                  </a:cubicBezTo>
                  <a:cubicBezTo>
                    <a:pt x="7" y="4"/>
                    <a:pt x="11" y="3"/>
                    <a:pt x="11" y="3"/>
                  </a:cubicBezTo>
                  <a:cubicBezTo>
                    <a:pt x="11" y="3"/>
                    <a:pt x="10" y="0"/>
                    <a:pt x="7" y="2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2" y="7"/>
                    <a:pt x="1" y="8"/>
                    <a:pt x="2" y="10"/>
                  </a:cubicBezTo>
                  <a:cubicBezTo>
                    <a:pt x="2" y="10"/>
                    <a:pt x="5" y="11"/>
                    <a:pt x="5" y="11"/>
                  </a:cubicBezTo>
                  <a:lnTo>
                    <a:pt x="5" y="12"/>
                  </a:lnTo>
                  <a:close/>
                  <a:moveTo>
                    <a:pt x="7" y="23"/>
                  </a:moveTo>
                  <a:cubicBezTo>
                    <a:pt x="7" y="24"/>
                    <a:pt x="7" y="25"/>
                    <a:pt x="8" y="26"/>
                  </a:cubicBezTo>
                  <a:cubicBezTo>
                    <a:pt x="8" y="28"/>
                    <a:pt x="9" y="31"/>
                    <a:pt x="10" y="33"/>
                  </a:cubicBezTo>
                  <a:cubicBezTo>
                    <a:pt x="10" y="33"/>
                    <a:pt x="12" y="34"/>
                    <a:pt x="12" y="35"/>
                  </a:cubicBezTo>
                  <a:cubicBezTo>
                    <a:pt x="13" y="37"/>
                    <a:pt x="12" y="39"/>
                    <a:pt x="13" y="41"/>
                  </a:cubicBezTo>
                  <a:cubicBezTo>
                    <a:pt x="13" y="41"/>
                    <a:pt x="15" y="42"/>
                    <a:pt x="15" y="43"/>
                  </a:cubicBezTo>
                  <a:cubicBezTo>
                    <a:pt x="15" y="44"/>
                    <a:pt x="14" y="44"/>
                    <a:pt x="14" y="47"/>
                  </a:cubicBezTo>
                  <a:cubicBezTo>
                    <a:pt x="14" y="47"/>
                    <a:pt x="16" y="49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4" y="52"/>
                    <a:pt x="16" y="51"/>
                    <a:pt x="16" y="53"/>
                  </a:cubicBezTo>
                  <a:cubicBezTo>
                    <a:pt x="15" y="53"/>
                    <a:pt x="14" y="54"/>
                    <a:pt x="14" y="54"/>
                  </a:cubicBezTo>
                  <a:cubicBezTo>
                    <a:pt x="13" y="55"/>
                    <a:pt x="13" y="59"/>
                    <a:pt x="14" y="61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4" y="66"/>
                    <a:pt x="14" y="68"/>
                  </a:cubicBezTo>
                  <a:cubicBezTo>
                    <a:pt x="14" y="69"/>
                    <a:pt x="17" y="71"/>
                    <a:pt x="18" y="72"/>
                  </a:cubicBezTo>
                  <a:cubicBezTo>
                    <a:pt x="19" y="77"/>
                    <a:pt x="19" y="86"/>
                    <a:pt x="18" y="91"/>
                  </a:cubicBezTo>
                  <a:cubicBezTo>
                    <a:pt x="17" y="93"/>
                    <a:pt x="13" y="95"/>
                    <a:pt x="13" y="96"/>
                  </a:cubicBezTo>
                  <a:cubicBezTo>
                    <a:pt x="12" y="97"/>
                    <a:pt x="13" y="99"/>
                    <a:pt x="13" y="100"/>
                  </a:cubicBezTo>
                  <a:cubicBezTo>
                    <a:pt x="12" y="101"/>
                    <a:pt x="9" y="102"/>
                    <a:pt x="8" y="104"/>
                  </a:cubicBezTo>
                  <a:cubicBezTo>
                    <a:pt x="7" y="108"/>
                    <a:pt x="8" y="112"/>
                    <a:pt x="8" y="116"/>
                  </a:cubicBezTo>
                  <a:cubicBezTo>
                    <a:pt x="7" y="116"/>
                    <a:pt x="6" y="117"/>
                    <a:pt x="6" y="117"/>
                  </a:cubicBezTo>
                  <a:cubicBezTo>
                    <a:pt x="5" y="118"/>
                    <a:pt x="6" y="120"/>
                    <a:pt x="5" y="122"/>
                  </a:cubicBezTo>
                  <a:cubicBezTo>
                    <a:pt x="4" y="123"/>
                    <a:pt x="1" y="127"/>
                    <a:pt x="0" y="129"/>
                  </a:cubicBezTo>
                  <a:cubicBezTo>
                    <a:pt x="0" y="132"/>
                    <a:pt x="1" y="135"/>
                    <a:pt x="2" y="137"/>
                  </a:cubicBezTo>
                  <a:cubicBezTo>
                    <a:pt x="2" y="139"/>
                    <a:pt x="0" y="139"/>
                    <a:pt x="0" y="140"/>
                  </a:cubicBezTo>
                  <a:cubicBezTo>
                    <a:pt x="0" y="140"/>
                    <a:pt x="1" y="142"/>
                    <a:pt x="1" y="143"/>
                  </a:cubicBezTo>
                  <a:cubicBezTo>
                    <a:pt x="1" y="143"/>
                    <a:pt x="4" y="143"/>
                    <a:pt x="7" y="144"/>
                  </a:cubicBezTo>
                  <a:cubicBezTo>
                    <a:pt x="10" y="145"/>
                    <a:pt x="10" y="141"/>
                    <a:pt x="12" y="141"/>
                  </a:cubicBezTo>
                  <a:cubicBezTo>
                    <a:pt x="14" y="141"/>
                    <a:pt x="17" y="144"/>
                    <a:pt x="17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5" y="145"/>
                    <a:pt x="57" y="148"/>
                    <a:pt x="59" y="148"/>
                  </a:cubicBezTo>
                  <a:cubicBezTo>
                    <a:pt x="61" y="148"/>
                    <a:pt x="60" y="151"/>
                    <a:pt x="63" y="150"/>
                  </a:cubicBezTo>
                  <a:cubicBezTo>
                    <a:pt x="66" y="149"/>
                    <a:pt x="67" y="153"/>
                    <a:pt x="70" y="152"/>
                  </a:cubicBezTo>
                  <a:cubicBezTo>
                    <a:pt x="72" y="150"/>
                    <a:pt x="71" y="152"/>
                    <a:pt x="73" y="152"/>
                  </a:cubicBezTo>
                  <a:cubicBezTo>
                    <a:pt x="75" y="151"/>
                    <a:pt x="80" y="153"/>
                    <a:pt x="80" y="153"/>
                  </a:cubicBezTo>
                  <a:cubicBezTo>
                    <a:pt x="80" y="153"/>
                    <a:pt x="95" y="150"/>
                    <a:pt x="101" y="150"/>
                  </a:cubicBezTo>
                  <a:cubicBezTo>
                    <a:pt x="96" y="150"/>
                    <a:pt x="99" y="146"/>
                    <a:pt x="95" y="143"/>
                  </a:cubicBezTo>
                  <a:cubicBezTo>
                    <a:pt x="91" y="139"/>
                    <a:pt x="92" y="141"/>
                    <a:pt x="91" y="137"/>
                  </a:cubicBezTo>
                  <a:cubicBezTo>
                    <a:pt x="90" y="133"/>
                    <a:pt x="89" y="132"/>
                    <a:pt x="89" y="132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8" y="93"/>
                    <a:pt x="108" y="92"/>
                    <a:pt x="108" y="90"/>
                  </a:cubicBezTo>
                  <a:cubicBezTo>
                    <a:pt x="108" y="88"/>
                    <a:pt x="108" y="87"/>
                    <a:pt x="108" y="86"/>
                  </a:cubicBezTo>
                  <a:cubicBezTo>
                    <a:pt x="107" y="84"/>
                    <a:pt x="109" y="83"/>
                    <a:pt x="109" y="81"/>
                  </a:cubicBezTo>
                  <a:cubicBezTo>
                    <a:pt x="109" y="78"/>
                    <a:pt x="108" y="74"/>
                    <a:pt x="108" y="74"/>
                  </a:cubicBezTo>
                  <a:cubicBezTo>
                    <a:pt x="108" y="74"/>
                    <a:pt x="103" y="74"/>
                    <a:pt x="102" y="74"/>
                  </a:cubicBezTo>
                  <a:cubicBezTo>
                    <a:pt x="100" y="74"/>
                    <a:pt x="99" y="73"/>
                    <a:pt x="98" y="75"/>
                  </a:cubicBezTo>
                  <a:cubicBezTo>
                    <a:pt x="97" y="76"/>
                    <a:pt x="96" y="76"/>
                    <a:pt x="94" y="74"/>
                  </a:cubicBezTo>
                  <a:cubicBezTo>
                    <a:pt x="92" y="73"/>
                    <a:pt x="93" y="71"/>
                    <a:pt x="92" y="68"/>
                  </a:cubicBezTo>
                  <a:cubicBezTo>
                    <a:pt x="92" y="66"/>
                    <a:pt x="92" y="65"/>
                    <a:pt x="93" y="64"/>
                  </a:cubicBezTo>
                  <a:cubicBezTo>
                    <a:pt x="94" y="62"/>
                    <a:pt x="94" y="60"/>
                    <a:pt x="92" y="58"/>
                  </a:cubicBezTo>
                  <a:cubicBezTo>
                    <a:pt x="90" y="57"/>
                    <a:pt x="92" y="56"/>
                    <a:pt x="90" y="53"/>
                  </a:cubicBezTo>
                  <a:cubicBezTo>
                    <a:pt x="89" y="51"/>
                    <a:pt x="89" y="50"/>
                    <a:pt x="89" y="48"/>
                  </a:cubicBezTo>
                  <a:cubicBezTo>
                    <a:pt x="88" y="45"/>
                    <a:pt x="90" y="43"/>
                    <a:pt x="88" y="42"/>
                  </a:cubicBezTo>
                  <a:cubicBezTo>
                    <a:pt x="86" y="41"/>
                    <a:pt x="88" y="38"/>
                    <a:pt x="87" y="36"/>
                  </a:cubicBezTo>
                  <a:cubicBezTo>
                    <a:pt x="86" y="32"/>
                    <a:pt x="79" y="34"/>
                    <a:pt x="79" y="34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29"/>
                    <a:pt x="78" y="31"/>
                    <a:pt x="74" y="31"/>
                  </a:cubicBezTo>
                  <a:cubicBezTo>
                    <a:pt x="71" y="31"/>
                    <a:pt x="70" y="30"/>
                    <a:pt x="69" y="31"/>
                  </a:cubicBezTo>
                  <a:cubicBezTo>
                    <a:pt x="67" y="33"/>
                    <a:pt x="68" y="37"/>
                    <a:pt x="69" y="38"/>
                  </a:cubicBezTo>
                  <a:cubicBezTo>
                    <a:pt x="70" y="39"/>
                    <a:pt x="67" y="41"/>
                    <a:pt x="66" y="39"/>
                  </a:cubicBezTo>
                  <a:cubicBezTo>
                    <a:pt x="64" y="38"/>
                    <a:pt x="63" y="41"/>
                    <a:pt x="61" y="41"/>
                  </a:cubicBezTo>
                  <a:cubicBezTo>
                    <a:pt x="59" y="41"/>
                    <a:pt x="57" y="42"/>
                    <a:pt x="55" y="40"/>
                  </a:cubicBezTo>
                  <a:cubicBezTo>
                    <a:pt x="54" y="38"/>
                    <a:pt x="53" y="39"/>
                    <a:pt x="53" y="36"/>
                  </a:cubicBezTo>
                  <a:cubicBezTo>
                    <a:pt x="52" y="32"/>
                    <a:pt x="53" y="31"/>
                    <a:pt x="52" y="29"/>
                  </a:cubicBezTo>
                  <a:cubicBezTo>
                    <a:pt x="51" y="26"/>
                    <a:pt x="52" y="25"/>
                    <a:pt x="51" y="23"/>
                  </a:cubicBezTo>
                  <a:cubicBezTo>
                    <a:pt x="51" y="22"/>
                    <a:pt x="49" y="18"/>
                    <a:pt x="49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25" y="18"/>
                    <a:pt x="21" y="17"/>
                  </a:cubicBezTo>
                  <a:cubicBezTo>
                    <a:pt x="17" y="17"/>
                    <a:pt x="14" y="18"/>
                    <a:pt x="12" y="20"/>
                  </a:cubicBezTo>
                  <a:cubicBezTo>
                    <a:pt x="10" y="22"/>
                    <a:pt x="7" y="23"/>
                    <a:pt x="7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3" name="Freeform 343">
              <a:extLst>
                <a:ext uri="{FF2B5EF4-FFF2-40B4-BE49-F238E27FC236}">
                  <a16:creationId xmlns:a16="http://schemas.microsoft.com/office/drawing/2014/main" xmlns="" id="{D889FB6E-67E5-48DB-83B5-9354BE3119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26160" y="4381156"/>
              <a:ext cx="384432" cy="538930"/>
            </a:xfrm>
            <a:custGeom>
              <a:avLst/>
              <a:gdLst>
                <a:gd name="T0" fmla="*/ 8 w 109"/>
                <a:gd name="T1" fmla="*/ 10 h 153"/>
                <a:gd name="T2" fmla="*/ 11 w 109"/>
                <a:gd name="T3" fmla="*/ 3 h 153"/>
                <a:gd name="T4" fmla="*/ 7 w 109"/>
                <a:gd name="T5" fmla="*/ 4 h 153"/>
                <a:gd name="T6" fmla="*/ 2 w 109"/>
                <a:gd name="T7" fmla="*/ 5 h 153"/>
                <a:gd name="T8" fmla="*/ 5 w 109"/>
                <a:gd name="T9" fmla="*/ 11 h 153"/>
                <a:gd name="T10" fmla="*/ 7 w 109"/>
                <a:gd name="T11" fmla="*/ 23 h 153"/>
                <a:gd name="T12" fmla="*/ 10 w 109"/>
                <a:gd name="T13" fmla="*/ 33 h 153"/>
                <a:gd name="T14" fmla="*/ 13 w 109"/>
                <a:gd name="T15" fmla="*/ 41 h 153"/>
                <a:gd name="T16" fmla="*/ 14 w 109"/>
                <a:gd name="T17" fmla="*/ 47 h 153"/>
                <a:gd name="T18" fmla="*/ 15 w 109"/>
                <a:gd name="T19" fmla="*/ 51 h 153"/>
                <a:gd name="T20" fmla="*/ 14 w 109"/>
                <a:gd name="T21" fmla="*/ 54 h 153"/>
                <a:gd name="T22" fmla="*/ 15 w 109"/>
                <a:gd name="T23" fmla="*/ 64 h 153"/>
                <a:gd name="T24" fmla="*/ 18 w 109"/>
                <a:gd name="T25" fmla="*/ 72 h 153"/>
                <a:gd name="T26" fmla="*/ 13 w 109"/>
                <a:gd name="T27" fmla="*/ 96 h 153"/>
                <a:gd name="T28" fmla="*/ 8 w 109"/>
                <a:gd name="T29" fmla="*/ 104 h 153"/>
                <a:gd name="T30" fmla="*/ 6 w 109"/>
                <a:gd name="T31" fmla="*/ 117 h 153"/>
                <a:gd name="T32" fmla="*/ 0 w 109"/>
                <a:gd name="T33" fmla="*/ 129 h 153"/>
                <a:gd name="T34" fmla="*/ 0 w 109"/>
                <a:gd name="T35" fmla="*/ 140 h 153"/>
                <a:gd name="T36" fmla="*/ 7 w 109"/>
                <a:gd name="T37" fmla="*/ 144 h 153"/>
                <a:gd name="T38" fmla="*/ 17 w 109"/>
                <a:gd name="T39" fmla="*/ 144 h 153"/>
                <a:gd name="T40" fmla="*/ 59 w 109"/>
                <a:gd name="T41" fmla="*/ 148 h 153"/>
                <a:gd name="T42" fmla="*/ 70 w 109"/>
                <a:gd name="T43" fmla="*/ 152 h 153"/>
                <a:gd name="T44" fmla="*/ 80 w 109"/>
                <a:gd name="T45" fmla="*/ 153 h 153"/>
                <a:gd name="T46" fmla="*/ 95 w 109"/>
                <a:gd name="T47" fmla="*/ 143 h 153"/>
                <a:gd name="T48" fmla="*/ 89 w 109"/>
                <a:gd name="T49" fmla="*/ 132 h 153"/>
                <a:gd name="T50" fmla="*/ 108 w 109"/>
                <a:gd name="T51" fmla="*/ 93 h 153"/>
                <a:gd name="T52" fmla="*/ 108 w 109"/>
                <a:gd name="T53" fmla="*/ 86 h 153"/>
                <a:gd name="T54" fmla="*/ 108 w 109"/>
                <a:gd name="T55" fmla="*/ 74 h 153"/>
                <a:gd name="T56" fmla="*/ 98 w 109"/>
                <a:gd name="T57" fmla="*/ 75 h 153"/>
                <a:gd name="T58" fmla="*/ 92 w 109"/>
                <a:gd name="T59" fmla="*/ 68 h 153"/>
                <a:gd name="T60" fmla="*/ 92 w 109"/>
                <a:gd name="T61" fmla="*/ 58 h 153"/>
                <a:gd name="T62" fmla="*/ 89 w 109"/>
                <a:gd name="T63" fmla="*/ 48 h 153"/>
                <a:gd name="T64" fmla="*/ 87 w 109"/>
                <a:gd name="T65" fmla="*/ 36 h 153"/>
                <a:gd name="T66" fmla="*/ 79 w 109"/>
                <a:gd name="T67" fmla="*/ 32 h 153"/>
                <a:gd name="T68" fmla="*/ 69 w 109"/>
                <a:gd name="T69" fmla="*/ 31 h 153"/>
                <a:gd name="T70" fmla="*/ 66 w 109"/>
                <a:gd name="T71" fmla="*/ 39 h 153"/>
                <a:gd name="T72" fmla="*/ 55 w 109"/>
                <a:gd name="T73" fmla="*/ 40 h 153"/>
                <a:gd name="T74" fmla="*/ 52 w 109"/>
                <a:gd name="T75" fmla="*/ 29 h 153"/>
                <a:gd name="T76" fmla="*/ 49 w 109"/>
                <a:gd name="T77" fmla="*/ 18 h 153"/>
                <a:gd name="T78" fmla="*/ 21 w 109"/>
                <a:gd name="T79" fmla="*/ 17 h 153"/>
                <a:gd name="T80" fmla="*/ 7 w 109"/>
                <a:gd name="T81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9" h="153">
                  <a:moveTo>
                    <a:pt x="5" y="12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10" y="10"/>
                    <a:pt x="8" y="7"/>
                  </a:cubicBezTo>
                  <a:cubicBezTo>
                    <a:pt x="7" y="4"/>
                    <a:pt x="11" y="3"/>
                    <a:pt x="11" y="3"/>
                  </a:cubicBezTo>
                  <a:cubicBezTo>
                    <a:pt x="11" y="3"/>
                    <a:pt x="10" y="0"/>
                    <a:pt x="7" y="2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2" y="7"/>
                    <a:pt x="1" y="8"/>
                    <a:pt x="2" y="10"/>
                  </a:cubicBezTo>
                  <a:cubicBezTo>
                    <a:pt x="2" y="10"/>
                    <a:pt x="5" y="11"/>
                    <a:pt x="5" y="11"/>
                  </a:cubicBezTo>
                  <a:lnTo>
                    <a:pt x="5" y="12"/>
                  </a:lnTo>
                  <a:close/>
                  <a:moveTo>
                    <a:pt x="7" y="23"/>
                  </a:moveTo>
                  <a:cubicBezTo>
                    <a:pt x="7" y="24"/>
                    <a:pt x="7" y="25"/>
                    <a:pt x="8" y="26"/>
                  </a:cubicBezTo>
                  <a:cubicBezTo>
                    <a:pt x="8" y="28"/>
                    <a:pt x="9" y="31"/>
                    <a:pt x="10" y="33"/>
                  </a:cubicBezTo>
                  <a:cubicBezTo>
                    <a:pt x="10" y="33"/>
                    <a:pt x="12" y="34"/>
                    <a:pt x="12" y="35"/>
                  </a:cubicBezTo>
                  <a:cubicBezTo>
                    <a:pt x="13" y="37"/>
                    <a:pt x="12" y="39"/>
                    <a:pt x="13" y="41"/>
                  </a:cubicBezTo>
                  <a:cubicBezTo>
                    <a:pt x="13" y="41"/>
                    <a:pt x="15" y="42"/>
                    <a:pt x="15" y="43"/>
                  </a:cubicBezTo>
                  <a:cubicBezTo>
                    <a:pt x="15" y="44"/>
                    <a:pt x="14" y="44"/>
                    <a:pt x="14" y="47"/>
                  </a:cubicBezTo>
                  <a:cubicBezTo>
                    <a:pt x="14" y="47"/>
                    <a:pt x="16" y="49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4" y="52"/>
                    <a:pt x="16" y="51"/>
                    <a:pt x="16" y="53"/>
                  </a:cubicBezTo>
                  <a:cubicBezTo>
                    <a:pt x="15" y="53"/>
                    <a:pt x="14" y="54"/>
                    <a:pt x="14" y="54"/>
                  </a:cubicBezTo>
                  <a:cubicBezTo>
                    <a:pt x="13" y="55"/>
                    <a:pt x="13" y="59"/>
                    <a:pt x="14" y="61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4" y="66"/>
                    <a:pt x="14" y="68"/>
                  </a:cubicBezTo>
                  <a:cubicBezTo>
                    <a:pt x="14" y="69"/>
                    <a:pt x="17" y="71"/>
                    <a:pt x="18" y="72"/>
                  </a:cubicBezTo>
                  <a:cubicBezTo>
                    <a:pt x="19" y="77"/>
                    <a:pt x="19" y="86"/>
                    <a:pt x="18" y="91"/>
                  </a:cubicBezTo>
                  <a:cubicBezTo>
                    <a:pt x="17" y="93"/>
                    <a:pt x="13" y="95"/>
                    <a:pt x="13" y="96"/>
                  </a:cubicBezTo>
                  <a:cubicBezTo>
                    <a:pt x="12" y="97"/>
                    <a:pt x="13" y="99"/>
                    <a:pt x="13" y="100"/>
                  </a:cubicBezTo>
                  <a:cubicBezTo>
                    <a:pt x="12" y="101"/>
                    <a:pt x="9" y="102"/>
                    <a:pt x="8" y="104"/>
                  </a:cubicBezTo>
                  <a:cubicBezTo>
                    <a:pt x="7" y="108"/>
                    <a:pt x="8" y="112"/>
                    <a:pt x="8" y="116"/>
                  </a:cubicBezTo>
                  <a:cubicBezTo>
                    <a:pt x="7" y="116"/>
                    <a:pt x="6" y="117"/>
                    <a:pt x="6" y="117"/>
                  </a:cubicBezTo>
                  <a:cubicBezTo>
                    <a:pt x="5" y="118"/>
                    <a:pt x="6" y="120"/>
                    <a:pt x="5" y="122"/>
                  </a:cubicBezTo>
                  <a:cubicBezTo>
                    <a:pt x="4" y="123"/>
                    <a:pt x="1" y="127"/>
                    <a:pt x="0" y="129"/>
                  </a:cubicBezTo>
                  <a:cubicBezTo>
                    <a:pt x="0" y="132"/>
                    <a:pt x="1" y="135"/>
                    <a:pt x="2" y="137"/>
                  </a:cubicBezTo>
                  <a:cubicBezTo>
                    <a:pt x="2" y="139"/>
                    <a:pt x="0" y="139"/>
                    <a:pt x="0" y="140"/>
                  </a:cubicBezTo>
                  <a:cubicBezTo>
                    <a:pt x="0" y="140"/>
                    <a:pt x="1" y="142"/>
                    <a:pt x="1" y="143"/>
                  </a:cubicBezTo>
                  <a:cubicBezTo>
                    <a:pt x="1" y="143"/>
                    <a:pt x="4" y="143"/>
                    <a:pt x="7" y="144"/>
                  </a:cubicBezTo>
                  <a:cubicBezTo>
                    <a:pt x="10" y="145"/>
                    <a:pt x="10" y="141"/>
                    <a:pt x="12" y="141"/>
                  </a:cubicBezTo>
                  <a:cubicBezTo>
                    <a:pt x="14" y="141"/>
                    <a:pt x="17" y="144"/>
                    <a:pt x="17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5" y="145"/>
                    <a:pt x="57" y="148"/>
                    <a:pt x="59" y="148"/>
                  </a:cubicBezTo>
                  <a:cubicBezTo>
                    <a:pt x="61" y="148"/>
                    <a:pt x="60" y="151"/>
                    <a:pt x="63" y="150"/>
                  </a:cubicBezTo>
                  <a:cubicBezTo>
                    <a:pt x="66" y="149"/>
                    <a:pt x="67" y="153"/>
                    <a:pt x="70" y="152"/>
                  </a:cubicBezTo>
                  <a:cubicBezTo>
                    <a:pt x="72" y="150"/>
                    <a:pt x="71" y="152"/>
                    <a:pt x="73" y="152"/>
                  </a:cubicBezTo>
                  <a:cubicBezTo>
                    <a:pt x="75" y="151"/>
                    <a:pt x="80" y="153"/>
                    <a:pt x="80" y="153"/>
                  </a:cubicBezTo>
                  <a:cubicBezTo>
                    <a:pt x="80" y="153"/>
                    <a:pt x="95" y="150"/>
                    <a:pt x="101" y="150"/>
                  </a:cubicBezTo>
                  <a:cubicBezTo>
                    <a:pt x="96" y="150"/>
                    <a:pt x="99" y="146"/>
                    <a:pt x="95" y="143"/>
                  </a:cubicBezTo>
                  <a:cubicBezTo>
                    <a:pt x="91" y="139"/>
                    <a:pt x="92" y="141"/>
                    <a:pt x="91" y="137"/>
                  </a:cubicBezTo>
                  <a:cubicBezTo>
                    <a:pt x="90" y="133"/>
                    <a:pt x="89" y="132"/>
                    <a:pt x="89" y="132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8" y="93"/>
                    <a:pt x="108" y="92"/>
                    <a:pt x="108" y="90"/>
                  </a:cubicBezTo>
                  <a:cubicBezTo>
                    <a:pt x="108" y="88"/>
                    <a:pt x="108" y="87"/>
                    <a:pt x="108" y="86"/>
                  </a:cubicBezTo>
                  <a:cubicBezTo>
                    <a:pt x="107" y="84"/>
                    <a:pt x="109" y="83"/>
                    <a:pt x="109" y="81"/>
                  </a:cubicBezTo>
                  <a:cubicBezTo>
                    <a:pt x="109" y="78"/>
                    <a:pt x="108" y="74"/>
                    <a:pt x="108" y="74"/>
                  </a:cubicBezTo>
                  <a:cubicBezTo>
                    <a:pt x="108" y="74"/>
                    <a:pt x="103" y="74"/>
                    <a:pt x="102" y="74"/>
                  </a:cubicBezTo>
                  <a:cubicBezTo>
                    <a:pt x="100" y="74"/>
                    <a:pt x="99" y="73"/>
                    <a:pt x="98" y="75"/>
                  </a:cubicBezTo>
                  <a:cubicBezTo>
                    <a:pt x="97" y="76"/>
                    <a:pt x="96" y="76"/>
                    <a:pt x="94" y="74"/>
                  </a:cubicBezTo>
                  <a:cubicBezTo>
                    <a:pt x="92" y="73"/>
                    <a:pt x="93" y="71"/>
                    <a:pt x="92" y="68"/>
                  </a:cubicBezTo>
                  <a:cubicBezTo>
                    <a:pt x="92" y="66"/>
                    <a:pt x="92" y="65"/>
                    <a:pt x="93" y="64"/>
                  </a:cubicBezTo>
                  <a:cubicBezTo>
                    <a:pt x="94" y="62"/>
                    <a:pt x="94" y="60"/>
                    <a:pt x="92" y="58"/>
                  </a:cubicBezTo>
                  <a:cubicBezTo>
                    <a:pt x="90" y="57"/>
                    <a:pt x="92" y="56"/>
                    <a:pt x="90" y="53"/>
                  </a:cubicBezTo>
                  <a:cubicBezTo>
                    <a:pt x="89" y="51"/>
                    <a:pt x="89" y="50"/>
                    <a:pt x="89" y="48"/>
                  </a:cubicBezTo>
                  <a:cubicBezTo>
                    <a:pt x="88" y="45"/>
                    <a:pt x="90" y="43"/>
                    <a:pt x="88" y="42"/>
                  </a:cubicBezTo>
                  <a:cubicBezTo>
                    <a:pt x="86" y="41"/>
                    <a:pt x="88" y="38"/>
                    <a:pt x="87" y="36"/>
                  </a:cubicBezTo>
                  <a:cubicBezTo>
                    <a:pt x="86" y="32"/>
                    <a:pt x="79" y="34"/>
                    <a:pt x="79" y="34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29"/>
                    <a:pt x="78" y="31"/>
                    <a:pt x="74" y="31"/>
                  </a:cubicBezTo>
                  <a:cubicBezTo>
                    <a:pt x="71" y="31"/>
                    <a:pt x="70" y="30"/>
                    <a:pt x="69" y="31"/>
                  </a:cubicBezTo>
                  <a:cubicBezTo>
                    <a:pt x="67" y="33"/>
                    <a:pt x="68" y="37"/>
                    <a:pt x="69" y="38"/>
                  </a:cubicBezTo>
                  <a:cubicBezTo>
                    <a:pt x="70" y="39"/>
                    <a:pt x="67" y="41"/>
                    <a:pt x="66" y="39"/>
                  </a:cubicBezTo>
                  <a:cubicBezTo>
                    <a:pt x="64" y="38"/>
                    <a:pt x="63" y="41"/>
                    <a:pt x="61" y="41"/>
                  </a:cubicBezTo>
                  <a:cubicBezTo>
                    <a:pt x="59" y="41"/>
                    <a:pt x="57" y="42"/>
                    <a:pt x="55" y="40"/>
                  </a:cubicBezTo>
                  <a:cubicBezTo>
                    <a:pt x="54" y="38"/>
                    <a:pt x="53" y="39"/>
                    <a:pt x="53" y="36"/>
                  </a:cubicBezTo>
                  <a:cubicBezTo>
                    <a:pt x="52" y="32"/>
                    <a:pt x="53" y="31"/>
                    <a:pt x="52" y="29"/>
                  </a:cubicBezTo>
                  <a:cubicBezTo>
                    <a:pt x="51" y="26"/>
                    <a:pt x="52" y="25"/>
                    <a:pt x="51" y="23"/>
                  </a:cubicBezTo>
                  <a:cubicBezTo>
                    <a:pt x="51" y="22"/>
                    <a:pt x="49" y="18"/>
                    <a:pt x="49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25" y="18"/>
                    <a:pt x="21" y="17"/>
                  </a:cubicBezTo>
                  <a:cubicBezTo>
                    <a:pt x="17" y="17"/>
                    <a:pt x="14" y="18"/>
                    <a:pt x="12" y="20"/>
                  </a:cubicBezTo>
                  <a:cubicBezTo>
                    <a:pt x="10" y="22"/>
                    <a:pt x="7" y="23"/>
                    <a:pt x="7" y="23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4" name="Freeform 344">
              <a:extLst>
                <a:ext uri="{FF2B5EF4-FFF2-40B4-BE49-F238E27FC236}">
                  <a16:creationId xmlns:a16="http://schemas.microsoft.com/office/drawing/2014/main" xmlns="" id="{42921F9C-3B7D-4FFE-9253-C0DA457CF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0770" y="2554186"/>
              <a:ext cx="10778" cy="14371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4 h 4"/>
                <a:gd name="T4" fmla="*/ 0 w 3"/>
                <a:gd name="T5" fmla="*/ 2 h 4"/>
                <a:gd name="T6" fmla="*/ 3 w 3"/>
                <a:gd name="T7" fmla="*/ 2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0"/>
                    <a:pt x="3" y="2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5" name="Freeform 345">
              <a:extLst>
                <a:ext uri="{FF2B5EF4-FFF2-40B4-BE49-F238E27FC236}">
                  <a16:creationId xmlns:a16="http://schemas.microsoft.com/office/drawing/2014/main" xmlns="" id="{9AA6FE0A-B945-4C62-898D-2001AA8D8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0770" y="2554186"/>
              <a:ext cx="10778" cy="14371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4 h 4"/>
                <a:gd name="T4" fmla="*/ 0 w 3"/>
                <a:gd name="T5" fmla="*/ 2 h 4"/>
                <a:gd name="T6" fmla="*/ 3 w 3"/>
                <a:gd name="T7" fmla="*/ 2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0"/>
                    <a:pt x="3" y="2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6" name="Freeform 346">
              <a:extLst>
                <a:ext uri="{FF2B5EF4-FFF2-40B4-BE49-F238E27FC236}">
                  <a16:creationId xmlns:a16="http://schemas.microsoft.com/office/drawing/2014/main" xmlns="" id="{A8F39DAE-676B-416C-B6EF-A9FA3FA87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364" y="2787722"/>
              <a:ext cx="596408" cy="714979"/>
            </a:xfrm>
            <a:custGeom>
              <a:avLst/>
              <a:gdLst>
                <a:gd name="T0" fmla="*/ 122 w 169"/>
                <a:gd name="T1" fmla="*/ 189 h 203"/>
                <a:gd name="T2" fmla="*/ 105 w 169"/>
                <a:gd name="T3" fmla="*/ 200 h 203"/>
                <a:gd name="T4" fmla="*/ 96 w 169"/>
                <a:gd name="T5" fmla="*/ 197 h 203"/>
                <a:gd name="T6" fmla="*/ 93 w 169"/>
                <a:gd name="T7" fmla="*/ 187 h 203"/>
                <a:gd name="T8" fmla="*/ 84 w 169"/>
                <a:gd name="T9" fmla="*/ 180 h 203"/>
                <a:gd name="T10" fmla="*/ 0 w 169"/>
                <a:gd name="T11" fmla="*/ 116 h 203"/>
                <a:gd name="T12" fmla="*/ 0 w 169"/>
                <a:gd name="T13" fmla="*/ 100 h 203"/>
                <a:gd name="T14" fmla="*/ 7 w 169"/>
                <a:gd name="T15" fmla="*/ 93 h 203"/>
                <a:gd name="T16" fmla="*/ 22 w 169"/>
                <a:gd name="T17" fmla="*/ 86 h 203"/>
                <a:gd name="T18" fmla="*/ 34 w 169"/>
                <a:gd name="T19" fmla="*/ 80 h 203"/>
                <a:gd name="T20" fmla="*/ 46 w 169"/>
                <a:gd name="T21" fmla="*/ 68 h 203"/>
                <a:gd name="T22" fmla="*/ 52 w 169"/>
                <a:gd name="T23" fmla="*/ 58 h 203"/>
                <a:gd name="T24" fmla="*/ 56 w 169"/>
                <a:gd name="T25" fmla="*/ 47 h 203"/>
                <a:gd name="T26" fmla="*/ 52 w 169"/>
                <a:gd name="T27" fmla="*/ 36 h 203"/>
                <a:gd name="T28" fmla="*/ 51 w 169"/>
                <a:gd name="T29" fmla="*/ 22 h 203"/>
                <a:gd name="T30" fmla="*/ 57 w 169"/>
                <a:gd name="T31" fmla="*/ 21 h 203"/>
                <a:gd name="T32" fmla="*/ 70 w 169"/>
                <a:gd name="T33" fmla="*/ 13 h 203"/>
                <a:gd name="T34" fmla="*/ 79 w 169"/>
                <a:gd name="T35" fmla="*/ 9 h 203"/>
                <a:gd name="T36" fmla="*/ 85 w 169"/>
                <a:gd name="T37" fmla="*/ 5 h 203"/>
                <a:gd name="T38" fmla="*/ 94 w 169"/>
                <a:gd name="T39" fmla="*/ 5 h 203"/>
                <a:gd name="T40" fmla="*/ 115 w 169"/>
                <a:gd name="T41" fmla="*/ 2 h 203"/>
                <a:gd name="T42" fmla="*/ 119 w 169"/>
                <a:gd name="T43" fmla="*/ 2 h 203"/>
                <a:gd name="T44" fmla="*/ 124 w 169"/>
                <a:gd name="T45" fmla="*/ 1 h 203"/>
                <a:gd name="T46" fmla="*/ 132 w 169"/>
                <a:gd name="T47" fmla="*/ 5 h 203"/>
                <a:gd name="T48" fmla="*/ 135 w 169"/>
                <a:gd name="T49" fmla="*/ 1 h 203"/>
                <a:gd name="T50" fmla="*/ 139 w 169"/>
                <a:gd name="T51" fmla="*/ 10 h 203"/>
                <a:gd name="T52" fmla="*/ 142 w 169"/>
                <a:gd name="T53" fmla="*/ 24 h 203"/>
                <a:gd name="T54" fmla="*/ 136 w 169"/>
                <a:gd name="T55" fmla="*/ 34 h 203"/>
                <a:gd name="T56" fmla="*/ 134 w 169"/>
                <a:gd name="T57" fmla="*/ 46 h 203"/>
                <a:gd name="T58" fmla="*/ 140 w 169"/>
                <a:gd name="T59" fmla="*/ 55 h 203"/>
                <a:gd name="T60" fmla="*/ 148 w 169"/>
                <a:gd name="T61" fmla="*/ 76 h 203"/>
                <a:gd name="T62" fmla="*/ 148 w 169"/>
                <a:gd name="T63" fmla="*/ 81 h 203"/>
                <a:gd name="T64" fmla="*/ 150 w 169"/>
                <a:gd name="T65" fmla="*/ 102 h 203"/>
                <a:gd name="T66" fmla="*/ 148 w 169"/>
                <a:gd name="T67" fmla="*/ 108 h 203"/>
                <a:gd name="T68" fmla="*/ 142 w 169"/>
                <a:gd name="T69" fmla="*/ 124 h 203"/>
                <a:gd name="T70" fmla="*/ 148 w 169"/>
                <a:gd name="T71" fmla="*/ 134 h 203"/>
                <a:gd name="T72" fmla="*/ 154 w 169"/>
                <a:gd name="T73" fmla="*/ 145 h 203"/>
                <a:gd name="T74" fmla="*/ 164 w 169"/>
                <a:gd name="T75" fmla="*/ 1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9" h="203">
                  <a:moveTo>
                    <a:pt x="169" y="154"/>
                  </a:moveTo>
                  <a:cubicBezTo>
                    <a:pt x="122" y="189"/>
                    <a:pt x="122" y="189"/>
                    <a:pt x="122" y="189"/>
                  </a:cubicBezTo>
                  <a:cubicBezTo>
                    <a:pt x="117" y="198"/>
                    <a:pt x="117" y="198"/>
                    <a:pt x="117" y="198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5" y="200"/>
                    <a:pt x="96" y="203"/>
                    <a:pt x="96" y="202"/>
                  </a:cubicBezTo>
                  <a:cubicBezTo>
                    <a:pt x="97" y="201"/>
                    <a:pt x="97" y="199"/>
                    <a:pt x="96" y="197"/>
                  </a:cubicBezTo>
                  <a:cubicBezTo>
                    <a:pt x="95" y="195"/>
                    <a:pt x="95" y="196"/>
                    <a:pt x="96" y="192"/>
                  </a:cubicBezTo>
                  <a:cubicBezTo>
                    <a:pt x="97" y="188"/>
                    <a:pt x="95" y="189"/>
                    <a:pt x="93" y="187"/>
                  </a:cubicBezTo>
                  <a:cubicBezTo>
                    <a:pt x="91" y="186"/>
                    <a:pt x="89" y="186"/>
                    <a:pt x="87" y="184"/>
                  </a:cubicBezTo>
                  <a:cubicBezTo>
                    <a:pt x="84" y="183"/>
                    <a:pt x="84" y="180"/>
                    <a:pt x="84" y="180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1" y="99"/>
                    <a:pt x="2" y="97"/>
                  </a:cubicBezTo>
                  <a:cubicBezTo>
                    <a:pt x="4" y="96"/>
                    <a:pt x="5" y="94"/>
                    <a:pt x="7" y="93"/>
                  </a:cubicBezTo>
                  <a:cubicBezTo>
                    <a:pt x="8" y="91"/>
                    <a:pt x="10" y="90"/>
                    <a:pt x="13" y="89"/>
                  </a:cubicBezTo>
                  <a:cubicBezTo>
                    <a:pt x="17" y="89"/>
                    <a:pt x="20" y="89"/>
                    <a:pt x="22" y="86"/>
                  </a:cubicBezTo>
                  <a:cubicBezTo>
                    <a:pt x="25" y="82"/>
                    <a:pt x="25" y="84"/>
                    <a:pt x="28" y="84"/>
                  </a:cubicBezTo>
                  <a:cubicBezTo>
                    <a:pt x="30" y="83"/>
                    <a:pt x="30" y="82"/>
                    <a:pt x="34" y="80"/>
                  </a:cubicBezTo>
                  <a:cubicBezTo>
                    <a:pt x="37" y="78"/>
                    <a:pt x="40" y="70"/>
                    <a:pt x="40" y="70"/>
                  </a:cubicBezTo>
                  <a:cubicBezTo>
                    <a:pt x="40" y="70"/>
                    <a:pt x="43" y="70"/>
                    <a:pt x="46" y="68"/>
                  </a:cubicBezTo>
                  <a:cubicBezTo>
                    <a:pt x="48" y="66"/>
                    <a:pt x="47" y="66"/>
                    <a:pt x="47" y="63"/>
                  </a:cubicBezTo>
                  <a:cubicBezTo>
                    <a:pt x="47" y="60"/>
                    <a:pt x="52" y="60"/>
                    <a:pt x="52" y="58"/>
                  </a:cubicBezTo>
                  <a:cubicBezTo>
                    <a:pt x="52" y="55"/>
                    <a:pt x="57" y="54"/>
                    <a:pt x="58" y="52"/>
                  </a:cubicBezTo>
                  <a:cubicBezTo>
                    <a:pt x="60" y="51"/>
                    <a:pt x="58" y="49"/>
                    <a:pt x="56" y="47"/>
                  </a:cubicBezTo>
                  <a:cubicBezTo>
                    <a:pt x="55" y="44"/>
                    <a:pt x="55" y="44"/>
                    <a:pt x="55" y="41"/>
                  </a:cubicBezTo>
                  <a:cubicBezTo>
                    <a:pt x="55" y="38"/>
                    <a:pt x="52" y="39"/>
                    <a:pt x="52" y="36"/>
                  </a:cubicBezTo>
                  <a:cubicBezTo>
                    <a:pt x="52" y="33"/>
                    <a:pt x="53" y="31"/>
                    <a:pt x="54" y="28"/>
                  </a:cubicBezTo>
                  <a:cubicBezTo>
                    <a:pt x="54" y="26"/>
                    <a:pt x="51" y="22"/>
                    <a:pt x="51" y="22"/>
                  </a:cubicBezTo>
                  <a:cubicBezTo>
                    <a:pt x="52" y="22"/>
                    <a:pt x="53" y="21"/>
                    <a:pt x="54" y="21"/>
                  </a:cubicBezTo>
                  <a:cubicBezTo>
                    <a:pt x="55" y="20"/>
                    <a:pt x="56" y="21"/>
                    <a:pt x="57" y="21"/>
                  </a:cubicBezTo>
                  <a:cubicBezTo>
                    <a:pt x="59" y="19"/>
                    <a:pt x="60" y="15"/>
                    <a:pt x="63" y="14"/>
                  </a:cubicBezTo>
                  <a:cubicBezTo>
                    <a:pt x="66" y="13"/>
                    <a:pt x="68" y="14"/>
                    <a:pt x="70" y="13"/>
                  </a:cubicBezTo>
                  <a:cubicBezTo>
                    <a:pt x="72" y="13"/>
                    <a:pt x="73" y="10"/>
                    <a:pt x="74" y="9"/>
                  </a:cubicBezTo>
                  <a:cubicBezTo>
                    <a:pt x="76" y="9"/>
                    <a:pt x="78" y="10"/>
                    <a:pt x="79" y="9"/>
                  </a:cubicBezTo>
                  <a:cubicBezTo>
                    <a:pt x="79" y="9"/>
                    <a:pt x="79" y="7"/>
                    <a:pt x="80" y="7"/>
                  </a:cubicBezTo>
                  <a:cubicBezTo>
                    <a:pt x="81" y="6"/>
                    <a:pt x="83" y="6"/>
                    <a:pt x="85" y="5"/>
                  </a:cubicBezTo>
                  <a:cubicBezTo>
                    <a:pt x="85" y="5"/>
                    <a:pt x="86" y="3"/>
                    <a:pt x="86" y="3"/>
                  </a:cubicBezTo>
                  <a:cubicBezTo>
                    <a:pt x="88" y="3"/>
                    <a:pt x="92" y="5"/>
                    <a:pt x="94" y="5"/>
                  </a:cubicBezTo>
                  <a:cubicBezTo>
                    <a:pt x="99" y="5"/>
                    <a:pt x="101" y="2"/>
                    <a:pt x="105" y="2"/>
                  </a:cubicBezTo>
                  <a:cubicBezTo>
                    <a:pt x="109" y="2"/>
                    <a:pt x="111" y="3"/>
                    <a:pt x="115" y="2"/>
                  </a:cubicBezTo>
                  <a:cubicBezTo>
                    <a:pt x="115" y="2"/>
                    <a:pt x="115" y="3"/>
                    <a:pt x="115" y="3"/>
                  </a:cubicBezTo>
                  <a:cubicBezTo>
                    <a:pt x="117" y="4"/>
                    <a:pt x="118" y="2"/>
                    <a:pt x="119" y="2"/>
                  </a:cubicBezTo>
                  <a:cubicBezTo>
                    <a:pt x="122" y="2"/>
                    <a:pt x="122" y="3"/>
                    <a:pt x="124" y="3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26" y="1"/>
                    <a:pt x="127" y="1"/>
                    <a:pt x="128" y="0"/>
                  </a:cubicBezTo>
                  <a:cubicBezTo>
                    <a:pt x="130" y="2"/>
                    <a:pt x="131" y="2"/>
                    <a:pt x="132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4" y="3"/>
                    <a:pt x="134" y="2"/>
                    <a:pt x="135" y="1"/>
                  </a:cubicBezTo>
                  <a:cubicBezTo>
                    <a:pt x="136" y="1"/>
                    <a:pt x="137" y="1"/>
                    <a:pt x="138" y="2"/>
                  </a:cubicBezTo>
                  <a:cubicBezTo>
                    <a:pt x="138" y="2"/>
                    <a:pt x="137" y="9"/>
                    <a:pt x="139" y="10"/>
                  </a:cubicBezTo>
                  <a:cubicBezTo>
                    <a:pt x="141" y="11"/>
                    <a:pt x="140" y="13"/>
                    <a:pt x="140" y="15"/>
                  </a:cubicBezTo>
                  <a:cubicBezTo>
                    <a:pt x="140" y="17"/>
                    <a:pt x="142" y="20"/>
                    <a:pt x="142" y="24"/>
                  </a:cubicBezTo>
                  <a:cubicBezTo>
                    <a:pt x="143" y="27"/>
                    <a:pt x="140" y="26"/>
                    <a:pt x="140" y="28"/>
                  </a:cubicBezTo>
                  <a:cubicBezTo>
                    <a:pt x="140" y="30"/>
                    <a:pt x="138" y="33"/>
                    <a:pt x="136" y="34"/>
                  </a:cubicBezTo>
                  <a:cubicBezTo>
                    <a:pt x="134" y="34"/>
                    <a:pt x="133" y="33"/>
                    <a:pt x="133" y="36"/>
                  </a:cubicBezTo>
                  <a:cubicBezTo>
                    <a:pt x="133" y="39"/>
                    <a:pt x="134" y="46"/>
                    <a:pt x="134" y="46"/>
                  </a:cubicBezTo>
                  <a:cubicBezTo>
                    <a:pt x="134" y="46"/>
                    <a:pt x="137" y="45"/>
                    <a:pt x="138" y="47"/>
                  </a:cubicBezTo>
                  <a:cubicBezTo>
                    <a:pt x="139" y="49"/>
                    <a:pt x="140" y="55"/>
                    <a:pt x="140" y="55"/>
                  </a:cubicBezTo>
                  <a:cubicBezTo>
                    <a:pt x="145" y="56"/>
                    <a:pt x="145" y="56"/>
                    <a:pt x="145" y="5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7" y="76"/>
                    <a:pt x="147" y="76"/>
                    <a:pt x="146" y="77"/>
                  </a:cubicBezTo>
                  <a:cubicBezTo>
                    <a:pt x="145" y="78"/>
                    <a:pt x="148" y="81"/>
                    <a:pt x="148" y="81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0" y="102"/>
                    <a:pt x="146" y="105"/>
                    <a:pt x="147" y="105"/>
                  </a:cubicBezTo>
                  <a:cubicBezTo>
                    <a:pt x="149" y="105"/>
                    <a:pt x="148" y="108"/>
                    <a:pt x="148" y="108"/>
                  </a:cubicBezTo>
                  <a:cubicBezTo>
                    <a:pt x="148" y="108"/>
                    <a:pt x="148" y="116"/>
                    <a:pt x="147" y="120"/>
                  </a:cubicBezTo>
                  <a:cubicBezTo>
                    <a:pt x="147" y="123"/>
                    <a:pt x="142" y="124"/>
                    <a:pt x="142" y="124"/>
                  </a:cubicBezTo>
                  <a:cubicBezTo>
                    <a:pt x="142" y="124"/>
                    <a:pt x="143" y="126"/>
                    <a:pt x="145" y="128"/>
                  </a:cubicBezTo>
                  <a:cubicBezTo>
                    <a:pt x="146" y="130"/>
                    <a:pt x="146" y="133"/>
                    <a:pt x="148" y="134"/>
                  </a:cubicBezTo>
                  <a:cubicBezTo>
                    <a:pt x="150" y="136"/>
                    <a:pt x="150" y="137"/>
                    <a:pt x="150" y="140"/>
                  </a:cubicBezTo>
                  <a:cubicBezTo>
                    <a:pt x="150" y="142"/>
                    <a:pt x="152" y="145"/>
                    <a:pt x="154" y="145"/>
                  </a:cubicBezTo>
                  <a:cubicBezTo>
                    <a:pt x="156" y="145"/>
                    <a:pt x="158" y="146"/>
                    <a:pt x="160" y="147"/>
                  </a:cubicBezTo>
                  <a:cubicBezTo>
                    <a:pt x="162" y="147"/>
                    <a:pt x="162" y="150"/>
                    <a:pt x="164" y="150"/>
                  </a:cubicBezTo>
                  <a:cubicBezTo>
                    <a:pt x="166" y="150"/>
                    <a:pt x="169" y="154"/>
                    <a:pt x="169" y="15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7" name="Freeform 347">
              <a:extLst>
                <a:ext uri="{FF2B5EF4-FFF2-40B4-BE49-F238E27FC236}">
                  <a16:creationId xmlns:a16="http://schemas.microsoft.com/office/drawing/2014/main" xmlns="" id="{DFA63C61-A815-434F-A19D-39AE089B5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364" y="2787722"/>
              <a:ext cx="596408" cy="714979"/>
            </a:xfrm>
            <a:custGeom>
              <a:avLst/>
              <a:gdLst>
                <a:gd name="T0" fmla="*/ 122 w 169"/>
                <a:gd name="T1" fmla="*/ 189 h 203"/>
                <a:gd name="T2" fmla="*/ 105 w 169"/>
                <a:gd name="T3" fmla="*/ 200 h 203"/>
                <a:gd name="T4" fmla="*/ 96 w 169"/>
                <a:gd name="T5" fmla="*/ 197 h 203"/>
                <a:gd name="T6" fmla="*/ 93 w 169"/>
                <a:gd name="T7" fmla="*/ 187 h 203"/>
                <a:gd name="T8" fmla="*/ 84 w 169"/>
                <a:gd name="T9" fmla="*/ 180 h 203"/>
                <a:gd name="T10" fmla="*/ 0 w 169"/>
                <a:gd name="T11" fmla="*/ 116 h 203"/>
                <a:gd name="T12" fmla="*/ 0 w 169"/>
                <a:gd name="T13" fmla="*/ 100 h 203"/>
                <a:gd name="T14" fmla="*/ 7 w 169"/>
                <a:gd name="T15" fmla="*/ 93 h 203"/>
                <a:gd name="T16" fmla="*/ 22 w 169"/>
                <a:gd name="T17" fmla="*/ 86 h 203"/>
                <a:gd name="T18" fmla="*/ 34 w 169"/>
                <a:gd name="T19" fmla="*/ 80 h 203"/>
                <a:gd name="T20" fmla="*/ 46 w 169"/>
                <a:gd name="T21" fmla="*/ 68 h 203"/>
                <a:gd name="T22" fmla="*/ 52 w 169"/>
                <a:gd name="T23" fmla="*/ 58 h 203"/>
                <a:gd name="T24" fmla="*/ 56 w 169"/>
                <a:gd name="T25" fmla="*/ 47 h 203"/>
                <a:gd name="T26" fmla="*/ 52 w 169"/>
                <a:gd name="T27" fmla="*/ 36 h 203"/>
                <a:gd name="T28" fmla="*/ 51 w 169"/>
                <a:gd name="T29" fmla="*/ 22 h 203"/>
                <a:gd name="T30" fmla="*/ 57 w 169"/>
                <a:gd name="T31" fmla="*/ 21 h 203"/>
                <a:gd name="T32" fmla="*/ 70 w 169"/>
                <a:gd name="T33" fmla="*/ 13 h 203"/>
                <a:gd name="T34" fmla="*/ 79 w 169"/>
                <a:gd name="T35" fmla="*/ 9 h 203"/>
                <a:gd name="T36" fmla="*/ 85 w 169"/>
                <a:gd name="T37" fmla="*/ 5 h 203"/>
                <a:gd name="T38" fmla="*/ 94 w 169"/>
                <a:gd name="T39" fmla="*/ 5 h 203"/>
                <a:gd name="T40" fmla="*/ 115 w 169"/>
                <a:gd name="T41" fmla="*/ 2 h 203"/>
                <a:gd name="T42" fmla="*/ 119 w 169"/>
                <a:gd name="T43" fmla="*/ 2 h 203"/>
                <a:gd name="T44" fmla="*/ 124 w 169"/>
                <a:gd name="T45" fmla="*/ 1 h 203"/>
                <a:gd name="T46" fmla="*/ 132 w 169"/>
                <a:gd name="T47" fmla="*/ 5 h 203"/>
                <a:gd name="T48" fmla="*/ 135 w 169"/>
                <a:gd name="T49" fmla="*/ 1 h 203"/>
                <a:gd name="T50" fmla="*/ 139 w 169"/>
                <a:gd name="T51" fmla="*/ 10 h 203"/>
                <a:gd name="T52" fmla="*/ 142 w 169"/>
                <a:gd name="T53" fmla="*/ 24 h 203"/>
                <a:gd name="T54" fmla="*/ 136 w 169"/>
                <a:gd name="T55" fmla="*/ 34 h 203"/>
                <a:gd name="T56" fmla="*/ 134 w 169"/>
                <a:gd name="T57" fmla="*/ 46 h 203"/>
                <a:gd name="T58" fmla="*/ 140 w 169"/>
                <a:gd name="T59" fmla="*/ 55 h 203"/>
                <a:gd name="T60" fmla="*/ 148 w 169"/>
                <a:gd name="T61" fmla="*/ 76 h 203"/>
                <a:gd name="T62" fmla="*/ 148 w 169"/>
                <a:gd name="T63" fmla="*/ 81 h 203"/>
                <a:gd name="T64" fmla="*/ 150 w 169"/>
                <a:gd name="T65" fmla="*/ 102 h 203"/>
                <a:gd name="T66" fmla="*/ 148 w 169"/>
                <a:gd name="T67" fmla="*/ 108 h 203"/>
                <a:gd name="T68" fmla="*/ 142 w 169"/>
                <a:gd name="T69" fmla="*/ 124 h 203"/>
                <a:gd name="T70" fmla="*/ 148 w 169"/>
                <a:gd name="T71" fmla="*/ 134 h 203"/>
                <a:gd name="T72" fmla="*/ 154 w 169"/>
                <a:gd name="T73" fmla="*/ 145 h 203"/>
                <a:gd name="T74" fmla="*/ 164 w 169"/>
                <a:gd name="T75" fmla="*/ 1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9" h="203">
                  <a:moveTo>
                    <a:pt x="169" y="154"/>
                  </a:moveTo>
                  <a:cubicBezTo>
                    <a:pt x="122" y="189"/>
                    <a:pt x="122" y="189"/>
                    <a:pt x="122" y="189"/>
                  </a:cubicBezTo>
                  <a:cubicBezTo>
                    <a:pt x="117" y="198"/>
                    <a:pt x="117" y="198"/>
                    <a:pt x="117" y="198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5" y="200"/>
                    <a:pt x="96" y="203"/>
                    <a:pt x="96" y="202"/>
                  </a:cubicBezTo>
                  <a:cubicBezTo>
                    <a:pt x="97" y="201"/>
                    <a:pt x="97" y="199"/>
                    <a:pt x="96" y="197"/>
                  </a:cubicBezTo>
                  <a:cubicBezTo>
                    <a:pt x="95" y="195"/>
                    <a:pt x="95" y="196"/>
                    <a:pt x="96" y="192"/>
                  </a:cubicBezTo>
                  <a:cubicBezTo>
                    <a:pt x="97" y="188"/>
                    <a:pt x="95" y="189"/>
                    <a:pt x="93" y="187"/>
                  </a:cubicBezTo>
                  <a:cubicBezTo>
                    <a:pt x="91" y="186"/>
                    <a:pt x="89" y="186"/>
                    <a:pt x="87" y="184"/>
                  </a:cubicBezTo>
                  <a:cubicBezTo>
                    <a:pt x="84" y="183"/>
                    <a:pt x="84" y="180"/>
                    <a:pt x="84" y="180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1" y="99"/>
                    <a:pt x="2" y="97"/>
                  </a:cubicBezTo>
                  <a:cubicBezTo>
                    <a:pt x="4" y="96"/>
                    <a:pt x="5" y="94"/>
                    <a:pt x="7" y="93"/>
                  </a:cubicBezTo>
                  <a:cubicBezTo>
                    <a:pt x="8" y="91"/>
                    <a:pt x="10" y="90"/>
                    <a:pt x="13" y="89"/>
                  </a:cubicBezTo>
                  <a:cubicBezTo>
                    <a:pt x="17" y="89"/>
                    <a:pt x="20" y="89"/>
                    <a:pt x="22" y="86"/>
                  </a:cubicBezTo>
                  <a:cubicBezTo>
                    <a:pt x="25" y="82"/>
                    <a:pt x="25" y="84"/>
                    <a:pt x="28" y="84"/>
                  </a:cubicBezTo>
                  <a:cubicBezTo>
                    <a:pt x="30" y="83"/>
                    <a:pt x="30" y="82"/>
                    <a:pt x="34" y="80"/>
                  </a:cubicBezTo>
                  <a:cubicBezTo>
                    <a:pt x="37" y="78"/>
                    <a:pt x="40" y="70"/>
                    <a:pt x="40" y="70"/>
                  </a:cubicBezTo>
                  <a:cubicBezTo>
                    <a:pt x="40" y="70"/>
                    <a:pt x="43" y="70"/>
                    <a:pt x="46" y="68"/>
                  </a:cubicBezTo>
                  <a:cubicBezTo>
                    <a:pt x="48" y="66"/>
                    <a:pt x="47" y="66"/>
                    <a:pt x="47" y="63"/>
                  </a:cubicBezTo>
                  <a:cubicBezTo>
                    <a:pt x="47" y="60"/>
                    <a:pt x="52" y="60"/>
                    <a:pt x="52" y="58"/>
                  </a:cubicBezTo>
                  <a:cubicBezTo>
                    <a:pt x="52" y="55"/>
                    <a:pt x="57" y="54"/>
                    <a:pt x="58" y="52"/>
                  </a:cubicBezTo>
                  <a:cubicBezTo>
                    <a:pt x="60" y="51"/>
                    <a:pt x="58" y="49"/>
                    <a:pt x="56" y="47"/>
                  </a:cubicBezTo>
                  <a:cubicBezTo>
                    <a:pt x="55" y="44"/>
                    <a:pt x="55" y="44"/>
                    <a:pt x="55" y="41"/>
                  </a:cubicBezTo>
                  <a:cubicBezTo>
                    <a:pt x="55" y="38"/>
                    <a:pt x="52" y="39"/>
                    <a:pt x="52" y="36"/>
                  </a:cubicBezTo>
                  <a:cubicBezTo>
                    <a:pt x="52" y="33"/>
                    <a:pt x="53" y="31"/>
                    <a:pt x="54" y="28"/>
                  </a:cubicBezTo>
                  <a:cubicBezTo>
                    <a:pt x="54" y="26"/>
                    <a:pt x="51" y="22"/>
                    <a:pt x="51" y="22"/>
                  </a:cubicBezTo>
                  <a:cubicBezTo>
                    <a:pt x="52" y="22"/>
                    <a:pt x="53" y="21"/>
                    <a:pt x="54" y="21"/>
                  </a:cubicBezTo>
                  <a:cubicBezTo>
                    <a:pt x="55" y="20"/>
                    <a:pt x="56" y="21"/>
                    <a:pt x="57" y="21"/>
                  </a:cubicBezTo>
                  <a:cubicBezTo>
                    <a:pt x="59" y="19"/>
                    <a:pt x="60" y="15"/>
                    <a:pt x="63" y="14"/>
                  </a:cubicBezTo>
                  <a:cubicBezTo>
                    <a:pt x="66" y="13"/>
                    <a:pt x="68" y="14"/>
                    <a:pt x="70" y="13"/>
                  </a:cubicBezTo>
                  <a:cubicBezTo>
                    <a:pt x="72" y="13"/>
                    <a:pt x="73" y="10"/>
                    <a:pt x="74" y="9"/>
                  </a:cubicBezTo>
                  <a:cubicBezTo>
                    <a:pt x="76" y="9"/>
                    <a:pt x="78" y="10"/>
                    <a:pt x="79" y="9"/>
                  </a:cubicBezTo>
                  <a:cubicBezTo>
                    <a:pt x="79" y="9"/>
                    <a:pt x="79" y="7"/>
                    <a:pt x="80" y="7"/>
                  </a:cubicBezTo>
                  <a:cubicBezTo>
                    <a:pt x="81" y="6"/>
                    <a:pt x="83" y="6"/>
                    <a:pt x="85" y="5"/>
                  </a:cubicBezTo>
                  <a:cubicBezTo>
                    <a:pt x="85" y="5"/>
                    <a:pt x="86" y="3"/>
                    <a:pt x="86" y="3"/>
                  </a:cubicBezTo>
                  <a:cubicBezTo>
                    <a:pt x="88" y="3"/>
                    <a:pt x="92" y="5"/>
                    <a:pt x="94" y="5"/>
                  </a:cubicBezTo>
                  <a:cubicBezTo>
                    <a:pt x="99" y="5"/>
                    <a:pt x="101" y="2"/>
                    <a:pt x="105" y="2"/>
                  </a:cubicBezTo>
                  <a:cubicBezTo>
                    <a:pt x="109" y="2"/>
                    <a:pt x="111" y="3"/>
                    <a:pt x="115" y="2"/>
                  </a:cubicBezTo>
                  <a:cubicBezTo>
                    <a:pt x="115" y="2"/>
                    <a:pt x="115" y="3"/>
                    <a:pt x="115" y="3"/>
                  </a:cubicBezTo>
                  <a:cubicBezTo>
                    <a:pt x="117" y="4"/>
                    <a:pt x="118" y="2"/>
                    <a:pt x="119" y="2"/>
                  </a:cubicBezTo>
                  <a:cubicBezTo>
                    <a:pt x="122" y="2"/>
                    <a:pt x="122" y="3"/>
                    <a:pt x="124" y="3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26" y="1"/>
                    <a:pt x="127" y="1"/>
                    <a:pt x="128" y="0"/>
                  </a:cubicBezTo>
                  <a:cubicBezTo>
                    <a:pt x="130" y="2"/>
                    <a:pt x="131" y="2"/>
                    <a:pt x="132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4" y="3"/>
                    <a:pt x="134" y="2"/>
                    <a:pt x="135" y="1"/>
                  </a:cubicBezTo>
                  <a:cubicBezTo>
                    <a:pt x="136" y="1"/>
                    <a:pt x="137" y="1"/>
                    <a:pt x="138" y="2"/>
                  </a:cubicBezTo>
                  <a:cubicBezTo>
                    <a:pt x="138" y="2"/>
                    <a:pt x="137" y="9"/>
                    <a:pt x="139" y="10"/>
                  </a:cubicBezTo>
                  <a:cubicBezTo>
                    <a:pt x="141" y="11"/>
                    <a:pt x="140" y="13"/>
                    <a:pt x="140" y="15"/>
                  </a:cubicBezTo>
                  <a:cubicBezTo>
                    <a:pt x="140" y="17"/>
                    <a:pt x="142" y="20"/>
                    <a:pt x="142" y="24"/>
                  </a:cubicBezTo>
                  <a:cubicBezTo>
                    <a:pt x="143" y="27"/>
                    <a:pt x="140" y="26"/>
                    <a:pt x="140" y="28"/>
                  </a:cubicBezTo>
                  <a:cubicBezTo>
                    <a:pt x="140" y="30"/>
                    <a:pt x="138" y="33"/>
                    <a:pt x="136" y="34"/>
                  </a:cubicBezTo>
                  <a:cubicBezTo>
                    <a:pt x="134" y="34"/>
                    <a:pt x="133" y="33"/>
                    <a:pt x="133" y="36"/>
                  </a:cubicBezTo>
                  <a:cubicBezTo>
                    <a:pt x="133" y="39"/>
                    <a:pt x="134" y="46"/>
                    <a:pt x="134" y="46"/>
                  </a:cubicBezTo>
                  <a:cubicBezTo>
                    <a:pt x="134" y="46"/>
                    <a:pt x="137" y="45"/>
                    <a:pt x="138" y="47"/>
                  </a:cubicBezTo>
                  <a:cubicBezTo>
                    <a:pt x="139" y="49"/>
                    <a:pt x="140" y="55"/>
                    <a:pt x="140" y="55"/>
                  </a:cubicBezTo>
                  <a:cubicBezTo>
                    <a:pt x="145" y="56"/>
                    <a:pt x="145" y="56"/>
                    <a:pt x="145" y="5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7" y="76"/>
                    <a:pt x="147" y="76"/>
                    <a:pt x="146" y="77"/>
                  </a:cubicBezTo>
                  <a:cubicBezTo>
                    <a:pt x="145" y="78"/>
                    <a:pt x="148" y="81"/>
                    <a:pt x="148" y="81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0" y="102"/>
                    <a:pt x="146" y="105"/>
                    <a:pt x="147" y="105"/>
                  </a:cubicBezTo>
                  <a:cubicBezTo>
                    <a:pt x="149" y="105"/>
                    <a:pt x="148" y="108"/>
                    <a:pt x="148" y="108"/>
                  </a:cubicBezTo>
                  <a:cubicBezTo>
                    <a:pt x="148" y="108"/>
                    <a:pt x="148" y="116"/>
                    <a:pt x="147" y="120"/>
                  </a:cubicBezTo>
                  <a:cubicBezTo>
                    <a:pt x="147" y="123"/>
                    <a:pt x="142" y="124"/>
                    <a:pt x="142" y="124"/>
                  </a:cubicBezTo>
                  <a:cubicBezTo>
                    <a:pt x="142" y="124"/>
                    <a:pt x="143" y="126"/>
                    <a:pt x="145" y="128"/>
                  </a:cubicBezTo>
                  <a:cubicBezTo>
                    <a:pt x="146" y="130"/>
                    <a:pt x="146" y="133"/>
                    <a:pt x="148" y="134"/>
                  </a:cubicBezTo>
                  <a:cubicBezTo>
                    <a:pt x="150" y="136"/>
                    <a:pt x="150" y="137"/>
                    <a:pt x="150" y="140"/>
                  </a:cubicBezTo>
                  <a:cubicBezTo>
                    <a:pt x="150" y="142"/>
                    <a:pt x="152" y="145"/>
                    <a:pt x="154" y="145"/>
                  </a:cubicBezTo>
                  <a:cubicBezTo>
                    <a:pt x="156" y="145"/>
                    <a:pt x="158" y="146"/>
                    <a:pt x="160" y="147"/>
                  </a:cubicBezTo>
                  <a:cubicBezTo>
                    <a:pt x="162" y="147"/>
                    <a:pt x="162" y="150"/>
                    <a:pt x="164" y="150"/>
                  </a:cubicBezTo>
                  <a:cubicBezTo>
                    <a:pt x="166" y="150"/>
                    <a:pt x="169" y="154"/>
                    <a:pt x="169" y="154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8" name="Freeform 348">
              <a:extLst>
                <a:ext uri="{FF2B5EF4-FFF2-40B4-BE49-F238E27FC236}">
                  <a16:creationId xmlns:a16="http://schemas.microsoft.com/office/drawing/2014/main" xmlns="" id="{6EA4FC4A-1CFF-4BB1-8523-C06DA7EFF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6100" y="2561372"/>
              <a:ext cx="59282" cy="120362"/>
            </a:xfrm>
            <a:custGeom>
              <a:avLst/>
              <a:gdLst>
                <a:gd name="T0" fmla="*/ 0 w 17"/>
                <a:gd name="T1" fmla="*/ 6 h 34"/>
                <a:gd name="T2" fmla="*/ 1 w 17"/>
                <a:gd name="T3" fmla="*/ 8 h 34"/>
                <a:gd name="T4" fmla="*/ 4 w 17"/>
                <a:gd name="T5" fmla="*/ 8 h 34"/>
                <a:gd name="T6" fmla="*/ 4 w 17"/>
                <a:gd name="T7" fmla="*/ 15 h 34"/>
                <a:gd name="T8" fmla="*/ 2 w 17"/>
                <a:gd name="T9" fmla="*/ 24 h 34"/>
                <a:gd name="T10" fmla="*/ 9 w 17"/>
                <a:gd name="T11" fmla="*/ 31 h 34"/>
                <a:gd name="T12" fmla="*/ 10 w 17"/>
                <a:gd name="T13" fmla="*/ 34 h 34"/>
                <a:gd name="T14" fmla="*/ 12 w 17"/>
                <a:gd name="T15" fmla="*/ 34 h 34"/>
                <a:gd name="T16" fmla="*/ 13 w 17"/>
                <a:gd name="T17" fmla="*/ 32 h 34"/>
                <a:gd name="T18" fmla="*/ 15 w 17"/>
                <a:gd name="T19" fmla="*/ 31 h 34"/>
                <a:gd name="T20" fmla="*/ 17 w 17"/>
                <a:gd name="T21" fmla="*/ 27 h 34"/>
                <a:gd name="T22" fmla="*/ 17 w 17"/>
                <a:gd name="T23" fmla="*/ 23 h 34"/>
                <a:gd name="T24" fmla="*/ 15 w 17"/>
                <a:gd name="T25" fmla="*/ 19 h 34"/>
                <a:gd name="T26" fmla="*/ 14 w 17"/>
                <a:gd name="T27" fmla="*/ 15 h 34"/>
                <a:gd name="T28" fmla="*/ 15 w 17"/>
                <a:gd name="T29" fmla="*/ 10 h 34"/>
                <a:gd name="T30" fmla="*/ 14 w 17"/>
                <a:gd name="T31" fmla="*/ 5 h 34"/>
                <a:gd name="T32" fmla="*/ 10 w 17"/>
                <a:gd name="T33" fmla="*/ 1 h 34"/>
                <a:gd name="T34" fmla="*/ 8 w 17"/>
                <a:gd name="T35" fmla="*/ 3 h 34"/>
                <a:gd name="T36" fmla="*/ 6 w 17"/>
                <a:gd name="T37" fmla="*/ 0 h 34"/>
                <a:gd name="T38" fmla="*/ 1 w 17"/>
                <a:gd name="T39" fmla="*/ 3 h 34"/>
                <a:gd name="T40" fmla="*/ 0 w 17"/>
                <a:gd name="T41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4">
                  <a:moveTo>
                    <a:pt x="0" y="6"/>
                  </a:moveTo>
                  <a:cubicBezTo>
                    <a:pt x="0" y="7"/>
                    <a:pt x="1" y="7"/>
                    <a:pt x="1" y="8"/>
                  </a:cubicBezTo>
                  <a:cubicBezTo>
                    <a:pt x="2" y="8"/>
                    <a:pt x="4" y="8"/>
                    <a:pt x="4" y="8"/>
                  </a:cubicBezTo>
                  <a:cubicBezTo>
                    <a:pt x="4" y="11"/>
                    <a:pt x="3" y="15"/>
                    <a:pt x="4" y="15"/>
                  </a:cubicBezTo>
                  <a:cubicBezTo>
                    <a:pt x="4" y="18"/>
                    <a:pt x="2" y="20"/>
                    <a:pt x="2" y="24"/>
                  </a:cubicBezTo>
                  <a:cubicBezTo>
                    <a:pt x="3" y="28"/>
                    <a:pt x="7" y="29"/>
                    <a:pt x="9" y="31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10" y="34"/>
                    <a:pt x="11" y="34"/>
                    <a:pt x="12" y="34"/>
                  </a:cubicBezTo>
                  <a:cubicBezTo>
                    <a:pt x="14" y="34"/>
                    <a:pt x="13" y="32"/>
                    <a:pt x="13" y="32"/>
                  </a:cubicBezTo>
                  <a:cubicBezTo>
                    <a:pt x="13" y="32"/>
                    <a:pt x="15" y="32"/>
                    <a:pt x="15" y="31"/>
                  </a:cubicBezTo>
                  <a:cubicBezTo>
                    <a:pt x="16" y="29"/>
                    <a:pt x="17" y="27"/>
                    <a:pt x="17" y="27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6" y="21"/>
                    <a:pt x="15" y="19"/>
                  </a:cubicBezTo>
                  <a:cubicBezTo>
                    <a:pt x="13" y="17"/>
                    <a:pt x="13" y="17"/>
                    <a:pt x="14" y="15"/>
                  </a:cubicBezTo>
                  <a:cubicBezTo>
                    <a:pt x="15" y="13"/>
                    <a:pt x="15" y="10"/>
                    <a:pt x="15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9" name="Freeform 349">
              <a:extLst>
                <a:ext uri="{FF2B5EF4-FFF2-40B4-BE49-F238E27FC236}">
                  <a16:creationId xmlns:a16="http://schemas.microsoft.com/office/drawing/2014/main" xmlns="" id="{15EE7F9C-F0F7-45B6-8AD0-FAB4B73C9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6100" y="2561372"/>
              <a:ext cx="59282" cy="120362"/>
            </a:xfrm>
            <a:custGeom>
              <a:avLst/>
              <a:gdLst>
                <a:gd name="T0" fmla="*/ 0 w 17"/>
                <a:gd name="T1" fmla="*/ 6 h 34"/>
                <a:gd name="T2" fmla="*/ 1 w 17"/>
                <a:gd name="T3" fmla="*/ 8 h 34"/>
                <a:gd name="T4" fmla="*/ 4 w 17"/>
                <a:gd name="T5" fmla="*/ 8 h 34"/>
                <a:gd name="T6" fmla="*/ 4 w 17"/>
                <a:gd name="T7" fmla="*/ 15 h 34"/>
                <a:gd name="T8" fmla="*/ 2 w 17"/>
                <a:gd name="T9" fmla="*/ 24 h 34"/>
                <a:gd name="T10" fmla="*/ 9 w 17"/>
                <a:gd name="T11" fmla="*/ 31 h 34"/>
                <a:gd name="T12" fmla="*/ 10 w 17"/>
                <a:gd name="T13" fmla="*/ 34 h 34"/>
                <a:gd name="T14" fmla="*/ 12 w 17"/>
                <a:gd name="T15" fmla="*/ 34 h 34"/>
                <a:gd name="T16" fmla="*/ 13 w 17"/>
                <a:gd name="T17" fmla="*/ 32 h 34"/>
                <a:gd name="T18" fmla="*/ 15 w 17"/>
                <a:gd name="T19" fmla="*/ 31 h 34"/>
                <a:gd name="T20" fmla="*/ 17 w 17"/>
                <a:gd name="T21" fmla="*/ 27 h 34"/>
                <a:gd name="T22" fmla="*/ 17 w 17"/>
                <a:gd name="T23" fmla="*/ 23 h 34"/>
                <a:gd name="T24" fmla="*/ 15 w 17"/>
                <a:gd name="T25" fmla="*/ 19 h 34"/>
                <a:gd name="T26" fmla="*/ 14 w 17"/>
                <a:gd name="T27" fmla="*/ 15 h 34"/>
                <a:gd name="T28" fmla="*/ 15 w 17"/>
                <a:gd name="T29" fmla="*/ 10 h 34"/>
                <a:gd name="T30" fmla="*/ 14 w 17"/>
                <a:gd name="T31" fmla="*/ 5 h 34"/>
                <a:gd name="T32" fmla="*/ 10 w 17"/>
                <a:gd name="T33" fmla="*/ 1 h 34"/>
                <a:gd name="T34" fmla="*/ 8 w 17"/>
                <a:gd name="T35" fmla="*/ 3 h 34"/>
                <a:gd name="T36" fmla="*/ 6 w 17"/>
                <a:gd name="T37" fmla="*/ 0 h 34"/>
                <a:gd name="T38" fmla="*/ 1 w 17"/>
                <a:gd name="T39" fmla="*/ 3 h 34"/>
                <a:gd name="T40" fmla="*/ 0 w 17"/>
                <a:gd name="T41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4">
                  <a:moveTo>
                    <a:pt x="0" y="6"/>
                  </a:moveTo>
                  <a:cubicBezTo>
                    <a:pt x="0" y="7"/>
                    <a:pt x="1" y="7"/>
                    <a:pt x="1" y="8"/>
                  </a:cubicBezTo>
                  <a:cubicBezTo>
                    <a:pt x="2" y="8"/>
                    <a:pt x="4" y="8"/>
                    <a:pt x="4" y="8"/>
                  </a:cubicBezTo>
                  <a:cubicBezTo>
                    <a:pt x="4" y="11"/>
                    <a:pt x="3" y="15"/>
                    <a:pt x="4" y="15"/>
                  </a:cubicBezTo>
                  <a:cubicBezTo>
                    <a:pt x="4" y="18"/>
                    <a:pt x="2" y="20"/>
                    <a:pt x="2" y="24"/>
                  </a:cubicBezTo>
                  <a:cubicBezTo>
                    <a:pt x="3" y="28"/>
                    <a:pt x="7" y="29"/>
                    <a:pt x="9" y="31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10" y="34"/>
                    <a:pt x="11" y="34"/>
                    <a:pt x="12" y="34"/>
                  </a:cubicBezTo>
                  <a:cubicBezTo>
                    <a:pt x="14" y="34"/>
                    <a:pt x="13" y="32"/>
                    <a:pt x="13" y="32"/>
                  </a:cubicBezTo>
                  <a:cubicBezTo>
                    <a:pt x="13" y="32"/>
                    <a:pt x="15" y="32"/>
                    <a:pt x="15" y="31"/>
                  </a:cubicBezTo>
                  <a:cubicBezTo>
                    <a:pt x="16" y="29"/>
                    <a:pt x="17" y="27"/>
                    <a:pt x="17" y="27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6" y="21"/>
                    <a:pt x="15" y="19"/>
                  </a:cubicBezTo>
                  <a:cubicBezTo>
                    <a:pt x="13" y="17"/>
                    <a:pt x="13" y="17"/>
                    <a:pt x="14" y="15"/>
                  </a:cubicBezTo>
                  <a:cubicBezTo>
                    <a:pt x="15" y="13"/>
                    <a:pt x="15" y="10"/>
                    <a:pt x="15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0" name="Freeform 350">
              <a:extLst>
                <a:ext uri="{FF2B5EF4-FFF2-40B4-BE49-F238E27FC236}">
                  <a16:creationId xmlns:a16="http://schemas.microsoft.com/office/drawing/2014/main" xmlns="" id="{9B72B3EB-CE7A-4F5B-BB36-D2095DADE9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196" y="1113449"/>
              <a:ext cx="11378455" cy="1029356"/>
            </a:xfrm>
            <a:custGeom>
              <a:avLst/>
              <a:gdLst>
                <a:gd name="T0" fmla="*/ 3206 w 3230"/>
                <a:gd name="T1" fmla="*/ 128 h 292"/>
                <a:gd name="T2" fmla="*/ 3227 w 3230"/>
                <a:gd name="T3" fmla="*/ 139 h 292"/>
                <a:gd name="T4" fmla="*/ 422 w 3230"/>
                <a:gd name="T5" fmla="*/ 230 h 292"/>
                <a:gd name="T6" fmla="*/ 435 w 3230"/>
                <a:gd name="T7" fmla="*/ 226 h 292"/>
                <a:gd name="T8" fmla="*/ 419 w 3230"/>
                <a:gd name="T9" fmla="*/ 204 h 292"/>
                <a:gd name="T10" fmla="*/ 407 w 3230"/>
                <a:gd name="T11" fmla="*/ 193 h 292"/>
                <a:gd name="T12" fmla="*/ 198 w 3230"/>
                <a:gd name="T13" fmla="*/ 242 h 292"/>
                <a:gd name="T14" fmla="*/ 215 w 3230"/>
                <a:gd name="T15" fmla="*/ 183 h 292"/>
                <a:gd name="T16" fmla="*/ 306 w 3230"/>
                <a:gd name="T17" fmla="*/ 164 h 292"/>
                <a:gd name="T18" fmla="*/ 14 w 3230"/>
                <a:gd name="T19" fmla="*/ 288 h 292"/>
                <a:gd name="T20" fmla="*/ 53 w 3230"/>
                <a:gd name="T21" fmla="*/ 284 h 292"/>
                <a:gd name="T22" fmla="*/ 20 w 3230"/>
                <a:gd name="T23" fmla="*/ 282 h 292"/>
                <a:gd name="T24" fmla="*/ 71 w 3230"/>
                <a:gd name="T25" fmla="*/ 283 h 292"/>
                <a:gd name="T26" fmla="*/ 122 w 3230"/>
                <a:gd name="T27" fmla="*/ 270 h 292"/>
                <a:gd name="T28" fmla="*/ 132 w 3230"/>
                <a:gd name="T29" fmla="*/ 270 h 292"/>
                <a:gd name="T30" fmla="*/ 167 w 3230"/>
                <a:gd name="T31" fmla="*/ 248 h 292"/>
                <a:gd name="T32" fmla="*/ 441 w 3230"/>
                <a:gd name="T33" fmla="*/ 244 h 292"/>
                <a:gd name="T34" fmla="*/ 440 w 3230"/>
                <a:gd name="T35" fmla="*/ 236 h 292"/>
                <a:gd name="T36" fmla="*/ 421 w 3230"/>
                <a:gd name="T37" fmla="*/ 222 h 292"/>
                <a:gd name="T38" fmla="*/ 424 w 3230"/>
                <a:gd name="T39" fmla="*/ 216 h 292"/>
                <a:gd name="T40" fmla="*/ 252 w 3230"/>
                <a:gd name="T41" fmla="*/ 204 h 292"/>
                <a:gd name="T42" fmla="*/ 254 w 3230"/>
                <a:gd name="T43" fmla="*/ 216 h 292"/>
                <a:gd name="T44" fmla="*/ 263 w 3230"/>
                <a:gd name="T45" fmla="*/ 196 h 292"/>
                <a:gd name="T46" fmla="*/ 150 w 3230"/>
                <a:gd name="T47" fmla="*/ 171 h 292"/>
                <a:gd name="T48" fmla="*/ 119 w 3230"/>
                <a:gd name="T49" fmla="*/ 129 h 292"/>
                <a:gd name="T50" fmla="*/ 351 w 3230"/>
                <a:gd name="T51" fmla="*/ 17 h 292"/>
                <a:gd name="T52" fmla="*/ 301 w 3230"/>
                <a:gd name="T53" fmla="*/ 15 h 292"/>
                <a:gd name="T54" fmla="*/ 260 w 3230"/>
                <a:gd name="T55" fmla="*/ 10 h 292"/>
                <a:gd name="T56" fmla="*/ 212 w 3230"/>
                <a:gd name="T57" fmla="*/ 8 h 292"/>
                <a:gd name="T58" fmla="*/ 178 w 3230"/>
                <a:gd name="T59" fmla="*/ 22 h 292"/>
                <a:gd name="T60" fmla="*/ 147 w 3230"/>
                <a:gd name="T61" fmla="*/ 53 h 292"/>
                <a:gd name="T62" fmla="*/ 182 w 3230"/>
                <a:gd name="T63" fmla="*/ 68 h 292"/>
                <a:gd name="T64" fmla="*/ 180 w 3230"/>
                <a:gd name="T65" fmla="*/ 85 h 292"/>
                <a:gd name="T66" fmla="*/ 134 w 3230"/>
                <a:gd name="T67" fmla="*/ 85 h 292"/>
                <a:gd name="T68" fmla="*/ 168 w 3230"/>
                <a:gd name="T69" fmla="*/ 104 h 292"/>
                <a:gd name="T70" fmla="*/ 179 w 3230"/>
                <a:gd name="T71" fmla="*/ 123 h 292"/>
                <a:gd name="T72" fmla="*/ 149 w 3230"/>
                <a:gd name="T73" fmla="*/ 142 h 292"/>
                <a:gd name="T74" fmla="*/ 165 w 3230"/>
                <a:gd name="T75" fmla="*/ 157 h 292"/>
                <a:gd name="T76" fmla="*/ 176 w 3230"/>
                <a:gd name="T77" fmla="*/ 165 h 292"/>
                <a:gd name="T78" fmla="*/ 189 w 3230"/>
                <a:gd name="T79" fmla="*/ 186 h 292"/>
                <a:gd name="T80" fmla="*/ 214 w 3230"/>
                <a:gd name="T81" fmla="*/ 190 h 292"/>
                <a:gd name="T82" fmla="*/ 211 w 3230"/>
                <a:gd name="T83" fmla="*/ 214 h 292"/>
                <a:gd name="T84" fmla="*/ 170 w 3230"/>
                <a:gd name="T85" fmla="*/ 242 h 292"/>
                <a:gd name="T86" fmla="*/ 190 w 3230"/>
                <a:gd name="T87" fmla="*/ 234 h 292"/>
                <a:gd name="T88" fmla="*/ 218 w 3230"/>
                <a:gd name="T89" fmla="*/ 219 h 292"/>
                <a:gd name="T90" fmla="*/ 246 w 3230"/>
                <a:gd name="T91" fmla="*/ 195 h 292"/>
                <a:gd name="T92" fmla="*/ 256 w 3230"/>
                <a:gd name="T93" fmla="*/ 171 h 292"/>
                <a:gd name="T94" fmla="*/ 287 w 3230"/>
                <a:gd name="T95" fmla="*/ 148 h 292"/>
                <a:gd name="T96" fmla="*/ 273 w 3230"/>
                <a:gd name="T97" fmla="*/ 178 h 292"/>
                <a:gd name="T98" fmla="*/ 289 w 3230"/>
                <a:gd name="T99" fmla="*/ 170 h 292"/>
                <a:gd name="T100" fmla="*/ 308 w 3230"/>
                <a:gd name="T101" fmla="*/ 156 h 292"/>
                <a:gd name="T102" fmla="*/ 321 w 3230"/>
                <a:gd name="T103" fmla="*/ 163 h 292"/>
                <a:gd name="T104" fmla="*/ 359 w 3230"/>
                <a:gd name="T105" fmla="*/ 172 h 292"/>
                <a:gd name="T106" fmla="*/ 384 w 3230"/>
                <a:gd name="T107" fmla="*/ 181 h 292"/>
                <a:gd name="T108" fmla="*/ 411 w 3230"/>
                <a:gd name="T109" fmla="*/ 207 h 292"/>
                <a:gd name="T110" fmla="*/ 416 w 3230"/>
                <a:gd name="T111" fmla="*/ 189 h 292"/>
                <a:gd name="T112" fmla="*/ 433 w 3230"/>
                <a:gd name="T113" fmla="*/ 223 h 292"/>
                <a:gd name="T114" fmla="*/ 443 w 3230"/>
                <a:gd name="T115" fmla="*/ 226 h 292"/>
                <a:gd name="T116" fmla="*/ 453 w 3230"/>
                <a:gd name="T117" fmla="*/ 242 h 292"/>
                <a:gd name="T118" fmla="*/ 463 w 3230"/>
                <a:gd name="T119" fmla="*/ 232 h 292"/>
                <a:gd name="T120" fmla="*/ 402 w 3230"/>
                <a:gd name="T121" fmla="*/ 17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0" h="292">
                  <a:moveTo>
                    <a:pt x="87" y="160"/>
                  </a:moveTo>
                  <a:cubicBezTo>
                    <a:pt x="85" y="163"/>
                    <a:pt x="86" y="161"/>
                    <a:pt x="87" y="164"/>
                  </a:cubicBezTo>
                  <a:cubicBezTo>
                    <a:pt x="88" y="165"/>
                    <a:pt x="90" y="165"/>
                    <a:pt x="90" y="165"/>
                  </a:cubicBezTo>
                  <a:cubicBezTo>
                    <a:pt x="91" y="166"/>
                    <a:pt x="93" y="165"/>
                    <a:pt x="93" y="164"/>
                  </a:cubicBezTo>
                  <a:cubicBezTo>
                    <a:pt x="89" y="163"/>
                    <a:pt x="89" y="163"/>
                    <a:pt x="89" y="163"/>
                  </a:cubicBezTo>
                  <a:cubicBezTo>
                    <a:pt x="87" y="162"/>
                    <a:pt x="89" y="161"/>
                    <a:pt x="87" y="160"/>
                  </a:cubicBezTo>
                  <a:close/>
                  <a:moveTo>
                    <a:pt x="3214" y="127"/>
                  </a:moveTo>
                  <a:cubicBezTo>
                    <a:pt x="3213" y="130"/>
                    <a:pt x="3213" y="130"/>
                    <a:pt x="3213" y="130"/>
                  </a:cubicBezTo>
                  <a:cubicBezTo>
                    <a:pt x="3212" y="130"/>
                    <a:pt x="3211" y="130"/>
                    <a:pt x="3210" y="130"/>
                  </a:cubicBezTo>
                  <a:cubicBezTo>
                    <a:pt x="3209" y="131"/>
                    <a:pt x="3209" y="131"/>
                    <a:pt x="3209" y="131"/>
                  </a:cubicBezTo>
                  <a:cubicBezTo>
                    <a:pt x="3206" y="131"/>
                    <a:pt x="3206" y="131"/>
                    <a:pt x="3206" y="131"/>
                  </a:cubicBezTo>
                  <a:cubicBezTo>
                    <a:pt x="3206" y="130"/>
                    <a:pt x="3206" y="128"/>
                    <a:pt x="3206" y="128"/>
                  </a:cubicBezTo>
                  <a:cubicBezTo>
                    <a:pt x="3205" y="127"/>
                    <a:pt x="3205" y="129"/>
                    <a:pt x="3205" y="129"/>
                  </a:cubicBezTo>
                  <a:cubicBezTo>
                    <a:pt x="3203" y="129"/>
                    <a:pt x="3205" y="132"/>
                    <a:pt x="3204" y="133"/>
                  </a:cubicBezTo>
                  <a:cubicBezTo>
                    <a:pt x="3203" y="133"/>
                    <a:pt x="3203" y="133"/>
                    <a:pt x="3203" y="133"/>
                  </a:cubicBezTo>
                  <a:cubicBezTo>
                    <a:pt x="3203" y="133"/>
                    <a:pt x="3203" y="134"/>
                    <a:pt x="3203" y="135"/>
                  </a:cubicBezTo>
                  <a:cubicBezTo>
                    <a:pt x="3204" y="135"/>
                    <a:pt x="3205" y="135"/>
                    <a:pt x="3205" y="135"/>
                  </a:cubicBezTo>
                  <a:cubicBezTo>
                    <a:pt x="3205" y="135"/>
                    <a:pt x="3206" y="136"/>
                    <a:pt x="3207" y="135"/>
                  </a:cubicBezTo>
                  <a:cubicBezTo>
                    <a:pt x="3210" y="135"/>
                    <a:pt x="3213" y="131"/>
                    <a:pt x="3217" y="133"/>
                  </a:cubicBezTo>
                  <a:cubicBezTo>
                    <a:pt x="3217" y="134"/>
                    <a:pt x="3217" y="134"/>
                    <a:pt x="3217" y="134"/>
                  </a:cubicBezTo>
                  <a:cubicBezTo>
                    <a:pt x="3218" y="135"/>
                    <a:pt x="3223" y="139"/>
                    <a:pt x="3223" y="139"/>
                  </a:cubicBezTo>
                  <a:cubicBezTo>
                    <a:pt x="3224" y="140"/>
                    <a:pt x="3223" y="142"/>
                    <a:pt x="3224" y="142"/>
                  </a:cubicBezTo>
                  <a:cubicBezTo>
                    <a:pt x="3225" y="142"/>
                    <a:pt x="3226" y="142"/>
                    <a:pt x="3227" y="142"/>
                  </a:cubicBezTo>
                  <a:cubicBezTo>
                    <a:pt x="3227" y="142"/>
                    <a:pt x="3227" y="139"/>
                    <a:pt x="3227" y="139"/>
                  </a:cubicBezTo>
                  <a:cubicBezTo>
                    <a:pt x="3227" y="138"/>
                    <a:pt x="3228" y="138"/>
                    <a:pt x="3229" y="138"/>
                  </a:cubicBezTo>
                  <a:cubicBezTo>
                    <a:pt x="3230" y="137"/>
                    <a:pt x="3230" y="137"/>
                    <a:pt x="3230" y="137"/>
                  </a:cubicBezTo>
                  <a:cubicBezTo>
                    <a:pt x="3228" y="136"/>
                    <a:pt x="3225" y="136"/>
                    <a:pt x="3223" y="135"/>
                  </a:cubicBezTo>
                  <a:cubicBezTo>
                    <a:pt x="3221" y="133"/>
                    <a:pt x="3218" y="126"/>
                    <a:pt x="3214" y="127"/>
                  </a:cubicBezTo>
                  <a:close/>
                  <a:moveTo>
                    <a:pt x="408" y="193"/>
                  </a:moveTo>
                  <a:cubicBezTo>
                    <a:pt x="409" y="194"/>
                    <a:pt x="407" y="195"/>
                    <a:pt x="407" y="195"/>
                  </a:cubicBezTo>
                  <a:cubicBezTo>
                    <a:pt x="407" y="195"/>
                    <a:pt x="407" y="193"/>
                    <a:pt x="408" y="193"/>
                  </a:cubicBezTo>
                  <a:close/>
                  <a:moveTo>
                    <a:pt x="435" y="242"/>
                  </a:moveTo>
                  <a:cubicBezTo>
                    <a:pt x="436" y="243"/>
                    <a:pt x="436" y="244"/>
                    <a:pt x="436" y="244"/>
                  </a:cubicBezTo>
                  <a:cubicBezTo>
                    <a:pt x="438" y="245"/>
                    <a:pt x="436" y="244"/>
                    <a:pt x="437" y="244"/>
                  </a:cubicBezTo>
                  <a:cubicBezTo>
                    <a:pt x="437" y="243"/>
                    <a:pt x="436" y="243"/>
                    <a:pt x="435" y="242"/>
                  </a:cubicBezTo>
                  <a:close/>
                  <a:moveTo>
                    <a:pt x="422" y="230"/>
                  </a:moveTo>
                  <a:cubicBezTo>
                    <a:pt x="422" y="231"/>
                    <a:pt x="422" y="231"/>
                    <a:pt x="422" y="231"/>
                  </a:cubicBezTo>
                  <a:cubicBezTo>
                    <a:pt x="425" y="232"/>
                    <a:pt x="423" y="230"/>
                    <a:pt x="422" y="230"/>
                  </a:cubicBezTo>
                  <a:close/>
                  <a:moveTo>
                    <a:pt x="435" y="226"/>
                  </a:moveTo>
                  <a:cubicBezTo>
                    <a:pt x="435" y="227"/>
                    <a:pt x="435" y="227"/>
                    <a:pt x="435" y="227"/>
                  </a:cubicBezTo>
                  <a:cubicBezTo>
                    <a:pt x="435" y="228"/>
                    <a:pt x="439" y="229"/>
                    <a:pt x="440" y="230"/>
                  </a:cubicBezTo>
                  <a:cubicBezTo>
                    <a:pt x="440" y="230"/>
                    <a:pt x="440" y="231"/>
                    <a:pt x="440" y="232"/>
                  </a:cubicBezTo>
                  <a:cubicBezTo>
                    <a:pt x="440" y="232"/>
                    <a:pt x="441" y="232"/>
                    <a:pt x="440" y="231"/>
                  </a:cubicBezTo>
                  <a:cubicBezTo>
                    <a:pt x="442" y="231"/>
                    <a:pt x="440" y="230"/>
                    <a:pt x="440" y="230"/>
                  </a:cubicBezTo>
                  <a:cubicBezTo>
                    <a:pt x="440" y="229"/>
                    <a:pt x="440" y="228"/>
                    <a:pt x="440" y="228"/>
                  </a:cubicBezTo>
                  <a:cubicBezTo>
                    <a:pt x="438" y="227"/>
                    <a:pt x="438" y="228"/>
                    <a:pt x="437" y="228"/>
                  </a:cubicBezTo>
                  <a:cubicBezTo>
                    <a:pt x="437" y="226"/>
                    <a:pt x="437" y="226"/>
                    <a:pt x="437" y="226"/>
                  </a:cubicBezTo>
                  <a:cubicBezTo>
                    <a:pt x="436" y="226"/>
                    <a:pt x="436" y="226"/>
                    <a:pt x="435" y="226"/>
                  </a:cubicBezTo>
                  <a:close/>
                  <a:moveTo>
                    <a:pt x="408" y="212"/>
                  </a:moveTo>
                  <a:cubicBezTo>
                    <a:pt x="408" y="213"/>
                    <a:pt x="408" y="214"/>
                    <a:pt x="408" y="214"/>
                  </a:cubicBezTo>
                  <a:cubicBezTo>
                    <a:pt x="407" y="214"/>
                    <a:pt x="407" y="217"/>
                    <a:pt x="409" y="216"/>
                  </a:cubicBezTo>
                  <a:cubicBezTo>
                    <a:pt x="409" y="215"/>
                    <a:pt x="409" y="212"/>
                    <a:pt x="408" y="212"/>
                  </a:cubicBezTo>
                  <a:close/>
                  <a:moveTo>
                    <a:pt x="425" y="206"/>
                  </a:moveTo>
                  <a:cubicBezTo>
                    <a:pt x="426" y="207"/>
                    <a:pt x="426" y="207"/>
                    <a:pt x="426" y="207"/>
                  </a:cubicBezTo>
                  <a:cubicBezTo>
                    <a:pt x="425" y="206"/>
                    <a:pt x="426" y="206"/>
                    <a:pt x="425" y="206"/>
                  </a:cubicBezTo>
                  <a:close/>
                  <a:moveTo>
                    <a:pt x="401" y="201"/>
                  </a:moveTo>
                  <a:cubicBezTo>
                    <a:pt x="402" y="203"/>
                    <a:pt x="402" y="203"/>
                    <a:pt x="402" y="203"/>
                  </a:cubicBezTo>
                  <a:cubicBezTo>
                    <a:pt x="402" y="202"/>
                    <a:pt x="402" y="201"/>
                    <a:pt x="401" y="201"/>
                  </a:cubicBezTo>
                  <a:close/>
                  <a:moveTo>
                    <a:pt x="416" y="199"/>
                  </a:moveTo>
                  <a:cubicBezTo>
                    <a:pt x="417" y="201"/>
                    <a:pt x="419" y="203"/>
                    <a:pt x="419" y="204"/>
                  </a:cubicBezTo>
                  <a:cubicBezTo>
                    <a:pt x="419" y="205"/>
                    <a:pt x="419" y="207"/>
                    <a:pt x="419" y="208"/>
                  </a:cubicBezTo>
                  <a:cubicBezTo>
                    <a:pt x="419" y="209"/>
                    <a:pt x="421" y="209"/>
                    <a:pt x="421" y="210"/>
                  </a:cubicBezTo>
                  <a:cubicBezTo>
                    <a:pt x="421" y="210"/>
                    <a:pt x="421" y="213"/>
                    <a:pt x="420" y="212"/>
                  </a:cubicBezTo>
                  <a:cubicBezTo>
                    <a:pt x="421" y="215"/>
                    <a:pt x="421" y="215"/>
                    <a:pt x="421" y="215"/>
                  </a:cubicBezTo>
                  <a:cubicBezTo>
                    <a:pt x="423" y="213"/>
                    <a:pt x="427" y="212"/>
                    <a:pt x="425" y="208"/>
                  </a:cubicBezTo>
                  <a:cubicBezTo>
                    <a:pt x="425" y="207"/>
                    <a:pt x="423" y="206"/>
                    <a:pt x="423" y="206"/>
                  </a:cubicBezTo>
                  <a:cubicBezTo>
                    <a:pt x="423" y="204"/>
                    <a:pt x="423" y="204"/>
                    <a:pt x="423" y="204"/>
                  </a:cubicBezTo>
                  <a:cubicBezTo>
                    <a:pt x="424" y="205"/>
                    <a:pt x="424" y="203"/>
                    <a:pt x="424" y="202"/>
                  </a:cubicBezTo>
                  <a:cubicBezTo>
                    <a:pt x="421" y="200"/>
                    <a:pt x="422" y="200"/>
                    <a:pt x="416" y="199"/>
                  </a:cubicBezTo>
                  <a:close/>
                  <a:moveTo>
                    <a:pt x="402" y="187"/>
                  </a:moveTo>
                  <a:cubicBezTo>
                    <a:pt x="403" y="189"/>
                    <a:pt x="403" y="189"/>
                    <a:pt x="403" y="189"/>
                  </a:cubicBezTo>
                  <a:cubicBezTo>
                    <a:pt x="407" y="190"/>
                    <a:pt x="406" y="189"/>
                    <a:pt x="407" y="193"/>
                  </a:cubicBezTo>
                  <a:cubicBezTo>
                    <a:pt x="405" y="193"/>
                    <a:pt x="404" y="192"/>
                    <a:pt x="401" y="192"/>
                  </a:cubicBezTo>
                  <a:cubicBezTo>
                    <a:pt x="401" y="190"/>
                    <a:pt x="401" y="190"/>
                    <a:pt x="400" y="189"/>
                  </a:cubicBezTo>
                  <a:cubicBezTo>
                    <a:pt x="401" y="188"/>
                    <a:pt x="400" y="187"/>
                    <a:pt x="402" y="187"/>
                  </a:cubicBezTo>
                  <a:close/>
                  <a:moveTo>
                    <a:pt x="413" y="183"/>
                  </a:moveTo>
                  <a:cubicBezTo>
                    <a:pt x="413" y="183"/>
                    <a:pt x="413" y="185"/>
                    <a:pt x="413" y="185"/>
                  </a:cubicBezTo>
                  <a:cubicBezTo>
                    <a:pt x="411" y="186"/>
                    <a:pt x="412" y="183"/>
                    <a:pt x="413" y="183"/>
                  </a:cubicBezTo>
                  <a:close/>
                  <a:moveTo>
                    <a:pt x="176" y="246"/>
                  </a:moveTo>
                  <a:cubicBezTo>
                    <a:pt x="175" y="246"/>
                    <a:pt x="172" y="250"/>
                    <a:pt x="176" y="248"/>
                  </a:cubicBezTo>
                  <a:cubicBezTo>
                    <a:pt x="176" y="248"/>
                    <a:pt x="178" y="245"/>
                    <a:pt x="176" y="246"/>
                  </a:cubicBezTo>
                  <a:close/>
                  <a:moveTo>
                    <a:pt x="198" y="242"/>
                  </a:moveTo>
                  <a:cubicBezTo>
                    <a:pt x="197" y="243"/>
                    <a:pt x="194" y="248"/>
                    <a:pt x="197" y="246"/>
                  </a:cubicBezTo>
                  <a:cubicBezTo>
                    <a:pt x="198" y="246"/>
                    <a:pt x="199" y="242"/>
                    <a:pt x="198" y="242"/>
                  </a:cubicBezTo>
                  <a:close/>
                  <a:moveTo>
                    <a:pt x="192" y="239"/>
                  </a:moveTo>
                  <a:cubicBezTo>
                    <a:pt x="192" y="239"/>
                    <a:pt x="191" y="241"/>
                    <a:pt x="191" y="242"/>
                  </a:cubicBezTo>
                  <a:cubicBezTo>
                    <a:pt x="192" y="241"/>
                    <a:pt x="195" y="241"/>
                    <a:pt x="193" y="240"/>
                  </a:cubicBezTo>
                  <a:cubicBezTo>
                    <a:pt x="193" y="239"/>
                    <a:pt x="193" y="239"/>
                    <a:pt x="192" y="239"/>
                  </a:cubicBezTo>
                  <a:close/>
                  <a:moveTo>
                    <a:pt x="257" y="214"/>
                  </a:moveTo>
                  <a:cubicBezTo>
                    <a:pt x="256" y="216"/>
                    <a:pt x="256" y="216"/>
                    <a:pt x="256" y="216"/>
                  </a:cubicBezTo>
                  <a:cubicBezTo>
                    <a:pt x="257" y="216"/>
                    <a:pt x="258" y="216"/>
                    <a:pt x="258" y="216"/>
                  </a:cubicBezTo>
                  <a:cubicBezTo>
                    <a:pt x="258" y="216"/>
                    <a:pt x="260" y="213"/>
                    <a:pt x="257" y="214"/>
                  </a:cubicBezTo>
                  <a:close/>
                  <a:moveTo>
                    <a:pt x="257" y="198"/>
                  </a:moveTo>
                  <a:cubicBezTo>
                    <a:pt x="257" y="200"/>
                    <a:pt x="257" y="200"/>
                    <a:pt x="257" y="200"/>
                  </a:cubicBezTo>
                  <a:cubicBezTo>
                    <a:pt x="260" y="200"/>
                    <a:pt x="259" y="199"/>
                    <a:pt x="257" y="198"/>
                  </a:cubicBezTo>
                  <a:close/>
                  <a:moveTo>
                    <a:pt x="215" y="183"/>
                  </a:moveTo>
                  <a:cubicBezTo>
                    <a:pt x="216" y="182"/>
                    <a:pt x="216" y="185"/>
                    <a:pt x="215" y="185"/>
                  </a:cubicBezTo>
                  <a:cubicBezTo>
                    <a:pt x="214" y="184"/>
                    <a:pt x="214" y="183"/>
                    <a:pt x="215" y="183"/>
                  </a:cubicBezTo>
                  <a:close/>
                  <a:moveTo>
                    <a:pt x="309" y="167"/>
                  </a:moveTo>
                  <a:cubicBezTo>
                    <a:pt x="309" y="169"/>
                    <a:pt x="309" y="170"/>
                    <a:pt x="308" y="171"/>
                  </a:cubicBezTo>
                  <a:cubicBezTo>
                    <a:pt x="308" y="172"/>
                    <a:pt x="307" y="172"/>
                    <a:pt x="307" y="173"/>
                  </a:cubicBezTo>
                  <a:cubicBezTo>
                    <a:pt x="309" y="171"/>
                    <a:pt x="313" y="169"/>
                    <a:pt x="309" y="167"/>
                  </a:cubicBezTo>
                  <a:close/>
                  <a:moveTo>
                    <a:pt x="315" y="165"/>
                  </a:moveTo>
                  <a:cubicBezTo>
                    <a:pt x="315" y="167"/>
                    <a:pt x="315" y="167"/>
                    <a:pt x="315" y="167"/>
                  </a:cubicBezTo>
                  <a:cubicBezTo>
                    <a:pt x="317" y="167"/>
                    <a:pt x="317" y="165"/>
                    <a:pt x="315" y="165"/>
                  </a:cubicBezTo>
                  <a:close/>
                  <a:moveTo>
                    <a:pt x="306" y="164"/>
                  </a:moveTo>
                  <a:cubicBezTo>
                    <a:pt x="306" y="165"/>
                    <a:pt x="306" y="165"/>
                    <a:pt x="306" y="165"/>
                  </a:cubicBezTo>
                  <a:cubicBezTo>
                    <a:pt x="308" y="166"/>
                    <a:pt x="307" y="164"/>
                    <a:pt x="306" y="164"/>
                  </a:cubicBezTo>
                  <a:close/>
                  <a:moveTo>
                    <a:pt x="155" y="158"/>
                  </a:moveTo>
                  <a:cubicBezTo>
                    <a:pt x="155" y="159"/>
                    <a:pt x="153" y="159"/>
                    <a:pt x="154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6" y="161"/>
                    <a:pt x="155" y="162"/>
                    <a:pt x="157" y="163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9" y="163"/>
                    <a:pt x="164" y="162"/>
                    <a:pt x="159" y="159"/>
                  </a:cubicBezTo>
                  <a:cubicBezTo>
                    <a:pt x="158" y="158"/>
                    <a:pt x="157" y="159"/>
                    <a:pt x="155" y="158"/>
                  </a:cubicBezTo>
                  <a:close/>
                  <a:moveTo>
                    <a:pt x="157" y="129"/>
                  </a:moveTo>
                  <a:cubicBezTo>
                    <a:pt x="158" y="130"/>
                    <a:pt x="156" y="130"/>
                    <a:pt x="156" y="130"/>
                  </a:cubicBezTo>
                  <a:cubicBezTo>
                    <a:pt x="156" y="130"/>
                    <a:pt x="156" y="132"/>
                    <a:pt x="156" y="132"/>
                  </a:cubicBezTo>
                  <a:cubicBezTo>
                    <a:pt x="160" y="131"/>
                    <a:pt x="161" y="132"/>
                    <a:pt x="157" y="129"/>
                  </a:cubicBezTo>
                  <a:close/>
                  <a:moveTo>
                    <a:pt x="14" y="288"/>
                  </a:moveTo>
                  <a:cubicBezTo>
                    <a:pt x="13" y="290"/>
                    <a:pt x="13" y="290"/>
                    <a:pt x="13" y="290"/>
                  </a:cubicBezTo>
                  <a:cubicBezTo>
                    <a:pt x="14" y="290"/>
                    <a:pt x="16" y="292"/>
                    <a:pt x="16" y="292"/>
                  </a:cubicBezTo>
                  <a:cubicBezTo>
                    <a:pt x="18" y="292"/>
                    <a:pt x="18" y="292"/>
                    <a:pt x="18" y="292"/>
                  </a:cubicBezTo>
                  <a:cubicBezTo>
                    <a:pt x="18" y="292"/>
                    <a:pt x="18" y="291"/>
                    <a:pt x="18" y="290"/>
                  </a:cubicBezTo>
                  <a:cubicBezTo>
                    <a:pt x="17" y="289"/>
                    <a:pt x="15" y="288"/>
                    <a:pt x="14" y="288"/>
                  </a:cubicBezTo>
                  <a:close/>
                  <a:moveTo>
                    <a:pt x="42" y="284"/>
                  </a:moveTo>
                  <a:cubicBezTo>
                    <a:pt x="43" y="285"/>
                    <a:pt x="43" y="287"/>
                    <a:pt x="44" y="288"/>
                  </a:cubicBezTo>
                  <a:cubicBezTo>
                    <a:pt x="45" y="288"/>
                    <a:pt x="45" y="288"/>
                    <a:pt x="45" y="288"/>
                  </a:cubicBezTo>
                  <a:cubicBezTo>
                    <a:pt x="44" y="286"/>
                    <a:pt x="44" y="286"/>
                    <a:pt x="44" y="286"/>
                  </a:cubicBezTo>
                  <a:cubicBezTo>
                    <a:pt x="45" y="286"/>
                    <a:pt x="45" y="285"/>
                    <a:pt x="45" y="284"/>
                  </a:cubicBezTo>
                  <a:cubicBezTo>
                    <a:pt x="45" y="284"/>
                    <a:pt x="43" y="284"/>
                    <a:pt x="42" y="284"/>
                  </a:cubicBezTo>
                  <a:close/>
                  <a:moveTo>
                    <a:pt x="53" y="284"/>
                  </a:moveTo>
                  <a:cubicBezTo>
                    <a:pt x="52" y="284"/>
                    <a:pt x="52" y="287"/>
                    <a:pt x="52" y="288"/>
                  </a:cubicBezTo>
                  <a:cubicBezTo>
                    <a:pt x="52" y="287"/>
                    <a:pt x="54" y="285"/>
                    <a:pt x="54" y="285"/>
                  </a:cubicBezTo>
                  <a:cubicBezTo>
                    <a:pt x="54" y="285"/>
                    <a:pt x="53" y="282"/>
                    <a:pt x="53" y="284"/>
                  </a:cubicBezTo>
                  <a:close/>
                  <a:moveTo>
                    <a:pt x="49" y="284"/>
                  </a:moveTo>
                  <a:cubicBezTo>
                    <a:pt x="49" y="284"/>
                    <a:pt x="48" y="288"/>
                    <a:pt x="49" y="287"/>
                  </a:cubicBezTo>
                  <a:cubicBezTo>
                    <a:pt x="50" y="287"/>
                    <a:pt x="52" y="282"/>
                    <a:pt x="49" y="284"/>
                  </a:cubicBezTo>
                  <a:close/>
                  <a:moveTo>
                    <a:pt x="83" y="283"/>
                  </a:moveTo>
                  <a:cubicBezTo>
                    <a:pt x="83" y="283"/>
                    <a:pt x="82" y="284"/>
                    <a:pt x="82" y="284"/>
                  </a:cubicBezTo>
                  <a:cubicBezTo>
                    <a:pt x="83" y="284"/>
                    <a:pt x="84" y="284"/>
                    <a:pt x="85" y="284"/>
                  </a:cubicBezTo>
                  <a:cubicBezTo>
                    <a:pt x="85" y="284"/>
                    <a:pt x="85" y="283"/>
                    <a:pt x="85" y="283"/>
                  </a:cubicBezTo>
                  <a:cubicBezTo>
                    <a:pt x="84" y="283"/>
                    <a:pt x="83" y="283"/>
                    <a:pt x="83" y="283"/>
                  </a:cubicBezTo>
                  <a:close/>
                  <a:moveTo>
                    <a:pt x="20" y="282"/>
                  </a:moveTo>
                  <a:cubicBezTo>
                    <a:pt x="20" y="283"/>
                    <a:pt x="19" y="284"/>
                    <a:pt x="20" y="286"/>
                  </a:cubicBezTo>
                  <a:cubicBezTo>
                    <a:pt x="20" y="285"/>
                    <a:pt x="22" y="286"/>
                    <a:pt x="22" y="286"/>
                  </a:cubicBezTo>
                  <a:cubicBezTo>
                    <a:pt x="22" y="285"/>
                    <a:pt x="22" y="283"/>
                    <a:pt x="22" y="283"/>
                  </a:cubicBezTo>
                  <a:cubicBezTo>
                    <a:pt x="22" y="283"/>
                    <a:pt x="20" y="282"/>
                    <a:pt x="20" y="282"/>
                  </a:cubicBezTo>
                  <a:close/>
                  <a:moveTo>
                    <a:pt x="4" y="282"/>
                  </a:moveTo>
                  <a:cubicBezTo>
                    <a:pt x="3" y="282"/>
                    <a:pt x="0" y="287"/>
                    <a:pt x="4" y="286"/>
                  </a:cubicBezTo>
                  <a:cubicBezTo>
                    <a:pt x="4" y="285"/>
                    <a:pt x="4" y="282"/>
                    <a:pt x="4" y="282"/>
                  </a:cubicBezTo>
                  <a:close/>
                  <a:moveTo>
                    <a:pt x="71" y="278"/>
                  </a:moveTo>
                  <a:cubicBezTo>
                    <a:pt x="71" y="278"/>
                    <a:pt x="71" y="281"/>
                    <a:pt x="71" y="281"/>
                  </a:cubicBezTo>
                  <a:cubicBezTo>
                    <a:pt x="70" y="282"/>
                    <a:pt x="69" y="281"/>
                    <a:pt x="68" y="282"/>
                  </a:cubicBezTo>
                  <a:cubicBezTo>
                    <a:pt x="68" y="282"/>
                    <a:pt x="68" y="282"/>
                    <a:pt x="68" y="282"/>
                  </a:cubicBezTo>
                  <a:cubicBezTo>
                    <a:pt x="68" y="282"/>
                    <a:pt x="70" y="283"/>
                    <a:pt x="71" y="283"/>
                  </a:cubicBezTo>
                  <a:cubicBezTo>
                    <a:pt x="71" y="283"/>
                    <a:pt x="78" y="275"/>
                    <a:pt x="71" y="278"/>
                  </a:cubicBezTo>
                  <a:close/>
                  <a:moveTo>
                    <a:pt x="103" y="277"/>
                  </a:moveTo>
                  <a:cubicBezTo>
                    <a:pt x="101" y="277"/>
                    <a:pt x="104" y="278"/>
                    <a:pt x="105" y="278"/>
                  </a:cubicBezTo>
                  <a:cubicBezTo>
                    <a:pt x="104" y="278"/>
                    <a:pt x="105" y="277"/>
                    <a:pt x="103" y="277"/>
                  </a:cubicBezTo>
                  <a:close/>
                  <a:moveTo>
                    <a:pt x="109" y="275"/>
                  </a:moveTo>
                  <a:cubicBezTo>
                    <a:pt x="108" y="275"/>
                    <a:pt x="110" y="276"/>
                    <a:pt x="110" y="276"/>
                  </a:cubicBezTo>
                  <a:cubicBezTo>
                    <a:pt x="110" y="276"/>
                    <a:pt x="112" y="274"/>
                    <a:pt x="109" y="275"/>
                  </a:cubicBezTo>
                  <a:close/>
                  <a:moveTo>
                    <a:pt x="126" y="266"/>
                  </a:moveTo>
                  <a:cubicBezTo>
                    <a:pt x="126" y="266"/>
                    <a:pt x="126" y="266"/>
                    <a:pt x="126" y="266"/>
                  </a:cubicBezTo>
                  <a:cubicBezTo>
                    <a:pt x="123" y="268"/>
                    <a:pt x="125" y="268"/>
                    <a:pt x="125" y="268"/>
                  </a:cubicBezTo>
                  <a:cubicBezTo>
                    <a:pt x="124" y="269"/>
                    <a:pt x="123" y="268"/>
                    <a:pt x="122" y="269"/>
                  </a:cubicBezTo>
                  <a:cubicBezTo>
                    <a:pt x="122" y="270"/>
                    <a:pt x="122" y="270"/>
                    <a:pt x="122" y="270"/>
                  </a:cubicBezTo>
                  <a:cubicBezTo>
                    <a:pt x="121" y="270"/>
                    <a:pt x="121" y="270"/>
                    <a:pt x="121" y="270"/>
                  </a:cubicBezTo>
                  <a:cubicBezTo>
                    <a:pt x="121" y="271"/>
                    <a:pt x="122" y="272"/>
                    <a:pt x="121" y="273"/>
                  </a:cubicBezTo>
                  <a:cubicBezTo>
                    <a:pt x="123" y="273"/>
                    <a:pt x="123" y="273"/>
                    <a:pt x="123" y="273"/>
                  </a:cubicBezTo>
                  <a:cubicBezTo>
                    <a:pt x="124" y="273"/>
                    <a:pt x="125" y="269"/>
                    <a:pt x="127" y="268"/>
                  </a:cubicBezTo>
                  <a:cubicBezTo>
                    <a:pt x="128" y="268"/>
                    <a:pt x="128" y="268"/>
                    <a:pt x="128" y="268"/>
                  </a:cubicBezTo>
                  <a:cubicBezTo>
                    <a:pt x="128" y="268"/>
                    <a:pt x="128" y="266"/>
                    <a:pt x="128" y="266"/>
                  </a:cubicBezTo>
                  <a:cubicBezTo>
                    <a:pt x="127" y="266"/>
                    <a:pt x="126" y="265"/>
                    <a:pt x="126" y="266"/>
                  </a:cubicBezTo>
                  <a:close/>
                  <a:moveTo>
                    <a:pt x="137" y="262"/>
                  </a:moveTo>
                  <a:cubicBezTo>
                    <a:pt x="136" y="263"/>
                    <a:pt x="133" y="264"/>
                    <a:pt x="137" y="265"/>
                  </a:cubicBezTo>
                  <a:cubicBezTo>
                    <a:pt x="136" y="265"/>
                    <a:pt x="135" y="267"/>
                    <a:pt x="134" y="268"/>
                  </a:cubicBezTo>
                  <a:cubicBezTo>
                    <a:pt x="133" y="268"/>
                    <a:pt x="132" y="267"/>
                    <a:pt x="131" y="268"/>
                  </a:cubicBezTo>
                  <a:cubicBezTo>
                    <a:pt x="132" y="270"/>
                    <a:pt x="132" y="270"/>
                    <a:pt x="132" y="270"/>
                  </a:cubicBezTo>
                  <a:cubicBezTo>
                    <a:pt x="133" y="270"/>
                    <a:pt x="134" y="269"/>
                    <a:pt x="135" y="270"/>
                  </a:cubicBezTo>
                  <a:cubicBezTo>
                    <a:pt x="137" y="268"/>
                    <a:pt x="139" y="265"/>
                    <a:pt x="141" y="263"/>
                  </a:cubicBezTo>
                  <a:cubicBezTo>
                    <a:pt x="139" y="262"/>
                    <a:pt x="138" y="262"/>
                    <a:pt x="137" y="262"/>
                  </a:cubicBezTo>
                  <a:close/>
                  <a:moveTo>
                    <a:pt x="162" y="245"/>
                  </a:moveTo>
                  <a:cubicBezTo>
                    <a:pt x="161" y="246"/>
                    <a:pt x="161" y="246"/>
                    <a:pt x="161" y="246"/>
                  </a:cubicBezTo>
                  <a:cubicBezTo>
                    <a:pt x="160" y="247"/>
                    <a:pt x="158" y="246"/>
                    <a:pt x="157" y="246"/>
                  </a:cubicBezTo>
                  <a:cubicBezTo>
                    <a:pt x="156" y="248"/>
                    <a:pt x="156" y="250"/>
                    <a:pt x="155" y="251"/>
                  </a:cubicBezTo>
                  <a:cubicBezTo>
                    <a:pt x="154" y="251"/>
                    <a:pt x="154" y="251"/>
                    <a:pt x="154" y="251"/>
                  </a:cubicBezTo>
                  <a:cubicBezTo>
                    <a:pt x="154" y="252"/>
                    <a:pt x="154" y="252"/>
                    <a:pt x="154" y="253"/>
                  </a:cubicBezTo>
                  <a:cubicBezTo>
                    <a:pt x="155" y="253"/>
                    <a:pt x="156" y="253"/>
                    <a:pt x="156" y="253"/>
                  </a:cubicBezTo>
                  <a:cubicBezTo>
                    <a:pt x="157" y="253"/>
                    <a:pt x="160" y="250"/>
                    <a:pt x="161" y="250"/>
                  </a:cubicBezTo>
                  <a:cubicBezTo>
                    <a:pt x="165" y="249"/>
                    <a:pt x="166" y="250"/>
                    <a:pt x="167" y="248"/>
                  </a:cubicBezTo>
                  <a:cubicBezTo>
                    <a:pt x="167" y="247"/>
                    <a:pt x="169" y="248"/>
                    <a:pt x="167" y="247"/>
                  </a:cubicBezTo>
                  <a:cubicBezTo>
                    <a:pt x="166" y="246"/>
                    <a:pt x="166" y="245"/>
                    <a:pt x="162" y="245"/>
                  </a:cubicBezTo>
                  <a:close/>
                  <a:moveTo>
                    <a:pt x="430" y="226"/>
                  </a:moveTo>
                  <a:cubicBezTo>
                    <a:pt x="429" y="228"/>
                    <a:pt x="429" y="230"/>
                    <a:pt x="428" y="231"/>
                  </a:cubicBezTo>
                  <a:cubicBezTo>
                    <a:pt x="429" y="231"/>
                    <a:pt x="431" y="231"/>
                    <a:pt x="432" y="231"/>
                  </a:cubicBezTo>
                  <a:cubicBezTo>
                    <a:pt x="432" y="233"/>
                    <a:pt x="432" y="233"/>
                    <a:pt x="433" y="235"/>
                  </a:cubicBezTo>
                  <a:cubicBezTo>
                    <a:pt x="434" y="235"/>
                    <a:pt x="434" y="235"/>
                    <a:pt x="434" y="235"/>
                  </a:cubicBezTo>
                  <a:cubicBezTo>
                    <a:pt x="434" y="235"/>
                    <a:pt x="435" y="234"/>
                    <a:pt x="436" y="234"/>
                  </a:cubicBezTo>
                  <a:cubicBezTo>
                    <a:pt x="436" y="235"/>
                    <a:pt x="435" y="238"/>
                    <a:pt x="436" y="238"/>
                  </a:cubicBezTo>
                  <a:cubicBezTo>
                    <a:pt x="435" y="239"/>
                    <a:pt x="435" y="239"/>
                    <a:pt x="435" y="239"/>
                  </a:cubicBezTo>
                  <a:cubicBezTo>
                    <a:pt x="437" y="239"/>
                    <a:pt x="440" y="240"/>
                    <a:pt x="441" y="241"/>
                  </a:cubicBezTo>
                  <a:cubicBezTo>
                    <a:pt x="441" y="241"/>
                    <a:pt x="440" y="243"/>
                    <a:pt x="441" y="244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3" y="245"/>
                    <a:pt x="443" y="246"/>
                    <a:pt x="443" y="248"/>
                  </a:cubicBezTo>
                  <a:cubicBezTo>
                    <a:pt x="443" y="248"/>
                    <a:pt x="444" y="248"/>
                    <a:pt x="444" y="249"/>
                  </a:cubicBezTo>
                  <a:cubicBezTo>
                    <a:pt x="445" y="249"/>
                    <a:pt x="447" y="249"/>
                    <a:pt x="448" y="249"/>
                  </a:cubicBezTo>
                  <a:cubicBezTo>
                    <a:pt x="447" y="242"/>
                    <a:pt x="449" y="243"/>
                    <a:pt x="445" y="244"/>
                  </a:cubicBezTo>
                  <a:cubicBezTo>
                    <a:pt x="446" y="242"/>
                    <a:pt x="446" y="242"/>
                    <a:pt x="446" y="240"/>
                  </a:cubicBezTo>
                  <a:cubicBezTo>
                    <a:pt x="446" y="240"/>
                    <a:pt x="446" y="238"/>
                    <a:pt x="446" y="238"/>
                  </a:cubicBezTo>
                  <a:cubicBezTo>
                    <a:pt x="445" y="238"/>
                    <a:pt x="443" y="239"/>
                    <a:pt x="442" y="238"/>
                  </a:cubicBezTo>
                  <a:cubicBezTo>
                    <a:pt x="442" y="238"/>
                    <a:pt x="442" y="238"/>
                    <a:pt x="442" y="238"/>
                  </a:cubicBezTo>
                  <a:cubicBezTo>
                    <a:pt x="442" y="238"/>
                    <a:pt x="442" y="238"/>
                    <a:pt x="442" y="238"/>
                  </a:cubicBezTo>
                  <a:cubicBezTo>
                    <a:pt x="441" y="236"/>
                    <a:pt x="441" y="236"/>
                    <a:pt x="441" y="236"/>
                  </a:cubicBezTo>
                  <a:cubicBezTo>
                    <a:pt x="440" y="236"/>
                    <a:pt x="440" y="236"/>
                    <a:pt x="440" y="236"/>
                  </a:cubicBezTo>
                  <a:cubicBezTo>
                    <a:pt x="439" y="234"/>
                    <a:pt x="440" y="233"/>
                    <a:pt x="439" y="232"/>
                  </a:cubicBezTo>
                  <a:cubicBezTo>
                    <a:pt x="438" y="231"/>
                    <a:pt x="436" y="231"/>
                    <a:pt x="435" y="230"/>
                  </a:cubicBezTo>
                  <a:cubicBezTo>
                    <a:pt x="434" y="230"/>
                    <a:pt x="435" y="228"/>
                    <a:pt x="434" y="228"/>
                  </a:cubicBezTo>
                  <a:cubicBezTo>
                    <a:pt x="434" y="227"/>
                    <a:pt x="430" y="227"/>
                    <a:pt x="430" y="226"/>
                  </a:cubicBezTo>
                  <a:close/>
                  <a:moveTo>
                    <a:pt x="412" y="210"/>
                  </a:moveTo>
                  <a:cubicBezTo>
                    <a:pt x="412" y="210"/>
                    <a:pt x="411" y="213"/>
                    <a:pt x="411" y="214"/>
                  </a:cubicBezTo>
                  <a:cubicBezTo>
                    <a:pt x="411" y="215"/>
                    <a:pt x="413" y="217"/>
                    <a:pt x="414" y="218"/>
                  </a:cubicBezTo>
                  <a:cubicBezTo>
                    <a:pt x="414" y="218"/>
                    <a:pt x="414" y="219"/>
                    <a:pt x="414" y="220"/>
                  </a:cubicBezTo>
                  <a:cubicBezTo>
                    <a:pt x="414" y="220"/>
                    <a:pt x="417" y="221"/>
                    <a:pt x="417" y="221"/>
                  </a:cubicBezTo>
                  <a:cubicBezTo>
                    <a:pt x="418" y="222"/>
                    <a:pt x="417" y="223"/>
                    <a:pt x="418" y="224"/>
                  </a:cubicBezTo>
                  <a:cubicBezTo>
                    <a:pt x="418" y="225"/>
                    <a:pt x="420" y="225"/>
                    <a:pt x="420" y="226"/>
                  </a:cubicBezTo>
                  <a:cubicBezTo>
                    <a:pt x="421" y="224"/>
                    <a:pt x="421" y="224"/>
                    <a:pt x="421" y="222"/>
                  </a:cubicBezTo>
                  <a:cubicBezTo>
                    <a:pt x="422" y="223"/>
                    <a:pt x="422" y="223"/>
                    <a:pt x="422" y="225"/>
                  </a:cubicBezTo>
                  <a:cubicBezTo>
                    <a:pt x="423" y="225"/>
                    <a:pt x="425" y="225"/>
                    <a:pt x="425" y="225"/>
                  </a:cubicBezTo>
                  <a:cubicBezTo>
                    <a:pt x="423" y="226"/>
                    <a:pt x="424" y="229"/>
                    <a:pt x="425" y="230"/>
                  </a:cubicBezTo>
                  <a:cubicBezTo>
                    <a:pt x="425" y="230"/>
                    <a:pt x="427" y="229"/>
                    <a:pt x="427" y="228"/>
                  </a:cubicBezTo>
                  <a:cubicBezTo>
                    <a:pt x="427" y="227"/>
                    <a:pt x="427" y="224"/>
                    <a:pt x="427" y="224"/>
                  </a:cubicBezTo>
                  <a:cubicBezTo>
                    <a:pt x="427" y="224"/>
                    <a:pt x="427" y="224"/>
                    <a:pt x="427" y="224"/>
                  </a:cubicBezTo>
                  <a:cubicBezTo>
                    <a:pt x="429" y="224"/>
                    <a:pt x="428" y="226"/>
                    <a:pt x="430" y="225"/>
                  </a:cubicBezTo>
                  <a:cubicBezTo>
                    <a:pt x="430" y="225"/>
                    <a:pt x="432" y="224"/>
                    <a:pt x="430" y="224"/>
                  </a:cubicBezTo>
                  <a:cubicBezTo>
                    <a:pt x="431" y="223"/>
                    <a:pt x="430" y="222"/>
                    <a:pt x="430" y="222"/>
                  </a:cubicBezTo>
                  <a:cubicBezTo>
                    <a:pt x="430" y="222"/>
                    <a:pt x="431" y="222"/>
                    <a:pt x="432" y="222"/>
                  </a:cubicBezTo>
                  <a:cubicBezTo>
                    <a:pt x="431" y="221"/>
                    <a:pt x="432" y="220"/>
                    <a:pt x="432" y="218"/>
                  </a:cubicBezTo>
                  <a:cubicBezTo>
                    <a:pt x="431" y="215"/>
                    <a:pt x="427" y="216"/>
                    <a:pt x="424" y="216"/>
                  </a:cubicBezTo>
                  <a:cubicBezTo>
                    <a:pt x="425" y="216"/>
                    <a:pt x="425" y="220"/>
                    <a:pt x="424" y="220"/>
                  </a:cubicBezTo>
                  <a:cubicBezTo>
                    <a:pt x="425" y="221"/>
                    <a:pt x="426" y="221"/>
                    <a:pt x="426" y="221"/>
                  </a:cubicBezTo>
                  <a:cubicBezTo>
                    <a:pt x="429" y="223"/>
                    <a:pt x="424" y="222"/>
                    <a:pt x="424" y="222"/>
                  </a:cubicBezTo>
                  <a:cubicBezTo>
                    <a:pt x="424" y="221"/>
                    <a:pt x="424" y="220"/>
                    <a:pt x="423" y="219"/>
                  </a:cubicBezTo>
                  <a:cubicBezTo>
                    <a:pt x="423" y="219"/>
                    <a:pt x="421" y="221"/>
                    <a:pt x="421" y="220"/>
                  </a:cubicBezTo>
                  <a:cubicBezTo>
                    <a:pt x="419" y="219"/>
                    <a:pt x="420" y="215"/>
                    <a:pt x="418" y="213"/>
                  </a:cubicBezTo>
                  <a:cubicBezTo>
                    <a:pt x="418" y="213"/>
                    <a:pt x="417" y="213"/>
                    <a:pt x="416" y="213"/>
                  </a:cubicBezTo>
                  <a:cubicBezTo>
                    <a:pt x="416" y="212"/>
                    <a:pt x="416" y="212"/>
                    <a:pt x="416" y="212"/>
                  </a:cubicBezTo>
                  <a:cubicBezTo>
                    <a:pt x="415" y="212"/>
                    <a:pt x="413" y="211"/>
                    <a:pt x="412" y="210"/>
                  </a:cubicBezTo>
                  <a:close/>
                  <a:moveTo>
                    <a:pt x="258" y="202"/>
                  </a:moveTo>
                  <a:cubicBezTo>
                    <a:pt x="257" y="202"/>
                    <a:pt x="258" y="204"/>
                    <a:pt x="258" y="204"/>
                  </a:cubicBezTo>
                  <a:cubicBezTo>
                    <a:pt x="256" y="204"/>
                    <a:pt x="254" y="204"/>
                    <a:pt x="252" y="204"/>
                  </a:cubicBezTo>
                  <a:cubicBezTo>
                    <a:pt x="252" y="204"/>
                    <a:pt x="252" y="203"/>
                    <a:pt x="252" y="202"/>
                  </a:cubicBezTo>
                  <a:cubicBezTo>
                    <a:pt x="251" y="202"/>
                    <a:pt x="250" y="203"/>
                    <a:pt x="250" y="202"/>
                  </a:cubicBezTo>
                  <a:cubicBezTo>
                    <a:pt x="250" y="204"/>
                    <a:pt x="250" y="204"/>
                    <a:pt x="250" y="204"/>
                  </a:cubicBezTo>
                  <a:cubicBezTo>
                    <a:pt x="248" y="203"/>
                    <a:pt x="250" y="206"/>
                    <a:pt x="250" y="206"/>
                  </a:cubicBezTo>
                  <a:cubicBezTo>
                    <a:pt x="251" y="205"/>
                    <a:pt x="250" y="208"/>
                    <a:pt x="250" y="208"/>
                  </a:cubicBezTo>
                  <a:cubicBezTo>
                    <a:pt x="247" y="208"/>
                    <a:pt x="239" y="206"/>
                    <a:pt x="245" y="211"/>
                  </a:cubicBezTo>
                  <a:cubicBezTo>
                    <a:pt x="245" y="212"/>
                    <a:pt x="244" y="214"/>
                    <a:pt x="244" y="214"/>
                  </a:cubicBezTo>
                  <a:cubicBezTo>
                    <a:pt x="245" y="214"/>
                    <a:pt x="245" y="216"/>
                    <a:pt x="247" y="215"/>
                  </a:cubicBezTo>
                  <a:cubicBezTo>
                    <a:pt x="247" y="215"/>
                    <a:pt x="248" y="213"/>
                    <a:pt x="248" y="213"/>
                  </a:cubicBezTo>
                  <a:cubicBezTo>
                    <a:pt x="249" y="214"/>
                    <a:pt x="250" y="214"/>
                    <a:pt x="252" y="214"/>
                  </a:cubicBezTo>
                  <a:cubicBezTo>
                    <a:pt x="252" y="215"/>
                    <a:pt x="251" y="216"/>
                    <a:pt x="252" y="216"/>
                  </a:cubicBezTo>
                  <a:cubicBezTo>
                    <a:pt x="252" y="217"/>
                    <a:pt x="253" y="216"/>
                    <a:pt x="254" y="216"/>
                  </a:cubicBezTo>
                  <a:cubicBezTo>
                    <a:pt x="254" y="216"/>
                    <a:pt x="254" y="214"/>
                    <a:pt x="254" y="214"/>
                  </a:cubicBezTo>
                  <a:cubicBezTo>
                    <a:pt x="256" y="212"/>
                    <a:pt x="259" y="212"/>
                    <a:pt x="262" y="212"/>
                  </a:cubicBezTo>
                  <a:cubicBezTo>
                    <a:pt x="262" y="210"/>
                    <a:pt x="262" y="210"/>
                    <a:pt x="262" y="210"/>
                  </a:cubicBezTo>
                  <a:cubicBezTo>
                    <a:pt x="258" y="210"/>
                    <a:pt x="262" y="210"/>
                    <a:pt x="260" y="209"/>
                  </a:cubicBezTo>
                  <a:cubicBezTo>
                    <a:pt x="261" y="209"/>
                    <a:pt x="269" y="210"/>
                    <a:pt x="266" y="208"/>
                  </a:cubicBezTo>
                  <a:cubicBezTo>
                    <a:pt x="263" y="207"/>
                    <a:pt x="263" y="207"/>
                    <a:pt x="263" y="204"/>
                  </a:cubicBezTo>
                  <a:cubicBezTo>
                    <a:pt x="261" y="203"/>
                    <a:pt x="262" y="205"/>
                    <a:pt x="260" y="204"/>
                  </a:cubicBezTo>
                  <a:cubicBezTo>
                    <a:pt x="260" y="204"/>
                    <a:pt x="259" y="202"/>
                    <a:pt x="258" y="202"/>
                  </a:cubicBezTo>
                  <a:close/>
                  <a:moveTo>
                    <a:pt x="260" y="192"/>
                  </a:moveTo>
                  <a:cubicBezTo>
                    <a:pt x="259" y="194"/>
                    <a:pt x="256" y="199"/>
                    <a:pt x="260" y="198"/>
                  </a:cubicBezTo>
                  <a:cubicBezTo>
                    <a:pt x="260" y="198"/>
                    <a:pt x="261" y="197"/>
                    <a:pt x="261" y="196"/>
                  </a:cubicBezTo>
                  <a:cubicBezTo>
                    <a:pt x="262" y="196"/>
                    <a:pt x="262" y="197"/>
                    <a:pt x="263" y="196"/>
                  </a:cubicBezTo>
                  <a:cubicBezTo>
                    <a:pt x="262" y="197"/>
                    <a:pt x="264" y="198"/>
                    <a:pt x="264" y="198"/>
                  </a:cubicBezTo>
                  <a:cubicBezTo>
                    <a:pt x="265" y="198"/>
                    <a:pt x="265" y="197"/>
                    <a:pt x="266" y="197"/>
                  </a:cubicBezTo>
                  <a:cubicBezTo>
                    <a:pt x="263" y="194"/>
                    <a:pt x="263" y="194"/>
                    <a:pt x="263" y="194"/>
                  </a:cubicBezTo>
                  <a:cubicBezTo>
                    <a:pt x="263" y="194"/>
                    <a:pt x="263" y="193"/>
                    <a:pt x="263" y="192"/>
                  </a:cubicBezTo>
                  <a:cubicBezTo>
                    <a:pt x="262" y="192"/>
                    <a:pt x="261" y="193"/>
                    <a:pt x="260" y="192"/>
                  </a:cubicBezTo>
                  <a:close/>
                  <a:moveTo>
                    <a:pt x="145" y="166"/>
                  </a:moveTo>
                  <a:cubicBezTo>
                    <a:pt x="144" y="166"/>
                    <a:pt x="142" y="168"/>
                    <a:pt x="142" y="169"/>
                  </a:cubicBezTo>
                  <a:cubicBezTo>
                    <a:pt x="140" y="169"/>
                    <a:pt x="137" y="169"/>
                    <a:pt x="135" y="169"/>
                  </a:cubicBezTo>
                  <a:cubicBezTo>
                    <a:pt x="135" y="170"/>
                    <a:pt x="135" y="171"/>
                    <a:pt x="136" y="172"/>
                  </a:cubicBezTo>
                  <a:cubicBezTo>
                    <a:pt x="136" y="172"/>
                    <a:pt x="144" y="175"/>
                    <a:pt x="144" y="175"/>
                  </a:cubicBezTo>
                  <a:cubicBezTo>
                    <a:pt x="145" y="173"/>
                    <a:pt x="145" y="173"/>
                    <a:pt x="145" y="173"/>
                  </a:cubicBezTo>
                  <a:cubicBezTo>
                    <a:pt x="147" y="172"/>
                    <a:pt x="148" y="172"/>
                    <a:pt x="150" y="171"/>
                  </a:cubicBezTo>
                  <a:cubicBezTo>
                    <a:pt x="149" y="168"/>
                    <a:pt x="149" y="165"/>
                    <a:pt x="145" y="166"/>
                  </a:cubicBezTo>
                  <a:close/>
                  <a:moveTo>
                    <a:pt x="107" y="116"/>
                  </a:moveTo>
                  <a:cubicBezTo>
                    <a:pt x="106" y="116"/>
                    <a:pt x="105" y="119"/>
                    <a:pt x="105" y="119"/>
                  </a:cubicBezTo>
                  <a:cubicBezTo>
                    <a:pt x="104" y="119"/>
                    <a:pt x="99" y="118"/>
                    <a:pt x="99" y="118"/>
                  </a:cubicBezTo>
                  <a:cubicBezTo>
                    <a:pt x="98" y="118"/>
                    <a:pt x="98" y="118"/>
                    <a:pt x="97" y="117"/>
                  </a:cubicBezTo>
                  <a:cubicBezTo>
                    <a:pt x="97" y="118"/>
                    <a:pt x="96" y="119"/>
                    <a:pt x="96" y="119"/>
                  </a:cubicBezTo>
                  <a:cubicBezTo>
                    <a:pt x="96" y="120"/>
                    <a:pt x="97" y="123"/>
                    <a:pt x="97" y="123"/>
                  </a:cubicBezTo>
                  <a:cubicBezTo>
                    <a:pt x="101" y="122"/>
                    <a:pt x="107" y="120"/>
                    <a:pt x="111" y="123"/>
                  </a:cubicBezTo>
                  <a:cubicBezTo>
                    <a:pt x="112" y="123"/>
                    <a:pt x="112" y="125"/>
                    <a:pt x="113" y="125"/>
                  </a:cubicBezTo>
                  <a:cubicBezTo>
                    <a:pt x="114" y="126"/>
                    <a:pt x="115" y="125"/>
                    <a:pt x="116" y="127"/>
                  </a:cubicBezTo>
                  <a:cubicBezTo>
                    <a:pt x="116" y="127"/>
                    <a:pt x="116" y="129"/>
                    <a:pt x="116" y="129"/>
                  </a:cubicBezTo>
                  <a:cubicBezTo>
                    <a:pt x="116" y="129"/>
                    <a:pt x="118" y="129"/>
                    <a:pt x="119" y="129"/>
                  </a:cubicBezTo>
                  <a:cubicBezTo>
                    <a:pt x="119" y="129"/>
                    <a:pt x="119" y="127"/>
                    <a:pt x="119" y="126"/>
                  </a:cubicBezTo>
                  <a:cubicBezTo>
                    <a:pt x="119" y="126"/>
                    <a:pt x="120" y="126"/>
                    <a:pt x="121" y="126"/>
                  </a:cubicBezTo>
                  <a:cubicBezTo>
                    <a:pt x="121" y="126"/>
                    <a:pt x="121" y="124"/>
                    <a:pt x="122" y="124"/>
                  </a:cubicBezTo>
                  <a:cubicBezTo>
                    <a:pt x="118" y="123"/>
                    <a:pt x="115" y="123"/>
                    <a:pt x="113" y="121"/>
                  </a:cubicBezTo>
                  <a:cubicBezTo>
                    <a:pt x="112" y="119"/>
                    <a:pt x="110" y="115"/>
                    <a:pt x="107" y="116"/>
                  </a:cubicBezTo>
                  <a:close/>
                  <a:moveTo>
                    <a:pt x="176" y="74"/>
                  </a:moveTo>
                  <a:cubicBezTo>
                    <a:pt x="176" y="74"/>
                    <a:pt x="176" y="75"/>
                    <a:pt x="176" y="75"/>
                  </a:cubicBezTo>
                  <a:cubicBezTo>
                    <a:pt x="178" y="76"/>
                    <a:pt x="177" y="74"/>
                    <a:pt x="176" y="74"/>
                  </a:cubicBezTo>
                  <a:close/>
                  <a:moveTo>
                    <a:pt x="358" y="22"/>
                  </a:moveTo>
                  <a:cubicBezTo>
                    <a:pt x="358" y="22"/>
                    <a:pt x="357" y="20"/>
                    <a:pt x="357" y="20"/>
                  </a:cubicBezTo>
                  <a:cubicBezTo>
                    <a:pt x="355" y="19"/>
                    <a:pt x="354" y="19"/>
                    <a:pt x="351" y="18"/>
                  </a:cubicBezTo>
                  <a:cubicBezTo>
                    <a:pt x="351" y="17"/>
                    <a:pt x="351" y="17"/>
                    <a:pt x="351" y="17"/>
                  </a:cubicBezTo>
                  <a:cubicBezTo>
                    <a:pt x="348" y="17"/>
                    <a:pt x="347" y="19"/>
                    <a:pt x="344" y="18"/>
                  </a:cubicBezTo>
                  <a:cubicBezTo>
                    <a:pt x="343" y="18"/>
                    <a:pt x="342" y="16"/>
                    <a:pt x="342" y="16"/>
                  </a:cubicBezTo>
                  <a:cubicBezTo>
                    <a:pt x="342" y="16"/>
                    <a:pt x="340" y="16"/>
                    <a:pt x="340" y="16"/>
                  </a:cubicBezTo>
                  <a:cubicBezTo>
                    <a:pt x="340" y="17"/>
                    <a:pt x="339" y="18"/>
                    <a:pt x="339" y="19"/>
                  </a:cubicBezTo>
                  <a:cubicBezTo>
                    <a:pt x="340" y="20"/>
                    <a:pt x="337" y="20"/>
                    <a:pt x="337" y="20"/>
                  </a:cubicBezTo>
                  <a:cubicBezTo>
                    <a:pt x="337" y="20"/>
                    <a:pt x="336" y="18"/>
                    <a:pt x="335" y="18"/>
                  </a:cubicBezTo>
                  <a:cubicBezTo>
                    <a:pt x="334" y="18"/>
                    <a:pt x="334" y="20"/>
                    <a:pt x="333" y="20"/>
                  </a:cubicBezTo>
                  <a:cubicBezTo>
                    <a:pt x="332" y="20"/>
                    <a:pt x="332" y="18"/>
                    <a:pt x="332" y="18"/>
                  </a:cubicBezTo>
                  <a:cubicBezTo>
                    <a:pt x="327" y="17"/>
                    <a:pt x="325" y="17"/>
                    <a:pt x="321" y="17"/>
                  </a:cubicBezTo>
                  <a:cubicBezTo>
                    <a:pt x="320" y="15"/>
                    <a:pt x="320" y="15"/>
                    <a:pt x="320" y="15"/>
                  </a:cubicBezTo>
                  <a:cubicBezTo>
                    <a:pt x="317" y="14"/>
                    <a:pt x="316" y="16"/>
                    <a:pt x="314" y="16"/>
                  </a:cubicBezTo>
                  <a:cubicBezTo>
                    <a:pt x="309" y="16"/>
                    <a:pt x="306" y="14"/>
                    <a:pt x="301" y="15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8" y="13"/>
                    <a:pt x="298" y="15"/>
                    <a:pt x="296" y="14"/>
                  </a:cubicBezTo>
                  <a:cubicBezTo>
                    <a:pt x="295" y="14"/>
                    <a:pt x="293" y="11"/>
                    <a:pt x="292" y="11"/>
                  </a:cubicBezTo>
                  <a:cubicBezTo>
                    <a:pt x="291" y="11"/>
                    <a:pt x="291" y="12"/>
                    <a:pt x="289" y="12"/>
                  </a:cubicBezTo>
                  <a:cubicBezTo>
                    <a:pt x="289" y="10"/>
                    <a:pt x="289" y="10"/>
                    <a:pt x="289" y="10"/>
                  </a:cubicBezTo>
                  <a:cubicBezTo>
                    <a:pt x="286" y="10"/>
                    <a:pt x="285" y="12"/>
                    <a:pt x="283" y="12"/>
                  </a:cubicBezTo>
                  <a:cubicBezTo>
                    <a:pt x="282" y="13"/>
                    <a:pt x="281" y="12"/>
                    <a:pt x="279" y="12"/>
                  </a:cubicBezTo>
                  <a:cubicBezTo>
                    <a:pt x="279" y="12"/>
                    <a:pt x="278" y="14"/>
                    <a:pt x="277" y="14"/>
                  </a:cubicBezTo>
                  <a:cubicBezTo>
                    <a:pt x="276" y="14"/>
                    <a:pt x="272" y="11"/>
                    <a:pt x="270" y="11"/>
                  </a:cubicBezTo>
                  <a:cubicBezTo>
                    <a:pt x="269" y="11"/>
                    <a:pt x="267" y="11"/>
                    <a:pt x="266" y="11"/>
                  </a:cubicBezTo>
                  <a:cubicBezTo>
                    <a:pt x="265" y="10"/>
                    <a:pt x="265" y="10"/>
                    <a:pt x="265" y="10"/>
                  </a:cubicBezTo>
                  <a:cubicBezTo>
                    <a:pt x="263" y="9"/>
                    <a:pt x="261" y="10"/>
                    <a:pt x="260" y="10"/>
                  </a:cubicBezTo>
                  <a:cubicBezTo>
                    <a:pt x="260" y="8"/>
                    <a:pt x="260" y="8"/>
                    <a:pt x="260" y="8"/>
                  </a:cubicBezTo>
                  <a:cubicBezTo>
                    <a:pt x="262" y="9"/>
                    <a:pt x="260" y="7"/>
                    <a:pt x="260" y="7"/>
                  </a:cubicBezTo>
                  <a:cubicBezTo>
                    <a:pt x="260" y="7"/>
                    <a:pt x="256" y="6"/>
                    <a:pt x="256" y="6"/>
                  </a:cubicBezTo>
                  <a:cubicBezTo>
                    <a:pt x="253" y="6"/>
                    <a:pt x="248" y="9"/>
                    <a:pt x="245" y="8"/>
                  </a:cubicBezTo>
                  <a:cubicBezTo>
                    <a:pt x="242" y="8"/>
                    <a:pt x="243" y="6"/>
                    <a:pt x="242" y="4"/>
                  </a:cubicBezTo>
                  <a:cubicBezTo>
                    <a:pt x="240" y="4"/>
                    <a:pt x="240" y="5"/>
                    <a:pt x="240" y="6"/>
                  </a:cubicBezTo>
                  <a:cubicBezTo>
                    <a:pt x="239" y="6"/>
                    <a:pt x="238" y="5"/>
                    <a:pt x="237" y="6"/>
                  </a:cubicBezTo>
                  <a:cubicBezTo>
                    <a:pt x="236" y="6"/>
                    <a:pt x="234" y="8"/>
                    <a:pt x="233" y="8"/>
                  </a:cubicBezTo>
                  <a:cubicBezTo>
                    <a:pt x="233" y="6"/>
                    <a:pt x="233" y="5"/>
                    <a:pt x="234" y="3"/>
                  </a:cubicBezTo>
                  <a:cubicBezTo>
                    <a:pt x="231" y="2"/>
                    <a:pt x="226" y="0"/>
                    <a:pt x="223" y="0"/>
                  </a:cubicBezTo>
                  <a:cubicBezTo>
                    <a:pt x="222" y="2"/>
                    <a:pt x="222" y="2"/>
                    <a:pt x="222" y="2"/>
                  </a:cubicBezTo>
                  <a:cubicBezTo>
                    <a:pt x="220" y="3"/>
                    <a:pt x="215" y="7"/>
                    <a:pt x="212" y="8"/>
                  </a:cubicBezTo>
                  <a:cubicBezTo>
                    <a:pt x="210" y="8"/>
                    <a:pt x="208" y="7"/>
                    <a:pt x="206" y="8"/>
                  </a:cubicBezTo>
                  <a:cubicBezTo>
                    <a:pt x="205" y="8"/>
                    <a:pt x="204" y="9"/>
                    <a:pt x="204" y="10"/>
                  </a:cubicBezTo>
                  <a:cubicBezTo>
                    <a:pt x="203" y="8"/>
                    <a:pt x="203" y="8"/>
                    <a:pt x="202" y="7"/>
                  </a:cubicBezTo>
                  <a:cubicBezTo>
                    <a:pt x="201" y="8"/>
                    <a:pt x="201" y="9"/>
                    <a:pt x="200" y="10"/>
                  </a:cubicBezTo>
                  <a:cubicBezTo>
                    <a:pt x="199" y="10"/>
                    <a:pt x="199" y="10"/>
                    <a:pt x="199" y="10"/>
                  </a:cubicBezTo>
                  <a:cubicBezTo>
                    <a:pt x="199" y="10"/>
                    <a:pt x="198" y="9"/>
                    <a:pt x="197" y="10"/>
                  </a:cubicBezTo>
                  <a:cubicBezTo>
                    <a:pt x="197" y="10"/>
                    <a:pt x="197" y="12"/>
                    <a:pt x="197" y="12"/>
                  </a:cubicBezTo>
                  <a:cubicBezTo>
                    <a:pt x="196" y="12"/>
                    <a:pt x="195" y="13"/>
                    <a:pt x="194" y="13"/>
                  </a:cubicBezTo>
                  <a:cubicBezTo>
                    <a:pt x="192" y="14"/>
                    <a:pt x="189" y="12"/>
                    <a:pt x="187" y="13"/>
                  </a:cubicBezTo>
                  <a:cubicBezTo>
                    <a:pt x="186" y="13"/>
                    <a:pt x="185" y="15"/>
                    <a:pt x="184" y="16"/>
                  </a:cubicBezTo>
                  <a:cubicBezTo>
                    <a:pt x="183" y="16"/>
                    <a:pt x="182" y="15"/>
                    <a:pt x="182" y="16"/>
                  </a:cubicBezTo>
                  <a:cubicBezTo>
                    <a:pt x="180" y="17"/>
                    <a:pt x="180" y="20"/>
                    <a:pt x="178" y="22"/>
                  </a:cubicBezTo>
                  <a:cubicBezTo>
                    <a:pt x="177" y="23"/>
                    <a:pt x="175" y="22"/>
                    <a:pt x="174" y="24"/>
                  </a:cubicBezTo>
                  <a:cubicBezTo>
                    <a:pt x="174" y="25"/>
                    <a:pt x="174" y="27"/>
                    <a:pt x="174" y="29"/>
                  </a:cubicBezTo>
                  <a:cubicBezTo>
                    <a:pt x="173" y="30"/>
                    <a:pt x="171" y="31"/>
                    <a:pt x="171" y="32"/>
                  </a:cubicBezTo>
                  <a:cubicBezTo>
                    <a:pt x="170" y="34"/>
                    <a:pt x="170" y="37"/>
                    <a:pt x="170" y="39"/>
                  </a:cubicBezTo>
                  <a:cubicBezTo>
                    <a:pt x="166" y="39"/>
                    <a:pt x="163" y="41"/>
                    <a:pt x="160" y="42"/>
                  </a:cubicBezTo>
                  <a:cubicBezTo>
                    <a:pt x="158" y="42"/>
                    <a:pt x="157" y="40"/>
                    <a:pt x="155" y="41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0" y="43"/>
                    <a:pt x="147" y="42"/>
                    <a:pt x="144" y="42"/>
                  </a:cubicBezTo>
                  <a:cubicBezTo>
                    <a:pt x="144" y="45"/>
                    <a:pt x="145" y="47"/>
                    <a:pt x="145" y="50"/>
                  </a:cubicBezTo>
                  <a:cubicBezTo>
                    <a:pt x="144" y="51"/>
                    <a:pt x="144" y="50"/>
                    <a:pt x="143" y="52"/>
                  </a:cubicBezTo>
                  <a:cubicBezTo>
                    <a:pt x="142" y="51"/>
                    <a:pt x="143" y="51"/>
                    <a:pt x="141" y="52"/>
                  </a:cubicBezTo>
                  <a:cubicBezTo>
                    <a:pt x="143" y="52"/>
                    <a:pt x="145" y="52"/>
                    <a:pt x="147" y="53"/>
                  </a:cubicBezTo>
                  <a:cubicBezTo>
                    <a:pt x="148" y="53"/>
                    <a:pt x="148" y="56"/>
                    <a:pt x="150" y="56"/>
                  </a:cubicBezTo>
                  <a:cubicBezTo>
                    <a:pt x="152" y="57"/>
                    <a:pt x="152" y="56"/>
                    <a:pt x="154" y="57"/>
                  </a:cubicBezTo>
                  <a:cubicBezTo>
                    <a:pt x="155" y="58"/>
                    <a:pt x="159" y="62"/>
                    <a:pt x="160" y="63"/>
                  </a:cubicBezTo>
                  <a:cubicBezTo>
                    <a:pt x="162" y="63"/>
                    <a:pt x="163" y="62"/>
                    <a:pt x="164" y="63"/>
                  </a:cubicBezTo>
                  <a:cubicBezTo>
                    <a:pt x="164" y="63"/>
                    <a:pt x="166" y="65"/>
                    <a:pt x="164" y="64"/>
                  </a:cubicBezTo>
                  <a:cubicBezTo>
                    <a:pt x="165" y="65"/>
                    <a:pt x="165" y="69"/>
                    <a:pt x="165" y="69"/>
                  </a:cubicBezTo>
                  <a:cubicBezTo>
                    <a:pt x="167" y="69"/>
                    <a:pt x="168" y="70"/>
                    <a:pt x="170" y="7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71" y="68"/>
                    <a:pt x="173" y="67"/>
                    <a:pt x="174" y="67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5" y="68"/>
                    <a:pt x="175" y="69"/>
                    <a:pt x="176" y="70"/>
                  </a:cubicBezTo>
                  <a:cubicBezTo>
                    <a:pt x="178" y="70"/>
                    <a:pt x="181" y="69"/>
                    <a:pt x="182" y="68"/>
                  </a:cubicBezTo>
                  <a:cubicBezTo>
                    <a:pt x="182" y="68"/>
                    <a:pt x="183" y="72"/>
                    <a:pt x="182" y="71"/>
                  </a:cubicBezTo>
                  <a:cubicBezTo>
                    <a:pt x="181" y="71"/>
                    <a:pt x="181" y="72"/>
                    <a:pt x="180" y="72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2" y="75"/>
                    <a:pt x="182" y="74"/>
                    <a:pt x="183" y="74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6" y="76"/>
                    <a:pt x="189" y="75"/>
                    <a:pt x="192" y="75"/>
                  </a:cubicBezTo>
                  <a:cubicBezTo>
                    <a:pt x="192" y="75"/>
                    <a:pt x="191" y="78"/>
                    <a:pt x="192" y="78"/>
                  </a:cubicBezTo>
                  <a:cubicBezTo>
                    <a:pt x="189" y="78"/>
                    <a:pt x="175" y="78"/>
                    <a:pt x="182" y="81"/>
                  </a:cubicBezTo>
                  <a:cubicBezTo>
                    <a:pt x="182" y="81"/>
                    <a:pt x="183" y="80"/>
                    <a:pt x="184" y="80"/>
                  </a:cubicBezTo>
                  <a:cubicBezTo>
                    <a:pt x="187" y="81"/>
                    <a:pt x="185" y="82"/>
                    <a:pt x="186" y="85"/>
                  </a:cubicBezTo>
                  <a:cubicBezTo>
                    <a:pt x="182" y="84"/>
                    <a:pt x="182" y="83"/>
                    <a:pt x="180" y="87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76" y="85"/>
                    <a:pt x="171" y="86"/>
                    <a:pt x="166" y="85"/>
                  </a:cubicBezTo>
                  <a:cubicBezTo>
                    <a:pt x="166" y="85"/>
                    <a:pt x="166" y="83"/>
                    <a:pt x="165" y="83"/>
                  </a:cubicBezTo>
                  <a:cubicBezTo>
                    <a:pt x="164" y="82"/>
                    <a:pt x="163" y="83"/>
                    <a:pt x="162" y="83"/>
                  </a:cubicBezTo>
                  <a:cubicBezTo>
                    <a:pt x="162" y="81"/>
                    <a:pt x="162" y="82"/>
                    <a:pt x="164" y="81"/>
                  </a:cubicBezTo>
                  <a:cubicBezTo>
                    <a:pt x="163" y="79"/>
                    <a:pt x="164" y="77"/>
                    <a:pt x="163" y="75"/>
                  </a:cubicBezTo>
                  <a:cubicBezTo>
                    <a:pt x="163" y="75"/>
                    <a:pt x="162" y="74"/>
                    <a:pt x="162" y="74"/>
                  </a:cubicBezTo>
                  <a:cubicBezTo>
                    <a:pt x="161" y="74"/>
                    <a:pt x="159" y="73"/>
                    <a:pt x="158" y="74"/>
                  </a:cubicBezTo>
                  <a:cubicBezTo>
                    <a:pt x="157" y="74"/>
                    <a:pt x="157" y="75"/>
                    <a:pt x="156" y="75"/>
                  </a:cubicBezTo>
                  <a:cubicBezTo>
                    <a:pt x="154" y="77"/>
                    <a:pt x="149" y="78"/>
                    <a:pt x="147" y="79"/>
                  </a:cubicBezTo>
                  <a:cubicBezTo>
                    <a:pt x="147" y="80"/>
                    <a:pt x="147" y="83"/>
                    <a:pt x="147" y="83"/>
                  </a:cubicBezTo>
                  <a:cubicBezTo>
                    <a:pt x="146" y="84"/>
                    <a:pt x="146" y="83"/>
                    <a:pt x="145" y="84"/>
                  </a:cubicBezTo>
                  <a:cubicBezTo>
                    <a:pt x="141" y="83"/>
                    <a:pt x="138" y="83"/>
                    <a:pt x="134" y="85"/>
                  </a:cubicBezTo>
                  <a:cubicBezTo>
                    <a:pt x="133" y="86"/>
                    <a:pt x="131" y="88"/>
                    <a:pt x="130" y="89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5" y="91"/>
                    <a:pt x="135" y="92"/>
                    <a:pt x="139" y="93"/>
                  </a:cubicBezTo>
                  <a:cubicBezTo>
                    <a:pt x="140" y="93"/>
                    <a:pt x="142" y="93"/>
                    <a:pt x="143" y="93"/>
                  </a:cubicBezTo>
                  <a:cubicBezTo>
                    <a:pt x="143" y="95"/>
                    <a:pt x="143" y="95"/>
                    <a:pt x="143" y="95"/>
                  </a:cubicBezTo>
                  <a:cubicBezTo>
                    <a:pt x="140" y="95"/>
                    <a:pt x="139" y="95"/>
                    <a:pt x="137" y="96"/>
                  </a:cubicBezTo>
                  <a:cubicBezTo>
                    <a:pt x="137" y="96"/>
                    <a:pt x="137" y="98"/>
                    <a:pt x="138" y="97"/>
                  </a:cubicBezTo>
                  <a:cubicBezTo>
                    <a:pt x="139" y="98"/>
                    <a:pt x="141" y="99"/>
                    <a:pt x="141" y="100"/>
                  </a:cubicBezTo>
                  <a:cubicBezTo>
                    <a:pt x="142" y="101"/>
                    <a:pt x="142" y="103"/>
                    <a:pt x="143" y="104"/>
                  </a:cubicBezTo>
                  <a:cubicBezTo>
                    <a:pt x="152" y="107"/>
                    <a:pt x="152" y="107"/>
                    <a:pt x="152" y="107"/>
                  </a:cubicBezTo>
                  <a:cubicBezTo>
                    <a:pt x="154" y="107"/>
                    <a:pt x="154" y="105"/>
                    <a:pt x="155" y="105"/>
                  </a:cubicBezTo>
                  <a:cubicBezTo>
                    <a:pt x="159" y="104"/>
                    <a:pt x="165" y="104"/>
                    <a:pt x="168" y="104"/>
                  </a:cubicBezTo>
                  <a:cubicBezTo>
                    <a:pt x="169" y="103"/>
                    <a:pt x="168" y="103"/>
                    <a:pt x="169" y="102"/>
                  </a:cubicBezTo>
                  <a:cubicBezTo>
                    <a:pt x="170" y="103"/>
                    <a:pt x="172" y="105"/>
                    <a:pt x="172" y="105"/>
                  </a:cubicBezTo>
                  <a:cubicBezTo>
                    <a:pt x="173" y="106"/>
                    <a:pt x="172" y="107"/>
                    <a:pt x="172" y="107"/>
                  </a:cubicBezTo>
                  <a:cubicBezTo>
                    <a:pt x="173" y="108"/>
                    <a:pt x="174" y="108"/>
                    <a:pt x="174" y="108"/>
                  </a:cubicBezTo>
                  <a:cubicBezTo>
                    <a:pt x="175" y="108"/>
                    <a:pt x="177" y="104"/>
                    <a:pt x="178" y="104"/>
                  </a:cubicBezTo>
                  <a:cubicBezTo>
                    <a:pt x="182" y="103"/>
                    <a:pt x="188" y="103"/>
                    <a:pt x="191" y="103"/>
                  </a:cubicBezTo>
                  <a:cubicBezTo>
                    <a:pt x="191" y="104"/>
                    <a:pt x="191" y="105"/>
                    <a:pt x="191" y="106"/>
                  </a:cubicBezTo>
                  <a:cubicBezTo>
                    <a:pt x="191" y="107"/>
                    <a:pt x="189" y="107"/>
                    <a:pt x="188" y="108"/>
                  </a:cubicBezTo>
                  <a:cubicBezTo>
                    <a:pt x="188" y="110"/>
                    <a:pt x="190" y="113"/>
                    <a:pt x="190" y="115"/>
                  </a:cubicBezTo>
                  <a:cubicBezTo>
                    <a:pt x="191" y="117"/>
                    <a:pt x="190" y="119"/>
                    <a:pt x="190" y="121"/>
                  </a:cubicBezTo>
                  <a:cubicBezTo>
                    <a:pt x="188" y="121"/>
                    <a:pt x="185" y="123"/>
                    <a:pt x="183" y="123"/>
                  </a:cubicBezTo>
                  <a:cubicBezTo>
                    <a:pt x="181" y="123"/>
                    <a:pt x="181" y="122"/>
                    <a:pt x="179" y="123"/>
                  </a:cubicBezTo>
                  <a:cubicBezTo>
                    <a:pt x="179" y="123"/>
                    <a:pt x="179" y="124"/>
                    <a:pt x="178" y="125"/>
                  </a:cubicBezTo>
                  <a:cubicBezTo>
                    <a:pt x="177" y="126"/>
                    <a:pt x="172" y="129"/>
                    <a:pt x="168" y="128"/>
                  </a:cubicBezTo>
                  <a:cubicBezTo>
                    <a:pt x="166" y="127"/>
                    <a:pt x="166" y="124"/>
                    <a:pt x="162" y="124"/>
                  </a:cubicBezTo>
                  <a:cubicBezTo>
                    <a:pt x="161" y="124"/>
                    <a:pt x="159" y="126"/>
                    <a:pt x="158" y="127"/>
                  </a:cubicBezTo>
                  <a:cubicBezTo>
                    <a:pt x="158" y="127"/>
                    <a:pt x="158" y="129"/>
                    <a:pt x="158" y="128"/>
                  </a:cubicBezTo>
                  <a:cubicBezTo>
                    <a:pt x="159" y="128"/>
                    <a:pt x="158" y="129"/>
                    <a:pt x="159" y="129"/>
                  </a:cubicBezTo>
                  <a:cubicBezTo>
                    <a:pt x="160" y="131"/>
                    <a:pt x="161" y="132"/>
                    <a:pt x="161" y="136"/>
                  </a:cubicBezTo>
                  <a:cubicBezTo>
                    <a:pt x="160" y="135"/>
                    <a:pt x="161" y="135"/>
                    <a:pt x="160" y="134"/>
                  </a:cubicBezTo>
                  <a:cubicBezTo>
                    <a:pt x="159" y="134"/>
                    <a:pt x="158" y="134"/>
                    <a:pt x="157" y="133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4" y="138"/>
                    <a:pt x="154" y="138"/>
                  </a:cubicBezTo>
                  <a:cubicBezTo>
                    <a:pt x="153" y="138"/>
                    <a:pt x="149" y="141"/>
                    <a:pt x="149" y="142"/>
                  </a:cubicBezTo>
                  <a:cubicBezTo>
                    <a:pt x="149" y="143"/>
                    <a:pt x="150" y="145"/>
                    <a:pt x="149" y="146"/>
                  </a:cubicBezTo>
                  <a:cubicBezTo>
                    <a:pt x="149" y="146"/>
                    <a:pt x="146" y="147"/>
                    <a:pt x="146" y="147"/>
                  </a:cubicBezTo>
                  <a:cubicBezTo>
                    <a:pt x="146" y="147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48" y="150"/>
                    <a:pt x="147" y="152"/>
                    <a:pt x="147" y="153"/>
                  </a:cubicBezTo>
                  <a:cubicBezTo>
                    <a:pt x="149" y="153"/>
                    <a:pt x="150" y="152"/>
                    <a:pt x="151" y="153"/>
                  </a:cubicBezTo>
                  <a:cubicBezTo>
                    <a:pt x="152" y="153"/>
                    <a:pt x="152" y="154"/>
                    <a:pt x="152" y="155"/>
                  </a:cubicBezTo>
                  <a:cubicBezTo>
                    <a:pt x="153" y="155"/>
                    <a:pt x="152" y="155"/>
                    <a:pt x="153" y="156"/>
                  </a:cubicBezTo>
                  <a:cubicBezTo>
                    <a:pt x="157" y="156"/>
                    <a:pt x="159" y="156"/>
                    <a:pt x="162" y="157"/>
                  </a:cubicBezTo>
                  <a:cubicBezTo>
                    <a:pt x="162" y="157"/>
                    <a:pt x="162" y="156"/>
                    <a:pt x="162" y="156"/>
                  </a:cubicBezTo>
                  <a:cubicBezTo>
                    <a:pt x="163" y="156"/>
                    <a:pt x="164" y="156"/>
                    <a:pt x="165" y="156"/>
                  </a:cubicBezTo>
                  <a:cubicBezTo>
                    <a:pt x="165" y="157"/>
                    <a:pt x="165" y="157"/>
                    <a:pt x="165" y="157"/>
                  </a:cubicBezTo>
                  <a:cubicBezTo>
                    <a:pt x="166" y="156"/>
                    <a:pt x="164" y="159"/>
                    <a:pt x="164" y="159"/>
                  </a:cubicBezTo>
                  <a:cubicBezTo>
                    <a:pt x="163" y="160"/>
                    <a:pt x="163" y="161"/>
                    <a:pt x="162" y="162"/>
                  </a:cubicBezTo>
                  <a:cubicBezTo>
                    <a:pt x="162" y="162"/>
                    <a:pt x="160" y="163"/>
                    <a:pt x="160" y="163"/>
                  </a:cubicBezTo>
                  <a:cubicBezTo>
                    <a:pt x="161" y="164"/>
                    <a:pt x="161" y="164"/>
                    <a:pt x="160" y="165"/>
                  </a:cubicBezTo>
                  <a:cubicBezTo>
                    <a:pt x="160" y="166"/>
                    <a:pt x="160" y="167"/>
                    <a:pt x="160" y="167"/>
                  </a:cubicBezTo>
                  <a:cubicBezTo>
                    <a:pt x="161" y="168"/>
                    <a:pt x="160" y="168"/>
                    <a:pt x="161" y="169"/>
                  </a:cubicBezTo>
                  <a:cubicBezTo>
                    <a:pt x="161" y="169"/>
                    <a:pt x="163" y="169"/>
                    <a:pt x="163" y="169"/>
                  </a:cubicBezTo>
                  <a:cubicBezTo>
                    <a:pt x="164" y="170"/>
                    <a:pt x="163" y="171"/>
                    <a:pt x="163" y="172"/>
                  </a:cubicBezTo>
                  <a:cubicBezTo>
                    <a:pt x="163" y="172"/>
                    <a:pt x="165" y="173"/>
                    <a:pt x="165" y="174"/>
                  </a:cubicBezTo>
                  <a:cubicBezTo>
                    <a:pt x="170" y="173"/>
                    <a:pt x="174" y="173"/>
                    <a:pt x="175" y="170"/>
                  </a:cubicBezTo>
                  <a:cubicBezTo>
                    <a:pt x="176" y="168"/>
                    <a:pt x="175" y="166"/>
                    <a:pt x="175" y="166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8" y="164"/>
                    <a:pt x="178" y="164"/>
                    <a:pt x="178" y="164"/>
                  </a:cubicBezTo>
                  <a:cubicBezTo>
                    <a:pt x="178" y="164"/>
                    <a:pt x="180" y="169"/>
                    <a:pt x="177" y="168"/>
                  </a:cubicBezTo>
                  <a:cubicBezTo>
                    <a:pt x="178" y="169"/>
                    <a:pt x="177" y="170"/>
                    <a:pt x="177" y="171"/>
                  </a:cubicBezTo>
                  <a:cubicBezTo>
                    <a:pt x="177" y="172"/>
                    <a:pt x="179" y="172"/>
                    <a:pt x="180" y="173"/>
                  </a:cubicBezTo>
                  <a:cubicBezTo>
                    <a:pt x="181" y="175"/>
                    <a:pt x="181" y="177"/>
                    <a:pt x="182" y="180"/>
                  </a:cubicBezTo>
                  <a:cubicBezTo>
                    <a:pt x="180" y="181"/>
                    <a:pt x="181" y="182"/>
                    <a:pt x="180" y="184"/>
                  </a:cubicBezTo>
                  <a:cubicBezTo>
                    <a:pt x="182" y="184"/>
                    <a:pt x="182" y="183"/>
                    <a:pt x="184" y="183"/>
                  </a:cubicBezTo>
                  <a:cubicBezTo>
                    <a:pt x="184" y="183"/>
                    <a:pt x="183" y="185"/>
                    <a:pt x="183" y="185"/>
                  </a:cubicBezTo>
                  <a:cubicBezTo>
                    <a:pt x="182" y="185"/>
                    <a:pt x="181" y="188"/>
                    <a:pt x="183" y="187"/>
                  </a:cubicBezTo>
                  <a:cubicBezTo>
                    <a:pt x="183" y="187"/>
                    <a:pt x="183" y="189"/>
                    <a:pt x="182" y="189"/>
                  </a:cubicBezTo>
                  <a:cubicBezTo>
                    <a:pt x="182" y="189"/>
                    <a:pt x="182" y="190"/>
                    <a:pt x="182" y="191"/>
                  </a:cubicBezTo>
                  <a:cubicBezTo>
                    <a:pt x="186" y="191"/>
                    <a:pt x="187" y="187"/>
                    <a:pt x="189" y="186"/>
                  </a:cubicBezTo>
                  <a:cubicBezTo>
                    <a:pt x="191" y="185"/>
                    <a:pt x="194" y="183"/>
                    <a:pt x="196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8" y="185"/>
                    <a:pt x="199" y="186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6"/>
                    <a:pt x="202" y="185"/>
                    <a:pt x="203" y="185"/>
                  </a:cubicBezTo>
                  <a:cubicBezTo>
                    <a:pt x="204" y="186"/>
                    <a:pt x="204" y="188"/>
                    <a:pt x="206" y="190"/>
                  </a:cubicBezTo>
                  <a:cubicBezTo>
                    <a:pt x="206" y="190"/>
                    <a:pt x="207" y="191"/>
                    <a:pt x="207" y="191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12" y="192"/>
                    <a:pt x="207" y="190"/>
                    <a:pt x="209" y="188"/>
                  </a:cubicBezTo>
                  <a:cubicBezTo>
                    <a:pt x="209" y="188"/>
                    <a:pt x="211" y="188"/>
                    <a:pt x="212" y="189"/>
                  </a:cubicBezTo>
                  <a:cubicBezTo>
                    <a:pt x="212" y="187"/>
                    <a:pt x="213" y="187"/>
                    <a:pt x="214" y="186"/>
                  </a:cubicBezTo>
                  <a:cubicBezTo>
                    <a:pt x="214" y="187"/>
                    <a:pt x="214" y="189"/>
                    <a:pt x="214" y="190"/>
                  </a:cubicBezTo>
                  <a:cubicBezTo>
                    <a:pt x="218" y="189"/>
                    <a:pt x="220" y="189"/>
                    <a:pt x="223" y="187"/>
                  </a:cubicBezTo>
                  <a:cubicBezTo>
                    <a:pt x="223" y="187"/>
                    <a:pt x="223" y="185"/>
                    <a:pt x="224" y="185"/>
                  </a:cubicBezTo>
                  <a:cubicBezTo>
                    <a:pt x="224" y="185"/>
                    <a:pt x="225" y="185"/>
                    <a:pt x="226" y="185"/>
                  </a:cubicBezTo>
                  <a:cubicBezTo>
                    <a:pt x="226" y="186"/>
                    <a:pt x="225" y="190"/>
                    <a:pt x="224" y="191"/>
                  </a:cubicBezTo>
                  <a:cubicBezTo>
                    <a:pt x="223" y="193"/>
                    <a:pt x="220" y="193"/>
                    <a:pt x="220" y="194"/>
                  </a:cubicBezTo>
                  <a:cubicBezTo>
                    <a:pt x="219" y="195"/>
                    <a:pt x="220" y="197"/>
                    <a:pt x="220" y="198"/>
                  </a:cubicBezTo>
                  <a:cubicBezTo>
                    <a:pt x="218" y="199"/>
                    <a:pt x="218" y="199"/>
                    <a:pt x="218" y="199"/>
                  </a:cubicBezTo>
                  <a:cubicBezTo>
                    <a:pt x="217" y="201"/>
                    <a:pt x="218" y="206"/>
                    <a:pt x="218" y="206"/>
                  </a:cubicBezTo>
                  <a:cubicBezTo>
                    <a:pt x="217" y="207"/>
                    <a:pt x="216" y="207"/>
                    <a:pt x="216" y="207"/>
                  </a:cubicBezTo>
                  <a:cubicBezTo>
                    <a:pt x="215" y="208"/>
                    <a:pt x="216" y="209"/>
                    <a:pt x="215" y="210"/>
                  </a:cubicBezTo>
                  <a:cubicBezTo>
                    <a:pt x="215" y="211"/>
                    <a:pt x="212" y="212"/>
                    <a:pt x="212" y="213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214"/>
                    <a:pt x="211" y="216"/>
                    <a:pt x="211" y="216"/>
                  </a:cubicBezTo>
                  <a:cubicBezTo>
                    <a:pt x="211" y="217"/>
                    <a:pt x="209" y="216"/>
                    <a:pt x="208" y="216"/>
                  </a:cubicBezTo>
                  <a:cubicBezTo>
                    <a:pt x="207" y="217"/>
                    <a:pt x="206" y="220"/>
                    <a:pt x="205" y="220"/>
                  </a:cubicBezTo>
                  <a:cubicBezTo>
                    <a:pt x="204" y="221"/>
                    <a:pt x="204" y="220"/>
                    <a:pt x="203" y="220"/>
                  </a:cubicBezTo>
                  <a:cubicBezTo>
                    <a:pt x="197" y="222"/>
                    <a:pt x="196" y="224"/>
                    <a:pt x="195" y="230"/>
                  </a:cubicBezTo>
                  <a:cubicBezTo>
                    <a:pt x="193" y="231"/>
                    <a:pt x="191" y="231"/>
                    <a:pt x="190" y="231"/>
                  </a:cubicBezTo>
                  <a:cubicBezTo>
                    <a:pt x="190" y="231"/>
                    <a:pt x="191" y="230"/>
                    <a:pt x="191" y="229"/>
                  </a:cubicBezTo>
                  <a:cubicBezTo>
                    <a:pt x="188" y="230"/>
                    <a:pt x="183" y="230"/>
                    <a:pt x="180" y="231"/>
                  </a:cubicBezTo>
                  <a:cubicBezTo>
                    <a:pt x="180" y="232"/>
                    <a:pt x="180" y="234"/>
                    <a:pt x="180" y="234"/>
                  </a:cubicBezTo>
                  <a:cubicBezTo>
                    <a:pt x="179" y="235"/>
                    <a:pt x="178" y="235"/>
                    <a:pt x="177" y="236"/>
                  </a:cubicBezTo>
                  <a:cubicBezTo>
                    <a:pt x="176" y="237"/>
                    <a:pt x="177" y="238"/>
                    <a:pt x="176" y="239"/>
                  </a:cubicBezTo>
                  <a:cubicBezTo>
                    <a:pt x="176" y="240"/>
                    <a:pt x="172" y="242"/>
                    <a:pt x="170" y="242"/>
                  </a:cubicBezTo>
                  <a:cubicBezTo>
                    <a:pt x="170" y="243"/>
                    <a:pt x="171" y="244"/>
                    <a:pt x="170" y="244"/>
                  </a:cubicBezTo>
                  <a:cubicBezTo>
                    <a:pt x="171" y="244"/>
                    <a:pt x="172" y="243"/>
                    <a:pt x="172" y="243"/>
                  </a:cubicBezTo>
                  <a:cubicBezTo>
                    <a:pt x="172" y="243"/>
                    <a:pt x="173" y="244"/>
                    <a:pt x="174" y="244"/>
                  </a:cubicBezTo>
                  <a:cubicBezTo>
                    <a:pt x="175" y="242"/>
                    <a:pt x="175" y="242"/>
                    <a:pt x="175" y="242"/>
                  </a:cubicBezTo>
                  <a:cubicBezTo>
                    <a:pt x="176" y="242"/>
                    <a:pt x="176" y="242"/>
                    <a:pt x="176" y="242"/>
                  </a:cubicBezTo>
                  <a:cubicBezTo>
                    <a:pt x="177" y="242"/>
                    <a:pt x="176" y="243"/>
                    <a:pt x="178" y="244"/>
                  </a:cubicBezTo>
                  <a:cubicBezTo>
                    <a:pt x="180" y="240"/>
                    <a:pt x="182" y="237"/>
                    <a:pt x="184" y="233"/>
                  </a:cubicBezTo>
                  <a:cubicBezTo>
                    <a:pt x="185" y="233"/>
                    <a:pt x="186" y="233"/>
                    <a:pt x="187" y="233"/>
                  </a:cubicBezTo>
                  <a:cubicBezTo>
                    <a:pt x="187" y="234"/>
                    <a:pt x="188" y="235"/>
                    <a:pt x="186" y="234"/>
                  </a:cubicBezTo>
                  <a:cubicBezTo>
                    <a:pt x="186" y="236"/>
                    <a:pt x="186" y="236"/>
                    <a:pt x="186" y="236"/>
                  </a:cubicBezTo>
                  <a:cubicBezTo>
                    <a:pt x="187" y="236"/>
                    <a:pt x="189" y="237"/>
                    <a:pt x="190" y="236"/>
                  </a:cubicBezTo>
                  <a:cubicBezTo>
                    <a:pt x="190" y="234"/>
                    <a:pt x="190" y="234"/>
                    <a:pt x="190" y="234"/>
                  </a:cubicBezTo>
                  <a:cubicBezTo>
                    <a:pt x="196" y="234"/>
                    <a:pt x="194" y="235"/>
                    <a:pt x="198" y="231"/>
                  </a:cubicBezTo>
                  <a:cubicBezTo>
                    <a:pt x="199" y="231"/>
                    <a:pt x="200" y="231"/>
                    <a:pt x="200" y="231"/>
                  </a:cubicBezTo>
                  <a:cubicBezTo>
                    <a:pt x="200" y="231"/>
                    <a:pt x="200" y="233"/>
                    <a:pt x="200" y="233"/>
                  </a:cubicBezTo>
                  <a:cubicBezTo>
                    <a:pt x="202" y="232"/>
                    <a:pt x="201" y="232"/>
                    <a:pt x="202" y="230"/>
                  </a:cubicBezTo>
                  <a:cubicBezTo>
                    <a:pt x="202" y="231"/>
                    <a:pt x="204" y="232"/>
                    <a:pt x="205" y="231"/>
                  </a:cubicBezTo>
                  <a:cubicBezTo>
                    <a:pt x="206" y="230"/>
                    <a:pt x="206" y="228"/>
                    <a:pt x="206" y="226"/>
                  </a:cubicBezTo>
                  <a:cubicBezTo>
                    <a:pt x="210" y="228"/>
                    <a:pt x="209" y="230"/>
                    <a:pt x="210" y="224"/>
                  </a:cubicBezTo>
                  <a:cubicBezTo>
                    <a:pt x="209" y="224"/>
                    <a:pt x="209" y="225"/>
                    <a:pt x="208" y="224"/>
                  </a:cubicBezTo>
                  <a:cubicBezTo>
                    <a:pt x="208" y="224"/>
                    <a:pt x="210" y="224"/>
                    <a:pt x="209" y="223"/>
                  </a:cubicBezTo>
                  <a:cubicBezTo>
                    <a:pt x="211" y="223"/>
                    <a:pt x="213" y="221"/>
                    <a:pt x="214" y="221"/>
                  </a:cubicBezTo>
                  <a:cubicBezTo>
                    <a:pt x="214" y="221"/>
                    <a:pt x="213" y="220"/>
                    <a:pt x="214" y="220"/>
                  </a:cubicBezTo>
                  <a:cubicBezTo>
                    <a:pt x="215" y="219"/>
                    <a:pt x="217" y="220"/>
                    <a:pt x="218" y="219"/>
                  </a:cubicBezTo>
                  <a:cubicBezTo>
                    <a:pt x="218" y="219"/>
                    <a:pt x="218" y="216"/>
                    <a:pt x="218" y="216"/>
                  </a:cubicBezTo>
                  <a:cubicBezTo>
                    <a:pt x="219" y="216"/>
                    <a:pt x="220" y="217"/>
                    <a:pt x="221" y="216"/>
                  </a:cubicBezTo>
                  <a:cubicBezTo>
                    <a:pt x="222" y="216"/>
                    <a:pt x="225" y="214"/>
                    <a:pt x="226" y="213"/>
                  </a:cubicBezTo>
                  <a:cubicBezTo>
                    <a:pt x="225" y="212"/>
                    <a:pt x="225" y="209"/>
                    <a:pt x="225" y="209"/>
                  </a:cubicBezTo>
                  <a:cubicBezTo>
                    <a:pt x="226" y="208"/>
                    <a:pt x="227" y="208"/>
                    <a:pt x="229" y="208"/>
                  </a:cubicBezTo>
                  <a:cubicBezTo>
                    <a:pt x="229" y="206"/>
                    <a:pt x="229" y="206"/>
                    <a:pt x="229" y="206"/>
                  </a:cubicBezTo>
                  <a:cubicBezTo>
                    <a:pt x="229" y="206"/>
                    <a:pt x="231" y="207"/>
                    <a:pt x="231" y="206"/>
                  </a:cubicBezTo>
                  <a:cubicBezTo>
                    <a:pt x="233" y="205"/>
                    <a:pt x="233" y="202"/>
                    <a:pt x="235" y="201"/>
                  </a:cubicBezTo>
                  <a:cubicBezTo>
                    <a:pt x="236" y="201"/>
                    <a:pt x="237" y="201"/>
                    <a:pt x="238" y="200"/>
                  </a:cubicBezTo>
                  <a:cubicBezTo>
                    <a:pt x="238" y="200"/>
                    <a:pt x="237" y="199"/>
                    <a:pt x="238" y="198"/>
                  </a:cubicBezTo>
                  <a:cubicBezTo>
                    <a:pt x="240" y="196"/>
                    <a:pt x="240" y="196"/>
                    <a:pt x="240" y="196"/>
                  </a:cubicBezTo>
                  <a:cubicBezTo>
                    <a:pt x="242" y="196"/>
                    <a:pt x="245" y="196"/>
                    <a:pt x="246" y="195"/>
                  </a:cubicBezTo>
                  <a:cubicBezTo>
                    <a:pt x="246" y="194"/>
                    <a:pt x="247" y="194"/>
                    <a:pt x="248" y="193"/>
                  </a:cubicBezTo>
                  <a:cubicBezTo>
                    <a:pt x="248" y="192"/>
                    <a:pt x="247" y="191"/>
                    <a:pt x="247" y="191"/>
                  </a:cubicBezTo>
                  <a:cubicBezTo>
                    <a:pt x="247" y="189"/>
                    <a:pt x="250" y="189"/>
                    <a:pt x="250" y="189"/>
                  </a:cubicBezTo>
                  <a:cubicBezTo>
                    <a:pt x="250" y="187"/>
                    <a:pt x="250" y="187"/>
                    <a:pt x="250" y="187"/>
                  </a:cubicBezTo>
                  <a:cubicBezTo>
                    <a:pt x="251" y="186"/>
                    <a:pt x="252" y="187"/>
                    <a:pt x="253" y="187"/>
                  </a:cubicBezTo>
                  <a:cubicBezTo>
                    <a:pt x="253" y="186"/>
                    <a:pt x="253" y="184"/>
                    <a:pt x="253" y="184"/>
                  </a:cubicBezTo>
                  <a:cubicBezTo>
                    <a:pt x="251" y="184"/>
                    <a:pt x="249" y="184"/>
                    <a:pt x="248" y="184"/>
                  </a:cubicBezTo>
                  <a:cubicBezTo>
                    <a:pt x="248" y="182"/>
                    <a:pt x="247" y="180"/>
                    <a:pt x="248" y="178"/>
                  </a:cubicBezTo>
                  <a:cubicBezTo>
                    <a:pt x="248" y="177"/>
                    <a:pt x="249" y="176"/>
                    <a:pt x="250" y="176"/>
                  </a:cubicBezTo>
                  <a:cubicBezTo>
                    <a:pt x="250" y="175"/>
                    <a:pt x="249" y="174"/>
                    <a:pt x="250" y="173"/>
                  </a:cubicBezTo>
                  <a:cubicBezTo>
                    <a:pt x="252" y="173"/>
                    <a:pt x="253" y="173"/>
                    <a:pt x="255" y="173"/>
                  </a:cubicBezTo>
                  <a:cubicBezTo>
                    <a:pt x="255" y="172"/>
                    <a:pt x="255" y="171"/>
                    <a:pt x="256" y="171"/>
                  </a:cubicBezTo>
                  <a:cubicBezTo>
                    <a:pt x="256" y="170"/>
                    <a:pt x="258" y="170"/>
                    <a:pt x="258" y="169"/>
                  </a:cubicBezTo>
                  <a:cubicBezTo>
                    <a:pt x="258" y="168"/>
                    <a:pt x="257" y="167"/>
                    <a:pt x="258" y="166"/>
                  </a:cubicBezTo>
                  <a:cubicBezTo>
                    <a:pt x="258" y="166"/>
                    <a:pt x="260" y="167"/>
                    <a:pt x="260" y="167"/>
                  </a:cubicBezTo>
                  <a:cubicBezTo>
                    <a:pt x="261" y="167"/>
                    <a:pt x="261" y="166"/>
                    <a:pt x="262" y="167"/>
                  </a:cubicBezTo>
                  <a:cubicBezTo>
                    <a:pt x="263" y="163"/>
                    <a:pt x="263" y="161"/>
                    <a:pt x="266" y="159"/>
                  </a:cubicBezTo>
                  <a:cubicBezTo>
                    <a:pt x="268" y="159"/>
                    <a:pt x="268" y="159"/>
                    <a:pt x="269" y="159"/>
                  </a:cubicBezTo>
                  <a:cubicBezTo>
                    <a:pt x="270" y="158"/>
                    <a:pt x="270" y="156"/>
                    <a:pt x="270" y="155"/>
                  </a:cubicBezTo>
                  <a:cubicBezTo>
                    <a:pt x="271" y="154"/>
                    <a:pt x="273" y="154"/>
                    <a:pt x="274" y="153"/>
                  </a:cubicBezTo>
                  <a:cubicBezTo>
                    <a:pt x="276" y="152"/>
                    <a:pt x="277" y="149"/>
                    <a:pt x="279" y="148"/>
                  </a:cubicBezTo>
                  <a:cubicBezTo>
                    <a:pt x="279" y="148"/>
                    <a:pt x="280" y="150"/>
                    <a:pt x="280" y="151"/>
                  </a:cubicBezTo>
                  <a:cubicBezTo>
                    <a:pt x="282" y="150"/>
                    <a:pt x="283" y="151"/>
                    <a:pt x="285" y="150"/>
                  </a:cubicBezTo>
                  <a:cubicBezTo>
                    <a:pt x="286" y="150"/>
                    <a:pt x="286" y="148"/>
                    <a:pt x="287" y="148"/>
                  </a:cubicBezTo>
                  <a:cubicBezTo>
                    <a:pt x="288" y="148"/>
                    <a:pt x="288" y="148"/>
                    <a:pt x="289" y="148"/>
                  </a:cubicBezTo>
                  <a:cubicBezTo>
                    <a:pt x="287" y="151"/>
                    <a:pt x="287" y="151"/>
                    <a:pt x="287" y="151"/>
                  </a:cubicBezTo>
                  <a:cubicBezTo>
                    <a:pt x="286" y="150"/>
                    <a:pt x="286" y="154"/>
                    <a:pt x="286" y="153"/>
                  </a:cubicBezTo>
                  <a:cubicBezTo>
                    <a:pt x="287" y="154"/>
                    <a:pt x="288" y="154"/>
                    <a:pt x="288" y="155"/>
                  </a:cubicBezTo>
                  <a:cubicBezTo>
                    <a:pt x="290" y="158"/>
                    <a:pt x="282" y="154"/>
                    <a:pt x="279" y="155"/>
                  </a:cubicBezTo>
                  <a:cubicBezTo>
                    <a:pt x="279" y="155"/>
                    <a:pt x="278" y="156"/>
                    <a:pt x="278" y="157"/>
                  </a:cubicBezTo>
                  <a:cubicBezTo>
                    <a:pt x="276" y="158"/>
                    <a:pt x="274" y="158"/>
                    <a:pt x="272" y="159"/>
                  </a:cubicBezTo>
                  <a:cubicBezTo>
                    <a:pt x="272" y="162"/>
                    <a:pt x="273" y="167"/>
                    <a:pt x="273" y="169"/>
                  </a:cubicBezTo>
                  <a:cubicBezTo>
                    <a:pt x="273" y="169"/>
                    <a:pt x="270" y="171"/>
                    <a:pt x="269" y="172"/>
                  </a:cubicBezTo>
                  <a:cubicBezTo>
                    <a:pt x="270" y="173"/>
                    <a:pt x="270" y="174"/>
                    <a:pt x="271" y="175"/>
                  </a:cubicBezTo>
                  <a:cubicBezTo>
                    <a:pt x="271" y="175"/>
                    <a:pt x="274" y="176"/>
                    <a:pt x="273" y="175"/>
                  </a:cubicBezTo>
                  <a:cubicBezTo>
                    <a:pt x="274" y="174"/>
                    <a:pt x="274" y="177"/>
                    <a:pt x="273" y="178"/>
                  </a:cubicBezTo>
                  <a:cubicBezTo>
                    <a:pt x="272" y="178"/>
                    <a:pt x="269" y="179"/>
                    <a:pt x="269" y="179"/>
                  </a:cubicBezTo>
                  <a:cubicBezTo>
                    <a:pt x="268" y="179"/>
                    <a:pt x="269" y="181"/>
                    <a:pt x="268" y="182"/>
                  </a:cubicBezTo>
                  <a:cubicBezTo>
                    <a:pt x="270" y="182"/>
                    <a:pt x="271" y="183"/>
                    <a:pt x="273" y="183"/>
                  </a:cubicBezTo>
                  <a:cubicBezTo>
                    <a:pt x="273" y="182"/>
                    <a:pt x="275" y="181"/>
                    <a:pt x="275" y="181"/>
                  </a:cubicBezTo>
                  <a:cubicBezTo>
                    <a:pt x="276" y="180"/>
                    <a:pt x="276" y="182"/>
                    <a:pt x="278" y="181"/>
                  </a:cubicBezTo>
                  <a:cubicBezTo>
                    <a:pt x="278" y="180"/>
                    <a:pt x="278" y="180"/>
                    <a:pt x="278" y="180"/>
                  </a:cubicBezTo>
                  <a:cubicBezTo>
                    <a:pt x="278" y="179"/>
                    <a:pt x="281" y="179"/>
                    <a:pt x="281" y="178"/>
                  </a:cubicBezTo>
                  <a:cubicBezTo>
                    <a:pt x="282" y="177"/>
                    <a:pt x="281" y="176"/>
                    <a:pt x="281" y="176"/>
                  </a:cubicBezTo>
                  <a:cubicBezTo>
                    <a:pt x="283" y="175"/>
                    <a:pt x="285" y="175"/>
                    <a:pt x="287" y="175"/>
                  </a:cubicBezTo>
                  <a:cubicBezTo>
                    <a:pt x="287" y="173"/>
                    <a:pt x="286" y="172"/>
                    <a:pt x="287" y="171"/>
                  </a:cubicBezTo>
                  <a:cubicBezTo>
                    <a:pt x="287" y="171"/>
                    <a:pt x="289" y="172"/>
                    <a:pt x="289" y="173"/>
                  </a:cubicBezTo>
                  <a:cubicBezTo>
                    <a:pt x="289" y="172"/>
                    <a:pt x="289" y="170"/>
                    <a:pt x="289" y="170"/>
                  </a:cubicBezTo>
                  <a:cubicBezTo>
                    <a:pt x="290" y="169"/>
                    <a:pt x="291" y="169"/>
                    <a:pt x="291" y="168"/>
                  </a:cubicBezTo>
                  <a:cubicBezTo>
                    <a:pt x="293" y="168"/>
                    <a:pt x="292" y="169"/>
                    <a:pt x="292" y="170"/>
                  </a:cubicBezTo>
                  <a:cubicBezTo>
                    <a:pt x="293" y="170"/>
                    <a:pt x="294" y="169"/>
                    <a:pt x="294" y="169"/>
                  </a:cubicBezTo>
                  <a:cubicBezTo>
                    <a:pt x="295" y="168"/>
                    <a:pt x="299" y="170"/>
                    <a:pt x="301" y="170"/>
                  </a:cubicBezTo>
                  <a:cubicBezTo>
                    <a:pt x="301" y="169"/>
                    <a:pt x="301" y="167"/>
                    <a:pt x="301" y="167"/>
                  </a:cubicBezTo>
                  <a:cubicBezTo>
                    <a:pt x="302" y="166"/>
                    <a:pt x="303" y="167"/>
                    <a:pt x="304" y="167"/>
                  </a:cubicBezTo>
                  <a:cubicBezTo>
                    <a:pt x="303" y="163"/>
                    <a:pt x="303" y="164"/>
                    <a:pt x="304" y="161"/>
                  </a:cubicBezTo>
                  <a:cubicBezTo>
                    <a:pt x="303" y="160"/>
                    <a:pt x="303" y="162"/>
                    <a:pt x="301" y="161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0" y="160"/>
                    <a:pt x="299" y="160"/>
                  </a:cubicBezTo>
                  <a:cubicBezTo>
                    <a:pt x="299" y="159"/>
                    <a:pt x="299" y="156"/>
                    <a:pt x="299" y="154"/>
                  </a:cubicBezTo>
                  <a:cubicBezTo>
                    <a:pt x="303" y="155"/>
                    <a:pt x="304" y="154"/>
                    <a:pt x="308" y="156"/>
                  </a:cubicBezTo>
                  <a:cubicBezTo>
                    <a:pt x="308" y="156"/>
                    <a:pt x="308" y="154"/>
                    <a:pt x="308" y="154"/>
                  </a:cubicBezTo>
                  <a:cubicBezTo>
                    <a:pt x="309" y="154"/>
                    <a:pt x="309" y="155"/>
                    <a:pt x="309" y="155"/>
                  </a:cubicBezTo>
                  <a:cubicBezTo>
                    <a:pt x="311" y="155"/>
                    <a:pt x="312" y="155"/>
                    <a:pt x="313" y="155"/>
                  </a:cubicBezTo>
                  <a:cubicBezTo>
                    <a:pt x="313" y="154"/>
                    <a:pt x="313" y="153"/>
                    <a:pt x="314" y="153"/>
                  </a:cubicBezTo>
                  <a:cubicBezTo>
                    <a:pt x="314" y="153"/>
                    <a:pt x="315" y="155"/>
                    <a:pt x="315" y="155"/>
                  </a:cubicBezTo>
                  <a:cubicBezTo>
                    <a:pt x="314" y="154"/>
                    <a:pt x="314" y="156"/>
                    <a:pt x="314" y="156"/>
                  </a:cubicBezTo>
                  <a:cubicBezTo>
                    <a:pt x="315" y="156"/>
                    <a:pt x="316" y="157"/>
                    <a:pt x="317" y="157"/>
                  </a:cubicBezTo>
                  <a:cubicBezTo>
                    <a:pt x="316" y="158"/>
                    <a:pt x="315" y="158"/>
                    <a:pt x="314" y="159"/>
                  </a:cubicBezTo>
                  <a:cubicBezTo>
                    <a:pt x="315" y="159"/>
                    <a:pt x="317" y="158"/>
                    <a:pt x="319" y="159"/>
                  </a:cubicBezTo>
                  <a:cubicBezTo>
                    <a:pt x="319" y="160"/>
                    <a:pt x="319" y="160"/>
                    <a:pt x="319" y="160"/>
                  </a:cubicBezTo>
                  <a:cubicBezTo>
                    <a:pt x="320" y="160"/>
                    <a:pt x="320" y="160"/>
                    <a:pt x="321" y="161"/>
                  </a:cubicBezTo>
                  <a:cubicBezTo>
                    <a:pt x="321" y="161"/>
                    <a:pt x="321" y="163"/>
                    <a:pt x="321" y="163"/>
                  </a:cubicBezTo>
                  <a:cubicBezTo>
                    <a:pt x="320" y="163"/>
                    <a:pt x="320" y="163"/>
                    <a:pt x="320" y="163"/>
                  </a:cubicBezTo>
                  <a:cubicBezTo>
                    <a:pt x="320" y="164"/>
                    <a:pt x="321" y="165"/>
                    <a:pt x="321" y="165"/>
                  </a:cubicBezTo>
                  <a:cubicBezTo>
                    <a:pt x="323" y="165"/>
                    <a:pt x="324" y="165"/>
                    <a:pt x="325" y="164"/>
                  </a:cubicBezTo>
                  <a:cubicBezTo>
                    <a:pt x="325" y="164"/>
                    <a:pt x="326" y="164"/>
                    <a:pt x="327" y="163"/>
                  </a:cubicBezTo>
                  <a:cubicBezTo>
                    <a:pt x="328" y="164"/>
                    <a:pt x="327" y="165"/>
                    <a:pt x="327" y="166"/>
                  </a:cubicBezTo>
                  <a:cubicBezTo>
                    <a:pt x="328" y="166"/>
                    <a:pt x="329" y="168"/>
                    <a:pt x="329" y="168"/>
                  </a:cubicBezTo>
                  <a:cubicBezTo>
                    <a:pt x="330" y="168"/>
                    <a:pt x="332" y="168"/>
                    <a:pt x="333" y="168"/>
                  </a:cubicBezTo>
                  <a:cubicBezTo>
                    <a:pt x="334" y="168"/>
                    <a:pt x="335" y="170"/>
                    <a:pt x="335" y="171"/>
                  </a:cubicBezTo>
                  <a:cubicBezTo>
                    <a:pt x="336" y="171"/>
                    <a:pt x="343" y="173"/>
                    <a:pt x="343" y="173"/>
                  </a:cubicBezTo>
                  <a:cubicBezTo>
                    <a:pt x="345" y="172"/>
                    <a:pt x="348" y="170"/>
                    <a:pt x="351" y="170"/>
                  </a:cubicBezTo>
                  <a:cubicBezTo>
                    <a:pt x="352" y="170"/>
                    <a:pt x="354" y="172"/>
                    <a:pt x="355" y="173"/>
                  </a:cubicBezTo>
                  <a:cubicBezTo>
                    <a:pt x="357" y="173"/>
                    <a:pt x="357" y="171"/>
                    <a:pt x="359" y="172"/>
                  </a:cubicBezTo>
                  <a:cubicBezTo>
                    <a:pt x="359" y="172"/>
                    <a:pt x="360" y="174"/>
                    <a:pt x="360" y="174"/>
                  </a:cubicBezTo>
                  <a:cubicBezTo>
                    <a:pt x="362" y="175"/>
                    <a:pt x="370" y="177"/>
                    <a:pt x="373" y="176"/>
                  </a:cubicBezTo>
                  <a:cubicBezTo>
                    <a:pt x="374" y="176"/>
                    <a:pt x="375" y="174"/>
                    <a:pt x="376" y="173"/>
                  </a:cubicBezTo>
                  <a:cubicBezTo>
                    <a:pt x="376" y="175"/>
                    <a:pt x="376" y="177"/>
                    <a:pt x="376" y="178"/>
                  </a:cubicBezTo>
                  <a:cubicBezTo>
                    <a:pt x="376" y="178"/>
                    <a:pt x="374" y="179"/>
                    <a:pt x="374" y="180"/>
                  </a:cubicBezTo>
                  <a:cubicBezTo>
                    <a:pt x="374" y="180"/>
                    <a:pt x="376" y="181"/>
                    <a:pt x="376" y="181"/>
                  </a:cubicBezTo>
                  <a:cubicBezTo>
                    <a:pt x="377" y="181"/>
                    <a:pt x="379" y="180"/>
                    <a:pt x="379" y="181"/>
                  </a:cubicBezTo>
                  <a:cubicBezTo>
                    <a:pt x="380" y="181"/>
                    <a:pt x="380" y="183"/>
                    <a:pt x="380" y="183"/>
                  </a:cubicBezTo>
                  <a:cubicBezTo>
                    <a:pt x="381" y="184"/>
                    <a:pt x="383" y="183"/>
                    <a:pt x="383" y="184"/>
                  </a:cubicBezTo>
                  <a:cubicBezTo>
                    <a:pt x="384" y="182"/>
                    <a:pt x="383" y="184"/>
                    <a:pt x="384" y="183"/>
                  </a:cubicBezTo>
                  <a:cubicBezTo>
                    <a:pt x="385" y="183"/>
                    <a:pt x="384" y="182"/>
                    <a:pt x="384" y="182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5" y="181"/>
                    <a:pt x="387" y="181"/>
                    <a:pt x="388" y="181"/>
                  </a:cubicBezTo>
                  <a:cubicBezTo>
                    <a:pt x="387" y="183"/>
                    <a:pt x="387" y="185"/>
                    <a:pt x="386" y="187"/>
                  </a:cubicBezTo>
                  <a:cubicBezTo>
                    <a:pt x="387" y="187"/>
                    <a:pt x="393" y="195"/>
                    <a:pt x="393" y="195"/>
                  </a:cubicBezTo>
                  <a:cubicBezTo>
                    <a:pt x="396" y="196"/>
                    <a:pt x="397" y="194"/>
                    <a:pt x="398" y="195"/>
                  </a:cubicBezTo>
                  <a:cubicBezTo>
                    <a:pt x="399" y="195"/>
                    <a:pt x="398" y="198"/>
                    <a:pt x="398" y="198"/>
                  </a:cubicBezTo>
                  <a:cubicBezTo>
                    <a:pt x="399" y="198"/>
                    <a:pt x="400" y="198"/>
                    <a:pt x="400" y="198"/>
                  </a:cubicBezTo>
                  <a:cubicBezTo>
                    <a:pt x="404" y="202"/>
                    <a:pt x="404" y="202"/>
                    <a:pt x="404" y="202"/>
                  </a:cubicBezTo>
                  <a:cubicBezTo>
                    <a:pt x="404" y="204"/>
                    <a:pt x="402" y="204"/>
                    <a:pt x="403" y="205"/>
                  </a:cubicBezTo>
                  <a:cubicBezTo>
                    <a:pt x="404" y="207"/>
                    <a:pt x="406" y="206"/>
                    <a:pt x="408" y="207"/>
                  </a:cubicBezTo>
                  <a:cubicBezTo>
                    <a:pt x="408" y="208"/>
                    <a:pt x="409" y="210"/>
                    <a:pt x="409" y="210"/>
                  </a:cubicBezTo>
                  <a:cubicBezTo>
                    <a:pt x="409" y="210"/>
                    <a:pt x="411" y="210"/>
                    <a:pt x="411" y="210"/>
                  </a:cubicBezTo>
                  <a:cubicBezTo>
                    <a:pt x="411" y="209"/>
                    <a:pt x="411" y="208"/>
                    <a:pt x="411" y="207"/>
                  </a:cubicBezTo>
                  <a:cubicBezTo>
                    <a:pt x="412" y="208"/>
                    <a:pt x="414" y="210"/>
                    <a:pt x="415" y="210"/>
                  </a:cubicBezTo>
                  <a:cubicBezTo>
                    <a:pt x="416" y="211"/>
                    <a:pt x="417" y="210"/>
                    <a:pt x="418" y="210"/>
                  </a:cubicBezTo>
                  <a:cubicBezTo>
                    <a:pt x="418" y="209"/>
                    <a:pt x="417" y="207"/>
                    <a:pt x="417" y="205"/>
                  </a:cubicBezTo>
                  <a:cubicBezTo>
                    <a:pt x="417" y="205"/>
                    <a:pt x="415" y="205"/>
                    <a:pt x="414" y="205"/>
                  </a:cubicBezTo>
                  <a:cubicBezTo>
                    <a:pt x="420" y="202"/>
                    <a:pt x="408" y="200"/>
                    <a:pt x="404" y="200"/>
                  </a:cubicBezTo>
                  <a:cubicBezTo>
                    <a:pt x="404" y="199"/>
                    <a:pt x="403" y="197"/>
                    <a:pt x="403" y="197"/>
                  </a:cubicBezTo>
                  <a:cubicBezTo>
                    <a:pt x="404" y="197"/>
                    <a:pt x="405" y="198"/>
                    <a:pt x="405" y="198"/>
                  </a:cubicBezTo>
                  <a:cubicBezTo>
                    <a:pt x="406" y="199"/>
                    <a:pt x="411" y="196"/>
                    <a:pt x="412" y="195"/>
                  </a:cubicBezTo>
                  <a:cubicBezTo>
                    <a:pt x="413" y="196"/>
                    <a:pt x="413" y="197"/>
                    <a:pt x="413" y="198"/>
                  </a:cubicBezTo>
                  <a:cubicBezTo>
                    <a:pt x="414" y="198"/>
                    <a:pt x="414" y="198"/>
                    <a:pt x="414" y="198"/>
                  </a:cubicBezTo>
                  <a:cubicBezTo>
                    <a:pt x="414" y="194"/>
                    <a:pt x="414" y="192"/>
                    <a:pt x="414" y="189"/>
                  </a:cubicBezTo>
                  <a:cubicBezTo>
                    <a:pt x="414" y="189"/>
                    <a:pt x="416" y="189"/>
                    <a:pt x="416" y="189"/>
                  </a:cubicBezTo>
                  <a:cubicBezTo>
                    <a:pt x="417" y="193"/>
                    <a:pt x="416" y="196"/>
                    <a:pt x="420" y="197"/>
                  </a:cubicBezTo>
                  <a:cubicBezTo>
                    <a:pt x="421" y="197"/>
                    <a:pt x="423" y="196"/>
                    <a:pt x="423" y="196"/>
                  </a:cubicBezTo>
                  <a:cubicBezTo>
                    <a:pt x="424" y="197"/>
                    <a:pt x="424" y="200"/>
                    <a:pt x="424" y="200"/>
                  </a:cubicBezTo>
                  <a:cubicBezTo>
                    <a:pt x="425" y="200"/>
                    <a:pt x="426" y="199"/>
                    <a:pt x="427" y="200"/>
                  </a:cubicBezTo>
                  <a:cubicBezTo>
                    <a:pt x="427" y="201"/>
                    <a:pt x="426" y="203"/>
                    <a:pt x="426" y="204"/>
                  </a:cubicBezTo>
                  <a:cubicBezTo>
                    <a:pt x="430" y="206"/>
                    <a:pt x="430" y="206"/>
                    <a:pt x="430" y="206"/>
                  </a:cubicBezTo>
                  <a:cubicBezTo>
                    <a:pt x="430" y="207"/>
                    <a:pt x="429" y="212"/>
                    <a:pt x="430" y="214"/>
                  </a:cubicBezTo>
                  <a:cubicBezTo>
                    <a:pt x="430" y="214"/>
                    <a:pt x="434" y="215"/>
                    <a:pt x="434" y="215"/>
                  </a:cubicBezTo>
                  <a:cubicBezTo>
                    <a:pt x="435" y="216"/>
                    <a:pt x="434" y="218"/>
                    <a:pt x="434" y="219"/>
                  </a:cubicBezTo>
                  <a:cubicBezTo>
                    <a:pt x="434" y="219"/>
                    <a:pt x="435" y="220"/>
                    <a:pt x="435" y="220"/>
                  </a:cubicBezTo>
                  <a:cubicBezTo>
                    <a:pt x="433" y="221"/>
                    <a:pt x="433" y="221"/>
                    <a:pt x="433" y="221"/>
                  </a:cubicBezTo>
                  <a:cubicBezTo>
                    <a:pt x="433" y="221"/>
                    <a:pt x="433" y="223"/>
                    <a:pt x="433" y="223"/>
                  </a:cubicBezTo>
                  <a:cubicBezTo>
                    <a:pt x="434" y="223"/>
                    <a:pt x="434" y="223"/>
                    <a:pt x="434" y="223"/>
                  </a:cubicBezTo>
                  <a:cubicBezTo>
                    <a:pt x="434" y="224"/>
                    <a:pt x="434" y="224"/>
                    <a:pt x="434" y="224"/>
                  </a:cubicBezTo>
                  <a:cubicBezTo>
                    <a:pt x="434" y="224"/>
                    <a:pt x="435" y="224"/>
                    <a:pt x="436" y="224"/>
                  </a:cubicBezTo>
                  <a:cubicBezTo>
                    <a:pt x="436" y="223"/>
                    <a:pt x="436" y="221"/>
                    <a:pt x="435" y="222"/>
                  </a:cubicBezTo>
                  <a:cubicBezTo>
                    <a:pt x="435" y="220"/>
                    <a:pt x="435" y="220"/>
                    <a:pt x="435" y="220"/>
                  </a:cubicBezTo>
                  <a:cubicBezTo>
                    <a:pt x="435" y="221"/>
                    <a:pt x="436" y="220"/>
                    <a:pt x="437" y="220"/>
                  </a:cubicBezTo>
                  <a:cubicBezTo>
                    <a:pt x="437" y="220"/>
                    <a:pt x="441" y="225"/>
                    <a:pt x="441" y="225"/>
                  </a:cubicBezTo>
                  <a:cubicBezTo>
                    <a:pt x="440" y="225"/>
                    <a:pt x="439" y="225"/>
                    <a:pt x="439" y="225"/>
                  </a:cubicBezTo>
                  <a:cubicBezTo>
                    <a:pt x="439" y="226"/>
                    <a:pt x="439" y="226"/>
                    <a:pt x="439" y="226"/>
                  </a:cubicBezTo>
                  <a:cubicBezTo>
                    <a:pt x="439" y="226"/>
                    <a:pt x="440" y="227"/>
                    <a:pt x="441" y="227"/>
                  </a:cubicBezTo>
                  <a:cubicBezTo>
                    <a:pt x="440" y="227"/>
                    <a:pt x="442" y="225"/>
                    <a:pt x="442" y="225"/>
                  </a:cubicBezTo>
                  <a:cubicBezTo>
                    <a:pt x="442" y="226"/>
                    <a:pt x="442" y="226"/>
                    <a:pt x="443" y="226"/>
                  </a:cubicBezTo>
                  <a:cubicBezTo>
                    <a:pt x="442" y="230"/>
                    <a:pt x="443" y="232"/>
                    <a:pt x="442" y="235"/>
                  </a:cubicBezTo>
                  <a:cubicBezTo>
                    <a:pt x="443" y="234"/>
                    <a:pt x="444" y="235"/>
                    <a:pt x="445" y="234"/>
                  </a:cubicBezTo>
                  <a:cubicBezTo>
                    <a:pt x="445" y="234"/>
                    <a:pt x="445" y="231"/>
                    <a:pt x="445" y="231"/>
                  </a:cubicBezTo>
                  <a:cubicBezTo>
                    <a:pt x="446" y="231"/>
                    <a:pt x="447" y="231"/>
                    <a:pt x="448" y="230"/>
                  </a:cubicBezTo>
                  <a:cubicBezTo>
                    <a:pt x="448" y="231"/>
                    <a:pt x="449" y="231"/>
                    <a:pt x="449" y="232"/>
                  </a:cubicBezTo>
                  <a:cubicBezTo>
                    <a:pt x="449" y="232"/>
                    <a:pt x="447" y="232"/>
                    <a:pt x="447" y="232"/>
                  </a:cubicBezTo>
                  <a:cubicBezTo>
                    <a:pt x="447" y="233"/>
                    <a:pt x="446" y="237"/>
                    <a:pt x="446" y="236"/>
                  </a:cubicBezTo>
                  <a:cubicBezTo>
                    <a:pt x="447" y="238"/>
                    <a:pt x="447" y="238"/>
                    <a:pt x="448" y="240"/>
                  </a:cubicBezTo>
                  <a:cubicBezTo>
                    <a:pt x="453" y="239"/>
                    <a:pt x="451" y="241"/>
                    <a:pt x="451" y="235"/>
                  </a:cubicBezTo>
                  <a:cubicBezTo>
                    <a:pt x="451" y="235"/>
                    <a:pt x="452" y="235"/>
                    <a:pt x="452" y="236"/>
                  </a:cubicBezTo>
                  <a:cubicBezTo>
                    <a:pt x="453" y="238"/>
                    <a:pt x="453" y="239"/>
                    <a:pt x="454" y="240"/>
                  </a:cubicBezTo>
                  <a:cubicBezTo>
                    <a:pt x="453" y="241"/>
                    <a:pt x="453" y="241"/>
                    <a:pt x="453" y="242"/>
                  </a:cubicBezTo>
                  <a:cubicBezTo>
                    <a:pt x="452" y="242"/>
                    <a:pt x="448" y="242"/>
                    <a:pt x="450" y="243"/>
                  </a:cubicBezTo>
                  <a:cubicBezTo>
                    <a:pt x="451" y="244"/>
                    <a:pt x="450" y="244"/>
                    <a:pt x="452" y="244"/>
                  </a:cubicBezTo>
                  <a:cubicBezTo>
                    <a:pt x="450" y="245"/>
                    <a:pt x="453" y="245"/>
                    <a:pt x="453" y="245"/>
                  </a:cubicBezTo>
                  <a:cubicBezTo>
                    <a:pt x="453" y="246"/>
                    <a:pt x="452" y="246"/>
                    <a:pt x="452" y="246"/>
                  </a:cubicBezTo>
                  <a:cubicBezTo>
                    <a:pt x="452" y="248"/>
                    <a:pt x="452" y="248"/>
                    <a:pt x="452" y="248"/>
                  </a:cubicBezTo>
                  <a:cubicBezTo>
                    <a:pt x="454" y="248"/>
                    <a:pt x="454" y="249"/>
                    <a:pt x="456" y="249"/>
                  </a:cubicBezTo>
                  <a:cubicBezTo>
                    <a:pt x="457" y="247"/>
                    <a:pt x="457" y="245"/>
                    <a:pt x="459" y="244"/>
                  </a:cubicBezTo>
                  <a:cubicBezTo>
                    <a:pt x="459" y="244"/>
                    <a:pt x="459" y="244"/>
                    <a:pt x="460" y="243"/>
                  </a:cubicBezTo>
                  <a:cubicBezTo>
                    <a:pt x="460" y="243"/>
                    <a:pt x="460" y="243"/>
                    <a:pt x="459" y="243"/>
                  </a:cubicBezTo>
                  <a:cubicBezTo>
                    <a:pt x="460" y="242"/>
                    <a:pt x="461" y="241"/>
                    <a:pt x="462" y="240"/>
                  </a:cubicBezTo>
                  <a:cubicBezTo>
                    <a:pt x="462" y="239"/>
                    <a:pt x="462" y="238"/>
                    <a:pt x="462" y="236"/>
                  </a:cubicBezTo>
                  <a:cubicBezTo>
                    <a:pt x="461" y="234"/>
                    <a:pt x="465" y="232"/>
                    <a:pt x="463" y="232"/>
                  </a:cubicBezTo>
                  <a:cubicBezTo>
                    <a:pt x="461" y="232"/>
                    <a:pt x="462" y="228"/>
                    <a:pt x="460" y="226"/>
                  </a:cubicBezTo>
                  <a:cubicBezTo>
                    <a:pt x="458" y="225"/>
                    <a:pt x="458" y="227"/>
                    <a:pt x="457" y="224"/>
                  </a:cubicBezTo>
                  <a:cubicBezTo>
                    <a:pt x="456" y="221"/>
                    <a:pt x="455" y="219"/>
                    <a:pt x="455" y="216"/>
                  </a:cubicBezTo>
                  <a:cubicBezTo>
                    <a:pt x="455" y="213"/>
                    <a:pt x="452" y="218"/>
                    <a:pt x="449" y="216"/>
                  </a:cubicBezTo>
                  <a:cubicBezTo>
                    <a:pt x="445" y="214"/>
                    <a:pt x="446" y="211"/>
                    <a:pt x="443" y="209"/>
                  </a:cubicBezTo>
                  <a:cubicBezTo>
                    <a:pt x="439" y="207"/>
                    <a:pt x="439" y="203"/>
                    <a:pt x="437" y="200"/>
                  </a:cubicBezTo>
                  <a:cubicBezTo>
                    <a:pt x="435" y="197"/>
                    <a:pt x="428" y="191"/>
                    <a:pt x="427" y="188"/>
                  </a:cubicBezTo>
                  <a:cubicBezTo>
                    <a:pt x="425" y="186"/>
                    <a:pt x="423" y="182"/>
                    <a:pt x="419" y="181"/>
                  </a:cubicBezTo>
                  <a:cubicBezTo>
                    <a:pt x="416" y="181"/>
                    <a:pt x="416" y="179"/>
                    <a:pt x="416" y="177"/>
                  </a:cubicBezTo>
                  <a:cubicBezTo>
                    <a:pt x="416" y="174"/>
                    <a:pt x="411" y="175"/>
                    <a:pt x="410" y="172"/>
                  </a:cubicBezTo>
                  <a:cubicBezTo>
                    <a:pt x="408" y="169"/>
                    <a:pt x="405" y="172"/>
                    <a:pt x="402" y="172"/>
                  </a:cubicBezTo>
                  <a:cubicBezTo>
                    <a:pt x="400" y="172"/>
                    <a:pt x="403" y="174"/>
                    <a:pt x="402" y="177"/>
                  </a:cubicBezTo>
                  <a:cubicBezTo>
                    <a:pt x="401" y="180"/>
                    <a:pt x="398" y="179"/>
                    <a:pt x="395" y="181"/>
                  </a:cubicBezTo>
                  <a:cubicBezTo>
                    <a:pt x="390" y="186"/>
                    <a:pt x="393" y="182"/>
                    <a:pt x="391" y="179"/>
                  </a:cubicBezTo>
                  <a:cubicBezTo>
                    <a:pt x="389" y="176"/>
                    <a:pt x="383" y="173"/>
                    <a:pt x="381" y="170"/>
                  </a:cubicBezTo>
                  <a:cubicBezTo>
                    <a:pt x="379" y="167"/>
                    <a:pt x="379" y="167"/>
                    <a:pt x="378" y="164"/>
                  </a:cubicBezTo>
                  <a:cubicBezTo>
                    <a:pt x="377" y="161"/>
                    <a:pt x="380" y="155"/>
                    <a:pt x="374" y="161"/>
                  </a:cubicBezTo>
                  <a:cubicBezTo>
                    <a:pt x="373" y="162"/>
                    <a:pt x="370" y="160"/>
                    <a:pt x="369" y="159"/>
                  </a:cubicBezTo>
                  <a:cubicBezTo>
                    <a:pt x="367" y="158"/>
                    <a:pt x="361" y="161"/>
                    <a:pt x="361" y="161"/>
                  </a:cubicBezTo>
                  <a:cubicBezTo>
                    <a:pt x="358" y="22"/>
                    <a:pt x="358" y="22"/>
                    <a:pt x="358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1" name="Freeform 351">
              <a:extLst>
                <a:ext uri="{FF2B5EF4-FFF2-40B4-BE49-F238E27FC236}">
                  <a16:creationId xmlns:a16="http://schemas.microsoft.com/office/drawing/2014/main" xmlns="" id="{5E9CC401-19AD-4FB8-803F-60301E4D43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196" y="1113450"/>
              <a:ext cx="11378455" cy="1029356"/>
            </a:xfrm>
            <a:custGeom>
              <a:avLst/>
              <a:gdLst>
                <a:gd name="T0" fmla="*/ 3206 w 3230"/>
                <a:gd name="T1" fmla="*/ 128 h 292"/>
                <a:gd name="T2" fmla="*/ 3227 w 3230"/>
                <a:gd name="T3" fmla="*/ 139 h 292"/>
                <a:gd name="T4" fmla="*/ 422 w 3230"/>
                <a:gd name="T5" fmla="*/ 230 h 292"/>
                <a:gd name="T6" fmla="*/ 435 w 3230"/>
                <a:gd name="T7" fmla="*/ 226 h 292"/>
                <a:gd name="T8" fmla="*/ 419 w 3230"/>
                <a:gd name="T9" fmla="*/ 204 h 292"/>
                <a:gd name="T10" fmla="*/ 407 w 3230"/>
                <a:gd name="T11" fmla="*/ 193 h 292"/>
                <a:gd name="T12" fmla="*/ 198 w 3230"/>
                <a:gd name="T13" fmla="*/ 242 h 292"/>
                <a:gd name="T14" fmla="*/ 215 w 3230"/>
                <a:gd name="T15" fmla="*/ 183 h 292"/>
                <a:gd name="T16" fmla="*/ 306 w 3230"/>
                <a:gd name="T17" fmla="*/ 164 h 292"/>
                <a:gd name="T18" fmla="*/ 14 w 3230"/>
                <a:gd name="T19" fmla="*/ 288 h 292"/>
                <a:gd name="T20" fmla="*/ 53 w 3230"/>
                <a:gd name="T21" fmla="*/ 284 h 292"/>
                <a:gd name="T22" fmla="*/ 20 w 3230"/>
                <a:gd name="T23" fmla="*/ 282 h 292"/>
                <a:gd name="T24" fmla="*/ 71 w 3230"/>
                <a:gd name="T25" fmla="*/ 283 h 292"/>
                <a:gd name="T26" fmla="*/ 122 w 3230"/>
                <a:gd name="T27" fmla="*/ 270 h 292"/>
                <a:gd name="T28" fmla="*/ 132 w 3230"/>
                <a:gd name="T29" fmla="*/ 270 h 292"/>
                <a:gd name="T30" fmla="*/ 167 w 3230"/>
                <a:gd name="T31" fmla="*/ 248 h 292"/>
                <a:gd name="T32" fmla="*/ 441 w 3230"/>
                <a:gd name="T33" fmla="*/ 244 h 292"/>
                <a:gd name="T34" fmla="*/ 440 w 3230"/>
                <a:gd name="T35" fmla="*/ 236 h 292"/>
                <a:gd name="T36" fmla="*/ 421 w 3230"/>
                <a:gd name="T37" fmla="*/ 222 h 292"/>
                <a:gd name="T38" fmla="*/ 424 w 3230"/>
                <a:gd name="T39" fmla="*/ 216 h 292"/>
                <a:gd name="T40" fmla="*/ 252 w 3230"/>
                <a:gd name="T41" fmla="*/ 204 h 292"/>
                <a:gd name="T42" fmla="*/ 254 w 3230"/>
                <a:gd name="T43" fmla="*/ 216 h 292"/>
                <a:gd name="T44" fmla="*/ 263 w 3230"/>
                <a:gd name="T45" fmla="*/ 196 h 292"/>
                <a:gd name="T46" fmla="*/ 150 w 3230"/>
                <a:gd name="T47" fmla="*/ 171 h 292"/>
                <a:gd name="T48" fmla="*/ 119 w 3230"/>
                <a:gd name="T49" fmla="*/ 129 h 292"/>
                <a:gd name="T50" fmla="*/ 351 w 3230"/>
                <a:gd name="T51" fmla="*/ 17 h 292"/>
                <a:gd name="T52" fmla="*/ 301 w 3230"/>
                <a:gd name="T53" fmla="*/ 15 h 292"/>
                <a:gd name="T54" fmla="*/ 260 w 3230"/>
                <a:gd name="T55" fmla="*/ 10 h 292"/>
                <a:gd name="T56" fmla="*/ 212 w 3230"/>
                <a:gd name="T57" fmla="*/ 8 h 292"/>
                <a:gd name="T58" fmla="*/ 178 w 3230"/>
                <a:gd name="T59" fmla="*/ 22 h 292"/>
                <a:gd name="T60" fmla="*/ 147 w 3230"/>
                <a:gd name="T61" fmla="*/ 53 h 292"/>
                <a:gd name="T62" fmla="*/ 182 w 3230"/>
                <a:gd name="T63" fmla="*/ 68 h 292"/>
                <a:gd name="T64" fmla="*/ 180 w 3230"/>
                <a:gd name="T65" fmla="*/ 85 h 292"/>
                <a:gd name="T66" fmla="*/ 134 w 3230"/>
                <a:gd name="T67" fmla="*/ 85 h 292"/>
                <a:gd name="T68" fmla="*/ 168 w 3230"/>
                <a:gd name="T69" fmla="*/ 104 h 292"/>
                <a:gd name="T70" fmla="*/ 179 w 3230"/>
                <a:gd name="T71" fmla="*/ 123 h 292"/>
                <a:gd name="T72" fmla="*/ 149 w 3230"/>
                <a:gd name="T73" fmla="*/ 142 h 292"/>
                <a:gd name="T74" fmla="*/ 165 w 3230"/>
                <a:gd name="T75" fmla="*/ 157 h 292"/>
                <a:gd name="T76" fmla="*/ 176 w 3230"/>
                <a:gd name="T77" fmla="*/ 165 h 292"/>
                <a:gd name="T78" fmla="*/ 189 w 3230"/>
                <a:gd name="T79" fmla="*/ 186 h 292"/>
                <a:gd name="T80" fmla="*/ 214 w 3230"/>
                <a:gd name="T81" fmla="*/ 190 h 292"/>
                <a:gd name="T82" fmla="*/ 211 w 3230"/>
                <a:gd name="T83" fmla="*/ 214 h 292"/>
                <a:gd name="T84" fmla="*/ 170 w 3230"/>
                <a:gd name="T85" fmla="*/ 242 h 292"/>
                <a:gd name="T86" fmla="*/ 190 w 3230"/>
                <a:gd name="T87" fmla="*/ 234 h 292"/>
                <a:gd name="T88" fmla="*/ 218 w 3230"/>
                <a:gd name="T89" fmla="*/ 219 h 292"/>
                <a:gd name="T90" fmla="*/ 246 w 3230"/>
                <a:gd name="T91" fmla="*/ 195 h 292"/>
                <a:gd name="T92" fmla="*/ 256 w 3230"/>
                <a:gd name="T93" fmla="*/ 171 h 292"/>
                <a:gd name="T94" fmla="*/ 287 w 3230"/>
                <a:gd name="T95" fmla="*/ 148 h 292"/>
                <a:gd name="T96" fmla="*/ 273 w 3230"/>
                <a:gd name="T97" fmla="*/ 178 h 292"/>
                <a:gd name="T98" fmla="*/ 289 w 3230"/>
                <a:gd name="T99" fmla="*/ 170 h 292"/>
                <a:gd name="T100" fmla="*/ 308 w 3230"/>
                <a:gd name="T101" fmla="*/ 156 h 292"/>
                <a:gd name="T102" fmla="*/ 321 w 3230"/>
                <a:gd name="T103" fmla="*/ 163 h 292"/>
                <a:gd name="T104" fmla="*/ 359 w 3230"/>
                <a:gd name="T105" fmla="*/ 172 h 292"/>
                <a:gd name="T106" fmla="*/ 384 w 3230"/>
                <a:gd name="T107" fmla="*/ 181 h 292"/>
                <a:gd name="T108" fmla="*/ 411 w 3230"/>
                <a:gd name="T109" fmla="*/ 207 h 292"/>
                <a:gd name="T110" fmla="*/ 416 w 3230"/>
                <a:gd name="T111" fmla="*/ 189 h 292"/>
                <a:gd name="T112" fmla="*/ 433 w 3230"/>
                <a:gd name="T113" fmla="*/ 223 h 292"/>
                <a:gd name="T114" fmla="*/ 443 w 3230"/>
                <a:gd name="T115" fmla="*/ 226 h 292"/>
                <a:gd name="T116" fmla="*/ 453 w 3230"/>
                <a:gd name="T117" fmla="*/ 242 h 292"/>
                <a:gd name="T118" fmla="*/ 463 w 3230"/>
                <a:gd name="T119" fmla="*/ 232 h 292"/>
                <a:gd name="T120" fmla="*/ 402 w 3230"/>
                <a:gd name="T121" fmla="*/ 17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0" h="292">
                  <a:moveTo>
                    <a:pt x="87" y="160"/>
                  </a:moveTo>
                  <a:cubicBezTo>
                    <a:pt x="85" y="163"/>
                    <a:pt x="86" y="161"/>
                    <a:pt x="87" y="164"/>
                  </a:cubicBezTo>
                  <a:cubicBezTo>
                    <a:pt x="88" y="165"/>
                    <a:pt x="90" y="165"/>
                    <a:pt x="90" y="165"/>
                  </a:cubicBezTo>
                  <a:cubicBezTo>
                    <a:pt x="91" y="166"/>
                    <a:pt x="93" y="165"/>
                    <a:pt x="93" y="164"/>
                  </a:cubicBezTo>
                  <a:cubicBezTo>
                    <a:pt x="89" y="163"/>
                    <a:pt x="89" y="163"/>
                    <a:pt x="89" y="163"/>
                  </a:cubicBezTo>
                  <a:cubicBezTo>
                    <a:pt x="87" y="162"/>
                    <a:pt x="89" y="161"/>
                    <a:pt x="87" y="160"/>
                  </a:cubicBezTo>
                  <a:close/>
                  <a:moveTo>
                    <a:pt x="3214" y="127"/>
                  </a:moveTo>
                  <a:cubicBezTo>
                    <a:pt x="3213" y="130"/>
                    <a:pt x="3213" y="130"/>
                    <a:pt x="3213" y="130"/>
                  </a:cubicBezTo>
                  <a:cubicBezTo>
                    <a:pt x="3212" y="130"/>
                    <a:pt x="3211" y="130"/>
                    <a:pt x="3210" y="130"/>
                  </a:cubicBezTo>
                  <a:cubicBezTo>
                    <a:pt x="3209" y="131"/>
                    <a:pt x="3209" y="131"/>
                    <a:pt x="3209" y="131"/>
                  </a:cubicBezTo>
                  <a:cubicBezTo>
                    <a:pt x="3206" y="131"/>
                    <a:pt x="3206" y="131"/>
                    <a:pt x="3206" y="131"/>
                  </a:cubicBezTo>
                  <a:cubicBezTo>
                    <a:pt x="3206" y="130"/>
                    <a:pt x="3206" y="128"/>
                    <a:pt x="3206" y="128"/>
                  </a:cubicBezTo>
                  <a:cubicBezTo>
                    <a:pt x="3205" y="127"/>
                    <a:pt x="3205" y="129"/>
                    <a:pt x="3205" y="129"/>
                  </a:cubicBezTo>
                  <a:cubicBezTo>
                    <a:pt x="3203" y="129"/>
                    <a:pt x="3205" y="132"/>
                    <a:pt x="3204" y="133"/>
                  </a:cubicBezTo>
                  <a:cubicBezTo>
                    <a:pt x="3203" y="133"/>
                    <a:pt x="3203" y="133"/>
                    <a:pt x="3203" y="133"/>
                  </a:cubicBezTo>
                  <a:cubicBezTo>
                    <a:pt x="3203" y="133"/>
                    <a:pt x="3203" y="134"/>
                    <a:pt x="3203" y="135"/>
                  </a:cubicBezTo>
                  <a:cubicBezTo>
                    <a:pt x="3204" y="135"/>
                    <a:pt x="3205" y="135"/>
                    <a:pt x="3205" y="135"/>
                  </a:cubicBezTo>
                  <a:cubicBezTo>
                    <a:pt x="3205" y="135"/>
                    <a:pt x="3206" y="136"/>
                    <a:pt x="3207" y="135"/>
                  </a:cubicBezTo>
                  <a:cubicBezTo>
                    <a:pt x="3210" y="135"/>
                    <a:pt x="3213" y="131"/>
                    <a:pt x="3217" y="133"/>
                  </a:cubicBezTo>
                  <a:cubicBezTo>
                    <a:pt x="3217" y="134"/>
                    <a:pt x="3217" y="134"/>
                    <a:pt x="3217" y="134"/>
                  </a:cubicBezTo>
                  <a:cubicBezTo>
                    <a:pt x="3218" y="135"/>
                    <a:pt x="3223" y="139"/>
                    <a:pt x="3223" y="139"/>
                  </a:cubicBezTo>
                  <a:cubicBezTo>
                    <a:pt x="3224" y="140"/>
                    <a:pt x="3223" y="142"/>
                    <a:pt x="3224" y="142"/>
                  </a:cubicBezTo>
                  <a:cubicBezTo>
                    <a:pt x="3225" y="142"/>
                    <a:pt x="3226" y="142"/>
                    <a:pt x="3227" y="142"/>
                  </a:cubicBezTo>
                  <a:cubicBezTo>
                    <a:pt x="3227" y="142"/>
                    <a:pt x="3227" y="139"/>
                    <a:pt x="3227" y="139"/>
                  </a:cubicBezTo>
                  <a:cubicBezTo>
                    <a:pt x="3227" y="138"/>
                    <a:pt x="3228" y="138"/>
                    <a:pt x="3229" y="138"/>
                  </a:cubicBezTo>
                  <a:cubicBezTo>
                    <a:pt x="3230" y="137"/>
                    <a:pt x="3230" y="137"/>
                    <a:pt x="3230" y="137"/>
                  </a:cubicBezTo>
                  <a:cubicBezTo>
                    <a:pt x="3228" y="136"/>
                    <a:pt x="3225" y="136"/>
                    <a:pt x="3223" y="135"/>
                  </a:cubicBezTo>
                  <a:cubicBezTo>
                    <a:pt x="3221" y="133"/>
                    <a:pt x="3218" y="126"/>
                    <a:pt x="3214" y="127"/>
                  </a:cubicBezTo>
                  <a:close/>
                  <a:moveTo>
                    <a:pt x="408" y="193"/>
                  </a:moveTo>
                  <a:cubicBezTo>
                    <a:pt x="409" y="194"/>
                    <a:pt x="407" y="195"/>
                    <a:pt x="407" y="195"/>
                  </a:cubicBezTo>
                  <a:cubicBezTo>
                    <a:pt x="407" y="195"/>
                    <a:pt x="407" y="193"/>
                    <a:pt x="408" y="193"/>
                  </a:cubicBezTo>
                  <a:close/>
                  <a:moveTo>
                    <a:pt x="435" y="242"/>
                  </a:moveTo>
                  <a:cubicBezTo>
                    <a:pt x="436" y="243"/>
                    <a:pt x="436" y="244"/>
                    <a:pt x="436" y="244"/>
                  </a:cubicBezTo>
                  <a:cubicBezTo>
                    <a:pt x="438" y="245"/>
                    <a:pt x="436" y="244"/>
                    <a:pt x="437" y="244"/>
                  </a:cubicBezTo>
                  <a:cubicBezTo>
                    <a:pt x="437" y="243"/>
                    <a:pt x="436" y="243"/>
                    <a:pt x="435" y="242"/>
                  </a:cubicBezTo>
                  <a:close/>
                  <a:moveTo>
                    <a:pt x="422" y="230"/>
                  </a:moveTo>
                  <a:cubicBezTo>
                    <a:pt x="422" y="231"/>
                    <a:pt x="422" y="231"/>
                    <a:pt x="422" y="231"/>
                  </a:cubicBezTo>
                  <a:cubicBezTo>
                    <a:pt x="425" y="232"/>
                    <a:pt x="423" y="230"/>
                    <a:pt x="422" y="230"/>
                  </a:cubicBezTo>
                  <a:close/>
                  <a:moveTo>
                    <a:pt x="435" y="226"/>
                  </a:moveTo>
                  <a:cubicBezTo>
                    <a:pt x="435" y="227"/>
                    <a:pt x="435" y="227"/>
                    <a:pt x="435" y="227"/>
                  </a:cubicBezTo>
                  <a:cubicBezTo>
                    <a:pt x="435" y="228"/>
                    <a:pt x="439" y="229"/>
                    <a:pt x="440" y="230"/>
                  </a:cubicBezTo>
                  <a:cubicBezTo>
                    <a:pt x="440" y="230"/>
                    <a:pt x="440" y="231"/>
                    <a:pt x="440" y="232"/>
                  </a:cubicBezTo>
                  <a:cubicBezTo>
                    <a:pt x="440" y="232"/>
                    <a:pt x="441" y="232"/>
                    <a:pt x="440" y="231"/>
                  </a:cubicBezTo>
                  <a:cubicBezTo>
                    <a:pt x="442" y="231"/>
                    <a:pt x="440" y="230"/>
                    <a:pt x="440" y="230"/>
                  </a:cubicBezTo>
                  <a:cubicBezTo>
                    <a:pt x="440" y="229"/>
                    <a:pt x="440" y="228"/>
                    <a:pt x="440" y="228"/>
                  </a:cubicBezTo>
                  <a:cubicBezTo>
                    <a:pt x="438" y="227"/>
                    <a:pt x="438" y="228"/>
                    <a:pt x="437" y="228"/>
                  </a:cubicBezTo>
                  <a:cubicBezTo>
                    <a:pt x="437" y="226"/>
                    <a:pt x="437" y="226"/>
                    <a:pt x="437" y="226"/>
                  </a:cubicBezTo>
                  <a:cubicBezTo>
                    <a:pt x="436" y="226"/>
                    <a:pt x="436" y="226"/>
                    <a:pt x="435" y="226"/>
                  </a:cubicBezTo>
                  <a:close/>
                  <a:moveTo>
                    <a:pt x="408" y="212"/>
                  </a:moveTo>
                  <a:cubicBezTo>
                    <a:pt x="408" y="213"/>
                    <a:pt x="408" y="214"/>
                    <a:pt x="408" y="214"/>
                  </a:cubicBezTo>
                  <a:cubicBezTo>
                    <a:pt x="407" y="214"/>
                    <a:pt x="407" y="217"/>
                    <a:pt x="409" y="216"/>
                  </a:cubicBezTo>
                  <a:cubicBezTo>
                    <a:pt x="409" y="215"/>
                    <a:pt x="409" y="212"/>
                    <a:pt x="408" y="212"/>
                  </a:cubicBezTo>
                  <a:close/>
                  <a:moveTo>
                    <a:pt x="425" y="206"/>
                  </a:moveTo>
                  <a:cubicBezTo>
                    <a:pt x="426" y="207"/>
                    <a:pt x="426" y="207"/>
                    <a:pt x="426" y="207"/>
                  </a:cubicBezTo>
                  <a:cubicBezTo>
                    <a:pt x="425" y="206"/>
                    <a:pt x="426" y="206"/>
                    <a:pt x="425" y="206"/>
                  </a:cubicBezTo>
                  <a:close/>
                  <a:moveTo>
                    <a:pt x="401" y="201"/>
                  </a:moveTo>
                  <a:cubicBezTo>
                    <a:pt x="402" y="203"/>
                    <a:pt x="402" y="203"/>
                    <a:pt x="402" y="203"/>
                  </a:cubicBezTo>
                  <a:cubicBezTo>
                    <a:pt x="402" y="202"/>
                    <a:pt x="402" y="201"/>
                    <a:pt x="401" y="201"/>
                  </a:cubicBezTo>
                  <a:close/>
                  <a:moveTo>
                    <a:pt x="416" y="199"/>
                  </a:moveTo>
                  <a:cubicBezTo>
                    <a:pt x="417" y="201"/>
                    <a:pt x="419" y="203"/>
                    <a:pt x="419" y="204"/>
                  </a:cubicBezTo>
                  <a:cubicBezTo>
                    <a:pt x="419" y="205"/>
                    <a:pt x="419" y="207"/>
                    <a:pt x="419" y="208"/>
                  </a:cubicBezTo>
                  <a:cubicBezTo>
                    <a:pt x="419" y="209"/>
                    <a:pt x="421" y="209"/>
                    <a:pt x="421" y="210"/>
                  </a:cubicBezTo>
                  <a:cubicBezTo>
                    <a:pt x="421" y="210"/>
                    <a:pt x="421" y="213"/>
                    <a:pt x="420" y="212"/>
                  </a:cubicBezTo>
                  <a:cubicBezTo>
                    <a:pt x="421" y="215"/>
                    <a:pt x="421" y="215"/>
                    <a:pt x="421" y="215"/>
                  </a:cubicBezTo>
                  <a:cubicBezTo>
                    <a:pt x="423" y="213"/>
                    <a:pt x="427" y="212"/>
                    <a:pt x="425" y="208"/>
                  </a:cubicBezTo>
                  <a:cubicBezTo>
                    <a:pt x="425" y="207"/>
                    <a:pt x="423" y="206"/>
                    <a:pt x="423" y="206"/>
                  </a:cubicBezTo>
                  <a:cubicBezTo>
                    <a:pt x="423" y="204"/>
                    <a:pt x="423" y="204"/>
                    <a:pt x="423" y="204"/>
                  </a:cubicBezTo>
                  <a:cubicBezTo>
                    <a:pt x="424" y="205"/>
                    <a:pt x="424" y="203"/>
                    <a:pt x="424" y="202"/>
                  </a:cubicBezTo>
                  <a:cubicBezTo>
                    <a:pt x="421" y="200"/>
                    <a:pt x="422" y="200"/>
                    <a:pt x="416" y="199"/>
                  </a:cubicBezTo>
                  <a:close/>
                  <a:moveTo>
                    <a:pt x="402" y="187"/>
                  </a:moveTo>
                  <a:cubicBezTo>
                    <a:pt x="403" y="189"/>
                    <a:pt x="403" y="189"/>
                    <a:pt x="403" y="189"/>
                  </a:cubicBezTo>
                  <a:cubicBezTo>
                    <a:pt x="407" y="190"/>
                    <a:pt x="406" y="189"/>
                    <a:pt x="407" y="193"/>
                  </a:cubicBezTo>
                  <a:cubicBezTo>
                    <a:pt x="405" y="193"/>
                    <a:pt x="404" y="192"/>
                    <a:pt x="401" y="192"/>
                  </a:cubicBezTo>
                  <a:cubicBezTo>
                    <a:pt x="401" y="190"/>
                    <a:pt x="401" y="190"/>
                    <a:pt x="400" y="189"/>
                  </a:cubicBezTo>
                  <a:cubicBezTo>
                    <a:pt x="401" y="188"/>
                    <a:pt x="400" y="187"/>
                    <a:pt x="402" y="187"/>
                  </a:cubicBezTo>
                  <a:close/>
                  <a:moveTo>
                    <a:pt x="413" y="183"/>
                  </a:moveTo>
                  <a:cubicBezTo>
                    <a:pt x="413" y="183"/>
                    <a:pt x="413" y="185"/>
                    <a:pt x="413" y="185"/>
                  </a:cubicBezTo>
                  <a:cubicBezTo>
                    <a:pt x="411" y="186"/>
                    <a:pt x="412" y="183"/>
                    <a:pt x="413" y="183"/>
                  </a:cubicBezTo>
                  <a:close/>
                  <a:moveTo>
                    <a:pt x="176" y="246"/>
                  </a:moveTo>
                  <a:cubicBezTo>
                    <a:pt x="175" y="246"/>
                    <a:pt x="172" y="250"/>
                    <a:pt x="176" y="248"/>
                  </a:cubicBezTo>
                  <a:cubicBezTo>
                    <a:pt x="176" y="248"/>
                    <a:pt x="178" y="245"/>
                    <a:pt x="176" y="246"/>
                  </a:cubicBezTo>
                  <a:close/>
                  <a:moveTo>
                    <a:pt x="198" y="242"/>
                  </a:moveTo>
                  <a:cubicBezTo>
                    <a:pt x="197" y="243"/>
                    <a:pt x="194" y="248"/>
                    <a:pt x="197" y="246"/>
                  </a:cubicBezTo>
                  <a:cubicBezTo>
                    <a:pt x="198" y="246"/>
                    <a:pt x="199" y="242"/>
                    <a:pt x="198" y="242"/>
                  </a:cubicBezTo>
                  <a:close/>
                  <a:moveTo>
                    <a:pt x="192" y="239"/>
                  </a:moveTo>
                  <a:cubicBezTo>
                    <a:pt x="192" y="239"/>
                    <a:pt x="191" y="241"/>
                    <a:pt x="191" y="242"/>
                  </a:cubicBezTo>
                  <a:cubicBezTo>
                    <a:pt x="192" y="241"/>
                    <a:pt x="195" y="241"/>
                    <a:pt x="193" y="240"/>
                  </a:cubicBezTo>
                  <a:cubicBezTo>
                    <a:pt x="193" y="239"/>
                    <a:pt x="193" y="239"/>
                    <a:pt x="192" y="239"/>
                  </a:cubicBezTo>
                  <a:close/>
                  <a:moveTo>
                    <a:pt x="257" y="214"/>
                  </a:moveTo>
                  <a:cubicBezTo>
                    <a:pt x="256" y="216"/>
                    <a:pt x="256" y="216"/>
                    <a:pt x="256" y="216"/>
                  </a:cubicBezTo>
                  <a:cubicBezTo>
                    <a:pt x="257" y="216"/>
                    <a:pt x="258" y="216"/>
                    <a:pt x="258" y="216"/>
                  </a:cubicBezTo>
                  <a:cubicBezTo>
                    <a:pt x="258" y="216"/>
                    <a:pt x="260" y="213"/>
                    <a:pt x="257" y="214"/>
                  </a:cubicBezTo>
                  <a:close/>
                  <a:moveTo>
                    <a:pt x="257" y="198"/>
                  </a:moveTo>
                  <a:cubicBezTo>
                    <a:pt x="257" y="200"/>
                    <a:pt x="257" y="200"/>
                    <a:pt x="257" y="200"/>
                  </a:cubicBezTo>
                  <a:cubicBezTo>
                    <a:pt x="260" y="200"/>
                    <a:pt x="259" y="199"/>
                    <a:pt x="257" y="198"/>
                  </a:cubicBezTo>
                  <a:close/>
                  <a:moveTo>
                    <a:pt x="215" y="183"/>
                  </a:moveTo>
                  <a:cubicBezTo>
                    <a:pt x="216" y="182"/>
                    <a:pt x="216" y="185"/>
                    <a:pt x="215" y="185"/>
                  </a:cubicBezTo>
                  <a:cubicBezTo>
                    <a:pt x="214" y="184"/>
                    <a:pt x="214" y="183"/>
                    <a:pt x="215" y="183"/>
                  </a:cubicBezTo>
                  <a:close/>
                  <a:moveTo>
                    <a:pt x="309" y="167"/>
                  </a:moveTo>
                  <a:cubicBezTo>
                    <a:pt x="309" y="169"/>
                    <a:pt x="309" y="170"/>
                    <a:pt x="308" y="171"/>
                  </a:cubicBezTo>
                  <a:cubicBezTo>
                    <a:pt x="308" y="172"/>
                    <a:pt x="307" y="172"/>
                    <a:pt x="307" y="173"/>
                  </a:cubicBezTo>
                  <a:cubicBezTo>
                    <a:pt x="309" y="171"/>
                    <a:pt x="313" y="169"/>
                    <a:pt x="309" y="167"/>
                  </a:cubicBezTo>
                  <a:close/>
                  <a:moveTo>
                    <a:pt x="315" y="165"/>
                  </a:moveTo>
                  <a:cubicBezTo>
                    <a:pt x="315" y="167"/>
                    <a:pt x="315" y="167"/>
                    <a:pt x="315" y="167"/>
                  </a:cubicBezTo>
                  <a:cubicBezTo>
                    <a:pt x="317" y="167"/>
                    <a:pt x="317" y="165"/>
                    <a:pt x="315" y="165"/>
                  </a:cubicBezTo>
                  <a:close/>
                  <a:moveTo>
                    <a:pt x="306" y="164"/>
                  </a:moveTo>
                  <a:cubicBezTo>
                    <a:pt x="306" y="165"/>
                    <a:pt x="306" y="165"/>
                    <a:pt x="306" y="165"/>
                  </a:cubicBezTo>
                  <a:cubicBezTo>
                    <a:pt x="308" y="166"/>
                    <a:pt x="307" y="164"/>
                    <a:pt x="306" y="164"/>
                  </a:cubicBezTo>
                  <a:close/>
                  <a:moveTo>
                    <a:pt x="155" y="158"/>
                  </a:moveTo>
                  <a:cubicBezTo>
                    <a:pt x="155" y="159"/>
                    <a:pt x="153" y="159"/>
                    <a:pt x="154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6" y="161"/>
                    <a:pt x="155" y="162"/>
                    <a:pt x="157" y="163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9" y="163"/>
                    <a:pt x="164" y="162"/>
                    <a:pt x="159" y="159"/>
                  </a:cubicBezTo>
                  <a:cubicBezTo>
                    <a:pt x="158" y="158"/>
                    <a:pt x="157" y="159"/>
                    <a:pt x="155" y="158"/>
                  </a:cubicBezTo>
                  <a:close/>
                  <a:moveTo>
                    <a:pt x="157" y="129"/>
                  </a:moveTo>
                  <a:cubicBezTo>
                    <a:pt x="158" y="130"/>
                    <a:pt x="156" y="130"/>
                    <a:pt x="156" y="130"/>
                  </a:cubicBezTo>
                  <a:cubicBezTo>
                    <a:pt x="156" y="130"/>
                    <a:pt x="156" y="132"/>
                    <a:pt x="156" y="132"/>
                  </a:cubicBezTo>
                  <a:cubicBezTo>
                    <a:pt x="160" y="131"/>
                    <a:pt x="161" y="132"/>
                    <a:pt x="157" y="129"/>
                  </a:cubicBezTo>
                  <a:close/>
                  <a:moveTo>
                    <a:pt x="14" y="288"/>
                  </a:moveTo>
                  <a:cubicBezTo>
                    <a:pt x="13" y="290"/>
                    <a:pt x="13" y="290"/>
                    <a:pt x="13" y="290"/>
                  </a:cubicBezTo>
                  <a:cubicBezTo>
                    <a:pt x="14" y="290"/>
                    <a:pt x="16" y="292"/>
                    <a:pt x="16" y="292"/>
                  </a:cubicBezTo>
                  <a:cubicBezTo>
                    <a:pt x="18" y="292"/>
                    <a:pt x="18" y="292"/>
                    <a:pt x="18" y="292"/>
                  </a:cubicBezTo>
                  <a:cubicBezTo>
                    <a:pt x="18" y="292"/>
                    <a:pt x="18" y="291"/>
                    <a:pt x="18" y="290"/>
                  </a:cubicBezTo>
                  <a:cubicBezTo>
                    <a:pt x="17" y="289"/>
                    <a:pt x="15" y="288"/>
                    <a:pt x="14" y="288"/>
                  </a:cubicBezTo>
                  <a:close/>
                  <a:moveTo>
                    <a:pt x="42" y="284"/>
                  </a:moveTo>
                  <a:cubicBezTo>
                    <a:pt x="43" y="285"/>
                    <a:pt x="43" y="287"/>
                    <a:pt x="44" y="288"/>
                  </a:cubicBezTo>
                  <a:cubicBezTo>
                    <a:pt x="45" y="288"/>
                    <a:pt x="45" y="288"/>
                    <a:pt x="45" y="288"/>
                  </a:cubicBezTo>
                  <a:cubicBezTo>
                    <a:pt x="44" y="286"/>
                    <a:pt x="44" y="286"/>
                    <a:pt x="44" y="286"/>
                  </a:cubicBezTo>
                  <a:cubicBezTo>
                    <a:pt x="45" y="286"/>
                    <a:pt x="45" y="285"/>
                    <a:pt x="45" y="284"/>
                  </a:cubicBezTo>
                  <a:cubicBezTo>
                    <a:pt x="45" y="284"/>
                    <a:pt x="43" y="284"/>
                    <a:pt x="42" y="284"/>
                  </a:cubicBezTo>
                  <a:close/>
                  <a:moveTo>
                    <a:pt x="53" y="284"/>
                  </a:moveTo>
                  <a:cubicBezTo>
                    <a:pt x="52" y="284"/>
                    <a:pt x="52" y="287"/>
                    <a:pt x="52" y="288"/>
                  </a:cubicBezTo>
                  <a:cubicBezTo>
                    <a:pt x="52" y="287"/>
                    <a:pt x="54" y="285"/>
                    <a:pt x="54" y="285"/>
                  </a:cubicBezTo>
                  <a:cubicBezTo>
                    <a:pt x="54" y="285"/>
                    <a:pt x="53" y="282"/>
                    <a:pt x="53" y="284"/>
                  </a:cubicBezTo>
                  <a:close/>
                  <a:moveTo>
                    <a:pt x="49" y="284"/>
                  </a:moveTo>
                  <a:cubicBezTo>
                    <a:pt x="49" y="284"/>
                    <a:pt x="48" y="288"/>
                    <a:pt x="49" y="287"/>
                  </a:cubicBezTo>
                  <a:cubicBezTo>
                    <a:pt x="50" y="287"/>
                    <a:pt x="52" y="282"/>
                    <a:pt x="49" y="284"/>
                  </a:cubicBezTo>
                  <a:close/>
                  <a:moveTo>
                    <a:pt x="83" y="283"/>
                  </a:moveTo>
                  <a:cubicBezTo>
                    <a:pt x="83" y="283"/>
                    <a:pt x="82" y="284"/>
                    <a:pt x="82" y="284"/>
                  </a:cubicBezTo>
                  <a:cubicBezTo>
                    <a:pt x="83" y="284"/>
                    <a:pt x="84" y="284"/>
                    <a:pt x="85" y="284"/>
                  </a:cubicBezTo>
                  <a:cubicBezTo>
                    <a:pt x="85" y="284"/>
                    <a:pt x="85" y="283"/>
                    <a:pt x="85" y="283"/>
                  </a:cubicBezTo>
                  <a:cubicBezTo>
                    <a:pt x="84" y="283"/>
                    <a:pt x="83" y="283"/>
                    <a:pt x="83" y="283"/>
                  </a:cubicBezTo>
                  <a:close/>
                  <a:moveTo>
                    <a:pt x="20" y="282"/>
                  </a:moveTo>
                  <a:cubicBezTo>
                    <a:pt x="20" y="283"/>
                    <a:pt x="19" y="284"/>
                    <a:pt x="20" y="286"/>
                  </a:cubicBezTo>
                  <a:cubicBezTo>
                    <a:pt x="20" y="285"/>
                    <a:pt x="22" y="286"/>
                    <a:pt x="22" y="286"/>
                  </a:cubicBezTo>
                  <a:cubicBezTo>
                    <a:pt x="22" y="285"/>
                    <a:pt x="22" y="283"/>
                    <a:pt x="22" y="283"/>
                  </a:cubicBezTo>
                  <a:cubicBezTo>
                    <a:pt x="22" y="283"/>
                    <a:pt x="20" y="282"/>
                    <a:pt x="20" y="282"/>
                  </a:cubicBezTo>
                  <a:close/>
                  <a:moveTo>
                    <a:pt x="4" y="282"/>
                  </a:moveTo>
                  <a:cubicBezTo>
                    <a:pt x="3" y="282"/>
                    <a:pt x="0" y="287"/>
                    <a:pt x="4" y="286"/>
                  </a:cubicBezTo>
                  <a:cubicBezTo>
                    <a:pt x="4" y="285"/>
                    <a:pt x="4" y="282"/>
                    <a:pt x="4" y="282"/>
                  </a:cubicBezTo>
                  <a:close/>
                  <a:moveTo>
                    <a:pt x="71" y="278"/>
                  </a:moveTo>
                  <a:cubicBezTo>
                    <a:pt x="71" y="278"/>
                    <a:pt x="71" y="281"/>
                    <a:pt x="71" y="281"/>
                  </a:cubicBezTo>
                  <a:cubicBezTo>
                    <a:pt x="70" y="282"/>
                    <a:pt x="69" y="281"/>
                    <a:pt x="68" y="282"/>
                  </a:cubicBezTo>
                  <a:cubicBezTo>
                    <a:pt x="68" y="282"/>
                    <a:pt x="68" y="282"/>
                    <a:pt x="68" y="282"/>
                  </a:cubicBezTo>
                  <a:cubicBezTo>
                    <a:pt x="68" y="282"/>
                    <a:pt x="70" y="283"/>
                    <a:pt x="71" y="283"/>
                  </a:cubicBezTo>
                  <a:cubicBezTo>
                    <a:pt x="71" y="283"/>
                    <a:pt x="78" y="275"/>
                    <a:pt x="71" y="278"/>
                  </a:cubicBezTo>
                  <a:close/>
                  <a:moveTo>
                    <a:pt x="103" y="277"/>
                  </a:moveTo>
                  <a:cubicBezTo>
                    <a:pt x="101" y="277"/>
                    <a:pt x="104" y="278"/>
                    <a:pt x="105" y="278"/>
                  </a:cubicBezTo>
                  <a:cubicBezTo>
                    <a:pt x="104" y="278"/>
                    <a:pt x="105" y="277"/>
                    <a:pt x="103" y="277"/>
                  </a:cubicBezTo>
                  <a:close/>
                  <a:moveTo>
                    <a:pt x="109" y="275"/>
                  </a:moveTo>
                  <a:cubicBezTo>
                    <a:pt x="108" y="275"/>
                    <a:pt x="110" y="276"/>
                    <a:pt x="110" y="276"/>
                  </a:cubicBezTo>
                  <a:cubicBezTo>
                    <a:pt x="110" y="276"/>
                    <a:pt x="112" y="274"/>
                    <a:pt x="109" y="275"/>
                  </a:cubicBezTo>
                  <a:close/>
                  <a:moveTo>
                    <a:pt x="126" y="266"/>
                  </a:moveTo>
                  <a:cubicBezTo>
                    <a:pt x="126" y="266"/>
                    <a:pt x="126" y="266"/>
                    <a:pt x="126" y="266"/>
                  </a:cubicBezTo>
                  <a:cubicBezTo>
                    <a:pt x="123" y="268"/>
                    <a:pt x="125" y="268"/>
                    <a:pt x="125" y="268"/>
                  </a:cubicBezTo>
                  <a:cubicBezTo>
                    <a:pt x="124" y="269"/>
                    <a:pt x="123" y="268"/>
                    <a:pt x="122" y="269"/>
                  </a:cubicBezTo>
                  <a:cubicBezTo>
                    <a:pt x="122" y="270"/>
                    <a:pt x="122" y="270"/>
                    <a:pt x="122" y="270"/>
                  </a:cubicBezTo>
                  <a:cubicBezTo>
                    <a:pt x="121" y="270"/>
                    <a:pt x="121" y="270"/>
                    <a:pt x="121" y="270"/>
                  </a:cubicBezTo>
                  <a:cubicBezTo>
                    <a:pt x="121" y="271"/>
                    <a:pt x="122" y="272"/>
                    <a:pt x="121" y="273"/>
                  </a:cubicBezTo>
                  <a:cubicBezTo>
                    <a:pt x="123" y="273"/>
                    <a:pt x="123" y="273"/>
                    <a:pt x="123" y="273"/>
                  </a:cubicBezTo>
                  <a:cubicBezTo>
                    <a:pt x="124" y="273"/>
                    <a:pt x="125" y="269"/>
                    <a:pt x="127" y="268"/>
                  </a:cubicBezTo>
                  <a:cubicBezTo>
                    <a:pt x="128" y="268"/>
                    <a:pt x="128" y="268"/>
                    <a:pt x="128" y="268"/>
                  </a:cubicBezTo>
                  <a:cubicBezTo>
                    <a:pt x="128" y="268"/>
                    <a:pt x="128" y="266"/>
                    <a:pt x="128" y="266"/>
                  </a:cubicBezTo>
                  <a:cubicBezTo>
                    <a:pt x="127" y="266"/>
                    <a:pt x="126" y="265"/>
                    <a:pt x="126" y="266"/>
                  </a:cubicBezTo>
                  <a:close/>
                  <a:moveTo>
                    <a:pt x="137" y="262"/>
                  </a:moveTo>
                  <a:cubicBezTo>
                    <a:pt x="136" y="263"/>
                    <a:pt x="133" y="264"/>
                    <a:pt x="137" y="265"/>
                  </a:cubicBezTo>
                  <a:cubicBezTo>
                    <a:pt x="136" y="265"/>
                    <a:pt x="135" y="267"/>
                    <a:pt x="134" y="268"/>
                  </a:cubicBezTo>
                  <a:cubicBezTo>
                    <a:pt x="133" y="268"/>
                    <a:pt x="132" y="267"/>
                    <a:pt x="131" y="268"/>
                  </a:cubicBezTo>
                  <a:cubicBezTo>
                    <a:pt x="132" y="270"/>
                    <a:pt x="132" y="270"/>
                    <a:pt x="132" y="270"/>
                  </a:cubicBezTo>
                  <a:cubicBezTo>
                    <a:pt x="133" y="270"/>
                    <a:pt x="134" y="269"/>
                    <a:pt x="135" y="270"/>
                  </a:cubicBezTo>
                  <a:cubicBezTo>
                    <a:pt x="137" y="268"/>
                    <a:pt x="139" y="265"/>
                    <a:pt x="141" y="263"/>
                  </a:cubicBezTo>
                  <a:cubicBezTo>
                    <a:pt x="139" y="262"/>
                    <a:pt x="138" y="262"/>
                    <a:pt x="137" y="262"/>
                  </a:cubicBezTo>
                  <a:close/>
                  <a:moveTo>
                    <a:pt x="162" y="245"/>
                  </a:moveTo>
                  <a:cubicBezTo>
                    <a:pt x="161" y="246"/>
                    <a:pt x="161" y="246"/>
                    <a:pt x="161" y="246"/>
                  </a:cubicBezTo>
                  <a:cubicBezTo>
                    <a:pt x="160" y="247"/>
                    <a:pt x="158" y="246"/>
                    <a:pt x="157" y="246"/>
                  </a:cubicBezTo>
                  <a:cubicBezTo>
                    <a:pt x="156" y="248"/>
                    <a:pt x="156" y="250"/>
                    <a:pt x="155" y="251"/>
                  </a:cubicBezTo>
                  <a:cubicBezTo>
                    <a:pt x="154" y="251"/>
                    <a:pt x="154" y="251"/>
                    <a:pt x="154" y="251"/>
                  </a:cubicBezTo>
                  <a:cubicBezTo>
                    <a:pt x="154" y="252"/>
                    <a:pt x="154" y="252"/>
                    <a:pt x="154" y="253"/>
                  </a:cubicBezTo>
                  <a:cubicBezTo>
                    <a:pt x="155" y="253"/>
                    <a:pt x="156" y="253"/>
                    <a:pt x="156" y="253"/>
                  </a:cubicBezTo>
                  <a:cubicBezTo>
                    <a:pt x="157" y="253"/>
                    <a:pt x="160" y="250"/>
                    <a:pt x="161" y="250"/>
                  </a:cubicBezTo>
                  <a:cubicBezTo>
                    <a:pt x="165" y="249"/>
                    <a:pt x="166" y="250"/>
                    <a:pt x="167" y="248"/>
                  </a:cubicBezTo>
                  <a:cubicBezTo>
                    <a:pt x="167" y="247"/>
                    <a:pt x="169" y="248"/>
                    <a:pt x="167" y="247"/>
                  </a:cubicBezTo>
                  <a:cubicBezTo>
                    <a:pt x="166" y="246"/>
                    <a:pt x="166" y="245"/>
                    <a:pt x="162" y="245"/>
                  </a:cubicBezTo>
                  <a:close/>
                  <a:moveTo>
                    <a:pt x="430" y="226"/>
                  </a:moveTo>
                  <a:cubicBezTo>
                    <a:pt x="429" y="228"/>
                    <a:pt x="429" y="230"/>
                    <a:pt x="428" y="231"/>
                  </a:cubicBezTo>
                  <a:cubicBezTo>
                    <a:pt x="429" y="231"/>
                    <a:pt x="431" y="231"/>
                    <a:pt x="432" y="231"/>
                  </a:cubicBezTo>
                  <a:cubicBezTo>
                    <a:pt x="432" y="233"/>
                    <a:pt x="432" y="233"/>
                    <a:pt x="433" y="235"/>
                  </a:cubicBezTo>
                  <a:cubicBezTo>
                    <a:pt x="434" y="235"/>
                    <a:pt x="434" y="235"/>
                    <a:pt x="434" y="235"/>
                  </a:cubicBezTo>
                  <a:cubicBezTo>
                    <a:pt x="434" y="235"/>
                    <a:pt x="435" y="234"/>
                    <a:pt x="436" y="234"/>
                  </a:cubicBezTo>
                  <a:cubicBezTo>
                    <a:pt x="436" y="235"/>
                    <a:pt x="435" y="238"/>
                    <a:pt x="436" y="238"/>
                  </a:cubicBezTo>
                  <a:cubicBezTo>
                    <a:pt x="435" y="239"/>
                    <a:pt x="435" y="239"/>
                    <a:pt x="435" y="239"/>
                  </a:cubicBezTo>
                  <a:cubicBezTo>
                    <a:pt x="437" y="239"/>
                    <a:pt x="440" y="240"/>
                    <a:pt x="441" y="241"/>
                  </a:cubicBezTo>
                  <a:cubicBezTo>
                    <a:pt x="441" y="241"/>
                    <a:pt x="440" y="243"/>
                    <a:pt x="441" y="244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3" y="245"/>
                    <a:pt x="443" y="246"/>
                    <a:pt x="443" y="248"/>
                  </a:cubicBezTo>
                  <a:cubicBezTo>
                    <a:pt x="443" y="248"/>
                    <a:pt x="444" y="248"/>
                    <a:pt x="444" y="249"/>
                  </a:cubicBezTo>
                  <a:cubicBezTo>
                    <a:pt x="445" y="249"/>
                    <a:pt x="447" y="249"/>
                    <a:pt x="448" y="249"/>
                  </a:cubicBezTo>
                  <a:cubicBezTo>
                    <a:pt x="447" y="242"/>
                    <a:pt x="449" y="243"/>
                    <a:pt x="445" y="244"/>
                  </a:cubicBezTo>
                  <a:cubicBezTo>
                    <a:pt x="446" y="242"/>
                    <a:pt x="446" y="242"/>
                    <a:pt x="446" y="240"/>
                  </a:cubicBezTo>
                  <a:cubicBezTo>
                    <a:pt x="446" y="240"/>
                    <a:pt x="446" y="238"/>
                    <a:pt x="446" y="238"/>
                  </a:cubicBezTo>
                  <a:cubicBezTo>
                    <a:pt x="445" y="238"/>
                    <a:pt x="443" y="239"/>
                    <a:pt x="442" y="238"/>
                  </a:cubicBezTo>
                  <a:cubicBezTo>
                    <a:pt x="442" y="238"/>
                    <a:pt x="442" y="238"/>
                    <a:pt x="442" y="238"/>
                  </a:cubicBezTo>
                  <a:cubicBezTo>
                    <a:pt x="442" y="238"/>
                    <a:pt x="442" y="238"/>
                    <a:pt x="442" y="238"/>
                  </a:cubicBezTo>
                  <a:cubicBezTo>
                    <a:pt x="441" y="236"/>
                    <a:pt x="441" y="236"/>
                    <a:pt x="441" y="236"/>
                  </a:cubicBezTo>
                  <a:cubicBezTo>
                    <a:pt x="440" y="236"/>
                    <a:pt x="440" y="236"/>
                    <a:pt x="440" y="236"/>
                  </a:cubicBezTo>
                  <a:cubicBezTo>
                    <a:pt x="439" y="234"/>
                    <a:pt x="440" y="233"/>
                    <a:pt x="439" y="232"/>
                  </a:cubicBezTo>
                  <a:cubicBezTo>
                    <a:pt x="438" y="231"/>
                    <a:pt x="436" y="231"/>
                    <a:pt x="435" y="230"/>
                  </a:cubicBezTo>
                  <a:cubicBezTo>
                    <a:pt x="434" y="230"/>
                    <a:pt x="435" y="228"/>
                    <a:pt x="434" y="228"/>
                  </a:cubicBezTo>
                  <a:cubicBezTo>
                    <a:pt x="434" y="227"/>
                    <a:pt x="430" y="227"/>
                    <a:pt x="430" y="226"/>
                  </a:cubicBezTo>
                  <a:close/>
                  <a:moveTo>
                    <a:pt x="412" y="210"/>
                  </a:moveTo>
                  <a:cubicBezTo>
                    <a:pt x="412" y="210"/>
                    <a:pt x="411" y="213"/>
                    <a:pt x="411" y="214"/>
                  </a:cubicBezTo>
                  <a:cubicBezTo>
                    <a:pt x="411" y="215"/>
                    <a:pt x="413" y="217"/>
                    <a:pt x="414" y="218"/>
                  </a:cubicBezTo>
                  <a:cubicBezTo>
                    <a:pt x="414" y="218"/>
                    <a:pt x="414" y="219"/>
                    <a:pt x="414" y="220"/>
                  </a:cubicBezTo>
                  <a:cubicBezTo>
                    <a:pt x="414" y="220"/>
                    <a:pt x="417" y="221"/>
                    <a:pt x="417" y="221"/>
                  </a:cubicBezTo>
                  <a:cubicBezTo>
                    <a:pt x="418" y="222"/>
                    <a:pt x="417" y="223"/>
                    <a:pt x="418" y="224"/>
                  </a:cubicBezTo>
                  <a:cubicBezTo>
                    <a:pt x="418" y="225"/>
                    <a:pt x="420" y="225"/>
                    <a:pt x="420" y="226"/>
                  </a:cubicBezTo>
                  <a:cubicBezTo>
                    <a:pt x="421" y="224"/>
                    <a:pt x="421" y="224"/>
                    <a:pt x="421" y="222"/>
                  </a:cubicBezTo>
                  <a:cubicBezTo>
                    <a:pt x="422" y="223"/>
                    <a:pt x="422" y="223"/>
                    <a:pt x="422" y="225"/>
                  </a:cubicBezTo>
                  <a:cubicBezTo>
                    <a:pt x="423" y="225"/>
                    <a:pt x="425" y="225"/>
                    <a:pt x="425" y="225"/>
                  </a:cubicBezTo>
                  <a:cubicBezTo>
                    <a:pt x="423" y="226"/>
                    <a:pt x="424" y="229"/>
                    <a:pt x="425" y="230"/>
                  </a:cubicBezTo>
                  <a:cubicBezTo>
                    <a:pt x="425" y="230"/>
                    <a:pt x="427" y="229"/>
                    <a:pt x="427" y="228"/>
                  </a:cubicBezTo>
                  <a:cubicBezTo>
                    <a:pt x="427" y="227"/>
                    <a:pt x="427" y="224"/>
                    <a:pt x="427" y="224"/>
                  </a:cubicBezTo>
                  <a:cubicBezTo>
                    <a:pt x="427" y="224"/>
                    <a:pt x="427" y="224"/>
                    <a:pt x="427" y="224"/>
                  </a:cubicBezTo>
                  <a:cubicBezTo>
                    <a:pt x="429" y="224"/>
                    <a:pt x="428" y="226"/>
                    <a:pt x="430" y="225"/>
                  </a:cubicBezTo>
                  <a:cubicBezTo>
                    <a:pt x="430" y="225"/>
                    <a:pt x="432" y="224"/>
                    <a:pt x="430" y="224"/>
                  </a:cubicBezTo>
                  <a:cubicBezTo>
                    <a:pt x="431" y="223"/>
                    <a:pt x="430" y="222"/>
                    <a:pt x="430" y="222"/>
                  </a:cubicBezTo>
                  <a:cubicBezTo>
                    <a:pt x="430" y="222"/>
                    <a:pt x="431" y="222"/>
                    <a:pt x="432" y="222"/>
                  </a:cubicBezTo>
                  <a:cubicBezTo>
                    <a:pt x="431" y="221"/>
                    <a:pt x="432" y="220"/>
                    <a:pt x="432" y="218"/>
                  </a:cubicBezTo>
                  <a:cubicBezTo>
                    <a:pt x="431" y="215"/>
                    <a:pt x="427" y="216"/>
                    <a:pt x="424" y="216"/>
                  </a:cubicBezTo>
                  <a:cubicBezTo>
                    <a:pt x="425" y="216"/>
                    <a:pt x="425" y="220"/>
                    <a:pt x="424" y="220"/>
                  </a:cubicBezTo>
                  <a:cubicBezTo>
                    <a:pt x="425" y="221"/>
                    <a:pt x="426" y="221"/>
                    <a:pt x="426" y="221"/>
                  </a:cubicBezTo>
                  <a:cubicBezTo>
                    <a:pt x="429" y="223"/>
                    <a:pt x="424" y="222"/>
                    <a:pt x="424" y="222"/>
                  </a:cubicBezTo>
                  <a:cubicBezTo>
                    <a:pt x="424" y="221"/>
                    <a:pt x="424" y="220"/>
                    <a:pt x="423" y="219"/>
                  </a:cubicBezTo>
                  <a:cubicBezTo>
                    <a:pt x="423" y="219"/>
                    <a:pt x="421" y="221"/>
                    <a:pt x="421" y="220"/>
                  </a:cubicBezTo>
                  <a:cubicBezTo>
                    <a:pt x="419" y="219"/>
                    <a:pt x="420" y="215"/>
                    <a:pt x="418" y="213"/>
                  </a:cubicBezTo>
                  <a:cubicBezTo>
                    <a:pt x="418" y="213"/>
                    <a:pt x="417" y="213"/>
                    <a:pt x="416" y="213"/>
                  </a:cubicBezTo>
                  <a:cubicBezTo>
                    <a:pt x="416" y="212"/>
                    <a:pt x="416" y="212"/>
                    <a:pt x="416" y="212"/>
                  </a:cubicBezTo>
                  <a:cubicBezTo>
                    <a:pt x="415" y="212"/>
                    <a:pt x="413" y="211"/>
                    <a:pt x="412" y="210"/>
                  </a:cubicBezTo>
                  <a:close/>
                  <a:moveTo>
                    <a:pt x="258" y="202"/>
                  </a:moveTo>
                  <a:cubicBezTo>
                    <a:pt x="257" y="202"/>
                    <a:pt x="258" y="204"/>
                    <a:pt x="258" y="204"/>
                  </a:cubicBezTo>
                  <a:cubicBezTo>
                    <a:pt x="256" y="204"/>
                    <a:pt x="254" y="204"/>
                    <a:pt x="252" y="204"/>
                  </a:cubicBezTo>
                  <a:cubicBezTo>
                    <a:pt x="252" y="204"/>
                    <a:pt x="252" y="203"/>
                    <a:pt x="252" y="202"/>
                  </a:cubicBezTo>
                  <a:cubicBezTo>
                    <a:pt x="251" y="202"/>
                    <a:pt x="250" y="203"/>
                    <a:pt x="250" y="202"/>
                  </a:cubicBezTo>
                  <a:cubicBezTo>
                    <a:pt x="250" y="204"/>
                    <a:pt x="250" y="204"/>
                    <a:pt x="250" y="204"/>
                  </a:cubicBezTo>
                  <a:cubicBezTo>
                    <a:pt x="248" y="203"/>
                    <a:pt x="250" y="206"/>
                    <a:pt x="250" y="206"/>
                  </a:cubicBezTo>
                  <a:cubicBezTo>
                    <a:pt x="251" y="205"/>
                    <a:pt x="250" y="208"/>
                    <a:pt x="250" y="208"/>
                  </a:cubicBezTo>
                  <a:cubicBezTo>
                    <a:pt x="247" y="208"/>
                    <a:pt x="239" y="206"/>
                    <a:pt x="245" y="211"/>
                  </a:cubicBezTo>
                  <a:cubicBezTo>
                    <a:pt x="245" y="212"/>
                    <a:pt x="244" y="214"/>
                    <a:pt x="244" y="214"/>
                  </a:cubicBezTo>
                  <a:cubicBezTo>
                    <a:pt x="245" y="214"/>
                    <a:pt x="245" y="216"/>
                    <a:pt x="247" y="215"/>
                  </a:cubicBezTo>
                  <a:cubicBezTo>
                    <a:pt x="247" y="215"/>
                    <a:pt x="248" y="213"/>
                    <a:pt x="248" y="213"/>
                  </a:cubicBezTo>
                  <a:cubicBezTo>
                    <a:pt x="249" y="214"/>
                    <a:pt x="250" y="214"/>
                    <a:pt x="252" y="214"/>
                  </a:cubicBezTo>
                  <a:cubicBezTo>
                    <a:pt x="252" y="215"/>
                    <a:pt x="251" y="216"/>
                    <a:pt x="252" y="216"/>
                  </a:cubicBezTo>
                  <a:cubicBezTo>
                    <a:pt x="252" y="217"/>
                    <a:pt x="253" y="216"/>
                    <a:pt x="254" y="216"/>
                  </a:cubicBezTo>
                  <a:cubicBezTo>
                    <a:pt x="254" y="216"/>
                    <a:pt x="254" y="214"/>
                    <a:pt x="254" y="214"/>
                  </a:cubicBezTo>
                  <a:cubicBezTo>
                    <a:pt x="256" y="212"/>
                    <a:pt x="259" y="212"/>
                    <a:pt x="262" y="212"/>
                  </a:cubicBezTo>
                  <a:cubicBezTo>
                    <a:pt x="262" y="210"/>
                    <a:pt x="262" y="210"/>
                    <a:pt x="262" y="210"/>
                  </a:cubicBezTo>
                  <a:cubicBezTo>
                    <a:pt x="258" y="210"/>
                    <a:pt x="262" y="210"/>
                    <a:pt x="260" y="209"/>
                  </a:cubicBezTo>
                  <a:cubicBezTo>
                    <a:pt x="261" y="209"/>
                    <a:pt x="269" y="210"/>
                    <a:pt x="266" y="208"/>
                  </a:cubicBezTo>
                  <a:cubicBezTo>
                    <a:pt x="263" y="207"/>
                    <a:pt x="263" y="207"/>
                    <a:pt x="263" y="204"/>
                  </a:cubicBezTo>
                  <a:cubicBezTo>
                    <a:pt x="261" y="203"/>
                    <a:pt x="262" y="205"/>
                    <a:pt x="260" y="204"/>
                  </a:cubicBezTo>
                  <a:cubicBezTo>
                    <a:pt x="260" y="204"/>
                    <a:pt x="259" y="202"/>
                    <a:pt x="258" y="202"/>
                  </a:cubicBezTo>
                  <a:close/>
                  <a:moveTo>
                    <a:pt x="260" y="192"/>
                  </a:moveTo>
                  <a:cubicBezTo>
                    <a:pt x="259" y="194"/>
                    <a:pt x="256" y="199"/>
                    <a:pt x="260" y="198"/>
                  </a:cubicBezTo>
                  <a:cubicBezTo>
                    <a:pt x="260" y="198"/>
                    <a:pt x="261" y="197"/>
                    <a:pt x="261" y="196"/>
                  </a:cubicBezTo>
                  <a:cubicBezTo>
                    <a:pt x="262" y="196"/>
                    <a:pt x="262" y="197"/>
                    <a:pt x="263" y="196"/>
                  </a:cubicBezTo>
                  <a:cubicBezTo>
                    <a:pt x="262" y="197"/>
                    <a:pt x="264" y="198"/>
                    <a:pt x="264" y="198"/>
                  </a:cubicBezTo>
                  <a:cubicBezTo>
                    <a:pt x="265" y="198"/>
                    <a:pt x="265" y="197"/>
                    <a:pt x="266" y="197"/>
                  </a:cubicBezTo>
                  <a:cubicBezTo>
                    <a:pt x="263" y="194"/>
                    <a:pt x="263" y="194"/>
                    <a:pt x="263" y="194"/>
                  </a:cubicBezTo>
                  <a:cubicBezTo>
                    <a:pt x="263" y="194"/>
                    <a:pt x="263" y="193"/>
                    <a:pt x="263" y="192"/>
                  </a:cubicBezTo>
                  <a:cubicBezTo>
                    <a:pt x="262" y="192"/>
                    <a:pt x="261" y="193"/>
                    <a:pt x="260" y="192"/>
                  </a:cubicBezTo>
                  <a:close/>
                  <a:moveTo>
                    <a:pt x="145" y="166"/>
                  </a:moveTo>
                  <a:cubicBezTo>
                    <a:pt x="144" y="166"/>
                    <a:pt x="142" y="168"/>
                    <a:pt x="142" y="169"/>
                  </a:cubicBezTo>
                  <a:cubicBezTo>
                    <a:pt x="140" y="169"/>
                    <a:pt x="137" y="169"/>
                    <a:pt x="135" y="169"/>
                  </a:cubicBezTo>
                  <a:cubicBezTo>
                    <a:pt x="135" y="170"/>
                    <a:pt x="135" y="171"/>
                    <a:pt x="136" y="172"/>
                  </a:cubicBezTo>
                  <a:cubicBezTo>
                    <a:pt x="136" y="172"/>
                    <a:pt x="144" y="175"/>
                    <a:pt x="144" y="175"/>
                  </a:cubicBezTo>
                  <a:cubicBezTo>
                    <a:pt x="145" y="173"/>
                    <a:pt x="145" y="173"/>
                    <a:pt x="145" y="173"/>
                  </a:cubicBezTo>
                  <a:cubicBezTo>
                    <a:pt x="147" y="172"/>
                    <a:pt x="148" y="172"/>
                    <a:pt x="150" y="171"/>
                  </a:cubicBezTo>
                  <a:cubicBezTo>
                    <a:pt x="149" y="168"/>
                    <a:pt x="149" y="165"/>
                    <a:pt x="145" y="166"/>
                  </a:cubicBezTo>
                  <a:close/>
                  <a:moveTo>
                    <a:pt x="107" y="116"/>
                  </a:moveTo>
                  <a:cubicBezTo>
                    <a:pt x="106" y="116"/>
                    <a:pt x="105" y="119"/>
                    <a:pt x="105" y="119"/>
                  </a:cubicBezTo>
                  <a:cubicBezTo>
                    <a:pt x="104" y="119"/>
                    <a:pt x="99" y="118"/>
                    <a:pt x="99" y="118"/>
                  </a:cubicBezTo>
                  <a:cubicBezTo>
                    <a:pt x="98" y="118"/>
                    <a:pt x="98" y="118"/>
                    <a:pt x="97" y="117"/>
                  </a:cubicBezTo>
                  <a:cubicBezTo>
                    <a:pt x="97" y="118"/>
                    <a:pt x="96" y="119"/>
                    <a:pt x="96" y="119"/>
                  </a:cubicBezTo>
                  <a:cubicBezTo>
                    <a:pt x="96" y="120"/>
                    <a:pt x="97" y="123"/>
                    <a:pt x="97" y="123"/>
                  </a:cubicBezTo>
                  <a:cubicBezTo>
                    <a:pt x="101" y="122"/>
                    <a:pt x="107" y="120"/>
                    <a:pt x="111" y="123"/>
                  </a:cubicBezTo>
                  <a:cubicBezTo>
                    <a:pt x="112" y="123"/>
                    <a:pt x="112" y="125"/>
                    <a:pt x="113" y="125"/>
                  </a:cubicBezTo>
                  <a:cubicBezTo>
                    <a:pt x="114" y="126"/>
                    <a:pt x="115" y="125"/>
                    <a:pt x="116" y="127"/>
                  </a:cubicBezTo>
                  <a:cubicBezTo>
                    <a:pt x="116" y="127"/>
                    <a:pt x="116" y="129"/>
                    <a:pt x="116" y="129"/>
                  </a:cubicBezTo>
                  <a:cubicBezTo>
                    <a:pt x="116" y="129"/>
                    <a:pt x="118" y="129"/>
                    <a:pt x="119" y="129"/>
                  </a:cubicBezTo>
                  <a:cubicBezTo>
                    <a:pt x="119" y="129"/>
                    <a:pt x="119" y="127"/>
                    <a:pt x="119" y="126"/>
                  </a:cubicBezTo>
                  <a:cubicBezTo>
                    <a:pt x="119" y="126"/>
                    <a:pt x="120" y="126"/>
                    <a:pt x="121" y="126"/>
                  </a:cubicBezTo>
                  <a:cubicBezTo>
                    <a:pt x="121" y="126"/>
                    <a:pt x="121" y="124"/>
                    <a:pt x="122" y="124"/>
                  </a:cubicBezTo>
                  <a:cubicBezTo>
                    <a:pt x="118" y="123"/>
                    <a:pt x="115" y="123"/>
                    <a:pt x="113" y="121"/>
                  </a:cubicBezTo>
                  <a:cubicBezTo>
                    <a:pt x="112" y="119"/>
                    <a:pt x="110" y="115"/>
                    <a:pt x="107" y="116"/>
                  </a:cubicBezTo>
                  <a:close/>
                  <a:moveTo>
                    <a:pt x="176" y="74"/>
                  </a:moveTo>
                  <a:cubicBezTo>
                    <a:pt x="176" y="74"/>
                    <a:pt x="176" y="75"/>
                    <a:pt x="176" y="75"/>
                  </a:cubicBezTo>
                  <a:cubicBezTo>
                    <a:pt x="178" y="76"/>
                    <a:pt x="177" y="74"/>
                    <a:pt x="176" y="74"/>
                  </a:cubicBezTo>
                  <a:close/>
                  <a:moveTo>
                    <a:pt x="358" y="22"/>
                  </a:moveTo>
                  <a:cubicBezTo>
                    <a:pt x="358" y="22"/>
                    <a:pt x="357" y="20"/>
                    <a:pt x="357" y="20"/>
                  </a:cubicBezTo>
                  <a:cubicBezTo>
                    <a:pt x="355" y="19"/>
                    <a:pt x="354" y="19"/>
                    <a:pt x="351" y="18"/>
                  </a:cubicBezTo>
                  <a:cubicBezTo>
                    <a:pt x="351" y="17"/>
                    <a:pt x="351" y="17"/>
                    <a:pt x="351" y="17"/>
                  </a:cubicBezTo>
                  <a:cubicBezTo>
                    <a:pt x="348" y="17"/>
                    <a:pt x="347" y="19"/>
                    <a:pt x="344" y="18"/>
                  </a:cubicBezTo>
                  <a:cubicBezTo>
                    <a:pt x="343" y="18"/>
                    <a:pt x="342" y="16"/>
                    <a:pt x="342" y="16"/>
                  </a:cubicBezTo>
                  <a:cubicBezTo>
                    <a:pt x="342" y="16"/>
                    <a:pt x="340" y="16"/>
                    <a:pt x="340" y="16"/>
                  </a:cubicBezTo>
                  <a:cubicBezTo>
                    <a:pt x="340" y="17"/>
                    <a:pt x="339" y="18"/>
                    <a:pt x="339" y="19"/>
                  </a:cubicBezTo>
                  <a:cubicBezTo>
                    <a:pt x="340" y="20"/>
                    <a:pt x="337" y="20"/>
                    <a:pt x="337" y="20"/>
                  </a:cubicBezTo>
                  <a:cubicBezTo>
                    <a:pt x="337" y="20"/>
                    <a:pt x="336" y="18"/>
                    <a:pt x="335" y="18"/>
                  </a:cubicBezTo>
                  <a:cubicBezTo>
                    <a:pt x="334" y="18"/>
                    <a:pt x="334" y="20"/>
                    <a:pt x="333" y="20"/>
                  </a:cubicBezTo>
                  <a:cubicBezTo>
                    <a:pt x="332" y="20"/>
                    <a:pt x="332" y="18"/>
                    <a:pt x="332" y="18"/>
                  </a:cubicBezTo>
                  <a:cubicBezTo>
                    <a:pt x="327" y="17"/>
                    <a:pt x="325" y="17"/>
                    <a:pt x="321" y="17"/>
                  </a:cubicBezTo>
                  <a:cubicBezTo>
                    <a:pt x="320" y="15"/>
                    <a:pt x="320" y="15"/>
                    <a:pt x="320" y="15"/>
                  </a:cubicBezTo>
                  <a:cubicBezTo>
                    <a:pt x="317" y="14"/>
                    <a:pt x="316" y="16"/>
                    <a:pt x="314" y="16"/>
                  </a:cubicBezTo>
                  <a:cubicBezTo>
                    <a:pt x="309" y="16"/>
                    <a:pt x="306" y="14"/>
                    <a:pt x="301" y="15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8" y="13"/>
                    <a:pt x="298" y="15"/>
                    <a:pt x="296" y="14"/>
                  </a:cubicBezTo>
                  <a:cubicBezTo>
                    <a:pt x="295" y="14"/>
                    <a:pt x="293" y="11"/>
                    <a:pt x="292" y="11"/>
                  </a:cubicBezTo>
                  <a:cubicBezTo>
                    <a:pt x="291" y="11"/>
                    <a:pt x="291" y="12"/>
                    <a:pt x="289" y="12"/>
                  </a:cubicBezTo>
                  <a:cubicBezTo>
                    <a:pt x="289" y="10"/>
                    <a:pt x="289" y="10"/>
                    <a:pt x="289" y="10"/>
                  </a:cubicBezTo>
                  <a:cubicBezTo>
                    <a:pt x="286" y="10"/>
                    <a:pt x="285" y="12"/>
                    <a:pt x="283" y="12"/>
                  </a:cubicBezTo>
                  <a:cubicBezTo>
                    <a:pt x="282" y="13"/>
                    <a:pt x="281" y="12"/>
                    <a:pt x="279" y="12"/>
                  </a:cubicBezTo>
                  <a:cubicBezTo>
                    <a:pt x="279" y="12"/>
                    <a:pt x="278" y="14"/>
                    <a:pt x="277" y="14"/>
                  </a:cubicBezTo>
                  <a:cubicBezTo>
                    <a:pt x="276" y="14"/>
                    <a:pt x="272" y="11"/>
                    <a:pt x="270" y="11"/>
                  </a:cubicBezTo>
                  <a:cubicBezTo>
                    <a:pt x="269" y="11"/>
                    <a:pt x="267" y="11"/>
                    <a:pt x="266" y="11"/>
                  </a:cubicBezTo>
                  <a:cubicBezTo>
                    <a:pt x="265" y="10"/>
                    <a:pt x="265" y="10"/>
                    <a:pt x="265" y="10"/>
                  </a:cubicBezTo>
                  <a:cubicBezTo>
                    <a:pt x="263" y="9"/>
                    <a:pt x="261" y="10"/>
                    <a:pt x="260" y="10"/>
                  </a:cubicBezTo>
                  <a:cubicBezTo>
                    <a:pt x="260" y="8"/>
                    <a:pt x="260" y="8"/>
                    <a:pt x="260" y="8"/>
                  </a:cubicBezTo>
                  <a:cubicBezTo>
                    <a:pt x="262" y="9"/>
                    <a:pt x="260" y="7"/>
                    <a:pt x="260" y="7"/>
                  </a:cubicBezTo>
                  <a:cubicBezTo>
                    <a:pt x="260" y="7"/>
                    <a:pt x="256" y="6"/>
                    <a:pt x="256" y="6"/>
                  </a:cubicBezTo>
                  <a:cubicBezTo>
                    <a:pt x="253" y="6"/>
                    <a:pt x="248" y="9"/>
                    <a:pt x="245" y="8"/>
                  </a:cubicBezTo>
                  <a:cubicBezTo>
                    <a:pt x="242" y="8"/>
                    <a:pt x="243" y="6"/>
                    <a:pt x="242" y="4"/>
                  </a:cubicBezTo>
                  <a:cubicBezTo>
                    <a:pt x="240" y="4"/>
                    <a:pt x="240" y="5"/>
                    <a:pt x="240" y="6"/>
                  </a:cubicBezTo>
                  <a:cubicBezTo>
                    <a:pt x="239" y="6"/>
                    <a:pt x="238" y="5"/>
                    <a:pt x="237" y="6"/>
                  </a:cubicBezTo>
                  <a:cubicBezTo>
                    <a:pt x="236" y="6"/>
                    <a:pt x="234" y="8"/>
                    <a:pt x="233" y="8"/>
                  </a:cubicBezTo>
                  <a:cubicBezTo>
                    <a:pt x="233" y="6"/>
                    <a:pt x="233" y="5"/>
                    <a:pt x="234" y="3"/>
                  </a:cubicBezTo>
                  <a:cubicBezTo>
                    <a:pt x="231" y="2"/>
                    <a:pt x="226" y="0"/>
                    <a:pt x="223" y="0"/>
                  </a:cubicBezTo>
                  <a:cubicBezTo>
                    <a:pt x="222" y="2"/>
                    <a:pt x="222" y="2"/>
                    <a:pt x="222" y="2"/>
                  </a:cubicBezTo>
                  <a:cubicBezTo>
                    <a:pt x="220" y="3"/>
                    <a:pt x="215" y="7"/>
                    <a:pt x="212" y="8"/>
                  </a:cubicBezTo>
                  <a:cubicBezTo>
                    <a:pt x="210" y="8"/>
                    <a:pt x="208" y="7"/>
                    <a:pt x="206" y="8"/>
                  </a:cubicBezTo>
                  <a:cubicBezTo>
                    <a:pt x="205" y="8"/>
                    <a:pt x="204" y="9"/>
                    <a:pt x="204" y="10"/>
                  </a:cubicBezTo>
                  <a:cubicBezTo>
                    <a:pt x="203" y="8"/>
                    <a:pt x="203" y="8"/>
                    <a:pt x="202" y="7"/>
                  </a:cubicBezTo>
                  <a:cubicBezTo>
                    <a:pt x="201" y="8"/>
                    <a:pt x="201" y="9"/>
                    <a:pt x="200" y="10"/>
                  </a:cubicBezTo>
                  <a:cubicBezTo>
                    <a:pt x="199" y="10"/>
                    <a:pt x="199" y="10"/>
                    <a:pt x="199" y="10"/>
                  </a:cubicBezTo>
                  <a:cubicBezTo>
                    <a:pt x="199" y="10"/>
                    <a:pt x="198" y="9"/>
                    <a:pt x="197" y="10"/>
                  </a:cubicBezTo>
                  <a:cubicBezTo>
                    <a:pt x="197" y="10"/>
                    <a:pt x="197" y="12"/>
                    <a:pt x="197" y="12"/>
                  </a:cubicBezTo>
                  <a:cubicBezTo>
                    <a:pt x="196" y="12"/>
                    <a:pt x="195" y="13"/>
                    <a:pt x="194" y="13"/>
                  </a:cubicBezTo>
                  <a:cubicBezTo>
                    <a:pt x="192" y="14"/>
                    <a:pt x="189" y="12"/>
                    <a:pt x="187" y="13"/>
                  </a:cubicBezTo>
                  <a:cubicBezTo>
                    <a:pt x="186" y="13"/>
                    <a:pt x="185" y="15"/>
                    <a:pt x="184" y="16"/>
                  </a:cubicBezTo>
                  <a:cubicBezTo>
                    <a:pt x="183" y="16"/>
                    <a:pt x="182" y="15"/>
                    <a:pt x="182" y="16"/>
                  </a:cubicBezTo>
                  <a:cubicBezTo>
                    <a:pt x="180" y="17"/>
                    <a:pt x="180" y="20"/>
                    <a:pt x="178" y="22"/>
                  </a:cubicBezTo>
                  <a:cubicBezTo>
                    <a:pt x="177" y="23"/>
                    <a:pt x="175" y="22"/>
                    <a:pt x="174" y="24"/>
                  </a:cubicBezTo>
                  <a:cubicBezTo>
                    <a:pt x="174" y="25"/>
                    <a:pt x="174" y="27"/>
                    <a:pt x="174" y="29"/>
                  </a:cubicBezTo>
                  <a:cubicBezTo>
                    <a:pt x="173" y="30"/>
                    <a:pt x="171" y="31"/>
                    <a:pt x="171" y="32"/>
                  </a:cubicBezTo>
                  <a:cubicBezTo>
                    <a:pt x="170" y="34"/>
                    <a:pt x="170" y="37"/>
                    <a:pt x="170" y="39"/>
                  </a:cubicBezTo>
                  <a:cubicBezTo>
                    <a:pt x="166" y="39"/>
                    <a:pt x="163" y="41"/>
                    <a:pt x="160" y="42"/>
                  </a:cubicBezTo>
                  <a:cubicBezTo>
                    <a:pt x="158" y="42"/>
                    <a:pt x="157" y="40"/>
                    <a:pt x="155" y="41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0" y="43"/>
                    <a:pt x="147" y="42"/>
                    <a:pt x="144" y="42"/>
                  </a:cubicBezTo>
                  <a:cubicBezTo>
                    <a:pt x="144" y="45"/>
                    <a:pt x="145" y="47"/>
                    <a:pt x="145" y="50"/>
                  </a:cubicBezTo>
                  <a:cubicBezTo>
                    <a:pt x="144" y="51"/>
                    <a:pt x="144" y="50"/>
                    <a:pt x="143" y="52"/>
                  </a:cubicBezTo>
                  <a:cubicBezTo>
                    <a:pt x="142" y="51"/>
                    <a:pt x="143" y="51"/>
                    <a:pt x="141" y="52"/>
                  </a:cubicBezTo>
                  <a:cubicBezTo>
                    <a:pt x="143" y="52"/>
                    <a:pt x="145" y="52"/>
                    <a:pt x="147" y="53"/>
                  </a:cubicBezTo>
                  <a:cubicBezTo>
                    <a:pt x="148" y="53"/>
                    <a:pt x="148" y="56"/>
                    <a:pt x="150" y="56"/>
                  </a:cubicBezTo>
                  <a:cubicBezTo>
                    <a:pt x="152" y="57"/>
                    <a:pt x="152" y="56"/>
                    <a:pt x="154" y="57"/>
                  </a:cubicBezTo>
                  <a:cubicBezTo>
                    <a:pt x="155" y="58"/>
                    <a:pt x="159" y="62"/>
                    <a:pt x="160" y="63"/>
                  </a:cubicBezTo>
                  <a:cubicBezTo>
                    <a:pt x="162" y="63"/>
                    <a:pt x="163" y="62"/>
                    <a:pt x="164" y="63"/>
                  </a:cubicBezTo>
                  <a:cubicBezTo>
                    <a:pt x="164" y="63"/>
                    <a:pt x="166" y="65"/>
                    <a:pt x="164" y="64"/>
                  </a:cubicBezTo>
                  <a:cubicBezTo>
                    <a:pt x="165" y="65"/>
                    <a:pt x="165" y="69"/>
                    <a:pt x="165" y="69"/>
                  </a:cubicBezTo>
                  <a:cubicBezTo>
                    <a:pt x="167" y="69"/>
                    <a:pt x="168" y="70"/>
                    <a:pt x="170" y="7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71" y="68"/>
                    <a:pt x="173" y="67"/>
                    <a:pt x="174" y="67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5" y="68"/>
                    <a:pt x="175" y="69"/>
                    <a:pt x="176" y="70"/>
                  </a:cubicBezTo>
                  <a:cubicBezTo>
                    <a:pt x="178" y="70"/>
                    <a:pt x="181" y="69"/>
                    <a:pt x="182" y="68"/>
                  </a:cubicBezTo>
                  <a:cubicBezTo>
                    <a:pt x="182" y="68"/>
                    <a:pt x="183" y="72"/>
                    <a:pt x="182" y="71"/>
                  </a:cubicBezTo>
                  <a:cubicBezTo>
                    <a:pt x="181" y="71"/>
                    <a:pt x="181" y="72"/>
                    <a:pt x="180" y="72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2" y="75"/>
                    <a:pt x="182" y="74"/>
                    <a:pt x="183" y="74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6" y="76"/>
                    <a:pt x="189" y="75"/>
                    <a:pt x="192" y="75"/>
                  </a:cubicBezTo>
                  <a:cubicBezTo>
                    <a:pt x="192" y="75"/>
                    <a:pt x="191" y="78"/>
                    <a:pt x="192" y="78"/>
                  </a:cubicBezTo>
                  <a:cubicBezTo>
                    <a:pt x="189" y="78"/>
                    <a:pt x="175" y="78"/>
                    <a:pt x="182" y="81"/>
                  </a:cubicBezTo>
                  <a:cubicBezTo>
                    <a:pt x="182" y="81"/>
                    <a:pt x="183" y="80"/>
                    <a:pt x="184" y="80"/>
                  </a:cubicBezTo>
                  <a:cubicBezTo>
                    <a:pt x="187" y="81"/>
                    <a:pt x="185" y="82"/>
                    <a:pt x="186" y="85"/>
                  </a:cubicBezTo>
                  <a:cubicBezTo>
                    <a:pt x="182" y="84"/>
                    <a:pt x="182" y="83"/>
                    <a:pt x="180" y="87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76" y="85"/>
                    <a:pt x="171" y="86"/>
                    <a:pt x="166" y="85"/>
                  </a:cubicBezTo>
                  <a:cubicBezTo>
                    <a:pt x="166" y="85"/>
                    <a:pt x="166" y="83"/>
                    <a:pt x="165" y="83"/>
                  </a:cubicBezTo>
                  <a:cubicBezTo>
                    <a:pt x="164" y="82"/>
                    <a:pt x="163" y="83"/>
                    <a:pt x="162" y="83"/>
                  </a:cubicBezTo>
                  <a:cubicBezTo>
                    <a:pt x="162" y="81"/>
                    <a:pt x="162" y="82"/>
                    <a:pt x="164" y="81"/>
                  </a:cubicBezTo>
                  <a:cubicBezTo>
                    <a:pt x="163" y="79"/>
                    <a:pt x="164" y="77"/>
                    <a:pt x="163" y="75"/>
                  </a:cubicBezTo>
                  <a:cubicBezTo>
                    <a:pt x="163" y="75"/>
                    <a:pt x="162" y="74"/>
                    <a:pt x="162" y="74"/>
                  </a:cubicBezTo>
                  <a:cubicBezTo>
                    <a:pt x="161" y="74"/>
                    <a:pt x="159" y="73"/>
                    <a:pt x="158" y="74"/>
                  </a:cubicBezTo>
                  <a:cubicBezTo>
                    <a:pt x="157" y="74"/>
                    <a:pt x="157" y="75"/>
                    <a:pt x="156" y="75"/>
                  </a:cubicBezTo>
                  <a:cubicBezTo>
                    <a:pt x="154" y="77"/>
                    <a:pt x="149" y="78"/>
                    <a:pt x="147" y="79"/>
                  </a:cubicBezTo>
                  <a:cubicBezTo>
                    <a:pt x="147" y="80"/>
                    <a:pt x="147" y="83"/>
                    <a:pt x="147" y="83"/>
                  </a:cubicBezTo>
                  <a:cubicBezTo>
                    <a:pt x="146" y="84"/>
                    <a:pt x="146" y="83"/>
                    <a:pt x="145" y="84"/>
                  </a:cubicBezTo>
                  <a:cubicBezTo>
                    <a:pt x="141" y="83"/>
                    <a:pt x="138" y="83"/>
                    <a:pt x="134" y="85"/>
                  </a:cubicBezTo>
                  <a:cubicBezTo>
                    <a:pt x="133" y="86"/>
                    <a:pt x="131" y="88"/>
                    <a:pt x="130" y="89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5" y="91"/>
                    <a:pt x="135" y="92"/>
                    <a:pt x="139" y="93"/>
                  </a:cubicBezTo>
                  <a:cubicBezTo>
                    <a:pt x="140" y="93"/>
                    <a:pt x="142" y="93"/>
                    <a:pt x="143" y="93"/>
                  </a:cubicBezTo>
                  <a:cubicBezTo>
                    <a:pt x="143" y="95"/>
                    <a:pt x="143" y="95"/>
                    <a:pt x="143" y="95"/>
                  </a:cubicBezTo>
                  <a:cubicBezTo>
                    <a:pt x="140" y="95"/>
                    <a:pt x="139" y="95"/>
                    <a:pt x="137" y="96"/>
                  </a:cubicBezTo>
                  <a:cubicBezTo>
                    <a:pt x="137" y="96"/>
                    <a:pt x="137" y="98"/>
                    <a:pt x="138" y="97"/>
                  </a:cubicBezTo>
                  <a:cubicBezTo>
                    <a:pt x="139" y="98"/>
                    <a:pt x="141" y="99"/>
                    <a:pt x="141" y="100"/>
                  </a:cubicBezTo>
                  <a:cubicBezTo>
                    <a:pt x="142" y="101"/>
                    <a:pt x="142" y="103"/>
                    <a:pt x="143" y="104"/>
                  </a:cubicBezTo>
                  <a:cubicBezTo>
                    <a:pt x="152" y="107"/>
                    <a:pt x="152" y="107"/>
                    <a:pt x="152" y="107"/>
                  </a:cubicBezTo>
                  <a:cubicBezTo>
                    <a:pt x="154" y="107"/>
                    <a:pt x="154" y="105"/>
                    <a:pt x="155" y="105"/>
                  </a:cubicBezTo>
                  <a:cubicBezTo>
                    <a:pt x="159" y="104"/>
                    <a:pt x="165" y="104"/>
                    <a:pt x="168" y="104"/>
                  </a:cubicBezTo>
                  <a:cubicBezTo>
                    <a:pt x="169" y="103"/>
                    <a:pt x="168" y="103"/>
                    <a:pt x="169" y="102"/>
                  </a:cubicBezTo>
                  <a:cubicBezTo>
                    <a:pt x="170" y="103"/>
                    <a:pt x="172" y="105"/>
                    <a:pt x="172" y="105"/>
                  </a:cubicBezTo>
                  <a:cubicBezTo>
                    <a:pt x="173" y="106"/>
                    <a:pt x="172" y="107"/>
                    <a:pt x="172" y="107"/>
                  </a:cubicBezTo>
                  <a:cubicBezTo>
                    <a:pt x="173" y="108"/>
                    <a:pt x="174" y="108"/>
                    <a:pt x="174" y="108"/>
                  </a:cubicBezTo>
                  <a:cubicBezTo>
                    <a:pt x="175" y="108"/>
                    <a:pt x="177" y="104"/>
                    <a:pt x="178" y="104"/>
                  </a:cubicBezTo>
                  <a:cubicBezTo>
                    <a:pt x="182" y="103"/>
                    <a:pt x="188" y="103"/>
                    <a:pt x="191" y="103"/>
                  </a:cubicBezTo>
                  <a:cubicBezTo>
                    <a:pt x="191" y="104"/>
                    <a:pt x="191" y="105"/>
                    <a:pt x="191" y="106"/>
                  </a:cubicBezTo>
                  <a:cubicBezTo>
                    <a:pt x="191" y="107"/>
                    <a:pt x="189" y="107"/>
                    <a:pt x="188" y="108"/>
                  </a:cubicBezTo>
                  <a:cubicBezTo>
                    <a:pt x="188" y="110"/>
                    <a:pt x="190" y="113"/>
                    <a:pt x="190" y="115"/>
                  </a:cubicBezTo>
                  <a:cubicBezTo>
                    <a:pt x="191" y="117"/>
                    <a:pt x="190" y="119"/>
                    <a:pt x="190" y="121"/>
                  </a:cubicBezTo>
                  <a:cubicBezTo>
                    <a:pt x="188" y="121"/>
                    <a:pt x="185" y="123"/>
                    <a:pt x="183" y="123"/>
                  </a:cubicBezTo>
                  <a:cubicBezTo>
                    <a:pt x="181" y="123"/>
                    <a:pt x="181" y="122"/>
                    <a:pt x="179" y="123"/>
                  </a:cubicBezTo>
                  <a:cubicBezTo>
                    <a:pt x="179" y="123"/>
                    <a:pt x="179" y="124"/>
                    <a:pt x="178" y="125"/>
                  </a:cubicBezTo>
                  <a:cubicBezTo>
                    <a:pt x="177" y="126"/>
                    <a:pt x="172" y="129"/>
                    <a:pt x="168" y="128"/>
                  </a:cubicBezTo>
                  <a:cubicBezTo>
                    <a:pt x="166" y="127"/>
                    <a:pt x="166" y="124"/>
                    <a:pt x="162" y="124"/>
                  </a:cubicBezTo>
                  <a:cubicBezTo>
                    <a:pt x="161" y="124"/>
                    <a:pt x="159" y="126"/>
                    <a:pt x="158" y="127"/>
                  </a:cubicBezTo>
                  <a:cubicBezTo>
                    <a:pt x="158" y="127"/>
                    <a:pt x="158" y="129"/>
                    <a:pt x="158" y="128"/>
                  </a:cubicBezTo>
                  <a:cubicBezTo>
                    <a:pt x="159" y="128"/>
                    <a:pt x="158" y="129"/>
                    <a:pt x="159" y="129"/>
                  </a:cubicBezTo>
                  <a:cubicBezTo>
                    <a:pt x="160" y="131"/>
                    <a:pt x="161" y="132"/>
                    <a:pt x="161" y="136"/>
                  </a:cubicBezTo>
                  <a:cubicBezTo>
                    <a:pt x="160" y="135"/>
                    <a:pt x="161" y="135"/>
                    <a:pt x="160" y="134"/>
                  </a:cubicBezTo>
                  <a:cubicBezTo>
                    <a:pt x="159" y="134"/>
                    <a:pt x="158" y="134"/>
                    <a:pt x="157" y="133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4" y="138"/>
                    <a:pt x="154" y="138"/>
                  </a:cubicBezTo>
                  <a:cubicBezTo>
                    <a:pt x="153" y="138"/>
                    <a:pt x="149" y="141"/>
                    <a:pt x="149" y="142"/>
                  </a:cubicBezTo>
                  <a:cubicBezTo>
                    <a:pt x="149" y="143"/>
                    <a:pt x="150" y="145"/>
                    <a:pt x="149" y="146"/>
                  </a:cubicBezTo>
                  <a:cubicBezTo>
                    <a:pt x="149" y="146"/>
                    <a:pt x="146" y="147"/>
                    <a:pt x="146" y="147"/>
                  </a:cubicBezTo>
                  <a:cubicBezTo>
                    <a:pt x="146" y="147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48" y="150"/>
                    <a:pt x="147" y="152"/>
                    <a:pt x="147" y="153"/>
                  </a:cubicBezTo>
                  <a:cubicBezTo>
                    <a:pt x="149" y="153"/>
                    <a:pt x="150" y="152"/>
                    <a:pt x="151" y="153"/>
                  </a:cubicBezTo>
                  <a:cubicBezTo>
                    <a:pt x="152" y="153"/>
                    <a:pt x="152" y="154"/>
                    <a:pt x="152" y="155"/>
                  </a:cubicBezTo>
                  <a:cubicBezTo>
                    <a:pt x="153" y="155"/>
                    <a:pt x="152" y="155"/>
                    <a:pt x="153" y="156"/>
                  </a:cubicBezTo>
                  <a:cubicBezTo>
                    <a:pt x="157" y="156"/>
                    <a:pt x="159" y="156"/>
                    <a:pt x="162" y="157"/>
                  </a:cubicBezTo>
                  <a:cubicBezTo>
                    <a:pt x="162" y="157"/>
                    <a:pt x="162" y="156"/>
                    <a:pt x="162" y="156"/>
                  </a:cubicBezTo>
                  <a:cubicBezTo>
                    <a:pt x="163" y="156"/>
                    <a:pt x="164" y="156"/>
                    <a:pt x="165" y="156"/>
                  </a:cubicBezTo>
                  <a:cubicBezTo>
                    <a:pt x="165" y="157"/>
                    <a:pt x="165" y="157"/>
                    <a:pt x="165" y="157"/>
                  </a:cubicBezTo>
                  <a:cubicBezTo>
                    <a:pt x="166" y="156"/>
                    <a:pt x="164" y="159"/>
                    <a:pt x="164" y="159"/>
                  </a:cubicBezTo>
                  <a:cubicBezTo>
                    <a:pt x="163" y="160"/>
                    <a:pt x="163" y="161"/>
                    <a:pt x="162" y="162"/>
                  </a:cubicBezTo>
                  <a:cubicBezTo>
                    <a:pt x="162" y="162"/>
                    <a:pt x="160" y="163"/>
                    <a:pt x="160" y="163"/>
                  </a:cubicBezTo>
                  <a:cubicBezTo>
                    <a:pt x="161" y="164"/>
                    <a:pt x="161" y="164"/>
                    <a:pt x="160" y="165"/>
                  </a:cubicBezTo>
                  <a:cubicBezTo>
                    <a:pt x="160" y="166"/>
                    <a:pt x="160" y="167"/>
                    <a:pt x="160" y="167"/>
                  </a:cubicBezTo>
                  <a:cubicBezTo>
                    <a:pt x="161" y="168"/>
                    <a:pt x="160" y="168"/>
                    <a:pt x="161" y="169"/>
                  </a:cubicBezTo>
                  <a:cubicBezTo>
                    <a:pt x="161" y="169"/>
                    <a:pt x="163" y="169"/>
                    <a:pt x="163" y="169"/>
                  </a:cubicBezTo>
                  <a:cubicBezTo>
                    <a:pt x="164" y="170"/>
                    <a:pt x="163" y="171"/>
                    <a:pt x="163" y="172"/>
                  </a:cubicBezTo>
                  <a:cubicBezTo>
                    <a:pt x="163" y="172"/>
                    <a:pt x="165" y="173"/>
                    <a:pt x="165" y="174"/>
                  </a:cubicBezTo>
                  <a:cubicBezTo>
                    <a:pt x="170" y="173"/>
                    <a:pt x="174" y="173"/>
                    <a:pt x="175" y="170"/>
                  </a:cubicBezTo>
                  <a:cubicBezTo>
                    <a:pt x="176" y="168"/>
                    <a:pt x="175" y="166"/>
                    <a:pt x="175" y="166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8" y="164"/>
                    <a:pt x="178" y="164"/>
                    <a:pt x="178" y="164"/>
                  </a:cubicBezTo>
                  <a:cubicBezTo>
                    <a:pt x="178" y="164"/>
                    <a:pt x="180" y="169"/>
                    <a:pt x="177" y="168"/>
                  </a:cubicBezTo>
                  <a:cubicBezTo>
                    <a:pt x="178" y="169"/>
                    <a:pt x="177" y="170"/>
                    <a:pt x="177" y="171"/>
                  </a:cubicBezTo>
                  <a:cubicBezTo>
                    <a:pt x="177" y="172"/>
                    <a:pt x="179" y="172"/>
                    <a:pt x="180" y="173"/>
                  </a:cubicBezTo>
                  <a:cubicBezTo>
                    <a:pt x="181" y="175"/>
                    <a:pt x="181" y="177"/>
                    <a:pt x="182" y="180"/>
                  </a:cubicBezTo>
                  <a:cubicBezTo>
                    <a:pt x="180" y="181"/>
                    <a:pt x="181" y="182"/>
                    <a:pt x="180" y="184"/>
                  </a:cubicBezTo>
                  <a:cubicBezTo>
                    <a:pt x="182" y="184"/>
                    <a:pt x="182" y="183"/>
                    <a:pt x="184" y="183"/>
                  </a:cubicBezTo>
                  <a:cubicBezTo>
                    <a:pt x="184" y="183"/>
                    <a:pt x="183" y="185"/>
                    <a:pt x="183" y="185"/>
                  </a:cubicBezTo>
                  <a:cubicBezTo>
                    <a:pt x="182" y="185"/>
                    <a:pt x="181" y="188"/>
                    <a:pt x="183" y="187"/>
                  </a:cubicBezTo>
                  <a:cubicBezTo>
                    <a:pt x="183" y="187"/>
                    <a:pt x="183" y="189"/>
                    <a:pt x="182" y="189"/>
                  </a:cubicBezTo>
                  <a:cubicBezTo>
                    <a:pt x="182" y="189"/>
                    <a:pt x="182" y="190"/>
                    <a:pt x="182" y="191"/>
                  </a:cubicBezTo>
                  <a:cubicBezTo>
                    <a:pt x="186" y="191"/>
                    <a:pt x="187" y="187"/>
                    <a:pt x="189" y="186"/>
                  </a:cubicBezTo>
                  <a:cubicBezTo>
                    <a:pt x="191" y="185"/>
                    <a:pt x="194" y="183"/>
                    <a:pt x="196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8" y="185"/>
                    <a:pt x="199" y="186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6"/>
                    <a:pt x="202" y="185"/>
                    <a:pt x="203" y="185"/>
                  </a:cubicBezTo>
                  <a:cubicBezTo>
                    <a:pt x="204" y="186"/>
                    <a:pt x="204" y="188"/>
                    <a:pt x="206" y="190"/>
                  </a:cubicBezTo>
                  <a:cubicBezTo>
                    <a:pt x="206" y="190"/>
                    <a:pt x="207" y="191"/>
                    <a:pt x="207" y="191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12" y="192"/>
                    <a:pt x="207" y="190"/>
                    <a:pt x="209" y="188"/>
                  </a:cubicBezTo>
                  <a:cubicBezTo>
                    <a:pt x="209" y="188"/>
                    <a:pt x="211" y="188"/>
                    <a:pt x="212" y="189"/>
                  </a:cubicBezTo>
                  <a:cubicBezTo>
                    <a:pt x="212" y="187"/>
                    <a:pt x="213" y="187"/>
                    <a:pt x="214" y="186"/>
                  </a:cubicBezTo>
                  <a:cubicBezTo>
                    <a:pt x="214" y="187"/>
                    <a:pt x="214" y="189"/>
                    <a:pt x="214" y="190"/>
                  </a:cubicBezTo>
                  <a:cubicBezTo>
                    <a:pt x="218" y="189"/>
                    <a:pt x="220" y="189"/>
                    <a:pt x="223" y="187"/>
                  </a:cubicBezTo>
                  <a:cubicBezTo>
                    <a:pt x="223" y="187"/>
                    <a:pt x="223" y="185"/>
                    <a:pt x="224" y="185"/>
                  </a:cubicBezTo>
                  <a:cubicBezTo>
                    <a:pt x="224" y="185"/>
                    <a:pt x="225" y="185"/>
                    <a:pt x="226" y="185"/>
                  </a:cubicBezTo>
                  <a:cubicBezTo>
                    <a:pt x="226" y="186"/>
                    <a:pt x="225" y="190"/>
                    <a:pt x="224" y="191"/>
                  </a:cubicBezTo>
                  <a:cubicBezTo>
                    <a:pt x="223" y="193"/>
                    <a:pt x="220" y="193"/>
                    <a:pt x="220" y="194"/>
                  </a:cubicBezTo>
                  <a:cubicBezTo>
                    <a:pt x="219" y="195"/>
                    <a:pt x="220" y="197"/>
                    <a:pt x="220" y="198"/>
                  </a:cubicBezTo>
                  <a:cubicBezTo>
                    <a:pt x="218" y="199"/>
                    <a:pt x="218" y="199"/>
                    <a:pt x="218" y="199"/>
                  </a:cubicBezTo>
                  <a:cubicBezTo>
                    <a:pt x="217" y="201"/>
                    <a:pt x="218" y="206"/>
                    <a:pt x="218" y="206"/>
                  </a:cubicBezTo>
                  <a:cubicBezTo>
                    <a:pt x="217" y="207"/>
                    <a:pt x="216" y="207"/>
                    <a:pt x="216" y="207"/>
                  </a:cubicBezTo>
                  <a:cubicBezTo>
                    <a:pt x="215" y="208"/>
                    <a:pt x="216" y="209"/>
                    <a:pt x="215" y="210"/>
                  </a:cubicBezTo>
                  <a:cubicBezTo>
                    <a:pt x="215" y="211"/>
                    <a:pt x="212" y="212"/>
                    <a:pt x="212" y="213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214"/>
                    <a:pt x="211" y="216"/>
                    <a:pt x="211" y="216"/>
                  </a:cubicBezTo>
                  <a:cubicBezTo>
                    <a:pt x="211" y="217"/>
                    <a:pt x="209" y="216"/>
                    <a:pt x="208" y="216"/>
                  </a:cubicBezTo>
                  <a:cubicBezTo>
                    <a:pt x="207" y="217"/>
                    <a:pt x="206" y="220"/>
                    <a:pt x="205" y="220"/>
                  </a:cubicBezTo>
                  <a:cubicBezTo>
                    <a:pt x="204" y="221"/>
                    <a:pt x="204" y="220"/>
                    <a:pt x="203" y="220"/>
                  </a:cubicBezTo>
                  <a:cubicBezTo>
                    <a:pt x="197" y="222"/>
                    <a:pt x="196" y="224"/>
                    <a:pt x="195" y="230"/>
                  </a:cubicBezTo>
                  <a:cubicBezTo>
                    <a:pt x="193" y="231"/>
                    <a:pt x="191" y="231"/>
                    <a:pt x="190" y="231"/>
                  </a:cubicBezTo>
                  <a:cubicBezTo>
                    <a:pt x="190" y="231"/>
                    <a:pt x="191" y="230"/>
                    <a:pt x="191" y="229"/>
                  </a:cubicBezTo>
                  <a:cubicBezTo>
                    <a:pt x="188" y="230"/>
                    <a:pt x="183" y="230"/>
                    <a:pt x="180" y="231"/>
                  </a:cubicBezTo>
                  <a:cubicBezTo>
                    <a:pt x="180" y="232"/>
                    <a:pt x="180" y="234"/>
                    <a:pt x="180" y="234"/>
                  </a:cubicBezTo>
                  <a:cubicBezTo>
                    <a:pt x="179" y="235"/>
                    <a:pt x="178" y="235"/>
                    <a:pt x="177" y="236"/>
                  </a:cubicBezTo>
                  <a:cubicBezTo>
                    <a:pt x="176" y="237"/>
                    <a:pt x="177" y="238"/>
                    <a:pt x="176" y="239"/>
                  </a:cubicBezTo>
                  <a:cubicBezTo>
                    <a:pt x="176" y="240"/>
                    <a:pt x="172" y="242"/>
                    <a:pt x="170" y="242"/>
                  </a:cubicBezTo>
                  <a:cubicBezTo>
                    <a:pt x="170" y="243"/>
                    <a:pt x="171" y="244"/>
                    <a:pt x="170" y="244"/>
                  </a:cubicBezTo>
                  <a:cubicBezTo>
                    <a:pt x="171" y="244"/>
                    <a:pt x="172" y="243"/>
                    <a:pt x="172" y="243"/>
                  </a:cubicBezTo>
                  <a:cubicBezTo>
                    <a:pt x="172" y="243"/>
                    <a:pt x="173" y="244"/>
                    <a:pt x="174" y="244"/>
                  </a:cubicBezTo>
                  <a:cubicBezTo>
                    <a:pt x="175" y="242"/>
                    <a:pt x="175" y="242"/>
                    <a:pt x="175" y="242"/>
                  </a:cubicBezTo>
                  <a:cubicBezTo>
                    <a:pt x="176" y="242"/>
                    <a:pt x="176" y="242"/>
                    <a:pt x="176" y="242"/>
                  </a:cubicBezTo>
                  <a:cubicBezTo>
                    <a:pt x="177" y="242"/>
                    <a:pt x="176" y="243"/>
                    <a:pt x="178" y="244"/>
                  </a:cubicBezTo>
                  <a:cubicBezTo>
                    <a:pt x="180" y="240"/>
                    <a:pt x="182" y="237"/>
                    <a:pt x="184" y="233"/>
                  </a:cubicBezTo>
                  <a:cubicBezTo>
                    <a:pt x="185" y="233"/>
                    <a:pt x="186" y="233"/>
                    <a:pt x="187" y="233"/>
                  </a:cubicBezTo>
                  <a:cubicBezTo>
                    <a:pt x="187" y="234"/>
                    <a:pt x="188" y="235"/>
                    <a:pt x="186" y="234"/>
                  </a:cubicBezTo>
                  <a:cubicBezTo>
                    <a:pt x="186" y="236"/>
                    <a:pt x="186" y="236"/>
                    <a:pt x="186" y="236"/>
                  </a:cubicBezTo>
                  <a:cubicBezTo>
                    <a:pt x="187" y="236"/>
                    <a:pt x="189" y="237"/>
                    <a:pt x="190" y="236"/>
                  </a:cubicBezTo>
                  <a:cubicBezTo>
                    <a:pt x="190" y="234"/>
                    <a:pt x="190" y="234"/>
                    <a:pt x="190" y="234"/>
                  </a:cubicBezTo>
                  <a:cubicBezTo>
                    <a:pt x="196" y="234"/>
                    <a:pt x="194" y="235"/>
                    <a:pt x="198" y="231"/>
                  </a:cubicBezTo>
                  <a:cubicBezTo>
                    <a:pt x="199" y="231"/>
                    <a:pt x="200" y="231"/>
                    <a:pt x="200" y="231"/>
                  </a:cubicBezTo>
                  <a:cubicBezTo>
                    <a:pt x="200" y="231"/>
                    <a:pt x="200" y="233"/>
                    <a:pt x="200" y="233"/>
                  </a:cubicBezTo>
                  <a:cubicBezTo>
                    <a:pt x="202" y="232"/>
                    <a:pt x="201" y="232"/>
                    <a:pt x="202" y="230"/>
                  </a:cubicBezTo>
                  <a:cubicBezTo>
                    <a:pt x="202" y="231"/>
                    <a:pt x="204" y="232"/>
                    <a:pt x="205" y="231"/>
                  </a:cubicBezTo>
                  <a:cubicBezTo>
                    <a:pt x="206" y="230"/>
                    <a:pt x="206" y="228"/>
                    <a:pt x="206" y="226"/>
                  </a:cubicBezTo>
                  <a:cubicBezTo>
                    <a:pt x="210" y="228"/>
                    <a:pt x="209" y="230"/>
                    <a:pt x="210" y="224"/>
                  </a:cubicBezTo>
                  <a:cubicBezTo>
                    <a:pt x="209" y="224"/>
                    <a:pt x="209" y="225"/>
                    <a:pt x="208" y="224"/>
                  </a:cubicBezTo>
                  <a:cubicBezTo>
                    <a:pt x="208" y="224"/>
                    <a:pt x="210" y="224"/>
                    <a:pt x="209" y="223"/>
                  </a:cubicBezTo>
                  <a:cubicBezTo>
                    <a:pt x="211" y="223"/>
                    <a:pt x="213" y="221"/>
                    <a:pt x="214" y="221"/>
                  </a:cubicBezTo>
                  <a:cubicBezTo>
                    <a:pt x="214" y="221"/>
                    <a:pt x="213" y="220"/>
                    <a:pt x="214" y="220"/>
                  </a:cubicBezTo>
                  <a:cubicBezTo>
                    <a:pt x="215" y="219"/>
                    <a:pt x="217" y="220"/>
                    <a:pt x="218" y="219"/>
                  </a:cubicBezTo>
                  <a:cubicBezTo>
                    <a:pt x="218" y="219"/>
                    <a:pt x="218" y="216"/>
                    <a:pt x="218" y="216"/>
                  </a:cubicBezTo>
                  <a:cubicBezTo>
                    <a:pt x="219" y="216"/>
                    <a:pt x="220" y="217"/>
                    <a:pt x="221" y="216"/>
                  </a:cubicBezTo>
                  <a:cubicBezTo>
                    <a:pt x="222" y="216"/>
                    <a:pt x="225" y="214"/>
                    <a:pt x="226" y="213"/>
                  </a:cubicBezTo>
                  <a:cubicBezTo>
                    <a:pt x="225" y="212"/>
                    <a:pt x="225" y="209"/>
                    <a:pt x="225" y="209"/>
                  </a:cubicBezTo>
                  <a:cubicBezTo>
                    <a:pt x="226" y="208"/>
                    <a:pt x="227" y="208"/>
                    <a:pt x="229" y="208"/>
                  </a:cubicBezTo>
                  <a:cubicBezTo>
                    <a:pt x="229" y="206"/>
                    <a:pt x="229" y="206"/>
                    <a:pt x="229" y="206"/>
                  </a:cubicBezTo>
                  <a:cubicBezTo>
                    <a:pt x="229" y="206"/>
                    <a:pt x="231" y="207"/>
                    <a:pt x="231" y="206"/>
                  </a:cubicBezTo>
                  <a:cubicBezTo>
                    <a:pt x="233" y="205"/>
                    <a:pt x="233" y="202"/>
                    <a:pt x="235" y="201"/>
                  </a:cubicBezTo>
                  <a:cubicBezTo>
                    <a:pt x="236" y="201"/>
                    <a:pt x="237" y="201"/>
                    <a:pt x="238" y="200"/>
                  </a:cubicBezTo>
                  <a:cubicBezTo>
                    <a:pt x="238" y="200"/>
                    <a:pt x="237" y="199"/>
                    <a:pt x="238" y="198"/>
                  </a:cubicBezTo>
                  <a:cubicBezTo>
                    <a:pt x="240" y="196"/>
                    <a:pt x="240" y="196"/>
                    <a:pt x="240" y="196"/>
                  </a:cubicBezTo>
                  <a:cubicBezTo>
                    <a:pt x="242" y="196"/>
                    <a:pt x="245" y="196"/>
                    <a:pt x="246" y="195"/>
                  </a:cubicBezTo>
                  <a:cubicBezTo>
                    <a:pt x="246" y="194"/>
                    <a:pt x="247" y="194"/>
                    <a:pt x="248" y="193"/>
                  </a:cubicBezTo>
                  <a:cubicBezTo>
                    <a:pt x="248" y="192"/>
                    <a:pt x="247" y="191"/>
                    <a:pt x="247" y="191"/>
                  </a:cubicBezTo>
                  <a:cubicBezTo>
                    <a:pt x="247" y="189"/>
                    <a:pt x="250" y="189"/>
                    <a:pt x="250" y="189"/>
                  </a:cubicBezTo>
                  <a:cubicBezTo>
                    <a:pt x="250" y="187"/>
                    <a:pt x="250" y="187"/>
                    <a:pt x="250" y="187"/>
                  </a:cubicBezTo>
                  <a:cubicBezTo>
                    <a:pt x="251" y="186"/>
                    <a:pt x="252" y="187"/>
                    <a:pt x="253" y="187"/>
                  </a:cubicBezTo>
                  <a:cubicBezTo>
                    <a:pt x="253" y="186"/>
                    <a:pt x="253" y="184"/>
                    <a:pt x="253" y="184"/>
                  </a:cubicBezTo>
                  <a:cubicBezTo>
                    <a:pt x="251" y="184"/>
                    <a:pt x="249" y="184"/>
                    <a:pt x="248" y="184"/>
                  </a:cubicBezTo>
                  <a:cubicBezTo>
                    <a:pt x="248" y="182"/>
                    <a:pt x="247" y="180"/>
                    <a:pt x="248" y="178"/>
                  </a:cubicBezTo>
                  <a:cubicBezTo>
                    <a:pt x="248" y="177"/>
                    <a:pt x="249" y="176"/>
                    <a:pt x="250" y="176"/>
                  </a:cubicBezTo>
                  <a:cubicBezTo>
                    <a:pt x="250" y="175"/>
                    <a:pt x="249" y="174"/>
                    <a:pt x="250" y="173"/>
                  </a:cubicBezTo>
                  <a:cubicBezTo>
                    <a:pt x="252" y="173"/>
                    <a:pt x="253" y="173"/>
                    <a:pt x="255" y="173"/>
                  </a:cubicBezTo>
                  <a:cubicBezTo>
                    <a:pt x="255" y="172"/>
                    <a:pt x="255" y="171"/>
                    <a:pt x="256" y="171"/>
                  </a:cubicBezTo>
                  <a:cubicBezTo>
                    <a:pt x="256" y="170"/>
                    <a:pt x="258" y="170"/>
                    <a:pt x="258" y="169"/>
                  </a:cubicBezTo>
                  <a:cubicBezTo>
                    <a:pt x="258" y="168"/>
                    <a:pt x="257" y="167"/>
                    <a:pt x="258" y="166"/>
                  </a:cubicBezTo>
                  <a:cubicBezTo>
                    <a:pt x="258" y="166"/>
                    <a:pt x="260" y="167"/>
                    <a:pt x="260" y="167"/>
                  </a:cubicBezTo>
                  <a:cubicBezTo>
                    <a:pt x="261" y="167"/>
                    <a:pt x="261" y="166"/>
                    <a:pt x="262" y="167"/>
                  </a:cubicBezTo>
                  <a:cubicBezTo>
                    <a:pt x="263" y="163"/>
                    <a:pt x="263" y="161"/>
                    <a:pt x="266" y="159"/>
                  </a:cubicBezTo>
                  <a:cubicBezTo>
                    <a:pt x="268" y="159"/>
                    <a:pt x="268" y="159"/>
                    <a:pt x="269" y="159"/>
                  </a:cubicBezTo>
                  <a:cubicBezTo>
                    <a:pt x="270" y="158"/>
                    <a:pt x="270" y="156"/>
                    <a:pt x="270" y="155"/>
                  </a:cubicBezTo>
                  <a:cubicBezTo>
                    <a:pt x="271" y="154"/>
                    <a:pt x="273" y="154"/>
                    <a:pt x="274" y="153"/>
                  </a:cubicBezTo>
                  <a:cubicBezTo>
                    <a:pt x="276" y="152"/>
                    <a:pt x="277" y="149"/>
                    <a:pt x="279" y="148"/>
                  </a:cubicBezTo>
                  <a:cubicBezTo>
                    <a:pt x="279" y="148"/>
                    <a:pt x="280" y="150"/>
                    <a:pt x="280" y="151"/>
                  </a:cubicBezTo>
                  <a:cubicBezTo>
                    <a:pt x="282" y="150"/>
                    <a:pt x="283" y="151"/>
                    <a:pt x="285" y="150"/>
                  </a:cubicBezTo>
                  <a:cubicBezTo>
                    <a:pt x="286" y="150"/>
                    <a:pt x="286" y="148"/>
                    <a:pt x="287" y="148"/>
                  </a:cubicBezTo>
                  <a:cubicBezTo>
                    <a:pt x="288" y="148"/>
                    <a:pt x="288" y="148"/>
                    <a:pt x="289" y="148"/>
                  </a:cubicBezTo>
                  <a:cubicBezTo>
                    <a:pt x="287" y="151"/>
                    <a:pt x="287" y="151"/>
                    <a:pt x="287" y="151"/>
                  </a:cubicBezTo>
                  <a:cubicBezTo>
                    <a:pt x="286" y="150"/>
                    <a:pt x="286" y="154"/>
                    <a:pt x="286" y="153"/>
                  </a:cubicBezTo>
                  <a:cubicBezTo>
                    <a:pt x="287" y="154"/>
                    <a:pt x="288" y="154"/>
                    <a:pt x="288" y="155"/>
                  </a:cubicBezTo>
                  <a:cubicBezTo>
                    <a:pt x="290" y="158"/>
                    <a:pt x="282" y="154"/>
                    <a:pt x="279" y="155"/>
                  </a:cubicBezTo>
                  <a:cubicBezTo>
                    <a:pt x="279" y="155"/>
                    <a:pt x="278" y="156"/>
                    <a:pt x="278" y="157"/>
                  </a:cubicBezTo>
                  <a:cubicBezTo>
                    <a:pt x="276" y="158"/>
                    <a:pt x="274" y="158"/>
                    <a:pt x="272" y="159"/>
                  </a:cubicBezTo>
                  <a:cubicBezTo>
                    <a:pt x="272" y="162"/>
                    <a:pt x="273" y="167"/>
                    <a:pt x="273" y="169"/>
                  </a:cubicBezTo>
                  <a:cubicBezTo>
                    <a:pt x="273" y="169"/>
                    <a:pt x="270" y="171"/>
                    <a:pt x="269" y="172"/>
                  </a:cubicBezTo>
                  <a:cubicBezTo>
                    <a:pt x="270" y="173"/>
                    <a:pt x="270" y="174"/>
                    <a:pt x="271" y="175"/>
                  </a:cubicBezTo>
                  <a:cubicBezTo>
                    <a:pt x="271" y="175"/>
                    <a:pt x="274" y="176"/>
                    <a:pt x="273" y="175"/>
                  </a:cubicBezTo>
                  <a:cubicBezTo>
                    <a:pt x="274" y="174"/>
                    <a:pt x="274" y="177"/>
                    <a:pt x="273" y="178"/>
                  </a:cubicBezTo>
                  <a:cubicBezTo>
                    <a:pt x="272" y="178"/>
                    <a:pt x="269" y="179"/>
                    <a:pt x="269" y="179"/>
                  </a:cubicBezTo>
                  <a:cubicBezTo>
                    <a:pt x="268" y="179"/>
                    <a:pt x="269" y="181"/>
                    <a:pt x="268" y="182"/>
                  </a:cubicBezTo>
                  <a:cubicBezTo>
                    <a:pt x="270" y="182"/>
                    <a:pt x="271" y="183"/>
                    <a:pt x="273" y="183"/>
                  </a:cubicBezTo>
                  <a:cubicBezTo>
                    <a:pt x="273" y="182"/>
                    <a:pt x="275" y="181"/>
                    <a:pt x="275" y="181"/>
                  </a:cubicBezTo>
                  <a:cubicBezTo>
                    <a:pt x="276" y="180"/>
                    <a:pt x="276" y="182"/>
                    <a:pt x="278" y="181"/>
                  </a:cubicBezTo>
                  <a:cubicBezTo>
                    <a:pt x="278" y="180"/>
                    <a:pt x="278" y="180"/>
                    <a:pt x="278" y="180"/>
                  </a:cubicBezTo>
                  <a:cubicBezTo>
                    <a:pt x="278" y="179"/>
                    <a:pt x="281" y="179"/>
                    <a:pt x="281" y="178"/>
                  </a:cubicBezTo>
                  <a:cubicBezTo>
                    <a:pt x="282" y="177"/>
                    <a:pt x="281" y="176"/>
                    <a:pt x="281" y="176"/>
                  </a:cubicBezTo>
                  <a:cubicBezTo>
                    <a:pt x="283" y="175"/>
                    <a:pt x="285" y="175"/>
                    <a:pt x="287" y="175"/>
                  </a:cubicBezTo>
                  <a:cubicBezTo>
                    <a:pt x="287" y="173"/>
                    <a:pt x="286" y="172"/>
                    <a:pt x="287" y="171"/>
                  </a:cubicBezTo>
                  <a:cubicBezTo>
                    <a:pt x="287" y="171"/>
                    <a:pt x="289" y="172"/>
                    <a:pt x="289" y="173"/>
                  </a:cubicBezTo>
                  <a:cubicBezTo>
                    <a:pt x="289" y="172"/>
                    <a:pt x="289" y="170"/>
                    <a:pt x="289" y="170"/>
                  </a:cubicBezTo>
                  <a:cubicBezTo>
                    <a:pt x="290" y="169"/>
                    <a:pt x="291" y="169"/>
                    <a:pt x="291" y="168"/>
                  </a:cubicBezTo>
                  <a:cubicBezTo>
                    <a:pt x="293" y="168"/>
                    <a:pt x="292" y="169"/>
                    <a:pt x="292" y="170"/>
                  </a:cubicBezTo>
                  <a:cubicBezTo>
                    <a:pt x="293" y="170"/>
                    <a:pt x="294" y="169"/>
                    <a:pt x="294" y="169"/>
                  </a:cubicBezTo>
                  <a:cubicBezTo>
                    <a:pt x="295" y="168"/>
                    <a:pt x="299" y="170"/>
                    <a:pt x="301" y="170"/>
                  </a:cubicBezTo>
                  <a:cubicBezTo>
                    <a:pt x="301" y="169"/>
                    <a:pt x="301" y="167"/>
                    <a:pt x="301" y="167"/>
                  </a:cubicBezTo>
                  <a:cubicBezTo>
                    <a:pt x="302" y="166"/>
                    <a:pt x="303" y="167"/>
                    <a:pt x="304" y="167"/>
                  </a:cubicBezTo>
                  <a:cubicBezTo>
                    <a:pt x="303" y="163"/>
                    <a:pt x="303" y="164"/>
                    <a:pt x="304" y="161"/>
                  </a:cubicBezTo>
                  <a:cubicBezTo>
                    <a:pt x="303" y="160"/>
                    <a:pt x="303" y="162"/>
                    <a:pt x="301" y="161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0" y="160"/>
                    <a:pt x="299" y="160"/>
                  </a:cubicBezTo>
                  <a:cubicBezTo>
                    <a:pt x="299" y="159"/>
                    <a:pt x="299" y="156"/>
                    <a:pt x="299" y="154"/>
                  </a:cubicBezTo>
                  <a:cubicBezTo>
                    <a:pt x="303" y="155"/>
                    <a:pt x="304" y="154"/>
                    <a:pt x="308" y="156"/>
                  </a:cubicBezTo>
                  <a:cubicBezTo>
                    <a:pt x="308" y="156"/>
                    <a:pt x="308" y="154"/>
                    <a:pt x="308" y="154"/>
                  </a:cubicBezTo>
                  <a:cubicBezTo>
                    <a:pt x="309" y="154"/>
                    <a:pt x="309" y="155"/>
                    <a:pt x="309" y="155"/>
                  </a:cubicBezTo>
                  <a:cubicBezTo>
                    <a:pt x="311" y="155"/>
                    <a:pt x="312" y="155"/>
                    <a:pt x="313" y="155"/>
                  </a:cubicBezTo>
                  <a:cubicBezTo>
                    <a:pt x="313" y="154"/>
                    <a:pt x="313" y="153"/>
                    <a:pt x="314" y="153"/>
                  </a:cubicBezTo>
                  <a:cubicBezTo>
                    <a:pt x="314" y="153"/>
                    <a:pt x="315" y="155"/>
                    <a:pt x="315" y="155"/>
                  </a:cubicBezTo>
                  <a:cubicBezTo>
                    <a:pt x="314" y="154"/>
                    <a:pt x="314" y="156"/>
                    <a:pt x="314" y="156"/>
                  </a:cubicBezTo>
                  <a:cubicBezTo>
                    <a:pt x="315" y="156"/>
                    <a:pt x="316" y="157"/>
                    <a:pt x="317" y="157"/>
                  </a:cubicBezTo>
                  <a:cubicBezTo>
                    <a:pt x="316" y="158"/>
                    <a:pt x="315" y="158"/>
                    <a:pt x="314" y="159"/>
                  </a:cubicBezTo>
                  <a:cubicBezTo>
                    <a:pt x="315" y="159"/>
                    <a:pt x="317" y="158"/>
                    <a:pt x="319" y="159"/>
                  </a:cubicBezTo>
                  <a:cubicBezTo>
                    <a:pt x="319" y="160"/>
                    <a:pt x="319" y="160"/>
                    <a:pt x="319" y="160"/>
                  </a:cubicBezTo>
                  <a:cubicBezTo>
                    <a:pt x="320" y="160"/>
                    <a:pt x="320" y="160"/>
                    <a:pt x="321" y="161"/>
                  </a:cubicBezTo>
                  <a:cubicBezTo>
                    <a:pt x="321" y="161"/>
                    <a:pt x="321" y="163"/>
                    <a:pt x="321" y="163"/>
                  </a:cubicBezTo>
                  <a:cubicBezTo>
                    <a:pt x="320" y="163"/>
                    <a:pt x="320" y="163"/>
                    <a:pt x="320" y="163"/>
                  </a:cubicBezTo>
                  <a:cubicBezTo>
                    <a:pt x="320" y="164"/>
                    <a:pt x="321" y="165"/>
                    <a:pt x="321" y="165"/>
                  </a:cubicBezTo>
                  <a:cubicBezTo>
                    <a:pt x="323" y="165"/>
                    <a:pt x="324" y="165"/>
                    <a:pt x="325" y="164"/>
                  </a:cubicBezTo>
                  <a:cubicBezTo>
                    <a:pt x="325" y="164"/>
                    <a:pt x="326" y="164"/>
                    <a:pt x="327" y="163"/>
                  </a:cubicBezTo>
                  <a:cubicBezTo>
                    <a:pt x="328" y="164"/>
                    <a:pt x="327" y="165"/>
                    <a:pt x="327" y="166"/>
                  </a:cubicBezTo>
                  <a:cubicBezTo>
                    <a:pt x="328" y="166"/>
                    <a:pt x="329" y="168"/>
                    <a:pt x="329" y="168"/>
                  </a:cubicBezTo>
                  <a:cubicBezTo>
                    <a:pt x="330" y="168"/>
                    <a:pt x="332" y="168"/>
                    <a:pt x="333" y="168"/>
                  </a:cubicBezTo>
                  <a:cubicBezTo>
                    <a:pt x="334" y="168"/>
                    <a:pt x="335" y="170"/>
                    <a:pt x="335" y="171"/>
                  </a:cubicBezTo>
                  <a:cubicBezTo>
                    <a:pt x="336" y="171"/>
                    <a:pt x="343" y="173"/>
                    <a:pt x="343" y="173"/>
                  </a:cubicBezTo>
                  <a:cubicBezTo>
                    <a:pt x="345" y="172"/>
                    <a:pt x="348" y="170"/>
                    <a:pt x="351" y="170"/>
                  </a:cubicBezTo>
                  <a:cubicBezTo>
                    <a:pt x="352" y="170"/>
                    <a:pt x="354" y="172"/>
                    <a:pt x="355" y="173"/>
                  </a:cubicBezTo>
                  <a:cubicBezTo>
                    <a:pt x="357" y="173"/>
                    <a:pt x="357" y="171"/>
                    <a:pt x="359" y="172"/>
                  </a:cubicBezTo>
                  <a:cubicBezTo>
                    <a:pt x="359" y="172"/>
                    <a:pt x="360" y="174"/>
                    <a:pt x="360" y="174"/>
                  </a:cubicBezTo>
                  <a:cubicBezTo>
                    <a:pt x="362" y="175"/>
                    <a:pt x="370" y="177"/>
                    <a:pt x="373" y="176"/>
                  </a:cubicBezTo>
                  <a:cubicBezTo>
                    <a:pt x="374" y="176"/>
                    <a:pt x="375" y="174"/>
                    <a:pt x="376" y="173"/>
                  </a:cubicBezTo>
                  <a:cubicBezTo>
                    <a:pt x="376" y="175"/>
                    <a:pt x="376" y="177"/>
                    <a:pt x="376" y="178"/>
                  </a:cubicBezTo>
                  <a:cubicBezTo>
                    <a:pt x="376" y="178"/>
                    <a:pt x="374" y="179"/>
                    <a:pt x="374" y="180"/>
                  </a:cubicBezTo>
                  <a:cubicBezTo>
                    <a:pt x="374" y="180"/>
                    <a:pt x="376" y="181"/>
                    <a:pt x="376" y="181"/>
                  </a:cubicBezTo>
                  <a:cubicBezTo>
                    <a:pt x="377" y="181"/>
                    <a:pt x="379" y="180"/>
                    <a:pt x="379" y="181"/>
                  </a:cubicBezTo>
                  <a:cubicBezTo>
                    <a:pt x="380" y="181"/>
                    <a:pt x="380" y="183"/>
                    <a:pt x="380" y="183"/>
                  </a:cubicBezTo>
                  <a:cubicBezTo>
                    <a:pt x="381" y="184"/>
                    <a:pt x="383" y="183"/>
                    <a:pt x="383" y="184"/>
                  </a:cubicBezTo>
                  <a:cubicBezTo>
                    <a:pt x="384" y="182"/>
                    <a:pt x="383" y="184"/>
                    <a:pt x="384" y="183"/>
                  </a:cubicBezTo>
                  <a:cubicBezTo>
                    <a:pt x="385" y="183"/>
                    <a:pt x="384" y="182"/>
                    <a:pt x="384" y="182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5" y="181"/>
                    <a:pt x="387" y="181"/>
                    <a:pt x="388" y="181"/>
                  </a:cubicBezTo>
                  <a:cubicBezTo>
                    <a:pt x="387" y="183"/>
                    <a:pt x="387" y="185"/>
                    <a:pt x="386" y="187"/>
                  </a:cubicBezTo>
                  <a:cubicBezTo>
                    <a:pt x="387" y="187"/>
                    <a:pt x="393" y="195"/>
                    <a:pt x="393" y="195"/>
                  </a:cubicBezTo>
                  <a:cubicBezTo>
                    <a:pt x="396" y="196"/>
                    <a:pt x="397" y="194"/>
                    <a:pt x="398" y="195"/>
                  </a:cubicBezTo>
                  <a:cubicBezTo>
                    <a:pt x="399" y="195"/>
                    <a:pt x="398" y="198"/>
                    <a:pt x="398" y="198"/>
                  </a:cubicBezTo>
                  <a:cubicBezTo>
                    <a:pt x="399" y="198"/>
                    <a:pt x="400" y="198"/>
                    <a:pt x="400" y="198"/>
                  </a:cubicBezTo>
                  <a:cubicBezTo>
                    <a:pt x="404" y="202"/>
                    <a:pt x="404" y="202"/>
                    <a:pt x="404" y="202"/>
                  </a:cubicBezTo>
                  <a:cubicBezTo>
                    <a:pt x="404" y="204"/>
                    <a:pt x="402" y="204"/>
                    <a:pt x="403" y="205"/>
                  </a:cubicBezTo>
                  <a:cubicBezTo>
                    <a:pt x="404" y="207"/>
                    <a:pt x="406" y="206"/>
                    <a:pt x="408" y="207"/>
                  </a:cubicBezTo>
                  <a:cubicBezTo>
                    <a:pt x="408" y="208"/>
                    <a:pt x="409" y="210"/>
                    <a:pt x="409" y="210"/>
                  </a:cubicBezTo>
                  <a:cubicBezTo>
                    <a:pt x="409" y="210"/>
                    <a:pt x="411" y="210"/>
                    <a:pt x="411" y="210"/>
                  </a:cubicBezTo>
                  <a:cubicBezTo>
                    <a:pt x="411" y="209"/>
                    <a:pt x="411" y="208"/>
                    <a:pt x="411" y="207"/>
                  </a:cubicBezTo>
                  <a:cubicBezTo>
                    <a:pt x="412" y="208"/>
                    <a:pt x="414" y="210"/>
                    <a:pt x="415" y="210"/>
                  </a:cubicBezTo>
                  <a:cubicBezTo>
                    <a:pt x="416" y="211"/>
                    <a:pt x="417" y="210"/>
                    <a:pt x="418" y="210"/>
                  </a:cubicBezTo>
                  <a:cubicBezTo>
                    <a:pt x="418" y="209"/>
                    <a:pt x="417" y="207"/>
                    <a:pt x="417" y="205"/>
                  </a:cubicBezTo>
                  <a:cubicBezTo>
                    <a:pt x="417" y="205"/>
                    <a:pt x="415" y="205"/>
                    <a:pt x="414" y="205"/>
                  </a:cubicBezTo>
                  <a:cubicBezTo>
                    <a:pt x="420" y="202"/>
                    <a:pt x="408" y="200"/>
                    <a:pt x="404" y="200"/>
                  </a:cubicBezTo>
                  <a:cubicBezTo>
                    <a:pt x="404" y="199"/>
                    <a:pt x="403" y="197"/>
                    <a:pt x="403" y="197"/>
                  </a:cubicBezTo>
                  <a:cubicBezTo>
                    <a:pt x="404" y="197"/>
                    <a:pt x="405" y="198"/>
                    <a:pt x="405" y="198"/>
                  </a:cubicBezTo>
                  <a:cubicBezTo>
                    <a:pt x="406" y="199"/>
                    <a:pt x="411" y="196"/>
                    <a:pt x="412" y="195"/>
                  </a:cubicBezTo>
                  <a:cubicBezTo>
                    <a:pt x="413" y="196"/>
                    <a:pt x="413" y="197"/>
                    <a:pt x="413" y="198"/>
                  </a:cubicBezTo>
                  <a:cubicBezTo>
                    <a:pt x="414" y="198"/>
                    <a:pt x="414" y="198"/>
                    <a:pt x="414" y="198"/>
                  </a:cubicBezTo>
                  <a:cubicBezTo>
                    <a:pt x="414" y="194"/>
                    <a:pt x="414" y="192"/>
                    <a:pt x="414" y="189"/>
                  </a:cubicBezTo>
                  <a:cubicBezTo>
                    <a:pt x="414" y="189"/>
                    <a:pt x="416" y="189"/>
                    <a:pt x="416" y="189"/>
                  </a:cubicBezTo>
                  <a:cubicBezTo>
                    <a:pt x="417" y="193"/>
                    <a:pt x="416" y="196"/>
                    <a:pt x="420" y="197"/>
                  </a:cubicBezTo>
                  <a:cubicBezTo>
                    <a:pt x="421" y="197"/>
                    <a:pt x="423" y="196"/>
                    <a:pt x="423" y="196"/>
                  </a:cubicBezTo>
                  <a:cubicBezTo>
                    <a:pt x="424" y="197"/>
                    <a:pt x="424" y="200"/>
                    <a:pt x="424" y="200"/>
                  </a:cubicBezTo>
                  <a:cubicBezTo>
                    <a:pt x="425" y="200"/>
                    <a:pt x="426" y="199"/>
                    <a:pt x="427" y="200"/>
                  </a:cubicBezTo>
                  <a:cubicBezTo>
                    <a:pt x="427" y="201"/>
                    <a:pt x="426" y="203"/>
                    <a:pt x="426" y="204"/>
                  </a:cubicBezTo>
                  <a:cubicBezTo>
                    <a:pt x="430" y="206"/>
                    <a:pt x="430" y="206"/>
                    <a:pt x="430" y="206"/>
                  </a:cubicBezTo>
                  <a:cubicBezTo>
                    <a:pt x="430" y="207"/>
                    <a:pt x="429" y="212"/>
                    <a:pt x="430" y="214"/>
                  </a:cubicBezTo>
                  <a:cubicBezTo>
                    <a:pt x="430" y="214"/>
                    <a:pt x="434" y="215"/>
                    <a:pt x="434" y="215"/>
                  </a:cubicBezTo>
                  <a:cubicBezTo>
                    <a:pt x="435" y="216"/>
                    <a:pt x="434" y="218"/>
                    <a:pt x="434" y="219"/>
                  </a:cubicBezTo>
                  <a:cubicBezTo>
                    <a:pt x="434" y="219"/>
                    <a:pt x="435" y="220"/>
                    <a:pt x="435" y="220"/>
                  </a:cubicBezTo>
                  <a:cubicBezTo>
                    <a:pt x="433" y="221"/>
                    <a:pt x="433" y="221"/>
                    <a:pt x="433" y="221"/>
                  </a:cubicBezTo>
                  <a:cubicBezTo>
                    <a:pt x="433" y="221"/>
                    <a:pt x="433" y="223"/>
                    <a:pt x="433" y="223"/>
                  </a:cubicBezTo>
                  <a:cubicBezTo>
                    <a:pt x="434" y="223"/>
                    <a:pt x="434" y="223"/>
                    <a:pt x="434" y="223"/>
                  </a:cubicBezTo>
                  <a:cubicBezTo>
                    <a:pt x="434" y="224"/>
                    <a:pt x="434" y="224"/>
                    <a:pt x="434" y="224"/>
                  </a:cubicBezTo>
                  <a:cubicBezTo>
                    <a:pt x="434" y="224"/>
                    <a:pt x="435" y="224"/>
                    <a:pt x="436" y="224"/>
                  </a:cubicBezTo>
                  <a:cubicBezTo>
                    <a:pt x="436" y="223"/>
                    <a:pt x="436" y="221"/>
                    <a:pt x="435" y="222"/>
                  </a:cubicBezTo>
                  <a:cubicBezTo>
                    <a:pt x="435" y="220"/>
                    <a:pt x="435" y="220"/>
                    <a:pt x="435" y="220"/>
                  </a:cubicBezTo>
                  <a:cubicBezTo>
                    <a:pt x="435" y="221"/>
                    <a:pt x="436" y="220"/>
                    <a:pt x="437" y="220"/>
                  </a:cubicBezTo>
                  <a:cubicBezTo>
                    <a:pt x="437" y="220"/>
                    <a:pt x="441" y="225"/>
                    <a:pt x="441" y="225"/>
                  </a:cubicBezTo>
                  <a:cubicBezTo>
                    <a:pt x="440" y="225"/>
                    <a:pt x="439" y="225"/>
                    <a:pt x="439" y="225"/>
                  </a:cubicBezTo>
                  <a:cubicBezTo>
                    <a:pt x="439" y="226"/>
                    <a:pt x="439" y="226"/>
                    <a:pt x="439" y="226"/>
                  </a:cubicBezTo>
                  <a:cubicBezTo>
                    <a:pt x="439" y="226"/>
                    <a:pt x="440" y="227"/>
                    <a:pt x="441" y="227"/>
                  </a:cubicBezTo>
                  <a:cubicBezTo>
                    <a:pt x="440" y="227"/>
                    <a:pt x="442" y="225"/>
                    <a:pt x="442" y="225"/>
                  </a:cubicBezTo>
                  <a:cubicBezTo>
                    <a:pt x="442" y="226"/>
                    <a:pt x="442" y="226"/>
                    <a:pt x="443" y="226"/>
                  </a:cubicBezTo>
                  <a:cubicBezTo>
                    <a:pt x="442" y="230"/>
                    <a:pt x="443" y="232"/>
                    <a:pt x="442" y="235"/>
                  </a:cubicBezTo>
                  <a:cubicBezTo>
                    <a:pt x="443" y="234"/>
                    <a:pt x="444" y="235"/>
                    <a:pt x="445" y="234"/>
                  </a:cubicBezTo>
                  <a:cubicBezTo>
                    <a:pt x="445" y="234"/>
                    <a:pt x="445" y="231"/>
                    <a:pt x="445" y="231"/>
                  </a:cubicBezTo>
                  <a:cubicBezTo>
                    <a:pt x="446" y="231"/>
                    <a:pt x="447" y="231"/>
                    <a:pt x="448" y="230"/>
                  </a:cubicBezTo>
                  <a:cubicBezTo>
                    <a:pt x="448" y="231"/>
                    <a:pt x="449" y="231"/>
                    <a:pt x="449" y="232"/>
                  </a:cubicBezTo>
                  <a:cubicBezTo>
                    <a:pt x="449" y="232"/>
                    <a:pt x="447" y="232"/>
                    <a:pt x="447" y="232"/>
                  </a:cubicBezTo>
                  <a:cubicBezTo>
                    <a:pt x="447" y="233"/>
                    <a:pt x="446" y="237"/>
                    <a:pt x="446" y="236"/>
                  </a:cubicBezTo>
                  <a:cubicBezTo>
                    <a:pt x="447" y="238"/>
                    <a:pt x="447" y="238"/>
                    <a:pt x="448" y="240"/>
                  </a:cubicBezTo>
                  <a:cubicBezTo>
                    <a:pt x="453" y="239"/>
                    <a:pt x="451" y="241"/>
                    <a:pt x="451" y="235"/>
                  </a:cubicBezTo>
                  <a:cubicBezTo>
                    <a:pt x="451" y="235"/>
                    <a:pt x="452" y="235"/>
                    <a:pt x="452" y="236"/>
                  </a:cubicBezTo>
                  <a:cubicBezTo>
                    <a:pt x="453" y="238"/>
                    <a:pt x="453" y="239"/>
                    <a:pt x="454" y="240"/>
                  </a:cubicBezTo>
                  <a:cubicBezTo>
                    <a:pt x="453" y="241"/>
                    <a:pt x="453" y="241"/>
                    <a:pt x="453" y="242"/>
                  </a:cubicBezTo>
                  <a:cubicBezTo>
                    <a:pt x="452" y="242"/>
                    <a:pt x="448" y="242"/>
                    <a:pt x="450" y="243"/>
                  </a:cubicBezTo>
                  <a:cubicBezTo>
                    <a:pt x="451" y="244"/>
                    <a:pt x="450" y="244"/>
                    <a:pt x="452" y="244"/>
                  </a:cubicBezTo>
                  <a:cubicBezTo>
                    <a:pt x="450" y="245"/>
                    <a:pt x="453" y="245"/>
                    <a:pt x="453" y="245"/>
                  </a:cubicBezTo>
                  <a:cubicBezTo>
                    <a:pt x="453" y="246"/>
                    <a:pt x="452" y="246"/>
                    <a:pt x="452" y="246"/>
                  </a:cubicBezTo>
                  <a:cubicBezTo>
                    <a:pt x="452" y="248"/>
                    <a:pt x="452" y="248"/>
                    <a:pt x="452" y="248"/>
                  </a:cubicBezTo>
                  <a:cubicBezTo>
                    <a:pt x="454" y="248"/>
                    <a:pt x="454" y="249"/>
                    <a:pt x="456" y="249"/>
                  </a:cubicBezTo>
                  <a:cubicBezTo>
                    <a:pt x="457" y="247"/>
                    <a:pt x="457" y="245"/>
                    <a:pt x="459" y="244"/>
                  </a:cubicBezTo>
                  <a:cubicBezTo>
                    <a:pt x="459" y="244"/>
                    <a:pt x="459" y="244"/>
                    <a:pt x="460" y="243"/>
                  </a:cubicBezTo>
                  <a:cubicBezTo>
                    <a:pt x="460" y="243"/>
                    <a:pt x="460" y="243"/>
                    <a:pt x="459" y="243"/>
                  </a:cubicBezTo>
                  <a:cubicBezTo>
                    <a:pt x="460" y="242"/>
                    <a:pt x="461" y="241"/>
                    <a:pt x="462" y="240"/>
                  </a:cubicBezTo>
                  <a:cubicBezTo>
                    <a:pt x="462" y="239"/>
                    <a:pt x="462" y="238"/>
                    <a:pt x="462" y="236"/>
                  </a:cubicBezTo>
                  <a:cubicBezTo>
                    <a:pt x="461" y="234"/>
                    <a:pt x="465" y="232"/>
                    <a:pt x="463" y="232"/>
                  </a:cubicBezTo>
                  <a:cubicBezTo>
                    <a:pt x="461" y="232"/>
                    <a:pt x="462" y="228"/>
                    <a:pt x="460" y="226"/>
                  </a:cubicBezTo>
                  <a:cubicBezTo>
                    <a:pt x="458" y="225"/>
                    <a:pt x="458" y="227"/>
                    <a:pt x="457" y="224"/>
                  </a:cubicBezTo>
                  <a:cubicBezTo>
                    <a:pt x="456" y="221"/>
                    <a:pt x="455" y="219"/>
                    <a:pt x="455" y="216"/>
                  </a:cubicBezTo>
                  <a:cubicBezTo>
                    <a:pt x="455" y="213"/>
                    <a:pt x="452" y="218"/>
                    <a:pt x="449" y="216"/>
                  </a:cubicBezTo>
                  <a:cubicBezTo>
                    <a:pt x="445" y="214"/>
                    <a:pt x="446" y="211"/>
                    <a:pt x="443" y="209"/>
                  </a:cubicBezTo>
                  <a:cubicBezTo>
                    <a:pt x="439" y="207"/>
                    <a:pt x="439" y="203"/>
                    <a:pt x="437" y="200"/>
                  </a:cubicBezTo>
                  <a:cubicBezTo>
                    <a:pt x="435" y="197"/>
                    <a:pt x="428" y="191"/>
                    <a:pt x="427" y="188"/>
                  </a:cubicBezTo>
                  <a:cubicBezTo>
                    <a:pt x="425" y="186"/>
                    <a:pt x="423" y="182"/>
                    <a:pt x="419" y="181"/>
                  </a:cubicBezTo>
                  <a:cubicBezTo>
                    <a:pt x="416" y="181"/>
                    <a:pt x="416" y="179"/>
                    <a:pt x="416" y="177"/>
                  </a:cubicBezTo>
                  <a:cubicBezTo>
                    <a:pt x="416" y="174"/>
                    <a:pt x="411" y="175"/>
                    <a:pt x="410" y="172"/>
                  </a:cubicBezTo>
                  <a:cubicBezTo>
                    <a:pt x="408" y="169"/>
                    <a:pt x="405" y="172"/>
                    <a:pt x="402" y="172"/>
                  </a:cubicBezTo>
                  <a:cubicBezTo>
                    <a:pt x="400" y="172"/>
                    <a:pt x="403" y="174"/>
                    <a:pt x="402" y="177"/>
                  </a:cubicBezTo>
                  <a:cubicBezTo>
                    <a:pt x="401" y="180"/>
                    <a:pt x="398" y="179"/>
                    <a:pt x="395" y="181"/>
                  </a:cubicBezTo>
                  <a:cubicBezTo>
                    <a:pt x="390" y="186"/>
                    <a:pt x="393" y="182"/>
                    <a:pt x="391" y="179"/>
                  </a:cubicBezTo>
                  <a:cubicBezTo>
                    <a:pt x="389" y="176"/>
                    <a:pt x="383" y="173"/>
                    <a:pt x="381" y="170"/>
                  </a:cubicBezTo>
                  <a:cubicBezTo>
                    <a:pt x="379" y="167"/>
                    <a:pt x="379" y="167"/>
                    <a:pt x="378" y="164"/>
                  </a:cubicBezTo>
                  <a:cubicBezTo>
                    <a:pt x="377" y="161"/>
                    <a:pt x="380" y="155"/>
                    <a:pt x="374" y="161"/>
                  </a:cubicBezTo>
                  <a:cubicBezTo>
                    <a:pt x="373" y="162"/>
                    <a:pt x="370" y="160"/>
                    <a:pt x="369" y="159"/>
                  </a:cubicBezTo>
                  <a:cubicBezTo>
                    <a:pt x="367" y="158"/>
                    <a:pt x="361" y="161"/>
                    <a:pt x="361" y="161"/>
                  </a:cubicBezTo>
                  <a:cubicBezTo>
                    <a:pt x="358" y="22"/>
                    <a:pt x="358" y="22"/>
                    <a:pt x="358" y="22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2" name="Freeform 352">
              <a:extLst>
                <a:ext uri="{FF2B5EF4-FFF2-40B4-BE49-F238E27FC236}">
                  <a16:creationId xmlns:a16="http://schemas.microsoft.com/office/drawing/2014/main" xmlns="" id="{30D22B60-BD63-45FD-A31D-DC4817430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773" y="2766166"/>
              <a:ext cx="404192" cy="325154"/>
            </a:xfrm>
            <a:custGeom>
              <a:avLst/>
              <a:gdLst>
                <a:gd name="T0" fmla="*/ 225 w 225"/>
                <a:gd name="T1" fmla="*/ 24 h 181"/>
                <a:gd name="T2" fmla="*/ 216 w 225"/>
                <a:gd name="T3" fmla="*/ 28 h 181"/>
                <a:gd name="T4" fmla="*/ 194 w 225"/>
                <a:gd name="T5" fmla="*/ 32 h 181"/>
                <a:gd name="T6" fmla="*/ 165 w 225"/>
                <a:gd name="T7" fmla="*/ 45 h 181"/>
                <a:gd name="T8" fmla="*/ 159 w 225"/>
                <a:gd name="T9" fmla="*/ 59 h 181"/>
                <a:gd name="T10" fmla="*/ 161 w 225"/>
                <a:gd name="T11" fmla="*/ 77 h 181"/>
                <a:gd name="T12" fmla="*/ 145 w 225"/>
                <a:gd name="T13" fmla="*/ 77 h 181"/>
                <a:gd name="T14" fmla="*/ 147 w 225"/>
                <a:gd name="T15" fmla="*/ 90 h 181"/>
                <a:gd name="T16" fmla="*/ 139 w 225"/>
                <a:gd name="T17" fmla="*/ 106 h 181"/>
                <a:gd name="T18" fmla="*/ 137 w 225"/>
                <a:gd name="T19" fmla="*/ 120 h 181"/>
                <a:gd name="T20" fmla="*/ 123 w 225"/>
                <a:gd name="T21" fmla="*/ 118 h 181"/>
                <a:gd name="T22" fmla="*/ 116 w 225"/>
                <a:gd name="T23" fmla="*/ 120 h 181"/>
                <a:gd name="T24" fmla="*/ 114 w 225"/>
                <a:gd name="T25" fmla="*/ 132 h 181"/>
                <a:gd name="T26" fmla="*/ 106 w 225"/>
                <a:gd name="T27" fmla="*/ 139 h 181"/>
                <a:gd name="T28" fmla="*/ 90 w 225"/>
                <a:gd name="T29" fmla="*/ 151 h 181"/>
                <a:gd name="T30" fmla="*/ 80 w 225"/>
                <a:gd name="T31" fmla="*/ 165 h 181"/>
                <a:gd name="T32" fmla="*/ 69 w 225"/>
                <a:gd name="T33" fmla="*/ 173 h 181"/>
                <a:gd name="T34" fmla="*/ 59 w 225"/>
                <a:gd name="T35" fmla="*/ 179 h 181"/>
                <a:gd name="T36" fmla="*/ 37 w 225"/>
                <a:gd name="T37" fmla="*/ 179 h 181"/>
                <a:gd name="T38" fmla="*/ 12 w 225"/>
                <a:gd name="T39" fmla="*/ 171 h 181"/>
                <a:gd name="T40" fmla="*/ 31 w 225"/>
                <a:gd name="T41" fmla="*/ 143 h 181"/>
                <a:gd name="T42" fmla="*/ 12 w 225"/>
                <a:gd name="T43" fmla="*/ 138 h 181"/>
                <a:gd name="T44" fmla="*/ 10 w 225"/>
                <a:gd name="T45" fmla="*/ 124 h 181"/>
                <a:gd name="T46" fmla="*/ 0 w 225"/>
                <a:gd name="T47" fmla="*/ 106 h 181"/>
                <a:gd name="T48" fmla="*/ 6 w 225"/>
                <a:gd name="T49" fmla="*/ 94 h 181"/>
                <a:gd name="T50" fmla="*/ 0 w 225"/>
                <a:gd name="T51" fmla="*/ 87 h 181"/>
                <a:gd name="T52" fmla="*/ 4 w 225"/>
                <a:gd name="T53" fmla="*/ 65 h 181"/>
                <a:gd name="T54" fmla="*/ 16 w 225"/>
                <a:gd name="T55" fmla="*/ 63 h 181"/>
                <a:gd name="T56" fmla="*/ 21 w 225"/>
                <a:gd name="T57" fmla="*/ 49 h 181"/>
                <a:gd name="T58" fmla="*/ 33 w 225"/>
                <a:gd name="T59" fmla="*/ 49 h 181"/>
                <a:gd name="T60" fmla="*/ 53 w 225"/>
                <a:gd name="T61" fmla="*/ 43 h 181"/>
                <a:gd name="T62" fmla="*/ 61 w 225"/>
                <a:gd name="T63" fmla="*/ 26 h 181"/>
                <a:gd name="T64" fmla="*/ 63 w 225"/>
                <a:gd name="T65" fmla="*/ 10 h 181"/>
                <a:gd name="T66" fmla="*/ 69 w 225"/>
                <a:gd name="T67" fmla="*/ 0 h 181"/>
                <a:gd name="T68" fmla="*/ 80 w 225"/>
                <a:gd name="T69" fmla="*/ 6 h 181"/>
                <a:gd name="T70" fmla="*/ 96 w 225"/>
                <a:gd name="T71" fmla="*/ 8 h 181"/>
                <a:gd name="T72" fmla="*/ 110 w 225"/>
                <a:gd name="T73" fmla="*/ 14 h 181"/>
                <a:gd name="T74" fmla="*/ 127 w 225"/>
                <a:gd name="T75" fmla="*/ 12 h 181"/>
                <a:gd name="T76" fmla="*/ 137 w 225"/>
                <a:gd name="T77" fmla="*/ 4 h 181"/>
                <a:gd name="T78" fmla="*/ 147 w 225"/>
                <a:gd name="T79" fmla="*/ 2 h 181"/>
                <a:gd name="T80" fmla="*/ 155 w 225"/>
                <a:gd name="T81" fmla="*/ 14 h 181"/>
                <a:gd name="T82" fmla="*/ 149 w 225"/>
                <a:gd name="T83" fmla="*/ 32 h 181"/>
                <a:gd name="T84" fmla="*/ 165 w 225"/>
                <a:gd name="T85" fmla="*/ 37 h 181"/>
                <a:gd name="T86" fmla="*/ 176 w 225"/>
                <a:gd name="T87" fmla="*/ 24 h 181"/>
                <a:gd name="T88" fmla="*/ 194 w 225"/>
                <a:gd name="T89" fmla="*/ 16 h 181"/>
                <a:gd name="T90" fmla="*/ 214 w 225"/>
                <a:gd name="T91" fmla="*/ 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181">
                  <a:moveTo>
                    <a:pt x="225" y="16"/>
                  </a:moveTo>
                  <a:lnTo>
                    <a:pt x="225" y="24"/>
                  </a:lnTo>
                  <a:lnTo>
                    <a:pt x="222" y="28"/>
                  </a:lnTo>
                  <a:lnTo>
                    <a:pt x="216" y="28"/>
                  </a:lnTo>
                  <a:lnTo>
                    <a:pt x="206" y="28"/>
                  </a:lnTo>
                  <a:lnTo>
                    <a:pt x="194" y="32"/>
                  </a:lnTo>
                  <a:lnTo>
                    <a:pt x="184" y="34"/>
                  </a:lnTo>
                  <a:lnTo>
                    <a:pt x="165" y="45"/>
                  </a:lnTo>
                  <a:lnTo>
                    <a:pt x="165" y="55"/>
                  </a:lnTo>
                  <a:lnTo>
                    <a:pt x="159" y="59"/>
                  </a:lnTo>
                  <a:lnTo>
                    <a:pt x="163" y="65"/>
                  </a:lnTo>
                  <a:lnTo>
                    <a:pt x="161" y="77"/>
                  </a:lnTo>
                  <a:lnTo>
                    <a:pt x="151" y="79"/>
                  </a:lnTo>
                  <a:lnTo>
                    <a:pt x="145" y="77"/>
                  </a:lnTo>
                  <a:lnTo>
                    <a:pt x="141" y="83"/>
                  </a:lnTo>
                  <a:lnTo>
                    <a:pt x="147" y="90"/>
                  </a:lnTo>
                  <a:lnTo>
                    <a:pt x="147" y="98"/>
                  </a:lnTo>
                  <a:lnTo>
                    <a:pt x="139" y="106"/>
                  </a:lnTo>
                  <a:lnTo>
                    <a:pt x="139" y="112"/>
                  </a:lnTo>
                  <a:lnTo>
                    <a:pt x="137" y="120"/>
                  </a:lnTo>
                  <a:lnTo>
                    <a:pt x="131" y="120"/>
                  </a:lnTo>
                  <a:lnTo>
                    <a:pt x="123" y="118"/>
                  </a:lnTo>
                  <a:lnTo>
                    <a:pt x="121" y="114"/>
                  </a:lnTo>
                  <a:lnTo>
                    <a:pt x="116" y="120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12" y="138"/>
                  </a:lnTo>
                  <a:lnTo>
                    <a:pt x="106" y="139"/>
                  </a:lnTo>
                  <a:lnTo>
                    <a:pt x="102" y="138"/>
                  </a:lnTo>
                  <a:lnTo>
                    <a:pt x="90" y="151"/>
                  </a:lnTo>
                  <a:lnTo>
                    <a:pt x="82" y="157"/>
                  </a:lnTo>
                  <a:lnTo>
                    <a:pt x="80" y="165"/>
                  </a:lnTo>
                  <a:lnTo>
                    <a:pt x="78" y="171"/>
                  </a:lnTo>
                  <a:lnTo>
                    <a:pt x="69" y="173"/>
                  </a:lnTo>
                  <a:lnTo>
                    <a:pt x="67" y="181"/>
                  </a:lnTo>
                  <a:lnTo>
                    <a:pt x="59" y="179"/>
                  </a:lnTo>
                  <a:lnTo>
                    <a:pt x="43" y="179"/>
                  </a:lnTo>
                  <a:lnTo>
                    <a:pt x="37" y="179"/>
                  </a:lnTo>
                  <a:lnTo>
                    <a:pt x="29" y="181"/>
                  </a:lnTo>
                  <a:lnTo>
                    <a:pt x="12" y="171"/>
                  </a:lnTo>
                  <a:lnTo>
                    <a:pt x="31" y="149"/>
                  </a:lnTo>
                  <a:lnTo>
                    <a:pt x="31" y="143"/>
                  </a:lnTo>
                  <a:lnTo>
                    <a:pt x="27" y="139"/>
                  </a:lnTo>
                  <a:lnTo>
                    <a:pt x="12" y="138"/>
                  </a:lnTo>
                  <a:lnTo>
                    <a:pt x="12" y="134"/>
                  </a:lnTo>
                  <a:lnTo>
                    <a:pt x="10" y="124"/>
                  </a:lnTo>
                  <a:lnTo>
                    <a:pt x="8" y="114"/>
                  </a:lnTo>
                  <a:lnTo>
                    <a:pt x="0" y="106"/>
                  </a:lnTo>
                  <a:lnTo>
                    <a:pt x="0" y="98"/>
                  </a:lnTo>
                  <a:lnTo>
                    <a:pt x="6" y="94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4" y="65"/>
                  </a:lnTo>
                  <a:lnTo>
                    <a:pt x="8" y="63"/>
                  </a:lnTo>
                  <a:lnTo>
                    <a:pt x="16" y="63"/>
                  </a:lnTo>
                  <a:lnTo>
                    <a:pt x="18" y="57"/>
                  </a:lnTo>
                  <a:lnTo>
                    <a:pt x="21" y="49"/>
                  </a:lnTo>
                  <a:lnTo>
                    <a:pt x="27" y="51"/>
                  </a:lnTo>
                  <a:lnTo>
                    <a:pt x="33" y="49"/>
                  </a:lnTo>
                  <a:lnTo>
                    <a:pt x="39" y="51"/>
                  </a:lnTo>
                  <a:lnTo>
                    <a:pt x="53" y="43"/>
                  </a:lnTo>
                  <a:lnTo>
                    <a:pt x="51" y="35"/>
                  </a:lnTo>
                  <a:lnTo>
                    <a:pt x="61" y="26"/>
                  </a:lnTo>
                  <a:lnTo>
                    <a:pt x="63" y="20"/>
                  </a:lnTo>
                  <a:lnTo>
                    <a:pt x="63" y="10"/>
                  </a:lnTo>
                  <a:lnTo>
                    <a:pt x="67" y="6"/>
                  </a:lnTo>
                  <a:lnTo>
                    <a:pt x="69" y="0"/>
                  </a:lnTo>
                  <a:lnTo>
                    <a:pt x="74" y="2"/>
                  </a:lnTo>
                  <a:lnTo>
                    <a:pt x="80" y="6"/>
                  </a:lnTo>
                  <a:lnTo>
                    <a:pt x="88" y="6"/>
                  </a:lnTo>
                  <a:lnTo>
                    <a:pt x="96" y="8"/>
                  </a:lnTo>
                  <a:lnTo>
                    <a:pt x="102" y="14"/>
                  </a:lnTo>
                  <a:lnTo>
                    <a:pt x="110" y="14"/>
                  </a:lnTo>
                  <a:lnTo>
                    <a:pt x="121" y="12"/>
                  </a:lnTo>
                  <a:lnTo>
                    <a:pt x="127" y="12"/>
                  </a:lnTo>
                  <a:lnTo>
                    <a:pt x="133" y="8"/>
                  </a:lnTo>
                  <a:lnTo>
                    <a:pt x="137" y="4"/>
                  </a:lnTo>
                  <a:lnTo>
                    <a:pt x="141" y="0"/>
                  </a:lnTo>
                  <a:lnTo>
                    <a:pt x="147" y="2"/>
                  </a:lnTo>
                  <a:lnTo>
                    <a:pt x="151" y="8"/>
                  </a:lnTo>
                  <a:lnTo>
                    <a:pt x="155" y="14"/>
                  </a:lnTo>
                  <a:lnTo>
                    <a:pt x="151" y="22"/>
                  </a:lnTo>
                  <a:lnTo>
                    <a:pt x="149" y="32"/>
                  </a:lnTo>
                  <a:lnTo>
                    <a:pt x="157" y="39"/>
                  </a:lnTo>
                  <a:lnTo>
                    <a:pt x="165" y="37"/>
                  </a:lnTo>
                  <a:lnTo>
                    <a:pt x="172" y="32"/>
                  </a:lnTo>
                  <a:lnTo>
                    <a:pt x="176" y="24"/>
                  </a:lnTo>
                  <a:lnTo>
                    <a:pt x="182" y="24"/>
                  </a:lnTo>
                  <a:lnTo>
                    <a:pt x="194" y="16"/>
                  </a:lnTo>
                  <a:lnTo>
                    <a:pt x="200" y="16"/>
                  </a:lnTo>
                  <a:lnTo>
                    <a:pt x="214" y="20"/>
                  </a:lnTo>
                  <a:lnTo>
                    <a:pt x="225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3" name="Freeform 353">
              <a:extLst>
                <a:ext uri="{FF2B5EF4-FFF2-40B4-BE49-F238E27FC236}">
                  <a16:creationId xmlns:a16="http://schemas.microsoft.com/office/drawing/2014/main" xmlns="" id="{D905C2E2-8F9C-4A6F-9AEC-11B5B2B07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772" y="2766167"/>
              <a:ext cx="404192" cy="325155"/>
            </a:xfrm>
            <a:custGeom>
              <a:avLst/>
              <a:gdLst>
                <a:gd name="T0" fmla="*/ 225 w 225"/>
                <a:gd name="T1" fmla="*/ 24 h 181"/>
                <a:gd name="T2" fmla="*/ 216 w 225"/>
                <a:gd name="T3" fmla="*/ 28 h 181"/>
                <a:gd name="T4" fmla="*/ 194 w 225"/>
                <a:gd name="T5" fmla="*/ 32 h 181"/>
                <a:gd name="T6" fmla="*/ 165 w 225"/>
                <a:gd name="T7" fmla="*/ 45 h 181"/>
                <a:gd name="T8" fmla="*/ 159 w 225"/>
                <a:gd name="T9" fmla="*/ 59 h 181"/>
                <a:gd name="T10" fmla="*/ 161 w 225"/>
                <a:gd name="T11" fmla="*/ 77 h 181"/>
                <a:gd name="T12" fmla="*/ 145 w 225"/>
                <a:gd name="T13" fmla="*/ 77 h 181"/>
                <a:gd name="T14" fmla="*/ 147 w 225"/>
                <a:gd name="T15" fmla="*/ 90 h 181"/>
                <a:gd name="T16" fmla="*/ 139 w 225"/>
                <a:gd name="T17" fmla="*/ 106 h 181"/>
                <a:gd name="T18" fmla="*/ 137 w 225"/>
                <a:gd name="T19" fmla="*/ 120 h 181"/>
                <a:gd name="T20" fmla="*/ 123 w 225"/>
                <a:gd name="T21" fmla="*/ 118 h 181"/>
                <a:gd name="T22" fmla="*/ 116 w 225"/>
                <a:gd name="T23" fmla="*/ 120 h 181"/>
                <a:gd name="T24" fmla="*/ 114 w 225"/>
                <a:gd name="T25" fmla="*/ 132 h 181"/>
                <a:gd name="T26" fmla="*/ 106 w 225"/>
                <a:gd name="T27" fmla="*/ 139 h 181"/>
                <a:gd name="T28" fmla="*/ 90 w 225"/>
                <a:gd name="T29" fmla="*/ 151 h 181"/>
                <a:gd name="T30" fmla="*/ 80 w 225"/>
                <a:gd name="T31" fmla="*/ 165 h 181"/>
                <a:gd name="T32" fmla="*/ 69 w 225"/>
                <a:gd name="T33" fmla="*/ 173 h 181"/>
                <a:gd name="T34" fmla="*/ 59 w 225"/>
                <a:gd name="T35" fmla="*/ 179 h 181"/>
                <a:gd name="T36" fmla="*/ 37 w 225"/>
                <a:gd name="T37" fmla="*/ 179 h 181"/>
                <a:gd name="T38" fmla="*/ 12 w 225"/>
                <a:gd name="T39" fmla="*/ 171 h 181"/>
                <a:gd name="T40" fmla="*/ 31 w 225"/>
                <a:gd name="T41" fmla="*/ 143 h 181"/>
                <a:gd name="T42" fmla="*/ 12 w 225"/>
                <a:gd name="T43" fmla="*/ 138 h 181"/>
                <a:gd name="T44" fmla="*/ 10 w 225"/>
                <a:gd name="T45" fmla="*/ 124 h 181"/>
                <a:gd name="T46" fmla="*/ 0 w 225"/>
                <a:gd name="T47" fmla="*/ 106 h 181"/>
                <a:gd name="T48" fmla="*/ 6 w 225"/>
                <a:gd name="T49" fmla="*/ 94 h 181"/>
                <a:gd name="T50" fmla="*/ 0 w 225"/>
                <a:gd name="T51" fmla="*/ 87 h 181"/>
                <a:gd name="T52" fmla="*/ 4 w 225"/>
                <a:gd name="T53" fmla="*/ 65 h 181"/>
                <a:gd name="T54" fmla="*/ 16 w 225"/>
                <a:gd name="T55" fmla="*/ 63 h 181"/>
                <a:gd name="T56" fmla="*/ 21 w 225"/>
                <a:gd name="T57" fmla="*/ 49 h 181"/>
                <a:gd name="T58" fmla="*/ 33 w 225"/>
                <a:gd name="T59" fmla="*/ 49 h 181"/>
                <a:gd name="T60" fmla="*/ 53 w 225"/>
                <a:gd name="T61" fmla="*/ 43 h 181"/>
                <a:gd name="T62" fmla="*/ 61 w 225"/>
                <a:gd name="T63" fmla="*/ 26 h 181"/>
                <a:gd name="T64" fmla="*/ 63 w 225"/>
                <a:gd name="T65" fmla="*/ 10 h 181"/>
                <a:gd name="T66" fmla="*/ 69 w 225"/>
                <a:gd name="T67" fmla="*/ 0 h 181"/>
                <a:gd name="T68" fmla="*/ 80 w 225"/>
                <a:gd name="T69" fmla="*/ 6 h 181"/>
                <a:gd name="T70" fmla="*/ 96 w 225"/>
                <a:gd name="T71" fmla="*/ 8 h 181"/>
                <a:gd name="T72" fmla="*/ 110 w 225"/>
                <a:gd name="T73" fmla="*/ 14 h 181"/>
                <a:gd name="T74" fmla="*/ 127 w 225"/>
                <a:gd name="T75" fmla="*/ 12 h 181"/>
                <a:gd name="T76" fmla="*/ 137 w 225"/>
                <a:gd name="T77" fmla="*/ 4 h 181"/>
                <a:gd name="T78" fmla="*/ 147 w 225"/>
                <a:gd name="T79" fmla="*/ 2 h 181"/>
                <a:gd name="T80" fmla="*/ 155 w 225"/>
                <a:gd name="T81" fmla="*/ 14 h 181"/>
                <a:gd name="T82" fmla="*/ 149 w 225"/>
                <a:gd name="T83" fmla="*/ 32 h 181"/>
                <a:gd name="T84" fmla="*/ 165 w 225"/>
                <a:gd name="T85" fmla="*/ 37 h 181"/>
                <a:gd name="T86" fmla="*/ 176 w 225"/>
                <a:gd name="T87" fmla="*/ 24 h 181"/>
                <a:gd name="T88" fmla="*/ 194 w 225"/>
                <a:gd name="T89" fmla="*/ 16 h 181"/>
                <a:gd name="T90" fmla="*/ 214 w 225"/>
                <a:gd name="T91" fmla="*/ 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181">
                  <a:moveTo>
                    <a:pt x="225" y="16"/>
                  </a:moveTo>
                  <a:lnTo>
                    <a:pt x="225" y="24"/>
                  </a:lnTo>
                  <a:lnTo>
                    <a:pt x="222" y="28"/>
                  </a:lnTo>
                  <a:lnTo>
                    <a:pt x="216" y="28"/>
                  </a:lnTo>
                  <a:lnTo>
                    <a:pt x="206" y="28"/>
                  </a:lnTo>
                  <a:lnTo>
                    <a:pt x="194" y="32"/>
                  </a:lnTo>
                  <a:lnTo>
                    <a:pt x="184" y="34"/>
                  </a:lnTo>
                  <a:lnTo>
                    <a:pt x="165" y="45"/>
                  </a:lnTo>
                  <a:lnTo>
                    <a:pt x="165" y="55"/>
                  </a:lnTo>
                  <a:lnTo>
                    <a:pt x="159" y="59"/>
                  </a:lnTo>
                  <a:lnTo>
                    <a:pt x="163" y="65"/>
                  </a:lnTo>
                  <a:lnTo>
                    <a:pt x="161" y="77"/>
                  </a:lnTo>
                  <a:lnTo>
                    <a:pt x="151" y="79"/>
                  </a:lnTo>
                  <a:lnTo>
                    <a:pt x="145" y="77"/>
                  </a:lnTo>
                  <a:lnTo>
                    <a:pt x="141" y="83"/>
                  </a:lnTo>
                  <a:lnTo>
                    <a:pt x="147" y="90"/>
                  </a:lnTo>
                  <a:lnTo>
                    <a:pt x="147" y="98"/>
                  </a:lnTo>
                  <a:lnTo>
                    <a:pt x="139" y="106"/>
                  </a:lnTo>
                  <a:lnTo>
                    <a:pt x="139" y="112"/>
                  </a:lnTo>
                  <a:lnTo>
                    <a:pt x="137" y="120"/>
                  </a:lnTo>
                  <a:lnTo>
                    <a:pt x="131" y="120"/>
                  </a:lnTo>
                  <a:lnTo>
                    <a:pt x="123" y="118"/>
                  </a:lnTo>
                  <a:lnTo>
                    <a:pt x="121" y="114"/>
                  </a:lnTo>
                  <a:lnTo>
                    <a:pt x="116" y="120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12" y="138"/>
                  </a:lnTo>
                  <a:lnTo>
                    <a:pt x="106" y="139"/>
                  </a:lnTo>
                  <a:lnTo>
                    <a:pt x="102" y="138"/>
                  </a:lnTo>
                  <a:lnTo>
                    <a:pt x="90" y="151"/>
                  </a:lnTo>
                  <a:lnTo>
                    <a:pt x="82" y="157"/>
                  </a:lnTo>
                  <a:lnTo>
                    <a:pt x="80" y="165"/>
                  </a:lnTo>
                  <a:lnTo>
                    <a:pt x="78" y="171"/>
                  </a:lnTo>
                  <a:lnTo>
                    <a:pt x="69" y="173"/>
                  </a:lnTo>
                  <a:lnTo>
                    <a:pt x="67" y="181"/>
                  </a:lnTo>
                  <a:lnTo>
                    <a:pt x="59" y="179"/>
                  </a:lnTo>
                  <a:lnTo>
                    <a:pt x="43" y="179"/>
                  </a:lnTo>
                  <a:lnTo>
                    <a:pt x="37" y="179"/>
                  </a:lnTo>
                  <a:lnTo>
                    <a:pt x="29" y="181"/>
                  </a:lnTo>
                  <a:lnTo>
                    <a:pt x="12" y="171"/>
                  </a:lnTo>
                  <a:lnTo>
                    <a:pt x="31" y="149"/>
                  </a:lnTo>
                  <a:lnTo>
                    <a:pt x="31" y="143"/>
                  </a:lnTo>
                  <a:lnTo>
                    <a:pt x="27" y="139"/>
                  </a:lnTo>
                  <a:lnTo>
                    <a:pt x="12" y="138"/>
                  </a:lnTo>
                  <a:lnTo>
                    <a:pt x="12" y="134"/>
                  </a:lnTo>
                  <a:lnTo>
                    <a:pt x="10" y="124"/>
                  </a:lnTo>
                  <a:lnTo>
                    <a:pt x="8" y="114"/>
                  </a:lnTo>
                  <a:lnTo>
                    <a:pt x="0" y="106"/>
                  </a:lnTo>
                  <a:lnTo>
                    <a:pt x="0" y="98"/>
                  </a:lnTo>
                  <a:lnTo>
                    <a:pt x="6" y="94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4" y="65"/>
                  </a:lnTo>
                  <a:lnTo>
                    <a:pt x="8" y="63"/>
                  </a:lnTo>
                  <a:lnTo>
                    <a:pt x="16" y="63"/>
                  </a:lnTo>
                  <a:lnTo>
                    <a:pt x="18" y="57"/>
                  </a:lnTo>
                  <a:lnTo>
                    <a:pt x="21" y="49"/>
                  </a:lnTo>
                  <a:lnTo>
                    <a:pt x="27" y="51"/>
                  </a:lnTo>
                  <a:lnTo>
                    <a:pt x="33" y="49"/>
                  </a:lnTo>
                  <a:lnTo>
                    <a:pt x="39" y="51"/>
                  </a:lnTo>
                  <a:lnTo>
                    <a:pt x="53" y="43"/>
                  </a:lnTo>
                  <a:lnTo>
                    <a:pt x="51" y="35"/>
                  </a:lnTo>
                  <a:lnTo>
                    <a:pt x="61" y="26"/>
                  </a:lnTo>
                  <a:lnTo>
                    <a:pt x="63" y="20"/>
                  </a:lnTo>
                  <a:lnTo>
                    <a:pt x="63" y="10"/>
                  </a:lnTo>
                  <a:lnTo>
                    <a:pt x="67" y="6"/>
                  </a:lnTo>
                  <a:lnTo>
                    <a:pt x="69" y="0"/>
                  </a:lnTo>
                  <a:lnTo>
                    <a:pt x="74" y="2"/>
                  </a:lnTo>
                  <a:lnTo>
                    <a:pt x="80" y="6"/>
                  </a:lnTo>
                  <a:lnTo>
                    <a:pt x="88" y="6"/>
                  </a:lnTo>
                  <a:lnTo>
                    <a:pt x="96" y="8"/>
                  </a:lnTo>
                  <a:lnTo>
                    <a:pt x="102" y="14"/>
                  </a:lnTo>
                  <a:lnTo>
                    <a:pt x="110" y="14"/>
                  </a:lnTo>
                  <a:lnTo>
                    <a:pt x="121" y="12"/>
                  </a:lnTo>
                  <a:lnTo>
                    <a:pt x="127" y="12"/>
                  </a:lnTo>
                  <a:lnTo>
                    <a:pt x="133" y="8"/>
                  </a:lnTo>
                  <a:lnTo>
                    <a:pt x="137" y="4"/>
                  </a:lnTo>
                  <a:lnTo>
                    <a:pt x="141" y="0"/>
                  </a:lnTo>
                  <a:lnTo>
                    <a:pt x="147" y="2"/>
                  </a:lnTo>
                  <a:lnTo>
                    <a:pt x="151" y="8"/>
                  </a:lnTo>
                  <a:lnTo>
                    <a:pt x="155" y="14"/>
                  </a:lnTo>
                  <a:lnTo>
                    <a:pt x="151" y="22"/>
                  </a:lnTo>
                  <a:lnTo>
                    <a:pt x="149" y="32"/>
                  </a:lnTo>
                  <a:lnTo>
                    <a:pt x="157" y="39"/>
                  </a:lnTo>
                  <a:lnTo>
                    <a:pt x="165" y="37"/>
                  </a:lnTo>
                  <a:lnTo>
                    <a:pt x="172" y="32"/>
                  </a:lnTo>
                  <a:lnTo>
                    <a:pt x="176" y="24"/>
                  </a:lnTo>
                  <a:lnTo>
                    <a:pt x="182" y="24"/>
                  </a:lnTo>
                  <a:lnTo>
                    <a:pt x="194" y="16"/>
                  </a:lnTo>
                  <a:lnTo>
                    <a:pt x="200" y="16"/>
                  </a:lnTo>
                  <a:lnTo>
                    <a:pt x="214" y="20"/>
                  </a:lnTo>
                  <a:lnTo>
                    <a:pt x="225" y="16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4" name="Freeform 354">
              <a:extLst>
                <a:ext uri="{FF2B5EF4-FFF2-40B4-BE49-F238E27FC236}">
                  <a16:creationId xmlns:a16="http://schemas.microsoft.com/office/drawing/2014/main" xmlns="" id="{BD12179A-C8E4-4131-A5EA-B220749D4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3231" y="3612289"/>
              <a:ext cx="25150" cy="10778"/>
            </a:xfrm>
            <a:custGeom>
              <a:avLst/>
              <a:gdLst>
                <a:gd name="T0" fmla="*/ 1 w 7"/>
                <a:gd name="T1" fmla="*/ 0 h 3"/>
                <a:gd name="T2" fmla="*/ 1 w 7"/>
                <a:gd name="T3" fmla="*/ 3 h 3"/>
                <a:gd name="T4" fmla="*/ 1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1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3" y="1"/>
                    <a:pt x="7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5" name="Freeform 355">
              <a:extLst>
                <a:ext uri="{FF2B5EF4-FFF2-40B4-BE49-F238E27FC236}">
                  <a16:creationId xmlns:a16="http://schemas.microsoft.com/office/drawing/2014/main" xmlns="" id="{96954F4B-315F-457A-8B49-F2D6E2144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3235" y="3612294"/>
              <a:ext cx="25150" cy="10778"/>
            </a:xfrm>
            <a:custGeom>
              <a:avLst/>
              <a:gdLst>
                <a:gd name="T0" fmla="*/ 1 w 7"/>
                <a:gd name="T1" fmla="*/ 0 h 3"/>
                <a:gd name="T2" fmla="*/ 1 w 7"/>
                <a:gd name="T3" fmla="*/ 3 h 3"/>
                <a:gd name="T4" fmla="*/ 1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1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3" y="1"/>
                    <a:pt x="7" y="1"/>
                    <a:pt x="1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6" name="Freeform 356">
              <a:extLst>
                <a:ext uri="{FF2B5EF4-FFF2-40B4-BE49-F238E27FC236}">
                  <a16:creationId xmlns:a16="http://schemas.microsoft.com/office/drawing/2014/main" xmlns="" id="{524E08B3-8B79-4750-9E01-28DEF7D27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0442" y="3644641"/>
              <a:ext cx="7186" cy="10778"/>
            </a:xfrm>
            <a:custGeom>
              <a:avLst/>
              <a:gdLst>
                <a:gd name="T0" fmla="*/ 0 w 4"/>
                <a:gd name="T1" fmla="*/ 0 h 6"/>
                <a:gd name="T2" fmla="*/ 2 w 4"/>
                <a:gd name="T3" fmla="*/ 4 h 6"/>
                <a:gd name="T4" fmla="*/ 2 w 4"/>
                <a:gd name="T5" fmla="*/ 6 h 6"/>
                <a:gd name="T6" fmla="*/ 4 w 4"/>
                <a:gd name="T7" fmla="*/ 6 h 6"/>
                <a:gd name="T8" fmla="*/ 2 w 4"/>
                <a:gd name="T9" fmla="*/ 0 h 6"/>
                <a:gd name="T10" fmla="*/ 0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7" name="Freeform 357">
              <a:extLst>
                <a:ext uri="{FF2B5EF4-FFF2-40B4-BE49-F238E27FC236}">
                  <a16:creationId xmlns:a16="http://schemas.microsoft.com/office/drawing/2014/main" xmlns="" id="{2052A18F-6FA1-4ECF-BDFB-D5864E692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0455" y="3644653"/>
              <a:ext cx="7186" cy="10778"/>
            </a:xfrm>
            <a:custGeom>
              <a:avLst/>
              <a:gdLst>
                <a:gd name="T0" fmla="*/ 0 w 4"/>
                <a:gd name="T1" fmla="*/ 0 h 6"/>
                <a:gd name="T2" fmla="*/ 2 w 4"/>
                <a:gd name="T3" fmla="*/ 4 h 6"/>
                <a:gd name="T4" fmla="*/ 2 w 4"/>
                <a:gd name="T5" fmla="*/ 6 h 6"/>
                <a:gd name="T6" fmla="*/ 4 w 4"/>
                <a:gd name="T7" fmla="*/ 6 h 6"/>
                <a:gd name="T8" fmla="*/ 2 w 4"/>
                <a:gd name="T9" fmla="*/ 0 h 6"/>
                <a:gd name="T10" fmla="*/ 0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8" name="Freeform 358">
              <a:extLst>
                <a:ext uri="{FF2B5EF4-FFF2-40B4-BE49-F238E27FC236}">
                  <a16:creationId xmlns:a16="http://schemas.microsoft.com/office/drawing/2014/main" xmlns="" id="{251C1129-7EB3-4D38-B21D-56458521C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26" y="3675208"/>
              <a:ext cx="14371" cy="14371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3 h 4"/>
                <a:gd name="T4" fmla="*/ 3 w 4"/>
                <a:gd name="T5" fmla="*/ 4 h 4"/>
                <a:gd name="T6" fmla="*/ 2 w 4"/>
                <a:gd name="T7" fmla="*/ 1 h 4"/>
                <a:gd name="T8" fmla="*/ 2 w 4"/>
                <a:gd name="T9" fmla="*/ 0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3" y="4"/>
                    <a:pt x="3" y="4"/>
                  </a:cubicBezTo>
                  <a:cubicBezTo>
                    <a:pt x="3" y="2"/>
                    <a:pt x="4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9" name="Freeform 359">
              <a:extLst>
                <a:ext uri="{FF2B5EF4-FFF2-40B4-BE49-F238E27FC236}">
                  <a16:creationId xmlns:a16="http://schemas.microsoft.com/office/drawing/2014/main" xmlns="" id="{EA1619C5-8123-486C-A3AD-688B397F0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25" y="3675220"/>
              <a:ext cx="14371" cy="14371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3 h 4"/>
                <a:gd name="T4" fmla="*/ 3 w 4"/>
                <a:gd name="T5" fmla="*/ 4 h 4"/>
                <a:gd name="T6" fmla="*/ 2 w 4"/>
                <a:gd name="T7" fmla="*/ 1 h 4"/>
                <a:gd name="T8" fmla="*/ 2 w 4"/>
                <a:gd name="T9" fmla="*/ 0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3" y="4"/>
                    <a:pt x="3" y="4"/>
                  </a:cubicBezTo>
                  <a:cubicBezTo>
                    <a:pt x="3" y="2"/>
                    <a:pt x="4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0" name="Freeform 360">
              <a:extLst>
                <a:ext uri="{FF2B5EF4-FFF2-40B4-BE49-F238E27FC236}">
                  <a16:creationId xmlns:a16="http://schemas.microsoft.com/office/drawing/2014/main" xmlns="" id="{2BD1306D-855A-46B7-8344-A9C3F4ABD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585" y="3732671"/>
              <a:ext cx="10778" cy="1077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3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1" name="Freeform 361">
              <a:extLst>
                <a:ext uri="{FF2B5EF4-FFF2-40B4-BE49-F238E27FC236}">
                  <a16:creationId xmlns:a16="http://schemas.microsoft.com/office/drawing/2014/main" xmlns="" id="{17A717A7-D301-424D-A280-419B5AB4A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498" y="3732592"/>
              <a:ext cx="10778" cy="1077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3" y="0"/>
                    <a:pt x="0" y="0"/>
                  </a:cubicBezTo>
                  <a:close/>
                </a:path>
              </a:pathLst>
            </a:custGeom>
            <a:grpFill/>
            <a:ln w="2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62" name="Группа 661">
            <a:extLst>
              <a:ext uri="{FF2B5EF4-FFF2-40B4-BE49-F238E27FC236}">
                <a16:creationId xmlns:a16="http://schemas.microsoft.com/office/drawing/2014/main" xmlns="" id="{99EDE724-4CD7-4716-90F4-52931BC0AFB0}"/>
              </a:ext>
            </a:extLst>
          </p:cNvPr>
          <p:cNvGrpSpPr/>
          <p:nvPr/>
        </p:nvGrpSpPr>
        <p:grpSpPr>
          <a:xfrm>
            <a:off x="6101109" y="870794"/>
            <a:ext cx="1443942" cy="754742"/>
            <a:chOff x="1619254" y="1087440"/>
            <a:chExt cx="8953497" cy="4679949"/>
          </a:xfrm>
          <a:solidFill>
            <a:schemeClr val="accent1">
              <a:alpha val="65000"/>
            </a:schemeClr>
          </a:solidFill>
        </p:grpSpPr>
        <p:sp>
          <p:nvSpPr>
            <p:cNvPr id="663" name="Freeform 5">
              <a:extLst>
                <a:ext uri="{FF2B5EF4-FFF2-40B4-BE49-F238E27FC236}">
                  <a16:creationId xmlns:a16="http://schemas.microsoft.com/office/drawing/2014/main" xmlns="" id="{29863176-47F5-4794-B17C-0192F3528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19254" y="1087440"/>
              <a:ext cx="8953497" cy="4679949"/>
            </a:xfrm>
            <a:custGeom>
              <a:avLst/>
              <a:gdLst>
                <a:gd name="T0" fmla="*/ 2789 w 5640"/>
                <a:gd name="T1" fmla="*/ 898 h 2948"/>
                <a:gd name="T2" fmla="*/ 2646 w 5640"/>
                <a:gd name="T3" fmla="*/ 900 h 2948"/>
                <a:gd name="T4" fmla="*/ 2543 w 5640"/>
                <a:gd name="T5" fmla="*/ 1045 h 2948"/>
                <a:gd name="T6" fmla="*/ 2729 w 5640"/>
                <a:gd name="T7" fmla="*/ 491 h 2948"/>
                <a:gd name="T8" fmla="*/ 3045 w 5640"/>
                <a:gd name="T9" fmla="*/ 468 h 2948"/>
                <a:gd name="T10" fmla="*/ 3961 w 5640"/>
                <a:gd name="T11" fmla="*/ 455 h 2948"/>
                <a:gd name="T12" fmla="*/ 2952 w 5640"/>
                <a:gd name="T13" fmla="*/ 471 h 2948"/>
                <a:gd name="T14" fmla="*/ 4694 w 5640"/>
                <a:gd name="T15" fmla="*/ 82 h 2948"/>
                <a:gd name="T16" fmla="*/ 3823 w 5640"/>
                <a:gd name="T17" fmla="*/ 673 h 2948"/>
                <a:gd name="T18" fmla="*/ 3846 w 5640"/>
                <a:gd name="T19" fmla="*/ 594 h 2948"/>
                <a:gd name="T20" fmla="*/ 2976 w 5640"/>
                <a:gd name="T21" fmla="*/ 392 h 2948"/>
                <a:gd name="T22" fmla="*/ 3151 w 5640"/>
                <a:gd name="T23" fmla="*/ 645 h 2948"/>
                <a:gd name="T24" fmla="*/ 5559 w 5640"/>
                <a:gd name="T25" fmla="*/ 2018 h 2948"/>
                <a:gd name="T26" fmla="*/ 5532 w 5640"/>
                <a:gd name="T27" fmla="*/ 1751 h 2948"/>
                <a:gd name="T28" fmla="*/ 3341 w 5640"/>
                <a:gd name="T29" fmla="*/ 966 h 2948"/>
                <a:gd name="T30" fmla="*/ 5592 w 5640"/>
                <a:gd name="T31" fmla="*/ 1168 h 2948"/>
                <a:gd name="T32" fmla="*/ 5463 w 5640"/>
                <a:gd name="T33" fmla="*/ 1343 h 2948"/>
                <a:gd name="T34" fmla="*/ 5320 w 5640"/>
                <a:gd name="T35" fmla="*/ 457 h 2948"/>
                <a:gd name="T36" fmla="*/ 5260 w 5640"/>
                <a:gd name="T37" fmla="*/ 154 h 2948"/>
                <a:gd name="T38" fmla="*/ 4717 w 5640"/>
                <a:gd name="T39" fmla="*/ 429 h 2948"/>
                <a:gd name="T40" fmla="*/ 4146 w 5640"/>
                <a:gd name="T41" fmla="*/ 739 h 2948"/>
                <a:gd name="T42" fmla="*/ 3745 w 5640"/>
                <a:gd name="T43" fmla="*/ 916 h 2948"/>
                <a:gd name="T44" fmla="*/ 3372 w 5640"/>
                <a:gd name="T45" fmla="*/ 815 h 2948"/>
                <a:gd name="T46" fmla="*/ 2823 w 5640"/>
                <a:gd name="T47" fmla="*/ 877 h 2948"/>
                <a:gd name="T48" fmla="*/ 2506 w 5640"/>
                <a:gd name="T49" fmla="*/ 996 h 2948"/>
                <a:gd name="T50" fmla="*/ 2243 w 5640"/>
                <a:gd name="T51" fmla="*/ 1401 h 2948"/>
                <a:gd name="T52" fmla="*/ 2254 w 5640"/>
                <a:gd name="T53" fmla="*/ 1054 h 2948"/>
                <a:gd name="T54" fmla="*/ 1856 w 5640"/>
                <a:gd name="T55" fmla="*/ 1040 h 2948"/>
                <a:gd name="T56" fmla="*/ 1531 w 5640"/>
                <a:gd name="T57" fmla="*/ 964 h 2948"/>
                <a:gd name="T58" fmla="*/ 1345 w 5640"/>
                <a:gd name="T59" fmla="*/ 711 h 2948"/>
                <a:gd name="T60" fmla="*/ 1331 w 5640"/>
                <a:gd name="T61" fmla="*/ 586 h 2948"/>
                <a:gd name="T62" fmla="*/ 806 w 5640"/>
                <a:gd name="T63" fmla="*/ 845 h 2948"/>
                <a:gd name="T64" fmla="*/ 529 w 5640"/>
                <a:gd name="T65" fmla="*/ 1238 h 2948"/>
                <a:gd name="T66" fmla="*/ 423 w 5640"/>
                <a:gd name="T67" fmla="*/ 1511 h 2948"/>
                <a:gd name="T68" fmla="*/ 303 w 5640"/>
                <a:gd name="T69" fmla="*/ 1823 h 2948"/>
                <a:gd name="T70" fmla="*/ 262 w 5640"/>
                <a:gd name="T71" fmla="*/ 2218 h 2948"/>
                <a:gd name="T72" fmla="*/ 486 w 5640"/>
                <a:gd name="T73" fmla="*/ 2270 h 2948"/>
                <a:gd name="T74" fmla="*/ 812 w 5640"/>
                <a:gd name="T75" fmla="*/ 2000 h 2948"/>
                <a:gd name="T76" fmla="*/ 1110 w 5640"/>
                <a:gd name="T77" fmla="*/ 2140 h 2948"/>
                <a:gd name="T78" fmla="*/ 1366 w 5640"/>
                <a:gd name="T79" fmla="*/ 2222 h 2948"/>
                <a:gd name="T80" fmla="*/ 1883 w 5640"/>
                <a:gd name="T81" fmla="*/ 2236 h 2948"/>
                <a:gd name="T82" fmla="*/ 2287 w 5640"/>
                <a:gd name="T83" fmla="*/ 2695 h 2948"/>
                <a:gd name="T84" fmla="*/ 3012 w 5640"/>
                <a:gd name="T85" fmla="*/ 2853 h 2948"/>
                <a:gd name="T86" fmla="*/ 3758 w 5640"/>
                <a:gd name="T87" fmla="*/ 2808 h 2948"/>
                <a:gd name="T88" fmla="*/ 4645 w 5640"/>
                <a:gd name="T89" fmla="*/ 2645 h 2948"/>
                <a:gd name="T90" fmla="*/ 5014 w 5640"/>
                <a:gd name="T91" fmla="*/ 2325 h 2948"/>
                <a:gd name="T92" fmla="*/ 5168 w 5640"/>
                <a:gd name="T93" fmla="*/ 2192 h 2948"/>
                <a:gd name="T94" fmla="*/ 4608 w 5640"/>
                <a:gd name="T95" fmla="*/ 2075 h 2948"/>
                <a:gd name="T96" fmla="*/ 4998 w 5640"/>
                <a:gd name="T97" fmla="*/ 1347 h 2948"/>
                <a:gd name="T98" fmla="*/ 5129 w 5640"/>
                <a:gd name="T99" fmla="*/ 985 h 2948"/>
                <a:gd name="T100" fmla="*/ 983 w 5640"/>
                <a:gd name="T101" fmla="*/ 852 h 2948"/>
                <a:gd name="T102" fmla="*/ 3415 w 5640"/>
                <a:gd name="T103" fmla="*/ 2640 h 2948"/>
                <a:gd name="T104" fmla="*/ 5546 w 5640"/>
                <a:gd name="T105" fmla="*/ 2160 h 2948"/>
                <a:gd name="T106" fmla="*/ 5467 w 5640"/>
                <a:gd name="T107" fmla="*/ 2491 h 2948"/>
                <a:gd name="T108" fmla="*/ 2517 w 5640"/>
                <a:gd name="T109" fmla="*/ 985 h 2948"/>
                <a:gd name="T110" fmla="*/ 5633 w 5640"/>
                <a:gd name="T111" fmla="*/ 1116 h 2948"/>
                <a:gd name="T112" fmla="*/ 2549 w 5640"/>
                <a:gd name="T113" fmla="*/ 278 h 2948"/>
                <a:gd name="T114" fmla="*/ 2393 w 5640"/>
                <a:gd name="T115" fmla="*/ 223 h 2948"/>
                <a:gd name="T116" fmla="*/ 347 w 5640"/>
                <a:gd name="T117" fmla="*/ 881 h 2948"/>
                <a:gd name="T118" fmla="*/ 2453 w 5640"/>
                <a:gd name="T119" fmla="*/ 315 h 2948"/>
                <a:gd name="T120" fmla="*/ 2238 w 5640"/>
                <a:gd name="T121" fmla="*/ 709 h 2948"/>
                <a:gd name="T122" fmla="*/ 2123 w 5640"/>
                <a:gd name="T123" fmla="*/ 716 h 2948"/>
                <a:gd name="T124" fmla="*/ 99 w 5640"/>
                <a:gd name="T125" fmla="*/ 1779 h 2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40" h="2948">
                  <a:moveTo>
                    <a:pt x="2740" y="790"/>
                  </a:moveTo>
                  <a:lnTo>
                    <a:pt x="2740" y="792"/>
                  </a:lnTo>
                  <a:lnTo>
                    <a:pt x="2736" y="801"/>
                  </a:lnTo>
                  <a:lnTo>
                    <a:pt x="2736" y="803"/>
                  </a:lnTo>
                  <a:lnTo>
                    <a:pt x="2736" y="804"/>
                  </a:lnTo>
                  <a:lnTo>
                    <a:pt x="2743" y="813"/>
                  </a:lnTo>
                  <a:lnTo>
                    <a:pt x="2747" y="817"/>
                  </a:lnTo>
                  <a:lnTo>
                    <a:pt x="2748" y="813"/>
                  </a:lnTo>
                  <a:lnTo>
                    <a:pt x="2757" y="806"/>
                  </a:lnTo>
                  <a:lnTo>
                    <a:pt x="2757" y="804"/>
                  </a:lnTo>
                  <a:lnTo>
                    <a:pt x="2757" y="804"/>
                  </a:lnTo>
                  <a:lnTo>
                    <a:pt x="2757" y="794"/>
                  </a:lnTo>
                  <a:lnTo>
                    <a:pt x="2757" y="792"/>
                  </a:lnTo>
                  <a:lnTo>
                    <a:pt x="2756" y="790"/>
                  </a:lnTo>
                  <a:lnTo>
                    <a:pt x="2743" y="790"/>
                  </a:lnTo>
                  <a:lnTo>
                    <a:pt x="2740" y="790"/>
                  </a:lnTo>
                  <a:close/>
                  <a:moveTo>
                    <a:pt x="2756" y="914"/>
                  </a:moveTo>
                  <a:lnTo>
                    <a:pt x="2756" y="925"/>
                  </a:lnTo>
                  <a:lnTo>
                    <a:pt x="2756" y="927"/>
                  </a:lnTo>
                  <a:lnTo>
                    <a:pt x="2757" y="928"/>
                  </a:lnTo>
                  <a:lnTo>
                    <a:pt x="2764" y="932"/>
                  </a:lnTo>
                  <a:lnTo>
                    <a:pt x="2768" y="936"/>
                  </a:lnTo>
                  <a:lnTo>
                    <a:pt x="2770" y="932"/>
                  </a:lnTo>
                  <a:lnTo>
                    <a:pt x="2773" y="923"/>
                  </a:lnTo>
                  <a:lnTo>
                    <a:pt x="2775" y="921"/>
                  </a:lnTo>
                  <a:lnTo>
                    <a:pt x="2771" y="920"/>
                  </a:lnTo>
                  <a:lnTo>
                    <a:pt x="2761" y="912"/>
                  </a:lnTo>
                  <a:lnTo>
                    <a:pt x="2756" y="909"/>
                  </a:lnTo>
                  <a:lnTo>
                    <a:pt x="2756" y="914"/>
                  </a:lnTo>
                  <a:close/>
                  <a:moveTo>
                    <a:pt x="2747" y="944"/>
                  </a:moveTo>
                  <a:lnTo>
                    <a:pt x="2743" y="941"/>
                  </a:lnTo>
                  <a:lnTo>
                    <a:pt x="2741" y="946"/>
                  </a:lnTo>
                  <a:lnTo>
                    <a:pt x="2738" y="959"/>
                  </a:lnTo>
                  <a:lnTo>
                    <a:pt x="2736" y="962"/>
                  </a:lnTo>
                  <a:lnTo>
                    <a:pt x="2738" y="962"/>
                  </a:lnTo>
                  <a:lnTo>
                    <a:pt x="2745" y="967"/>
                  </a:lnTo>
                  <a:lnTo>
                    <a:pt x="2748" y="971"/>
                  </a:lnTo>
                  <a:lnTo>
                    <a:pt x="2750" y="967"/>
                  </a:lnTo>
                  <a:lnTo>
                    <a:pt x="2756" y="959"/>
                  </a:lnTo>
                  <a:lnTo>
                    <a:pt x="2756" y="955"/>
                  </a:lnTo>
                  <a:lnTo>
                    <a:pt x="2756" y="953"/>
                  </a:lnTo>
                  <a:lnTo>
                    <a:pt x="2747" y="944"/>
                  </a:lnTo>
                  <a:close/>
                  <a:moveTo>
                    <a:pt x="2768" y="907"/>
                  </a:moveTo>
                  <a:lnTo>
                    <a:pt x="2770" y="909"/>
                  </a:lnTo>
                  <a:lnTo>
                    <a:pt x="2770" y="909"/>
                  </a:lnTo>
                  <a:lnTo>
                    <a:pt x="2779" y="914"/>
                  </a:lnTo>
                  <a:lnTo>
                    <a:pt x="2780" y="918"/>
                  </a:lnTo>
                  <a:lnTo>
                    <a:pt x="2782" y="914"/>
                  </a:lnTo>
                  <a:lnTo>
                    <a:pt x="2791" y="904"/>
                  </a:lnTo>
                  <a:lnTo>
                    <a:pt x="2793" y="900"/>
                  </a:lnTo>
                  <a:lnTo>
                    <a:pt x="2789" y="898"/>
                  </a:lnTo>
                  <a:lnTo>
                    <a:pt x="2777" y="889"/>
                  </a:lnTo>
                  <a:lnTo>
                    <a:pt x="2775" y="888"/>
                  </a:lnTo>
                  <a:lnTo>
                    <a:pt x="2773" y="889"/>
                  </a:lnTo>
                  <a:lnTo>
                    <a:pt x="2766" y="895"/>
                  </a:lnTo>
                  <a:lnTo>
                    <a:pt x="2764" y="897"/>
                  </a:lnTo>
                  <a:lnTo>
                    <a:pt x="2764" y="898"/>
                  </a:lnTo>
                  <a:lnTo>
                    <a:pt x="2768" y="907"/>
                  </a:lnTo>
                  <a:close/>
                  <a:moveTo>
                    <a:pt x="2885" y="716"/>
                  </a:moveTo>
                  <a:lnTo>
                    <a:pt x="2885" y="718"/>
                  </a:lnTo>
                  <a:lnTo>
                    <a:pt x="2886" y="718"/>
                  </a:lnTo>
                  <a:lnTo>
                    <a:pt x="2902" y="728"/>
                  </a:lnTo>
                  <a:lnTo>
                    <a:pt x="2908" y="730"/>
                  </a:lnTo>
                  <a:lnTo>
                    <a:pt x="2908" y="725"/>
                  </a:lnTo>
                  <a:lnTo>
                    <a:pt x="2909" y="712"/>
                  </a:lnTo>
                  <a:lnTo>
                    <a:pt x="2909" y="711"/>
                  </a:lnTo>
                  <a:lnTo>
                    <a:pt x="2908" y="709"/>
                  </a:lnTo>
                  <a:lnTo>
                    <a:pt x="2897" y="696"/>
                  </a:lnTo>
                  <a:lnTo>
                    <a:pt x="2895" y="693"/>
                  </a:lnTo>
                  <a:lnTo>
                    <a:pt x="2892" y="696"/>
                  </a:lnTo>
                  <a:lnTo>
                    <a:pt x="2885" y="703"/>
                  </a:lnTo>
                  <a:lnTo>
                    <a:pt x="2883" y="703"/>
                  </a:lnTo>
                  <a:lnTo>
                    <a:pt x="2883" y="705"/>
                  </a:lnTo>
                  <a:lnTo>
                    <a:pt x="2885" y="716"/>
                  </a:lnTo>
                  <a:close/>
                  <a:moveTo>
                    <a:pt x="2787" y="381"/>
                  </a:moveTo>
                  <a:lnTo>
                    <a:pt x="2787" y="383"/>
                  </a:lnTo>
                  <a:lnTo>
                    <a:pt x="2789" y="385"/>
                  </a:lnTo>
                  <a:lnTo>
                    <a:pt x="2805" y="388"/>
                  </a:lnTo>
                  <a:lnTo>
                    <a:pt x="2805" y="388"/>
                  </a:lnTo>
                  <a:lnTo>
                    <a:pt x="2807" y="388"/>
                  </a:lnTo>
                  <a:lnTo>
                    <a:pt x="2823" y="385"/>
                  </a:lnTo>
                  <a:lnTo>
                    <a:pt x="2826" y="383"/>
                  </a:lnTo>
                  <a:lnTo>
                    <a:pt x="2824" y="379"/>
                  </a:lnTo>
                  <a:lnTo>
                    <a:pt x="2816" y="358"/>
                  </a:lnTo>
                  <a:lnTo>
                    <a:pt x="2816" y="358"/>
                  </a:lnTo>
                  <a:lnTo>
                    <a:pt x="2814" y="358"/>
                  </a:lnTo>
                  <a:lnTo>
                    <a:pt x="2803" y="347"/>
                  </a:lnTo>
                  <a:lnTo>
                    <a:pt x="2800" y="346"/>
                  </a:lnTo>
                  <a:lnTo>
                    <a:pt x="2798" y="347"/>
                  </a:lnTo>
                  <a:lnTo>
                    <a:pt x="2789" y="356"/>
                  </a:lnTo>
                  <a:lnTo>
                    <a:pt x="2789" y="356"/>
                  </a:lnTo>
                  <a:lnTo>
                    <a:pt x="2789" y="358"/>
                  </a:lnTo>
                  <a:lnTo>
                    <a:pt x="2787" y="372"/>
                  </a:lnTo>
                  <a:lnTo>
                    <a:pt x="2787" y="372"/>
                  </a:lnTo>
                  <a:lnTo>
                    <a:pt x="2787" y="372"/>
                  </a:lnTo>
                  <a:lnTo>
                    <a:pt x="2787" y="381"/>
                  </a:lnTo>
                  <a:close/>
                  <a:moveTo>
                    <a:pt x="2641" y="875"/>
                  </a:moveTo>
                  <a:lnTo>
                    <a:pt x="2641" y="877"/>
                  </a:lnTo>
                  <a:lnTo>
                    <a:pt x="2637" y="886"/>
                  </a:lnTo>
                  <a:lnTo>
                    <a:pt x="2637" y="888"/>
                  </a:lnTo>
                  <a:lnTo>
                    <a:pt x="2639" y="889"/>
                  </a:lnTo>
                  <a:lnTo>
                    <a:pt x="2646" y="900"/>
                  </a:lnTo>
                  <a:lnTo>
                    <a:pt x="2650" y="904"/>
                  </a:lnTo>
                  <a:lnTo>
                    <a:pt x="2651" y="900"/>
                  </a:lnTo>
                  <a:lnTo>
                    <a:pt x="2660" y="891"/>
                  </a:lnTo>
                  <a:lnTo>
                    <a:pt x="2662" y="889"/>
                  </a:lnTo>
                  <a:lnTo>
                    <a:pt x="2662" y="888"/>
                  </a:lnTo>
                  <a:lnTo>
                    <a:pt x="2657" y="874"/>
                  </a:lnTo>
                  <a:lnTo>
                    <a:pt x="2657" y="870"/>
                  </a:lnTo>
                  <a:lnTo>
                    <a:pt x="2653" y="872"/>
                  </a:lnTo>
                  <a:lnTo>
                    <a:pt x="2642" y="875"/>
                  </a:lnTo>
                  <a:lnTo>
                    <a:pt x="2641" y="875"/>
                  </a:lnTo>
                  <a:close/>
                  <a:moveTo>
                    <a:pt x="2625" y="1003"/>
                  </a:moveTo>
                  <a:lnTo>
                    <a:pt x="2623" y="1001"/>
                  </a:lnTo>
                  <a:lnTo>
                    <a:pt x="2611" y="996"/>
                  </a:lnTo>
                  <a:lnTo>
                    <a:pt x="2609" y="994"/>
                  </a:lnTo>
                  <a:lnTo>
                    <a:pt x="2607" y="998"/>
                  </a:lnTo>
                  <a:lnTo>
                    <a:pt x="2595" y="1015"/>
                  </a:lnTo>
                  <a:lnTo>
                    <a:pt x="2593" y="1017"/>
                  </a:lnTo>
                  <a:lnTo>
                    <a:pt x="2595" y="1021"/>
                  </a:lnTo>
                  <a:lnTo>
                    <a:pt x="2611" y="1040"/>
                  </a:lnTo>
                  <a:lnTo>
                    <a:pt x="2612" y="1042"/>
                  </a:lnTo>
                  <a:lnTo>
                    <a:pt x="2614" y="1042"/>
                  </a:lnTo>
                  <a:lnTo>
                    <a:pt x="2625" y="1037"/>
                  </a:lnTo>
                  <a:lnTo>
                    <a:pt x="2628" y="1035"/>
                  </a:lnTo>
                  <a:lnTo>
                    <a:pt x="2628" y="1033"/>
                  </a:lnTo>
                  <a:lnTo>
                    <a:pt x="2625" y="1005"/>
                  </a:lnTo>
                  <a:lnTo>
                    <a:pt x="2625" y="1003"/>
                  </a:lnTo>
                  <a:close/>
                  <a:moveTo>
                    <a:pt x="2589" y="338"/>
                  </a:moveTo>
                  <a:lnTo>
                    <a:pt x="2589" y="337"/>
                  </a:lnTo>
                  <a:lnTo>
                    <a:pt x="2584" y="319"/>
                  </a:lnTo>
                  <a:lnTo>
                    <a:pt x="2582" y="317"/>
                  </a:lnTo>
                  <a:lnTo>
                    <a:pt x="2582" y="317"/>
                  </a:lnTo>
                  <a:lnTo>
                    <a:pt x="2561" y="308"/>
                  </a:lnTo>
                  <a:lnTo>
                    <a:pt x="2559" y="308"/>
                  </a:lnTo>
                  <a:lnTo>
                    <a:pt x="2558" y="308"/>
                  </a:lnTo>
                  <a:lnTo>
                    <a:pt x="2540" y="324"/>
                  </a:lnTo>
                  <a:lnTo>
                    <a:pt x="2538" y="324"/>
                  </a:lnTo>
                  <a:lnTo>
                    <a:pt x="2538" y="326"/>
                  </a:lnTo>
                  <a:lnTo>
                    <a:pt x="2538" y="338"/>
                  </a:lnTo>
                  <a:lnTo>
                    <a:pt x="2538" y="340"/>
                  </a:lnTo>
                  <a:lnTo>
                    <a:pt x="2538" y="342"/>
                  </a:lnTo>
                  <a:lnTo>
                    <a:pt x="2554" y="354"/>
                  </a:lnTo>
                  <a:lnTo>
                    <a:pt x="2556" y="356"/>
                  </a:lnTo>
                  <a:lnTo>
                    <a:pt x="2558" y="356"/>
                  </a:lnTo>
                  <a:lnTo>
                    <a:pt x="2588" y="340"/>
                  </a:lnTo>
                  <a:lnTo>
                    <a:pt x="2589" y="338"/>
                  </a:lnTo>
                  <a:close/>
                  <a:moveTo>
                    <a:pt x="2572" y="1021"/>
                  </a:moveTo>
                  <a:lnTo>
                    <a:pt x="2568" y="1024"/>
                  </a:lnTo>
                  <a:lnTo>
                    <a:pt x="2551" y="1033"/>
                  </a:lnTo>
                  <a:lnTo>
                    <a:pt x="2549" y="1035"/>
                  </a:lnTo>
                  <a:lnTo>
                    <a:pt x="2549" y="1035"/>
                  </a:lnTo>
                  <a:lnTo>
                    <a:pt x="2543" y="1045"/>
                  </a:lnTo>
                  <a:lnTo>
                    <a:pt x="2542" y="1049"/>
                  </a:lnTo>
                  <a:lnTo>
                    <a:pt x="2545" y="1051"/>
                  </a:lnTo>
                  <a:lnTo>
                    <a:pt x="2559" y="1056"/>
                  </a:lnTo>
                  <a:lnTo>
                    <a:pt x="2561" y="1056"/>
                  </a:lnTo>
                  <a:lnTo>
                    <a:pt x="2561" y="1056"/>
                  </a:lnTo>
                  <a:lnTo>
                    <a:pt x="2577" y="1052"/>
                  </a:lnTo>
                  <a:lnTo>
                    <a:pt x="2581" y="1052"/>
                  </a:lnTo>
                  <a:lnTo>
                    <a:pt x="2581" y="1049"/>
                  </a:lnTo>
                  <a:lnTo>
                    <a:pt x="2574" y="1026"/>
                  </a:lnTo>
                  <a:lnTo>
                    <a:pt x="2572" y="1021"/>
                  </a:lnTo>
                  <a:close/>
                  <a:moveTo>
                    <a:pt x="2598" y="324"/>
                  </a:moveTo>
                  <a:lnTo>
                    <a:pt x="2596" y="326"/>
                  </a:lnTo>
                  <a:lnTo>
                    <a:pt x="2593" y="333"/>
                  </a:lnTo>
                  <a:lnTo>
                    <a:pt x="2593" y="335"/>
                  </a:lnTo>
                  <a:lnTo>
                    <a:pt x="2593" y="337"/>
                  </a:lnTo>
                  <a:lnTo>
                    <a:pt x="2596" y="353"/>
                  </a:lnTo>
                  <a:lnTo>
                    <a:pt x="2596" y="354"/>
                  </a:lnTo>
                  <a:lnTo>
                    <a:pt x="2600" y="354"/>
                  </a:lnTo>
                  <a:lnTo>
                    <a:pt x="2630" y="354"/>
                  </a:lnTo>
                  <a:lnTo>
                    <a:pt x="2632" y="354"/>
                  </a:lnTo>
                  <a:lnTo>
                    <a:pt x="2632" y="353"/>
                  </a:lnTo>
                  <a:lnTo>
                    <a:pt x="2644" y="331"/>
                  </a:lnTo>
                  <a:lnTo>
                    <a:pt x="2646" y="330"/>
                  </a:lnTo>
                  <a:lnTo>
                    <a:pt x="2644" y="328"/>
                  </a:lnTo>
                  <a:lnTo>
                    <a:pt x="2635" y="312"/>
                  </a:lnTo>
                  <a:lnTo>
                    <a:pt x="2632" y="308"/>
                  </a:lnTo>
                  <a:lnTo>
                    <a:pt x="2628" y="312"/>
                  </a:lnTo>
                  <a:lnTo>
                    <a:pt x="2618" y="328"/>
                  </a:lnTo>
                  <a:lnTo>
                    <a:pt x="2600" y="324"/>
                  </a:lnTo>
                  <a:lnTo>
                    <a:pt x="2598" y="324"/>
                  </a:lnTo>
                  <a:close/>
                  <a:moveTo>
                    <a:pt x="2711" y="842"/>
                  </a:moveTo>
                  <a:lnTo>
                    <a:pt x="2711" y="843"/>
                  </a:lnTo>
                  <a:lnTo>
                    <a:pt x="2711" y="843"/>
                  </a:lnTo>
                  <a:lnTo>
                    <a:pt x="2722" y="849"/>
                  </a:lnTo>
                  <a:lnTo>
                    <a:pt x="2724" y="850"/>
                  </a:lnTo>
                  <a:lnTo>
                    <a:pt x="2726" y="849"/>
                  </a:lnTo>
                  <a:lnTo>
                    <a:pt x="2738" y="842"/>
                  </a:lnTo>
                  <a:lnTo>
                    <a:pt x="2741" y="840"/>
                  </a:lnTo>
                  <a:lnTo>
                    <a:pt x="2740" y="836"/>
                  </a:lnTo>
                  <a:lnTo>
                    <a:pt x="2733" y="824"/>
                  </a:lnTo>
                  <a:lnTo>
                    <a:pt x="2731" y="822"/>
                  </a:lnTo>
                  <a:lnTo>
                    <a:pt x="2729" y="822"/>
                  </a:lnTo>
                  <a:lnTo>
                    <a:pt x="2718" y="819"/>
                  </a:lnTo>
                  <a:lnTo>
                    <a:pt x="2717" y="819"/>
                  </a:lnTo>
                  <a:lnTo>
                    <a:pt x="2715" y="819"/>
                  </a:lnTo>
                  <a:lnTo>
                    <a:pt x="2704" y="829"/>
                  </a:lnTo>
                  <a:lnTo>
                    <a:pt x="2703" y="831"/>
                  </a:lnTo>
                  <a:lnTo>
                    <a:pt x="2704" y="833"/>
                  </a:lnTo>
                  <a:lnTo>
                    <a:pt x="2711" y="842"/>
                  </a:lnTo>
                  <a:close/>
                  <a:moveTo>
                    <a:pt x="2727" y="489"/>
                  </a:moveTo>
                  <a:lnTo>
                    <a:pt x="2729" y="491"/>
                  </a:lnTo>
                  <a:lnTo>
                    <a:pt x="2731" y="491"/>
                  </a:lnTo>
                  <a:lnTo>
                    <a:pt x="2747" y="491"/>
                  </a:lnTo>
                  <a:lnTo>
                    <a:pt x="2750" y="491"/>
                  </a:lnTo>
                  <a:lnTo>
                    <a:pt x="2748" y="487"/>
                  </a:lnTo>
                  <a:lnTo>
                    <a:pt x="2748" y="473"/>
                  </a:lnTo>
                  <a:lnTo>
                    <a:pt x="2748" y="471"/>
                  </a:lnTo>
                  <a:lnTo>
                    <a:pt x="2748" y="471"/>
                  </a:lnTo>
                  <a:lnTo>
                    <a:pt x="2738" y="457"/>
                  </a:lnTo>
                  <a:lnTo>
                    <a:pt x="2736" y="455"/>
                  </a:lnTo>
                  <a:lnTo>
                    <a:pt x="2733" y="455"/>
                  </a:lnTo>
                  <a:lnTo>
                    <a:pt x="2720" y="462"/>
                  </a:lnTo>
                  <a:lnTo>
                    <a:pt x="2718" y="462"/>
                  </a:lnTo>
                  <a:lnTo>
                    <a:pt x="2718" y="464"/>
                  </a:lnTo>
                  <a:lnTo>
                    <a:pt x="2715" y="475"/>
                  </a:lnTo>
                  <a:lnTo>
                    <a:pt x="2715" y="477"/>
                  </a:lnTo>
                  <a:lnTo>
                    <a:pt x="2717" y="478"/>
                  </a:lnTo>
                  <a:lnTo>
                    <a:pt x="2727" y="489"/>
                  </a:lnTo>
                  <a:close/>
                  <a:moveTo>
                    <a:pt x="2731" y="932"/>
                  </a:moveTo>
                  <a:lnTo>
                    <a:pt x="2729" y="932"/>
                  </a:lnTo>
                  <a:lnTo>
                    <a:pt x="2717" y="928"/>
                  </a:lnTo>
                  <a:lnTo>
                    <a:pt x="2715" y="928"/>
                  </a:lnTo>
                  <a:lnTo>
                    <a:pt x="2713" y="930"/>
                  </a:lnTo>
                  <a:lnTo>
                    <a:pt x="2706" y="943"/>
                  </a:lnTo>
                  <a:lnTo>
                    <a:pt x="2704" y="946"/>
                  </a:lnTo>
                  <a:lnTo>
                    <a:pt x="2708" y="948"/>
                  </a:lnTo>
                  <a:lnTo>
                    <a:pt x="2720" y="959"/>
                  </a:lnTo>
                  <a:lnTo>
                    <a:pt x="2722" y="962"/>
                  </a:lnTo>
                  <a:lnTo>
                    <a:pt x="2733" y="950"/>
                  </a:lnTo>
                  <a:lnTo>
                    <a:pt x="2734" y="950"/>
                  </a:lnTo>
                  <a:lnTo>
                    <a:pt x="2734" y="948"/>
                  </a:lnTo>
                  <a:lnTo>
                    <a:pt x="2731" y="934"/>
                  </a:lnTo>
                  <a:lnTo>
                    <a:pt x="2731" y="932"/>
                  </a:lnTo>
                  <a:close/>
                  <a:moveTo>
                    <a:pt x="2630" y="285"/>
                  </a:moveTo>
                  <a:lnTo>
                    <a:pt x="2632" y="289"/>
                  </a:lnTo>
                  <a:lnTo>
                    <a:pt x="2635" y="287"/>
                  </a:lnTo>
                  <a:lnTo>
                    <a:pt x="2648" y="284"/>
                  </a:lnTo>
                  <a:lnTo>
                    <a:pt x="2651" y="282"/>
                  </a:lnTo>
                  <a:lnTo>
                    <a:pt x="2650" y="278"/>
                  </a:lnTo>
                  <a:lnTo>
                    <a:pt x="2644" y="262"/>
                  </a:lnTo>
                  <a:lnTo>
                    <a:pt x="2644" y="257"/>
                  </a:lnTo>
                  <a:lnTo>
                    <a:pt x="2641" y="260"/>
                  </a:lnTo>
                  <a:lnTo>
                    <a:pt x="2628" y="268"/>
                  </a:lnTo>
                  <a:lnTo>
                    <a:pt x="2625" y="269"/>
                  </a:lnTo>
                  <a:lnTo>
                    <a:pt x="2627" y="271"/>
                  </a:lnTo>
                  <a:lnTo>
                    <a:pt x="2630" y="285"/>
                  </a:lnTo>
                  <a:close/>
                  <a:moveTo>
                    <a:pt x="3065" y="484"/>
                  </a:moveTo>
                  <a:lnTo>
                    <a:pt x="3063" y="496"/>
                  </a:lnTo>
                  <a:lnTo>
                    <a:pt x="3056" y="498"/>
                  </a:lnTo>
                  <a:lnTo>
                    <a:pt x="3049" y="470"/>
                  </a:lnTo>
                  <a:lnTo>
                    <a:pt x="3049" y="466"/>
                  </a:lnTo>
                  <a:lnTo>
                    <a:pt x="3045" y="468"/>
                  </a:lnTo>
                  <a:lnTo>
                    <a:pt x="3001" y="491"/>
                  </a:lnTo>
                  <a:lnTo>
                    <a:pt x="2999" y="491"/>
                  </a:lnTo>
                  <a:lnTo>
                    <a:pt x="2999" y="493"/>
                  </a:lnTo>
                  <a:lnTo>
                    <a:pt x="2984" y="532"/>
                  </a:lnTo>
                  <a:lnTo>
                    <a:pt x="2982" y="532"/>
                  </a:lnTo>
                  <a:lnTo>
                    <a:pt x="2982" y="533"/>
                  </a:lnTo>
                  <a:lnTo>
                    <a:pt x="2982" y="546"/>
                  </a:lnTo>
                  <a:lnTo>
                    <a:pt x="2982" y="548"/>
                  </a:lnTo>
                  <a:lnTo>
                    <a:pt x="2984" y="549"/>
                  </a:lnTo>
                  <a:lnTo>
                    <a:pt x="2999" y="556"/>
                  </a:lnTo>
                  <a:lnTo>
                    <a:pt x="3029" y="581"/>
                  </a:lnTo>
                  <a:lnTo>
                    <a:pt x="3029" y="581"/>
                  </a:lnTo>
                  <a:lnTo>
                    <a:pt x="3029" y="581"/>
                  </a:lnTo>
                  <a:lnTo>
                    <a:pt x="3063" y="604"/>
                  </a:lnTo>
                  <a:lnTo>
                    <a:pt x="3063" y="604"/>
                  </a:lnTo>
                  <a:lnTo>
                    <a:pt x="3067" y="604"/>
                  </a:lnTo>
                  <a:lnTo>
                    <a:pt x="3083" y="595"/>
                  </a:lnTo>
                  <a:lnTo>
                    <a:pt x="3084" y="595"/>
                  </a:lnTo>
                  <a:lnTo>
                    <a:pt x="3084" y="594"/>
                  </a:lnTo>
                  <a:lnTo>
                    <a:pt x="3088" y="571"/>
                  </a:lnTo>
                  <a:lnTo>
                    <a:pt x="3088" y="569"/>
                  </a:lnTo>
                  <a:lnTo>
                    <a:pt x="3086" y="567"/>
                  </a:lnTo>
                  <a:lnTo>
                    <a:pt x="3075" y="555"/>
                  </a:lnTo>
                  <a:lnTo>
                    <a:pt x="3090" y="532"/>
                  </a:lnTo>
                  <a:lnTo>
                    <a:pt x="3090" y="532"/>
                  </a:lnTo>
                  <a:lnTo>
                    <a:pt x="3090" y="532"/>
                  </a:lnTo>
                  <a:lnTo>
                    <a:pt x="3091" y="505"/>
                  </a:lnTo>
                  <a:lnTo>
                    <a:pt x="3091" y="503"/>
                  </a:lnTo>
                  <a:lnTo>
                    <a:pt x="3090" y="501"/>
                  </a:lnTo>
                  <a:lnTo>
                    <a:pt x="3070" y="482"/>
                  </a:lnTo>
                  <a:lnTo>
                    <a:pt x="3065" y="478"/>
                  </a:lnTo>
                  <a:lnTo>
                    <a:pt x="3065" y="484"/>
                  </a:lnTo>
                  <a:close/>
                  <a:moveTo>
                    <a:pt x="3876" y="771"/>
                  </a:moveTo>
                  <a:lnTo>
                    <a:pt x="3872" y="769"/>
                  </a:lnTo>
                  <a:lnTo>
                    <a:pt x="3837" y="765"/>
                  </a:lnTo>
                  <a:lnTo>
                    <a:pt x="3832" y="764"/>
                  </a:lnTo>
                  <a:lnTo>
                    <a:pt x="3834" y="769"/>
                  </a:lnTo>
                  <a:lnTo>
                    <a:pt x="3841" y="787"/>
                  </a:lnTo>
                  <a:lnTo>
                    <a:pt x="3841" y="787"/>
                  </a:lnTo>
                  <a:lnTo>
                    <a:pt x="3842" y="788"/>
                  </a:lnTo>
                  <a:lnTo>
                    <a:pt x="3858" y="797"/>
                  </a:lnTo>
                  <a:lnTo>
                    <a:pt x="3860" y="799"/>
                  </a:lnTo>
                  <a:lnTo>
                    <a:pt x="3862" y="799"/>
                  </a:lnTo>
                  <a:lnTo>
                    <a:pt x="3876" y="794"/>
                  </a:lnTo>
                  <a:lnTo>
                    <a:pt x="3878" y="794"/>
                  </a:lnTo>
                  <a:lnTo>
                    <a:pt x="3878" y="790"/>
                  </a:lnTo>
                  <a:lnTo>
                    <a:pt x="3876" y="773"/>
                  </a:lnTo>
                  <a:lnTo>
                    <a:pt x="3876" y="771"/>
                  </a:lnTo>
                  <a:close/>
                  <a:moveTo>
                    <a:pt x="3957" y="459"/>
                  </a:moveTo>
                  <a:lnTo>
                    <a:pt x="3959" y="459"/>
                  </a:lnTo>
                  <a:lnTo>
                    <a:pt x="3961" y="455"/>
                  </a:lnTo>
                  <a:lnTo>
                    <a:pt x="3966" y="441"/>
                  </a:lnTo>
                  <a:lnTo>
                    <a:pt x="3968" y="438"/>
                  </a:lnTo>
                  <a:lnTo>
                    <a:pt x="3964" y="436"/>
                  </a:lnTo>
                  <a:lnTo>
                    <a:pt x="3948" y="431"/>
                  </a:lnTo>
                  <a:lnTo>
                    <a:pt x="3945" y="431"/>
                  </a:lnTo>
                  <a:lnTo>
                    <a:pt x="3945" y="434"/>
                  </a:lnTo>
                  <a:lnTo>
                    <a:pt x="3940" y="450"/>
                  </a:lnTo>
                  <a:lnTo>
                    <a:pt x="3940" y="454"/>
                  </a:lnTo>
                  <a:lnTo>
                    <a:pt x="3943" y="455"/>
                  </a:lnTo>
                  <a:lnTo>
                    <a:pt x="3957" y="459"/>
                  </a:lnTo>
                  <a:close/>
                  <a:moveTo>
                    <a:pt x="2941" y="500"/>
                  </a:moveTo>
                  <a:lnTo>
                    <a:pt x="2941" y="501"/>
                  </a:lnTo>
                  <a:lnTo>
                    <a:pt x="2941" y="501"/>
                  </a:lnTo>
                  <a:lnTo>
                    <a:pt x="2966" y="519"/>
                  </a:lnTo>
                  <a:lnTo>
                    <a:pt x="2968" y="519"/>
                  </a:lnTo>
                  <a:lnTo>
                    <a:pt x="2969" y="519"/>
                  </a:lnTo>
                  <a:lnTo>
                    <a:pt x="2987" y="509"/>
                  </a:lnTo>
                  <a:lnTo>
                    <a:pt x="2987" y="509"/>
                  </a:lnTo>
                  <a:lnTo>
                    <a:pt x="2989" y="507"/>
                  </a:lnTo>
                  <a:lnTo>
                    <a:pt x="2992" y="491"/>
                  </a:lnTo>
                  <a:lnTo>
                    <a:pt x="2994" y="487"/>
                  </a:lnTo>
                  <a:lnTo>
                    <a:pt x="2994" y="487"/>
                  </a:lnTo>
                  <a:lnTo>
                    <a:pt x="2996" y="487"/>
                  </a:lnTo>
                  <a:lnTo>
                    <a:pt x="3044" y="466"/>
                  </a:lnTo>
                  <a:lnTo>
                    <a:pt x="3045" y="464"/>
                  </a:lnTo>
                  <a:lnTo>
                    <a:pt x="3045" y="447"/>
                  </a:lnTo>
                  <a:lnTo>
                    <a:pt x="3063" y="438"/>
                  </a:lnTo>
                  <a:lnTo>
                    <a:pt x="3067" y="436"/>
                  </a:lnTo>
                  <a:lnTo>
                    <a:pt x="3065" y="432"/>
                  </a:lnTo>
                  <a:lnTo>
                    <a:pt x="3058" y="418"/>
                  </a:lnTo>
                  <a:lnTo>
                    <a:pt x="3045" y="386"/>
                  </a:lnTo>
                  <a:lnTo>
                    <a:pt x="3045" y="385"/>
                  </a:lnTo>
                  <a:lnTo>
                    <a:pt x="3045" y="385"/>
                  </a:lnTo>
                  <a:lnTo>
                    <a:pt x="3024" y="365"/>
                  </a:lnTo>
                  <a:lnTo>
                    <a:pt x="3022" y="363"/>
                  </a:lnTo>
                  <a:lnTo>
                    <a:pt x="3019" y="367"/>
                  </a:lnTo>
                  <a:lnTo>
                    <a:pt x="3001" y="385"/>
                  </a:lnTo>
                  <a:lnTo>
                    <a:pt x="2984" y="397"/>
                  </a:lnTo>
                  <a:lnTo>
                    <a:pt x="2982" y="397"/>
                  </a:lnTo>
                  <a:lnTo>
                    <a:pt x="2982" y="400"/>
                  </a:lnTo>
                  <a:lnTo>
                    <a:pt x="2987" y="420"/>
                  </a:lnTo>
                  <a:lnTo>
                    <a:pt x="2968" y="445"/>
                  </a:lnTo>
                  <a:lnTo>
                    <a:pt x="2968" y="447"/>
                  </a:lnTo>
                  <a:lnTo>
                    <a:pt x="2968" y="464"/>
                  </a:lnTo>
                  <a:lnTo>
                    <a:pt x="2969" y="464"/>
                  </a:lnTo>
                  <a:lnTo>
                    <a:pt x="2992" y="486"/>
                  </a:lnTo>
                  <a:lnTo>
                    <a:pt x="2992" y="487"/>
                  </a:lnTo>
                  <a:lnTo>
                    <a:pt x="2991" y="486"/>
                  </a:lnTo>
                  <a:lnTo>
                    <a:pt x="2955" y="471"/>
                  </a:lnTo>
                  <a:lnTo>
                    <a:pt x="2953" y="471"/>
                  </a:lnTo>
                  <a:lnTo>
                    <a:pt x="2952" y="471"/>
                  </a:lnTo>
                  <a:lnTo>
                    <a:pt x="2938" y="480"/>
                  </a:lnTo>
                  <a:lnTo>
                    <a:pt x="2936" y="480"/>
                  </a:lnTo>
                  <a:lnTo>
                    <a:pt x="2936" y="484"/>
                  </a:lnTo>
                  <a:lnTo>
                    <a:pt x="2941" y="500"/>
                  </a:lnTo>
                  <a:close/>
                  <a:moveTo>
                    <a:pt x="3940" y="695"/>
                  </a:moveTo>
                  <a:lnTo>
                    <a:pt x="3938" y="698"/>
                  </a:lnTo>
                  <a:lnTo>
                    <a:pt x="3929" y="707"/>
                  </a:lnTo>
                  <a:lnTo>
                    <a:pt x="3927" y="709"/>
                  </a:lnTo>
                  <a:lnTo>
                    <a:pt x="3927" y="711"/>
                  </a:lnTo>
                  <a:lnTo>
                    <a:pt x="3934" y="739"/>
                  </a:lnTo>
                  <a:lnTo>
                    <a:pt x="3934" y="742"/>
                  </a:lnTo>
                  <a:lnTo>
                    <a:pt x="3956" y="742"/>
                  </a:lnTo>
                  <a:lnTo>
                    <a:pt x="3956" y="739"/>
                  </a:lnTo>
                  <a:lnTo>
                    <a:pt x="3959" y="712"/>
                  </a:lnTo>
                  <a:lnTo>
                    <a:pt x="3959" y="711"/>
                  </a:lnTo>
                  <a:lnTo>
                    <a:pt x="3957" y="711"/>
                  </a:lnTo>
                  <a:lnTo>
                    <a:pt x="3943" y="698"/>
                  </a:lnTo>
                  <a:lnTo>
                    <a:pt x="3940" y="695"/>
                  </a:lnTo>
                  <a:close/>
                  <a:moveTo>
                    <a:pt x="3961" y="732"/>
                  </a:moveTo>
                  <a:lnTo>
                    <a:pt x="3961" y="771"/>
                  </a:lnTo>
                  <a:lnTo>
                    <a:pt x="3964" y="769"/>
                  </a:lnTo>
                  <a:lnTo>
                    <a:pt x="4002" y="762"/>
                  </a:lnTo>
                  <a:lnTo>
                    <a:pt x="4002" y="762"/>
                  </a:lnTo>
                  <a:lnTo>
                    <a:pt x="4002" y="762"/>
                  </a:lnTo>
                  <a:lnTo>
                    <a:pt x="4035" y="744"/>
                  </a:lnTo>
                  <a:lnTo>
                    <a:pt x="4039" y="742"/>
                  </a:lnTo>
                  <a:lnTo>
                    <a:pt x="4037" y="739"/>
                  </a:lnTo>
                  <a:lnTo>
                    <a:pt x="4026" y="712"/>
                  </a:lnTo>
                  <a:lnTo>
                    <a:pt x="4024" y="711"/>
                  </a:lnTo>
                  <a:lnTo>
                    <a:pt x="4023" y="711"/>
                  </a:lnTo>
                  <a:lnTo>
                    <a:pt x="4002" y="707"/>
                  </a:lnTo>
                  <a:lnTo>
                    <a:pt x="3984" y="703"/>
                  </a:lnTo>
                  <a:lnTo>
                    <a:pt x="3982" y="703"/>
                  </a:lnTo>
                  <a:lnTo>
                    <a:pt x="3980" y="705"/>
                  </a:lnTo>
                  <a:lnTo>
                    <a:pt x="3968" y="723"/>
                  </a:lnTo>
                  <a:lnTo>
                    <a:pt x="3961" y="732"/>
                  </a:lnTo>
                  <a:lnTo>
                    <a:pt x="3961" y="732"/>
                  </a:lnTo>
                  <a:close/>
                  <a:moveTo>
                    <a:pt x="4710" y="193"/>
                  </a:moveTo>
                  <a:lnTo>
                    <a:pt x="4712" y="197"/>
                  </a:lnTo>
                  <a:lnTo>
                    <a:pt x="4716" y="193"/>
                  </a:lnTo>
                  <a:lnTo>
                    <a:pt x="4724" y="184"/>
                  </a:lnTo>
                  <a:lnTo>
                    <a:pt x="4724" y="184"/>
                  </a:lnTo>
                  <a:lnTo>
                    <a:pt x="4724" y="183"/>
                  </a:lnTo>
                  <a:lnTo>
                    <a:pt x="4735" y="129"/>
                  </a:lnTo>
                  <a:lnTo>
                    <a:pt x="4749" y="105"/>
                  </a:lnTo>
                  <a:lnTo>
                    <a:pt x="4749" y="101"/>
                  </a:lnTo>
                  <a:lnTo>
                    <a:pt x="4747" y="101"/>
                  </a:lnTo>
                  <a:lnTo>
                    <a:pt x="4733" y="80"/>
                  </a:lnTo>
                  <a:lnTo>
                    <a:pt x="4733" y="80"/>
                  </a:lnTo>
                  <a:lnTo>
                    <a:pt x="4731" y="80"/>
                  </a:lnTo>
                  <a:lnTo>
                    <a:pt x="4694" y="82"/>
                  </a:lnTo>
                  <a:lnTo>
                    <a:pt x="4693" y="82"/>
                  </a:lnTo>
                  <a:lnTo>
                    <a:pt x="4693" y="83"/>
                  </a:lnTo>
                  <a:lnTo>
                    <a:pt x="4670" y="117"/>
                  </a:lnTo>
                  <a:lnTo>
                    <a:pt x="4670" y="117"/>
                  </a:lnTo>
                  <a:lnTo>
                    <a:pt x="4670" y="145"/>
                  </a:lnTo>
                  <a:lnTo>
                    <a:pt x="4670" y="145"/>
                  </a:lnTo>
                  <a:lnTo>
                    <a:pt x="4710" y="193"/>
                  </a:lnTo>
                  <a:close/>
                  <a:moveTo>
                    <a:pt x="4470" y="610"/>
                  </a:moveTo>
                  <a:lnTo>
                    <a:pt x="4472" y="611"/>
                  </a:lnTo>
                  <a:lnTo>
                    <a:pt x="4473" y="610"/>
                  </a:lnTo>
                  <a:lnTo>
                    <a:pt x="4488" y="602"/>
                  </a:lnTo>
                  <a:lnTo>
                    <a:pt x="4489" y="601"/>
                  </a:lnTo>
                  <a:lnTo>
                    <a:pt x="4489" y="597"/>
                  </a:lnTo>
                  <a:lnTo>
                    <a:pt x="4484" y="581"/>
                  </a:lnTo>
                  <a:lnTo>
                    <a:pt x="4482" y="578"/>
                  </a:lnTo>
                  <a:lnTo>
                    <a:pt x="4480" y="579"/>
                  </a:lnTo>
                  <a:lnTo>
                    <a:pt x="4465" y="583"/>
                  </a:lnTo>
                  <a:lnTo>
                    <a:pt x="4463" y="583"/>
                  </a:lnTo>
                  <a:lnTo>
                    <a:pt x="4463" y="585"/>
                  </a:lnTo>
                  <a:lnTo>
                    <a:pt x="4457" y="597"/>
                  </a:lnTo>
                  <a:lnTo>
                    <a:pt x="4456" y="601"/>
                  </a:lnTo>
                  <a:lnTo>
                    <a:pt x="4459" y="602"/>
                  </a:lnTo>
                  <a:lnTo>
                    <a:pt x="4470" y="610"/>
                  </a:lnTo>
                  <a:close/>
                  <a:moveTo>
                    <a:pt x="3984" y="576"/>
                  </a:moveTo>
                  <a:lnTo>
                    <a:pt x="3984" y="578"/>
                  </a:lnTo>
                  <a:lnTo>
                    <a:pt x="3986" y="578"/>
                  </a:lnTo>
                  <a:lnTo>
                    <a:pt x="4056" y="579"/>
                  </a:lnTo>
                  <a:lnTo>
                    <a:pt x="4058" y="579"/>
                  </a:lnTo>
                  <a:lnTo>
                    <a:pt x="4060" y="578"/>
                  </a:lnTo>
                  <a:lnTo>
                    <a:pt x="4079" y="540"/>
                  </a:lnTo>
                  <a:lnTo>
                    <a:pt x="4079" y="539"/>
                  </a:lnTo>
                  <a:lnTo>
                    <a:pt x="4079" y="537"/>
                  </a:lnTo>
                  <a:lnTo>
                    <a:pt x="4067" y="509"/>
                  </a:lnTo>
                  <a:lnTo>
                    <a:pt x="4063" y="503"/>
                  </a:lnTo>
                  <a:lnTo>
                    <a:pt x="4060" y="507"/>
                  </a:lnTo>
                  <a:lnTo>
                    <a:pt x="4047" y="523"/>
                  </a:lnTo>
                  <a:lnTo>
                    <a:pt x="4019" y="519"/>
                  </a:lnTo>
                  <a:lnTo>
                    <a:pt x="4017" y="519"/>
                  </a:lnTo>
                  <a:lnTo>
                    <a:pt x="4016" y="521"/>
                  </a:lnTo>
                  <a:lnTo>
                    <a:pt x="4010" y="533"/>
                  </a:lnTo>
                  <a:lnTo>
                    <a:pt x="3993" y="533"/>
                  </a:lnTo>
                  <a:lnTo>
                    <a:pt x="3993" y="537"/>
                  </a:lnTo>
                  <a:lnTo>
                    <a:pt x="3991" y="549"/>
                  </a:lnTo>
                  <a:lnTo>
                    <a:pt x="3975" y="548"/>
                  </a:lnTo>
                  <a:lnTo>
                    <a:pt x="3970" y="548"/>
                  </a:lnTo>
                  <a:lnTo>
                    <a:pt x="3971" y="553"/>
                  </a:lnTo>
                  <a:lnTo>
                    <a:pt x="3984" y="576"/>
                  </a:lnTo>
                  <a:close/>
                  <a:moveTo>
                    <a:pt x="3807" y="654"/>
                  </a:moveTo>
                  <a:lnTo>
                    <a:pt x="3809" y="654"/>
                  </a:lnTo>
                  <a:lnTo>
                    <a:pt x="3809" y="656"/>
                  </a:lnTo>
                  <a:lnTo>
                    <a:pt x="3823" y="673"/>
                  </a:lnTo>
                  <a:lnTo>
                    <a:pt x="3828" y="695"/>
                  </a:lnTo>
                  <a:lnTo>
                    <a:pt x="3828" y="696"/>
                  </a:lnTo>
                  <a:lnTo>
                    <a:pt x="3830" y="696"/>
                  </a:lnTo>
                  <a:lnTo>
                    <a:pt x="3860" y="705"/>
                  </a:lnTo>
                  <a:lnTo>
                    <a:pt x="3862" y="705"/>
                  </a:lnTo>
                  <a:lnTo>
                    <a:pt x="3862" y="705"/>
                  </a:lnTo>
                  <a:lnTo>
                    <a:pt x="3890" y="703"/>
                  </a:lnTo>
                  <a:lnTo>
                    <a:pt x="3894" y="702"/>
                  </a:lnTo>
                  <a:lnTo>
                    <a:pt x="3894" y="698"/>
                  </a:lnTo>
                  <a:lnTo>
                    <a:pt x="3892" y="673"/>
                  </a:lnTo>
                  <a:lnTo>
                    <a:pt x="3908" y="675"/>
                  </a:lnTo>
                  <a:lnTo>
                    <a:pt x="3910" y="675"/>
                  </a:lnTo>
                  <a:lnTo>
                    <a:pt x="3911" y="673"/>
                  </a:lnTo>
                  <a:lnTo>
                    <a:pt x="3926" y="650"/>
                  </a:lnTo>
                  <a:lnTo>
                    <a:pt x="3941" y="654"/>
                  </a:lnTo>
                  <a:lnTo>
                    <a:pt x="3943" y="654"/>
                  </a:lnTo>
                  <a:lnTo>
                    <a:pt x="3945" y="652"/>
                  </a:lnTo>
                  <a:lnTo>
                    <a:pt x="3957" y="638"/>
                  </a:lnTo>
                  <a:lnTo>
                    <a:pt x="3959" y="636"/>
                  </a:lnTo>
                  <a:lnTo>
                    <a:pt x="3957" y="634"/>
                  </a:lnTo>
                  <a:lnTo>
                    <a:pt x="3945" y="622"/>
                  </a:lnTo>
                  <a:lnTo>
                    <a:pt x="3943" y="620"/>
                  </a:lnTo>
                  <a:lnTo>
                    <a:pt x="3943" y="620"/>
                  </a:lnTo>
                  <a:lnTo>
                    <a:pt x="3917" y="613"/>
                  </a:lnTo>
                  <a:lnTo>
                    <a:pt x="3899" y="592"/>
                  </a:lnTo>
                  <a:lnTo>
                    <a:pt x="3910" y="590"/>
                  </a:lnTo>
                  <a:lnTo>
                    <a:pt x="3924" y="613"/>
                  </a:lnTo>
                  <a:lnTo>
                    <a:pt x="3926" y="613"/>
                  </a:lnTo>
                  <a:lnTo>
                    <a:pt x="3926" y="613"/>
                  </a:lnTo>
                  <a:lnTo>
                    <a:pt x="3957" y="620"/>
                  </a:lnTo>
                  <a:lnTo>
                    <a:pt x="3961" y="620"/>
                  </a:lnTo>
                  <a:lnTo>
                    <a:pt x="3961" y="617"/>
                  </a:lnTo>
                  <a:lnTo>
                    <a:pt x="3961" y="581"/>
                  </a:lnTo>
                  <a:lnTo>
                    <a:pt x="3961" y="581"/>
                  </a:lnTo>
                  <a:lnTo>
                    <a:pt x="3961" y="579"/>
                  </a:lnTo>
                  <a:lnTo>
                    <a:pt x="3950" y="563"/>
                  </a:lnTo>
                  <a:lnTo>
                    <a:pt x="3950" y="562"/>
                  </a:lnTo>
                  <a:lnTo>
                    <a:pt x="3948" y="562"/>
                  </a:lnTo>
                  <a:lnTo>
                    <a:pt x="3913" y="558"/>
                  </a:lnTo>
                  <a:lnTo>
                    <a:pt x="3911" y="558"/>
                  </a:lnTo>
                  <a:lnTo>
                    <a:pt x="3910" y="560"/>
                  </a:lnTo>
                  <a:lnTo>
                    <a:pt x="3894" y="572"/>
                  </a:lnTo>
                  <a:lnTo>
                    <a:pt x="3865" y="567"/>
                  </a:lnTo>
                  <a:lnTo>
                    <a:pt x="3862" y="567"/>
                  </a:lnTo>
                  <a:lnTo>
                    <a:pt x="3862" y="571"/>
                  </a:lnTo>
                  <a:lnTo>
                    <a:pt x="3858" y="590"/>
                  </a:lnTo>
                  <a:lnTo>
                    <a:pt x="3858" y="592"/>
                  </a:lnTo>
                  <a:lnTo>
                    <a:pt x="3860" y="592"/>
                  </a:lnTo>
                  <a:lnTo>
                    <a:pt x="3874" y="608"/>
                  </a:lnTo>
                  <a:lnTo>
                    <a:pt x="3871" y="615"/>
                  </a:lnTo>
                  <a:lnTo>
                    <a:pt x="3846" y="594"/>
                  </a:lnTo>
                  <a:lnTo>
                    <a:pt x="3844" y="594"/>
                  </a:lnTo>
                  <a:lnTo>
                    <a:pt x="3842" y="594"/>
                  </a:lnTo>
                  <a:lnTo>
                    <a:pt x="3811" y="595"/>
                  </a:lnTo>
                  <a:lnTo>
                    <a:pt x="3807" y="597"/>
                  </a:lnTo>
                  <a:lnTo>
                    <a:pt x="3807" y="599"/>
                  </a:lnTo>
                  <a:lnTo>
                    <a:pt x="3805" y="625"/>
                  </a:lnTo>
                  <a:lnTo>
                    <a:pt x="3805" y="625"/>
                  </a:lnTo>
                  <a:lnTo>
                    <a:pt x="3805" y="627"/>
                  </a:lnTo>
                  <a:lnTo>
                    <a:pt x="3807" y="654"/>
                  </a:lnTo>
                  <a:close/>
                  <a:moveTo>
                    <a:pt x="3017" y="748"/>
                  </a:moveTo>
                  <a:lnTo>
                    <a:pt x="3019" y="748"/>
                  </a:lnTo>
                  <a:lnTo>
                    <a:pt x="3029" y="741"/>
                  </a:lnTo>
                  <a:lnTo>
                    <a:pt x="3031" y="739"/>
                  </a:lnTo>
                  <a:lnTo>
                    <a:pt x="3031" y="737"/>
                  </a:lnTo>
                  <a:lnTo>
                    <a:pt x="3024" y="723"/>
                  </a:lnTo>
                  <a:lnTo>
                    <a:pt x="3022" y="719"/>
                  </a:lnTo>
                  <a:lnTo>
                    <a:pt x="3019" y="721"/>
                  </a:lnTo>
                  <a:lnTo>
                    <a:pt x="3003" y="732"/>
                  </a:lnTo>
                  <a:lnTo>
                    <a:pt x="2998" y="734"/>
                  </a:lnTo>
                  <a:lnTo>
                    <a:pt x="3003" y="737"/>
                  </a:lnTo>
                  <a:lnTo>
                    <a:pt x="3015" y="746"/>
                  </a:lnTo>
                  <a:lnTo>
                    <a:pt x="3017" y="748"/>
                  </a:lnTo>
                  <a:close/>
                  <a:moveTo>
                    <a:pt x="2994" y="755"/>
                  </a:moveTo>
                  <a:lnTo>
                    <a:pt x="2992" y="758"/>
                  </a:lnTo>
                  <a:lnTo>
                    <a:pt x="2987" y="771"/>
                  </a:lnTo>
                  <a:lnTo>
                    <a:pt x="2989" y="773"/>
                  </a:lnTo>
                  <a:lnTo>
                    <a:pt x="2994" y="780"/>
                  </a:lnTo>
                  <a:lnTo>
                    <a:pt x="2996" y="783"/>
                  </a:lnTo>
                  <a:lnTo>
                    <a:pt x="2999" y="780"/>
                  </a:lnTo>
                  <a:lnTo>
                    <a:pt x="3007" y="773"/>
                  </a:lnTo>
                  <a:lnTo>
                    <a:pt x="3010" y="771"/>
                  </a:lnTo>
                  <a:lnTo>
                    <a:pt x="3007" y="767"/>
                  </a:lnTo>
                  <a:lnTo>
                    <a:pt x="2998" y="758"/>
                  </a:lnTo>
                  <a:lnTo>
                    <a:pt x="2994" y="755"/>
                  </a:lnTo>
                  <a:close/>
                  <a:moveTo>
                    <a:pt x="3775" y="673"/>
                  </a:moveTo>
                  <a:lnTo>
                    <a:pt x="3775" y="673"/>
                  </a:lnTo>
                  <a:lnTo>
                    <a:pt x="3775" y="673"/>
                  </a:lnTo>
                  <a:lnTo>
                    <a:pt x="3795" y="696"/>
                  </a:lnTo>
                  <a:lnTo>
                    <a:pt x="3797" y="698"/>
                  </a:lnTo>
                  <a:lnTo>
                    <a:pt x="3798" y="696"/>
                  </a:lnTo>
                  <a:lnTo>
                    <a:pt x="3811" y="693"/>
                  </a:lnTo>
                  <a:lnTo>
                    <a:pt x="3814" y="691"/>
                  </a:lnTo>
                  <a:lnTo>
                    <a:pt x="3812" y="687"/>
                  </a:lnTo>
                  <a:lnTo>
                    <a:pt x="3798" y="661"/>
                  </a:lnTo>
                  <a:lnTo>
                    <a:pt x="3798" y="661"/>
                  </a:lnTo>
                  <a:lnTo>
                    <a:pt x="3797" y="661"/>
                  </a:lnTo>
                  <a:lnTo>
                    <a:pt x="3775" y="649"/>
                  </a:lnTo>
                  <a:lnTo>
                    <a:pt x="3768" y="643"/>
                  </a:lnTo>
                  <a:lnTo>
                    <a:pt x="3770" y="652"/>
                  </a:lnTo>
                  <a:lnTo>
                    <a:pt x="3775" y="673"/>
                  </a:lnTo>
                  <a:close/>
                  <a:moveTo>
                    <a:pt x="2976" y="392"/>
                  </a:moveTo>
                  <a:lnTo>
                    <a:pt x="2982" y="392"/>
                  </a:lnTo>
                  <a:lnTo>
                    <a:pt x="2980" y="386"/>
                  </a:lnTo>
                  <a:lnTo>
                    <a:pt x="2971" y="361"/>
                  </a:lnTo>
                  <a:lnTo>
                    <a:pt x="2971" y="358"/>
                  </a:lnTo>
                  <a:lnTo>
                    <a:pt x="2969" y="358"/>
                  </a:lnTo>
                  <a:lnTo>
                    <a:pt x="2945" y="360"/>
                  </a:lnTo>
                  <a:lnTo>
                    <a:pt x="2941" y="360"/>
                  </a:lnTo>
                  <a:lnTo>
                    <a:pt x="2941" y="361"/>
                  </a:lnTo>
                  <a:lnTo>
                    <a:pt x="2939" y="381"/>
                  </a:lnTo>
                  <a:lnTo>
                    <a:pt x="2938" y="385"/>
                  </a:lnTo>
                  <a:lnTo>
                    <a:pt x="2941" y="385"/>
                  </a:lnTo>
                  <a:lnTo>
                    <a:pt x="2976" y="392"/>
                  </a:lnTo>
                  <a:close/>
                  <a:moveTo>
                    <a:pt x="2600" y="303"/>
                  </a:moveTo>
                  <a:lnTo>
                    <a:pt x="2596" y="301"/>
                  </a:lnTo>
                  <a:lnTo>
                    <a:pt x="2586" y="291"/>
                  </a:lnTo>
                  <a:lnTo>
                    <a:pt x="2584" y="289"/>
                  </a:lnTo>
                  <a:lnTo>
                    <a:pt x="2581" y="291"/>
                  </a:lnTo>
                  <a:lnTo>
                    <a:pt x="2570" y="305"/>
                  </a:lnTo>
                  <a:lnTo>
                    <a:pt x="2568" y="308"/>
                  </a:lnTo>
                  <a:lnTo>
                    <a:pt x="2572" y="310"/>
                  </a:lnTo>
                  <a:lnTo>
                    <a:pt x="2584" y="315"/>
                  </a:lnTo>
                  <a:lnTo>
                    <a:pt x="2588" y="317"/>
                  </a:lnTo>
                  <a:lnTo>
                    <a:pt x="2589" y="315"/>
                  </a:lnTo>
                  <a:lnTo>
                    <a:pt x="2596" y="305"/>
                  </a:lnTo>
                  <a:lnTo>
                    <a:pt x="2600" y="303"/>
                  </a:lnTo>
                  <a:close/>
                  <a:moveTo>
                    <a:pt x="3360" y="914"/>
                  </a:moveTo>
                  <a:lnTo>
                    <a:pt x="3360" y="918"/>
                  </a:lnTo>
                  <a:lnTo>
                    <a:pt x="3351" y="937"/>
                  </a:lnTo>
                  <a:lnTo>
                    <a:pt x="3349" y="941"/>
                  </a:lnTo>
                  <a:lnTo>
                    <a:pt x="3353" y="941"/>
                  </a:lnTo>
                  <a:lnTo>
                    <a:pt x="3374" y="959"/>
                  </a:lnTo>
                  <a:lnTo>
                    <a:pt x="3376" y="960"/>
                  </a:lnTo>
                  <a:lnTo>
                    <a:pt x="3378" y="959"/>
                  </a:lnTo>
                  <a:lnTo>
                    <a:pt x="3388" y="943"/>
                  </a:lnTo>
                  <a:lnTo>
                    <a:pt x="3388" y="943"/>
                  </a:lnTo>
                  <a:lnTo>
                    <a:pt x="3388" y="941"/>
                  </a:lnTo>
                  <a:lnTo>
                    <a:pt x="3392" y="928"/>
                  </a:lnTo>
                  <a:lnTo>
                    <a:pt x="3392" y="927"/>
                  </a:lnTo>
                  <a:lnTo>
                    <a:pt x="3390" y="925"/>
                  </a:lnTo>
                  <a:lnTo>
                    <a:pt x="3379" y="918"/>
                  </a:lnTo>
                  <a:lnTo>
                    <a:pt x="3378" y="918"/>
                  </a:lnTo>
                  <a:lnTo>
                    <a:pt x="3378" y="916"/>
                  </a:lnTo>
                  <a:lnTo>
                    <a:pt x="3364" y="914"/>
                  </a:lnTo>
                  <a:lnTo>
                    <a:pt x="3360" y="914"/>
                  </a:lnTo>
                  <a:close/>
                  <a:moveTo>
                    <a:pt x="3074" y="643"/>
                  </a:moveTo>
                  <a:lnTo>
                    <a:pt x="3075" y="643"/>
                  </a:lnTo>
                  <a:lnTo>
                    <a:pt x="3083" y="672"/>
                  </a:lnTo>
                  <a:lnTo>
                    <a:pt x="3084" y="677"/>
                  </a:lnTo>
                  <a:lnTo>
                    <a:pt x="3088" y="673"/>
                  </a:lnTo>
                  <a:lnTo>
                    <a:pt x="3120" y="647"/>
                  </a:lnTo>
                  <a:lnTo>
                    <a:pt x="3151" y="645"/>
                  </a:lnTo>
                  <a:lnTo>
                    <a:pt x="3153" y="645"/>
                  </a:lnTo>
                  <a:lnTo>
                    <a:pt x="3173" y="627"/>
                  </a:lnTo>
                  <a:lnTo>
                    <a:pt x="3173" y="625"/>
                  </a:lnTo>
                  <a:lnTo>
                    <a:pt x="3173" y="624"/>
                  </a:lnTo>
                  <a:lnTo>
                    <a:pt x="3174" y="583"/>
                  </a:lnTo>
                  <a:lnTo>
                    <a:pt x="3174" y="581"/>
                  </a:lnTo>
                  <a:lnTo>
                    <a:pt x="3174" y="581"/>
                  </a:lnTo>
                  <a:lnTo>
                    <a:pt x="3155" y="556"/>
                  </a:lnTo>
                  <a:lnTo>
                    <a:pt x="3153" y="553"/>
                  </a:lnTo>
                  <a:lnTo>
                    <a:pt x="3150" y="556"/>
                  </a:lnTo>
                  <a:lnTo>
                    <a:pt x="3137" y="569"/>
                  </a:lnTo>
                  <a:lnTo>
                    <a:pt x="3132" y="563"/>
                  </a:lnTo>
                  <a:lnTo>
                    <a:pt x="3132" y="540"/>
                  </a:lnTo>
                  <a:lnTo>
                    <a:pt x="3134" y="535"/>
                  </a:lnTo>
                  <a:lnTo>
                    <a:pt x="3127" y="537"/>
                  </a:lnTo>
                  <a:lnTo>
                    <a:pt x="3100" y="553"/>
                  </a:lnTo>
                  <a:lnTo>
                    <a:pt x="3098" y="553"/>
                  </a:lnTo>
                  <a:lnTo>
                    <a:pt x="3098" y="555"/>
                  </a:lnTo>
                  <a:lnTo>
                    <a:pt x="3095" y="606"/>
                  </a:lnTo>
                  <a:lnTo>
                    <a:pt x="3075" y="641"/>
                  </a:lnTo>
                  <a:lnTo>
                    <a:pt x="3074" y="643"/>
                  </a:lnTo>
                  <a:close/>
                  <a:moveTo>
                    <a:pt x="3196" y="645"/>
                  </a:moveTo>
                  <a:lnTo>
                    <a:pt x="3197" y="647"/>
                  </a:lnTo>
                  <a:lnTo>
                    <a:pt x="3199" y="647"/>
                  </a:lnTo>
                  <a:lnTo>
                    <a:pt x="3224" y="654"/>
                  </a:lnTo>
                  <a:lnTo>
                    <a:pt x="3229" y="654"/>
                  </a:lnTo>
                  <a:lnTo>
                    <a:pt x="3227" y="650"/>
                  </a:lnTo>
                  <a:lnTo>
                    <a:pt x="3227" y="640"/>
                  </a:lnTo>
                  <a:lnTo>
                    <a:pt x="3227" y="638"/>
                  </a:lnTo>
                  <a:lnTo>
                    <a:pt x="3226" y="638"/>
                  </a:lnTo>
                  <a:lnTo>
                    <a:pt x="3201" y="622"/>
                  </a:lnTo>
                  <a:lnTo>
                    <a:pt x="3196" y="620"/>
                  </a:lnTo>
                  <a:lnTo>
                    <a:pt x="3196" y="624"/>
                  </a:lnTo>
                  <a:lnTo>
                    <a:pt x="3194" y="629"/>
                  </a:lnTo>
                  <a:lnTo>
                    <a:pt x="3194" y="631"/>
                  </a:lnTo>
                  <a:lnTo>
                    <a:pt x="3194" y="631"/>
                  </a:lnTo>
                  <a:lnTo>
                    <a:pt x="3196" y="645"/>
                  </a:lnTo>
                  <a:close/>
                  <a:moveTo>
                    <a:pt x="2407" y="289"/>
                  </a:moveTo>
                  <a:lnTo>
                    <a:pt x="2407" y="291"/>
                  </a:lnTo>
                  <a:lnTo>
                    <a:pt x="2404" y="301"/>
                  </a:lnTo>
                  <a:lnTo>
                    <a:pt x="2402" y="305"/>
                  </a:lnTo>
                  <a:lnTo>
                    <a:pt x="2406" y="305"/>
                  </a:lnTo>
                  <a:lnTo>
                    <a:pt x="2416" y="312"/>
                  </a:lnTo>
                  <a:lnTo>
                    <a:pt x="2422" y="315"/>
                  </a:lnTo>
                  <a:lnTo>
                    <a:pt x="2422" y="308"/>
                  </a:lnTo>
                  <a:lnTo>
                    <a:pt x="2422" y="296"/>
                  </a:lnTo>
                  <a:lnTo>
                    <a:pt x="2422" y="292"/>
                  </a:lnTo>
                  <a:lnTo>
                    <a:pt x="2420" y="292"/>
                  </a:lnTo>
                  <a:lnTo>
                    <a:pt x="2411" y="289"/>
                  </a:lnTo>
                  <a:lnTo>
                    <a:pt x="2407" y="289"/>
                  </a:lnTo>
                  <a:close/>
                  <a:moveTo>
                    <a:pt x="5559" y="2018"/>
                  </a:moveTo>
                  <a:lnTo>
                    <a:pt x="5557" y="2020"/>
                  </a:lnTo>
                  <a:lnTo>
                    <a:pt x="5551" y="2034"/>
                  </a:lnTo>
                  <a:lnTo>
                    <a:pt x="5550" y="2036"/>
                  </a:lnTo>
                  <a:lnTo>
                    <a:pt x="5551" y="2038"/>
                  </a:lnTo>
                  <a:lnTo>
                    <a:pt x="5559" y="2050"/>
                  </a:lnTo>
                  <a:lnTo>
                    <a:pt x="5560" y="2052"/>
                  </a:lnTo>
                  <a:lnTo>
                    <a:pt x="5562" y="2052"/>
                  </a:lnTo>
                  <a:lnTo>
                    <a:pt x="5573" y="2048"/>
                  </a:lnTo>
                  <a:lnTo>
                    <a:pt x="5574" y="2046"/>
                  </a:lnTo>
                  <a:lnTo>
                    <a:pt x="5574" y="2045"/>
                  </a:lnTo>
                  <a:lnTo>
                    <a:pt x="5578" y="2025"/>
                  </a:lnTo>
                  <a:lnTo>
                    <a:pt x="5578" y="2022"/>
                  </a:lnTo>
                  <a:lnTo>
                    <a:pt x="5574" y="2022"/>
                  </a:lnTo>
                  <a:lnTo>
                    <a:pt x="5562" y="2018"/>
                  </a:lnTo>
                  <a:lnTo>
                    <a:pt x="5559" y="2018"/>
                  </a:lnTo>
                  <a:close/>
                  <a:moveTo>
                    <a:pt x="5521" y="1706"/>
                  </a:moveTo>
                  <a:lnTo>
                    <a:pt x="5520" y="1704"/>
                  </a:lnTo>
                  <a:lnTo>
                    <a:pt x="5516" y="1706"/>
                  </a:lnTo>
                  <a:lnTo>
                    <a:pt x="5511" y="1712"/>
                  </a:lnTo>
                  <a:lnTo>
                    <a:pt x="5509" y="1712"/>
                  </a:lnTo>
                  <a:lnTo>
                    <a:pt x="5509" y="1713"/>
                  </a:lnTo>
                  <a:lnTo>
                    <a:pt x="5507" y="1724"/>
                  </a:lnTo>
                  <a:lnTo>
                    <a:pt x="5507" y="1727"/>
                  </a:lnTo>
                  <a:lnTo>
                    <a:pt x="5509" y="1727"/>
                  </a:lnTo>
                  <a:lnTo>
                    <a:pt x="5525" y="1733"/>
                  </a:lnTo>
                  <a:lnTo>
                    <a:pt x="5527" y="1735"/>
                  </a:lnTo>
                  <a:lnTo>
                    <a:pt x="5528" y="1733"/>
                  </a:lnTo>
                  <a:lnTo>
                    <a:pt x="5537" y="1724"/>
                  </a:lnTo>
                  <a:lnTo>
                    <a:pt x="5539" y="1720"/>
                  </a:lnTo>
                  <a:lnTo>
                    <a:pt x="5536" y="1719"/>
                  </a:lnTo>
                  <a:lnTo>
                    <a:pt x="5521" y="1706"/>
                  </a:lnTo>
                  <a:close/>
                  <a:moveTo>
                    <a:pt x="5564" y="1956"/>
                  </a:moveTo>
                  <a:lnTo>
                    <a:pt x="5564" y="1954"/>
                  </a:lnTo>
                  <a:lnTo>
                    <a:pt x="5562" y="1954"/>
                  </a:lnTo>
                  <a:lnTo>
                    <a:pt x="5553" y="1953"/>
                  </a:lnTo>
                  <a:lnTo>
                    <a:pt x="5551" y="1953"/>
                  </a:lnTo>
                  <a:lnTo>
                    <a:pt x="5550" y="1954"/>
                  </a:lnTo>
                  <a:lnTo>
                    <a:pt x="5543" y="1968"/>
                  </a:lnTo>
                  <a:lnTo>
                    <a:pt x="5541" y="1970"/>
                  </a:lnTo>
                  <a:lnTo>
                    <a:pt x="5543" y="1972"/>
                  </a:lnTo>
                  <a:lnTo>
                    <a:pt x="5553" y="1988"/>
                  </a:lnTo>
                  <a:lnTo>
                    <a:pt x="5555" y="1991"/>
                  </a:lnTo>
                  <a:lnTo>
                    <a:pt x="5559" y="1990"/>
                  </a:lnTo>
                  <a:lnTo>
                    <a:pt x="5573" y="1976"/>
                  </a:lnTo>
                  <a:lnTo>
                    <a:pt x="5574" y="1974"/>
                  </a:lnTo>
                  <a:lnTo>
                    <a:pt x="5573" y="1972"/>
                  </a:lnTo>
                  <a:lnTo>
                    <a:pt x="5564" y="1956"/>
                  </a:lnTo>
                  <a:close/>
                  <a:moveTo>
                    <a:pt x="5536" y="1797"/>
                  </a:moveTo>
                  <a:lnTo>
                    <a:pt x="5536" y="1793"/>
                  </a:lnTo>
                  <a:lnTo>
                    <a:pt x="5532" y="1751"/>
                  </a:lnTo>
                  <a:lnTo>
                    <a:pt x="5532" y="1751"/>
                  </a:lnTo>
                  <a:lnTo>
                    <a:pt x="5530" y="1749"/>
                  </a:lnTo>
                  <a:lnTo>
                    <a:pt x="5518" y="1738"/>
                  </a:lnTo>
                  <a:lnTo>
                    <a:pt x="5518" y="1736"/>
                  </a:lnTo>
                  <a:lnTo>
                    <a:pt x="5518" y="1736"/>
                  </a:lnTo>
                  <a:lnTo>
                    <a:pt x="5504" y="1733"/>
                  </a:lnTo>
                  <a:lnTo>
                    <a:pt x="5500" y="1733"/>
                  </a:lnTo>
                  <a:lnTo>
                    <a:pt x="5500" y="1736"/>
                  </a:lnTo>
                  <a:lnTo>
                    <a:pt x="5497" y="1779"/>
                  </a:lnTo>
                  <a:lnTo>
                    <a:pt x="5497" y="1781"/>
                  </a:lnTo>
                  <a:lnTo>
                    <a:pt x="5497" y="1781"/>
                  </a:lnTo>
                  <a:lnTo>
                    <a:pt x="5514" y="1804"/>
                  </a:lnTo>
                  <a:lnTo>
                    <a:pt x="5516" y="1805"/>
                  </a:lnTo>
                  <a:lnTo>
                    <a:pt x="5518" y="1804"/>
                  </a:lnTo>
                  <a:lnTo>
                    <a:pt x="5534" y="1797"/>
                  </a:lnTo>
                  <a:lnTo>
                    <a:pt x="5536" y="1797"/>
                  </a:lnTo>
                  <a:close/>
                  <a:moveTo>
                    <a:pt x="5528" y="1828"/>
                  </a:moveTo>
                  <a:lnTo>
                    <a:pt x="5525" y="1827"/>
                  </a:lnTo>
                  <a:lnTo>
                    <a:pt x="5523" y="1830"/>
                  </a:lnTo>
                  <a:lnTo>
                    <a:pt x="5521" y="1846"/>
                  </a:lnTo>
                  <a:lnTo>
                    <a:pt x="5521" y="1848"/>
                  </a:lnTo>
                  <a:lnTo>
                    <a:pt x="5521" y="1848"/>
                  </a:lnTo>
                  <a:lnTo>
                    <a:pt x="5528" y="1864"/>
                  </a:lnTo>
                  <a:lnTo>
                    <a:pt x="5530" y="1867"/>
                  </a:lnTo>
                  <a:lnTo>
                    <a:pt x="5534" y="1866"/>
                  </a:lnTo>
                  <a:lnTo>
                    <a:pt x="5553" y="1857"/>
                  </a:lnTo>
                  <a:lnTo>
                    <a:pt x="5555" y="1857"/>
                  </a:lnTo>
                  <a:lnTo>
                    <a:pt x="5555" y="1855"/>
                  </a:lnTo>
                  <a:lnTo>
                    <a:pt x="5559" y="1844"/>
                  </a:lnTo>
                  <a:lnTo>
                    <a:pt x="5559" y="1841"/>
                  </a:lnTo>
                  <a:lnTo>
                    <a:pt x="5557" y="1841"/>
                  </a:lnTo>
                  <a:lnTo>
                    <a:pt x="5528" y="1828"/>
                  </a:lnTo>
                  <a:close/>
                  <a:moveTo>
                    <a:pt x="1305" y="826"/>
                  </a:moveTo>
                  <a:lnTo>
                    <a:pt x="1303" y="824"/>
                  </a:lnTo>
                  <a:lnTo>
                    <a:pt x="1296" y="819"/>
                  </a:lnTo>
                  <a:lnTo>
                    <a:pt x="1294" y="817"/>
                  </a:lnTo>
                  <a:lnTo>
                    <a:pt x="1292" y="819"/>
                  </a:lnTo>
                  <a:lnTo>
                    <a:pt x="1285" y="827"/>
                  </a:lnTo>
                  <a:lnTo>
                    <a:pt x="1285" y="827"/>
                  </a:lnTo>
                  <a:lnTo>
                    <a:pt x="1285" y="829"/>
                  </a:lnTo>
                  <a:lnTo>
                    <a:pt x="1283" y="836"/>
                  </a:lnTo>
                  <a:lnTo>
                    <a:pt x="1283" y="838"/>
                  </a:lnTo>
                  <a:lnTo>
                    <a:pt x="1285" y="840"/>
                  </a:lnTo>
                  <a:lnTo>
                    <a:pt x="1292" y="847"/>
                  </a:lnTo>
                  <a:lnTo>
                    <a:pt x="1294" y="849"/>
                  </a:lnTo>
                  <a:lnTo>
                    <a:pt x="1296" y="847"/>
                  </a:lnTo>
                  <a:lnTo>
                    <a:pt x="1306" y="842"/>
                  </a:lnTo>
                  <a:lnTo>
                    <a:pt x="1308" y="840"/>
                  </a:lnTo>
                  <a:lnTo>
                    <a:pt x="1308" y="838"/>
                  </a:lnTo>
                  <a:lnTo>
                    <a:pt x="1305" y="826"/>
                  </a:lnTo>
                  <a:lnTo>
                    <a:pt x="1305" y="826"/>
                  </a:lnTo>
                  <a:close/>
                  <a:moveTo>
                    <a:pt x="3341" y="966"/>
                  </a:moveTo>
                  <a:lnTo>
                    <a:pt x="3339" y="966"/>
                  </a:lnTo>
                  <a:lnTo>
                    <a:pt x="3323" y="966"/>
                  </a:lnTo>
                  <a:lnTo>
                    <a:pt x="3321" y="966"/>
                  </a:lnTo>
                  <a:lnTo>
                    <a:pt x="3321" y="967"/>
                  </a:lnTo>
                  <a:lnTo>
                    <a:pt x="3312" y="980"/>
                  </a:lnTo>
                  <a:lnTo>
                    <a:pt x="3312" y="980"/>
                  </a:lnTo>
                  <a:lnTo>
                    <a:pt x="3312" y="980"/>
                  </a:lnTo>
                  <a:lnTo>
                    <a:pt x="3309" y="989"/>
                  </a:lnTo>
                  <a:lnTo>
                    <a:pt x="3309" y="990"/>
                  </a:lnTo>
                  <a:lnTo>
                    <a:pt x="3310" y="992"/>
                  </a:lnTo>
                  <a:lnTo>
                    <a:pt x="3318" y="999"/>
                  </a:lnTo>
                  <a:lnTo>
                    <a:pt x="3319" y="1003"/>
                  </a:lnTo>
                  <a:lnTo>
                    <a:pt x="3321" y="1001"/>
                  </a:lnTo>
                  <a:lnTo>
                    <a:pt x="3346" y="987"/>
                  </a:lnTo>
                  <a:lnTo>
                    <a:pt x="3348" y="985"/>
                  </a:lnTo>
                  <a:lnTo>
                    <a:pt x="3346" y="982"/>
                  </a:lnTo>
                  <a:lnTo>
                    <a:pt x="3341" y="967"/>
                  </a:lnTo>
                  <a:lnTo>
                    <a:pt x="3341" y="966"/>
                  </a:lnTo>
                  <a:close/>
                  <a:moveTo>
                    <a:pt x="5263" y="1031"/>
                  </a:moveTo>
                  <a:lnTo>
                    <a:pt x="5263" y="1031"/>
                  </a:lnTo>
                  <a:lnTo>
                    <a:pt x="5249" y="1028"/>
                  </a:lnTo>
                  <a:lnTo>
                    <a:pt x="5246" y="1028"/>
                  </a:lnTo>
                  <a:lnTo>
                    <a:pt x="5246" y="1031"/>
                  </a:lnTo>
                  <a:lnTo>
                    <a:pt x="5235" y="1063"/>
                  </a:lnTo>
                  <a:lnTo>
                    <a:pt x="5235" y="1065"/>
                  </a:lnTo>
                  <a:lnTo>
                    <a:pt x="5235" y="1067"/>
                  </a:lnTo>
                  <a:lnTo>
                    <a:pt x="5276" y="1113"/>
                  </a:lnTo>
                  <a:lnTo>
                    <a:pt x="5281" y="1118"/>
                  </a:lnTo>
                  <a:lnTo>
                    <a:pt x="5283" y="1111"/>
                  </a:lnTo>
                  <a:lnTo>
                    <a:pt x="5288" y="1044"/>
                  </a:lnTo>
                  <a:lnTo>
                    <a:pt x="5288" y="1042"/>
                  </a:lnTo>
                  <a:lnTo>
                    <a:pt x="5286" y="1040"/>
                  </a:lnTo>
                  <a:lnTo>
                    <a:pt x="5263" y="1031"/>
                  </a:lnTo>
                  <a:lnTo>
                    <a:pt x="5263" y="1031"/>
                  </a:lnTo>
                  <a:close/>
                  <a:moveTo>
                    <a:pt x="5580" y="1148"/>
                  </a:moveTo>
                  <a:lnTo>
                    <a:pt x="5580" y="1146"/>
                  </a:lnTo>
                  <a:lnTo>
                    <a:pt x="5578" y="1146"/>
                  </a:lnTo>
                  <a:lnTo>
                    <a:pt x="5548" y="1143"/>
                  </a:lnTo>
                  <a:lnTo>
                    <a:pt x="5546" y="1143"/>
                  </a:lnTo>
                  <a:lnTo>
                    <a:pt x="5546" y="1143"/>
                  </a:lnTo>
                  <a:lnTo>
                    <a:pt x="5518" y="1150"/>
                  </a:lnTo>
                  <a:lnTo>
                    <a:pt x="5513" y="1150"/>
                  </a:lnTo>
                  <a:lnTo>
                    <a:pt x="5516" y="1155"/>
                  </a:lnTo>
                  <a:lnTo>
                    <a:pt x="5527" y="1171"/>
                  </a:lnTo>
                  <a:lnTo>
                    <a:pt x="5527" y="1173"/>
                  </a:lnTo>
                  <a:lnTo>
                    <a:pt x="5528" y="1173"/>
                  </a:lnTo>
                  <a:lnTo>
                    <a:pt x="5569" y="1178"/>
                  </a:lnTo>
                  <a:lnTo>
                    <a:pt x="5571" y="1180"/>
                  </a:lnTo>
                  <a:lnTo>
                    <a:pt x="5573" y="1178"/>
                  </a:lnTo>
                  <a:lnTo>
                    <a:pt x="5589" y="1169"/>
                  </a:lnTo>
                  <a:lnTo>
                    <a:pt x="5592" y="1168"/>
                  </a:lnTo>
                  <a:lnTo>
                    <a:pt x="5590" y="1166"/>
                  </a:lnTo>
                  <a:lnTo>
                    <a:pt x="5580" y="1148"/>
                  </a:lnTo>
                  <a:close/>
                  <a:moveTo>
                    <a:pt x="5486" y="1720"/>
                  </a:moveTo>
                  <a:lnTo>
                    <a:pt x="5483" y="1722"/>
                  </a:lnTo>
                  <a:lnTo>
                    <a:pt x="5467" y="1733"/>
                  </a:lnTo>
                  <a:lnTo>
                    <a:pt x="5465" y="1733"/>
                  </a:lnTo>
                  <a:lnTo>
                    <a:pt x="5465" y="1736"/>
                  </a:lnTo>
                  <a:lnTo>
                    <a:pt x="5468" y="1747"/>
                  </a:lnTo>
                  <a:lnTo>
                    <a:pt x="5468" y="1747"/>
                  </a:lnTo>
                  <a:lnTo>
                    <a:pt x="5468" y="1749"/>
                  </a:lnTo>
                  <a:lnTo>
                    <a:pt x="5483" y="1758"/>
                  </a:lnTo>
                  <a:lnTo>
                    <a:pt x="5486" y="1759"/>
                  </a:lnTo>
                  <a:lnTo>
                    <a:pt x="5488" y="1756"/>
                  </a:lnTo>
                  <a:lnTo>
                    <a:pt x="5495" y="1738"/>
                  </a:lnTo>
                  <a:lnTo>
                    <a:pt x="5495" y="1736"/>
                  </a:lnTo>
                  <a:lnTo>
                    <a:pt x="5495" y="1736"/>
                  </a:lnTo>
                  <a:lnTo>
                    <a:pt x="5488" y="1724"/>
                  </a:lnTo>
                  <a:lnTo>
                    <a:pt x="5486" y="1720"/>
                  </a:lnTo>
                  <a:close/>
                  <a:moveTo>
                    <a:pt x="5581" y="2071"/>
                  </a:moveTo>
                  <a:lnTo>
                    <a:pt x="5580" y="2069"/>
                  </a:lnTo>
                  <a:lnTo>
                    <a:pt x="5578" y="2069"/>
                  </a:lnTo>
                  <a:lnTo>
                    <a:pt x="5564" y="2064"/>
                  </a:lnTo>
                  <a:lnTo>
                    <a:pt x="5562" y="2064"/>
                  </a:lnTo>
                  <a:lnTo>
                    <a:pt x="5560" y="2066"/>
                  </a:lnTo>
                  <a:lnTo>
                    <a:pt x="5550" y="2077"/>
                  </a:lnTo>
                  <a:lnTo>
                    <a:pt x="5548" y="2078"/>
                  </a:lnTo>
                  <a:lnTo>
                    <a:pt x="5548" y="2080"/>
                  </a:lnTo>
                  <a:lnTo>
                    <a:pt x="5557" y="2103"/>
                  </a:lnTo>
                  <a:lnTo>
                    <a:pt x="5559" y="2107"/>
                  </a:lnTo>
                  <a:lnTo>
                    <a:pt x="5562" y="2107"/>
                  </a:lnTo>
                  <a:lnTo>
                    <a:pt x="5587" y="2100"/>
                  </a:lnTo>
                  <a:lnTo>
                    <a:pt x="5590" y="2098"/>
                  </a:lnTo>
                  <a:lnTo>
                    <a:pt x="5590" y="2094"/>
                  </a:lnTo>
                  <a:lnTo>
                    <a:pt x="5581" y="2071"/>
                  </a:lnTo>
                  <a:close/>
                  <a:moveTo>
                    <a:pt x="5523" y="1701"/>
                  </a:moveTo>
                  <a:lnTo>
                    <a:pt x="5523" y="1694"/>
                  </a:lnTo>
                  <a:lnTo>
                    <a:pt x="5514" y="1602"/>
                  </a:lnTo>
                  <a:lnTo>
                    <a:pt x="5514" y="1602"/>
                  </a:lnTo>
                  <a:lnTo>
                    <a:pt x="5514" y="1602"/>
                  </a:lnTo>
                  <a:lnTo>
                    <a:pt x="5505" y="1559"/>
                  </a:lnTo>
                  <a:lnTo>
                    <a:pt x="5504" y="1557"/>
                  </a:lnTo>
                  <a:lnTo>
                    <a:pt x="5504" y="1557"/>
                  </a:lnTo>
                  <a:lnTo>
                    <a:pt x="5474" y="1527"/>
                  </a:lnTo>
                  <a:lnTo>
                    <a:pt x="5477" y="1485"/>
                  </a:lnTo>
                  <a:lnTo>
                    <a:pt x="5491" y="1472"/>
                  </a:lnTo>
                  <a:lnTo>
                    <a:pt x="5495" y="1471"/>
                  </a:lnTo>
                  <a:lnTo>
                    <a:pt x="5491" y="1469"/>
                  </a:lnTo>
                  <a:lnTo>
                    <a:pt x="5440" y="1409"/>
                  </a:lnTo>
                  <a:lnTo>
                    <a:pt x="5442" y="1368"/>
                  </a:lnTo>
                  <a:lnTo>
                    <a:pt x="5463" y="1345"/>
                  </a:lnTo>
                  <a:lnTo>
                    <a:pt x="5463" y="1343"/>
                  </a:lnTo>
                  <a:lnTo>
                    <a:pt x="5463" y="1341"/>
                  </a:lnTo>
                  <a:lnTo>
                    <a:pt x="5458" y="1318"/>
                  </a:lnTo>
                  <a:lnTo>
                    <a:pt x="5458" y="1316"/>
                  </a:lnTo>
                  <a:lnTo>
                    <a:pt x="5456" y="1315"/>
                  </a:lnTo>
                  <a:lnTo>
                    <a:pt x="5412" y="1302"/>
                  </a:lnTo>
                  <a:lnTo>
                    <a:pt x="5369" y="1226"/>
                  </a:lnTo>
                  <a:lnTo>
                    <a:pt x="5375" y="1223"/>
                  </a:lnTo>
                  <a:lnTo>
                    <a:pt x="5387" y="1238"/>
                  </a:lnTo>
                  <a:lnTo>
                    <a:pt x="5389" y="1242"/>
                  </a:lnTo>
                  <a:lnTo>
                    <a:pt x="5392" y="1240"/>
                  </a:lnTo>
                  <a:lnTo>
                    <a:pt x="5414" y="1226"/>
                  </a:lnTo>
                  <a:lnTo>
                    <a:pt x="5417" y="1224"/>
                  </a:lnTo>
                  <a:lnTo>
                    <a:pt x="5414" y="1221"/>
                  </a:lnTo>
                  <a:lnTo>
                    <a:pt x="5380" y="1189"/>
                  </a:lnTo>
                  <a:lnTo>
                    <a:pt x="5378" y="1187"/>
                  </a:lnTo>
                  <a:lnTo>
                    <a:pt x="5376" y="1187"/>
                  </a:lnTo>
                  <a:lnTo>
                    <a:pt x="5359" y="1198"/>
                  </a:lnTo>
                  <a:lnTo>
                    <a:pt x="5332" y="1178"/>
                  </a:lnTo>
                  <a:lnTo>
                    <a:pt x="5331" y="1178"/>
                  </a:lnTo>
                  <a:lnTo>
                    <a:pt x="5331" y="1178"/>
                  </a:lnTo>
                  <a:lnTo>
                    <a:pt x="5318" y="1145"/>
                  </a:lnTo>
                  <a:lnTo>
                    <a:pt x="5316" y="1143"/>
                  </a:lnTo>
                  <a:lnTo>
                    <a:pt x="5281" y="1143"/>
                  </a:lnTo>
                  <a:lnTo>
                    <a:pt x="5281" y="1146"/>
                  </a:lnTo>
                  <a:lnTo>
                    <a:pt x="5278" y="1164"/>
                  </a:lnTo>
                  <a:lnTo>
                    <a:pt x="5263" y="1162"/>
                  </a:lnTo>
                  <a:lnTo>
                    <a:pt x="5202" y="1040"/>
                  </a:lnTo>
                  <a:lnTo>
                    <a:pt x="5205" y="1003"/>
                  </a:lnTo>
                  <a:lnTo>
                    <a:pt x="5228" y="998"/>
                  </a:lnTo>
                  <a:lnTo>
                    <a:pt x="5230" y="998"/>
                  </a:lnTo>
                  <a:lnTo>
                    <a:pt x="5230" y="994"/>
                  </a:lnTo>
                  <a:lnTo>
                    <a:pt x="5214" y="930"/>
                  </a:lnTo>
                  <a:lnTo>
                    <a:pt x="5246" y="955"/>
                  </a:lnTo>
                  <a:lnTo>
                    <a:pt x="5251" y="959"/>
                  </a:lnTo>
                  <a:lnTo>
                    <a:pt x="5251" y="951"/>
                  </a:lnTo>
                  <a:lnTo>
                    <a:pt x="5253" y="865"/>
                  </a:lnTo>
                  <a:lnTo>
                    <a:pt x="5281" y="835"/>
                  </a:lnTo>
                  <a:lnTo>
                    <a:pt x="5327" y="833"/>
                  </a:lnTo>
                  <a:lnTo>
                    <a:pt x="5332" y="833"/>
                  </a:lnTo>
                  <a:lnTo>
                    <a:pt x="5331" y="829"/>
                  </a:lnTo>
                  <a:lnTo>
                    <a:pt x="5304" y="764"/>
                  </a:lnTo>
                  <a:lnTo>
                    <a:pt x="5292" y="622"/>
                  </a:lnTo>
                  <a:lnTo>
                    <a:pt x="5290" y="620"/>
                  </a:lnTo>
                  <a:lnTo>
                    <a:pt x="5290" y="618"/>
                  </a:lnTo>
                  <a:lnTo>
                    <a:pt x="5281" y="519"/>
                  </a:lnTo>
                  <a:lnTo>
                    <a:pt x="5281" y="517"/>
                  </a:lnTo>
                  <a:lnTo>
                    <a:pt x="5279" y="516"/>
                  </a:lnTo>
                  <a:lnTo>
                    <a:pt x="5256" y="503"/>
                  </a:lnTo>
                  <a:lnTo>
                    <a:pt x="5318" y="461"/>
                  </a:lnTo>
                  <a:lnTo>
                    <a:pt x="5320" y="459"/>
                  </a:lnTo>
                  <a:lnTo>
                    <a:pt x="5320" y="457"/>
                  </a:lnTo>
                  <a:lnTo>
                    <a:pt x="5309" y="427"/>
                  </a:lnTo>
                  <a:lnTo>
                    <a:pt x="5309" y="425"/>
                  </a:lnTo>
                  <a:lnTo>
                    <a:pt x="5308" y="423"/>
                  </a:lnTo>
                  <a:lnTo>
                    <a:pt x="5186" y="415"/>
                  </a:lnTo>
                  <a:lnTo>
                    <a:pt x="5184" y="415"/>
                  </a:lnTo>
                  <a:lnTo>
                    <a:pt x="5182" y="415"/>
                  </a:lnTo>
                  <a:lnTo>
                    <a:pt x="5168" y="434"/>
                  </a:lnTo>
                  <a:lnTo>
                    <a:pt x="5136" y="436"/>
                  </a:lnTo>
                  <a:lnTo>
                    <a:pt x="5134" y="436"/>
                  </a:lnTo>
                  <a:lnTo>
                    <a:pt x="5134" y="439"/>
                  </a:lnTo>
                  <a:lnTo>
                    <a:pt x="5131" y="462"/>
                  </a:lnTo>
                  <a:lnTo>
                    <a:pt x="5110" y="461"/>
                  </a:lnTo>
                  <a:lnTo>
                    <a:pt x="5110" y="431"/>
                  </a:lnTo>
                  <a:lnTo>
                    <a:pt x="5138" y="420"/>
                  </a:lnTo>
                  <a:lnTo>
                    <a:pt x="5140" y="420"/>
                  </a:lnTo>
                  <a:lnTo>
                    <a:pt x="5140" y="418"/>
                  </a:lnTo>
                  <a:lnTo>
                    <a:pt x="5152" y="393"/>
                  </a:lnTo>
                  <a:lnTo>
                    <a:pt x="5152" y="393"/>
                  </a:lnTo>
                  <a:lnTo>
                    <a:pt x="5152" y="392"/>
                  </a:lnTo>
                  <a:lnTo>
                    <a:pt x="5147" y="326"/>
                  </a:lnTo>
                  <a:lnTo>
                    <a:pt x="5145" y="324"/>
                  </a:lnTo>
                  <a:lnTo>
                    <a:pt x="5143" y="324"/>
                  </a:lnTo>
                  <a:lnTo>
                    <a:pt x="5133" y="319"/>
                  </a:lnTo>
                  <a:lnTo>
                    <a:pt x="5131" y="319"/>
                  </a:lnTo>
                  <a:lnTo>
                    <a:pt x="5129" y="319"/>
                  </a:lnTo>
                  <a:lnTo>
                    <a:pt x="5118" y="326"/>
                  </a:lnTo>
                  <a:lnTo>
                    <a:pt x="5118" y="307"/>
                  </a:lnTo>
                  <a:lnTo>
                    <a:pt x="5118" y="303"/>
                  </a:lnTo>
                  <a:lnTo>
                    <a:pt x="5113" y="305"/>
                  </a:lnTo>
                  <a:lnTo>
                    <a:pt x="5087" y="314"/>
                  </a:lnTo>
                  <a:lnTo>
                    <a:pt x="5071" y="296"/>
                  </a:lnTo>
                  <a:lnTo>
                    <a:pt x="5076" y="268"/>
                  </a:lnTo>
                  <a:lnTo>
                    <a:pt x="5095" y="284"/>
                  </a:lnTo>
                  <a:lnTo>
                    <a:pt x="5097" y="285"/>
                  </a:lnTo>
                  <a:lnTo>
                    <a:pt x="5101" y="284"/>
                  </a:lnTo>
                  <a:lnTo>
                    <a:pt x="5111" y="275"/>
                  </a:lnTo>
                  <a:lnTo>
                    <a:pt x="5129" y="294"/>
                  </a:lnTo>
                  <a:lnTo>
                    <a:pt x="5133" y="299"/>
                  </a:lnTo>
                  <a:lnTo>
                    <a:pt x="5136" y="294"/>
                  </a:lnTo>
                  <a:lnTo>
                    <a:pt x="5147" y="266"/>
                  </a:lnTo>
                  <a:lnTo>
                    <a:pt x="5148" y="266"/>
                  </a:lnTo>
                  <a:lnTo>
                    <a:pt x="5148" y="264"/>
                  </a:lnTo>
                  <a:lnTo>
                    <a:pt x="5145" y="234"/>
                  </a:lnTo>
                  <a:lnTo>
                    <a:pt x="5164" y="216"/>
                  </a:lnTo>
                  <a:lnTo>
                    <a:pt x="5202" y="220"/>
                  </a:lnTo>
                  <a:lnTo>
                    <a:pt x="5203" y="220"/>
                  </a:lnTo>
                  <a:lnTo>
                    <a:pt x="5205" y="220"/>
                  </a:lnTo>
                  <a:lnTo>
                    <a:pt x="5269" y="170"/>
                  </a:lnTo>
                  <a:lnTo>
                    <a:pt x="5272" y="168"/>
                  </a:lnTo>
                  <a:lnTo>
                    <a:pt x="5270" y="165"/>
                  </a:lnTo>
                  <a:lnTo>
                    <a:pt x="5260" y="154"/>
                  </a:lnTo>
                  <a:lnTo>
                    <a:pt x="5283" y="158"/>
                  </a:lnTo>
                  <a:lnTo>
                    <a:pt x="5286" y="158"/>
                  </a:lnTo>
                  <a:lnTo>
                    <a:pt x="5286" y="154"/>
                  </a:lnTo>
                  <a:lnTo>
                    <a:pt x="5286" y="122"/>
                  </a:lnTo>
                  <a:lnTo>
                    <a:pt x="5286" y="119"/>
                  </a:lnTo>
                  <a:lnTo>
                    <a:pt x="5283" y="119"/>
                  </a:lnTo>
                  <a:lnTo>
                    <a:pt x="5249" y="126"/>
                  </a:lnTo>
                  <a:lnTo>
                    <a:pt x="5240" y="105"/>
                  </a:lnTo>
                  <a:lnTo>
                    <a:pt x="5240" y="103"/>
                  </a:lnTo>
                  <a:lnTo>
                    <a:pt x="5239" y="103"/>
                  </a:lnTo>
                  <a:lnTo>
                    <a:pt x="5196" y="96"/>
                  </a:lnTo>
                  <a:lnTo>
                    <a:pt x="5212" y="76"/>
                  </a:lnTo>
                  <a:lnTo>
                    <a:pt x="5214" y="74"/>
                  </a:lnTo>
                  <a:lnTo>
                    <a:pt x="5210" y="71"/>
                  </a:lnTo>
                  <a:lnTo>
                    <a:pt x="5191" y="57"/>
                  </a:lnTo>
                  <a:lnTo>
                    <a:pt x="5209" y="44"/>
                  </a:lnTo>
                  <a:lnTo>
                    <a:pt x="5212" y="43"/>
                  </a:lnTo>
                  <a:lnTo>
                    <a:pt x="5210" y="39"/>
                  </a:lnTo>
                  <a:lnTo>
                    <a:pt x="5182" y="4"/>
                  </a:lnTo>
                  <a:lnTo>
                    <a:pt x="5180" y="0"/>
                  </a:lnTo>
                  <a:lnTo>
                    <a:pt x="5179" y="2"/>
                  </a:lnTo>
                  <a:lnTo>
                    <a:pt x="5099" y="48"/>
                  </a:lnTo>
                  <a:lnTo>
                    <a:pt x="5097" y="50"/>
                  </a:lnTo>
                  <a:lnTo>
                    <a:pt x="5097" y="51"/>
                  </a:lnTo>
                  <a:lnTo>
                    <a:pt x="5094" y="89"/>
                  </a:lnTo>
                  <a:lnTo>
                    <a:pt x="5073" y="115"/>
                  </a:lnTo>
                  <a:lnTo>
                    <a:pt x="5069" y="119"/>
                  </a:lnTo>
                  <a:lnTo>
                    <a:pt x="5074" y="121"/>
                  </a:lnTo>
                  <a:lnTo>
                    <a:pt x="5118" y="138"/>
                  </a:lnTo>
                  <a:lnTo>
                    <a:pt x="5099" y="147"/>
                  </a:lnTo>
                  <a:lnTo>
                    <a:pt x="5016" y="124"/>
                  </a:lnTo>
                  <a:lnTo>
                    <a:pt x="5014" y="124"/>
                  </a:lnTo>
                  <a:lnTo>
                    <a:pt x="5012" y="126"/>
                  </a:lnTo>
                  <a:lnTo>
                    <a:pt x="4913" y="191"/>
                  </a:lnTo>
                  <a:lnTo>
                    <a:pt x="4767" y="271"/>
                  </a:lnTo>
                  <a:lnTo>
                    <a:pt x="4765" y="271"/>
                  </a:lnTo>
                  <a:lnTo>
                    <a:pt x="4765" y="273"/>
                  </a:lnTo>
                  <a:lnTo>
                    <a:pt x="4726" y="337"/>
                  </a:lnTo>
                  <a:lnTo>
                    <a:pt x="4724" y="338"/>
                  </a:lnTo>
                  <a:lnTo>
                    <a:pt x="4724" y="340"/>
                  </a:lnTo>
                  <a:lnTo>
                    <a:pt x="4728" y="356"/>
                  </a:lnTo>
                  <a:lnTo>
                    <a:pt x="4705" y="363"/>
                  </a:lnTo>
                  <a:lnTo>
                    <a:pt x="4703" y="363"/>
                  </a:lnTo>
                  <a:lnTo>
                    <a:pt x="4703" y="363"/>
                  </a:lnTo>
                  <a:lnTo>
                    <a:pt x="4664" y="397"/>
                  </a:lnTo>
                  <a:lnTo>
                    <a:pt x="4662" y="400"/>
                  </a:lnTo>
                  <a:lnTo>
                    <a:pt x="4664" y="402"/>
                  </a:lnTo>
                  <a:lnTo>
                    <a:pt x="4691" y="436"/>
                  </a:lnTo>
                  <a:lnTo>
                    <a:pt x="4693" y="438"/>
                  </a:lnTo>
                  <a:lnTo>
                    <a:pt x="4694" y="436"/>
                  </a:lnTo>
                  <a:lnTo>
                    <a:pt x="4717" y="429"/>
                  </a:lnTo>
                  <a:lnTo>
                    <a:pt x="4751" y="448"/>
                  </a:lnTo>
                  <a:lnTo>
                    <a:pt x="4747" y="478"/>
                  </a:lnTo>
                  <a:lnTo>
                    <a:pt x="4717" y="482"/>
                  </a:lnTo>
                  <a:lnTo>
                    <a:pt x="4716" y="482"/>
                  </a:lnTo>
                  <a:lnTo>
                    <a:pt x="4716" y="484"/>
                  </a:lnTo>
                  <a:lnTo>
                    <a:pt x="4694" y="494"/>
                  </a:lnTo>
                  <a:lnTo>
                    <a:pt x="4650" y="466"/>
                  </a:lnTo>
                  <a:lnTo>
                    <a:pt x="4645" y="462"/>
                  </a:lnTo>
                  <a:lnTo>
                    <a:pt x="4645" y="528"/>
                  </a:lnTo>
                  <a:lnTo>
                    <a:pt x="4597" y="563"/>
                  </a:lnTo>
                  <a:lnTo>
                    <a:pt x="4597" y="563"/>
                  </a:lnTo>
                  <a:lnTo>
                    <a:pt x="4597" y="563"/>
                  </a:lnTo>
                  <a:lnTo>
                    <a:pt x="4579" y="599"/>
                  </a:lnTo>
                  <a:lnTo>
                    <a:pt x="4578" y="602"/>
                  </a:lnTo>
                  <a:lnTo>
                    <a:pt x="4578" y="602"/>
                  </a:lnTo>
                  <a:lnTo>
                    <a:pt x="4576" y="602"/>
                  </a:lnTo>
                  <a:lnTo>
                    <a:pt x="4567" y="620"/>
                  </a:lnTo>
                  <a:lnTo>
                    <a:pt x="4519" y="647"/>
                  </a:lnTo>
                  <a:lnTo>
                    <a:pt x="4486" y="613"/>
                  </a:lnTo>
                  <a:lnTo>
                    <a:pt x="4484" y="613"/>
                  </a:lnTo>
                  <a:lnTo>
                    <a:pt x="4482" y="613"/>
                  </a:lnTo>
                  <a:lnTo>
                    <a:pt x="4447" y="610"/>
                  </a:lnTo>
                  <a:lnTo>
                    <a:pt x="4445" y="610"/>
                  </a:lnTo>
                  <a:lnTo>
                    <a:pt x="4443" y="610"/>
                  </a:lnTo>
                  <a:lnTo>
                    <a:pt x="4392" y="645"/>
                  </a:lnTo>
                  <a:lnTo>
                    <a:pt x="4390" y="645"/>
                  </a:lnTo>
                  <a:lnTo>
                    <a:pt x="4390" y="645"/>
                  </a:lnTo>
                  <a:lnTo>
                    <a:pt x="4355" y="689"/>
                  </a:lnTo>
                  <a:lnTo>
                    <a:pt x="4355" y="689"/>
                  </a:lnTo>
                  <a:lnTo>
                    <a:pt x="4353" y="691"/>
                  </a:lnTo>
                  <a:lnTo>
                    <a:pt x="4341" y="734"/>
                  </a:lnTo>
                  <a:lnTo>
                    <a:pt x="4321" y="741"/>
                  </a:lnTo>
                  <a:lnTo>
                    <a:pt x="4293" y="726"/>
                  </a:lnTo>
                  <a:lnTo>
                    <a:pt x="4291" y="726"/>
                  </a:lnTo>
                  <a:lnTo>
                    <a:pt x="4290" y="726"/>
                  </a:lnTo>
                  <a:lnTo>
                    <a:pt x="4261" y="728"/>
                  </a:lnTo>
                  <a:lnTo>
                    <a:pt x="4260" y="728"/>
                  </a:lnTo>
                  <a:lnTo>
                    <a:pt x="4260" y="730"/>
                  </a:lnTo>
                  <a:lnTo>
                    <a:pt x="4247" y="746"/>
                  </a:lnTo>
                  <a:lnTo>
                    <a:pt x="4237" y="737"/>
                  </a:lnTo>
                  <a:lnTo>
                    <a:pt x="4235" y="735"/>
                  </a:lnTo>
                  <a:lnTo>
                    <a:pt x="4231" y="739"/>
                  </a:lnTo>
                  <a:lnTo>
                    <a:pt x="4222" y="748"/>
                  </a:lnTo>
                  <a:lnTo>
                    <a:pt x="4212" y="739"/>
                  </a:lnTo>
                  <a:lnTo>
                    <a:pt x="4237" y="716"/>
                  </a:lnTo>
                  <a:lnTo>
                    <a:pt x="4229" y="714"/>
                  </a:lnTo>
                  <a:lnTo>
                    <a:pt x="4180" y="711"/>
                  </a:lnTo>
                  <a:lnTo>
                    <a:pt x="4178" y="711"/>
                  </a:lnTo>
                  <a:lnTo>
                    <a:pt x="4176" y="712"/>
                  </a:lnTo>
                  <a:lnTo>
                    <a:pt x="4148" y="737"/>
                  </a:lnTo>
                  <a:lnTo>
                    <a:pt x="4146" y="739"/>
                  </a:lnTo>
                  <a:lnTo>
                    <a:pt x="4146" y="741"/>
                  </a:lnTo>
                  <a:lnTo>
                    <a:pt x="4162" y="792"/>
                  </a:lnTo>
                  <a:lnTo>
                    <a:pt x="4141" y="813"/>
                  </a:lnTo>
                  <a:lnTo>
                    <a:pt x="4141" y="776"/>
                  </a:lnTo>
                  <a:lnTo>
                    <a:pt x="4116" y="776"/>
                  </a:lnTo>
                  <a:lnTo>
                    <a:pt x="4116" y="776"/>
                  </a:lnTo>
                  <a:lnTo>
                    <a:pt x="4100" y="790"/>
                  </a:lnTo>
                  <a:lnTo>
                    <a:pt x="4099" y="776"/>
                  </a:lnTo>
                  <a:lnTo>
                    <a:pt x="4125" y="753"/>
                  </a:lnTo>
                  <a:lnTo>
                    <a:pt x="4132" y="746"/>
                  </a:lnTo>
                  <a:lnTo>
                    <a:pt x="4123" y="746"/>
                  </a:lnTo>
                  <a:lnTo>
                    <a:pt x="4092" y="748"/>
                  </a:lnTo>
                  <a:lnTo>
                    <a:pt x="4092" y="748"/>
                  </a:lnTo>
                  <a:lnTo>
                    <a:pt x="4092" y="748"/>
                  </a:lnTo>
                  <a:lnTo>
                    <a:pt x="4000" y="796"/>
                  </a:lnTo>
                  <a:lnTo>
                    <a:pt x="3996" y="797"/>
                  </a:lnTo>
                  <a:lnTo>
                    <a:pt x="4000" y="799"/>
                  </a:lnTo>
                  <a:lnTo>
                    <a:pt x="4016" y="819"/>
                  </a:lnTo>
                  <a:lnTo>
                    <a:pt x="3991" y="842"/>
                  </a:lnTo>
                  <a:lnTo>
                    <a:pt x="3989" y="843"/>
                  </a:lnTo>
                  <a:lnTo>
                    <a:pt x="3991" y="845"/>
                  </a:lnTo>
                  <a:lnTo>
                    <a:pt x="4002" y="865"/>
                  </a:lnTo>
                  <a:lnTo>
                    <a:pt x="4002" y="866"/>
                  </a:lnTo>
                  <a:lnTo>
                    <a:pt x="4005" y="866"/>
                  </a:lnTo>
                  <a:lnTo>
                    <a:pt x="4019" y="859"/>
                  </a:lnTo>
                  <a:lnTo>
                    <a:pt x="4021" y="881"/>
                  </a:lnTo>
                  <a:lnTo>
                    <a:pt x="4021" y="881"/>
                  </a:lnTo>
                  <a:lnTo>
                    <a:pt x="4021" y="882"/>
                  </a:lnTo>
                  <a:lnTo>
                    <a:pt x="4040" y="904"/>
                  </a:lnTo>
                  <a:lnTo>
                    <a:pt x="4012" y="911"/>
                  </a:lnTo>
                  <a:lnTo>
                    <a:pt x="4010" y="911"/>
                  </a:lnTo>
                  <a:lnTo>
                    <a:pt x="4009" y="912"/>
                  </a:lnTo>
                  <a:lnTo>
                    <a:pt x="4000" y="927"/>
                  </a:lnTo>
                  <a:lnTo>
                    <a:pt x="3998" y="928"/>
                  </a:lnTo>
                  <a:lnTo>
                    <a:pt x="3998" y="930"/>
                  </a:lnTo>
                  <a:lnTo>
                    <a:pt x="4007" y="948"/>
                  </a:lnTo>
                  <a:lnTo>
                    <a:pt x="3984" y="951"/>
                  </a:lnTo>
                  <a:lnTo>
                    <a:pt x="3947" y="941"/>
                  </a:lnTo>
                  <a:lnTo>
                    <a:pt x="3945" y="939"/>
                  </a:lnTo>
                  <a:lnTo>
                    <a:pt x="3943" y="943"/>
                  </a:lnTo>
                  <a:lnTo>
                    <a:pt x="3933" y="982"/>
                  </a:lnTo>
                  <a:lnTo>
                    <a:pt x="3872" y="971"/>
                  </a:lnTo>
                  <a:lnTo>
                    <a:pt x="3869" y="971"/>
                  </a:lnTo>
                  <a:lnTo>
                    <a:pt x="3869" y="1063"/>
                  </a:lnTo>
                  <a:lnTo>
                    <a:pt x="3830" y="1056"/>
                  </a:lnTo>
                  <a:lnTo>
                    <a:pt x="3766" y="998"/>
                  </a:lnTo>
                  <a:lnTo>
                    <a:pt x="3788" y="983"/>
                  </a:lnTo>
                  <a:lnTo>
                    <a:pt x="3789" y="982"/>
                  </a:lnTo>
                  <a:lnTo>
                    <a:pt x="3788" y="978"/>
                  </a:lnTo>
                  <a:lnTo>
                    <a:pt x="3747" y="916"/>
                  </a:lnTo>
                  <a:lnTo>
                    <a:pt x="3745" y="916"/>
                  </a:lnTo>
                  <a:lnTo>
                    <a:pt x="3745" y="914"/>
                  </a:lnTo>
                  <a:lnTo>
                    <a:pt x="3719" y="902"/>
                  </a:lnTo>
                  <a:lnTo>
                    <a:pt x="3717" y="902"/>
                  </a:lnTo>
                  <a:lnTo>
                    <a:pt x="3715" y="902"/>
                  </a:lnTo>
                  <a:lnTo>
                    <a:pt x="3676" y="916"/>
                  </a:lnTo>
                  <a:lnTo>
                    <a:pt x="3632" y="898"/>
                  </a:lnTo>
                  <a:lnTo>
                    <a:pt x="3629" y="897"/>
                  </a:lnTo>
                  <a:lnTo>
                    <a:pt x="3627" y="902"/>
                  </a:lnTo>
                  <a:lnTo>
                    <a:pt x="3622" y="969"/>
                  </a:lnTo>
                  <a:lnTo>
                    <a:pt x="3542" y="1003"/>
                  </a:lnTo>
                  <a:lnTo>
                    <a:pt x="3516" y="983"/>
                  </a:lnTo>
                  <a:lnTo>
                    <a:pt x="3519" y="969"/>
                  </a:lnTo>
                  <a:lnTo>
                    <a:pt x="3521" y="966"/>
                  </a:lnTo>
                  <a:lnTo>
                    <a:pt x="3516" y="966"/>
                  </a:lnTo>
                  <a:lnTo>
                    <a:pt x="3432" y="964"/>
                  </a:lnTo>
                  <a:lnTo>
                    <a:pt x="3431" y="964"/>
                  </a:lnTo>
                  <a:lnTo>
                    <a:pt x="3429" y="966"/>
                  </a:lnTo>
                  <a:lnTo>
                    <a:pt x="3406" y="996"/>
                  </a:lnTo>
                  <a:lnTo>
                    <a:pt x="3406" y="996"/>
                  </a:lnTo>
                  <a:lnTo>
                    <a:pt x="3406" y="996"/>
                  </a:lnTo>
                  <a:lnTo>
                    <a:pt x="3404" y="1003"/>
                  </a:lnTo>
                  <a:lnTo>
                    <a:pt x="3402" y="987"/>
                  </a:lnTo>
                  <a:lnTo>
                    <a:pt x="3402" y="987"/>
                  </a:lnTo>
                  <a:lnTo>
                    <a:pt x="3401" y="985"/>
                  </a:lnTo>
                  <a:lnTo>
                    <a:pt x="3385" y="973"/>
                  </a:lnTo>
                  <a:lnTo>
                    <a:pt x="3383" y="969"/>
                  </a:lnTo>
                  <a:lnTo>
                    <a:pt x="3379" y="973"/>
                  </a:lnTo>
                  <a:lnTo>
                    <a:pt x="3362" y="990"/>
                  </a:lnTo>
                  <a:lnTo>
                    <a:pt x="3339" y="1003"/>
                  </a:lnTo>
                  <a:lnTo>
                    <a:pt x="3339" y="1003"/>
                  </a:lnTo>
                  <a:lnTo>
                    <a:pt x="3337" y="1003"/>
                  </a:lnTo>
                  <a:lnTo>
                    <a:pt x="3335" y="1005"/>
                  </a:lnTo>
                  <a:lnTo>
                    <a:pt x="3333" y="1005"/>
                  </a:lnTo>
                  <a:lnTo>
                    <a:pt x="3309" y="1017"/>
                  </a:lnTo>
                  <a:lnTo>
                    <a:pt x="3309" y="1017"/>
                  </a:lnTo>
                  <a:lnTo>
                    <a:pt x="3309" y="1019"/>
                  </a:lnTo>
                  <a:lnTo>
                    <a:pt x="3282" y="1038"/>
                  </a:lnTo>
                  <a:lnTo>
                    <a:pt x="3245" y="1049"/>
                  </a:lnTo>
                  <a:lnTo>
                    <a:pt x="3243" y="1051"/>
                  </a:lnTo>
                  <a:lnTo>
                    <a:pt x="3242" y="1051"/>
                  </a:lnTo>
                  <a:lnTo>
                    <a:pt x="3234" y="1065"/>
                  </a:lnTo>
                  <a:lnTo>
                    <a:pt x="3234" y="1044"/>
                  </a:lnTo>
                  <a:lnTo>
                    <a:pt x="3310" y="966"/>
                  </a:lnTo>
                  <a:lnTo>
                    <a:pt x="3310" y="964"/>
                  </a:lnTo>
                  <a:lnTo>
                    <a:pt x="3310" y="964"/>
                  </a:lnTo>
                  <a:lnTo>
                    <a:pt x="3353" y="888"/>
                  </a:lnTo>
                  <a:lnTo>
                    <a:pt x="3353" y="888"/>
                  </a:lnTo>
                  <a:lnTo>
                    <a:pt x="3355" y="886"/>
                  </a:lnTo>
                  <a:lnTo>
                    <a:pt x="3372" y="819"/>
                  </a:lnTo>
                  <a:lnTo>
                    <a:pt x="3374" y="817"/>
                  </a:lnTo>
                  <a:lnTo>
                    <a:pt x="3372" y="815"/>
                  </a:lnTo>
                  <a:lnTo>
                    <a:pt x="3314" y="748"/>
                  </a:lnTo>
                  <a:lnTo>
                    <a:pt x="3312" y="746"/>
                  </a:lnTo>
                  <a:lnTo>
                    <a:pt x="3310" y="746"/>
                  </a:lnTo>
                  <a:lnTo>
                    <a:pt x="3256" y="744"/>
                  </a:lnTo>
                  <a:lnTo>
                    <a:pt x="3254" y="744"/>
                  </a:lnTo>
                  <a:lnTo>
                    <a:pt x="3252" y="746"/>
                  </a:lnTo>
                  <a:lnTo>
                    <a:pt x="3234" y="773"/>
                  </a:lnTo>
                  <a:lnTo>
                    <a:pt x="3219" y="774"/>
                  </a:lnTo>
                  <a:lnTo>
                    <a:pt x="3234" y="734"/>
                  </a:lnTo>
                  <a:lnTo>
                    <a:pt x="3234" y="730"/>
                  </a:lnTo>
                  <a:lnTo>
                    <a:pt x="3231" y="728"/>
                  </a:lnTo>
                  <a:lnTo>
                    <a:pt x="3192" y="723"/>
                  </a:lnTo>
                  <a:lnTo>
                    <a:pt x="3203" y="707"/>
                  </a:lnTo>
                  <a:lnTo>
                    <a:pt x="3204" y="705"/>
                  </a:lnTo>
                  <a:lnTo>
                    <a:pt x="3203" y="703"/>
                  </a:lnTo>
                  <a:lnTo>
                    <a:pt x="3174" y="679"/>
                  </a:lnTo>
                  <a:lnTo>
                    <a:pt x="3173" y="679"/>
                  </a:lnTo>
                  <a:lnTo>
                    <a:pt x="3171" y="679"/>
                  </a:lnTo>
                  <a:lnTo>
                    <a:pt x="3146" y="687"/>
                  </a:lnTo>
                  <a:lnTo>
                    <a:pt x="3146" y="689"/>
                  </a:lnTo>
                  <a:lnTo>
                    <a:pt x="3144" y="689"/>
                  </a:lnTo>
                  <a:lnTo>
                    <a:pt x="3105" y="749"/>
                  </a:lnTo>
                  <a:lnTo>
                    <a:pt x="3104" y="749"/>
                  </a:lnTo>
                  <a:lnTo>
                    <a:pt x="3104" y="751"/>
                  </a:lnTo>
                  <a:lnTo>
                    <a:pt x="3113" y="783"/>
                  </a:lnTo>
                  <a:lnTo>
                    <a:pt x="3074" y="785"/>
                  </a:lnTo>
                  <a:lnTo>
                    <a:pt x="3070" y="785"/>
                  </a:lnTo>
                  <a:lnTo>
                    <a:pt x="3072" y="788"/>
                  </a:lnTo>
                  <a:lnTo>
                    <a:pt x="3072" y="799"/>
                  </a:lnTo>
                  <a:lnTo>
                    <a:pt x="3072" y="801"/>
                  </a:lnTo>
                  <a:lnTo>
                    <a:pt x="3072" y="801"/>
                  </a:lnTo>
                  <a:lnTo>
                    <a:pt x="3084" y="817"/>
                  </a:lnTo>
                  <a:lnTo>
                    <a:pt x="3061" y="813"/>
                  </a:lnTo>
                  <a:lnTo>
                    <a:pt x="3060" y="813"/>
                  </a:lnTo>
                  <a:lnTo>
                    <a:pt x="3058" y="813"/>
                  </a:lnTo>
                  <a:lnTo>
                    <a:pt x="3044" y="827"/>
                  </a:lnTo>
                  <a:lnTo>
                    <a:pt x="3012" y="822"/>
                  </a:lnTo>
                  <a:lnTo>
                    <a:pt x="3008" y="808"/>
                  </a:lnTo>
                  <a:lnTo>
                    <a:pt x="3008" y="806"/>
                  </a:lnTo>
                  <a:lnTo>
                    <a:pt x="3005" y="806"/>
                  </a:lnTo>
                  <a:lnTo>
                    <a:pt x="2955" y="806"/>
                  </a:lnTo>
                  <a:lnTo>
                    <a:pt x="2952" y="806"/>
                  </a:lnTo>
                  <a:lnTo>
                    <a:pt x="2952" y="810"/>
                  </a:lnTo>
                  <a:lnTo>
                    <a:pt x="2953" y="836"/>
                  </a:lnTo>
                  <a:lnTo>
                    <a:pt x="2895" y="843"/>
                  </a:lnTo>
                  <a:lnTo>
                    <a:pt x="2895" y="843"/>
                  </a:lnTo>
                  <a:lnTo>
                    <a:pt x="2895" y="843"/>
                  </a:lnTo>
                  <a:lnTo>
                    <a:pt x="2855" y="875"/>
                  </a:lnTo>
                  <a:lnTo>
                    <a:pt x="2824" y="877"/>
                  </a:lnTo>
                  <a:lnTo>
                    <a:pt x="2823" y="877"/>
                  </a:lnTo>
                  <a:lnTo>
                    <a:pt x="2823" y="877"/>
                  </a:lnTo>
                  <a:lnTo>
                    <a:pt x="2800" y="898"/>
                  </a:lnTo>
                  <a:lnTo>
                    <a:pt x="2798" y="898"/>
                  </a:lnTo>
                  <a:lnTo>
                    <a:pt x="2798" y="900"/>
                  </a:lnTo>
                  <a:lnTo>
                    <a:pt x="2787" y="941"/>
                  </a:lnTo>
                  <a:lnTo>
                    <a:pt x="2787" y="943"/>
                  </a:lnTo>
                  <a:lnTo>
                    <a:pt x="2789" y="944"/>
                  </a:lnTo>
                  <a:lnTo>
                    <a:pt x="2805" y="975"/>
                  </a:lnTo>
                  <a:lnTo>
                    <a:pt x="2780" y="982"/>
                  </a:lnTo>
                  <a:lnTo>
                    <a:pt x="2703" y="967"/>
                  </a:lnTo>
                  <a:lnTo>
                    <a:pt x="2703" y="967"/>
                  </a:lnTo>
                  <a:lnTo>
                    <a:pt x="2703" y="967"/>
                  </a:lnTo>
                  <a:lnTo>
                    <a:pt x="2658" y="967"/>
                  </a:lnTo>
                  <a:lnTo>
                    <a:pt x="2655" y="967"/>
                  </a:lnTo>
                  <a:lnTo>
                    <a:pt x="2655" y="969"/>
                  </a:lnTo>
                  <a:lnTo>
                    <a:pt x="2641" y="994"/>
                  </a:lnTo>
                  <a:lnTo>
                    <a:pt x="2641" y="994"/>
                  </a:lnTo>
                  <a:lnTo>
                    <a:pt x="2641" y="996"/>
                  </a:lnTo>
                  <a:lnTo>
                    <a:pt x="2639" y="1060"/>
                  </a:lnTo>
                  <a:lnTo>
                    <a:pt x="2639" y="1061"/>
                  </a:lnTo>
                  <a:lnTo>
                    <a:pt x="2639" y="1063"/>
                  </a:lnTo>
                  <a:lnTo>
                    <a:pt x="2667" y="1090"/>
                  </a:lnTo>
                  <a:lnTo>
                    <a:pt x="2680" y="1118"/>
                  </a:lnTo>
                  <a:lnTo>
                    <a:pt x="2646" y="1118"/>
                  </a:lnTo>
                  <a:lnTo>
                    <a:pt x="2614" y="1056"/>
                  </a:lnTo>
                  <a:lnTo>
                    <a:pt x="2612" y="1052"/>
                  </a:lnTo>
                  <a:lnTo>
                    <a:pt x="2611" y="1052"/>
                  </a:lnTo>
                  <a:lnTo>
                    <a:pt x="2586" y="1054"/>
                  </a:lnTo>
                  <a:lnTo>
                    <a:pt x="2586" y="1054"/>
                  </a:lnTo>
                  <a:lnTo>
                    <a:pt x="2584" y="1054"/>
                  </a:lnTo>
                  <a:lnTo>
                    <a:pt x="2582" y="1054"/>
                  </a:lnTo>
                  <a:lnTo>
                    <a:pt x="2563" y="1056"/>
                  </a:lnTo>
                  <a:lnTo>
                    <a:pt x="2561" y="1056"/>
                  </a:lnTo>
                  <a:lnTo>
                    <a:pt x="2559" y="1058"/>
                  </a:lnTo>
                  <a:lnTo>
                    <a:pt x="2552" y="1086"/>
                  </a:lnTo>
                  <a:lnTo>
                    <a:pt x="2526" y="1063"/>
                  </a:lnTo>
                  <a:lnTo>
                    <a:pt x="2522" y="1060"/>
                  </a:lnTo>
                  <a:lnTo>
                    <a:pt x="2521" y="1065"/>
                  </a:lnTo>
                  <a:lnTo>
                    <a:pt x="2512" y="1093"/>
                  </a:lnTo>
                  <a:lnTo>
                    <a:pt x="2512" y="1095"/>
                  </a:lnTo>
                  <a:lnTo>
                    <a:pt x="2513" y="1097"/>
                  </a:lnTo>
                  <a:lnTo>
                    <a:pt x="2543" y="1130"/>
                  </a:lnTo>
                  <a:lnTo>
                    <a:pt x="2545" y="1152"/>
                  </a:lnTo>
                  <a:lnTo>
                    <a:pt x="2494" y="1106"/>
                  </a:lnTo>
                  <a:lnTo>
                    <a:pt x="2492" y="1074"/>
                  </a:lnTo>
                  <a:lnTo>
                    <a:pt x="2517" y="1045"/>
                  </a:lnTo>
                  <a:lnTo>
                    <a:pt x="2517" y="1044"/>
                  </a:lnTo>
                  <a:lnTo>
                    <a:pt x="2517" y="1044"/>
                  </a:lnTo>
                  <a:lnTo>
                    <a:pt x="2521" y="994"/>
                  </a:lnTo>
                  <a:lnTo>
                    <a:pt x="2521" y="989"/>
                  </a:lnTo>
                  <a:lnTo>
                    <a:pt x="2515" y="990"/>
                  </a:lnTo>
                  <a:lnTo>
                    <a:pt x="2506" y="996"/>
                  </a:lnTo>
                  <a:lnTo>
                    <a:pt x="2505" y="996"/>
                  </a:lnTo>
                  <a:lnTo>
                    <a:pt x="2505" y="998"/>
                  </a:lnTo>
                  <a:lnTo>
                    <a:pt x="2492" y="1029"/>
                  </a:lnTo>
                  <a:lnTo>
                    <a:pt x="2475" y="1045"/>
                  </a:lnTo>
                  <a:lnTo>
                    <a:pt x="2457" y="1051"/>
                  </a:lnTo>
                  <a:lnTo>
                    <a:pt x="2455" y="1051"/>
                  </a:lnTo>
                  <a:lnTo>
                    <a:pt x="2455" y="1052"/>
                  </a:lnTo>
                  <a:lnTo>
                    <a:pt x="2436" y="1079"/>
                  </a:lnTo>
                  <a:lnTo>
                    <a:pt x="2436" y="1081"/>
                  </a:lnTo>
                  <a:lnTo>
                    <a:pt x="2436" y="1083"/>
                  </a:lnTo>
                  <a:lnTo>
                    <a:pt x="2436" y="1153"/>
                  </a:lnTo>
                  <a:lnTo>
                    <a:pt x="2391" y="1224"/>
                  </a:lnTo>
                  <a:lnTo>
                    <a:pt x="2391" y="1224"/>
                  </a:lnTo>
                  <a:lnTo>
                    <a:pt x="2391" y="1226"/>
                  </a:lnTo>
                  <a:lnTo>
                    <a:pt x="2393" y="1270"/>
                  </a:lnTo>
                  <a:lnTo>
                    <a:pt x="2393" y="1272"/>
                  </a:lnTo>
                  <a:lnTo>
                    <a:pt x="2441" y="1272"/>
                  </a:lnTo>
                  <a:lnTo>
                    <a:pt x="2478" y="1316"/>
                  </a:lnTo>
                  <a:lnTo>
                    <a:pt x="2478" y="1357"/>
                  </a:lnTo>
                  <a:lnTo>
                    <a:pt x="2452" y="1389"/>
                  </a:lnTo>
                  <a:lnTo>
                    <a:pt x="2450" y="1391"/>
                  </a:lnTo>
                  <a:lnTo>
                    <a:pt x="2452" y="1393"/>
                  </a:lnTo>
                  <a:lnTo>
                    <a:pt x="2459" y="1407"/>
                  </a:lnTo>
                  <a:lnTo>
                    <a:pt x="2459" y="1409"/>
                  </a:lnTo>
                  <a:lnTo>
                    <a:pt x="2460" y="1409"/>
                  </a:lnTo>
                  <a:lnTo>
                    <a:pt x="2475" y="1416"/>
                  </a:lnTo>
                  <a:lnTo>
                    <a:pt x="2446" y="1423"/>
                  </a:lnTo>
                  <a:lnTo>
                    <a:pt x="2436" y="1386"/>
                  </a:lnTo>
                  <a:lnTo>
                    <a:pt x="2466" y="1336"/>
                  </a:lnTo>
                  <a:lnTo>
                    <a:pt x="2466" y="1334"/>
                  </a:lnTo>
                  <a:lnTo>
                    <a:pt x="2466" y="1332"/>
                  </a:lnTo>
                  <a:lnTo>
                    <a:pt x="2452" y="1293"/>
                  </a:lnTo>
                  <a:lnTo>
                    <a:pt x="2452" y="1292"/>
                  </a:lnTo>
                  <a:lnTo>
                    <a:pt x="2450" y="1292"/>
                  </a:lnTo>
                  <a:lnTo>
                    <a:pt x="2404" y="1285"/>
                  </a:lnTo>
                  <a:lnTo>
                    <a:pt x="2402" y="1285"/>
                  </a:lnTo>
                  <a:lnTo>
                    <a:pt x="2402" y="1286"/>
                  </a:lnTo>
                  <a:lnTo>
                    <a:pt x="2376" y="1309"/>
                  </a:lnTo>
                  <a:lnTo>
                    <a:pt x="2376" y="1311"/>
                  </a:lnTo>
                  <a:lnTo>
                    <a:pt x="2376" y="1311"/>
                  </a:lnTo>
                  <a:lnTo>
                    <a:pt x="2372" y="1366"/>
                  </a:lnTo>
                  <a:lnTo>
                    <a:pt x="2333" y="1407"/>
                  </a:lnTo>
                  <a:lnTo>
                    <a:pt x="2296" y="1419"/>
                  </a:lnTo>
                  <a:lnTo>
                    <a:pt x="2294" y="1421"/>
                  </a:lnTo>
                  <a:lnTo>
                    <a:pt x="2294" y="1421"/>
                  </a:lnTo>
                  <a:lnTo>
                    <a:pt x="2270" y="1446"/>
                  </a:lnTo>
                  <a:lnTo>
                    <a:pt x="2188" y="1396"/>
                  </a:lnTo>
                  <a:lnTo>
                    <a:pt x="2188" y="1377"/>
                  </a:lnTo>
                  <a:lnTo>
                    <a:pt x="2241" y="1401"/>
                  </a:lnTo>
                  <a:lnTo>
                    <a:pt x="2243" y="1401"/>
                  </a:lnTo>
                  <a:lnTo>
                    <a:pt x="2243" y="1401"/>
                  </a:lnTo>
                  <a:lnTo>
                    <a:pt x="2275" y="1389"/>
                  </a:lnTo>
                  <a:lnTo>
                    <a:pt x="2275" y="1389"/>
                  </a:lnTo>
                  <a:lnTo>
                    <a:pt x="2275" y="1389"/>
                  </a:lnTo>
                  <a:lnTo>
                    <a:pt x="2324" y="1357"/>
                  </a:lnTo>
                  <a:lnTo>
                    <a:pt x="2324" y="1357"/>
                  </a:lnTo>
                  <a:lnTo>
                    <a:pt x="2324" y="1355"/>
                  </a:lnTo>
                  <a:lnTo>
                    <a:pt x="2358" y="1290"/>
                  </a:lnTo>
                  <a:lnTo>
                    <a:pt x="2358" y="1288"/>
                  </a:lnTo>
                  <a:lnTo>
                    <a:pt x="2358" y="1288"/>
                  </a:lnTo>
                  <a:lnTo>
                    <a:pt x="2353" y="1253"/>
                  </a:lnTo>
                  <a:lnTo>
                    <a:pt x="2409" y="1120"/>
                  </a:lnTo>
                  <a:lnTo>
                    <a:pt x="2409" y="1120"/>
                  </a:lnTo>
                  <a:lnTo>
                    <a:pt x="2409" y="1118"/>
                  </a:lnTo>
                  <a:lnTo>
                    <a:pt x="2416" y="1095"/>
                  </a:lnTo>
                  <a:lnTo>
                    <a:pt x="2416" y="1095"/>
                  </a:lnTo>
                  <a:lnTo>
                    <a:pt x="2416" y="1093"/>
                  </a:lnTo>
                  <a:lnTo>
                    <a:pt x="2409" y="1065"/>
                  </a:lnTo>
                  <a:lnTo>
                    <a:pt x="2445" y="1031"/>
                  </a:lnTo>
                  <a:lnTo>
                    <a:pt x="2446" y="1031"/>
                  </a:lnTo>
                  <a:lnTo>
                    <a:pt x="2446" y="1029"/>
                  </a:lnTo>
                  <a:lnTo>
                    <a:pt x="2453" y="980"/>
                  </a:lnTo>
                  <a:lnTo>
                    <a:pt x="2453" y="980"/>
                  </a:lnTo>
                  <a:lnTo>
                    <a:pt x="2453" y="978"/>
                  </a:lnTo>
                  <a:lnTo>
                    <a:pt x="2427" y="944"/>
                  </a:lnTo>
                  <a:lnTo>
                    <a:pt x="2452" y="941"/>
                  </a:lnTo>
                  <a:lnTo>
                    <a:pt x="2455" y="941"/>
                  </a:lnTo>
                  <a:lnTo>
                    <a:pt x="2453" y="937"/>
                  </a:lnTo>
                  <a:lnTo>
                    <a:pt x="2450" y="902"/>
                  </a:lnTo>
                  <a:lnTo>
                    <a:pt x="2450" y="900"/>
                  </a:lnTo>
                  <a:lnTo>
                    <a:pt x="2446" y="898"/>
                  </a:lnTo>
                  <a:lnTo>
                    <a:pt x="2418" y="897"/>
                  </a:lnTo>
                  <a:lnTo>
                    <a:pt x="2414" y="897"/>
                  </a:lnTo>
                  <a:lnTo>
                    <a:pt x="2414" y="900"/>
                  </a:lnTo>
                  <a:lnTo>
                    <a:pt x="2411" y="927"/>
                  </a:lnTo>
                  <a:lnTo>
                    <a:pt x="2411" y="927"/>
                  </a:lnTo>
                  <a:lnTo>
                    <a:pt x="2413" y="928"/>
                  </a:lnTo>
                  <a:lnTo>
                    <a:pt x="2414" y="936"/>
                  </a:lnTo>
                  <a:lnTo>
                    <a:pt x="2404" y="932"/>
                  </a:lnTo>
                  <a:lnTo>
                    <a:pt x="2402" y="930"/>
                  </a:lnTo>
                  <a:lnTo>
                    <a:pt x="2400" y="932"/>
                  </a:lnTo>
                  <a:lnTo>
                    <a:pt x="2374" y="953"/>
                  </a:lnTo>
                  <a:lnTo>
                    <a:pt x="2372" y="953"/>
                  </a:lnTo>
                  <a:lnTo>
                    <a:pt x="2372" y="953"/>
                  </a:lnTo>
                  <a:lnTo>
                    <a:pt x="2340" y="996"/>
                  </a:lnTo>
                  <a:lnTo>
                    <a:pt x="2314" y="1021"/>
                  </a:lnTo>
                  <a:lnTo>
                    <a:pt x="2277" y="1029"/>
                  </a:lnTo>
                  <a:lnTo>
                    <a:pt x="2275" y="1029"/>
                  </a:lnTo>
                  <a:lnTo>
                    <a:pt x="2275" y="1029"/>
                  </a:lnTo>
                  <a:lnTo>
                    <a:pt x="2255" y="1049"/>
                  </a:lnTo>
                  <a:lnTo>
                    <a:pt x="2252" y="1052"/>
                  </a:lnTo>
                  <a:lnTo>
                    <a:pt x="2254" y="1054"/>
                  </a:lnTo>
                  <a:lnTo>
                    <a:pt x="2273" y="1079"/>
                  </a:lnTo>
                  <a:lnTo>
                    <a:pt x="2254" y="1116"/>
                  </a:lnTo>
                  <a:lnTo>
                    <a:pt x="2224" y="1125"/>
                  </a:lnTo>
                  <a:lnTo>
                    <a:pt x="2222" y="1125"/>
                  </a:lnTo>
                  <a:lnTo>
                    <a:pt x="2222" y="1129"/>
                  </a:lnTo>
                  <a:lnTo>
                    <a:pt x="2220" y="1141"/>
                  </a:lnTo>
                  <a:lnTo>
                    <a:pt x="2220" y="1143"/>
                  </a:lnTo>
                  <a:lnTo>
                    <a:pt x="2222" y="1145"/>
                  </a:lnTo>
                  <a:lnTo>
                    <a:pt x="2247" y="1171"/>
                  </a:lnTo>
                  <a:lnTo>
                    <a:pt x="2238" y="1194"/>
                  </a:lnTo>
                  <a:lnTo>
                    <a:pt x="2238" y="1196"/>
                  </a:lnTo>
                  <a:lnTo>
                    <a:pt x="2238" y="1196"/>
                  </a:lnTo>
                  <a:lnTo>
                    <a:pt x="2243" y="1214"/>
                  </a:lnTo>
                  <a:lnTo>
                    <a:pt x="2243" y="1214"/>
                  </a:lnTo>
                  <a:lnTo>
                    <a:pt x="2243" y="1214"/>
                  </a:lnTo>
                  <a:lnTo>
                    <a:pt x="2252" y="1226"/>
                  </a:lnTo>
                  <a:lnTo>
                    <a:pt x="2222" y="1253"/>
                  </a:lnTo>
                  <a:lnTo>
                    <a:pt x="2215" y="1240"/>
                  </a:lnTo>
                  <a:lnTo>
                    <a:pt x="2204" y="1200"/>
                  </a:lnTo>
                  <a:lnTo>
                    <a:pt x="2204" y="1200"/>
                  </a:lnTo>
                  <a:lnTo>
                    <a:pt x="2204" y="1200"/>
                  </a:lnTo>
                  <a:lnTo>
                    <a:pt x="2169" y="1141"/>
                  </a:lnTo>
                  <a:lnTo>
                    <a:pt x="2167" y="1139"/>
                  </a:lnTo>
                  <a:lnTo>
                    <a:pt x="2167" y="1139"/>
                  </a:lnTo>
                  <a:lnTo>
                    <a:pt x="2149" y="1106"/>
                  </a:lnTo>
                  <a:lnTo>
                    <a:pt x="2149" y="1106"/>
                  </a:lnTo>
                  <a:lnTo>
                    <a:pt x="2149" y="1106"/>
                  </a:lnTo>
                  <a:lnTo>
                    <a:pt x="2103" y="1056"/>
                  </a:lnTo>
                  <a:lnTo>
                    <a:pt x="2102" y="1054"/>
                  </a:lnTo>
                  <a:lnTo>
                    <a:pt x="2063" y="1054"/>
                  </a:lnTo>
                  <a:lnTo>
                    <a:pt x="2061" y="1058"/>
                  </a:lnTo>
                  <a:lnTo>
                    <a:pt x="2057" y="1077"/>
                  </a:lnTo>
                  <a:lnTo>
                    <a:pt x="2057" y="1077"/>
                  </a:lnTo>
                  <a:lnTo>
                    <a:pt x="2057" y="1077"/>
                  </a:lnTo>
                  <a:lnTo>
                    <a:pt x="2056" y="1107"/>
                  </a:lnTo>
                  <a:lnTo>
                    <a:pt x="2034" y="1120"/>
                  </a:lnTo>
                  <a:lnTo>
                    <a:pt x="2022" y="1118"/>
                  </a:lnTo>
                  <a:lnTo>
                    <a:pt x="2019" y="1116"/>
                  </a:lnTo>
                  <a:lnTo>
                    <a:pt x="2019" y="1118"/>
                  </a:lnTo>
                  <a:lnTo>
                    <a:pt x="2012" y="1129"/>
                  </a:lnTo>
                  <a:lnTo>
                    <a:pt x="1999" y="1120"/>
                  </a:lnTo>
                  <a:lnTo>
                    <a:pt x="2017" y="1104"/>
                  </a:lnTo>
                  <a:lnTo>
                    <a:pt x="2019" y="1104"/>
                  </a:lnTo>
                  <a:lnTo>
                    <a:pt x="2019" y="1079"/>
                  </a:lnTo>
                  <a:lnTo>
                    <a:pt x="2015" y="1079"/>
                  </a:lnTo>
                  <a:lnTo>
                    <a:pt x="1950" y="1077"/>
                  </a:lnTo>
                  <a:lnTo>
                    <a:pt x="1918" y="1054"/>
                  </a:lnTo>
                  <a:lnTo>
                    <a:pt x="1918" y="1052"/>
                  </a:lnTo>
                  <a:lnTo>
                    <a:pt x="1916" y="1054"/>
                  </a:lnTo>
                  <a:lnTo>
                    <a:pt x="1868" y="1058"/>
                  </a:lnTo>
                  <a:lnTo>
                    <a:pt x="1856" y="1040"/>
                  </a:lnTo>
                  <a:lnTo>
                    <a:pt x="1879" y="1038"/>
                  </a:lnTo>
                  <a:lnTo>
                    <a:pt x="1881" y="1038"/>
                  </a:lnTo>
                  <a:lnTo>
                    <a:pt x="1883" y="1037"/>
                  </a:lnTo>
                  <a:lnTo>
                    <a:pt x="1897" y="1006"/>
                  </a:lnTo>
                  <a:lnTo>
                    <a:pt x="1900" y="1001"/>
                  </a:lnTo>
                  <a:lnTo>
                    <a:pt x="1895" y="1001"/>
                  </a:lnTo>
                  <a:lnTo>
                    <a:pt x="1856" y="992"/>
                  </a:lnTo>
                  <a:lnTo>
                    <a:pt x="1854" y="990"/>
                  </a:lnTo>
                  <a:lnTo>
                    <a:pt x="1852" y="992"/>
                  </a:lnTo>
                  <a:lnTo>
                    <a:pt x="1837" y="1012"/>
                  </a:lnTo>
                  <a:lnTo>
                    <a:pt x="1829" y="999"/>
                  </a:lnTo>
                  <a:lnTo>
                    <a:pt x="1829" y="998"/>
                  </a:lnTo>
                  <a:lnTo>
                    <a:pt x="1828" y="998"/>
                  </a:lnTo>
                  <a:lnTo>
                    <a:pt x="1727" y="973"/>
                  </a:lnTo>
                  <a:lnTo>
                    <a:pt x="1725" y="971"/>
                  </a:lnTo>
                  <a:lnTo>
                    <a:pt x="1713" y="983"/>
                  </a:lnTo>
                  <a:lnTo>
                    <a:pt x="1700" y="973"/>
                  </a:lnTo>
                  <a:lnTo>
                    <a:pt x="1699" y="971"/>
                  </a:lnTo>
                  <a:lnTo>
                    <a:pt x="1697" y="971"/>
                  </a:lnTo>
                  <a:lnTo>
                    <a:pt x="1646" y="1001"/>
                  </a:lnTo>
                  <a:lnTo>
                    <a:pt x="1621" y="978"/>
                  </a:lnTo>
                  <a:lnTo>
                    <a:pt x="1628" y="957"/>
                  </a:lnTo>
                  <a:lnTo>
                    <a:pt x="1628" y="955"/>
                  </a:lnTo>
                  <a:lnTo>
                    <a:pt x="1628" y="953"/>
                  </a:lnTo>
                  <a:lnTo>
                    <a:pt x="1621" y="934"/>
                  </a:lnTo>
                  <a:lnTo>
                    <a:pt x="1649" y="923"/>
                  </a:lnTo>
                  <a:lnTo>
                    <a:pt x="1677" y="944"/>
                  </a:lnTo>
                  <a:lnTo>
                    <a:pt x="1681" y="946"/>
                  </a:lnTo>
                  <a:lnTo>
                    <a:pt x="1683" y="943"/>
                  </a:lnTo>
                  <a:lnTo>
                    <a:pt x="1699" y="920"/>
                  </a:lnTo>
                  <a:lnTo>
                    <a:pt x="1699" y="918"/>
                  </a:lnTo>
                  <a:lnTo>
                    <a:pt x="1699" y="918"/>
                  </a:lnTo>
                  <a:lnTo>
                    <a:pt x="1697" y="874"/>
                  </a:lnTo>
                  <a:lnTo>
                    <a:pt x="1697" y="872"/>
                  </a:lnTo>
                  <a:lnTo>
                    <a:pt x="1697" y="872"/>
                  </a:lnTo>
                  <a:lnTo>
                    <a:pt x="1656" y="827"/>
                  </a:lnTo>
                  <a:lnTo>
                    <a:pt x="1653" y="822"/>
                  </a:lnTo>
                  <a:lnTo>
                    <a:pt x="1651" y="827"/>
                  </a:lnTo>
                  <a:lnTo>
                    <a:pt x="1639" y="870"/>
                  </a:lnTo>
                  <a:lnTo>
                    <a:pt x="1584" y="905"/>
                  </a:lnTo>
                  <a:lnTo>
                    <a:pt x="1584" y="907"/>
                  </a:lnTo>
                  <a:lnTo>
                    <a:pt x="1582" y="909"/>
                  </a:lnTo>
                  <a:lnTo>
                    <a:pt x="1579" y="936"/>
                  </a:lnTo>
                  <a:lnTo>
                    <a:pt x="1554" y="957"/>
                  </a:lnTo>
                  <a:lnTo>
                    <a:pt x="1552" y="959"/>
                  </a:lnTo>
                  <a:lnTo>
                    <a:pt x="1552" y="959"/>
                  </a:lnTo>
                  <a:lnTo>
                    <a:pt x="1552" y="959"/>
                  </a:lnTo>
                  <a:lnTo>
                    <a:pt x="1550" y="960"/>
                  </a:lnTo>
                  <a:lnTo>
                    <a:pt x="1526" y="983"/>
                  </a:lnTo>
                  <a:lnTo>
                    <a:pt x="1517" y="967"/>
                  </a:lnTo>
                  <a:lnTo>
                    <a:pt x="1531" y="964"/>
                  </a:lnTo>
                  <a:lnTo>
                    <a:pt x="1534" y="964"/>
                  </a:lnTo>
                  <a:lnTo>
                    <a:pt x="1533" y="959"/>
                  </a:lnTo>
                  <a:lnTo>
                    <a:pt x="1510" y="916"/>
                  </a:lnTo>
                  <a:lnTo>
                    <a:pt x="1510" y="912"/>
                  </a:lnTo>
                  <a:lnTo>
                    <a:pt x="1506" y="914"/>
                  </a:lnTo>
                  <a:lnTo>
                    <a:pt x="1472" y="920"/>
                  </a:lnTo>
                  <a:lnTo>
                    <a:pt x="1437" y="907"/>
                  </a:lnTo>
                  <a:lnTo>
                    <a:pt x="1437" y="907"/>
                  </a:lnTo>
                  <a:lnTo>
                    <a:pt x="1435" y="907"/>
                  </a:lnTo>
                  <a:lnTo>
                    <a:pt x="1393" y="914"/>
                  </a:lnTo>
                  <a:lnTo>
                    <a:pt x="1391" y="914"/>
                  </a:lnTo>
                  <a:lnTo>
                    <a:pt x="1389" y="916"/>
                  </a:lnTo>
                  <a:lnTo>
                    <a:pt x="1368" y="973"/>
                  </a:lnTo>
                  <a:lnTo>
                    <a:pt x="1354" y="964"/>
                  </a:lnTo>
                  <a:lnTo>
                    <a:pt x="1331" y="909"/>
                  </a:lnTo>
                  <a:lnTo>
                    <a:pt x="1335" y="863"/>
                  </a:lnTo>
                  <a:lnTo>
                    <a:pt x="1335" y="859"/>
                  </a:lnTo>
                  <a:lnTo>
                    <a:pt x="1329" y="859"/>
                  </a:lnTo>
                  <a:lnTo>
                    <a:pt x="1290" y="865"/>
                  </a:lnTo>
                  <a:lnTo>
                    <a:pt x="1287" y="865"/>
                  </a:lnTo>
                  <a:lnTo>
                    <a:pt x="1287" y="866"/>
                  </a:lnTo>
                  <a:lnTo>
                    <a:pt x="1276" y="905"/>
                  </a:lnTo>
                  <a:lnTo>
                    <a:pt x="1275" y="907"/>
                  </a:lnTo>
                  <a:lnTo>
                    <a:pt x="1276" y="909"/>
                  </a:lnTo>
                  <a:lnTo>
                    <a:pt x="1292" y="928"/>
                  </a:lnTo>
                  <a:lnTo>
                    <a:pt x="1278" y="946"/>
                  </a:lnTo>
                  <a:lnTo>
                    <a:pt x="1257" y="934"/>
                  </a:lnTo>
                  <a:lnTo>
                    <a:pt x="1252" y="904"/>
                  </a:lnTo>
                  <a:lnTo>
                    <a:pt x="1252" y="902"/>
                  </a:lnTo>
                  <a:lnTo>
                    <a:pt x="1252" y="900"/>
                  </a:lnTo>
                  <a:lnTo>
                    <a:pt x="1250" y="886"/>
                  </a:lnTo>
                  <a:lnTo>
                    <a:pt x="1252" y="874"/>
                  </a:lnTo>
                  <a:lnTo>
                    <a:pt x="1252" y="872"/>
                  </a:lnTo>
                  <a:lnTo>
                    <a:pt x="1252" y="870"/>
                  </a:lnTo>
                  <a:lnTo>
                    <a:pt x="1241" y="856"/>
                  </a:lnTo>
                  <a:lnTo>
                    <a:pt x="1250" y="838"/>
                  </a:lnTo>
                  <a:lnTo>
                    <a:pt x="1283" y="796"/>
                  </a:lnTo>
                  <a:lnTo>
                    <a:pt x="1312" y="787"/>
                  </a:lnTo>
                  <a:lnTo>
                    <a:pt x="1313" y="787"/>
                  </a:lnTo>
                  <a:lnTo>
                    <a:pt x="1313" y="785"/>
                  </a:lnTo>
                  <a:lnTo>
                    <a:pt x="1329" y="757"/>
                  </a:lnTo>
                  <a:lnTo>
                    <a:pt x="1329" y="757"/>
                  </a:lnTo>
                  <a:lnTo>
                    <a:pt x="1331" y="757"/>
                  </a:lnTo>
                  <a:lnTo>
                    <a:pt x="1336" y="714"/>
                  </a:lnTo>
                  <a:lnTo>
                    <a:pt x="1336" y="712"/>
                  </a:lnTo>
                  <a:lnTo>
                    <a:pt x="1336" y="712"/>
                  </a:lnTo>
                  <a:lnTo>
                    <a:pt x="1338" y="709"/>
                  </a:lnTo>
                  <a:lnTo>
                    <a:pt x="1343" y="670"/>
                  </a:lnTo>
                  <a:lnTo>
                    <a:pt x="1349" y="677"/>
                  </a:lnTo>
                  <a:lnTo>
                    <a:pt x="1345" y="709"/>
                  </a:lnTo>
                  <a:lnTo>
                    <a:pt x="1345" y="711"/>
                  </a:lnTo>
                  <a:lnTo>
                    <a:pt x="1345" y="711"/>
                  </a:lnTo>
                  <a:lnTo>
                    <a:pt x="1359" y="741"/>
                  </a:lnTo>
                  <a:lnTo>
                    <a:pt x="1363" y="788"/>
                  </a:lnTo>
                  <a:lnTo>
                    <a:pt x="1363" y="790"/>
                  </a:lnTo>
                  <a:lnTo>
                    <a:pt x="1363" y="790"/>
                  </a:lnTo>
                  <a:lnTo>
                    <a:pt x="1382" y="819"/>
                  </a:lnTo>
                  <a:lnTo>
                    <a:pt x="1386" y="849"/>
                  </a:lnTo>
                  <a:lnTo>
                    <a:pt x="1386" y="850"/>
                  </a:lnTo>
                  <a:lnTo>
                    <a:pt x="1388" y="852"/>
                  </a:lnTo>
                  <a:lnTo>
                    <a:pt x="1460" y="895"/>
                  </a:lnTo>
                  <a:lnTo>
                    <a:pt x="1460" y="897"/>
                  </a:lnTo>
                  <a:lnTo>
                    <a:pt x="1462" y="895"/>
                  </a:lnTo>
                  <a:lnTo>
                    <a:pt x="1506" y="888"/>
                  </a:lnTo>
                  <a:lnTo>
                    <a:pt x="1508" y="888"/>
                  </a:lnTo>
                  <a:lnTo>
                    <a:pt x="1508" y="886"/>
                  </a:lnTo>
                  <a:lnTo>
                    <a:pt x="1541" y="840"/>
                  </a:lnTo>
                  <a:lnTo>
                    <a:pt x="1543" y="840"/>
                  </a:lnTo>
                  <a:lnTo>
                    <a:pt x="1543" y="840"/>
                  </a:lnTo>
                  <a:lnTo>
                    <a:pt x="1552" y="790"/>
                  </a:lnTo>
                  <a:lnTo>
                    <a:pt x="1552" y="790"/>
                  </a:lnTo>
                  <a:lnTo>
                    <a:pt x="1552" y="790"/>
                  </a:lnTo>
                  <a:lnTo>
                    <a:pt x="1538" y="732"/>
                  </a:lnTo>
                  <a:lnTo>
                    <a:pt x="1540" y="650"/>
                  </a:lnTo>
                  <a:lnTo>
                    <a:pt x="1540" y="649"/>
                  </a:lnTo>
                  <a:lnTo>
                    <a:pt x="1538" y="649"/>
                  </a:lnTo>
                  <a:lnTo>
                    <a:pt x="1529" y="618"/>
                  </a:lnTo>
                  <a:lnTo>
                    <a:pt x="1529" y="618"/>
                  </a:lnTo>
                  <a:lnTo>
                    <a:pt x="1529" y="617"/>
                  </a:lnTo>
                  <a:lnTo>
                    <a:pt x="1506" y="581"/>
                  </a:lnTo>
                  <a:lnTo>
                    <a:pt x="1503" y="555"/>
                  </a:lnTo>
                  <a:lnTo>
                    <a:pt x="1508" y="551"/>
                  </a:lnTo>
                  <a:lnTo>
                    <a:pt x="1520" y="569"/>
                  </a:lnTo>
                  <a:lnTo>
                    <a:pt x="1522" y="571"/>
                  </a:lnTo>
                  <a:lnTo>
                    <a:pt x="1526" y="569"/>
                  </a:lnTo>
                  <a:lnTo>
                    <a:pt x="1540" y="560"/>
                  </a:lnTo>
                  <a:lnTo>
                    <a:pt x="1541" y="558"/>
                  </a:lnTo>
                  <a:lnTo>
                    <a:pt x="1540" y="556"/>
                  </a:lnTo>
                  <a:lnTo>
                    <a:pt x="1527" y="532"/>
                  </a:lnTo>
                  <a:lnTo>
                    <a:pt x="1527" y="530"/>
                  </a:lnTo>
                  <a:lnTo>
                    <a:pt x="1526" y="530"/>
                  </a:lnTo>
                  <a:lnTo>
                    <a:pt x="1478" y="496"/>
                  </a:lnTo>
                  <a:lnTo>
                    <a:pt x="1476" y="496"/>
                  </a:lnTo>
                  <a:lnTo>
                    <a:pt x="1476" y="496"/>
                  </a:lnTo>
                  <a:lnTo>
                    <a:pt x="1405" y="489"/>
                  </a:lnTo>
                  <a:lnTo>
                    <a:pt x="1404" y="489"/>
                  </a:lnTo>
                  <a:lnTo>
                    <a:pt x="1404" y="489"/>
                  </a:lnTo>
                  <a:lnTo>
                    <a:pt x="1389" y="500"/>
                  </a:lnTo>
                  <a:lnTo>
                    <a:pt x="1354" y="519"/>
                  </a:lnTo>
                  <a:lnTo>
                    <a:pt x="1352" y="521"/>
                  </a:lnTo>
                  <a:lnTo>
                    <a:pt x="1354" y="549"/>
                  </a:lnTo>
                  <a:lnTo>
                    <a:pt x="1331" y="586"/>
                  </a:lnTo>
                  <a:lnTo>
                    <a:pt x="1287" y="586"/>
                  </a:lnTo>
                  <a:lnTo>
                    <a:pt x="1285" y="586"/>
                  </a:lnTo>
                  <a:lnTo>
                    <a:pt x="1283" y="588"/>
                  </a:lnTo>
                  <a:lnTo>
                    <a:pt x="1269" y="608"/>
                  </a:lnTo>
                  <a:lnTo>
                    <a:pt x="1267" y="610"/>
                  </a:lnTo>
                  <a:lnTo>
                    <a:pt x="1266" y="610"/>
                  </a:lnTo>
                  <a:lnTo>
                    <a:pt x="1266" y="611"/>
                  </a:lnTo>
                  <a:lnTo>
                    <a:pt x="1227" y="659"/>
                  </a:lnTo>
                  <a:lnTo>
                    <a:pt x="1209" y="659"/>
                  </a:lnTo>
                  <a:lnTo>
                    <a:pt x="1207" y="659"/>
                  </a:lnTo>
                  <a:lnTo>
                    <a:pt x="1207" y="659"/>
                  </a:lnTo>
                  <a:lnTo>
                    <a:pt x="1183" y="675"/>
                  </a:lnTo>
                  <a:lnTo>
                    <a:pt x="1165" y="675"/>
                  </a:lnTo>
                  <a:lnTo>
                    <a:pt x="1161" y="675"/>
                  </a:lnTo>
                  <a:lnTo>
                    <a:pt x="1161" y="677"/>
                  </a:lnTo>
                  <a:lnTo>
                    <a:pt x="1154" y="696"/>
                  </a:lnTo>
                  <a:lnTo>
                    <a:pt x="1146" y="711"/>
                  </a:lnTo>
                  <a:lnTo>
                    <a:pt x="1130" y="723"/>
                  </a:lnTo>
                  <a:lnTo>
                    <a:pt x="1131" y="725"/>
                  </a:lnTo>
                  <a:lnTo>
                    <a:pt x="1138" y="739"/>
                  </a:lnTo>
                  <a:lnTo>
                    <a:pt x="1131" y="746"/>
                  </a:lnTo>
                  <a:lnTo>
                    <a:pt x="1098" y="741"/>
                  </a:lnTo>
                  <a:lnTo>
                    <a:pt x="1096" y="741"/>
                  </a:lnTo>
                  <a:lnTo>
                    <a:pt x="1094" y="742"/>
                  </a:lnTo>
                  <a:lnTo>
                    <a:pt x="1085" y="776"/>
                  </a:lnTo>
                  <a:lnTo>
                    <a:pt x="1085" y="776"/>
                  </a:lnTo>
                  <a:lnTo>
                    <a:pt x="1085" y="776"/>
                  </a:lnTo>
                  <a:lnTo>
                    <a:pt x="1078" y="824"/>
                  </a:lnTo>
                  <a:lnTo>
                    <a:pt x="1062" y="831"/>
                  </a:lnTo>
                  <a:lnTo>
                    <a:pt x="972" y="819"/>
                  </a:lnTo>
                  <a:lnTo>
                    <a:pt x="972" y="819"/>
                  </a:lnTo>
                  <a:lnTo>
                    <a:pt x="972" y="819"/>
                  </a:lnTo>
                  <a:lnTo>
                    <a:pt x="930" y="820"/>
                  </a:lnTo>
                  <a:lnTo>
                    <a:pt x="928" y="820"/>
                  </a:lnTo>
                  <a:lnTo>
                    <a:pt x="926" y="820"/>
                  </a:lnTo>
                  <a:lnTo>
                    <a:pt x="896" y="820"/>
                  </a:lnTo>
                  <a:lnTo>
                    <a:pt x="896" y="820"/>
                  </a:lnTo>
                  <a:lnTo>
                    <a:pt x="896" y="822"/>
                  </a:lnTo>
                  <a:lnTo>
                    <a:pt x="857" y="835"/>
                  </a:lnTo>
                  <a:lnTo>
                    <a:pt x="856" y="836"/>
                  </a:lnTo>
                  <a:lnTo>
                    <a:pt x="856" y="838"/>
                  </a:lnTo>
                  <a:lnTo>
                    <a:pt x="854" y="868"/>
                  </a:lnTo>
                  <a:lnTo>
                    <a:pt x="854" y="870"/>
                  </a:lnTo>
                  <a:lnTo>
                    <a:pt x="854" y="870"/>
                  </a:lnTo>
                  <a:lnTo>
                    <a:pt x="857" y="882"/>
                  </a:lnTo>
                  <a:lnTo>
                    <a:pt x="852" y="886"/>
                  </a:lnTo>
                  <a:lnTo>
                    <a:pt x="845" y="870"/>
                  </a:lnTo>
                  <a:lnTo>
                    <a:pt x="843" y="868"/>
                  </a:lnTo>
                  <a:lnTo>
                    <a:pt x="842" y="868"/>
                  </a:lnTo>
                  <a:lnTo>
                    <a:pt x="827" y="866"/>
                  </a:lnTo>
                  <a:lnTo>
                    <a:pt x="806" y="845"/>
                  </a:lnTo>
                  <a:lnTo>
                    <a:pt x="804" y="843"/>
                  </a:lnTo>
                  <a:lnTo>
                    <a:pt x="803" y="845"/>
                  </a:lnTo>
                  <a:lnTo>
                    <a:pt x="774" y="863"/>
                  </a:lnTo>
                  <a:lnTo>
                    <a:pt x="755" y="865"/>
                  </a:lnTo>
                  <a:lnTo>
                    <a:pt x="751" y="865"/>
                  </a:lnTo>
                  <a:lnTo>
                    <a:pt x="734" y="868"/>
                  </a:lnTo>
                  <a:lnTo>
                    <a:pt x="734" y="868"/>
                  </a:lnTo>
                  <a:lnTo>
                    <a:pt x="732" y="868"/>
                  </a:lnTo>
                  <a:lnTo>
                    <a:pt x="704" y="889"/>
                  </a:lnTo>
                  <a:lnTo>
                    <a:pt x="704" y="891"/>
                  </a:lnTo>
                  <a:lnTo>
                    <a:pt x="704" y="891"/>
                  </a:lnTo>
                  <a:lnTo>
                    <a:pt x="688" y="912"/>
                  </a:lnTo>
                  <a:lnTo>
                    <a:pt x="658" y="911"/>
                  </a:lnTo>
                  <a:lnTo>
                    <a:pt x="654" y="911"/>
                  </a:lnTo>
                  <a:lnTo>
                    <a:pt x="654" y="912"/>
                  </a:lnTo>
                  <a:lnTo>
                    <a:pt x="635" y="943"/>
                  </a:lnTo>
                  <a:lnTo>
                    <a:pt x="614" y="946"/>
                  </a:lnTo>
                  <a:lnTo>
                    <a:pt x="612" y="946"/>
                  </a:lnTo>
                  <a:lnTo>
                    <a:pt x="612" y="950"/>
                  </a:lnTo>
                  <a:lnTo>
                    <a:pt x="610" y="973"/>
                  </a:lnTo>
                  <a:lnTo>
                    <a:pt x="578" y="994"/>
                  </a:lnTo>
                  <a:lnTo>
                    <a:pt x="576" y="994"/>
                  </a:lnTo>
                  <a:lnTo>
                    <a:pt x="576" y="998"/>
                  </a:lnTo>
                  <a:lnTo>
                    <a:pt x="578" y="1029"/>
                  </a:lnTo>
                  <a:lnTo>
                    <a:pt x="578" y="1029"/>
                  </a:lnTo>
                  <a:lnTo>
                    <a:pt x="578" y="1031"/>
                  </a:lnTo>
                  <a:lnTo>
                    <a:pt x="591" y="1047"/>
                  </a:lnTo>
                  <a:lnTo>
                    <a:pt x="576" y="1063"/>
                  </a:lnTo>
                  <a:lnTo>
                    <a:pt x="576" y="1065"/>
                  </a:lnTo>
                  <a:lnTo>
                    <a:pt x="576" y="1067"/>
                  </a:lnTo>
                  <a:lnTo>
                    <a:pt x="580" y="1083"/>
                  </a:lnTo>
                  <a:lnTo>
                    <a:pt x="580" y="1084"/>
                  </a:lnTo>
                  <a:lnTo>
                    <a:pt x="582" y="1084"/>
                  </a:lnTo>
                  <a:lnTo>
                    <a:pt x="603" y="1090"/>
                  </a:lnTo>
                  <a:lnTo>
                    <a:pt x="607" y="1109"/>
                  </a:lnTo>
                  <a:lnTo>
                    <a:pt x="599" y="1122"/>
                  </a:lnTo>
                  <a:lnTo>
                    <a:pt x="599" y="1122"/>
                  </a:lnTo>
                  <a:lnTo>
                    <a:pt x="598" y="1125"/>
                  </a:lnTo>
                  <a:lnTo>
                    <a:pt x="598" y="1125"/>
                  </a:lnTo>
                  <a:lnTo>
                    <a:pt x="594" y="1130"/>
                  </a:lnTo>
                  <a:lnTo>
                    <a:pt x="564" y="1148"/>
                  </a:lnTo>
                  <a:lnTo>
                    <a:pt x="564" y="1148"/>
                  </a:lnTo>
                  <a:lnTo>
                    <a:pt x="564" y="1150"/>
                  </a:lnTo>
                  <a:lnTo>
                    <a:pt x="548" y="1175"/>
                  </a:lnTo>
                  <a:lnTo>
                    <a:pt x="548" y="1175"/>
                  </a:lnTo>
                  <a:lnTo>
                    <a:pt x="548" y="1175"/>
                  </a:lnTo>
                  <a:lnTo>
                    <a:pt x="531" y="1208"/>
                  </a:lnTo>
                  <a:lnTo>
                    <a:pt x="531" y="1210"/>
                  </a:lnTo>
                  <a:lnTo>
                    <a:pt x="531" y="1210"/>
                  </a:lnTo>
                  <a:lnTo>
                    <a:pt x="529" y="1238"/>
                  </a:lnTo>
                  <a:lnTo>
                    <a:pt x="529" y="1238"/>
                  </a:lnTo>
                  <a:lnTo>
                    <a:pt x="529" y="1238"/>
                  </a:lnTo>
                  <a:lnTo>
                    <a:pt x="534" y="1254"/>
                  </a:lnTo>
                  <a:lnTo>
                    <a:pt x="522" y="1267"/>
                  </a:lnTo>
                  <a:lnTo>
                    <a:pt x="522" y="1269"/>
                  </a:lnTo>
                  <a:lnTo>
                    <a:pt x="522" y="1269"/>
                  </a:lnTo>
                  <a:lnTo>
                    <a:pt x="522" y="1279"/>
                  </a:lnTo>
                  <a:lnTo>
                    <a:pt x="497" y="1277"/>
                  </a:lnTo>
                  <a:lnTo>
                    <a:pt x="481" y="1262"/>
                  </a:lnTo>
                  <a:lnTo>
                    <a:pt x="483" y="1247"/>
                  </a:lnTo>
                  <a:lnTo>
                    <a:pt x="483" y="1244"/>
                  </a:lnTo>
                  <a:lnTo>
                    <a:pt x="479" y="1244"/>
                  </a:lnTo>
                  <a:lnTo>
                    <a:pt x="462" y="1238"/>
                  </a:lnTo>
                  <a:lnTo>
                    <a:pt x="460" y="1238"/>
                  </a:lnTo>
                  <a:lnTo>
                    <a:pt x="458" y="1242"/>
                  </a:lnTo>
                  <a:lnTo>
                    <a:pt x="447" y="1265"/>
                  </a:lnTo>
                  <a:lnTo>
                    <a:pt x="412" y="1297"/>
                  </a:lnTo>
                  <a:lnTo>
                    <a:pt x="410" y="1297"/>
                  </a:lnTo>
                  <a:lnTo>
                    <a:pt x="410" y="1299"/>
                  </a:lnTo>
                  <a:lnTo>
                    <a:pt x="414" y="1320"/>
                  </a:lnTo>
                  <a:lnTo>
                    <a:pt x="414" y="1324"/>
                  </a:lnTo>
                  <a:lnTo>
                    <a:pt x="417" y="1324"/>
                  </a:lnTo>
                  <a:lnTo>
                    <a:pt x="435" y="1322"/>
                  </a:lnTo>
                  <a:lnTo>
                    <a:pt x="447" y="1332"/>
                  </a:lnTo>
                  <a:lnTo>
                    <a:pt x="453" y="1357"/>
                  </a:lnTo>
                  <a:lnTo>
                    <a:pt x="455" y="1361"/>
                  </a:lnTo>
                  <a:lnTo>
                    <a:pt x="456" y="1361"/>
                  </a:lnTo>
                  <a:lnTo>
                    <a:pt x="474" y="1359"/>
                  </a:lnTo>
                  <a:lnTo>
                    <a:pt x="490" y="1361"/>
                  </a:lnTo>
                  <a:lnTo>
                    <a:pt x="490" y="1370"/>
                  </a:lnTo>
                  <a:lnTo>
                    <a:pt x="465" y="1401"/>
                  </a:lnTo>
                  <a:lnTo>
                    <a:pt x="465" y="1403"/>
                  </a:lnTo>
                  <a:lnTo>
                    <a:pt x="463" y="1403"/>
                  </a:lnTo>
                  <a:lnTo>
                    <a:pt x="463" y="1403"/>
                  </a:lnTo>
                  <a:lnTo>
                    <a:pt x="462" y="1403"/>
                  </a:lnTo>
                  <a:lnTo>
                    <a:pt x="447" y="1410"/>
                  </a:lnTo>
                  <a:lnTo>
                    <a:pt x="446" y="1410"/>
                  </a:lnTo>
                  <a:lnTo>
                    <a:pt x="446" y="1412"/>
                  </a:lnTo>
                  <a:lnTo>
                    <a:pt x="439" y="1425"/>
                  </a:lnTo>
                  <a:lnTo>
                    <a:pt x="430" y="1426"/>
                  </a:lnTo>
                  <a:lnTo>
                    <a:pt x="426" y="1428"/>
                  </a:lnTo>
                  <a:lnTo>
                    <a:pt x="426" y="1430"/>
                  </a:lnTo>
                  <a:lnTo>
                    <a:pt x="426" y="1449"/>
                  </a:lnTo>
                  <a:lnTo>
                    <a:pt x="426" y="1451"/>
                  </a:lnTo>
                  <a:lnTo>
                    <a:pt x="428" y="1451"/>
                  </a:lnTo>
                  <a:lnTo>
                    <a:pt x="440" y="1460"/>
                  </a:lnTo>
                  <a:lnTo>
                    <a:pt x="437" y="1492"/>
                  </a:lnTo>
                  <a:lnTo>
                    <a:pt x="437" y="1494"/>
                  </a:lnTo>
                  <a:lnTo>
                    <a:pt x="437" y="1494"/>
                  </a:lnTo>
                  <a:lnTo>
                    <a:pt x="424" y="1511"/>
                  </a:lnTo>
                  <a:lnTo>
                    <a:pt x="423" y="1511"/>
                  </a:lnTo>
                  <a:lnTo>
                    <a:pt x="423" y="1511"/>
                  </a:lnTo>
                  <a:lnTo>
                    <a:pt x="417" y="1522"/>
                  </a:lnTo>
                  <a:lnTo>
                    <a:pt x="416" y="1522"/>
                  </a:lnTo>
                  <a:lnTo>
                    <a:pt x="416" y="1524"/>
                  </a:lnTo>
                  <a:lnTo>
                    <a:pt x="419" y="1538"/>
                  </a:lnTo>
                  <a:lnTo>
                    <a:pt x="419" y="1540"/>
                  </a:lnTo>
                  <a:lnTo>
                    <a:pt x="421" y="1540"/>
                  </a:lnTo>
                  <a:lnTo>
                    <a:pt x="433" y="1545"/>
                  </a:lnTo>
                  <a:lnTo>
                    <a:pt x="432" y="1564"/>
                  </a:lnTo>
                  <a:lnTo>
                    <a:pt x="432" y="1566"/>
                  </a:lnTo>
                  <a:lnTo>
                    <a:pt x="433" y="1568"/>
                  </a:lnTo>
                  <a:lnTo>
                    <a:pt x="467" y="1589"/>
                  </a:lnTo>
                  <a:lnTo>
                    <a:pt x="467" y="1628"/>
                  </a:lnTo>
                  <a:lnTo>
                    <a:pt x="467" y="1628"/>
                  </a:lnTo>
                  <a:lnTo>
                    <a:pt x="467" y="1628"/>
                  </a:lnTo>
                  <a:lnTo>
                    <a:pt x="495" y="1681"/>
                  </a:lnTo>
                  <a:lnTo>
                    <a:pt x="495" y="1683"/>
                  </a:lnTo>
                  <a:lnTo>
                    <a:pt x="497" y="1685"/>
                  </a:lnTo>
                  <a:lnTo>
                    <a:pt x="504" y="1699"/>
                  </a:lnTo>
                  <a:lnTo>
                    <a:pt x="502" y="1729"/>
                  </a:lnTo>
                  <a:lnTo>
                    <a:pt x="502" y="1729"/>
                  </a:lnTo>
                  <a:lnTo>
                    <a:pt x="502" y="1735"/>
                  </a:lnTo>
                  <a:lnTo>
                    <a:pt x="502" y="1735"/>
                  </a:lnTo>
                  <a:lnTo>
                    <a:pt x="502" y="1736"/>
                  </a:lnTo>
                  <a:lnTo>
                    <a:pt x="502" y="1742"/>
                  </a:lnTo>
                  <a:lnTo>
                    <a:pt x="477" y="1740"/>
                  </a:lnTo>
                  <a:lnTo>
                    <a:pt x="476" y="1740"/>
                  </a:lnTo>
                  <a:lnTo>
                    <a:pt x="474" y="1742"/>
                  </a:lnTo>
                  <a:lnTo>
                    <a:pt x="463" y="1758"/>
                  </a:lnTo>
                  <a:lnTo>
                    <a:pt x="451" y="1759"/>
                  </a:lnTo>
                  <a:lnTo>
                    <a:pt x="449" y="1759"/>
                  </a:lnTo>
                  <a:lnTo>
                    <a:pt x="447" y="1761"/>
                  </a:lnTo>
                  <a:lnTo>
                    <a:pt x="432" y="1791"/>
                  </a:lnTo>
                  <a:lnTo>
                    <a:pt x="405" y="1800"/>
                  </a:lnTo>
                  <a:lnTo>
                    <a:pt x="386" y="1772"/>
                  </a:lnTo>
                  <a:lnTo>
                    <a:pt x="386" y="1770"/>
                  </a:lnTo>
                  <a:lnTo>
                    <a:pt x="384" y="1770"/>
                  </a:lnTo>
                  <a:lnTo>
                    <a:pt x="334" y="1765"/>
                  </a:lnTo>
                  <a:lnTo>
                    <a:pt x="333" y="1763"/>
                  </a:lnTo>
                  <a:lnTo>
                    <a:pt x="331" y="1765"/>
                  </a:lnTo>
                  <a:lnTo>
                    <a:pt x="308" y="1790"/>
                  </a:lnTo>
                  <a:lnTo>
                    <a:pt x="304" y="1791"/>
                  </a:lnTo>
                  <a:lnTo>
                    <a:pt x="308" y="1795"/>
                  </a:lnTo>
                  <a:lnTo>
                    <a:pt x="354" y="1821"/>
                  </a:lnTo>
                  <a:lnTo>
                    <a:pt x="345" y="1827"/>
                  </a:lnTo>
                  <a:lnTo>
                    <a:pt x="320" y="1813"/>
                  </a:lnTo>
                  <a:lnTo>
                    <a:pt x="318" y="1811"/>
                  </a:lnTo>
                  <a:lnTo>
                    <a:pt x="317" y="1813"/>
                  </a:lnTo>
                  <a:lnTo>
                    <a:pt x="303" y="1823"/>
                  </a:lnTo>
                  <a:lnTo>
                    <a:pt x="303" y="1823"/>
                  </a:lnTo>
                  <a:lnTo>
                    <a:pt x="303" y="1823"/>
                  </a:lnTo>
                  <a:lnTo>
                    <a:pt x="303" y="1823"/>
                  </a:lnTo>
                  <a:lnTo>
                    <a:pt x="267" y="1791"/>
                  </a:lnTo>
                  <a:lnTo>
                    <a:pt x="264" y="1788"/>
                  </a:lnTo>
                  <a:lnTo>
                    <a:pt x="262" y="1793"/>
                  </a:lnTo>
                  <a:lnTo>
                    <a:pt x="258" y="1834"/>
                  </a:lnTo>
                  <a:lnTo>
                    <a:pt x="244" y="1827"/>
                  </a:lnTo>
                  <a:lnTo>
                    <a:pt x="244" y="1825"/>
                  </a:lnTo>
                  <a:lnTo>
                    <a:pt x="242" y="1825"/>
                  </a:lnTo>
                  <a:lnTo>
                    <a:pt x="207" y="1828"/>
                  </a:lnTo>
                  <a:lnTo>
                    <a:pt x="205" y="1828"/>
                  </a:lnTo>
                  <a:lnTo>
                    <a:pt x="205" y="1828"/>
                  </a:lnTo>
                  <a:lnTo>
                    <a:pt x="195" y="1841"/>
                  </a:lnTo>
                  <a:lnTo>
                    <a:pt x="172" y="1802"/>
                  </a:lnTo>
                  <a:lnTo>
                    <a:pt x="170" y="1798"/>
                  </a:lnTo>
                  <a:lnTo>
                    <a:pt x="166" y="1802"/>
                  </a:lnTo>
                  <a:lnTo>
                    <a:pt x="147" y="1820"/>
                  </a:lnTo>
                  <a:lnTo>
                    <a:pt x="145" y="1821"/>
                  </a:lnTo>
                  <a:lnTo>
                    <a:pt x="145" y="1823"/>
                  </a:lnTo>
                  <a:lnTo>
                    <a:pt x="147" y="1853"/>
                  </a:lnTo>
                  <a:lnTo>
                    <a:pt x="138" y="1866"/>
                  </a:lnTo>
                  <a:lnTo>
                    <a:pt x="136" y="1866"/>
                  </a:lnTo>
                  <a:lnTo>
                    <a:pt x="136" y="1867"/>
                  </a:lnTo>
                  <a:lnTo>
                    <a:pt x="142" y="1883"/>
                  </a:lnTo>
                  <a:lnTo>
                    <a:pt x="143" y="1883"/>
                  </a:lnTo>
                  <a:lnTo>
                    <a:pt x="156" y="1894"/>
                  </a:lnTo>
                  <a:lnTo>
                    <a:pt x="156" y="1915"/>
                  </a:lnTo>
                  <a:lnTo>
                    <a:pt x="156" y="1915"/>
                  </a:lnTo>
                  <a:lnTo>
                    <a:pt x="156" y="1915"/>
                  </a:lnTo>
                  <a:lnTo>
                    <a:pt x="163" y="1953"/>
                  </a:lnTo>
                  <a:lnTo>
                    <a:pt x="161" y="1986"/>
                  </a:lnTo>
                  <a:lnTo>
                    <a:pt x="154" y="2043"/>
                  </a:lnTo>
                  <a:lnTo>
                    <a:pt x="154" y="2045"/>
                  </a:lnTo>
                  <a:lnTo>
                    <a:pt x="156" y="2045"/>
                  </a:lnTo>
                  <a:lnTo>
                    <a:pt x="163" y="2055"/>
                  </a:lnTo>
                  <a:lnTo>
                    <a:pt x="165" y="2057"/>
                  </a:lnTo>
                  <a:lnTo>
                    <a:pt x="166" y="2057"/>
                  </a:lnTo>
                  <a:lnTo>
                    <a:pt x="179" y="2052"/>
                  </a:lnTo>
                  <a:lnTo>
                    <a:pt x="186" y="2064"/>
                  </a:lnTo>
                  <a:lnTo>
                    <a:pt x="188" y="2068"/>
                  </a:lnTo>
                  <a:lnTo>
                    <a:pt x="188" y="2068"/>
                  </a:lnTo>
                  <a:lnTo>
                    <a:pt x="211" y="2105"/>
                  </a:lnTo>
                  <a:lnTo>
                    <a:pt x="211" y="2128"/>
                  </a:lnTo>
                  <a:lnTo>
                    <a:pt x="211" y="2130"/>
                  </a:lnTo>
                  <a:lnTo>
                    <a:pt x="234" y="2154"/>
                  </a:lnTo>
                  <a:lnTo>
                    <a:pt x="234" y="2154"/>
                  </a:lnTo>
                  <a:lnTo>
                    <a:pt x="237" y="2156"/>
                  </a:lnTo>
                  <a:lnTo>
                    <a:pt x="255" y="2178"/>
                  </a:lnTo>
                  <a:lnTo>
                    <a:pt x="257" y="2206"/>
                  </a:lnTo>
                  <a:lnTo>
                    <a:pt x="257" y="2208"/>
                  </a:lnTo>
                  <a:lnTo>
                    <a:pt x="257" y="2208"/>
                  </a:lnTo>
                  <a:lnTo>
                    <a:pt x="262" y="2217"/>
                  </a:lnTo>
                  <a:lnTo>
                    <a:pt x="262" y="2218"/>
                  </a:lnTo>
                  <a:lnTo>
                    <a:pt x="262" y="2218"/>
                  </a:lnTo>
                  <a:lnTo>
                    <a:pt x="264" y="2250"/>
                  </a:lnTo>
                  <a:lnTo>
                    <a:pt x="264" y="2252"/>
                  </a:lnTo>
                  <a:lnTo>
                    <a:pt x="265" y="2254"/>
                  </a:lnTo>
                  <a:lnTo>
                    <a:pt x="301" y="2270"/>
                  </a:lnTo>
                  <a:lnTo>
                    <a:pt x="301" y="2273"/>
                  </a:lnTo>
                  <a:lnTo>
                    <a:pt x="301" y="2275"/>
                  </a:lnTo>
                  <a:lnTo>
                    <a:pt x="301" y="2275"/>
                  </a:lnTo>
                  <a:lnTo>
                    <a:pt x="301" y="2279"/>
                  </a:lnTo>
                  <a:lnTo>
                    <a:pt x="301" y="2279"/>
                  </a:lnTo>
                  <a:lnTo>
                    <a:pt x="303" y="2284"/>
                  </a:lnTo>
                  <a:lnTo>
                    <a:pt x="303" y="2286"/>
                  </a:lnTo>
                  <a:lnTo>
                    <a:pt x="303" y="2287"/>
                  </a:lnTo>
                  <a:lnTo>
                    <a:pt x="313" y="2294"/>
                  </a:lnTo>
                  <a:lnTo>
                    <a:pt x="313" y="2294"/>
                  </a:lnTo>
                  <a:lnTo>
                    <a:pt x="315" y="2296"/>
                  </a:lnTo>
                  <a:lnTo>
                    <a:pt x="320" y="2314"/>
                  </a:lnTo>
                  <a:lnTo>
                    <a:pt x="324" y="2326"/>
                  </a:lnTo>
                  <a:lnTo>
                    <a:pt x="324" y="2326"/>
                  </a:lnTo>
                  <a:lnTo>
                    <a:pt x="313" y="2337"/>
                  </a:lnTo>
                  <a:lnTo>
                    <a:pt x="311" y="2337"/>
                  </a:lnTo>
                  <a:lnTo>
                    <a:pt x="311" y="2339"/>
                  </a:lnTo>
                  <a:lnTo>
                    <a:pt x="313" y="2367"/>
                  </a:lnTo>
                  <a:lnTo>
                    <a:pt x="315" y="2367"/>
                  </a:lnTo>
                  <a:lnTo>
                    <a:pt x="315" y="2369"/>
                  </a:lnTo>
                  <a:lnTo>
                    <a:pt x="340" y="2404"/>
                  </a:lnTo>
                  <a:lnTo>
                    <a:pt x="338" y="2442"/>
                  </a:lnTo>
                  <a:lnTo>
                    <a:pt x="333" y="2461"/>
                  </a:lnTo>
                  <a:lnTo>
                    <a:pt x="333" y="2461"/>
                  </a:lnTo>
                  <a:lnTo>
                    <a:pt x="334" y="2463"/>
                  </a:lnTo>
                  <a:lnTo>
                    <a:pt x="357" y="2491"/>
                  </a:lnTo>
                  <a:lnTo>
                    <a:pt x="359" y="2495"/>
                  </a:lnTo>
                  <a:lnTo>
                    <a:pt x="361" y="2493"/>
                  </a:lnTo>
                  <a:lnTo>
                    <a:pt x="371" y="2488"/>
                  </a:lnTo>
                  <a:lnTo>
                    <a:pt x="373" y="2488"/>
                  </a:lnTo>
                  <a:lnTo>
                    <a:pt x="373" y="2488"/>
                  </a:lnTo>
                  <a:lnTo>
                    <a:pt x="379" y="2479"/>
                  </a:lnTo>
                  <a:lnTo>
                    <a:pt x="389" y="2484"/>
                  </a:lnTo>
                  <a:lnTo>
                    <a:pt x="389" y="2484"/>
                  </a:lnTo>
                  <a:lnTo>
                    <a:pt x="391" y="2484"/>
                  </a:lnTo>
                  <a:lnTo>
                    <a:pt x="405" y="2489"/>
                  </a:lnTo>
                  <a:lnTo>
                    <a:pt x="407" y="2489"/>
                  </a:lnTo>
                  <a:lnTo>
                    <a:pt x="409" y="2489"/>
                  </a:lnTo>
                  <a:lnTo>
                    <a:pt x="424" y="2477"/>
                  </a:lnTo>
                  <a:lnTo>
                    <a:pt x="426" y="2477"/>
                  </a:lnTo>
                  <a:lnTo>
                    <a:pt x="426" y="2426"/>
                  </a:lnTo>
                  <a:lnTo>
                    <a:pt x="439" y="2358"/>
                  </a:lnTo>
                  <a:lnTo>
                    <a:pt x="483" y="2316"/>
                  </a:lnTo>
                  <a:lnTo>
                    <a:pt x="483" y="2316"/>
                  </a:lnTo>
                  <a:lnTo>
                    <a:pt x="483" y="2314"/>
                  </a:lnTo>
                  <a:lnTo>
                    <a:pt x="486" y="2270"/>
                  </a:lnTo>
                  <a:lnTo>
                    <a:pt x="486" y="2270"/>
                  </a:lnTo>
                  <a:lnTo>
                    <a:pt x="486" y="2268"/>
                  </a:lnTo>
                  <a:lnTo>
                    <a:pt x="483" y="2252"/>
                  </a:lnTo>
                  <a:lnTo>
                    <a:pt x="502" y="2236"/>
                  </a:lnTo>
                  <a:lnTo>
                    <a:pt x="502" y="2236"/>
                  </a:lnTo>
                  <a:lnTo>
                    <a:pt x="504" y="2236"/>
                  </a:lnTo>
                  <a:lnTo>
                    <a:pt x="532" y="2238"/>
                  </a:lnTo>
                  <a:lnTo>
                    <a:pt x="532" y="2238"/>
                  </a:lnTo>
                  <a:lnTo>
                    <a:pt x="534" y="2236"/>
                  </a:lnTo>
                  <a:lnTo>
                    <a:pt x="561" y="2224"/>
                  </a:lnTo>
                  <a:lnTo>
                    <a:pt x="562" y="2224"/>
                  </a:lnTo>
                  <a:lnTo>
                    <a:pt x="562" y="2224"/>
                  </a:lnTo>
                  <a:lnTo>
                    <a:pt x="562" y="2224"/>
                  </a:lnTo>
                  <a:lnTo>
                    <a:pt x="592" y="2234"/>
                  </a:lnTo>
                  <a:lnTo>
                    <a:pt x="592" y="2234"/>
                  </a:lnTo>
                  <a:lnTo>
                    <a:pt x="594" y="2234"/>
                  </a:lnTo>
                  <a:lnTo>
                    <a:pt x="670" y="2232"/>
                  </a:lnTo>
                  <a:lnTo>
                    <a:pt x="675" y="2232"/>
                  </a:lnTo>
                  <a:lnTo>
                    <a:pt x="674" y="2229"/>
                  </a:lnTo>
                  <a:lnTo>
                    <a:pt x="668" y="2202"/>
                  </a:lnTo>
                  <a:lnTo>
                    <a:pt x="684" y="2199"/>
                  </a:lnTo>
                  <a:lnTo>
                    <a:pt x="686" y="2199"/>
                  </a:lnTo>
                  <a:lnTo>
                    <a:pt x="688" y="2197"/>
                  </a:lnTo>
                  <a:lnTo>
                    <a:pt x="702" y="2114"/>
                  </a:lnTo>
                  <a:lnTo>
                    <a:pt x="702" y="2112"/>
                  </a:lnTo>
                  <a:lnTo>
                    <a:pt x="702" y="2110"/>
                  </a:lnTo>
                  <a:lnTo>
                    <a:pt x="688" y="2092"/>
                  </a:lnTo>
                  <a:lnTo>
                    <a:pt x="688" y="2092"/>
                  </a:lnTo>
                  <a:lnTo>
                    <a:pt x="686" y="2091"/>
                  </a:lnTo>
                  <a:lnTo>
                    <a:pt x="670" y="2087"/>
                  </a:lnTo>
                  <a:lnTo>
                    <a:pt x="672" y="2077"/>
                  </a:lnTo>
                  <a:lnTo>
                    <a:pt x="695" y="2055"/>
                  </a:lnTo>
                  <a:lnTo>
                    <a:pt x="697" y="2053"/>
                  </a:lnTo>
                  <a:lnTo>
                    <a:pt x="695" y="2050"/>
                  </a:lnTo>
                  <a:lnTo>
                    <a:pt x="677" y="2023"/>
                  </a:lnTo>
                  <a:lnTo>
                    <a:pt x="684" y="2020"/>
                  </a:lnTo>
                  <a:lnTo>
                    <a:pt x="697" y="2015"/>
                  </a:lnTo>
                  <a:lnTo>
                    <a:pt x="698" y="2013"/>
                  </a:lnTo>
                  <a:lnTo>
                    <a:pt x="700" y="2013"/>
                  </a:lnTo>
                  <a:lnTo>
                    <a:pt x="730" y="2002"/>
                  </a:lnTo>
                  <a:lnTo>
                    <a:pt x="732" y="2002"/>
                  </a:lnTo>
                  <a:lnTo>
                    <a:pt x="734" y="2000"/>
                  </a:lnTo>
                  <a:lnTo>
                    <a:pt x="737" y="1977"/>
                  </a:lnTo>
                  <a:lnTo>
                    <a:pt x="762" y="1963"/>
                  </a:lnTo>
                  <a:lnTo>
                    <a:pt x="790" y="1956"/>
                  </a:lnTo>
                  <a:lnTo>
                    <a:pt x="790" y="1956"/>
                  </a:lnTo>
                  <a:lnTo>
                    <a:pt x="801" y="1953"/>
                  </a:lnTo>
                  <a:lnTo>
                    <a:pt x="801" y="1954"/>
                  </a:lnTo>
                  <a:lnTo>
                    <a:pt x="817" y="1968"/>
                  </a:lnTo>
                  <a:lnTo>
                    <a:pt x="817" y="1986"/>
                  </a:lnTo>
                  <a:lnTo>
                    <a:pt x="812" y="2000"/>
                  </a:lnTo>
                  <a:lnTo>
                    <a:pt x="812" y="2002"/>
                  </a:lnTo>
                  <a:lnTo>
                    <a:pt x="812" y="2002"/>
                  </a:lnTo>
                  <a:lnTo>
                    <a:pt x="822" y="2022"/>
                  </a:lnTo>
                  <a:lnTo>
                    <a:pt x="824" y="2023"/>
                  </a:lnTo>
                  <a:lnTo>
                    <a:pt x="826" y="2023"/>
                  </a:lnTo>
                  <a:lnTo>
                    <a:pt x="847" y="2015"/>
                  </a:lnTo>
                  <a:lnTo>
                    <a:pt x="847" y="2013"/>
                  </a:lnTo>
                  <a:lnTo>
                    <a:pt x="849" y="2013"/>
                  </a:lnTo>
                  <a:lnTo>
                    <a:pt x="857" y="1991"/>
                  </a:lnTo>
                  <a:lnTo>
                    <a:pt x="868" y="1981"/>
                  </a:lnTo>
                  <a:lnTo>
                    <a:pt x="895" y="1986"/>
                  </a:lnTo>
                  <a:lnTo>
                    <a:pt x="896" y="1986"/>
                  </a:lnTo>
                  <a:lnTo>
                    <a:pt x="898" y="1986"/>
                  </a:lnTo>
                  <a:lnTo>
                    <a:pt x="912" y="1974"/>
                  </a:lnTo>
                  <a:lnTo>
                    <a:pt x="921" y="1972"/>
                  </a:lnTo>
                  <a:lnTo>
                    <a:pt x="928" y="1977"/>
                  </a:lnTo>
                  <a:lnTo>
                    <a:pt x="930" y="1979"/>
                  </a:lnTo>
                  <a:lnTo>
                    <a:pt x="932" y="1979"/>
                  </a:lnTo>
                  <a:lnTo>
                    <a:pt x="960" y="1977"/>
                  </a:lnTo>
                  <a:lnTo>
                    <a:pt x="960" y="1977"/>
                  </a:lnTo>
                  <a:lnTo>
                    <a:pt x="960" y="1977"/>
                  </a:lnTo>
                  <a:lnTo>
                    <a:pt x="981" y="1972"/>
                  </a:lnTo>
                  <a:lnTo>
                    <a:pt x="994" y="1968"/>
                  </a:lnTo>
                  <a:lnTo>
                    <a:pt x="994" y="1988"/>
                  </a:lnTo>
                  <a:lnTo>
                    <a:pt x="994" y="1990"/>
                  </a:lnTo>
                  <a:lnTo>
                    <a:pt x="994" y="1990"/>
                  </a:lnTo>
                  <a:lnTo>
                    <a:pt x="1004" y="2016"/>
                  </a:lnTo>
                  <a:lnTo>
                    <a:pt x="1006" y="2020"/>
                  </a:lnTo>
                  <a:lnTo>
                    <a:pt x="1008" y="2018"/>
                  </a:lnTo>
                  <a:lnTo>
                    <a:pt x="1022" y="2016"/>
                  </a:lnTo>
                  <a:lnTo>
                    <a:pt x="1022" y="2016"/>
                  </a:lnTo>
                  <a:lnTo>
                    <a:pt x="1024" y="2015"/>
                  </a:lnTo>
                  <a:lnTo>
                    <a:pt x="1031" y="2007"/>
                  </a:lnTo>
                  <a:lnTo>
                    <a:pt x="1045" y="2016"/>
                  </a:lnTo>
                  <a:lnTo>
                    <a:pt x="1045" y="2025"/>
                  </a:lnTo>
                  <a:lnTo>
                    <a:pt x="1039" y="2038"/>
                  </a:lnTo>
                  <a:lnTo>
                    <a:pt x="1039" y="2039"/>
                  </a:lnTo>
                  <a:lnTo>
                    <a:pt x="1039" y="2041"/>
                  </a:lnTo>
                  <a:lnTo>
                    <a:pt x="1047" y="2048"/>
                  </a:lnTo>
                  <a:lnTo>
                    <a:pt x="1047" y="2048"/>
                  </a:lnTo>
                  <a:lnTo>
                    <a:pt x="1048" y="2048"/>
                  </a:lnTo>
                  <a:lnTo>
                    <a:pt x="1064" y="2055"/>
                  </a:lnTo>
                  <a:lnTo>
                    <a:pt x="1071" y="2078"/>
                  </a:lnTo>
                  <a:lnTo>
                    <a:pt x="1078" y="2110"/>
                  </a:lnTo>
                  <a:lnTo>
                    <a:pt x="1071" y="2130"/>
                  </a:lnTo>
                  <a:lnTo>
                    <a:pt x="1070" y="2131"/>
                  </a:lnTo>
                  <a:lnTo>
                    <a:pt x="1080" y="2149"/>
                  </a:lnTo>
                  <a:lnTo>
                    <a:pt x="1080" y="2153"/>
                  </a:lnTo>
                  <a:lnTo>
                    <a:pt x="1084" y="2151"/>
                  </a:lnTo>
                  <a:lnTo>
                    <a:pt x="1105" y="2139"/>
                  </a:lnTo>
                  <a:lnTo>
                    <a:pt x="1110" y="2140"/>
                  </a:lnTo>
                  <a:lnTo>
                    <a:pt x="1115" y="2153"/>
                  </a:lnTo>
                  <a:lnTo>
                    <a:pt x="1121" y="2176"/>
                  </a:lnTo>
                  <a:lnTo>
                    <a:pt x="1121" y="2178"/>
                  </a:lnTo>
                  <a:lnTo>
                    <a:pt x="1123" y="2178"/>
                  </a:lnTo>
                  <a:lnTo>
                    <a:pt x="1135" y="2188"/>
                  </a:lnTo>
                  <a:lnTo>
                    <a:pt x="1138" y="2190"/>
                  </a:lnTo>
                  <a:lnTo>
                    <a:pt x="1140" y="2188"/>
                  </a:lnTo>
                  <a:lnTo>
                    <a:pt x="1156" y="2178"/>
                  </a:lnTo>
                  <a:lnTo>
                    <a:pt x="1169" y="2179"/>
                  </a:lnTo>
                  <a:lnTo>
                    <a:pt x="1197" y="2190"/>
                  </a:lnTo>
                  <a:lnTo>
                    <a:pt x="1195" y="2202"/>
                  </a:lnTo>
                  <a:lnTo>
                    <a:pt x="1195" y="2202"/>
                  </a:lnTo>
                  <a:lnTo>
                    <a:pt x="1195" y="2204"/>
                  </a:lnTo>
                  <a:lnTo>
                    <a:pt x="1202" y="2215"/>
                  </a:lnTo>
                  <a:lnTo>
                    <a:pt x="1202" y="2217"/>
                  </a:lnTo>
                  <a:lnTo>
                    <a:pt x="1204" y="2217"/>
                  </a:lnTo>
                  <a:lnTo>
                    <a:pt x="1220" y="2220"/>
                  </a:lnTo>
                  <a:lnTo>
                    <a:pt x="1222" y="2220"/>
                  </a:lnTo>
                  <a:lnTo>
                    <a:pt x="1222" y="2218"/>
                  </a:lnTo>
                  <a:lnTo>
                    <a:pt x="1232" y="2208"/>
                  </a:lnTo>
                  <a:lnTo>
                    <a:pt x="1243" y="2218"/>
                  </a:lnTo>
                  <a:lnTo>
                    <a:pt x="1243" y="2218"/>
                  </a:lnTo>
                  <a:lnTo>
                    <a:pt x="1243" y="2218"/>
                  </a:lnTo>
                  <a:lnTo>
                    <a:pt x="1257" y="2227"/>
                  </a:lnTo>
                  <a:lnTo>
                    <a:pt x="1255" y="2252"/>
                  </a:lnTo>
                  <a:lnTo>
                    <a:pt x="1253" y="2252"/>
                  </a:lnTo>
                  <a:lnTo>
                    <a:pt x="1255" y="2252"/>
                  </a:lnTo>
                  <a:lnTo>
                    <a:pt x="1259" y="2268"/>
                  </a:lnTo>
                  <a:lnTo>
                    <a:pt x="1259" y="2268"/>
                  </a:lnTo>
                  <a:lnTo>
                    <a:pt x="1259" y="2270"/>
                  </a:lnTo>
                  <a:lnTo>
                    <a:pt x="1275" y="2287"/>
                  </a:lnTo>
                  <a:lnTo>
                    <a:pt x="1276" y="2287"/>
                  </a:lnTo>
                  <a:lnTo>
                    <a:pt x="1276" y="2289"/>
                  </a:lnTo>
                  <a:lnTo>
                    <a:pt x="1290" y="2293"/>
                  </a:lnTo>
                  <a:lnTo>
                    <a:pt x="1292" y="2294"/>
                  </a:lnTo>
                  <a:lnTo>
                    <a:pt x="1294" y="2293"/>
                  </a:lnTo>
                  <a:lnTo>
                    <a:pt x="1306" y="2286"/>
                  </a:lnTo>
                  <a:lnTo>
                    <a:pt x="1315" y="2287"/>
                  </a:lnTo>
                  <a:lnTo>
                    <a:pt x="1322" y="2303"/>
                  </a:lnTo>
                  <a:lnTo>
                    <a:pt x="1322" y="2305"/>
                  </a:lnTo>
                  <a:lnTo>
                    <a:pt x="1324" y="2305"/>
                  </a:lnTo>
                  <a:lnTo>
                    <a:pt x="1358" y="2316"/>
                  </a:lnTo>
                  <a:lnTo>
                    <a:pt x="1359" y="2317"/>
                  </a:lnTo>
                  <a:lnTo>
                    <a:pt x="1361" y="2316"/>
                  </a:lnTo>
                  <a:lnTo>
                    <a:pt x="1375" y="2305"/>
                  </a:lnTo>
                  <a:lnTo>
                    <a:pt x="1377" y="2305"/>
                  </a:lnTo>
                  <a:lnTo>
                    <a:pt x="1377" y="2303"/>
                  </a:lnTo>
                  <a:lnTo>
                    <a:pt x="1391" y="2282"/>
                  </a:lnTo>
                  <a:lnTo>
                    <a:pt x="1393" y="2280"/>
                  </a:lnTo>
                  <a:lnTo>
                    <a:pt x="1391" y="2279"/>
                  </a:lnTo>
                  <a:lnTo>
                    <a:pt x="1366" y="2222"/>
                  </a:lnTo>
                  <a:lnTo>
                    <a:pt x="1365" y="2222"/>
                  </a:lnTo>
                  <a:lnTo>
                    <a:pt x="1365" y="2220"/>
                  </a:lnTo>
                  <a:lnTo>
                    <a:pt x="1365" y="2220"/>
                  </a:lnTo>
                  <a:lnTo>
                    <a:pt x="1375" y="2208"/>
                  </a:lnTo>
                  <a:lnTo>
                    <a:pt x="1409" y="2206"/>
                  </a:lnTo>
                  <a:lnTo>
                    <a:pt x="1411" y="2206"/>
                  </a:lnTo>
                  <a:lnTo>
                    <a:pt x="1411" y="2202"/>
                  </a:lnTo>
                  <a:lnTo>
                    <a:pt x="1414" y="2179"/>
                  </a:lnTo>
                  <a:lnTo>
                    <a:pt x="1428" y="2170"/>
                  </a:lnTo>
                  <a:lnTo>
                    <a:pt x="1444" y="2172"/>
                  </a:lnTo>
                  <a:lnTo>
                    <a:pt x="1464" y="2188"/>
                  </a:lnTo>
                  <a:lnTo>
                    <a:pt x="1467" y="2190"/>
                  </a:lnTo>
                  <a:lnTo>
                    <a:pt x="1469" y="2188"/>
                  </a:lnTo>
                  <a:lnTo>
                    <a:pt x="1481" y="2176"/>
                  </a:lnTo>
                  <a:lnTo>
                    <a:pt x="1483" y="2174"/>
                  </a:lnTo>
                  <a:lnTo>
                    <a:pt x="1481" y="2172"/>
                  </a:lnTo>
                  <a:lnTo>
                    <a:pt x="1467" y="2146"/>
                  </a:lnTo>
                  <a:lnTo>
                    <a:pt x="1460" y="2123"/>
                  </a:lnTo>
                  <a:lnTo>
                    <a:pt x="1476" y="2107"/>
                  </a:lnTo>
                  <a:lnTo>
                    <a:pt x="1488" y="2103"/>
                  </a:lnTo>
                  <a:lnTo>
                    <a:pt x="1511" y="2126"/>
                  </a:lnTo>
                  <a:lnTo>
                    <a:pt x="1511" y="2128"/>
                  </a:lnTo>
                  <a:lnTo>
                    <a:pt x="1513" y="2128"/>
                  </a:lnTo>
                  <a:lnTo>
                    <a:pt x="1563" y="2131"/>
                  </a:lnTo>
                  <a:lnTo>
                    <a:pt x="1564" y="2131"/>
                  </a:lnTo>
                  <a:lnTo>
                    <a:pt x="1566" y="2131"/>
                  </a:lnTo>
                  <a:lnTo>
                    <a:pt x="1617" y="2144"/>
                  </a:lnTo>
                  <a:lnTo>
                    <a:pt x="1646" y="2162"/>
                  </a:lnTo>
                  <a:lnTo>
                    <a:pt x="1647" y="2163"/>
                  </a:lnTo>
                  <a:lnTo>
                    <a:pt x="1651" y="2162"/>
                  </a:lnTo>
                  <a:lnTo>
                    <a:pt x="1665" y="2149"/>
                  </a:lnTo>
                  <a:lnTo>
                    <a:pt x="1690" y="2162"/>
                  </a:lnTo>
                  <a:lnTo>
                    <a:pt x="1690" y="2162"/>
                  </a:lnTo>
                  <a:lnTo>
                    <a:pt x="1690" y="2162"/>
                  </a:lnTo>
                  <a:lnTo>
                    <a:pt x="1778" y="2179"/>
                  </a:lnTo>
                  <a:lnTo>
                    <a:pt x="1778" y="2179"/>
                  </a:lnTo>
                  <a:lnTo>
                    <a:pt x="1780" y="2178"/>
                  </a:lnTo>
                  <a:lnTo>
                    <a:pt x="1812" y="2163"/>
                  </a:lnTo>
                  <a:lnTo>
                    <a:pt x="1812" y="2163"/>
                  </a:lnTo>
                  <a:lnTo>
                    <a:pt x="1814" y="2163"/>
                  </a:lnTo>
                  <a:lnTo>
                    <a:pt x="1837" y="2163"/>
                  </a:lnTo>
                  <a:lnTo>
                    <a:pt x="1858" y="2197"/>
                  </a:lnTo>
                  <a:lnTo>
                    <a:pt x="1858" y="2199"/>
                  </a:lnTo>
                  <a:lnTo>
                    <a:pt x="1860" y="2199"/>
                  </a:lnTo>
                  <a:lnTo>
                    <a:pt x="1877" y="2202"/>
                  </a:lnTo>
                  <a:lnTo>
                    <a:pt x="1879" y="2202"/>
                  </a:lnTo>
                  <a:lnTo>
                    <a:pt x="1881" y="2202"/>
                  </a:lnTo>
                  <a:lnTo>
                    <a:pt x="1891" y="2206"/>
                  </a:lnTo>
                  <a:lnTo>
                    <a:pt x="1891" y="2225"/>
                  </a:lnTo>
                  <a:lnTo>
                    <a:pt x="1884" y="2234"/>
                  </a:lnTo>
                  <a:lnTo>
                    <a:pt x="1883" y="2236"/>
                  </a:lnTo>
                  <a:lnTo>
                    <a:pt x="1884" y="2238"/>
                  </a:lnTo>
                  <a:lnTo>
                    <a:pt x="1888" y="2252"/>
                  </a:lnTo>
                  <a:lnTo>
                    <a:pt x="1872" y="2271"/>
                  </a:lnTo>
                  <a:lnTo>
                    <a:pt x="1870" y="2273"/>
                  </a:lnTo>
                  <a:lnTo>
                    <a:pt x="1870" y="2275"/>
                  </a:lnTo>
                  <a:lnTo>
                    <a:pt x="1874" y="2291"/>
                  </a:lnTo>
                  <a:lnTo>
                    <a:pt x="1875" y="2293"/>
                  </a:lnTo>
                  <a:lnTo>
                    <a:pt x="1877" y="2293"/>
                  </a:lnTo>
                  <a:lnTo>
                    <a:pt x="1914" y="2302"/>
                  </a:lnTo>
                  <a:lnTo>
                    <a:pt x="1916" y="2321"/>
                  </a:lnTo>
                  <a:lnTo>
                    <a:pt x="1916" y="2325"/>
                  </a:lnTo>
                  <a:lnTo>
                    <a:pt x="1920" y="2325"/>
                  </a:lnTo>
                  <a:lnTo>
                    <a:pt x="1937" y="2325"/>
                  </a:lnTo>
                  <a:lnTo>
                    <a:pt x="1951" y="2328"/>
                  </a:lnTo>
                  <a:lnTo>
                    <a:pt x="1964" y="2341"/>
                  </a:lnTo>
                  <a:lnTo>
                    <a:pt x="1944" y="2356"/>
                  </a:lnTo>
                  <a:lnTo>
                    <a:pt x="1944" y="2358"/>
                  </a:lnTo>
                  <a:lnTo>
                    <a:pt x="1944" y="2380"/>
                  </a:lnTo>
                  <a:lnTo>
                    <a:pt x="1948" y="2378"/>
                  </a:lnTo>
                  <a:lnTo>
                    <a:pt x="1967" y="2371"/>
                  </a:lnTo>
                  <a:lnTo>
                    <a:pt x="1985" y="2381"/>
                  </a:lnTo>
                  <a:lnTo>
                    <a:pt x="1987" y="2381"/>
                  </a:lnTo>
                  <a:lnTo>
                    <a:pt x="1987" y="2381"/>
                  </a:lnTo>
                  <a:lnTo>
                    <a:pt x="2004" y="2378"/>
                  </a:lnTo>
                  <a:lnTo>
                    <a:pt x="2004" y="2378"/>
                  </a:lnTo>
                  <a:lnTo>
                    <a:pt x="2006" y="2376"/>
                  </a:lnTo>
                  <a:lnTo>
                    <a:pt x="2019" y="2365"/>
                  </a:lnTo>
                  <a:lnTo>
                    <a:pt x="2057" y="2358"/>
                  </a:lnTo>
                  <a:lnTo>
                    <a:pt x="2059" y="2358"/>
                  </a:lnTo>
                  <a:lnTo>
                    <a:pt x="2061" y="2358"/>
                  </a:lnTo>
                  <a:lnTo>
                    <a:pt x="2100" y="2358"/>
                  </a:lnTo>
                  <a:lnTo>
                    <a:pt x="2086" y="2374"/>
                  </a:lnTo>
                  <a:lnTo>
                    <a:pt x="2084" y="2376"/>
                  </a:lnTo>
                  <a:lnTo>
                    <a:pt x="2086" y="2378"/>
                  </a:lnTo>
                  <a:lnTo>
                    <a:pt x="2126" y="2443"/>
                  </a:lnTo>
                  <a:lnTo>
                    <a:pt x="2126" y="2445"/>
                  </a:lnTo>
                  <a:lnTo>
                    <a:pt x="2126" y="2447"/>
                  </a:lnTo>
                  <a:lnTo>
                    <a:pt x="2172" y="2661"/>
                  </a:lnTo>
                  <a:lnTo>
                    <a:pt x="2172" y="2663"/>
                  </a:lnTo>
                  <a:lnTo>
                    <a:pt x="2176" y="2663"/>
                  </a:lnTo>
                  <a:lnTo>
                    <a:pt x="2199" y="2659"/>
                  </a:lnTo>
                  <a:lnTo>
                    <a:pt x="2201" y="2659"/>
                  </a:lnTo>
                  <a:lnTo>
                    <a:pt x="2202" y="2658"/>
                  </a:lnTo>
                  <a:lnTo>
                    <a:pt x="2217" y="2636"/>
                  </a:lnTo>
                  <a:lnTo>
                    <a:pt x="2229" y="2642"/>
                  </a:lnTo>
                  <a:lnTo>
                    <a:pt x="2232" y="2665"/>
                  </a:lnTo>
                  <a:lnTo>
                    <a:pt x="2232" y="2667"/>
                  </a:lnTo>
                  <a:lnTo>
                    <a:pt x="2234" y="2667"/>
                  </a:lnTo>
                  <a:lnTo>
                    <a:pt x="2285" y="2695"/>
                  </a:lnTo>
                  <a:lnTo>
                    <a:pt x="2285" y="2695"/>
                  </a:lnTo>
                  <a:lnTo>
                    <a:pt x="2287" y="2695"/>
                  </a:lnTo>
                  <a:lnTo>
                    <a:pt x="2326" y="2681"/>
                  </a:lnTo>
                  <a:lnTo>
                    <a:pt x="2346" y="2688"/>
                  </a:lnTo>
                  <a:lnTo>
                    <a:pt x="2360" y="2718"/>
                  </a:lnTo>
                  <a:lnTo>
                    <a:pt x="2360" y="2720"/>
                  </a:lnTo>
                  <a:lnTo>
                    <a:pt x="2360" y="2721"/>
                  </a:lnTo>
                  <a:lnTo>
                    <a:pt x="2363" y="2753"/>
                  </a:lnTo>
                  <a:lnTo>
                    <a:pt x="2363" y="2755"/>
                  </a:lnTo>
                  <a:lnTo>
                    <a:pt x="2365" y="2755"/>
                  </a:lnTo>
                  <a:lnTo>
                    <a:pt x="2393" y="2771"/>
                  </a:lnTo>
                  <a:lnTo>
                    <a:pt x="2393" y="2801"/>
                  </a:lnTo>
                  <a:lnTo>
                    <a:pt x="2393" y="2803"/>
                  </a:lnTo>
                  <a:lnTo>
                    <a:pt x="2397" y="2805"/>
                  </a:lnTo>
                  <a:lnTo>
                    <a:pt x="2425" y="2810"/>
                  </a:lnTo>
                  <a:lnTo>
                    <a:pt x="2436" y="2824"/>
                  </a:lnTo>
                  <a:lnTo>
                    <a:pt x="2437" y="2826"/>
                  </a:lnTo>
                  <a:lnTo>
                    <a:pt x="2441" y="2824"/>
                  </a:lnTo>
                  <a:lnTo>
                    <a:pt x="2469" y="2810"/>
                  </a:lnTo>
                  <a:lnTo>
                    <a:pt x="2475" y="2828"/>
                  </a:lnTo>
                  <a:lnTo>
                    <a:pt x="2475" y="2830"/>
                  </a:lnTo>
                  <a:lnTo>
                    <a:pt x="2476" y="2830"/>
                  </a:lnTo>
                  <a:lnTo>
                    <a:pt x="2498" y="2861"/>
                  </a:lnTo>
                  <a:lnTo>
                    <a:pt x="2498" y="2861"/>
                  </a:lnTo>
                  <a:lnTo>
                    <a:pt x="2499" y="2861"/>
                  </a:lnTo>
                  <a:lnTo>
                    <a:pt x="2533" y="2867"/>
                  </a:lnTo>
                  <a:lnTo>
                    <a:pt x="2535" y="2867"/>
                  </a:lnTo>
                  <a:lnTo>
                    <a:pt x="2536" y="2863"/>
                  </a:lnTo>
                  <a:lnTo>
                    <a:pt x="2545" y="2844"/>
                  </a:lnTo>
                  <a:lnTo>
                    <a:pt x="2588" y="2842"/>
                  </a:lnTo>
                  <a:lnTo>
                    <a:pt x="2589" y="2842"/>
                  </a:lnTo>
                  <a:lnTo>
                    <a:pt x="2589" y="2842"/>
                  </a:lnTo>
                  <a:lnTo>
                    <a:pt x="2619" y="2819"/>
                  </a:lnTo>
                  <a:lnTo>
                    <a:pt x="2619" y="2819"/>
                  </a:lnTo>
                  <a:lnTo>
                    <a:pt x="2621" y="2819"/>
                  </a:lnTo>
                  <a:lnTo>
                    <a:pt x="2740" y="2773"/>
                  </a:lnTo>
                  <a:lnTo>
                    <a:pt x="2779" y="2771"/>
                  </a:lnTo>
                  <a:lnTo>
                    <a:pt x="2786" y="2780"/>
                  </a:lnTo>
                  <a:lnTo>
                    <a:pt x="2786" y="2782"/>
                  </a:lnTo>
                  <a:lnTo>
                    <a:pt x="2787" y="2782"/>
                  </a:lnTo>
                  <a:lnTo>
                    <a:pt x="2849" y="2796"/>
                  </a:lnTo>
                  <a:lnTo>
                    <a:pt x="2853" y="2821"/>
                  </a:lnTo>
                  <a:lnTo>
                    <a:pt x="2855" y="2822"/>
                  </a:lnTo>
                  <a:lnTo>
                    <a:pt x="2855" y="2824"/>
                  </a:lnTo>
                  <a:lnTo>
                    <a:pt x="2879" y="2837"/>
                  </a:lnTo>
                  <a:lnTo>
                    <a:pt x="2879" y="2837"/>
                  </a:lnTo>
                  <a:lnTo>
                    <a:pt x="2881" y="2837"/>
                  </a:lnTo>
                  <a:lnTo>
                    <a:pt x="2948" y="2844"/>
                  </a:lnTo>
                  <a:lnTo>
                    <a:pt x="2973" y="2847"/>
                  </a:lnTo>
                  <a:lnTo>
                    <a:pt x="2987" y="2860"/>
                  </a:lnTo>
                  <a:lnTo>
                    <a:pt x="2987" y="2861"/>
                  </a:lnTo>
                  <a:lnTo>
                    <a:pt x="2991" y="2860"/>
                  </a:lnTo>
                  <a:lnTo>
                    <a:pt x="3012" y="2853"/>
                  </a:lnTo>
                  <a:lnTo>
                    <a:pt x="3012" y="2853"/>
                  </a:lnTo>
                  <a:lnTo>
                    <a:pt x="3012" y="2853"/>
                  </a:lnTo>
                  <a:lnTo>
                    <a:pt x="3031" y="2835"/>
                  </a:lnTo>
                  <a:lnTo>
                    <a:pt x="3033" y="2835"/>
                  </a:lnTo>
                  <a:lnTo>
                    <a:pt x="3033" y="2835"/>
                  </a:lnTo>
                  <a:lnTo>
                    <a:pt x="3047" y="2799"/>
                  </a:lnTo>
                  <a:lnTo>
                    <a:pt x="3047" y="2798"/>
                  </a:lnTo>
                  <a:lnTo>
                    <a:pt x="3045" y="2796"/>
                  </a:lnTo>
                  <a:lnTo>
                    <a:pt x="3024" y="2769"/>
                  </a:lnTo>
                  <a:lnTo>
                    <a:pt x="3026" y="2730"/>
                  </a:lnTo>
                  <a:lnTo>
                    <a:pt x="3038" y="2727"/>
                  </a:lnTo>
                  <a:lnTo>
                    <a:pt x="3042" y="2727"/>
                  </a:lnTo>
                  <a:lnTo>
                    <a:pt x="3042" y="2723"/>
                  </a:lnTo>
                  <a:lnTo>
                    <a:pt x="3042" y="2707"/>
                  </a:lnTo>
                  <a:lnTo>
                    <a:pt x="3058" y="2707"/>
                  </a:lnTo>
                  <a:lnTo>
                    <a:pt x="3061" y="2707"/>
                  </a:lnTo>
                  <a:lnTo>
                    <a:pt x="3067" y="2684"/>
                  </a:lnTo>
                  <a:lnTo>
                    <a:pt x="3143" y="2716"/>
                  </a:lnTo>
                  <a:lnTo>
                    <a:pt x="3144" y="2716"/>
                  </a:lnTo>
                  <a:lnTo>
                    <a:pt x="3144" y="2716"/>
                  </a:lnTo>
                  <a:lnTo>
                    <a:pt x="3213" y="2732"/>
                  </a:lnTo>
                  <a:lnTo>
                    <a:pt x="3227" y="2787"/>
                  </a:lnTo>
                  <a:lnTo>
                    <a:pt x="3229" y="2789"/>
                  </a:lnTo>
                  <a:lnTo>
                    <a:pt x="3229" y="2791"/>
                  </a:lnTo>
                  <a:lnTo>
                    <a:pt x="3282" y="2817"/>
                  </a:lnTo>
                  <a:lnTo>
                    <a:pt x="3284" y="2817"/>
                  </a:lnTo>
                  <a:lnTo>
                    <a:pt x="3284" y="2817"/>
                  </a:lnTo>
                  <a:lnTo>
                    <a:pt x="3321" y="2817"/>
                  </a:lnTo>
                  <a:lnTo>
                    <a:pt x="3321" y="2817"/>
                  </a:lnTo>
                  <a:lnTo>
                    <a:pt x="3323" y="2817"/>
                  </a:lnTo>
                  <a:lnTo>
                    <a:pt x="3374" y="2785"/>
                  </a:lnTo>
                  <a:lnTo>
                    <a:pt x="3413" y="2798"/>
                  </a:lnTo>
                  <a:lnTo>
                    <a:pt x="3413" y="2798"/>
                  </a:lnTo>
                  <a:lnTo>
                    <a:pt x="3415" y="2798"/>
                  </a:lnTo>
                  <a:lnTo>
                    <a:pt x="3455" y="2796"/>
                  </a:lnTo>
                  <a:lnTo>
                    <a:pt x="3464" y="2814"/>
                  </a:lnTo>
                  <a:lnTo>
                    <a:pt x="3466" y="2815"/>
                  </a:lnTo>
                  <a:lnTo>
                    <a:pt x="3468" y="2815"/>
                  </a:lnTo>
                  <a:lnTo>
                    <a:pt x="3493" y="2815"/>
                  </a:lnTo>
                  <a:lnTo>
                    <a:pt x="3494" y="2817"/>
                  </a:lnTo>
                  <a:lnTo>
                    <a:pt x="3496" y="2817"/>
                  </a:lnTo>
                  <a:lnTo>
                    <a:pt x="3508" y="2817"/>
                  </a:lnTo>
                  <a:lnTo>
                    <a:pt x="3524" y="2845"/>
                  </a:lnTo>
                  <a:lnTo>
                    <a:pt x="3524" y="2845"/>
                  </a:lnTo>
                  <a:lnTo>
                    <a:pt x="3526" y="2847"/>
                  </a:lnTo>
                  <a:lnTo>
                    <a:pt x="3648" y="2858"/>
                  </a:lnTo>
                  <a:lnTo>
                    <a:pt x="3648" y="2858"/>
                  </a:lnTo>
                  <a:lnTo>
                    <a:pt x="3650" y="2858"/>
                  </a:lnTo>
                  <a:lnTo>
                    <a:pt x="3729" y="2808"/>
                  </a:lnTo>
                  <a:lnTo>
                    <a:pt x="3754" y="2808"/>
                  </a:lnTo>
                  <a:lnTo>
                    <a:pt x="3758" y="2808"/>
                  </a:lnTo>
                  <a:lnTo>
                    <a:pt x="3758" y="2805"/>
                  </a:lnTo>
                  <a:lnTo>
                    <a:pt x="3766" y="2780"/>
                  </a:lnTo>
                  <a:lnTo>
                    <a:pt x="3804" y="2744"/>
                  </a:lnTo>
                  <a:lnTo>
                    <a:pt x="3857" y="2741"/>
                  </a:lnTo>
                  <a:lnTo>
                    <a:pt x="3872" y="2755"/>
                  </a:lnTo>
                  <a:lnTo>
                    <a:pt x="3874" y="2759"/>
                  </a:lnTo>
                  <a:lnTo>
                    <a:pt x="3878" y="2755"/>
                  </a:lnTo>
                  <a:lnTo>
                    <a:pt x="3899" y="2736"/>
                  </a:lnTo>
                  <a:lnTo>
                    <a:pt x="3994" y="2752"/>
                  </a:lnTo>
                  <a:lnTo>
                    <a:pt x="3998" y="2752"/>
                  </a:lnTo>
                  <a:lnTo>
                    <a:pt x="3998" y="2750"/>
                  </a:lnTo>
                  <a:lnTo>
                    <a:pt x="4012" y="2713"/>
                  </a:lnTo>
                  <a:lnTo>
                    <a:pt x="4044" y="2690"/>
                  </a:lnTo>
                  <a:lnTo>
                    <a:pt x="4047" y="2688"/>
                  </a:lnTo>
                  <a:lnTo>
                    <a:pt x="4046" y="2686"/>
                  </a:lnTo>
                  <a:lnTo>
                    <a:pt x="4032" y="2652"/>
                  </a:lnTo>
                  <a:lnTo>
                    <a:pt x="4047" y="2562"/>
                  </a:lnTo>
                  <a:lnTo>
                    <a:pt x="4070" y="2537"/>
                  </a:lnTo>
                  <a:lnTo>
                    <a:pt x="4072" y="2535"/>
                  </a:lnTo>
                  <a:lnTo>
                    <a:pt x="4072" y="2534"/>
                  </a:lnTo>
                  <a:lnTo>
                    <a:pt x="4055" y="2489"/>
                  </a:lnTo>
                  <a:lnTo>
                    <a:pt x="4055" y="2488"/>
                  </a:lnTo>
                  <a:lnTo>
                    <a:pt x="4053" y="2488"/>
                  </a:lnTo>
                  <a:lnTo>
                    <a:pt x="4023" y="2484"/>
                  </a:lnTo>
                  <a:lnTo>
                    <a:pt x="4044" y="2443"/>
                  </a:lnTo>
                  <a:lnTo>
                    <a:pt x="4088" y="2413"/>
                  </a:lnTo>
                  <a:lnTo>
                    <a:pt x="4088" y="2411"/>
                  </a:lnTo>
                  <a:lnTo>
                    <a:pt x="4090" y="2411"/>
                  </a:lnTo>
                  <a:lnTo>
                    <a:pt x="4152" y="2380"/>
                  </a:lnTo>
                  <a:lnTo>
                    <a:pt x="4198" y="2395"/>
                  </a:lnTo>
                  <a:lnTo>
                    <a:pt x="4199" y="2395"/>
                  </a:lnTo>
                  <a:lnTo>
                    <a:pt x="4199" y="2395"/>
                  </a:lnTo>
                  <a:lnTo>
                    <a:pt x="4256" y="2387"/>
                  </a:lnTo>
                  <a:lnTo>
                    <a:pt x="4341" y="2470"/>
                  </a:lnTo>
                  <a:lnTo>
                    <a:pt x="4445" y="2580"/>
                  </a:lnTo>
                  <a:lnTo>
                    <a:pt x="4447" y="2581"/>
                  </a:lnTo>
                  <a:lnTo>
                    <a:pt x="4449" y="2580"/>
                  </a:lnTo>
                  <a:lnTo>
                    <a:pt x="4489" y="2564"/>
                  </a:lnTo>
                  <a:lnTo>
                    <a:pt x="4514" y="2574"/>
                  </a:lnTo>
                  <a:lnTo>
                    <a:pt x="4516" y="2576"/>
                  </a:lnTo>
                  <a:lnTo>
                    <a:pt x="4516" y="2574"/>
                  </a:lnTo>
                  <a:lnTo>
                    <a:pt x="4533" y="2567"/>
                  </a:lnTo>
                  <a:lnTo>
                    <a:pt x="4567" y="2578"/>
                  </a:lnTo>
                  <a:lnTo>
                    <a:pt x="4569" y="2578"/>
                  </a:lnTo>
                  <a:lnTo>
                    <a:pt x="4569" y="2578"/>
                  </a:lnTo>
                  <a:lnTo>
                    <a:pt x="4588" y="2574"/>
                  </a:lnTo>
                  <a:lnTo>
                    <a:pt x="4588" y="2574"/>
                  </a:lnTo>
                  <a:lnTo>
                    <a:pt x="4615" y="2619"/>
                  </a:lnTo>
                  <a:lnTo>
                    <a:pt x="4617" y="2619"/>
                  </a:lnTo>
                  <a:lnTo>
                    <a:pt x="4617" y="2619"/>
                  </a:lnTo>
                  <a:lnTo>
                    <a:pt x="4645" y="2645"/>
                  </a:lnTo>
                  <a:lnTo>
                    <a:pt x="4647" y="2647"/>
                  </a:lnTo>
                  <a:lnTo>
                    <a:pt x="4650" y="2645"/>
                  </a:lnTo>
                  <a:lnTo>
                    <a:pt x="4712" y="2615"/>
                  </a:lnTo>
                  <a:lnTo>
                    <a:pt x="4714" y="2615"/>
                  </a:lnTo>
                  <a:lnTo>
                    <a:pt x="4714" y="2613"/>
                  </a:lnTo>
                  <a:lnTo>
                    <a:pt x="4723" y="2587"/>
                  </a:lnTo>
                  <a:lnTo>
                    <a:pt x="4769" y="2535"/>
                  </a:lnTo>
                  <a:lnTo>
                    <a:pt x="4791" y="2525"/>
                  </a:lnTo>
                  <a:lnTo>
                    <a:pt x="4816" y="2564"/>
                  </a:lnTo>
                  <a:lnTo>
                    <a:pt x="4807" y="2592"/>
                  </a:lnTo>
                  <a:lnTo>
                    <a:pt x="4807" y="2592"/>
                  </a:lnTo>
                  <a:lnTo>
                    <a:pt x="4807" y="2594"/>
                  </a:lnTo>
                  <a:lnTo>
                    <a:pt x="4822" y="2636"/>
                  </a:lnTo>
                  <a:lnTo>
                    <a:pt x="4823" y="2638"/>
                  </a:lnTo>
                  <a:lnTo>
                    <a:pt x="4822" y="2638"/>
                  </a:lnTo>
                  <a:lnTo>
                    <a:pt x="4818" y="2746"/>
                  </a:lnTo>
                  <a:lnTo>
                    <a:pt x="4818" y="2748"/>
                  </a:lnTo>
                  <a:lnTo>
                    <a:pt x="4820" y="2748"/>
                  </a:lnTo>
                  <a:lnTo>
                    <a:pt x="4836" y="2776"/>
                  </a:lnTo>
                  <a:lnTo>
                    <a:pt x="4765" y="2783"/>
                  </a:lnTo>
                  <a:lnTo>
                    <a:pt x="4763" y="2783"/>
                  </a:lnTo>
                  <a:lnTo>
                    <a:pt x="4763" y="2785"/>
                  </a:lnTo>
                  <a:lnTo>
                    <a:pt x="4738" y="2840"/>
                  </a:lnTo>
                  <a:lnTo>
                    <a:pt x="4737" y="2842"/>
                  </a:lnTo>
                  <a:lnTo>
                    <a:pt x="4738" y="2844"/>
                  </a:lnTo>
                  <a:lnTo>
                    <a:pt x="4807" y="2915"/>
                  </a:lnTo>
                  <a:lnTo>
                    <a:pt x="4809" y="2941"/>
                  </a:lnTo>
                  <a:lnTo>
                    <a:pt x="4811" y="2948"/>
                  </a:lnTo>
                  <a:lnTo>
                    <a:pt x="4816" y="2943"/>
                  </a:lnTo>
                  <a:lnTo>
                    <a:pt x="4853" y="2907"/>
                  </a:lnTo>
                  <a:lnTo>
                    <a:pt x="4919" y="2907"/>
                  </a:lnTo>
                  <a:lnTo>
                    <a:pt x="4919" y="2907"/>
                  </a:lnTo>
                  <a:lnTo>
                    <a:pt x="4921" y="2907"/>
                  </a:lnTo>
                  <a:lnTo>
                    <a:pt x="4968" y="2869"/>
                  </a:lnTo>
                  <a:lnTo>
                    <a:pt x="4968" y="2867"/>
                  </a:lnTo>
                  <a:lnTo>
                    <a:pt x="4970" y="2867"/>
                  </a:lnTo>
                  <a:lnTo>
                    <a:pt x="4998" y="2810"/>
                  </a:lnTo>
                  <a:lnTo>
                    <a:pt x="4998" y="2808"/>
                  </a:lnTo>
                  <a:lnTo>
                    <a:pt x="4998" y="2808"/>
                  </a:lnTo>
                  <a:lnTo>
                    <a:pt x="5012" y="2651"/>
                  </a:lnTo>
                  <a:lnTo>
                    <a:pt x="5032" y="2569"/>
                  </a:lnTo>
                  <a:lnTo>
                    <a:pt x="5032" y="2569"/>
                  </a:lnTo>
                  <a:lnTo>
                    <a:pt x="5032" y="2567"/>
                  </a:lnTo>
                  <a:lnTo>
                    <a:pt x="5018" y="2472"/>
                  </a:lnTo>
                  <a:lnTo>
                    <a:pt x="5018" y="2470"/>
                  </a:lnTo>
                  <a:lnTo>
                    <a:pt x="5018" y="2468"/>
                  </a:lnTo>
                  <a:lnTo>
                    <a:pt x="5027" y="2360"/>
                  </a:lnTo>
                  <a:lnTo>
                    <a:pt x="5027" y="2358"/>
                  </a:lnTo>
                  <a:lnTo>
                    <a:pt x="5027" y="2358"/>
                  </a:lnTo>
                  <a:lnTo>
                    <a:pt x="5014" y="2325"/>
                  </a:lnTo>
                  <a:lnTo>
                    <a:pt x="5014" y="2325"/>
                  </a:lnTo>
                  <a:lnTo>
                    <a:pt x="5014" y="2323"/>
                  </a:lnTo>
                  <a:lnTo>
                    <a:pt x="4961" y="2215"/>
                  </a:lnTo>
                  <a:lnTo>
                    <a:pt x="4961" y="2215"/>
                  </a:lnTo>
                  <a:lnTo>
                    <a:pt x="4961" y="2213"/>
                  </a:lnTo>
                  <a:lnTo>
                    <a:pt x="4943" y="2193"/>
                  </a:lnTo>
                  <a:lnTo>
                    <a:pt x="4928" y="2117"/>
                  </a:lnTo>
                  <a:lnTo>
                    <a:pt x="4928" y="2117"/>
                  </a:lnTo>
                  <a:lnTo>
                    <a:pt x="4928" y="2117"/>
                  </a:lnTo>
                  <a:lnTo>
                    <a:pt x="4921" y="2096"/>
                  </a:lnTo>
                  <a:lnTo>
                    <a:pt x="4965" y="2121"/>
                  </a:lnTo>
                  <a:lnTo>
                    <a:pt x="4981" y="2167"/>
                  </a:lnTo>
                  <a:lnTo>
                    <a:pt x="4982" y="2167"/>
                  </a:lnTo>
                  <a:lnTo>
                    <a:pt x="4982" y="2167"/>
                  </a:lnTo>
                  <a:lnTo>
                    <a:pt x="5009" y="2201"/>
                  </a:lnTo>
                  <a:lnTo>
                    <a:pt x="5041" y="2254"/>
                  </a:lnTo>
                  <a:lnTo>
                    <a:pt x="5064" y="2291"/>
                  </a:lnTo>
                  <a:lnTo>
                    <a:pt x="5064" y="2291"/>
                  </a:lnTo>
                  <a:lnTo>
                    <a:pt x="5065" y="2291"/>
                  </a:lnTo>
                  <a:lnTo>
                    <a:pt x="5090" y="2312"/>
                  </a:lnTo>
                  <a:lnTo>
                    <a:pt x="5099" y="2335"/>
                  </a:lnTo>
                  <a:lnTo>
                    <a:pt x="5099" y="2335"/>
                  </a:lnTo>
                  <a:lnTo>
                    <a:pt x="5106" y="2356"/>
                  </a:lnTo>
                  <a:lnTo>
                    <a:pt x="5106" y="2356"/>
                  </a:lnTo>
                  <a:lnTo>
                    <a:pt x="5108" y="2358"/>
                  </a:lnTo>
                  <a:lnTo>
                    <a:pt x="5140" y="2372"/>
                  </a:lnTo>
                  <a:lnTo>
                    <a:pt x="5143" y="2404"/>
                  </a:lnTo>
                  <a:lnTo>
                    <a:pt x="5143" y="2404"/>
                  </a:lnTo>
                  <a:lnTo>
                    <a:pt x="5145" y="2406"/>
                  </a:lnTo>
                  <a:lnTo>
                    <a:pt x="5179" y="2449"/>
                  </a:lnTo>
                  <a:lnTo>
                    <a:pt x="5184" y="2456"/>
                  </a:lnTo>
                  <a:lnTo>
                    <a:pt x="5184" y="2447"/>
                  </a:lnTo>
                  <a:lnTo>
                    <a:pt x="5187" y="2410"/>
                  </a:lnTo>
                  <a:lnTo>
                    <a:pt x="5187" y="2410"/>
                  </a:lnTo>
                  <a:lnTo>
                    <a:pt x="5187" y="2408"/>
                  </a:lnTo>
                  <a:lnTo>
                    <a:pt x="5184" y="2383"/>
                  </a:lnTo>
                  <a:lnTo>
                    <a:pt x="5207" y="2381"/>
                  </a:lnTo>
                  <a:lnTo>
                    <a:pt x="5207" y="2381"/>
                  </a:lnTo>
                  <a:lnTo>
                    <a:pt x="5207" y="2381"/>
                  </a:lnTo>
                  <a:lnTo>
                    <a:pt x="5216" y="2378"/>
                  </a:lnTo>
                  <a:lnTo>
                    <a:pt x="5240" y="2390"/>
                  </a:lnTo>
                  <a:lnTo>
                    <a:pt x="5249" y="2395"/>
                  </a:lnTo>
                  <a:lnTo>
                    <a:pt x="5244" y="2385"/>
                  </a:lnTo>
                  <a:lnTo>
                    <a:pt x="5224" y="2342"/>
                  </a:lnTo>
                  <a:lnTo>
                    <a:pt x="5223" y="2341"/>
                  </a:lnTo>
                  <a:lnTo>
                    <a:pt x="5193" y="2341"/>
                  </a:lnTo>
                  <a:lnTo>
                    <a:pt x="5161" y="2328"/>
                  </a:lnTo>
                  <a:lnTo>
                    <a:pt x="5127" y="2303"/>
                  </a:lnTo>
                  <a:lnTo>
                    <a:pt x="5104" y="2245"/>
                  </a:lnTo>
                  <a:lnTo>
                    <a:pt x="5092" y="2209"/>
                  </a:lnTo>
                  <a:lnTo>
                    <a:pt x="5117" y="2195"/>
                  </a:lnTo>
                  <a:lnTo>
                    <a:pt x="5168" y="2192"/>
                  </a:lnTo>
                  <a:lnTo>
                    <a:pt x="5179" y="2192"/>
                  </a:lnTo>
                  <a:lnTo>
                    <a:pt x="5170" y="2186"/>
                  </a:lnTo>
                  <a:lnTo>
                    <a:pt x="5053" y="2108"/>
                  </a:lnTo>
                  <a:lnTo>
                    <a:pt x="4972" y="2034"/>
                  </a:lnTo>
                  <a:lnTo>
                    <a:pt x="4935" y="1963"/>
                  </a:lnTo>
                  <a:lnTo>
                    <a:pt x="4935" y="1963"/>
                  </a:lnTo>
                  <a:lnTo>
                    <a:pt x="4933" y="1963"/>
                  </a:lnTo>
                  <a:lnTo>
                    <a:pt x="4882" y="1926"/>
                  </a:lnTo>
                  <a:lnTo>
                    <a:pt x="4859" y="1896"/>
                  </a:lnTo>
                  <a:lnTo>
                    <a:pt x="4857" y="1894"/>
                  </a:lnTo>
                  <a:lnTo>
                    <a:pt x="4853" y="1896"/>
                  </a:lnTo>
                  <a:lnTo>
                    <a:pt x="4837" y="1903"/>
                  </a:lnTo>
                  <a:lnTo>
                    <a:pt x="4836" y="1903"/>
                  </a:lnTo>
                  <a:lnTo>
                    <a:pt x="4836" y="1905"/>
                  </a:lnTo>
                  <a:lnTo>
                    <a:pt x="4832" y="1922"/>
                  </a:lnTo>
                  <a:lnTo>
                    <a:pt x="4832" y="1926"/>
                  </a:lnTo>
                  <a:lnTo>
                    <a:pt x="4834" y="1926"/>
                  </a:lnTo>
                  <a:lnTo>
                    <a:pt x="4864" y="1947"/>
                  </a:lnTo>
                  <a:lnTo>
                    <a:pt x="4878" y="1970"/>
                  </a:lnTo>
                  <a:lnTo>
                    <a:pt x="4871" y="1977"/>
                  </a:lnTo>
                  <a:lnTo>
                    <a:pt x="4859" y="1976"/>
                  </a:lnTo>
                  <a:lnTo>
                    <a:pt x="4855" y="1974"/>
                  </a:lnTo>
                  <a:lnTo>
                    <a:pt x="4855" y="1977"/>
                  </a:lnTo>
                  <a:lnTo>
                    <a:pt x="4850" y="1999"/>
                  </a:lnTo>
                  <a:lnTo>
                    <a:pt x="4850" y="2000"/>
                  </a:lnTo>
                  <a:lnTo>
                    <a:pt x="4852" y="2002"/>
                  </a:lnTo>
                  <a:lnTo>
                    <a:pt x="4880" y="2023"/>
                  </a:lnTo>
                  <a:lnTo>
                    <a:pt x="4906" y="2084"/>
                  </a:lnTo>
                  <a:lnTo>
                    <a:pt x="4873" y="2069"/>
                  </a:lnTo>
                  <a:lnTo>
                    <a:pt x="4860" y="2055"/>
                  </a:lnTo>
                  <a:lnTo>
                    <a:pt x="4871" y="2032"/>
                  </a:lnTo>
                  <a:lnTo>
                    <a:pt x="4873" y="2029"/>
                  </a:lnTo>
                  <a:lnTo>
                    <a:pt x="4869" y="2027"/>
                  </a:lnTo>
                  <a:lnTo>
                    <a:pt x="4841" y="2016"/>
                  </a:lnTo>
                  <a:lnTo>
                    <a:pt x="4839" y="2016"/>
                  </a:lnTo>
                  <a:lnTo>
                    <a:pt x="4839" y="2016"/>
                  </a:lnTo>
                  <a:lnTo>
                    <a:pt x="4777" y="2004"/>
                  </a:lnTo>
                  <a:lnTo>
                    <a:pt x="4777" y="2004"/>
                  </a:lnTo>
                  <a:lnTo>
                    <a:pt x="4776" y="2004"/>
                  </a:lnTo>
                  <a:lnTo>
                    <a:pt x="4728" y="2030"/>
                  </a:lnTo>
                  <a:lnTo>
                    <a:pt x="4726" y="2030"/>
                  </a:lnTo>
                  <a:lnTo>
                    <a:pt x="4726" y="2032"/>
                  </a:lnTo>
                  <a:lnTo>
                    <a:pt x="4710" y="2098"/>
                  </a:lnTo>
                  <a:lnTo>
                    <a:pt x="4694" y="2078"/>
                  </a:lnTo>
                  <a:lnTo>
                    <a:pt x="4693" y="2075"/>
                  </a:lnTo>
                  <a:lnTo>
                    <a:pt x="4689" y="2078"/>
                  </a:lnTo>
                  <a:lnTo>
                    <a:pt x="4670" y="2103"/>
                  </a:lnTo>
                  <a:lnTo>
                    <a:pt x="4654" y="2052"/>
                  </a:lnTo>
                  <a:lnTo>
                    <a:pt x="4652" y="2048"/>
                  </a:lnTo>
                  <a:lnTo>
                    <a:pt x="4648" y="2050"/>
                  </a:lnTo>
                  <a:lnTo>
                    <a:pt x="4608" y="2075"/>
                  </a:lnTo>
                  <a:lnTo>
                    <a:pt x="4579" y="2069"/>
                  </a:lnTo>
                  <a:lnTo>
                    <a:pt x="4579" y="2041"/>
                  </a:lnTo>
                  <a:lnTo>
                    <a:pt x="4624" y="1931"/>
                  </a:lnTo>
                  <a:lnTo>
                    <a:pt x="4624" y="1929"/>
                  </a:lnTo>
                  <a:lnTo>
                    <a:pt x="4625" y="1929"/>
                  </a:lnTo>
                  <a:lnTo>
                    <a:pt x="4636" y="1818"/>
                  </a:lnTo>
                  <a:lnTo>
                    <a:pt x="4648" y="1765"/>
                  </a:lnTo>
                  <a:lnTo>
                    <a:pt x="4648" y="1765"/>
                  </a:lnTo>
                  <a:lnTo>
                    <a:pt x="4648" y="1763"/>
                  </a:lnTo>
                  <a:lnTo>
                    <a:pt x="4638" y="1720"/>
                  </a:lnTo>
                  <a:lnTo>
                    <a:pt x="4652" y="1681"/>
                  </a:lnTo>
                  <a:lnTo>
                    <a:pt x="4652" y="1681"/>
                  </a:lnTo>
                  <a:lnTo>
                    <a:pt x="4652" y="1680"/>
                  </a:lnTo>
                  <a:lnTo>
                    <a:pt x="4647" y="1639"/>
                  </a:lnTo>
                  <a:lnTo>
                    <a:pt x="4737" y="1550"/>
                  </a:lnTo>
                  <a:lnTo>
                    <a:pt x="4765" y="1556"/>
                  </a:lnTo>
                  <a:lnTo>
                    <a:pt x="4767" y="1556"/>
                  </a:lnTo>
                  <a:lnTo>
                    <a:pt x="4769" y="1552"/>
                  </a:lnTo>
                  <a:lnTo>
                    <a:pt x="4772" y="1541"/>
                  </a:lnTo>
                  <a:lnTo>
                    <a:pt x="4772" y="1540"/>
                  </a:lnTo>
                  <a:lnTo>
                    <a:pt x="4770" y="1538"/>
                  </a:lnTo>
                  <a:lnTo>
                    <a:pt x="4765" y="1529"/>
                  </a:lnTo>
                  <a:lnTo>
                    <a:pt x="4774" y="1522"/>
                  </a:lnTo>
                  <a:lnTo>
                    <a:pt x="4776" y="1522"/>
                  </a:lnTo>
                  <a:lnTo>
                    <a:pt x="4777" y="1520"/>
                  </a:lnTo>
                  <a:lnTo>
                    <a:pt x="4802" y="1504"/>
                  </a:lnTo>
                  <a:lnTo>
                    <a:pt x="4802" y="1504"/>
                  </a:lnTo>
                  <a:lnTo>
                    <a:pt x="4802" y="1504"/>
                  </a:lnTo>
                  <a:lnTo>
                    <a:pt x="4818" y="1490"/>
                  </a:lnTo>
                  <a:lnTo>
                    <a:pt x="4841" y="1485"/>
                  </a:lnTo>
                  <a:lnTo>
                    <a:pt x="4845" y="1485"/>
                  </a:lnTo>
                  <a:lnTo>
                    <a:pt x="4843" y="1481"/>
                  </a:lnTo>
                  <a:lnTo>
                    <a:pt x="4836" y="1437"/>
                  </a:lnTo>
                  <a:lnTo>
                    <a:pt x="4875" y="1425"/>
                  </a:lnTo>
                  <a:lnTo>
                    <a:pt x="4875" y="1425"/>
                  </a:lnTo>
                  <a:lnTo>
                    <a:pt x="4875" y="1425"/>
                  </a:lnTo>
                  <a:lnTo>
                    <a:pt x="4906" y="1396"/>
                  </a:lnTo>
                  <a:lnTo>
                    <a:pt x="4926" y="1396"/>
                  </a:lnTo>
                  <a:lnTo>
                    <a:pt x="4908" y="1421"/>
                  </a:lnTo>
                  <a:lnTo>
                    <a:pt x="4906" y="1425"/>
                  </a:lnTo>
                  <a:lnTo>
                    <a:pt x="4910" y="1426"/>
                  </a:lnTo>
                  <a:lnTo>
                    <a:pt x="4929" y="1444"/>
                  </a:lnTo>
                  <a:lnTo>
                    <a:pt x="4933" y="1446"/>
                  </a:lnTo>
                  <a:lnTo>
                    <a:pt x="4935" y="1442"/>
                  </a:lnTo>
                  <a:lnTo>
                    <a:pt x="4965" y="1410"/>
                  </a:lnTo>
                  <a:lnTo>
                    <a:pt x="4965" y="1409"/>
                  </a:lnTo>
                  <a:lnTo>
                    <a:pt x="4965" y="1409"/>
                  </a:lnTo>
                  <a:lnTo>
                    <a:pt x="4972" y="1357"/>
                  </a:lnTo>
                  <a:lnTo>
                    <a:pt x="4997" y="1348"/>
                  </a:lnTo>
                  <a:lnTo>
                    <a:pt x="4998" y="1347"/>
                  </a:lnTo>
                  <a:lnTo>
                    <a:pt x="4998" y="1347"/>
                  </a:lnTo>
                  <a:lnTo>
                    <a:pt x="5019" y="1318"/>
                  </a:lnTo>
                  <a:lnTo>
                    <a:pt x="5021" y="1316"/>
                  </a:lnTo>
                  <a:lnTo>
                    <a:pt x="5019" y="1315"/>
                  </a:lnTo>
                  <a:lnTo>
                    <a:pt x="4997" y="1297"/>
                  </a:lnTo>
                  <a:lnTo>
                    <a:pt x="4995" y="1295"/>
                  </a:lnTo>
                  <a:lnTo>
                    <a:pt x="4993" y="1299"/>
                  </a:lnTo>
                  <a:lnTo>
                    <a:pt x="4975" y="1318"/>
                  </a:lnTo>
                  <a:lnTo>
                    <a:pt x="4959" y="1302"/>
                  </a:lnTo>
                  <a:lnTo>
                    <a:pt x="4952" y="1208"/>
                  </a:lnTo>
                  <a:lnTo>
                    <a:pt x="4952" y="1208"/>
                  </a:lnTo>
                  <a:lnTo>
                    <a:pt x="4952" y="1208"/>
                  </a:lnTo>
                  <a:lnTo>
                    <a:pt x="4936" y="1153"/>
                  </a:lnTo>
                  <a:lnTo>
                    <a:pt x="4942" y="1113"/>
                  </a:lnTo>
                  <a:lnTo>
                    <a:pt x="4974" y="1065"/>
                  </a:lnTo>
                  <a:lnTo>
                    <a:pt x="4991" y="1065"/>
                  </a:lnTo>
                  <a:lnTo>
                    <a:pt x="4993" y="1065"/>
                  </a:lnTo>
                  <a:lnTo>
                    <a:pt x="4995" y="1063"/>
                  </a:lnTo>
                  <a:lnTo>
                    <a:pt x="5002" y="1042"/>
                  </a:lnTo>
                  <a:lnTo>
                    <a:pt x="5037" y="1090"/>
                  </a:lnTo>
                  <a:lnTo>
                    <a:pt x="5039" y="1091"/>
                  </a:lnTo>
                  <a:lnTo>
                    <a:pt x="5041" y="1091"/>
                  </a:lnTo>
                  <a:lnTo>
                    <a:pt x="5069" y="1086"/>
                  </a:lnTo>
                  <a:lnTo>
                    <a:pt x="5071" y="1086"/>
                  </a:lnTo>
                  <a:lnTo>
                    <a:pt x="5071" y="1084"/>
                  </a:lnTo>
                  <a:lnTo>
                    <a:pt x="5073" y="1063"/>
                  </a:lnTo>
                  <a:lnTo>
                    <a:pt x="5073" y="1063"/>
                  </a:lnTo>
                  <a:lnTo>
                    <a:pt x="5073" y="1063"/>
                  </a:lnTo>
                  <a:lnTo>
                    <a:pt x="5067" y="1021"/>
                  </a:lnTo>
                  <a:lnTo>
                    <a:pt x="5067" y="1021"/>
                  </a:lnTo>
                  <a:lnTo>
                    <a:pt x="5060" y="992"/>
                  </a:lnTo>
                  <a:lnTo>
                    <a:pt x="5060" y="990"/>
                  </a:lnTo>
                  <a:lnTo>
                    <a:pt x="5076" y="975"/>
                  </a:lnTo>
                  <a:lnTo>
                    <a:pt x="5080" y="973"/>
                  </a:lnTo>
                  <a:lnTo>
                    <a:pt x="5076" y="971"/>
                  </a:lnTo>
                  <a:lnTo>
                    <a:pt x="5030" y="916"/>
                  </a:lnTo>
                  <a:lnTo>
                    <a:pt x="5041" y="882"/>
                  </a:lnTo>
                  <a:lnTo>
                    <a:pt x="5074" y="870"/>
                  </a:lnTo>
                  <a:lnTo>
                    <a:pt x="5057" y="898"/>
                  </a:lnTo>
                  <a:lnTo>
                    <a:pt x="5057" y="898"/>
                  </a:lnTo>
                  <a:lnTo>
                    <a:pt x="5057" y="900"/>
                  </a:lnTo>
                  <a:lnTo>
                    <a:pt x="5062" y="928"/>
                  </a:lnTo>
                  <a:lnTo>
                    <a:pt x="5062" y="928"/>
                  </a:lnTo>
                  <a:lnTo>
                    <a:pt x="5064" y="930"/>
                  </a:lnTo>
                  <a:lnTo>
                    <a:pt x="5099" y="955"/>
                  </a:lnTo>
                  <a:lnTo>
                    <a:pt x="5099" y="955"/>
                  </a:lnTo>
                  <a:lnTo>
                    <a:pt x="5101" y="955"/>
                  </a:lnTo>
                  <a:lnTo>
                    <a:pt x="5113" y="957"/>
                  </a:lnTo>
                  <a:lnTo>
                    <a:pt x="5113" y="980"/>
                  </a:lnTo>
                  <a:lnTo>
                    <a:pt x="5113" y="982"/>
                  </a:lnTo>
                  <a:lnTo>
                    <a:pt x="5117" y="982"/>
                  </a:lnTo>
                  <a:lnTo>
                    <a:pt x="5129" y="985"/>
                  </a:lnTo>
                  <a:lnTo>
                    <a:pt x="5115" y="1056"/>
                  </a:lnTo>
                  <a:lnTo>
                    <a:pt x="5113" y="1058"/>
                  </a:lnTo>
                  <a:lnTo>
                    <a:pt x="5115" y="1058"/>
                  </a:lnTo>
                  <a:lnTo>
                    <a:pt x="5131" y="1086"/>
                  </a:lnTo>
                  <a:lnTo>
                    <a:pt x="5136" y="1171"/>
                  </a:lnTo>
                  <a:lnTo>
                    <a:pt x="5136" y="1171"/>
                  </a:lnTo>
                  <a:lnTo>
                    <a:pt x="5136" y="1171"/>
                  </a:lnTo>
                  <a:lnTo>
                    <a:pt x="5148" y="1226"/>
                  </a:lnTo>
                  <a:lnTo>
                    <a:pt x="5148" y="1228"/>
                  </a:lnTo>
                  <a:lnTo>
                    <a:pt x="5166" y="1281"/>
                  </a:lnTo>
                  <a:lnTo>
                    <a:pt x="5147" y="1302"/>
                  </a:lnTo>
                  <a:lnTo>
                    <a:pt x="5147" y="1302"/>
                  </a:lnTo>
                  <a:lnTo>
                    <a:pt x="5147" y="1304"/>
                  </a:lnTo>
                  <a:lnTo>
                    <a:pt x="5152" y="1324"/>
                  </a:lnTo>
                  <a:lnTo>
                    <a:pt x="5143" y="1338"/>
                  </a:lnTo>
                  <a:lnTo>
                    <a:pt x="5141" y="1339"/>
                  </a:lnTo>
                  <a:lnTo>
                    <a:pt x="5143" y="1341"/>
                  </a:lnTo>
                  <a:lnTo>
                    <a:pt x="5170" y="1375"/>
                  </a:lnTo>
                  <a:lnTo>
                    <a:pt x="5175" y="1426"/>
                  </a:lnTo>
                  <a:lnTo>
                    <a:pt x="5175" y="1428"/>
                  </a:lnTo>
                  <a:lnTo>
                    <a:pt x="5177" y="1428"/>
                  </a:lnTo>
                  <a:lnTo>
                    <a:pt x="5216" y="1472"/>
                  </a:lnTo>
                  <a:lnTo>
                    <a:pt x="5217" y="1476"/>
                  </a:lnTo>
                  <a:lnTo>
                    <a:pt x="5217" y="1476"/>
                  </a:lnTo>
                  <a:lnTo>
                    <a:pt x="5262" y="1526"/>
                  </a:lnTo>
                  <a:lnTo>
                    <a:pt x="5262" y="1526"/>
                  </a:lnTo>
                  <a:lnTo>
                    <a:pt x="5262" y="1526"/>
                  </a:lnTo>
                  <a:lnTo>
                    <a:pt x="5518" y="1697"/>
                  </a:lnTo>
                  <a:lnTo>
                    <a:pt x="5523" y="1701"/>
                  </a:lnTo>
                  <a:close/>
                  <a:moveTo>
                    <a:pt x="994" y="888"/>
                  </a:moveTo>
                  <a:lnTo>
                    <a:pt x="983" y="898"/>
                  </a:lnTo>
                  <a:lnTo>
                    <a:pt x="983" y="900"/>
                  </a:lnTo>
                  <a:lnTo>
                    <a:pt x="983" y="900"/>
                  </a:lnTo>
                  <a:lnTo>
                    <a:pt x="983" y="923"/>
                  </a:lnTo>
                  <a:lnTo>
                    <a:pt x="981" y="943"/>
                  </a:lnTo>
                  <a:lnTo>
                    <a:pt x="967" y="953"/>
                  </a:lnTo>
                  <a:lnTo>
                    <a:pt x="965" y="953"/>
                  </a:lnTo>
                  <a:lnTo>
                    <a:pt x="965" y="955"/>
                  </a:lnTo>
                  <a:lnTo>
                    <a:pt x="962" y="966"/>
                  </a:lnTo>
                  <a:lnTo>
                    <a:pt x="933" y="966"/>
                  </a:lnTo>
                  <a:lnTo>
                    <a:pt x="923" y="950"/>
                  </a:lnTo>
                  <a:lnTo>
                    <a:pt x="921" y="948"/>
                  </a:lnTo>
                  <a:lnTo>
                    <a:pt x="893" y="948"/>
                  </a:lnTo>
                  <a:lnTo>
                    <a:pt x="886" y="941"/>
                  </a:lnTo>
                  <a:lnTo>
                    <a:pt x="933" y="884"/>
                  </a:lnTo>
                  <a:lnTo>
                    <a:pt x="933" y="882"/>
                  </a:lnTo>
                  <a:lnTo>
                    <a:pt x="933" y="882"/>
                  </a:lnTo>
                  <a:lnTo>
                    <a:pt x="932" y="854"/>
                  </a:lnTo>
                  <a:lnTo>
                    <a:pt x="933" y="852"/>
                  </a:lnTo>
                  <a:lnTo>
                    <a:pt x="955" y="849"/>
                  </a:lnTo>
                  <a:lnTo>
                    <a:pt x="983" y="852"/>
                  </a:lnTo>
                  <a:lnTo>
                    <a:pt x="994" y="868"/>
                  </a:lnTo>
                  <a:lnTo>
                    <a:pt x="994" y="888"/>
                  </a:lnTo>
                  <a:close/>
                  <a:moveTo>
                    <a:pt x="1140" y="955"/>
                  </a:moveTo>
                  <a:lnTo>
                    <a:pt x="1124" y="969"/>
                  </a:lnTo>
                  <a:lnTo>
                    <a:pt x="1124" y="969"/>
                  </a:lnTo>
                  <a:lnTo>
                    <a:pt x="1098" y="1001"/>
                  </a:lnTo>
                  <a:lnTo>
                    <a:pt x="1096" y="1001"/>
                  </a:lnTo>
                  <a:lnTo>
                    <a:pt x="1096" y="1003"/>
                  </a:lnTo>
                  <a:lnTo>
                    <a:pt x="1089" y="1029"/>
                  </a:lnTo>
                  <a:lnTo>
                    <a:pt x="1089" y="1031"/>
                  </a:lnTo>
                  <a:lnTo>
                    <a:pt x="1089" y="1031"/>
                  </a:lnTo>
                  <a:lnTo>
                    <a:pt x="1077" y="1042"/>
                  </a:lnTo>
                  <a:lnTo>
                    <a:pt x="1052" y="1042"/>
                  </a:lnTo>
                  <a:lnTo>
                    <a:pt x="1043" y="1031"/>
                  </a:lnTo>
                  <a:lnTo>
                    <a:pt x="1052" y="1031"/>
                  </a:lnTo>
                  <a:lnTo>
                    <a:pt x="1052" y="1031"/>
                  </a:lnTo>
                  <a:lnTo>
                    <a:pt x="1054" y="1031"/>
                  </a:lnTo>
                  <a:lnTo>
                    <a:pt x="1066" y="1021"/>
                  </a:lnTo>
                  <a:lnTo>
                    <a:pt x="1068" y="1022"/>
                  </a:lnTo>
                  <a:lnTo>
                    <a:pt x="1068" y="1019"/>
                  </a:lnTo>
                  <a:lnTo>
                    <a:pt x="1070" y="1019"/>
                  </a:lnTo>
                  <a:lnTo>
                    <a:pt x="1068" y="1019"/>
                  </a:lnTo>
                  <a:lnTo>
                    <a:pt x="1070" y="1015"/>
                  </a:lnTo>
                  <a:lnTo>
                    <a:pt x="1073" y="1006"/>
                  </a:lnTo>
                  <a:lnTo>
                    <a:pt x="1073" y="1006"/>
                  </a:lnTo>
                  <a:lnTo>
                    <a:pt x="1073" y="1005"/>
                  </a:lnTo>
                  <a:lnTo>
                    <a:pt x="1071" y="976"/>
                  </a:lnTo>
                  <a:lnTo>
                    <a:pt x="1080" y="957"/>
                  </a:lnTo>
                  <a:lnTo>
                    <a:pt x="1117" y="918"/>
                  </a:lnTo>
                  <a:lnTo>
                    <a:pt x="1138" y="921"/>
                  </a:lnTo>
                  <a:lnTo>
                    <a:pt x="1144" y="934"/>
                  </a:lnTo>
                  <a:lnTo>
                    <a:pt x="1140" y="955"/>
                  </a:lnTo>
                  <a:close/>
                  <a:moveTo>
                    <a:pt x="3531" y="2509"/>
                  </a:moveTo>
                  <a:lnTo>
                    <a:pt x="3517" y="2521"/>
                  </a:lnTo>
                  <a:lnTo>
                    <a:pt x="3517" y="2521"/>
                  </a:lnTo>
                  <a:lnTo>
                    <a:pt x="3517" y="2521"/>
                  </a:lnTo>
                  <a:lnTo>
                    <a:pt x="3514" y="2530"/>
                  </a:lnTo>
                  <a:lnTo>
                    <a:pt x="3512" y="2530"/>
                  </a:lnTo>
                  <a:lnTo>
                    <a:pt x="3512" y="2532"/>
                  </a:lnTo>
                  <a:lnTo>
                    <a:pt x="3517" y="2546"/>
                  </a:lnTo>
                  <a:lnTo>
                    <a:pt x="3512" y="2558"/>
                  </a:lnTo>
                  <a:lnTo>
                    <a:pt x="3500" y="2562"/>
                  </a:lnTo>
                  <a:lnTo>
                    <a:pt x="3496" y="2562"/>
                  </a:lnTo>
                  <a:lnTo>
                    <a:pt x="3496" y="2566"/>
                  </a:lnTo>
                  <a:lnTo>
                    <a:pt x="3496" y="2580"/>
                  </a:lnTo>
                  <a:lnTo>
                    <a:pt x="3478" y="2608"/>
                  </a:lnTo>
                  <a:lnTo>
                    <a:pt x="3452" y="2617"/>
                  </a:lnTo>
                  <a:lnTo>
                    <a:pt x="3450" y="2617"/>
                  </a:lnTo>
                  <a:lnTo>
                    <a:pt x="3450" y="2619"/>
                  </a:lnTo>
                  <a:lnTo>
                    <a:pt x="3432" y="2642"/>
                  </a:lnTo>
                  <a:lnTo>
                    <a:pt x="3415" y="2640"/>
                  </a:lnTo>
                  <a:lnTo>
                    <a:pt x="3411" y="2640"/>
                  </a:lnTo>
                  <a:lnTo>
                    <a:pt x="3411" y="2643"/>
                  </a:lnTo>
                  <a:lnTo>
                    <a:pt x="3406" y="2674"/>
                  </a:lnTo>
                  <a:lnTo>
                    <a:pt x="3390" y="2690"/>
                  </a:lnTo>
                  <a:lnTo>
                    <a:pt x="3342" y="2711"/>
                  </a:lnTo>
                  <a:lnTo>
                    <a:pt x="3342" y="2711"/>
                  </a:lnTo>
                  <a:lnTo>
                    <a:pt x="3312" y="2711"/>
                  </a:lnTo>
                  <a:lnTo>
                    <a:pt x="3307" y="2698"/>
                  </a:lnTo>
                  <a:lnTo>
                    <a:pt x="3319" y="2691"/>
                  </a:lnTo>
                  <a:lnTo>
                    <a:pt x="3337" y="2688"/>
                  </a:lnTo>
                  <a:lnTo>
                    <a:pt x="3339" y="2688"/>
                  </a:lnTo>
                  <a:lnTo>
                    <a:pt x="3339" y="2688"/>
                  </a:lnTo>
                  <a:lnTo>
                    <a:pt x="3378" y="2661"/>
                  </a:lnTo>
                  <a:lnTo>
                    <a:pt x="3379" y="2661"/>
                  </a:lnTo>
                  <a:lnTo>
                    <a:pt x="3379" y="2659"/>
                  </a:lnTo>
                  <a:lnTo>
                    <a:pt x="3394" y="2638"/>
                  </a:lnTo>
                  <a:lnTo>
                    <a:pt x="3422" y="2613"/>
                  </a:lnTo>
                  <a:lnTo>
                    <a:pt x="3422" y="2612"/>
                  </a:lnTo>
                  <a:lnTo>
                    <a:pt x="3422" y="2612"/>
                  </a:lnTo>
                  <a:lnTo>
                    <a:pt x="3429" y="2592"/>
                  </a:lnTo>
                  <a:lnTo>
                    <a:pt x="3447" y="2564"/>
                  </a:lnTo>
                  <a:lnTo>
                    <a:pt x="3466" y="2532"/>
                  </a:lnTo>
                  <a:lnTo>
                    <a:pt x="3466" y="2530"/>
                  </a:lnTo>
                  <a:lnTo>
                    <a:pt x="3466" y="2530"/>
                  </a:lnTo>
                  <a:lnTo>
                    <a:pt x="3485" y="2482"/>
                  </a:lnTo>
                  <a:lnTo>
                    <a:pt x="3485" y="2482"/>
                  </a:lnTo>
                  <a:lnTo>
                    <a:pt x="3485" y="2482"/>
                  </a:lnTo>
                  <a:lnTo>
                    <a:pt x="3487" y="2477"/>
                  </a:lnTo>
                  <a:lnTo>
                    <a:pt x="3485" y="2477"/>
                  </a:lnTo>
                  <a:lnTo>
                    <a:pt x="3496" y="2445"/>
                  </a:lnTo>
                  <a:lnTo>
                    <a:pt x="3500" y="2438"/>
                  </a:lnTo>
                  <a:lnTo>
                    <a:pt x="3501" y="2431"/>
                  </a:lnTo>
                  <a:lnTo>
                    <a:pt x="3501" y="2431"/>
                  </a:lnTo>
                  <a:lnTo>
                    <a:pt x="3501" y="2431"/>
                  </a:lnTo>
                  <a:lnTo>
                    <a:pt x="3508" y="2385"/>
                  </a:lnTo>
                  <a:lnTo>
                    <a:pt x="3521" y="2364"/>
                  </a:lnTo>
                  <a:lnTo>
                    <a:pt x="3535" y="2365"/>
                  </a:lnTo>
                  <a:lnTo>
                    <a:pt x="3537" y="2381"/>
                  </a:lnTo>
                  <a:lnTo>
                    <a:pt x="3530" y="2424"/>
                  </a:lnTo>
                  <a:lnTo>
                    <a:pt x="3530" y="2424"/>
                  </a:lnTo>
                  <a:lnTo>
                    <a:pt x="3530" y="2424"/>
                  </a:lnTo>
                  <a:lnTo>
                    <a:pt x="3531" y="2466"/>
                  </a:lnTo>
                  <a:lnTo>
                    <a:pt x="3531" y="2466"/>
                  </a:lnTo>
                  <a:lnTo>
                    <a:pt x="3533" y="2466"/>
                  </a:lnTo>
                  <a:lnTo>
                    <a:pt x="3538" y="2488"/>
                  </a:lnTo>
                  <a:lnTo>
                    <a:pt x="3531" y="2509"/>
                  </a:lnTo>
                  <a:close/>
                  <a:moveTo>
                    <a:pt x="5560" y="2183"/>
                  </a:moveTo>
                  <a:lnTo>
                    <a:pt x="5560" y="2181"/>
                  </a:lnTo>
                  <a:lnTo>
                    <a:pt x="5560" y="2181"/>
                  </a:lnTo>
                  <a:lnTo>
                    <a:pt x="5548" y="2163"/>
                  </a:lnTo>
                  <a:lnTo>
                    <a:pt x="5546" y="2160"/>
                  </a:lnTo>
                  <a:lnTo>
                    <a:pt x="5543" y="2162"/>
                  </a:lnTo>
                  <a:lnTo>
                    <a:pt x="5530" y="2176"/>
                  </a:lnTo>
                  <a:lnTo>
                    <a:pt x="5530" y="2176"/>
                  </a:lnTo>
                  <a:lnTo>
                    <a:pt x="5530" y="2178"/>
                  </a:lnTo>
                  <a:lnTo>
                    <a:pt x="5530" y="2204"/>
                  </a:lnTo>
                  <a:lnTo>
                    <a:pt x="5530" y="2232"/>
                  </a:lnTo>
                  <a:lnTo>
                    <a:pt x="5530" y="2232"/>
                  </a:lnTo>
                  <a:lnTo>
                    <a:pt x="5532" y="2247"/>
                  </a:lnTo>
                  <a:lnTo>
                    <a:pt x="5532" y="2248"/>
                  </a:lnTo>
                  <a:lnTo>
                    <a:pt x="5551" y="2248"/>
                  </a:lnTo>
                  <a:lnTo>
                    <a:pt x="5551" y="2247"/>
                  </a:lnTo>
                  <a:lnTo>
                    <a:pt x="5562" y="2215"/>
                  </a:lnTo>
                  <a:lnTo>
                    <a:pt x="5562" y="2215"/>
                  </a:lnTo>
                  <a:lnTo>
                    <a:pt x="5562" y="2213"/>
                  </a:lnTo>
                  <a:lnTo>
                    <a:pt x="5560" y="2183"/>
                  </a:lnTo>
                  <a:close/>
                  <a:moveTo>
                    <a:pt x="5527" y="2433"/>
                  </a:moveTo>
                  <a:lnTo>
                    <a:pt x="5527" y="2431"/>
                  </a:lnTo>
                  <a:lnTo>
                    <a:pt x="5527" y="2431"/>
                  </a:lnTo>
                  <a:lnTo>
                    <a:pt x="5520" y="2420"/>
                  </a:lnTo>
                  <a:lnTo>
                    <a:pt x="5518" y="2417"/>
                  </a:lnTo>
                  <a:lnTo>
                    <a:pt x="5514" y="2420"/>
                  </a:lnTo>
                  <a:lnTo>
                    <a:pt x="5507" y="2427"/>
                  </a:lnTo>
                  <a:lnTo>
                    <a:pt x="5505" y="2429"/>
                  </a:lnTo>
                  <a:lnTo>
                    <a:pt x="5505" y="2429"/>
                  </a:lnTo>
                  <a:lnTo>
                    <a:pt x="5505" y="2442"/>
                  </a:lnTo>
                  <a:lnTo>
                    <a:pt x="5505" y="2443"/>
                  </a:lnTo>
                  <a:lnTo>
                    <a:pt x="5505" y="2443"/>
                  </a:lnTo>
                  <a:lnTo>
                    <a:pt x="5511" y="2454"/>
                  </a:lnTo>
                  <a:lnTo>
                    <a:pt x="5513" y="2457"/>
                  </a:lnTo>
                  <a:lnTo>
                    <a:pt x="5514" y="2456"/>
                  </a:lnTo>
                  <a:lnTo>
                    <a:pt x="5528" y="2450"/>
                  </a:lnTo>
                  <a:lnTo>
                    <a:pt x="5530" y="2450"/>
                  </a:lnTo>
                  <a:lnTo>
                    <a:pt x="5530" y="2447"/>
                  </a:lnTo>
                  <a:lnTo>
                    <a:pt x="5527" y="2433"/>
                  </a:lnTo>
                  <a:close/>
                  <a:moveTo>
                    <a:pt x="5470" y="2408"/>
                  </a:moveTo>
                  <a:lnTo>
                    <a:pt x="5468" y="2408"/>
                  </a:lnTo>
                  <a:lnTo>
                    <a:pt x="5468" y="2408"/>
                  </a:lnTo>
                  <a:lnTo>
                    <a:pt x="5454" y="2415"/>
                  </a:lnTo>
                  <a:lnTo>
                    <a:pt x="5454" y="2415"/>
                  </a:lnTo>
                  <a:lnTo>
                    <a:pt x="5452" y="2415"/>
                  </a:lnTo>
                  <a:lnTo>
                    <a:pt x="5445" y="2420"/>
                  </a:lnTo>
                  <a:lnTo>
                    <a:pt x="5444" y="2422"/>
                  </a:lnTo>
                  <a:lnTo>
                    <a:pt x="5445" y="2426"/>
                  </a:lnTo>
                  <a:lnTo>
                    <a:pt x="5451" y="2445"/>
                  </a:lnTo>
                  <a:lnTo>
                    <a:pt x="5449" y="2472"/>
                  </a:lnTo>
                  <a:lnTo>
                    <a:pt x="5449" y="2472"/>
                  </a:lnTo>
                  <a:lnTo>
                    <a:pt x="5449" y="2473"/>
                  </a:lnTo>
                  <a:lnTo>
                    <a:pt x="5456" y="2491"/>
                  </a:lnTo>
                  <a:lnTo>
                    <a:pt x="5456" y="2495"/>
                  </a:lnTo>
                  <a:lnTo>
                    <a:pt x="5460" y="2493"/>
                  </a:lnTo>
                  <a:lnTo>
                    <a:pt x="5467" y="2491"/>
                  </a:lnTo>
                  <a:lnTo>
                    <a:pt x="5468" y="2489"/>
                  </a:lnTo>
                  <a:lnTo>
                    <a:pt x="5468" y="2488"/>
                  </a:lnTo>
                  <a:lnTo>
                    <a:pt x="5472" y="2440"/>
                  </a:lnTo>
                  <a:lnTo>
                    <a:pt x="5479" y="2433"/>
                  </a:lnTo>
                  <a:lnTo>
                    <a:pt x="5479" y="2431"/>
                  </a:lnTo>
                  <a:lnTo>
                    <a:pt x="5479" y="2431"/>
                  </a:lnTo>
                  <a:lnTo>
                    <a:pt x="5481" y="2417"/>
                  </a:lnTo>
                  <a:lnTo>
                    <a:pt x="5481" y="2415"/>
                  </a:lnTo>
                  <a:lnTo>
                    <a:pt x="5479" y="2415"/>
                  </a:lnTo>
                  <a:lnTo>
                    <a:pt x="5470" y="2408"/>
                  </a:lnTo>
                  <a:close/>
                  <a:moveTo>
                    <a:pt x="5518" y="2307"/>
                  </a:moveTo>
                  <a:lnTo>
                    <a:pt x="5518" y="2307"/>
                  </a:lnTo>
                  <a:lnTo>
                    <a:pt x="5528" y="2291"/>
                  </a:lnTo>
                  <a:lnTo>
                    <a:pt x="5528" y="2289"/>
                  </a:lnTo>
                  <a:lnTo>
                    <a:pt x="5528" y="2287"/>
                  </a:lnTo>
                  <a:lnTo>
                    <a:pt x="5523" y="2270"/>
                  </a:lnTo>
                  <a:lnTo>
                    <a:pt x="5523" y="2268"/>
                  </a:lnTo>
                  <a:lnTo>
                    <a:pt x="5521" y="2268"/>
                  </a:lnTo>
                  <a:lnTo>
                    <a:pt x="5507" y="2266"/>
                  </a:lnTo>
                  <a:lnTo>
                    <a:pt x="5504" y="2266"/>
                  </a:lnTo>
                  <a:lnTo>
                    <a:pt x="5504" y="2271"/>
                  </a:lnTo>
                  <a:lnTo>
                    <a:pt x="5505" y="2284"/>
                  </a:lnTo>
                  <a:lnTo>
                    <a:pt x="5497" y="2289"/>
                  </a:lnTo>
                  <a:lnTo>
                    <a:pt x="5497" y="2289"/>
                  </a:lnTo>
                  <a:lnTo>
                    <a:pt x="5497" y="2291"/>
                  </a:lnTo>
                  <a:lnTo>
                    <a:pt x="5481" y="2307"/>
                  </a:lnTo>
                  <a:lnTo>
                    <a:pt x="5479" y="2309"/>
                  </a:lnTo>
                  <a:lnTo>
                    <a:pt x="5479" y="2310"/>
                  </a:lnTo>
                  <a:lnTo>
                    <a:pt x="5481" y="2351"/>
                  </a:lnTo>
                  <a:lnTo>
                    <a:pt x="5481" y="2351"/>
                  </a:lnTo>
                  <a:lnTo>
                    <a:pt x="5481" y="2351"/>
                  </a:lnTo>
                  <a:lnTo>
                    <a:pt x="5486" y="2385"/>
                  </a:lnTo>
                  <a:lnTo>
                    <a:pt x="5486" y="2387"/>
                  </a:lnTo>
                  <a:lnTo>
                    <a:pt x="5488" y="2387"/>
                  </a:lnTo>
                  <a:lnTo>
                    <a:pt x="5493" y="2390"/>
                  </a:lnTo>
                  <a:lnTo>
                    <a:pt x="5498" y="2392"/>
                  </a:lnTo>
                  <a:lnTo>
                    <a:pt x="5498" y="2388"/>
                  </a:lnTo>
                  <a:lnTo>
                    <a:pt x="5500" y="2369"/>
                  </a:lnTo>
                  <a:lnTo>
                    <a:pt x="5504" y="2344"/>
                  </a:lnTo>
                  <a:lnTo>
                    <a:pt x="5504" y="2342"/>
                  </a:lnTo>
                  <a:lnTo>
                    <a:pt x="5505" y="2325"/>
                  </a:lnTo>
                  <a:lnTo>
                    <a:pt x="5518" y="2307"/>
                  </a:lnTo>
                  <a:close/>
                  <a:moveTo>
                    <a:pt x="2513" y="960"/>
                  </a:moveTo>
                  <a:lnTo>
                    <a:pt x="2510" y="960"/>
                  </a:lnTo>
                  <a:lnTo>
                    <a:pt x="2501" y="964"/>
                  </a:lnTo>
                  <a:lnTo>
                    <a:pt x="2498" y="966"/>
                  </a:lnTo>
                  <a:lnTo>
                    <a:pt x="2498" y="967"/>
                  </a:lnTo>
                  <a:lnTo>
                    <a:pt x="2501" y="982"/>
                  </a:lnTo>
                  <a:lnTo>
                    <a:pt x="2503" y="983"/>
                  </a:lnTo>
                  <a:lnTo>
                    <a:pt x="2505" y="983"/>
                  </a:lnTo>
                  <a:lnTo>
                    <a:pt x="2517" y="985"/>
                  </a:lnTo>
                  <a:lnTo>
                    <a:pt x="2521" y="985"/>
                  </a:lnTo>
                  <a:lnTo>
                    <a:pt x="2521" y="983"/>
                  </a:lnTo>
                  <a:lnTo>
                    <a:pt x="2524" y="975"/>
                  </a:lnTo>
                  <a:lnTo>
                    <a:pt x="2524" y="973"/>
                  </a:lnTo>
                  <a:lnTo>
                    <a:pt x="2522" y="971"/>
                  </a:lnTo>
                  <a:lnTo>
                    <a:pt x="2515" y="962"/>
                  </a:lnTo>
                  <a:lnTo>
                    <a:pt x="2513" y="960"/>
                  </a:lnTo>
                  <a:close/>
                  <a:moveTo>
                    <a:pt x="2482" y="317"/>
                  </a:moveTo>
                  <a:lnTo>
                    <a:pt x="2480" y="319"/>
                  </a:lnTo>
                  <a:lnTo>
                    <a:pt x="2473" y="330"/>
                  </a:lnTo>
                  <a:lnTo>
                    <a:pt x="2471" y="333"/>
                  </a:lnTo>
                  <a:lnTo>
                    <a:pt x="2473" y="335"/>
                  </a:lnTo>
                  <a:lnTo>
                    <a:pt x="2483" y="346"/>
                  </a:lnTo>
                  <a:lnTo>
                    <a:pt x="2487" y="347"/>
                  </a:lnTo>
                  <a:lnTo>
                    <a:pt x="2489" y="346"/>
                  </a:lnTo>
                  <a:lnTo>
                    <a:pt x="2501" y="335"/>
                  </a:lnTo>
                  <a:lnTo>
                    <a:pt x="2498" y="338"/>
                  </a:lnTo>
                  <a:lnTo>
                    <a:pt x="2496" y="342"/>
                  </a:lnTo>
                  <a:lnTo>
                    <a:pt x="2498" y="344"/>
                  </a:lnTo>
                  <a:lnTo>
                    <a:pt x="2506" y="351"/>
                  </a:lnTo>
                  <a:lnTo>
                    <a:pt x="2508" y="353"/>
                  </a:lnTo>
                  <a:lnTo>
                    <a:pt x="2510" y="351"/>
                  </a:lnTo>
                  <a:lnTo>
                    <a:pt x="2526" y="344"/>
                  </a:lnTo>
                  <a:lnTo>
                    <a:pt x="2526" y="342"/>
                  </a:lnTo>
                  <a:lnTo>
                    <a:pt x="2528" y="342"/>
                  </a:lnTo>
                  <a:lnTo>
                    <a:pt x="2531" y="323"/>
                  </a:lnTo>
                  <a:lnTo>
                    <a:pt x="2533" y="321"/>
                  </a:lnTo>
                  <a:lnTo>
                    <a:pt x="2529" y="319"/>
                  </a:lnTo>
                  <a:lnTo>
                    <a:pt x="2517" y="315"/>
                  </a:lnTo>
                  <a:lnTo>
                    <a:pt x="2515" y="315"/>
                  </a:lnTo>
                  <a:lnTo>
                    <a:pt x="2513" y="317"/>
                  </a:lnTo>
                  <a:lnTo>
                    <a:pt x="2506" y="328"/>
                  </a:lnTo>
                  <a:lnTo>
                    <a:pt x="2505" y="328"/>
                  </a:lnTo>
                  <a:lnTo>
                    <a:pt x="2498" y="315"/>
                  </a:lnTo>
                  <a:lnTo>
                    <a:pt x="2496" y="314"/>
                  </a:lnTo>
                  <a:lnTo>
                    <a:pt x="2494" y="314"/>
                  </a:lnTo>
                  <a:lnTo>
                    <a:pt x="2482" y="317"/>
                  </a:lnTo>
                  <a:lnTo>
                    <a:pt x="2482" y="317"/>
                  </a:lnTo>
                  <a:close/>
                  <a:moveTo>
                    <a:pt x="5633" y="1116"/>
                  </a:moveTo>
                  <a:lnTo>
                    <a:pt x="5620" y="1113"/>
                  </a:lnTo>
                  <a:lnTo>
                    <a:pt x="5619" y="1113"/>
                  </a:lnTo>
                  <a:lnTo>
                    <a:pt x="5619" y="1113"/>
                  </a:lnTo>
                  <a:lnTo>
                    <a:pt x="5589" y="1125"/>
                  </a:lnTo>
                  <a:lnTo>
                    <a:pt x="5583" y="1127"/>
                  </a:lnTo>
                  <a:lnTo>
                    <a:pt x="5587" y="1130"/>
                  </a:lnTo>
                  <a:lnTo>
                    <a:pt x="5601" y="1145"/>
                  </a:lnTo>
                  <a:lnTo>
                    <a:pt x="5603" y="1146"/>
                  </a:lnTo>
                  <a:lnTo>
                    <a:pt x="5606" y="1145"/>
                  </a:lnTo>
                  <a:lnTo>
                    <a:pt x="5635" y="1122"/>
                  </a:lnTo>
                  <a:lnTo>
                    <a:pt x="5640" y="1116"/>
                  </a:lnTo>
                  <a:lnTo>
                    <a:pt x="5633" y="1116"/>
                  </a:lnTo>
                  <a:close/>
                  <a:moveTo>
                    <a:pt x="2478" y="271"/>
                  </a:moveTo>
                  <a:lnTo>
                    <a:pt x="2476" y="276"/>
                  </a:lnTo>
                  <a:lnTo>
                    <a:pt x="2471" y="284"/>
                  </a:lnTo>
                  <a:lnTo>
                    <a:pt x="2471" y="285"/>
                  </a:lnTo>
                  <a:lnTo>
                    <a:pt x="2471" y="287"/>
                  </a:lnTo>
                  <a:lnTo>
                    <a:pt x="2475" y="299"/>
                  </a:lnTo>
                  <a:lnTo>
                    <a:pt x="2475" y="305"/>
                  </a:lnTo>
                  <a:lnTo>
                    <a:pt x="2480" y="301"/>
                  </a:lnTo>
                  <a:lnTo>
                    <a:pt x="2487" y="296"/>
                  </a:lnTo>
                  <a:lnTo>
                    <a:pt x="2489" y="294"/>
                  </a:lnTo>
                  <a:lnTo>
                    <a:pt x="2489" y="291"/>
                  </a:lnTo>
                  <a:lnTo>
                    <a:pt x="2482" y="276"/>
                  </a:lnTo>
                  <a:lnTo>
                    <a:pt x="2478" y="271"/>
                  </a:lnTo>
                  <a:close/>
                  <a:moveTo>
                    <a:pt x="2531" y="376"/>
                  </a:moveTo>
                  <a:lnTo>
                    <a:pt x="2533" y="374"/>
                  </a:lnTo>
                  <a:lnTo>
                    <a:pt x="2531" y="372"/>
                  </a:lnTo>
                  <a:lnTo>
                    <a:pt x="2524" y="360"/>
                  </a:lnTo>
                  <a:lnTo>
                    <a:pt x="2522" y="354"/>
                  </a:lnTo>
                  <a:lnTo>
                    <a:pt x="2519" y="360"/>
                  </a:lnTo>
                  <a:lnTo>
                    <a:pt x="2512" y="369"/>
                  </a:lnTo>
                  <a:lnTo>
                    <a:pt x="2510" y="370"/>
                  </a:lnTo>
                  <a:lnTo>
                    <a:pt x="2512" y="374"/>
                  </a:lnTo>
                  <a:lnTo>
                    <a:pt x="2519" y="385"/>
                  </a:lnTo>
                  <a:lnTo>
                    <a:pt x="2521" y="388"/>
                  </a:lnTo>
                  <a:lnTo>
                    <a:pt x="2524" y="385"/>
                  </a:lnTo>
                  <a:lnTo>
                    <a:pt x="2531" y="376"/>
                  </a:lnTo>
                  <a:close/>
                  <a:moveTo>
                    <a:pt x="2547" y="257"/>
                  </a:moveTo>
                  <a:lnTo>
                    <a:pt x="2547" y="259"/>
                  </a:lnTo>
                  <a:lnTo>
                    <a:pt x="2549" y="259"/>
                  </a:lnTo>
                  <a:lnTo>
                    <a:pt x="2563" y="269"/>
                  </a:lnTo>
                  <a:lnTo>
                    <a:pt x="2565" y="271"/>
                  </a:lnTo>
                  <a:lnTo>
                    <a:pt x="2568" y="268"/>
                  </a:lnTo>
                  <a:lnTo>
                    <a:pt x="2575" y="255"/>
                  </a:lnTo>
                  <a:lnTo>
                    <a:pt x="2577" y="253"/>
                  </a:lnTo>
                  <a:lnTo>
                    <a:pt x="2575" y="252"/>
                  </a:lnTo>
                  <a:lnTo>
                    <a:pt x="2568" y="236"/>
                  </a:lnTo>
                  <a:lnTo>
                    <a:pt x="2566" y="232"/>
                  </a:lnTo>
                  <a:lnTo>
                    <a:pt x="2563" y="234"/>
                  </a:lnTo>
                  <a:lnTo>
                    <a:pt x="2547" y="243"/>
                  </a:lnTo>
                  <a:lnTo>
                    <a:pt x="2543" y="245"/>
                  </a:lnTo>
                  <a:lnTo>
                    <a:pt x="2545" y="246"/>
                  </a:lnTo>
                  <a:lnTo>
                    <a:pt x="2547" y="257"/>
                  </a:lnTo>
                  <a:close/>
                  <a:moveTo>
                    <a:pt x="2513" y="296"/>
                  </a:moveTo>
                  <a:lnTo>
                    <a:pt x="2515" y="296"/>
                  </a:lnTo>
                  <a:lnTo>
                    <a:pt x="2515" y="296"/>
                  </a:lnTo>
                  <a:lnTo>
                    <a:pt x="2543" y="305"/>
                  </a:lnTo>
                  <a:lnTo>
                    <a:pt x="2547" y="307"/>
                  </a:lnTo>
                  <a:lnTo>
                    <a:pt x="2547" y="303"/>
                  </a:lnTo>
                  <a:lnTo>
                    <a:pt x="2551" y="282"/>
                  </a:lnTo>
                  <a:lnTo>
                    <a:pt x="2551" y="280"/>
                  </a:lnTo>
                  <a:lnTo>
                    <a:pt x="2549" y="278"/>
                  </a:lnTo>
                  <a:lnTo>
                    <a:pt x="2522" y="255"/>
                  </a:lnTo>
                  <a:lnTo>
                    <a:pt x="2521" y="253"/>
                  </a:lnTo>
                  <a:lnTo>
                    <a:pt x="2519" y="255"/>
                  </a:lnTo>
                  <a:lnTo>
                    <a:pt x="2498" y="269"/>
                  </a:lnTo>
                  <a:lnTo>
                    <a:pt x="2494" y="271"/>
                  </a:lnTo>
                  <a:lnTo>
                    <a:pt x="2496" y="275"/>
                  </a:lnTo>
                  <a:lnTo>
                    <a:pt x="2513" y="296"/>
                  </a:lnTo>
                  <a:close/>
                  <a:moveTo>
                    <a:pt x="2467" y="232"/>
                  </a:moveTo>
                  <a:lnTo>
                    <a:pt x="2471" y="236"/>
                  </a:lnTo>
                  <a:lnTo>
                    <a:pt x="2473" y="234"/>
                  </a:lnTo>
                  <a:lnTo>
                    <a:pt x="2485" y="222"/>
                  </a:lnTo>
                  <a:lnTo>
                    <a:pt x="2482" y="220"/>
                  </a:lnTo>
                  <a:lnTo>
                    <a:pt x="2467" y="207"/>
                  </a:lnTo>
                  <a:lnTo>
                    <a:pt x="2464" y="204"/>
                  </a:lnTo>
                  <a:lnTo>
                    <a:pt x="2462" y="207"/>
                  </a:lnTo>
                  <a:lnTo>
                    <a:pt x="2459" y="216"/>
                  </a:lnTo>
                  <a:lnTo>
                    <a:pt x="2457" y="218"/>
                  </a:lnTo>
                  <a:lnTo>
                    <a:pt x="2459" y="220"/>
                  </a:lnTo>
                  <a:lnTo>
                    <a:pt x="2467" y="232"/>
                  </a:lnTo>
                  <a:close/>
                  <a:moveTo>
                    <a:pt x="2584" y="239"/>
                  </a:moveTo>
                  <a:lnTo>
                    <a:pt x="2584" y="239"/>
                  </a:lnTo>
                  <a:lnTo>
                    <a:pt x="2584" y="239"/>
                  </a:lnTo>
                  <a:lnTo>
                    <a:pt x="2591" y="246"/>
                  </a:lnTo>
                  <a:lnTo>
                    <a:pt x="2593" y="248"/>
                  </a:lnTo>
                  <a:lnTo>
                    <a:pt x="2596" y="246"/>
                  </a:lnTo>
                  <a:lnTo>
                    <a:pt x="2605" y="239"/>
                  </a:lnTo>
                  <a:lnTo>
                    <a:pt x="2609" y="237"/>
                  </a:lnTo>
                  <a:lnTo>
                    <a:pt x="2605" y="234"/>
                  </a:lnTo>
                  <a:lnTo>
                    <a:pt x="2591" y="222"/>
                  </a:lnTo>
                  <a:lnTo>
                    <a:pt x="2589" y="220"/>
                  </a:lnTo>
                  <a:lnTo>
                    <a:pt x="2588" y="222"/>
                  </a:lnTo>
                  <a:lnTo>
                    <a:pt x="2581" y="227"/>
                  </a:lnTo>
                  <a:lnTo>
                    <a:pt x="2579" y="229"/>
                  </a:lnTo>
                  <a:lnTo>
                    <a:pt x="2579" y="230"/>
                  </a:lnTo>
                  <a:lnTo>
                    <a:pt x="2584" y="239"/>
                  </a:lnTo>
                  <a:close/>
                  <a:moveTo>
                    <a:pt x="1971" y="863"/>
                  </a:moveTo>
                  <a:lnTo>
                    <a:pt x="1971" y="868"/>
                  </a:lnTo>
                  <a:lnTo>
                    <a:pt x="1976" y="865"/>
                  </a:lnTo>
                  <a:lnTo>
                    <a:pt x="1989" y="856"/>
                  </a:lnTo>
                  <a:lnTo>
                    <a:pt x="1989" y="856"/>
                  </a:lnTo>
                  <a:lnTo>
                    <a:pt x="1989" y="831"/>
                  </a:lnTo>
                  <a:lnTo>
                    <a:pt x="1987" y="831"/>
                  </a:lnTo>
                  <a:lnTo>
                    <a:pt x="1973" y="827"/>
                  </a:lnTo>
                  <a:lnTo>
                    <a:pt x="1967" y="827"/>
                  </a:lnTo>
                  <a:lnTo>
                    <a:pt x="1969" y="831"/>
                  </a:lnTo>
                  <a:lnTo>
                    <a:pt x="1971" y="863"/>
                  </a:lnTo>
                  <a:close/>
                  <a:moveTo>
                    <a:pt x="2377" y="209"/>
                  </a:moveTo>
                  <a:lnTo>
                    <a:pt x="2377" y="211"/>
                  </a:lnTo>
                  <a:lnTo>
                    <a:pt x="2379" y="213"/>
                  </a:lnTo>
                  <a:lnTo>
                    <a:pt x="2391" y="222"/>
                  </a:lnTo>
                  <a:lnTo>
                    <a:pt x="2393" y="223"/>
                  </a:lnTo>
                  <a:lnTo>
                    <a:pt x="2395" y="223"/>
                  </a:lnTo>
                  <a:lnTo>
                    <a:pt x="2411" y="222"/>
                  </a:lnTo>
                  <a:lnTo>
                    <a:pt x="2422" y="230"/>
                  </a:lnTo>
                  <a:lnTo>
                    <a:pt x="2425" y="232"/>
                  </a:lnTo>
                  <a:lnTo>
                    <a:pt x="2411" y="234"/>
                  </a:lnTo>
                  <a:lnTo>
                    <a:pt x="2409" y="234"/>
                  </a:lnTo>
                  <a:lnTo>
                    <a:pt x="2409" y="234"/>
                  </a:lnTo>
                  <a:lnTo>
                    <a:pt x="2400" y="237"/>
                  </a:lnTo>
                  <a:lnTo>
                    <a:pt x="2381" y="232"/>
                  </a:lnTo>
                  <a:lnTo>
                    <a:pt x="2377" y="230"/>
                  </a:lnTo>
                  <a:lnTo>
                    <a:pt x="2377" y="236"/>
                  </a:lnTo>
                  <a:lnTo>
                    <a:pt x="2376" y="250"/>
                  </a:lnTo>
                  <a:lnTo>
                    <a:pt x="2376" y="252"/>
                  </a:lnTo>
                  <a:lnTo>
                    <a:pt x="2377" y="253"/>
                  </a:lnTo>
                  <a:lnTo>
                    <a:pt x="2390" y="268"/>
                  </a:lnTo>
                  <a:lnTo>
                    <a:pt x="2404" y="284"/>
                  </a:lnTo>
                  <a:lnTo>
                    <a:pt x="2407" y="287"/>
                  </a:lnTo>
                  <a:lnTo>
                    <a:pt x="2409" y="284"/>
                  </a:lnTo>
                  <a:lnTo>
                    <a:pt x="2413" y="275"/>
                  </a:lnTo>
                  <a:lnTo>
                    <a:pt x="2414" y="275"/>
                  </a:lnTo>
                  <a:lnTo>
                    <a:pt x="2414" y="273"/>
                  </a:lnTo>
                  <a:lnTo>
                    <a:pt x="2411" y="260"/>
                  </a:lnTo>
                  <a:lnTo>
                    <a:pt x="2425" y="257"/>
                  </a:lnTo>
                  <a:lnTo>
                    <a:pt x="2448" y="264"/>
                  </a:lnTo>
                  <a:lnTo>
                    <a:pt x="2450" y="264"/>
                  </a:lnTo>
                  <a:lnTo>
                    <a:pt x="2452" y="264"/>
                  </a:lnTo>
                  <a:lnTo>
                    <a:pt x="2467" y="248"/>
                  </a:lnTo>
                  <a:lnTo>
                    <a:pt x="2469" y="246"/>
                  </a:lnTo>
                  <a:lnTo>
                    <a:pt x="2467" y="243"/>
                  </a:lnTo>
                  <a:lnTo>
                    <a:pt x="2453" y="227"/>
                  </a:lnTo>
                  <a:lnTo>
                    <a:pt x="2453" y="227"/>
                  </a:lnTo>
                  <a:lnTo>
                    <a:pt x="2452" y="227"/>
                  </a:lnTo>
                  <a:lnTo>
                    <a:pt x="2441" y="222"/>
                  </a:lnTo>
                  <a:lnTo>
                    <a:pt x="2439" y="222"/>
                  </a:lnTo>
                  <a:lnTo>
                    <a:pt x="2437" y="223"/>
                  </a:lnTo>
                  <a:lnTo>
                    <a:pt x="2425" y="232"/>
                  </a:lnTo>
                  <a:lnTo>
                    <a:pt x="2425" y="232"/>
                  </a:lnTo>
                  <a:lnTo>
                    <a:pt x="2427" y="229"/>
                  </a:lnTo>
                  <a:lnTo>
                    <a:pt x="2434" y="220"/>
                  </a:lnTo>
                  <a:lnTo>
                    <a:pt x="2436" y="218"/>
                  </a:lnTo>
                  <a:lnTo>
                    <a:pt x="2434" y="216"/>
                  </a:lnTo>
                  <a:lnTo>
                    <a:pt x="2420" y="204"/>
                  </a:lnTo>
                  <a:lnTo>
                    <a:pt x="2418" y="202"/>
                  </a:lnTo>
                  <a:lnTo>
                    <a:pt x="2416" y="202"/>
                  </a:lnTo>
                  <a:lnTo>
                    <a:pt x="2404" y="206"/>
                  </a:lnTo>
                  <a:lnTo>
                    <a:pt x="2379" y="190"/>
                  </a:lnTo>
                  <a:lnTo>
                    <a:pt x="2372" y="184"/>
                  </a:lnTo>
                  <a:lnTo>
                    <a:pt x="2374" y="193"/>
                  </a:lnTo>
                  <a:lnTo>
                    <a:pt x="2377" y="209"/>
                  </a:lnTo>
                  <a:close/>
                  <a:moveTo>
                    <a:pt x="347" y="879"/>
                  </a:moveTo>
                  <a:lnTo>
                    <a:pt x="347" y="881"/>
                  </a:lnTo>
                  <a:lnTo>
                    <a:pt x="350" y="879"/>
                  </a:lnTo>
                  <a:lnTo>
                    <a:pt x="389" y="859"/>
                  </a:lnTo>
                  <a:lnTo>
                    <a:pt x="391" y="858"/>
                  </a:lnTo>
                  <a:lnTo>
                    <a:pt x="391" y="856"/>
                  </a:lnTo>
                  <a:lnTo>
                    <a:pt x="394" y="781"/>
                  </a:lnTo>
                  <a:lnTo>
                    <a:pt x="394" y="781"/>
                  </a:lnTo>
                  <a:lnTo>
                    <a:pt x="394" y="780"/>
                  </a:lnTo>
                  <a:lnTo>
                    <a:pt x="375" y="751"/>
                  </a:lnTo>
                  <a:lnTo>
                    <a:pt x="371" y="744"/>
                  </a:lnTo>
                  <a:lnTo>
                    <a:pt x="370" y="753"/>
                  </a:lnTo>
                  <a:lnTo>
                    <a:pt x="363" y="781"/>
                  </a:lnTo>
                  <a:lnTo>
                    <a:pt x="348" y="773"/>
                  </a:lnTo>
                  <a:lnTo>
                    <a:pt x="334" y="730"/>
                  </a:lnTo>
                  <a:lnTo>
                    <a:pt x="333" y="726"/>
                  </a:lnTo>
                  <a:lnTo>
                    <a:pt x="329" y="728"/>
                  </a:lnTo>
                  <a:lnTo>
                    <a:pt x="311" y="739"/>
                  </a:lnTo>
                  <a:lnTo>
                    <a:pt x="287" y="737"/>
                  </a:lnTo>
                  <a:lnTo>
                    <a:pt x="281" y="737"/>
                  </a:lnTo>
                  <a:lnTo>
                    <a:pt x="283" y="742"/>
                  </a:lnTo>
                  <a:lnTo>
                    <a:pt x="347" y="879"/>
                  </a:lnTo>
                  <a:close/>
                  <a:moveTo>
                    <a:pt x="1780" y="939"/>
                  </a:moveTo>
                  <a:lnTo>
                    <a:pt x="1780" y="941"/>
                  </a:lnTo>
                  <a:lnTo>
                    <a:pt x="1782" y="941"/>
                  </a:lnTo>
                  <a:lnTo>
                    <a:pt x="1819" y="943"/>
                  </a:lnTo>
                  <a:lnTo>
                    <a:pt x="1822" y="943"/>
                  </a:lnTo>
                  <a:lnTo>
                    <a:pt x="1822" y="939"/>
                  </a:lnTo>
                  <a:lnTo>
                    <a:pt x="1828" y="925"/>
                  </a:lnTo>
                  <a:lnTo>
                    <a:pt x="1828" y="925"/>
                  </a:lnTo>
                  <a:lnTo>
                    <a:pt x="1828" y="925"/>
                  </a:lnTo>
                  <a:lnTo>
                    <a:pt x="1824" y="904"/>
                  </a:lnTo>
                  <a:lnTo>
                    <a:pt x="1824" y="902"/>
                  </a:lnTo>
                  <a:lnTo>
                    <a:pt x="1824" y="902"/>
                  </a:lnTo>
                  <a:lnTo>
                    <a:pt x="1805" y="881"/>
                  </a:lnTo>
                  <a:lnTo>
                    <a:pt x="1803" y="879"/>
                  </a:lnTo>
                  <a:lnTo>
                    <a:pt x="1799" y="879"/>
                  </a:lnTo>
                  <a:lnTo>
                    <a:pt x="1771" y="889"/>
                  </a:lnTo>
                  <a:lnTo>
                    <a:pt x="1769" y="889"/>
                  </a:lnTo>
                  <a:lnTo>
                    <a:pt x="1769" y="891"/>
                  </a:lnTo>
                  <a:lnTo>
                    <a:pt x="1762" y="916"/>
                  </a:lnTo>
                  <a:lnTo>
                    <a:pt x="1762" y="918"/>
                  </a:lnTo>
                  <a:lnTo>
                    <a:pt x="1764" y="920"/>
                  </a:lnTo>
                  <a:lnTo>
                    <a:pt x="1780" y="939"/>
                  </a:lnTo>
                  <a:close/>
                  <a:moveTo>
                    <a:pt x="2462" y="282"/>
                  </a:moveTo>
                  <a:lnTo>
                    <a:pt x="2460" y="278"/>
                  </a:lnTo>
                  <a:lnTo>
                    <a:pt x="2457" y="280"/>
                  </a:lnTo>
                  <a:lnTo>
                    <a:pt x="2437" y="289"/>
                  </a:lnTo>
                  <a:lnTo>
                    <a:pt x="2434" y="291"/>
                  </a:lnTo>
                  <a:lnTo>
                    <a:pt x="2436" y="294"/>
                  </a:lnTo>
                  <a:lnTo>
                    <a:pt x="2448" y="315"/>
                  </a:lnTo>
                  <a:lnTo>
                    <a:pt x="2450" y="319"/>
                  </a:lnTo>
                  <a:lnTo>
                    <a:pt x="2453" y="315"/>
                  </a:lnTo>
                  <a:lnTo>
                    <a:pt x="2467" y="301"/>
                  </a:lnTo>
                  <a:lnTo>
                    <a:pt x="2469" y="301"/>
                  </a:lnTo>
                  <a:lnTo>
                    <a:pt x="2469" y="298"/>
                  </a:lnTo>
                  <a:lnTo>
                    <a:pt x="2462" y="282"/>
                  </a:lnTo>
                  <a:close/>
                  <a:moveTo>
                    <a:pt x="1994" y="835"/>
                  </a:moveTo>
                  <a:lnTo>
                    <a:pt x="1994" y="863"/>
                  </a:lnTo>
                  <a:lnTo>
                    <a:pt x="1976" y="881"/>
                  </a:lnTo>
                  <a:lnTo>
                    <a:pt x="1974" y="882"/>
                  </a:lnTo>
                  <a:lnTo>
                    <a:pt x="1974" y="884"/>
                  </a:lnTo>
                  <a:lnTo>
                    <a:pt x="1990" y="918"/>
                  </a:lnTo>
                  <a:lnTo>
                    <a:pt x="1990" y="920"/>
                  </a:lnTo>
                  <a:lnTo>
                    <a:pt x="1992" y="920"/>
                  </a:lnTo>
                  <a:lnTo>
                    <a:pt x="2008" y="921"/>
                  </a:lnTo>
                  <a:lnTo>
                    <a:pt x="2008" y="934"/>
                  </a:lnTo>
                  <a:lnTo>
                    <a:pt x="2008" y="937"/>
                  </a:lnTo>
                  <a:lnTo>
                    <a:pt x="2012" y="937"/>
                  </a:lnTo>
                  <a:lnTo>
                    <a:pt x="2029" y="941"/>
                  </a:lnTo>
                  <a:lnTo>
                    <a:pt x="2042" y="948"/>
                  </a:lnTo>
                  <a:lnTo>
                    <a:pt x="2047" y="950"/>
                  </a:lnTo>
                  <a:lnTo>
                    <a:pt x="2047" y="944"/>
                  </a:lnTo>
                  <a:lnTo>
                    <a:pt x="2056" y="863"/>
                  </a:lnTo>
                  <a:lnTo>
                    <a:pt x="2063" y="833"/>
                  </a:lnTo>
                  <a:lnTo>
                    <a:pt x="2088" y="804"/>
                  </a:lnTo>
                  <a:lnTo>
                    <a:pt x="2119" y="794"/>
                  </a:lnTo>
                  <a:lnTo>
                    <a:pt x="2121" y="794"/>
                  </a:lnTo>
                  <a:lnTo>
                    <a:pt x="2121" y="794"/>
                  </a:lnTo>
                  <a:lnTo>
                    <a:pt x="2133" y="774"/>
                  </a:lnTo>
                  <a:lnTo>
                    <a:pt x="2135" y="773"/>
                  </a:lnTo>
                  <a:lnTo>
                    <a:pt x="2135" y="773"/>
                  </a:lnTo>
                  <a:lnTo>
                    <a:pt x="2130" y="758"/>
                  </a:lnTo>
                  <a:lnTo>
                    <a:pt x="2146" y="767"/>
                  </a:lnTo>
                  <a:lnTo>
                    <a:pt x="2146" y="769"/>
                  </a:lnTo>
                  <a:lnTo>
                    <a:pt x="2148" y="769"/>
                  </a:lnTo>
                  <a:lnTo>
                    <a:pt x="2169" y="767"/>
                  </a:lnTo>
                  <a:lnTo>
                    <a:pt x="2172" y="765"/>
                  </a:lnTo>
                  <a:lnTo>
                    <a:pt x="2178" y="751"/>
                  </a:lnTo>
                  <a:lnTo>
                    <a:pt x="2188" y="751"/>
                  </a:lnTo>
                  <a:lnTo>
                    <a:pt x="2192" y="751"/>
                  </a:lnTo>
                  <a:lnTo>
                    <a:pt x="2192" y="748"/>
                  </a:lnTo>
                  <a:lnTo>
                    <a:pt x="2194" y="737"/>
                  </a:lnTo>
                  <a:lnTo>
                    <a:pt x="2206" y="741"/>
                  </a:lnTo>
                  <a:lnTo>
                    <a:pt x="2209" y="742"/>
                  </a:lnTo>
                  <a:lnTo>
                    <a:pt x="2209" y="739"/>
                  </a:lnTo>
                  <a:lnTo>
                    <a:pt x="2213" y="730"/>
                  </a:lnTo>
                  <a:lnTo>
                    <a:pt x="2220" y="739"/>
                  </a:lnTo>
                  <a:lnTo>
                    <a:pt x="2224" y="741"/>
                  </a:lnTo>
                  <a:lnTo>
                    <a:pt x="2225" y="739"/>
                  </a:lnTo>
                  <a:lnTo>
                    <a:pt x="2236" y="725"/>
                  </a:lnTo>
                  <a:lnTo>
                    <a:pt x="2236" y="725"/>
                  </a:lnTo>
                  <a:lnTo>
                    <a:pt x="2236" y="723"/>
                  </a:lnTo>
                  <a:lnTo>
                    <a:pt x="2238" y="709"/>
                  </a:lnTo>
                  <a:lnTo>
                    <a:pt x="2252" y="719"/>
                  </a:lnTo>
                  <a:lnTo>
                    <a:pt x="2255" y="721"/>
                  </a:lnTo>
                  <a:lnTo>
                    <a:pt x="2257" y="719"/>
                  </a:lnTo>
                  <a:lnTo>
                    <a:pt x="2268" y="709"/>
                  </a:lnTo>
                  <a:lnTo>
                    <a:pt x="2291" y="714"/>
                  </a:lnTo>
                  <a:lnTo>
                    <a:pt x="2293" y="714"/>
                  </a:lnTo>
                  <a:lnTo>
                    <a:pt x="2294" y="714"/>
                  </a:lnTo>
                  <a:lnTo>
                    <a:pt x="2314" y="691"/>
                  </a:lnTo>
                  <a:lnTo>
                    <a:pt x="2469" y="687"/>
                  </a:lnTo>
                  <a:lnTo>
                    <a:pt x="2469" y="687"/>
                  </a:lnTo>
                  <a:lnTo>
                    <a:pt x="2471" y="687"/>
                  </a:lnTo>
                  <a:lnTo>
                    <a:pt x="2508" y="666"/>
                  </a:lnTo>
                  <a:lnTo>
                    <a:pt x="2510" y="666"/>
                  </a:lnTo>
                  <a:lnTo>
                    <a:pt x="2510" y="664"/>
                  </a:lnTo>
                  <a:lnTo>
                    <a:pt x="2515" y="636"/>
                  </a:lnTo>
                  <a:lnTo>
                    <a:pt x="2515" y="634"/>
                  </a:lnTo>
                  <a:lnTo>
                    <a:pt x="2513" y="633"/>
                  </a:lnTo>
                  <a:lnTo>
                    <a:pt x="2498" y="613"/>
                  </a:lnTo>
                  <a:lnTo>
                    <a:pt x="2496" y="611"/>
                  </a:lnTo>
                  <a:lnTo>
                    <a:pt x="2494" y="613"/>
                  </a:lnTo>
                  <a:lnTo>
                    <a:pt x="2457" y="622"/>
                  </a:lnTo>
                  <a:lnTo>
                    <a:pt x="2455" y="622"/>
                  </a:lnTo>
                  <a:lnTo>
                    <a:pt x="2453" y="624"/>
                  </a:lnTo>
                  <a:lnTo>
                    <a:pt x="2448" y="636"/>
                  </a:lnTo>
                  <a:lnTo>
                    <a:pt x="2388" y="631"/>
                  </a:lnTo>
                  <a:lnTo>
                    <a:pt x="2360" y="608"/>
                  </a:lnTo>
                  <a:lnTo>
                    <a:pt x="2358" y="606"/>
                  </a:lnTo>
                  <a:lnTo>
                    <a:pt x="2356" y="608"/>
                  </a:lnTo>
                  <a:lnTo>
                    <a:pt x="2333" y="620"/>
                  </a:lnTo>
                  <a:lnTo>
                    <a:pt x="2310" y="611"/>
                  </a:lnTo>
                  <a:lnTo>
                    <a:pt x="2308" y="610"/>
                  </a:lnTo>
                  <a:lnTo>
                    <a:pt x="2307" y="611"/>
                  </a:lnTo>
                  <a:lnTo>
                    <a:pt x="2277" y="631"/>
                  </a:lnTo>
                  <a:lnTo>
                    <a:pt x="2250" y="631"/>
                  </a:lnTo>
                  <a:lnTo>
                    <a:pt x="2248" y="631"/>
                  </a:lnTo>
                  <a:lnTo>
                    <a:pt x="2238" y="640"/>
                  </a:lnTo>
                  <a:lnTo>
                    <a:pt x="2224" y="624"/>
                  </a:lnTo>
                  <a:lnTo>
                    <a:pt x="2218" y="620"/>
                  </a:lnTo>
                  <a:lnTo>
                    <a:pt x="2218" y="625"/>
                  </a:lnTo>
                  <a:lnTo>
                    <a:pt x="2209" y="661"/>
                  </a:lnTo>
                  <a:lnTo>
                    <a:pt x="2192" y="663"/>
                  </a:lnTo>
                  <a:lnTo>
                    <a:pt x="2190" y="663"/>
                  </a:lnTo>
                  <a:lnTo>
                    <a:pt x="2190" y="664"/>
                  </a:lnTo>
                  <a:lnTo>
                    <a:pt x="2188" y="679"/>
                  </a:lnTo>
                  <a:lnTo>
                    <a:pt x="2142" y="693"/>
                  </a:lnTo>
                  <a:lnTo>
                    <a:pt x="2126" y="686"/>
                  </a:lnTo>
                  <a:lnTo>
                    <a:pt x="2125" y="684"/>
                  </a:lnTo>
                  <a:lnTo>
                    <a:pt x="2123" y="686"/>
                  </a:lnTo>
                  <a:lnTo>
                    <a:pt x="2112" y="700"/>
                  </a:lnTo>
                  <a:lnTo>
                    <a:pt x="2109" y="702"/>
                  </a:lnTo>
                  <a:lnTo>
                    <a:pt x="2123" y="716"/>
                  </a:lnTo>
                  <a:lnTo>
                    <a:pt x="2109" y="730"/>
                  </a:lnTo>
                  <a:lnTo>
                    <a:pt x="2079" y="718"/>
                  </a:lnTo>
                  <a:lnTo>
                    <a:pt x="2075" y="716"/>
                  </a:lnTo>
                  <a:lnTo>
                    <a:pt x="2073" y="719"/>
                  </a:lnTo>
                  <a:lnTo>
                    <a:pt x="2070" y="741"/>
                  </a:lnTo>
                  <a:lnTo>
                    <a:pt x="2050" y="741"/>
                  </a:lnTo>
                  <a:lnTo>
                    <a:pt x="2047" y="741"/>
                  </a:lnTo>
                  <a:lnTo>
                    <a:pt x="2047" y="744"/>
                  </a:lnTo>
                  <a:lnTo>
                    <a:pt x="2047" y="760"/>
                  </a:lnTo>
                  <a:lnTo>
                    <a:pt x="2019" y="774"/>
                  </a:lnTo>
                  <a:lnTo>
                    <a:pt x="1999" y="769"/>
                  </a:lnTo>
                  <a:lnTo>
                    <a:pt x="1997" y="767"/>
                  </a:lnTo>
                  <a:lnTo>
                    <a:pt x="1997" y="769"/>
                  </a:lnTo>
                  <a:lnTo>
                    <a:pt x="1974" y="785"/>
                  </a:lnTo>
                  <a:lnTo>
                    <a:pt x="1974" y="787"/>
                  </a:lnTo>
                  <a:lnTo>
                    <a:pt x="1974" y="788"/>
                  </a:lnTo>
                  <a:lnTo>
                    <a:pt x="1973" y="812"/>
                  </a:lnTo>
                  <a:lnTo>
                    <a:pt x="1973" y="813"/>
                  </a:lnTo>
                  <a:lnTo>
                    <a:pt x="1974" y="813"/>
                  </a:lnTo>
                  <a:lnTo>
                    <a:pt x="1994" y="835"/>
                  </a:lnTo>
                  <a:close/>
                  <a:moveTo>
                    <a:pt x="2079" y="983"/>
                  </a:moveTo>
                  <a:lnTo>
                    <a:pt x="2075" y="985"/>
                  </a:lnTo>
                  <a:lnTo>
                    <a:pt x="2050" y="990"/>
                  </a:lnTo>
                  <a:lnTo>
                    <a:pt x="2047" y="992"/>
                  </a:lnTo>
                  <a:lnTo>
                    <a:pt x="2047" y="994"/>
                  </a:lnTo>
                  <a:lnTo>
                    <a:pt x="2043" y="1019"/>
                  </a:lnTo>
                  <a:lnTo>
                    <a:pt x="2043" y="1021"/>
                  </a:lnTo>
                  <a:lnTo>
                    <a:pt x="2043" y="1021"/>
                  </a:lnTo>
                  <a:lnTo>
                    <a:pt x="2059" y="1049"/>
                  </a:lnTo>
                  <a:lnTo>
                    <a:pt x="2061" y="1051"/>
                  </a:lnTo>
                  <a:lnTo>
                    <a:pt x="2063" y="1049"/>
                  </a:lnTo>
                  <a:lnTo>
                    <a:pt x="2084" y="1047"/>
                  </a:lnTo>
                  <a:lnTo>
                    <a:pt x="2086" y="1047"/>
                  </a:lnTo>
                  <a:lnTo>
                    <a:pt x="2086" y="1044"/>
                  </a:lnTo>
                  <a:lnTo>
                    <a:pt x="2088" y="1017"/>
                  </a:lnTo>
                  <a:lnTo>
                    <a:pt x="2088" y="1015"/>
                  </a:lnTo>
                  <a:lnTo>
                    <a:pt x="2088" y="1015"/>
                  </a:lnTo>
                  <a:lnTo>
                    <a:pt x="2080" y="987"/>
                  </a:lnTo>
                  <a:lnTo>
                    <a:pt x="2079" y="983"/>
                  </a:lnTo>
                  <a:close/>
                  <a:moveTo>
                    <a:pt x="159" y="1772"/>
                  </a:moveTo>
                  <a:lnTo>
                    <a:pt x="113" y="1712"/>
                  </a:lnTo>
                  <a:lnTo>
                    <a:pt x="140" y="1635"/>
                  </a:lnTo>
                  <a:lnTo>
                    <a:pt x="117" y="1618"/>
                  </a:lnTo>
                  <a:lnTo>
                    <a:pt x="101" y="1628"/>
                  </a:lnTo>
                  <a:lnTo>
                    <a:pt x="34" y="1584"/>
                  </a:lnTo>
                  <a:lnTo>
                    <a:pt x="23" y="1600"/>
                  </a:lnTo>
                  <a:lnTo>
                    <a:pt x="25" y="1653"/>
                  </a:lnTo>
                  <a:lnTo>
                    <a:pt x="0" y="1680"/>
                  </a:lnTo>
                  <a:lnTo>
                    <a:pt x="7" y="1722"/>
                  </a:lnTo>
                  <a:lnTo>
                    <a:pt x="52" y="1719"/>
                  </a:lnTo>
                  <a:lnTo>
                    <a:pt x="99" y="1779"/>
                  </a:lnTo>
                  <a:lnTo>
                    <a:pt x="135" y="1800"/>
                  </a:lnTo>
                  <a:lnTo>
                    <a:pt x="136" y="1797"/>
                  </a:lnTo>
                  <a:lnTo>
                    <a:pt x="159" y="17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64" name="Freeform 6">
              <a:extLst>
                <a:ext uri="{FF2B5EF4-FFF2-40B4-BE49-F238E27FC236}">
                  <a16:creationId xmlns:a16="http://schemas.microsoft.com/office/drawing/2014/main" xmlns="" id="{F690A3EF-1CEF-474B-9CD0-BAA1C5881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1088" y="2012951"/>
              <a:ext cx="39688" cy="36513"/>
            </a:xfrm>
            <a:custGeom>
              <a:avLst/>
              <a:gdLst>
                <a:gd name="T0" fmla="*/ 4 w 25"/>
                <a:gd name="T1" fmla="*/ 3 h 23"/>
                <a:gd name="T2" fmla="*/ 0 w 25"/>
                <a:gd name="T3" fmla="*/ 16 h 23"/>
                <a:gd name="T4" fmla="*/ 11 w 25"/>
                <a:gd name="T5" fmla="*/ 23 h 23"/>
                <a:gd name="T6" fmla="*/ 25 w 25"/>
                <a:gd name="T7" fmla="*/ 16 h 23"/>
                <a:gd name="T8" fmla="*/ 19 w 25"/>
                <a:gd name="T9" fmla="*/ 0 h 23"/>
                <a:gd name="T10" fmla="*/ 4 w 25"/>
                <a:gd name="T11" fmla="*/ 3 h 23"/>
                <a:gd name="T12" fmla="*/ 4 w 25"/>
                <a:gd name="T1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3">
                  <a:moveTo>
                    <a:pt x="4" y="3"/>
                  </a:moveTo>
                  <a:lnTo>
                    <a:pt x="0" y="16"/>
                  </a:lnTo>
                  <a:lnTo>
                    <a:pt x="11" y="23"/>
                  </a:lnTo>
                  <a:lnTo>
                    <a:pt x="25" y="16"/>
                  </a:lnTo>
                  <a:lnTo>
                    <a:pt x="19" y="0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65" name="Freeform 7">
              <a:extLst>
                <a:ext uri="{FF2B5EF4-FFF2-40B4-BE49-F238E27FC236}">
                  <a16:creationId xmlns:a16="http://schemas.microsoft.com/office/drawing/2014/main" xmlns="" id="{E5BFAAD3-8B54-487E-9639-C983C05F8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2544763"/>
              <a:ext cx="52388" cy="61913"/>
            </a:xfrm>
            <a:custGeom>
              <a:avLst/>
              <a:gdLst>
                <a:gd name="T0" fmla="*/ 0 w 33"/>
                <a:gd name="T1" fmla="*/ 21 h 39"/>
                <a:gd name="T2" fmla="*/ 21 w 33"/>
                <a:gd name="T3" fmla="*/ 39 h 39"/>
                <a:gd name="T4" fmla="*/ 30 w 33"/>
                <a:gd name="T5" fmla="*/ 23 h 39"/>
                <a:gd name="T6" fmla="*/ 33 w 33"/>
                <a:gd name="T7" fmla="*/ 10 h 39"/>
                <a:gd name="T8" fmla="*/ 21 w 33"/>
                <a:gd name="T9" fmla="*/ 3 h 39"/>
                <a:gd name="T10" fmla="*/ 7 w 33"/>
                <a:gd name="T11" fmla="*/ 0 h 39"/>
                <a:gd name="T12" fmla="*/ 0 w 33"/>
                <a:gd name="T13" fmla="*/ 21 h 39"/>
                <a:gd name="T14" fmla="*/ 0 w 33"/>
                <a:gd name="T15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9">
                  <a:moveTo>
                    <a:pt x="0" y="21"/>
                  </a:moveTo>
                  <a:lnTo>
                    <a:pt x="21" y="39"/>
                  </a:lnTo>
                  <a:lnTo>
                    <a:pt x="30" y="23"/>
                  </a:lnTo>
                  <a:lnTo>
                    <a:pt x="33" y="10"/>
                  </a:lnTo>
                  <a:lnTo>
                    <a:pt x="21" y="3"/>
                  </a:lnTo>
                  <a:lnTo>
                    <a:pt x="7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66" name="Freeform 8">
              <a:extLst>
                <a:ext uri="{FF2B5EF4-FFF2-40B4-BE49-F238E27FC236}">
                  <a16:creationId xmlns:a16="http://schemas.microsoft.com/office/drawing/2014/main" xmlns="" id="{69A4ED59-F298-4B82-A97E-DE513C26F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050" y="2625726"/>
              <a:ext cx="50800" cy="46038"/>
            </a:xfrm>
            <a:custGeom>
              <a:avLst/>
              <a:gdLst>
                <a:gd name="T0" fmla="*/ 0 w 32"/>
                <a:gd name="T1" fmla="*/ 20 h 29"/>
                <a:gd name="T2" fmla="*/ 7 w 32"/>
                <a:gd name="T3" fmla="*/ 29 h 29"/>
                <a:gd name="T4" fmla="*/ 32 w 32"/>
                <a:gd name="T5" fmla="*/ 14 h 29"/>
                <a:gd name="T6" fmla="*/ 27 w 32"/>
                <a:gd name="T7" fmla="*/ 0 h 29"/>
                <a:gd name="T8" fmla="*/ 11 w 32"/>
                <a:gd name="T9" fmla="*/ 0 h 29"/>
                <a:gd name="T10" fmla="*/ 2 w 32"/>
                <a:gd name="T11" fmla="*/ 13 h 29"/>
                <a:gd name="T12" fmla="*/ 0 w 32"/>
                <a:gd name="T13" fmla="*/ 20 h 29"/>
                <a:gd name="T14" fmla="*/ 0 w 32"/>
                <a:gd name="T1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9">
                  <a:moveTo>
                    <a:pt x="0" y="20"/>
                  </a:moveTo>
                  <a:lnTo>
                    <a:pt x="7" y="29"/>
                  </a:lnTo>
                  <a:lnTo>
                    <a:pt x="32" y="14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2" y="13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67" name="Freeform 9">
              <a:extLst>
                <a:ext uri="{FF2B5EF4-FFF2-40B4-BE49-F238E27FC236}">
                  <a16:creationId xmlns:a16="http://schemas.microsoft.com/office/drawing/2014/main" xmlns="" id="{25E63A90-F198-4A07-BA50-6AEC89F67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88" y="2308226"/>
              <a:ext cx="58738" cy="42863"/>
            </a:xfrm>
            <a:custGeom>
              <a:avLst/>
              <a:gdLst>
                <a:gd name="T0" fmla="*/ 0 w 37"/>
                <a:gd name="T1" fmla="*/ 0 h 27"/>
                <a:gd name="T2" fmla="*/ 35 w 37"/>
                <a:gd name="T3" fmla="*/ 4 h 27"/>
                <a:gd name="T4" fmla="*/ 37 w 37"/>
                <a:gd name="T5" fmla="*/ 23 h 27"/>
                <a:gd name="T6" fmla="*/ 23 w 37"/>
                <a:gd name="T7" fmla="*/ 27 h 27"/>
                <a:gd name="T8" fmla="*/ 7 w 37"/>
                <a:gd name="T9" fmla="*/ 16 h 27"/>
                <a:gd name="T10" fmla="*/ 0 w 37"/>
                <a:gd name="T11" fmla="*/ 0 h 27"/>
                <a:gd name="T12" fmla="*/ 0 w 37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7">
                  <a:moveTo>
                    <a:pt x="0" y="0"/>
                  </a:moveTo>
                  <a:lnTo>
                    <a:pt x="35" y="4"/>
                  </a:lnTo>
                  <a:lnTo>
                    <a:pt x="37" y="23"/>
                  </a:lnTo>
                  <a:lnTo>
                    <a:pt x="23" y="27"/>
                  </a:lnTo>
                  <a:lnTo>
                    <a:pt x="7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68" name="Freeform 10">
              <a:extLst>
                <a:ext uri="{FF2B5EF4-FFF2-40B4-BE49-F238E27FC236}">
                  <a16:creationId xmlns:a16="http://schemas.microsoft.com/office/drawing/2014/main" xmlns="" id="{95BFD742-B7E9-4E67-853A-C9594496D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713" y="2198688"/>
              <a:ext cx="39688" cy="61913"/>
            </a:xfrm>
            <a:custGeom>
              <a:avLst/>
              <a:gdLst>
                <a:gd name="T0" fmla="*/ 0 w 25"/>
                <a:gd name="T1" fmla="*/ 9 h 39"/>
                <a:gd name="T2" fmla="*/ 7 w 25"/>
                <a:gd name="T3" fmla="*/ 39 h 39"/>
                <a:gd name="T4" fmla="*/ 21 w 25"/>
                <a:gd name="T5" fmla="*/ 39 h 39"/>
                <a:gd name="T6" fmla="*/ 25 w 25"/>
                <a:gd name="T7" fmla="*/ 12 h 39"/>
                <a:gd name="T8" fmla="*/ 9 w 25"/>
                <a:gd name="T9" fmla="*/ 0 h 39"/>
                <a:gd name="T10" fmla="*/ 0 w 25"/>
                <a:gd name="T11" fmla="*/ 9 h 39"/>
                <a:gd name="T12" fmla="*/ 0 w 25"/>
                <a:gd name="T1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9">
                  <a:moveTo>
                    <a:pt x="0" y="9"/>
                  </a:moveTo>
                  <a:lnTo>
                    <a:pt x="7" y="39"/>
                  </a:lnTo>
                  <a:lnTo>
                    <a:pt x="21" y="39"/>
                  </a:lnTo>
                  <a:lnTo>
                    <a:pt x="25" y="12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69" name="Freeform 11">
              <a:extLst>
                <a:ext uri="{FF2B5EF4-FFF2-40B4-BE49-F238E27FC236}">
                  <a16:creationId xmlns:a16="http://schemas.microsoft.com/office/drawing/2014/main" xmlns="" id="{E2180896-0AA1-466E-82A9-2097AF43D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0513" y="2209801"/>
              <a:ext cx="111125" cy="92075"/>
            </a:xfrm>
            <a:custGeom>
              <a:avLst/>
              <a:gdLst>
                <a:gd name="T0" fmla="*/ 0 w 70"/>
                <a:gd name="T1" fmla="*/ 27 h 58"/>
                <a:gd name="T2" fmla="*/ 0 w 70"/>
                <a:gd name="T3" fmla="*/ 58 h 58"/>
                <a:gd name="T4" fmla="*/ 37 w 70"/>
                <a:gd name="T5" fmla="*/ 51 h 58"/>
                <a:gd name="T6" fmla="*/ 70 w 70"/>
                <a:gd name="T7" fmla="*/ 34 h 58"/>
                <a:gd name="T8" fmla="*/ 60 w 70"/>
                <a:gd name="T9" fmla="*/ 7 h 58"/>
                <a:gd name="T10" fmla="*/ 37 w 70"/>
                <a:gd name="T11" fmla="*/ 4 h 58"/>
                <a:gd name="T12" fmla="*/ 19 w 70"/>
                <a:gd name="T13" fmla="*/ 0 h 58"/>
                <a:gd name="T14" fmla="*/ 7 w 70"/>
                <a:gd name="T15" fmla="*/ 19 h 58"/>
                <a:gd name="T16" fmla="*/ 0 w 70"/>
                <a:gd name="T17" fmla="*/ 27 h 58"/>
                <a:gd name="T18" fmla="*/ 0 w 70"/>
                <a:gd name="T19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58">
                  <a:moveTo>
                    <a:pt x="0" y="27"/>
                  </a:moveTo>
                  <a:lnTo>
                    <a:pt x="0" y="58"/>
                  </a:lnTo>
                  <a:lnTo>
                    <a:pt x="37" y="51"/>
                  </a:lnTo>
                  <a:lnTo>
                    <a:pt x="70" y="34"/>
                  </a:lnTo>
                  <a:lnTo>
                    <a:pt x="60" y="7"/>
                  </a:lnTo>
                  <a:lnTo>
                    <a:pt x="37" y="4"/>
                  </a:lnTo>
                  <a:lnTo>
                    <a:pt x="19" y="0"/>
                  </a:lnTo>
                  <a:lnTo>
                    <a:pt x="7" y="19"/>
                  </a:lnTo>
                  <a:lnTo>
                    <a:pt x="0" y="27"/>
                  </a:lnTo>
                  <a:lnTo>
                    <a:pt x="0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0" name="Freeform 12">
              <a:extLst>
                <a:ext uri="{FF2B5EF4-FFF2-40B4-BE49-F238E27FC236}">
                  <a16:creationId xmlns:a16="http://schemas.microsoft.com/office/drawing/2014/main" xmlns="" id="{973A6576-0F61-43D0-99C2-C83A02273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563" y="1897063"/>
              <a:ext cx="160338" cy="104775"/>
            </a:xfrm>
            <a:custGeom>
              <a:avLst/>
              <a:gdLst>
                <a:gd name="T0" fmla="*/ 0 w 101"/>
                <a:gd name="T1" fmla="*/ 41 h 66"/>
                <a:gd name="T2" fmla="*/ 11 w 101"/>
                <a:gd name="T3" fmla="*/ 64 h 66"/>
                <a:gd name="T4" fmla="*/ 81 w 101"/>
                <a:gd name="T5" fmla="*/ 66 h 66"/>
                <a:gd name="T6" fmla="*/ 101 w 101"/>
                <a:gd name="T7" fmla="*/ 29 h 66"/>
                <a:gd name="T8" fmla="*/ 88 w 101"/>
                <a:gd name="T9" fmla="*/ 0 h 66"/>
                <a:gd name="T10" fmla="*/ 72 w 101"/>
                <a:gd name="T11" fmla="*/ 16 h 66"/>
                <a:gd name="T12" fmla="*/ 44 w 101"/>
                <a:gd name="T13" fmla="*/ 13 h 66"/>
                <a:gd name="T14" fmla="*/ 37 w 101"/>
                <a:gd name="T15" fmla="*/ 27 h 66"/>
                <a:gd name="T16" fmla="*/ 21 w 101"/>
                <a:gd name="T17" fmla="*/ 27 h 66"/>
                <a:gd name="T18" fmla="*/ 19 w 101"/>
                <a:gd name="T19" fmla="*/ 43 h 66"/>
                <a:gd name="T20" fmla="*/ 0 w 101"/>
                <a:gd name="T21" fmla="*/ 41 h 66"/>
                <a:gd name="T22" fmla="*/ 0 w 101"/>
                <a:gd name="T23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66">
                  <a:moveTo>
                    <a:pt x="0" y="41"/>
                  </a:moveTo>
                  <a:lnTo>
                    <a:pt x="11" y="64"/>
                  </a:lnTo>
                  <a:lnTo>
                    <a:pt x="81" y="66"/>
                  </a:lnTo>
                  <a:lnTo>
                    <a:pt x="101" y="29"/>
                  </a:lnTo>
                  <a:lnTo>
                    <a:pt x="88" y="0"/>
                  </a:lnTo>
                  <a:lnTo>
                    <a:pt x="72" y="16"/>
                  </a:lnTo>
                  <a:lnTo>
                    <a:pt x="44" y="13"/>
                  </a:lnTo>
                  <a:lnTo>
                    <a:pt x="37" y="27"/>
                  </a:lnTo>
                  <a:lnTo>
                    <a:pt x="21" y="27"/>
                  </a:lnTo>
                  <a:lnTo>
                    <a:pt x="19" y="43"/>
                  </a:lnTo>
                  <a:lnTo>
                    <a:pt x="0" y="41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1" name="Freeform 13">
              <a:extLst>
                <a:ext uri="{FF2B5EF4-FFF2-40B4-BE49-F238E27FC236}">
                  <a16:creationId xmlns:a16="http://schemas.microsoft.com/office/drawing/2014/main" xmlns="" id="{E317E79C-3A5F-48F1-A984-0E9F794D9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8763" y="1776413"/>
              <a:ext cx="31750" cy="33338"/>
            </a:xfrm>
            <a:custGeom>
              <a:avLst/>
              <a:gdLst>
                <a:gd name="T0" fmla="*/ 5 w 20"/>
                <a:gd name="T1" fmla="*/ 0 h 21"/>
                <a:gd name="T2" fmla="*/ 0 w 20"/>
                <a:gd name="T3" fmla="*/ 18 h 21"/>
                <a:gd name="T4" fmla="*/ 14 w 20"/>
                <a:gd name="T5" fmla="*/ 21 h 21"/>
                <a:gd name="T6" fmla="*/ 20 w 20"/>
                <a:gd name="T7" fmla="*/ 5 h 21"/>
                <a:gd name="T8" fmla="*/ 5 w 20"/>
                <a:gd name="T9" fmla="*/ 0 h 21"/>
                <a:gd name="T10" fmla="*/ 5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5" y="0"/>
                  </a:moveTo>
                  <a:lnTo>
                    <a:pt x="0" y="18"/>
                  </a:lnTo>
                  <a:lnTo>
                    <a:pt x="14" y="21"/>
                  </a:lnTo>
                  <a:lnTo>
                    <a:pt x="20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2" name="Freeform 14">
              <a:extLst>
                <a:ext uri="{FF2B5EF4-FFF2-40B4-BE49-F238E27FC236}">
                  <a16:creationId xmlns:a16="http://schemas.microsoft.com/office/drawing/2014/main" xmlns="" id="{A857F568-CA0D-45F6-8C37-39977DA9D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1979613"/>
              <a:ext cx="234950" cy="222250"/>
            </a:xfrm>
            <a:custGeom>
              <a:avLst/>
              <a:gdLst>
                <a:gd name="T0" fmla="*/ 102 w 148"/>
                <a:gd name="T1" fmla="*/ 24 h 140"/>
                <a:gd name="T2" fmla="*/ 118 w 148"/>
                <a:gd name="T3" fmla="*/ 49 h 140"/>
                <a:gd name="T4" fmla="*/ 148 w 148"/>
                <a:gd name="T5" fmla="*/ 55 h 140"/>
                <a:gd name="T6" fmla="*/ 148 w 148"/>
                <a:gd name="T7" fmla="*/ 19 h 140"/>
                <a:gd name="T8" fmla="*/ 139 w 148"/>
                <a:gd name="T9" fmla="*/ 3 h 140"/>
                <a:gd name="T10" fmla="*/ 102 w 148"/>
                <a:gd name="T11" fmla="*/ 0 h 140"/>
                <a:gd name="T12" fmla="*/ 85 w 148"/>
                <a:gd name="T13" fmla="*/ 14 h 140"/>
                <a:gd name="T14" fmla="*/ 56 w 148"/>
                <a:gd name="T15" fmla="*/ 9 h 140"/>
                <a:gd name="T16" fmla="*/ 53 w 148"/>
                <a:gd name="T17" fmla="*/ 28 h 140"/>
                <a:gd name="T18" fmla="*/ 71 w 148"/>
                <a:gd name="T19" fmla="*/ 46 h 140"/>
                <a:gd name="T20" fmla="*/ 62 w 148"/>
                <a:gd name="T21" fmla="*/ 56 h 140"/>
                <a:gd name="T22" fmla="*/ 33 w 148"/>
                <a:gd name="T23" fmla="*/ 35 h 140"/>
                <a:gd name="T24" fmla="*/ 2 w 148"/>
                <a:gd name="T25" fmla="*/ 37 h 140"/>
                <a:gd name="T26" fmla="*/ 0 w 148"/>
                <a:gd name="T27" fmla="*/ 63 h 140"/>
                <a:gd name="T28" fmla="*/ 2 w 148"/>
                <a:gd name="T29" fmla="*/ 92 h 140"/>
                <a:gd name="T30" fmla="*/ 18 w 148"/>
                <a:gd name="T31" fmla="*/ 110 h 140"/>
                <a:gd name="T32" fmla="*/ 23 w 148"/>
                <a:gd name="T33" fmla="*/ 131 h 140"/>
                <a:gd name="T34" fmla="*/ 53 w 148"/>
                <a:gd name="T35" fmla="*/ 140 h 140"/>
                <a:gd name="T36" fmla="*/ 81 w 148"/>
                <a:gd name="T37" fmla="*/ 138 h 140"/>
                <a:gd name="T38" fmla="*/ 78 w 148"/>
                <a:gd name="T39" fmla="*/ 108 h 140"/>
                <a:gd name="T40" fmla="*/ 99 w 148"/>
                <a:gd name="T41" fmla="*/ 110 h 140"/>
                <a:gd name="T42" fmla="*/ 115 w 148"/>
                <a:gd name="T43" fmla="*/ 85 h 140"/>
                <a:gd name="T44" fmla="*/ 132 w 148"/>
                <a:gd name="T45" fmla="*/ 88 h 140"/>
                <a:gd name="T46" fmla="*/ 145 w 148"/>
                <a:gd name="T47" fmla="*/ 74 h 140"/>
                <a:gd name="T48" fmla="*/ 132 w 148"/>
                <a:gd name="T49" fmla="*/ 62 h 140"/>
                <a:gd name="T50" fmla="*/ 106 w 148"/>
                <a:gd name="T51" fmla="*/ 55 h 140"/>
                <a:gd name="T52" fmla="*/ 83 w 148"/>
                <a:gd name="T53" fmla="*/ 28 h 140"/>
                <a:gd name="T54" fmla="*/ 102 w 148"/>
                <a:gd name="T55" fmla="*/ 24 h 140"/>
                <a:gd name="T56" fmla="*/ 102 w 148"/>
                <a:gd name="T57" fmla="*/ 2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8" h="140">
                  <a:moveTo>
                    <a:pt x="102" y="24"/>
                  </a:moveTo>
                  <a:lnTo>
                    <a:pt x="118" y="49"/>
                  </a:lnTo>
                  <a:lnTo>
                    <a:pt x="148" y="55"/>
                  </a:lnTo>
                  <a:lnTo>
                    <a:pt x="148" y="19"/>
                  </a:lnTo>
                  <a:lnTo>
                    <a:pt x="139" y="3"/>
                  </a:lnTo>
                  <a:lnTo>
                    <a:pt x="102" y="0"/>
                  </a:lnTo>
                  <a:lnTo>
                    <a:pt x="85" y="14"/>
                  </a:lnTo>
                  <a:lnTo>
                    <a:pt x="56" y="9"/>
                  </a:lnTo>
                  <a:lnTo>
                    <a:pt x="53" y="28"/>
                  </a:lnTo>
                  <a:lnTo>
                    <a:pt x="71" y="46"/>
                  </a:lnTo>
                  <a:lnTo>
                    <a:pt x="62" y="56"/>
                  </a:lnTo>
                  <a:lnTo>
                    <a:pt x="33" y="35"/>
                  </a:lnTo>
                  <a:lnTo>
                    <a:pt x="2" y="37"/>
                  </a:lnTo>
                  <a:lnTo>
                    <a:pt x="0" y="63"/>
                  </a:lnTo>
                  <a:lnTo>
                    <a:pt x="2" y="92"/>
                  </a:lnTo>
                  <a:lnTo>
                    <a:pt x="18" y="110"/>
                  </a:lnTo>
                  <a:lnTo>
                    <a:pt x="23" y="131"/>
                  </a:lnTo>
                  <a:lnTo>
                    <a:pt x="53" y="140"/>
                  </a:lnTo>
                  <a:lnTo>
                    <a:pt x="81" y="138"/>
                  </a:lnTo>
                  <a:lnTo>
                    <a:pt x="78" y="108"/>
                  </a:lnTo>
                  <a:lnTo>
                    <a:pt x="99" y="110"/>
                  </a:lnTo>
                  <a:lnTo>
                    <a:pt x="115" y="85"/>
                  </a:lnTo>
                  <a:lnTo>
                    <a:pt x="132" y="88"/>
                  </a:lnTo>
                  <a:lnTo>
                    <a:pt x="145" y="74"/>
                  </a:lnTo>
                  <a:lnTo>
                    <a:pt x="132" y="62"/>
                  </a:lnTo>
                  <a:lnTo>
                    <a:pt x="106" y="55"/>
                  </a:lnTo>
                  <a:lnTo>
                    <a:pt x="83" y="28"/>
                  </a:lnTo>
                  <a:lnTo>
                    <a:pt x="102" y="24"/>
                  </a:lnTo>
                  <a:lnTo>
                    <a:pt x="102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3" name="Freeform 15">
              <a:extLst>
                <a:ext uri="{FF2B5EF4-FFF2-40B4-BE49-F238E27FC236}">
                  <a16:creationId xmlns:a16="http://schemas.microsoft.com/office/drawing/2014/main" xmlns="" id="{9650F1F2-DBB3-44D5-BD2B-6F6602214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0475" y="2119313"/>
              <a:ext cx="55563" cy="71438"/>
            </a:xfrm>
            <a:custGeom>
              <a:avLst/>
              <a:gdLst>
                <a:gd name="T0" fmla="*/ 0 w 35"/>
                <a:gd name="T1" fmla="*/ 0 h 45"/>
                <a:gd name="T2" fmla="*/ 5 w 35"/>
                <a:gd name="T3" fmla="*/ 22 h 45"/>
                <a:gd name="T4" fmla="*/ 23 w 35"/>
                <a:gd name="T5" fmla="*/ 45 h 45"/>
                <a:gd name="T6" fmla="*/ 35 w 35"/>
                <a:gd name="T7" fmla="*/ 39 h 45"/>
                <a:gd name="T8" fmla="*/ 21 w 35"/>
                <a:gd name="T9" fmla="*/ 13 h 45"/>
                <a:gd name="T10" fmla="*/ 0 w 35"/>
                <a:gd name="T11" fmla="*/ 0 h 45"/>
                <a:gd name="T12" fmla="*/ 0 w 35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0" y="0"/>
                  </a:moveTo>
                  <a:lnTo>
                    <a:pt x="5" y="22"/>
                  </a:lnTo>
                  <a:lnTo>
                    <a:pt x="23" y="45"/>
                  </a:lnTo>
                  <a:lnTo>
                    <a:pt x="35" y="39"/>
                  </a:lnTo>
                  <a:lnTo>
                    <a:pt x="21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4" name="Freeform 16">
              <a:extLst>
                <a:ext uri="{FF2B5EF4-FFF2-40B4-BE49-F238E27FC236}">
                  <a16:creationId xmlns:a16="http://schemas.microsoft.com/office/drawing/2014/main" xmlns="" id="{1C8FAD64-2D78-41D8-AE75-7B67451FE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138" y="2046288"/>
              <a:ext cx="2284413" cy="2528888"/>
            </a:xfrm>
            <a:custGeom>
              <a:avLst/>
              <a:gdLst>
                <a:gd name="T0" fmla="*/ 1172 w 1439"/>
                <a:gd name="T1" fmla="*/ 9 h 1593"/>
                <a:gd name="T2" fmla="*/ 1018 w 1439"/>
                <a:gd name="T3" fmla="*/ 126 h 1593"/>
                <a:gd name="T4" fmla="*/ 935 w 1439"/>
                <a:gd name="T5" fmla="*/ 135 h 1593"/>
                <a:gd name="T6" fmla="*/ 865 w 1439"/>
                <a:gd name="T7" fmla="*/ 216 h 1593"/>
                <a:gd name="T8" fmla="*/ 850 w 1439"/>
                <a:gd name="T9" fmla="*/ 145 h 1593"/>
                <a:gd name="T10" fmla="*/ 730 w 1439"/>
                <a:gd name="T11" fmla="*/ 259 h 1593"/>
                <a:gd name="T12" fmla="*/ 729 w 1439"/>
                <a:gd name="T13" fmla="*/ 324 h 1593"/>
                <a:gd name="T14" fmla="*/ 599 w 1439"/>
                <a:gd name="T15" fmla="*/ 371 h 1593"/>
                <a:gd name="T16" fmla="*/ 470 w 1439"/>
                <a:gd name="T17" fmla="*/ 314 h 1593"/>
                <a:gd name="T18" fmla="*/ 269 w 1439"/>
                <a:gd name="T19" fmla="*/ 402 h 1593"/>
                <a:gd name="T20" fmla="*/ 131 w 1439"/>
                <a:gd name="T21" fmla="*/ 413 h 1593"/>
                <a:gd name="T22" fmla="*/ 64 w 1439"/>
                <a:gd name="T23" fmla="*/ 420 h 1593"/>
                <a:gd name="T24" fmla="*/ 121 w 1439"/>
                <a:gd name="T25" fmla="*/ 521 h 1593"/>
                <a:gd name="T26" fmla="*/ 144 w 1439"/>
                <a:gd name="T27" fmla="*/ 585 h 1593"/>
                <a:gd name="T28" fmla="*/ 92 w 1439"/>
                <a:gd name="T29" fmla="*/ 645 h 1593"/>
                <a:gd name="T30" fmla="*/ 50 w 1439"/>
                <a:gd name="T31" fmla="*/ 698 h 1593"/>
                <a:gd name="T32" fmla="*/ 29 w 1439"/>
                <a:gd name="T33" fmla="*/ 780 h 1593"/>
                <a:gd name="T34" fmla="*/ 39 w 1439"/>
                <a:gd name="T35" fmla="*/ 906 h 1593"/>
                <a:gd name="T36" fmla="*/ 23 w 1439"/>
                <a:gd name="T37" fmla="*/ 982 h 1593"/>
                <a:gd name="T38" fmla="*/ 57 w 1439"/>
                <a:gd name="T39" fmla="*/ 1035 h 1593"/>
                <a:gd name="T40" fmla="*/ 48 w 1439"/>
                <a:gd name="T41" fmla="*/ 1060 h 1593"/>
                <a:gd name="T42" fmla="*/ 64 w 1439"/>
                <a:gd name="T43" fmla="*/ 1115 h 1593"/>
                <a:gd name="T44" fmla="*/ 115 w 1439"/>
                <a:gd name="T45" fmla="*/ 1131 h 1593"/>
                <a:gd name="T46" fmla="*/ 131 w 1439"/>
                <a:gd name="T47" fmla="*/ 1157 h 1593"/>
                <a:gd name="T48" fmla="*/ 151 w 1439"/>
                <a:gd name="T49" fmla="*/ 1177 h 1593"/>
                <a:gd name="T50" fmla="*/ 168 w 1439"/>
                <a:gd name="T51" fmla="*/ 1260 h 1593"/>
                <a:gd name="T52" fmla="*/ 197 w 1439"/>
                <a:gd name="T53" fmla="*/ 1350 h 1593"/>
                <a:gd name="T54" fmla="*/ 200 w 1439"/>
                <a:gd name="T55" fmla="*/ 1487 h 1593"/>
                <a:gd name="T56" fmla="*/ 290 w 1439"/>
                <a:gd name="T57" fmla="*/ 1490 h 1593"/>
                <a:gd name="T58" fmla="*/ 354 w 1439"/>
                <a:gd name="T59" fmla="*/ 1455 h 1593"/>
                <a:gd name="T60" fmla="*/ 428 w 1439"/>
                <a:gd name="T61" fmla="*/ 1357 h 1593"/>
                <a:gd name="T62" fmla="*/ 497 w 1439"/>
                <a:gd name="T63" fmla="*/ 1418 h 1593"/>
                <a:gd name="T64" fmla="*/ 554 w 1439"/>
                <a:gd name="T65" fmla="*/ 1416 h 1593"/>
                <a:gd name="T66" fmla="*/ 670 w 1439"/>
                <a:gd name="T67" fmla="*/ 1572 h 1593"/>
                <a:gd name="T68" fmla="*/ 729 w 1439"/>
                <a:gd name="T69" fmla="*/ 1581 h 1593"/>
                <a:gd name="T70" fmla="*/ 782 w 1439"/>
                <a:gd name="T71" fmla="*/ 1568 h 1593"/>
                <a:gd name="T72" fmla="*/ 827 w 1439"/>
                <a:gd name="T73" fmla="*/ 1570 h 1593"/>
                <a:gd name="T74" fmla="*/ 930 w 1439"/>
                <a:gd name="T75" fmla="*/ 1586 h 1593"/>
                <a:gd name="T76" fmla="*/ 1052 w 1439"/>
                <a:gd name="T77" fmla="*/ 1547 h 1593"/>
                <a:gd name="T78" fmla="*/ 1094 w 1439"/>
                <a:gd name="T79" fmla="*/ 1457 h 1593"/>
                <a:gd name="T80" fmla="*/ 1068 w 1439"/>
                <a:gd name="T81" fmla="*/ 1389 h 1593"/>
                <a:gd name="T82" fmla="*/ 1048 w 1439"/>
                <a:gd name="T83" fmla="*/ 1322 h 1593"/>
                <a:gd name="T84" fmla="*/ 1068 w 1439"/>
                <a:gd name="T85" fmla="*/ 1216 h 1593"/>
                <a:gd name="T86" fmla="*/ 1186 w 1439"/>
                <a:gd name="T87" fmla="*/ 1152 h 1593"/>
                <a:gd name="T88" fmla="*/ 1216 w 1439"/>
                <a:gd name="T89" fmla="*/ 1086 h 1593"/>
                <a:gd name="T90" fmla="*/ 1192 w 1439"/>
                <a:gd name="T91" fmla="*/ 943 h 1593"/>
                <a:gd name="T92" fmla="*/ 1181 w 1439"/>
                <a:gd name="T93" fmla="*/ 852 h 1593"/>
                <a:gd name="T94" fmla="*/ 1276 w 1439"/>
                <a:gd name="T95" fmla="*/ 844 h 1593"/>
                <a:gd name="T96" fmla="*/ 1257 w 1439"/>
                <a:gd name="T97" fmla="*/ 681 h 1593"/>
                <a:gd name="T98" fmla="*/ 1308 w 1439"/>
                <a:gd name="T99" fmla="*/ 617 h 1593"/>
                <a:gd name="T100" fmla="*/ 1333 w 1439"/>
                <a:gd name="T101" fmla="*/ 544 h 1593"/>
                <a:gd name="T102" fmla="*/ 1372 w 1439"/>
                <a:gd name="T103" fmla="*/ 454 h 1593"/>
                <a:gd name="T104" fmla="*/ 1354 w 1439"/>
                <a:gd name="T105" fmla="*/ 402 h 1593"/>
                <a:gd name="T106" fmla="*/ 1354 w 1439"/>
                <a:gd name="T107" fmla="*/ 360 h 1593"/>
                <a:gd name="T108" fmla="*/ 1439 w 1439"/>
                <a:gd name="T109" fmla="*/ 284 h 1593"/>
                <a:gd name="T110" fmla="*/ 1342 w 1439"/>
                <a:gd name="T111" fmla="*/ 208 h 1593"/>
                <a:gd name="T112" fmla="*/ 1326 w 1439"/>
                <a:gd name="T113" fmla="*/ 165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39" h="1593">
                  <a:moveTo>
                    <a:pt x="1306" y="0"/>
                  </a:moveTo>
                  <a:lnTo>
                    <a:pt x="1298" y="20"/>
                  </a:lnTo>
                  <a:lnTo>
                    <a:pt x="1246" y="48"/>
                  </a:lnTo>
                  <a:lnTo>
                    <a:pt x="1209" y="13"/>
                  </a:lnTo>
                  <a:lnTo>
                    <a:pt x="1172" y="9"/>
                  </a:lnTo>
                  <a:lnTo>
                    <a:pt x="1121" y="43"/>
                  </a:lnTo>
                  <a:lnTo>
                    <a:pt x="1084" y="87"/>
                  </a:lnTo>
                  <a:lnTo>
                    <a:pt x="1071" y="133"/>
                  </a:lnTo>
                  <a:lnTo>
                    <a:pt x="1047" y="140"/>
                  </a:lnTo>
                  <a:lnTo>
                    <a:pt x="1018" y="126"/>
                  </a:lnTo>
                  <a:lnTo>
                    <a:pt x="988" y="128"/>
                  </a:lnTo>
                  <a:lnTo>
                    <a:pt x="974" y="147"/>
                  </a:lnTo>
                  <a:lnTo>
                    <a:pt x="962" y="137"/>
                  </a:lnTo>
                  <a:lnTo>
                    <a:pt x="949" y="149"/>
                  </a:lnTo>
                  <a:lnTo>
                    <a:pt x="935" y="135"/>
                  </a:lnTo>
                  <a:lnTo>
                    <a:pt x="956" y="114"/>
                  </a:lnTo>
                  <a:lnTo>
                    <a:pt x="905" y="110"/>
                  </a:lnTo>
                  <a:lnTo>
                    <a:pt x="877" y="135"/>
                  </a:lnTo>
                  <a:lnTo>
                    <a:pt x="893" y="190"/>
                  </a:lnTo>
                  <a:lnTo>
                    <a:pt x="865" y="216"/>
                  </a:lnTo>
                  <a:lnTo>
                    <a:pt x="865" y="176"/>
                  </a:lnTo>
                  <a:lnTo>
                    <a:pt x="845" y="176"/>
                  </a:lnTo>
                  <a:lnTo>
                    <a:pt x="826" y="193"/>
                  </a:lnTo>
                  <a:lnTo>
                    <a:pt x="820" y="172"/>
                  </a:lnTo>
                  <a:lnTo>
                    <a:pt x="850" y="145"/>
                  </a:lnTo>
                  <a:lnTo>
                    <a:pt x="819" y="147"/>
                  </a:lnTo>
                  <a:lnTo>
                    <a:pt x="729" y="193"/>
                  </a:lnTo>
                  <a:lnTo>
                    <a:pt x="746" y="215"/>
                  </a:lnTo>
                  <a:lnTo>
                    <a:pt x="720" y="239"/>
                  </a:lnTo>
                  <a:lnTo>
                    <a:pt x="730" y="259"/>
                  </a:lnTo>
                  <a:lnTo>
                    <a:pt x="750" y="250"/>
                  </a:lnTo>
                  <a:lnTo>
                    <a:pt x="751" y="277"/>
                  </a:lnTo>
                  <a:lnTo>
                    <a:pt x="773" y="301"/>
                  </a:lnTo>
                  <a:lnTo>
                    <a:pt x="739" y="310"/>
                  </a:lnTo>
                  <a:lnTo>
                    <a:pt x="729" y="324"/>
                  </a:lnTo>
                  <a:lnTo>
                    <a:pt x="737" y="346"/>
                  </a:lnTo>
                  <a:lnTo>
                    <a:pt x="711" y="351"/>
                  </a:lnTo>
                  <a:lnTo>
                    <a:pt x="674" y="340"/>
                  </a:lnTo>
                  <a:lnTo>
                    <a:pt x="663" y="381"/>
                  </a:lnTo>
                  <a:lnTo>
                    <a:pt x="599" y="371"/>
                  </a:lnTo>
                  <a:lnTo>
                    <a:pt x="599" y="463"/>
                  </a:lnTo>
                  <a:lnTo>
                    <a:pt x="555" y="456"/>
                  </a:lnTo>
                  <a:lnTo>
                    <a:pt x="486" y="394"/>
                  </a:lnTo>
                  <a:lnTo>
                    <a:pt x="511" y="376"/>
                  </a:lnTo>
                  <a:lnTo>
                    <a:pt x="470" y="314"/>
                  </a:lnTo>
                  <a:lnTo>
                    <a:pt x="444" y="301"/>
                  </a:lnTo>
                  <a:lnTo>
                    <a:pt x="403" y="316"/>
                  </a:lnTo>
                  <a:lnTo>
                    <a:pt x="357" y="298"/>
                  </a:lnTo>
                  <a:lnTo>
                    <a:pt x="352" y="369"/>
                  </a:lnTo>
                  <a:lnTo>
                    <a:pt x="269" y="402"/>
                  </a:lnTo>
                  <a:lnTo>
                    <a:pt x="237" y="381"/>
                  </a:lnTo>
                  <a:lnTo>
                    <a:pt x="243" y="365"/>
                  </a:lnTo>
                  <a:lnTo>
                    <a:pt x="158" y="363"/>
                  </a:lnTo>
                  <a:lnTo>
                    <a:pt x="136" y="394"/>
                  </a:lnTo>
                  <a:lnTo>
                    <a:pt x="131" y="413"/>
                  </a:lnTo>
                  <a:lnTo>
                    <a:pt x="126" y="385"/>
                  </a:lnTo>
                  <a:lnTo>
                    <a:pt x="110" y="371"/>
                  </a:lnTo>
                  <a:lnTo>
                    <a:pt x="91" y="390"/>
                  </a:lnTo>
                  <a:lnTo>
                    <a:pt x="66" y="402"/>
                  </a:lnTo>
                  <a:lnTo>
                    <a:pt x="64" y="420"/>
                  </a:lnTo>
                  <a:lnTo>
                    <a:pt x="76" y="436"/>
                  </a:lnTo>
                  <a:lnTo>
                    <a:pt x="76" y="436"/>
                  </a:lnTo>
                  <a:lnTo>
                    <a:pt x="76" y="438"/>
                  </a:lnTo>
                  <a:lnTo>
                    <a:pt x="82" y="466"/>
                  </a:lnTo>
                  <a:lnTo>
                    <a:pt x="121" y="521"/>
                  </a:lnTo>
                  <a:lnTo>
                    <a:pt x="122" y="523"/>
                  </a:lnTo>
                  <a:lnTo>
                    <a:pt x="122" y="523"/>
                  </a:lnTo>
                  <a:lnTo>
                    <a:pt x="122" y="560"/>
                  </a:lnTo>
                  <a:lnTo>
                    <a:pt x="142" y="583"/>
                  </a:lnTo>
                  <a:lnTo>
                    <a:pt x="144" y="585"/>
                  </a:lnTo>
                  <a:lnTo>
                    <a:pt x="142" y="587"/>
                  </a:lnTo>
                  <a:lnTo>
                    <a:pt x="96" y="622"/>
                  </a:lnTo>
                  <a:lnTo>
                    <a:pt x="92" y="643"/>
                  </a:lnTo>
                  <a:lnTo>
                    <a:pt x="92" y="645"/>
                  </a:lnTo>
                  <a:lnTo>
                    <a:pt x="92" y="645"/>
                  </a:lnTo>
                  <a:lnTo>
                    <a:pt x="82" y="661"/>
                  </a:lnTo>
                  <a:lnTo>
                    <a:pt x="73" y="700"/>
                  </a:lnTo>
                  <a:lnTo>
                    <a:pt x="73" y="702"/>
                  </a:lnTo>
                  <a:lnTo>
                    <a:pt x="71" y="702"/>
                  </a:lnTo>
                  <a:lnTo>
                    <a:pt x="50" y="698"/>
                  </a:lnTo>
                  <a:lnTo>
                    <a:pt x="13" y="728"/>
                  </a:lnTo>
                  <a:lnTo>
                    <a:pt x="13" y="728"/>
                  </a:lnTo>
                  <a:lnTo>
                    <a:pt x="13" y="728"/>
                  </a:lnTo>
                  <a:lnTo>
                    <a:pt x="0" y="735"/>
                  </a:lnTo>
                  <a:lnTo>
                    <a:pt x="29" y="780"/>
                  </a:lnTo>
                  <a:lnTo>
                    <a:pt x="29" y="780"/>
                  </a:lnTo>
                  <a:lnTo>
                    <a:pt x="29" y="780"/>
                  </a:lnTo>
                  <a:lnTo>
                    <a:pt x="39" y="904"/>
                  </a:lnTo>
                  <a:lnTo>
                    <a:pt x="39" y="906"/>
                  </a:lnTo>
                  <a:lnTo>
                    <a:pt x="39" y="906"/>
                  </a:lnTo>
                  <a:lnTo>
                    <a:pt x="13" y="934"/>
                  </a:lnTo>
                  <a:lnTo>
                    <a:pt x="30" y="946"/>
                  </a:lnTo>
                  <a:lnTo>
                    <a:pt x="30" y="948"/>
                  </a:lnTo>
                  <a:lnTo>
                    <a:pt x="30" y="948"/>
                  </a:lnTo>
                  <a:lnTo>
                    <a:pt x="23" y="982"/>
                  </a:lnTo>
                  <a:lnTo>
                    <a:pt x="39" y="998"/>
                  </a:lnTo>
                  <a:lnTo>
                    <a:pt x="39" y="998"/>
                  </a:lnTo>
                  <a:lnTo>
                    <a:pt x="39" y="999"/>
                  </a:lnTo>
                  <a:lnTo>
                    <a:pt x="39" y="1023"/>
                  </a:lnTo>
                  <a:lnTo>
                    <a:pt x="57" y="1035"/>
                  </a:lnTo>
                  <a:lnTo>
                    <a:pt x="59" y="1035"/>
                  </a:lnTo>
                  <a:lnTo>
                    <a:pt x="57" y="1037"/>
                  </a:lnTo>
                  <a:lnTo>
                    <a:pt x="48" y="1058"/>
                  </a:lnTo>
                  <a:lnTo>
                    <a:pt x="48" y="1060"/>
                  </a:lnTo>
                  <a:lnTo>
                    <a:pt x="48" y="1060"/>
                  </a:lnTo>
                  <a:lnTo>
                    <a:pt x="22" y="1092"/>
                  </a:lnTo>
                  <a:lnTo>
                    <a:pt x="20" y="1115"/>
                  </a:lnTo>
                  <a:lnTo>
                    <a:pt x="62" y="1115"/>
                  </a:lnTo>
                  <a:lnTo>
                    <a:pt x="64" y="1115"/>
                  </a:lnTo>
                  <a:lnTo>
                    <a:pt x="64" y="1115"/>
                  </a:lnTo>
                  <a:lnTo>
                    <a:pt x="83" y="1129"/>
                  </a:lnTo>
                  <a:lnTo>
                    <a:pt x="103" y="1116"/>
                  </a:lnTo>
                  <a:lnTo>
                    <a:pt x="105" y="1115"/>
                  </a:lnTo>
                  <a:lnTo>
                    <a:pt x="105" y="1116"/>
                  </a:lnTo>
                  <a:lnTo>
                    <a:pt x="115" y="1131"/>
                  </a:lnTo>
                  <a:lnTo>
                    <a:pt x="117" y="1131"/>
                  </a:lnTo>
                  <a:lnTo>
                    <a:pt x="117" y="1132"/>
                  </a:lnTo>
                  <a:lnTo>
                    <a:pt x="131" y="1154"/>
                  </a:lnTo>
                  <a:lnTo>
                    <a:pt x="133" y="1155"/>
                  </a:lnTo>
                  <a:lnTo>
                    <a:pt x="131" y="1157"/>
                  </a:lnTo>
                  <a:lnTo>
                    <a:pt x="115" y="1168"/>
                  </a:lnTo>
                  <a:lnTo>
                    <a:pt x="115" y="1187"/>
                  </a:lnTo>
                  <a:lnTo>
                    <a:pt x="133" y="1187"/>
                  </a:lnTo>
                  <a:lnTo>
                    <a:pt x="149" y="1177"/>
                  </a:lnTo>
                  <a:lnTo>
                    <a:pt x="151" y="1177"/>
                  </a:lnTo>
                  <a:lnTo>
                    <a:pt x="151" y="1178"/>
                  </a:lnTo>
                  <a:lnTo>
                    <a:pt x="170" y="1214"/>
                  </a:lnTo>
                  <a:lnTo>
                    <a:pt x="170" y="1216"/>
                  </a:lnTo>
                  <a:lnTo>
                    <a:pt x="170" y="1216"/>
                  </a:lnTo>
                  <a:lnTo>
                    <a:pt x="168" y="1260"/>
                  </a:lnTo>
                  <a:lnTo>
                    <a:pt x="193" y="1272"/>
                  </a:lnTo>
                  <a:lnTo>
                    <a:pt x="195" y="1274"/>
                  </a:lnTo>
                  <a:lnTo>
                    <a:pt x="195" y="1274"/>
                  </a:lnTo>
                  <a:lnTo>
                    <a:pt x="182" y="1320"/>
                  </a:lnTo>
                  <a:lnTo>
                    <a:pt x="197" y="1350"/>
                  </a:lnTo>
                  <a:lnTo>
                    <a:pt x="228" y="1361"/>
                  </a:lnTo>
                  <a:lnTo>
                    <a:pt x="230" y="1361"/>
                  </a:lnTo>
                  <a:lnTo>
                    <a:pt x="228" y="1363"/>
                  </a:lnTo>
                  <a:lnTo>
                    <a:pt x="205" y="1418"/>
                  </a:lnTo>
                  <a:lnTo>
                    <a:pt x="200" y="1487"/>
                  </a:lnTo>
                  <a:lnTo>
                    <a:pt x="225" y="1513"/>
                  </a:lnTo>
                  <a:lnTo>
                    <a:pt x="250" y="1494"/>
                  </a:lnTo>
                  <a:lnTo>
                    <a:pt x="250" y="1492"/>
                  </a:lnTo>
                  <a:lnTo>
                    <a:pt x="251" y="1492"/>
                  </a:lnTo>
                  <a:lnTo>
                    <a:pt x="290" y="1490"/>
                  </a:lnTo>
                  <a:lnTo>
                    <a:pt x="304" y="1467"/>
                  </a:lnTo>
                  <a:lnTo>
                    <a:pt x="304" y="1464"/>
                  </a:lnTo>
                  <a:lnTo>
                    <a:pt x="306" y="1465"/>
                  </a:lnTo>
                  <a:lnTo>
                    <a:pt x="327" y="1487"/>
                  </a:lnTo>
                  <a:lnTo>
                    <a:pt x="354" y="1455"/>
                  </a:lnTo>
                  <a:lnTo>
                    <a:pt x="398" y="1363"/>
                  </a:lnTo>
                  <a:lnTo>
                    <a:pt x="398" y="1363"/>
                  </a:lnTo>
                  <a:lnTo>
                    <a:pt x="398" y="1363"/>
                  </a:lnTo>
                  <a:lnTo>
                    <a:pt x="428" y="1357"/>
                  </a:lnTo>
                  <a:lnTo>
                    <a:pt x="428" y="1357"/>
                  </a:lnTo>
                  <a:lnTo>
                    <a:pt x="428" y="1357"/>
                  </a:lnTo>
                  <a:lnTo>
                    <a:pt x="485" y="1380"/>
                  </a:lnTo>
                  <a:lnTo>
                    <a:pt x="485" y="1380"/>
                  </a:lnTo>
                  <a:lnTo>
                    <a:pt x="485" y="1380"/>
                  </a:lnTo>
                  <a:lnTo>
                    <a:pt x="497" y="1418"/>
                  </a:lnTo>
                  <a:lnTo>
                    <a:pt x="531" y="1402"/>
                  </a:lnTo>
                  <a:lnTo>
                    <a:pt x="531" y="1402"/>
                  </a:lnTo>
                  <a:lnTo>
                    <a:pt x="532" y="1402"/>
                  </a:lnTo>
                  <a:lnTo>
                    <a:pt x="552" y="1416"/>
                  </a:lnTo>
                  <a:lnTo>
                    <a:pt x="554" y="1416"/>
                  </a:lnTo>
                  <a:lnTo>
                    <a:pt x="554" y="1418"/>
                  </a:lnTo>
                  <a:lnTo>
                    <a:pt x="591" y="1503"/>
                  </a:lnTo>
                  <a:lnTo>
                    <a:pt x="638" y="1593"/>
                  </a:lnTo>
                  <a:lnTo>
                    <a:pt x="670" y="1572"/>
                  </a:lnTo>
                  <a:lnTo>
                    <a:pt x="670" y="1572"/>
                  </a:lnTo>
                  <a:lnTo>
                    <a:pt x="670" y="1572"/>
                  </a:lnTo>
                  <a:lnTo>
                    <a:pt x="702" y="1559"/>
                  </a:lnTo>
                  <a:lnTo>
                    <a:pt x="704" y="1559"/>
                  </a:lnTo>
                  <a:lnTo>
                    <a:pt x="704" y="1559"/>
                  </a:lnTo>
                  <a:lnTo>
                    <a:pt x="729" y="1581"/>
                  </a:lnTo>
                  <a:lnTo>
                    <a:pt x="741" y="1568"/>
                  </a:lnTo>
                  <a:lnTo>
                    <a:pt x="743" y="1566"/>
                  </a:lnTo>
                  <a:lnTo>
                    <a:pt x="743" y="1568"/>
                  </a:lnTo>
                  <a:lnTo>
                    <a:pt x="764" y="1586"/>
                  </a:lnTo>
                  <a:lnTo>
                    <a:pt x="782" y="1568"/>
                  </a:lnTo>
                  <a:lnTo>
                    <a:pt x="782" y="1568"/>
                  </a:lnTo>
                  <a:lnTo>
                    <a:pt x="782" y="1568"/>
                  </a:lnTo>
                  <a:lnTo>
                    <a:pt x="827" y="1570"/>
                  </a:lnTo>
                  <a:lnTo>
                    <a:pt x="827" y="1570"/>
                  </a:lnTo>
                  <a:lnTo>
                    <a:pt x="827" y="1570"/>
                  </a:lnTo>
                  <a:lnTo>
                    <a:pt x="856" y="1591"/>
                  </a:lnTo>
                  <a:lnTo>
                    <a:pt x="911" y="1570"/>
                  </a:lnTo>
                  <a:lnTo>
                    <a:pt x="911" y="1570"/>
                  </a:lnTo>
                  <a:lnTo>
                    <a:pt x="912" y="1572"/>
                  </a:lnTo>
                  <a:lnTo>
                    <a:pt x="930" y="1586"/>
                  </a:lnTo>
                  <a:lnTo>
                    <a:pt x="1006" y="1552"/>
                  </a:lnTo>
                  <a:lnTo>
                    <a:pt x="1006" y="1552"/>
                  </a:lnTo>
                  <a:lnTo>
                    <a:pt x="1006" y="1552"/>
                  </a:lnTo>
                  <a:lnTo>
                    <a:pt x="1029" y="1556"/>
                  </a:lnTo>
                  <a:lnTo>
                    <a:pt x="1052" y="1547"/>
                  </a:lnTo>
                  <a:lnTo>
                    <a:pt x="1048" y="1529"/>
                  </a:lnTo>
                  <a:lnTo>
                    <a:pt x="1048" y="1529"/>
                  </a:lnTo>
                  <a:lnTo>
                    <a:pt x="1050" y="1527"/>
                  </a:lnTo>
                  <a:lnTo>
                    <a:pt x="1108" y="1497"/>
                  </a:lnTo>
                  <a:lnTo>
                    <a:pt x="1094" y="1457"/>
                  </a:lnTo>
                  <a:lnTo>
                    <a:pt x="1093" y="1455"/>
                  </a:lnTo>
                  <a:lnTo>
                    <a:pt x="1094" y="1455"/>
                  </a:lnTo>
                  <a:lnTo>
                    <a:pt x="1114" y="1434"/>
                  </a:lnTo>
                  <a:lnTo>
                    <a:pt x="1105" y="1414"/>
                  </a:lnTo>
                  <a:lnTo>
                    <a:pt x="1068" y="1389"/>
                  </a:lnTo>
                  <a:lnTo>
                    <a:pt x="1068" y="1387"/>
                  </a:lnTo>
                  <a:lnTo>
                    <a:pt x="1068" y="1386"/>
                  </a:lnTo>
                  <a:lnTo>
                    <a:pt x="1087" y="1349"/>
                  </a:lnTo>
                  <a:lnTo>
                    <a:pt x="1050" y="1324"/>
                  </a:lnTo>
                  <a:lnTo>
                    <a:pt x="1048" y="1322"/>
                  </a:lnTo>
                  <a:lnTo>
                    <a:pt x="1050" y="1320"/>
                  </a:lnTo>
                  <a:lnTo>
                    <a:pt x="1068" y="1301"/>
                  </a:lnTo>
                  <a:lnTo>
                    <a:pt x="1068" y="1217"/>
                  </a:lnTo>
                  <a:lnTo>
                    <a:pt x="1068" y="1216"/>
                  </a:lnTo>
                  <a:lnTo>
                    <a:pt x="1068" y="1216"/>
                  </a:lnTo>
                  <a:lnTo>
                    <a:pt x="1140" y="1189"/>
                  </a:lnTo>
                  <a:lnTo>
                    <a:pt x="1144" y="1155"/>
                  </a:lnTo>
                  <a:lnTo>
                    <a:pt x="1144" y="1154"/>
                  </a:lnTo>
                  <a:lnTo>
                    <a:pt x="1144" y="1154"/>
                  </a:lnTo>
                  <a:lnTo>
                    <a:pt x="1186" y="1152"/>
                  </a:lnTo>
                  <a:lnTo>
                    <a:pt x="1197" y="1125"/>
                  </a:lnTo>
                  <a:lnTo>
                    <a:pt x="1195" y="1099"/>
                  </a:lnTo>
                  <a:lnTo>
                    <a:pt x="1195" y="1097"/>
                  </a:lnTo>
                  <a:lnTo>
                    <a:pt x="1197" y="1097"/>
                  </a:lnTo>
                  <a:lnTo>
                    <a:pt x="1216" y="1086"/>
                  </a:lnTo>
                  <a:lnTo>
                    <a:pt x="1200" y="1031"/>
                  </a:lnTo>
                  <a:lnTo>
                    <a:pt x="1172" y="1012"/>
                  </a:lnTo>
                  <a:lnTo>
                    <a:pt x="1172" y="1012"/>
                  </a:lnTo>
                  <a:lnTo>
                    <a:pt x="1172" y="1010"/>
                  </a:lnTo>
                  <a:lnTo>
                    <a:pt x="1192" y="943"/>
                  </a:lnTo>
                  <a:lnTo>
                    <a:pt x="1165" y="874"/>
                  </a:lnTo>
                  <a:lnTo>
                    <a:pt x="1165" y="874"/>
                  </a:lnTo>
                  <a:lnTo>
                    <a:pt x="1165" y="872"/>
                  </a:lnTo>
                  <a:lnTo>
                    <a:pt x="1179" y="854"/>
                  </a:lnTo>
                  <a:lnTo>
                    <a:pt x="1181" y="852"/>
                  </a:lnTo>
                  <a:lnTo>
                    <a:pt x="1181" y="852"/>
                  </a:lnTo>
                  <a:lnTo>
                    <a:pt x="1232" y="870"/>
                  </a:lnTo>
                  <a:lnTo>
                    <a:pt x="1264" y="863"/>
                  </a:lnTo>
                  <a:lnTo>
                    <a:pt x="1275" y="844"/>
                  </a:lnTo>
                  <a:lnTo>
                    <a:pt x="1276" y="844"/>
                  </a:lnTo>
                  <a:lnTo>
                    <a:pt x="1276" y="844"/>
                  </a:lnTo>
                  <a:lnTo>
                    <a:pt x="1315" y="836"/>
                  </a:lnTo>
                  <a:lnTo>
                    <a:pt x="1321" y="813"/>
                  </a:lnTo>
                  <a:lnTo>
                    <a:pt x="1259" y="681"/>
                  </a:lnTo>
                  <a:lnTo>
                    <a:pt x="1257" y="681"/>
                  </a:lnTo>
                  <a:lnTo>
                    <a:pt x="1259" y="681"/>
                  </a:lnTo>
                  <a:lnTo>
                    <a:pt x="1264" y="647"/>
                  </a:lnTo>
                  <a:lnTo>
                    <a:pt x="1264" y="647"/>
                  </a:lnTo>
                  <a:lnTo>
                    <a:pt x="1266" y="647"/>
                  </a:lnTo>
                  <a:lnTo>
                    <a:pt x="1308" y="617"/>
                  </a:lnTo>
                  <a:lnTo>
                    <a:pt x="1292" y="585"/>
                  </a:lnTo>
                  <a:lnTo>
                    <a:pt x="1291" y="585"/>
                  </a:lnTo>
                  <a:lnTo>
                    <a:pt x="1292" y="583"/>
                  </a:lnTo>
                  <a:lnTo>
                    <a:pt x="1333" y="544"/>
                  </a:lnTo>
                  <a:lnTo>
                    <a:pt x="1333" y="544"/>
                  </a:lnTo>
                  <a:lnTo>
                    <a:pt x="1335" y="544"/>
                  </a:lnTo>
                  <a:lnTo>
                    <a:pt x="1370" y="541"/>
                  </a:lnTo>
                  <a:lnTo>
                    <a:pt x="1391" y="518"/>
                  </a:lnTo>
                  <a:lnTo>
                    <a:pt x="1395" y="477"/>
                  </a:lnTo>
                  <a:lnTo>
                    <a:pt x="1372" y="454"/>
                  </a:lnTo>
                  <a:lnTo>
                    <a:pt x="1372" y="454"/>
                  </a:lnTo>
                  <a:lnTo>
                    <a:pt x="1372" y="454"/>
                  </a:lnTo>
                  <a:lnTo>
                    <a:pt x="1370" y="427"/>
                  </a:lnTo>
                  <a:lnTo>
                    <a:pt x="1354" y="404"/>
                  </a:lnTo>
                  <a:lnTo>
                    <a:pt x="1354" y="402"/>
                  </a:lnTo>
                  <a:lnTo>
                    <a:pt x="1354" y="402"/>
                  </a:lnTo>
                  <a:lnTo>
                    <a:pt x="1374" y="385"/>
                  </a:lnTo>
                  <a:lnTo>
                    <a:pt x="1354" y="362"/>
                  </a:lnTo>
                  <a:lnTo>
                    <a:pt x="1352" y="360"/>
                  </a:lnTo>
                  <a:lnTo>
                    <a:pt x="1354" y="360"/>
                  </a:lnTo>
                  <a:lnTo>
                    <a:pt x="1402" y="316"/>
                  </a:lnTo>
                  <a:lnTo>
                    <a:pt x="1402" y="316"/>
                  </a:lnTo>
                  <a:lnTo>
                    <a:pt x="1402" y="316"/>
                  </a:lnTo>
                  <a:lnTo>
                    <a:pt x="1423" y="307"/>
                  </a:lnTo>
                  <a:lnTo>
                    <a:pt x="1439" y="284"/>
                  </a:lnTo>
                  <a:lnTo>
                    <a:pt x="1409" y="220"/>
                  </a:lnTo>
                  <a:lnTo>
                    <a:pt x="1372" y="220"/>
                  </a:lnTo>
                  <a:lnTo>
                    <a:pt x="1372" y="220"/>
                  </a:lnTo>
                  <a:lnTo>
                    <a:pt x="1370" y="220"/>
                  </a:lnTo>
                  <a:lnTo>
                    <a:pt x="1342" y="208"/>
                  </a:lnTo>
                  <a:lnTo>
                    <a:pt x="1340" y="208"/>
                  </a:lnTo>
                  <a:lnTo>
                    <a:pt x="1340" y="206"/>
                  </a:lnTo>
                  <a:lnTo>
                    <a:pt x="1324" y="167"/>
                  </a:lnTo>
                  <a:lnTo>
                    <a:pt x="1324" y="165"/>
                  </a:lnTo>
                  <a:lnTo>
                    <a:pt x="1326" y="165"/>
                  </a:lnTo>
                  <a:lnTo>
                    <a:pt x="1386" y="94"/>
                  </a:lnTo>
                  <a:lnTo>
                    <a:pt x="1386" y="60"/>
                  </a:lnTo>
                  <a:lnTo>
                    <a:pt x="1306" y="0"/>
                  </a:lnTo>
                  <a:lnTo>
                    <a:pt x="130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5" name="Freeform 17">
              <a:extLst>
                <a:ext uri="{FF2B5EF4-FFF2-40B4-BE49-F238E27FC236}">
                  <a16:creationId xmlns:a16="http://schemas.microsoft.com/office/drawing/2014/main" xmlns="" id="{5357B307-CAAF-46FD-8194-CCBC0A319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638" y="1219201"/>
              <a:ext cx="115888" cy="171450"/>
            </a:xfrm>
            <a:custGeom>
              <a:avLst/>
              <a:gdLst>
                <a:gd name="T0" fmla="*/ 0 w 73"/>
                <a:gd name="T1" fmla="*/ 61 h 108"/>
                <a:gd name="T2" fmla="*/ 39 w 73"/>
                <a:gd name="T3" fmla="*/ 108 h 108"/>
                <a:gd name="T4" fmla="*/ 48 w 73"/>
                <a:gd name="T5" fmla="*/ 100 h 108"/>
                <a:gd name="T6" fmla="*/ 58 w 73"/>
                <a:gd name="T7" fmla="*/ 45 h 108"/>
                <a:gd name="T8" fmla="*/ 73 w 73"/>
                <a:gd name="T9" fmla="*/ 20 h 108"/>
                <a:gd name="T10" fmla="*/ 58 w 73"/>
                <a:gd name="T11" fmla="*/ 0 h 108"/>
                <a:gd name="T12" fmla="*/ 21 w 73"/>
                <a:gd name="T13" fmla="*/ 2 h 108"/>
                <a:gd name="T14" fmla="*/ 0 w 73"/>
                <a:gd name="T15" fmla="*/ 36 h 108"/>
                <a:gd name="T16" fmla="*/ 0 w 73"/>
                <a:gd name="T17" fmla="*/ 61 h 108"/>
                <a:gd name="T18" fmla="*/ 0 w 73"/>
                <a:gd name="T19" fmla="*/ 6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08">
                  <a:moveTo>
                    <a:pt x="0" y="61"/>
                  </a:moveTo>
                  <a:lnTo>
                    <a:pt x="39" y="108"/>
                  </a:lnTo>
                  <a:lnTo>
                    <a:pt x="48" y="100"/>
                  </a:lnTo>
                  <a:lnTo>
                    <a:pt x="58" y="45"/>
                  </a:lnTo>
                  <a:lnTo>
                    <a:pt x="73" y="20"/>
                  </a:lnTo>
                  <a:lnTo>
                    <a:pt x="58" y="0"/>
                  </a:lnTo>
                  <a:lnTo>
                    <a:pt x="21" y="2"/>
                  </a:lnTo>
                  <a:lnTo>
                    <a:pt x="0" y="36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6" name="Freeform 18">
              <a:extLst>
                <a:ext uri="{FF2B5EF4-FFF2-40B4-BE49-F238E27FC236}">
                  <a16:creationId xmlns:a16="http://schemas.microsoft.com/office/drawing/2014/main" xmlns="" id="{0C73F088-D46D-4B00-8DC2-5800E3DD6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1095376"/>
              <a:ext cx="1166813" cy="1398588"/>
            </a:xfrm>
            <a:custGeom>
              <a:avLst/>
              <a:gdLst>
                <a:gd name="T0" fmla="*/ 697 w 735"/>
                <a:gd name="T1" fmla="*/ 514 h 881"/>
                <a:gd name="T2" fmla="*/ 735 w 735"/>
                <a:gd name="T3" fmla="*/ 454 h 881"/>
                <a:gd name="T4" fmla="*/ 605 w 735"/>
                <a:gd name="T5" fmla="*/ 413 h 881"/>
                <a:gd name="T6" fmla="*/ 555 w 735"/>
                <a:gd name="T7" fmla="*/ 434 h 881"/>
                <a:gd name="T8" fmla="*/ 525 w 735"/>
                <a:gd name="T9" fmla="*/ 459 h 881"/>
                <a:gd name="T10" fmla="*/ 555 w 735"/>
                <a:gd name="T11" fmla="*/ 413 h 881"/>
                <a:gd name="T12" fmla="*/ 562 w 735"/>
                <a:gd name="T13" fmla="*/ 323 h 881"/>
                <a:gd name="T14" fmla="*/ 534 w 735"/>
                <a:gd name="T15" fmla="*/ 326 h 881"/>
                <a:gd name="T16" fmla="*/ 506 w 735"/>
                <a:gd name="T17" fmla="*/ 314 h 881"/>
                <a:gd name="T18" fmla="*/ 493 w 735"/>
                <a:gd name="T19" fmla="*/ 255 h 881"/>
                <a:gd name="T20" fmla="*/ 530 w 735"/>
                <a:gd name="T21" fmla="*/ 266 h 881"/>
                <a:gd name="T22" fmla="*/ 564 w 735"/>
                <a:gd name="T23" fmla="*/ 261 h 881"/>
                <a:gd name="T24" fmla="*/ 583 w 735"/>
                <a:gd name="T25" fmla="*/ 208 h 881"/>
                <a:gd name="T26" fmla="*/ 686 w 735"/>
                <a:gd name="T27" fmla="*/ 163 h 881"/>
                <a:gd name="T28" fmla="*/ 702 w 735"/>
                <a:gd name="T29" fmla="*/ 149 h 881"/>
                <a:gd name="T30" fmla="*/ 666 w 735"/>
                <a:gd name="T31" fmla="*/ 124 h 881"/>
                <a:gd name="T32" fmla="*/ 610 w 735"/>
                <a:gd name="T33" fmla="*/ 92 h 881"/>
                <a:gd name="T34" fmla="*/ 605 w 735"/>
                <a:gd name="T35" fmla="*/ 52 h 881"/>
                <a:gd name="T36" fmla="*/ 598 w 735"/>
                <a:gd name="T37" fmla="*/ 0 h 881"/>
                <a:gd name="T38" fmla="*/ 514 w 735"/>
                <a:gd name="T39" fmla="*/ 84 h 881"/>
                <a:gd name="T40" fmla="*/ 546 w 735"/>
                <a:gd name="T41" fmla="*/ 133 h 881"/>
                <a:gd name="T42" fmla="*/ 433 w 735"/>
                <a:gd name="T43" fmla="*/ 123 h 881"/>
                <a:gd name="T44" fmla="*/ 188 w 735"/>
                <a:gd name="T45" fmla="*/ 270 h 881"/>
                <a:gd name="T46" fmla="*/ 150 w 735"/>
                <a:gd name="T47" fmla="*/ 353 h 881"/>
                <a:gd name="T48" fmla="*/ 87 w 735"/>
                <a:gd name="T49" fmla="*/ 395 h 881"/>
                <a:gd name="T50" fmla="*/ 136 w 735"/>
                <a:gd name="T51" fmla="*/ 420 h 881"/>
                <a:gd name="T52" fmla="*/ 170 w 735"/>
                <a:gd name="T53" fmla="*/ 477 h 881"/>
                <a:gd name="T54" fmla="*/ 113 w 735"/>
                <a:gd name="T55" fmla="*/ 495 h 881"/>
                <a:gd name="T56" fmla="*/ 67 w 735"/>
                <a:gd name="T57" fmla="*/ 525 h 881"/>
                <a:gd name="T58" fmla="*/ 0 w 735"/>
                <a:gd name="T59" fmla="*/ 597 h 881"/>
                <a:gd name="T60" fmla="*/ 80 w 735"/>
                <a:gd name="T61" fmla="*/ 658 h 881"/>
                <a:gd name="T62" fmla="*/ 80 w 735"/>
                <a:gd name="T63" fmla="*/ 695 h 881"/>
                <a:gd name="T64" fmla="*/ 80 w 735"/>
                <a:gd name="T65" fmla="*/ 695 h 881"/>
                <a:gd name="T66" fmla="*/ 36 w 735"/>
                <a:gd name="T67" fmla="*/ 803 h 881"/>
                <a:gd name="T68" fmla="*/ 103 w 735"/>
                <a:gd name="T69" fmla="*/ 815 h 881"/>
                <a:gd name="T70" fmla="*/ 103 w 735"/>
                <a:gd name="T71" fmla="*/ 817 h 881"/>
                <a:gd name="T72" fmla="*/ 143 w 735"/>
                <a:gd name="T73" fmla="*/ 853 h 881"/>
                <a:gd name="T74" fmla="*/ 145 w 735"/>
                <a:gd name="T75" fmla="*/ 853 h 881"/>
                <a:gd name="T76" fmla="*/ 195 w 735"/>
                <a:gd name="T77" fmla="*/ 865 h 881"/>
                <a:gd name="T78" fmla="*/ 195 w 735"/>
                <a:gd name="T79" fmla="*/ 865 h 881"/>
                <a:gd name="T80" fmla="*/ 249 w 735"/>
                <a:gd name="T81" fmla="*/ 854 h 881"/>
                <a:gd name="T82" fmla="*/ 251 w 735"/>
                <a:gd name="T83" fmla="*/ 853 h 881"/>
                <a:gd name="T84" fmla="*/ 315 w 735"/>
                <a:gd name="T85" fmla="*/ 822 h 881"/>
                <a:gd name="T86" fmla="*/ 309 w 735"/>
                <a:gd name="T87" fmla="*/ 794 h 881"/>
                <a:gd name="T88" fmla="*/ 338 w 735"/>
                <a:gd name="T89" fmla="*/ 783 h 881"/>
                <a:gd name="T90" fmla="*/ 347 w 735"/>
                <a:gd name="T91" fmla="*/ 757 h 881"/>
                <a:gd name="T92" fmla="*/ 371 w 735"/>
                <a:gd name="T93" fmla="*/ 755 h 881"/>
                <a:gd name="T94" fmla="*/ 378 w 735"/>
                <a:gd name="T95" fmla="*/ 732 h 881"/>
                <a:gd name="T96" fmla="*/ 423 w 735"/>
                <a:gd name="T97" fmla="*/ 721 h 881"/>
                <a:gd name="T98" fmla="*/ 433 w 735"/>
                <a:gd name="T99" fmla="*/ 700 h 881"/>
                <a:gd name="T100" fmla="*/ 499 w 735"/>
                <a:gd name="T101" fmla="*/ 697 h 881"/>
                <a:gd name="T102" fmla="*/ 500 w 735"/>
                <a:gd name="T103" fmla="*/ 697 h 881"/>
                <a:gd name="T104" fmla="*/ 560 w 735"/>
                <a:gd name="T105" fmla="*/ 725 h 881"/>
                <a:gd name="T106" fmla="*/ 560 w 735"/>
                <a:gd name="T107" fmla="*/ 725 h 881"/>
                <a:gd name="T108" fmla="*/ 649 w 735"/>
                <a:gd name="T109" fmla="*/ 612 h 881"/>
                <a:gd name="T110" fmla="*/ 652 w 735"/>
                <a:gd name="T111" fmla="*/ 612 h 881"/>
                <a:gd name="T112" fmla="*/ 705 w 735"/>
                <a:gd name="T113" fmla="*/ 615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35" h="881">
                  <a:moveTo>
                    <a:pt x="705" y="615"/>
                  </a:moveTo>
                  <a:lnTo>
                    <a:pt x="697" y="514"/>
                  </a:lnTo>
                  <a:lnTo>
                    <a:pt x="670" y="498"/>
                  </a:lnTo>
                  <a:lnTo>
                    <a:pt x="735" y="454"/>
                  </a:lnTo>
                  <a:lnTo>
                    <a:pt x="725" y="422"/>
                  </a:lnTo>
                  <a:lnTo>
                    <a:pt x="605" y="413"/>
                  </a:lnTo>
                  <a:lnTo>
                    <a:pt x="589" y="433"/>
                  </a:lnTo>
                  <a:lnTo>
                    <a:pt x="555" y="434"/>
                  </a:lnTo>
                  <a:lnTo>
                    <a:pt x="552" y="461"/>
                  </a:lnTo>
                  <a:lnTo>
                    <a:pt x="525" y="459"/>
                  </a:lnTo>
                  <a:lnTo>
                    <a:pt x="525" y="422"/>
                  </a:lnTo>
                  <a:lnTo>
                    <a:pt x="555" y="413"/>
                  </a:lnTo>
                  <a:lnTo>
                    <a:pt x="567" y="388"/>
                  </a:lnTo>
                  <a:lnTo>
                    <a:pt x="562" y="323"/>
                  </a:lnTo>
                  <a:lnTo>
                    <a:pt x="550" y="318"/>
                  </a:lnTo>
                  <a:lnTo>
                    <a:pt x="534" y="326"/>
                  </a:lnTo>
                  <a:lnTo>
                    <a:pt x="534" y="303"/>
                  </a:lnTo>
                  <a:lnTo>
                    <a:pt x="506" y="314"/>
                  </a:lnTo>
                  <a:lnTo>
                    <a:pt x="486" y="291"/>
                  </a:lnTo>
                  <a:lnTo>
                    <a:pt x="493" y="255"/>
                  </a:lnTo>
                  <a:lnTo>
                    <a:pt x="516" y="277"/>
                  </a:lnTo>
                  <a:lnTo>
                    <a:pt x="530" y="266"/>
                  </a:lnTo>
                  <a:lnTo>
                    <a:pt x="552" y="287"/>
                  </a:lnTo>
                  <a:lnTo>
                    <a:pt x="564" y="261"/>
                  </a:lnTo>
                  <a:lnTo>
                    <a:pt x="560" y="227"/>
                  </a:lnTo>
                  <a:lnTo>
                    <a:pt x="583" y="208"/>
                  </a:lnTo>
                  <a:lnTo>
                    <a:pt x="621" y="211"/>
                  </a:lnTo>
                  <a:lnTo>
                    <a:pt x="686" y="163"/>
                  </a:lnTo>
                  <a:lnTo>
                    <a:pt x="670" y="144"/>
                  </a:lnTo>
                  <a:lnTo>
                    <a:pt x="702" y="149"/>
                  </a:lnTo>
                  <a:lnTo>
                    <a:pt x="702" y="117"/>
                  </a:lnTo>
                  <a:lnTo>
                    <a:pt x="666" y="124"/>
                  </a:lnTo>
                  <a:lnTo>
                    <a:pt x="656" y="101"/>
                  </a:lnTo>
                  <a:lnTo>
                    <a:pt x="610" y="92"/>
                  </a:lnTo>
                  <a:lnTo>
                    <a:pt x="628" y="69"/>
                  </a:lnTo>
                  <a:lnTo>
                    <a:pt x="605" y="52"/>
                  </a:lnTo>
                  <a:lnTo>
                    <a:pt x="626" y="36"/>
                  </a:lnTo>
                  <a:lnTo>
                    <a:pt x="598" y="0"/>
                  </a:lnTo>
                  <a:lnTo>
                    <a:pt x="520" y="46"/>
                  </a:lnTo>
                  <a:lnTo>
                    <a:pt x="514" y="84"/>
                  </a:lnTo>
                  <a:lnTo>
                    <a:pt x="493" y="112"/>
                  </a:lnTo>
                  <a:lnTo>
                    <a:pt x="546" y="133"/>
                  </a:lnTo>
                  <a:lnTo>
                    <a:pt x="518" y="146"/>
                  </a:lnTo>
                  <a:lnTo>
                    <a:pt x="433" y="123"/>
                  </a:lnTo>
                  <a:lnTo>
                    <a:pt x="334" y="188"/>
                  </a:lnTo>
                  <a:lnTo>
                    <a:pt x="188" y="270"/>
                  </a:lnTo>
                  <a:lnTo>
                    <a:pt x="147" y="333"/>
                  </a:lnTo>
                  <a:lnTo>
                    <a:pt x="150" y="353"/>
                  </a:lnTo>
                  <a:lnTo>
                    <a:pt x="124" y="362"/>
                  </a:lnTo>
                  <a:lnTo>
                    <a:pt x="87" y="395"/>
                  </a:lnTo>
                  <a:lnTo>
                    <a:pt x="113" y="429"/>
                  </a:lnTo>
                  <a:lnTo>
                    <a:pt x="136" y="420"/>
                  </a:lnTo>
                  <a:lnTo>
                    <a:pt x="173" y="442"/>
                  </a:lnTo>
                  <a:lnTo>
                    <a:pt x="170" y="477"/>
                  </a:lnTo>
                  <a:lnTo>
                    <a:pt x="136" y="481"/>
                  </a:lnTo>
                  <a:lnTo>
                    <a:pt x="113" y="495"/>
                  </a:lnTo>
                  <a:lnTo>
                    <a:pt x="67" y="465"/>
                  </a:lnTo>
                  <a:lnTo>
                    <a:pt x="67" y="525"/>
                  </a:lnTo>
                  <a:lnTo>
                    <a:pt x="18" y="560"/>
                  </a:lnTo>
                  <a:lnTo>
                    <a:pt x="0" y="597"/>
                  </a:lnTo>
                  <a:lnTo>
                    <a:pt x="80" y="656"/>
                  </a:lnTo>
                  <a:lnTo>
                    <a:pt x="80" y="658"/>
                  </a:lnTo>
                  <a:lnTo>
                    <a:pt x="80" y="658"/>
                  </a:lnTo>
                  <a:lnTo>
                    <a:pt x="80" y="695"/>
                  </a:lnTo>
                  <a:lnTo>
                    <a:pt x="80" y="695"/>
                  </a:lnTo>
                  <a:lnTo>
                    <a:pt x="80" y="695"/>
                  </a:lnTo>
                  <a:lnTo>
                    <a:pt x="20" y="766"/>
                  </a:lnTo>
                  <a:lnTo>
                    <a:pt x="36" y="803"/>
                  </a:lnTo>
                  <a:lnTo>
                    <a:pt x="64" y="815"/>
                  </a:lnTo>
                  <a:lnTo>
                    <a:pt x="103" y="815"/>
                  </a:lnTo>
                  <a:lnTo>
                    <a:pt x="103" y="815"/>
                  </a:lnTo>
                  <a:lnTo>
                    <a:pt x="103" y="817"/>
                  </a:lnTo>
                  <a:lnTo>
                    <a:pt x="119" y="849"/>
                  </a:lnTo>
                  <a:lnTo>
                    <a:pt x="143" y="853"/>
                  </a:lnTo>
                  <a:lnTo>
                    <a:pt x="143" y="853"/>
                  </a:lnTo>
                  <a:lnTo>
                    <a:pt x="145" y="853"/>
                  </a:lnTo>
                  <a:lnTo>
                    <a:pt x="161" y="881"/>
                  </a:lnTo>
                  <a:lnTo>
                    <a:pt x="195" y="865"/>
                  </a:lnTo>
                  <a:lnTo>
                    <a:pt x="195" y="865"/>
                  </a:lnTo>
                  <a:lnTo>
                    <a:pt x="195" y="865"/>
                  </a:lnTo>
                  <a:lnTo>
                    <a:pt x="226" y="876"/>
                  </a:lnTo>
                  <a:lnTo>
                    <a:pt x="249" y="854"/>
                  </a:lnTo>
                  <a:lnTo>
                    <a:pt x="251" y="854"/>
                  </a:lnTo>
                  <a:lnTo>
                    <a:pt x="251" y="853"/>
                  </a:lnTo>
                  <a:lnTo>
                    <a:pt x="288" y="851"/>
                  </a:lnTo>
                  <a:lnTo>
                    <a:pt x="315" y="822"/>
                  </a:lnTo>
                  <a:lnTo>
                    <a:pt x="309" y="794"/>
                  </a:lnTo>
                  <a:lnTo>
                    <a:pt x="309" y="794"/>
                  </a:lnTo>
                  <a:lnTo>
                    <a:pt x="311" y="792"/>
                  </a:lnTo>
                  <a:lnTo>
                    <a:pt x="338" y="783"/>
                  </a:lnTo>
                  <a:lnTo>
                    <a:pt x="347" y="759"/>
                  </a:lnTo>
                  <a:lnTo>
                    <a:pt x="347" y="757"/>
                  </a:lnTo>
                  <a:lnTo>
                    <a:pt x="347" y="757"/>
                  </a:lnTo>
                  <a:lnTo>
                    <a:pt x="371" y="755"/>
                  </a:lnTo>
                  <a:lnTo>
                    <a:pt x="378" y="732"/>
                  </a:lnTo>
                  <a:lnTo>
                    <a:pt x="378" y="732"/>
                  </a:lnTo>
                  <a:lnTo>
                    <a:pt x="380" y="730"/>
                  </a:lnTo>
                  <a:lnTo>
                    <a:pt x="423" y="721"/>
                  </a:lnTo>
                  <a:lnTo>
                    <a:pt x="433" y="700"/>
                  </a:lnTo>
                  <a:lnTo>
                    <a:pt x="433" y="700"/>
                  </a:lnTo>
                  <a:lnTo>
                    <a:pt x="435" y="700"/>
                  </a:lnTo>
                  <a:lnTo>
                    <a:pt x="499" y="697"/>
                  </a:lnTo>
                  <a:lnTo>
                    <a:pt x="500" y="697"/>
                  </a:lnTo>
                  <a:lnTo>
                    <a:pt x="500" y="697"/>
                  </a:lnTo>
                  <a:lnTo>
                    <a:pt x="516" y="739"/>
                  </a:lnTo>
                  <a:lnTo>
                    <a:pt x="560" y="725"/>
                  </a:lnTo>
                  <a:lnTo>
                    <a:pt x="560" y="725"/>
                  </a:lnTo>
                  <a:lnTo>
                    <a:pt x="560" y="725"/>
                  </a:lnTo>
                  <a:lnTo>
                    <a:pt x="610" y="725"/>
                  </a:lnTo>
                  <a:lnTo>
                    <a:pt x="649" y="612"/>
                  </a:lnTo>
                  <a:lnTo>
                    <a:pt x="651" y="610"/>
                  </a:lnTo>
                  <a:lnTo>
                    <a:pt x="652" y="612"/>
                  </a:lnTo>
                  <a:lnTo>
                    <a:pt x="675" y="624"/>
                  </a:lnTo>
                  <a:lnTo>
                    <a:pt x="705" y="615"/>
                  </a:lnTo>
                  <a:lnTo>
                    <a:pt x="705" y="6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7" name="Freeform 19">
              <a:extLst>
                <a:ext uri="{FF2B5EF4-FFF2-40B4-BE49-F238E27FC236}">
                  <a16:creationId xmlns:a16="http://schemas.microsoft.com/office/drawing/2014/main" xmlns="" id="{D7182914-9973-480B-81D3-17542B86E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788" y="2859088"/>
              <a:ext cx="66675" cy="42863"/>
            </a:xfrm>
            <a:custGeom>
              <a:avLst/>
              <a:gdLst>
                <a:gd name="T0" fmla="*/ 0 w 42"/>
                <a:gd name="T1" fmla="*/ 11 h 27"/>
                <a:gd name="T2" fmla="*/ 14 w 42"/>
                <a:gd name="T3" fmla="*/ 27 h 27"/>
                <a:gd name="T4" fmla="*/ 42 w 42"/>
                <a:gd name="T5" fmla="*/ 4 h 27"/>
                <a:gd name="T6" fmla="*/ 30 w 42"/>
                <a:gd name="T7" fmla="*/ 0 h 27"/>
                <a:gd name="T8" fmla="*/ 0 w 42"/>
                <a:gd name="T9" fmla="*/ 11 h 27"/>
                <a:gd name="T10" fmla="*/ 0 w 42"/>
                <a:gd name="T11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7">
                  <a:moveTo>
                    <a:pt x="0" y="11"/>
                  </a:moveTo>
                  <a:lnTo>
                    <a:pt x="14" y="27"/>
                  </a:lnTo>
                  <a:lnTo>
                    <a:pt x="42" y="4"/>
                  </a:lnTo>
                  <a:lnTo>
                    <a:pt x="30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8" name="Freeform 20">
              <a:extLst>
                <a:ext uri="{FF2B5EF4-FFF2-40B4-BE49-F238E27FC236}">
                  <a16:creationId xmlns:a16="http://schemas.microsoft.com/office/drawing/2014/main" xmlns="" id="{00A99546-C020-4A85-833D-56FB00E60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9700" y="3827463"/>
              <a:ext cx="36513" cy="44450"/>
            </a:xfrm>
            <a:custGeom>
              <a:avLst/>
              <a:gdLst>
                <a:gd name="T0" fmla="*/ 0 w 23"/>
                <a:gd name="T1" fmla="*/ 9 h 28"/>
                <a:gd name="T2" fmla="*/ 2 w 23"/>
                <a:gd name="T3" fmla="*/ 19 h 28"/>
                <a:gd name="T4" fmla="*/ 16 w 23"/>
                <a:gd name="T5" fmla="*/ 28 h 28"/>
                <a:gd name="T6" fmla="*/ 23 w 23"/>
                <a:gd name="T7" fmla="*/ 12 h 28"/>
                <a:gd name="T8" fmla="*/ 16 w 23"/>
                <a:gd name="T9" fmla="*/ 0 h 28"/>
                <a:gd name="T10" fmla="*/ 0 w 23"/>
                <a:gd name="T11" fmla="*/ 9 h 28"/>
                <a:gd name="T12" fmla="*/ 0 w 23"/>
                <a:gd name="T13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8">
                  <a:moveTo>
                    <a:pt x="0" y="9"/>
                  </a:moveTo>
                  <a:lnTo>
                    <a:pt x="2" y="19"/>
                  </a:lnTo>
                  <a:lnTo>
                    <a:pt x="16" y="28"/>
                  </a:lnTo>
                  <a:lnTo>
                    <a:pt x="23" y="12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79" name="Freeform 21">
              <a:extLst>
                <a:ext uri="{FF2B5EF4-FFF2-40B4-BE49-F238E27FC236}">
                  <a16:creationId xmlns:a16="http://schemas.microsoft.com/office/drawing/2014/main" xmlns="" id="{35A2EA47-8268-4E28-9E57-A5E5B08EC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7963" y="3798888"/>
              <a:ext cx="36513" cy="36513"/>
            </a:xfrm>
            <a:custGeom>
              <a:avLst/>
              <a:gdLst>
                <a:gd name="T0" fmla="*/ 2 w 23"/>
                <a:gd name="T1" fmla="*/ 7 h 23"/>
                <a:gd name="T2" fmla="*/ 0 w 23"/>
                <a:gd name="T3" fmla="*/ 16 h 23"/>
                <a:gd name="T4" fmla="*/ 14 w 23"/>
                <a:gd name="T5" fmla="*/ 23 h 23"/>
                <a:gd name="T6" fmla="*/ 23 w 23"/>
                <a:gd name="T7" fmla="*/ 14 h 23"/>
                <a:gd name="T8" fmla="*/ 9 w 23"/>
                <a:gd name="T9" fmla="*/ 0 h 23"/>
                <a:gd name="T10" fmla="*/ 2 w 23"/>
                <a:gd name="T11" fmla="*/ 7 h 23"/>
                <a:gd name="T12" fmla="*/ 2 w 23"/>
                <a:gd name="T1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2" y="7"/>
                  </a:moveTo>
                  <a:lnTo>
                    <a:pt x="0" y="16"/>
                  </a:lnTo>
                  <a:lnTo>
                    <a:pt x="14" y="23"/>
                  </a:lnTo>
                  <a:lnTo>
                    <a:pt x="23" y="14"/>
                  </a:lnTo>
                  <a:lnTo>
                    <a:pt x="9" y="0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0" name="Freeform 22">
              <a:extLst>
                <a:ext uri="{FF2B5EF4-FFF2-40B4-BE49-F238E27FC236}">
                  <a16:creationId xmlns:a16="http://schemas.microsoft.com/office/drawing/2014/main" xmlns="" id="{39C37219-D332-4A6B-82F5-1BC562B17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0500" y="3843338"/>
              <a:ext cx="50800" cy="104775"/>
            </a:xfrm>
            <a:custGeom>
              <a:avLst/>
              <a:gdLst>
                <a:gd name="T0" fmla="*/ 4 w 32"/>
                <a:gd name="T1" fmla="*/ 0 h 66"/>
                <a:gd name="T2" fmla="*/ 0 w 32"/>
                <a:gd name="T3" fmla="*/ 43 h 66"/>
                <a:gd name="T4" fmla="*/ 16 w 32"/>
                <a:gd name="T5" fmla="*/ 66 h 66"/>
                <a:gd name="T6" fmla="*/ 32 w 32"/>
                <a:gd name="T7" fmla="*/ 59 h 66"/>
                <a:gd name="T8" fmla="*/ 28 w 32"/>
                <a:gd name="T9" fmla="*/ 16 h 66"/>
                <a:gd name="T10" fmla="*/ 16 w 32"/>
                <a:gd name="T11" fmla="*/ 4 h 66"/>
                <a:gd name="T12" fmla="*/ 4 w 32"/>
                <a:gd name="T13" fmla="*/ 0 h 66"/>
                <a:gd name="T14" fmla="*/ 4 w 32"/>
                <a:gd name="T1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66">
                  <a:moveTo>
                    <a:pt x="4" y="0"/>
                  </a:moveTo>
                  <a:lnTo>
                    <a:pt x="0" y="43"/>
                  </a:lnTo>
                  <a:lnTo>
                    <a:pt x="16" y="66"/>
                  </a:lnTo>
                  <a:lnTo>
                    <a:pt x="32" y="59"/>
                  </a:lnTo>
                  <a:lnTo>
                    <a:pt x="28" y="16"/>
                  </a:lnTo>
                  <a:lnTo>
                    <a:pt x="16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1" name="Freeform 23">
              <a:extLst>
                <a:ext uri="{FF2B5EF4-FFF2-40B4-BE49-F238E27FC236}">
                  <a16:creationId xmlns:a16="http://schemas.microsoft.com/office/drawing/2014/main" xmlns="" id="{7329B5C1-FFC8-4F53-B079-7D73CD4B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0188" y="3995738"/>
              <a:ext cx="47625" cy="50800"/>
            </a:xfrm>
            <a:custGeom>
              <a:avLst/>
              <a:gdLst>
                <a:gd name="T0" fmla="*/ 2 w 30"/>
                <a:gd name="T1" fmla="*/ 0 h 32"/>
                <a:gd name="T2" fmla="*/ 0 w 30"/>
                <a:gd name="T3" fmla="*/ 16 h 32"/>
                <a:gd name="T4" fmla="*/ 7 w 30"/>
                <a:gd name="T5" fmla="*/ 32 h 32"/>
                <a:gd name="T6" fmla="*/ 26 w 30"/>
                <a:gd name="T7" fmla="*/ 23 h 32"/>
                <a:gd name="T8" fmla="*/ 30 w 30"/>
                <a:gd name="T9" fmla="*/ 12 h 32"/>
                <a:gd name="T10" fmla="*/ 2 w 30"/>
                <a:gd name="T11" fmla="*/ 0 h 32"/>
                <a:gd name="T12" fmla="*/ 2 w 30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" y="0"/>
                  </a:moveTo>
                  <a:lnTo>
                    <a:pt x="0" y="16"/>
                  </a:lnTo>
                  <a:lnTo>
                    <a:pt x="7" y="32"/>
                  </a:lnTo>
                  <a:lnTo>
                    <a:pt x="26" y="23"/>
                  </a:lnTo>
                  <a:lnTo>
                    <a:pt x="30" y="1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2" name="Freeform 24">
              <a:extLst>
                <a:ext uri="{FF2B5EF4-FFF2-40B4-BE49-F238E27FC236}">
                  <a16:creationId xmlns:a16="http://schemas.microsoft.com/office/drawing/2014/main" xmlns="" id="{71D5E95D-9AC5-4059-8C91-E8C3728F9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0350" y="4192588"/>
              <a:ext cx="39688" cy="47625"/>
            </a:xfrm>
            <a:custGeom>
              <a:avLst/>
              <a:gdLst>
                <a:gd name="T0" fmla="*/ 9 w 25"/>
                <a:gd name="T1" fmla="*/ 0 h 30"/>
                <a:gd name="T2" fmla="*/ 0 w 25"/>
                <a:gd name="T3" fmla="*/ 14 h 30"/>
                <a:gd name="T4" fmla="*/ 13 w 25"/>
                <a:gd name="T5" fmla="*/ 30 h 30"/>
                <a:gd name="T6" fmla="*/ 25 w 25"/>
                <a:gd name="T7" fmla="*/ 18 h 30"/>
                <a:gd name="T8" fmla="*/ 16 w 25"/>
                <a:gd name="T9" fmla="*/ 2 h 30"/>
                <a:gd name="T10" fmla="*/ 9 w 25"/>
                <a:gd name="T11" fmla="*/ 0 h 30"/>
                <a:gd name="T12" fmla="*/ 9 w 25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0">
                  <a:moveTo>
                    <a:pt x="9" y="0"/>
                  </a:moveTo>
                  <a:lnTo>
                    <a:pt x="0" y="14"/>
                  </a:lnTo>
                  <a:lnTo>
                    <a:pt x="13" y="30"/>
                  </a:lnTo>
                  <a:lnTo>
                    <a:pt x="25" y="18"/>
                  </a:lnTo>
                  <a:lnTo>
                    <a:pt x="16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3" name="Freeform 25">
              <a:extLst>
                <a:ext uri="{FF2B5EF4-FFF2-40B4-BE49-F238E27FC236}">
                  <a16:creationId xmlns:a16="http://schemas.microsoft.com/office/drawing/2014/main" xmlns="" id="{CC4049C3-E8E0-4E13-B6B2-919471878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4638" y="4297363"/>
              <a:ext cx="33338" cy="41275"/>
            </a:xfrm>
            <a:custGeom>
              <a:avLst/>
              <a:gdLst>
                <a:gd name="T0" fmla="*/ 0 w 21"/>
                <a:gd name="T1" fmla="*/ 14 h 26"/>
                <a:gd name="T2" fmla="*/ 7 w 21"/>
                <a:gd name="T3" fmla="*/ 26 h 26"/>
                <a:gd name="T4" fmla="*/ 18 w 21"/>
                <a:gd name="T5" fmla="*/ 23 h 26"/>
                <a:gd name="T6" fmla="*/ 21 w 21"/>
                <a:gd name="T7" fmla="*/ 3 h 26"/>
                <a:gd name="T8" fmla="*/ 7 w 21"/>
                <a:gd name="T9" fmla="*/ 0 h 26"/>
                <a:gd name="T10" fmla="*/ 0 w 21"/>
                <a:gd name="T11" fmla="*/ 14 h 26"/>
                <a:gd name="T12" fmla="*/ 0 w 21"/>
                <a:gd name="T13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6">
                  <a:moveTo>
                    <a:pt x="0" y="14"/>
                  </a:moveTo>
                  <a:lnTo>
                    <a:pt x="7" y="26"/>
                  </a:lnTo>
                  <a:lnTo>
                    <a:pt x="18" y="23"/>
                  </a:lnTo>
                  <a:lnTo>
                    <a:pt x="21" y="3"/>
                  </a:lnTo>
                  <a:lnTo>
                    <a:pt x="7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4" name="Freeform 26">
              <a:extLst>
                <a:ext uri="{FF2B5EF4-FFF2-40B4-BE49-F238E27FC236}">
                  <a16:creationId xmlns:a16="http://schemas.microsoft.com/office/drawing/2014/main" xmlns="" id="{B7DA5982-01BF-4330-AF80-6C0C798EE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3" y="4370388"/>
              <a:ext cx="57150" cy="55563"/>
            </a:xfrm>
            <a:custGeom>
              <a:avLst/>
              <a:gdLst>
                <a:gd name="T0" fmla="*/ 11 w 36"/>
                <a:gd name="T1" fmla="*/ 0 h 35"/>
                <a:gd name="T2" fmla="*/ 0 w 36"/>
                <a:gd name="T3" fmla="*/ 12 h 35"/>
                <a:gd name="T4" fmla="*/ 9 w 36"/>
                <a:gd name="T5" fmla="*/ 35 h 35"/>
                <a:gd name="T6" fmla="*/ 36 w 36"/>
                <a:gd name="T7" fmla="*/ 28 h 35"/>
                <a:gd name="T8" fmla="*/ 27 w 36"/>
                <a:gd name="T9" fmla="*/ 5 h 35"/>
                <a:gd name="T10" fmla="*/ 11 w 36"/>
                <a:gd name="T11" fmla="*/ 0 h 35"/>
                <a:gd name="T12" fmla="*/ 11 w 36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5">
                  <a:moveTo>
                    <a:pt x="11" y="0"/>
                  </a:moveTo>
                  <a:lnTo>
                    <a:pt x="0" y="12"/>
                  </a:lnTo>
                  <a:lnTo>
                    <a:pt x="9" y="35"/>
                  </a:lnTo>
                  <a:lnTo>
                    <a:pt x="36" y="28"/>
                  </a:lnTo>
                  <a:lnTo>
                    <a:pt x="27" y="5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5" name="Freeform 27">
              <a:extLst>
                <a:ext uri="{FF2B5EF4-FFF2-40B4-BE49-F238E27FC236}">
                  <a16:creationId xmlns:a16="http://schemas.microsoft.com/office/drawing/2014/main" xmlns="" id="{21291FE6-0B5F-479E-B0FB-4C0898465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1300" y="4524376"/>
              <a:ext cx="42863" cy="130175"/>
            </a:xfrm>
            <a:custGeom>
              <a:avLst/>
              <a:gdLst>
                <a:gd name="T0" fmla="*/ 14 w 27"/>
                <a:gd name="T1" fmla="*/ 0 h 82"/>
                <a:gd name="T2" fmla="*/ 0 w 27"/>
                <a:gd name="T3" fmla="*/ 13 h 82"/>
                <a:gd name="T4" fmla="*/ 2 w 27"/>
                <a:gd name="T5" fmla="*/ 39 h 82"/>
                <a:gd name="T6" fmla="*/ 2 w 27"/>
                <a:gd name="T7" fmla="*/ 67 h 82"/>
                <a:gd name="T8" fmla="*/ 2 w 27"/>
                <a:gd name="T9" fmla="*/ 82 h 82"/>
                <a:gd name="T10" fmla="*/ 16 w 27"/>
                <a:gd name="T11" fmla="*/ 82 h 82"/>
                <a:gd name="T12" fmla="*/ 27 w 27"/>
                <a:gd name="T13" fmla="*/ 50 h 82"/>
                <a:gd name="T14" fmla="*/ 25 w 27"/>
                <a:gd name="T15" fmla="*/ 18 h 82"/>
                <a:gd name="T16" fmla="*/ 14 w 27"/>
                <a:gd name="T17" fmla="*/ 0 h 82"/>
                <a:gd name="T18" fmla="*/ 14 w 27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82">
                  <a:moveTo>
                    <a:pt x="14" y="0"/>
                  </a:moveTo>
                  <a:lnTo>
                    <a:pt x="0" y="13"/>
                  </a:lnTo>
                  <a:lnTo>
                    <a:pt x="2" y="39"/>
                  </a:lnTo>
                  <a:lnTo>
                    <a:pt x="2" y="67"/>
                  </a:lnTo>
                  <a:lnTo>
                    <a:pt x="2" y="82"/>
                  </a:lnTo>
                  <a:lnTo>
                    <a:pt x="16" y="82"/>
                  </a:lnTo>
                  <a:lnTo>
                    <a:pt x="27" y="50"/>
                  </a:lnTo>
                  <a:lnTo>
                    <a:pt x="25" y="18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6" name="Freeform 28">
              <a:extLst>
                <a:ext uri="{FF2B5EF4-FFF2-40B4-BE49-F238E27FC236}">
                  <a16:creationId xmlns:a16="http://schemas.microsoft.com/office/drawing/2014/main" xmlns="" id="{C26D5310-AA91-4621-91F0-6FE48061C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4692651"/>
              <a:ext cx="66675" cy="184150"/>
            </a:xfrm>
            <a:custGeom>
              <a:avLst/>
              <a:gdLst>
                <a:gd name="T0" fmla="*/ 24 w 42"/>
                <a:gd name="T1" fmla="*/ 0 h 116"/>
                <a:gd name="T2" fmla="*/ 38 w 42"/>
                <a:gd name="T3" fmla="*/ 0 h 116"/>
                <a:gd name="T4" fmla="*/ 42 w 42"/>
                <a:gd name="T5" fmla="*/ 18 h 116"/>
                <a:gd name="T6" fmla="*/ 31 w 42"/>
                <a:gd name="T7" fmla="*/ 34 h 116"/>
                <a:gd name="T8" fmla="*/ 19 w 42"/>
                <a:gd name="T9" fmla="*/ 52 h 116"/>
                <a:gd name="T10" fmla="*/ 17 w 42"/>
                <a:gd name="T11" fmla="*/ 71 h 116"/>
                <a:gd name="T12" fmla="*/ 14 w 42"/>
                <a:gd name="T13" fmla="*/ 98 h 116"/>
                <a:gd name="T14" fmla="*/ 12 w 42"/>
                <a:gd name="T15" fmla="*/ 116 h 116"/>
                <a:gd name="T16" fmla="*/ 5 w 42"/>
                <a:gd name="T17" fmla="*/ 114 h 116"/>
                <a:gd name="T18" fmla="*/ 1 w 42"/>
                <a:gd name="T19" fmla="*/ 80 h 116"/>
                <a:gd name="T20" fmla="*/ 0 w 42"/>
                <a:gd name="T21" fmla="*/ 39 h 116"/>
                <a:gd name="T22" fmla="*/ 15 w 42"/>
                <a:gd name="T23" fmla="*/ 22 h 116"/>
                <a:gd name="T24" fmla="*/ 26 w 42"/>
                <a:gd name="T25" fmla="*/ 13 h 116"/>
                <a:gd name="T26" fmla="*/ 24 w 42"/>
                <a:gd name="T27" fmla="*/ 0 h 116"/>
                <a:gd name="T28" fmla="*/ 24 w 42"/>
                <a:gd name="T2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116">
                  <a:moveTo>
                    <a:pt x="24" y="0"/>
                  </a:moveTo>
                  <a:lnTo>
                    <a:pt x="38" y="0"/>
                  </a:lnTo>
                  <a:lnTo>
                    <a:pt x="42" y="18"/>
                  </a:lnTo>
                  <a:lnTo>
                    <a:pt x="31" y="34"/>
                  </a:lnTo>
                  <a:lnTo>
                    <a:pt x="19" y="52"/>
                  </a:lnTo>
                  <a:lnTo>
                    <a:pt x="17" y="71"/>
                  </a:lnTo>
                  <a:lnTo>
                    <a:pt x="14" y="98"/>
                  </a:lnTo>
                  <a:lnTo>
                    <a:pt x="12" y="116"/>
                  </a:lnTo>
                  <a:lnTo>
                    <a:pt x="5" y="114"/>
                  </a:lnTo>
                  <a:lnTo>
                    <a:pt x="1" y="80"/>
                  </a:lnTo>
                  <a:lnTo>
                    <a:pt x="0" y="39"/>
                  </a:lnTo>
                  <a:lnTo>
                    <a:pt x="15" y="22"/>
                  </a:lnTo>
                  <a:lnTo>
                    <a:pt x="26" y="13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7" name="Freeform 29">
              <a:extLst>
                <a:ext uri="{FF2B5EF4-FFF2-40B4-BE49-F238E27FC236}">
                  <a16:creationId xmlns:a16="http://schemas.microsoft.com/office/drawing/2014/main" xmlns="" id="{7F1896A6-13DF-4F6F-99E1-3CEF7D913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6363" y="4914901"/>
              <a:ext cx="47625" cy="127000"/>
            </a:xfrm>
            <a:custGeom>
              <a:avLst/>
              <a:gdLst>
                <a:gd name="T0" fmla="*/ 11 w 30"/>
                <a:gd name="T1" fmla="*/ 80 h 80"/>
                <a:gd name="T2" fmla="*/ 18 w 30"/>
                <a:gd name="T3" fmla="*/ 77 h 80"/>
                <a:gd name="T4" fmla="*/ 21 w 30"/>
                <a:gd name="T5" fmla="*/ 29 h 80"/>
                <a:gd name="T6" fmla="*/ 28 w 30"/>
                <a:gd name="T7" fmla="*/ 18 h 80"/>
                <a:gd name="T8" fmla="*/ 30 w 30"/>
                <a:gd name="T9" fmla="*/ 6 h 80"/>
                <a:gd name="T10" fmla="*/ 21 w 30"/>
                <a:gd name="T11" fmla="*/ 0 h 80"/>
                <a:gd name="T12" fmla="*/ 9 w 30"/>
                <a:gd name="T13" fmla="*/ 7 h 80"/>
                <a:gd name="T14" fmla="*/ 0 w 30"/>
                <a:gd name="T15" fmla="*/ 13 h 80"/>
                <a:gd name="T16" fmla="*/ 7 w 30"/>
                <a:gd name="T17" fmla="*/ 34 h 80"/>
                <a:gd name="T18" fmla="*/ 5 w 30"/>
                <a:gd name="T19" fmla="*/ 61 h 80"/>
                <a:gd name="T20" fmla="*/ 11 w 30"/>
                <a:gd name="T21" fmla="*/ 80 h 80"/>
                <a:gd name="T22" fmla="*/ 11 w 30"/>
                <a:gd name="T2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80">
                  <a:moveTo>
                    <a:pt x="11" y="80"/>
                  </a:moveTo>
                  <a:lnTo>
                    <a:pt x="18" y="77"/>
                  </a:lnTo>
                  <a:lnTo>
                    <a:pt x="21" y="29"/>
                  </a:lnTo>
                  <a:lnTo>
                    <a:pt x="28" y="18"/>
                  </a:lnTo>
                  <a:lnTo>
                    <a:pt x="30" y="6"/>
                  </a:lnTo>
                  <a:lnTo>
                    <a:pt x="21" y="0"/>
                  </a:lnTo>
                  <a:lnTo>
                    <a:pt x="9" y="7"/>
                  </a:lnTo>
                  <a:lnTo>
                    <a:pt x="0" y="13"/>
                  </a:lnTo>
                  <a:lnTo>
                    <a:pt x="7" y="34"/>
                  </a:lnTo>
                  <a:lnTo>
                    <a:pt x="5" y="61"/>
                  </a:lnTo>
                  <a:lnTo>
                    <a:pt x="11" y="80"/>
                  </a:lnTo>
                  <a:lnTo>
                    <a:pt x="11" y="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8" name="Freeform 30">
              <a:extLst>
                <a:ext uri="{FF2B5EF4-FFF2-40B4-BE49-F238E27FC236}">
                  <a16:creationId xmlns:a16="http://schemas.microsoft.com/office/drawing/2014/main" xmlns="" id="{CBC01CBC-12C4-4D35-B427-C767D9C04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4788" y="4932363"/>
              <a:ext cx="28575" cy="47625"/>
            </a:xfrm>
            <a:custGeom>
              <a:avLst/>
              <a:gdLst>
                <a:gd name="T0" fmla="*/ 0 w 18"/>
                <a:gd name="T1" fmla="*/ 20 h 30"/>
                <a:gd name="T2" fmla="*/ 4 w 18"/>
                <a:gd name="T3" fmla="*/ 30 h 30"/>
                <a:gd name="T4" fmla="*/ 18 w 18"/>
                <a:gd name="T5" fmla="*/ 25 h 30"/>
                <a:gd name="T6" fmla="*/ 14 w 18"/>
                <a:gd name="T7" fmla="*/ 11 h 30"/>
                <a:gd name="T8" fmla="*/ 7 w 18"/>
                <a:gd name="T9" fmla="*/ 0 h 30"/>
                <a:gd name="T10" fmla="*/ 0 w 18"/>
                <a:gd name="T11" fmla="*/ 9 h 30"/>
                <a:gd name="T12" fmla="*/ 0 w 18"/>
                <a:gd name="T13" fmla="*/ 20 h 30"/>
                <a:gd name="T14" fmla="*/ 0 w 18"/>
                <a:gd name="T15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0">
                  <a:moveTo>
                    <a:pt x="0" y="20"/>
                  </a:moveTo>
                  <a:lnTo>
                    <a:pt x="4" y="30"/>
                  </a:lnTo>
                  <a:lnTo>
                    <a:pt x="18" y="25"/>
                  </a:lnTo>
                  <a:lnTo>
                    <a:pt x="14" y="11"/>
                  </a:lnTo>
                  <a:lnTo>
                    <a:pt x="7" y="0"/>
                  </a:lnTo>
                  <a:lnTo>
                    <a:pt x="0" y="9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89" name="Freeform 31">
              <a:extLst>
                <a:ext uri="{FF2B5EF4-FFF2-40B4-BE49-F238E27FC236}">
                  <a16:creationId xmlns:a16="http://schemas.microsoft.com/office/drawing/2014/main" xmlns="" id="{73910509-1BC5-4DCD-B2AC-7C3144600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6163" y="2724151"/>
              <a:ext cx="73025" cy="127000"/>
            </a:xfrm>
            <a:custGeom>
              <a:avLst/>
              <a:gdLst>
                <a:gd name="T0" fmla="*/ 10 w 46"/>
                <a:gd name="T1" fmla="*/ 0 h 80"/>
                <a:gd name="T2" fmla="*/ 0 w 46"/>
                <a:gd name="T3" fmla="*/ 34 h 80"/>
                <a:gd name="T4" fmla="*/ 40 w 46"/>
                <a:gd name="T5" fmla="*/ 80 h 80"/>
                <a:gd name="T6" fmla="*/ 46 w 46"/>
                <a:gd name="T7" fmla="*/ 13 h 80"/>
                <a:gd name="T8" fmla="*/ 23 w 46"/>
                <a:gd name="T9" fmla="*/ 4 h 80"/>
                <a:gd name="T10" fmla="*/ 10 w 46"/>
                <a:gd name="T11" fmla="*/ 0 h 80"/>
                <a:gd name="T12" fmla="*/ 10 w 46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80">
                  <a:moveTo>
                    <a:pt x="10" y="0"/>
                  </a:moveTo>
                  <a:lnTo>
                    <a:pt x="0" y="34"/>
                  </a:lnTo>
                  <a:lnTo>
                    <a:pt x="40" y="80"/>
                  </a:lnTo>
                  <a:lnTo>
                    <a:pt x="46" y="13"/>
                  </a:lnTo>
                  <a:lnTo>
                    <a:pt x="23" y="4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0" name="Freeform 32">
              <a:extLst>
                <a:ext uri="{FF2B5EF4-FFF2-40B4-BE49-F238E27FC236}">
                  <a16:creationId xmlns:a16="http://schemas.microsoft.com/office/drawing/2014/main" xmlns="" id="{0AF1F6F0-1053-406A-92E6-A9A4D13BA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9075" y="2906713"/>
              <a:ext cx="109538" cy="47625"/>
            </a:xfrm>
            <a:custGeom>
              <a:avLst/>
              <a:gdLst>
                <a:gd name="T0" fmla="*/ 0 w 69"/>
                <a:gd name="T1" fmla="*/ 7 h 30"/>
                <a:gd name="T2" fmla="*/ 12 w 69"/>
                <a:gd name="T3" fmla="*/ 23 h 30"/>
                <a:gd name="T4" fmla="*/ 53 w 69"/>
                <a:gd name="T5" fmla="*/ 30 h 30"/>
                <a:gd name="T6" fmla="*/ 69 w 69"/>
                <a:gd name="T7" fmla="*/ 22 h 30"/>
                <a:gd name="T8" fmla="*/ 58 w 69"/>
                <a:gd name="T9" fmla="*/ 4 h 30"/>
                <a:gd name="T10" fmla="*/ 28 w 69"/>
                <a:gd name="T11" fmla="*/ 0 h 30"/>
                <a:gd name="T12" fmla="*/ 0 w 69"/>
                <a:gd name="T13" fmla="*/ 7 h 30"/>
                <a:gd name="T14" fmla="*/ 0 w 69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0">
                  <a:moveTo>
                    <a:pt x="0" y="7"/>
                  </a:moveTo>
                  <a:lnTo>
                    <a:pt x="12" y="23"/>
                  </a:lnTo>
                  <a:lnTo>
                    <a:pt x="53" y="30"/>
                  </a:lnTo>
                  <a:lnTo>
                    <a:pt x="69" y="22"/>
                  </a:lnTo>
                  <a:lnTo>
                    <a:pt x="58" y="4"/>
                  </a:lnTo>
                  <a:lnTo>
                    <a:pt x="2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1" name="Freeform 33">
              <a:extLst>
                <a:ext uri="{FF2B5EF4-FFF2-40B4-BE49-F238E27FC236}">
                  <a16:creationId xmlns:a16="http://schemas.microsoft.com/office/drawing/2014/main" xmlns="" id="{5A087BB9-F583-4317-81D1-70D093EC0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2406651"/>
              <a:ext cx="847725" cy="1089025"/>
            </a:xfrm>
            <a:custGeom>
              <a:avLst/>
              <a:gdLst>
                <a:gd name="T0" fmla="*/ 265 w 534"/>
                <a:gd name="T1" fmla="*/ 670 h 686"/>
                <a:gd name="T2" fmla="*/ 304 w 534"/>
                <a:gd name="T3" fmla="*/ 650 h 686"/>
                <a:gd name="T4" fmla="*/ 338 w 534"/>
                <a:gd name="T5" fmla="*/ 590 h 686"/>
                <a:gd name="T6" fmla="*/ 398 w 534"/>
                <a:gd name="T7" fmla="*/ 562 h 686"/>
                <a:gd name="T8" fmla="*/ 396 w 534"/>
                <a:gd name="T9" fmla="*/ 609 h 686"/>
                <a:gd name="T10" fmla="*/ 433 w 534"/>
                <a:gd name="T11" fmla="*/ 524 h 686"/>
                <a:gd name="T12" fmla="*/ 481 w 534"/>
                <a:gd name="T13" fmla="*/ 485 h 686"/>
                <a:gd name="T14" fmla="*/ 440 w 534"/>
                <a:gd name="T15" fmla="*/ 493 h 686"/>
                <a:gd name="T16" fmla="*/ 414 w 534"/>
                <a:gd name="T17" fmla="*/ 379 h 686"/>
                <a:gd name="T18" fmla="*/ 403 w 534"/>
                <a:gd name="T19" fmla="*/ 280 h 686"/>
                <a:gd name="T20" fmla="*/ 456 w 534"/>
                <a:gd name="T21" fmla="*/ 230 h 686"/>
                <a:gd name="T22" fmla="*/ 506 w 534"/>
                <a:gd name="T23" fmla="*/ 257 h 686"/>
                <a:gd name="T24" fmla="*/ 534 w 534"/>
                <a:gd name="T25" fmla="*/ 232 h 686"/>
                <a:gd name="T26" fmla="*/ 522 w 534"/>
                <a:gd name="T27" fmla="*/ 161 h 686"/>
                <a:gd name="T28" fmla="*/ 493 w 534"/>
                <a:gd name="T29" fmla="*/ 145 h 686"/>
                <a:gd name="T30" fmla="*/ 488 w 534"/>
                <a:gd name="T31" fmla="*/ 119 h 686"/>
                <a:gd name="T32" fmla="*/ 444 w 534"/>
                <a:gd name="T33" fmla="*/ 105 h 686"/>
                <a:gd name="T34" fmla="*/ 442 w 534"/>
                <a:gd name="T35" fmla="*/ 105 h 686"/>
                <a:gd name="T36" fmla="*/ 401 w 534"/>
                <a:gd name="T37" fmla="*/ 55 h 686"/>
                <a:gd name="T38" fmla="*/ 400 w 534"/>
                <a:gd name="T39" fmla="*/ 55 h 686"/>
                <a:gd name="T40" fmla="*/ 336 w 534"/>
                <a:gd name="T41" fmla="*/ 28 h 686"/>
                <a:gd name="T42" fmla="*/ 334 w 534"/>
                <a:gd name="T43" fmla="*/ 28 h 686"/>
                <a:gd name="T44" fmla="*/ 274 w 534"/>
                <a:gd name="T45" fmla="*/ 53 h 686"/>
                <a:gd name="T46" fmla="*/ 272 w 534"/>
                <a:gd name="T47" fmla="*/ 53 h 686"/>
                <a:gd name="T48" fmla="*/ 207 w 534"/>
                <a:gd name="T49" fmla="*/ 58 h 686"/>
                <a:gd name="T50" fmla="*/ 203 w 534"/>
                <a:gd name="T51" fmla="*/ 58 h 686"/>
                <a:gd name="T52" fmla="*/ 166 w 534"/>
                <a:gd name="T53" fmla="*/ 27 h 686"/>
                <a:gd name="T54" fmla="*/ 181 w 534"/>
                <a:gd name="T55" fmla="*/ 57 h 686"/>
                <a:gd name="T56" fmla="*/ 163 w 534"/>
                <a:gd name="T57" fmla="*/ 81 h 686"/>
                <a:gd name="T58" fmla="*/ 163 w 534"/>
                <a:gd name="T59" fmla="*/ 81 h 686"/>
                <a:gd name="T60" fmla="*/ 96 w 534"/>
                <a:gd name="T61" fmla="*/ 133 h 686"/>
                <a:gd name="T62" fmla="*/ 115 w 534"/>
                <a:gd name="T63" fmla="*/ 158 h 686"/>
                <a:gd name="T64" fmla="*/ 96 w 534"/>
                <a:gd name="T65" fmla="*/ 177 h 686"/>
                <a:gd name="T66" fmla="*/ 112 w 534"/>
                <a:gd name="T67" fmla="*/ 198 h 686"/>
                <a:gd name="T68" fmla="*/ 112 w 534"/>
                <a:gd name="T69" fmla="*/ 225 h 686"/>
                <a:gd name="T70" fmla="*/ 136 w 534"/>
                <a:gd name="T71" fmla="*/ 248 h 686"/>
                <a:gd name="T72" fmla="*/ 133 w 534"/>
                <a:gd name="T73" fmla="*/ 291 h 686"/>
                <a:gd name="T74" fmla="*/ 133 w 534"/>
                <a:gd name="T75" fmla="*/ 292 h 686"/>
                <a:gd name="T76" fmla="*/ 110 w 534"/>
                <a:gd name="T77" fmla="*/ 317 h 686"/>
                <a:gd name="T78" fmla="*/ 73 w 534"/>
                <a:gd name="T79" fmla="*/ 321 h 686"/>
                <a:gd name="T80" fmla="*/ 50 w 534"/>
                <a:gd name="T81" fmla="*/ 390 h 686"/>
                <a:gd name="T82" fmla="*/ 48 w 534"/>
                <a:gd name="T83" fmla="*/ 392 h 686"/>
                <a:gd name="T84" fmla="*/ 0 w 534"/>
                <a:gd name="T85" fmla="*/ 454 h 686"/>
                <a:gd name="T86" fmla="*/ 90 w 534"/>
                <a:gd name="T87" fmla="*/ 563 h 686"/>
                <a:gd name="T88" fmla="*/ 92 w 534"/>
                <a:gd name="T89" fmla="*/ 563 h 686"/>
                <a:gd name="T90" fmla="*/ 159 w 534"/>
                <a:gd name="T91" fmla="*/ 586 h 686"/>
                <a:gd name="T92" fmla="*/ 166 w 534"/>
                <a:gd name="T93" fmla="*/ 624 h 686"/>
                <a:gd name="T94" fmla="*/ 166 w 534"/>
                <a:gd name="T95" fmla="*/ 624 h 686"/>
                <a:gd name="T96" fmla="*/ 163 w 534"/>
                <a:gd name="T97" fmla="*/ 677 h 686"/>
                <a:gd name="T98" fmla="*/ 188 w 534"/>
                <a:gd name="T99" fmla="*/ 657 h 686"/>
                <a:gd name="T100" fmla="*/ 223 w 534"/>
                <a:gd name="T101" fmla="*/ 657 h 686"/>
                <a:gd name="T102" fmla="*/ 225 w 534"/>
                <a:gd name="T103" fmla="*/ 657 h 686"/>
                <a:gd name="T104" fmla="*/ 241 w 534"/>
                <a:gd name="T105" fmla="*/ 686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4" h="686">
                  <a:moveTo>
                    <a:pt x="241" y="686"/>
                  </a:moveTo>
                  <a:lnTo>
                    <a:pt x="265" y="670"/>
                  </a:lnTo>
                  <a:lnTo>
                    <a:pt x="281" y="656"/>
                  </a:lnTo>
                  <a:lnTo>
                    <a:pt x="304" y="650"/>
                  </a:lnTo>
                  <a:lnTo>
                    <a:pt x="297" y="604"/>
                  </a:lnTo>
                  <a:lnTo>
                    <a:pt x="338" y="590"/>
                  </a:lnTo>
                  <a:lnTo>
                    <a:pt x="370" y="563"/>
                  </a:lnTo>
                  <a:lnTo>
                    <a:pt x="398" y="562"/>
                  </a:lnTo>
                  <a:lnTo>
                    <a:pt x="377" y="592"/>
                  </a:lnTo>
                  <a:lnTo>
                    <a:pt x="396" y="609"/>
                  </a:lnTo>
                  <a:lnTo>
                    <a:pt x="426" y="576"/>
                  </a:lnTo>
                  <a:lnTo>
                    <a:pt x="433" y="524"/>
                  </a:lnTo>
                  <a:lnTo>
                    <a:pt x="460" y="514"/>
                  </a:lnTo>
                  <a:lnTo>
                    <a:pt x="481" y="485"/>
                  </a:lnTo>
                  <a:lnTo>
                    <a:pt x="460" y="470"/>
                  </a:lnTo>
                  <a:lnTo>
                    <a:pt x="440" y="493"/>
                  </a:lnTo>
                  <a:lnTo>
                    <a:pt x="421" y="473"/>
                  </a:lnTo>
                  <a:lnTo>
                    <a:pt x="414" y="379"/>
                  </a:lnTo>
                  <a:lnTo>
                    <a:pt x="396" y="322"/>
                  </a:lnTo>
                  <a:lnTo>
                    <a:pt x="403" y="280"/>
                  </a:lnTo>
                  <a:lnTo>
                    <a:pt x="437" y="232"/>
                  </a:lnTo>
                  <a:lnTo>
                    <a:pt x="456" y="230"/>
                  </a:lnTo>
                  <a:lnTo>
                    <a:pt x="465" y="202"/>
                  </a:lnTo>
                  <a:lnTo>
                    <a:pt x="506" y="257"/>
                  </a:lnTo>
                  <a:lnTo>
                    <a:pt x="532" y="253"/>
                  </a:lnTo>
                  <a:lnTo>
                    <a:pt x="534" y="232"/>
                  </a:lnTo>
                  <a:lnTo>
                    <a:pt x="529" y="191"/>
                  </a:lnTo>
                  <a:lnTo>
                    <a:pt x="522" y="161"/>
                  </a:lnTo>
                  <a:lnTo>
                    <a:pt x="495" y="147"/>
                  </a:lnTo>
                  <a:lnTo>
                    <a:pt x="493" y="145"/>
                  </a:lnTo>
                  <a:lnTo>
                    <a:pt x="493" y="145"/>
                  </a:lnTo>
                  <a:lnTo>
                    <a:pt x="488" y="119"/>
                  </a:lnTo>
                  <a:lnTo>
                    <a:pt x="470" y="103"/>
                  </a:lnTo>
                  <a:lnTo>
                    <a:pt x="444" y="105"/>
                  </a:lnTo>
                  <a:lnTo>
                    <a:pt x="442" y="105"/>
                  </a:lnTo>
                  <a:lnTo>
                    <a:pt x="442" y="105"/>
                  </a:lnTo>
                  <a:lnTo>
                    <a:pt x="424" y="60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0" y="55"/>
                  </a:lnTo>
                  <a:lnTo>
                    <a:pt x="363" y="0"/>
                  </a:lnTo>
                  <a:lnTo>
                    <a:pt x="336" y="28"/>
                  </a:lnTo>
                  <a:lnTo>
                    <a:pt x="336" y="28"/>
                  </a:lnTo>
                  <a:lnTo>
                    <a:pt x="334" y="28"/>
                  </a:lnTo>
                  <a:lnTo>
                    <a:pt x="297" y="30"/>
                  </a:lnTo>
                  <a:lnTo>
                    <a:pt x="274" y="53"/>
                  </a:lnTo>
                  <a:lnTo>
                    <a:pt x="272" y="53"/>
                  </a:lnTo>
                  <a:lnTo>
                    <a:pt x="272" y="53"/>
                  </a:lnTo>
                  <a:lnTo>
                    <a:pt x="241" y="43"/>
                  </a:lnTo>
                  <a:lnTo>
                    <a:pt x="207" y="58"/>
                  </a:lnTo>
                  <a:lnTo>
                    <a:pt x="205" y="60"/>
                  </a:lnTo>
                  <a:lnTo>
                    <a:pt x="203" y="58"/>
                  </a:lnTo>
                  <a:lnTo>
                    <a:pt x="188" y="30"/>
                  </a:lnTo>
                  <a:lnTo>
                    <a:pt x="166" y="27"/>
                  </a:lnTo>
                  <a:lnTo>
                    <a:pt x="181" y="55"/>
                  </a:lnTo>
                  <a:lnTo>
                    <a:pt x="181" y="57"/>
                  </a:lnTo>
                  <a:lnTo>
                    <a:pt x="181" y="57"/>
                  </a:lnTo>
                  <a:lnTo>
                    <a:pt x="163" y="81"/>
                  </a:lnTo>
                  <a:lnTo>
                    <a:pt x="163" y="81"/>
                  </a:lnTo>
                  <a:lnTo>
                    <a:pt x="163" y="81"/>
                  </a:lnTo>
                  <a:lnTo>
                    <a:pt x="142" y="90"/>
                  </a:lnTo>
                  <a:lnTo>
                    <a:pt x="96" y="133"/>
                  </a:lnTo>
                  <a:lnTo>
                    <a:pt x="115" y="158"/>
                  </a:lnTo>
                  <a:lnTo>
                    <a:pt x="115" y="158"/>
                  </a:lnTo>
                  <a:lnTo>
                    <a:pt x="115" y="159"/>
                  </a:lnTo>
                  <a:lnTo>
                    <a:pt x="96" y="177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225"/>
                  </a:lnTo>
                  <a:lnTo>
                    <a:pt x="136" y="246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3" y="291"/>
                  </a:lnTo>
                  <a:lnTo>
                    <a:pt x="133" y="292"/>
                  </a:lnTo>
                  <a:lnTo>
                    <a:pt x="133" y="292"/>
                  </a:lnTo>
                  <a:lnTo>
                    <a:pt x="112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73" y="321"/>
                  </a:lnTo>
                  <a:lnTo>
                    <a:pt x="34" y="358"/>
                  </a:lnTo>
                  <a:lnTo>
                    <a:pt x="50" y="390"/>
                  </a:lnTo>
                  <a:lnTo>
                    <a:pt x="50" y="390"/>
                  </a:lnTo>
                  <a:lnTo>
                    <a:pt x="48" y="392"/>
                  </a:lnTo>
                  <a:lnTo>
                    <a:pt x="6" y="422"/>
                  </a:lnTo>
                  <a:lnTo>
                    <a:pt x="0" y="454"/>
                  </a:lnTo>
                  <a:lnTo>
                    <a:pt x="62" y="583"/>
                  </a:lnTo>
                  <a:lnTo>
                    <a:pt x="90" y="563"/>
                  </a:lnTo>
                  <a:lnTo>
                    <a:pt x="92" y="563"/>
                  </a:lnTo>
                  <a:lnTo>
                    <a:pt x="92" y="563"/>
                  </a:lnTo>
                  <a:lnTo>
                    <a:pt x="158" y="585"/>
                  </a:lnTo>
                  <a:lnTo>
                    <a:pt x="159" y="586"/>
                  </a:lnTo>
                  <a:lnTo>
                    <a:pt x="159" y="586"/>
                  </a:lnTo>
                  <a:lnTo>
                    <a:pt x="166" y="624"/>
                  </a:lnTo>
                  <a:lnTo>
                    <a:pt x="166" y="624"/>
                  </a:lnTo>
                  <a:lnTo>
                    <a:pt x="166" y="624"/>
                  </a:lnTo>
                  <a:lnTo>
                    <a:pt x="150" y="652"/>
                  </a:lnTo>
                  <a:lnTo>
                    <a:pt x="163" y="677"/>
                  </a:lnTo>
                  <a:lnTo>
                    <a:pt x="188" y="657"/>
                  </a:lnTo>
                  <a:lnTo>
                    <a:pt x="188" y="657"/>
                  </a:lnTo>
                  <a:lnTo>
                    <a:pt x="189" y="657"/>
                  </a:lnTo>
                  <a:lnTo>
                    <a:pt x="223" y="657"/>
                  </a:lnTo>
                  <a:lnTo>
                    <a:pt x="223" y="657"/>
                  </a:lnTo>
                  <a:lnTo>
                    <a:pt x="225" y="657"/>
                  </a:lnTo>
                  <a:lnTo>
                    <a:pt x="241" y="686"/>
                  </a:lnTo>
                  <a:lnTo>
                    <a:pt x="241" y="6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2" name="Freeform 34">
              <a:extLst>
                <a:ext uri="{FF2B5EF4-FFF2-40B4-BE49-F238E27FC236}">
                  <a16:creationId xmlns:a16="http://schemas.microsoft.com/office/drawing/2014/main" xmlns="" id="{38E8D355-0BE4-4E5E-84F8-3534CBD9C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4000" y="4929188"/>
              <a:ext cx="457200" cy="827088"/>
            </a:xfrm>
            <a:custGeom>
              <a:avLst/>
              <a:gdLst>
                <a:gd name="T0" fmla="*/ 85 w 288"/>
                <a:gd name="T1" fmla="*/ 220 h 521"/>
                <a:gd name="T2" fmla="*/ 82 w 288"/>
                <a:gd name="T3" fmla="*/ 326 h 521"/>
                <a:gd name="T4" fmla="*/ 101 w 288"/>
                <a:gd name="T5" fmla="*/ 360 h 521"/>
                <a:gd name="T6" fmla="*/ 25 w 288"/>
                <a:gd name="T7" fmla="*/ 367 h 521"/>
                <a:gd name="T8" fmla="*/ 0 w 288"/>
                <a:gd name="T9" fmla="*/ 422 h 521"/>
                <a:gd name="T10" fmla="*/ 71 w 288"/>
                <a:gd name="T11" fmla="*/ 493 h 521"/>
                <a:gd name="T12" fmla="*/ 73 w 288"/>
                <a:gd name="T13" fmla="*/ 521 h 521"/>
                <a:gd name="T14" fmla="*/ 112 w 288"/>
                <a:gd name="T15" fmla="*/ 484 h 521"/>
                <a:gd name="T16" fmla="*/ 179 w 288"/>
                <a:gd name="T17" fmla="*/ 484 h 521"/>
                <a:gd name="T18" fmla="*/ 226 w 288"/>
                <a:gd name="T19" fmla="*/ 445 h 521"/>
                <a:gd name="T20" fmla="*/ 255 w 288"/>
                <a:gd name="T21" fmla="*/ 388 h 521"/>
                <a:gd name="T22" fmla="*/ 269 w 288"/>
                <a:gd name="T23" fmla="*/ 231 h 521"/>
                <a:gd name="T24" fmla="*/ 288 w 288"/>
                <a:gd name="T25" fmla="*/ 149 h 521"/>
                <a:gd name="T26" fmla="*/ 274 w 288"/>
                <a:gd name="T27" fmla="*/ 52 h 521"/>
                <a:gd name="T28" fmla="*/ 257 w 288"/>
                <a:gd name="T29" fmla="*/ 46 h 521"/>
                <a:gd name="T30" fmla="*/ 255 w 288"/>
                <a:gd name="T31" fmla="*/ 46 h 521"/>
                <a:gd name="T32" fmla="*/ 255 w 288"/>
                <a:gd name="T33" fmla="*/ 46 h 521"/>
                <a:gd name="T34" fmla="*/ 249 w 288"/>
                <a:gd name="T35" fmla="*/ 23 h 521"/>
                <a:gd name="T36" fmla="*/ 219 w 288"/>
                <a:gd name="T37" fmla="*/ 0 h 521"/>
                <a:gd name="T38" fmla="*/ 184 w 288"/>
                <a:gd name="T39" fmla="*/ 27 h 521"/>
                <a:gd name="T40" fmla="*/ 203 w 288"/>
                <a:gd name="T41" fmla="*/ 50 h 521"/>
                <a:gd name="T42" fmla="*/ 237 w 288"/>
                <a:gd name="T43" fmla="*/ 52 h 521"/>
                <a:gd name="T44" fmla="*/ 239 w 288"/>
                <a:gd name="T45" fmla="*/ 52 h 521"/>
                <a:gd name="T46" fmla="*/ 239 w 288"/>
                <a:gd name="T47" fmla="*/ 53 h 521"/>
                <a:gd name="T48" fmla="*/ 232 w 288"/>
                <a:gd name="T49" fmla="*/ 107 h 521"/>
                <a:gd name="T50" fmla="*/ 232 w 288"/>
                <a:gd name="T51" fmla="*/ 108 h 521"/>
                <a:gd name="T52" fmla="*/ 230 w 288"/>
                <a:gd name="T53" fmla="*/ 108 h 521"/>
                <a:gd name="T54" fmla="*/ 207 w 288"/>
                <a:gd name="T55" fmla="*/ 108 h 521"/>
                <a:gd name="T56" fmla="*/ 211 w 288"/>
                <a:gd name="T57" fmla="*/ 142 h 521"/>
                <a:gd name="T58" fmla="*/ 211 w 288"/>
                <a:gd name="T59" fmla="*/ 142 h 521"/>
                <a:gd name="T60" fmla="*/ 209 w 288"/>
                <a:gd name="T61" fmla="*/ 144 h 521"/>
                <a:gd name="T62" fmla="*/ 175 w 288"/>
                <a:gd name="T63" fmla="*/ 167 h 521"/>
                <a:gd name="T64" fmla="*/ 175 w 288"/>
                <a:gd name="T65" fmla="*/ 167 h 521"/>
                <a:gd name="T66" fmla="*/ 173 w 288"/>
                <a:gd name="T67" fmla="*/ 167 h 521"/>
                <a:gd name="T68" fmla="*/ 119 w 288"/>
                <a:gd name="T69" fmla="*/ 170 h 521"/>
                <a:gd name="T70" fmla="*/ 105 w 288"/>
                <a:gd name="T71" fmla="*/ 188 h 521"/>
                <a:gd name="T72" fmla="*/ 115 w 288"/>
                <a:gd name="T73" fmla="*/ 211 h 521"/>
                <a:gd name="T74" fmla="*/ 117 w 288"/>
                <a:gd name="T75" fmla="*/ 213 h 521"/>
                <a:gd name="T76" fmla="*/ 113 w 288"/>
                <a:gd name="T77" fmla="*/ 213 h 521"/>
                <a:gd name="T78" fmla="*/ 85 w 288"/>
                <a:gd name="T79" fmla="*/ 220 h 521"/>
                <a:gd name="T80" fmla="*/ 85 w 288"/>
                <a:gd name="T81" fmla="*/ 22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8" h="521">
                  <a:moveTo>
                    <a:pt x="85" y="220"/>
                  </a:moveTo>
                  <a:lnTo>
                    <a:pt x="82" y="326"/>
                  </a:lnTo>
                  <a:lnTo>
                    <a:pt x="101" y="360"/>
                  </a:lnTo>
                  <a:lnTo>
                    <a:pt x="25" y="367"/>
                  </a:lnTo>
                  <a:lnTo>
                    <a:pt x="0" y="422"/>
                  </a:lnTo>
                  <a:lnTo>
                    <a:pt x="71" y="493"/>
                  </a:lnTo>
                  <a:lnTo>
                    <a:pt x="73" y="521"/>
                  </a:lnTo>
                  <a:lnTo>
                    <a:pt x="112" y="484"/>
                  </a:lnTo>
                  <a:lnTo>
                    <a:pt x="179" y="484"/>
                  </a:lnTo>
                  <a:lnTo>
                    <a:pt x="226" y="445"/>
                  </a:lnTo>
                  <a:lnTo>
                    <a:pt x="255" y="388"/>
                  </a:lnTo>
                  <a:lnTo>
                    <a:pt x="269" y="231"/>
                  </a:lnTo>
                  <a:lnTo>
                    <a:pt x="288" y="149"/>
                  </a:lnTo>
                  <a:lnTo>
                    <a:pt x="274" y="52"/>
                  </a:lnTo>
                  <a:lnTo>
                    <a:pt x="257" y="46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49" y="23"/>
                  </a:lnTo>
                  <a:lnTo>
                    <a:pt x="219" y="0"/>
                  </a:lnTo>
                  <a:lnTo>
                    <a:pt x="184" y="27"/>
                  </a:lnTo>
                  <a:lnTo>
                    <a:pt x="203" y="50"/>
                  </a:lnTo>
                  <a:lnTo>
                    <a:pt x="237" y="52"/>
                  </a:lnTo>
                  <a:lnTo>
                    <a:pt x="239" y="52"/>
                  </a:lnTo>
                  <a:lnTo>
                    <a:pt x="239" y="53"/>
                  </a:lnTo>
                  <a:lnTo>
                    <a:pt x="232" y="107"/>
                  </a:lnTo>
                  <a:lnTo>
                    <a:pt x="232" y="108"/>
                  </a:lnTo>
                  <a:lnTo>
                    <a:pt x="230" y="108"/>
                  </a:lnTo>
                  <a:lnTo>
                    <a:pt x="207" y="108"/>
                  </a:lnTo>
                  <a:lnTo>
                    <a:pt x="211" y="142"/>
                  </a:lnTo>
                  <a:lnTo>
                    <a:pt x="211" y="142"/>
                  </a:lnTo>
                  <a:lnTo>
                    <a:pt x="209" y="144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3" y="167"/>
                  </a:lnTo>
                  <a:lnTo>
                    <a:pt x="119" y="170"/>
                  </a:lnTo>
                  <a:lnTo>
                    <a:pt x="105" y="188"/>
                  </a:lnTo>
                  <a:lnTo>
                    <a:pt x="115" y="211"/>
                  </a:lnTo>
                  <a:lnTo>
                    <a:pt x="117" y="213"/>
                  </a:lnTo>
                  <a:lnTo>
                    <a:pt x="113" y="213"/>
                  </a:lnTo>
                  <a:lnTo>
                    <a:pt x="85" y="220"/>
                  </a:lnTo>
                  <a:lnTo>
                    <a:pt x="85" y="2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3" name="Freeform 35">
              <a:extLst>
                <a:ext uri="{FF2B5EF4-FFF2-40B4-BE49-F238E27FC236}">
                  <a16:creationId xmlns:a16="http://schemas.microsoft.com/office/drawing/2014/main" xmlns="" id="{9CD730B3-921A-4516-BEE0-52AF90285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3" y="3306763"/>
              <a:ext cx="1104900" cy="1965325"/>
            </a:xfrm>
            <a:custGeom>
              <a:avLst/>
              <a:gdLst>
                <a:gd name="T0" fmla="*/ 484 w 696"/>
                <a:gd name="T1" fmla="*/ 1194 h 1238"/>
                <a:gd name="T2" fmla="*/ 514 w 696"/>
                <a:gd name="T3" fmla="*/ 1212 h 1238"/>
                <a:gd name="T4" fmla="*/ 530 w 696"/>
                <a:gd name="T5" fmla="*/ 1189 h 1238"/>
                <a:gd name="T6" fmla="*/ 586 w 696"/>
                <a:gd name="T7" fmla="*/ 1185 h 1238"/>
                <a:gd name="T8" fmla="*/ 615 w 696"/>
                <a:gd name="T9" fmla="*/ 1127 h 1238"/>
                <a:gd name="T10" fmla="*/ 648 w 696"/>
                <a:gd name="T11" fmla="*/ 1077 h 1238"/>
                <a:gd name="T12" fmla="*/ 615 w 696"/>
                <a:gd name="T13" fmla="*/ 1074 h 1238"/>
                <a:gd name="T14" fmla="*/ 594 w 696"/>
                <a:gd name="T15" fmla="*/ 1047 h 1238"/>
                <a:gd name="T16" fmla="*/ 632 w 696"/>
                <a:gd name="T17" fmla="*/ 1019 h 1238"/>
                <a:gd name="T18" fmla="*/ 666 w 696"/>
                <a:gd name="T19" fmla="*/ 1044 h 1238"/>
                <a:gd name="T20" fmla="*/ 696 w 696"/>
                <a:gd name="T21" fmla="*/ 962 h 1238"/>
                <a:gd name="T22" fmla="*/ 613 w 696"/>
                <a:gd name="T23" fmla="*/ 797 h 1238"/>
                <a:gd name="T24" fmla="*/ 583 w 696"/>
                <a:gd name="T25" fmla="*/ 691 h 1238"/>
                <a:gd name="T26" fmla="*/ 540 w 696"/>
                <a:gd name="T27" fmla="*/ 632 h 1238"/>
                <a:gd name="T28" fmla="*/ 403 w 696"/>
                <a:gd name="T29" fmla="*/ 634 h 1238"/>
                <a:gd name="T30" fmla="*/ 343 w 696"/>
                <a:gd name="T31" fmla="*/ 712 h 1238"/>
                <a:gd name="T32" fmla="*/ 247 w 696"/>
                <a:gd name="T33" fmla="*/ 675 h 1238"/>
                <a:gd name="T34" fmla="*/ 305 w 696"/>
                <a:gd name="T35" fmla="*/ 420 h 1238"/>
                <a:gd name="T36" fmla="*/ 321 w 696"/>
                <a:gd name="T37" fmla="*/ 282 h 1238"/>
                <a:gd name="T38" fmla="*/ 438 w 696"/>
                <a:gd name="T39" fmla="*/ 154 h 1238"/>
                <a:gd name="T40" fmla="*/ 445 w 696"/>
                <a:gd name="T41" fmla="*/ 120 h 1238"/>
                <a:gd name="T42" fmla="*/ 371 w 696"/>
                <a:gd name="T43" fmla="*/ 113 h 1238"/>
                <a:gd name="T44" fmla="*/ 355 w 696"/>
                <a:gd name="T45" fmla="*/ 87 h 1238"/>
                <a:gd name="T46" fmla="*/ 371 w 696"/>
                <a:gd name="T47" fmla="*/ 57 h 1238"/>
                <a:gd name="T48" fmla="*/ 270 w 696"/>
                <a:gd name="T49" fmla="*/ 19 h 1238"/>
                <a:gd name="T50" fmla="*/ 263 w 696"/>
                <a:gd name="T51" fmla="*/ 46 h 1238"/>
                <a:gd name="T52" fmla="*/ 212 w 696"/>
                <a:gd name="T53" fmla="*/ 73 h 1238"/>
                <a:gd name="T54" fmla="*/ 178 w 696"/>
                <a:gd name="T55" fmla="*/ 80 h 1238"/>
                <a:gd name="T56" fmla="*/ 115 w 696"/>
                <a:gd name="T57" fmla="*/ 80 h 1238"/>
                <a:gd name="T58" fmla="*/ 141 w 696"/>
                <a:gd name="T59" fmla="*/ 151 h 1238"/>
                <a:gd name="T60" fmla="*/ 150 w 696"/>
                <a:gd name="T61" fmla="*/ 236 h 1238"/>
                <a:gd name="T62" fmla="*/ 168 w 696"/>
                <a:gd name="T63" fmla="*/ 294 h 1238"/>
                <a:gd name="T64" fmla="*/ 146 w 696"/>
                <a:gd name="T65" fmla="*/ 331 h 1238"/>
                <a:gd name="T66" fmla="*/ 136 w 696"/>
                <a:gd name="T67" fmla="*/ 360 h 1238"/>
                <a:gd name="T68" fmla="*/ 92 w 696"/>
                <a:gd name="T69" fmla="*/ 363 h 1238"/>
                <a:gd name="T70" fmla="*/ 88 w 696"/>
                <a:gd name="T71" fmla="*/ 397 h 1238"/>
                <a:gd name="T72" fmla="*/ 17 w 696"/>
                <a:gd name="T73" fmla="*/ 508 h 1238"/>
                <a:gd name="T74" fmla="*/ 37 w 696"/>
                <a:gd name="T75" fmla="*/ 553 h 1238"/>
                <a:gd name="T76" fmla="*/ 17 w 696"/>
                <a:gd name="T77" fmla="*/ 593 h 1238"/>
                <a:gd name="T78" fmla="*/ 54 w 696"/>
                <a:gd name="T79" fmla="*/ 618 h 1238"/>
                <a:gd name="T80" fmla="*/ 63 w 696"/>
                <a:gd name="T81" fmla="*/ 641 h 1238"/>
                <a:gd name="T82" fmla="*/ 115 w 696"/>
                <a:gd name="T83" fmla="*/ 671 h 1238"/>
                <a:gd name="T84" fmla="*/ 136 w 696"/>
                <a:gd name="T85" fmla="*/ 693 h 1238"/>
                <a:gd name="T86" fmla="*/ 108 w 696"/>
                <a:gd name="T87" fmla="*/ 756 h 1238"/>
                <a:gd name="T88" fmla="*/ 111 w 696"/>
                <a:gd name="T89" fmla="*/ 788 h 1238"/>
                <a:gd name="T90" fmla="*/ 138 w 696"/>
                <a:gd name="T91" fmla="*/ 824 h 1238"/>
                <a:gd name="T92" fmla="*/ 162 w 696"/>
                <a:gd name="T93" fmla="*/ 857 h 1238"/>
                <a:gd name="T94" fmla="*/ 231 w 696"/>
                <a:gd name="T95" fmla="*/ 794 h 1238"/>
                <a:gd name="T96" fmla="*/ 261 w 696"/>
                <a:gd name="T97" fmla="*/ 792 h 1238"/>
                <a:gd name="T98" fmla="*/ 272 w 696"/>
                <a:gd name="T99" fmla="*/ 774 h 1238"/>
                <a:gd name="T100" fmla="*/ 295 w 696"/>
                <a:gd name="T101" fmla="*/ 778 h 1238"/>
                <a:gd name="T102" fmla="*/ 313 w 696"/>
                <a:gd name="T103" fmla="*/ 838 h 1238"/>
                <a:gd name="T104" fmla="*/ 298 w 696"/>
                <a:gd name="T105" fmla="*/ 852 h 1238"/>
                <a:gd name="T106" fmla="*/ 265 w 696"/>
                <a:gd name="T107" fmla="*/ 886 h 1238"/>
                <a:gd name="T108" fmla="*/ 240 w 696"/>
                <a:gd name="T109" fmla="*/ 934 h 1238"/>
                <a:gd name="T110" fmla="*/ 212 w 696"/>
                <a:gd name="T111" fmla="*/ 967 h 1238"/>
                <a:gd name="T112" fmla="*/ 224 w 696"/>
                <a:gd name="T113" fmla="*/ 983 h 1238"/>
                <a:gd name="T114" fmla="*/ 256 w 696"/>
                <a:gd name="T115" fmla="*/ 1063 h 1238"/>
                <a:gd name="T116" fmla="*/ 297 w 696"/>
                <a:gd name="T117" fmla="*/ 1120 h 1238"/>
                <a:gd name="T118" fmla="*/ 323 w 696"/>
                <a:gd name="T119" fmla="*/ 1097 h 1238"/>
                <a:gd name="T120" fmla="*/ 378 w 696"/>
                <a:gd name="T121" fmla="*/ 1097 h 1238"/>
                <a:gd name="T122" fmla="*/ 477 w 696"/>
                <a:gd name="T123" fmla="*/ 1091 h 1238"/>
                <a:gd name="T124" fmla="*/ 468 w 696"/>
                <a:gd name="T125" fmla="*/ 112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6" h="1238">
                  <a:moveTo>
                    <a:pt x="468" y="1125"/>
                  </a:moveTo>
                  <a:lnTo>
                    <a:pt x="493" y="1166"/>
                  </a:lnTo>
                  <a:lnTo>
                    <a:pt x="484" y="1194"/>
                  </a:lnTo>
                  <a:lnTo>
                    <a:pt x="498" y="1238"/>
                  </a:lnTo>
                  <a:lnTo>
                    <a:pt x="525" y="1231"/>
                  </a:lnTo>
                  <a:lnTo>
                    <a:pt x="514" y="1212"/>
                  </a:lnTo>
                  <a:lnTo>
                    <a:pt x="514" y="1210"/>
                  </a:lnTo>
                  <a:lnTo>
                    <a:pt x="514" y="1210"/>
                  </a:lnTo>
                  <a:lnTo>
                    <a:pt x="530" y="1189"/>
                  </a:lnTo>
                  <a:lnTo>
                    <a:pt x="530" y="1189"/>
                  </a:lnTo>
                  <a:lnTo>
                    <a:pt x="530" y="1189"/>
                  </a:lnTo>
                  <a:lnTo>
                    <a:pt x="586" y="1185"/>
                  </a:lnTo>
                  <a:lnTo>
                    <a:pt x="620" y="1162"/>
                  </a:lnTo>
                  <a:lnTo>
                    <a:pt x="616" y="1129"/>
                  </a:lnTo>
                  <a:lnTo>
                    <a:pt x="615" y="1127"/>
                  </a:lnTo>
                  <a:lnTo>
                    <a:pt x="618" y="1127"/>
                  </a:lnTo>
                  <a:lnTo>
                    <a:pt x="641" y="1127"/>
                  </a:lnTo>
                  <a:lnTo>
                    <a:pt x="648" y="1077"/>
                  </a:lnTo>
                  <a:lnTo>
                    <a:pt x="616" y="1075"/>
                  </a:lnTo>
                  <a:lnTo>
                    <a:pt x="616" y="1074"/>
                  </a:lnTo>
                  <a:lnTo>
                    <a:pt x="615" y="1074"/>
                  </a:lnTo>
                  <a:lnTo>
                    <a:pt x="592" y="1049"/>
                  </a:lnTo>
                  <a:lnTo>
                    <a:pt x="592" y="1049"/>
                  </a:lnTo>
                  <a:lnTo>
                    <a:pt x="594" y="1047"/>
                  </a:lnTo>
                  <a:lnTo>
                    <a:pt x="631" y="1019"/>
                  </a:lnTo>
                  <a:lnTo>
                    <a:pt x="632" y="1017"/>
                  </a:lnTo>
                  <a:lnTo>
                    <a:pt x="632" y="1019"/>
                  </a:lnTo>
                  <a:lnTo>
                    <a:pt x="666" y="1042"/>
                  </a:lnTo>
                  <a:lnTo>
                    <a:pt x="666" y="1042"/>
                  </a:lnTo>
                  <a:lnTo>
                    <a:pt x="666" y="1044"/>
                  </a:lnTo>
                  <a:lnTo>
                    <a:pt x="671" y="1067"/>
                  </a:lnTo>
                  <a:lnTo>
                    <a:pt x="687" y="1070"/>
                  </a:lnTo>
                  <a:lnTo>
                    <a:pt x="696" y="962"/>
                  </a:lnTo>
                  <a:lnTo>
                    <a:pt x="684" y="927"/>
                  </a:lnTo>
                  <a:lnTo>
                    <a:pt x="631" y="819"/>
                  </a:lnTo>
                  <a:lnTo>
                    <a:pt x="613" y="797"/>
                  </a:lnTo>
                  <a:lnTo>
                    <a:pt x="597" y="719"/>
                  </a:lnTo>
                  <a:lnTo>
                    <a:pt x="586" y="694"/>
                  </a:lnTo>
                  <a:lnTo>
                    <a:pt x="583" y="691"/>
                  </a:lnTo>
                  <a:lnTo>
                    <a:pt x="542" y="673"/>
                  </a:lnTo>
                  <a:lnTo>
                    <a:pt x="530" y="657"/>
                  </a:lnTo>
                  <a:lnTo>
                    <a:pt x="540" y="632"/>
                  </a:lnTo>
                  <a:lnTo>
                    <a:pt x="512" y="622"/>
                  </a:lnTo>
                  <a:lnTo>
                    <a:pt x="450" y="609"/>
                  </a:lnTo>
                  <a:lnTo>
                    <a:pt x="403" y="634"/>
                  </a:lnTo>
                  <a:lnTo>
                    <a:pt x="385" y="709"/>
                  </a:lnTo>
                  <a:lnTo>
                    <a:pt x="366" y="682"/>
                  </a:lnTo>
                  <a:lnTo>
                    <a:pt x="343" y="712"/>
                  </a:lnTo>
                  <a:lnTo>
                    <a:pt x="323" y="655"/>
                  </a:lnTo>
                  <a:lnTo>
                    <a:pt x="282" y="680"/>
                  </a:lnTo>
                  <a:lnTo>
                    <a:pt x="247" y="675"/>
                  </a:lnTo>
                  <a:lnTo>
                    <a:pt x="249" y="643"/>
                  </a:lnTo>
                  <a:lnTo>
                    <a:pt x="295" y="531"/>
                  </a:lnTo>
                  <a:lnTo>
                    <a:pt x="305" y="420"/>
                  </a:lnTo>
                  <a:lnTo>
                    <a:pt x="318" y="367"/>
                  </a:lnTo>
                  <a:lnTo>
                    <a:pt x="307" y="322"/>
                  </a:lnTo>
                  <a:lnTo>
                    <a:pt x="321" y="282"/>
                  </a:lnTo>
                  <a:lnTo>
                    <a:pt x="316" y="239"/>
                  </a:lnTo>
                  <a:lnTo>
                    <a:pt x="408" y="149"/>
                  </a:lnTo>
                  <a:lnTo>
                    <a:pt x="438" y="154"/>
                  </a:lnTo>
                  <a:lnTo>
                    <a:pt x="442" y="143"/>
                  </a:lnTo>
                  <a:lnTo>
                    <a:pt x="433" y="129"/>
                  </a:lnTo>
                  <a:lnTo>
                    <a:pt x="445" y="120"/>
                  </a:lnTo>
                  <a:lnTo>
                    <a:pt x="429" y="94"/>
                  </a:lnTo>
                  <a:lnTo>
                    <a:pt x="397" y="94"/>
                  </a:lnTo>
                  <a:lnTo>
                    <a:pt x="371" y="113"/>
                  </a:lnTo>
                  <a:lnTo>
                    <a:pt x="369" y="115"/>
                  </a:lnTo>
                  <a:lnTo>
                    <a:pt x="367" y="113"/>
                  </a:lnTo>
                  <a:lnTo>
                    <a:pt x="355" y="87"/>
                  </a:lnTo>
                  <a:lnTo>
                    <a:pt x="355" y="85"/>
                  </a:lnTo>
                  <a:lnTo>
                    <a:pt x="355" y="85"/>
                  </a:lnTo>
                  <a:lnTo>
                    <a:pt x="371" y="57"/>
                  </a:lnTo>
                  <a:lnTo>
                    <a:pt x="364" y="21"/>
                  </a:lnTo>
                  <a:lnTo>
                    <a:pt x="300" y="0"/>
                  </a:lnTo>
                  <a:lnTo>
                    <a:pt x="270" y="19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24" y="51"/>
                  </a:lnTo>
                  <a:lnTo>
                    <a:pt x="214" y="73"/>
                  </a:lnTo>
                  <a:lnTo>
                    <a:pt x="212" y="73"/>
                  </a:lnTo>
                  <a:lnTo>
                    <a:pt x="212" y="73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176" y="80"/>
                  </a:lnTo>
                  <a:lnTo>
                    <a:pt x="127" y="62"/>
                  </a:lnTo>
                  <a:lnTo>
                    <a:pt x="115" y="80"/>
                  </a:lnTo>
                  <a:lnTo>
                    <a:pt x="141" y="149"/>
                  </a:lnTo>
                  <a:lnTo>
                    <a:pt x="141" y="149"/>
                  </a:lnTo>
                  <a:lnTo>
                    <a:pt x="141" y="151"/>
                  </a:lnTo>
                  <a:lnTo>
                    <a:pt x="122" y="216"/>
                  </a:lnTo>
                  <a:lnTo>
                    <a:pt x="150" y="236"/>
                  </a:lnTo>
                  <a:lnTo>
                    <a:pt x="150" y="236"/>
                  </a:lnTo>
                  <a:lnTo>
                    <a:pt x="150" y="236"/>
                  </a:lnTo>
                  <a:lnTo>
                    <a:pt x="166" y="292"/>
                  </a:lnTo>
                  <a:lnTo>
                    <a:pt x="168" y="294"/>
                  </a:lnTo>
                  <a:lnTo>
                    <a:pt x="166" y="296"/>
                  </a:lnTo>
                  <a:lnTo>
                    <a:pt x="145" y="305"/>
                  </a:lnTo>
                  <a:lnTo>
                    <a:pt x="146" y="331"/>
                  </a:lnTo>
                  <a:lnTo>
                    <a:pt x="146" y="331"/>
                  </a:lnTo>
                  <a:lnTo>
                    <a:pt x="146" y="331"/>
                  </a:lnTo>
                  <a:lnTo>
                    <a:pt x="136" y="360"/>
                  </a:lnTo>
                  <a:lnTo>
                    <a:pt x="136" y="361"/>
                  </a:lnTo>
                  <a:lnTo>
                    <a:pt x="134" y="361"/>
                  </a:lnTo>
                  <a:lnTo>
                    <a:pt x="92" y="363"/>
                  </a:lnTo>
                  <a:lnTo>
                    <a:pt x="90" y="395"/>
                  </a:lnTo>
                  <a:lnTo>
                    <a:pt x="90" y="397"/>
                  </a:lnTo>
                  <a:lnTo>
                    <a:pt x="88" y="397"/>
                  </a:lnTo>
                  <a:lnTo>
                    <a:pt x="17" y="425"/>
                  </a:lnTo>
                  <a:lnTo>
                    <a:pt x="17" y="507"/>
                  </a:lnTo>
                  <a:lnTo>
                    <a:pt x="17" y="508"/>
                  </a:lnTo>
                  <a:lnTo>
                    <a:pt x="17" y="508"/>
                  </a:lnTo>
                  <a:lnTo>
                    <a:pt x="0" y="528"/>
                  </a:lnTo>
                  <a:lnTo>
                    <a:pt x="37" y="553"/>
                  </a:lnTo>
                  <a:lnTo>
                    <a:pt x="39" y="553"/>
                  </a:lnTo>
                  <a:lnTo>
                    <a:pt x="37" y="555"/>
                  </a:lnTo>
                  <a:lnTo>
                    <a:pt x="17" y="593"/>
                  </a:lnTo>
                  <a:lnTo>
                    <a:pt x="54" y="617"/>
                  </a:lnTo>
                  <a:lnTo>
                    <a:pt x="54" y="617"/>
                  </a:lnTo>
                  <a:lnTo>
                    <a:pt x="54" y="618"/>
                  </a:lnTo>
                  <a:lnTo>
                    <a:pt x="63" y="640"/>
                  </a:lnTo>
                  <a:lnTo>
                    <a:pt x="63" y="640"/>
                  </a:lnTo>
                  <a:lnTo>
                    <a:pt x="63" y="641"/>
                  </a:lnTo>
                  <a:lnTo>
                    <a:pt x="44" y="663"/>
                  </a:lnTo>
                  <a:lnTo>
                    <a:pt x="58" y="702"/>
                  </a:lnTo>
                  <a:lnTo>
                    <a:pt x="115" y="671"/>
                  </a:lnTo>
                  <a:lnTo>
                    <a:pt x="116" y="671"/>
                  </a:lnTo>
                  <a:lnTo>
                    <a:pt x="118" y="671"/>
                  </a:lnTo>
                  <a:lnTo>
                    <a:pt x="136" y="693"/>
                  </a:lnTo>
                  <a:lnTo>
                    <a:pt x="138" y="694"/>
                  </a:lnTo>
                  <a:lnTo>
                    <a:pt x="138" y="694"/>
                  </a:lnTo>
                  <a:lnTo>
                    <a:pt x="108" y="756"/>
                  </a:lnTo>
                  <a:lnTo>
                    <a:pt x="111" y="787"/>
                  </a:lnTo>
                  <a:lnTo>
                    <a:pt x="111" y="787"/>
                  </a:lnTo>
                  <a:lnTo>
                    <a:pt x="111" y="788"/>
                  </a:lnTo>
                  <a:lnTo>
                    <a:pt x="90" y="801"/>
                  </a:lnTo>
                  <a:lnTo>
                    <a:pt x="90" y="824"/>
                  </a:lnTo>
                  <a:lnTo>
                    <a:pt x="138" y="824"/>
                  </a:lnTo>
                  <a:lnTo>
                    <a:pt x="139" y="824"/>
                  </a:lnTo>
                  <a:lnTo>
                    <a:pt x="139" y="826"/>
                  </a:lnTo>
                  <a:lnTo>
                    <a:pt x="162" y="857"/>
                  </a:lnTo>
                  <a:lnTo>
                    <a:pt x="185" y="856"/>
                  </a:lnTo>
                  <a:lnTo>
                    <a:pt x="224" y="820"/>
                  </a:lnTo>
                  <a:lnTo>
                    <a:pt x="231" y="794"/>
                  </a:lnTo>
                  <a:lnTo>
                    <a:pt x="231" y="792"/>
                  </a:lnTo>
                  <a:lnTo>
                    <a:pt x="233" y="792"/>
                  </a:lnTo>
                  <a:lnTo>
                    <a:pt x="261" y="792"/>
                  </a:lnTo>
                  <a:lnTo>
                    <a:pt x="270" y="774"/>
                  </a:lnTo>
                  <a:lnTo>
                    <a:pt x="270" y="774"/>
                  </a:lnTo>
                  <a:lnTo>
                    <a:pt x="272" y="774"/>
                  </a:lnTo>
                  <a:lnTo>
                    <a:pt x="293" y="776"/>
                  </a:lnTo>
                  <a:lnTo>
                    <a:pt x="293" y="778"/>
                  </a:lnTo>
                  <a:lnTo>
                    <a:pt x="295" y="778"/>
                  </a:lnTo>
                  <a:lnTo>
                    <a:pt x="313" y="836"/>
                  </a:lnTo>
                  <a:lnTo>
                    <a:pt x="314" y="838"/>
                  </a:lnTo>
                  <a:lnTo>
                    <a:pt x="313" y="838"/>
                  </a:lnTo>
                  <a:lnTo>
                    <a:pt x="300" y="852"/>
                  </a:lnTo>
                  <a:lnTo>
                    <a:pt x="300" y="852"/>
                  </a:lnTo>
                  <a:lnTo>
                    <a:pt x="298" y="852"/>
                  </a:lnTo>
                  <a:lnTo>
                    <a:pt x="252" y="859"/>
                  </a:lnTo>
                  <a:lnTo>
                    <a:pt x="263" y="884"/>
                  </a:lnTo>
                  <a:lnTo>
                    <a:pt x="265" y="886"/>
                  </a:lnTo>
                  <a:lnTo>
                    <a:pt x="263" y="886"/>
                  </a:lnTo>
                  <a:lnTo>
                    <a:pt x="245" y="907"/>
                  </a:lnTo>
                  <a:lnTo>
                    <a:pt x="240" y="934"/>
                  </a:lnTo>
                  <a:lnTo>
                    <a:pt x="240" y="934"/>
                  </a:lnTo>
                  <a:lnTo>
                    <a:pt x="240" y="934"/>
                  </a:lnTo>
                  <a:lnTo>
                    <a:pt x="212" y="967"/>
                  </a:lnTo>
                  <a:lnTo>
                    <a:pt x="224" y="982"/>
                  </a:lnTo>
                  <a:lnTo>
                    <a:pt x="224" y="983"/>
                  </a:lnTo>
                  <a:lnTo>
                    <a:pt x="224" y="983"/>
                  </a:lnTo>
                  <a:lnTo>
                    <a:pt x="205" y="1008"/>
                  </a:lnTo>
                  <a:lnTo>
                    <a:pt x="205" y="1038"/>
                  </a:lnTo>
                  <a:lnTo>
                    <a:pt x="256" y="1063"/>
                  </a:lnTo>
                  <a:lnTo>
                    <a:pt x="256" y="1065"/>
                  </a:lnTo>
                  <a:lnTo>
                    <a:pt x="256" y="1065"/>
                  </a:lnTo>
                  <a:lnTo>
                    <a:pt x="297" y="1120"/>
                  </a:lnTo>
                  <a:lnTo>
                    <a:pt x="321" y="1097"/>
                  </a:lnTo>
                  <a:lnTo>
                    <a:pt x="321" y="1095"/>
                  </a:lnTo>
                  <a:lnTo>
                    <a:pt x="323" y="1097"/>
                  </a:lnTo>
                  <a:lnTo>
                    <a:pt x="376" y="1097"/>
                  </a:lnTo>
                  <a:lnTo>
                    <a:pt x="376" y="1097"/>
                  </a:lnTo>
                  <a:lnTo>
                    <a:pt x="378" y="1097"/>
                  </a:lnTo>
                  <a:lnTo>
                    <a:pt x="401" y="1116"/>
                  </a:lnTo>
                  <a:lnTo>
                    <a:pt x="473" y="1091"/>
                  </a:lnTo>
                  <a:lnTo>
                    <a:pt x="477" y="1091"/>
                  </a:lnTo>
                  <a:lnTo>
                    <a:pt x="475" y="1095"/>
                  </a:lnTo>
                  <a:lnTo>
                    <a:pt x="468" y="1125"/>
                  </a:lnTo>
                  <a:lnTo>
                    <a:pt x="468" y="11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4" name="Freeform 36">
              <a:extLst>
                <a:ext uri="{FF2B5EF4-FFF2-40B4-BE49-F238E27FC236}">
                  <a16:creationId xmlns:a16="http://schemas.microsoft.com/office/drawing/2014/main" xmlns="" id="{F2735AC0-00C1-4ABB-90F0-EC819367E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5048251"/>
              <a:ext cx="331788" cy="233363"/>
            </a:xfrm>
            <a:custGeom>
              <a:avLst/>
              <a:gdLst>
                <a:gd name="T0" fmla="*/ 0 w 209"/>
                <a:gd name="T1" fmla="*/ 78 h 147"/>
                <a:gd name="T2" fmla="*/ 28 w 209"/>
                <a:gd name="T3" fmla="*/ 122 h 147"/>
                <a:gd name="T4" fmla="*/ 58 w 209"/>
                <a:gd name="T5" fmla="*/ 147 h 147"/>
                <a:gd name="T6" fmla="*/ 120 w 209"/>
                <a:gd name="T7" fmla="*/ 117 h 147"/>
                <a:gd name="T8" fmla="*/ 129 w 209"/>
                <a:gd name="T9" fmla="*/ 92 h 147"/>
                <a:gd name="T10" fmla="*/ 175 w 209"/>
                <a:gd name="T11" fmla="*/ 39 h 147"/>
                <a:gd name="T12" fmla="*/ 201 w 209"/>
                <a:gd name="T13" fmla="*/ 26 h 147"/>
                <a:gd name="T14" fmla="*/ 209 w 209"/>
                <a:gd name="T15" fmla="*/ 0 h 147"/>
                <a:gd name="T16" fmla="*/ 138 w 209"/>
                <a:gd name="T17" fmla="*/ 23 h 147"/>
                <a:gd name="T18" fmla="*/ 138 w 209"/>
                <a:gd name="T19" fmla="*/ 23 h 147"/>
                <a:gd name="T20" fmla="*/ 136 w 209"/>
                <a:gd name="T21" fmla="*/ 23 h 147"/>
                <a:gd name="T22" fmla="*/ 113 w 209"/>
                <a:gd name="T23" fmla="*/ 3 h 147"/>
                <a:gd name="T24" fmla="*/ 60 w 209"/>
                <a:gd name="T25" fmla="*/ 1 h 147"/>
                <a:gd name="T26" fmla="*/ 34 w 209"/>
                <a:gd name="T27" fmla="*/ 26 h 147"/>
                <a:gd name="T28" fmla="*/ 0 w 209"/>
                <a:gd name="T29" fmla="*/ 78 h 147"/>
                <a:gd name="T30" fmla="*/ 0 w 209"/>
                <a:gd name="T31" fmla="*/ 7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47">
                  <a:moveTo>
                    <a:pt x="0" y="78"/>
                  </a:moveTo>
                  <a:lnTo>
                    <a:pt x="28" y="122"/>
                  </a:lnTo>
                  <a:lnTo>
                    <a:pt x="58" y="147"/>
                  </a:lnTo>
                  <a:lnTo>
                    <a:pt x="120" y="117"/>
                  </a:lnTo>
                  <a:lnTo>
                    <a:pt x="129" y="92"/>
                  </a:lnTo>
                  <a:lnTo>
                    <a:pt x="175" y="39"/>
                  </a:lnTo>
                  <a:lnTo>
                    <a:pt x="201" y="26"/>
                  </a:lnTo>
                  <a:lnTo>
                    <a:pt x="209" y="0"/>
                  </a:lnTo>
                  <a:lnTo>
                    <a:pt x="138" y="23"/>
                  </a:lnTo>
                  <a:lnTo>
                    <a:pt x="138" y="23"/>
                  </a:lnTo>
                  <a:lnTo>
                    <a:pt x="136" y="23"/>
                  </a:lnTo>
                  <a:lnTo>
                    <a:pt x="113" y="3"/>
                  </a:lnTo>
                  <a:lnTo>
                    <a:pt x="60" y="1"/>
                  </a:lnTo>
                  <a:lnTo>
                    <a:pt x="34" y="26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5" name="Freeform 37">
              <a:extLst>
                <a:ext uri="{FF2B5EF4-FFF2-40B4-BE49-F238E27FC236}">
                  <a16:creationId xmlns:a16="http://schemas.microsoft.com/office/drawing/2014/main" xmlns="" id="{FFE91544-9593-4C9A-822F-1B0229FD6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313" y="4378326"/>
              <a:ext cx="1144588" cy="798513"/>
            </a:xfrm>
            <a:custGeom>
              <a:avLst/>
              <a:gdLst>
                <a:gd name="T0" fmla="*/ 237 w 721"/>
                <a:gd name="T1" fmla="*/ 303 h 503"/>
                <a:gd name="T2" fmla="*/ 343 w 721"/>
                <a:gd name="T3" fmla="*/ 310 h 503"/>
                <a:gd name="T4" fmla="*/ 532 w 721"/>
                <a:gd name="T5" fmla="*/ 503 h 503"/>
                <a:gd name="T6" fmla="*/ 599 w 721"/>
                <a:gd name="T7" fmla="*/ 500 h 503"/>
                <a:gd name="T8" fmla="*/ 654 w 721"/>
                <a:gd name="T9" fmla="*/ 501 h 503"/>
                <a:gd name="T10" fmla="*/ 705 w 721"/>
                <a:gd name="T11" fmla="*/ 448 h 503"/>
                <a:gd name="T12" fmla="*/ 615 w 721"/>
                <a:gd name="T13" fmla="*/ 367 h 503"/>
                <a:gd name="T14" fmla="*/ 613 w 721"/>
                <a:gd name="T15" fmla="*/ 365 h 503"/>
                <a:gd name="T16" fmla="*/ 613 w 721"/>
                <a:gd name="T17" fmla="*/ 333 h 503"/>
                <a:gd name="T18" fmla="*/ 633 w 721"/>
                <a:gd name="T19" fmla="*/ 308 h 503"/>
                <a:gd name="T20" fmla="*/ 620 w 721"/>
                <a:gd name="T21" fmla="*/ 292 h 503"/>
                <a:gd name="T22" fmla="*/ 649 w 721"/>
                <a:gd name="T23" fmla="*/ 257 h 503"/>
                <a:gd name="T24" fmla="*/ 654 w 721"/>
                <a:gd name="T25" fmla="*/ 230 h 503"/>
                <a:gd name="T26" fmla="*/ 671 w 721"/>
                <a:gd name="T27" fmla="*/ 209 h 503"/>
                <a:gd name="T28" fmla="*/ 659 w 721"/>
                <a:gd name="T29" fmla="*/ 182 h 503"/>
                <a:gd name="T30" fmla="*/ 710 w 721"/>
                <a:gd name="T31" fmla="*/ 174 h 503"/>
                <a:gd name="T32" fmla="*/ 703 w 721"/>
                <a:gd name="T33" fmla="*/ 105 h 503"/>
                <a:gd name="T34" fmla="*/ 675 w 721"/>
                <a:gd name="T35" fmla="*/ 120 h 503"/>
                <a:gd name="T36" fmla="*/ 675 w 721"/>
                <a:gd name="T37" fmla="*/ 120 h 503"/>
                <a:gd name="T38" fmla="*/ 640 w 721"/>
                <a:gd name="T39" fmla="*/ 147 h 503"/>
                <a:gd name="T40" fmla="*/ 640 w 721"/>
                <a:gd name="T41" fmla="*/ 147 h 503"/>
                <a:gd name="T42" fmla="*/ 599 w 721"/>
                <a:gd name="T43" fmla="*/ 184 h 503"/>
                <a:gd name="T44" fmla="*/ 573 w 721"/>
                <a:gd name="T45" fmla="*/ 186 h 503"/>
                <a:gd name="T46" fmla="*/ 571 w 721"/>
                <a:gd name="T47" fmla="*/ 186 h 503"/>
                <a:gd name="T48" fmla="*/ 502 w 721"/>
                <a:gd name="T49" fmla="*/ 152 h 503"/>
                <a:gd name="T50" fmla="*/ 500 w 721"/>
                <a:gd name="T51" fmla="*/ 151 h 503"/>
                <a:gd name="T52" fmla="*/ 498 w 721"/>
                <a:gd name="T53" fmla="*/ 124 h 503"/>
                <a:gd name="T54" fmla="*/ 520 w 721"/>
                <a:gd name="T55" fmla="*/ 110 h 503"/>
                <a:gd name="T56" fmla="*/ 516 w 721"/>
                <a:gd name="T57" fmla="*/ 81 h 503"/>
                <a:gd name="T58" fmla="*/ 544 w 721"/>
                <a:gd name="T59" fmla="*/ 19 h 503"/>
                <a:gd name="T60" fmla="*/ 410 w 721"/>
                <a:gd name="T61" fmla="*/ 62 h 503"/>
                <a:gd name="T62" fmla="*/ 413 w 721"/>
                <a:gd name="T63" fmla="*/ 81 h 503"/>
                <a:gd name="T64" fmla="*/ 387 w 721"/>
                <a:gd name="T65" fmla="*/ 90 h 503"/>
                <a:gd name="T66" fmla="*/ 387 w 721"/>
                <a:gd name="T67" fmla="*/ 90 h 503"/>
                <a:gd name="T68" fmla="*/ 288 w 721"/>
                <a:gd name="T69" fmla="*/ 120 h 503"/>
                <a:gd name="T70" fmla="*/ 286 w 721"/>
                <a:gd name="T71" fmla="*/ 120 h 503"/>
                <a:gd name="T72" fmla="*/ 214 w 721"/>
                <a:gd name="T73" fmla="*/ 126 h 503"/>
                <a:gd name="T74" fmla="*/ 212 w 721"/>
                <a:gd name="T75" fmla="*/ 126 h 503"/>
                <a:gd name="T76" fmla="*/ 141 w 721"/>
                <a:gd name="T77" fmla="*/ 103 h 503"/>
                <a:gd name="T78" fmla="*/ 122 w 721"/>
                <a:gd name="T79" fmla="*/ 122 h 503"/>
                <a:gd name="T80" fmla="*/ 101 w 721"/>
                <a:gd name="T81" fmla="*/ 103 h 503"/>
                <a:gd name="T82" fmla="*/ 87 w 721"/>
                <a:gd name="T83" fmla="*/ 115 h 503"/>
                <a:gd name="T84" fmla="*/ 60 w 721"/>
                <a:gd name="T85" fmla="*/ 94 h 503"/>
                <a:gd name="T86" fmla="*/ 0 w 721"/>
                <a:gd name="T87" fmla="*/ 126 h 503"/>
                <a:gd name="T88" fmla="*/ 39 w 721"/>
                <a:gd name="T89" fmla="*/ 152 h 503"/>
                <a:gd name="T90" fmla="*/ 26 w 721"/>
                <a:gd name="T91" fmla="*/ 170 h 503"/>
                <a:gd name="T92" fmla="*/ 76 w 721"/>
                <a:gd name="T93" fmla="*/ 170 h 503"/>
                <a:gd name="T94" fmla="*/ 78 w 721"/>
                <a:gd name="T95" fmla="*/ 170 h 503"/>
                <a:gd name="T96" fmla="*/ 117 w 721"/>
                <a:gd name="T97" fmla="*/ 191 h 503"/>
                <a:gd name="T98" fmla="*/ 120 w 721"/>
                <a:gd name="T99" fmla="*/ 193 h 503"/>
                <a:gd name="T100" fmla="*/ 147 w 721"/>
                <a:gd name="T101" fmla="*/ 255 h 503"/>
                <a:gd name="T102" fmla="*/ 148 w 721"/>
                <a:gd name="T103" fmla="*/ 257 h 503"/>
                <a:gd name="T104" fmla="*/ 173 w 721"/>
                <a:gd name="T105" fmla="*/ 3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1" h="503">
                  <a:moveTo>
                    <a:pt x="173" y="335"/>
                  </a:moveTo>
                  <a:lnTo>
                    <a:pt x="237" y="303"/>
                  </a:lnTo>
                  <a:lnTo>
                    <a:pt x="284" y="319"/>
                  </a:lnTo>
                  <a:lnTo>
                    <a:pt x="343" y="310"/>
                  </a:lnTo>
                  <a:lnTo>
                    <a:pt x="428" y="395"/>
                  </a:lnTo>
                  <a:lnTo>
                    <a:pt x="532" y="503"/>
                  </a:lnTo>
                  <a:lnTo>
                    <a:pt x="574" y="487"/>
                  </a:lnTo>
                  <a:lnTo>
                    <a:pt x="599" y="500"/>
                  </a:lnTo>
                  <a:lnTo>
                    <a:pt x="618" y="491"/>
                  </a:lnTo>
                  <a:lnTo>
                    <a:pt x="654" y="501"/>
                  </a:lnTo>
                  <a:lnTo>
                    <a:pt x="671" y="498"/>
                  </a:lnTo>
                  <a:lnTo>
                    <a:pt x="705" y="448"/>
                  </a:lnTo>
                  <a:lnTo>
                    <a:pt x="664" y="392"/>
                  </a:lnTo>
                  <a:lnTo>
                    <a:pt x="615" y="367"/>
                  </a:lnTo>
                  <a:lnTo>
                    <a:pt x="613" y="367"/>
                  </a:lnTo>
                  <a:lnTo>
                    <a:pt x="613" y="365"/>
                  </a:lnTo>
                  <a:lnTo>
                    <a:pt x="613" y="333"/>
                  </a:lnTo>
                  <a:lnTo>
                    <a:pt x="613" y="333"/>
                  </a:lnTo>
                  <a:lnTo>
                    <a:pt x="615" y="331"/>
                  </a:lnTo>
                  <a:lnTo>
                    <a:pt x="633" y="308"/>
                  </a:lnTo>
                  <a:lnTo>
                    <a:pt x="620" y="292"/>
                  </a:lnTo>
                  <a:lnTo>
                    <a:pt x="620" y="292"/>
                  </a:lnTo>
                  <a:lnTo>
                    <a:pt x="620" y="291"/>
                  </a:lnTo>
                  <a:lnTo>
                    <a:pt x="649" y="257"/>
                  </a:lnTo>
                  <a:lnTo>
                    <a:pt x="654" y="230"/>
                  </a:lnTo>
                  <a:lnTo>
                    <a:pt x="654" y="230"/>
                  </a:lnTo>
                  <a:lnTo>
                    <a:pt x="654" y="230"/>
                  </a:lnTo>
                  <a:lnTo>
                    <a:pt x="671" y="209"/>
                  </a:lnTo>
                  <a:lnTo>
                    <a:pt x="661" y="184"/>
                  </a:lnTo>
                  <a:lnTo>
                    <a:pt x="659" y="182"/>
                  </a:lnTo>
                  <a:lnTo>
                    <a:pt x="661" y="181"/>
                  </a:lnTo>
                  <a:lnTo>
                    <a:pt x="710" y="174"/>
                  </a:lnTo>
                  <a:lnTo>
                    <a:pt x="721" y="161"/>
                  </a:lnTo>
                  <a:lnTo>
                    <a:pt x="703" y="105"/>
                  </a:lnTo>
                  <a:lnTo>
                    <a:pt x="686" y="103"/>
                  </a:lnTo>
                  <a:lnTo>
                    <a:pt x="675" y="120"/>
                  </a:lnTo>
                  <a:lnTo>
                    <a:pt x="675" y="120"/>
                  </a:lnTo>
                  <a:lnTo>
                    <a:pt x="675" y="120"/>
                  </a:lnTo>
                  <a:lnTo>
                    <a:pt x="645" y="120"/>
                  </a:lnTo>
                  <a:lnTo>
                    <a:pt x="640" y="147"/>
                  </a:lnTo>
                  <a:lnTo>
                    <a:pt x="640" y="147"/>
                  </a:lnTo>
                  <a:lnTo>
                    <a:pt x="640" y="147"/>
                  </a:lnTo>
                  <a:lnTo>
                    <a:pt x="599" y="184"/>
                  </a:lnTo>
                  <a:lnTo>
                    <a:pt x="599" y="184"/>
                  </a:lnTo>
                  <a:lnTo>
                    <a:pt x="597" y="184"/>
                  </a:lnTo>
                  <a:lnTo>
                    <a:pt x="573" y="186"/>
                  </a:lnTo>
                  <a:lnTo>
                    <a:pt x="573" y="186"/>
                  </a:lnTo>
                  <a:lnTo>
                    <a:pt x="571" y="186"/>
                  </a:lnTo>
                  <a:lnTo>
                    <a:pt x="550" y="152"/>
                  </a:lnTo>
                  <a:lnTo>
                    <a:pt x="502" y="152"/>
                  </a:lnTo>
                  <a:lnTo>
                    <a:pt x="500" y="152"/>
                  </a:lnTo>
                  <a:lnTo>
                    <a:pt x="500" y="151"/>
                  </a:lnTo>
                  <a:lnTo>
                    <a:pt x="498" y="124"/>
                  </a:lnTo>
                  <a:lnTo>
                    <a:pt x="498" y="124"/>
                  </a:lnTo>
                  <a:lnTo>
                    <a:pt x="498" y="122"/>
                  </a:lnTo>
                  <a:lnTo>
                    <a:pt x="520" y="110"/>
                  </a:lnTo>
                  <a:lnTo>
                    <a:pt x="516" y="81"/>
                  </a:lnTo>
                  <a:lnTo>
                    <a:pt x="516" y="81"/>
                  </a:lnTo>
                  <a:lnTo>
                    <a:pt x="518" y="80"/>
                  </a:lnTo>
                  <a:lnTo>
                    <a:pt x="544" y="19"/>
                  </a:lnTo>
                  <a:lnTo>
                    <a:pt x="528" y="0"/>
                  </a:lnTo>
                  <a:lnTo>
                    <a:pt x="410" y="62"/>
                  </a:lnTo>
                  <a:lnTo>
                    <a:pt x="413" y="80"/>
                  </a:lnTo>
                  <a:lnTo>
                    <a:pt x="413" y="81"/>
                  </a:lnTo>
                  <a:lnTo>
                    <a:pt x="413" y="81"/>
                  </a:lnTo>
                  <a:lnTo>
                    <a:pt x="387" y="90"/>
                  </a:lnTo>
                  <a:lnTo>
                    <a:pt x="387" y="90"/>
                  </a:lnTo>
                  <a:lnTo>
                    <a:pt x="387" y="90"/>
                  </a:lnTo>
                  <a:lnTo>
                    <a:pt x="364" y="87"/>
                  </a:lnTo>
                  <a:lnTo>
                    <a:pt x="288" y="120"/>
                  </a:lnTo>
                  <a:lnTo>
                    <a:pt x="288" y="122"/>
                  </a:lnTo>
                  <a:lnTo>
                    <a:pt x="286" y="120"/>
                  </a:lnTo>
                  <a:lnTo>
                    <a:pt x="269" y="106"/>
                  </a:lnTo>
                  <a:lnTo>
                    <a:pt x="214" y="126"/>
                  </a:lnTo>
                  <a:lnTo>
                    <a:pt x="214" y="126"/>
                  </a:lnTo>
                  <a:lnTo>
                    <a:pt x="212" y="126"/>
                  </a:lnTo>
                  <a:lnTo>
                    <a:pt x="184" y="103"/>
                  </a:lnTo>
                  <a:lnTo>
                    <a:pt x="141" y="103"/>
                  </a:lnTo>
                  <a:lnTo>
                    <a:pt x="122" y="120"/>
                  </a:lnTo>
                  <a:lnTo>
                    <a:pt x="122" y="122"/>
                  </a:lnTo>
                  <a:lnTo>
                    <a:pt x="120" y="120"/>
                  </a:lnTo>
                  <a:lnTo>
                    <a:pt x="101" y="103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5" y="115"/>
                  </a:lnTo>
                  <a:lnTo>
                    <a:pt x="60" y="94"/>
                  </a:lnTo>
                  <a:lnTo>
                    <a:pt x="30" y="106"/>
                  </a:lnTo>
                  <a:lnTo>
                    <a:pt x="0" y="126"/>
                  </a:lnTo>
                  <a:lnTo>
                    <a:pt x="37" y="151"/>
                  </a:lnTo>
                  <a:lnTo>
                    <a:pt x="39" y="152"/>
                  </a:lnTo>
                  <a:lnTo>
                    <a:pt x="39" y="154"/>
                  </a:lnTo>
                  <a:lnTo>
                    <a:pt x="26" y="170"/>
                  </a:lnTo>
                  <a:lnTo>
                    <a:pt x="44" y="188"/>
                  </a:lnTo>
                  <a:lnTo>
                    <a:pt x="76" y="170"/>
                  </a:lnTo>
                  <a:lnTo>
                    <a:pt x="78" y="168"/>
                  </a:lnTo>
                  <a:lnTo>
                    <a:pt x="78" y="170"/>
                  </a:lnTo>
                  <a:lnTo>
                    <a:pt x="94" y="197"/>
                  </a:lnTo>
                  <a:lnTo>
                    <a:pt x="117" y="191"/>
                  </a:lnTo>
                  <a:lnTo>
                    <a:pt x="118" y="191"/>
                  </a:lnTo>
                  <a:lnTo>
                    <a:pt x="120" y="193"/>
                  </a:lnTo>
                  <a:lnTo>
                    <a:pt x="124" y="241"/>
                  </a:lnTo>
                  <a:lnTo>
                    <a:pt x="147" y="255"/>
                  </a:lnTo>
                  <a:lnTo>
                    <a:pt x="148" y="255"/>
                  </a:lnTo>
                  <a:lnTo>
                    <a:pt x="148" y="257"/>
                  </a:lnTo>
                  <a:lnTo>
                    <a:pt x="134" y="276"/>
                  </a:lnTo>
                  <a:lnTo>
                    <a:pt x="173" y="335"/>
                  </a:lnTo>
                  <a:lnTo>
                    <a:pt x="173" y="33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6" name="Freeform 38">
              <a:extLst>
                <a:ext uri="{FF2B5EF4-FFF2-40B4-BE49-F238E27FC236}">
                  <a16:creationId xmlns:a16="http://schemas.microsoft.com/office/drawing/2014/main" xmlns="" id="{C30A9F1C-9DFD-4678-8B80-9E245343F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6400" y="4102101"/>
              <a:ext cx="641350" cy="869950"/>
            </a:xfrm>
            <a:custGeom>
              <a:avLst/>
              <a:gdLst>
                <a:gd name="T0" fmla="*/ 77 w 404"/>
                <a:gd name="T1" fmla="*/ 193 h 548"/>
                <a:gd name="T2" fmla="*/ 77 w 404"/>
                <a:gd name="T3" fmla="*/ 190 h 548"/>
                <a:gd name="T4" fmla="*/ 130 w 404"/>
                <a:gd name="T5" fmla="*/ 220 h 548"/>
                <a:gd name="T6" fmla="*/ 148 w 404"/>
                <a:gd name="T7" fmla="*/ 266 h 548"/>
                <a:gd name="T8" fmla="*/ 175 w 404"/>
                <a:gd name="T9" fmla="*/ 300 h 548"/>
                <a:gd name="T10" fmla="*/ 208 w 404"/>
                <a:gd name="T11" fmla="*/ 353 h 548"/>
                <a:gd name="T12" fmla="*/ 231 w 404"/>
                <a:gd name="T13" fmla="*/ 390 h 548"/>
                <a:gd name="T14" fmla="*/ 258 w 404"/>
                <a:gd name="T15" fmla="*/ 411 h 548"/>
                <a:gd name="T16" fmla="*/ 267 w 404"/>
                <a:gd name="T17" fmla="*/ 434 h 548"/>
                <a:gd name="T18" fmla="*/ 274 w 404"/>
                <a:gd name="T19" fmla="*/ 456 h 548"/>
                <a:gd name="T20" fmla="*/ 307 w 404"/>
                <a:gd name="T21" fmla="*/ 472 h 548"/>
                <a:gd name="T22" fmla="*/ 311 w 404"/>
                <a:gd name="T23" fmla="*/ 505 h 548"/>
                <a:gd name="T24" fmla="*/ 344 w 404"/>
                <a:gd name="T25" fmla="*/ 548 h 548"/>
                <a:gd name="T26" fmla="*/ 348 w 404"/>
                <a:gd name="T27" fmla="*/ 511 h 548"/>
                <a:gd name="T28" fmla="*/ 343 w 404"/>
                <a:gd name="T29" fmla="*/ 482 h 548"/>
                <a:gd name="T30" fmla="*/ 371 w 404"/>
                <a:gd name="T31" fmla="*/ 481 h 548"/>
                <a:gd name="T32" fmla="*/ 380 w 404"/>
                <a:gd name="T33" fmla="*/ 475 h 548"/>
                <a:gd name="T34" fmla="*/ 404 w 404"/>
                <a:gd name="T35" fmla="*/ 488 h 548"/>
                <a:gd name="T36" fmla="*/ 385 w 404"/>
                <a:gd name="T37" fmla="*/ 445 h 548"/>
                <a:gd name="T38" fmla="*/ 355 w 404"/>
                <a:gd name="T39" fmla="*/ 445 h 548"/>
                <a:gd name="T40" fmla="*/ 323 w 404"/>
                <a:gd name="T41" fmla="*/ 433 h 548"/>
                <a:gd name="T42" fmla="*/ 288 w 404"/>
                <a:gd name="T43" fmla="*/ 406 h 548"/>
                <a:gd name="T44" fmla="*/ 265 w 404"/>
                <a:gd name="T45" fmla="*/ 346 h 548"/>
                <a:gd name="T46" fmla="*/ 252 w 404"/>
                <a:gd name="T47" fmla="*/ 309 h 548"/>
                <a:gd name="T48" fmla="*/ 279 w 404"/>
                <a:gd name="T49" fmla="*/ 293 h 548"/>
                <a:gd name="T50" fmla="*/ 332 w 404"/>
                <a:gd name="T51" fmla="*/ 291 h 548"/>
                <a:gd name="T52" fmla="*/ 215 w 404"/>
                <a:gd name="T53" fmla="*/ 211 h 548"/>
                <a:gd name="T54" fmla="*/ 132 w 404"/>
                <a:gd name="T55" fmla="*/ 137 h 548"/>
                <a:gd name="T56" fmla="*/ 95 w 404"/>
                <a:gd name="T57" fmla="*/ 66 h 548"/>
                <a:gd name="T58" fmla="*/ 44 w 404"/>
                <a:gd name="T59" fmla="*/ 30 h 548"/>
                <a:gd name="T60" fmla="*/ 19 w 404"/>
                <a:gd name="T61" fmla="*/ 0 h 548"/>
                <a:gd name="T62" fmla="*/ 3 w 404"/>
                <a:gd name="T63" fmla="*/ 7 h 548"/>
                <a:gd name="T64" fmla="*/ 0 w 404"/>
                <a:gd name="T65" fmla="*/ 25 h 548"/>
                <a:gd name="T66" fmla="*/ 30 w 404"/>
                <a:gd name="T67" fmla="*/ 46 h 548"/>
                <a:gd name="T68" fmla="*/ 46 w 404"/>
                <a:gd name="T69" fmla="*/ 71 h 548"/>
                <a:gd name="T70" fmla="*/ 37 w 404"/>
                <a:gd name="T71" fmla="*/ 84 h 548"/>
                <a:gd name="T72" fmla="*/ 23 w 404"/>
                <a:gd name="T73" fmla="*/ 80 h 548"/>
                <a:gd name="T74" fmla="*/ 17 w 404"/>
                <a:gd name="T75" fmla="*/ 101 h 548"/>
                <a:gd name="T76" fmla="*/ 47 w 404"/>
                <a:gd name="T77" fmla="*/ 123 h 548"/>
                <a:gd name="T78" fmla="*/ 77 w 404"/>
                <a:gd name="T79" fmla="*/ 190 h 548"/>
                <a:gd name="T80" fmla="*/ 74 w 404"/>
                <a:gd name="T81" fmla="*/ 190 h 548"/>
                <a:gd name="T82" fmla="*/ 77 w 404"/>
                <a:gd name="T83" fmla="*/ 193 h 548"/>
                <a:gd name="T84" fmla="*/ 77 w 404"/>
                <a:gd name="T85" fmla="*/ 193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4" h="548">
                  <a:moveTo>
                    <a:pt x="77" y="193"/>
                  </a:moveTo>
                  <a:lnTo>
                    <a:pt x="77" y="190"/>
                  </a:lnTo>
                  <a:lnTo>
                    <a:pt x="130" y="220"/>
                  </a:lnTo>
                  <a:lnTo>
                    <a:pt x="148" y="266"/>
                  </a:lnTo>
                  <a:lnTo>
                    <a:pt x="175" y="300"/>
                  </a:lnTo>
                  <a:lnTo>
                    <a:pt x="208" y="353"/>
                  </a:lnTo>
                  <a:lnTo>
                    <a:pt x="231" y="390"/>
                  </a:lnTo>
                  <a:lnTo>
                    <a:pt x="258" y="411"/>
                  </a:lnTo>
                  <a:lnTo>
                    <a:pt x="267" y="434"/>
                  </a:lnTo>
                  <a:lnTo>
                    <a:pt x="274" y="456"/>
                  </a:lnTo>
                  <a:lnTo>
                    <a:pt x="307" y="472"/>
                  </a:lnTo>
                  <a:lnTo>
                    <a:pt x="311" y="505"/>
                  </a:lnTo>
                  <a:lnTo>
                    <a:pt x="344" y="548"/>
                  </a:lnTo>
                  <a:lnTo>
                    <a:pt x="348" y="511"/>
                  </a:lnTo>
                  <a:lnTo>
                    <a:pt x="343" y="482"/>
                  </a:lnTo>
                  <a:lnTo>
                    <a:pt x="371" y="481"/>
                  </a:lnTo>
                  <a:lnTo>
                    <a:pt x="380" y="475"/>
                  </a:lnTo>
                  <a:lnTo>
                    <a:pt x="404" y="488"/>
                  </a:lnTo>
                  <a:lnTo>
                    <a:pt x="385" y="445"/>
                  </a:lnTo>
                  <a:lnTo>
                    <a:pt x="355" y="445"/>
                  </a:lnTo>
                  <a:lnTo>
                    <a:pt x="323" y="433"/>
                  </a:lnTo>
                  <a:lnTo>
                    <a:pt x="288" y="406"/>
                  </a:lnTo>
                  <a:lnTo>
                    <a:pt x="265" y="346"/>
                  </a:lnTo>
                  <a:lnTo>
                    <a:pt x="252" y="309"/>
                  </a:lnTo>
                  <a:lnTo>
                    <a:pt x="279" y="293"/>
                  </a:lnTo>
                  <a:lnTo>
                    <a:pt x="332" y="291"/>
                  </a:lnTo>
                  <a:lnTo>
                    <a:pt x="215" y="211"/>
                  </a:lnTo>
                  <a:lnTo>
                    <a:pt x="132" y="137"/>
                  </a:lnTo>
                  <a:lnTo>
                    <a:pt x="95" y="66"/>
                  </a:lnTo>
                  <a:lnTo>
                    <a:pt x="44" y="30"/>
                  </a:lnTo>
                  <a:lnTo>
                    <a:pt x="19" y="0"/>
                  </a:lnTo>
                  <a:lnTo>
                    <a:pt x="3" y="7"/>
                  </a:lnTo>
                  <a:lnTo>
                    <a:pt x="0" y="25"/>
                  </a:lnTo>
                  <a:lnTo>
                    <a:pt x="30" y="46"/>
                  </a:lnTo>
                  <a:lnTo>
                    <a:pt x="46" y="71"/>
                  </a:lnTo>
                  <a:lnTo>
                    <a:pt x="37" y="84"/>
                  </a:lnTo>
                  <a:lnTo>
                    <a:pt x="23" y="80"/>
                  </a:lnTo>
                  <a:lnTo>
                    <a:pt x="17" y="101"/>
                  </a:lnTo>
                  <a:lnTo>
                    <a:pt x="47" y="123"/>
                  </a:lnTo>
                  <a:lnTo>
                    <a:pt x="77" y="190"/>
                  </a:lnTo>
                  <a:lnTo>
                    <a:pt x="74" y="190"/>
                  </a:lnTo>
                  <a:lnTo>
                    <a:pt x="77" y="193"/>
                  </a:lnTo>
                  <a:lnTo>
                    <a:pt x="77" y="19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7" name="Freeform 39">
              <a:extLst>
                <a:ext uri="{FF2B5EF4-FFF2-40B4-BE49-F238E27FC236}">
                  <a16:creationId xmlns:a16="http://schemas.microsoft.com/office/drawing/2014/main" xmlns="" id="{4B6F18A5-55D9-4B34-B6A3-B6ABE51B2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3557588"/>
              <a:ext cx="325438" cy="317500"/>
            </a:xfrm>
            <a:custGeom>
              <a:avLst/>
              <a:gdLst>
                <a:gd name="T0" fmla="*/ 8 w 205"/>
                <a:gd name="T1" fmla="*/ 141 h 200"/>
                <a:gd name="T2" fmla="*/ 29 w 205"/>
                <a:gd name="T3" fmla="*/ 189 h 200"/>
                <a:gd name="T4" fmla="*/ 46 w 205"/>
                <a:gd name="T5" fmla="*/ 200 h 200"/>
                <a:gd name="T6" fmla="*/ 62 w 205"/>
                <a:gd name="T7" fmla="*/ 189 h 200"/>
                <a:gd name="T8" fmla="*/ 87 w 205"/>
                <a:gd name="T9" fmla="*/ 189 h 200"/>
                <a:gd name="T10" fmla="*/ 115 w 205"/>
                <a:gd name="T11" fmla="*/ 156 h 200"/>
                <a:gd name="T12" fmla="*/ 117 w 205"/>
                <a:gd name="T13" fmla="*/ 154 h 200"/>
                <a:gd name="T14" fmla="*/ 160 w 205"/>
                <a:gd name="T15" fmla="*/ 154 h 200"/>
                <a:gd name="T16" fmla="*/ 161 w 205"/>
                <a:gd name="T17" fmla="*/ 154 h 200"/>
                <a:gd name="T18" fmla="*/ 197 w 205"/>
                <a:gd name="T19" fmla="*/ 186 h 200"/>
                <a:gd name="T20" fmla="*/ 205 w 205"/>
                <a:gd name="T21" fmla="*/ 152 h 200"/>
                <a:gd name="T22" fmla="*/ 188 w 205"/>
                <a:gd name="T23" fmla="*/ 140 h 200"/>
                <a:gd name="T24" fmla="*/ 186 w 205"/>
                <a:gd name="T25" fmla="*/ 120 h 200"/>
                <a:gd name="T26" fmla="*/ 161 w 205"/>
                <a:gd name="T27" fmla="*/ 101 h 200"/>
                <a:gd name="T28" fmla="*/ 161 w 205"/>
                <a:gd name="T29" fmla="*/ 99 h 200"/>
                <a:gd name="T30" fmla="*/ 131 w 205"/>
                <a:gd name="T31" fmla="*/ 47 h 200"/>
                <a:gd name="T32" fmla="*/ 131 w 205"/>
                <a:gd name="T33" fmla="*/ 46 h 200"/>
                <a:gd name="T34" fmla="*/ 115 w 205"/>
                <a:gd name="T35" fmla="*/ 23 h 200"/>
                <a:gd name="T36" fmla="*/ 115 w 205"/>
                <a:gd name="T37" fmla="*/ 21 h 200"/>
                <a:gd name="T38" fmla="*/ 110 w 205"/>
                <a:gd name="T39" fmla="*/ 1 h 200"/>
                <a:gd name="T40" fmla="*/ 91 w 205"/>
                <a:gd name="T41" fmla="*/ 7 h 200"/>
                <a:gd name="T42" fmla="*/ 89 w 205"/>
                <a:gd name="T43" fmla="*/ 8 h 200"/>
                <a:gd name="T44" fmla="*/ 80 w 205"/>
                <a:gd name="T45" fmla="*/ 8 h 200"/>
                <a:gd name="T46" fmla="*/ 75 w 205"/>
                <a:gd name="T47" fmla="*/ 3 h 200"/>
                <a:gd name="T48" fmla="*/ 55 w 205"/>
                <a:gd name="T49" fmla="*/ 12 h 200"/>
                <a:gd name="T50" fmla="*/ 55 w 205"/>
                <a:gd name="T51" fmla="*/ 33 h 200"/>
                <a:gd name="T52" fmla="*/ 48 w 205"/>
                <a:gd name="T53" fmla="*/ 42 h 200"/>
                <a:gd name="T54" fmla="*/ 55 w 205"/>
                <a:gd name="T55" fmla="*/ 47 h 200"/>
                <a:gd name="T56" fmla="*/ 55 w 205"/>
                <a:gd name="T57" fmla="*/ 58 h 200"/>
                <a:gd name="T58" fmla="*/ 53 w 205"/>
                <a:gd name="T59" fmla="*/ 60 h 200"/>
                <a:gd name="T60" fmla="*/ 36 w 205"/>
                <a:gd name="T61" fmla="*/ 69 h 200"/>
                <a:gd name="T62" fmla="*/ 39 w 205"/>
                <a:gd name="T63" fmla="*/ 86 h 200"/>
                <a:gd name="T64" fmla="*/ 0 w 205"/>
                <a:gd name="T65" fmla="*/ 12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5" h="200">
                  <a:moveTo>
                    <a:pt x="0" y="127"/>
                  </a:moveTo>
                  <a:lnTo>
                    <a:pt x="8" y="141"/>
                  </a:lnTo>
                  <a:lnTo>
                    <a:pt x="6" y="177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46" y="200"/>
                  </a:lnTo>
                  <a:lnTo>
                    <a:pt x="62" y="189"/>
                  </a:lnTo>
                  <a:lnTo>
                    <a:pt x="62" y="189"/>
                  </a:lnTo>
                  <a:lnTo>
                    <a:pt x="64" y="189"/>
                  </a:lnTo>
                  <a:lnTo>
                    <a:pt x="87" y="189"/>
                  </a:lnTo>
                  <a:lnTo>
                    <a:pt x="112" y="175"/>
                  </a:lnTo>
                  <a:lnTo>
                    <a:pt x="115" y="156"/>
                  </a:lnTo>
                  <a:lnTo>
                    <a:pt x="115" y="154"/>
                  </a:lnTo>
                  <a:lnTo>
                    <a:pt x="117" y="154"/>
                  </a:lnTo>
                  <a:lnTo>
                    <a:pt x="145" y="157"/>
                  </a:lnTo>
                  <a:lnTo>
                    <a:pt x="160" y="154"/>
                  </a:lnTo>
                  <a:lnTo>
                    <a:pt x="161" y="152"/>
                  </a:lnTo>
                  <a:lnTo>
                    <a:pt x="161" y="154"/>
                  </a:lnTo>
                  <a:lnTo>
                    <a:pt x="172" y="177"/>
                  </a:lnTo>
                  <a:lnTo>
                    <a:pt x="197" y="186"/>
                  </a:lnTo>
                  <a:lnTo>
                    <a:pt x="204" y="180"/>
                  </a:lnTo>
                  <a:lnTo>
                    <a:pt x="205" y="152"/>
                  </a:lnTo>
                  <a:lnTo>
                    <a:pt x="188" y="140"/>
                  </a:lnTo>
                  <a:lnTo>
                    <a:pt x="188" y="140"/>
                  </a:lnTo>
                  <a:lnTo>
                    <a:pt x="188" y="140"/>
                  </a:lnTo>
                  <a:lnTo>
                    <a:pt x="186" y="120"/>
                  </a:lnTo>
                  <a:lnTo>
                    <a:pt x="177" y="111"/>
                  </a:lnTo>
                  <a:lnTo>
                    <a:pt x="161" y="101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3" y="71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1" y="46"/>
                  </a:lnTo>
                  <a:lnTo>
                    <a:pt x="128" y="28"/>
                  </a:lnTo>
                  <a:lnTo>
                    <a:pt x="115" y="23"/>
                  </a:lnTo>
                  <a:lnTo>
                    <a:pt x="115" y="21"/>
                  </a:lnTo>
                  <a:lnTo>
                    <a:pt x="115" y="21"/>
                  </a:lnTo>
                  <a:lnTo>
                    <a:pt x="115" y="8"/>
                  </a:lnTo>
                  <a:lnTo>
                    <a:pt x="110" y="1"/>
                  </a:lnTo>
                  <a:lnTo>
                    <a:pt x="92" y="0"/>
                  </a:lnTo>
                  <a:lnTo>
                    <a:pt x="91" y="7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2" y="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75" y="3"/>
                  </a:lnTo>
                  <a:lnTo>
                    <a:pt x="68" y="3"/>
                  </a:lnTo>
                  <a:lnTo>
                    <a:pt x="55" y="12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48" y="42"/>
                  </a:lnTo>
                  <a:lnTo>
                    <a:pt x="55" y="47"/>
                  </a:lnTo>
                  <a:lnTo>
                    <a:pt x="55" y="47"/>
                  </a:lnTo>
                  <a:lnTo>
                    <a:pt x="55" y="49"/>
                  </a:lnTo>
                  <a:lnTo>
                    <a:pt x="55" y="58"/>
                  </a:lnTo>
                  <a:lnTo>
                    <a:pt x="55" y="60"/>
                  </a:lnTo>
                  <a:lnTo>
                    <a:pt x="53" y="60"/>
                  </a:lnTo>
                  <a:lnTo>
                    <a:pt x="41" y="60"/>
                  </a:lnTo>
                  <a:lnTo>
                    <a:pt x="36" y="69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0" y="127"/>
                  </a:lnTo>
                  <a:lnTo>
                    <a:pt x="0" y="1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8" name="Freeform 40">
              <a:extLst>
                <a:ext uri="{FF2B5EF4-FFF2-40B4-BE49-F238E27FC236}">
                  <a16:creationId xmlns:a16="http://schemas.microsoft.com/office/drawing/2014/main" xmlns="" id="{39FF5F99-1DD1-48C8-934C-12A5FED66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3463926"/>
              <a:ext cx="211138" cy="290513"/>
            </a:xfrm>
            <a:custGeom>
              <a:avLst/>
              <a:gdLst>
                <a:gd name="T0" fmla="*/ 20 w 133"/>
                <a:gd name="T1" fmla="*/ 0 h 183"/>
                <a:gd name="T2" fmla="*/ 7 w 133"/>
                <a:gd name="T3" fmla="*/ 16 h 183"/>
                <a:gd name="T4" fmla="*/ 0 w 133"/>
                <a:gd name="T5" fmla="*/ 27 h 183"/>
                <a:gd name="T6" fmla="*/ 4 w 133"/>
                <a:gd name="T7" fmla="*/ 41 h 183"/>
                <a:gd name="T8" fmla="*/ 18 w 133"/>
                <a:gd name="T9" fmla="*/ 46 h 183"/>
                <a:gd name="T10" fmla="*/ 16 w 133"/>
                <a:gd name="T11" fmla="*/ 67 h 183"/>
                <a:gd name="T12" fmla="*/ 50 w 133"/>
                <a:gd name="T13" fmla="*/ 91 h 183"/>
                <a:gd name="T14" fmla="*/ 51 w 133"/>
                <a:gd name="T15" fmla="*/ 131 h 183"/>
                <a:gd name="T16" fmla="*/ 80 w 133"/>
                <a:gd name="T17" fmla="*/ 183 h 183"/>
                <a:gd name="T18" fmla="*/ 117 w 133"/>
                <a:gd name="T19" fmla="*/ 144 h 183"/>
                <a:gd name="T20" fmla="*/ 113 w 133"/>
                <a:gd name="T21" fmla="*/ 128 h 183"/>
                <a:gd name="T22" fmla="*/ 113 w 133"/>
                <a:gd name="T23" fmla="*/ 126 h 183"/>
                <a:gd name="T24" fmla="*/ 113 w 133"/>
                <a:gd name="T25" fmla="*/ 126 h 183"/>
                <a:gd name="T26" fmla="*/ 120 w 133"/>
                <a:gd name="T27" fmla="*/ 115 h 183"/>
                <a:gd name="T28" fmla="*/ 120 w 133"/>
                <a:gd name="T29" fmla="*/ 115 h 183"/>
                <a:gd name="T30" fmla="*/ 122 w 133"/>
                <a:gd name="T31" fmla="*/ 115 h 183"/>
                <a:gd name="T32" fmla="*/ 133 w 133"/>
                <a:gd name="T33" fmla="*/ 115 h 183"/>
                <a:gd name="T34" fmla="*/ 133 w 133"/>
                <a:gd name="T35" fmla="*/ 108 h 183"/>
                <a:gd name="T36" fmla="*/ 126 w 133"/>
                <a:gd name="T37" fmla="*/ 103 h 183"/>
                <a:gd name="T38" fmla="*/ 126 w 133"/>
                <a:gd name="T39" fmla="*/ 103 h 183"/>
                <a:gd name="T40" fmla="*/ 126 w 133"/>
                <a:gd name="T41" fmla="*/ 101 h 183"/>
                <a:gd name="T42" fmla="*/ 133 w 133"/>
                <a:gd name="T43" fmla="*/ 91 h 183"/>
                <a:gd name="T44" fmla="*/ 133 w 133"/>
                <a:gd name="T45" fmla="*/ 71 h 183"/>
                <a:gd name="T46" fmla="*/ 108 w 133"/>
                <a:gd name="T47" fmla="*/ 46 h 183"/>
                <a:gd name="T48" fmla="*/ 83 w 133"/>
                <a:gd name="T49" fmla="*/ 41 h 183"/>
                <a:gd name="T50" fmla="*/ 83 w 133"/>
                <a:gd name="T51" fmla="*/ 41 h 183"/>
                <a:gd name="T52" fmla="*/ 81 w 133"/>
                <a:gd name="T53" fmla="*/ 41 h 183"/>
                <a:gd name="T54" fmla="*/ 64 w 133"/>
                <a:gd name="T55" fmla="*/ 29 h 183"/>
                <a:gd name="T56" fmla="*/ 64 w 133"/>
                <a:gd name="T57" fmla="*/ 29 h 183"/>
                <a:gd name="T58" fmla="*/ 64 w 133"/>
                <a:gd name="T59" fmla="*/ 27 h 183"/>
                <a:gd name="T60" fmla="*/ 58 w 133"/>
                <a:gd name="T61" fmla="*/ 13 h 183"/>
                <a:gd name="T62" fmla="*/ 50 w 133"/>
                <a:gd name="T63" fmla="*/ 11 h 183"/>
                <a:gd name="T64" fmla="*/ 41 w 133"/>
                <a:gd name="T65" fmla="*/ 16 h 183"/>
                <a:gd name="T66" fmla="*/ 39 w 133"/>
                <a:gd name="T67" fmla="*/ 16 h 183"/>
                <a:gd name="T68" fmla="*/ 39 w 133"/>
                <a:gd name="T69" fmla="*/ 16 h 183"/>
                <a:gd name="T70" fmla="*/ 20 w 133"/>
                <a:gd name="T71" fmla="*/ 0 h 183"/>
                <a:gd name="T72" fmla="*/ 20 w 133"/>
                <a:gd name="T73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3" h="183">
                  <a:moveTo>
                    <a:pt x="20" y="0"/>
                  </a:moveTo>
                  <a:lnTo>
                    <a:pt x="7" y="16"/>
                  </a:lnTo>
                  <a:lnTo>
                    <a:pt x="0" y="27"/>
                  </a:lnTo>
                  <a:lnTo>
                    <a:pt x="4" y="41"/>
                  </a:lnTo>
                  <a:lnTo>
                    <a:pt x="18" y="46"/>
                  </a:lnTo>
                  <a:lnTo>
                    <a:pt x="16" y="67"/>
                  </a:lnTo>
                  <a:lnTo>
                    <a:pt x="50" y="91"/>
                  </a:lnTo>
                  <a:lnTo>
                    <a:pt x="51" y="131"/>
                  </a:lnTo>
                  <a:lnTo>
                    <a:pt x="80" y="183"/>
                  </a:lnTo>
                  <a:lnTo>
                    <a:pt x="117" y="144"/>
                  </a:lnTo>
                  <a:lnTo>
                    <a:pt x="113" y="128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2" y="115"/>
                  </a:lnTo>
                  <a:lnTo>
                    <a:pt x="133" y="115"/>
                  </a:lnTo>
                  <a:lnTo>
                    <a:pt x="133" y="108"/>
                  </a:lnTo>
                  <a:lnTo>
                    <a:pt x="126" y="103"/>
                  </a:lnTo>
                  <a:lnTo>
                    <a:pt x="126" y="103"/>
                  </a:lnTo>
                  <a:lnTo>
                    <a:pt x="126" y="101"/>
                  </a:lnTo>
                  <a:lnTo>
                    <a:pt x="133" y="91"/>
                  </a:lnTo>
                  <a:lnTo>
                    <a:pt x="133" y="71"/>
                  </a:lnTo>
                  <a:lnTo>
                    <a:pt x="108" y="46"/>
                  </a:lnTo>
                  <a:lnTo>
                    <a:pt x="83" y="41"/>
                  </a:lnTo>
                  <a:lnTo>
                    <a:pt x="83" y="41"/>
                  </a:lnTo>
                  <a:lnTo>
                    <a:pt x="81" y="41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27"/>
                  </a:lnTo>
                  <a:lnTo>
                    <a:pt x="58" y="13"/>
                  </a:lnTo>
                  <a:lnTo>
                    <a:pt x="50" y="11"/>
                  </a:lnTo>
                  <a:lnTo>
                    <a:pt x="41" y="16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9" name="Freeform 41">
              <a:extLst>
                <a:ext uri="{FF2B5EF4-FFF2-40B4-BE49-F238E27FC236}">
                  <a16:creationId xmlns:a16="http://schemas.microsoft.com/office/drawing/2014/main" xmlns="" id="{0C4D6E6A-D5B6-4C3F-B3B1-874FBD9E2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700" y="3321051"/>
              <a:ext cx="258763" cy="252413"/>
            </a:xfrm>
            <a:custGeom>
              <a:avLst/>
              <a:gdLst>
                <a:gd name="T0" fmla="*/ 35 w 163"/>
                <a:gd name="T1" fmla="*/ 0 h 159"/>
                <a:gd name="T2" fmla="*/ 19 w 163"/>
                <a:gd name="T3" fmla="*/ 7 h 159"/>
                <a:gd name="T4" fmla="*/ 12 w 163"/>
                <a:gd name="T5" fmla="*/ 21 h 159"/>
                <a:gd name="T6" fmla="*/ 2 w 163"/>
                <a:gd name="T7" fmla="*/ 23 h 159"/>
                <a:gd name="T8" fmla="*/ 0 w 163"/>
                <a:gd name="T9" fmla="*/ 42 h 159"/>
                <a:gd name="T10" fmla="*/ 16 w 163"/>
                <a:gd name="T11" fmla="*/ 51 h 159"/>
                <a:gd name="T12" fmla="*/ 12 w 163"/>
                <a:gd name="T13" fmla="*/ 87 h 159"/>
                <a:gd name="T14" fmla="*/ 32 w 163"/>
                <a:gd name="T15" fmla="*/ 103 h 159"/>
                <a:gd name="T16" fmla="*/ 41 w 163"/>
                <a:gd name="T17" fmla="*/ 97 h 159"/>
                <a:gd name="T18" fmla="*/ 41 w 163"/>
                <a:gd name="T19" fmla="*/ 97 h 159"/>
                <a:gd name="T20" fmla="*/ 41 w 163"/>
                <a:gd name="T21" fmla="*/ 97 h 159"/>
                <a:gd name="T22" fmla="*/ 51 w 163"/>
                <a:gd name="T23" fmla="*/ 99 h 159"/>
                <a:gd name="T24" fmla="*/ 53 w 163"/>
                <a:gd name="T25" fmla="*/ 99 h 159"/>
                <a:gd name="T26" fmla="*/ 53 w 163"/>
                <a:gd name="T27" fmla="*/ 101 h 159"/>
                <a:gd name="T28" fmla="*/ 58 w 163"/>
                <a:gd name="T29" fmla="*/ 115 h 159"/>
                <a:gd name="T30" fmla="*/ 74 w 163"/>
                <a:gd name="T31" fmla="*/ 127 h 159"/>
                <a:gd name="T32" fmla="*/ 101 w 163"/>
                <a:gd name="T33" fmla="*/ 133 h 159"/>
                <a:gd name="T34" fmla="*/ 101 w 163"/>
                <a:gd name="T35" fmla="*/ 133 h 159"/>
                <a:gd name="T36" fmla="*/ 101 w 163"/>
                <a:gd name="T37" fmla="*/ 133 h 159"/>
                <a:gd name="T38" fmla="*/ 125 w 163"/>
                <a:gd name="T39" fmla="*/ 159 h 159"/>
                <a:gd name="T40" fmla="*/ 138 w 163"/>
                <a:gd name="T41" fmla="*/ 149 h 159"/>
                <a:gd name="T42" fmla="*/ 138 w 163"/>
                <a:gd name="T43" fmla="*/ 149 h 159"/>
                <a:gd name="T44" fmla="*/ 138 w 163"/>
                <a:gd name="T45" fmla="*/ 149 h 159"/>
                <a:gd name="T46" fmla="*/ 148 w 163"/>
                <a:gd name="T47" fmla="*/ 149 h 159"/>
                <a:gd name="T48" fmla="*/ 148 w 163"/>
                <a:gd name="T49" fmla="*/ 149 h 159"/>
                <a:gd name="T50" fmla="*/ 148 w 163"/>
                <a:gd name="T51" fmla="*/ 149 h 159"/>
                <a:gd name="T52" fmla="*/ 154 w 163"/>
                <a:gd name="T53" fmla="*/ 154 h 159"/>
                <a:gd name="T54" fmla="*/ 159 w 163"/>
                <a:gd name="T55" fmla="*/ 154 h 159"/>
                <a:gd name="T56" fmla="*/ 163 w 163"/>
                <a:gd name="T57" fmla="*/ 147 h 159"/>
                <a:gd name="T58" fmla="*/ 150 w 163"/>
                <a:gd name="T59" fmla="*/ 131 h 159"/>
                <a:gd name="T60" fmla="*/ 150 w 163"/>
                <a:gd name="T61" fmla="*/ 131 h 159"/>
                <a:gd name="T62" fmla="*/ 150 w 163"/>
                <a:gd name="T63" fmla="*/ 131 h 159"/>
                <a:gd name="T64" fmla="*/ 148 w 163"/>
                <a:gd name="T65" fmla="*/ 115 h 159"/>
                <a:gd name="T66" fmla="*/ 136 w 163"/>
                <a:gd name="T67" fmla="*/ 111 h 159"/>
                <a:gd name="T68" fmla="*/ 136 w 163"/>
                <a:gd name="T69" fmla="*/ 111 h 159"/>
                <a:gd name="T70" fmla="*/ 136 w 163"/>
                <a:gd name="T71" fmla="*/ 111 h 159"/>
                <a:gd name="T72" fmla="*/ 133 w 163"/>
                <a:gd name="T73" fmla="*/ 103 h 159"/>
                <a:gd name="T74" fmla="*/ 133 w 163"/>
                <a:gd name="T75" fmla="*/ 103 h 159"/>
                <a:gd name="T76" fmla="*/ 133 w 163"/>
                <a:gd name="T77" fmla="*/ 103 h 159"/>
                <a:gd name="T78" fmla="*/ 133 w 163"/>
                <a:gd name="T79" fmla="*/ 90 h 159"/>
                <a:gd name="T80" fmla="*/ 127 w 163"/>
                <a:gd name="T81" fmla="*/ 83 h 159"/>
                <a:gd name="T82" fmla="*/ 125 w 163"/>
                <a:gd name="T83" fmla="*/ 81 h 159"/>
                <a:gd name="T84" fmla="*/ 125 w 163"/>
                <a:gd name="T85" fmla="*/ 81 h 159"/>
                <a:gd name="T86" fmla="*/ 125 w 163"/>
                <a:gd name="T87" fmla="*/ 55 h 159"/>
                <a:gd name="T88" fmla="*/ 87 w 163"/>
                <a:gd name="T89" fmla="*/ 2 h 159"/>
                <a:gd name="T90" fmla="*/ 35 w 163"/>
                <a:gd name="T91" fmla="*/ 0 h 159"/>
                <a:gd name="T92" fmla="*/ 35 w 163"/>
                <a:gd name="T9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3" h="159">
                  <a:moveTo>
                    <a:pt x="35" y="0"/>
                  </a:moveTo>
                  <a:lnTo>
                    <a:pt x="19" y="7"/>
                  </a:lnTo>
                  <a:lnTo>
                    <a:pt x="12" y="21"/>
                  </a:lnTo>
                  <a:lnTo>
                    <a:pt x="2" y="23"/>
                  </a:lnTo>
                  <a:lnTo>
                    <a:pt x="0" y="42"/>
                  </a:lnTo>
                  <a:lnTo>
                    <a:pt x="16" y="51"/>
                  </a:lnTo>
                  <a:lnTo>
                    <a:pt x="12" y="87"/>
                  </a:lnTo>
                  <a:lnTo>
                    <a:pt x="32" y="103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51" y="99"/>
                  </a:lnTo>
                  <a:lnTo>
                    <a:pt x="53" y="99"/>
                  </a:lnTo>
                  <a:lnTo>
                    <a:pt x="53" y="101"/>
                  </a:lnTo>
                  <a:lnTo>
                    <a:pt x="58" y="115"/>
                  </a:lnTo>
                  <a:lnTo>
                    <a:pt x="74" y="127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25" y="159"/>
                  </a:lnTo>
                  <a:lnTo>
                    <a:pt x="138" y="149"/>
                  </a:lnTo>
                  <a:lnTo>
                    <a:pt x="138" y="149"/>
                  </a:lnTo>
                  <a:lnTo>
                    <a:pt x="138" y="149"/>
                  </a:lnTo>
                  <a:lnTo>
                    <a:pt x="148" y="149"/>
                  </a:lnTo>
                  <a:lnTo>
                    <a:pt x="148" y="149"/>
                  </a:lnTo>
                  <a:lnTo>
                    <a:pt x="148" y="149"/>
                  </a:lnTo>
                  <a:lnTo>
                    <a:pt x="154" y="154"/>
                  </a:lnTo>
                  <a:lnTo>
                    <a:pt x="159" y="154"/>
                  </a:lnTo>
                  <a:lnTo>
                    <a:pt x="163" y="147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48" y="115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3" y="103"/>
                  </a:lnTo>
                  <a:lnTo>
                    <a:pt x="133" y="103"/>
                  </a:lnTo>
                  <a:lnTo>
                    <a:pt x="133" y="103"/>
                  </a:lnTo>
                  <a:lnTo>
                    <a:pt x="133" y="90"/>
                  </a:lnTo>
                  <a:lnTo>
                    <a:pt x="127" y="83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5" y="55"/>
                  </a:lnTo>
                  <a:lnTo>
                    <a:pt x="87" y="2"/>
                  </a:lnTo>
                  <a:lnTo>
                    <a:pt x="35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0" name="Freeform 42">
              <a:extLst>
                <a:ext uri="{FF2B5EF4-FFF2-40B4-BE49-F238E27FC236}">
                  <a16:creationId xmlns:a16="http://schemas.microsoft.com/office/drawing/2014/main" xmlns="" id="{ED48B293-7AF7-4F97-8079-11F855D2C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475" y="3059113"/>
              <a:ext cx="269875" cy="258763"/>
            </a:xfrm>
            <a:custGeom>
              <a:avLst/>
              <a:gdLst>
                <a:gd name="T0" fmla="*/ 106 w 170"/>
                <a:gd name="T1" fmla="*/ 41 h 163"/>
                <a:gd name="T2" fmla="*/ 81 w 170"/>
                <a:gd name="T3" fmla="*/ 39 h 163"/>
                <a:gd name="T4" fmla="*/ 63 w 170"/>
                <a:gd name="T5" fmla="*/ 21 h 163"/>
                <a:gd name="T6" fmla="*/ 65 w 170"/>
                <a:gd name="T7" fmla="*/ 5 h 163"/>
                <a:gd name="T8" fmla="*/ 48 w 170"/>
                <a:gd name="T9" fmla="*/ 0 h 163"/>
                <a:gd name="T10" fmla="*/ 37 w 170"/>
                <a:gd name="T11" fmla="*/ 27 h 163"/>
                <a:gd name="T12" fmla="*/ 0 w 170"/>
                <a:gd name="T13" fmla="*/ 57 h 163"/>
                <a:gd name="T14" fmla="*/ 3 w 170"/>
                <a:gd name="T15" fmla="*/ 78 h 163"/>
                <a:gd name="T16" fmla="*/ 23 w 170"/>
                <a:gd name="T17" fmla="*/ 76 h 163"/>
                <a:gd name="T18" fmla="*/ 37 w 170"/>
                <a:gd name="T19" fmla="*/ 89 h 163"/>
                <a:gd name="T20" fmla="*/ 42 w 170"/>
                <a:gd name="T21" fmla="*/ 115 h 163"/>
                <a:gd name="T22" fmla="*/ 60 w 170"/>
                <a:gd name="T23" fmla="*/ 113 h 163"/>
                <a:gd name="T24" fmla="*/ 79 w 170"/>
                <a:gd name="T25" fmla="*/ 117 h 163"/>
                <a:gd name="T26" fmla="*/ 79 w 170"/>
                <a:gd name="T27" fmla="*/ 129 h 163"/>
                <a:gd name="T28" fmla="*/ 55 w 170"/>
                <a:gd name="T29" fmla="*/ 161 h 163"/>
                <a:gd name="T30" fmla="*/ 101 w 170"/>
                <a:gd name="T31" fmla="*/ 163 h 163"/>
                <a:gd name="T32" fmla="*/ 157 w 170"/>
                <a:gd name="T33" fmla="*/ 121 h 163"/>
                <a:gd name="T34" fmla="*/ 152 w 170"/>
                <a:gd name="T35" fmla="*/ 113 h 163"/>
                <a:gd name="T36" fmla="*/ 152 w 170"/>
                <a:gd name="T37" fmla="*/ 113 h 163"/>
                <a:gd name="T38" fmla="*/ 152 w 170"/>
                <a:gd name="T39" fmla="*/ 113 h 163"/>
                <a:gd name="T40" fmla="*/ 152 w 170"/>
                <a:gd name="T41" fmla="*/ 105 h 163"/>
                <a:gd name="T42" fmla="*/ 152 w 170"/>
                <a:gd name="T43" fmla="*/ 103 h 163"/>
                <a:gd name="T44" fmla="*/ 154 w 170"/>
                <a:gd name="T45" fmla="*/ 103 h 163"/>
                <a:gd name="T46" fmla="*/ 159 w 170"/>
                <a:gd name="T47" fmla="*/ 96 h 163"/>
                <a:gd name="T48" fmla="*/ 159 w 170"/>
                <a:gd name="T49" fmla="*/ 96 h 163"/>
                <a:gd name="T50" fmla="*/ 161 w 170"/>
                <a:gd name="T51" fmla="*/ 96 h 163"/>
                <a:gd name="T52" fmla="*/ 170 w 170"/>
                <a:gd name="T53" fmla="*/ 90 h 163"/>
                <a:gd name="T54" fmla="*/ 168 w 170"/>
                <a:gd name="T55" fmla="*/ 82 h 163"/>
                <a:gd name="T56" fmla="*/ 157 w 170"/>
                <a:gd name="T57" fmla="*/ 82 h 163"/>
                <a:gd name="T58" fmla="*/ 150 w 170"/>
                <a:gd name="T59" fmla="*/ 87 h 163"/>
                <a:gd name="T60" fmla="*/ 150 w 170"/>
                <a:gd name="T61" fmla="*/ 87 h 163"/>
                <a:gd name="T62" fmla="*/ 148 w 170"/>
                <a:gd name="T63" fmla="*/ 87 h 163"/>
                <a:gd name="T64" fmla="*/ 139 w 170"/>
                <a:gd name="T65" fmla="*/ 80 h 163"/>
                <a:gd name="T66" fmla="*/ 138 w 170"/>
                <a:gd name="T67" fmla="*/ 80 h 163"/>
                <a:gd name="T68" fmla="*/ 138 w 170"/>
                <a:gd name="T69" fmla="*/ 80 h 163"/>
                <a:gd name="T70" fmla="*/ 132 w 170"/>
                <a:gd name="T71" fmla="*/ 67 h 163"/>
                <a:gd name="T72" fmla="*/ 131 w 170"/>
                <a:gd name="T73" fmla="*/ 67 h 163"/>
                <a:gd name="T74" fmla="*/ 131 w 170"/>
                <a:gd name="T75" fmla="*/ 67 h 163"/>
                <a:gd name="T76" fmla="*/ 131 w 170"/>
                <a:gd name="T77" fmla="*/ 55 h 163"/>
                <a:gd name="T78" fmla="*/ 131 w 170"/>
                <a:gd name="T79" fmla="*/ 55 h 163"/>
                <a:gd name="T80" fmla="*/ 131 w 170"/>
                <a:gd name="T81" fmla="*/ 55 h 163"/>
                <a:gd name="T82" fmla="*/ 138 w 170"/>
                <a:gd name="T83" fmla="*/ 44 h 163"/>
                <a:gd name="T84" fmla="*/ 109 w 170"/>
                <a:gd name="T85" fmla="*/ 43 h 163"/>
                <a:gd name="T86" fmla="*/ 109 w 170"/>
                <a:gd name="T87" fmla="*/ 43 h 163"/>
                <a:gd name="T88" fmla="*/ 109 w 170"/>
                <a:gd name="T89" fmla="*/ 43 h 163"/>
                <a:gd name="T90" fmla="*/ 106 w 170"/>
                <a:gd name="T91" fmla="*/ 41 h 163"/>
                <a:gd name="T92" fmla="*/ 106 w 170"/>
                <a:gd name="T93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0" h="163">
                  <a:moveTo>
                    <a:pt x="106" y="41"/>
                  </a:moveTo>
                  <a:lnTo>
                    <a:pt x="81" y="39"/>
                  </a:lnTo>
                  <a:lnTo>
                    <a:pt x="63" y="21"/>
                  </a:lnTo>
                  <a:lnTo>
                    <a:pt x="65" y="5"/>
                  </a:lnTo>
                  <a:lnTo>
                    <a:pt x="48" y="0"/>
                  </a:lnTo>
                  <a:lnTo>
                    <a:pt x="37" y="27"/>
                  </a:lnTo>
                  <a:lnTo>
                    <a:pt x="0" y="57"/>
                  </a:lnTo>
                  <a:lnTo>
                    <a:pt x="3" y="78"/>
                  </a:lnTo>
                  <a:lnTo>
                    <a:pt x="23" y="76"/>
                  </a:lnTo>
                  <a:lnTo>
                    <a:pt x="37" y="89"/>
                  </a:lnTo>
                  <a:lnTo>
                    <a:pt x="42" y="115"/>
                  </a:lnTo>
                  <a:lnTo>
                    <a:pt x="60" y="113"/>
                  </a:lnTo>
                  <a:lnTo>
                    <a:pt x="79" y="117"/>
                  </a:lnTo>
                  <a:lnTo>
                    <a:pt x="79" y="129"/>
                  </a:lnTo>
                  <a:lnTo>
                    <a:pt x="55" y="161"/>
                  </a:lnTo>
                  <a:lnTo>
                    <a:pt x="101" y="163"/>
                  </a:lnTo>
                  <a:lnTo>
                    <a:pt x="157" y="121"/>
                  </a:lnTo>
                  <a:lnTo>
                    <a:pt x="152" y="113"/>
                  </a:lnTo>
                  <a:lnTo>
                    <a:pt x="152" y="113"/>
                  </a:lnTo>
                  <a:lnTo>
                    <a:pt x="152" y="113"/>
                  </a:lnTo>
                  <a:lnTo>
                    <a:pt x="152" y="105"/>
                  </a:lnTo>
                  <a:lnTo>
                    <a:pt x="152" y="103"/>
                  </a:lnTo>
                  <a:lnTo>
                    <a:pt x="154" y="103"/>
                  </a:lnTo>
                  <a:lnTo>
                    <a:pt x="159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70" y="90"/>
                  </a:lnTo>
                  <a:lnTo>
                    <a:pt x="168" y="82"/>
                  </a:lnTo>
                  <a:lnTo>
                    <a:pt x="157" y="82"/>
                  </a:lnTo>
                  <a:lnTo>
                    <a:pt x="150" y="87"/>
                  </a:lnTo>
                  <a:lnTo>
                    <a:pt x="150" y="87"/>
                  </a:lnTo>
                  <a:lnTo>
                    <a:pt x="148" y="87"/>
                  </a:lnTo>
                  <a:lnTo>
                    <a:pt x="139" y="80"/>
                  </a:lnTo>
                  <a:lnTo>
                    <a:pt x="138" y="80"/>
                  </a:lnTo>
                  <a:lnTo>
                    <a:pt x="138" y="80"/>
                  </a:lnTo>
                  <a:lnTo>
                    <a:pt x="132" y="67"/>
                  </a:lnTo>
                  <a:lnTo>
                    <a:pt x="131" y="67"/>
                  </a:lnTo>
                  <a:lnTo>
                    <a:pt x="131" y="67"/>
                  </a:lnTo>
                  <a:lnTo>
                    <a:pt x="131" y="55"/>
                  </a:lnTo>
                  <a:lnTo>
                    <a:pt x="131" y="55"/>
                  </a:lnTo>
                  <a:lnTo>
                    <a:pt x="131" y="55"/>
                  </a:lnTo>
                  <a:lnTo>
                    <a:pt x="138" y="44"/>
                  </a:lnTo>
                  <a:lnTo>
                    <a:pt x="109" y="43"/>
                  </a:lnTo>
                  <a:lnTo>
                    <a:pt x="109" y="43"/>
                  </a:lnTo>
                  <a:lnTo>
                    <a:pt x="109" y="43"/>
                  </a:lnTo>
                  <a:lnTo>
                    <a:pt x="106" y="41"/>
                  </a:lnTo>
                  <a:lnTo>
                    <a:pt x="106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1" name="Freeform 43">
              <a:extLst>
                <a:ext uri="{FF2B5EF4-FFF2-40B4-BE49-F238E27FC236}">
                  <a16:creationId xmlns:a16="http://schemas.microsoft.com/office/drawing/2014/main" xmlns="" id="{FCE3354F-4F7D-4B4B-A206-8B226672F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513" y="2870201"/>
              <a:ext cx="331788" cy="282575"/>
            </a:xfrm>
            <a:custGeom>
              <a:avLst/>
              <a:gdLst>
                <a:gd name="T0" fmla="*/ 78 w 209"/>
                <a:gd name="T1" fmla="*/ 4 h 178"/>
                <a:gd name="T2" fmla="*/ 75 w 209"/>
                <a:gd name="T3" fmla="*/ 11 h 178"/>
                <a:gd name="T4" fmla="*/ 43 w 209"/>
                <a:gd name="T5" fmla="*/ 29 h 178"/>
                <a:gd name="T6" fmla="*/ 27 w 209"/>
                <a:gd name="T7" fmla="*/ 53 h 178"/>
                <a:gd name="T8" fmla="*/ 11 w 209"/>
                <a:gd name="T9" fmla="*/ 87 h 178"/>
                <a:gd name="T10" fmla="*/ 9 w 209"/>
                <a:gd name="T11" fmla="*/ 115 h 178"/>
                <a:gd name="T12" fmla="*/ 15 w 209"/>
                <a:gd name="T13" fmla="*/ 131 h 178"/>
                <a:gd name="T14" fmla="*/ 2 w 209"/>
                <a:gd name="T15" fmla="*/ 147 h 178"/>
                <a:gd name="T16" fmla="*/ 0 w 209"/>
                <a:gd name="T17" fmla="*/ 158 h 178"/>
                <a:gd name="T18" fmla="*/ 2 w 209"/>
                <a:gd name="T19" fmla="*/ 158 h 178"/>
                <a:gd name="T20" fmla="*/ 30 w 209"/>
                <a:gd name="T21" fmla="*/ 160 h 178"/>
                <a:gd name="T22" fmla="*/ 43 w 209"/>
                <a:gd name="T23" fmla="*/ 154 h 178"/>
                <a:gd name="T24" fmla="*/ 43 w 209"/>
                <a:gd name="T25" fmla="*/ 154 h 178"/>
                <a:gd name="T26" fmla="*/ 43 w 209"/>
                <a:gd name="T27" fmla="*/ 154 h 178"/>
                <a:gd name="T28" fmla="*/ 66 w 209"/>
                <a:gd name="T29" fmla="*/ 156 h 178"/>
                <a:gd name="T30" fmla="*/ 78 w 209"/>
                <a:gd name="T31" fmla="*/ 144 h 178"/>
                <a:gd name="T32" fmla="*/ 80 w 209"/>
                <a:gd name="T33" fmla="*/ 144 h 178"/>
                <a:gd name="T34" fmla="*/ 80 w 209"/>
                <a:gd name="T35" fmla="*/ 144 h 178"/>
                <a:gd name="T36" fmla="*/ 98 w 209"/>
                <a:gd name="T37" fmla="*/ 144 h 178"/>
                <a:gd name="T38" fmla="*/ 98 w 209"/>
                <a:gd name="T39" fmla="*/ 144 h 178"/>
                <a:gd name="T40" fmla="*/ 98 w 209"/>
                <a:gd name="T41" fmla="*/ 146 h 178"/>
                <a:gd name="T42" fmla="*/ 105 w 209"/>
                <a:gd name="T43" fmla="*/ 170 h 178"/>
                <a:gd name="T44" fmla="*/ 112 w 209"/>
                <a:gd name="T45" fmla="*/ 167 h 178"/>
                <a:gd name="T46" fmla="*/ 112 w 209"/>
                <a:gd name="T47" fmla="*/ 167 h 178"/>
                <a:gd name="T48" fmla="*/ 114 w 209"/>
                <a:gd name="T49" fmla="*/ 167 h 178"/>
                <a:gd name="T50" fmla="*/ 126 w 209"/>
                <a:gd name="T51" fmla="*/ 169 h 178"/>
                <a:gd name="T52" fmla="*/ 126 w 209"/>
                <a:gd name="T53" fmla="*/ 169 h 178"/>
                <a:gd name="T54" fmla="*/ 126 w 209"/>
                <a:gd name="T55" fmla="*/ 169 h 178"/>
                <a:gd name="T56" fmla="*/ 133 w 209"/>
                <a:gd name="T57" fmla="*/ 178 h 178"/>
                <a:gd name="T58" fmla="*/ 167 w 209"/>
                <a:gd name="T59" fmla="*/ 174 h 178"/>
                <a:gd name="T60" fmla="*/ 186 w 209"/>
                <a:gd name="T61" fmla="*/ 162 h 178"/>
                <a:gd name="T62" fmla="*/ 207 w 209"/>
                <a:gd name="T63" fmla="*/ 130 h 178"/>
                <a:gd name="T64" fmla="*/ 209 w 209"/>
                <a:gd name="T65" fmla="*/ 123 h 178"/>
                <a:gd name="T66" fmla="*/ 193 w 209"/>
                <a:gd name="T67" fmla="*/ 105 h 178"/>
                <a:gd name="T68" fmla="*/ 193 w 209"/>
                <a:gd name="T69" fmla="*/ 105 h 178"/>
                <a:gd name="T70" fmla="*/ 193 w 209"/>
                <a:gd name="T71" fmla="*/ 103 h 178"/>
                <a:gd name="T72" fmla="*/ 191 w 209"/>
                <a:gd name="T73" fmla="*/ 87 h 178"/>
                <a:gd name="T74" fmla="*/ 154 w 209"/>
                <a:gd name="T75" fmla="*/ 80 h 178"/>
                <a:gd name="T76" fmla="*/ 152 w 209"/>
                <a:gd name="T77" fmla="*/ 80 h 178"/>
                <a:gd name="T78" fmla="*/ 152 w 209"/>
                <a:gd name="T79" fmla="*/ 80 h 178"/>
                <a:gd name="T80" fmla="*/ 135 w 209"/>
                <a:gd name="T81" fmla="*/ 68 h 178"/>
                <a:gd name="T82" fmla="*/ 135 w 209"/>
                <a:gd name="T83" fmla="*/ 66 h 178"/>
                <a:gd name="T84" fmla="*/ 135 w 209"/>
                <a:gd name="T85" fmla="*/ 66 h 178"/>
                <a:gd name="T86" fmla="*/ 110 w 209"/>
                <a:gd name="T87" fmla="*/ 22 h 178"/>
                <a:gd name="T88" fmla="*/ 110 w 209"/>
                <a:gd name="T89" fmla="*/ 22 h 178"/>
                <a:gd name="T90" fmla="*/ 110 w 209"/>
                <a:gd name="T91" fmla="*/ 22 h 178"/>
                <a:gd name="T92" fmla="*/ 103 w 209"/>
                <a:gd name="T93" fmla="*/ 4 h 178"/>
                <a:gd name="T94" fmla="*/ 96 w 209"/>
                <a:gd name="T95" fmla="*/ 0 h 178"/>
                <a:gd name="T96" fmla="*/ 82 w 209"/>
                <a:gd name="T97" fmla="*/ 4 h 178"/>
                <a:gd name="T98" fmla="*/ 82 w 209"/>
                <a:gd name="T99" fmla="*/ 4 h 178"/>
                <a:gd name="T100" fmla="*/ 82 w 209"/>
                <a:gd name="T101" fmla="*/ 4 h 178"/>
                <a:gd name="T102" fmla="*/ 78 w 209"/>
                <a:gd name="T103" fmla="*/ 4 h 178"/>
                <a:gd name="T104" fmla="*/ 78 w 209"/>
                <a:gd name="T105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78">
                  <a:moveTo>
                    <a:pt x="78" y="4"/>
                  </a:moveTo>
                  <a:lnTo>
                    <a:pt x="75" y="11"/>
                  </a:lnTo>
                  <a:lnTo>
                    <a:pt x="43" y="29"/>
                  </a:lnTo>
                  <a:lnTo>
                    <a:pt x="27" y="53"/>
                  </a:lnTo>
                  <a:lnTo>
                    <a:pt x="11" y="87"/>
                  </a:lnTo>
                  <a:lnTo>
                    <a:pt x="9" y="115"/>
                  </a:lnTo>
                  <a:lnTo>
                    <a:pt x="15" y="131"/>
                  </a:lnTo>
                  <a:lnTo>
                    <a:pt x="2" y="147"/>
                  </a:lnTo>
                  <a:lnTo>
                    <a:pt x="0" y="158"/>
                  </a:lnTo>
                  <a:lnTo>
                    <a:pt x="2" y="158"/>
                  </a:lnTo>
                  <a:lnTo>
                    <a:pt x="30" y="160"/>
                  </a:lnTo>
                  <a:lnTo>
                    <a:pt x="43" y="154"/>
                  </a:lnTo>
                  <a:lnTo>
                    <a:pt x="43" y="154"/>
                  </a:lnTo>
                  <a:lnTo>
                    <a:pt x="43" y="154"/>
                  </a:lnTo>
                  <a:lnTo>
                    <a:pt x="66" y="156"/>
                  </a:lnTo>
                  <a:lnTo>
                    <a:pt x="78" y="144"/>
                  </a:lnTo>
                  <a:lnTo>
                    <a:pt x="80" y="144"/>
                  </a:lnTo>
                  <a:lnTo>
                    <a:pt x="80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8" y="146"/>
                  </a:lnTo>
                  <a:lnTo>
                    <a:pt x="105" y="170"/>
                  </a:lnTo>
                  <a:lnTo>
                    <a:pt x="112" y="167"/>
                  </a:lnTo>
                  <a:lnTo>
                    <a:pt x="112" y="167"/>
                  </a:lnTo>
                  <a:lnTo>
                    <a:pt x="114" y="167"/>
                  </a:lnTo>
                  <a:lnTo>
                    <a:pt x="126" y="169"/>
                  </a:lnTo>
                  <a:lnTo>
                    <a:pt x="126" y="169"/>
                  </a:lnTo>
                  <a:lnTo>
                    <a:pt x="126" y="169"/>
                  </a:lnTo>
                  <a:lnTo>
                    <a:pt x="133" y="178"/>
                  </a:lnTo>
                  <a:lnTo>
                    <a:pt x="167" y="174"/>
                  </a:lnTo>
                  <a:lnTo>
                    <a:pt x="186" y="162"/>
                  </a:lnTo>
                  <a:lnTo>
                    <a:pt x="207" y="130"/>
                  </a:lnTo>
                  <a:lnTo>
                    <a:pt x="209" y="123"/>
                  </a:lnTo>
                  <a:lnTo>
                    <a:pt x="193" y="105"/>
                  </a:lnTo>
                  <a:lnTo>
                    <a:pt x="193" y="105"/>
                  </a:lnTo>
                  <a:lnTo>
                    <a:pt x="193" y="103"/>
                  </a:lnTo>
                  <a:lnTo>
                    <a:pt x="191" y="87"/>
                  </a:lnTo>
                  <a:lnTo>
                    <a:pt x="154" y="80"/>
                  </a:lnTo>
                  <a:lnTo>
                    <a:pt x="152" y="80"/>
                  </a:lnTo>
                  <a:lnTo>
                    <a:pt x="152" y="80"/>
                  </a:lnTo>
                  <a:lnTo>
                    <a:pt x="135" y="68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03" y="4"/>
                  </a:lnTo>
                  <a:lnTo>
                    <a:pt x="96" y="0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78" y="4"/>
                  </a:lnTo>
                  <a:lnTo>
                    <a:pt x="7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2" name="Freeform 44">
              <a:extLst>
                <a:ext uri="{FF2B5EF4-FFF2-40B4-BE49-F238E27FC236}">
                  <a16:creationId xmlns:a16="http://schemas.microsoft.com/office/drawing/2014/main" xmlns="" id="{036F499D-3EC7-4C73-AD93-10A9259D0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400" y="3255963"/>
              <a:ext cx="200025" cy="244475"/>
            </a:xfrm>
            <a:custGeom>
              <a:avLst/>
              <a:gdLst>
                <a:gd name="T0" fmla="*/ 0 w 126"/>
                <a:gd name="T1" fmla="*/ 41 h 154"/>
                <a:gd name="T2" fmla="*/ 41 w 126"/>
                <a:gd name="T3" fmla="*/ 94 h 154"/>
                <a:gd name="T4" fmla="*/ 41 w 126"/>
                <a:gd name="T5" fmla="*/ 94 h 154"/>
                <a:gd name="T6" fmla="*/ 41 w 126"/>
                <a:gd name="T7" fmla="*/ 94 h 154"/>
                <a:gd name="T8" fmla="*/ 41 w 126"/>
                <a:gd name="T9" fmla="*/ 122 h 154"/>
                <a:gd name="T10" fmla="*/ 48 w 126"/>
                <a:gd name="T11" fmla="*/ 129 h 154"/>
                <a:gd name="T12" fmla="*/ 48 w 126"/>
                <a:gd name="T13" fmla="*/ 129 h 154"/>
                <a:gd name="T14" fmla="*/ 48 w 126"/>
                <a:gd name="T15" fmla="*/ 129 h 154"/>
                <a:gd name="T16" fmla="*/ 48 w 126"/>
                <a:gd name="T17" fmla="*/ 144 h 154"/>
                <a:gd name="T18" fmla="*/ 50 w 126"/>
                <a:gd name="T19" fmla="*/ 149 h 154"/>
                <a:gd name="T20" fmla="*/ 62 w 126"/>
                <a:gd name="T21" fmla="*/ 154 h 154"/>
                <a:gd name="T22" fmla="*/ 82 w 126"/>
                <a:gd name="T23" fmla="*/ 154 h 154"/>
                <a:gd name="T24" fmla="*/ 87 w 126"/>
                <a:gd name="T25" fmla="*/ 144 h 154"/>
                <a:gd name="T26" fmla="*/ 87 w 126"/>
                <a:gd name="T27" fmla="*/ 144 h 154"/>
                <a:gd name="T28" fmla="*/ 87 w 126"/>
                <a:gd name="T29" fmla="*/ 144 h 154"/>
                <a:gd name="T30" fmla="*/ 122 w 126"/>
                <a:gd name="T31" fmla="*/ 115 h 154"/>
                <a:gd name="T32" fmla="*/ 126 w 126"/>
                <a:gd name="T33" fmla="*/ 87 h 154"/>
                <a:gd name="T34" fmla="*/ 112 w 126"/>
                <a:gd name="T35" fmla="*/ 73 h 154"/>
                <a:gd name="T36" fmla="*/ 112 w 126"/>
                <a:gd name="T37" fmla="*/ 73 h 154"/>
                <a:gd name="T38" fmla="*/ 112 w 126"/>
                <a:gd name="T39" fmla="*/ 71 h 154"/>
                <a:gd name="T40" fmla="*/ 103 w 126"/>
                <a:gd name="T41" fmla="*/ 55 h 154"/>
                <a:gd name="T42" fmla="*/ 103 w 126"/>
                <a:gd name="T43" fmla="*/ 55 h 154"/>
                <a:gd name="T44" fmla="*/ 103 w 126"/>
                <a:gd name="T45" fmla="*/ 53 h 154"/>
                <a:gd name="T46" fmla="*/ 105 w 126"/>
                <a:gd name="T47" fmla="*/ 25 h 154"/>
                <a:gd name="T48" fmla="*/ 57 w 126"/>
                <a:gd name="T49" fmla="*/ 0 h 154"/>
                <a:gd name="T50" fmla="*/ 0 w 126"/>
                <a:gd name="T51" fmla="*/ 41 h 154"/>
                <a:gd name="T52" fmla="*/ 0 w 126"/>
                <a:gd name="T53" fmla="*/ 4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154">
                  <a:moveTo>
                    <a:pt x="0" y="41"/>
                  </a:moveTo>
                  <a:lnTo>
                    <a:pt x="41" y="94"/>
                  </a:lnTo>
                  <a:lnTo>
                    <a:pt x="41" y="94"/>
                  </a:lnTo>
                  <a:lnTo>
                    <a:pt x="41" y="94"/>
                  </a:lnTo>
                  <a:lnTo>
                    <a:pt x="41" y="122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44"/>
                  </a:lnTo>
                  <a:lnTo>
                    <a:pt x="50" y="149"/>
                  </a:lnTo>
                  <a:lnTo>
                    <a:pt x="62" y="154"/>
                  </a:lnTo>
                  <a:lnTo>
                    <a:pt x="82" y="154"/>
                  </a:lnTo>
                  <a:lnTo>
                    <a:pt x="87" y="144"/>
                  </a:lnTo>
                  <a:lnTo>
                    <a:pt x="87" y="144"/>
                  </a:lnTo>
                  <a:lnTo>
                    <a:pt x="87" y="144"/>
                  </a:lnTo>
                  <a:lnTo>
                    <a:pt x="122" y="115"/>
                  </a:lnTo>
                  <a:lnTo>
                    <a:pt x="126" y="87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3" y="53"/>
                  </a:lnTo>
                  <a:lnTo>
                    <a:pt x="105" y="25"/>
                  </a:lnTo>
                  <a:lnTo>
                    <a:pt x="57" y="0"/>
                  </a:lnTo>
                  <a:lnTo>
                    <a:pt x="0" y="41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3" name="Freeform 45">
              <a:extLst>
                <a:ext uri="{FF2B5EF4-FFF2-40B4-BE49-F238E27FC236}">
                  <a16:creationId xmlns:a16="http://schemas.microsoft.com/office/drawing/2014/main" xmlns="" id="{7CCFD4D2-A623-4D5B-A5F6-9CD437BA7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000" y="3444876"/>
              <a:ext cx="230188" cy="222250"/>
            </a:xfrm>
            <a:custGeom>
              <a:avLst/>
              <a:gdLst>
                <a:gd name="T0" fmla="*/ 60 w 145"/>
                <a:gd name="T1" fmla="*/ 0 h 140"/>
                <a:gd name="T2" fmla="*/ 27 w 145"/>
                <a:gd name="T3" fmla="*/ 28 h 140"/>
                <a:gd name="T4" fmla="*/ 19 w 145"/>
                <a:gd name="T5" fmla="*/ 39 h 140"/>
                <a:gd name="T6" fmla="*/ 19 w 145"/>
                <a:gd name="T7" fmla="*/ 39 h 140"/>
                <a:gd name="T8" fmla="*/ 18 w 145"/>
                <a:gd name="T9" fmla="*/ 39 h 140"/>
                <a:gd name="T10" fmla="*/ 0 w 145"/>
                <a:gd name="T11" fmla="*/ 39 h 140"/>
                <a:gd name="T12" fmla="*/ 2 w 145"/>
                <a:gd name="T13" fmla="*/ 51 h 140"/>
                <a:gd name="T14" fmla="*/ 12 w 145"/>
                <a:gd name="T15" fmla="*/ 67 h 140"/>
                <a:gd name="T16" fmla="*/ 32 w 145"/>
                <a:gd name="T17" fmla="*/ 69 h 140"/>
                <a:gd name="T18" fmla="*/ 32 w 145"/>
                <a:gd name="T19" fmla="*/ 69 h 140"/>
                <a:gd name="T20" fmla="*/ 34 w 145"/>
                <a:gd name="T21" fmla="*/ 69 h 140"/>
                <a:gd name="T22" fmla="*/ 39 w 145"/>
                <a:gd name="T23" fmla="*/ 79 h 140"/>
                <a:gd name="T24" fmla="*/ 39 w 145"/>
                <a:gd name="T25" fmla="*/ 79 h 140"/>
                <a:gd name="T26" fmla="*/ 39 w 145"/>
                <a:gd name="T27" fmla="*/ 79 h 140"/>
                <a:gd name="T28" fmla="*/ 39 w 145"/>
                <a:gd name="T29" fmla="*/ 90 h 140"/>
                <a:gd name="T30" fmla="*/ 49 w 145"/>
                <a:gd name="T31" fmla="*/ 95 h 140"/>
                <a:gd name="T32" fmla="*/ 51 w 145"/>
                <a:gd name="T33" fmla="*/ 97 h 140"/>
                <a:gd name="T34" fmla="*/ 51 w 145"/>
                <a:gd name="T35" fmla="*/ 97 h 140"/>
                <a:gd name="T36" fmla="*/ 55 w 145"/>
                <a:gd name="T37" fmla="*/ 115 h 140"/>
                <a:gd name="T38" fmla="*/ 85 w 145"/>
                <a:gd name="T39" fmla="*/ 140 h 140"/>
                <a:gd name="T40" fmla="*/ 99 w 145"/>
                <a:gd name="T41" fmla="*/ 133 h 140"/>
                <a:gd name="T42" fmla="*/ 102 w 145"/>
                <a:gd name="T43" fmla="*/ 124 h 140"/>
                <a:gd name="T44" fmla="*/ 101 w 145"/>
                <a:gd name="T45" fmla="*/ 108 h 140"/>
                <a:gd name="T46" fmla="*/ 95 w 145"/>
                <a:gd name="T47" fmla="*/ 99 h 140"/>
                <a:gd name="T48" fmla="*/ 95 w 145"/>
                <a:gd name="T49" fmla="*/ 99 h 140"/>
                <a:gd name="T50" fmla="*/ 97 w 145"/>
                <a:gd name="T51" fmla="*/ 97 h 140"/>
                <a:gd name="T52" fmla="*/ 102 w 145"/>
                <a:gd name="T53" fmla="*/ 87 h 140"/>
                <a:gd name="T54" fmla="*/ 102 w 145"/>
                <a:gd name="T55" fmla="*/ 87 h 140"/>
                <a:gd name="T56" fmla="*/ 104 w 145"/>
                <a:gd name="T57" fmla="*/ 87 h 140"/>
                <a:gd name="T58" fmla="*/ 129 w 145"/>
                <a:gd name="T59" fmla="*/ 74 h 140"/>
                <a:gd name="T60" fmla="*/ 145 w 145"/>
                <a:gd name="T61" fmla="*/ 60 h 140"/>
                <a:gd name="T62" fmla="*/ 145 w 145"/>
                <a:gd name="T63" fmla="*/ 44 h 140"/>
                <a:gd name="T64" fmla="*/ 141 w 145"/>
                <a:gd name="T65" fmla="*/ 32 h 140"/>
                <a:gd name="T66" fmla="*/ 127 w 145"/>
                <a:gd name="T67" fmla="*/ 21 h 140"/>
                <a:gd name="T68" fmla="*/ 127 w 145"/>
                <a:gd name="T69" fmla="*/ 21 h 140"/>
                <a:gd name="T70" fmla="*/ 127 w 145"/>
                <a:gd name="T71" fmla="*/ 21 h 140"/>
                <a:gd name="T72" fmla="*/ 122 w 145"/>
                <a:gd name="T73" fmla="*/ 9 h 140"/>
                <a:gd name="T74" fmla="*/ 110 w 145"/>
                <a:gd name="T75" fmla="*/ 7 h 140"/>
                <a:gd name="T76" fmla="*/ 90 w 145"/>
                <a:gd name="T77" fmla="*/ 16 h 140"/>
                <a:gd name="T78" fmla="*/ 88 w 145"/>
                <a:gd name="T79" fmla="*/ 17 h 140"/>
                <a:gd name="T80" fmla="*/ 88 w 145"/>
                <a:gd name="T81" fmla="*/ 17 h 140"/>
                <a:gd name="T82" fmla="*/ 74 w 145"/>
                <a:gd name="T83" fmla="*/ 16 h 140"/>
                <a:gd name="T84" fmla="*/ 72 w 145"/>
                <a:gd name="T85" fmla="*/ 16 h 140"/>
                <a:gd name="T86" fmla="*/ 72 w 145"/>
                <a:gd name="T87" fmla="*/ 14 h 140"/>
                <a:gd name="T88" fmla="*/ 60 w 145"/>
                <a:gd name="T89" fmla="*/ 0 h 140"/>
                <a:gd name="T90" fmla="*/ 60 w 145"/>
                <a:gd name="T9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5" h="140">
                  <a:moveTo>
                    <a:pt x="60" y="0"/>
                  </a:moveTo>
                  <a:lnTo>
                    <a:pt x="27" y="2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8" y="39"/>
                  </a:lnTo>
                  <a:lnTo>
                    <a:pt x="0" y="39"/>
                  </a:lnTo>
                  <a:lnTo>
                    <a:pt x="2" y="51"/>
                  </a:lnTo>
                  <a:lnTo>
                    <a:pt x="12" y="67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4" y="69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39" y="90"/>
                  </a:lnTo>
                  <a:lnTo>
                    <a:pt x="49" y="95"/>
                  </a:lnTo>
                  <a:lnTo>
                    <a:pt x="51" y="97"/>
                  </a:lnTo>
                  <a:lnTo>
                    <a:pt x="51" y="97"/>
                  </a:lnTo>
                  <a:lnTo>
                    <a:pt x="55" y="115"/>
                  </a:lnTo>
                  <a:lnTo>
                    <a:pt x="85" y="140"/>
                  </a:lnTo>
                  <a:lnTo>
                    <a:pt x="99" y="133"/>
                  </a:lnTo>
                  <a:lnTo>
                    <a:pt x="102" y="124"/>
                  </a:lnTo>
                  <a:lnTo>
                    <a:pt x="101" y="108"/>
                  </a:lnTo>
                  <a:lnTo>
                    <a:pt x="95" y="99"/>
                  </a:lnTo>
                  <a:lnTo>
                    <a:pt x="95" y="99"/>
                  </a:lnTo>
                  <a:lnTo>
                    <a:pt x="97" y="97"/>
                  </a:lnTo>
                  <a:lnTo>
                    <a:pt x="102" y="87"/>
                  </a:lnTo>
                  <a:lnTo>
                    <a:pt x="102" y="87"/>
                  </a:lnTo>
                  <a:lnTo>
                    <a:pt x="104" y="87"/>
                  </a:lnTo>
                  <a:lnTo>
                    <a:pt x="129" y="74"/>
                  </a:lnTo>
                  <a:lnTo>
                    <a:pt x="145" y="60"/>
                  </a:lnTo>
                  <a:lnTo>
                    <a:pt x="145" y="44"/>
                  </a:lnTo>
                  <a:lnTo>
                    <a:pt x="141" y="32"/>
                  </a:lnTo>
                  <a:lnTo>
                    <a:pt x="127" y="21"/>
                  </a:lnTo>
                  <a:lnTo>
                    <a:pt x="127" y="21"/>
                  </a:lnTo>
                  <a:lnTo>
                    <a:pt x="127" y="21"/>
                  </a:lnTo>
                  <a:lnTo>
                    <a:pt x="122" y="9"/>
                  </a:lnTo>
                  <a:lnTo>
                    <a:pt x="110" y="7"/>
                  </a:lnTo>
                  <a:lnTo>
                    <a:pt x="90" y="16"/>
                  </a:lnTo>
                  <a:lnTo>
                    <a:pt x="88" y="17"/>
                  </a:lnTo>
                  <a:lnTo>
                    <a:pt x="88" y="17"/>
                  </a:lnTo>
                  <a:lnTo>
                    <a:pt x="74" y="16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4" name="Freeform 46">
              <a:extLst>
                <a:ext uri="{FF2B5EF4-FFF2-40B4-BE49-F238E27FC236}">
                  <a16:creationId xmlns:a16="http://schemas.microsoft.com/office/drawing/2014/main" xmlns="" id="{358F6DE3-48F2-474A-B836-623981C9D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4938" y="3536951"/>
              <a:ext cx="223838" cy="258763"/>
            </a:xfrm>
            <a:custGeom>
              <a:avLst/>
              <a:gdLst>
                <a:gd name="T0" fmla="*/ 63 w 141"/>
                <a:gd name="T1" fmla="*/ 0 h 163"/>
                <a:gd name="T2" fmla="*/ 63 w 141"/>
                <a:gd name="T3" fmla="*/ 4 h 163"/>
                <a:gd name="T4" fmla="*/ 63 w 141"/>
                <a:gd name="T5" fmla="*/ 4 h 163"/>
                <a:gd name="T6" fmla="*/ 62 w 141"/>
                <a:gd name="T7" fmla="*/ 4 h 163"/>
                <a:gd name="T8" fmla="*/ 46 w 141"/>
                <a:gd name="T9" fmla="*/ 20 h 163"/>
                <a:gd name="T10" fmla="*/ 46 w 141"/>
                <a:gd name="T11" fmla="*/ 20 h 163"/>
                <a:gd name="T12" fmla="*/ 46 w 141"/>
                <a:gd name="T13" fmla="*/ 20 h 163"/>
                <a:gd name="T14" fmla="*/ 21 w 141"/>
                <a:gd name="T15" fmla="*/ 30 h 163"/>
                <a:gd name="T16" fmla="*/ 14 w 141"/>
                <a:gd name="T17" fmla="*/ 41 h 163"/>
                <a:gd name="T18" fmla="*/ 19 w 141"/>
                <a:gd name="T19" fmla="*/ 50 h 163"/>
                <a:gd name="T20" fmla="*/ 19 w 141"/>
                <a:gd name="T21" fmla="*/ 50 h 163"/>
                <a:gd name="T22" fmla="*/ 19 w 141"/>
                <a:gd name="T23" fmla="*/ 50 h 163"/>
                <a:gd name="T24" fmla="*/ 21 w 141"/>
                <a:gd name="T25" fmla="*/ 66 h 163"/>
                <a:gd name="T26" fmla="*/ 21 w 141"/>
                <a:gd name="T27" fmla="*/ 66 h 163"/>
                <a:gd name="T28" fmla="*/ 21 w 141"/>
                <a:gd name="T29" fmla="*/ 66 h 163"/>
                <a:gd name="T30" fmla="*/ 17 w 141"/>
                <a:gd name="T31" fmla="*/ 76 h 163"/>
                <a:gd name="T32" fmla="*/ 16 w 141"/>
                <a:gd name="T33" fmla="*/ 76 h 163"/>
                <a:gd name="T34" fmla="*/ 16 w 141"/>
                <a:gd name="T35" fmla="*/ 78 h 163"/>
                <a:gd name="T36" fmla="*/ 0 w 141"/>
                <a:gd name="T37" fmla="*/ 85 h 163"/>
                <a:gd name="T38" fmla="*/ 0 w 141"/>
                <a:gd name="T39" fmla="*/ 110 h 163"/>
                <a:gd name="T40" fmla="*/ 14 w 141"/>
                <a:gd name="T41" fmla="*/ 121 h 163"/>
                <a:gd name="T42" fmla="*/ 14 w 141"/>
                <a:gd name="T43" fmla="*/ 122 h 163"/>
                <a:gd name="T44" fmla="*/ 14 w 141"/>
                <a:gd name="T45" fmla="*/ 122 h 163"/>
                <a:gd name="T46" fmla="*/ 25 w 141"/>
                <a:gd name="T47" fmla="*/ 131 h 163"/>
                <a:gd name="T48" fmla="*/ 25 w 141"/>
                <a:gd name="T49" fmla="*/ 133 h 163"/>
                <a:gd name="T50" fmla="*/ 25 w 141"/>
                <a:gd name="T51" fmla="*/ 133 h 163"/>
                <a:gd name="T52" fmla="*/ 26 w 141"/>
                <a:gd name="T53" fmla="*/ 151 h 163"/>
                <a:gd name="T54" fmla="*/ 42 w 141"/>
                <a:gd name="T55" fmla="*/ 163 h 163"/>
                <a:gd name="T56" fmla="*/ 65 w 141"/>
                <a:gd name="T57" fmla="*/ 158 h 163"/>
                <a:gd name="T58" fmla="*/ 109 w 141"/>
                <a:gd name="T59" fmla="*/ 135 h 163"/>
                <a:gd name="T60" fmla="*/ 116 w 141"/>
                <a:gd name="T61" fmla="*/ 128 h 163"/>
                <a:gd name="T62" fmla="*/ 116 w 141"/>
                <a:gd name="T63" fmla="*/ 89 h 163"/>
                <a:gd name="T64" fmla="*/ 116 w 141"/>
                <a:gd name="T65" fmla="*/ 89 h 163"/>
                <a:gd name="T66" fmla="*/ 116 w 141"/>
                <a:gd name="T67" fmla="*/ 89 h 163"/>
                <a:gd name="T68" fmla="*/ 120 w 141"/>
                <a:gd name="T69" fmla="*/ 64 h 163"/>
                <a:gd name="T70" fmla="*/ 120 w 141"/>
                <a:gd name="T71" fmla="*/ 62 h 163"/>
                <a:gd name="T72" fmla="*/ 120 w 141"/>
                <a:gd name="T73" fmla="*/ 62 h 163"/>
                <a:gd name="T74" fmla="*/ 141 w 141"/>
                <a:gd name="T75" fmla="*/ 39 h 163"/>
                <a:gd name="T76" fmla="*/ 125 w 141"/>
                <a:gd name="T77" fmla="*/ 21 h 163"/>
                <a:gd name="T78" fmla="*/ 115 w 141"/>
                <a:gd name="T79" fmla="*/ 27 h 163"/>
                <a:gd name="T80" fmla="*/ 115 w 141"/>
                <a:gd name="T81" fmla="*/ 27 h 163"/>
                <a:gd name="T82" fmla="*/ 115 w 141"/>
                <a:gd name="T83" fmla="*/ 27 h 163"/>
                <a:gd name="T84" fmla="*/ 106 w 141"/>
                <a:gd name="T85" fmla="*/ 30 h 163"/>
                <a:gd name="T86" fmla="*/ 106 w 141"/>
                <a:gd name="T87" fmla="*/ 30 h 163"/>
                <a:gd name="T88" fmla="*/ 106 w 141"/>
                <a:gd name="T89" fmla="*/ 30 h 163"/>
                <a:gd name="T90" fmla="*/ 93 w 141"/>
                <a:gd name="T91" fmla="*/ 23 h 163"/>
                <a:gd name="T92" fmla="*/ 92 w 141"/>
                <a:gd name="T93" fmla="*/ 21 h 163"/>
                <a:gd name="T94" fmla="*/ 92 w 141"/>
                <a:gd name="T95" fmla="*/ 21 h 163"/>
                <a:gd name="T96" fmla="*/ 81 w 141"/>
                <a:gd name="T97" fmla="*/ 2 h 163"/>
                <a:gd name="T98" fmla="*/ 63 w 141"/>
                <a:gd name="T99" fmla="*/ 0 h 163"/>
                <a:gd name="T100" fmla="*/ 63 w 141"/>
                <a:gd name="T10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1" h="163">
                  <a:moveTo>
                    <a:pt x="63" y="0"/>
                  </a:moveTo>
                  <a:lnTo>
                    <a:pt x="63" y="4"/>
                  </a:lnTo>
                  <a:lnTo>
                    <a:pt x="63" y="4"/>
                  </a:lnTo>
                  <a:lnTo>
                    <a:pt x="62" y="4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21" y="30"/>
                  </a:lnTo>
                  <a:lnTo>
                    <a:pt x="14" y="41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17" y="76"/>
                  </a:lnTo>
                  <a:lnTo>
                    <a:pt x="16" y="76"/>
                  </a:lnTo>
                  <a:lnTo>
                    <a:pt x="16" y="78"/>
                  </a:lnTo>
                  <a:lnTo>
                    <a:pt x="0" y="85"/>
                  </a:lnTo>
                  <a:lnTo>
                    <a:pt x="0" y="110"/>
                  </a:lnTo>
                  <a:lnTo>
                    <a:pt x="14" y="121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25" y="131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6" y="151"/>
                  </a:lnTo>
                  <a:lnTo>
                    <a:pt x="42" y="163"/>
                  </a:lnTo>
                  <a:lnTo>
                    <a:pt x="65" y="158"/>
                  </a:lnTo>
                  <a:lnTo>
                    <a:pt x="109" y="135"/>
                  </a:lnTo>
                  <a:lnTo>
                    <a:pt x="116" y="128"/>
                  </a:lnTo>
                  <a:lnTo>
                    <a:pt x="116" y="89"/>
                  </a:lnTo>
                  <a:lnTo>
                    <a:pt x="116" y="89"/>
                  </a:lnTo>
                  <a:lnTo>
                    <a:pt x="116" y="89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41" y="39"/>
                  </a:lnTo>
                  <a:lnTo>
                    <a:pt x="125" y="21"/>
                  </a:lnTo>
                  <a:lnTo>
                    <a:pt x="115" y="27"/>
                  </a:lnTo>
                  <a:lnTo>
                    <a:pt x="115" y="27"/>
                  </a:lnTo>
                  <a:lnTo>
                    <a:pt x="115" y="27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93" y="23"/>
                  </a:lnTo>
                  <a:lnTo>
                    <a:pt x="92" y="21"/>
                  </a:lnTo>
                  <a:lnTo>
                    <a:pt x="92" y="21"/>
                  </a:lnTo>
                  <a:lnTo>
                    <a:pt x="81" y="2"/>
                  </a:lnTo>
                  <a:lnTo>
                    <a:pt x="63" y="0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5" name="Freeform 47">
              <a:extLst>
                <a:ext uri="{FF2B5EF4-FFF2-40B4-BE49-F238E27FC236}">
                  <a16:creationId xmlns:a16="http://schemas.microsoft.com/office/drawing/2014/main" xmlns="" id="{97973893-A290-4835-9ABB-12243B9F1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675" y="3267076"/>
              <a:ext cx="192088" cy="200025"/>
            </a:xfrm>
            <a:custGeom>
              <a:avLst/>
              <a:gdLst>
                <a:gd name="T0" fmla="*/ 2 w 121"/>
                <a:gd name="T1" fmla="*/ 18 h 126"/>
                <a:gd name="T2" fmla="*/ 0 w 121"/>
                <a:gd name="T3" fmla="*/ 46 h 126"/>
                <a:gd name="T4" fmla="*/ 7 w 121"/>
                <a:gd name="T5" fmla="*/ 62 h 126"/>
                <a:gd name="T6" fmla="*/ 23 w 121"/>
                <a:gd name="T7" fmla="*/ 78 h 126"/>
                <a:gd name="T8" fmla="*/ 23 w 121"/>
                <a:gd name="T9" fmla="*/ 78 h 126"/>
                <a:gd name="T10" fmla="*/ 23 w 121"/>
                <a:gd name="T11" fmla="*/ 78 h 126"/>
                <a:gd name="T12" fmla="*/ 20 w 121"/>
                <a:gd name="T13" fmla="*/ 108 h 126"/>
                <a:gd name="T14" fmla="*/ 32 w 121"/>
                <a:gd name="T15" fmla="*/ 124 h 126"/>
                <a:gd name="T16" fmla="*/ 46 w 121"/>
                <a:gd name="T17" fmla="*/ 126 h 126"/>
                <a:gd name="T18" fmla="*/ 68 w 121"/>
                <a:gd name="T19" fmla="*/ 115 h 126"/>
                <a:gd name="T20" fmla="*/ 68 w 121"/>
                <a:gd name="T21" fmla="*/ 115 h 126"/>
                <a:gd name="T22" fmla="*/ 68 w 121"/>
                <a:gd name="T23" fmla="*/ 115 h 126"/>
                <a:gd name="T24" fmla="*/ 80 w 121"/>
                <a:gd name="T25" fmla="*/ 117 h 126"/>
                <a:gd name="T26" fmla="*/ 82 w 121"/>
                <a:gd name="T27" fmla="*/ 110 h 126"/>
                <a:gd name="T28" fmla="*/ 82 w 121"/>
                <a:gd name="T29" fmla="*/ 108 h 126"/>
                <a:gd name="T30" fmla="*/ 82 w 121"/>
                <a:gd name="T31" fmla="*/ 108 h 126"/>
                <a:gd name="T32" fmla="*/ 91 w 121"/>
                <a:gd name="T33" fmla="*/ 96 h 126"/>
                <a:gd name="T34" fmla="*/ 91 w 121"/>
                <a:gd name="T35" fmla="*/ 96 h 126"/>
                <a:gd name="T36" fmla="*/ 91 w 121"/>
                <a:gd name="T37" fmla="*/ 96 h 126"/>
                <a:gd name="T38" fmla="*/ 110 w 121"/>
                <a:gd name="T39" fmla="*/ 76 h 126"/>
                <a:gd name="T40" fmla="*/ 110 w 121"/>
                <a:gd name="T41" fmla="*/ 64 h 126"/>
                <a:gd name="T42" fmla="*/ 110 w 121"/>
                <a:gd name="T43" fmla="*/ 62 h 126"/>
                <a:gd name="T44" fmla="*/ 110 w 121"/>
                <a:gd name="T45" fmla="*/ 62 h 126"/>
                <a:gd name="T46" fmla="*/ 121 w 121"/>
                <a:gd name="T47" fmla="*/ 52 h 126"/>
                <a:gd name="T48" fmla="*/ 119 w 121"/>
                <a:gd name="T49" fmla="*/ 28 h 126"/>
                <a:gd name="T50" fmla="*/ 106 w 121"/>
                <a:gd name="T51" fmla="*/ 20 h 126"/>
                <a:gd name="T52" fmla="*/ 105 w 121"/>
                <a:gd name="T53" fmla="*/ 20 h 126"/>
                <a:gd name="T54" fmla="*/ 105 w 121"/>
                <a:gd name="T55" fmla="*/ 20 h 126"/>
                <a:gd name="T56" fmla="*/ 99 w 121"/>
                <a:gd name="T57" fmla="*/ 7 h 126"/>
                <a:gd name="T58" fmla="*/ 71 w 121"/>
                <a:gd name="T59" fmla="*/ 9 h 126"/>
                <a:gd name="T60" fmla="*/ 64 w 121"/>
                <a:gd name="T61" fmla="*/ 18 h 126"/>
                <a:gd name="T62" fmla="*/ 64 w 121"/>
                <a:gd name="T63" fmla="*/ 18 h 126"/>
                <a:gd name="T64" fmla="*/ 62 w 121"/>
                <a:gd name="T65" fmla="*/ 18 h 126"/>
                <a:gd name="T66" fmla="*/ 38 w 121"/>
                <a:gd name="T67" fmla="*/ 2 h 126"/>
                <a:gd name="T68" fmla="*/ 30 w 121"/>
                <a:gd name="T69" fmla="*/ 0 h 126"/>
                <a:gd name="T70" fmla="*/ 2 w 121"/>
                <a:gd name="T71" fmla="*/ 18 h 126"/>
                <a:gd name="T72" fmla="*/ 2 w 121"/>
                <a:gd name="T73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1" h="126">
                  <a:moveTo>
                    <a:pt x="2" y="18"/>
                  </a:moveTo>
                  <a:lnTo>
                    <a:pt x="0" y="46"/>
                  </a:lnTo>
                  <a:lnTo>
                    <a:pt x="7" y="62"/>
                  </a:lnTo>
                  <a:lnTo>
                    <a:pt x="23" y="78"/>
                  </a:lnTo>
                  <a:lnTo>
                    <a:pt x="23" y="78"/>
                  </a:lnTo>
                  <a:lnTo>
                    <a:pt x="23" y="78"/>
                  </a:lnTo>
                  <a:lnTo>
                    <a:pt x="20" y="108"/>
                  </a:lnTo>
                  <a:lnTo>
                    <a:pt x="32" y="124"/>
                  </a:lnTo>
                  <a:lnTo>
                    <a:pt x="46" y="126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80" y="117"/>
                  </a:lnTo>
                  <a:lnTo>
                    <a:pt x="82" y="110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110" y="76"/>
                  </a:lnTo>
                  <a:lnTo>
                    <a:pt x="110" y="64"/>
                  </a:lnTo>
                  <a:lnTo>
                    <a:pt x="110" y="62"/>
                  </a:lnTo>
                  <a:lnTo>
                    <a:pt x="110" y="62"/>
                  </a:lnTo>
                  <a:lnTo>
                    <a:pt x="121" y="52"/>
                  </a:lnTo>
                  <a:lnTo>
                    <a:pt x="119" y="28"/>
                  </a:lnTo>
                  <a:lnTo>
                    <a:pt x="106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99" y="7"/>
                  </a:lnTo>
                  <a:lnTo>
                    <a:pt x="71" y="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2" y="18"/>
                  </a:lnTo>
                  <a:lnTo>
                    <a:pt x="38" y="2"/>
                  </a:lnTo>
                  <a:lnTo>
                    <a:pt x="30" y="0"/>
                  </a:lnTo>
                  <a:lnTo>
                    <a:pt x="2" y="18"/>
                  </a:lnTo>
                  <a:lnTo>
                    <a:pt x="2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6" name="Freeform 48">
              <a:extLst>
                <a:ext uri="{FF2B5EF4-FFF2-40B4-BE49-F238E27FC236}">
                  <a16:creationId xmlns:a16="http://schemas.microsoft.com/office/drawing/2014/main" xmlns="" id="{FD8581B7-6956-4BEF-BDCA-24D07B836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3373438"/>
              <a:ext cx="287338" cy="228600"/>
            </a:xfrm>
            <a:custGeom>
              <a:avLst/>
              <a:gdLst>
                <a:gd name="T0" fmla="*/ 29 w 181"/>
                <a:gd name="T1" fmla="*/ 11 h 144"/>
                <a:gd name="T2" fmla="*/ 11 w 181"/>
                <a:gd name="T3" fmla="*/ 31 h 144"/>
                <a:gd name="T4" fmla="*/ 2 w 181"/>
                <a:gd name="T5" fmla="*/ 43 h 144"/>
                <a:gd name="T6" fmla="*/ 0 w 181"/>
                <a:gd name="T7" fmla="*/ 52 h 144"/>
                <a:gd name="T8" fmla="*/ 6 w 181"/>
                <a:gd name="T9" fmla="*/ 64 h 144"/>
                <a:gd name="T10" fmla="*/ 18 w 181"/>
                <a:gd name="T11" fmla="*/ 75 h 144"/>
                <a:gd name="T12" fmla="*/ 20 w 181"/>
                <a:gd name="T13" fmla="*/ 75 h 144"/>
                <a:gd name="T14" fmla="*/ 20 w 181"/>
                <a:gd name="T15" fmla="*/ 75 h 144"/>
                <a:gd name="T16" fmla="*/ 23 w 181"/>
                <a:gd name="T17" fmla="*/ 87 h 144"/>
                <a:gd name="T18" fmla="*/ 23 w 181"/>
                <a:gd name="T19" fmla="*/ 87 h 144"/>
                <a:gd name="T20" fmla="*/ 23 w 181"/>
                <a:gd name="T21" fmla="*/ 89 h 144"/>
                <a:gd name="T22" fmla="*/ 23 w 181"/>
                <a:gd name="T23" fmla="*/ 100 h 144"/>
                <a:gd name="T24" fmla="*/ 43 w 181"/>
                <a:gd name="T25" fmla="*/ 101 h 144"/>
                <a:gd name="T26" fmla="*/ 43 w 181"/>
                <a:gd name="T27" fmla="*/ 101 h 144"/>
                <a:gd name="T28" fmla="*/ 43 w 181"/>
                <a:gd name="T29" fmla="*/ 101 h 144"/>
                <a:gd name="T30" fmla="*/ 55 w 181"/>
                <a:gd name="T31" fmla="*/ 123 h 144"/>
                <a:gd name="T32" fmla="*/ 66 w 181"/>
                <a:gd name="T33" fmla="*/ 130 h 144"/>
                <a:gd name="T34" fmla="*/ 73 w 181"/>
                <a:gd name="T35" fmla="*/ 128 h 144"/>
                <a:gd name="T36" fmla="*/ 84 w 181"/>
                <a:gd name="T37" fmla="*/ 121 h 144"/>
                <a:gd name="T38" fmla="*/ 85 w 181"/>
                <a:gd name="T39" fmla="*/ 119 h 144"/>
                <a:gd name="T40" fmla="*/ 87 w 181"/>
                <a:gd name="T41" fmla="*/ 121 h 144"/>
                <a:gd name="T42" fmla="*/ 105 w 181"/>
                <a:gd name="T43" fmla="*/ 140 h 144"/>
                <a:gd name="T44" fmla="*/ 115 w 181"/>
                <a:gd name="T45" fmla="*/ 144 h 144"/>
                <a:gd name="T46" fmla="*/ 126 w 181"/>
                <a:gd name="T47" fmla="*/ 144 h 144"/>
                <a:gd name="T48" fmla="*/ 161 w 181"/>
                <a:gd name="T49" fmla="*/ 112 h 144"/>
                <a:gd name="T50" fmla="*/ 161 w 181"/>
                <a:gd name="T51" fmla="*/ 112 h 144"/>
                <a:gd name="T52" fmla="*/ 161 w 181"/>
                <a:gd name="T53" fmla="*/ 112 h 144"/>
                <a:gd name="T54" fmla="*/ 181 w 181"/>
                <a:gd name="T55" fmla="*/ 100 h 144"/>
                <a:gd name="T56" fmla="*/ 177 w 181"/>
                <a:gd name="T57" fmla="*/ 87 h 144"/>
                <a:gd name="T58" fmla="*/ 177 w 181"/>
                <a:gd name="T59" fmla="*/ 87 h 144"/>
                <a:gd name="T60" fmla="*/ 168 w 181"/>
                <a:gd name="T61" fmla="*/ 68 h 144"/>
                <a:gd name="T62" fmla="*/ 133 w 181"/>
                <a:gd name="T63" fmla="*/ 6 h 144"/>
                <a:gd name="T64" fmla="*/ 110 w 181"/>
                <a:gd name="T65" fmla="*/ 6 h 144"/>
                <a:gd name="T66" fmla="*/ 103 w 181"/>
                <a:gd name="T67" fmla="*/ 13 h 144"/>
                <a:gd name="T68" fmla="*/ 103 w 181"/>
                <a:gd name="T69" fmla="*/ 13 h 144"/>
                <a:gd name="T70" fmla="*/ 101 w 181"/>
                <a:gd name="T71" fmla="*/ 13 h 144"/>
                <a:gd name="T72" fmla="*/ 92 w 181"/>
                <a:gd name="T73" fmla="*/ 6 h 144"/>
                <a:gd name="T74" fmla="*/ 92 w 181"/>
                <a:gd name="T75" fmla="*/ 6 h 144"/>
                <a:gd name="T76" fmla="*/ 84 w 181"/>
                <a:gd name="T77" fmla="*/ 0 h 144"/>
                <a:gd name="T78" fmla="*/ 80 w 181"/>
                <a:gd name="T79" fmla="*/ 4 h 144"/>
                <a:gd name="T80" fmla="*/ 78 w 181"/>
                <a:gd name="T81" fmla="*/ 4 h 144"/>
                <a:gd name="T82" fmla="*/ 78 w 181"/>
                <a:gd name="T83" fmla="*/ 4 h 144"/>
                <a:gd name="T84" fmla="*/ 64 w 181"/>
                <a:gd name="T85" fmla="*/ 8 h 144"/>
                <a:gd name="T86" fmla="*/ 62 w 181"/>
                <a:gd name="T87" fmla="*/ 9 h 144"/>
                <a:gd name="T88" fmla="*/ 62 w 181"/>
                <a:gd name="T89" fmla="*/ 8 h 144"/>
                <a:gd name="T90" fmla="*/ 53 w 181"/>
                <a:gd name="T91" fmla="*/ 4 h 144"/>
                <a:gd name="T92" fmla="*/ 48 w 181"/>
                <a:gd name="T93" fmla="*/ 9 h 144"/>
                <a:gd name="T94" fmla="*/ 46 w 181"/>
                <a:gd name="T95" fmla="*/ 11 h 144"/>
                <a:gd name="T96" fmla="*/ 46 w 181"/>
                <a:gd name="T97" fmla="*/ 11 h 144"/>
                <a:gd name="T98" fmla="*/ 29 w 181"/>
                <a:gd name="T99" fmla="*/ 11 h 144"/>
                <a:gd name="T100" fmla="*/ 29 w 181"/>
                <a:gd name="T101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1" h="144">
                  <a:moveTo>
                    <a:pt x="29" y="11"/>
                  </a:moveTo>
                  <a:lnTo>
                    <a:pt x="11" y="31"/>
                  </a:lnTo>
                  <a:lnTo>
                    <a:pt x="2" y="43"/>
                  </a:lnTo>
                  <a:lnTo>
                    <a:pt x="0" y="52"/>
                  </a:lnTo>
                  <a:lnTo>
                    <a:pt x="6" y="64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0" y="75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9"/>
                  </a:lnTo>
                  <a:lnTo>
                    <a:pt x="23" y="100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55" y="123"/>
                  </a:lnTo>
                  <a:lnTo>
                    <a:pt x="66" y="130"/>
                  </a:lnTo>
                  <a:lnTo>
                    <a:pt x="73" y="128"/>
                  </a:lnTo>
                  <a:lnTo>
                    <a:pt x="84" y="121"/>
                  </a:lnTo>
                  <a:lnTo>
                    <a:pt x="85" y="119"/>
                  </a:lnTo>
                  <a:lnTo>
                    <a:pt x="87" y="121"/>
                  </a:lnTo>
                  <a:lnTo>
                    <a:pt x="105" y="140"/>
                  </a:lnTo>
                  <a:lnTo>
                    <a:pt x="115" y="144"/>
                  </a:lnTo>
                  <a:lnTo>
                    <a:pt x="126" y="144"/>
                  </a:lnTo>
                  <a:lnTo>
                    <a:pt x="161" y="112"/>
                  </a:lnTo>
                  <a:lnTo>
                    <a:pt x="161" y="112"/>
                  </a:lnTo>
                  <a:lnTo>
                    <a:pt x="161" y="112"/>
                  </a:lnTo>
                  <a:lnTo>
                    <a:pt x="181" y="100"/>
                  </a:lnTo>
                  <a:lnTo>
                    <a:pt x="177" y="87"/>
                  </a:lnTo>
                  <a:lnTo>
                    <a:pt x="177" y="87"/>
                  </a:lnTo>
                  <a:lnTo>
                    <a:pt x="168" y="68"/>
                  </a:lnTo>
                  <a:lnTo>
                    <a:pt x="133" y="6"/>
                  </a:lnTo>
                  <a:lnTo>
                    <a:pt x="110" y="6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1" y="13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84" y="0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64" y="8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53" y="4"/>
                  </a:lnTo>
                  <a:lnTo>
                    <a:pt x="48" y="9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29" y="11"/>
                  </a:lnTo>
                  <a:lnTo>
                    <a:pt x="29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7" name="Freeform 49">
              <a:extLst>
                <a:ext uri="{FF2B5EF4-FFF2-40B4-BE49-F238E27FC236}">
                  <a16:creationId xmlns:a16="http://schemas.microsoft.com/office/drawing/2014/main" xmlns="" id="{4FFE08DC-573E-4D38-AFC3-DC8E2BA27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200" y="3103563"/>
              <a:ext cx="298450" cy="185738"/>
            </a:xfrm>
            <a:custGeom>
              <a:avLst/>
              <a:gdLst>
                <a:gd name="T0" fmla="*/ 173 w 188"/>
                <a:gd name="T1" fmla="*/ 107 h 117"/>
                <a:gd name="T2" fmla="*/ 179 w 188"/>
                <a:gd name="T3" fmla="*/ 100 h 117"/>
                <a:gd name="T4" fmla="*/ 188 w 188"/>
                <a:gd name="T5" fmla="*/ 89 h 117"/>
                <a:gd name="T6" fmla="*/ 188 w 188"/>
                <a:gd name="T7" fmla="*/ 61 h 117"/>
                <a:gd name="T8" fmla="*/ 173 w 188"/>
                <a:gd name="T9" fmla="*/ 52 h 117"/>
                <a:gd name="T10" fmla="*/ 173 w 188"/>
                <a:gd name="T11" fmla="*/ 52 h 117"/>
                <a:gd name="T12" fmla="*/ 173 w 188"/>
                <a:gd name="T13" fmla="*/ 52 h 117"/>
                <a:gd name="T14" fmla="*/ 163 w 188"/>
                <a:gd name="T15" fmla="*/ 36 h 117"/>
                <a:gd name="T16" fmla="*/ 163 w 188"/>
                <a:gd name="T17" fmla="*/ 36 h 117"/>
                <a:gd name="T18" fmla="*/ 163 w 188"/>
                <a:gd name="T19" fmla="*/ 36 h 117"/>
                <a:gd name="T20" fmla="*/ 161 w 188"/>
                <a:gd name="T21" fmla="*/ 18 h 117"/>
                <a:gd name="T22" fmla="*/ 142 w 188"/>
                <a:gd name="T23" fmla="*/ 31 h 117"/>
                <a:gd name="T24" fmla="*/ 142 w 188"/>
                <a:gd name="T25" fmla="*/ 31 h 117"/>
                <a:gd name="T26" fmla="*/ 142 w 188"/>
                <a:gd name="T27" fmla="*/ 31 h 117"/>
                <a:gd name="T28" fmla="*/ 108 w 188"/>
                <a:gd name="T29" fmla="*/ 34 h 117"/>
                <a:gd name="T30" fmla="*/ 106 w 188"/>
                <a:gd name="T31" fmla="*/ 34 h 117"/>
                <a:gd name="T32" fmla="*/ 106 w 188"/>
                <a:gd name="T33" fmla="*/ 34 h 117"/>
                <a:gd name="T34" fmla="*/ 99 w 188"/>
                <a:gd name="T35" fmla="*/ 25 h 117"/>
                <a:gd name="T36" fmla="*/ 89 w 188"/>
                <a:gd name="T37" fmla="*/ 23 h 117"/>
                <a:gd name="T38" fmla="*/ 80 w 188"/>
                <a:gd name="T39" fmla="*/ 27 h 117"/>
                <a:gd name="T40" fmla="*/ 78 w 188"/>
                <a:gd name="T41" fmla="*/ 29 h 117"/>
                <a:gd name="T42" fmla="*/ 78 w 188"/>
                <a:gd name="T43" fmla="*/ 27 h 117"/>
                <a:gd name="T44" fmla="*/ 71 w 188"/>
                <a:gd name="T45" fmla="*/ 0 h 117"/>
                <a:gd name="T46" fmla="*/ 55 w 188"/>
                <a:gd name="T47" fmla="*/ 0 h 117"/>
                <a:gd name="T48" fmla="*/ 43 w 188"/>
                <a:gd name="T49" fmla="*/ 11 h 117"/>
                <a:gd name="T50" fmla="*/ 43 w 188"/>
                <a:gd name="T51" fmla="*/ 13 h 117"/>
                <a:gd name="T52" fmla="*/ 43 w 188"/>
                <a:gd name="T53" fmla="*/ 13 h 117"/>
                <a:gd name="T54" fmla="*/ 18 w 188"/>
                <a:gd name="T55" fmla="*/ 11 h 117"/>
                <a:gd name="T56" fmla="*/ 7 w 188"/>
                <a:gd name="T57" fmla="*/ 16 h 117"/>
                <a:gd name="T58" fmla="*/ 0 w 188"/>
                <a:gd name="T59" fmla="*/ 29 h 117"/>
                <a:gd name="T60" fmla="*/ 0 w 188"/>
                <a:gd name="T61" fmla="*/ 38 h 117"/>
                <a:gd name="T62" fmla="*/ 7 w 188"/>
                <a:gd name="T63" fmla="*/ 50 h 117"/>
                <a:gd name="T64" fmla="*/ 16 w 188"/>
                <a:gd name="T65" fmla="*/ 55 h 117"/>
                <a:gd name="T66" fmla="*/ 21 w 188"/>
                <a:gd name="T67" fmla="*/ 50 h 117"/>
                <a:gd name="T68" fmla="*/ 21 w 188"/>
                <a:gd name="T69" fmla="*/ 50 h 117"/>
                <a:gd name="T70" fmla="*/ 23 w 188"/>
                <a:gd name="T71" fmla="*/ 50 h 117"/>
                <a:gd name="T72" fmla="*/ 36 w 188"/>
                <a:gd name="T73" fmla="*/ 50 h 117"/>
                <a:gd name="T74" fmla="*/ 37 w 188"/>
                <a:gd name="T75" fmla="*/ 50 h 117"/>
                <a:gd name="T76" fmla="*/ 37 w 188"/>
                <a:gd name="T77" fmla="*/ 52 h 117"/>
                <a:gd name="T78" fmla="*/ 39 w 188"/>
                <a:gd name="T79" fmla="*/ 62 h 117"/>
                <a:gd name="T80" fmla="*/ 39 w 188"/>
                <a:gd name="T81" fmla="*/ 64 h 117"/>
                <a:gd name="T82" fmla="*/ 39 w 188"/>
                <a:gd name="T83" fmla="*/ 64 h 117"/>
                <a:gd name="T84" fmla="*/ 28 w 188"/>
                <a:gd name="T85" fmla="*/ 69 h 117"/>
                <a:gd name="T86" fmla="*/ 21 w 188"/>
                <a:gd name="T87" fmla="*/ 77 h 117"/>
                <a:gd name="T88" fmla="*/ 21 w 188"/>
                <a:gd name="T89" fmla="*/ 84 h 117"/>
                <a:gd name="T90" fmla="*/ 27 w 188"/>
                <a:gd name="T91" fmla="*/ 93 h 117"/>
                <a:gd name="T92" fmla="*/ 74 w 188"/>
                <a:gd name="T93" fmla="*/ 117 h 117"/>
                <a:gd name="T94" fmla="*/ 104 w 188"/>
                <a:gd name="T95" fmla="*/ 100 h 117"/>
                <a:gd name="T96" fmla="*/ 104 w 188"/>
                <a:gd name="T97" fmla="*/ 100 h 117"/>
                <a:gd name="T98" fmla="*/ 104 w 188"/>
                <a:gd name="T99" fmla="*/ 100 h 117"/>
                <a:gd name="T100" fmla="*/ 113 w 188"/>
                <a:gd name="T101" fmla="*/ 101 h 117"/>
                <a:gd name="T102" fmla="*/ 113 w 188"/>
                <a:gd name="T103" fmla="*/ 103 h 117"/>
                <a:gd name="T104" fmla="*/ 113 w 188"/>
                <a:gd name="T105" fmla="*/ 103 h 117"/>
                <a:gd name="T106" fmla="*/ 136 w 188"/>
                <a:gd name="T107" fmla="*/ 117 h 117"/>
                <a:gd name="T108" fmla="*/ 143 w 188"/>
                <a:gd name="T109" fmla="*/ 108 h 117"/>
                <a:gd name="T110" fmla="*/ 143 w 188"/>
                <a:gd name="T111" fmla="*/ 108 h 117"/>
                <a:gd name="T112" fmla="*/ 145 w 188"/>
                <a:gd name="T113" fmla="*/ 108 h 117"/>
                <a:gd name="T114" fmla="*/ 173 w 188"/>
                <a:gd name="T115" fmla="*/ 107 h 117"/>
                <a:gd name="T116" fmla="*/ 173 w 188"/>
                <a:gd name="T11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117">
                  <a:moveTo>
                    <a:pt x="173" y="107"/>
                  </a:moveTo>
                  <a:lnTo>
                    <a:pt x="179" y="100"/>
                  </a:lnTo>
                  <a:lnTo>
                    <a:pt x="188" y="89"/>
                  </a:lnTo>
                  <a:lnTo>
                    <a:pt x="188" y="61"/>
                  </a:lnTo>
                  <a:lnTo>
                    <a:pt x="173" y="52"/>
                  </a:lnTo>
                  <a:lnTo>
                    <a:pt x="173" y="52"/>
                  </a:lnTo>
                  <a:lnTo>
                    <a:pt x="173" y="52"/>
                  </a:lnTo>
                  <a:lnTo>
                    <a:pt x="163" y="36"/>
                  </a:lnTo>
                  <a:lnTo>
                    <a:pt x="163" y="36"/>
                  </a:lnTo>
                  <a:lnTo>
                    <a:pt x="163" y="36"/>
                  </a:lnTo>
                  <a:lnTo>
                    <a:pt x="161" y="18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99" y="25"/>
                  </a:lnTo>
                  <a:lnTo>
                    <a:pt x="89" y="23"/>
                  </a:lnTo>
                  <a:lnTo>
                    <a:pt x="80" y="27"/>
                  </a:lnTo>
                  <a:lnTo>
                    <a:pt x="78" y="29"/>
                  </a:lnTo>
                  <a:lnTo>
                    <a:pt x="78" y="27"/>
                  </a:lnTo>
                  <a:lnTo>
                    <a:pt x="71" y="0"/>
                  </a:lnTo>
                  <a:lnTo>
                    <a:pt x="55" y="0"/>
                  </a:lnTo>
                  <a:lnTo>
                    <a:pt x="43" y="11"/>
                  </a:lnTo>
                  <a:lnTo>
                    <a:pt x="43" y="13"/>
                  </a:lnTo>
                  <a:lnTo>
                    <a:pt x="43" y="13"/>
                  </a:lnTo>
                  <a:lnTo>
                    <a:pt x="18" y="11"/>
                  </a:lnTo>
                  <a:lnTo>
                    <a:pt x="7" y="16"/>
                  </a:lnTo>
                  <a:lnTo>
                    <a:pt x="0" y="29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6" y="55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3" y="50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52"/>
                  </a:lnTo>
                  <a:lnTo>
                    <a:pt x="39" y="62"/>
                  </a:lnTo>
                  <a:lnTo>
                    <a:pt x="39" y="64"/>
                  </a:lnTo>
                  <a:lnTo>
                    <a:pt x="39" y="64"/>
                  </a:lnTo>
                  <a:lnTo>
                    <a:pt x="28" y="69"/>
                  </a:lnTo>
                  <a:lnTo>
                    <a:pt x="21" y="77"/>
                  </a:lnTo>
                  <a:lnTo>
                    <a:pt x="21" y="84"/>
                  </a:lnTo>
                  <a:lnTo>
                    <a:pt x="27" y="93"/>
                  </a:lnTo>
                  <a:lnTo>
                    <a:pt x="74" y="117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13" y="101"/>
                  </a:lnTo>
                  <a:lnTo>
                    <a:pt x="113" y="103"/>
                  </a:lnTo>
                  <a:lnTo>
                    <a:pt x="113" y="103"/>
                  </a:lnTo>
                  <a:lnTo>
                    <a:pt x="136" y="117"/>
                  </a:lnTo>
                  <a:lnTo>
                    <a:pt x="143" y="108"/>
                  </a:lnTo>
                  <a:lnTo>
                    <a:pt x="143" y="108"/>
                  </a:lnTo>
                  <a:lnTo>
                    <a:pt x="145" y="108"/>
                  </a:lnTo>
                  <a:lnTo>
                    <a:pt x="173" y="107"/>
                  </a:lnTo>
                  <a:lnTo>
                    <a:pt x="173" y="10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8" name="Freeform 50">
              <a:extLst>
                <a:ext uri="{FF2B5EF4-FFF2-40B4-BE49-F238E27FC236}">
                  <a16:creationId xmlns:a16="http://schemas.microsoft.com/office/drawing/2014/main" xmlns="" id="{EF53E22A-1254-470B-B2FB-2D22F6A3C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63" y="3059113"/>
              <a:ext cx="249238" cy="328613"/>
            </a:xfrm>
            <a:custGeom>
              <a:avLst/>
              <a:gdLst>
                <a:gd name="T0" fmla="*/ 3 w 157"/>
                <a:gd name="T1" fmla="*/ 62 h 207"/>
                <a:gd name="T2" fmla="*/ 26 w 157"/>
                <a:gd name="T3" fmla="*/ 85 h 207"/>
                <a:gd name="T4" fmla="*/ 28 w 157"/>
                <a:gd name="T5" fmla="*/ 87 h 207"/>
                <a:gd name="T6" fmla="*/ 28 w 157"/>
                <a:gd name="T7" fmla="*/ 117 h 207"/>
                <a:gd name="T8" fmla="*/ 19 w 157"/>
                <a:gd name="T9" fmla="*/ 131 h 207"/>
                <a:gd name="T10" fmla="*/ 14 w 157"/>
                <a:gd name="T11" fmla="*/ 136 h 207"/>
                <a:gd name="T12" fmla="*/ 33 w 157"/>
                <a:gd name="T13" fmla="*/ 158 h 207"/>
                <a:gd name="T14" fmla="*/ 33 w 157"/>
                <a:gd name="T15" fmla="*/ 158 h 207"/>
                <a:gd name="T16" fmla="*/ 35 w 157"/>
                <a:gd name="T17" fmla="*/ 184 h 207"/>
                <a:gd name="T18" fmla="*/ 25 w 157"/>
                <a:gd name="T19" fmla="*/ 195 h 207"/>
                <a:gd name="T20" fmla="*/ 40 w 157"/>
                <a:gd name="T21" fmla="*/ 206 h 207"/>
                <a:gd name="T22" fmla="*/ 47 w 157"/>
                <a:gd name="T23" fmla="*/ 198 h 207"/>
                <a:gd name="T24" fmla="*/ 56 w 157"/>
                <a:gd name="T25" fmla="*/ 202 h 207"/>
                <a:gd name="T26" fmla="*/ 76 w 157"/>
                <a:gd name="T27" fmla="*/ 195 h 207"/>
                <a:gd name="T28" fmla="*/ 79 w 157"/>
                <a:gd name="T29" fmla="*/ 195 h 207"/>
                <a:gd name="T30" fmla="*/ 88 w 157"/>
                <a:gd name="T31" fmla="*/ 202 h 207"/>
                <a:gd name="T32" fmla="*/ 102 w 157"/>
                <a:gd name="T33" fmla="*/ 200 h 207"/>
                <a:gd name="T34" fmla="*/ 104 w 157"/>
                <a:gd name="T35" fmla="*/ 200 h 207"/>
                <a:gd name="T36" fmla="*/ 136 w 157"/>
                <a:gd name="T37" fmla="*/ 188 h 207"/>
                <a:gd name="T38" fmla="*/ 136 w 157"/>
                <a:gd name="T39" fmla="*/ 167 h 207"/>
                <a:gd name="T40" fmla="*/ 136 w 157"/>
                <a:gd name="T41" fmla="*/ 167 h 207"/>
                <a:gd name="T42" fmla="*/ 125 w 157"/>
                <a:gd name="T43" fmla="*/ 152 h 207"/>
                <a:gd name="T44" fmla="*/ 116 w 157"/>
                <a:gd name="T45" fmla="*/ 128 h 207"/>
                <a:gd name="T46" fmla="*/ 116 w 157"/>
                <a:gd name="T47" fmla="*/ 126 h 207"/>
                <a:gd name="T48" fmla="*/ 123 w 157"/>
                <a:gd name="T49" fmla="*/ 108 h 207"/>
                <a:gd name="T50" fmla="*/ 143 w 157"/>
                <a:gd name="T51" fmla="*/ 85 h 207"/>
                <a:gd name="T52" fmla="*/ 143 w 157"/>
                <a:gd name="T53" fmla="*/ 85 h 207"/>
                <a:gd name="T54" fmla="*/ 157 w 157"/>
                <a:gd name="T55" fmla="*/ 62 h 207"/>
                <a:gd name="T56" fmla="*/ 106 w 157"/>
                <a:gd name="T57" fmla="*/ 44 h 207"/>
                <a:gd name="T58" fmla="*/ 106 w 157"/>
                <a:gd name="T59" fmla="*/ 44 h 207"/>
                <a:gd name="T60" fmla="*/ 65 w 157"/>
                <a:gd name="T61" fmla="*/ 18 h 207"/>
                <a:gd name="T62" fmla="*/ 67 w 157"/>
                <a:gd name="T63" fmla="*/ 2 h 207"/>
                <a:gd name="T64" fmla="*/ 58 w 157"/>
                <a:gd name="T65" fmla="*/ 4 h 207"/>
                <a:gd name="T66" fmla="*/ 56 w 157"/>
                <a:gd name="T67" fmla="*/ 5 h 207"/>
                <a:gd name="T68" fmla="*/ 23 w 157"/>
                <a:gd name="T69" fmla="*/ 12 h 207"/>
                <a:gd name="T70" fmla="*/ 23 w 157"/>
                <a:gd name="T71" fmla="*/ 12 h 207"/>
                <a:gd name="T72" fmla="*/ 0 w 157"/>
                <a:gd name="T73" fmla="*/ 4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7" h="207">
                  <a:moveTo>
                    <a:pt x="0" y="44"/>
                  </a:moveTo>
                  <a:lnTo>
                    <a:pt x="3" y="62"/>
                  </a:lnTo>
                  <a:lnTo>
                    <a:pt x="12" y="78"/>
                  </a:lnTo>
                  <a:lnTo>
                    <a:pt x="26" y="85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4" y="136"/>
                  </a:lnTo>
                  <a:lnTo>
                    <a:pt x="19" y="149"/>
                  </a:lnTo>
                  <a:lnTo>
                    <a:pt x="33" y="158"/>
                  </a:lnTo>
                  <a:lnTo>
                    <a:pt x="33" y="158"/>
                  </a:lnTo>
                  <a:lnTo>
                    <a:pt x="33" y="158"/>
                  </a:lnTo>
                  <a:lnTo>
                    <a:pt x="35" y="183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25" y="195"/>
                  </a:lnTo>
                  <a:lnTo>
                    <a:pt x="25" y="206"/>
                  </a:lnTo>
                  <a:lnTo>
                    <a:pt x="40" y="206"/>
                  </a:lnTo>
                  <a:lnTo>
                    <a:pt x="46" y="198"/>
                  </a:lnTo>
                  <a:lnTo>
                    <a:pt x="47" y="198"/>
                  </a:lnTo>
                  <a:lnTo>
                    <a:pt x="47" y="198"/>
                  </a:lnTo>
                  <a:lnTo>
                    <a:pt x="56" y="202"/>
                  </a:lnTo>
                  <a:lnTo>
                    <a:pt x="72" y="198"/>
                  </a:lnTo>
                  <a:lnTo>
                    <a:pt x="76" y="195"/>
                  </a:lnTo>
                  <a:lnTo>
                    <a:pt x="78" y="195"/>
                  </a:lnTo>
                  <a:lnTo>
                    <a:pt x="79" y="195"/>
                  </a:lnTo>
                  <a:lnTo>
                    <a:pt x="88" y="202"/>
                  </a:lnTo>
                  <a:lnTo>
                    <a:pt x="88" y="202"/>
                  </a:lnTo>
                  <a:lnTo>
                    <a:pt x="95" y="207"/>
                  </a:lnTo>
                  <a:lnTo>
                    <a:pt x="102" y="200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27" y="200"/>
                  </a:lnTo>
                  <a:lnTo>
                    <a:pt x="136" y="188"/>
                  </a:lnTo>
                  <a:lnTo>
                    <a:pt x="141" y="172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25" y="152"/>
                  </a:lnTo>
                  <a:lnTo>
                    <a:pt x="125" y="152"/>
                  </a:lnTo>
                  <a:lnTo>
                    <a:pt x="125" y="152"/>
                  </a:lnTo>
                  <a:lnTo>
                    <a:pt x="116" y="128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23" y="108"/>
                  </a:lnTo>
                  <a:lnTo>
                    <a:pt x="123" y="108"/>
                  </a:lnTo>
                  <a:lnTo>
                    <a:pt x="123" y="108"/>
                  </a:lnTo>
                  <a:lnTo>
                    <a:pt x="143" y="85"/>
                  </a:lnTo>
                  <a:lnTo>
                    <a:pt x="143" y="85"/>
                  </a:lnTo>
                  <a:lnTo>
                    <a:pt x="143" y="85"/>
                  </a:lnTo>
                  <a:lnTo>
                    <a:pt x="154" y="74"/>
                  </a:lnTo>
                  <a:lnTo>
                    <a:pt x="157" y="62"/>
                  </a:lnTo>
                  <a:lnTo>
                    <a:pt x="141" y="44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65" y="20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7" y="2"/>
                  </a:lnTo>
                  <a:lnTo>
                    <a:pt x="62" y="0"/>
                  </a:lnTo>
                  <a:lnTo>
                    <a:pt x="58" y="4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9" name="Freeform 51">
              <a:extLst>
                <a:ext uri="{FF2B5EF4-FFF2-40B4-BE49-F238E27FC236}">
                  <a16:creationId xmlns:a16="http://schemas.microsoft.com/office/drawing/2014/main" xmlns="" id="{7930FAE6-3848-4841-A243-5241E42CA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463" y="3186113"/>
              <a:ext cx="215900" cy="288925"/>
            </a:xfrm>
            <a:custGeom>
              <a:avLst/>
              <a:gdLst>
                <a:gd name="T0" fmla="*/ 34 w 136"/>
                <a:gd name="T1" fmla="*/ 0 h 182"/>
                <a:gd name="T2" fmla="*/ 25 w 136"/>
                <a:gd name="T3" fmla="*/ 9 h 182"/>
                <a:gd name="T4" fmla="*/ 5 w 136"/>
                <a:gd name="T5" fmla="*/ 30 h 182"/>
                <a:gd name="T6" fmla="*/ 0 w 136"/>
                <a:gd name="T7" fmla="*/ 46 h 182"/>
                <a:gd name="T8" fmla="*/ 9 w 136"/>
                <a:gd name="T9" fmla="*/ 71 h 182"/>
                <a:gd name="T10" fmla="*/ 18 w 136"/>
                <a:gd name="T11" fmla="*/ 83 h 182"/>
                <a:gd name="T12" fmla="*/ 25 w 136"/>
                <a:gd name="T13" fmla="*/ 90 h 182"/>
                <a:gd name="T14" fmla="*/ 25 w 136"/>
                <a:gd name="T15" fmla="*/ 90 h 182"/>
                <a:gd name="T16" fmla="*/ 25 w 136"/>
                <a:gd name="T17" fmla="*/ 92 h 182"/>
                <a:gd name="T18" fmla="*/ 19 w 136"/>
                <a:gd name="T19" fmla="*/ 110 h 182"/>
                <a:gd name="T20" fmla="*/ 19 w 136"/>
                <a:gd name="T21" fmla="*/ 110 h 182"/>
                <a:gd name="T22" fmla="*/ 19 w 136"/>
                <a:gd name="T23" fmla="*/ 110 h 182"/>
                <a:gd name="T24" fmla="*/ 11 w 136"/>
                <a:gd name="T25" fmla="*/ 122 h 182"/>
                <a:gd name="T26" fmla="*/ 46 w 136"/>
                <a:gd name="T27" fmla="*/ 182 h 182"/>
                <a:gd name="T28" fmla="*/ 71 w 136"/>
                <a:gd name="T29" fmla="*/ 168 h 182"/>
                <a:gd name="T30" fmla="*/ 71 w 136"/>
                <a:gd name="T31" fmla="*/ 168 h 182"/>
                <a:gd name="T32" fmla="*/ 71 w 136"/>
                <a:gd name="T33" fmla="*/ 168 h 182"/>
                <a:gd name="T34" fmla="*/ 102 w 136"/>
                <a:gd name="T35" fmla="*/ 166 h 182"/>
                <a:gd name="T36" fmla="*/ 136 w 136"/>
                <a:gd name="T37" fmla="*/ 145 h 182"/>
                <a:gd name="T38" fmla="*/ 129 w 136"/>
                <a:gd name="T39" fmla="*/ 126 h 182"/>
                <a:gd name="T40" fmla="*/ 95 w 136"/>
                <a:gd name="T41" fmla="*/ 83 h 182"/>
                <a:gd name="T42" fmla="*/ 79 w 136"/>
                <a:gd name="T43" fmla="*/ 74 h 182"/>
                <a:gd name="T44" fmla="*/ 78 w 136"/>
                <a:gd name="T45" fmla="*/ 74 h 182"/>
                <a:gd name="T46" fmla="*/ 78 w 136"/>
                <a:gd name="T47" fmla="*/ 74 h 182"/>
                <a:gd name="T48" fmla="*/ 65 w 136"/>
                <a:gd name="T49" fmla="*/ 60 h 182"/>
                <a:gd name="T50" fmla="*/ 65 w 136"/>
                <a:gd name="T51" fmla="*/ 60 h 182"/>
                <a:gd name="T52" fmla="*/ 65 w 136"/>
                <a:gd name="T53" fmla="*/ 58 h 182"/>
                <a:gd name="T54" fmla="*/ 74 w 136"/>
                <a:gd name="T55" fmla="*/ 46 h 182"/>
                <a:gd name="T56" fmla="*/ 79 w 136"/>
                <a:gd name="T57" fmla="*/ 30 h 182"/>
                <a:gd name="T58" fmla="*/ 71 w 136"/>
                <a:gd name="T59" fmla="*/ 23 h 182"/>
                <a:gd name="T60" fmla="*/ 55 w 136"/>
                <a:gd name="T61" fmla="*/ 37 h 182"/>
                <a:gd name="T62" fmla="*/ 53 w 136"/>
                <a:gd name="T63" fmla="*/ 37 h 182"/>
                <a:gd name="T64" fmla="*/ 51 w 136"/>
                <a:gd name="T65" fmla="*/ 35 h 182"/>
                <a:gd name="T66" fmla="*/ 35 w 136"/>
                <a:gd name="T67" fmla="*/ 19 h 182"/>
                <a:gd name="T68" fmla="*/ 35 w 136"/>
                <a:gd name="T69" fmla="*/ 19 h 182"/>
                <a:gd name="T70" fmla="*/ 35 w 136"/>
                <a:gd name="T71" fmla="*/ 17 h 182"/>
                <a:gd name="T72" fmla="*/ 34 w 136"/>
                <a:gd name="T73" fmla="*/ 0 h 182"/>
                <a:gd name="T74" fmla="*/ 34 w 136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82">
                  <a:moveTo>
                    <a:pt x="34" y="0"/>
                  </a:moveTo>
                  <a:lnTo>
                    <a:pt x="25" y="9"/>
                  </a:lnTo>
                  <a:lnTo>
                    <a:pt x="5" y="30"/>
                  </a:lnTo>
                  <a:lnTo>
                    <a:pt x="0" y="46"/>
                  </a:lnTo>
                  <a:lnTo>
                    <a:pt x="9" y="71"/>
                  </a:lnTo>
                  <a:lnTo>
                    <a:pt x="18" y="83"/>
                  </a:lnTo>
                  <a:lnTo>
                    <a:pt x="25" y="90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19" y="110"/>
                  </a:lnTo>
                  <a:lnTo>
                    <a:pt x="19" y="110"/>
                  </a:lnTo>
                  <a:lnTo>
                    <a:pt x="19" y="110"/>
                  </a:lnTo>
                  <a:lnTo>
                    <a:pt x="11" y="122"/>
                  </a:lnTo>
                  <a:lnTo>
                    <a:pt x="46" y="182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102" y="166"/>
                  </a:lnTo>
                  <a:lnTo>
                    <a:pt x="136" y="145"/>
                  </a:lnTo>
                  <a:lnTo>
                    <a:pt x="129" y="126"/>
                  </a:lnTo>
                  <a:lnTo>
                    <a:pt x="95" y="83"/>
                  </a:lnTo>
                  <a:lnTo>
                    <a:pt x="79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74" y="46"/>
                  </a:lnTo>
                  <a:lnTo>
                    <a:pt x="79" y="30"/>
                  </a:lnTo>
                  <a:lnTo>
                    <a:pt x="71" y="23"/>
                  </a:lnTo>
                  <a:lnTo>
                    <a:pt x="55" y="37"/>
                  </a:lnTo>
                  <a:lnTo>
                    <a:pt x="53" y="37"/>
                  </a:lnTo>
                  <a:lnTo>
                    <a:pt x="51" y="35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7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0" name="Freeform 52">
              <a:extLst>
                <a:ext uri="{FF2B5EF4-FFF2-40B4-BE49-F238E27FC236}">
                  <a16:creationId xmlns:a16="http://schemas.microsoft.com/office/drawing/2014/main" xmlns="" id="{03F3982D-B66B-4F5C-A047-F3892843F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000" y="3222626"/>
              <a:ext cx="219075" cy="193675"/>
            </a:xfrm>
            <a:custGeom>
              <a:avLst/>
              <a:gdLst>
                <a:gd name="T0" fmla="*/ 10 w 138"/>
                <a:gd name="T1" fmla="*/ 3 h 122"/>
                <a:gd name="T2" fmla="*/ 12 w 138"/>
                <a:gd name="T3" fmla="*/ 5 h 122"/>
                <a:gd name="T4" fmla="*/ 14 w 138"/>
                <a:gd name="T5" fmla="*/ 7 h 122"/>
                <a:gd name="T6" fmla="*/ 14 w 138"/>
                <a:gd name="T7" fmla="*/ 7 h 122"/>
                <a:gd name="T8" fmla="*/ 9 w 138"/>
                <a:gd name="T9" fmla="*/ 25 h 122"/>
                <a:gd name="T10" fmla="*/ 9 w 138"/>
                <a:gd name="T11" fmla="*/ 25 h 122"/>
                <a:gd name="T12" fmla="*/ 9 w 138"/>
                <a:gd name="T13" fmla="*/ 25 h 122"/>
                <a:gd name="T14" fmla="*/ 0 w 138"/>
                <a:gd name="T15" fmla="*/ 37 h 122"/>
                <a:gd name="T16" fmla="*/ 12 w 138"/>
                <a:gd name="T17" fmla="*/ 49 h 122"/>
                <a:gd name="T18" fmla="*/ 28 w 138"/>
                <a:gd name="T19" fmla="*/ 56 h 122"/>
                <a:gd name="T20" fmla="*/ 28 w 138"/>
                <a:gd name="T21" fmla="*/ 56 h 122"/>
                <a:gd name="T22" fmla="*/ 28 w 138"/>
                <a:gd name="T23" fmla="*/ 56 h 122"/>
                <a:gd name="T24" fmla="*/ 64 w 138"/>
                <a:gd name="T25" fmla="*/ 101 h 122"/>
                <a:gd name="T26" fmla="*/ 64 w 138"/>
                <a:gd name="T27" fmla="*/ 101 h 122"/>
                <a:gd name="T28" fmla="*/ 64 w 138"/>
                <a:gd name="T29" fmla="*/ 101 h 122"/>
                <a:gd name="T30" fmla="*/ 71 w 138"/>
                <a:gd name="T31" fmla="*/ 122 h 122"/>
                <a:gd name="T32" fmla="*/ 81 w 138"/>
                <a:gd name="T33" fmla="*/ 119 h 122"/>
                <a:gd name="T34" fmla="*/ 90 w 138"/>
                <a:gd name="T35" fmla="*/ 108 h 122"/>
                <a:gd name="T36" fmla="*/ 90 w 138"/>
                <a:gd name="T37" fmla="*/ 106 h 122"/>
                <a:gd name="T38" fmla="*/ 92 w 138"/>
                <a:gd name="T39" fmla="*/ 106 h 122"/>
                <a:gd name="T40" fmla="*/ 111 w 138"/>
                <a:gd name="T41" fmla="*/ 104 h 122"/>
                <a:gd name="T42" fmla="*/ 113 w 138"/>
                <a:gd name="T43" fmla="*/ 104 h 122"/>
                <a:gd name="T44" fmla="*/ 113 w 138"/>
                <a:gd name="T45" fmla="*/ 106 h 122"/>
                <a:gd name="T46" fmla="*/ 122 w 138"/>
                <a:gd name="T47" fmla="*/ 113 h 122"/>
                <a:gd name="T48" fmla="*/ 134 w 138"/>
                <a:gd name="T49" fmla="*/ 106 h 122"/>
                <a:gd name="T50" fmla="*/ 138 w 138"/>
                <a:gd name="T51" fmla="*/ 60 h 122"/>
                <a:gd name="T52" fmla="*/ 117 w 138"/>
                <a:gd name="T53" fmla="*/ 49 h 122"/>
                <a:gd name="T54" fmla="*/ 117 w 138"/>
                <a:gd name="T55" fmla="*/ 49 h 122"/>
                <a:gd name="T56" fmla="*/ 117 w 138"/>
                <a:gd name="T57" fmla="*/ 48 h 122"/>
                <a:gd name="T58" fmla="*/ 115 w 138"/>
                <a:gd name="T59" fmla="*/ 30 h 122"/>
                <a:gd name="T60" fmla="*/ 106 w 138"/>
                <a:gd name="T61" fmla="*/ 21 h 122"/>
                <a:gd name="T62" fmla="*/ 92 w 138"/>
                <a:gd name="T63" fmla="*/ 26 h 122"/>
                <a:gd name="T64" fmla="*/ 90 w 138"/>
                <a:gd name="T65" fmla="*/ 26 h 122"/>
                <a:gd name="T66" fmla="*/ 90 w 138"/>
                <a:gd name="T67" fmla="*/ 26 h 122"/>
                <a:gd name="T68" fmla="*/ 41 w 138"/>
                <a:gd name="T69" fmla="*/ 0 h 122"/>
                <a:gd name="T70" fmla="*/ 10 w 138"/>
                <a:gd name="T71" fmla="*/ 3 h 122"/>
                <a:gd name="T72" fmla="*/ 10 w 138"/>
                <a:gd name="T73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8" h="122">
                  <a:moveTo>
                    <a:pt x="10" y="3"/>
                  </a:moveTo>
                  <a:lnTo>
                    <a:pt x="12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0" y="37"/>
                  </a:lnTo>
                  <a:lnTo>
                    <a:pt x="12" y="49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71" y="122"/>
                  </a:lnTo>
                  <a:lnTo>
                    <a:pt x="81" y="119"/>
                  </a:lnTo>
                  <a:lnTo>
                    <a:pt x="90" y="108"/>
                  </a:lnTo>
                  <a:lnTo>
                    <a:pt x="90" y="106"/>
                  </a:lnTo>
                  <a:lnTo>
                    <a:pt x="92" y="106"/>
                  </a:lnTo>
                  <a:lnTo>
                    <a:pt x="111" y="104"/>
                  </a:lnTo>
                  <a:lnTo>
                    <a:pt x="113" y="104"/>
                  </a:lnTo>
                  <a:lnTo>
                    <a:pt x="113" y="106"/>
                  </a:lnTo>
                  <a:lnTo>
                    <a:pt x="122" y="113"/>
                  </a:lnTo>
                  <a:lnTo>
                    <a:pt x="134" y="106"/>
                  </a:lnTo>
                  <a:lnTo>
                    <a:pt x="138" y="60"/>
                  </a:lnTo>
                  <a:lnTo>
                    <a:pt x="117" y="49"/>
                  </a:lnTo>
                  <a:lnTo>
                    <a:pt x="117" y="49"/>
                  </a:lnTo>
                  <a:lnTo>
                    <a:pt x="117" y="48"/>
                  </a:lnTo>
                  <a:lnTo>
                    <a:pt x="115" y="30"/>
                  </a:lnTo>
                  <a:lnTo>
                    <a:pt x="106" y="21"/>
                  </a:lnTo>
                  <a:lnTo>
                    <a:pt x="92" y="26"/>
                  </a:lnTo>
                  <a:lnTo>
                    <a:pt x="90" y="26"/>
                  </a:lnTo>
                  <a:lnTo>
                    <a:pt x="90" y="26"/>
                  </a:lnTo>
                  <a:lnTo>
                    <a:pt x="41" y="0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1" name="Freeform 53">
              <a:extLst>
                <a:ext uri="{FF2B5EF4-FFF2-40B4-BE49-F238E27FC236}">
                  <a16:creationId xmlns:a16="http://schemas.microsoft.com/office/drawing/2014/main" xmlns="" id="{1F462565-1789-4645-887C-733C74A43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3163888"/>
              <a:ext cx="465138" cy="280988"/>
            </a:xfrm>
            <a:custGeom>
              <a:avLst/>
              <a:gdLst>
                <a:gd name="T0" fmla="*/ 0 w 293"/>
                <a:gd name="T1" fmla="*/ 44 h 177"/>
                <a:gd name="T2" fmla="*/ 28 w 293"/>
                <a:gd name="T3" fmla="*/ 60 h 177"/>
                <a:gd name="T4" fmla="*/ 44 w 293"/>
                <a:gd name="T5" fmla="*/ 55 h 177"/>
                <a:gd name="T6" fmla="*/ 46 w 293"/>
                <a:gd name="T7" fmla="*/ 55 h 177"/>
                <a:gd name="T8" fmla="*/ 46 w 293"/>
                <a:gd name="T9" fmla="*/ 55 h 177"/>
                <a:gd name="T10" fmla="*/ 56 w 293"/>
                <a:gd name="T11" fmla="*/ 65 h 177"/>
                <a:gd name="T12" fmla="*/ 56 w 293"/>
                <a:gd name="T13" fmla="*/ 65 h 177"/>
                <a:gd name="T14" fmla="*/ 56 w 293"/>
                <a:gd name="T15" fmla="*/ 65 h 177"/>
                <a:gd name="T16" fmla="*/ 58 w 293"/>
                <a:gd name="T17" fmla="*/ 85 h 177"/>
                <a:gd name="T18" fmla="*/ 77 w 293"/>
                <a:gd name="T19" fmla="*/ 95 h 177"/>
                <a:gd name="T20" fmla="*/ 79 w 293"/>
                <a:gd name="T21" fmla="*/ 95 h 177"/>
                <a:gd name="T22" fmla="*/ 79 w 293"/>
                <a:gd name="T23" fmla="*/ 97 h 177"/>
                <a:gd name="T24" fmla="*/ 76 w 293"/>
                <a:gd name="T25" fmla="*/ 141 h 177"/>
                <a:gd name="T26" fmla="*/ 136 w 293"/>
                <a:gd name="T27" fmla="*/ 143 h 177"/>
                <a:gd name="T28" fmla="*/ 145 w 293"/>
                <a:gd name="T29" fmla="*/ 138 h 177"/>
                <a:gd name="T30" fmla="*/ 145 w 293"/>
                <a:gd name="T31" fmla="*/ 138 h 177"/>
                <a:gd name="T32" fmla="*/ 145 w 293"/>
                <a:gd name="T33" fmla="*/ 138 h 177"/>
                <a:gd name="T34" fmla="*/ 166 w 293"/>
                <a:gd name="T35" fmla="*/ 138 h 177"/>
                <a:gd name="T36" fmla="*/ 166 w 293"/>
                <a:gd name="T37" fmla="*/ 138 h 177"/>
                <a:gd name="T38" fmla="*/ 166 w 293"/>
                <a:gd name="T39" fmla="*/ 140 h 177"/>
                <a:gd name="T40" fmla="*/ 173 w 293"/>
                <a:gd name="T41" fmla="*/ 156 h 177"/>
                <a:gd name="T42" fmla="*/ 189 w 293"/>
                <a:gd name="T43" fmla="*/ 163 h 177"/>
                <a:gd name="T44" fmla="*/ 189 w 293"/>
                <a:gd name="T45" fmla="*/ 163 h 177"/>
                <a:gd name="T46" fmla="*/ 189 w 293"/>
                <a:gd name="T47" fmla="*/ 163 h 177"/>
                <a:gd name="T48" fmla="*/ 203 w 293"/>
                <a:gd name="T49" fmla="*/ 177 h 177"/>
                <a:gd name="T50" fmla="*/ 226 w 293"/>
                <a:gd name="T51" fmla="*/ 154 h 177"/>
                <a:gd name="T52" fmla="*/ 226 w 293"/>
                <a:gd name="T53" fmla="*/ 154 h 177"/>
                <a:gd name="T54" fmla="*/ 226 w 293"/>
                <a:gd name="T55" fmla="*/ 154 h 177"/>
                <a:gd name="T56" fmla="*/ 281 w 293"/>
                <a:gd name="T57" fmla="*/ 154 h 177"/>
                <a:gd name="T58" fmla="*/ 283 w 293"/>
                <a:gd name="T59" fmla="*/ 120 h 177"/>
                <a:gd name="T60" fmla="*/ 283 w 293"/>
                <a:gd name="T61" fmla="*/ 118 h 177"/>
                <a:gd name="T62" fmla="*/ 283 w 293"/>
                <a:gd name="T63" fmla="*/ 118 h 177"/>
                <a:gd name="T64" fmla="*/ 293 w 293"/>
                <a:gd name="T65" fmla="*/ 106 h 177"/>
                <a:gd name="T66" fmla="*/ 281 w 293"/>
                <a:gd name="T67" fmla="*/ 95 h 177"/>
                <a:gd name="T68" fmla="*/ 252 w 293"/>
                <a:gd name="T69" fmla="*/ 102 h 177"/>
                <a:gd name="T70" fmla="*/ 252 w 293"/>
                <a:gd name="T71" fmla="*/ 102 h 177"/>
                <a:gd name="T72" fmla="*/ 251 w 293"/>
                <a:gd name="T73" fmla="*/ 102 h 177"/>
                <a:gd name="T74" fmla="*/ 208 w 293"/>
                <a:gd name="T75" fmla="*/ 76 h 177"/>
                <a:gd name="T76" fmla="*/ 207 w 293"/>
                <a:gd name="T77" fmla="*/ 76 h 177"/>
                <a:gd name="T78" fmla="*/ 207 w 293"/>
                <a:gd name="T79" fmla="*/ 76 h 177"/>
                <a:gd name="T80" fmla="*/ 180 w 293"/>
                <a:gd name="T81" fmla="*/ 26 h 177"/>
                <a:gd name="T82" fmla="*/ 141 w 293"/>
                <a:gd name="T83" fmla="*/ 3 h 177"/>
                <a:gd name="T84" fmla="*/ 79 w 293"/>
                <a:gd name="T85" fmla="*/ 0 h 177"/>
                <a:gd name="T86" fmla="*/ 60 w 293"/>
                <a:gd name="T87" fmla="*/ 14 h 177"/>
                <a:gd name="T88" fmla="*/ 58 w 293"/>
                <a:gd name="T89" fmla="*/ 14 h 177"/>
                <a:gd name="T90" fmla="*/ 58 w 293"/>
                <a:gd name="T91" fmla="*/ 14 h 177"/>
                <a:gd name="T92" fmla="*/ 35 w 293"/>
                <a:gd name="T93" fmla="*/ 16 h 177"/>
                <a:gd name="T94" fmla="*/ 28 w 293"/>
                <a:gd name="T95" fmla="*/ 26 h 177"/>
                <a:gd name="T96" fmla="*/ 28 w 293"/>
                <a:gd name="T97" fmla="*/ 26 h 177"/>
                <a:gd name="T98" fmla="*/ 28 w 293"/>
                <a:gd name="T99" fmla="*/ 26 h 177"/>
                <a:gd name="T100" fmla="*/ 0 w 293"/>
                <a:gd name="T101" fmla="*/ 44 h 177"/>
                <a:gd name="T102" fmla="*/ 0 w 293"/>
                <a:gd name="T103" fmla="*/ 4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3" h="177">
                  <a:moveTo>
                    <a:pt x="0" y="44"/>
                  </a:moveTo>
                  <a:lnTo>
                    <a:pt x="28" y="60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56" y="65"/>
                  </a:lnTo>
                  <a:lnTo>
                    <a:pt x="56" y="65"/>
                  </a:lnTo>
                  <a:lnTo>
                    <a:pt x="56" y="65"/>
                  </a:lnTo>
                  <a:lnTo>
                    <a:pt x="58" y="85"/>
                  </a:lnTo>
                  <a:lnTo>
                    <a:pt x="77" y="95"/>
                  </a:lnTo>
                  <a:lnTo>
                    <a:pt x="79" y="95"/>
                  </a:lnTo>
                  <a:lnTo>
                    <a:pt x="79" y="97"/>
                  </a:lnTo>
                  <a:lnTo>
                    <a:pt x="76" y="141"/>
                  </a:lnTo>
                  <a:lnTo>
                    <a:pt x="136" y="143"/>
                  </a:lnTo>
                  <a:lnTo>
                    <a:pt x="145" y="138"/>
                  </a:lnTo>
                  <a:lnTo>
                    <a:pt x="145" y="138"/>
                  </a:lnTo>
                  <a:lnTo>
                    <a:pt x="145" y="138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66" y="140"/>
                  </a:lnTo>
                  <a:lnTo>
                    <a:pt x="173" y="156"/>
                  </a:lnTo>
                  <a:lnTo>
                    <a:pt x="189" y="163"/>
                  </a:lnTo>
                  <a:lnTo>
                    <a:pt x="189" y="163"/>
                  </a:lnTo>
                  <a:lnTo>
                    <a:pt x="189" y="163"/>
                  </a:lnTo>
                  <a:lnTo>
                    <a:pt x="203" y="177"/>
                  </a:lnTo>
                  <a:lnTo>
                    <a:pt x="226" y="154"/>
                  </a:lnTo>
                  <a:lnTo>
                    <a:pt x="226" y="154"/>
                  </a:lnTo>
                  <a:lnTo>
                    <a:pt x="226" y="154"/>
                  </a:lnTo>
                  <a:lnTo>
                    <a:pt x="281" y="154"/>
                  </a:lnTo>
                  <a:lnTo>
                    <a:pt x="283" y="120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93" y="106"/>
                  </a:lnTo>
                  <a:lnTo>
                    <a:pt x="281" y="95"/>
                  </a:lnTo>
                  <a:lnTo>
                    <a:pt x="252" y="102"/>
                  </a:lnTo>
                  <a:lnTo>
                    <a:pt x="252" y="102"/>
                  </a:lnTo>
                  <a:lnTo>
                    <a:pt x="251" y="102"/>
                  </a:lnTo>
                  <a:lnTo>
                    <a:pt x="208" y="76"/>
                  </a:lnTo>
                  <a:lnTo>
                    <a:pt x="207" y="76"/>
                  </a:lnTo>
                  <a:lnTo>
                    <a:pt x="207" y="76"/>
                  </a:lnTo>
                  <a:lnTo>
                    <a:pt x="180" y="26"/>
                  </a:lnTo>
                  <a:lnTo>
                    <a:pt x="141" y="3"/>
                  </a:lnTo>
                  <a:lnTo>
                    <a:pt x="79" y="0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35" y="1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2" name="Freeform 54">
              <a:extLst>
                <a:ext uri="{FF2B5EF4-FFF2-40B4-BE49-F238E27FC236}">
                  <a16:creationId xmlns:a16="http://schemas.microsoft.com/office/drawing/2014/main" xmlns="" id="{594C9424-1AF9-4276-B207-A59368458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7788" y="2778126"/>
              <a:ext cx="514350" cy="374650"/>
            </a:xfrm>
            <a:custGeom>
              <a:avLst/>
              <a:gdLst>
                <a:gd name="T0" fmla="*/ 267 w 324"/>
                <a:gd name="T1" fmla="*/ 225 h 236"/>
                <a:gd name="T2" fmla="*/ 264 w 324"/>
                <a:gd name="T3" fmla="*/ 211 h 236"/>
                <a:gd name="T4" fmla="*/ 271 w 324"/>
                <a:gd name="T5" fmla="*/ 166 h 236"/>
                <a:gd name="T6" fmla="*/ 273 w 324"/>
                <a:gd name="T7" fmla="*/ 165 h 236"/>
                <a:gd name="T8" fmla="*/ 324 w 324"/>
                <a:gd name="T9" fmla="*/ 140 h 236"/>
                <a:gd name="T10" fmla="*/ 292 w 324"/>
                <a:gd name="T11" fmla="*/ 106 h 236"/>
                <a:gd name="T12" fmla="*/ 290 w 324"/>
                <a:gd name="T13" fmla="*/ 106 h 236"/>
                <a:gd name="T14" fmla="*/ 241 w 324"/>
                <a:gd name="T15" fmla="*/ 80 h 236"/>
                <a:gd name="T16" fmla="*/ 239 w 324"/>
                <a:gd name="T17" fmla="*/ 80 h 236"/>
                <a:gd name="T18" fmla="*/ 218 w 324"/>
                <a:gd name="T19" fmla="*/ 60 h 236"/>
                <a:gd name="T20" fmla="*/ 213 w 324"/>
                <a:gd name="T21" fmla="*/ 44 h 236"/>
                <a:gd name="T22" fmla="*/ 191 w 324"/>
                <a:gd name="T23" fmla="*/ 37 h 236"/>
                <a:gd name="T24" fmla="*/ 188 w 324"/>
                <a:gd name="T25" fmla="*/ 53 h 236"/>
                <a:gd name="T26" fmla="*/ 145 w 324"/>
                <a:gd name="T27" fmla="*/ 49 h 236"/>
                <a:gd name="T28" fmla="*/ 144 w 324"/>
                <a:gd name="T29" fmla="*/ 49 h 236"/>
                <a:gd name="T30" fmla="*/ 91 w 324"/>
                <a:gd name="T31" fmla="*/ 26 h 236"/>
                <a:gd name="T32" fmla="*/ 91 w 324"/>
                <a:gd name="T33" fmla="*/ 26 h 236"/>
                <a:gd name="T34" fmla="*/ 69 w 324"/>
                <a:gd name="T35" fmla="*/ 10 h 236"/>
                <a:gd name="T36" fmla="*/ 59 w 324"/>
                <a:gd name="T37" fmla="*/ 0 h 236"/>
                <a:gd name="T38" fmla="*/ 41 w 324"/>
                <a:gd name="T39" fmla="*/ 37 h 236"/>
                <a:gd name="T40" fmla="*/ 41 w 324"/>
                <a:gd name="T41" fmla="*/ 37 h 236"/>
                <a:gd name="T42" fmla="*/ 29 w 324"/>
                <a:gd name="T43" fmla="*/ 57 h 236"/>
                <a:gd name="T44" fmla="*/ 0 w 324"/>
                <a:gd name="T45" fmla="*/ 62 h 236"/>
                <a:gd name="T46" fmla="*/ 31 w 324"/>
                <a:gd name="T47" fmla="*/ 122 h 236"/>
                <a:gd name="T48" fmla="*/ 87 w 324"/>
                <a:gd name="T49" fmla="*/ 142 h 236"/>
                <a:gd name="T50" fmla="*/ 87 w 324"/>
                <a:gd name="T51" fmla="*/ 143 h 236"/>
                <a:gd name="T52" fmla="*/ 105 w 324"/>
                <a:gd name="T53" fmla="*/ 179 h 236"/>
                <a:gd name="T54" fmla="*/ 107 w 324"/>
                <a:gd name="T55" fmla="*/ 181 h 236"/>
                <a:gd name="T56" fmla="*/ 138 w 324"/>
                <a:gd name="T57" fmla="*/ 179 h 236"/>
                <a:gd name="T58" fmla="*/ 144 w 324"/>
                <a:gd name="T59" fmla="*/ 173 h 236"/>
                <a:gd name="T60" fmla="*/ 151 w 324"/>
                <a:gd name="T61" fmla="*/ 177 h 236"/>
                <a:gd name="T62" fmla="*/ 152 w 324"/>
                <a:gd name="T63" fmla="*/ 179 h 236"/>
                <a:gd name="T64" fmla="*/ 188 w 324"/>
                <a:gd name="T65" fmla="*/ 218 h 236"/>
                <a:gd name="T66" fmla="*/ 225 w 324"/>
                <a:gd name="T67" fmla="*/ 218 h 236"/>
                <a:gd name="T68" fmla="*/ 241 w 324"/>
                <a:gd name="T6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4" h="236">
                  <a:moveTo>
                    <a:pt x="241" y="236"/>
                  </a:moveTo>
                  <a:lnTo>
                    <a:pt x="267" y="225"/>
                  </a:lnTo>
                  <a:lnTo>
                    <a:pt x="264" y="212"/>
                  </a:lnTo>
                  <a:lnTo>
                    <a:pt x="264" y="211"/>
                  </a:lnTo>
                  <a:lnTo>
                    <a:pt x="264" y="211"/>
                  </a:lnTo>
                  <a:lnTo>
                    <a:pt x="271" y="166"/>
                  </a:lnTo>
                  <a:lnTo>
                    <a:pt x="271" y="165"/>
                  </a:lnTo>
                  <a:lnTo>
                    <a:pt x="273" y="165"/>
                  </a:lnTo>
                  <a:lnTo>
                    <a:pt x="296" y="166"/>
                  </a:lnTo>
                  <a:lnTo>
                    <a:pt x="324" y="140"/>
                  </a:lnTo>
                  <a:lnTo>
                    <a:pt x="320" y="106"/>
                  </a:lnTo>
                  <a:lnTo>
                    <a:pt x="292" y="106"/>
                  </a:lnTo>
                  <a:lnTo>
                    <a:pt x="292" y="108"/>
                  </a:lnTo>
                  <a:lnTo>
                    <a:pt x="290" y="106"/>
                  </a:lnTo>
                  <a:lnTo>
                    <a:pt x="259" y="78"/>
                  </a:lnTo>
                  <a:lnTo>
                    <a:pt x="241" y="80"/>
                  </a:lnTo>
                  <a:lnTo>
                    <a:pt x="241" y="80"/>
                  </a:lnTo>
                  <a:lnTo>
                    <a:pt x="239" y="80"/>
                  </a:lnTo>
                  <a:lnTo>
                    <a:pt x="218" y="60"/>
                  </a:lnTo>
                  <a:lnTo>
                    <a:pt x="218" y="60"/>
                  </a:lnTo>
                  <a:lnTo>
                    <a:pt x="216" y="60"/>
                  </a:lnTo>
                  <a:lnTo>
                    <a:pt x="213" y="44"/>
                  </a:lnTo>
                  <a:lnTo>
                    <a:pt x="197" y="32"/>
                  </a:lnTo>
                  <a:lnTo>
                    <a:pt x="191" y="37"/>
                  </a:lnTo>
                  <a:lnTo>
                    <a:pt x="188" y="51"/>
                  </a:lnTo>
                  <a:lnTo>
                    <a:pt x="188" y="53"/>
                  </a:lnTo>
                  <a:lnTo>
                    <a:pt x="186" y="53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31" y="37"/>
                  </a:lnTo>
                  <a:lnTo>
                    <a:pt x="91" y="26"/>
                  </a:lnTo>
                  <a:lnTo>
                    <a:pt x="91" y="26"/>
                  </a:lnTo>
                  <a:lnTo>
                    <a:pt x="91" y="26"/>
                  </a:lnTo>
                  <a:lnTo>
                    <a:pt x="69" y="12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59" y="0"/>
                  </a:lnTo>
                  <a:lnTo>
                    <a:pt x="48" y="10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0" y="62"/>
                  </a:lnTo>
                  <a:lnTo>
                    <a:pt x="8" y="78"/>
                  </a:lnTo>
                  <a:lnTo>
                    <a:pt x="31" y="122"/>
                  </a:lnTo>
                  <a:lnTo>
                    <a:pt x="48" y="135"/>
                  </a:lnTo>
                  <a:lnTo>
                    <a:pt x="87" y="142"/>
                  </a:lnTo>
                  <a:lnTo>
                    <a:pt x="87" y="142"/>
                  </a:lnTo>
                  <a:lnTo>
                    <a:pt x="87" y="143"/>
                  </a:lnTo>
                  <a:lnTo>
                    <a:pt x="91" y="161"/>
                  </a:lnTo>
                  <a:lnTo>
                    <a:pt x="105" y="179"/>
                  </a:lnTo>
                  <a:lnTo>
                    <a:pt x="107" y="181"/>
                  </a:lnTo>
                  <a:lnTo>
                    <a:pt x="107" y="181"/>
                  </a:lnTo>
                  <a:lnTo>
                    <a:pt x="105" y="182"/>
                  </a:lnTo>
                  <a:lnTo>
                    <a:pt x="138" y="179"/>
                  </a:lnTo>
                  <a:lnTo>
                    <a:pt x="142" y="173"/>
                  </a:lnTo>
                  <a:lnTo>
                    <a:pt x="144" y="173"/>
                  </a:lnTo>
                  <a:lnTo>
                    <a:pt x="144" y="173"/>
                  </a:lnTo>
                  <a:lnTo>
                    <a:pt x="151" y="177"/>
                  </a:lnTo>
                  <a:lnTo>
                    <a:pt x="152" y="177"/>
                  </a:lnTo>
                  <a:lnTo>
                    <a:pt x="152" y="179"/>
                  </a:lnTo>
                  <a:lnTo>
                    <a:pt x="151" y="193"/>
                  </a:lnTo>
                  <a:lnTo>
                    <a:pt x="188" y="218"/>
                  </a:lnTo>
                  <a:lnTo>
                    <a:pt x="225" y="218"/>
                  </a:lnTo>
                  <a:lnTo>
                    <a:pt x="225" y="218"/>
                  </a:lnTo>
                  <a:lnTo>
                    <a:pt x="225" y="218"/>
                  </a:lnTo>
                  <a:lnTo>
                    <a:pt x="241" y="236"/>
                  </a:lnTo>
                  <a:lnTo>
                    <a:pt x="241" y="23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3" name="Freeform 55">
              <a:extLst>
                <a:ext uri="{FF2B5EF4-FFF2-40B4-BE49-F238E27FC236}">
                  <a16:creationId xmlns:a16="http://schemas.microsoft.com/office/drawing/2014/main" xmlns="" id="{FAC9BFFF-56B4-46E3-950A-E18B1D44E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200" y="3003551"/>
              <a:ext cx="271463" cy="234950"/>
            </a:xfrm>
            <a:custGeom>
              <a:avLst/>
              <a:gdLst>
                <a:gd name="T0" fmla="*/ 171 w 171"/>
                <a:gd name="T1" fmla="*/ 99 h 148"/>
                <a:gd name="T2" fmla="*/ 149 w 171"/>
                <a:gd name="T3" fmla="*/ 78 h 148"/>
                <a:gd name="T4" fmla="*/ 149 w 171"/>
                <a:gd name="T5" fmla="*/ 76 h 148"/>
                <a:gd name="T6" fmla="*/ 149 w 171"/>
                <a:gd name="T7" fmla="*/ 76 h 148"/>
                <a:gd name="T8" fmla="*/ 157 w 171"/>
                <a:gd name="T9" fmla="*/ 44 h 148"/>
                <a:gd name="T10" fmla="*/ 140 w 171"/>
                <a:gd name="T11" fmla="*/ 24 h 148"/>
                <a:gd name="T12" fmla="*/ 126 w 171"/>
                <a:gd name="T13" fmla="*/ 24 h 148"/>
                <a:gd name="T14" fmla="*/ 126 w 171"/>
                <a:gd name="T15" fmla="*/ 24 h 148"/>
                <a:gd name="T16" fmla="*/ 126 w 171"/>
                <a:gd name="T17" fmla="*/ 24 h 148"/>
                <a:gd name="T18" fmla="*/ 87 w 171"/>
                <a:gd name="T19" fmla="*/ 0 h 148"/>
                <a:gd name="T20" fmla="*/ 58 w 171"/>
                <a:gd name="T21" fmla="*/ 28 h 148"/>
                <a:gd name="T22" fmla="*/ 58 w 171"/>
                <a:gd name="T23" fmla="*/ 28 h 148"/>
                <a:gd name="T24" fmla="*/ 57 w 171"/>
                <a:gd name="T25" fmla="*/ 28 h 148"/>
                <a:gd name="T26" fmla="*/ 35 w 171"/>
                <a:gd name="T27" fmla="*/ 26 h 148"/>
                <a:gd name="T28" fmla="*/ 28 w 171"/>
                <a:gd name="T29" fmla="*/ 69 h 148"/>
                <a:gd name="T30" fmla="*/ 32 w 171"/>
                <a:gd name="T31" fmla="*/ 83 h 148"/>
                <a:gd name="T32" fmla="*/ 32 w 171"/>
                <a:gd name="T33" fmla="*/ 85 h 148"/>
                <a:gd name="T34" fmla="*/ 30 w 171"/>
                <a:gd name="T35" fmla="*/ 85 h 148"/>
                <a:gd name="T36" fmla="*/ 4 w 171"/>
                <a:gd name="T37" fmla="*/ 97 h 148"/>
                <a:gd name="T38" fmla="*/ 0 w 171"/>
                <a:gd name="T39" fmla="*/ 111 h 148"/>
                <a:gd name="T40" fmla="*/ 2 w 171"/>
                <a:gd name="T41" fmla="*/ 132 h 148"/>
                <a:gd name="T42" fmla="*/ 16 w 171"/>
                <a:gd name="T43" fmla="*/ 148 h 148"/>
                <a:gd name="T44" fmla="*/ 34 w 171"/>
                <a:gd name="T45" fmla="*/ 134 h 148"/>
                <a:gd name="T46" fmla="*/ 34 w 171"/>
                <a:gd name="T47" fmla="*/ 132 h 148"/>
                <a:gd name="T48" fmla="*/ 35 w 171"/>
                <a:gd name="T49" fmla="*/ 134 h 148"/>
                <a:gd name="T50" fmla="*/ 39 w 171"/>
                <a:gd name="T51" fmla="*/ 138 h 148"/>
                <a:gd name="T52" fmla="*/ 73 w 171"/>
                <a:gd name="T53" fmla="*/ 134 h 148"/>
                <a:gd name="T54" fmla="*/ 73 w 171"/>
                <a:gd name="T55" fmla="*/ 134 h 148"/>
                <a:gd name="T56" fmla="*/ 73 w 171"/>
                <a:gd name="T57" fmla="*/ 134 h 148"/>
                <a:gd name="T58" fmla="*/ 90 w 171"/>
                <a:gd name="T59" fmla="*/ 143 h 148"/>
                <a:gd name="T60" fmla="*/ 118 w 171"/>
                <a:gd name="T61" fmla="*/ 125 h 148"/>
                <a:gd name="T62" fmla="*/ 126 w 171"/>
                <a:gd name="T63" fmla="*/ 113 h 148"/>
                <a:gd name="T64" fmla="*/ 127 w 171"/>
                <a:gd name="T65" fmla="*/ 113 h 148"/>
                <a:gd name="T66" fmla="*/ 127 w 171"/>
                <a:gd name="T67" fmla="*/ 113 h 148"/>
                <a:gd name="T68" fmla="*/ 152 w 171"/>
                <a:gd name="T69" fmla="*/ 111 h 148"/>
                <a:gd name="T70" fmla="*/ 171 w 171"/>
                <a:gd name="T71" fmla="*/ 99 h 148"/>
                <a:gd name="T72" fmla="*/ 171 w 171"/>
                <a:gd name="T73" fmla="*/ 9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" h="148">
                  <a:moveTo>
                    <a:pt x="171" y="99"/>
                  </a:moveTo>
                  <a:lnTo>
                    <a:pt x="149" y="78"/>
                  </a:lnTo>
                  <a:lnTo>
                    <a:pt x="149" y="76"/>
                  </a:lnTo>
                  <a:lnTo>
                    <a:pt x="149" y="76"/>
                  </a:lnTo>
                  <a:lnTo>
                    <a:pt x="157" y="44"/>
                  </a:lnTo>
                  <a:lnTo>
                    <a:pt x="140" y="24"/>
                  </a:lnTo>
                  <a:lnTo>
                    <a:pt x="126" y="24"/>
                  </a:lnTo>
                  <a:lnTo>
                    <a:pt x="126" y="24"/>
                  </a:lnTo>
                  <a:lnTo>
                    <a:pt x="126" y="24"/>
                  </a:lnTo>
                  <a:lnTo>
                    <a:pt x="87" y="0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7" y="28"/>
                  </a:lnTo>
                  <a:lnTo>
                    <a:pt x="35" y="26"/>
                  </a:lnTo>
                  <a:lnTo>
                    <a:pt x="28" y="69"/>
                  </a:lnTo>
                  <a:lnTo>
                    <a:pt x="32" y="83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4" y="97"/>
                  </a:lnTo>
                  <a:lnTo>
                    <a:pt x="0" y="111"/>
                  </a:lnTo>
                  <a:lnTo>
                    <a:pt x="2" y="132"/>
                  </a:lnTo>
                  <a:lnTo>
                    <a:pt x="16" y="148"/>
                  </a:lnTo>
                  <a:lnTo>
                    <a:pt x="34" y="134"/>
                  </a:lnTo>
                  <a:lnTo>
                    <a:pt x="34" y="132"/>
                  </a:lnTo>
                  <a:lnTo>
                    <a:pt x="35" y="134"/>
                  </a:lnTo>
                  <a:lnTo>
                    <a:pt x="39" y="138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90" y="143"/>
                  </a:lnTo>
                  <a:lnTo>
                    <a:pt x="118" y="125"/>
                  </a:lnTo>
                  <a:lnTo>
                    <a:pt x="126" y="113"/>
                  </a:lnTo>
                  <a:lnTo>
                    <a:pt x="127" y="113"/>
                  </a:lnTo>
                  <a:lnTo>
                    <a:pt x="127" y="113"/>
                  </a:lnTo>
                  <a:lnTo>
                    <a:pt x="152" y="111"/>
                  </a:lnTo>
                  <a:lnTo>
                    <a:pt x="171" y="99"/>
                  </a:lnTo>
                  <a:lnTo>
                    <a:pt x="171" y="9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4" name="Freeform 56">
              <a:extLst>
                <a:ext uri="{FF2B5EF4-FFF2-40B4-BE49-F238E27FC236}">
                  <a16:creationId xmlns:a16="http://schemas.microsoft.com/office/drawing/2014/main" xmlns="" id="{7954B3B2-70D3-4844-AA19-DD4D52AFC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988" y="4027488"/>
              <a:ext cx="622300" cy="733425"/>
            </a:xfrm>
            <a:custGeom>
              <a:avLst/>
              <a:gdLst>
                <a:gd name="T0" fmla="*/ 0 w 392"/>
                <a:gd name="T1" fmla="*/ 136 h 462"/>
                <a:gd name="T2" fmla="*/ 23 w 392"/>
                <a:gd name="T3" fmla="*/ 161 h 462"/>
                <a:gd name="T4" fmla="*/ 51 w 392"/>
                <a:gd name="T5" fmla="*/ 161 h 462"/>
                <a:gd name="T6" fmla="*/ 46 w 392"/>
                <a:gd name="T7" fmla="*/ 187 h 462"/>
                <a:gd name="T8" fmla="*/ 71 w 392"/>
                <a:gd name="T9" fmla="*/ 200 h 462"/>
                <a:gd name="T10" fmla="*/ 85 w 392"/>
                <a:gd name="T11" fmla="*/ 258 h 462"/>
                <a:gd name="T12" fmla="*/ 85 w 392"/>
                <a:gd name="T13" fmla="*/ 295 h 462"/>
                <a:gd name="T14" fmla="*/ 115 w 392"/>
                <a:gd name="T15" fmla="*/ 285 h 462"/>
                <a:gd name="T16" fmla="*/ 127 w 392"/>
                <a:gd name="T17" fmla="*/ 324 h 462"/>
                <a:gd name="T18" fmla="*/ 157 w 392"/>
                <a:gd name="T19" fmla="*/ 322 h 462"/>
                <a:gd name="T20" fmla="*/ 202 w 392"/>
                <a:gd name="T21" fmla="*/ 336 h 462"/>
                <a:gd name="T22" fmla="*/ 209 w 392"/>
                <a:gd name="T23" fmla="*/ 361 h 462"/>
                <a:gd name="T24" fmla="*/ 235 w 392"/>
                <a:gd name="T25" fmla="*/ 350 h 462"/>
                <a:gd name="T26" fmla="*/ 263 w 392"/>
                <a:gd name="T27" fmla="*/ 375 h 462"/>
                <a:gd name="T28" fmla="*/ 263 w 392"/>
                <a:gd name="T29" fmla="*/ 414 h 462"/>
                <a:gd name="T30" fmla="*/ 295 w 392"/>
                <a:gd name="T31" fmla="*/ 439 h 462"/>
                <a:gd name="T32" fmla="*/ 320 w 392"/>
                <a:gd name="T33" fmla="*/ 434 h 462"/>
                <a:gd name="T34" fmla="*/ 362 w 392"/>
                <a:gd name="T35" fmla="*/ 462 h 462"/>
                <a:gd name="T36" fmla="*/ 392 w 392"/>
                <a:gd name="T37" fmla="*/ 428 h 462"/>
                <a:gd name="T38" fmla="*/ 362 w 392"/>
                <a:gd name="T39" fmla="*/ 370 h 462"/>
                <a:gd name="T40" fmla="*/ 362 w 392"/>
                <a:gd name="T41" fmla="*/ 370 h 462"/>
                <a:gd name="T42" fmla="*/ 357 w 392"/>
                <a:gd name="T43" fmla="*/ 350 h 462"/>
                <a:gd name="T44" fmla="*/ 371 w 392"/>
                <a:gd name="T45" fmla="*/ 340 h 462"/>
                <a:gd name="T46" fmla="*/ 368 w 392"/>
                <a:gd name="T47" fmla="*/ 313 h 462"/>
                <a:gd name="T48" fmla="*/ 315 w 392"/>
                <a:gd name="T49" fmla="*/ 306 h 462"/>
                <a:gd name="T50" fmla="*/ 306 w 392"/>
                <a:gd name="T51" fmla="*/ 329 h 462"/>
                <a:gd name="T52" fmla="*/ 281 w 392"/>
                <a:gd name="T53" fmla="*/ 326 h 462"/>
                <a:gd name="T54" fmla="*/ 281 w 392"/>
                <a:gd name="T55" fmla="*/ 326 h 462"/>
                <a:gd name="T56" fmla="*/ 223 w 392"/>
                <a:gd name="T57" fmla="*/ 297 h 462"/>
                <a:gd name="T58" fmla="*/ 223 w 392"/>
                <a:gd name="T59" fmla="*/ 297 h 462"/>
                <a:gd name="T60" fmla="*/ 214 w 392"/>
                <a:gd name="T61" fmla="*/ 279 h 462"/>
                <a:gd name="T62" fmla="*/ 228 w 392"/>
                <a:gd name="T63" fmla="*/ 264 h 462"/>
                <a:gd name="T64" fmla="*/ 219 w 392"/>
                <a:gd name="T65" fmla="*/ 253 h 462"/>
                <a:gd name="T66" fmla="*/ 219 w 392"/>
                <a:gd name="T67" fmla="*/ 242 h 462"/>
                <a:gd name="T68" fmla="*/ 221 w 392"/>
                <a:gd name="T69" fmla="*/ 240 h 462"/>
                <a:gd name="T70" fmla="*/ 235 w 392"/>
                <a:gd name="T71" fmla="*/ 214 h 462"/>
                <a:gd name="T72" fmla="*/ 207 w 392"/>
                <a:gd name="T73" fmla="*/ 221 h 462"/>
                <a:gd name="T74" fmla="*/ 205 w 392"/>
                <a:gd name="T75" fmla="*/ 221 h 462"/>
                <a:gd name="T76" fmla="*/ 202 w 392"/>
                <a:gd name="T77" fmla="*/ 193 h 462"/>
                <a:gd name="T78" fmla="*/ 210 w 392"/>
                <a:gd name="T79" fmla="*/ 187 h 462"/>
                <a:gd name="T80" fmla="*/ 203 w 392"/>
                <a:gd name="T81" fmla="*/ 163 h 462"/>
                <a:gd name="T82" fmla="*/ 203 w 392"/>
                <a:gd name="T83" fmla="*/ 161 h 462"/>
                <a:gd name="T84" fmla="*/ 194 w 392"/>
                <a:gd name="T85" fmla="*/ 109 h 462"/>
                <a:gd name="T86" fmla="*/ 193 w 392"/>
                <a:gd name="T87" fmla="*/ 108 h 462"/>
                <a:gd name="T88" fmla="*/ 184 w 392"/>
                <a:gd name="T89" fmla="*/ 35 h 462"/>
                <a:gd name="T90" fmla="*/ 184 w 392"/>
                <a:gd name="T91" fmla="*/ 33 h 462"/>
                <a:gd name="T92" fmla="*/ 175 w 392"/>
                <a:gd name="T93" fmla="*/ 0 h 462"/>
                <a:gd name="T94" fmla="*/ 173 w 392"/>
                <a:gd name="T95" fmla="*/ 1 h 462"/>
                <a:gd name="T96" fmla="*/ 166 w 392"/>
                <a:gd name="T97" fmla="*/ 24 h 462"/>
                <a:gd name="T98" fmla="*/ 161 w 392"/>
                <a:gd name="T99" fmla="*/ 35 h 462"/>
                <a:gd name="T100" fmla="*/ 161 w 392"/>
                <a:gd name="T101" fmla="*/ 35 h 462"/>
                <a:gd name="T102" fmla="*/ 111 w 392"/>
                <a:gd name="T103" fmla="*/ 76 h 462"/>
                <a:gd name="T104" fmla="*/ 111 w 392"/>
                <a:gd name="T105" fmla="*/ 76 h 462"/>
                <a:gd name="T106" fmla="*/ 83 w 392"/>
                <a:gd name="T107" fmla="*/ 85 h 462"/>
                <a:gd name="T108" fmla="*/ 71 w 392"/>
                <a:gd name="T109" fmla="*/ 86 h 462"/>
                <a:gd name="T110" fmla="*/ 42 w 392"/>
                <a:gd name="T111" fmla="*/ 111 h 462"/>
                <a:gd name="T112" fmla="*/ 2 w 392"/>
                <a:gd name="T113" fmla="*/ 115 h 462"/>
                <a:gd name="T114" fmla="*/ 0 w 392"/>
                <a:gd name="T115" fmla="*/ 115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2" h="462">
                  <a:moveTo>
                    <a:pt x="0" y="115"/>
                  </a:moveTo>
                  <a:lnTo>
                    <a:pt x="0" y="136"/>
                  </a:lnTo>
                  <a:lnTo>
                    <a:pt x="11" y="163"/>
                  </a:lnTo>
                  <a:lnTo>
                    <a:pt x="23" y="161"/>
                  </a:lnTo>
                  <a:lnTo>
                    <a:pt x="32" y="152"/>
                  </a:lnTo>
                  <a:lnTo>
                    <a:pt x="51" y="161"/>
                  </a:lnTo>
                  <a:lnTo>
                    <a:pt x="51" y="175"/>
                  </a:lnTo>
                  <a:lnTo>
                    <a:pt x="46" y="187"/>
                  </a:lnTo>
                  <a:lnTo>
                    <a:pt x="51" y="194"/>
                  </a:lnTo>
                  <a:lnTo>
                    <a:pt x="71" y="200"/>
                  </a:lnTo>
                  <a:lnTo>
                    <a:pt x="78" y="226"/>
                  </a:lnTo>
                  <a:lnTo>
                    <a:pt x="85" y="258"/>
                  </a:lnTo>
                  <a:lnTo>
                    <a:pt x="76" y="279"/>
                  </a:lnTo>
                  <a:lnTo>
                    <a:pt x="85" y="295"/>
                  </a:lnTo>
                  <a:lnTo>
                    <a:pt x="106" y="283"/>
                  </a:lnTo>
                  <a:lnTo>
                    <a:pt x="115" y="285"/>
                  </a:lnTo>
                  <a:lnTo>
                    <a:pt x="122" y="299"/>
                  </a:lnTo>
                  <a:lnTo>
                    <a:pt x="127" y="324"/>
                  </a:lnTo>
                  <a:lnTo>
                    <a:pt x="140" y="334"/>
                  </a:lnTo>
                  <a:lnTo>
                    <a:pt x="157" y="322"/>
                  </a:lnTo>
                  <a:lnTo>
                    <a:pt x="173" y="324"/>
                  </a:lnTo>
                  <a:lnTo>
                    <a:pt x="202" y="336"/>
                  </a:lnTo>
                  <a:lnTo>
                    <a:pt x="202" y="350"/>
                  </a:lnTo>
                  <a:lnTo>
                    <a:pt x="209" y="361"/>
                  </a:lnTo>
                  <a:lnTo>
                    <a:pt x="223" y="365"/>
                  </a:lnTo>
                  <a:lnTo>
                    <a:pt x="235" y="350"/>
                  </a:lnTo>
                  <a:lnTo>
                    <a:pt x="248" y="365"/>
                  </a:lnTo>
                  <a:lnTo>
                    <a:pt x="263" y="375"/>
                  </a:lnTo>
                  <a:lnTo>
                    <a:pt x="260" y="400"/>
                  </a:lnTo>
                  <a:lnTo>
                    <a:pt x="263" y="414"/>
                  </a:lnTo>
                  <a:lnTo>
                    <a:pt x="281" y="434"/>
                  </a:lnTo>
                  <a:lnTo>
                    <a:pt x="295" y="439"/>
                  </a:lnTo>
                  <a:lnTo>
                    <a:pt x="309" y="430"/>
                  </a:lnTo>
                  <a:lnTo>
                    <a:pt x="320" y="434"/>
                  </a:lnTo>
                  <a:lnTo>
                    <a:pt x="327" y="450"/>
                  </a:lnTo>
                  <a:lnTo>
                    <a:pt x="362" y="462"/>
                  </a:lnTo>
                  <a:lnTo>
                    <a:pt x="377" y="450"/>
                  </a:lnTo>
                  <a:lnTo>
                    <a:pt x="392" y="428"/>
                  </a:lnTo>
                  <a:lnTo>
                    <a:pt x="366" y="372"/>
                  </a:lnTo>
                  <a:lnTo>
                    <a:pt x="362" y="370"/>
                  </a:lnTo>
                  <a:lnTo>
                    <a:pt x="362" y="370"/>
                  </a:lnTo>
                  <a:lnTo>
                    <a:pt x="362" y="370"/>
                  </a:lnTo>
                  <a:lnTo>
                    <a:pt x="357" y="352"/>
                  </a:lnTo>
                  <a:lnTo>
                    <a:pt x="357" y="350"/>
                  </a:lnTo>
                  <a:lnTo>
                    <a:pt x="357" y="350"/>
                  </a:lnTo>
                  <a:lnTo>
                    <a:pt x="371" y="340"/>
                  </a:lnTo>
                  <a:lnTo>
                    <a:pt x="375" y="329"/>
                  </a:lnTo>
                  <a:lnTo>
                    <a:pt x="368" y="313"/>
                  </a:lnTo>
                  <a:lnTo>
                    <a:pt x="331" y="302"/>
                  </a:lnTo>
                  <a:lnTo>
                    <a:pt x="315" y="306"/>
                  </a:lnTo>
                  <a:lnTo>
                    <a:pt x="306" y="327"/>
                  </a:lnTo>
                  <a:lnTo>
                    <a:pt x="306" y="329"/>
                  </a:lnTo>
                  <a:lnTo>
                    <a:pt x="304" y="329"/>
                  </a:lnTo>
                  <a:lnTo>
                    <a:pt x="281" y="326"/>
                  </a:lnTo>
                  <a:lnTo>
                    <a:pt x="281" y="326"/>
                  </a:lnTo>
                  <a:lnTo>
                    <a:pt x="281" y="326"/>
                  </a:lnTo>
                  <a:lnTo>
                    <a:pt x="260" y="306"/>
                  </a:lnTo>
                  <a:lnTo>
                    <a:pt x="223" y="297"/>
                  </a:lnTo>
                  <a:lnTo>
                    <a:pt x="223" y="297"/>
                  </a:lnTo>
                  <a:lnTo>
                    <a:pt x="223" y="297"/>
                  </a:lnTo>
                  <a:lnTo>
                    <a:pt x="214" y="281"/>
                  </a:lnTo>
                  <a:lnTo>
                    <a:pt x="214" y="279"/>
                  </a:lnTo>
                  <a:lnTo>
                    <a:pt x="214" y="279"/>
                  </a:lnTo>
                  <a:lnTo>
                    <a:pt x="228" y="264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9" y="242"/>
                  </a:lnTo>
                  <a:lnTo>
                    <a:pt x="219" y="240"/>
                  </a:lnTo>
                  <a:lnTo>
                    <a:pt x="221" y="240"/>
                  </a:lnTo>
                  <a:lnTo>
                    <a:pt x="235" y="237"/>
                  </a:lnTo>
                  <a:lnTo>
                    <a:pt x="235" y="214"/>
                  </a:lnTo>
                  <a:lnTo>
                    <a:pt x="217" y="216"/>
                  </a:lnTo>
                  <a:lnTo>
                    <a:pt x="207" y="221"/>
                  </a:lnTo>
                  <a:lnTo>
                    <a:pt x="205" y="223"/>
                  </a:lnTo>
                  <a:lnTo>
                    <a:pt x="205" y="221"/>
                  </a:lnTo>
                  <a:lnTo>
                    <a:pt x="202" y="193"/>
                  </a:lnTo>
                  <a:lnTo>
                    <a:pt x="202" y="193"/>
                  </a:lnTo>
                  <a:lnTo>
                    <a:pt x="203" y="191"/>
                  </a:lnTo>
                  <a:lnTo>
                    <a:pt x="210" y="187"/>
                  </a:lnTo>
                  <a:lnTo>
                    <a:pt x="212" y="171"/>
                  </a:lnTo>
                  <a:lnTo>
                    <a:pt x="203" y="163"/>
                  </a:lnTo>
                  <a:lnTo>
                    <a:pt x="203" y="163"/>
                  </a:lnTo>
                  <a:lnTo>
                    <a:pt x="203" y="161"/>
                  </a:lnTo>
                  <a:lnTo>
                    <a:pt x="203" y="124"/>
                  </a:lnTo>
                  <a:lnTo>
                    <a:pt x="194" y="109"/>
                  </a:lnTo>
                  <a:lnTo>
                    <a:pt x="193" y="108"/>
                  </a:lnTo>
                  <a:lnTo>
                    <a:pt x="193" y="108"/>
                  </a:lnTo>
                  <a:lnTo>
                    <a:pt x="193" y="58"/>
                  </a:lnTo>
                  <a:lnTo>
                    <a:pt x="184" y="35"/>
                  </a:lnTo>
                  <a:lnTo>
                    <a:pt x="184" y="35"/>
                  </a:lnTo>
                  <a:lnTo>
                    <a:pt x="184" y="33"/>
                  </a:lnTo>
                  <a:lnTo>
                    <a:pt x="187" y="14"/>
                  </a:lnTo>
                  <a:lnTo>
                    <a:pt x="175" y="0"/>
                  </a:lnTo>
                  <a:lnTo>
                    <a:pt x="173" y="1"/>
                  </a:lnTo>
                  <a:lnTo>
                    <a:pt x="173" y="1"/>
                  </a:lnTo>
                  <a:lnTo>
                    <a:pt x="168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22" y="56"/>
                  </a:lnTo>
                  <a:lnTo>
                    <a:pt x="111" y="76"/>
                  </a:lnTo>
                  <a:lnTo>
                    <a:pt x="111" y="76"/>
                  </a:lnTo>
                  <a:lnTo>
                    <a:pt x="111" y="76"/>
                  </a:lnTo>
                  <a:lnTo>
                    <a:pt x="85" y="85"/>
                  </a:lnTo>
                  <a:lnTo>
                    <a:pt x="83" y="85"/>
                  </a:lnTo>
                  <a:lnTo>
                    <a:pt x="83" y="85"/>
                  </a:lnTo>
                  <a:lnTo>
                    <a:pt x="71" y="86"/>
                  </a:lnTo>
                  <a:lnTo>
                    <a:pt x="42" y="111"/>
                  </a:lnTo>
                  <a:lnTo>
                    <a:pt x="42" y="111"/>
                  </a:lnTo>
                  <a:lnTo>
                    <a:pt x="41" y="111"/>
                  </a:lnTo>
                  <a:lnTo>
                    <a:pt x="2" y="115"/>
                  </a:lnTo>
                  <a:lnTo>
                    <a:pt x="0" y="115"/>
                  </a:lnTo>
                  <a:lnTo>
                    <a:pt x="0" y="1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5" name="Freeform 57">
              <a:extLst>
                <a:ext uri="{FF2B5EF4-FFF2-40B4-BE49-F238E27FC236}">
                  <a16:creationId xmlns:a16="http://schemas.microsoft.com/office/drawing/2014/main" xmlns="" id="{D3A229AC-F043-48BB-9FCF-1A28517E7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500" y="3762376"/>
              <a:ext cx="471488" cy="531813"/>
            </a:xfrm>
            <a:custGeom>
              <a:avLst/>
              <a:gdLst>
                <a:gd name="T0" fmla="*/ 120 w 297"/>
                <a:gd name="T1" fmla="*/ 283 h 335"/>
                <a:gd name="T2" fmla="*/ 115 w 297"/>
                <a:gd name="T3" fmla="*/ 317 h 335"/>
                <a:gd name="T4" fmla="*/ 145 w 297"/>
                <a:gd name="T5" fmla="*/ 326 h 335"/>
                <a:gd name="T6" fmla="*/ 168 w 297"/>
                <a:gd name="T7" fmla="*/ 292 h 335"/>
                <a:gd name="T8" fmla="*/ 212 w 297"/>
                <a:gd name="T9" fmla="*/ 285 h 335"/>
                <a:gd name="T10" fmla="*/ 232 w 297"/>
                <a:gd name="T11" fmla="*/ 291 h 335"/>
                <a:gd name="T12" fmla="*/ 281 w 297"/>
                <a:gd name="T13" fmla="*/ 283 h 335"/>
                <a:gd name="T14" fmla="*/ 295 w 297"/>
                <a:gd name="T15" fmla="*/ 278 h 335"/>
                <a:gd name="T16" fmla="*/ 295 w 297"/>
                <a:gd name="T17" fmla="*/ 255 h 335"/>
                <a:gd name="T18" fmla="*/ 281 w 297"/>
                <a:gd name="T19" fmla="*/ 236 h 335"/>
                <a:gd name="T20" fmla="*/ 283 w 297"/>
                <a:gd name="T21" fmla="*/ 209 h 335"/>
                <a:gd name="T22" fmla="*/ 267 w 297"/>
                <a:gd name="T23" fmla="*/ 190 h 335"/>
                <a:gd name="T24" fmla="*/ 260 w 297"/>
                <a:gd name="T25" fmla="*/ 167 h 335"/>
                <a:gd name="T26" fmla="*/ 260 w 297"/>
                <a:gd name="T27" fmla="*/ 165 h 335"/>
                <a:gd name="T28" fmla="*/ 246 w 297"/>
                <a:gd name="T29" fmla="*/ 149 h 335"/>
                <a:gd name="T30" fmla="*/ 246 w 297"/>
                <a:gd name="T31" fmla="*/ 149 h 335"/>
                <a:gd name="T32" fmla="*/ 205 w 297"/>
                <a:gd name="T33" fmla="*/ 126 h 335"/>
                <a:gd name="T34" fmla="*/ 205 w 297"/>
                <a:gd name="T35" fmla="*/ 105 h 335"/>
                <a:gd name="T36" fmla="*/ 166 w 297"/>
                <a:gd name="T37" fmla="*/ 97 h 335"/>
                <a:gd name="T38" fmla="*/ 126 w 297"/>
                <a:gd name="T39" fmla="*/ 73 h 335"/>
                <a:gd name="T40" fmla="*/ 126 w 297"/>
                <a:gd name="T41" fmla="*/ 71 h 335"/>
                <a:gd name="T42" fmla="*/ 119 w 297"/>
                <a:gd name="T43" fmla="*/ 48 h 335"/>
                <a:gd name="T44" fmla="*/ 99 w 297"/>
                <a:gd name="T45" fmla="*/ 46 h 335"/>
                <a:gd name="T46" fmla="*/ 69 w 297"/>
                <a:gd name="T47" fmla="*/ 0 h 335"/>
                <a:gd name="T48" fmla="*/ 30 w 297"/>
                <a:gd name="T49" fmla="*/ 19 h 335"/>
                <a:gd name="T50" fmla="*/ 7 w 297"/>
                <a:gd name="T51" fmla="*/ 23 h 335"/>
                <a:gd name="T52" fmla="*/ 5 w 297"/>
                <a:gd name="T53" fmla="*/ 53 h 335"/>
                <a:gd name="T54" fmla="*/ 0 w 297"/>
                <a:gd name="T55" fmla="*/ 58 h 335"/>
                <a:gd name="T56" fmla="*/ 13 w 297"/>
                <a:gd name="T57" fmla="*/ 96 h 335"/>
                <a:gd name="T58" fmla="*/ 30 w 297"/>
                <a:gd name="T59" fmla="*/ 99 h 335"/>
                <a:gd name="T60" fmla="*/ 62 w 297"/>
                <a:gd name="T61" fmla="*/ 131 h 335"/>
                <a:gd name="T62" fmla="*/ 62 w 297"/>
                <a:gd name="T63" fmla="*/ 131 h 335"/>
                <a:gd name="T64" fmla="*/ 62 w 297"/>
                <a:gd name="T65" fmla="*/ 156 h 335"/>
                <a:gd name="T66" fmla="*/ 48 w 297"/>
                <a:gd name="T67" fmla="*/ 172 h 335"/>
                <a:gd name="T68" fmla="*/ 58 w 297"/>
                <a:gd name="T69" fmla="*/ 186 h 335"/>
                <a:gd name="T70" fmla="*/ 74 w 297"/>
                <a:gd name="T71" fmla="*/ 181 h 335"/>
                <a:gd name="T72" fmla="*/ 74 w 297"/>
                <a:gd name="T73" fmla="*/ 207 h 335"/>
                <a:gd name="T74" fmla="*/ 101 w 297"/>
                <a:gd name="T75" fmla="*/ 223 h 335"/>
                <a:gd name="T76" fmla="*/ 103 w 297"/>
                <a:gd name="T77" fmla="*/ 225 h 335"/>
                <a:gd name="T78" fmla="*/ 103 w 297"/>
                <a:gd name="T79" fmla="*/ 26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7" h="335">
                  <a:moveTo>
                    <a:pt x="103" y="266"/>
                  </a:moveTo>
                  <a:lnTo>
                    <a:pt x="120" y="283"/>
                  </a:lnTo>
                  <a:lnTo>
                    <a:pt x="119" y="301"/>
                  </a:lnTo>
                  <a:lnTo>
                    <a:pt x="115" y="317"/>
                  </a:lnTo>
                  <a:lnTo>
                    <a:pt x="124" y="335"/>
                  </a:lnTo>
                  <a:lnTo>
                    <a:pt x="145" y="326"/>
                  </a:lnTo>
                  <a:lnTo>
                    <a:pt x="156" y="305"/>
                  </a:lnTo>
                  <a:lnTo>
                    <a:pt x="168" y="292"/>
                  </a:lnTo>
                  <a:lnTo>
                    <a:pt x="196" y="298"/>
                  </a:lnTo>
                  <a:lnTo>
                    <a:pt x="212" y="285"/>
                  </a:lnTo>
                  <a:lnTo>
                    <a:pt x="223" y="283"/>
                  </a:lnTo>
                  <a:lnTo>
                    <a:pt x="232" y="291"/>
                  </a:lnTo>
                  <a:lnTo>
                    <a:pt x="260" y="289"/>
                  </a:lnTo>
                  <a:lnTo>
                    <a:pt x="281" y="283"/>
                  </a:lnTo>
                  <a:lnTo>
                    <a:pt x="295" y="280"/>
                  </a:lnTo>
                  <a:lnTo>
                    <a:pt x="295" y="278"/>
                  </a:lnTo>
                  <a:lnTo>
                    <a:pt x="297" y="266"/>
                  </a:lnTo>
                  <a:lnTo>
                    <a:pt x="295" y="255"/>
                  </a:lnTo>
                  <a:lnTo>
                    <a:pt x="281" y="236"/>
                  </a:lnTo>
                  <a:lnTo>
                    <a:pt x="281" y="236"/>
                  </a:lnTo>
                  <a:lnTo>
                    <a:pt x="281" y="234"/>
                  </a:lnTo>
                  <a:lnTo>
                    <a:pt x="283" y="209"/>
                  </a:lnTo>
                  <a:lnTo>
                    <a:pt x="267" y="190"/>
                  </a:lnTo>
                  <a:lnTo>
                    <a:pt x="267" y="190"/>
                  </a:lnTo>
                  <a:lnTo>
                    <a:pt x="267" y="190"/>
                  </a:lnTo>
                  <a:lnTo>
                    <a:pt x="260" y="167"/>
                  </a:lnTo>
                  <a:lnTo>
                    <a:pt x="260" y="167"/>
                  </a:lnTo>
                  <a:lnTo>
                    <a:pt x="260" y="165"/>
                  </a:lnTo>
                  <a:lnTo>
                    <a:pt x="260" y="152"/>
                  </a:lnTo>
                  <a:lnTo>
                    <a:pt x="246" y="149"/>
                  </a:lnTo>
                  <a:lnTo>
                    <a:pt x="246" y="149"/>
                  </a:lnTo>
                  <a:lnTo>
                    <a:pt x="246" y="149"/>
                  </a:lnTo>
                  <a:lnTo>
                    <a:pt x="207" y="128"/>
                  </a:lnTo>
                  <a:lnTo>
                    <a:pt x="205" y="126"/>
                  </a:lnTo>
                  <a:lnTo>
                    <a:pt x="205" y="126"/>
                  </a:lnTo>
                  <a:lnTo>
                    <a:pt x="205" y="105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26" y="73"/>
                  </a:lnTo>
                  <a:lnTo>
                    <a:pt x="126" y="73"/>
                  </a:lnTo>
                  <a:lnTo>
                    <a:pt x="126" y="71"/>
                  </a:lnTo>
                  <a:lnTo>
                    <a:pt x="126" y="58"/>
                  </a:lnTo>
                  <a:lnTo>
                    <a:pt x="119" y="48"/>
                  </a:lnTo>
                  <a:lnTo>
                    <a:pt x="99" y="46"/>
                  </a:lnTo>
                  <a:lnTo>
                    <a:pt x="99" y="46"/>
                  </a:lnTo>
                  <a:lnTo>
                    <a:pt x="99" y="46"/>
                  </a:lnTo>
                  <a:lnTo>
                    <a:pt x="69" y="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7" y="23"/>
                  </a:lnTo>
                  <a:lnTo>
                    <a:pt x="5" y="51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0" y="58"/>
                  </a:lnTo>
                  <a:lnTo>
                    <a:pt x="2" y="81"/>
                  </a:lnTo>
                  <a:lnTo>
                    <a:pt x="13" y="96"/>
                  </a:lnTo>
                  <a:lnTo>
                    <a:pt x="30" y="99"/>
                  </a:lnTo>
                  <a:lnTo>
                    <a:pt x="30" y="99"/>
                  </a:lnTo>
                  <a:lnTo>
                    <a:pt x="32" y="101"/>
                  </a:lnTo>
                  <a:lnTo>
                    <a:pt x="62" y="131"/>
                  </a:lnTo>
                  <a:lnTo>
                    <a:pt x="62" y="131"/>
                  </a:lnTo>
                  <a:lnTo>
                    <a:pt x="62" y="131"/>
                  </a:lnTo>
                  <a:lnTo>
                    <a:pt x="62" y="154"/>
                  </a:lnTo>
                  <a:lnTo>
                    <a:pt x="62" y="156"/>
                  </a:lnTo>
                  <a:lnTo>
                    <a:pt x="62" y="156"/>
                  </a:lnTo>
                  <a:lnTo>
                    <a:pt x="48" y="172"/>
                  </a:lnTo>
                  <a:lnTo>
                    <a:pt x="48" y="186"/>
                  </a:lnTo>
                  <a:lnTo>
                    <a:pt x="58" y="186"/>
                  </a:lnTo>
                  <a:lnTo>
                    <a:pt x="71" y="181"/>
                  </a:lnTo>
                  <a:lnTo>
                    <a:pt x="74" y="181"/>
                  </a:lnTo>
                  <a:lnTo>
                    <a:pt x="74" y="182"/>
                  </a:lnTo>
                  <a:lnTo>
                    <a:pt x="74" y="207"/>
                  </a:lnTo>
                  <a:lnTo>
                    <a:pt x="83" y="220"/>
                  </a:lnTo>
                  <a:lnTo>
                    <a:pt x="101" y="223"/>
                  </a:lnTo>
                  <a:lnTo>
                    <a:pt x="103" y="223"/>
                  </a:lnTo>
                  <a:lnTo>
                    <a:pt x="103" y="225"/>
                  </a:lnTo>
                  <a:lnTo>
                    <a:pt x="103" y="266"/>
                  </a:lnTo>
                  <a:lnTo>
                    <a:pt x="103" y="2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6" name="Freeform 58">
              <a:extLst>
                <a:ext uri="{FF2B5EF4-FFF2-40B4-BE49-F238E27FC236}">
                  <a16:creationId xmlns:a16="http://schemas.microsoft.com/office/drawing/2014/main" xmlns="" id="{92C0743C-0E1C-4DDE-998D-9932705B7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600" y="3925888"/>
              <a:ext cx="327025" cy="277813"/>
            </a:xfrm>
            <a:custGeom>
              <a:avLst/>
              <a:gdLst>
                <a:gd name="T0" fmla="*/ 0 w 206"/>
                <a:gd name="T1" fmla="*/ 49 h 175"/>
                <a:gd name="T2" fmla="*/ 0 w 206"/>
                <a:gd name="T3" fmla="*/ 62 h 175"/>
                <a:gd name="T4" fmla="*/ 5 w 206"/>
                <a:gd name="T5" fmla="*/ 85 h 175"/>
                <a:gd name="T6" fmla="*/ 22 w 206"/>
                <a:gd name="T7" fmla="*/ 104 h 175"/>
                <a:gd name="T8" fmla="*/ 22 w 206"/>
                <a:gd name="T9" fmla="*/ 106 h 175"/>
                <a:gd name="T10" fmla="*/ 22 w 206"/>
                <a:gd name="T11" fmla="*/ 106 h 175"/>
                <a:gd name="T12" fmla="*/ 21 w 206"/>
                <a:gd name="T13" fmla="*/ 131 h 175"/>
                <a:gd name="T14" fmla="*/ 33 w 206"/>
                <a:gd name="T15" fmla="*/ 150 h 175"/>
                <a:gd name="T16" fmla="*/ 35 w 206"/>
                <a:gd name="T17" fmla="*/ 152 h 175"/>
                <a:gd name="T18" fmla="*/ 35 w 206"/>
                <a:gd name="T19" fmla="*/ 152 h 175"/>
                <a:gd name="T20" fmla="*/ 37 w 206"/>
                <a:gd name="T21" fmla="*/ 163 h 175"/>
                <a:gd name="T22" fmla="*/ 37 w 206"/>
                <a:gd name="T23" fmla="*/ 163 h 175"/>
                <a:gd name="T24" fmla="*/ 37 w 206"/>
                <a:gd name="T25" fmla="*/ 163 h 175"/>
                <a:gd name="T26" fmla="*/ 35 w 206"/>
                <a:gd name="T27" fmla="*/ 175 h 175"/>
                <a:gd name="T28" fmla="*/ 74 w 206"/>
                <a:gd name="T29" fmla="*/ 172 h 175"/>
                <a:gd name="T30" fmla="*/ 102 w 206"/>
                <a:gd name="T31" fmla="*/ 147 h 175"/>
                <a:gd name="T32" fmla="*/ 102 w 206"/>
                <a:gd name="T33" fmla="*/ 147 h 175"/>
                <a:gd name="T34" fmla="*/ 102 w 206"/>
                <a:gd name="T35" fmla="*/ 147 h 175"/>
                <a:gd name="T36" fmla="*/ 116 w 206"/>
                <a:gd name="T37" fmla="*/ 145 h 175"/>
                <a:gd name="T38" fmla="*/ 143 w 206"/>
                <a:gd name="T39" fmla="*/ 136 h 175"/>
                <a:gd name="T40" fmla="*/ 151 w 206"/>
                <a:gd name="T41" fmla="*/ 118 h 175"/>
                <a:gd name="T42" fmla="*/ 151 w 206"/>
                <a:gd name="T43" fmla="*/ 118 h 175"/>
                <a:gd name="T44" fmla="*/ 153 w 206"/>
                <a:gd name="T45" fmla="*/ 118 h 175"/>
                <a:gd name="T46" fmla="*/ 192 w 206"/>
                <a:gd name="T47" fmla="*/ 95 h 175"/>
                <a:gd name="T48" fmla="*/ 197 w 206"/>
                <a:gd name="T49" fmla="*/ 87 h 175"/>
                <a:gd name="T50" fmla="*/ 205 w 206"/>
                <a:gd name="T51" fmla="*/ 64 h 175"/>
                <a:gd name="T52" fmla="*/ 206 w 206"/>
                <a:gd name="T53" fmla="*/ 55 h 175"/>
                <a:gd name="T54" fmla="*/ 187 w 206"/>
                <a:gd name="T55" fmla="*/ 26 h 175"/>
                <a:gd name="T56" fmla="*/ 178 w 206"/>
                <a:gd name="T57" fmla="*/ 17 h 175"/>
                <a:gd name="T58" fmla="*/ 169 w 206"/>
                <a:gd name="T59" fmla="*/ 25 h 175"/>
                <a:gd name="T60" fmla="*/ 169 w 206"/>
                <a:gd name="T61" fmla="*/ 25 h 175"/>
                <a:gd name="T62" fmla="*/ 169 w 206"/>
                <a:gd name="T63" fmla="*/ 25 h 175"/>
                <a:gd name="T64" fmla="*/ 160 w 206"/>
                <a:gd name="T65" fmla="*/ 26 h 175"/>
                <a:gd name="T66" fmla="*/ 160 w 206"/>
                <a:gd name="T67" fmla="*/ 26 h 175"/>
                <a:gd name="T68" fmla="*/ 159 w 206"/>
                <a:gd name="T69" fmla="*/ 25 h 175"/>
                <a:gd name="T70" fmla="*/ 143 w 206"/>
                <a:gd name="T71" fmla="*/ 3 h 175"/>
                <a:gd name="T72" fmla="*/ 139 w 206"/>
                <a:gd name="T73" fmla="*/ 7 h 175"/>
                <a:gd name="T74" fmla="*/ 118 w 206"/>
                <a:gd name="T75" fmla="*/ 26 h 175"/>
                <a:gd name="T76" fmla="*/ 118 w 206"/>
                <a:gd name="T77" fmla="*/ 28 h 175"/>
                <a:gd name="T78" fmla="*/ 118 w 206"/>
                <a:gd name="T79" fmla="*/ 28 h 175"/>
                <a:gd name="T80" fmla="*/ 106 w 206"/>
                <a:gd name="T81" fmla="*/ 35 h 175"/>
                <a:gd name="T82" fmla="*/ 106 w 206"/>
                <a:gd name="T83" fmla="*/ 35 h 175"/>
                <a:gd name="T84" fmla="*/ 106 w 206"/>
                <a:gd name="T85" fmla="*/ 35 h 175"/>
                <a:gd name="T86" fmla="*/ 90 w 206"/>
                <a:gd name="T87" fmla="*/ 32 h 175"/>
                <a:gd name="T88" fmla="*/ 90 w 206"/>
                <a:gd name="T89" fmla="*/ 30 h 175"/>
                <a:gd name="T90" fmla="*/ 90 w 206"/>
                <a:gd name="T91" fmla="*/ 30 h 175"/>
                <a:gd name="T92" fmla="*/ 67 w 206"/>
                <a:gd name="T93" fmla="*/ 10 h 175"/>
                <a:gd name="T94" fmla="*/ 51 w 206"/>
                <a:gd name="T95" fmla="*/ 0 h 175"/>
                <a:gd name="T96" fmla="*/ 37 w 206"/>
                <a:gd name="T97" fmla="*/ 0 h 175"/>
                <a:gd name="T98" fmla="*/ 14 w 206"/>
                <a:gd name="T99" fmla="*/ 3 h 175"/>
                <a:gd name="T100" fmla="*/ 5 w 206"/>
                <a:gd name="T101" fmla="*/ 17 h 175"/>
                <a:gd name="T102" fmla="*/ 5 w 206"/>
                <a:gd name="T103" fmla="*/ 23 h 175"/>
                <a:gd name="T104" fmla="*/ 12 w 206"/>
                <a:gd name="T105" fmla="*/ 26 h 175"/>
                <a:gd name="T106" fmla="*/ 12 w 206"/>
                <a:gd name="T107" fmla="*/ 26 h 175"/>
                <a:gd name="T108" fmla="*/ 12 w 206"/>
                <a:gd name="T109" fmla="*/ 28 h 175"/>
                <a:gd name="T110" fmla="*/ 10 w 206"/>
                <a:gd name="T111" fmla="*/ 44 h 175"/>
                <a:gd name="T112" fmla="*/ 10 w 206"/>
                <a:gd name="T113" fmla="*/ 44 h 175"/>
                <a:gd name="T114" fmla="*/ 8 w 206"/>
                <a:gd name="T115" fmla="*/ 46 h 175"/>
                <a:gd name="T116" fmla="*/ 0 w 206"/>
                <a:gd name="T117" fmla="*/ 49 h 175"/>
                <a:gd name="T118" fmla="*/ 0 w 206"/>
                <a:gd name="T119" fmla="*/ 4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5">
                  <a:moveTo>
                    <a:pt x="0" y="49"/>
                  </a:moveTo>
                  <a:lnTo>
                    <a:pt x="0" y="62"/>
                  </a:lnTo>
                  <a:lnTo>
                    <a:pt x="5" y="85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1" y="131"/>
                  </a:lnTo>
                  <a:lnTo>
                    <a:pt x="33" y="150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5" y="175"/>
                  </a:lnTo>
                  <a:lnTo>
                    <a:pt x="74" y="172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16" y="145"/>
                  </a:lnTo>
                  <a:lnTo>
                    <a:pt x="143" y="136"/>
                  </a:lnTo>
                  <a:lnTo>
                    <a:pt x="151" y="118"/>
                  </a:lnTo>
                  <a:lnTo>
                    <a:pt x="151" y="118"/>
                  </a:lnTo>
                  <a:lnTo>
                    <a:pt x="153" y="118"/>
                  </a:lnTo>
                  <a:lnTo>
                    <a:pt x="192" y="95"/>
                  </a:lnTo>
                  <a:lnTo>
                    <a:pt x="197" y="87"/>
                  </a:lnTo>
                  <a:lnTo>
                    <a:pt x="205" y="64"/>
                  </a:lnTo>
                  <a:lnTo>
                    <a:pt x="206" y="55"/>
                  </a:lnTo>
                  <a:lnTo>
                    <a:pt x="187" y="26"/>
                  </a:lnTo>
                  <a:lnTo>
                    <a:pt x="178" y="17"/>
                  </a:lnTo>
                  <a:lnTo>
                    <a:pt x="169" y="25"/>
                  </a:lnTo>
                  <a:lnTo>
                    <a:pt x="169" y="25"/>
                  </a:lnTo>
                  <a:lnTo>
                    <a:pt x="169" y="25"/>
                  </a:lnTo>
                  <a:lnTo>
                    <a:pt x="160" y="26"/>
                  </a:lnTo>
                  <a:lnTo>
                    <a:pt x="160" y="26"/>
                  </a:lnTo>
                  <a:lnTo>
                    <a:pt x="159" y="25"/>
                  </a:lnTo>
                  <a:lnTo>
                    <a:pt x="143" y="3"/>
                  </a:lnTo>
                  <a:lnTo>
                    <a:pt x="139" y="7"/>
                  </a:lnTo>
                  <a:lnTo>
                    <a:pt x="118" y="26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67" y="10"/>
                  </a:lnTo>
                  <a:lnTo>
                    <a:pt x="51" y="0"/>
                  </a:lnTo>
                  <a:lnTo>
                    <a:pt x="37" y="0"/>
                  </a:lnTo>
                  <a:lnTo>
                    <a:pt x="14" y="3"/>
                  </a:lnTo>
                  <a:lnTo>
                    <a:pt x="5" y="17"/>
                  </a:lnTo>
                  <a:lnTo>
                    <a:pt x="5" y="2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6"/>
                  </a:lnTo>
                  <a:lnTo>
                    <a:pt x="0" y="49"/>
                  </a:lnTo>
                  <a:lnTo>
                    <a:pt x="0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7" name="Freeform 59">
              <a:extLst>
                <a:ext uri="{FF2B5EF4-FFF2-40B4-BE49-F238E27FC236}">
                  <a16:creationId xmlns:a16="http://schemas.microsoft.com/office/drawing/2014/main" xmlns="" id="{AB6AC03C-3034-4B66-BC4D-EDB180022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3733801"/>
              <a:ext cx="311150" cy="265113"/>
            </a:xfrm>
            <a:custGeom>
              <a:avLst/>
              <a:gdLst>
                <a:gd name="T0" fmla="*/ 0 w 196"/>
                <a:gd name="T1" fmla="*/ 142 h 167"/>
                <a:gd name="T2" fmla="*/ 53 w 196"/>
                <a:gd name="T3" fmla="*/ 167 h 167"/>
                <a:gd name="T4" fmla="*/ 63 w 196"/>
                <a:gd name="T5" fmla="*/ 151 h 167"/>
                <a:gd name="T6" fmla="*/ 56 w 196"/>
                <a:gd name="T7" fmla="*/ 146 h 167"/>
                <a:gd name="T8" fmla="*/ 56 w 196"/>
                <a:gd name="T9" fmla="*/ 137 h 167"/>
                <a:gd name="T10" fmla="*/ 56 w 196"/>
                <a:gd name="T11" fmla="*/ 137 h 167"/>
                <a:gd name="T12" fmla="*/ 67 w 196"/>
                <a:gd name="T13" fmla="*/ 121 h 167"/>
                <a:gd name="T14" fmla="*/ 92 w 196"/>
                <a:gd name="T15" fmla="*/ 119 h 167"/>
                <a:gd name="T16" fmla="*/ 108 w 196"/>
                <a:gd name="T17" fmla="*/ 117 h 167"/>
                <a:gd name="T18" fmla="*/ 108 w 196"/>
                <a:gd name="T19" fmla="*/ 117 h 167"/>
                <a:gd name="T20" fmla="*/ 123 w 196"/>
                <a:gd name="T21" fmla="*/ 128 h 167"/>
                <a:gd name="T22" fmla="*/ 146 w 196"/>
                <a:gd name="T23" fmla="*/ 149 h 167"/>
                <a:gd name="T24" fmla="*/ 171 w 196"/>
                <a:gd name="T25" fmla="*/ 146 h 167"/>
                <a:gd name="T26" fmla="*/ 191 w 196"/>
                <a:gd name="T27" fmla="*/ 124 h 167"/>
                <a:gd name="T28" fmla="*/ 196 w 196"/>
                <a:gd name="T29" fmla="*/ 121 h 167"/>
                <a:gd name="T30" fmla="*/ 180 w 196"/>
                <a:gd name="T31" fmla="*/ 101 h 167"/>
                <a:gd name="T32" fmla="*/ 187 w 196"/>
                <a:gd name="T33" fmla="*/ 92 h 167"/>
                <a:gd name="T34" fmla="*/ 157 w 196"/>
                <a:gd name="T35" fmla="*/ 75 h 167"/>
                <a:gd name="T36" fmla="*/ 155 w 196"/>
                <a:gd name="T37" fmla="*/ 75 h 167"/>
                <a:gd name="T38" fmla="*/ 116 w 196"/>
                <a:gd name="T39" fmla="*/ 50 h 167"/>
                <a:gd name="T40" fmla="*/ 115 w 196"/>
                <a:gd name="T41" fmla="*/ 48 h 167"/>
                <a:gd name="T42" fmla="*/ 85 w 196"/>
                <a:gd name="T43" fmla="*/ 0 h 167"/>
                <a:gd name="T44" fmla="*/ 77 w 196"/>
                <a:gd name="T45" fmla="*/ 25 h 167"/>
                <a:gd name="T46" fmla="*/ 77 w 196"/>
                <a:gd name="T47" fmla="*/ 27 h 167"/>
                <a:gd name="T48" fmla="*/ 70 w 196"/>
                <a:gd name="T49" fmla="*/ 36 h 167"/>
                <a:gd name="T50" fmla="*/ 33 w 196"/>
                <a:gd name="T51" fmla="*/ 22 h 167"/>
                <a:gd name="T52" fmla="*/ 33 w 196"/>
                <a:gd name="T53" fmla="*/ 60 h 167"/>
                <a:gd name="T54" fmla="*/ 26 w 196"/>
                <a:gd name="T55" fmla="*/ 69 h 167"/>
                <a:gd name="T56" fmla="*/ 33 w 196"/>
                <a:gd name="T57" fmla="*/ 84 h 167"/>
                <a:gd name="T58" fmla="*/ 30 w 196"/>
                <a:gd name="T59" fmla="*/ 92 h 167"/>
                <a:gd name="T60" fmla="*/ 30 w 196"/>
                <a:gd name="T61" fmla="*/ 94 h 167"/>
                <a:gd name="T62" fmla="*/ 0 w 196"/>
                <a:gd name="T63" fmla="*/ 12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6" h="167">
                  <a:moveTo>
                    <a:pt x="0" y="121"/>
                  </a:moveTo>
                  <a:lnTo>
                    <a:pt x="0" y="142"/>
                  </a:lnTo>
                  <a:lnTo>
                    <a:pt x="39" y="163"/>
                  </a:lnTo>
                  <a:lnTo>
                    <a:pt x="53" y="167"/>
                  </a:lnTo>
                  <a:lnTo>
                    <a:pt x="62" y="163"/>
                  </a:lnTo>
                  <a:lnTo>
                    <a:pt x="63" y="151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67" y="123"/>
                  </a:lnTo>
                  <a:lnTo>
                    <a:pt x="67" y="121"/>
                  </a:lnTo>
                  <a:lnTo>
                    <a:pt x="67" y="121"/>
                  </a:lnTo>
                  <a:lnTo>
                    <a:pt x="92" y="119"/>
                  </a:lnTo>
                  <a:lnTo>
                    <a:pt x="92" y="119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46" y="149"/>
                  </a:lnTo>
                  <a:lnTo>
                    <a:pt x="161" y="153"/>
                  </a:lnTo>
                  <a:lnTo>
                    <a:pt x="171" y="146"/>
                  </a:lnTo>
                  <a:lnTo>
                    <a:pt x="191" y="124"/>
                  </a:lnTo>
                  <a:lnTo>
                    <a:pt x="191" y="124"/>
                  </a:lnTo>
                  <a:lnTo>
                    <a:pt x="191" y="124"/>
                  </a:lnTo>
                  <a:lnTo>
                    <a:pt x="196" y="121"/>
                  </a:lnTo>
                  <a:lnTo>
                    <a:pt x="182" y="103"/>
                  </a:lnTo>
                  <a:lnTo>
                    <a:pt x="180" y="101"/>
                  </a:lnTo>
                  <a:lnTo>
                    <a:pt x="182" y="99"/>
                  </a:lnTo>
                  <a:lnTo>
                    <a:pt x="187" y="92"/>
                  </a:lnTo>
                  <a:lnTo>
                    <a:pt x="187" y="76"/>
                  </a:lnTo>
                  <a:lnTo>
                    <a:pt x="157" y="75"/>
                  </a:lnTo>
                  <a:lnTo>
                    <a:pt x="155" y="75"/>
                  </a:lnTo>
                  <a:lnTo>
                    <a:pt x="155" y="75"/>
                  </a:lnTo>
                  <a:lnTo>
                    <a:pt x="138" y="50"/>
                  </a:lnTo>
                  <a:lnTo>
                    <a:pt x="116" y="50"/>
                  </a:lnTo>
                  <a:lnTo>
                    <a:pt x="116" y="48"/>
                  </a:lnTo>
                  <a:lnTo>
                    <a:pt x="115" y="48"/>
                  </a:lnTo>
                  <a:lnTo>
                    <a:pt x="108" y="29"/>
                  </a:lnTo>
                  <a:lnTo>
                    <a:pt x="85" y="0"/>
                  </a:lnTo>
                  <a:lnTo>
                    <a:pt x="81" y="4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7" y="27"/>
                  </a:lnTo>
                  <a:lnTo>
                    <a:pt x="72" y="34"/>
                  </a:lnTo>
                  <a:lnTo>
                    <a:pt x="70" y="36"/>
                  </a:lnTo>
                  <a:lnTo>
                    <a:pt x="69" y="34"/>
                  </a:lnTo>
                  <a:lnTo>
                    <a:pt x="33" y="22"/>
                  </a:lnTo>
                  <a:lnTo>
                    <a:pt x="33" y="59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26" y="69"/>
                  </a:lnTo>
                  <a:lnTo>
                    <a:pt x="33" y="82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0" y="92"/>
                  </a:lnTo>
                  <a:lnTo>
                    <a:pt x="30" y="92"/>
                  </a:lnTo>
                  <a:lnTo>
                    <a:pt x="30" y="94"/>
                  </a:lnTo>
                  <a:lnTo>
                    <a:pt x="0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8" name="Freeform 60">
              <a:extLst>
                <a:ext uri="{FF2B5EF4-FFF2-40B4-BE49-F238E27FC236}">
                  <a16:creationId xmlns:a16="http://schemas.microsoft.com/office/drawing/2014/main" xmlns="" id="{BA3247AB-CB77-414A-9AAA-2B5352BBD5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6388" y="3602038"/>
              <a:ext cx="263525" cy="320675"/>
            </a:xfrm>
            <a:custGeom>
              <a:avLst/>
              <a:gdLst>
                <a:gd name="T0" fmla="*/ 58 w 166"/>
                <a:gd name="T1" fmla="*/ 4 h 202"/>
                <a:gd name="T2" fmla="*/ 47 w 166"/>
                <a:gd name="T3" fmla="*/ 4 h 202"/>
                <a:gd name="T4" fmla="*/ 47 w 166"/>
                <a:gd name="T5" fmla="*/ 4 h 202"/>
                <a:gd name="T6" fmla="*/ 47 w 166"/>
                <a:gd name="T7" fmla="*/ 4 h 202"/>
                <a:gd name="T8" fmla="*/ 35 w 166"/>
                <a:gd name="T9" fmla="*/ 0 h 202"/>
                <a:gd name="T10" fmla="*/ 16 w 166"/>
                <a:gd name="T11" fmla="*/ 23 h 202"/>
                <a:gd name="T12" fmla="*/ 12 w 166"/>
                <a:gd name="T13" fmla="*/ 48 h 202"/>
                <a:gd name="T14" fmla="*/ 10 w 166"/>
                <a:gd name="T15" fmla="*/ 87 h 202"/>
                <a:gd name="T16" fmla="*/ 10 w 166"/>
                <a:gd name="T17" fmla="*/ 87 h 202"/>
                <a:gd name="T18" fmla="*/ 10 w 166"/>
                <a:gd name="T19" fmla="*/ 89 h 202"/>
                <a:gd name="T20" fmla="*/ 5 w 166"/>
                <a:gd name="T21" fmla="*/ 96 h 202"/>
                <a:gd name="T22" fmla="*/ 5 w 166"/>
                <a:gd name="T23" fmla="*/ 97 h 202"/>
                <a:gd name="T24" fmla="*/ 3 w 166"/>
                <a:gd name="T25" fmla="*/ 97 h 202"/>
                <a:gd name="T26" fmla="*/ 0 w 166"/>
                <a:gd name="T27" fmla="*/ 99 h 202"/>
                <a:gd name="T28" fmla="*/ 28 w 166"/>
                <a:gd name="T29" fmla="*/ 143 h 202"/>
                <a:gd name="T30" fmla="*/ 47 w 166"/>
                <a:gd name="T31" fmla="*/ 145 h 202"/>
                <a:gd name="T32" fmla="*/ 49 w 166"/>
                <a:gd name="T33" fmla="*/ 145 h 202"/>
                <a:gd name="T34" fmla="*/ 49 w 166"/>
                <a:gd name="T35" fmla="*/ 147 h 202"/>
                <a:gd name="T36" fmla="*/ 54 w 166"/>
                <a:gd name="T37" fmla="*/ 158 h 202"/>
                <a:gd name="T38" fmla="*/ 56 w 166"/>
                <a:gd name="T39" fmla="*/ 158 h 202"/>
                <a:gd name="T40" fmla="*/ 56 w 166"/>
                <a:gd name="T41" fmla="*/ 159 h 202"/>
                <a:gd name="T42" fmla="*/ 56 w 166"/>
                <a:gd name="T43" fmla="*/ 172 h 202"/>
                <a:gd name="T44" fmla="*/ 95 w 166"/>
                <a:gd name="T45" fmla="*/ 195 h 202"/>
                <a:gd name="T46" fmla="*/ 134 w 166"/>
                <a:gd name="T47" fmla="*/ 202 h 202"/>
                <a:gd name="T48" fmla="*/ 162 w 166"/>
                <a:gd name="T49" fmla="*/ 174 h 202"/>
                <a:gd name="T50" fmla="*/ 166 w 166"/>
                <a:gd name="T51" fmla="*/ 167 h 202"/>
                <a:gd name="T52" fmla="*/ 159 w 166"/>
                <a:gd name="T53" fmla="*/ 152 h 202"/>
                <a:gd name="T54" fmla="*/ 157 w 166"/>
                <a:gd name="T55" fmla="*/ 152 h 202"/>
                <a:gd name="T56" fmla="*/ 159 w 166"/>
                <a:gd name="T57" fmla="*/ 151 h 202"/>
                <a:gd name="T58" fmla="*/ 166 w 166"/>
                <a:gd name="T59" fmla="*/ 142 h 202"/>
                <a:gd name="T60" fmla="*/ 166 w 166"/>
                <a:gd name="T61" fmla="*/ 105 h 202"/>
                <a:gd name="T62" fmla="*/ 152 w 166"/>
                <a:gd name="T63" fmla="*/ 103 h 202"/>
                <a:gd name="T64" fmla="*/ 152 w 166"/>
                <a:gd name="T65" fmla="*/ 103 h 202"/>
                <a:gd name="T66" fmla="*/ 152 w 166"/>
                <a:gd name="T67" fmla="*/ 103 h 202"/>
                <a:gd name="T68" fmla="*/ 141 w 166"/>
                <a:gd name="T69" fmla="*/ 81 h 202"/>
                <a:gd name="T70" fmla="*/ 120 w 166"/>
                <a:gd name="T71" fmla="*/ 78 h 202"/>
                <a:gd name="T72" fmla="*/ 113 w 166"/>
                <a:gd name="T73" fmla="*/ 83 h 202"/>
                <a:gd name="T74" fmla="*/ 111 w 166"/>
                <a:gd name="T75" fmla="*/ 85 h 202"/>
                <a:gd name="T76" fmla="*/ 109 w 166"/>
                <a:gd name="T77" fmla="*/ 83 h 202"/>
                <a:gd name="T78" fmla="*/ 95 w 166"/>
                <a:gd name="T79" fmla="*/ 60 h 202"/>
                <a:gd name="T80" fmla="*/ 95 w 166"/>
                <a:gd name="T81" fmla="*/ 60 h 202"/>
                <a:gd name="T82" fmla="*/ 95 w 166"/>
                <a:gd name="T83" fmla="*/ 60 h 202"/>
                <a:gd name="T84" fmla="*/ 93 w 166"/>
                <a:gd name="T85" fmla="*/ 34 h 202"/>
                <a:gd name="T86" fmla="*/ 70 w 166"/>
                <a:gd name="T87" fmla="*/ 34 h 202"/>
                <a:gd name="T88" fmla="*/ 69 w 166"/>
                <a:gd name="T89" fmla="*/ 34 h 202"/>
                <a:gd name="T90" fmla="*/ 69 w 166"/>
                <a:gd name="T91" fmla="*/ 34 h 202"/>
                <a:gd name="T92" fmla="*/ 58 w 166"/>
                <a:gd name="T93" fmla="*/ 4 h 202"/>
                <a:gd name="T94" fmla="*/ 58 w 166"/>
                <a:gd name="T95" fmla="*/ 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202">
                  <a:moveTo>
                    <a:pt x="58" y="4"/>
                  </a:moveTo>
                  <a:lnTo>
                    <a:pt x="47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35" y="0"/>
                  </a:lnTo>
                  <a:lnTo>
                    <a:pt x="16" y="23"/>
                  </a:lnTo>
                  <a:lnTo>
                    <a:pt x="12" y="48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0" y="89"/>
                  </a:lnTo>
                  <a:lnTo>
                    <a:pt x="5" y="96"/>
                  </a:lnTo>
                  <a:lnTo>
                    <a:pt x="5" y="97"/>
                  </a:lnTo>
                  <a:lnTo>
                    <a:pt x="3" y="97"/>
                  </a:lnTo>
                  <a:lnTo>
                    <a:pt x="0" y="99"/>
                  </a:lnTo>
                  <a:lnTo>
                    <a:pt x="28" y="143"/>
                  </a:lnTo>
                  <a:lnTo>
                    <a:pt x="47" y="145"/>
                  </a:lnTo>
                  <a:lnTo>
                    <a:pt x="49" y="145"/>
                  </a:lnTo>
                  <a:lnTo>
                    <a:pt x="49" y="147"/>
                  </a:lnTo>
                  <a:lnTo>
                    <a:pt x="54" y="158"/>
                  </a:lnTo>
                  <a:lnTo>
                    <a:pt x="56" y="158"/>
                  </a:lnTo>
                  <a:lnTo>
                    <a:pt x="56" y="159"/>
                  </a:lnTo>
                  <a:lnTo>
                    <a:pt x="56" y="172"/>
                  </a:lnTo>
                  <a:lnTo>
                    <a:pt x="95" y="195"/>
                  </a:lnTo>
                  <a:lnTo>
                    <a:pt x="134" y="202"/>
                  </a:lnTo>
                  <a:lnTo>
                    <a:pt x="162" y="174"/>
                  </a:lnTo>
                  <a:lnTo>
                    <a:pt x="166" y="167"/>
                  </a:lnTo>
                  <a:lnTo>
                    <a:pt x="159" y="152"/>
                  </a:lnTo>
                  <a:lnTo>
                    <a:pt x="157" y="152"/>
                  </a:lnTo>
                  <a:lnTo>
                    <a:pt x="159" y="151"/>
                  </a:lnTo>
                  <a:lnTo>
                    <a:pt x="166" y="142"/>
                  </a:lnTo>
                  <a:lnTo>
                    <a:pt x="166" y="105"/>
                  </a:lnTo>
                  <a:lnTo>
                    <a:pt x="152" y="103"/>
                  </a:lnTo>
                  <a:lnTo>
                    <a:pt x="152" y="103"/>
                  </a:lnTo>
                  <a:lnTo>
                    <a:pt x="152" y="103"/>
                  </a:lnTo>
                  <a:lnTo>
                    <a:pt x="141" y="81"/>
                  </a:lnTo>
                  <a:lnTo>
                    <a:pt x="120" y="78"/>
                  </a:lnTo>
                  <a:lnTo>
                    <a:pt x="113" y="83"/>
                  </a:lnTo>
                  <a:lnTo>
                    <a:pt x="111" y="85"/>
                  </a:lnTo>
                  <a:lnTo>
                    <a:pt x="109" y="83"/>
                  </a:lnTo>
                  <a:lnTo>
                    <a:pt x="95" y="60"/>
                  </a:lnTo>
                  <a:lnTo>
                    <a:pt x="95" y="60"/>
                  </a:lnTo>
                  <a:lnTo>
                    <a:pt x="95" y="60"/>
                  </a:lnTo>
                  <a:lnTo>
                    <a:pt x="93" y="34"/>
                  </a:lnTo>
                  <a:lnTo>
                    <a:pt x="70" y="34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58" y="4"/>
                  </a:lnTo>
                  <a:lnTo>
                    <a:pt x="5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9" name="Freeform 61">
              <a:extLst>
                <a:ext uri="{FF2B5EF4-FFF2-40B4-BE49-F238E27FC236}">
                  <a16:creationId xmlns:a16="http://schemas.microsoft.com/office/drawing/2014/main" xmlns="" id="{42CE9A94-49C8-45F7-87C4-30ECCF032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5" y="3533776"/>
              <a:ext cx="265113" cy="247650"/>
            </a:xfrm>
            <a:custGeom>
              <a:avLst/>
              <a:gdLst>
                <a:gd name="T0" fmla="*/ 54 w 167"/>
                <a:gd name="T1" fmla="*/ 0 h 156"/>
                <a:gd name="T2" fmla="*/ 36 w 167"/>
                <a:gd name="T3" fmla="*/ 15 h 156"/>
                <a:gd name="T4" fmla="*/ 0 w 167"/>
                <a:gd name="T5" fmla="*/ 45 h 156"/>
                <a:gd name="T6" fmla="*/ 11 w 167"/>
                <a:gd name="T7" fmla="*/ 75 h 156"/>
                <a:gd name="T8" fmla="*/ 34 w 167"/>
                <a:gd name="T9" fmla="*/ 75 h 156"/>
                <a:gd name="T10" fmla="*/ 36 w 167"/>
                <a:gd name="T11" fmla="*/ 75 h 156"/>
                <a:gd name="T12" fmla="*/ 36 w 167"/>
                <a:gd name="T13" fmla="*/ 75 h 156"/>
                <a:gd name="T14" fmla="*/ 38 w 167"/>
                <a:gd name="T15" fmla="*/ 101 h 156"/>
                <a:gd name="T16" fmla="*/ 50 w 167"/>
                <a:gd name="T17" fmla="*/ 123 h 156"/>
                <a:gd name="T18" fmla="*/ 57 w 167"/>
                <a:gd name="T19" fmla="*/ 117 h 156"/>
                <a:gd name="T20" fmla="*/ 57 w 167"/>
                <a:gd name="T21" fmla="*/ 117 h 156"/>
                <a:gd name="T22" fmla="*/ 59 w 167"/>
                <a:gd name="T23" fmla="*/ 117 h 156"/>
                <a:gd name="T24" fmla="*/ 82 w 167"/>
                <a:gd name="T25" fmla="*/ 121 h 156"/>
                <a:gd name="T26" fmla="*/ 84 w 167"/>
                <a:gd name="T27" fmla="*/ 121 h 156"/>
                <a:gd name="T28" fmla="*/ 84 w 167"/>
                <a:gd name="T29" fmla="*/ 123 h 156"/>
                <a:gd name="T30" fmla="*/ 92 w 167"/>
                <a:gd name="T31" fmla="*/ 142 h 156"/>
                <a:gd name="T32" fmla="*/ 105 w 167"/>
                <a:gd name="T33" fmla="*/ 144 h 156"/>
                <a:gd name="T34" fmla="*/ 105 w 167"/>
                <a:gd name="T35" fmla="*/ 144 h 156"/>
                <a:gd name="T36" fmla="*/ 108 w 167"/>
                <a:gd name="T37" fmla="*/ 144 h 156"/>
                <a:gd name="T38" fmla="*/ 144 w 167"/>
                <a:gd name="T39" fmla="*/ 156 h 156"/>
                <a:gd name="T40" fmla="*/ 149 w 167"/>
                <a:gd name="T41" fmla="*/ 151 h 156"/>
                <a:gd name="T42" fmla="*/ 152 w 167"/>
                <a:gd name="T43" fmla="*/ 130 h 156"/>
                <a:gd name="T44" fmla="*/ 152 w 167"/>
                <a:gd name="T45" fmla="*/ 130 h 156"/>
                <a:gd name="T46" fmla="*/ 152 w 167"/>
                <a:gd name="T47" fmla="*/ 128 h 156"/>
                <a:gd name="T48" fmla="*/ 158 w 167"/>
                <a:gd name="T49" fmla="*/ 123 h 156"/>
                <a:gd name="T50" fmla="*/ 165 w 167"/>
                <a:gd name="T51" fmla="*/ 110 h 156"/>
                <a:gd name="T52" fmla="*/ 167 w 167"/>
                <a:gd name="T53" fmla="*/ 101 h 156"/>
                <a:gd name="T54" fmla="*/ 156 w 167"/>
                <a:gd name="T55" fmla="*/ 96 h 156"/>
                <a:gd name="T56" fmla="*/ 154 w 167"/>
                <a:gd name="T57" fmla="*/ 94 h 156"/>
                <a:gd name="T58" fmla="*/ 154 w 167"/>
                <a:gd name="T59" fmla="*/ 94 h 156"/>
                <a:gd name="T60" fmla="*/ 154 w 167"/>
                <a:gd name="T61" fmla="*/ 84 h 156"/>
                <a:gd name="T62" fmla="*/ 147 w 167"/>
                <a:gd name="T63" fmla="*/ 80 h 156"/>
                <a:gd name="T64" fmla="*/ 144 w 167"/>
                <a:gd name="T65" fmla="*/ 86 h 156"/>
                <a:gd name="T66" fmla="*/ 144 w 167"/>
                <a:gd name="T67" fmla="*/ 86 h 156"/>
                <a:gd name="T68" fmla="*/ 142 w 167"/>
                <a:gd name="T69" fmla="*/ 86 h 156"/>
                <a:gd name="T70" fmla="*/ 117 w 167"/>
                <a:gd name="T71" fmla="*/ 87 h 156"/>
                <a:gd name="T72" fmla="*/ 115 w 167"/>
                <a:gd name="T73" fmla="*/ 94 h 156"/>
                <a:gd name="T74" fmla="*/ 114 w 167"/>
                <a:gd name="T75" fmla="*/ 94 h 156"/>
                <a:gd name="T76" fmla="*/ 114 w 167"/>
                <a:gd name="T77" fmla="*/ 94 h 156"/>
                <a:gd name="T78" fmla="*/ 99 w 167"/>
                <a:gd name="T79" fmla="*/ 93 h 156"/>
                <a:gd name="T80" fmla="*/ 99 w 167"/>
                <a:gd name="T81" fmla="*/ 93 h 156"/>
                <a:gd name="T82" fmla="*/ 99 w 167"/>
                <a:gd name="T83" fmla="*/ 93 h 156"/>
                <a:gd name="T84" fmla="*/ 85 w 167"/>
                <a:gd name="T85" fmla="*/ 68 h 156"/>
                <a:gd name="T86" fmla="*/ 85 w 167"/>
                <a:gd name="T87" fmla="*/ 66 h 156"/>
                <a:gd name="T88" fmla="*/ 85 w 167"/>
                <a:gd name="T89" fmla="*/ 66 h 156"/>
                <a:gd name="T90" fmla="*/ 82 w 167"/>
                <a:gd name="T91" fmla="*/ 31 h 156"/>
                <a:gd name="T92" fmla="*/ 54 w 167"/>
                <a:gd name="T93" fmla="*/ 0 h 156"/>
                <a:gd name="T94" fmla="*/ 54 w 167"/>
                <a:gd name="T9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56">
                  <a:moveTo>
                    <a:pt x="54" y="0"/>
                  </a:moveTo>
                  <a:lnTo>
                    <a:pt x="36" y="15"/>
                  </a:lnTo>
                  <a:lnTo>
                    <a:pt x="0" y="45"/>
                  </a:lnTo>
                  <a:lnTo>
                    <a:pt x="11" y="75"/>
                  </a:lnTo>
                  <a:lnTo>
                    <a:pt x="34" y="75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38" y="101"/>
                  </a:lnTo>
                  <a:lnTo>
                    <a:pt x="50" y="123"/>
                  </a:lnTo>
                  <a:lnTo>
                    <a:pt x="57" y="117"/>
                  </a:lnTo>
                  <a:lnTo>
                    <a:pt x="57" y="117"/>
                  </a:lnTo>
                  <a:lnTo>
                    <a:pt x="59" y="117"/>
                  </a:lnTo>
                  <a:lnTo>
                    <a:pt x="82" y="121"/>
                  </a:lnTo>
                  <a:lnTo>
                    <a:pt x="84" y="121"/>
                  </a:lnTo>
                  <a:lnTo>
                    <a:pt x="84" y="123"/>
                  </a:lnTo>
                  <a:lnTo>
                    <a:pt x="92" y="142"/>
                  </a:lnTo>
                  <a:lnTo>
                    <a:pt x="105" y="144"/>
                  </a:lnTo>
                  <a:lnTo>
                    <a:pt x="105" y="144"/>
                  </a:lnTo>
                  <a:lnTo>
                    <a:pt x="108" y="144"/>
                  </a:lnTo>
                  <a:lnTo>
                    <a:pt x="144" y="156"/>
                  </a:lnTo>
                  <a:lnTo>
                    <a:pt x="149" y="151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28"/>
                  </a:lnTo>
                  <a:lnTo>
                    <a:pt x="158" y="123"/>
                  </a:lnTo>
                  <a:lnTo>
                    <a:pt x="165" y="110"/>
                  </a:lnTo>
                  <a:lnTo>
                    <a:pt x="167" y="101"/>
                  </a:lnTo>
                  <a:lnTo>
                    <a:pt x="156" y="96"/>
                  </a:lnTo>
                  <a:lnTo>
                    <a:pt x="154" y="94"/>
                  </a:lnTo>
                  <a:lnTo>
                    <a:pt x="154" y="94"/>
                  </a:lnTo>
                  <a:lnTo>
                    <a:pt x="154" y="84"/>
                  </a:lnTo>
                  <a:lnTo>
                    <a:pt x="147" y="80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17" y="87"/>
                  </a:lnTo>
                  <a:lnTo>
                    <a:pt x="115" y="94"/>
                  </a:lnTo>
                  <a:lnTo>
                    <a:pt x="114" y="94"/>
                  </a:lnTo>
                  <a:lnTo>
                    <a:pt x="114" y="94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85" y="68"/>
                  </a:lnTo>
                  <a:lnTo>
                    <a:pt x="85" y="66"/>
                  </a:lnTo>
                  <a:lnTo>
                    <a:pt x="85" y="66"/>
                  </a:lnTo>
                  <a:lnTo>
                    <a:pt x="82" y="3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0" name="Freeform 62">
              <a:extLst>
                <a:ext uri="{FF2B5EF4-FFF2-40B4-BE49-F238E27FC236}">
                  <a16:creationId xmlns:a16="http://schemas.microsoft.com/office/drawing/2014/main" xmlns="" id="{7239540B-EF62-4AE8-A52E-2E0F56576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8813" y="3613151"/>
              <a:ext cx="177800" cy="177800"/>
            </a:xfrm>
            <a:custGeom>
              <a:avLst/>
              <a:gdLst>
                <a:gd name="T0" fmla="*/ 9 w 112"/>
                <a:gd name="T1" fmla="*/ 51 h 112"/>
                <a:gd name="T2" fmla="*/ 7 w 112"/>
                <a:gd name="T3" fmla="*/ 60 h 112"/>
                <a:gd name="T4" fmla="*/ 7 w 112"/>
                <a:gd name="T5" fmla="*/ 62 h 112"/>
                <a:gd name="T6" fmla="*/ 7 w 112"/>
                <a:gd name="T7" fmla="*/ 62 h 112"/>
                <a:gd name="T8" fmla="*/ 0 w 112"/>
                <a:gd name="T9" fmla="*/ 74 h 112"/>
                <a:gd name="T10" fmla="*/ 25 w 112"/>
                <a:gd name="T11" fmla="*/ 103 h 112"/>
                <a:gd name="T12" fmla="*/ 25 w 112"/>
                <a:gd name="T13" fmla="*/ 103 h 112"/>
                <a:gd name="T14" fmla="*/ 25 w 112"/>
                <a:gd name="T15" fmla="*/ 103 h 112"/>
                <a:gd name="T16" fmla="*/ 29 w 112"/>
                <a:gd name="T17" fmla="*/ 112 h 112"/>
                <a:gd name="T18" fmla="*/ 46 w 112"/>
                <a:gd name="T19" fmla="*/ 106 h 112"/>
                <a:gd name="T20" fmla="*/ 46 w 112"/>
                <a:gd name="T21" fmla="*/ 106 h 112"/>
                <a:gd name="T22" fmla="*/ 46 w 112"/>
                <a:gd name="T23" fmla="*/ 106 h 112"/>
                <a:gd name="T24" fmla="*/ 69 w 112"/>
                <a:gd name="T25" fmla="*/ 103 h 112"/>
                <a:gd name="T26" fmla="*/ 73 w 112"/>
                <a:gd name="T27" fmla="*/ 85 h 112"/>
                <a:gd name="T28" fmla="*/ 73 w 112"/>
                <a:gd name="T29" fmla="*/ 83 h 112"/>
                <a:gd name="T30" fmla="*/ 73 w 112"/>
                <a:gd name="T31" fmla="*/ 83 h 112"/>
                <a:gd name="T32" fmla="*/ 85 w 112"/>
                <a:gd name="T33" fmla="*/ 76 h 112"/>
                <a:gd name="T34" fmla="*/ 85 w 112"/>
                <a:gd name="T35" fmla="*/ 76 h 112"/>
                <a:gd name="T36" fmla="*/ 85 w 112"/>
                <a:gd name="T37" fmla="*/ 76 h 112"/>
                <a:gd name="T38" fmla="*/ 110 w 112"/>
                <a:gd name="T39" fmla="*/ 71 h 112"/>
                <a:gd name="T40" fmla="*/ 112 w 112"/>
                <a:gd name="T41" fmla="*/ 50 h 112"/>
                <a:gd name="T42" fmla="*/ 106 w 112"/>
                <a:gd name="T43" fmla="*/ 14 h 112"/>
                <a:gd name="T44" fmla="*/ 60 w 112"/>
                <a:gd name="T45" fmla="*/ 0 h 112"/>
                <a:gd name="T46" fmla="*/ 34 w 112"/>
                <a:gd name="T47" fmla="*/ 7 h 112"/>
                <a:gd name="T48" fmla="*/ 30 w 112"/>
                <a:gd name="T49" fmla="*/ 34 h 112"/>
                <a:gd name="T50" fmla="*/ 30 w 112"/>
                <a:gd name="T51" fmla="*/ 36 h 112"/>
                <a:gd name="T52" fmla="*/ 30 w 112"/>
                <a:gd name="T53" fmla="*/ 36 h 112"/>
                <a:gd name="T54" fmla="*/ 9 w 112"/>
                <a:gd name="T55" fmla="*/ 51 h 112"/>
                <a:gd name="T56" fmla="*/ 9 w 112"/>
                <a:gd name="T57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2" h="112">
                  <a:moveTo>
                    <a:pt x="9" y="51"/>
                  </a:moveTo>
                  <a:lnTo>
                    <a:pt x="7" y="60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0" y="7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9" y="112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69" y="103"/>
                  </a:lnTo>
                  <a:lnTo>
                    <a:pt x="73" y="85"/>
                  </a:lnTo>
                  <a:lnTo>
                    <a:pt x="73" y="83"/>
                  </a:lnTo>
                  <a:lnTo>
                    <a:pt x="73" y="83"/>
                  </a:lnTo>
                  <a:lnTo>
                    <a:pt x="85" y="76"/>
                  </a:lnTo>
                  <a:lnTo>
                    <a:pt x="85" y="76"/>
                  </a:lnTo>
                  <a:lnTo>
                    <a:pt x="85" y="76"/>
                  </a:lnTo>
                  <a:lnTo>
                    <a:pt x="110" y="71"/>
                  </a:lnTo>
                  <a:lnTo>
                    <a:pt x="112" y="50"/>
                  </a:lnTo>
                  <a:lnTo>
                    <a:pt x="106" y="14"/>
                  </a:lnTo>
                  <a:lnTo>
                    <a:pt x="60" y="0"/>
                  </a:lnTo>
                  <a:lnTo>
                    <a:pt x="34" y="7"/>
                  </a:lnTo>
                  <a:lnTo>
                    <a:pt x="30" y="34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9" y="51"/>
                  </a:lnTo>
                  <a:lnTo>
                    <a:pt x="9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1" name="Freeform 63">
              <a:extLst>
                <a:ext uri="{FF2B5EF4-FFF2-40B4-BE49-F238E27FC236}">
                  <a16:creationId xmlns:a16="http://schemas.microsoft.com/office/drawing/2014/main" xmlns="" id="{0371A385-6458-44DA-A675-C4D9168C4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663" y="3387726"/>
              <a:ext cx="498475" cy="301625"/>
            </a:xfrm>
            <a:custGeom>
              <a:avLst/>
              <a:gdLst>
                <a:gd name="T0" fmla="*/ 5 w 314"/>
                <a:gd name="T1" fmla="*/ 77 h 190"/>
                <a:gd name="T2" fmla="*/ 10 w 314"/>
                <a:gd name="T3" fmla="*/ 91 h 190"/>
                <a:gd name="T4" fmla="*/ 40 w 314"/>
                <a:gd name="T5" fmla="*/ 121 h 190"/>
                <a:gd name="T6" fmla="*/ 44 w 314"/>
                <a:gd name="T7" fmla="*/ 158 h 190"/>
                <a:gd name="T8" fmla="*/ 67 w 314"/>
                <a:gd name="T9" fmla="*/ 183 h 190"/>
                <a:gd name="T10" fmla="*/ 70 w 314"/>
                <a:gd name="T11" fmla="*/ 176 h 190"/>
                <a:gd name="T12" fmla="*/ 97 w 314"/>
                <a:gd name="T13" fmla="*/ 174 h 190"/>
                <a:gd name="T14" fmla="*/ 100 w 314"/>
                <a:gd name="T15" fmla="*/ 167 h 190"/>
                <a:gd name="T16" fmla="*/ 111 w 314"/>
                <a:gd name="T17" fmla="*/ 172 h 190"/>
                <a:gd name="T18" fmla="*/ 111 w 314"/>
                <a:gd name="T19" fmla="*/ 174 h 190"/>
                <a:gd name="T20" fmla="*/ 123 w 314"/>
                <a:gd name="T21" fmla="*/ 190 h 190"/>
                <a:gd name="T22" fmla="*/ 146 w 314"/>
                <a:gd name="T23" fmla="*/ 147 h 190"/>
                <a:gd name="T24" fmla="*/ 146 w 314"/>
                <a:gd name="T25" fmla="*/ 146 h 190"/>
                <a:gd name="T26" fmla="*/ 175 w 314"/>
                <a:gd name="T27" fmla="*/ 98 h 190"/>
                <a:gd name="T28" fmla="*/ 176 w 314"/>
                <a:gd name="T29" fmla="*/ 96 h 190"/>
                <a:gd name="T30" fmla="*/ 214 w 314"/>
                <a:gd name="T31" fmla="*/ 85 h 190"/>
                <a:gd name="T32" fmla="*/ 215 w 314"/>
                <a:gd name="T33" fmla="*/ 85 h 190"/>
                <a:gd name="T34" fmla="*/ 263 w 314"/>
                <a:gd name="T35" fmla="*/ 73 h 190"/>
                <a:gd name="T36" fmla="*/ 265 w 314"/>
                <a:gd name="T37" fmla="*/ 71 h 190"/>
                <a:gd name="T38" fmla="*/ 307 w 314"/>
                <a:gd name="T39" fmla="*/ 82 h 190"/>
                <a:gd name="T40" fmla="*/ 300 w 314"/>
                <a:gd name="T41" fmla="*/ 55 h 190"/>
                <a:gd name="T42" fmla="*/ 252 w 314"/>
                <a:gd name="T43" fmla="*/ 16 h 190"/>
                <a:gd name="T44" fmla="*/ 252 w 314"/>
                <a:gd name="T45" fmla="*/ 16 h 190"/>
                <a:gd name="T46" fmla="*/ 228 w 314"/>
                <a:gd name="T47" fmla="*/ 0 h 190"/>
                <a:gd name="T48" fmla="*/ 221 w 314"/>
                <a:gd name="T49" fmla="*/ 6 h 190"/>
                <a:gd name="T50" fmla="*/ 157 w 314"/>
                <a:gd name="T51" fmla="*/ 4 h 190"/>
                <a:gd name="T52" fmla="*/ 141 w 314"/>
                <a:gd name="T53" fmla="*/ 13 h 190"/>
                <a:gd name="T54" fmla="*/ 132 w 314"/>
                <a:gd name="T55" fmla="*/ 4 h 190"/>
                <a:gd name="T56" fmla="*/ 106 w 314"/>
                <a:gd name="T57" fmla="*/ 18 h 190"/>
                <a:gd name="T58" fmla="*/ 104 w 314"/>
                <a:gd name="T59" fmla="*/ 18 h 190"/>
                <a:gd name="T60" fmla="*/ 56 w 314"/>
                <a:gd name="T61" fmla="*/ 43 h 190"/>
                <a:gd name="T62" fmla="*/ 54 w 314"/>
                <a:gd name="T63" fmla="*/ 43 h 190"/>
                <a:gd name="T64" fmla="*/ 0 w 314"/>
                <a:gd name="T65" fmla="*/ 5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4" h="190">
                  <a:moveTo>
                    <a:pt x="0" y="59"/>
                  </a:moveTo>
                  <a:lnTo>
                    <a:pt x="5" y="77"/>
                  </a:lnTo>
                  <a:lnTo>
                    <a:pt x="5" y="77"/>
                  </a:lnTo>
                  <a:lnTo>
                    <a:pt x="10" y="91"/>
                  </a:lnTo>
                  <a:lnTo>
                    <a:pt x="40" y="119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4" y="158"/>
                  </a:lnTo>
                  <a:lnTo>
                    <a:pt x="56" y="181"/>
                  </a:lnTo>
                  <a:lnTo>
                    <a:pt x="67" y="183"/>
                  </a:lnTo>
                  <a:lnTo>
                    <a:pt x="70" y="178"/>
                  </a:lnTo>
                  <a:lnTo>
                    <a:pt x="70" y="176"/>
                  </a:lnTo>
                  <a:lnTo>
                    <a:pt x="72" y="176"/>
                  </a:lnTo>
                  <a:lnTo>
                    <a:pt x="97" y="174"/>
                  </a:lnTo>
                  <a:lnTo>
                    <a:pt x="100" y="169"/>
                  </a:lnTo>
                  <a:lnTo>
                    <a:pt x="100" y="167"/>
                  </a:lnTo>
                  <a:lnTo>
                    <a:pt x="102" y="169"/>
                  </a:lnTo>
                  <a:lnTo>
                    <a:pt x="111" y="172"/>
                  </a:lnTo>
                  <a:lnTo>
                    <a:pt x="111" y="172"/>
                  </a:lnTo>
                  <a:lnTo>
                    <a:pt x="111" y="174"/>
                  </a:lnTo>
                  <a:lnTo>
                    <a:pt x="113" y="185"/>
                  </a:lnTo>
                  <a:lnTo>
                    <a:pt x="123" y="190"/>
                  </a:lnTo>
                  <a:lnTo>
                    <a:pt x="143" y="176"/>
                  </a:lnTo>
                  <a:lnTo>
                    <a:pt x="146" y="147"/>
                  </a:lnTo>
                  <a:lnTo>
                    <a:pt x="146" y="146"/>
                  </a:lnTo>
                  <a:lnTo>
                    <a:pt x="146" y="146"/>
                  </a:lnTo>
                  <a:lnTo>
                    <a:pt x="175" y="139"/>
                  </a:lnTo>
                  <a:lnTo>
                    <a:pt x="175" y="98"/>
                  </a:lnTo>
                  <a:lnTo>
                    <a:pt x="175" y="96"/>
                  </a:lnTo>
                  <a:lnTo>
                    <a:pt x="176" y="96"/>
                  </a:lnTo>
                  <a:lnTo>
                    <a:pt x="201" y="96"/>
                  </a:lnTo>
                  <a:lnTo>
                    <a:pt x="214" y="85"/>
                  </a:lnTo>
                  <a:lnTo>
                    <a:pt x="215" y="84"/>
                  </a:lnTo>
                  <a:lnTo>
                    <a:pt x="215" y="85"/>
                  </a:lnTo>
                  <a:lnTo>
                    <a:pt x="242" y="101"/>
                  </a:lnTo>
                  <a:lnTo>
                    <a:pt x="263" y="73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90" y="89"/>
                  </a:lnTo>
                  <a:lnTo>
                    <a:pt x="307" y="82"/>
                  </a:lnTo>
                  <a:lnTo>
                    <a:pt x="314" y="73"/>
                  </a:lnTo>
                  <a:lnTo>
                    <a:pt x="300" y="55"/>
                  </a:lnTo>
                  <a:lnTo>
                    <a:pt x="270" y="23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47" y="0"/>
                  </a:lnTo>
                  <a:lnTo>
                    <a:pt x="228" y="0"/>
                  </a:lnTo>
                  <a:lnTo>
                    <a:pt x="221" y="6"/>
                  </a:lnTo>
                  <a:lnTo>
                    <a:pt x="221" y="6"/>
                  </a:lnTo>
                  <a:lnTo>
                    <a:pt x="221" y="6"/>
                  </a:lnTo>
                  <a:lnTo>
                    <a:pt x="157" y="4"/>
                  </a:lnTo>
                  <a:lnTo>
                    <a:pt x="143" y="13"/>
                  </a:lnTo>
                  <a:lnTo>
                    <a:pt x="141" y="13"/>
                  </a:lnTo>
                  <a:lnTo>
                    <a:pt x="141" y="13"/>
                  </a:lnTo>
                  <a:lnTo>
                    <a:pt x="132" y="4"/>
                  </a:lnTo>
                  <a:lnTo>
                    <a:pt x="113" y="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92" y="22"/>
                  </a:lnTo>
                  <a:lnTo>
                    <a:pt x="56" y="43"/>
                  </a:lnTo>
                  <a:lnTo>
                    <a:pt x="54" y="43"/>
                  </a:lnTo>
                  <a:lnTo>
                    <a:pt x="54" y="43"/>
                  </a:lnTo>
                  <a:lnTo>
                    <a:pt x="23" y="45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2" name="Freeform 64">
              <a:extLst>
                <a:ext uri="{FF2B5EF4-FFF2-40B4-BE49-F238E27FC236}">
                  <a16:creationId xmlns:a16="http://schemas.microsoft.com/office/drawing/2014/main" xmlns="" id="{C883973E-0EEE-4215-B0B0-E8B2F2619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238" y="3529013"/>
              <a:ext cx="247650" cy="215900"/>
            </a:xfrm>
            <a:custGeom>
              <a:avLst/>
              <a:gdLst>
                <a:gd name="T0" fmla="*/ 64 w 156"/>
                <a:gd name="T1" fmla="*/ 16 h 136"/>
                <a:gd name="T2" fmla="*/ 37 w 156"/>
                <a:gd name="T3" fmla="*/ 0 h 136"/>
                <a:gd name="T4" fmla="*/ 25 w 156"/>
                <a:gd name="T5" fmla="*/ 9 h 136"/>
                <a:gd name="T6" fmla="*/ 25 w 156"/>
                <a:gd name="T7" fmla="*/ 11 h 136"/>
                <a:gd name="T8" fmla="*/ 23 w 156"/>
                <a:gd name="T9" fmla="*/ 11 h 136"/>
                <a:gd name="T10" fmla="*/ 0 w 156"/>
                <a:gd name="T11" fmla="*/ 11 h 136"/>
                <a:gd name="T12" fmla="*/ 0 w 156"/>
                <a:gd name="T13" fmla="*/ 50 h 136"/>
                <a:gd name="T14" fmla="*/ 46 w 156"/>
                <a:gd name="T15" fmla="*/ 64 h 136"/>
                <a:gd name="T16" fmla="*/ 46 w 156"/>
                <a:gd name="T17" fmla="*/ 65 h 136"/>
                <a:gd name="T18" fmla="*/ 46 w 156"/>
                <a:gd name="T19" fmla="*/ 65 h 136"/>
                <a:gd name="T20" fmla="*/ 53 w 156"/>
                <a:gd name="T21" fmla="*/ 103 h 136"/>
                <a:gd name="T22" fmla="*/ 53 w 156"/>
                <a:gd name="T23" fmla="*/ 103 h 136"/>
                <a:gd name="T24" fmla="*/ 53 w 156"/>
                <a:gd name="T25" fmla="*/ 103 h 136"/>
                <a:gd name="T26" fmla="*/ 51 w 156"/>
                <a:gd name="T27" fmla="*/ 122 h 136"/>
                <a:gd name="T28" fmla="*/ 64 w 156"/>
                <a:gd name="T29" fmla="*/ 117 h 136"/>
                <a:gd name="T30" fmla="*/ 64 w 156"/>
                <a:gd name="T31" fmla="*/ 117 h 136"/>
                <a:gd name="T32" fmla="*/ 64 w 156"/>
                <a:gd name="T33" fmla="*/ 117 h 136"/>
                <a:gd name="T34" fmla="*/ 103 w 156"/>
                <a:gd name="T35" fmla="*/ 112 h 136"/>
                <a:gd name="T36" fmla="*/ 103 w 156"/>
                <a:gd name="T37" fmla="*/ 112 h 136"/>
                <a:gd name="T38" fmla="*/ 104 w 156"/>
                <a:gd name="T39" fmla="*/ 112 h 136"/>
                <a:gd name="T40" fmla="*/ 131 w 156"/>
                <a:gd name="T41" fmla="*/ 120 h 136"/>
                <a:gd name="T42" fmla="*/ 133 w 156"/>
                <a:gd name="T43" fmla="*/ 120 h 136"/>
                <a:gd name="T44" fmla="*/ 133 w 156"/>
                <a:gd name="T45" fmla="*/ 120 h 136"/>
                <a:gd name="T46" fmla="*/ 142 w 156"/>
                <a:gd name="T47" fmla="*/ 136 h 136"/>
                <a:gd name="T48" fmla="*/ 156 w 156"/>
                <a:gd name="T49" fmla="*/ 122 h 136"/>
                <a:gd name="T50" fmla="*/ 154 w 156"/>
                <a:gd name="T51" fmla="*/ 92 h 136"/>
                <a:gd name="T52" fmla="*/ 147 w 156"/>
                <a:gd name="T53" fmla="*/ 76 h 136"/>
                <a:gd name="T54" fmla="*/ 129 w 156"/>
                <a:gd name="T55" fmla="*/ 55 h 136"/>
                <a:gd name="T56" fmla="*/ 80 w 156"/>
                <a:gd name="T57" fmla="*/ 48 h 136"/>
                <a:gd name="T58" fmla="*/ 80 w 156"/>
                <a:gd name="T59" fmla="*/ 48 h 136"/>
                <a:gd name="T60" fmla="*/ 80 w 156"/>
                <a:gd name="T61" fmla="*/ 46 h 136"/>
                <a:gd name="T62" fmla="*/ 69 w 156"/>
                <a:gd name="T63" fmla="*/ 37 h 136"/>
                <a:gd name="T64" fmla="*/ 67 w 156"/>
                <a:gd name="T65" fmla="*/ 37 h 136"/>
                <a:gd name="T66" fmla="*/ 67 w 156"/>
                <a:gd name="T67" fmla="*/ 37 h 136"/>
                <a:gd name="T68" fmla="*/ 64 w 156"/>
                <a:gd name="T69" fmla="*/ 16 h 136"/>
                <a:gd name="T70" fmla="*/ 64 w 156"/>
                <a:gd name="T71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36">
                  <a:moveTo>
                    <a:pt x="64" y="16"/>
                  </a:moveTo>
                  <a:lnTo>
                    <a:pt x="37" y="0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0" y="11"/>
                  </a:lnTo>
                  <a:lnTo>
                    <a:pt x="0" y="50"/>
                  </a:lnTo>
                  <a:lnTo>
                    <a:pt x="46" y="64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53" y="103"/>
                  </a:lnTo>
                  <a:lnTo>
                    <a:pt x="53" y="103"/>
                  </a:lnTo>
                  <a:lnTo>
                    <a:pt x="53" y="103"/>
                  </a:lnTo>
                  <a:lnTo>
                    <a:pt x="51" y="122"/>
                  </a:lnTo>
                  <a:lnTo>
                    <a:pt x="64" y="117"/>
                  </a:lnTo>
                  <a:lnTo>
                    <a:pt x="64" y="117"/>
                  </a:lnTo>
                  <a:lnTo>
                    <a:pt x="64" y="117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4" y="112"/>
                  </a:lnTo>
                  <a:lnTo>
                    <a:pt x="131" y="120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42" y="136"/>
                  </a:lnTo>
                  <a:lnTo>
                    <a:pt x="156" y="122"/>
                  </a:lnTo>
                  <a:lnTo>
                    <a:pt x="154" y="92"/>
                  </a:lnTo>
                  <a:lnTo>
                    <a:pt x="147" y="76"/>
                  </a:lnTo>
                  <a:lnTo>
                    <a:pt x="129" y="55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6"/>
                  </a:lnTo>
                  <a:lnTo>
                    <a:pt x="69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4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3" name="Freeform 65">
              <a:extLst>
                <a:ext uri="{FF2B5EF4-FFF2-40B4-BE49-F238E27FC236}">
                  <a16:creationId xmlns:a16="http://schemas.microsoft.com/office/drawing/2014/main" xmlns="" id="{142219E0-FBAD-40E8-8B4C-800839984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850" y="3711576"/>
              <a:ext cx="434975" cy="401638"/>
            </a:xfrm>
            <a:custGeom>
              <a:avLst/>
              <a:gdLst>
                <a:gd name="T0" fmla="*/ 175 w 274"/>
                <a:gd name="T1" fmla="*/ 25 h 253"/>
                <a:gd name="T2" fmla="*/ 173 w 274"/>
                <a:gd name="T3" fmla="*/ 25 h 253"/>
                <a:gd name="T4" fmla="*/ 136 w 274"/>
                <a:gd name="T5" fmla="*/ 0 h 253"/>
                <a:gd name="T6" fmla="*/ 84 w 274"/>
                <a:gd name="T7" fmla="*/ 11 h 253"/>
                <a:gd name="T8" fmla="*/ 83 w 274"/>
                <a:gd name="T9" fmla="*/ 11 h 253"/>
                <a:gd name="T10" fmla="*/ 47 w 274"/>
                <a:gd name="T11" fmla="*/ 25 h 253"/>
                <a:gd name="T12" fmla="*/ 44 w 274"/>
                <a:gd name="T13" fmla="*/ 44 h 253"/>
                <a:gd name="T14" fmla="*/ 17 w 274"/>
                <a:gd name="T15" fmla="*/ 48 h 253"/>
                <a:gd name="T16" fmla="*/ 3 w 274"/>
                <a:gd name="T17" fmla="*/ 60 h 253"/>
                <a:gd name="T18" fmla="*/ 24 w 274"/>
                <a:gd name="T19" fmla="*/ 60 h 253"/>
                <a:gd name="T20" fmla="*/ 42 w 274"/>
                <a:gd name="T21" fmla="*/ 85 h 253"/>
                <a:gd name="T22" fmla="*/ 74 w 274"/>
                <a:gd name="T23" fmla="*/ 87 h 253"/>
                <a:gd name="T24" fmla="*/ 76 w 274"/>
                <a:gd name="T25" fmla="*/ 106 h 253"/>
                <a:gd name="T26" fmla="*/ 76 w 274"/>
                <a:gd name="T27" fmla="*/ 108 h 253"/>
                <a:gd name="T28" fmla="*/ 84 w 274"/>
                <a:gd name="T29" fmla="*/ 133 h 253"/>
                <a:gd name="T30" fmla="*/ 84 w 274"/>
                <a:gd name="T31" fmla="*/ 135 h 253"/>
                <a:gd name="T32" fmla="*/ 107 w 274"/>
                <a:gd name="T33" fmla="*/ 156 h 253"/>
                <a:gd name="T34" fmla="*/ 118 w 274"/>
                <a:gd name="T35" fmla="*/ 149 h 253"/>
                <a:gd name="T36" fmla="*/ 129 w 274"/>
                <a:gd name="T37" fmla="*/ 158 h 253"/>
                <a:gd name="T38" fmla="*/ 129 w 274"/>
                <a:gd name="T39" fmla="*/ 158 h 253"/>
                <a:gd name="T40" fmla="*/ 150 w 274"/>
                <a:gd name="T41" fmla="*/ 188 h 253"/>
                <a:gd name="T42" fmla="*/ 148 w 274"/>
                <a:gd name="T43" fmla="*/ 193 h 253"/>
                <a:gd name="T44" fmla="*/ 164 w 274"/>
                <a:gd name="T45" fmla="*/ 211 h 253"/>
                <a:gd name="T46" fmla="*/ 160 w 274"/>
                <a:gd name="T47" fmla="*/ 232 h 253"/>
                <a:gd name="T48" fmla="*/ 173 w 274"/>
                <a:gd name="T49" fmla="*/ 253 h 253"/>
                <a:gd name="T50" fmla="*/ 180 w 274"/>
                <a:gd name="T51" fmla="*/ 241 h 253"/>
                <a:gd name="T52" fmla="*/ 187 w 274"/>
                <a:gd name="T53" fmla="*/ 223 h 253"/>
                <a:gd name="T54" fmla="*/ 201 w 274"/>
                <a:gd name="T55" fmla="*/ 223 h 253"/>
                <a:gd name="T56" fmla="*/ 203 w 274"/>
                <a:gd name="T57" fmla="*/ 223 h 253"/>
                <a:gd name="T58" fmla="*/ 224 w 274"/>
                <a:gd name="T59" fmla="*/ 229 h 253"/>
                <a:gd name="T60" fmla="*/ 208 w 274"/>
                <a:gd name="T61" fmla="*/ 199 h 253"/>
                <a:gd name="T62" fmla="*/ 208 w 274"/>
                <a:gd name="T63" fmla="*/ 197 h 253"/>
                <a:gd name="T64" fmla="*/ 212 w 274"/>
                <a:gd name="T65" fmla="*/ 175 h 253"/>
                <a:gd name="T66" fmla="*/ 243 w 274"/>
                <a:gd name="T67" fmla="*/ 179 h 253"/>
                <a:gd name="T68" fmla="*/ 274 w 274"/>
                <a:gd name="T69" fmla="*/ 151 h 253"/>
                <a:gd name="T70" fmla="*/ 263 w 274"/>
                <a:gd name="T71" fmla="*/ 149 h 253"/>
                <a:gd name="T72" fmla="*/ 258 w 274"/>
                <a:gd name="T73" fmla="*/ 142 h 253"/>
                <a:gd name="T74" fmla="*/ 258 w 274"/>
                <a:gd name="T75" fmla="*/ 138 h 253"/>
                <a:gd name="T76" fmla="*/ 272 w 274"/>
                <a:gd name="T77" fmla="*/ 124 h 253"/>
                <a:gd name="T78" fmla="*/ 258 w 274"/>
                <a:gd name="T79" fmla="*/ 122 h 253"/>
                <a:gd name="T80" fmla="*/ 256 w 274"/>
                <a:gd name="T81" fmla="*/ 113 h 253"/>
                <a:gd name="T82" fmla="*/ 256 w 274"/>
                <a:gd name="T83" fmla="*/ 113 h 253"/>
                <a:gd name="T84" fmla="*/ 259 w 274"/>
                <a:gd name="T85" fmla="*/ 98 h 253"/>
                <a:gd name="T86" fmla="*/ 236 w 274"/>
                <a:gd name="T87" fmla="*/ 110 h 253"/>
                <a:gd name="T88" fmla="*/ 208 w 274"/>
                <a:gd name="T89" fmla="*/ 105 h 253"/>
                <a:gd name="T90" fmla="*/ 206 w 274"/>
                <a:gd name="T91" fmla="*/ 105 h 253"/>
                <a:gd name="T92" fmla="*/ 196 w 274"/>
                <a:gd name="T93" fmla="*/ 85 h 253"/>
                <a:gd name="T94" fmla="*/ 189 w 274"/>
                <a:gd name="T95" fmla="*/ 64 h 253"/>
                <a:gd name="T96" fmla="*/ 189 w 274"/>
                <a:gd name="T97" fmla="*/ 62 h 253"/>
                <a:gd name="T98" fmla="*/ 189 w 274"/>
                <a:gd name="T99" fmla="*/ 1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4" h="253">
                  <a:moveTo>
                    <a:pt x="189" y="12"/>
                  </a:moveTo>
                  <a:lnTo>
                    <a:pt x="175" y="25"/>
                  </a:lnTo>
                  <a:lnTo>
                    <a:pt x="173" y="27"/>
                  </a:lnTo>
                  <a:lnTo>
                    <a:pt x="173" y="25"/>
                  </a:lnTo>
                  <a:lnTo>
                    <a:pt x="162" y="9"/>
                  </a:lnTo>
                  <a:lnTo>
                    <a:pt x="136" y="0"/>
                  </a:lnTo>
                  <a:lnTo>
                    <a:pt x="99" y="5"/>
                  </a:lnTo>
                  <a:lnTo>
                    <a:pt x="84" y="11"/>
                  </a:lnTo>
                  <a:lnTo>
                    <a:pt x="84" y="11"/>
                  </a:lnTo>
                  <a:lnTo>
                    <a:pt x="83" y="11"/>
                  </a:lnTo>
                  <a:lnTo>
                    <a:pt x="58" y="18"/>
                  </a:lnTo>
                  <a:lnTo>
                    <a:pt x="47" y="25"/>
                  </a:lnTo>
                  <a:lnTo>
                    <a:pt x="44" y="43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17" y="48"/>
                  </a:lnTo>
                  <a:lnTo>
                    <a:pt x="0" y="53"/>
                  </a:lnTo>
                  <a:lnTo>
                    <a:pt x="3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6" y="62"/>
                  </a:lnTo>
                  <a:lnTo>
                    <a:pt x="42" y="85"/>
                  </a:lnTo>
                  <a:lnTo>
                    <a:pt x="74" y="87"/>
                  </a:lnTo>
                  <a:lnTo>
                    <a:pt x="74" y="87"/>
                  </a:lnTo>
                  <a:lnTo>
                    <a:pt x="74" y="89"/>
                  </a:lnTo>
                  <a:lnTo>
                    <a:pt x="76" y="106"/>
                  </a:lnTo>
                  <a:lnTo>
                    <a:pt x="76" y="108"/>
                  </a:lnTo>
                  <a:lnTo>
                    <a:pt x="76" y="108"/>
                  </a:lnTo>
                  <a:lnTo>
                    <a:pt x="70" y="115"/>
                  </a:lnTo>
                  <a:lnTo>
                    <a:pt x="84" y="133"/>
                  </a:lnTo>
                  <a:lnTo>
                    <a:pt x="84" y="133"/>
                  </a:lnTo>
                  <a:lnTo>
                    <a:pt x="84" y="135"/>
                  </a:lnTo>
                  <a:lnTo>
                    <a:pt x="100" y="158"/>
                  </a:lnTo>
                  <a:lnTo>
                    <a:pt x="107" y="156"/>
                  </a:lnTo>
                  <a:lnTo>
                    <a:pt x="118" y="149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9" y="158"/>
                  </a:lnTo>
                  <a:lnTo>
                    <a:pt x="129" y="158"/>
                  </a:lnTo>
                  <a:lnTo>
                    <a:pt x="129" y="158"/>
                  </a:lnTo>
                  <a:lnTo>
                    <a:pt x="150" y="188"/>
                  </a:lnTo>
                  <a:lnTo>
                    <a:pt x="150" y="188"/>
                  </a:lnTo>
                  <a:lnTo>
                    <a:pt x="150" y="190"/>
                  </a:lnTo>
                  <a:lnTo>
                    <a:pt x="148" y="19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4" y="213"/>
                  </a:lnTo>
                  <a:lnTo>
                    <a:pt x="160" y="232"/>
                  </a:lnTo>
                  <a:lnTo>
                    <a:pt x="169" y="253"/>
                  </a:lnTo>
                  <a:lnTo>
                    <a:pt x="173" y="253"/>
                  </a:lnTo>
                  <a:lnTo>
                    <a:pt x="180" y="241"/>
                  </a:lnTo>
                  <a:lnTo>
                    <a:pt x="180" y="241"/>
                  </a:lnTo>
                  <a:lnTo>
                    <a:pt x="187" y="223"/>
                  </a:lnTo>
                  <a:lnTo>
                    <a:pt x="187" y="223"/>
                  </a:lnTo>
                  <a:lnTo>
                    <a:pt x="189" y="223"/>
                  </a:lnTo>
                  <a:lnTo>
                    <a:pt x="201" y="223"/>
                  </a:lnTo>
                  <a:lnTo>
                    <a:pt x="203" y="223"/>
                  </a:lnTo>
                  <a:lnTo>
                    <a:pt x="203" y="223"/>
                  </a:lnTo>
                  <a:lnTo>
                    <a:pt x="219" y="234"/>
                  </a:lnTo>
                  <a:lnTo>
                    <a:pt x="224" y="229"/>
                  </a:lnTo>
                  <a:lnTo>
                    <a:pt x="221" y="209"/>
                  </a:lnTo>
                  <a:lnTo>
                    <a:pt x="208" y="199"/>
                  </a:lnTo>
                  <a:lnTo>
                    <a:pt x="208" y="197"/>
                  </a:lnTo>
                  <a:lnTo>
                    <a:pt x="208" y="197"/>
                  </a:lnTo>
                  <a:lnTo>
                    <a:pt x="210" y="177"/>
                  </a:lnTo>
                  <a:lnTo>
                    <a:pt x="212" y="175"/>
                  </a:lnTo>
                  <a:lnTo>
                    <a:pt x="212" y="175"/>
                  </a:lnTo>
                  <a:lnTo>
                    <a:pt x="243" y="179"/>
                  </a:lnTo>
                  <a:lnTo>
                    <a:pt x="270" y="172"/>
                  </a:lnTo>
                  <a:lnTo>
                    <a:pt x="274" y="151"/>
                  </a:lnTo>
                  <a:lnTo>
                    <a:pt x="263" y="149"/>
                  </a:lnTo>
                  <a:lnTo>
                    <a:pt x="263" y="149"/>
                  </a:lnTo>
                  <a:lnTo>
                    <a:pt x="263" y="149"/>
                  </a:lnTo>
                  <a:lnTo>
                    <a:pt x="258" y="142"/>
                  </a:lnTo>
                  <a:lnTo>
                    <a:pt x="256" y="140"/>
                  </a:lnTo>
                  <a:lnTo>
                    <a:pt x="258" y="138"/>
                  </a:lnTo>
                  <a:lnTo>
                    <a:pt x="270" y="129"/>
                  </a:lnTo>
                  <a:lnTo>
                    <a:pt x="272" y="124"/>
                  </a:lnTo>
                  <a:lnTo>
                    <a:pt x="259" y="124"/>
                  </a:lnTo>
                  <a:lnTo>
                    <a:pt x="258" y="122"/>
                  </a:lnTo>
                  <a:lnTo>
                    <a:pt x="258" y="122"/>
                  </a:lnTo>
                  <a:lnTo>
                    <a:pt x="256" y="113"/>
                  </a:lnTo>
                  <a:lnTo>
                    <a:pt x="256" y="113"/>
                  </a:lnTo>
                  <a:lnTo>
                    <a:pt x="256" y="113"/>
                  </a:lnTo>
                  <a:lnTo>
                    <a:pt x="263" y="101"/>
                  </a:lnTo>
                  <a:lnTo>
                    <a:pt x="259" y="98"/>
                  </a:lnTo>
                  <a:lnTo>
                    <a:pt x="236" y="110"/>
                  </a:lnTo>
                  <a:lnTo>
                    <a:pt x="236" y="110"/>
                  </a:lnTo>
                  <a:lnTo>
                    <a:pt x="235" y="110"/>
                  </a:lnTo>
                  <a:lnTo>
                    <a:pt x="208" y="105"/>
                  </a:lnTo>
                  <a:lnTo>
                    <a:pt x="208" y="105"/>
                  </a:lnTo>
                  <a:lnTo>
                    <a:pt x="206" y="10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89" y="64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9" y="12"/>
                  </a:lnTo>
                  <a:lnTo>
                    <a:pt x="189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4" name="Freeform 66">
              <a:extLst>
                <a:ext uri="{FF2B5EF4-FFF2-40B4-BE49-F238E27FC236}">
                  <a16:creationId xmlns:a16="http://schemas.microsoft.com/office/drawing/2014/main" xmlns="" id="{D5B511FD-112E-42A6-8280-2CA2DB6D7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000" y="3644901"/>
              <a:ext cx="293688" cy="300038"/>
            </a:xfrm>
            <a:custGeom>
              <a:avLst/>
              <a:gdLst>
                <a:gd name="T0" fmla="*/ 0 w 185"/>
                <a:gd name="T1" fmla="*/ 116 h 189"/>
                <a:gd name="T2" fmla="*/ 3 w 185"/>
                <a:gd name="T3" fmla="*/ 125 h 189"/>
                <a:gd name="T4" fmla="*/ 14 w 185"/>
                <a:gd name="T5" fmla="*/ 143 h 189"/>
                <a:gd name="T6" fmla="*/ 39 w 185"/>
                <a:gd name="T7" fmla="*/ 148 h 189"/>
                <a:gd name="T8" fmla="*/ 62 w 185"/>
                <a:gd name="T9" fmla="*/ 136 h 189"/>
                <a:gd name="T10" fmla="*/ 63 w 185"/>
                <a:gd name="T11" fmla="*/ 136 h 189"/>
                <a:gd name="T12" fmla="*/ 63 w 185"/>
                <a:gd name="T13" fmla="*/ 136 h 189"/>
                <a:gd name="T14" fmla="*/ 70 w 185"/>
                <a:gd name="T15" fmla="*/ 141 h 189"/>
                <a:gd name="T16" fmla="*/ 72 w 185"/>
                <a:gd name="T17" fmla="*/ 141 h 189"/>
                <a:gd name="T18" fmla="*/ 70 w 185"/>
                <a:gd name="T19" fmla="*/ 143 h 189"/>
                <a:gd name="T20" fmla="*/ 63 w 185"/>
                <a:gd name="T21" fmla="*/ 155 h 189"/>
                <a:gd name="T22" fmla="*/ 65 w 185"/>
                <a:gd name="T23" fmla="*/ 163 h 189"/>
                <a:gd name="T24" fmla="*/ 78 w 185"/>
                <a:gd name="T25" fmla="*/ 163 h 189"/>
                <a:gd name="T26" fmla="*/ 79 w 185"/>
                <a:gd name="T27" fmla="*/ 164 h 189"/>
                <a:gd name="T28" fmla="*/ 79 w 185"/>
                <a:gd name="T29" fmla="*/ 166 h 189"/>
                <a:gd name="T30" fmla="*/ 78 w 185"/>
                <a:gd name="T31" fmla="*/ 173 h 189"/>
                <a:gd name="T32" fmla="*/ 78 w 185"/>
                <a:gd name="T33" fmla="*/ 173 h 189"/>
                <a:gd name="T34" fmla="*/ 78 w 185"/>
                <a:gd name="T35" fmla="*/ 173 h 189"/>
                <a:gd name="T36" fmla="*/ 65 w 185"/>
                <a:gd name="T37" fmla="*/ 182 h 189"/>
                <a:gd name="T38" fmla="*/ 69 w 185"/>
                <a:gd name="T39" fmla="*/ 187 h 189"/>
                <a:gd name="T40" fmla="*/ 79 w 185"/>
                <a:gd name="T41" fmla="*/ 189 h 189"/>
                <a:gd name="T42" fmla="*/ 95 w 185"/>
                <a:gd name="T43" fmla="*/ 189 h 189"/>
                <a:gd name="T44" fmla="*/ 111 w 185"/>
                <a:gd name="T45" fmla="*/ 175 h 189"/>
                <a:gd name="T46" fmla="*/ 111 w 185"/>
                <a:gd name="T47" fmla="*/ 138 h 189"/>
                <a:gd name="T48" fmla="*/ 111 w 185"/>
                <a:gd name="T49" fmla="*/ 136 h 189"/>
                <a:gd name="T50" fmla="*/ 113 w 185"/>
                <a:gd name="T51" fmla="*/ 136 h 189"/>
                <a:gd name="T52" fmla="*/ 129 w 185"/>
                <a:gd name="T53" fmla="*/ 138 h 189"/>
                <a:gd name="T54" fmla="*/ 143 w 185"/>
                <a:gd name="T55" fmla="*/ 120 h 189"/>
                <a:gd name="T56" fmla="*/ 154 w 185"/>
                <a:gd name="T57" fmla="*/ 95 h 189"/>
                <a:gd name="T58" fmla="*/ 154 w 185"/>
                <a:gd name="T59" fmla="*/ 95 h 189"/>
                <a:gd name="T60" fmla="*/ 154 w 185"/>
                <a:gd name="T61" fmla="*/ 93 h 189"/>
                <a:gd name="T62" fmla="*/ 168 w 185"/>
                <a:gd name="T63" fmla="*/ 78 h 189"/>
                <a:gd name="T64" fmla="*/ 185 w 185"/>
                <a:gd name="T65" fmla="*/ 33 h 189"/>
                <a:gd name="T66" fmla="*/ 176 w 185"/>
                <a:gd name="T67" fmla="*/ 28 h 189"/>
                <a:gd name="T68" fmla="*/ 176 w 185"/>
                <a:gd name="T69" fmla="*/ 28 h 189"/>
                <a:gd name="T70" fmla="*/ 176 w 185"/>
                <a:gd name="T71" fmla="*/ 26 h 189"/>
                <a:gd name="T72" fmla="*/ 166 w 185"/>
                <a:gd name="T73" fmla="*/ 16 h 189"/>
                <a:gd name="T74" fmla="*/ 154 w 185"/>
                <a:gd name="T75" fmla="*/ 17 h 189"/>
                <a:gd name="T76" fmla="*/ 152 w 185"/>
                <a:gd name="T77" fmla="*/ 17 h 189"/>
                <a:gd name="T78" fmla="*/ 152 w 185"/>
                <a:gd name="T79" fmla="*/ 17 h 189"/>
                <a:gd name="T80" fmla="*/ 134 w 185"/>
                <a:gd name="T81" fmla="*/ 1 h 189"/>
                <a:gd name="T82" fmla="*/ 106 w 185"/>
                <a:gd name="T83" fmla="*/ 0 h 189"/>
                <a:gd name="T84" fmla="*/ 106 w 185"/>
                <a:gd name="T85" fmla="*/ 8 h 189"/>
                <a:gd name="T86" fmla="*/ 106 w 185"/>
                <a:gd name="T87" fmla="*/ 10 h 189"/>
                <a:gd name="T88" fmla="*/ 104 w 185"/>
                <a:gd name="T89" fmla="*/ 23 h 189"/>
                <a:gd name="T90" fmla="*/ 104 w 185"/>
                <a:gd name="T91" fmla="*/ 24 h 189"/>
                <a:gd name="T92" fmla="*/ 102 w 185"/>
                <a:gd name="T93" fmla="*/ 24 h 189"/>
                <a:gd name="T94" fmla="*/ 83 w 185"/>
                <a:gd name="T95" fmla="*/ 40 h 189"/>
                <a:gd name="T96" fmla="*/ 83 w 185"/>
                <a:gd name="T97" fmla="*/ 42 h 189"/>
                <a:gd name="T98" fmla="*/ 81 w 185"/>
                <a:gd name="T99" fmla="*/ 40 h 189"/>
                <a:gd name="T100" fmla="*/ 65 w 185"/>
                <a:gd name="T101" fmla="*/ 33 h 189"/>
                <a:gd name="T102" fmla="*/ 53 w 185"/>
                <a:gd name="T103" fmla="*/ 33 h 189"/>
                <a:gd name="T104" fmla="*/ 40 w 185"/>
                <a:gd name="T105" fmla="*/ 78 h 189"/>
                <a:gd name="T106" fmla="*/ 40 w 185"/>
                <a:gd name="T107" fmla="*/ 79 h 189"/>
                <a:gd name="T108" fmla="*/ 39 w 185"/>
                <a:gd name="T109" fmla="*/ 79 h 189"/>
                <a:gd name="T110" fmla="*/ 12 w 185"/>
                <a:gd name="T111" fmla="*/ 83 h 189"/>
                <a:gd name="T112" fmla="*/ 0 w 185"/>
                <a:gd name="T113" fmla="*/ 116 h 189"/>
                <a:gd name="T114" fmla="*/ 0 w 185"/>
                <a:gd name="T115" fmla="*/ 11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5" h="189">
                  <a:moveTo>
                    <a:pt x="0" y="116"/>
                  </a:moveTo>
                  <a:lnTo>
                    <a:pt x="3" y="125"/>
                  </a:lnTo>
                  <a:lnTo>
                    <a:pt x="14" y="143"/>
                  </a:lnTo>
                  <a:lnTo>
                    <a:pt x="39" y="148"/>
                  </a:lnTo>
                  <a:lnTo>
                    <a:pt x="62" y="136"/>
                  </a:lnTo>
                  <a:lnTo>
                    <a:pt x="63" y="136"/>
                  </a:lnTo>
                  <a:lnTo>
                    <a:pt x="63" y="136"/>
                  </a:lnTo>
                  <a:lnTo>
                    <a:pt x="70" y="141"/>
                  </a:lnTo>
                  <a:lnTo>
                    <a:pt x="72" y="141"/>
                  </a:lnTo>
                  <a:lnTo>
                    <a:pt x="70" y="143"/>
                  </a:lnTo>
                  <a:lnTo>
                    <a:pt x="63" y="155"/>
                  </a:lnTo>
                  <a:lnTo>
                    <a:pt x="65" y="163"/>
                  </a:lnTo>
                  <a:lnTo>
                    <a:pt x="78" y="163"/>
                  </a:lnTo>
                  <a:lnTo>
                    <a:pt x="79" y="164"/>
                  </a:lnTo>
                  <a:lnTo>
                    <a:pt x="79" y="166"/>
                  </a:lnTo>
                  <a:lnTo>
                    <a:pt x="78" y="173"/>
                  </a:lnTo>
                  <a:lnTo>
                    <a:pt x="78" y="173"/>
                  </a:lnTo>
                  <a:lnTo>
                    <a:pt x="78" y="173"/>
                  </a:lnTo>
                  <a:lnTo>
                    <a:pt x="65" y="182"/>
                  </a:lnTo>
                  <a:lnTo>
                    <a:pt x="69" y="187"/>
                  </a:lnTo>
                  <a:lnTo>
                    <a:pt x="79" y="189"/>
                  </a:lnTo>
                  <a:lnTo>
                    <a:pt x="95" y="189"/>
                  </a:lnTo>
                  <a:lnTo>
                    <a:pt x="111" y="175"/>
                  </a:lnTo>
                  <a:lnTo>
                    <a:pt x="111" y="138"/>
                  </a:lnTo>
                  <a:lnTo>
                    <a:pt x="111" y="136"/>
                  </a:lnTo>
                  <a:lnTo>
                    <a:pt x="113" y="136"/>
                  </a:lnTo>
                  <a:lnTo>
                    <a:pt x="129" y="138"/>
                  </a:lnTo>
                  <a:lnTo>
                    <a:pt x="143" y="120"/>
                  </a:lnTo>
                  <a:lnTo>
                    <a:pt x="154" y="95"/>
                  </a:lnTo>
                  <a:lnTo>
                    <a:pt x="154" y="95"/>
                  </a:lnTo>
                  <a:lnTo>
                    <a:pt x="154" y="93"/>
                  </a:lnTo>
                  <a:lnTo>
                    <a:pt x="168" y="78"/>
                  </a:lnTo>
                  <a:lnTo>
                    <a:pt x="185" y="33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6" y="26"/>
                  </a:lnTo>
                  <a:lnTo>
                    <a:pt x="166" y="16"/>
                  </a:lnTo>
                  <a:lnTo>
                    <a:pt x="154" y="17"/>
                  </a:lnTo>
                  <a:lnTo>
                    <a:pt x="152" y="17"/>
                  </a:lnTo>
                  <a:lnTo>
                    <a:pt x="152" y="17"/>
                  </a:lnTo>
                  <a:lnTo>
                    <a:pt x="134" y="1"/>
                  </a:lnTo>
                  <a:lnTo>
                    <a:pt x="106" y="0"/>
                  </a:lnTo>
                  <a:lnTo>
                    <a:pt x="106" y="8"/>
                  </a:lnTo>
                  <a:lnTo>
                    <a:pt x="106" y="10"/>
                  </a:lnTo>
                  <a:lnTo>
                    <a:pt x="104" y="23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83" y="40"/>
                  </a:lnTo>
                  <a:lnTo>
                    <a:pt x="83" y="42"/>
                  </a:lnTo>
                  <a:lnTo>
                    <a:pt x="81" y="40"/>
                  </a:lnTo>
                  <a:lnTo>
                    <a:pt x="65" y="33"/>
                  </a:lnTo>
                  <a:lnTo>
                    <a:pt x="53" y="33"/>
                  </a:lnTo>
                  <a:lnTo>
                    <a:pt x="40" y="78"/>
                  </a:lnTo>
                  <a:lnTo>
                    <a:pt x="40" y="79"/>
                  </a:lnTo>
                  <a:lnTo>
                    <a:pt x="39" y="79"/>
                  </a:lnTo>
                  <a:lnTo>
                    <a:pt x="12" y="83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5" name="Freeform 67">
              <a:extLst>
                <a:ext uri="{FF2B5EF4-FFF2-40B4-BE49-F238E27FC236}">
                  <a16:creationId xmlns:a16="http://schemas.microsoft.com/office/drawing/2014/main" xmlns="" id="{CE2A4E0C-083B-444C-A7F9-527845C70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3138" y="3925888"/>
              <a:ext cx="466725" cy="619125"/>
            </a:xfrm>
            <a:custGeom>
              <a:avLst/>
              <a:gdLst>
                <a:gd name="T0" fmla="*/ 124 w 294"/>
                <a:gd name="T1" fmla="*/ 16 h 390"/>
                <a:gd name="T2" fmla="*/ 105 w 294"/>
                <a:gd name="T3" fmla="*/ 39 h 390"/>
                <a:gd name="T4" fmla="*/ 76 w 294"/>
                <a:gd name="T5" fmla="*/ 48 h 390"/>
                <a:gd name="T6" fmla="*/ 44 w 294"/>
                <a:gd name="T7" fmla="*/ 44 h 390"/>
                <a:gd name="T8" fmla="*/ 55 w 294"/>
                <a:gd name="T9" fmla="*/ 72 h 390"/>
                <a:gd name="T10" fmla="*/ 59 w 294"/>
                <a:gd name="T11" fmla="*/ 94 h 390"/>
                <a:gd name="T12" fmla="*/ 52 w 294"/>
                <a:gd name="T13" fmla="*/ 104 h 390"/>
                <a:gd name="T14" fmla="*/ 21 w 294"/>
                <a:gd name="T15" fmla="*/ 92 h 390"/>
                <a:gd name="T16" fmla="*/ 7 w 294"/>
                <a:gd name="T17" fmla="*/ 122 h 390"/>
                <a:gd name="T18" fmla="*/ 0 w 294"/>
                <a:gd name="T19" fmla="*/ 122 h 390"/>
                <a:gd name="T20" fmla="*/ 11 w 294"/>
                <a:gd name="T21" fmla="*/ 186 h 390"/>
                <a:gd name="T22" fmla="*/ 20 w 294"/>
                <a:gd name="T23" fmla="*/ 234 h 390"/>
                <a:gd name="T24" fmla="*/ 18 w 294"/>
                <a:gd name="T25" fmla="*/ 253 h 390"/>
                <a:gd name="T26" fmla="*/ 9 w 294"/>
                <a:gd name="T27" fmla="*/ 258 h 390"/>
                <a:gd name="T28" fmla="*/ 20 w 294"/>
                <a:gd name="T29" fmla="*/ 276 h 390"/>
                <a:gd name="T30" fmla="*/ 43 w 294"/>
                <a:gd name="T31" fmla="*/ 274 h 390"/>
                <a:gd name="T32" fmla="*/ 41 w 294"/>
                <a:gd name="T33" fmla="*/ 303 h 390"/>
                <a:gd name="T34" fmla="*/ 27 w 294"/>
                <a:gd name="T35" fmla="*/ 315 h 390"/>
                <a:gd name="T36" fmla="*/ 36 w 294"/>
                <a:gd name="T37" fmla="*/ 328 h 390"/>
                <a:gd name="T38" fmla="*/ 66 w 294"/>
                <a:gd name="T39" fmla="*/ 366 h 390"/>
                <a:gd name="T40" fmla="*/ 87 w 294"/>
                <a:gd name="T41" fmla="*/ 388 h 390"/>
                <a:gd name="T42" fmla="*/ 115 w 294"/>
                <a:gd name="T43" fmla="*/ 368 h 390"/>
                <a:gd name="T44" fmla="*/ 136 w 294"/>
                <a:gd name="T45" fmla="*/ 347 h 390"/>
                <a:gd name="T46" fmla="*/ 140 w 294"/>
                <a:gd name="T47" fmla="*/ 329 h 390"/>
                <a:gd name="T48" fmla="*/ 165 w 294"/>
                <a:gd name="T49" fmla="*/ 306 h 390"/>
                <a:gd name="T50" fmla="*/ 182 w 294"/>
                <a:gd name="T51" fmla="*/ 274 h 390"/>
                <a:gd name="T52" fmla="*/ 216 w 294"/>
                <a:gd name="T53" fmla="*/ 257 h 390"/>
                <a:gd name="T54" fmla="*/ 239 w 294"/>
                <a:gd name="T55" fmla="*/ 265 h 390"/>
                <a:gd name="T56" fmla="*/ 246 w 294"/>
                <a:gd name="T57" fmla="*/ 244 h 390"/>
                <a:gd name="T58" fmla="*/ 257 w 294"/>
                <a:gd name="T59" fmla="*/ 219 h 390"/>
                <a:gd name="T60" fmla="*/ 239 w 294"/>
                <a:gd name="T61" fmla="*/ 230 h 390"/>
                <a:gd name="T62" fmla="*/ 188 w 294"/>
                <a:gd name="T63" fmla="*/ 212 h 390"/>
                <a:gd name="T64" fmla="*/ 177 w 294"/>
                <a:gd name="T65" fmla="*/ 203 h 390"/>
                <a:gd name="T66" fmla="*/ 163 w 294"/>
                <a:gd name="T67" fmla="*/ 173 h 390"/>
                <a:gd name="T68" fmla="*/ 170 w 294"/>
                <a:gd name="T69" fmla="*/ 156 h 390"/>
                <a:gd name="T70" fmla="*/ 193 w 294"/>
                <a:gd name="T71" fmla="*/ 140 h 390"/>
                <a:gd name="T72" fmla="*/ 207 w 294"/>
                <a:gd name="T73" fmla="*/ 141 h 390"/>
                <a:gd name="T74" fmla="*/ 219 w 294"/>
                <a:gd name="T75" fmla="*/ 156 h 390"/>
                <a:gd name="T76" fmla="*/ 228 w 294"/>
                <a:gd name="T77" fmla="*/ 186 h 390"/>
                <a:gd name="T78" fmla="*/ 242 w 294"/>
                <a:gd name="T79" fmla="*/ 180 h 390"/>
                <a:gd name="T80" fmla="*/ 253 w 294"/>
                <a:gd name="T81" fmla="*/ 182 h 390"/>
                <a:gd name="T82" fmla="*/ 262 w 294"/>
                <a:gd name="T83" fmla="*/ 188 h 390"/>
                <a:gd name="T84" fmla="*/ 292 w 294"/>
                <a:gd name="T85" fmla="*/ 189 h 390"/>
                <a:gd name="T86" fmla="*/ 281 w 294"/>
                <a:gd name="T87" fmla="*/ 173 h 390"/>
                <a:gd name="T88" fmla="*/ 279 w 294"/>
                <a:gd name="T89" fmla="*/ 161 h 390"/>
                <a:gd name="T90" fmla="*/ 285 w 294"/>
                <a:gd name="T91" fmla="*/ 122 h 390"/>
                <a:gd name="T92" fmla="*/ 253 w 294"/>
                <a:gd name="T93" fmla="*/ 108 h 390"/>
                <a:gd name="T94" fmla="*/ 239 w 294"/>
                <a:gd name="T95" fmla="*/ 97 h 390"/>
                <a:gd name="T96" fmla="*/ 234 w 294"/>
                <a:gd name="T97" fmla="*/ 81 h 390"/>
                <a:gd name="T98" fmla="*/ 218 w 294"/>
                <a:gd name="T99" fmla="*/ 83 h 390"/>
                <a:gd name="T100" fmla="*/ 212 w 294"/>
                <a:gd name="T101" fmla="*/ 74 h 390"/>
                <a:gd name="T102" fmla="*/ 209 w 294"/>
                <a:gd name="T103" fmla="*/ 53 h 390"/>
                <a:gd name="T104" fmla="*/ 193 w 294"/>
                <a:gd name="T105" fmla="*/ 48 h 390"/>
                <a:gd name="T106" fmla="*/ 156 w 294"/>
                <a:gd name="T107" fmla="*/ 26 h 390"/>
                <a:gd name="T108" fmla="*/ 140 w 294"/>
                <a:gd name="T109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4" h="390">
                  <a:moveTo>
                    <a:pt x="140" y="0"/>
                  </a:moveTo>
                  <a:lnTo>
                    <a:pt x="124" y="16"/>
                  </a:lnTo>
                  <a:lnTo>
                    <a:pt x="124" y="16"/>
                  </a:lnTo>
                  <a:lnTo>
                    <a:pt x="122" y="16"/>
                  </a:lnTo>
                  <a:lnTo>
                    <a:pt x="108" y="16"/>
                  </a:lnTo>
                  <a:lnTo>
                    <a:pt x="105" y="39"/>
                  </a:lnTo>
                  <a:lnTo>
                    <a:pt x="103" y="39"/>
                  </a:lnTo>
                  <a:lnTo>
                    <a:pt x="103" y="39"/>
                  </a:lnTo>
                  <a:lnTo>
                    <a:pt x="76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44" y="44"/>
                  </a:lnTo>
                  <a:lnTo>
                    <a:pt x="43" y="62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9" y="94"/>
                  </a:lnTo>
                  <a:lnTo>
                    <a:pt x="59" y="94"/>
                  </a:lnTo>
                  <a:lnTo>
                    <a:pt x="57" y="95"/>
                  </a:lnTo>
                  <a:lnTo>
                    <a:pt x="52" y="102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32" y="92"/>
                  </a:lnTo>
                  <a:lnTo>
                    <a:pt x="21" y="92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7" y="122"/>
                  </a:lnTo>
                  <a:lnTo>
                    <a:pt x="7" y="122"/>
                  </a:lnTo>
                  <a:lnTo>
                    <a:pt x="6" y="122"/>
                  </a:lnTo>
                  <a:lnTo>
                    <a:pt x="0" y="122"/>
                  </a:lnTo>
                  <a:lnTo>
                    <a:pt x="0" y="172"/>
                  </a:lnTo>
                  <a:lnTo>
                    <a:pt x="11" y="186"/>
                  </a:lnTo>
                  <a:lnTo>
                    <a:pt x="11" y="186"/>
                  </a:lnTo>
                  <a:lnTo>
                    <a:pt x="11" y="188"/>
                  </a:lnTo>
                  <a:lnTo>
                    <a:pt x="11" y="225"/>
                  </a:lnTo>
                  <a:lnTo>
                    <a:pt x="20" y="234"/>
                  </a:lnTo>
                  <a:lnTo>
                    <a:pt x="20" y="235"/>
                  </a:lnTo>
                  <a:lnTo>
                    <a:pt x="20" y="235"/>
                  </a:lnTo>
                  <a:lnTo>
                    <a:pt x="18" y="253"/>
                  </a:lnTo>
                  <a:lnTo>
                    <a:pt x="18" y="255"/>
                  </a:lnTo>
                  <a:lnTo>
                    <a:pt x="18" y="255"/>
                  </a:lnTo>
                  <a:lnTo>
                    <a:pt x="9" y="258"/>
                  </a:lnTo>
                  <a:lnTo>
                    <a:pt x="13" y="281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41" y="274"/>
                  </a:lnTo>
                  <a:lnTo>
                    <a:pt x="43" y="274"/>
                  </a:lnTo>
                  <a:lnTo>
                    <a:pt x="43" y="276"/>
                  </a:lnTo>
                  <a:lnTo>
                    <a:pt x="41" y="303"/>
                  </a:lnTo>
                  <a:lnTo>
                    <a:pt x="41" y="303"/>
                  </a:lnTo>
                  <a:lnTo>
                    <a:pt x="41" y="304"/>
                  </a:lnTo>
                  <a:lnTo>
                    <a:pt x="27" y="308"/>
                  </a:lnTo>
                  <a:lnTo>
                    <a:pt x="27" y="315"/>
                  </a:lnTo>
                  <a:lnTo>
                    <a:pt x="36" y="326"/>
                  </a:lnTo>
                  <a:lnTo>
                    <a:pt x="37" y="328"/>
                  </a:lnTo>
                  <a:lnTo>
                    <a:pt x="36" y="328"/>
                  </a:lnTo>
                  <a:lnTo>
                    <a:pt x="21" y="343"/>
                  </a:lnTo>
                  <a:lnTo>
                    <a:pt x="29" y="358"/>
                  </a:lnTo>
                  <a:lnTo>
                    <a:pt x="66" y="366"/>
                  </a:lnTo>
                  <a:lnTo>
                    <a:pt x="66" y="366"/>
                  </a:lnTo>
                  <a:lnTo>
                    <a:pt x="67" y="366"/>
                  </a:lnTo>
                  <a:lnTo>
                    <a:pt x="87" y="388"/>
                  </a:lnTo>
                  <a:lnTo>
                    <a:pt x="106" y="390"/>
                  </a:lnTo>
                  <a:lnTo>
                    <a:pt x="115" y="368"/>
                  </a:lnTo>
                  <a:lnTo>
                    <a:pt x="115" y="368"/>
                  </a:lnTo>
                  <a:lnTo>
                    <a:pt x="117" y="368"/>
                  </a:lnTo>
                  <a:lnTo>
                    <a:pt x="135" y="363"/>
                  </a:lnTo>
                  <a:lnTo>
                    <a:pt x="136" y="347"/>
                  </a:lnTo>
                  <a:lnTo>
                    <a:pt x="138" y="331"/>
                  </a:lnTo>
                  <a:lnTo>
                    <a:pt x="138" y="329"/>
                  </a:lnTo>
                  <a:lnTo>
                    <a:pt x="140" y="329"/>
                  </a:lnTo>
                  <a:lnTo>
                    <a:pt x="161" y="324"/>
                  </a:lnTo>
                  <a:lnTo>
                    <a:pt x="165" y="306"/>
                  </a:lnTo>
                  <a:lnTo>
                    <a:pt x="165" y="306"/>
                  </a:lnTo>
                  <a:lnTo>
                    <a:pt x="165" y="306"/>
                  </a:lnTo>
                  <a:lnTo>
                    <a:pt x="182" y="274"/>
                  </a:lnTo>
                  <a:lnTo>
                    <a:pt x="182" y="274"/>
                  </a:lnTo>
                  <a:lnTo>
                    <a:pt x="184" y="274"/>
                  </a:lnTo>
                  <a:lnTo>
                    <a:pt x="214" y="257"/>
                  </a:lnTo>
                  <a:lnTo>
                    <a:pt x="216" y="257"/>
                  </a:lnTo>
                  <a:lnTo>
                    <a:pt x="216" y="257"/>
                  </a:lnTo>
                  <a:lnTo>
                    <a:pt x="232" y="265"/>
                  </a:lnTo>
                  <a:lnTo>
                    <a:pt x="239" y="265"/>
                  </a:lnTo>
                  <a:lnTo>
                    <a:pt x="244" y="246"/>
                  </a:lnTo>
                  <a:lnTo>
                    <a:pt x="244" y="244"/>
                  </a:lnTo>
                  <a:lnTo>
                    <a:pt x="246" y="244"/>
                  </a:lnTo>
                  <a:lnTo>
                    <a:pt x="260" y="239"/>
                  </a:lnTo>
                  <a:lnTo>
                    <a:pt x="269" y="232"/>
                  </a:lnTo>
                  <a:lnTo>
                    <a:pt x="257" y="219"/>
                  </a:lnTo>
                  <a:lnTo>
                    <a:pt x="249" y="223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7" y="230"/>
                  </a:lnTo>
                  <a:lnTo>
                    <a:pt x="189" y="214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77" y="203"/>
                  </a:lnTo>
                  <a:lnTo>
                    <a:pt x="177" y="203"/>
                  </a:lnTo>
                  <a:lnTo>
                    <a:pt x="177" y="203"/>
                  </a:lnTo>
                  <a:lnTo>
                    <a:pt x="163" y="173"/>
                  </a:lnTo>
                  <a:lnTo>
                    <a:pt x="163" y="173"/>
                  </a:lnTo>
                  <a:lnTo>
                    <a:pt x="163" y="173"/>
                  </a:lnTo>
                  <a:lnTo>
                    <a:pt x="170" y="156"/>
                  </a:lnTo>
                  <a:lnTo>
                    <a:pt x="170" y="156"/>
                  </a:lnTo>
                  <a:lnTo>
                    <a:pt x="170" y="154"/>
                  </a:lnTo>
                  <a:lnTo>
                    <a:pt x="193" y="140"/>
                  </a:lnTo>
                  <a:lnTo>
                    <a:pt x="193" y="140"/>
                  </a:lnTo>
                  <a:lnTo>
                    <a:pt x="195" y="140"/>
                  </a:lnTo>
                  <a:lnTo>
                    <a:pt x="207" y="141"/>
                  </a:lnTo>
                  <a:lnTo>
                    <a:pt x="207" y="141"/>
                  </a:lnTo>
                  <a:lnTo>
                    <a:pt x="209" y="141"/>
                  </a:lnTo>
                  <a:lnTo>
                    <a:pt x="219" y="156"/>
                  </a:lnTo>
                  <a:lnTo>
                    <a:pt x="219" y="156"/>
                  </a:lnTo>
                  <a:lnTo>
                    <a:pt x="219" y="156"/>
                  </a:lnTo>
                  <a:lnTo>
                    <a:pt x="219" y="179"/>
                  </a:lnTo>
                  <a:lnTo>
                    <a:pt x="228" y="186"/>
                  </a:lnTo>
                  <a:lnTo>
                    <a:pt x="241" y="180"/>
                  </a:lnTo>
                  <a:lnTo>
                    <a:pt x="241" y="180"/>
                  </a:lnTo>
                  <a:lnTo>
                    <a:pt x="242" y="180"/>
                  </a:lnTo>
                  <a:lnTo>
                    <a:pt x="253" y="182"/>
                  </a:lnTo>
                  <a:lnTo>
                    <a:pt x="253" y="182"/>
                  </a:lnTo>
                  <a:lnTo>
                    <a:pt x="253" y="182"/>
                  </a:lnTo>
                  <a:lnTo>
                    <a:pt x="262" y="188"/>
                  </a:lnTo>
                  <a:lnTo>
                    <a:pt x="262" y="188"/>
                  </a:lnTo>
                  <a:lnTo>
                    <a:pt x="262" y="188"/>
                  </a:lnTo>
                  <a:lnTo>
                    <a:pt x="279" y="205"/>
                  </a:lnTo>
                  <a:lnTo>
                    <a:pt x="287" y="200"/>
                  </a:lnTo>
                  <a:lnTo>
                    <a:pt x="292" y="189"/>
                  </a:lnTo>
                  <a:lnTo>
                    <a:pt x="281" y="175"/>
                  </a:lnTo>
                  <a:lnTo>
                    <a:pt x="281" y="173"/>
                  </a:lnTo>
                  <a:lnTo>
                    <a:pt x="281" y="173"/>
                  </a:lnTo>
                  <a:lnTo>
                    <a:pt x="279" y="163"/>
                  </a:lnTo>
                  <a:lnTo>
                    <a:pt x="279" y="161"/>
                  </a:lnTo>
                  <a:lnTo>
                    <a:pt x="279" y="161"/>
                  </a:lnTo>
                  <a:lnTo>
                    <a:pt x="292" y="140"/>
                  </a:lnTo>
                  <a:lnTo>
                    <a:pt x="294" y="124"/>
                  </a:lnTo>
                  <a:lnTo>
                    <a:pt x="285" y="122"/>
                  </a:lnTo>
                  <a:lnTo>
                    <a:pt x="285" y="122"/>
                  </a:lnTo>
                  <a:lnTo>
                    <a:pt x="285" y="122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39" y="97"/>
                  </a:lnTo>
                  <a:lnTo>
                    <a:pt x="239" y="97"/>
                  </a:lnTo>
                  <a:lnTo>
                    <a:pt x="239" y="95"/>
                  </a:lnTo>
                  <a:lnTo>
                    <a:pt x="234" y="81"/>
                  </a:lnTo>
                  <a:lnTo>
                    <a:pt x="221" y="85"/>
                  </a:lnTo>
                  <a:lnTo>
                    <a:pt x="219" y="85"/>
                  </a:lnTo>
                  <a:lnTo>
                    <a:pt x="218" y="83"/>
                  </a:lnTo>
                  <a:lnTo>
                    <a:pt x="212" y="76"/>
                  </a:lnTo>
                  <a:lnTo>
                    <a:pt x="212" y="76"/>
                  </a:lnTo>
                  <a:lnTo>
                    <a:pt x="212" y="74"/>
                  </a:lnTo>
                  <a:lnTo>
                    <a:pt x="211" y="60"/>
                  </a:lnTo>
                  <a:lnTo>
                    <a:pt x="211" y="60"/>
                  </a:lnTo>
                  <a:lnTo>
                    <a:pt x="209" y="53"/>
                  </a:lnTo>
                  <a:lnTo>
                    <a:pt x="193" y="49"/>
                  </a:lnTo>
                  <a:lnTo>
                    <a:pt x="193" y="48"/>
                  </a:lnTo>
                  <a:lnTo>
                    <a:pt x="193" y="48"/>
                  </a:lnTo>
                  <a:lnTo>
                    <a:pt x="191" y="28"/>
                  </a:lnTo>
                  <a:lnTo>
                    <a:pt x="158" y="26"/>
                  </a:lnTo>
                  <a:lnTo>
                    <a:pt x="156" y="26"/>
                  </a:lnTo>
                  <a:lnTo>
                    <a:pt x="156" y="25"/>
                  </a:lnTo>
                  <a:lnTo>
                    <a:pt x="156" y="0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6" name="Freeform 68">
              <a:extLst>
                <a:ext uri="{FF2B5EF4-FFF2-40B4-BE49-F238E27FC236}">
                  <a16:creationId xmlns:a16="http://schemas.microsoft.com/office/drawing/2014/main" xmlns="" id="{678F93C4-C7CF-4E3E-855F-95EF72F71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3600" y="3216276"/>
              <a:ext cx="547688" cy="604838"/>
            </a:xfrm>
            <a:custGeom>
              <a:avLst/>
              <a:gdLst>
                <a:gd name="T0" fmla="*/ 292 w 345"/>
                <a:gd name="T1" fmla="*/ 165 h 381"/>
                <a:gd name="T2" fmla="*/ 290 w 345"/>
                <a:gd name="T3" fmla="*/ 165 h 381"/>
                <a:gd name="T4" fmla="*/ 204 w 345"/>
                <a:gd name="T5" fmla="*/ 165 h 381"/>
                <a:gd name="T6" fmla="*/ 202 w 345"/>
                <a:gd name="T7" fmla="*/ 165 h 381"/>
                <a:gd name="T8" fmla="*/ 191 w 345"/>
                <a:gd name="T9" fmla="*/ 156 h 381"/>
                <a:gd name="T10" fmla="*/ 191 w 345"/>
                <a:gd name="T11" fmla="*/ 115 h 381"/>
                <a:gd name="T12" fmla="*/ 184 w 345"/>
                <a:gd name="T13" fmla="*/ 103 h 381"/>
                <a:gd name="T14" fmla="*/ 237 w 345"/>
                <a:gd name="T15" fmla="*/ 43 h 381"/>
                <a:gd name="T16" fmla="*/ 219 w 345"/>
                <a:gd name="T17" fmla="*/ 0 h 381"/>
                <a:gd name="T18" fmla="*/ 170 w 345"/>
                <a:gd name="T19" fmla="*/ 23 h 381"/>
                <a:gd name="T20" fmla="*/ 170 w 345"/>
                <a:gd name="T21" fmla="*/ 23 h 381"/>
                <a:gd name="T22" fmla="*/ 140 w 345"/>
                <a:gd name="T23" fmla="*/ 30 h 381"/>
                <a:gd name="T24" fmla="*/ 159 w 345"/>
                <a:gd name="T25" fmla="*/ 50 h 381"/>
                <a:gd name="T26" fmla="*/ 135 w 345"/>
                <a:gd name="T27" fmla="*/ 75 h 381"/>
                <a:gd name="T28" fmla="*/ 124 w 345"/>
                <a:gd name="T29" fmla="*/ 87 h 381"/>
                <a:gd name="T30" fmla="*/ 122 w 345"/>
                <a:gd name="T31" fmla="*/ 124 h 381"/>
                <a:gd name="T32" fmla="*/ 66 w 345"/>
                <a:gd name="T33" fmla="*/ 123 h 381"/>
                <a:gd name="T34" fmla="*/ 57 w 345"/>
                <a:gd name="T35" fmla="*/ 160 h 381"/>
                <a:gd name="T36" fmla="*/ 57 w 345"/>
                <a:gd name="T37" fmla="*/ 160 h 381"/>
                <a:gd name="T38" fmla="*/ 73 w 345"/>
                <a:gd name="T39" fmla="*/ 181 h 381"/>
                <a:gd name="T40" fmla="*/ 64 w 345"/>
                <a:gd name="T41" fmla="*/ 193 h 381"/>
                <a:gd name="T42" fmla="*/ 64 w 345"/>
                <a:gd name="T43" fmla="*/ 193 h 381"/>
                <a:gd name="T44" fmla="*/ 45 w 345"/>
                <a:gd name="T45" fmla="*/ 202 h 381"/>
                <a:gd name="T46" fmla="*/ 20 w 345"/>
                <a:gd name="T47" fmla="*/ 185 h 381"/>
                <a:gd name="T48" fmla="*/ 4 w 345"/>
                <a:gd name="T49" fmla="*/ 232 h 381"/>
                <a:gd name="T50" fmla="*/ 62 w 345"/>
                <a:gd name="T51" fmla="*/ 250 h 381"/>
                <a:gd name="T52" fmla="*/ 64 w 345"/>
                <a:gd name="T53" fmla="*/ 250 h 381"/>
                <a:gd name="T54" fmla="*/ 83 w 345"/>
                <a:gd name="T55" fmla="*/ 271 h 381"/>
                <a:gd name="T56" fmla="*/ 90 w 345"/>
                <a:gd name="T57" fmla="*/ 287 h 381"/>
                <a:gd name="T58" fmla="*/ 90 w 345"/>
                <a:gd name="T59" fmla="*/ 289 h 381"/>
                <a:gd name="T60" fmla="*/ 92 w 345"/>
                <a:gd name="T61" fmla="*/ 321 h 381"/>
                <a:gd name="T62" fmla="*/ 92 w 345"/>
                <a:gd name="T63" fmla="*/ 374 h 381"/>
                <a:gd name="T64" fmla="*/ 105 w 345"/>
                <a:gd name="T65" fmla="*/ 351 h 381"/>
                <a:gd name="T66" fmla="*/ 106 w 345"/>
                <a:gd name="T67" fmla="*/ 351 h 381"/>
                <a:gd name="T68" fmla="*/ 147 w 345"/>
                <a:gd name="T69" fmla="*/ 300 h 381"/>
                <a:gd name="T70" fmla="*/ 149 w 345"/>
                <a:gd name="T71" fmla="*/ 300 h 381"/>
                <a:gd name="T72" fmla="*/ 163 w 345"/>
                <a:gd name="T73" fmla="*/ 300 h 381"/>
                <a:gd name="T74" fmla="*/ 177 w 345"/>
                <a:gd name="T75" fmla="*/ 307 h 381"/>
                <a:gd name="T76" fmla="*/ 198 w 345"/>
                <a:gd name="T77" fmla="*/ 278 h 381"/>
                <a:gd name="T78" fmla="*/ 198 w 345"/>
                <a:gd name="T79" fmla="*/ 266 h 381"/>
                <a:gd name="T80" fmla="*/ 230 w 345"/>
                <a:gd name="T81" fmla="*/ 268 h 381"/>
                <a:gd name="T82" fmla="*/ 232 w 345"/>
                <a:gd name="T83" fmla="*/ 268 h 381"/>
                <a:gd name="T84" fmla="*/ 262 w 345"/>
                <a:gd name="T85" fmla="*/ 282 h 381"/>
                <a:gd name="T86" fmla="*/ 264 w 345"/>
                <a:gd name="T87" fmla="*/ 282 h 381"/>
                <a:gd name="T88" fmla="*/ 283 w 345"/>
                <a:gd name="T89" fmla="*/ 301 h 381"/>
                <a:gd name="T90" fmla="*/ 308 w 345"/>
                <a:gd name="T91" fmla="*/ 270 h 381"/>
                <a:gd name="T92" fmla="*/ 295 w 345"/>
                <a:gd name="T93" fmla="*/ 259 h 381"/>
                <a:gd name="T94" fmla="*/ 295 w 345"/>
                <a:gd name="T95" fmla="*/ 239 h 381"/>
                <a:gd name="T96" fmla="*/ 297 w 345"/>
                <a:gd name="T97" fmla="*/ 238 h 381"/>
                <a:gd name="T98" fmla="*/ 343 w 345"/>
                <a:gd name="T99" fmla="*/ 192 h 381"/>
                <a:gd name="T100" fmla="*/ 315 w 345"/>
                <a:gd name="T101" fmla="*/ 15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5" h="381">
                  <a:moveTo>
                    <a:pt x="315" y="154"/>
                  </a:moveTo>
                  <a:lnTo>
                    <a:pt x="292" y="165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25" y="140"/>
                  </a:lnTo>
                  <a:lnTo>
                    <a:pt x="204" y="165"/>
                  </a:lnTo>
                  <a:lnTo>
                    <a:pt x="202" y="165"/>
                  </a:lnTo>
                  <a:lnTo>
                    <a:pt x="202" y="165"/>
                  </a:lnTo>
                  <a:lnTo>
                    <a:pt x="191" y="156"/>
                  </a:lnTo>
                  <a:lnTo>
                    <a:pt x="191" y="156"/>
                  </a:lnTo>
                  <a:lnTo>
                    <a:pt x="191" y="154"/>
                  </a:lnTo>
                  <a:lnTo>
                    <a:pt x="191" y="115"/>
                  </a:lnTo>
                  <a:lnTo>
                    <a:pt x="184" y="103"/>
                  </a:lnTo>
                  <a:lnTo>
                    <a:pt x="184" y="103"/>
                  </a:lnTo>
                  <a:lnTo>
                    <a:pt x="186" y="101"/>
                  </a:lnTo>
                  <a:lnTo>
                    <a:pt x="237" y="43"/>
                  </a:lnTo>
                  <a:lnTo>
                    <a:pt x="235" y="18"/>
                  </a:lnTo>
                  <a:lnTo>
                    <a:pt x="219" y="0"/>
                  </a:lnTo>
                  <a:lnTo>
                    <a:pt x="200" y="4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43" y="22"/>
                  </a:lnTo>
                  <a:lnTo>
                    <a:pt x="140" y="30"/>
                  </a:lnTo>
                  <a:lnTo>
                    <a:pt x="158" y="48"/>
                  </a:lnTo>
                  <a:lnTo>
                    <a:pt x="159" y="50"/>
                  </a:lnTo>
                  <a:lnTo>
                    <a:pt x="158" y="52"/>
                  </a:lnTo>
                  <a:lnTo>
                    <a:pt x="135" y="75"/>
                  </a:lnTo>
                  <a:lnTo>
                    <a:pt x="135" y="75"/>
                  </a:lnTo>
                  <a:lnTo>
                    <a:pt x="124" y="87"/>
                  </a:lnTo>
                  <a:lnTo>
                    <a:pt x="122" y="123"/>
                  </a:lnTo>
                  <a:lnTo>
                    <a:pt x="122" y="124"/>
                  </a:lnTo>
                  <a:lnTo>
                    <a:pt x="121" y="124"/>
                  </a:lnTo>
                  <a:lnTo>
                    <a:pt x="66" y="123"/>
                  </a:lnTo>
                  <a:lnTo>
                    <a:pt x="43" y="146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73" y="181"/>
                  </a:lnTo>
                  <a:lnTo>
                    <a:pt x="73" y="181"/>
                  </a:lnTo>
                  <a:lnTo>
                    <a:pt x="73" y="183"/>
                  </a:lnTo>
                  <a:lnTo>
                    <a:pt x="64" y="193"/>
                  </a:lnTo>
                  <a:lnTo>
                    <a:pt x="64" y="193"/>
                  </a:lnTo>
                  <a:lnTo>
                    <a:pt x="64" y="193"/>
                  </a:lnTo>
                  <a:lnTo>
                    <a:pt x="45" y="202"/>
                  </a:lnTo>
                  <a:lnTo>
                    <a:pt x="45" y="202"/>
                  </a:lnTo>
                  <a:lnTo>
                    <a:pt x="43" y="200"/>
                  </a:lnTo>
                  <a:lnTo>
                    <a:pt x="20" y="185"/>
                  </a:lnTo>
                  <a:lnTo>
                    <a:pt x="0" y="213"/>
                  </a:lnTo>
                  <a:lnTo>
                    <a:pt x="4" y="232"/>
                  </a:lnTo>
                  <a:lnTo>
                    <a:pt x="14" y="241"/>
                  </a:lnTo>
                  <a:lnTo>
                    <a:pt x="62" y="25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83" y="271"/>
                  </a:lnTo>
                  <a:lnTo>
                    <a:pt x="83" y="271"/>
                  </a:lnTo>
                  <a:lnTo>
                    <a:pt x="83" y="271"/>
                  </a:lnTo>
                  <a:lnTo>
                    <a:pt x="90" y="287"/>
                  </a:lnTo>
                  <a:lnTo>
                    <a:pt x="90" y="287"/>
                  </a:lnTo>
                  <a:lnTo>
                    <a:pt x="90" y="289"/>
                  </a:lnTo>
                  <a:lnTo>
                    <a:pt x="92" y="321"/>
                  </a:lnTo>
                  <a:lnTo>
                    <a:pt x="92" y="321"/>
                  </a:lnTo>
                  <a:lnTo>
                    <a:pt x="92" y="321"/>
                  </a:lnTo>
                  <a:lnTo>
                    <a:pt x="92" y="374"/>
                  </a:lnTo>
                  <a:lnTo>
                    <a:pt x="94" y="381"/>
                  </a:lnTo>
                  <a:lnTo>
                    <a:pt x="105" y="351"/>
                  </a:lnTo>
                  <a:lnTo>
                    <a:pt x="106" y="351"/>
                  </a:lnTo>
                  <a:lnTo>
                    <a:pt x="106" y="351"/>
                  </a:lnTo>
                  <a:lnTo>
                    <a:pt x="133" y="346"/>
                  </a:lnTo>
                  <a:lnTo>
                    <a:pt x="147" y="300"/>
                  </a:lnTo>
                  <a:lnTo>
                    <a:pt x="147" y="300"/>
                  </a:lnTo>
                  <a:lnTo>
                    <a:pt x="149" y="300"/>
                  </a:lnTo>
                  <a:lnTo>
                    <a:pt x="161" y="300"/>
                  </a:lnTo>
                  <a:lnTo>
                    <a:pt x="163" y="300"/>
                  </a:lnTo>
                  <a:lnTo>
                    <a:pt x="163" y="300"/>
                  </a:lnTo>
                  <a:lnTo>
                    <a:pt x="177" y="307"/>
                  </a:lnTo>
                  <a:lnTo>
                    <a:pt x="196" y="293"/>
                  </a:lnTo>
                  <a:lnTo>
                    <a:pt x="198" y="278"/>
                  </a:lnTo>
                  <a:lnTo>
                    <a:pt x="198" y="268"/>
                  </a:lnTo>
                  <a:lnTo>
                    <a:pt x="198" y="266"/>
                  </a:lnTo>
                  <a:lnTo>
                    <a:pt x="200" y="266"/>
                  </a:lnTo>
                  <a:lnTo>
                    <a:pt x="230" y="268"/>
                  </a:lnTo>
                  <a:lnTo>
                    <a:pt x="230" y="268"/>
                  </a:lnTo>
                  <a:lnTo>
                    <a:pt x="232" y="268"/>
                  </a:lnTo>
                  <a:lnTo>
                    <a:pt x="250" y="284"/>
                  </a:lnTo>
                  <a:lnTo>
                    <a:pt x="262" y="282"/>
                  </a:lnTo>
                  <a:lnTo>
                    <a:pt x="264" y="282"/>
                  </a:lnTo>
                  <a:lnTo>
                    <a:pt x="264" y="282"/>
                  </a:lnTo>
                  <a:lnTo>
                    <a:pt x="274" y="294"/>
                  </a:lnTo>
                  <a:lnTo>
                    <a:pt x="283" y="301"/>
                  </a:lnTo>
                  <a:lnTo>
                    <a:pt x="297" y="286"/>
                  </a:lnTo>
                  <a:lnTo>
                    <a:pt x="308" y="270"/>
                  </a:lnTo>
                  <a:lnTo>
                    <a:pt x="295" y="259"/>
                  </a:lnTo>
                  <a:lnTo>
                    <a:pt x="295" y="259"/>
                  </a:lnTo>
                  <a:lnTo>
                    <a:pt x="295" y="257"/>
                  </a:lnTo>
                  <a:lnTo>
                    <a:pt x="295" y="239"/>
                  </a:lnTo>
                  <a:lnTo>
                    <a:pt x="295" y="239"/>
                  </a:lnTo>
                  <a:lnTo>
                    <a:pt x="297" y="238"/>
                  </a:lnTo>
                  <a:lnTo>
                    <a:pt x="345" y="218"/>
                  </a:lnTo>
                  <a:lnTo>
                    <a:pt x="343" y="192"/>
                  </a:lnTo>
                  <a:lnTo>
                    <a:pt x="315" y="154"/>
                  </a:lnTo>
                  <a:lnTo>
                    <a:pt x="315" y="1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7" name="Freeform 69">
              <a:extLst>
                <a:ext uri="{FF2B5EF4-FFF2-40B4-BE49-F238E27FC236}">
                  <a16:creationId xmlns:a16="http://schemas.microsoft.com/office/drawing/2014/main" xmlns="" id="{EDA5CBCD-7541-480A-8A98-0B5C37017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588" y="2617788"/>
              <a:ext cx="31750" cy="28575"/>
            </a:xfrm>
            <a:custGeom>
              <a:avLst/>
              <a:gdLst>
                <a:gd name="T0" fmla="*/ 4 w 20"/>
                <a:gd name="T1" fmla="*/ 16 h 18"/>
                <a:gd name="T2" fmla="*/ 16 w 20"/>
                <a:gd name="T3" fmla="*/ 18 h 18"/>
                <a:gd name="T4" fmla="*/ 20 w 20"/>
                <a:gd name="T5" fmla="*/ 9 h 18"/>
                <a:gd name="T6" fmla="*/ 11 w 20"/>
                <a:gd name="T7" fmla="*/ 0 h 18"/>
                <a:gd name="T8" fmla="*/ 0 w 20"/>
                <a:gd name="T9" fmla="*/ 3 h 18"/>
                <a:gd name="T10" fmla="*/ 4 w 20"/>
                <a:gd name="T11" fmla="*/ 16 h 18"/>
                <a:gd name="T12" fmla="*/ 4 w 20"/>
                <a:gd name="T1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8">
                  <a:moveTo>
                    <a:pt x="4" y="16"/>
                  </a:moveTo>
                  <a:lnTo>
                    <a:pt x="16" y="18"/>
                  </a:lnTo>
                  <a:lnTo>
                    <a:pt x="20" y="9"/>
                  </a:lnTo>
                  <a:lnTo>
                    <a:pt x="11" y="0"/>
                  </a:lnTo>
                  <a:lnTo>
                    <a:pt x="0" y="3"/>
                  </a:lnTo>
                  <a:lnTo>
                    <a:pt x="4" y="16"/>
                  </a:lnTo>
                  <a:lnTo>
                    <a:pt x="4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8" name="Freeform 70">
              <a:extLst>
                <a:ext uri="{FF2B5EF4-FFF2-40B4-BE49-F238E27FC236}">
                  <a16:creationId xmlns:a16="http://schemas.microsoft.com/office/drawing/2014/main" xmlns="" id="{691C0AA8-3B6C-4416-98B6-FF57BC4E7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438" y="2716213"/>
              <a:ext cx="50800" cy="41275"/>
            </a:xfrm>
            <a:custGeom>
              <a:avLst/>
              <a:gdLst>
                <a:gd name="T0" fmla="*/ 0 w 32"/>
                <a:gd name="T1" fmla="*/ 21 h 26"/>
                <a:gd name="T2" fmla="*/ 16 w 32"/>
                <a:gd name="T3" fmla="*/ 26 h 26"/>
                <a:gd name="T4" fmla="*/ 32 w 32"/>
                <a:gd name="T5" fmla="*/ 25 h 26"/>
                <a:gd name="T6" fmla="*/ 25 w 32"/>
                <a:gd name="T7" fmla="*/ 0 h 26"/>
                <a:gd name="T8" fmla="*/ 6 w 32"/>
                <a:gd name="T9" fmla="*/ 11 h 26"/>
                <a:gd name="T10" fmla="*/ 0 w 32"/>
                <a:gd name="T11" fmla="*/ 21 h 26"/>
                <a:gd name="T12" fmla="*/ 0 w 32"/>
                <a:gd name="T13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6">
                  <a:moveTo>
                    <a:pt x="0" y="21"/>
                  </a:moveTo>
                  <a:lnTo>
                    <a:pt x="16" y="26"/>
                  </a:lnTo>
                  <a:lnTo>
                    <a:pt x="32" y="25"/>
                  </a:lnTo>
                  <a:lnTo>
                    <a:pt x="25" y="0"/>
                  </a:lnTo>
                  <a:lnTo>
                    <a:pt x="6" y="11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9" name="Freeform 71">
              <a:extLst>
                <a:ext uri="{FF2B5EF4-FFF2-40B4-BE49-F238E27FC236}">
                  <a16:creationId xmlns:a16="http://schemas.microsoft.com/office/drawing/2014/main" xmlns="" id="{4FAD57B6-C82B-4B06-90B7-ED2BB1F91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2516188"/>
              <a:ext cx="1108075" cy="1504950"/>
            </a:xfrm>
            <a:custGeom>
              <a:avLst/>
              <a:gdLst>
                <a:gd name="T0" fmla="*/ 617 w 698"/>
                <a:gd name="T1" fmla="*/ 193 h 948"/>
                <a:gd name="T2" fmla="*/ 610 w 698"/>
                <a:gd name="T3" fmla="*/ 229 h 948"/>
                <a:gd name="T4" fmla="*/ 552 w 698"/>
                <a:gd name="T5" fmla="*/ 174 h 948"/>
                <a:gd name="T6" fmla="*/ 569 w 698"/>
                <a:gd name="T7" fmla="*/ 99 h 948"/>
                <a:gd name="T8" fmla="*/ 520 w 698"/>
                <a:gd name="T9" fmla="*/ 154 h 948"/>
                <a:gd name="T10" fmla="*/ 458 w 698"/>
                <a:gd name="T11" fmla="*/ 326 h 948"/>
                <a:gd name="T12" fmla="*/ 545 w 698"/>
                <a:gd name="T13" fmla="*/ 415 h 948"/>
                <a:gd name="T14" fmla="*/ 525 w 698"/>
                <a:gd name="T15" fmla="*/ 505 h 948"/>
                <a:gd name="T16" fmla="*/ 495 w 698"/>
                <a:gd name="T17" fmla="*/ 486 h 948"/>
                <a:gd name="T18" fmla="*/ 467 w 698"/>
                <a:gd name="T19" fmla="*/ 388 h 948"/>
                <a:gd name="T20" fmla="*/ 398 w 698"/>
                <a:gd name="T21" fmla="*/ 509 h 948"/>
                <a:gd name="T22" fmla="*/ 248 w 698"/>
                <a:gd name="T23" fmla="*/ 498 h 948"/>
                <a:gd name="T24" fmla="*/ 336 w 698"/>
                <a:gd name="T25" fmla="*/ 486 h 948"/>
                <a:gd name="T26" fmla="*/ 412 w 698"/>
                <a:gd name="T27" fmla="*/ 353 h 948"/>
                <a:gd name="T28" fmla="*/ 469 w 698"/>
                <a:gd name="T29" fmla="*/ 165 h 948"/>
                <a:gd name="T30" fmla="*/ 485 w 698"/>
                <a:gd name="T31" fmla="*/ 43 h 948"/>
                <a:gd name="T32" fmla="*/ 479 w 698"/>
                <a:gd name="T33" fmla="*/ 0 h 948"/>
                <a:gd name="T34" fmla="*/ 465 w 698"/>
                <a:gd name="T35" fmla="*/ 36 h 948"/>
                <a:gd name="T36" fmla="*/ 378 w 698"/>
                <a:gd name="T37" fmla="*/ 124 h 948"/>
                <a:gd name="T38" fmla="*/ 340 w 698"/>
                <a:gd name="T39" fmla="*/ 179 h 948"/>
                <a:gd name="T40" fmla="*/ 287 w 698"/>
                <a:gd name="T41" fmla="*/ 243 h 948"/>
                <a:gd name="T42" fmla="*/ 310 w 698"/>
                <a:gd name="T43" fmla="*/ 312 h 948"/>
                <a:gd name="T44" fmla="*/ 274 w 698"/>
                <a:gd name="T45" fmla="*/ 340 h 948"/>
                <a:gd name="T46" fmla="*/ 207 w 698"/>
                <a:gd name="T47" fmla="*/ 261 h 948"/>
                <a:gd name="T48" fmla="*/ 219 w 698"/>
                <a:gd name="T49" fmla="*/ 284 h 948"/>
                <a:gd name="T50" fmla="*/ 205 w 698"/>
                <a:gd name="T51" fmla="*/ 362 h 948"/>
                <a:gd name="T52" fmla="*/ 188 w 698"/>
                <a:gd name="T53" fmla="*/ 386 h 948"/>
                <a:gd name="T54" fmla="*/ 145 w 698"/>
                <a:gd name="T55" fmla="*/ 415 h 948"/>
                <a:gd name="T56" fmla="*/ 82 w 698"/>
                <a:gd name="T57" fmla="*/ 418 h 948"/>
                <a:gd name="T58" fmla="*/ 48 w 698"/>
                <a:gd name="T59" fmla="*/ 447 h 948"/>
                <a:gd name="T60" fmla="*/ 25 w 698"/>
                <a:gd name="T61" fmla="*/ 501 h 948"/>
                <a:gd name="T62" fmla="*/ 16 w 698"/>
                <a:gd name="T63" fmla="*/ 571 h 948"/>
                <a:gd name="T64" fmla="*/ 78 w 698"/>
                <a:gd name="T65" fmla="*/ 576 h 948"/>
                <a:gd name="T66" fmla="*/ 108 w 698"/>
                <a:gd name="T67" fmla="*/ 599 h 948"/>
                <a:gd name="T68" fmla="*/ 189 w 698"/>
                <a:gd name="T69" fmla="*/ 641 h 948"/>
                <a:gd name="T70" fmla="*/ 212 w 698"/>
                <a:gd name="T71" fmla="*/ 670 h 948"/>
                <a:gd name="T72" fmla="*/ 214 w 698"/>
                <a:gd name="T73" fmla="*/ 716 h 948"/>
                <a:gd name="T74" fmla="*/ 227 w 698"/>
                <a:gd name="T75" fmla="*/ 734 h 948"/>
                <a:gd name="T76" fmla="*/ 272 w 698"/>
                <a:gd name="T77" fmla="*/ 762 h 948"/>
                <a:gd name="T78" fmla="*/ 373 w 698"/>
                <a:gd name="T79" fmla="*/ 827 h 948"/>
                <a:gd name="T80" fmla="*/ 396 w 698"/>
                <a:gd name="T81" fmla="*/ 863 h 948"/>
                <a:gd name="T82" fmla="*/ 504 w 698"/>
                <a:gd name="T83" fmla="*/ 866 h 948"/>
                <a:gd name="T84" fmla="*/ 534 w 698"/>
                <a:gd name="T85" fmla="*/ 893 h 948"/>
                <a:gd name="T86" fmla="*/ 566 w 698"/>
                <a:gd name="T87" fmla="*/ 893 h 948"/>
                <a:gd name="T88" fmla="*/ 599 w 698"/>
                <a:gd name="T89" fmla="*/ 927 h 948"/>
                <a:gd name="T90" fmla="*/ 665 w 698"/>
                <a:gd name="T91" fmla="*/ 893 h 948"/>
                <a:gd name="T92" fmla="*/ 668 w 698"/>
                <a:gd name="T93" fmla="*/ 856 h 948"/>
                <a:gd name="T94" fmla="*/ 659 w 698"/>
                <a:gd name="T95" fmla="*/ 758 h 948"/>
                <a:gd name="T96" fmla="*/ 667 w 698"/>
                <a:gd name="T97" fmla="*/ 709 h 948"/>
                <a:gd name="T98" fmla="*/ 644 w 698"/>
                <a:gd name="T99" fmla="*/ 677 h 948"/>
                <a:gd name="T100" fmla="*/ 622 w 698"/>
                <a:gd name="T101" fmla="*/ 576 h 948"/>
                <a:gd name="T102" fmla="*/ 624 w 698"/>
                <a:gd name="T103" fmla="*/ 516 h 948"/>
                <a:gd name="T104" fmla="*/ 659 w 698"/>
                <a:gd name="T105" fmla="*/ 503 h 948"/>
                <a:gd name="T106" fmla="*/ 629 w 698"/>
                <a:gd name="T107" fmla="*/ 409 h 948"/>
                <a:gd name="T108" fmla="*/ 594 w 698"/>
                <a:gd name="T109" fmla="*/ 363 h 948"/>
                <a:gd name="T110" fmla="*/ 601 w 698"/>
                <a:gd name="T111" fmla="*/ 335 h 948"/>
                <a:gd name="T112" fmla="*/ 654 w 698"/>
                <a:gd name="T113" fmla="*/ 310 h 948"/>
                <a:gd name="T114" fmla="*/ 637 w 698"/>
                <a:gd name="T115" fmla="*/ 243 h 948"/>
                <a:gd name="T116" fmla="*/ 642 w 698"/>
                <a:gd name="T117" fmla="*/ 211 h 948"/>
                <a:gd name="T118" fmla="*/ 645 w 698"/>
                <a:gd name="T119" fmla="*/ 163 h 948"/>
                <a:gd name="T120" fmla="*/ 645 w 698"/>
                <a:gd name="T121" fmla="*/ 158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8" h="948">
                  <a:moveTo>
                    <a:pt x="645" y="158"/>
                  </a:moveTo>
                  <a:lnTo>
                    <a:pt x="626" y="160"/>
                  </a:lnTo>
                  <a:lnTo>
                    <a:pt x="617" y="193"/>
                  </a:lnTo>
                  <a:lnTo>
                    <a:pt x="587" y="165"/>
                  </a:lnTo>
                  <a:lnTo>
                    <a:pt x="578" y="193"/>
                  </a:lnTo>
                  <a:lnTo>
                    <a:pt x="610" y="229"/>
                  </a:lnTo>
                  <a:lnTo>
                    <a:pt x="612" y="259"/>
                  </a:lnTo>
                  <a:lnTo>
                    <a:pt x="553" y="207"/>
                  </a:lnTo>
                  <a:lnTo>
                    <a:pt x="552" y="174"/>
                  </a:lnTo>
                  <a:lnTo>
                    <a:pt x="576" y="144"/>
                  </a:lnTo>
                  <a:lnTo>
                    <a:pt x="580" y="94"/>
                  </a:lnTo>
                  <a:lnTo>
                    <a:pt x="569" y="99"/>
                  </a:lnTo>
                  <a:lnTo>
                    <a:pt x="559" y="131"/>
                  </a:lnTo>
                  <a:lnTo>
                    <a:pt x="539" y="149"/>
                  </a:lnTo>
                  <a:lnTo>
                    <a:pt x="520" y="154"/>
                  </a:lnTo>
                  <a:lnTo>
                    <a:pt x="502" y="183"/>
                  </a:lnTo>
                  <a:lnTo>
                    <a:pt x="502" y="255"/>
                  </a:lnTo>
                  <a:lnTo>
                    <a:pt x="458" y="326"/>
                  </a:lnTo>
                  <a:lnTo>
                    <a:pt x="460" y="370"/>
                  </a:lnTo>
                  <a:lnTo>
                    <a:pt x="506" y="370"/>
                  </a:lnTo>
                  <a:lnTo>
                    <a:pt x="545" y="415"/>
                  </a:lnTo>
                  <a:lnTo>
                    <a:pt x="545" y="459"/>
                  </a:lnTo>
                  <a:lnTo>
                    <a:pt x="518" y="491"/>
                  </a:lnTo>
                  <a:lnTo>
                    <a:pt x="525" y="505"/>
                  </a:lnTo>
                  <a:lnTo>
                    <a:pt x="546" y="517"/>
                  </a:lnTo>
                  <a:lnTo>
                    <a:pt x="506" y="526"/>
                  </a:lnTo>
                  <a:lnTo>
                    <a:pt x="495" y="486"/>
                  </a:lnTo>
                  <a:lnTo>
                    <a:pt x="525" y="434"/>
                  </a:lnTo>
                  <a:lnTo>
                    <a:pt x="511" y="395"/>
                  </a:lnTo>
                  <a:lnTo>
                    <a:pt x="467" y="388"/>
                  </a:lnTo>
                  <a:lnTo>
                    <a:pt x="442" y="413"/>
                  </a:lnTo>
                  <a:lnTo>
                    <a:pt x="439" y="466"/>
                  </a:lnTo>
                  <a:lnTo>
                    <a:pt x="398" y="509"/>
                  </a:lnTo>
                  <a:lnTo>
                    <a:pt x="359" y="523"/>
                  </a:lnTo>
                  <a:lnTo>
                    <a:pt x="334" y="551"/>
                  </a:lnTo>
                  <a:lnTo>
                    <a:pt x="248" y="498"/>
                  </a:lnTo>
                  <a:lnTo>
                    <a:pt x="248" y="471"/>
                  </a:lnTo>
                  <a:lnTo>
                    <a:pt x="304" y="498"/>
                  </a:lnTo>
                  <a:lnTo>
                    <a:pt x="336" y="486"/>
                  </a:lnTo>
                  <a:lnTo>
                    <a:pt x="384" y="455"/>
                  </a:lnTo>
                  <a:lnTo>
                    <a:pt x="417" y="388"/>
                  </a:lnTo>
                  <a:lnTo>
                    <a:pt x="412" y="353"/>
                  </a:lnTo>
                  <a:lnTo>
                    <a:pt x="469" y="218"/>
                  </a:lnTo>
                  <a:lnTo>
                    <a:pt x="476" y="195"/>
                  </a:lnTo>
                  <a:lnTo>
                    <a:pt x="469" y="165"/>
                  </a:lnTo>
                  <a:lnTo>
                    <a:pt x="506" y="129"/>
                  </a:lnTo>
                  <a:lnTo>
                    <a:pt x="513" y="80"/>
                  </a:lnTo>
                  <a:lnTo>
                    <a:pt x="485" y="43"/>
                  </a:lnTo>
                  <a:lnTo>
                    <a:pt x="513" y="39"/>
                  </a:lnTo>
                  <a:lnTo>
                    <a:pt x="509" y="2"/>
                  </a:lnTo>
                  <a:lnTo>
                    <a:pt x="479" y="0"/>
                  </a:lnTo>
                  <a:lnTo>
                    <a:pt x="477" y="27"/>
                  </a:lnTo>
                  <a:lnTo>
                    <a:pt x="485" y="43"/>
                  </a:lnTo>
                  <a:lnTo>
                    <a:pt x="465" y="36"/>
                  </a:lnTo>
                  <a:lnTo>
                    <a:pt x="439" y="57"/>
                  </a:lnTo>
                  <a:lnTo>
                    <a:pt x="405" y="99"/>
                  </a:lnTo>
                  <a:lnTo>
                    <a:pt x="378" y="124"/>
                  </a:lnTo>
                  <a:lnTo>
                    <a:pt x="340" y="133"/>
                  </a:lnTo>
                  <a:lnTo>
                    <a:pt x="320" y="152"/>
                  </a:lnTo>
                  <a:lnTo>
                    <a:pt x="340" y="179"/>
                  </a:lnTo>
                  <a:lnTo>
                    <a:pt x="318" y="220"/>
                  </a:lnTo>
                  <a:lnTo>
                    <a:pt x="288" y="229"/>
                  </a:lnTo>
                  <a:lnTo>
                    <a:pt x="287" y="243"/>
                  </a:lnTo>
                  <a:lnTo>
                    <a:pt x="313" y="269"/>
                  </a:lnTo>
                  <a:lnTo>
                    <a:pt x="304" y="296"/>
                  </a:lnTo>
                  <a:lnTo>
                    <a:pt x="310" y="312"/>
                  </a:lnTo>
                  <a:lnTo>
                    <a:pt x="318" y="328"/>
                  </a:lnTo>
                  <a:lnTo>
                    <a:pt x="285" y="358"/>
                  </a:lnTo>
                  <a:lnTo>
                    <a:pt x="274" y="340"/>
                  </a:lnTo>
                  <a:lnTo>
                    <a:pt x="264" y="301"/>
                  </a:lnTo>
                  <a:lnTo>
                    <a:pt x="228" y="243"/>
                  </a:lnTo>
                  <a:lnTo>
                    <a:pt x="207" y="261"/>
                  </a:lnTo>
                  <a:lnTo>
                    <a:pt x="219" y="282"/>
                  </a:lnTo>
                  <a:lnTo>
                    <a:pt x="221" y="284"/>
                  </a:lnTo>
                  <a:lnTo>
                    <a:pt x="219" y="284"/>
                  </a:lnTo>
                  <a:lnTo>
                    <a:pt x="195" y="330"/>
                  </a:lnTo>
                  <a:lnTo>
                    <a:pt x="205" y="362"/>
                  </a:lnTo>
                  <a:lnTo>
                    <a:pt x="205" y="362"/>
                  </a:lnTo>
                  <a:lnTo>
                    <a:pt x="204" y="363"/>
                  </a:lnTo>
                  <a:lnTo>
                    <a:pt x="189" y="386"/>
                  </a:lnTo>
                  <a:lnTo>
                    <a:pt x="188" y="386"/>
                  </a:lnTo>
                  <a:lnTo>
                    <a:pt x="188" y="388"/>
                  </a:lnTo>
                  <a:lnTo>
                    <a:pt x="163" y="395"/>
                  </a:lnTo>
                  <a:lnTo>
                    <a:pt x="145" y="415"/>
                  </a:lnTo>
                  <a:lnTo>
                    <a:pt x="145" y="416"/>
                  </a:lnTo>
                  <a:lnTo>
                    <a:pt x="145" y="416"/>
                  </a:lnTo>
                  <a:lnTo>
                    <a:pt x="82" y="418"/>
                  </a:lnTo>
                  <a:lnTo>
                    <a:pt x="48" y="445"/>
                  </a:lnTo>
                  <a:lnTo>
                    <a:pt x="48" y="447"/>
                  </a:lnTo>
                  <a:lnTo>
                    <a:pt x="48" y="447"/>
                  </a:lnTo>
                  <a:lnTo>
                    <a:pt x="27" y="447"/>
                  </a:lnTo>
                  <a:lnTo>
                    <a:pt x="25" y="500"/>
                  </a:lnTo>
                  <a:lnTo>
                    <a:pt x="25" y="501"/>
                  </a:lnTo>
                  <a:lnTo>
                    <a:pt x="25" y="501"/>
                  </a:lnTo>
                  <a:lnTo>
                    <a:pt x="0" y="537"/>
                  </a:lnTo>
                  <a:lnTo>
                    <a:pt x="16" y="571"/>
                  </a:lnTo>
                  <a:lnTo>
                    <a:pt x="76" y="576"/>
                  </a:lnTo>
                  <a:lnTo>
                    <a:pt x="78" y="576"/>
                  </a:lnTo>
                  <a:lnTo>
                    <a:pt x="78" y="576"/>
                  </a:lnTo>
                  <a:lnTo>
                    <a:pt x="106" y="599"/>
                  </a:lnTo>
                  <a:lnTo>
                    <a:pt x="108" y="599"/>
                  </a:lnTo>
                  <a:lnTo>
                    <a:pt x="108" y="599"/>
                  </a:lnTo>
                  <a:lnTo>
                    <a:pt x="108" y="629"/>
                  </a:lnTo>
                  <a:lnTo>
                    <a:pt x="119" y="638"/>
                  </a:lnTo>
                  <a:lnTo>
                    <a:pt x="189" y="641"/>
                  </a:lnTo>
                  <a:lnTo>
                    <a:pt x="189" y="641"/>
                  </a:lnTo>
                  <a:lnTo>
                    <a:pt x="191" y="643"/>
                  </a:lnTo>
                  <a:lnTo>
                    <a:pt x="212" y="670"/>
                  </a:lnTo>
                  <a:lnTo>
                    <a:pt x="212" y="672"/>
                  </a:lnTo>
                  <a:lnTo>
                    <a:pt x="212" y="672"/>
                  </a:lnTo>
                  <a:lnTo>
                    <a:pt x="214" y="716"/>
                  </a:lnTo>
                  <a:lnTo>
                    <a:pt x="227" y="732"/>
                  </a:lnTo>
                  <a:lnTo>
                    <a:pt x="227" y="732"/>
                  </a:lnTo>
                  <a:lnTo>
                    <a:pt x="227" y="734"/>
                  </a:lnTo>
                  <a:lnTo>
                    <a:pt x="227" y="762"/>
                  </a:lnTo>
                  <a:lnTo>
                    <a:pt x="272" y="762"/>
                  </a:lnTo>
                  <a:lnTo>
                    <a:pt x="272" y="762"/>
                  </a:lnTo>
                  <a:lnTo>
                    <a:pt x="272" y="762"/>
                  </a:lnTo>
                  <a:lnTo>
                    <a:pt x="315" y="801"/>
                  </a:lnTo>
                  <a:lnTo>
                    <a:pt x="373" y="827"/>
                  </a:lnTo>
                  <a:lnTo>
                    <a:pt x="373" y="827"/>
                  </a:lnTo>
                  <a:lnTo>
                    <a:pt x="375" y="827"/>
                  </a:lnTo>
                  <a:lnTo>
                    <a:pt x="396" y="863"/>
                  </a:lnTo>
                  <a:lnTo>
                    <a:pt x="433" y="886"/>
                  </a:lnTo>
                  <a:lnTo>
                    <a:pt x="472" y="890"/>
                  </a:lnTo>
                  <a:lnTo>
                    <a:pt x="504" y="866"/>
                  </a:lnTo>
                  <a:lnTo>
                    <a:pt x="504" y="866"/>
                  </a:lnTo>
                  <a:lnTo>
                    <a:pt x="506" y="866"/>
                  </a:lnTo>
                  <a:lnTo>
                    <a:pt x="534" y="893"/>
                  </a:lnTo>
                  <a:lnTo>
                    <a:pt x="564" y="893"/>
                  </a:lnTo>
                  <a:lnTo>
                    <a:pt x="566" y="893"/>
                  </a:lnTo>
                  <a:lnTo>
                    <a:pt x="566" y="893"/>
                  </a:lnTo>
                  <a:lnTo>
                    <a:pt x="587" y="925"/>
                  </a:lnTo>
                  <a:lnTo>
                    <a:pt x="599" y="927"/>
                  </a:lnTo>
                  <a:lnTo>
                    <a:pt x="599" y="927"/>
                  </a:lnTo>
                  <a:lnTo>
                    <a:pt x="599" y="927"/>
                  </a:lnTo>
                  <a:lnTo>
                    <a:pt x="621" y="948"/>
                  </a:lnTo>
                  <a:lnTo>
                    <a:pt x="665" y="893"/>
                  </a:lnTo>
                  <a:lnTo>
                    <a:pt x="668" y="856"/>
                  </a:lnTo>
                  <a:lnTo>
                    <a:pt x="668" y="856"/>
                  </a:lnTo>
                  <a:lnTo>
                    <a:pt x="668" y="856"/>
                  </a:lnTo>
                  <a:lnTo>
                    <a:pt x="698" y="815"/>
                  </a:lnTo>
                  <a:lnTo>
                    <a:pt x="691" y="783"/>
                  </a:lnTo>
                  <a:lnTo>
                    <a:pt x="659" y="758"/>
                  </a:lnTo>
                  <a:lnTo>
                    <a:pt x="658" y="757"/>
                  </a:lnTo>
                  <a:lnTo>
                    <a:pt x="658" y="757"/>
                  </a:lnTo>
                  <a:lnTo>
                    <a:pt x="667" y="709"/>
                  </a:lnTo>
                  <a:lnTo>
                    <a:pt x="645" y="679"/>
                  </a:lnTo>
                  <a:lnTo>
                    <a:pt x="644" y="679"/>
                  </a:lnTo>
                  <a:lnTo>
                    <a:pt x="644" y="677"/>
                  </a:lnTo>
                  <a:lnTo>
                    <a:pt x="651" y="611"/>
                  </a:lnTo>
                  <a:lnTo>
                    <a:pt x="624" y="576"/>
                  </a:lnTo>
                  <a:lnTo>
                    <a:pt x="622" y="576"/>
                  </a:lnTo>
                  <a:lnTo>
                    <a:pt x="622" y="574"/>
                  </a:lnTo>
                  <a:lnTo>
                    <a:pt x="635" y="540"/>
                  </a:lnTo>
                  <a:lnTo>
                    <a:pt x="624" y="516"/>
                  </a:lnTo>
                  <a:lnTo>
                    <a:pt x="622" y="514"/>
                  </a:lnTo>
                  <a:lnTo>
                    <a:pt x="624" y="512"/>
                  </a:lnTo>
                  <a:lnTo>
                    <a:pt x="659" y="503"/>
                  </a:lnTo>
                  <a:lnTo>
                    <a:pt x="675" y="464"/>
                  </a:lnTo>
                  <a:lnTo>
                    <a:pt x="667" y="420"/>
                  </a:lnTo>
                  <a:lnTo>
                    <a:pt x="629" y="409"/>
                  </a:lnTo>
                  <a:lnTo>
                    <a:pt x="629" y="409"/>
                  </a:lnTo>
                  <a:lnTo>
                    <a:pt x="629" y="409"/>
                  </a:lnTo>
                  <a:lnTo>
                    <a:pt x="594" y="363"/>
                  </a:lnTo>
                  <a:lnTo>
                    <a:pt x="594" y="363"/>
                  </a:lnTo>
                  <a:lnTo>
                    <a:pt x="594" y="363"/>
                  </a:lnTo>
                  <a:lnTo>
                    <a:pt x="601" y="335"/>
                  </a:lnTo>
                  <a:lnTo>
                    <a:pt x="601" y="335"/>
                  </a:lnTo>
                  <a:lnTo>
                    <a:pt x="603" y="333"/>
                  </a:lnTo>
                  <a:lnTo>
                    <a:pt x="654" y="310"/>
                  </a:lnTo>
                  <a:lnTo>
                    <a:pt x="659" y="291"/>
                  </a:lnTo>
                  <a:lnTo>
                    <a:pt x="637" y="245"/>
                  </a:lnTo>
                  <a:lnTo>
                    <a:pt x="637" y="243"/>
                  </a:lnTo>
                  <a:lnTo>
                    <a:pt x="637" y="243"/>
                  </a:lnTo>
                  <a:lnTo>
                    <a:pt x="642" y="213"/>
                  </a:lnTo>
                  <a:lnTo>
                    <a:pt x="642" y="211"/>
                  </a:lnTo>
                  <a:lnTo>
                    <a:pt x="644" y="211"/>
                  </a:lnTo>
                  <a:lnTo>
                    <a:pt x="667" y="207"/>
                  </a:lnTo>
                  <a:lnTo>
                    <a:pt x="645" y="163"/>
                  </a:lnTo>
                  <a:lnTo>
                    <a:pt x="645" y="163"/>
                  </a:lnTo>
                  <a:lnTo>
                    <a:pt x="645" y="163"/>
                  </a:lnTo>
                  <a:lnTo>
                    <a:pt x="645" y="158"/>
                  </a:lnTo>
                  <a:lnTo>
                    <a:pt x="645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0" name="Freeform 72">
              <a:extLst>
                <a:ext uri="{FF2B5EF4-FFF2-40B4-BE49-F238E27FC236}">
                  <a16:creationId xmlns:a16="http://schemas.microsoft.com/office/drawing/2014/main" xmlns="" id="{3D39C679-DCE0-4AD5-BED4-F81F8BCB2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4035426"/>
              <a:ext cx="681038" cy="542925"/>
            </a:xfrm>
            <a:custGeom>
              <a:avLst/>
              <a:gdLst>
                <a:gd name="T0" fmla="*/ 118 w 429"/>
                <a:gd name="T1" fmla="*/ 303 h 342"/>
                <a:gd name="T2" fmla="*/ 157 w 429"/>
                <a:gd name="T3" fmla="*/ 342 h 342"/>
                <a:gd name="T4" fmla="*/ 163 w 429"/>
                <a:gd name="T5" fmla="*/ 326 h 342"/>
                <a:gd name="T6" fmla="*/ 164 w 429"/>
                <a:gd name="T7" fmla="*/ 326 h 342"/>
                <a:gd name="T8" fmla="*/ 200 w 429"/>
                <a:gd name="T9" fmla="*/ 274 h 342"/>
                <a:gd name="T10" fmla="*/ 200 w 429"/>
                <a:gd name="T11" fmla="*/ 274 h 342"/>
                <a:gd name="T12" fmla="*/ 217 w 429"/>
                <a:gd name="T13" fmla="*/ 253 h 342"/>
                <a:gd name="T14" fmla="*/ 242 w 429"/>
                <a:gd name="T15" fmla="*/ 259 h 342"/>
                <a:gd name="T16" fmla="*/ 251 w 429"/>
                <a:gd name="T17" fmla="*/ 232 h 342"/>
                <a:gd name="T18" fmla="*/ 226 w 429"/>
                <a:gd name="T19" fmla="*/ 207 h 342"/>
                <a:gd name="T20" fmla="*/ 224 w 429"/>
                <a:gd name="T21" fmla="*/ 207 h 342"/>
                <a:gd name="T22" fmla="*/ 221 w 429"/>
                <a:gd name="T23" fmla="*/ 195 h 342"/>
                <a:gd name="T24" fmla="*/ 231 w 429"/>
                <a:gd name="T25" fmla="*/ 184 h 342"/>
                <a:gd name="T26" fmla="*/ 235 w 429"/>
                <a:gd name="T27" fmla="*/ 154 h 342"/>
                <a:gd name="T28" fmla="*/ 267 w 429"/>
                <a:gd name="T29" fmla="*/ 122 h 342"/>
                <a:gd name="T30" fmla="*/ 270 w 429"/>
                <a:gd name="T31" fmla="*/ 122 h 342"/>
                <a:gd name="T32" fmla="*/ 290 w 429"/>
                <a:gd name="T33" fmla="*/ 142 h 342"/>
                <a:gd name="T34" fmla="*/ 279 w 429"/>
                <a:gd name="T35" fmla="*/ 158 h 342"/>
                <a:gd name="T36" fmla="*/ 292 w 429"/>
                <a:gd name="T37" fmla="*/ 159 h 342"/>
                <a:gd name="T38" fmla="*/ 325 w 429"/>
                <a:gd name="T39" fmla="*/ 182 h 342"/>
                <a:gd name="T40" fmla="*/ 350 w 429"/>
                <a:gd name="T41" fmla="*/ 179 h 342"/>
                <a:gd name="T42" fmla="*/ 375 w 429"/>
                <a:gd name="T43" fmla="*/ 193 h 342"/>
                <a:gd name="T44" fmla="*/ 429 w 429"/>
                <a:gd name="T45" fmla="*/ 172 h 342"/>
                <a:gd name="T46" fmla="*/ 373 w 429"/>
                <a:gd name="T47" fmla="*/ 131 h 342"/>
                <a:gd name="T48" fmla="*/ 346 w 429"/>
                <a:gd name="T49" fmla="*/ 78 h 342"/>
                <a:gd name="T50" fmla="*/ 325 w 429"/>
                <a:gd name="T51" fmla="*/ 32 h 342"/>
                <a:gd name="T52" fmla="*/ 311 w 429"/>
                <a:gd name="T53" fmla="*/ 28 h 342"/>
                <a:gd name="T54" fmla="*/ 277 w 429"/>
                <a:gd name="T55" fmla="*/ 16 h 342"/>
                <a:gd name="T56" fmla="*/ 277 w 429"/>
                <a:gd name="T57" fmla="*/ 14 h 342"/>
                <a:gd name="T58" fmla="*/ 256 w 429"/>
                <a:gd name="T59" fmla="*/ 12 h 342"/>
                <a:gd name="T60" fmla="*/ 254 w 429"/>
                <a:gd name="T61" fmla="*/ 14 h 342"/>
                <a:gd name="T62" fmla="*/ 223 w 429"/>
                <a:gd name="T63" fmla="*/ 19 h 342"/>
                <a:gd name="T64" fmla="*/ 221 w 429"/>
                <a:gd name="T65" fmla="*/ 19 h 342"/>
                <a:gd name="T66" fmla="*/ 205 w 429"/>
                <a:gd name="T67" fmla="*/ 28 h 342"/>
                <a:gd name="T68" fmla="*/ 191 w 429"/>
                <a:gd name="T69" fmla="*/ 26 h 342"/>
                <a:gd name="T70" fmla="*/ 184 w 429"/>
                <a:gd name="T71" fmla="*/ 33 h 342"/>
                <a:gd name="T72" fmla="*/ 166 w 429"/>
                <a:gd name="T73" fmla="*/ 33 h 342"/>
                <a:gd name="T74" fmla="*/ 166 w 429"/>
                <a:gd name="T75" fmla="*/ 32 h 342"/>
                <a:gd name="T76" fmla="*/ 136 w 429"/>
                <a:gd name="T77" fmla="*/ 41 h 342"/>
                <a:gd name="T78" fmla="*/ 134 w 429"/>
                <a:gd name="T79" fmla="*/ 41 h 342"/>
                <a:gd name="T80" fmla="*/ 87 w 429"/>
                <a:gd name="T81" fmla="*/ 80 h 342"/>
                <a:gd name="T82" fmla="*/ 85 w 429"/>
                <a:gd name="T83" fmla="*/ 81 h 342"/>
                <a:gd name="T84" fmla="*/ 19 w 429"/>
                <a:gd name="T85" fmla="*/ 110 h 342"/>
                <a:gd name="T86" fmla="*/ 19 w 429"/>
                <a:gd name="T87" fmla="*/ 140 h 342"/>
                <a:gd name="T88" fmla="*/ 5 w 429"/>
                <a:gd name="T89" fmla="*/ 143 h 342"/>
                <a:gd name="T90" fmla="*/ 12 w 429"/>
                <a:gd name="T91" fmla="*/ 195 h 342"/>
                <a:gd name="T92" fmla="*/ 12 w 429"/>
                <a:gd name="T93" fmla="*/ 195 h 342"/>
                <a:gd name="T94" fmla="*/ 39 w 429"/>
                <a:gd name="T95" fmla="*/ 220 h 342"/>
                <a:gd name="T96" fmla="*/ 39 w 429"/>
                <a:gd name="T97" fmla="*/ 220 h 342"/>
                <a:gd name="T98" fmla="*/ 60 w 429"/>
                <a:gd name="T99" fmla="*/ 239 h 342"/>
                <a:gd name="T100" fmla="*/ 60 w 429"/>
                <a:gd name="T101" fmla="*/ 259 h 342"/>
                <a:gd name="T102" fmla="*/ 92 w 429"/>
                <a:gd name="T103" fmla="*/ 285 h 342"/>
                <a:gd name="T104" fmla="*/ 94 w 429"/>
                <a:gd name="T105" fmla="*/ 303 h 342"/>
                <a:gd name="T106" fmla="*/ 94 w 429"/>
                <a:gd name="T107" fmla="*/ 303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9" h="342">
                  <a:moveTo>
                    <a:pt x="94" y="303"/>
                  </a:moveTo>
                  <a:lnTo>
                    <a:pt x="118" y="303"/>
                  </a:lnTo>
                  <a:lnTo>
                    <a:pt x="140" y="338"/>
                  </a:lnTo>
                  <a:lnTo>
                    <a:pt x="157" y="342"/>
                  </a:lnTo>
                  <a:lnTo>
                    <a:pt x="157" y="340"/>
                  </a:lnTo>
                  <a:lnTo>
                    <a:pt x="163" y="326"/>
                  </a:lnTo>
                  <a:lnTo>
                    <a:pt x="164" y="326"/>
                  </a:lnTo>
                  <a:lnTo>
                    <a:pt x="164" y="326"/>
                  </a:lnTo>
                  <a:lnTo>
                    <a:pt x="194" y="297"/>
                  </a:lnTo>
                  <a:lnTo>
                    <a:pt x="200" y="274"/>
                  </a:lnTo>
                  <a:lnTo>
                    <a:pt x="200" y="274"/>
                  </a:lnTo>
                  <a:lnTo>
                    <a:pt x="200" y="274"/>
                  </a:lnTo>
                  <a:lnTo>
                    <a:pt x="217" y="253"/>
                  </a:lnTo>
                  <a:lnTo>
                    <a:pt x="217" y="253"/>
                  </a:lnTo>
                  <a:lnTo>
                    <a:pt x="219" y="253"/>
                  </a:lnTo>
                  <a:lnTo>
                    <a:pt x="242" y="259"/>
                  </a:lnTo>
                  <a:lnTo>
                    <a:pt x="247" y="248"/>
                  </a:lnTo>
                  <a:lnTo>
                    <a:pt x="251" y="232"/>
                  </a:lnTo>
                  <a:lnTo>
                    <a:pt x="246" y="216"/>
                  </a:lnTo>
                  <a:lnTo>
                    <a:pt x="226" y="207"/>
                  </a:lnTo>
                  <a:lnTo>
                    <a:pt x="224" y="207"/>
                  </a:lnTo>
                  <a:lnTo>
                    <a:pt x="224" y="207"/>
                  </a:lnTo>
                  <a:lnTo>
                    <a:pt x="223" y="196"/>
                  </a:lnTo>
                  <a:lnTo>
                    <a:pt x="221" y="195"/>
                  </a:lnTo>
                  <a:lnTo>
                    <a:pt x="223" y="195"/>
                  </a:lnTo>
                  <a:lnTo>
                    <a:pt x="231" y="184"/>
                  </a:lnTo>
                  <a:lnTo>
                    <a:pt x="235" y="156"/>
                  </a:lnTo>
                  <a:lnTo>
                    <a:pt x="235" y="154"/>
                  </a:lnTo>
                  <a:lnTo>
                    <a:pt x="235" y="154"/>
                  </a:lnTo>
                  <a:lnTo>
                    <a:pt x="267" y="122"/>
                  </a:lnTo>
                  <a:lnTo>
                    <a:pt x="269" y="120"/>
                  </a:lnTo>
                  <a:lnTo>
                    <a:pt x="270" y="122"/>
                  </a:lnTo>
                  <a:lnTo>
                    <a:pt x="288" y="140"/>
                  </a:lnTo>
                  <a:lnTo>
                    <a:pt x="290" y="142"/>
                  </a:lnTo>
                  <a:lnTo>
                    <a:pt x="288" y="143"/>
                  </a:lnTo>
                  <a:lnTo>
                    <a:pt x="279" y="158"/>
                  </a:lnTo>
                  <a:lnTo>
                    <a:pt x="292" y="159"/>
                  </a:lnTo>
                  <a:lnTo>
                    <a:pt x="292" y="159"/>
                  </a:lnTo>
                  <a:lnTo>
                    <a:pt x="292" y="159"/>
                  </a:lnTo>
                  <a:lnTo>
                    <a:pt x="325" y="182"/>
                  </a:lnTo>
                  <a:lnTo>
                    <a:pt x="350" y="179"/>
                  </a:lnTo>
                  <a:lnTo>
                    <a:pt x="350" y="179"/>
                  </a:lnTo>
                  <a:lnTo>
                    <a:pt x="352" y="179"/>
                  </a:lnTo>
                  <a:lnTo>
                    <a:pt x="375" y="193"/>
                  </a:lnTo>
                  <a:lnTo>
                    <a:pt x="398" y="193"/>
                  </a:lnTo>
                  <a:lnTo>
                    <a:pt x="429" y="172"/>
                  </a:lnTo>
                  <a:lnTo>
                    <a:pt x="373" y="131"/>
                  </a:lnTo>
                  <a:lnTo>
                    <a:pt x="373" y="131"/>
                  </a:lnTo>
                  <a:lnTo>
                    <a:pt x="373" y="129"/>
                  </a:lnTo>
                  <a:lnTo>
                    <a:pt x="346" y="78"/>
                  </a:lnTo>
                  <a:lnTo>
                    <a:pt x="346" y="76"/>
                  </a:lnTo>
                  <a:lnTo>
                    <a:pt x="325" y="32"/>
                  </a:lnTo>
                  <a:lnTo>
                    <a:pt x="311" y="28"/>
                  </a:lnTo>
                  <a:lnTo>
                    <a:pt x="311" y="28"/>
                  </a:lnTo>
                  <a:lnTo>
                    <a:pt x="311" y="28"/>
                  </a:lnTo>
                  <a:lnTo>
                    <a:pt x="277" y="16"/>
                  </a:lnTo>
                  <a:lnTo>
                    <a:pt x="277" y="16"/>
                  </a:lnTo>
                  <a:lnTo>
                    <a:pt x="277" y="14"/>
                  </a:lnTo>
                  <a:lnTo>
                    <a:pt x="261" y="0"/>
                  </a:lnTo>
                  <a:lnTo>
                    <a:pt x="256" y="12"/>
                  </a:lnTo>
                  <a:lnTo>
                    <a:pt x="256" y="14"/>
                  </a:lnTo>
                  <a:lnTo>
                    <a:pt x="254" y="14"/>
                  </a:lnTo>
                  <a:lnTo>
                    <a:pt x="228" y="12"/>
                  </a:lnTo>
                  <a:lnTo>
                    <a:pt x="223" y="19"/>
                  </a:lnTo>
                  <a:lnTo>
                    <a:pt x="223" y="19"/>
                  </a:lnTo>
                  <a:lnTo>
                    <a:pt x="221" y="19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3" y="28"/>
                  </a:lnTo>
                  <a:lnTo>
                    <a:pt x="191" y="26"/>
                  </a:lnTo>
                  <a:lnTo>
                    <a:pt x="184" y="32"/>
                  </a:lnTo>
                  <a:lnTo>
                    <a:pt x="184" y="33"/>
                  </a:lnTo>
                  <a:lnTo>
                    <a:pt x="182" y="33"/>
                  </a:lnTo>
                  <a:lnTo>
                    <a:pt x="166" y="33"/>
                  </a:lnTo>
                  <a:lnTo>
                    <a:pt x="166" y="33"/>
                  </a:lnTo>
                  <a:lnTo>
                    <a:pt x="166" y="32"/>
                  </a:lnTo>
                  <a:lnTo>
                    <a:pt x="145" y="23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34" y="41"/>
                  </a:lnTo>
                  <a:lnTo>
                    <a:pt x="106" y="48"/>
                  </a:lnTo>
                  <a:lnTo>
                    <a:pt x="87" y="80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33" y="80"/>
                  </a:lnTo>
                  <a:lnTo>
                    <a:pt x="19" y="110"/>
                  </a:lnTo>
                  <a:lnTo>
                    <a:pt x="19" y="138"/>
                  </a:lnTo>
                  <a:lnTo>
                    <a:pt x="19" y="140"/>
                  </a:lnTo>
                  <a:lnTo>
                    <a:pt x="18" y="140"/>
                  </a:lnTo>
                  <a:lnTo>
                    <a:pt x="5" y="143"/>
                  </a:lnTo>
                  <a:lnTo>
                    <a:pt x="0" y="166"/>
                  </a:lnTo>
                  <a:lnTo>
                    <a:pt x="12" y="195"/>
                  </a:lnTo>
                  <a:lnTo>
                    <a:pt x="12" y="195"/>
                  </a:lnTo>
                  <a:lnTo>
                    <a:pt x="12" y="195"/>
                  </a:lnTo>
                  <a:lnTo>
                    <a:pt x="16" y="212"/>
                  </a:lnTo>
                  <a:lnTo>
                    <a:pt x="39" y="220"/>
                  </a:lnTo>
                  <a:lnTo>
                    <a:pt x="39" y="220"/>
                  </a:lnTo>
                  <a:lnTo>
                    <a:pt x="39" y="220"/>
                  </a:lnTo>
                  <a:lnTo>
                    <a:pt x="60" y="239"/>
                  </a:lnTo>
                  <a:lnTo>
                    <a:pt x="60" y="239"/>
                  </a:lnTo>
                  <a:lnTo>
                    <a:pt x="60" y="239"/>
                  </a:lnTo>
                  <a:lnTo>
                    <a:pt x="60" y="259"/>
                  </a:lnTo>
                  <a:lnTo>
                    <a:pt x="90" y="285"/>
                  </a:lnTo>
                  <a:lnTo>
                    <a:pt x="92" y="285"/>
                  </a:lnTo>
                  <a:lnTo>
                    <a:pt x="92" y="285"/>
                  </a:lnTo>
                  <a:lnTo>
                    <a:pt x="94" y="303"/>
                  </a:lnTo>
                  <a:lnTo>
                    <a:pt x="94" y="303"/>
                  </a:lnTo>
                  <a:lnTo>
                    <a:pt x="94" y="303"/>
                  </a:lnTo>
                  <a:lnTo>
                    <a:pt x="94" y="30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1" name="Freeform 73">
              <a:extLst>
                <a:ext uri="{FF2B5EF4-FFF2-40B4-BE49-F238E27FC236}">
                  <a16:creationId xmlns:a16="http://schemas.microsoft.com/office/drawing/2014/main" xmlns="" id="{9CA03335-78E6-4DB3-807B-82B19B3F4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763" y="4210051"/>
              <a:ext cx="423863" cy="331788"/>
            </a:xfrm>
            <a:custGeom>
              <a:avLst/>
              <a:gdLst>
                <a:gd name="T0" fmla="*/ 23 w 267"/>
                <a:gd name="T1" fmla="*/ 161 h 209"/>
                <a:gd name="T2" fmla="*/ 76 w 267"/>
                <a:gd name="T3" fmla="*/ 173 h 209"/>
                <a:gd name="T4" fmla="*/ 104 w 267"/>
                <a:gd name="T5" fmla="*/ 191 h 209"/>
                <a:gd name="T6" fmla="*/ 122 w 267"/>
                <a:gd name="T7" fmla="*/ 179 h 209"/>
                <a:gd name="T8" fmla="*/ 149 w 267"/>
                <a:gd name="T9" fmla="*/ 191 h 209"/>
                <a:gd name="T10" fmla="*/ 235 w 267"/>
                <a:gd name="T11" fmla="*/ 209 h 209"/>
                <a:gd name="T12" fmla="*/ 267 w 267"/>
                <a:gd name="T13" fmla="*/ 195 h 209"/>
                <a:gd name="T14" fmla="*/ 267 w 267"/>
                <a:gd name="T15" fmla="*/ 193 h 209"/>
                <a:gd name="T16" fmla="*/ 265 w 267"/>
                <a:gd name="T17" fmla="*/ 177 h 209"/>
                <a:gd name="T18" fmla="*/ 235 w 267"/>
                <a:gd name="T19" fmla="*/ 150 h 209"/>
                <a:gd name="T20" fmla="*/ 233 w 267"/>
                <a:gd name="T21" fmla="*/ 150 h 209"/>
                <a:gd name="T22" fmla="*/ 233 w 267"/>
                <a:gd name="T23" fmla="*/ 149 h 209"/>
                <a:gd name="T24" fmla="*/ 233 w 267"/>
                <a:gd name="T25" fmla="*/ 131 h 209"/>
                <a:gd name="T26" fmla="*/ 214 w 267"/>
                <a:gd name="T27" fmla="*/ 113 h 209"/>
                <a:gd name="T28" fmla="*/ 191 w 267"/>
                <a:gd name="T29" fmla="*/ 106 h 209"/>
                <a:gd name="T30" fmla="*/ 191 w 267"/>
                <a:gd name="T31" fmla="*/ 106 h 209"/>
                <a:gd name="T32" fmla="*/ 191 w 267"/>
                <a:gd name="T33" fmla="*/ 104 h 209"/>
                <a:gd name="T34" fmla="*/ 186 w 267"/>
                <a:gd name="T35" fmla="*/ 86 h 209"/>
                <a:gd name="T36" fmla="*/ 173 w 267"/>
                <a:gd name="T37" fmla="*/ 58 h 209"/>
                <a:gd name="T38" fmla="*/ 173 w 267"/>
                <a:gd name="T39" fmla="*/ 58 h 209"/>
                <a:gd name="T40" fmla="*/ 173 w 267"/>
                <a:gd name="T41" fmla="*/ 56 h 209"/>
                <a:gd name="T42" fmla="*/ 179 w 267"/>
                <a:gd name="T43" fmla="*/ 33 h 209"/>
                <a:gd name="T44" fmla="*/ 154 w 267"/>
                <a:gd name="T45" fmla="*/ 21 h 209"/>
                <a:gd name="T46" fmla="*/ 134 w 267"/>
                <a:gd name="T47" fmla="*/ 32 h 209"/>
                <a:gd name="T48" fmla="*/ 134 w 267"/>
                <a:gd name="T49" fmla="*/ 32 h 209"/>
                <a:gd name="T50" fmla="*/ 133 w 267"/>
                <a:gd name="T51" fmla="*/ 30 h 209"/>
                <a:gd name="T52" fmla="*/ 119 w 267"/>
                <a:gd name="T53" fmla="*/ 10 h 209"/>
                <a:gd name="T54" fmla="*/ 87 w 267"/>
                <a:gd name="T55" fmla="*/ 0 h 209"/>
                <a:gd name="T56" fmla="*/ 50 w 267"/>
                <a:gd name="T57" fmla="*/ 10 h 209"/>
                <a:gd name="T58" fmla="*/ 51 w 267"/>
                <a:gd name="T59" fmla="*/ 21 h 209"/>
                <a:gd name="T60" fmla="*/ 51 w 267"/>
                <a:gd name="T61" fmla="*/ 21 h 209"/>
                <a:gd name="T62" fmla="*/ 51 w 267"/>
                <a:gd name="T63" fmla="*/ 21 h 209"/>
                <a:gd name="T64" fmla="*/ 51 w 267"/>
                <a:gd name="T65" fmla="*/ 55 h 209"/>
                <a:gd name="T66" fmla="*/ 51 w 267"/>
                <a:gd name="T67" fmla="*/ 55 h 209"/>
                <a:gd name="T68" fmla="*/ 50 w 267"/>
                <a:gd name="T69" fmla="*/ 56 h 209"/>
                <a:gd name="T70" fmla="*/ 2 w 267"/>
                <a:gd name="T71" fmla="*/ 94 h 209"/>
                <a:gd name="T72" fmla="*/ 0 w 267"/>
                <a:gd name="T73" fmla="*/ 111 h 209"/>
                <a:gd name="T74" fmla="*/ 37 w 267"/>
                <a:gd name="T75" fmla="*/ 133 h 209"/>
                <a:gd name="T76" fmla="*/ 39 w 267"/>
                <a:gd name="T77" fmla="*/ 134 h 209"/>
                <a:gd name="T78" fmla="*/ 37 w 267"/>
                <a:gd name="T79" fmla="*/ 136 h 209"/>
                <a:gd name="T80" fmla="*/ 23 w 267"/>
                <a:gd name="T81" fmla="*/ 161 h 209"/>
                <a:gd name="T82" fmla="*/ 23 w 267"/>
                <a:gd name="T83" fmla="*/ 16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7" h="209">
                  <a:moveTo>
                    <a:pt x="23" y="161"/>
                  </a:moveTo>
                  <a:lnTo>
                    <a:pt x="76" y="173"/>
                  </a:lnTo>
                  <a:lnTo>
                    <a:pt x="104" y="191"/>
                  </a:lnTo>
                  <a:lnTo>
                    <a:pt x="122" y="179"/>
                  </a:lnTo>
                  <a:lnTo>
                    <a:pt x="149" y="191"/>
                  </a:lnTo>
                  <a:lnTo>
                    <a:pt x="235" y="209"/>
                  </a:lnTo>
                  <a:lnTo>
                    <a:pt x="267" y="195"/>
                  </a:lnTo>
                  <a:lnTo>
                    <a:pt x="267" y="193"/>
                  </a:lnTo>
                  <a:lnTo>
                    <a:pt x="265" y="177"/>
                  </a:lnTo>
                  <a:lnTo>
                    <a:pt x="235" y="150"/>
                  </a:lnTo>
                  <a:lnTo>
                    <a:pt x="233" y="150"/>
                  </a:lnTo>
                  <a:lnTo>
                    <a:pt x="233" y="149"/>
                  </a:lnTo>
                  <a:lnTo>
                    <a:pt x="233" y="131"/>
                  </a:lnTo>
                  <a:lnTo>
                    <a:pt x="214" y="113"/>
                  </a:lnTo>
                  <a:lnTo>
                    <a:pt x="191" y="106"/>
                  </a:lnTo>
                  <a:lnTo>
                    <a:pt x="191" y="106"/>
                  </a:lnTo>
                  <a:lnTo>
                    <a:pt x="191" y="104"/>
                  </a:lnTo>
                  <a:lnTo>
                    <a:pt x="186" y="86"/>
                  </a:lnTo>
                  <a:lnTo>
                    <a:pt x="173" y="58"/>
                  </a:lnTo>
                  <a:lnTo>
                    <a:pt x="173" y="58"/>
                  </a:lnTo>
                  <a:lnTo>
                    <a:pt x="173" y="56"/>
                  </a:lnTo>
                  <a:lnTo>
                    <a:pt x="179" y="33"/>
                  </a:lnTo>
                  <a:lnTo>
                    <a:pt x="154" y="21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0"/>
                  </a:lnTo>
                  <a:lnTo>
                    <a:pt x="119" y="10"/>
                  </a:lnTo>
                  <a:lnTo>
                    <a:pt x="87" y="0"/>
                  </a:lnTo>
                  <a:lnTo>
                    <a:pt x="50" y="10"/>
                  </a:lnTo>
                  <a:lnTo>
                    <a:pt x="51" y="21"/>
                  </a:lnTo>
                  <a:lnTo>
                    <a:pt x="51" y="21"/>
                  </a:lnTo>
                  <a:lnTo>
                    <a:pt x="51" y="21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50" y="56"/>
                  </a:lnTo>
                  <a:lnTo>
                    <a:pt x="2" y="94"/>
                  </a:lnTo>
                  <a:lnTo>
                    <a:pt x="0" y="111"/>
                  </a:lnTo>
                  <a:lnTo>
                    <a:pt x="37" y="133"/>
                  </a:lnTo>
                  <a:lnTo>
                    <a:pt x="39" y="134"/>
                  </a:lnTo>
                  <a:lnTo>
                    <a:pt x="37" y="136"/>
                  </a:lnTo>
                  <a:lnTo>
                    <a:pt x="23" y="161"/>
                  </a:lnTo>
                  <a:lnTo>
                    <a:pt x="23" y="1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2" name="Freeform 74">
              <a:extLst>
                <a:ext uri="{FF2B5EF4-FFF2-40B4-BE49-F238E27FC236}">
                  <a16:creationId xmlns:a16="http://schemas.microsoft.com/office/drawing/2014/main" xmlns="" id="{EF579868-B815-43A5-BCF9-02AA52262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213" y="4116388"/>
              <a:ext cx="412750" cy="492125"/>
            </a:xfrm>
            <a:custGeom>
              <a:avLst/>
              <a:gdLst>
                <a:gd name="T0" fmla="*/ 43 w 260"/>
                <a:gd name="T1" fmla="*/ 298 h 310"/>
                <a:gd name="T2" fmla="*/ 80 w 260"/>
                <a:gd name="T3" fmla="*/ 270 h 310"/>
                <a:gd name="T4" fmla="*/ 113 w 260"/>
                <a:gd name="T5" fmla="*/ 261 h 310"/>
                <a:gd name="T6" fmla="*/ 149 w 260"/>
                <a:gd name="T7" fmla="*/ 266 h 310"/>
                <a:gd name="T8" fmla="*/ 126 w 260"/>
                <a:gd name="T9" fmla="*/ 215 h 310"/>
                <a:gd name="T10" fmla="*/ 157 w 260"/>
                <a:gd name="T11" fmla="*/ 190 h 310"/>
                <a:gd name="T12" fmla="*/ 232 w 260"/>
                <a:gd name="T13" fmla="*/ 220 h 310"/>
                <a:gd name="T14" fmla="*/ 232 w 260"/>
                <a:gd name="T15" fmla="*/ 220 h 310"/>
                <a:gd name="T16" fmla="*/ 246 w 260"/>
                <a:gd name="T17" fmla="*/ 195 h 310"/>
                <a:gd name="T18" fmla="*/ 209 w 260"/>
                <a:gd name="T19" fmla="*/ 172 h 310"/>
                <a:gd name="T20" fmla="*/ 210 w 260"/>
                <a:gd name="T21" fmla="*/ 151 h 310"/>
                <a:gd name="T22" fmla="*/ 210 w 260"/>
                <a:gd name="T23" fmla="*/ 149 h 310"/>
                <a:gd name="T24" fmla="*/ 260 w 260"/>
                <a:gd name="T25" fmla="*/ 80 h 310"/>
                <a:gd name="T26" fmla="*/ 242 w 260"/>
                <a:gd name="T27" fmla="*/ 45 h 310"/>
                <a:gd name="T28" fmla="*/ 235 w 260"/>
                <a:gd name="T29" fmla="*/ 50 h 310"/>
                <a:gd name="T30" fmla="*/ 221 w 260"/>
                <a:gd name="T31" fmla="*/ 46 h 310"/>
                <a:gd name="T32" fmla="*/ 221 w 260"/>
                <a:gd name="T33" fmla="*/ 46 h 310"/>
                <a:gd name="T34" fmla="*/ 159 w 260"/>
                <a:gd name="T35" fmla="*/ 4 h 310"/>
                <a:gd name="T36" fmla="*/ 157 w 260"/>
                <a:gd name="T37" fmla="*/ 21 h 310"/>
                <a:gd name="T38" fmla="*/ 145 w 260"/>
                <a:gd name="T39" fmla="*/ 43 h 310"/>
                <a:gd name="T40" fmla="*/ 157 w 260"/>
                <a:gd name="T41" fmla="*/ 68 h 310"/>
                <a:gd name="T42" fmla="*/ 157 w 260"/>
                <a:gd name="T43" fmla="*/ 69 h 310"/>
                <a:gd name="T44" fmla="*/ 152 w 260"/>
                <a:gd name="T45" fmla="*/ 82 h 310"/>
                <a:gd name="T46" fmla="*/ 141 w 260"/>
                <a:gd name="T47" fmla="*/ 89 h 310"/>
                <a:gd name="T48" fmla="*/ 140 w 260"/>
                <a:gd name="T49" fmla="*/ 89 h 310"/>
                <a:gd name="T50" fmla="*/ 115 w 260"/>
                <a:gd name="T51" fmla="*/ 66 h 310"/>
                <a:gd name="T52" fmla="*/ 92 w 260"/>
                <a:gd name="T53" fmla="*/ 69 h 310"/>
                <a:gd name="T54" fmla="*/ 90 w 260"/>
                <a:gd name="T55" fmla="*/ 69 h 310"/>
                <a:gd name="T56" fmla="*/ 78 w 260"/>
                <a:gd name="T57" fmla="*/ 60 h 310"/>
                <a:gd name="T58" fmla="*/ 78 w 260"/>
                <a:gd name="T59" fmla="*/ 37 h 310"/>
                <a:gd name="T60" fmla="*/ 57 w 260"/>
                <a:gd name="T61" fmla="*/ 23 h 310"/>
                <a:gd name="T62" fmla="*/ 28 w 260"/>
                <a:gd name="T63" fmla="*/ 53 h 310"/>
                <a:gd name="T64" fmla="*/ 51 w 260"/>
                <a:gd name="T65" fmla="*/ 91 h 310"/>
                <a:gd name="T66" fmla="*/ 111 w 260"/>
                <a:gd name="T67" fmla="*/ 101 h 310"/>
                <a:gd name="T68" fmla="*/ 119 w 260"/>
                <a:gd name="T69" fmla="*/ 96 h 310"/>
                <a:gd name="T70" fmla="*/ 120 w 260"/>
                <a:gd name="T71" fmla="*/ 98 h 310"/>
                <a:gd name="T72" fmla="*/ 136 w 260"/>
                <a:gd name="T73" fmla="*/ 114 h 310"/>
                <a:gd name="T74" fmla="*/ 124 w 260"/>
                <a:gd name="T75" fmla="*/ 122 h 310"/>
                <a:gd name="T76" fmla="*/ 124 w 260"/>
                <a:gd name="T77" fmla="*/ 122 h 310"/>
                <a:gd name="T78" fmla="*/ 103 w 260"/>
                <a:gd name="T79" fmla="*/ 147 h 310"/>
                <a:gd name="T80" fmla="*/ 103 w 260"/>
                <a:gd name="T81" fmla="*/ 149 h 310"/>
                <a:gd name="T82" fmla="*/ 92 w 260"/>
                <a:gd name="T83" fmla="*/ 149 h 310"/>
                <a:gd name="T84" fmla="*/ 78 w 260"/>
                <a:gd name="T85" fmla="*/ 140 h 310"/>
                <a:gd name="T86" fmla="*/ 30 w 260"/>
                <a:gd name="T87" fmla="*/ 188 h 310"/>
                <a:gd name="T88" fmla="*/ 27 w 260"/>
                <a:gd name="T89" fmla="*/ 208 h 310"/>
                <a:gd name="T90" fmla="*/ 4 w 260"/>
                <a:gd name="T91" fmla="*/ 213 h 310"/>
                <a:gd name="T92" fmla="*/ 2 w 260"/>
                <a:gd name="T93" fmla="*/ 229 h 310"/>
                <a:gd name="T94" fmla="*/ 35 w 260"/>
                <a:gd name="T95" fmla="*/ 254 h 310"/>
                <a:gd name="T96" fmla="*/ 37 w 260"/>
                <a:gd name="T97" fmla="*/ 255 h 310"/>
                <a:gd name="T98" fmla="*/ 44 w 260"/>
                <a:gd name="T99" fmla="*/ 273 h 310"/>
                <a:gd name="T100" fmla="*/ 41 w 260"/>
                <a:gd name="T101" fmla="*/ 284 h 310"/>
                <a:gd name="T102" fmla="*/ 41 w 260"/>
                <a:gd name="T103" fmla="*/ 285 h 310"/>
                <a:gd name="T104" fmla="*/ 32 w 260"/>
                <a:gd name="T105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0" h="310">
                  <a:moveTo>
                    <a:pt x="32" y="310"/>
                  </a:moveTo>
                  <a:lnTo>
                    <a:pt x="43" y="298"/>
                  </a:lnTo>
                  <a:lnTo>
                    <a:pt x="76" y="294"/>
                  </a:lnTo>
                  <a:lnTo>
                    <a:pt x="80" y="270"/>
                  </a:lnTo>
                  <a:lnTo>
                    <a:pt x="96" y="261"/>
                  </a:lnTo>
                  <a:lnTo>
                    <a:pt x="113" y="261"/>
                  </a:lnTo>
                  <a:lnTo>
                    <a:pt x="134" y="278"/>
                  </a:lnTo>
                  <a:lnTo>
                    <a:pt x="149" y="266"/>
                  </a:lnTo>
                  <a:lnTo>
                    <a:pt x="133" y="239"/>
                  </a:lnTo>
                  <a:lnTo>
                    <a:pt x="126" y="215"/>
                  </a:lnTo>
                  <a:lnTo>
                    <a:pt x="143" y="195"/>
                  </a:lnTo>
                  <a:lnTo>
                    <a:pt x="157" y="190"/>
                  </a:lnTo>
                  <a:lnTo>
                    <a:pt x="182" y="216"/>
                  </a:lnTo>
                  <a:lnTo>
                    <a:pt x="232" y="220"/>
                  </a:lnTo>
                  <a:lnTo>
                    <a:pt x="232" y="220"/>
                  </a:lnTo>
                  <a:lnTo>
                    <a:pt x="232" y="220"/>
                  </a:lnTo>
                  <a:lnTo>
                    <a:pt x="232" y="218"/>
                  </a:lnTo>
                  <a:lnTo>
                    <a:pt x="246" y="195"/>
                  </a:lnTo>
                  <a:lnTo>
                    <a:pt x="209" y="172"/>
                  </a:lnTo>
                  <a:lnTo>
                    <a:pt x="209" y="172"/>
                  </a:lnTo>
                  <a:lnTo>
                    <a:pt x="209" y="170"/>
                  </a:lnTo>
                  <a:lnTo>
                    <a:pt x="210" y="151"/>
                  </a:lnTo>
                  <a:lnTo>
                    <a:pt x="210" y="151"/>
                  </a:lnTo>
                  <a:lnTo>
                    <a:pt x="210" y="149"/>
                  </a:lnTo>
                  <a:lnTo>
                    <a:pt x="260" y="112"/>
                  </a:lnTo>
                  <a:lnTo>
                    <a:pt x="260" y="80"/>
                  </a:lnTo>
                  <a:lnTo>
                    <a:pt x="256" y="59"/>
                  </a:lnTo>
                  <a:lnTo>
                    <a:pt x="242" y="45"/>
                  </a:lnTo>
                  <a:lnTo>
                    <a:pt x="235" y="50"/>
                  </a:lnTo>
                  <a:lnTo>
                    <a:pt x="235" y="50"/>
                  </a:lnTo>
                  <a:lnTo>
                    <a:pt x="235" y="50"/>
                  </a:lnTo>
                  <a:lnTo>
                    <a:pt x="221" y="46"/>
                  </a:lnTo>
                  <a:lnTo>
                    <a:pt x="221" y="46"/>
                  </a:lnTo>
                  <a:lnTo>
                    <a:pt x="221" y="46"/>
                  </a:lnTo>
                  <a:lnTo>
                    <a:pt x="168" y="0"/>
                  </a:lnTo>
                  <a:lnTo>
                    <a:pt x="159" y="4"/>
                  </a:lnTo>
                  <a:lnTo>
                    <a:pt x="157" y="21"/>
                  </a:lnTo>
                  <a:lnTo>
                    <a:pt x="157" y="21"/>
                  </a:lnTo>
                  <a:lnTo>
                    <a:pt x="157" y="21"/>
                  </a:lnTo>
                  <a:lnTo>
                    <a:pt x="145" y="43"/>
                  </a:lnTo>
                  <a:lnTo>
                    <a:pt x="147" y="53"/>
                  </a:lnTo>
                  <a:lnTo>
                    <a:pt x="157" y="68"/>
                  </a:lnTo>
                  <a:lnTo>
                    <a:pt x="159" y="68"/>
                  </a:lnTo>
                  <a:lnTo>
                    <a:pt x="157" y="69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0" y="83"/>
                  </a:lnTo>
                  <a:lnTo>
                    <a:pt x="141" y="89"/>
                  </a:lnTo>
                  <a:lnTo>
                    <a:pt x="140" y="89"/>
                  </a:lnTo>
                  <a:lnTo>
                    <a:pt x="140" y="89"/>
                  </a:lnTo>
                  <a:lnTo>
                    <a:pt x="122" y="71"/>
                  </a:lnTo>
                  <a:lnTo>
                    <a:pt x="115" y="66"/>
                  </a:lnTo>
                  <a:lnTo>
                    <a:pt x="104" y="64"/>
                  </a:lnTo>
                  <a:lnTo>
                    <a:pt x="92" y="69"/>
                  </a:lnTo>
                  <a:lnTo>
                    <a:pt x="90" y="71"/>
                  </a:lnTo>
                  <a:lnTo>
                    <a:pt x="90" y="69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37"/>
                  </a:lnTo>
                  <a:lnTo>
                    <a:pt x="67" y="25"/>
                  </a:lnTo>
                  <a:lnTo>
                    <a:pt x="57" y="23"/>
                  </a:lnTo>
                  <a:lnTo>
                    <a:pt x="34" y="37"/>
                  </a:lnTo>
                  <a:lnTo>
                    <a:pt x="28" y="53"/>
                  </a:lnTo>
                  <a:lnTo>
                    <a:pt x="41" y="82"/>
                  </a:lnTo>
                  <a:lnTo>
                    <a:pt x="51" y="91"/>
                  </a:lnTo>
                  <a:lnTo>
                    <a:pt x="101" y="107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9" y="96"/>
                  </a:lnTo>
                  <a:lnTo>
                    <a:pt x="120" y="96"/>
                  </a:lnTo>
                  <a:lnTo>
                    <a:pt x="120" y="98"/>
                  </a:lnTo>
                  <a:lnTo>
                    <a:pt x="134" y="112"/>
                  </a:lnTo>
                  <a:lnTo>
                    <a:pt x="136" y="114"/>
                  </a:lnTo>
                  <a:lnTo>
                    <a:pt x="134" y="114"/>
                  </a:lnTo>
                  <a:lnTo>
                    <a:pt x="124" y="122"/>
                  </a:lnTo>
                  <a:lnTo>
                    <a:pt x="124" y="122"/>
                  </a:lnTo>
                  <a:lnTo>
                    <a:pt x="124" y="122"/>
                  </a:lnTo>
                  <a:lnTo>
                    <a:pt x="110" y="128"/>
                  </a:lnTo>
                  <a:lnTo>
                    <a:pt x="103" y="147"/>
                  </a:lnTo>
                  <a:lnTo>
                    <a:pt x="103" y="149"/>
                  </a:lnTo>
                  <a:lnTo>
                    <a:pt x="103" y="149"/>
                  </a:lnTo>
                  <a:lnTo>
                    <a:pt x="92" y="149"/>
                  </a:lnTo>
                  <a:lnTo>
                    <a:pt x="92" y="149"/>
                  </a:lnTo>
                  <a:lnTo>
                    <a:pt x="92" y="149"/>
                  </a:lnTo>
                  <a:lnTo>
                    <a:pt x="78" y="140"/>
                  </a:lnTo>
                  <a:lnTo>
                    <a:pt x="48" y="158"/>
                  </a:lnTo>
                  <a:lnTo>
                    <a:pt x="30" y="188"/>
                  </a:lnTo>
                  <a:lnTo>
                    <a:pt x="27" y="206"/>
                  </a:lnTo>
                  <a:lnTo>
                    <a:pt x="27" y="208"/>
                  </a:lnTo>
                  <a:lnTo>
                    <a:pt x="27" y="208"/>
                  </a:lnTo>
                  <a:lnTo>
                    <a:pt x="4" y="213"/>
                  </a:lnTo>
                  <a:lnTo>
                    <a:pt x="2" y="227"/>
                  </a:lnTo>
                  <a:lnTo>
                    <a:pt x="2" y="229"/>
                  </a:lnTo>
                  <a:lnTo>
                    <a:pt x="0" y="243"/>
                  </a:lnTo>
                  <a:lnTo>
                    <a:pt x="35" y="254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44" y="271"/>
                  </a:lnTo>
                  <a:lnTo>
                    <a:pt x="44" y="273"/>
                  </a:lnTo>
                  <a:lnTo>
                    <a:pt x="44" y="273"/>
                  </a:lnTo>
                  <a:lnTo>
                    <a:pt x="41" y="284"/>
                  </a:lnTo>
                  <a:lnTo>
                    <a:pt x="41" y="285"/>
                  </a:lnTo>
                  <a:lnTo>
                    <a:pt x="41" y="285"/>
                  </a:lnTo>
                  <a:lnTo>
                    <a:pt x="27" y="296"/>
                  </a:lnTo>
                  <a:lnTo>
                    <a:pt x="32" y="310"/>
                  </a:lnTo>
                  <a:lnTo>
                    <a:pt x="32" y="3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3" name="Freeform 75">
              <a:extLst>
                <a:ext uri="{FF2B5EF4-FFF2-40B4-BE49-F238E27FC236}">
                  <a16:creationId xmlns:a16="http://schemas.microsoft.com/office/drawing/2014/main" xmlns="" id="{835036F6-EC9B-4672-A8D8-F55FF2F9B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375" y="3546476"/>
              <a:ext cx="622300" cy="711200"/>
            </a:xfrm>
            <a:custGeom>
              <a:avLst/>
              <a:gdLst>
                <a:gd name="T0" fmla="*/ 292 w 392"/>
                <a:gd name="T1" fmla="*/ 15 h 448"/>
                <a:gd name="T2" fmla="*/ 285 w 392"/>
                <a:gd name="T3" fmla="*/ 30 h 448"/>
                <a:gd name="T4" fmla="*/ 255 w 392"/>
                <a:gd name="T5" fmla="*/ 70 h 448"/>
                <a:gd name="T6" fmla="*/ 255 w 392"/>
                <a:gd name="T7" fmla="*/ 70 h 448"/>
                <a:gd name="T8" fmla="*/ 210 w 392"/>
                <a:gd name="T9" fmla="*/ 113 h 448"/>
                <a:gd name="T10" fmla="*/ 173 w 392"/>
                <a:gd name="T11" fmla="*/ 131 h 448"/>
                <a:gd name="T12" fmla="*/ 184 w 392"/>
                <a:gd name="T13" fmla="*/ 171 h 448"/>
                <a:gd name="T14" fmla="*/ 184 w 392"/>
                <a:gd name="T15" fmla="*/ 173 h 448"/>
                <a:gd name="T16" fmla="*/ 164 w 392"/>
                <a:gd name="T17" fmla="*/ 216 h 448"/>
                <a:gd name="T18" fmla="*/ 164 w 392"/>
                <a:gd name="T19" fmla="*/ 217 h 448"/>
                <a:gd name="T20" fmla="*/ 154 w 392"/>
                <a:gd name="T21" fmla="*/ 232 h 448"/>
                <a:gd name="T22" fmla="*/ 117 w 392"/>
                <a:gd name="T23" fmla="*/ 233 h 448"/>
                <a:gd name="T24" fmla="*/ 113 w 392"/>
                <a:gd name="T25" fmla="*/ 256 h 448"/>
                <a:gd name="T26" fmla="*/ 97 w 392"/>
                <a:gd name="T27" fmla="*/ 265 h 448"/>
                <a:gd name="T28" fmla="*/ 96 w 392"/>
                <a:gd name="T29" fmla="*/ 265 h 448"/>
                <a:gd name="T30" fmla="*/ 60 w 392"/>
                <a:gd name="T31" fmla="*/ 281 h 448"/>
                <a:gd name="T32" fmla="*/ 60 w 392"/>
                <a:gd name="T33" fmla="*/ 281 h 448"/>
                <a:gd name="T34" fmla="*/ 0 w 392"/>
                <a:gd name="T35" fmla="*/ 318 h 448"/>
                <a:gd name="T36" fmla="*/ 18 w 392"/>
                <a:gd name="T37" fmla="*/ 343 h 448"/>
                <a:gd name="T38" fmla="*/ 58 w 392"/>
                <a:gd name="T39" fmla="*/ 359 h 448"/>
                <a:gd name="T40" fmla="*/ 71 w 392"/>
                <a:gd name="T41" fmla="*/ 356 h 448"/>
                <a:gd name="T42" fmla="*/ 124 w 392"/>
                <a:gd name="T43" fmla="*/ 402 h 448"/>
                <a:gd name="T44" fmla="*/ 143 w 392"/>
                <a:gd name="T45" fmla="*/ 400 h 448"/>
                <a:gd name="T46" fmla="*/ 145 w 392"/>
                <a:gd name="T47" fmla="*/ 400 h 448"/>
                <a:gd name="T48" fmla="*/ 161 w 392"/>
                <a:gd name="T49" fmla="*/ 416 h 448"/>
                <a:gd name="T50" fmla="*/ 163 w 392"/>
                <a:gd name="T51" fmla="*/ 425 h 448"/>
                <a:gd name="T52" fmla="*/ 200 w 392"/>
                <a:gd name="T53" fmla="*/ 414 h 448"/>
                <a:gd name="T54" fmla="*/ 233 w 392"/>
                <a:gd name="T55" fmla="*/ 427 h 448"/>
                <a:gd name="T56" fmla="*/ 233 w 392"/>
                <a:gd name="T57" fmla="*/ 427 h 448"/>
                <a:gd name="T58" fmla="*/ 265 w 392"/>
                <a:gd name="T59" fmla="*/ 435 h 448"/>
                <a:gd name="T60" fmla="*/ 267 w 392"/>
                <a:gd name="T61" fmla="*/ 435 h 448"/>
                <a:gd name="T62" fmla="*/ 306 w 392"/>
                <a:gd name="T63" fmla="*/ 444 h 448"/>
                <a:gd name="T64" fmla="*/ 306 w 392"/>
                <a:gd name="T65" fmla="*/ 416 h 448"/>
                <a:gd name="T66" fmla="*/ 320 w 392"/>
                <a:gd name="T67" fmla="*/ 384 h 448"/>
                <a:gd name="T68" fmla="*/ 322 w 392"/>
                <a:gd name="T69" fmla="*/ 384 h 448"/>
                <a:gd name="T70" fmla="*/ 392 w 392"/>
                <a:gd name="T71" fmla="*/ 354 h 448"/>
                <a:gd name="T72" fmla="*/ 378 w 392"/>
                <a:gd name="T73" fmla="*/ 333 h 448"/>
                <a:gd name="T74" fmla="*/ 380 w 392"/>
                <a:gd name="T75" fmla="*/ 313 h 448"/>
                <a:gd name="T76" fmla="*/ 385 w 392"/>
                <a:gd name="T77" fmla="*/ 278 h 448"/>
                <a:gd name="T78" fmla="*/ 350 w 392"/>
                <a:gd name="T79" fmla="*/ 255 h 448"/>
                <a:gd name="T80" fmla="*/ 343 w 392"/>
                <a:gd name="T81" fmla="*/ 239 h 448"/>
                <a:gd name="T82" fmla="*/ 343 w 392"/>
                <a:gd name="T83" fmla="*/ 237 h 448"/>
                <a:gd name="T84" fmla="*/ 359 w 392"/>
                <a:gd name="T85" fmla="*/ 191 h 448"/>
                <a:gd name="T86" fmla="*/ 352 w 392"/>
                <a:gd name="T87" fmla="*/ 154 h 448"/>
                <a:gd name="T88" fmla="*/ 354 w 392"/>
                <a:gd name="T89" fmla="*/ 152 h 448"/>
                <a:gd name="T90" fmla="*/ 369 w 392"/>
                <a:gd name="T91" fmla="*/ 101 h 448"/>
                <a:gd name="T92" fmla="*/ 316 w 392"/>
                <a:gd name="T93" fmla="*/ 33 h 448"/>
                <a:gd name="T94" fmla="*/ 315 w 392"/>
                <a:gd name="T95" fmla="*/ 31 h 448"/>
                <a:gd name="T96" fmla="*/ 301 w 392"/>
                <a:gd name="T9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2" h="448">
                  <a:moveTo>
                    <a:pt x="301" y="0"/>
                  </a:moveTo>
                  <a:lnTo>
                    <a:pt x="292" y="15"/>
                  </a:lnTo>
                  <a:lnTo>
                    <a:pt x="285" y="30"/>
                  </a:lnTo>
                  <a:lnTo>
                    <a:pt x="285" y="30"/>
                  </a:lnTo>
                  <a:lnTo>
                    <a:pt x="285" y="30"/>
                  </a:lnTo>
                  <a:lnTo>
                    <a:pt x="255" y="70"/>
                  </a:lnTo>
                  <a:lnTo>
                    <a:pt x="255" y="70"/>
                  </a:lnTo>
                  <a:lnTo>
                    <a:pt x="255" y="70"/>
                  </a:lnTo>
                  <a:lnTo>
                    <a:pt x="210" y="113"/>
                  </a:lnTo>
                  <a:lnTo>
                    <a:pt x="210" y="113"/>
                  </a:lnTo>
                  <a:lnTo>
                    <a:pt x="210" y="113"/>
                  </a:lnTo>
                  <a:lnTo>
                    <a:pt x="173" y="131"/>
                  </a:lnTo>
                  <a:lnTo>
                    <a:pt x="172" y="148"/>
                  </a:lnTo>
                  <a:lnTo>
                    <a:pt x="184" y="171"/>
                  </a:lnTo>
                  <a:lnTo>
                    <a:pt x="184" y="171"/>
                  </a:lnTo>
                  <a:lnTo>
                    <a:pt x="184" y="173"/>
                  </a:lnTo>
                  <a:lnTo>
                    <a:pt x="168" y="191"/>
                  </a:lnTo>
                  <a:lnTo>
                    <a:pt x="164" y="216"/>
                  </a:lnTo>
                  <a:lnTo>
                    <a:pt x="164" y="217"/>
                  </a:lnTo>
                  <a:lnTo>
                    <a:pt x="164" y="217"/>
                  </a:lnTo>
                  <a:lnTo>
                    <a:pt x="154" y="230"/>
                  </a:lnTo>
                  <a:lnTo>
                    <a:pt x="154" y="232"/>
                  </a:lnTo>
                  <a:lnTo>
                    <a:pt x="152" y="232"/>
                  </a:lnTo>
                  <a:lnTo>
                    <a:pt x="117" y="233"/>
                  </a:lnTo>
                  <a:lnTo>
                    <a:pt x="113" y="255"/>
                  </a:lnTo>
                  <a:lnTo>
                    <a:pt x="113" y="256"/>
                  </a:lnTo>
                  <a:lnTo>
                    <a:pt x="111" y="256"/>
                  </a:lnTo>
                  <a:lnTo>
                    <a:pt x="97" y="265"/>
                  </a:lnTo>
                  <a:lnTo>
                    <a:pt x="96" y="267"/>
                  </a:lnTo>
                  <a:lnTo>
                    <a:pt x="96" y="265"/>
                  </a:lnTo>
                  <a:lnTo>
                    <a:pt x="81" y="249"/>
                  </a:lnTo>
                  <a:lnTo>
                    <a:pt x="60" y="281"/>
                  </a:lnTo>
                  <a:lnTo>
                    <a:pt x="60" y="281"/>
                  </a:lnTo>
                  <a:lnTo>
                    <a:pt x="60" y="281"/>
                  </a:lnTo>
                  <a:lnTo>
                    <a:pt x="27" y="285"/>
                  </a:lnTo>
                  <a:lnTo>
                    <a:pt x="0" y="318"/>
                  </a:lnTo>
                  <a:lnTo>
                    <a:pt x="4" y="334"/>
                  </a:lnTo>
                  <a:lnTo>
                    <a:pt x="18" y="343"/>
                  </a:lnTo>
                  <a:lnTo>
                    <a:pt x="48" y="357"/>
                  </a:lnTo>
                  <a:lnTo>
                    <a:pt x="58" y="359"/>
                  </a:lnTo>
                  <a:lnTo>
                    <a:pt x="69" y="356"/>
                  </a:lnTo>
                  <a:lnTo>
                    <a:pt x="71" y="356"/>
                  </a:lnTo>
                  <a:lnTo>
                    <a:pt x="71" y="357"/>
                  </a:lnTo>
                  <a:lnTo>
                    <a:pt x="124" y="402"/>
                  </a:lnTo>
                  <a:lnTo>
                    <a:pt x="136" y="405"/>
                  </a:lnTo>
                  <a:lnTo>
                    <a:pt x="143" y="400"/>
                  </a:lnTo>
                  <a:lnTo>
                    <a:pt x="145" y="400"/>
                  </a:lnTo>
                  <a:lnTo>
                    <a:pt x="145" y="400"/>
                  </a:lnTo>
                  <a:lnTo>
                    <a:pt x="159" y="414"/>
                  </a:lnTo>
                  <a:lnTo>
                    <a:pt x="161" y="416"/>
                  </a:lnTo>
                  <a:lnTo>
                    <a:pt x="161" y="416"/>
                  </a:lnTo>
                  <a:lnTo>
                    <a:pt x="163" y="425"/>
                  </a:lnTo>
                  <a:lnTo>
                    <a:pt x="198" y="414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33" y="427"/>
                  </a:lnTo>
                  <a:lnTo>
                    <a:pt x="233" y="427"/>
                  </a:lnTo>
                  <a:lnTo>
                    <a:pt x="233" y="427"/>
                  </a:lnTo>
                  <a:lnTo>
                    <a:pt x="247" y="444"/>
                  </a:lnTo>
                  <a:lnTo>
                    <a:pt x="265" y="435"/>
                  </a:lnTo>
                  <a:lnTo>
                    <a:pt x="267" y="435"/>
                  </a:lnTo>
                  <a:lnTo>
                    <a:pt x="267" y="435"/>
                  </a:lnTo>
                  <a:lnTo>
                    <a:pt x="293" y="448"/>
                  </a:lnTo>
                  <a:lnTo>
                    <a:pt x="306" y="444"/>
                  </a:lnTo>
                  <a:lnTo>
                    <a:pt x="306" y="416"/>
                  </a:lnTo>
                  <a:lnTo>
                    <a:pt x="306" y="416"/>
                  </a:lnTo>
                  <a:lnTo>
                    <a:pt x="306" y="416"/>
                  </a:lnTo>
                  <a:lnTo>
                    <a:pt x="320" y="384"/>
                  </a:lnTo>
                  <a:lnTo>
                    <a:pt x="322" y="384"/>
                  </a:lnTo>
                  <a:lnTo>
                    <a:pt x="322" y="384"/>
                  </a:lnTo>
                  <a:lnTo>
                    <a:pt x="375" y="386"/>
                  </a:lnTo>
                  <a:lnTo>
                    <a:pt x="392" y="354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80" y="313"/>
                  </a:lnTo>
                  <a:lnTo>
                    <a:pt x="380" y="313"/>
                  </a:lnTo>
                  <a:lnTo>
                    <a:pt x="385" y="278"/>
                  </a:lnTo>
                  <a:lnTo>
                    <a:pt x="350" y="255"/>
                  </a:lnTo>
                  <a:lnTo>
                    <a:pt x="350" y="255"/>
                  </a:lnTo>
                  <a:lnTo>
                    <a:pt x="348" y="255"/>
                  </a:lnTo>
                  <a:lnTo>
                    <a:pt x="343" y="239"/>
                  </a:lnTo>
                  <a:lnTo>
                    <a:pt x="343" y="237"/>
                  </a:lnTo>
                  <a:lnTo>
                    <a:pt x="343" y="237"/>
                  </a:lnTo>
                  <a:lnTo>
                    <a:pt x="364" y="212"/>
                  </a:lnTo>
                  <a:lnTo>
                    <a:pt x="359" y="191"/>
                  </a:lnTo>
                  <a:lnTo>
                    <a:pt x="359" y="191"/>
                  </a:lnTo>
                  <a:lnTo>
                    <a:pt x="352" y="154"/>
                  </a:lnTo>
                  <a:lnTo>
                    <a:pt x="352" y="154"/>
                  </a:lnTo>
                  <a:lnTo>
                    <a:pt x="354" y="152"/>
                  </a:lnTo>
                  <a:lnTo>
                    <a:pt x="369" y="129"/>
                  </a:lnTo>
                  <a:lnTo>
                    <a:pt x="369" y="101"/>
                  </a:lnTo>
                  <a:lnTo>
                    <a:pt x="350" y="53"/>
                  </a:lnTo>
                  <a:lnTo>
                    <a:pt x="316" y="33"/>
                  </a:lnTo>
                  <a:lnTo>
                    <a:pt x="315" y="33"/>
                  </a:lnTo>
                  <a:lnTo>
                    <a:pt x="315" y="31"/>
                  </a:lnTo>
                  <a:lnTo>
                    <a:pt x="309" y="8"/>
                  </a:lnTo>
                  <a:lnTo>
                    <a:pt x="301" y="0"/>
                  </a:lnTo>
                  <a:lnTo>
                    <a:pt x="30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4" name="Freeform 76">
              <a:extLst>
                <a:ext uri="{FF2B5EF4-FFF2-40B4-BE49-F238E27FC236}">
                  <a16:creationId xmlns:a16="http://schemas.microsoft.com/office/drawing/2014/main" xmlns="" id="{F9BB7139-DE19-4F27-8E2B-1DB4C1D33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8800" y="3225801"/>
              <a:ext cx="1370013" cy="1079500"/>
            </a:xfrm>
            <a:custGeom>
              <a:avLst/>
              <a:gdLst>
                <a:gd name="T0" fmla="*/ 179 w 863"/>
                <a:gd name="T1" fmla="*/ 26 h 680"/>
                <a:gd name="T2" fmla="*/ 152 w 863"/>
                <a:gd name="T3" fmla="*/ 28 h 680"/>
                <a:gd name="T4" fmla="*/ 142 w 863"/>
                <a:gd name="T5" fmla="*/ 14 h 680"/>
                <a:gd name="T6" fmla="*/ 94 w 863"/>
                <a:gd name="T7" fmla="*/ 76 h 680"/>
                <a:gd name="T8" fmla="*/ 0 w 863"/>
                <a:gd name="T9" fmla="*/ 198 h 680"/>
                <a:gd name="T10" fmla="*/ 11 w 863"/>
                <a:gd name="T11" fmla="*/ 210 h 680"/>
                <a:gd name="T12" fmla="*/ 50 w 863"/>
                <a:gd name="T13" fmla="*/ 253 h 680"/>
                <a:gd name="T14" fmla="*/ 71 w 863"/>
                <a:gd name="T15" fmla="*/ 301 h 680"/>
                <a:gd name="T16" fmla="*/ 71 w 863"/>
                <a:gd name="T17" fmla="*/ 331 h 680"/>
                <a:gd name="T18" fmla="*/ 60 w 863"/>
                <a:gd name="T19" fmla="*/ 393 h 680"/>
                <a:gd name="T20" fmla="*/ 66 w 863"/>
                <a:gd name="T21" fmla="*/ 416 h 680"/>
                <a:gd name="T22" fmla="*/ 50 w 863"/>
                <a:gd name="T23" fmla="*/ 455 h 680"/>
                <a:gd name="T24" fmla="*/ 87 w 863"/>
                <a:gd name="T25" fmla="*/ 480 h 680"/>
                <a:gd name="T26" fmla="*/ 80 w 863"/>
                <a:gd name="T27" fmla="*/ 535 h 680"/>
                <a:gd name="T28" fmla="*/ 131 w 863"/>
                <a:gd name="T29" fmla="*/ 531 h 680"/>
                <a:gd name="T30" fmla="*/ 154 w 863"/>
                <a:gd name="T31" fmla="*/ 540 h 680"/>
                <a:gd name="T32" fmla="*/ 179 w 863"/>
                <a:gd name="T33" fmla="*/ 533 h 680"/>
                <a:gd name="T34" fmla="*/ 207 w 863"/>
                <a:gd name="T35" fmla="*/ 528 h 680"/>
                <a:gd name="T36" fmla="*/ 216 w 863"/>
                <a:gd name="T37" fmla="*/ 519 h 680"/>
                <a:gd name="T38" fmla="*/ 248 w 863"/>
                <a:gd name="T39" fmla="*/ 503 h 680"/>
                <a:gd name="T40" fmla="*/ 299 w 863"/>
                <a:gd name="T41" fmla="*/ 535 h 680"/>
                <a:gd name="T42" fmla="*/ 317 w 863"/>
                <a:gd name="T43" fmla="*/ 540 h 680"/>
                <a:gd name="T44" fmla="*/ 364 w 863"/>
                <a:gd name="T45" fmla="*/ 637 h 680"/>
                <a:gd name="T46" fmla="*/ 454 w 863"/>
                <a:gd name="T47" fmla="*/ 643 h 680"/>
                <a:gd name="T48" fmla="*/ 474 w 863"/>
                <a:gd name="T49" fmla="*/ 630 h 680"/>
                <a:gd name="T50" fmla="*/ 497 w 863"/>
                <a:gd name="T51" fmla="*/ 632 h 680"/>
                <a:gd name="T52" fmla="*/ 518 w 863"/>
                <a:gd name="T53" fmla="*/ 570 h 680"/>
                <a:gd name="T54" fmla="*/ 546 w 863"/>
                <a:gd name="T55" fmla="*/ 549 h 680"/>
                <a:gd name="T56" fmla="*/ 576 w 863"/>
                <a:gd name="T57" fmla="*/ 558 h 680"/>
                <a:gd name="T58" fmla="*/ 675 w 863"/>
                <a:gd name="T59" fmla="*/ 584 h 680"/>
                <a:gd name="T60" fmla="*/ 767 w 863"/>
                <a:gd name="T61" fmla="*/ 586 h 680"/>
                <a:gd name="T62" fmla="*/ 796 w 863"/>
                <a:gd name="T63" fmla="*/ 606 h 680"/>
                <a:gd name="T64" fmla="*/ 863 w 863"/>
                <a:gd name="T65" fmla="*/ 574 h 680"/>
                <a:gd name="T66" fmla="*/ 826 w 863"/>
                <a:gd name="T67" fmla="*/ 551 h 680"/>
                <a:gd name="T68" fmla="*/ 792 w 863"/>
                <a:gd name="T69" fmla="*/ 481 h 680"/>
                <a:gd name="T70" fmla="*/ 769 w 863"/>
                <a:gd name="T71" fmla="*/ 450 h 680"/>
                <a:gd name="T72" fmla="*/ 737 w 863"/>
                <a:gd name="T73" fmla="*/ 450 h 680"/>
                <a:gd name="T74" fmla="*/ 679 w 863"/>
                <a:gd name="T75" fmla="*/ 446 h 680"/>
                <a:gd name="T76" fmla="*/ 638 w 863"/>
                <a:gd name="T77" fmla="*/ 443 h 680"/>
                <a:gd name="T78" fmla="*/ 598 w 863"/>
                <a:gd name="T79" fmla="*/ 418 h 680"/>
                <a:gd name="T80" fmla="*/ 518 w 863"/>
                <a:gd name="T81" fmla="*/ 357 h 680"/>
                <a:gd name="T82" fmla="*/ 476 w 863"/>
                <a:gd name="T83" fmla="*/ 318 h 680"/>
                <a:gd name="T84" fmla="*/ 428 w 863"/>
                <a:gd name="T85" fmla="*/ 317 h 680"/>
                <a:gd name="T86" fmla="*/ 416 w 863"/>
                <a:gd name="T87" fmla="*/ 271 h 680"/>
                <a:gd name="T88" fmla="*/ 393 w 863"/>
                <a:gd name="T89" fmla="*/ 198 h 680"/>
                <a:gd name="T90" fmla="*/ 322 w 863"/>
                <a:gd name="T91" fmla="*/ 194 h 680"/>
                <a:gd name="T92" fmla="*/ 310 w 863"/>
                <a:gd name="T93" fmla="*/ 182 h 680"/>
                <a:gd name="T94" fmla="*/ 219 w 863"/>
                <a:gd name="T95" fmla="*/ 127 h 680"/>
                <a:gd name="T96" fmla="*/ 202 w 863"/>
                <a:gd name="T97" fmla="*/ 90 h 680"/>
                <a:gd name="T98" fmla="*/ 226 w 863"/>
                <a:gd name="T99" fmla="*/ 53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3" h="680">
                  <a:moveTo>
                    <a:pt x="228" y="0"/>
                  </a:moveTo>
                  <a:lnTo>
                    <a:pt x="209" y="0"/>
                  </a:lnTo>
                  <a:lnTo>
                    <a:pt x="179" y="26"/>
                  </a:lnTo>
                  <a:lnTo>
                    <a:pt x="179" y="26"/>
                  </a:lnTo>
                  <a:lnTo>
                    <a:pt x="179" y="26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1" y="26"/>
                  </a:lnTo>
                  <a:lnTo>
                    <a:pt x="142" y="14"/>
                  </a:lnTo>
                  <a:lnTo>
                    <a:pt x="101" y="51"/>
                  </a:lnTo>
                  <a:lnTo>
                    <a:pt x="94" y="74"/>
                  </a:lnTo>
                  <a:lnTo>
                    <a:pt x="94" y="76"/>
                  </a:lnTo>
                  <a:lnTo>
                    <a:pt x="94" y="76"/>
                  </a:lnTo>
                  <a:lnTo>
                    <a:pt x="50" y="115"/>
                  </a:lnTo>
                  <a:lnTo>
                    <a:pt x="0" y="198"/>
                  </a:lnTo>
                  <a:lnTo>
                    <a:pt x="11" y="209"/>
                  </a:lnTo>
                  <a:lnTo>
                    <a:pt x="11" y="209"/>
                  </a:lnTo>
                  <a:lnTo>
                    <a:pt x="11" y="210"/>
                  </a:lnTo>
                  <a:lnTo>
                    <a:pt x="16" y="233"/>
                  </a:lnTo>
                  <a:lnTo>
                    <a:pt x="50" y="253"/>
                  </a:lnTo>
                  <a:lnTo>
                    <a:pt x="50" y="253"/>
                  </a:lnTo>
                  <a:lnTo>
                    <a:pt x="50" y="253"/>
                  </a:lnTo>
                  <a:lnTo>
                    <a:pt x="71" y="301"/>
                  </a:lnTo>
                  <a:lnTo>
                    <a:pt x="71" y="301"/>
                  </a:lnTo>
                  <a:lnTo>
                    <a:pt x="71" y="303"/>
                  </a:lnTo>
                  <a:lnTo>
                    <a:pt x="71" y="331"/>
                  </a:lnTo>
                  <a:lnTo>
                    <a:pt x="71" y="331"/>
                  </a:lnTo>
                  <a:lnTo>
                    <a:pt x="71" y="333"/>
                  </a:lnTo>
                  <a:lnTo>
                    <a:pt x="53" y="356"/>
                  </a:lnTo>
                  <a:lnTo>
                    <a:pt x="60" y="393"/>
                  </a:lnTo>
                  <a:lnTo>
                    <a:pt x="60" y="393"/>
                  </a:lnTo>
                  <a:lnTo>
                    <a:pt x="66" y="414"/>
                  </a:lnTo>
                  <a:lnTo>
                    <a:pt x="66" y="416"/>
                  </a:lnTo>
                  <a:lnTo>
                    <a:pt x="66" y="416"/>
                  </a:lnTo>
                  <a:lnTo>
                    <a:pt x="44" y="441"/>
                  </a:lnTo>
                  <a:lnTo>
                    <a:pt x="50" y="455"/>
                  </a:lnTo>
                  <a:lnTo>
                    <a:pt x="87" y="478"/>
                  </a:lnTo>
                  <a:lnTo>
                    <a:pt x="87" y="478"/>
                  </a:lnTo>
                  <a:lnTo>
                    <a:pt x="87" y="480"/>
                  </a:lnTo>
                  <a:lnTo>
                    <a:pt x="82" y="515"/>
                  </a:lnTo>
                  <a:lnTo>
                    <a:pt x="82" y="515"/>
                  </a:lnTo>
                  <a:lnTo>
                    <a:pt x="80" y="535"/>
                  </a:lnTo>
                  <a:lnTo>
                    <a:pt x="94" y="554"/>
                  </a:lnTo>
                  <a:lnTo>
                    <a:pt x="120" y="549"/>
                  </a:lnTo>
                  <a:lnTo>
                    <a:pt x="131" y="531"/>
                  </a:lnTo>
                  <a:lnTo>
                    <a:pt x="131" y="529"/>
                  </a:lnTo>
                  <a:lnTo>
                    <a:pt x="133" y="529"/>
                  </a:lnTo>
                  <a:lnTo>
                    <a:pt x="154" y="540"/>
                  </a:lnTo>
                  <a:lnTo>
                    <a:pt x="170" y="540"/>
                  </a:lnTo>
                  <a:lnTo>
                    <a:pt x="177" y="533"/>
                  </a:lnTo>
                  <a:lnTo>
                    <a:pt x="179" y="533"/>
                  </a:lnTo>
                  <a:lnTo>
                    <a:pt x="179" y="533"/>
                  </a:lnTo>
                  <a:lnTo>
                    <a:pt x="193" y="535"/>
                  </a:lnTo>
                  <a:lnTo>
                    <a:pt x="207" y="528"/>
                  </a:lnTo>
                  <a:lnTo>
                    <a:pt x="214" y="520"/>
                  </a:lnTo>
                  <a:lnTo>
                    <a:pt x="214" y="519"/>
                  </a:lnTo>
                  <a:lnTo>
                    <a:pt x="216" y="519"/>
                  </a:lnTo>
                  <a:lnTo>
                    <a:pt x="241" y="520"/>
                  </a:lnTo>
                  <a:lnTo>
                    <a:pt x="246" y="506"/>
                  </a:lnTo>
                  <a:lnTo>
                    <a:pt x="248" y="503"/>
                  </a:lnTo>
                  <a:lnTo>
                    <a:pt x="249" y="505"/>
                  </a:lnTo>
                  <a:lnTo>
                    <a:pt x="267" y="522"/>
                  </a:lnTo>
                  <a:lnTo>
                    <a:pt x="299" y="535"/>
                  </a:lnTo>
                  <a:lnTo>
                    <a:pt x="315" y="540"/>
                  </a:lnTo>
                  <a:lnTo>
                    <a:pt x="317" y="540"/>
                  </a:lnTo>
                  <a:lnTo>
                    <a:pt x="317" y="540"/>
                  </a:lnTo>
                  <a:lnTo>
                    <a:pt x="336" y="586"/>
                  </a:lnTo>
                  <a:lnTo>
                    <a:pt x="336" y="586"/>
                  </a:lnTo>
                  <a:lnTo>
                    <a:pt x="364" y="637"/>
                  </a:lnTo>
                  <a:lnTo>
                    <a:pt x="419" y="680"/>
                  </a:lnTo>
                  <a:lnTo>
                    <a:pt x="451" y="662"/>
                  </a:lnTo>
                  <a:lnTo>
                    <a:pt x="454" y="643"/>
                  </a:lnTo>
                  <a:lnTo>
                    <a:pt x="454" y="643"/>
                  </a:lnTo>
                  <a:lnTo>
                    <a:pt x="454" y="643"/>
                  </a:lnTo>
                  <a:lnTo>
                    <a:pt x="474" y="630"/>
                  </a:lnTo>
                  <a:lnTo>
                    <a:pt x="474" y="630"/>
                  </a:lnTo>
                  <a:lnTo>
                    <a:pt x="476" y="630"/>
                  </a:lnTo>
                  <a:lnTo>
                    <a:pt x="497" y="632"/>
                  </a:lnTo>
                  <a:lnTo>
                    <a:pt x="516" y="570"/>
                  </a:lnTo>
                  <a:lnTo>
                    <a:pt x="516" y="570"/>
                  </a:lnTo>
                  <a:lnTo>
                    <a:pt x="518" y="570"/>
                  </a:lnTo>
                  <a:lnTo>
                    <a:pt x="545" y="549"/>
                  </a:lnTo>
                  <a:lnTo>
                    <a:pt x="545" y="549"/>
                  </a:lnTo>
                  <a:lnTo>
                    <a:pt x="546" y="549"/>
                  </a:lnTo>
                  <a:lnTo>
                    <a:pt x="575" y="558"/>
                  </a:lnTo>
                  <a:lnTo>
                    <a:pt x="576" y="558"/>
                  </a:lnTo>
                  <a:lnTo>
                    <a:pt x="576" y="558"/>
                  </a:lnTo>
                  <a:lnTo>
                    <a:pt x="615" y="584"/>
                  </a:lnTo>
                  <a:lnTo>
                    <a:pt x="675" y="584"/>
                  </a:lnTo>
                  <a:lnTo>
                    <a:pt x="675" y="584"/>
                  </a:lnTo>
                  <a:lnTo>
                    <a:pt x="675" y="584"/>
                  </a:lnTo>
                  <a:lnTo>
                    <a:pt x="718" y="616"/>
                  </a:lnTo>
                  <a:lnTo>
                    <a:pt x="767" y="586"/>
                  </a:lnTo>
                  <a:lnTo>
                    <a:pt x="769" y="586"/>
                  </a:lnTo>
                  <a:lnTo>
                    <a:pt x="769" y="586"/>
                  </a:lnTo>
                  <a:lnTo>
                    <a:pt x="796" y="606"/>
                  </a:lnTo>
                  <a:lnTo>
                    <a:pt x="824" y="602"/>
                  </a:lnTo>
                  <a:lnTo>
                    <a:pt x="856" y="588"/>
                  </a:lnTo>
                  <a:lnTo>
                    <a:pt x="863" y="574"/>
                  </a:lnTo>
                  <a:lnTo>
                    <a:pt x="826" y="552"/>
                  </a:lnTo>
                  <a:lnTo>
                    <a:pt x="826" y="551"/>
                  </a:lnTo>
                  <a:lnTo>
                    <a:pt x="826" y="551"/>
                  </a:lnTo>
                  <a:lnTo>
                    <a:pt x="826" y="505"/>
                  </a:lnTo>
                  <a:lnTo>
                    <a:pt x="803" y="483"/>
                  </a:lnTo>
                  <a:lnTo>
                    <a:pt x="792" y="481"/>
                  </a:lnTo>
                  <a:lnTo>
                    <a:pt x="790" y="481"/>
                  </a:lnTo>
                  <a:lnTo>
                    <a:pt x="790" y="481"/>
                  </a:lnTo>
                  <a:lnTo>
                    <a:pt x="769" y="450"/>
                  </a:lnTo>
                  <a:lnTo>
                    <a:pt x="739" y="450"/>
                  </a:lnTo>
                  <a:lnTo>
                    <a:pt x="739" y="450"/>
                  </a:lnTo>
                  <a:lnTo>
                    <a:pt x="737" y="450"/>
                  </a:lnTo>
                  <a:lnTo>
                    <a:pt x="709" y="423"/>
                  </a:lnTo>
                  <a:lnTo>
                    <a:pt x="679" y="446"/>
                  </a:lnTo>
                  <a:lnTo>
                    <a:pt x="679" y="446"/>
                  </a:lnTo>
                  <a:lnTo>
                    <a:pt x="677" y="446"/>
                  </a:lnTo>
                  <a:lnTo>
                    <a:pt x="638" y="443"/>
                  </a:lnTo>
                  <a:lnTo>
                    <a:pt x="638" y="443"/>
                  </a:lnTo>
                  <a:lnTo>
                    <a:pt x="637" y="443"/>
                  </a:lnTo>
                  <a:lnTo>
                    <a:pt x="599" y="418"/>
                  </a:lnTo>
                  <a:lnTo>
                    <a:pt x="598" y="418"/>
                  </a:lnTo>
                  <a:lnTo>
                    <a:pt x="598" y="418"/>
                  </a:lnTo>
                  <a:lnTo>
                    <a:pt x="576" y="382"/>
                  </a:lnTo>
                  <a:lnTo>
                    <a:pt x="518" y="357"/>
                  </a:lnTo>
                  <a:lnTo>
                    <a:pt x="518" y="357"/>
                  </a:lnTo>
                  <a:lnTo>
                    <a:pt x="518" y="357"/>
                  </a:lnTo>
                  <a:lnTo>
                    <a:pt x="476" y="318"/>
                  </a:lnTo>
                  <a:lnTo>
                    <a:pt x="430" y="318"/>
                  </a:lnTo>
                  <a:lnTo>
                    <a:pt x="428" y="318"/>
                  </a:lnTo>
                  <a:lnTo>
                    <a:pt x="428" y="317"/>
                  </a:lnTo>
                  <a:lnTo>
                    <a:pt x="428" y="287"/>
                  </a:lnTo>
                  <a:lnTo>
                    <a:pt x="416" y="271"/>
                  </a:lnTo>
                  <a:lnTo>
                    <a:pt x="416" y="271"/>
                  </a:lnTo>
                  <a:lnTo>
                    <a:pt x="416" y="271"/>
                  </a:lnTo>
                  <a:lnTo>
                    <a:pt x="414" y="225"/>
                  </a:lnTo>
                  <a:lnTo>
                    <a:pt x="393" y="198"/>
                  </a:lnTo>
                  <a:lnTo>
                    <a:pt x="324" y="194"/>
                  </a:lnTo>
                  <a:lnTo>
                    <a:pt x="322" y="194"/>
                  </a:lnTo>
                  <a:lnTo>
                    <a:pt x="322" y="194"/>
                  </a:lnTo>
                  <a:lnTo>
                    <a:pt x="311" y="184"/>
                  </a:lnTo>
                  <a:lnTo>
                    <a:pt x="310" y="184"/>
                  </a:lnTo>
                  <a:lnTo>
                    <a:pt x="310" y="182"/>
                  </a:lnTo>
                  <a:lnTo>
                    <a:pt x="310" y="154"/>
                  </a:lnTo>
                  <a:lnTo>
                    <a:pt x="281" y="132"/>
                  </a:lnTo>
                  <a:lnTo>
                    <a:pt x="219" y="127"/>
                  </a:lnTo>
                  <a:lnTo>
                    <a:pt x="219" y="127"/>
                  </a:lnTo>
                  <a:lnTo>
                    <a:pt x="218" y="125"/>
                  </a:lnTo>
                  <a:lnTo>
                    <a:pt x="202" y="90"/>
                  </a:lnTo>
                  <a:lnTo>
                    <a:pt x="200" y="90"/>
                  </a:lnTo>
                  <a:lnTo>
                    <a:pt x="202" y="88"/>
                  </a:lnTo>
                  <a:lnTo>
                    <a:pt x="226" y="53"/>
                  </a:lnTo>
                  <a:lnTo>
                    <a:pt x="228" y="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5" name="Freeform 77">
              <a:extLst>
                <a:ext uri="{FF2B5EF4-FFF2-40B4-BE49-F238E27FC236}">
                  <a16:creationId xmlns:a16="http://schemas.microsoft.com/office/drawing/2014/main" xmlns="" id="{0FF84939-D6B5-4CC5-B3A6-936F9AD6E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625" y="2600326"/>
              <a:ext cx="363538" cy="338138"/>
            </a:xfrm>
            <a:custGeom>
              <a:avLst/>
              <a:gdLst>
                <a:gd name="T0" fmla="*/ 60 w 229"/>
                <a:gd name="T1" fmla="*/ 7 h 213"/>
                <a:gd name="T2" fmla="*/ 54 w 229"/>
                <a:gd name="T3" fmla="*/ 64 h 213"/>
                <a:gd name="T4" fmla="*/ 54 w 229"/>
                <a:gd name="T5" fmla="*/ 66 h 213"/>
                <a:gd name="T6" fmla="*/ 21 w 229"/>
                <a:gd name="T7" fmla="*/ 91 h 213"/>
                <a:gd name="T8" fmla="*/ 19 w 229"/>
                <a:gd name="T9" fmla="*/ 92 h 213"/>
                <a:gd name="T10" fmla="*/ 5 w 229"/>
                <a:gd name="T11" fmla="*/ 105 h 213"/>
                <a:gd name="T12" fmla="*/ 5 w 229"/>
                <a:gd name="T13" fmla="*/ 105 h 213"/>
                <a:gd name="T14" fmla="*/ 10 w 229"/>
                <a:gd name="T15" fmla="*/ 121 h 213"/>
                <a:gd name="T16" fmla="*/ 70 w 229"/>
                <a:gd name="T17" fmla="*/ 146 h 213"/>
                <a:gd name="T18" fmla="*/ 72 w 229"/>
                <a:gd name="T19" fmla="*/ 146 h 213"/>
                <a:gd name="T20" fmla="*/ 123 w 229"/>
                <a:gd name="T21" fmla="*/ 161 h 213"/>
                <a:gd name="T22" fmla="*/ 127 w 229"/>
                <a:gd name="T23" fmla="*/ 147 h 213"/>
                <a:gd name="T24" fmla="*/ 134 w 229"/>
                <a:gd name="T25" fmla="*/ 140 h 213"/>
                <a:gd name="T26" fmla="*/ 137 w 229"/>
                <a:gd name="T27" fmla="*/ 140 h 213"/>
                <a:gd name="T28" fmla="*/ 155 w 229"/>
                <a:gd name="T29" fmla="*/ 154 h 213"/>
                <a:gd name="T30" fmla="*/ 159 w 229"/>
                <a:gd name="T31" fmla="*/ 170 h 213"/>
                <a:gd name="T32" fmla="*/ 199 w 229"/>
                <a:gd name="T33" fmla="*/ 186 h 213"/>
                <a:gd name="T34" fmla="*/ 199 w 229"/>
                <a:gd name="T35" fmla="*/ 188 h 213"/>
                <a:gd name="T36" fmla="*/ 229 w 229"/>
                <a:gd name="T37" fmla="*/ 200 h 213"/>
                <a:gd name="T38" fmla="*/ 212 w 229"/>
                <a:gd name="T39" fmla="*/ 169 h 213"/>
                <a:gd name="T40" fmla="*/ 212 w 229"/>
                <a:gd name="T41" fmla="*/ 167 h 213"/>
                <a:gd name="T42" fmla="*/ 222 w 229"/>
                <a:gd name="T43" fmla="*/ 126 h 213"/>
                <a:gd name="T44" fmla="*/ 210 w 229"/>
                <a:gd name="T45" fmla="*/ 103 h 213"/>
                <a:gd name="T46" fmla="*/ 213 w 229"/>
                <a:gd name="T47" fmla="*/ 87 h 213"/>
                <a:gd name="T48" fmla="*/ 201 w 229"/>
                <a:gd name="T49" fmla="*/ 85 h 213"/>
                <a:gd name="T50" fmla="*/ 199 w 229"/>
                <a:gd name="T51" fmla="*/ 75 h 213"/>
                <a:gd name="T52" fmla="*/ 178 w 229"/>
                <a:gd name="T53" fmla="*/ 73 h 213"/>
                <a:gd name="T54" fmla="*/ 171 w 229"/>
                <a:gd name="T55" fmla="*/ 62 h 213"/>
                <a:gd name="T56" fmla="*/ 171 w 229"/>
                <a:gd name="T57" fmla="*/ 60 h 213"/>
                <a:gd name="T58" fmla="*/ 176 w 229"/>
                <a:gd name="T59" fmla="*/ 39 h 213"/>
                <a:gd name="T60" fmla="*/ 157 w 229"/>
                <a:gd name="T61" fmla="*/ 39 h 213"/>
                <a:gd name="T62" fmla="*/ 155 w 229"/>
                <a:gd name="T63" fmla="*/ 41 h 213"/>
                <a:gd name="T64" fmla="*/ 143 w 229"/>
                <a:gd name="T65" fmla="*/ 39 h 213"/>
                <a:gd name="T66" fmla="*/ 132 w 229"/>
                <a:gd name="T67" fmla="*/ 29 h 213"/>
                <a:gd name="T68" fmla="*/ 114 w 229"/>
                <a:gd name="T69" fmla="*/ 32 h 213"/>
                <a:gd name="T70" fmla="*/ 106 w 229"/>
                <a:gd name="T71" fmla="*/ 14 h 213"/>
                <a:gd name="T72" fmla="*/ 76 w 229"/>
                <a:gd name="T73" fmla="*/ 18 h 213"/>
                <a:gd name="T74" fmla="*/ 72 w 229"/>
                <a:gd name="T75" fmla="*/ 16 h 213"/>
                <a:gd name="T76" fmla="*/ 67 w 229"/>
                <a:gd name="T7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9" h="213">
                  <a:moveTo>
                    <a:pt x="67" y="0"/>
                  </a:moveTo>
                  <a:lnTo>
                    <a:pt x="60" y="7"/>
                  </a:lnTo>
                  <a:lnTo>
                    <a:pt x="54" y="22"/>
                  </a:lnTo>
                  <a:lnTo>
                    <a:pt x="54" y="64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23" y="76"/>
                  </a:lnTo>
                  <a:lnTo>
                    <a:pt x="21" y="91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8" y="94"/>
                  </a:lnTo>
                  <a:lnTo>
                    <a:pt x="5" y="105"/>
                  </a:lnTo>
                  <a:lnTo>
                    <a:pt x="5" y="105"/>
                  </a:lnTo>
                  <a:lnTo>
                    <a:pt x="5" y="105"/>
                  </a:lnTo>
                  <a:lnTo>
                    <a:pt x="0" y="110"/>
                  </a:lnTo>
                  <a:lnTo>
                    <a:pt x="10" y="121"/>
                  </a:lnTo>
                  <a:lnTo>
                    <a:pt x="31" y="135"/>
                  </a:lnTo>
                  <a:lnTo>
                    <a:pt x="70" y="146"/>
                  </a:lnTo>
                  <a:lnTo>
                    <a:pt x="72" y="146"/>
                  </a:lnTo>
                  <a:lnTo>
                    <a:pt x="72" y="146"/>
                  </a:lnTo>
                  <a:lnTo>
                    <a:pt x="84" y="158"/>
                  </a:lnTo>
                  <a:lnTo>
                    <a:pt x="123" y="161"/>
                  </a:lnTo>
                  <a:lnTo>
                    <a:pt x="127" y="147"/>
                  </a:lnTo>
                  <a:lnTo>
                    <a:pt x="127" y="147"/>
                  </a:lnTo>
                  <a:lnTo>
                    <a:pt x="127" y="146"/>
                  </a:lnTo>
                  <a:lnTo>
                    <a:pt x="134" y="140"/>
                  </a:lnTo>
                  <a:lnTo>
                    <a:pt x="136" y="140"/>
                  </a:lnTo>
                  <a:lnTo>
                    <a:pt x="137" y="140"/>
                  </a:lnTo>
                  <a:lnTo>
                    <a:pt x="155" y="153"/>
                  </a:lnTo>
                  <a:lnTo>
                    <a:pt x="155" y="154"/>
                  </a:lnTo>
                  <a:lnTo>
                    <a:pt x="155" y="154"/>
                  </a:lnTo>
                  <a:lnTo>
                    <a:pt x="159" y="170"/>
                  </a:lnTo>
                  <a:lnTo>
                    <a:pt x="180" y="188"/>
                  </a:lnTo>
                  <a:lnTo>
                    <a:pt x="199" y="186"/>
                  </a:lnTo>
                  <a:lnTo>
                    <a:pt x="199" y="186"/>
                  </a:lnTo>
                  <a:lnTo>
                    <a:pt x="199" y="188"/>
                  </a:lnTo>
                  <a:lnTo>
                    <a:pt x="229" y="213"/>
                  </a:lnTo>
                  <a:lnTo>
                    <a:pt x="229" y="200"/>
                  </a:lnTo>
                  <a:lnTo>
                    <a:pt x="226" y="183"/>
                  </a:lnTo>
                  <a:lnTo>
                    <a:pt x="212" y="169"/>
                  </a:lnTo>
                  <a:lnTo>
                    <a:pt x="212" y="169"/>
                  </a:lnTo>
                  <a:lnTo>
                    <a:pt x="212" y="167"/>
                  </a:lnTo>
                  <a:lnTo>
                    <a:pt x="224" y="147"/>
                  </a:lnTo>
                  <a:lnTo>
                    <a:pt x="222" y="126"/>
                  </a:lnTo>
                  <a:lnTo>
                    <a:pt x="210" y="105"/>
                  </a:lnTo>
                  <a:lnTo>
                    <a:pt x="210" y="103"/>
                  </a:lnTo>
                  <a:lnTo>
                    <a:pt x="210" y="103"/>
                  </a:lnTo>
                  <a:lnTo>
                    <a:pt x="213" y="87"/>
                  </a:lnTo>
                  <a:lnTo>
                    <a:pt x="203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199" y="75"/>
                  </a:lnTo>
                  <a:lnTo>
                    <a:pt x="180" y="73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71" y="62"/>
                  </a:lnTo>
                  <a:lnTo>
                    <a:pt x="171" y="62"/>
                  </a:lnTo>
                  <a:lnTo>
                    <a:pt x="171" y="60"/>
                  </a:lnTo>
                  <a:lnTo>
                    <a:pt x="176" y="52"/>
                  </a:lnTo>
                  <a:lnTo>
                    <a:pt x="176" y="39"/>
                  </a:lnTo>
                  <a:lnTo>
                    <a:pt x="160" y="34"/>
                  </a:lnTo>
                  <a:lnTo>
                    <a:pt x="157" y="39"/>
                  </a:lnTo>
                  <a:lnTo>
                    <a:pt x="155" y="41"/>
                  </a:lnTo>
                  <a:lnTo>
                    <a:pt x="155" y="41"/>
                  </a:lnTo>
                  <a:lnTo>
                    <a:pt x="144" y="39"/>
                  </a:lnTo>
                  <a:lnTo>
                    <a:pt x="143" y="39"/>
                  </a:lnTo>
                  <a:lnTo>
                    <a:pt x="143" y="39"/>
                  </a:lnTo>
                  <a:lnTo>
                    <a:pt x="132" y="29"/>
                  </a:lnTo>
                  <a:lnTo>
                    <a:pt x="116" y="32"/>
                  </a:lnTo>
                  <a:lnTo>
                    <a:pt x="114" y="32"/>
                  </a:lnTo>
                  <a:lnTo>
                    <a:pt x="114" y="30"/>
                  </a:lnTo>
                  <a:lnTo>
                    <a:pt x="106" y="14"/>
                  </a:lnTo>
                  <a:lnTo>
                    <a:pt x="93" y="9"/>
                  </a:lnTo>
                  <a:lnTo>
                    <a:pt x="76" y="18"/>
                  </a:lnTo>
                  <a:lnTo>
                    <a:pt x="74" y="20"/>
                  </a:lnTo>
                  <a:lnTo>
                    <a:pt x="72" y="16"/>
                  </a:lnTo>
                  <a:lnTo>
                    <a:pt x="6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6" name="Freeform 78">
              <a:extLst>
                <a:ext uri="{FF2B5EF4-FFF2-40B4-BE49-F238E27FC236}">
                  <a16:creationId xmlns:a16="http://schemas.microsoft.com/office/drawing/2014/main" xmlns="" id="{6D64C9A6-050C-45B6-B1A8-819CF1E95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938" y="2724151"/>
              <a:ext cx="658813" cy="604838"/>
            </a:xfrm>
            <a:custGeom>
              <a:avLst/>
              <a:gdLst>
                <a:gd name="T0" fmla="*/ 89 w 415"/>
                <a:gd name="T1" fmla="*/ 197 h 381"/>
                <a:gd name="T2" fmla="*/ 104 w 415"/>
                <a:gd name="T3" fmla="*/ 197 h 381"/>
                <a:gd name="T4" fmla="*/ 122 w 415"/>
                <a:gd name="T5" fmla="*/ 218 h 381"/>
                <a:gd name="T6" fmla="*/ 124 w 415"/>
                <a:gd name="T7" fmla="*/ 220 h 381"/>
                <a:gd name="T8" fmla="*/ 138 w 415"/>
                <a:gd name="T9" fmla="*/ 273 h 381"/>
                <a:gd name="T10" fmla="*/ 198 w 415"/>
                <a:gd name="T11" fmla="*/ 277 h 381"/>
                <a:gd name="T12" fmla="*/ 241 w 415"/>
                <a:gd name="T13" fmla="*/ 301 h 381"/>
                <a:gd name="T14" fmla="*/ 241 w 415"/>
                <a:gd name="T15" fmla="*/ 301 h 381"/>
                <a:gd name="T16" fmla="*/ 309 w 415"/>
                <a:gd name="T17" fmla="*/ 376 h 381"/>
                <a:gd name="T18" fmla="*/ 340 w 415"/>
                <a:gd name="T19" fmla="*/ 367 h 381"/>
                <a:gd name="T20" fmla="*/ 354 w 415"/>
                <a:gd name="T21" fmla="*/ 381 h 381"/>
                <a:gd name="T22" fmla="*/ 355 w 415"/>
                <a:gd name="T23" fmla="*/ 342 h 381"/>
                <a:gd name="T24" fmla="*/ 355 w 415"/>
                <a:gd name="T25" fmla="*/ 340 h 381"/>
                <a:gd name="T26" fmla="*/ 359 w 415"/>
                <a:gd name="T27" fmla="*/ 328 h 381"/>
                <a:gd name="T28" fmla="*/ 387 w 415"/>
                <a:gd name="T29" fmla="*/ 330 h 381"/>
                <a:gd name="T30" fmla="*/ 415 w 415"/>
                <a:gd name="T31" fmla="*/ 291 h 381"/>
                <a:gd name="T32" fmla="*/ 396 w 415"/>
                <a:gd name="T33" fmla="*/ 280 h 381"/>
                <a:gd name="T34" fmla="*/ 401 w 415"/>
                <a:gd name="T35" fmla="*/ 262 h 381"/>
                <a:gd name="T36" fmla="*/ 371 w 415"/>
                <a:gd name="T37" fmla="*/ 262 h 381"/>
                <a:gd name="T38" fmla="*/ 370 w 415"/>
                <a:gd name="T39" fmla="*/ 261 h 381"/>
                <a:gd name="T40" fmla="*/ 320 w 415"/>
                <a:gd name="T41" fmla="*/ 223 h 381"/>
                <a:gd name="T42" fmla="*/ 318 w 415"/>
                <a:gd name="T43" fmla="*/ 223 h 381"/>
                <a:gd name="T44" fmla="*/ 274 w 415"/>
                <a:gd name="T45" fmla="*/ 183 h 381"/>
                <a:gd name="T46" fmla="*/ 274 w 415"/>
                <a:gd name="T47" fmla="*/ 183 h 381"/>
                <a:gd name="T48" fmla="*/ 253 w 415"/>
                <a:gd name="T49" fmla="*/ 163 h 381"/>
                <a:gd name="T50" fmla="*/ 193 w 415"/>
                <a:gd name="T51" fmla="*/ 94 h 381"/>
                <a:gd name="T52" fmla="*/ 193 w 415"/>
                <a:gd name="T53" fmla="*/ 92 h 381"/>
                <a:gd name="T54" fmla="*/ 196 w 415"/>
                <a:gd name="T55" fmla="*/ 59 h 381"/>
                <a:gd name="T56" fmla="*/ 219 w 415"/>
                <a:gd name="T57" fmla="*/ 32 h 381"/>
                <a:gd name="T58" fmla="*/ 203 w 415"/>
                <a:gd name="T59" fmla="*/ 27 h 381"/>
                <a:gd name="T60" fmla="*/ 203 w 415"/>
                <a:gd name="T61" fmla="*/ 2 h 381"/>
                <a:gd name="T62" fmla="*/ 173 w 415"/>
                <a:gd name="T63" fmla="*/ 14 h 381"/>
                <a:gd name="T64" fmla="*/ 172 w 415"/>
                <a:gd name="T65" fmla="*/ 14 h 381"/>
                <a:gd name="T66" fmla="*/ 147 w 415"/>
                <a:gd name="T67" fmla="*/ 14 h 381"/>
                <a:gd name="T68" fmla="*/ 133 w 415"/>
                <a:gd name="T69" fmla="*/ 0 h 381"/>
                <a:gd name="T70" fmla="*/ 104 w 415"/>
                <a:gd name="T71" fmla="*/ 6 h 381"/>
                <a:gd name="T72" fmla="*/ 60 w 415"/>
                <a:gd name="T73" fmla="*/ 64 h 381"/>
                <a:gd name="T74" fmla="*/ 59 w 415"/>
                <a:gd name="T75" fmla="*/ 66 h 381"/>
                <a:gd name="T76" fmla="*/ 13 w 415"/>
                <a:gd name="T77" fmla="*/ 71 h 381"/>
                <a:gd name="T78" fmla="*/ 13 w 415"/>
                <a:gd name="T79" fmla="*/ 103 h 381"/>
                <a:gd name="T80" fmla="*/ 13 w 415"/>
                <a:gd name="T81" fmla="*/ 105 h 381"/>
                <a:gd name="T82" fmla="*/ 18 w 415"/>
                <a:gd name="T83" fmla="*/ 121 h 381"/>
                <a:gd name="T84" fmla="*/ 18 w 415"/>
                <a:gd name="T85" fmla="*/ 137 h 381"/>
                <a:gd name="T86" fmla="*/ 48 w 415"/>
                <a:gd name="T87" fmla="*/ 137 h 381"/>
                <a:gd name="T88" fmla="*/ 51 w 415"/>
                <a:gd name="T89" fmla="*/ 17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5" h="381">
                  <a:moveTo>
                    <a:pt x="51" y="172"/>
                  </a:moveTo>
                  <a:lnTo>
                    <a:pt x="89" y="197"/>
                  </a:lnTo>
                  <a:lnTo>
                    <a:pt x="104" y="197"/>
                  </a:lnTo>
                  <a:lnTo>
                    <a:pt x="104" y="197"/>
                  </a:lnTo>
                  <a:lnTo>
                    <a:pt x="104" y="197"/>
                  </a:lnTo>
                  <a:lnTo>
                    <a:pt x="122" y="218"/>
                  </a:lnTo>
                  <a:lnTo>
                    <a:pt x="124" y="220"/>
                  </a:lnTo>
                  <a:lnTo>
                    <a:pt x="124" y="220"/>
                  </a:lnTo>
                  <a:lnTo>
                    <a:pt x="115" y="252"/>
                  </a:lnTo>
                  <a:lnTo>
                    <a:pt x="138" y="273"/>
                  </a:lnTo>
                  <a:lnTo>
                    <a:pt x="198" y="277"/>
                  </a:lnTo>
                  <a:lnTo>
                    <a:pt x="198" y="277"/>
                  </a:lnTo>
                  <a:lnTo>
                    <a:pt x="200" y="277"/>
                  </a:lnTo>
                  <a:lnTo>
                    <a:pt x="241" y="301"/>
                  </a:lnTo>
                  <a:lnTo>
                    <a:pt x="241" y="301"/>
                  </a:lnTo>
                  <a:lnTo>
                    <a:pt x="241" y="301"/>
                  </a:lnTo>
                  <a:lnTo>
                    <a:pt x="267" y="351"/>
                  </a:lnTo>
                  <a:lnTo>
                    <a:pt x="309" y="376"/>
                  </a:lnTo>
                  <a:lnTo>
                    <a:pt x="338" y="369"/>
                  </a:lnTo>
                  <a:lnTo>
                    <a:pt x="340" y="367"/>
                  </a:lnTo>
                  <a:lnTo>
                    <a:pt x="340" y="369"/>
                  </a:lnTo>
                  <a:lnTo>
                    <a:pt x="354" y="381"/>
                  </a:lnTo>
                  <a:lnTo>
                    <a:pt x="373" y="360"/>
                  </a:lnTo>
                  <a:lnTo>
                    <a:pt x="355" y="342"/>
                  </a:lnTo>
                  <a:lnTo>
                    <a:pt x="354" y="342"/>
                  </a:lnTo>
                  <a:lnTo>
                    <a:pt x="355" y="340"/>
                  </a:lnTo>
                  <a:lnTo>
                    <a:pt x="359" y="330"/>
                  </a:lnTo>
                  <a:lnTo>
                    <a:pt x="359" y="328"/>
                  </a:lnTo>
                  <a:lnTo>
                    <a:pt x="361" y="328"/>
                  </a:lnTo>
                  <a:lnTo>
                    <a:pt x="387" y="330"/>
                  </a:lnTo>
                  <a:lnTo>
                    <a:pt x="415" y="310"/>
                  </a:lnTo>
                  <a:lnTo>
                    <a:pt x="415" y="291"/>
                  </a:lnTo>
                  <a:lnTo>
                    <a:pt x="396" y="282"/>
                  </a:lnTo>
                  <a:lnTo>
                    <a:pt x="396" y="280"/>
                  </a:lnTo>
                  <a:lnTo>
                    <a:pt x="396" y="278"/>
                  </a:lnTo>
                  <a:lnTo>
                    <a:pt x="401" y="262"/>
                  </a:lnTo>
                  <a:lnTo>
                    <a:pt x="384" y="257"/>
                  </a:lnTo>
                  <a:lnTo>
                    <a:pt x="371" y="262"/>
                  </a:lnTo>
                  <a:lnTo>
                    <a:pt x="370" y="262"/>
                  </a:lnTo>
                  <a:lnTo>
                    <a:pt x="370" y="261"/>
                  </a:lnTo>
                  <a:lnTo>
                    <a:pt x="355" y="223"/>
                  </a:lnTo>
                  <a:lnTo>
                    <a:pt x="320" y="223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295" y="197"/>
                  </a:lnTo>
                  <a:lnTo>
                    <a:pt x="274" y="183"/>
                  </a:lnTo>
                  <a:lnTo>
                    <a:pt x="274" y="183"/>
                  </a:lnTo>
                  <a:lnTo>
                    <a:pt x="274" y="183"/>
                  </a:lnTo>
                  <a:lnTo>
                    <a:pt x="253" y="163"/>
                  </a:lnTo>
                  <a:lnTo>
                    <a:pt x="253" y="163"/>
                  </a:lnTo>
                  <a:lnTo>
                    <a:pt x="253" y="163"/>
                  </a:lnTo>
                  <a:lnTo>
                    <a:pt x="193" y="94"/>
                  </a:lnTo>
                  <a:lnTo>
                    <a:pt x="193" y="94"/>
                  </a:lnTo>
                  <a:lnTo>
                    <a:pt x="193" y="92"/>
                  </a:lnTo>
                  <a:lnTo>
                    <a:pt x="196" y="59"/>
                  </a:lnTo>
                  <a:lnTo>
                    <a:pt x="196" y="59"/>
                  </a:lnTo>
                  <a:lnTo>
                    <a:pt x="198" y="59"/>
                  </a:lnTo>
                  <a:lnTo>
                    <a:pt x="219" y="32"/>
                  </a:lnTo>
                  <a:lnTo>
                    <a:pt x="205" y="27"/>
                  </a:lnTo>
                  <a:lnTo>
                    <a:pt x="203" y="27"/>
                  </a:lnTo>
                  <a:lnTo>
                    <a:pt x="203" y="25"/>
                  </a:lnTo>
                  <a:lnTo>
                    <a:pt x="203" y="2"/>
                  </a:lnTo>
                  <a:lnTo>
                    <a:pt x="186" y="2"/>
                  </a:lnTo>
                  <a:lnTo>
                    <a:pt x="173" y="14"/>
                  </a:lnTo>
                  <a:lnTo>
                    <a:pt x="173" y="14"/>
                  </a:lnTo>
                  <a:lnTo>
                    <a:pt x="172" y="14"/>
                  </a:lnTo>
                  <a:lnTo>
                    <a:pt x="147" y="14"/>
                  </a:lnTo>
                  <a:lnTo>
                    <a:pt x="147" y="14"/>
                  </a:lnTo>
                  <a:lnTo>
                    <a:pt x="145" y="13"/>
                  </a:lnTo>
                  <a:lnTo>
                    <a:pt x="133" y="0"/>
                  </a:lnTo>
                  <a:lnTo>
                    <a:pt x="122" y="0"/>
                  </a:lnTo>
                  <a:lnTo>
                    <a:pt x="104" y="6"/>
                  </a:lnTo>
                  <a:lnTo>
                    <a:pt x="78" y="27"/>
                  </a:lnTo>
                  <a:lnTo>
                    <a:pt x="60" y="64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28" y="62"/>
                  </a:lnTo>
                  <a:lnTo>
                    <a:pt x="13" y="71"/>
                  </a:lnTo>
                  <a:lnTo>
                    <a:pt x="0" y="91"/>
                  </a:lnTo>
                  <a:lnTo>
                    <a:pt x="13" y="103"/>
                  </a:lnTo>
                  <a:lnTo>
                    <a:pt x="13" y="103"/>
                  </a:lnTo>
                  <a:lnTo>
                    <a:pt x="13" y="105"/>
                  </a:lnTo>
                  <a:lnTo>
                    <a:pt x="18" y="121"/>
                  </a:lnTo>
                  <a:lnTo>
                    <a:pt x="18" y="121"/>
                  </a:lnTo>
                  <a:lnTo>
                    <a:pt x="18" y="122"/>
                  </a:lnTo>
                  <a:lnTo>
                    <a:pt x="18" y="137"/>
                  </a:lnTo>
                  <a:lnTo>
                    <a:pt x="46" y="137"/>
                  </a:lnTo>
                  <a:lnTo>
                    <a:pt x="48" y="137"/>
                  </a:lnTo>
                  <a:lnTo>
                    <a:pt x="48" y="138"/>
                  </a:lnTo>
                  <a:lnTo>
                    <a:pt x="51" y="172"/>
                  </a:lnTo>
                  <a:lnTo>
                    <a:pt x="51" y="1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7" name="Freeform 79">
              <a:extLst>
                <a:ext uri="{FF2B5EF4-FFF2-40B4-BE49-F238E27FC236}">
                  <a16:creationId xmlns:a16="http://schemas.microsoft.com/office/drawing/2014/main" xmlns="" id="{8F014EDC-1917-4D04-8ACE-17BA3DC61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000" y="2465388"/>
              <a:ext cx="296863" cy="404813"/>
            </a:xfrm>
            <a:custGeom>
              <a:avLst/>
              <a:gdLst>
                <a:gd name="T0" fmla="*/ 171 w 187"/>
                <a:gd name="T1" fmla="*/ 0 h 255"/>
                <a:gd name="T2" fmla="*/ 154 w 187"/>
                <a:gd name="T3" fmla="*/ 4 h 255"/>
                <a:gd name="T4" fmla="*/ 125 w 187"/>
                <a:gd name="T5" fmla="*/ 25 h 255"/>
                <a:gd name="T6" fmla="*/ 110 w 187"/>
                <a:gd name="T7" fmla="*/ 48 h 255"/>
                <a:gd name="T8" fmla="*/ 76 w 187"/>
                <a:gd name="T9" fmla="*/ 46 h 255"/>
                <a:gd name="T10" fmla="*/ 57 w 187"/>
                <a:gd name="T11" fmla="*/ 78 h 255"/>
                <a:gd name="T12" fmla="*/ 34 w 187"/>
                <a:gd name="T13" fmla="*/ 82 h 255"/>
                <a:gd name="T14" fmla="*/ 34 w 187"/>
                <a:gd name="T15" fmla="*/ 107 h 255"/>
                <a:gd name="T16" fmla="*/ 0 w 187"/>
                <a:gd name="T17" fmla="*/ 130 h 255"/>
                <a:gd name="T18" fmla="*/ 2 w 187"/>
                <a:gd name="T19" fmla="*/ 161 h 255"/>
                <a:gd name="T20" fmla="*/ 14 w 187"/>
                <a:gd name="T21" fmla="*/ 179 h 255"/>
                <a:gd name="T22" fmla="*/ 0 w 187"/>
                <a:gd name="T23" fmla="*/ 199 h 255"/>
                <a:gd name="T24" fmla="*/ 4 w 187"/>
                <a:gd name="T25" fmla="*/ 215 h 255"/>
                <a:gd name="T26" fmla="*/ 25 w 187"/>
                <a:gd name="T27" fmla="*/ 220 h 255"/>
                <a:gd name="T28" fmla="*/ 30 w 187"/>
                <a:gd name="T29" fmla="*/ 243 h 255"/>
                <a:gd name="T30" fmla="*/ 23 w 187"/>
                <a:gd name="T31" fmla="*/ 255 h 255"/>
                <a:gd name="T32" fmla="*/ 25 w 187"/>
                <a:gd name="T33" fmla="*/ 255 h 255"/>
                <a:gd name="T34" fmla="*/ 39 w 187"/>
                <a:gd name="T35" fmla="*/ 252 h 255"/>
                <a:gd name="T36" fmla="*/ 39 w 187"/>
                <a:gd name="T37" fmla="*/ 252 h 255"/>
                <a:gd name="T38" fmla="*/ 41 w 187"/>
                <a:gd name="T39" fmla="*/ 252 h 255"/>
                <a:gd name="T40" fmla="*/ 48 w 187"/>
                <a:gd name="T41" fmla="*/ 255 h 255"/>
                <a:gd name="T42" fmla="*/ 76 w 187"/>
                <a:gd name="T43" fmla="*/ 250 h 255"/>
                <a:gd name="T44" fmla="*/ 87 w 187"/>
                <a:gd name="T45" fmla="*/ 232 h 255"/>
                <a:gd name="T46" fmla="*/ 94 w 187"/>
                <a:gd name="T47" fmla="*/ 206 h 255"/>
                <a:gd name="T48" fmla="*/ 94 w 187"/>
                <a:gd name="T49" fmla="*/ 206 h 255"/>
                <a:gd name="T50" fmla="*/ 94 w 187"/>
                <a:gd name="T51" fmla="*/ 206 h 255"/>
                <a:gd name="T52" fmla="*/ 111 w 187"/>
                <a:gd name="T53" fmla="*/ 188 h 255"/>
                <a:gd name="T54" fmla="*/ 115 w 187"/>
                <a:gd name="T55" fmla="*/ 177 h 255"/>
                <a:gd name="T56" fmla="*/ 115 w 187"/>
                <a:gd name="T57" fmla="*/ 176 h 255"/>
                <a:gd name="T58" fmla="*/ 117 w 187"/>
                <a:gd name="T59" fmla="*/ 176 h 255"/>
                <a:gd name="T60" fmla="*/ 127 w 187"/>
                <a:gd name="T61" fmla="*/ 174 h 255"/>
                <a:gd name="T62" fmla="*/ 129 w 187"/>
                <a:gd name="T63" fmla="*/ 160 h 255"/>
                <a:gd name="T64" fmla="*/ 129 w 187"/>
                <a:gd name="T65" fmla="*/ 158 h 255"/>
                <a:gd name="T66" fmla="*/ 129 w 187"/>
                <a:gd name="T67" fmla="*/ 158 h 255"/>
                <a:gd name="T68" fmla="*/ 161 w 187"/>
                <a:gd name="T69" fmla="*/ 147 h 255"/>
                <a:gd name="T70" fmla="*/ 161 w 187"/>
                <a:gd name="T71" fmla="*/ 105 h 255"/>
                <a:gd name="T72" fmla="*/ 161 w 187"/>
                <a:gd name="T73" fmla="*/ 105 h 255"/>
                <a:gd name="T74" fmla="*/ 161 w 187"/>
                <a:gd name="T75" fmla="*/ 105 h 255"/>
                <a:gd name="T76" fmla="*/ 166 w 187"/>
                <a:gd name="T77" fmla="*/ 91 h 255"/>
                <a:gd name="T78" fmla="*/ 166 w 187"/>
                <a:gd name="T79" fmla="*/ 91 h 255"/>
                <a:gd name="T80" fmla="*/ 166 w 187"/>
                <a:gd name="T81" fmla="*/ 91 h 255"/>
                <a:gd name="T82" fmla="*/ 177 w 187"/>
                <a:gd name="T83" fmla="*/ 82 h 255"/>
                <a:gd name="T84" fmla="*/ 187 w 187"/>
                <a:gd name="T85" fmla="*/ 50 h 255"/>
                <a:gd name="T86" fmla="*/ 173 w 187"/>
                <a:gd name="T87" fmla="*/ 29 h 255"/>
                <a:gd name="T88" fmla="*/ 173 w 187"/>
                <a:gd name="T89" fmla="*/ 29 h 255"/>
                <a:gd name="T90" fmla="*/ 173 w 187"/>
                <a:gd name="T91" fmla="*/ 29 h 255"/>
                <a:gd name="T92" fmla="*/ 171 w 187"/>
                <a:gd name="T93" fmla="*/ 0 h 255"/>
                <a:gd name="T94" fmla="*/ 171 w 187"/>
                <a:gd name="T9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255">
                  <a:moveTo>
                    <a:pt x="171" y="0"/>
                  </a:moveTo>
                  <a:lnTo>
                    <a:pt x="154" y="4"/>
                  </a:lnTo>
                  <a:lnTo>
                    <a:pt x="125" y="25"/>
                  </a:lnTo>
                  <a:lnTo>
                    <a:pt x="110" y="48"/>
                  </a:lnTo>
                  <a:lnTo>
                    <a:pt x="76" y="46"/>
                  </a:lnTo>
                  <a:lnTo>
                    <a:pt x="57" y="78"/>
                  </a:lnTo>
                  <a:lnTo>
                    <a:pt x="34" y="82"/>
                  </a:lnTo>
                  <a:lnTo>
                    <a:pt x="34" y="107"/>
                  </a:lnTo>
                  <a:lnTo>
                    <a:pt x="0" y="130"/>
                  </a:lnTo>
                  <a:lnTo>
                    <a:pt x="2" y="161"/>
                  </a:lnTo>
                  <a:lnTo>
                    <a:pt x="14" y="179"/>
                  </a:lnTo>
                  <a:lnTo>
                    <a:pt x="0" y="199"/>
                  </a:lnTo>
                  <a:lnTo>
                    <a:pt x="4" y="215"/>
                  </a:lnTo>
                  <a:lnTo>
                    <a:pt x="25" y="220"/>
                  </a:lnTo>
                  <a:lnTo>
                    <a:pt x="30" y="243"/>
                  </a:lnTo>
                  <a:lnTo>
                    <a:pt x="23" y="255"/>
                  </a:lnTo>
                  <a:lnTo>
                    <a:pt x="25" y="255"/>
                  </a:lnTo>
                  <a:lnTo>
                    <a:pt x="39" y="252"/>
                  </a:lnTo>
                  <a:lnTo>
                    <a:pt x="39" y="252"/>
                  </a:lnTo>
                  <a:lnTo>
                    <a:pt x="41" y="252"/>
                  </a:lnTo>
                  <a:lnTo>
                    <a:pt x="48" y="255"/>
                  </a:lnTo>
                  <a:lnTo>
                    <a:pt x="76" y="250"/>
                  </a:lnTo>
                  <a:lnTo>
                    <a:pt x="87" y="232"/>
                  </a:lnTo>
                  <a:lnTo>
                    <a:pt x="94" y="206"/>
                  </a:lnTo>
                  <a:lnTo>
                    <a:pt x="94" y="206"/>
                  </a:lnTo>
                  <a:lnTo>
                    <a:pt x="94" y="206"/>
                  </a:lnTo>
                  <a:lnTo>
                    <a:pt x="111" y="188"/>
                  </a:lnTo>
                  <a:lnTo>
                    <a:pt x="115" y="177"/>
                  </a:lnTo>
                  <a:lnTo>
                    <a:pt x="115" y="176"/>
                  </a:lnTo>
                  <a:lnTo>
                    <a:pt x="117" y="176"/>
                  </a:lnTo>
                  <a:lnTo>
                    <a:pt x="127" y="174"/>
                  </a:lnTo>
                  <a:lnTo>
                    <a:pt x="129" y="160"/>
                  </a:lnTo>
                  <a:lnTo>
                    <a:pt x="129" y="158"/>
                  </a:lnTo>
                  <a:lnTo>
                    <a:pt x="129" y="158"/>
                  </a:lnTo>
                  <a:lnTo>
                    <a:pt x="161" y="147"/>
                  </a:lnTo>
                  <a:lnTo>
                    <a:pt x="161" y="105"/>
                  </a:lnTo>
                  <a:lnTo>
                    <a:pt x="161" y="105"/>
                  </a:lnTo>
                  <a:lnTo>
                    <a:pt x="161" y="105"/>
                  </a:lnTo>
                  <a:lnTo>
                    <a:pt x="166" y="91"/>
                  </a:lnTo>
                  <a:lnTo>
                    <a:pt x="166" y="91"/>
                  </a:lnTo>
                  <a:lnTo>
                    <a:pt x="166" y="91"/>
                  </a:lnTo>
                  <a:lnTo>
                    <a:pt x="177" y="82"/>
                  </a:lnTo>
                  <a:lnTo>
                    <a:pt x="187" y="50"/>
                  </a:lnTo>
                  <a:lnTo>
                    <a:pt x="173" y="29"/>
                  </a:lnTo>
                  <a:lnTo>
                    <a:pt x="173" y="29"/>
                  </a:lnTo>
                  <a:lnTo>
                    <a:pt x="173" y="29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8" name="Freeform 80">
              <a:extLst>
                <a:ext uri="{FF2B5EF4-FFF2-40B4-BE49-F238E27FC236}">
                  <a16:creationId xmlns:a16="http://schemas.microsoft.com/office/drawing/2014/main" xmlns="" id="{37C28812-6C6C-449F-90B6-D5E555372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813" y="2395538"/>
              <a:ext cx="490538" cy="436563"/>
            </a:xfrm>
            <a:custGeom>
              <a:avLst/>
              <a:gdLst>
                <a:gd name="T0" fmla="*/ 141 w 309"/>
                <a:gd name="T1" fmla="*/ 0 h 275"/>
                <a:gd name="T2" fmla="*/ 102 w 309"/>
                <a:gd name="T3" fmla="*/ 46 h 275"/>
                <a:gd name="T4" fmla="*/ 95 w 309"/>
                <a:gd name="T5" fmla="*/ 69 h 275"/>
                <a:gd name="T6" fmla="*/ 72 w 309"/>
                <a:gd name="T7" fmla="*/ 46 h 275"/>
                <a:gd name="T8" fmla="*/ 19 w 309"/>
                <a:gd name="T9" fmla="*/ 42 h 275"/>
                <a:gd name="T10" fmla="*/ 2 w 309"/>
                <a:gd name="T11" fmla="*/ 71 h 275"/>
                <a:gd name="T12" fmla="*/ 16 w 309"/>
                <a:gd name="T13" fmla="*/ 94 h 275"/>
                <a:gd name="T14" fmla="*/ 5 w 309"/>
                <a:gd name="T15" fmla="*/ 127 h 275"/>
                <a:gd name="T16" fmla="*/ 28 w 309"/>
                <a:gd name="T17" fmla="*/ 135 h 275"/>
                <a:gd name="T18" fmla="*/ 30 w 309"/>
                <a:gd name="T19" fmla="*/ 135 h 275"/>
                <a:gd name="T20" fmla="*/ 42 w 309"/>
                <a:gd name="T21" fmla="*/ 140 h 275"/>
                <a:gd name="T22" fmla="*/ 51 w 309"/>
                <a:gd name="T23" fmla="*/ 158 h 275"/>
                <a:gd name="T24" fmla="*/ 69 w 309"/>
                <a:gd name="T25" fmla="*/ 154 h 275"/>
                <a:gd name="T26" fmla="*/ 79 w 309"/>
                <a:gd name="T27" fmla="*/ 165 h 275"/>
                <a:gd name="T28" fmla="*/ 94 w 309"/>
                <a:gd name="T29" fmla="*/ 159 h 275"/>
                <a:gd name="T30" fmla="*/ 95 w 309"/>
                <a:gd name="T31" fmla="*/ 159 h 275"/>
                <a:gd name="T32" fmla="*/ 115 w 309"/>
                <a:gd name="T33" fmla="*/ 165 h 275"/>
                <a:gd name="T34" fmla="*/ 115 w 309"/>
                <a:gd name="T35" fmla="*/ 181 h 275"/>
                <a:gd name="T36" fmla="*/ 115 w 309"/>
                <a:gd name="T37" fmla="*/ 181 h 275"/>
                <a:gd name="T38" fmla="*/ 115 w 309"/>
                <a:gd name="T39" fmla="*/ 200 h 275"/>
                <a:gd name="T40" fmla="*/ 136 w 309"/>
                <a:gd name="T41" fmla="*/ 200 h 275"/>
                <a:gd name="T42" fmla="*/ 140 w 309"/>
                <a:gd name="T43" fmla="*/ 211 h 275"/>
                <a:gd name="T44" fmla="*/ 152 w 309"/>
                <a:gd name="T45" fmla="*/ 214 h 275"/>
                <a:gd name="T46" fmla="*/ 148 w 309"/>
                <a:gd name="T47" fmla="*/ 232 h 275"/>
                <a:gd name="T48" fmla="*/ 161 w 309"/>
                <a:gd name="T49" fmla="*/ 255 h 275"/>
                <a:gd name="T50" fmla="*/ 163 w 309"/>
                <a:gd name="T51" fmla="*/ 275 h 275"/>
                <a:gd name="T52" fmla="*/ 178 w 309"/>
                <a:gd name="T53" fmla="*/ 266 h 275"/>
                <a:gd name="T54" fmla="*/ 207 w 309"/>
                <a:gd name="T55" fmla="*/ 269 h 275"/>
                <a:gd name="T56" fmla="*/ 224 w 309"/>
                <a:gd name="T57" fmla="*/ 232 h 275"/>
                <a:gd name="T58" fmla="*/ 253 w 309"/>
                <a:gd name="T59" fmla="*/ 211 h 275"/>
                <a:gd name="T60" fmla="*/ 254 w 309"/>
                <a:gd name="T61" fmla="*/ 209 h 275"/>
                <a:gd name="T62" fmla="*/ 272 w 309"/>
                <a:gd name="T63" fmla="*/ 204 h 275"/>
                <a:gd name="T64" fmla="*/ 297 w 309"/>
                <a:gd name="T65" fmla="*/ 204 h 275"/>
                <a:gd name="T66" fmla="*/ 284 w 309"/>
                <a:gd name="T67" fmla="*/ 163 h 275"/>
                <a:gd name="T68" fmla="*/ 269 w 309"/>
                <a:gd name="T69" fmla="*/ 161 h 275"/>
                <a:gd name="T70" fmla="*/ 262 w 309"/>
                <a:gd name="T71" fmla="*/ 136 h 275"/>
                <a:gd name="T72" fmla="*/ 251 w 309"/>
                <a:gd name="T73" fmla="*/ 151 h 275"/>
                <a:gd name="T74" fmla="*/ 249 w 309"/>
                <a:gd name="T75" fmla="*/ 152 h 275"/>
                <a:gd name="T76" fmla="*/ 240 w 309"/>
                <a:gd name="T77" fmla="*/ 151 h 275"/>
                <a:gd name="T78" fmla="*/ 235 w 309"/>
                <a:gd name="T79" fmla="*/ 140 h 275"/>
                <a:gd name="T80" fmla="*/ 226 w 309"/>
                <a:gd name="T81" fmla="*/ 159 h 275"/>
                <a:gd name="T82" fmla="*/ 224 w 309"/>
                <a:gd name="T83" fmla="*/ 161 h 275"/>
                <a:gd name="T84" fmla="*/ 212 w 309"/>
                <a:gd name="T85" fmla="*/ 158 h 275"/>
                <a:gd name="T86" fmla="*/ 207 w 309"/>
                <a:gd name="T87" fmla="*/ 145 h 275"/>
                <a:gd name="T88" fmla="*/ 177 w 309"/>
                <a:gd name="T89" fmla="*/ 145 h 275"/>
                <a:gd name="T90" fmla="*/ 164 w 309"/>
                <a:gd name="T91" fmla="*/ 127 h 275"/>
                <a:gd name="T92" fmla="*/ 136 w 309"/>
                <a:gd name="T93" fmla="*/ 127 h 275"/>
                <a:gd name="T94" fmla="*/ 127 w 309"/>
                <a:gd name="T95" fmla="*/ 117 h 275"/>
                <a:gd name="T96" fmla="*/ 127 w 309"/>
                <a:gd name="T97" fmla="*/ 115 h 275"/>
                <a:gd name="T98" fmla="*/ 171 w 309"/>
                <a:gd name="T9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275">
                  <a:moveTo>
                    <a:pt x="171" y="0"/>
                  </a:moveTo>
                  <a:lnTo>
                    <a:pt x="141" y="0"/>
                  </a:lnTo>
                  <a:lnTo>
                    <a:pt x="104" y="14"/>
                  </a:lnTo>
                  <a:lnTo>
                    <a:pt x="102" y="46"/>
                  </a:lnTo>
                  <a:lnTo>
                    <a:pt x="106" y="58"/>
                  </a:lnTo>
                  <a:lnTo>
                    <a:pt x="95" y="69"/>
                  </a:lnTo>
                  <a:lnTo>
                    <a:pt x="87" y="48"/>
                  </a:lnTo>
                  <a:lnTo>
                    <a:pt x="72" y="46"/>
                  </a:lnTo>
                  <a:lnTo>
                    <a:pt x="48" y="25"/>
                  </a:lnTo>
                  <a:lnTo>
                    <a:pt x="19" y="42"/>
                  </a:lnTo>
                  <a:lnTo>
                    <a:pt x="0" y="44"/>
                  </a:lnTo>
                  <a:lnTo>
                    <a:pt x="2" y="71"/>
                  </a:lnTo>
                  <a:lnTo>
                    <a:pt x="16" y="94"/>
                  </a:lnTo>
                  <a:lnTo>
                    <a:pt x="16" y="94"/>
                  </a:lnTo>
                  <a:lnTo>
                    <a:pt x="16" y="94"/>
                  </a:lnTo>
                  <a:lnTo>
                    <a:pt x="5" y="127"/>
                  </a:lnTo>
                  <a:lnTo>
                    <a:pt x="11" y="143"/>
                  </a:lnTo>
                  <a:lnTo>
                    <a:pt x="28" y="135"/>
                  </a:lnTo>
                  <a:lnTo>
                    <a:pt x="28" y="135"/>
                  </a:lnTo>
                  <a:lnTo>
                    <a:pt x="30" y="135"/>
                  </a:lnTo>
                  <a:lnTo>
                    <a:pt x="42" y="140"/>
                  </a:lnTo>
                  <a:lnTo>
                    <a:pt x="42" y="140"/>
                  </a:lnTo>
                  <a:lnTo>
                    <a:pt x="42" y="140"/>
                  </a:lnTo>
                  <a:lnTo>
                    <a:pt x="51" y="158"/>
                  </a:lnTo>
                  <a:lnTo>
                    <a:pt x="69" y="154"/>
                  </a:lnTo>
                  <a:lnTo>
                    <a:pt x="69" y="154"/>
                  </a:lnTo>
                  <a:lnTo>
                    <a:pt x="69" y="156"/>
                  </a:lnTo>
                  <a:lnTo>
                    <a:pt x="79" y="165"/>
                  </a:lnTo>
                  <a:lnTo>
                    <a:pt x="88" y="166"/>
                  </a:lnTo>
                  <a:lnTo>
                    <a:pt x="94" y="159"/>
                  </a:lnTo>
                  <a:lnTo>
                    <a:pt x="94" y="159"/>
                  </a:lnTo>
                  <a:lnTo>
                    <a:pt x="95" y="159"/>
                  </a:lnTo>
                  <a:lnTo>
                    <a:pt x="113" y="165"/>
                  </a:lnTo>
                  <a:lnTo>
                    <a:pt x="115" y="165"/>
                  </a:lnTo>
                  <a:lnTo>
                    <a:pt x="115" y="166"/>
                  </a:lnTo>
                  <a:lnTo>
                    <a:pt x="115" y="181"/>
                  </a:lnTo>
                  <a:lnTo>
                    <a:pt x="115" y="181"/>
                  </a:lnTo>
                  <a:lnTo>
                    <a:pt x="115" y="181"/>
                  </a:lnTo>
                  <a:lnTo>
                    <a:pt x="110" y="191"/>
                  </a:lnTo>
                  <a:lnTo>
                    <a:pt x="115" y="200"/>
                  </a:lnTo>
                  <a:lnTo>
                    <a:pt x="134" y="200"/>
                  </a:lnTo>
                  <a:lnTo>
                    <a:pt x="136" y="200"/>
                  </a:lnTo>
                  <a:lnTo>
                    <a:pt x="136" y="202"/>
                  </a:lnTo>
                  <a:lnTo>
                    <a:pt x="140" y="211"/>
                  </a:lnTo>
                  <a:lnTo>
                    <a:pt x="150" y="213"/>
                  </a:lnTo>
                  <a:lnTo>
                    <a:pt x="152" y="214"/>
                  </a:lnTo>
                  <a:lnTo>
                    <a:pt x="152" y="216"/>
                  </a:lnTo>
                  <a:lnTo>
                    <a:pt x="148" y="232"/>
                  </a:lnTo>
                  <a:lnTo>
                    <a:pt x="161" y="255"/>
                  </a:lnTo>
                  <a:lnTo>
                    <a:pt x="161" y="255"/>
                  </a:lnTo>
                  <a:lnTo>
                    <a:pt x="161" y="255"/>
                  </a:lnTo>
                  <a:lnTo>
                    <a:pt x="163" y="275"/>
                  </a:lnTo>
                  <a:lnTo>
                    <a:pt x="178" y="266"/>
                  </a:lnTo>
                  <a:lnTo>
                    <a:pt x="178" y="266"/>
                  </a:lnTo>
                  <a:lnTo>
                    <a:pt x="178" y="266"/>
                  </a:lnTo>
                  <a:lnTo>
                    <a:pt x="207" y="269"/>
                  </a:lnTo>
                  <a:lnTo>
                    <a:pt x="224" y="232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53" y="211"/>
                  </a:lnTo>
                  <a:lnTo>
                    <a:pt x="254" y="211"/>
                  </a:lnTo>
                  <a:lnTo>
                    <a:pt x="254" y="209"/>
                  </a:lnTo>
                  <a:lnTo>
                    <a:pt x="272" y="204"/>
                  </a:lnTo>
                  <a:lnTo>
                    <a:pt x="272" y="204"/>
                  </a:lnTo>
                  <a:lnTo>
                    <a:pt x="272" y="204"/>
                  </a:lnTo>
                  <a:lnTo>
                    <a:pt x="297" y="204"/>
                  </a:lnTo>
                  <a:lnTo>
                    <a:pt x="309" y="195"/>
                  </a:lnTo>
                  <a:lnTo>
                    <a:pt x="284" y="163"/>
                  </a:lnTo>
                  <a:lnTo>
                    <a:pt x="270" y="161"/>
                  </a:lnTo>
                  <a:lnTo>
                    <a:pt x="269" y="161"/>
                  </a:lnTo>
                  <a:lnTo>
                    <a:pt x="269" y="159"/>
                  </a:lnTo>
                  <a:lnTo>
                    <a:pt x="262" y="136"/>
                  </a:lnTo>
                  <a:lnTo>
                    <a:pt x="253" y="136"/>
                  </a:lnTo>
                  <a:lnTo>
                    <a:pt x="251" y="151"/>
                  </a:lnTo>
                  <a:lnTo>
                    <a:pt x="251" y="152"/>
                  </a:lnTo>
                  <a:lnTo>
                    <a:pt x="249" y="152"/>
                  </a:lnTo>
                  <a:lnTo>
                    <a:pt x="242" y="151"/>
                  </a:lnTo>
                  <a:lnTo>
                    <a:pt x="240" y="151"/>
                  </a:lnTo>
                  <a:lnTo>
                    <a:pt x="240" y="151"/>
                  </a:lnTo>
                  <a:lnTo>
                    <a:pt x="235" y="140"/>
                  </a:lnTo>
                  <a:lnTo>
                    <a:pt x="228" y="142"/>
                  </a:lnTo>
                  <a:lnTo>
                    <a:pt x="226" y="159"/>
                  </a:lnTo>
                  <a:lnTo>
                    <a:pt x="226" y="161"/>
                  </a:lnTo>
                  <a:lnTo>
                    <a:pt x="224" y="161"/>
                  </a:lnTo>
                  <a:lnTo>
                    <a:pt x="214" y="158"/>
                  </a:lnTo>
                  <a:lnTo>
                    <a:pt x="212" y="158"/>
                  </a:lnTo>
                  <a:lnTo>
                    <a:pt x="212" y="158"/>
                  </a:lnTo>
                  <a:lnTo>
                    <a:pt x="207" y="145"/>
                  </a:lnTo>
                  <a:lnTo>
                    <a:pt x="177" y="145"/>
                  </a:lnTo>
                  <a:lnTo>
                    <a:pt x="177" y="145"/>
                  </a:lnTo>
                  <a:lnTo>
                    <a:pt x="177" y="145"/>
                  </a:lnTo>
                  <a:lnTo>
                    <a:pt x="164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27" y="117"/>
                  </a:lnTo>
                  <a:lnTo>
                    <a:pt x="127" y="117"/>
                  </a:lnTo>
                  <a:lnTo>
                    <a:pt x="127" y="115"/>
                  </a:lnTo>
                  <a:lnTo>
                    <a:pt x="175" y="58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9" name="Freeform 81">
              <a:extLst>
                <a:ext uri="{FF2B5EF4-FFF2-40B4-BE49-F238E27FC236}">
                  <a16:creationId xmlns:a16="http://schemas.microsoft.com/office/drawing/2014/main" xmlns="" id="{8A88D303-207A-4D81-8261-874584117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963" y="1870076"/>
              <a:ext cx="439738" cy="635000"/>
            </a:xfrm>
            <a:custGeom>
              <a:avLst/>
              <a:gdLst>
                <a:gd name="T0" fmla="*/ 64 w 277"/>
                <a:gd name="T1" fmla="*/ 216 h 400"/>
                <a:gd name="T2" fmla="*/ 71 w 277"/>
                <a:gd name="T3" fmla="*/ 168 h 400"/>
                <a:gd name="T4" fmla="*/ 81 w 277"/>
                <a:gd name="T5" fmla="*/ 184 h 400"/>
                <a:gd name="T6" fmla="*/ 78 w 277"/>
                <a:gd name="T7" fmla="*/ 218 h 400"/>
                <a:gd name="T8" fmla="*/ 90 w 277"/>
                <a:gd name="T9" fmla="*/ 246 h 400"/>
                <a:gd name="T10" fmla="*/ 94 w 277"/>
                <a:gd name="T11" fmla="*/ 295 h 400"/>
                <a:gd name="T12" fmla="*/ 113 w 277"/>
                <a:gd name="T13" fmla="*/ 326 h 400"/>
                <a:gd name="T14" fmla="*/ 118 w 277"/>
                <a:gd name="T15" fmla="*/ 356 h 400"/>
                <a:gd name="T16" fmla="*/ 191 w 277"/>
                <a:gd name="T17" fmla="*/ 400 h 400"/>
                <a:gd name="T18" fmla="*/ 235 w 277"/>
                <a:gd name="T19" fmla="*/ 391 h 400"/>
                <a:gd name="T20" fmla="*/ 269 w 277"/>
                <a:gd name="T21" fmla="*/ 345 h 400"/>
                <a:gd name="T22" fmla="*/ 277 w 277"/>
                <a:gd name="T23" fmla="*/ 297 h 400"/>
                <a:gd name="T24" fmla="*/ 262 w 277"/>
                <a:gd name="T25" fmla="*/ 241 h 400"/>
                <a:gd name="T26" fmla="*/ 265 w 277"/>
                <a:gd name="T27" fmla="*/ 157 h 400"/>
                <a:gd name="T28" fmla="*/ 255 w 277"/>
                <a:gd name="T29" fmla="*/ 127 h 400"/>
                <a:gd name="T30" fmla="*/ 232 w 277"/>
                <a:gd name="T31" fmla="*/ 90 h 400"/>
                <a:gd name="T32" fmla="*/ 228 w 277"/>
                <a:gd name="T33" fmla="*/ 62 h 400"/>
                <a:gd name="T34" fmla="*/ 239 w 277"/>
                <a:gd name="T35" fmla="*/ 55 h 400"/>
                <a:gd name="T36" fmla="*/ 253 w 277"/>
                <a:gd name="T37" fmla="*/ 74 h 400"/>
                <a:gd name="T38" fmla="*/ 267 w 277"/>
                <a:gd name="T39" fmla="*/ 65 h 400"/>
                <a:gd name="T40" fmla="*/ 253 w 277"/>
                <a:gd name="T41" fmla="*/ 39 h 400"/>
                <a:gd name="T42" fmla="*/ 205 w 277"/>
                <a:gd name="T43" fmla="*/ 7 h 400"/>
                <a:gd name="T44" fmla="*/ 134 w 277"/>
                <a:gd name="T45" fmla="*/ 0 h 400"/>
                <a:gd name="T46" fmla="*/ 120 w 277"/>
                <a:gd name="T47" fmla="*/ 10 h 400"/>
                <a:gd name="T48" fmla="*/ 85 w 277"/>
                <a:gd name="T49" fmla="*/ 30 h 400"/>
                <a:gd name="T50" fmla="*/ 87 w 277"/>
                <a:gd name="T51" fmla="*/ 58 h 400"/>
                <a:gd name="T52" fmla="*/ 62 w 277"/>
                <a:gd name="T53" fmla="*/ 97 h 400"/>
                <a:gd name="T54" fmla="*/ 16 w 277"/>
                <a:gd name="T55" fmla="*/ 97 h 400"/>
                <a:gd name="T56" fmla="*/ 0 w 277"/>
                <a:gd name="T57" fmla="*/ 118 h 400"/>
                <a:gd name="T58" fmla="*/ 34 w 277"/>
                <a:gd name="T59" fmla="*/ 164 h 400"/>
                <a:gd name="T60" fmla="*/ 34 w 277"/>
                <a:gd name="T61" fmla="*/ 164 h 400"/>
                <a:gd name="T62" fmla="*/ 34 w 277"/>
                <a:gd name="T63" fmla="*/ 164 h 400"/>
                <a:gd name="T64" fmla="*/ 28 w 277"/>
                <a:gd name="T65" fmla="*/ 193 h 400"/>
                <a:gd name="T66" fmla="*/ 57 w 277"/>
                <a:gd name="T67" fmla="*/ 207 h 400"/>
                <a:gd name="T68" fmla="*/ 58 w 277"/>
                <a:gd name="T69" fmla="*/ 207 h 400"/>
                <a:gd name="T70" fmla="*/ 58 w 277"/>
                <a:gd name="T71" fmla="*/ 207 h 400"/>
                <a:gd name="T72" fmla="*/ 64 w 277"/>
                <a:gd name="T73" fmla="*/ 216 h 400"/>
                <a:gd name="T74" fmla="*/ 64 w 277"/>
                <a:gd name="T75" fmla="*/ 21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7" h="400">
                  <a:moveTo>
                    <a:pt x="64" y="216"/>
                  </a:moveTo>
                  <a:lnTo>
                    <a:pt x="71" y="168"/>
                  </a:lnTo>
                  <a:lnTo>
                    <a:pt x="81" y="184"/>
                  </a:lnTo>
                  <a:lnTo>
                    <a:pt x="78" y="218"/>
                  </a:lnTo>
                  <a:lnTo>
                    <a:pt x="90" y="246"/>
                  </a:lnTo>
                  <a:lnTo>
                    <a:pt x="94" y="295"/>
                  </a:lnTo>
                  <a:lnTo>
                    <a:pt x="113" y="326"/>
                  </a:lnTo>
                  <a:lnTo>
                    <a:pt x="118" y="356"/>
                  </a:lnTo>
                  <a:lnTo>
                    <a:pt x="191" y="400"/>
                  </a:lnTo>
                  <a:lnTo>
                    <a:pt x="235" y="391"/>
                  </a:lnTo>
                  <a:lnTo>
                    <a:pt x="269" y="345"/>
                  </a:lnTo>
                  <a:lnTo>
                    <a:pt x="277" y="297"/>
                  </a:lnTo>
                  <a:lnTo>
                    <a:pt x="262" y="241"/>
                  </a:lnTo>
                  <a:lnTo>
                    <a:pt x="265" y="157"/>
                  </a:lnTo>
                  <a:lnTo>
                    <a:pt x="255" y="127"/>
                  </a:lnTo>
                  <a:lnTo>
                    <a:pt x="232" y="90"/>
                  </a:lnTo>
                  <a:lnTo>
                    <a:pt x="228" y="62"/>
                  </a:lnTo>
                  <a:lnTo>
                    <a:pt x="239" y="55"/>
                  </a:lnTo>
                  <a:lnTo>
                    <a:pt x="253" y="74"/>
                  </a:lnTo>
                  <a:lnTo>
                    <a:pt x="267" y="65"/>
                  </a:lnTo>
                  <a:lnTo>
                    <a:pt x="253" y="39"/>
                  </a:lnTo>
                  <a:lnTo>
                    <a:pt x="205" y="7"/>
                  </a:lnTo>
                  <a:lnTo>
                    <a:pt x="134" y="0"/>
                  </a:lnTo>
                  <a:lnTo>
                    <a:pt x="120" y="10"/>
                  </a:lnTo>
                  <a:lnTo>
                    <a:pt x="85" y="30"/>
                  </a:lnTo>
                  <a:lnTo>
                    <a:pt x="87" y="58"/>
                  </a:lnTo>
                  <a:lnTo>
                    <a:pt x="62" y="97"/>
                  </a:lnTo>
                  <a:lnTo>
                    <a:pt x="16" y="97"/>
                  </a:lnTo>
                  <a:lnTo>
                    <a:pt x="0" y="118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28" y="193"/>
                  </a:lnTo>
                  <a:lnTo>
                    <a:pt x="57" y="207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64" y="216"/>
                  </a:lnTo>
                  <a:lnTo>
                    <a:pt x="64" y="2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0" name="Freeform 82">
              <a:extLst>
                <a:ext uri="{FF2B5EF4-FFF2-40B4-BE49-F238E27FC236}">
                  <a16:creationId xmlns:a16="http://schemas.microsoft.com/office/drawing/2014/main" xmlns="" id="{2B8EB6E8-9DF4-4B09-BDAC-906350FC1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2060576"/>
              <a:ext cx="639763" cy="711200"/>
            </a:xfrm>
            <a:custGeom>
              <a:avLst/>
              <a:gdLst>
                <a:gd name="T0" fmla="*/ 316 w 403"/>
                <a:gd name="T1" fmla="*/ 273 h 448"/>
                <a:gd name="T2" fmla="*/ 306 w 403"/>
                <a:gd name="T3" fmla="*/ 243 h 448"/>
                <a:gd name="T4" fmla="*/ 352 w 403"/>
                <a:gd name="T5" fmla="*/ 181 h 448"/>
                <a:gd name="T6" fmla="*/ 398 w 403"/>
                <a:gd name="T7" fmla="*/ 142 h 448"/>
                <a:gd name="T8" fmla="*/ 396 w 403"/>
                <a:gd name="T9" fmla="*/ 89 h 448"/>
                <a:gd name="T10" fmla="*/ 366 w 403"/>
                <a:gd name="T11" fmla="*/ 74 h 448"/>
                <a:gd name="T12" fmla="*/ 371 w 403"/>
                <a:gd name="T13" fmla="*/ 44 h 448"/>
                <a:gd name="T14" fmla="*/ 299 w 403"/>
                <a:gd name="T15" fmla="*/ 50 h 448"/>
                <a:gd name="T16" fmla="*/ 253 w 403"/>
                <a:gd name="T17" fmla="*/ 67 h 448"/>
                <a:gd name="T18" fmla="*/ 226 w 403"/>
                <a:gd name="T19" fmla="*/ 83 h 448"/>
                <a:gd name="T20" fmla="*/ 203 w 403"/>
                <a:gd name="T21" fmla="*/ 112 h 448"/>
                <a:gd name="T22" fmla="*/ 201 w 403"/>
                <a:gd name="T23" fmla="*/ 136 h 448"/>
                <a:gd name="T24" fmla="*/ 159 w 403"/>
                <a:gd name="T25" fmla="*/ 163 h 448"/>
                <a:gd name="T26" fmla="*/ 132 w 403"/>
                <a:gd name="T27" fmla="*/ 222 h 448"/>
                <a:gd name="T28" fmla="*/ 0 w 403"/>
                <a:gd name="T29" fmla="*/ 211 h 448"/>
                <a:gd name="T30" fmla="*/ 25 w 403"/>
                <a:gd name="T31" fmla="*/ 232 h 448"/>
                <a:gd name="T32" fmla="*/ 25 w 403"/>
                <a:gd name="T33" fmla="*/ 232 h 448"/>
                <a:gd name="T34" fmla="*/ 55 w 403"/>
                <a:gd name="T35" fmla="*/ 237 h 448"/>
                <a:gd name="T36" fmla="*/ 67 w 403"/>
                <a:gd name="T37" fmla="*/ 253 h 448"/>
                <a:gd name="T38" fmla="*/ 67 w 403"/>
                <a:gd name="T39" fmla="*/ 255 h 448"/>
                <a:gd name="T40" fmla="*/ 65 w 403"/>
                <a:gd name="T41" fmla="*/ 276 h 448"/>
                <a:gd name="T42" fmla="*/ 56 w 403"/>
                <a:gd name="T43" fmla="*/ 287 h 448"/>
                <a:gd name="T44" fmla="*/ 56 w 403"/>
                <a:gd name="T45" fmla="*/ 310 h 448"/>
                <a:gd name="T46" fmla="*/ 55 w 403"/>
                <a:gd name="T47" fmla="*/ 331 h 448"/>
                <a:gd name="T48" fmla="*/ 53 w 403"/>
                <a:gd name="T49" fmla="*/ 331 h 448"/>
                <a:gd name="T50" fmla="*/ 34 w 403"/>
                <a:gd name="T51" fmla="*/ 354 h 448"/>
                <a:gd name="T52" fmla="*/ 48 w 403"/>
                <a:gd name="T53" fmla="*/ 369 h 448"/>
                <a:gd name="T54" fmla="*/ 49 w 403"/>
                <a:gd name="T55" fmla="*/ 351 h 448"/>
                <a:gd name="T56" fmla="*/ 60 w 403"/>
                <a:gd name="T57" fmla="*/ 347 h 448"/>
                <a:gd name="T58" fmla="*/ 62 w 403"/>
                <a:gd name="T59" fmla="*/ 347 h 448"/>
                <a:gd name="T60" fmla="*/ 72 w 403"/>
                <a:gd name="T61" fmla="*/ 360 h 448"/>
                <a:gd name="T62" fmla="*/ 74 w 403"/>
                <a:gd name="T63" fmla="*/ 344 h 448"/>
                <a:gd name="T64" fmla="*/ 88 w 403"/>
                <a:gd name="T65" fmla="*/ 344 h 448"/>
                <a:gd name="T66" fmla="*/ 90 w 403"/>
                <a:gd name="T67" fmla="*/ 344 h 448"/>
                <a:gd name="T68" fmla="*/ 111 w 403"/>
                <a:gd name="T69" fmla="*/ 370 h 448"/>
                <a:gd name="T70" fmla="*/ 113 w 403"/>
                <a:gd name="T71" fmla="*/ 372 h 448"/>
                <a:gd name="T72" fmla="*/ 140 w 403"/>
                <a:gd name="T73" fmla="*/ 392 h 448"/>
                <a:gd name="T74" fmla="*/ 136 w 403"/>
                <a:gd name="T75" fmla="*/ 363 h 448"/>
                <a:gd name="T76" fmla="*/ 148 w 403"/>
                <a:gd name="T77" fmla="*/ 342 h 448"/>
                <a:gd name="T78" fmla="*/ 148 w 403"/>
                <a:gd name="T79" fmla="*/ 342 h 448"/>
                <a:gd name="T80" fmla="*/ 185 w 403"/>
                <a:gd name="T81" fmla="*/ 301 h 448"/>
                <a:gd name="T82" fmla="*/ 208 w 403"/>
                <a:gd name="T83" fmla="*/ 307 h 448"/>
                <a:gd name="T84" fmla="*/ 210 w 403"/>
                <a:gd name="T85" fmla="*/ 307 h 448"/>
                <a:gd name="T86" fmla="*/ 217 w 403"/>
                <a:gd name="T87" fmla="*/ 321 h 448"/>
                <a:gd name="T88" fmla="*/ 214 w 403"/>
                <a:gd name="T89" fmla="*/ 342 h 448"/>
                <a:gd name="T90" fmla="*/ 214 w 403"/>
                <a:gd name="T91" fmla="*/ 344 h 448"/>
                <a:gd name="T92" fmla="*/ 170 w 403"/>
                <a:gd name="T93" fmla="*/ 390 h 448"/>
                <a:gd name="T94" fmla="*/ 180 w 403"/>
                <a:gd name="T95" fmla="*/ 416 h 448"/>
                <a:gd name="T96" fmla="*/ 182 w 403"/>
                <a:gd name="T97" fmla="*/ 418 h 448"/>
                <a:gd name="T98" fmla="*/ 198 w 403"/>
                <a:gd name="T99" fmla="*/ 448 h 448"/>
                <a:gd name="T100" fmla="*/ 208 w 403"/>
                <a:gd name="T101" fmla="*/ 436 h 448"/>
                <a:gd name="T102" fmla="*/ 223 w 403"/>
                <a:gd name="T103" fmla="*/ 436 h 448"/>
                <a:gd name="T104" fmla="*/ 228 w 403"/>
                <a:gd name="T105" fmla="*/ 409 h 448"/>
                <a:gd name="T106" fmla="*/ 254 w 403"/>
                <a:gd name="T107" fmla="*/ 383 h 448"/>
                <a:gd name="T108" fmla="*/ 247 w 403"/>
                <a:gd name="T109" fmla="*/ 372 h 448"/>
                <a:gd name="T110" fmla="*/ 239 w 403"/>
                <a:gd name="T111" fmla="*/ 358 h 448"/>
                <a:gd name="T112" fmla="*/ 246 w 403"/>
                <a:gd name="T113" fmla="*/ 337 h 448"/>
                <a:gd name="T114" fmla="*/ 246 w 403"/>
                <a:gd name="T115" fmla="*/ 337 h 448"/>
                <a:gd name="T116" fmla="*/ 272 w 403"/>
                <a:gd name="T117" fmla="*/ 298 h 448"/>
                <a:gd name="T118" fmla="*/ 274 w 403"/>
                <a:gd name="T119" fmla="*/ 298 h 448"/>
                <a:gd name="T120" fmla="*/ 302 w 403"/>
                <a:gd name="T121" fmla="*/ 303 h 448"/>
                <a:gd name="T122" fmla="*/ 316 w 403"/>
                <a:gd name="T123" fmla="*/ 289 h 448"/>
                <a:gd name="T124" fmla="*/ 318 w 403"/>
                <a:gd name="T125" fmla="*/ 289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3" h="448">
                  <a:moveTo>
                    <a:pt x="318" y="289"/>
                  </a:moveTo>
                  <a:lnTo>
                    <a:pt x="316" y="273"/>
                  </a:lnTo>
                  <a:lnTo>
                    <a:pt x="318" y="261"/>
                  </a:lnTo>
                  <a:lnTo>
                    <a:pt x="306" y="243"/>
                  </a:lnTo>
                  <a:lnTo>
                    <a:pt x="318" y="223"/>
                  </a:lnTo>
                  <a:lnTo>
                    <a:pt x="352" y="181"/>
                  </a:lnTo>
                  <a:lnTo>
                    <a:pt x="380" y="172"/>
                  </a:lnTo>
                  <a:lnTo>
                    <a:pt x="398" y="142"/>
                  </a:lnTo>
                  <a:lnTo>
                    <a:pt x="403" y="101"/>
                  </a:lnTo>
                  <a:lnTo>
                    <a:pt x="396" y="89"/>
                  </a:lnTo>
                  <a:lnTo>
                    <a:pt x="368" y="74"/>
                  </a:lnTo>
                  <a:lnTo>
                    <a:pt x="366" y="74"/>
                  </a:lnTo>
                  <a:lnTo>
                    <a:pt x="366" y="73"/>
                  </a:lnTo>
                  <a:lnTo>
                    <a:pt x="371" y="44"/>
                  </a:lnTo>
                  <a:lnTo>
                    <a:pt x="337" y="0"/>
                  </a:lnTo>
                  <a:lnTo>
                    <a:pt x="299" y="50"/>
                  </a:lnTo>
                  <a:lnTo>
                    <a:pt x="279" y="50"/>
                  </a:lnTo>
                  <a:lnTo>
                    <a:pt x="253" y="67"/>
                  </a:lnTo>
                  <a:lnTo>
                    <a:pt x="235" y="66"/>
                  </a:lnTo>
                  <a:lnTo>
                    <a:pt x="226" y="83"/>
                  </a:lnTo>
                  <a:lnTo>
                    <a:pt x="219" y="99"/>
                  </a:lnTo>
                  <a:lnTo>
                    <a:pt x="203" y="112"/>
                  </a:lnTo>
                  <a:lnTo>
                    <a:pt x="212" y="126"/>
                  </a:lnTo>
                  <a:lnTo>
                    <a:pt x="201" y="136"/>
                  </a:lnTo>
                  <a:lnTo>
                    <a:pt x="168" y="131"/>
                  </a:lnTo>
                  <a:lnTo>
                    <a:pt x="159" y="163"/>
                  </a:lnTo>
                  <a:lnTo>
                    <a:pt x="152" y="213"/>
                  </a:lnTo>
                  <a:lnTo>
                    <a:pt x="132" y="222"/>
                  </a:lnTo>
                  <a:lnTo>
                    <a:pt x="42" y="209"/>
                  </a:lnTo>
                  <a:lnTo>
                    <a:pt x="0" y="211"/>
                  </a:lnTo>
                  <a:lnTo>
                    <a:pt x="2" y="237"/>
                  </a:lnTo>
                  <a:lnTo>
                    <a:pt x="25" y="232"/>
                  </a:lnTo>
                  <a:lnTo>
                    <a:pt x="25" y="232"/>
                  </a:lnTo>
                  <a:lnTo>
                    <a:pt x="25" y="232"/>
                  </a:lnTo>
                  <a:lnTo>
                    <a:pt x="53" y="236"/>
                  </a:lnTo>
                  <a:lnTo>
                    <a:pt x="55" y="237"/>
                  </a:lnTo>
                  <a:lnTo>
                    <a:pt x="55" y="237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5"/>
                  </a:lnTo>
                  <a:lnTo>
                    <a:pt x="65" y="275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56" y="287"/>
                  </a:lnTo>
                  <a:lnTo>
                    <a:pt x="56" y="310"/>
                  </a:lnTo>
                  <a:lnTo>
                    <a:pt x="56" y="310"/>
                  </a:lnTo>
                  <a:lnTo>
                    <a:pt x="56" y="310"/>
                  </a:lnTo>
                  <a:lnTo>
                    <a:pt x="55" y="331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39" y="344"/>
                  </a:lnTo>
                  <a:lnTo>
                    <a:pt x="34" y="354"/>
                  </a:lnTo>
                  <a:lnTo>
                    <a:pt x="41" y="367"/>
                  </a:lnTo>
                  <a:lnTo>
                    <a:pt x="48" y="369"/>
                  </a:lnTo>
                  <a:lnTo>
                    <a:pt x="49" y="353"/>
                  </a:lnTo>
                  <a:lnTo>
                    <a:pt x="49" y="351"/>
                  </a:lnTo>
                  <a:lnTo>
                    <a:pt x="49" y="351"/>
                  </a:lnTo>
                  <a:lnTo>
                    <a:pt x="60" y="347"/>
                  </a:lnTo>
                  <a:lnTo>
                    <a:pt x="62" y="347"/>
                  </a:lnTo>
                  <a:lnTo>
                    <a:pt x="62" y="347"/>
                  </a:lnTo>
                  <a:lnTo>
                    <a:pt x="67" y="358"/>
                  </a:lnTo>
                  <a:lnTo>
                    <a:pt x="72" y="360"/>
                  </a:lnTo>
                  <a:lnTo>
                    <a:pt x="74" y="346"/>
                  </a:lnTo>
                  <a:lnTo>
                    <a:pt x="74" y="344"/>
                  </a:lnTo>
                  <a:lnTo>
                    <a:pt x="76" y="344"/>
                  </a:lnTo>
                  <a:lnTo>
                    <a:pt x="88" y="344"/>
                  </a:lnTo>
                  <a:lnTo>
                    <a:pt x="90" y="344"/>
                  </a:lnTo>
                  <a:lnTo>
                    <a:pt x="90" y="344"/>
                  </a:lnTo>
                  <a:lnTo>
                    <a:pt x="97" y="369"/>
                  </a:lnTo>
                  <a:lnTo>
                    <a:pt x="111" y="370"/>
                  </a:lnTo>
                  <a:lnTo>
                    <a:pt x="113" y="372"/>
                  </a:lnTo>
                  <a:lnTo>
                    <a:pt x="113" y="372"/>
                  </a:lnTo>
                  <a:lnTo>
                    <a:pt x="136" y="402"/>
                  </a:lnTo>
                  <a:lnTo>
                    <a:pt x="140" y="392"/>
                  </a:lnTo>
                  <a:lnTo>
                    <a:pt x="136" y="363"/>
                  </a:lnTo>
                  <a:lnTo>
                    <a:pt x="136" y="363"/>
                  </a:lnTo>
                  <a:lnTo>
                    <a:pt x="138" y="363"/>
                  </a:lnTo>
                  <a:lnTo>
                    <a:pt x="148" y="342"/>
                  </a:lnTo>
                  <a:lnTo>
                    <a:pt x="148" y="342"/>
                  </a:lnTo>
                  <a:lnTo>
                    <a:pt x="148" y="342"/>
                  </a:lnTo>
                  <a:lnTo>
                    <a:pt x="185" y="301"/>
                  </a:lnTo>
                  <a:lnTo>
                    <a:pt x="185" y="301"/>
                  </a:lnTo>
                  <a:lnTo>
                    <a:pt x="187" y="301"/>
                  </a:lnTo>
                  <a:lnTo>
                    <a:pt x="208" y="307"/>
                  </a:lnTo>
                  <a:lnTo>
                    <a:pt x="210" y="307"/>
                  </a:lnTo>
                  <a:lnTo>
                    <a:pt x="210" y="307"/>
                  </a:lnTo>
                  <a:lnTo>
                    <a:pt x="217" y="319"/>
                  </a:lnTo>
                  <a:lnTo>
                    <a:pt x="217" y="321"/>
                  </a:lnTo>
                  <a:lnTo>
                    <a:pt x="217" y="321"/>
                  </a:lnTo>
                  <a:lnTo>
                    <a:pt x="214" y="342"/>
                  </a:lnTo>
                  <a:lnTo>
                    <a:pt x="214" y="344"/>
                  </a:lnTo>
                  <a:lnTo>
                    <a:pt x="214" y="344"/>
                  </a:lnTo>
                  <a:lnTo>
                    <a:pt x="198" y="360"/>
                  </a:lnTo>
                  <a:lnTo>
                    <a:pt x="170" y="390"/>
                  </a:lnTo>
                  <a:lnTo>
                    <a:pt x="163" y="416"/>
                  </a:lnTo>
                  <a:lnTo>
                    <a:pt x="180" y="416"/>
                  </a:lnTo>
                  <a:lnTo>
                    <a:pt x="182" y="416"/>
                  </a:lnTo>
                  <a:lnTo>
                    <a:pt x="182" y="418"/>
                  </a:lnTo>
                  <a:lnTo>
                    <a:pt x="182" y="443"/>
                  </a:lnTo>
                  <a:lnTo>
                    <a:pt x="198" y="448"/>
                  </a:lnTo>
                  <a:lnTo>
                    <a:pt x="208" y="436"/>
                  </a:lnTo>
                  <a:lnTo>
                    <a:pt x="208" y="436"/>
                  </a:lnTo>
                  <a:lnTo>
                    <a:pt x="208" y="436"/>
                  </a:lnTo>
                  <a:lnTo>
                    <a:pt x="223" y="436"/>
                  </a:lnTo>
                  <a:lnTo>
                    <a:pt x="228" y="411"/>
                  </a:lnTo>
                  <a:lnTo>
                    <a:pt x="228" y="409"/>
                  </a:lnTo>
                  <a:lnTo>
                    <a:pt x="228" y="409"/>
                  </a:lnTo>
                  <a:lnTo>
                    <a:pt x="254" y="383"/>
                  </a:lnTo>
                  <a:lnTo>
                    <a:pt x="247" y="372"/>
                  </a:lnTo>
                  <a:lnTo>
                    <a:pt x="247" y="372"/>
                  </a:lnTo>
                  <a:lnTo>
                    <a:pt x="240" y="360"/>
                  </a:lnTo>
                  <a:lnTo>
                    <a:pt x="239" y="358"/>
                  </a:lnTo>
                  <a:lnTo>
                    <a:pt x="240" y="358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70" y="312"/>
                  </a:lnTo>
                  <a:lnTo>
                    <a:pt x="272" y="298"/>
                  </a:lnTo>
                  <a:lnTo>
                    <a:pt x="272" y="296"/>
                  </a:lnTo>
                  <a:lnTo>
                    <a:pt x="274" y="298"/>
                  </a:lnTo>
                  <a:lnTo>
                    <a:pt x="292" y="301"/>
                  </a:lnTo>
                  <a:lnTo>
                    <a:pt x="302" y="303"/>
                  </a:lnTo>
                  <a:lnTo>
                    <a:pt x="315" y="289"/>
                  </a:lnTo>
                  <a:lnTo>
                    <a:pt x="316" y="289"/>
                  </a:lnTo>
                  <a:lnTo>
                    <a:pt x="316" y="289"/>
                  </a:lnTo>
                  <a:lnTo>
                    <a:pt x="318" y="289"/>
                  </a:lnTo>
                  <a:lnTo>
                    <a:pt x="318" y="28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1" name="Freeform 83">
              <a:extLst>
                <a:ext uri="{FF2B5EF4-FFF2-40B4-BE49-F238E27FC236}">
                  <a16:creationId xmlns:a16="http://schemas.microsoft.com/office/drawing/2014/main" xmlns="" id="{F941A2A6-148A-448E-95BD-4A81284B7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638" y="2814638"/>
              <a:ext cx="1314450" cy="750888"/>
            </a:xfrm>
            <a:custGeom>
              <a:avLst/>
              <a:gdLst>
                <a:gd name="T0" fmla="*/ 301 w 828"/>
                <a:gd name="T1" fmla="*/ 64 h 473"/>
                <a:gd name="T2" fmla="*/ 294 w 828"/>
                <a:gd name="T3" fmla="*/ 80 h 473"/>
                <a:gd name="T4" fmla="*/ 299 w 828"/>
                <a:gd name="T5" fmla="*/ 104 h 473"/>
                <a:gd name="T6" fmla="*/ 274 w 828"/>
                <a:gd name="T7" fmla="*/ 117 h 473"/>
                <a:gd name="T8" fmla="*/ 218 w 828"/>
                <a:gd name="T9" fmla="*/ 99 h 473"/>
                <a:gd name="T10" fmla="*/ 145 w 828"/>
                <a:gd name="T11" fmla="*/ 26 h 473"/>
                <a:gd name="T12" fmla="*/ 158 w 828"/>
                <a:gd name="T13" fmla="*/ 69 h 473"/>
                <a:gd name="T14" fmla="*/ 152 w 828"/>
                <a:gd name="T15" fmla="*/ 97 h 473"/>
                <a:gd name="T16" fmla="*/ 142 w 828"/>
                <a:gd name="T17" fmla="*/ 126 h 473"/>
                <a:gd name="T18" fmla="*/ 144 w 828"/>
                <a:gd name="T19" fmla="*/ 140 h 473"/>
                <a:gd name="T20" fmla="*/ 115 w 828"/>
                <a:gd name="T21" fmla="*/ 143 h 473"/>
                <a:gd name="T22" fmla="*/ 119 w 828"/>
                <a:gd name="T23" fmla="*/ 198 h 473"/>
                <a:gd name="T24" fmla="*/ 131 w 828"/>
                <a:gd name="T25" fmla="*/ 184 h 473"/>
                <a:gd name="T26" fmla="*/ 156 w 828"/>
                <a:gd name="T27" fmla="*/ 177 h 473"/>
                <a:gd name="T28" fmla="*/ 170 w 828"/>
                <a:gd name="T29" fmla="*/ 209 h 473"/>
                <a:gd name="T30" fmla="*/ 114 w 828"/>
                <a:gd name="T31" fmla="*/ 278 h 473"/>
                <a:gd name="T32" fmla="*/ 94 w 828"/>
                <a:gd name="T33" fmla="*/ 294 h 473"/>
                <a:gd name="T34" fmla="*/ 52 w 828"/>
                <a:gd name="T35" fmla="*/ 299 h 473"/>
                <a:gd name="T36" fmla="*/ 4 w 828"/>
                <a:gd name="T37" fmla="*/ 368 h 473"/>
                <a:gd name="T38" fmla="*/ 13 w 828"/>
                <a:gd name="T39" fmla="*/ 414 h 473"/>
                <a:gd name="T40" fmla="*/ 36 w 828"/>
                <a:gd name="T41" fmla="*/ 390 h 473"/>
                <a:gd name="T42" fmla="*/ 137 w 828"/>
                <a:gd name="T43" fmla="*/ 372 h 473"/>
                <a:gd name="T44" fmla="*/ 182 w 828"/>
                <a:gd name="T45" fmla="*/ 376 h 473"/>
                <a:gd name="T46" fmla="*/ 214 w 828"/>
                <a:gd name="T47" fmla="*/ 413 h 473"/>
                <a:gd name="T48" fmla="*/ 319 w 828"/>
                <a:gd name="T49" fmla="*/ 425 h 473"/>
                <a:gd name="T50" fmla="*/ 373 w 828"/>
                <a:gd name="T51" fmla="*/ 469 h 473"/>
                <a:gd name="T52" fmla="*/ 465 w 828"/>
                <a:gd name="T53" fmla="*/ 372 h 473"/>
                <a:gd name="T54" fmla="*/ 516 w 828"/>
                <a:gd name="T55" fmla="*/ 308 h 473"/>
                <a:gd name="T56" fmla="*/ 561 w 828"/>
                <a:gd name="T57" fmla="*/ 267 h 473"/>
                <a:gd name="T58" fmla="*/ 573 w 828"/>
                <a:gd name="T59" fmla="*/ 283 h 473"/>
                <a:gd name="T60" fmla="*/ 626 w 828"/>
                <a:gd name="T61" fmla="*/ 255 h 473"/>
                <a:gd name="T62" fmla="*/ 704 w 828"/>
                <a:gd name="T63" fmla="*/ 228 h 473"/>
                <a:gd name="T64" fmla="*/ 767 w 828"/>
                <a:gd name="T65" fmla="*/ 225 h 473"/>
                <a:gd name="T66" fmla="*/ 785 w 828"/>
                <a:gd name="T67" fmla="*/ 205 h 473"/>
                <a:gd name="T68" fmla="*/ 815 w 828"/>
                <a:gd name="T69" fmla="*/ 142 h 473"/>
                <a:gd name="T70" fmla="*/ 828 w 828"/>
                <a:gd name="T71" fmla="*/ 119 h 473"/>
                <a:gd name="T72" fmla="*/ 806 w 828"/>
                <a:gd name="T73" fmla="*/ 129 h 473"/>
                <a:gd name="T74" fmla="*/ 771 w 828"/>
                <a:gd name="T75" fmla="*/ 147 h 473"/>
                <a:gd name="T76" fmla="*/ 746 w 828"/>
                <a:gd name="T77" fmla="*/ 143 h 473"/>
                <a:gd name="T78" fmla="*/ 727 w 828"/>
                <a:gd name="T79" fmla="*/ 165 h 473"/>
                <a:gd name="T80" fmla="*/ 674 w 828"/>
                <a:gd name="T81" fmla="*/ 168 h 473"/>
                <a:gd name="T82" fmla="*/ 423 w 828"/>
                <a:gd name="T83" fmla="*/ 11 h 473"/>
                <a:gd name="T84" fmla="*/ 324 w 828"/>
                <a:gd name="T85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8" h="473">
                  <a:moveTo>
                    <a:pt x="324" y="0"/>
                  </a:moveTo>
                  <a:lnTo>
                    <a:pt x="289" y="44"/>
                  </a:lnTo>
                  <a:lnTo>
                    <a:pt x="301" y="64"/>
                  </a:lnTo>
                  <a:lnTo>
                    <a:pt x="303" y="64"/>
                  </a:lnTo>
                  <a:lnTo>
                    <a:pt x="301" y="65"/>
                  </a:lnTo>
                  <a:lnTo>
                    <a:pt x="294" y="80"/>
                  </a:lnTo>
                  <a:lnTo>
                    <a:pt x="299" y="103"/>
                  </a:lnTo>
                  <a:lnTo>
                    <a:pt x="299" y="103"/>
                  </a:lnTo>
                  <a:lnTo>
                    <a:pt x="299" y="104"/>
                  </a:lnTo>
                  <a:lnTo>
                    <a:pt x="276" y="117"/>
                  </a:lnTo>
                  <a:lnTo>
                    <a:pt x="276" y="117"/>
                  </a:lnTo>
                  <a:lnTo>
                    <a:pt x="274" y="117"/>
                  </a:lnTo>
                  <a:lnTo>
                    <a:pt x="246" y="99"/>
                  </a:lnTo>
                  <a:lnTo>
                    <a:pt x="220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4" y="78"/>
                  </a:lnTo>
                  <a:lnTo>
                    <a:pt x="145" y="26"/>
                  </a:lnTo>
                  <a:lnTo>
                    <a:pt x="138" y="37"/>
                  </a:lnTo>
                  <a:lnTo>
                    <a:pt x="158" y="69"/>
                  </a:lnTo>
                  <a:lnTo>
                    <a:pt x="158" y="69"/>
                  </a:lnTo>
                  <a:lnTo>
                    <a:pt x="158" y="69"/>
                  </a:lnTo>
                  <a:lnTo>
                    <a:pt x="152" y="96"/>
                  </a:lnTo>
                  <a:lnTo>
                    <a:pt x="152" y="97"/>
                  </a:lnTo>
                  <a:lnTo>
                    <a:pt x="151" y="97"/>
                  </a:lnTo>
                  <a:lnTo>
                    <a:pt x="135" y="113"/>
                  </a:lnTo>
                  <a:lnTo>
                    <a:pt x="142" y="126"/>
                  </a:lnTo>
                  <a:lnTo>
                    <a:pt x="144" y="126"/>
                  </a:lnTo>
                  <a:lnTo>
                    <a:pt x="144" y="127"/>
                  </a:lnTo>
                  <a:lnTo>
                    <a:pt x="144" y="140"/>
                  </a:lnTo>
                  <a:lnTo>
                    <a:pt x="144" y="142"/>
                  </a:lnTo>
                  <a:lnTo>
                    <a:pt x="142" y="142"/>
                  </a:lnTo>
                  <a:lnTo>
                    <a:pt x="115" y="143"/>
                  </a:lnTo>
                  <a:lnTo>
                    <a:pt x="94" y="170"/>
                  </a:lnTo>
                  <a:lnTo>
                    <a:pt x="94" y="188"/>
                  </a:lnTo>
                  <a:lnTo>
                    <a:pt x="119" y="198"/>
                  </a:lnTo>
                  <a:lnTo>
                    <a:pt x="129" y="186"/>
                  </a:lnTo>
                  <a:lnTo>
                    <a:pt x="129" y="184"/>
                  </a:lnTo>
                  <a:lnTo>
                    <a:pt x="131" y="184"/>
                  </a:lnTo>
                  <a:lnTo>
                    <a:pt x="154" y="177"/>
                  </a:lnTo>
                  <a:lnTo>
                    <a:pt x="156" y="175"/>
                  </a:lnTo>
                  <a:lnTo>
                    <a:pt x="156" y="177"/>
                  </a:lnTo>
                  <a:lnTo>
                    <a:pt x="172" y="207"/>
                  </a:lnTo>
                  <a:lnTo>
                    <a:pt x="172" y="209"/>
                  </a:lnTo>
                  <a:lnTo>
                    <a:pt x="170" y="209"/>
                  </a:lnTo>
                  <a:lnTo>
                    <a:pt x="115" y="253"/>
                  </a:lnTo>
                  <a:lnTo>
                    <a:pt x="114" y="278"/>
                  </a:lnTo>
                  <a:lnTo>
                    <a:pt x="114" y="278"/>
                  </a:lnTo>
                  <a:lnTo>
                    <a:pt x="114" y="280"/>
                  </a:lnTo>
                  <a:lnTo>
                    <a:pt x="94" y="294"/>
                  </a:lnTo>
                  <a:lnTo>
                    <a:pt x="94" y="294"/>
                  </a:lnTo>
                  <a:lnTo>
                    <a:pt x="92" y="294"/>
                  </a:lnTo>
                  <a:lnTo>
                    <a:pt x="68" y="285"/>
                  </a:lnTo>
                  <a:lnTo>
                    <a:pt x="52" y="299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4" y="368"/>
                  </a:lnTo>
                  <a:lnTo>
                    <a:pt x="4" y="368"/>
                  </a:lnTo>
                  <a:lnTo>
                    <a:pt x="4" y="407"/>
                  </a:lnTo>
                  <a:lnTo>
                    <a:pt x="13" y="414"/>
                  </a:lnTo>
                  <a:lnTo>
                    <a:pt x="34" y="390"/>
                  </a:lnTo>
                  <a:lnTo>
                    <a:pt x="36" y="388"/>
                  </a:lnTo>
                  <a:lnTo>
                    <a:pt x="36" y="390"/>
                  </a:lnTo>
                  <a:lnTo>
                    <a:pt x="101" y="414"/>
                  </a:lnTo>
                  <a:lnTo>
                    <a:pt x="124" y="404"/>
                  </a:lnTo>
                  <a:lnTo>
                    <a:pt x="137" y="372"/>
                  </a:lnTo>
                  <a:lnTo>
                    <a:pt x="138" y="372"/>
                  </a:lnTo>
                  <a:lnTo>
                    <a:pt x="138" y="372"/>
                  </a:lnTo>
                  <a:lnTo>
                    <a:pt x="182" y="376"/>
                  </a:lnTo>
                  <a:lnTo>
                    <a:pt x="182" y="376"/>
                  </a:lnTo>
                  <a:lnTo>
                    <a:pt x="182" y="376"/>
                  </a:lnTo>
                  <a:lnTo>
                    <a:pt x="214" y="413"/>
                  </a:lnTo>
                  <a:lnTo>
                    <a:pt x="250" y="430"/>
                  </a:lnTo>
                  <a:lnTo>
                    <a:pt x="299" y="436"/>
                  </a:lnTo>
                  <a:lnTo>
                    <a:pt x="319" y="425"/>
                  </a:lnTo>
                  <a:lnTo>
                    <a:pt x="320" y="425"/>
                  </a:lnTo>
                  <a:lnTo>
                    <a:pt x="320" y="425"/>
                  </a:lnTo>
                  <a:lnTo>
                    <a:pt x="373" y="469"/>
                  </a:lnTo>
                  <a:lnTo>
                    <a:pt x="407" y="473"/>
                  </a:lnTo>
                  <a:lnTo>
                    <a:pt x="465" y="372"/>
                  </a:lnTo>
                  <a:lnTo>
                    <a:pt x="465" y="372"/>
                  </a:lnTo>
                  <a:lnTo>
                    <a:pt x="465" y="372"/>
                  </a:lnTo>
                  <a:lnTo>
                    <a:pt x="509" y="333"/>
                  </a:lnTo>
                  <a:lnTo>
                    <a:pt x="516" y="308"/>
                  </a:lnTo>
                  <a:lnTo>
                    <a:pt x="516" y="308"/>
                  </a:lnTo>
                  <a:lnTo>
                    <a:pt x="516" y="306"/>
                  </a:lnTo>
                  <a:lnTo>
                    <a:pt x="561" y="267"/>
                  </a:lnTo>
                  <a:lnTo>
                    <a:pt x="562" y="267"/>
                  </a:lnTo>
                  <a:lnTo>
                    <a:pt x="562" y="269"/>
                  </a:lnTo>
                  <a:lnTo>
                    <a:pt x="573" y="283"/>
                  </a:lnTo>
                  <a:lnTo>
                    <a:pt x="596" y="282"/>
                  </a:lnTo>
                  <a:lnTo>
                    <a:pt x="626" y="255"/>
                  </a:lnTo>
                  <a:lnTo>
                    <a:pt x="626" y="255"/>
                  </a:lnTo>
                  <a:lnTo>
                    <a:pt x="626" y="255"/>
                  </a:lnTo>
                  <a:lnTo>
                    <a:pt x="670" y="255"/>
                  </a:lnTo>
                  <a:lnTo>
                    <a:pt x="704" y="228"/>
                  </a:lnTo>
                  <a:lnTo>
                    <a:pt x="704" y="227"/>
                  </a:lnTo>
                  <a:lnTo>
                    <a:pt x="704" y="227"/>
                  </a:lnTo>
                  <a:lnTo>
                    <a:pt x="767" y="225"/>
                  </a:lnTo>
                  <a:lnTo>
                    <a:pt x="783" y="205"/>
                  </a:lnTo>
                  <a:lnTo>
                    <a:pt x="785" y="205"/>
                  </a:lnTo>
                  <a:lnTo>
                    <a:pt x="785" y="205"/>
                  </a:lnTo>
                  <a:lnTo>
                    <a:pt x="810" y="197"/>
                  </a:lnTo>
                  <a:lnTo>
                    <a:pt x="826" y="174"/>
                  </a:lnTo>
                  <a:lnTo>
                    <a:pt x="815" y="142"/>
                  </a:lnTo>
                  <a:lnTo>
                    <a:pt x="815" y="140"/>
                  </a:lnTo>
                  <a:lnTo>
                    <a:pt x="815" y="140"/>
                  </a:lnTo>
                  <a:lnTo>
                    <a:pt x="828" y="119"/>
                  </a:lnTo>
                  <a:lnTo>
                    <a:pt x="815" y="117"/>
                  </a:lnTo>
                  <a:lnTo>
                    <a:pt x="806" y="129"/>
                  </a:lnTo>
                  <a:lnTo>
                    <a:pt x="806" y="129"/>
                  </a:lnTo>
                  <a:lnTo>
                    <a:pt x="805" y="129"/>
                  </a:lnTo>
                  <a:lnTo>
                    <a:pt x="790" y="129"/>
                  </a:lnTo>
                  <a:lnTo>
                    <a:pt x="771" y="147"/>
                  </a:lnTo>
                  <a:lnTo>
                    <a:pt x="771" y="149"/>
                  </a:lnTo>
                  <a:lnTo>
                    <a:pt x="769" y="149"/>
                  </a:lnTo>
                  <a:lnTo>
                    <a:pt x="746" y="143"/>
                  </a:lnTo>
                  <a:lnTo>
                    <a:pt x="729" y="163"/>
                  </a:lnTo>
                  <a:lnTo>
                    <a:pt x="729" y="163"/>
                  </a:lnTo>
                  <a:lnTo>
                    <a:pt x="727" y="165"/>
                  </a:lnTo>
                  <a:lnTo>
                    <a:pt x="674" y="168"/>
                  </a:lnTo>
                  <a:lnTo>
                    <a:pt x="674" y="168"/>
                  </a:lnTo>
                  <a:lnTo>
                    <a:pt x="674" y="168"/>
                  </a:lnTo>
                  <a:lnTo>
                    <a:pt x="444" y="3"/>
                  </a:lnTo>
                  <a:lnTo>
                    <a:pt x="423" y="11"/>
                  </a:lnTo>
                  <a:lnTo>
                    <a:pt x="423" y="11"/>
                  </a:lnTo>
                  <a:lnTo>
                    <a:pt x="423" y="11"/>
                  </a:lnTo>
                  <a:lnTo>
                    <a:pt x="324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2" name="Freeform 84">
              <a:extLst>
                <a:ext uri="{FF2B5EF4-FFF2-40B4-BE49-F238E27FC236}">
                  <a16:creationId xmlns:a16="http://schemas.microsoft.com/office/drawing/2014/main" xmlns="" id="{92C97F0E-1531-4027-9907-6128FD12F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363" y="2392363"/>
              <a:ext cx="28575" cy="36513"/>
            </a:xfrm>
            <a:custGeom>
              <a:avLst/>
              <a:gdLst>
                <a:gd name="T0" fmla="*/ 0 w 18"/>
                <a:gd name="T1" fmla="*/ 14 h 23"/>
                <a:gd name="T2" fmla="*/ 7 w 18"/>
                <a:gd name="T3" fmla="*/ 23 h 23"/>
                <a:gd name="T4" fmla="*/ 18 w 18"/>
                <a:gd name="T5" fmla="*/ 16 h 23"/>
                <a:gd name="T6" fmla="*/ 14 w 18"/>
                <a:gd name="T7" fmla="*/ 5 h 23"/>
                <a:gd name="T8" fmla="*/ 7 w 18"/>
                <a:gd name="T9" fmla="*/ 0 h 23"/>
                <a:gd name="T10" fmla="*/ 2 w 18"/>
                <a:gd name="T11" fmla="*/ 7 h 23"/>
                <a:gd name="T12" fmla="*/ 0 w 18"/>
                <a:gd name="T13" fmla="*/ 14 h 23"/>
                <a:gd name="T14" fmla="*/ 0 w 18"/>
                <a:gd name="T1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3">
                  <a:moveTo>
                    <a:pt x="0" y="14"/>
                  </a:moveTo>
                  <a:lnTo>
                    <a:pt x="7" y="23"/>
                  </a:lnTo>
                  <a:lnTo>
                    <a:pt x="18" y="16"/>
                  </a:lnTo>
                  <a:lnTo>
                    <a:pt x="14" y="5"/>
                  </a:lnTo>
                  <a:lnTo>
                    <a:pt x="7" y="0"/>
                  </a:lnTo>
                  <a:lnTo>
                    <a:pt x="2" y="7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3" name="Freeform 85">
              <a:extLst>
                <a:ext uri="{FF2B5EF4-FFF2-40B4-BE49-F238E27FC236}">
                  <a16:creationId xmlns:a16="http://schemas.microsoft.com/office/drawing/2014/main" xmlns="" id="{F2346EA1-09F7-40A6-B471-970AFEF75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2406651"/>
              <a:ext cx="22225" cy="50800"/>
            </a:xfrm>
            <a:custGeom>
              <a:avLst/>
              <a:gdLst>
                <a:gd name="T0" fmla="*/ 3 w 14"/>
                <a:gd name="T1" fmla="*/ 32 h 32"/>
                <a:gd name="T2" fmla="*/ 14 w 14"/>
                <a:gd name="T3" fmla="*/ 23 h 32"/>
                <a:gd name="T4" fmla="*/ 14 w 14"/>
                <a:gd name="T5" fmla="*/ 4 h 32"/>
                <a:gd name="T6" fmla="*/ 0 w 14"/>
                <a:gd name="T7" fmla="*/ 0 h 32"/>
                <a:gd name="T8" fmla="*/ 3 w 14"/>
                <a:gd name="T9" fmla="*/ 32 h 32"/>
                <a:gd name="T10" fmla="*/ 3 w 1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3" y="32"/>
                  </a:moveTo>
                  <a:lnTo>
                    <a:pt x="14" y="23"/>
                  </a:lnTo>
                  <a:lnTo>
                    <a:pt x="14" y="4"/>
                  </a:lnTo>
                  <a:lnTo>
                    <a:pt x="0" y="0"/>
                  </a:lnTo>
                  <a:lnTo>
                    <a:pt x="3" y="32"/>
                  </a:lnTo>
                  <a:lnTo>
                    <a:pt x="3" y="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4" name="Freeform 86">
              <a:extLst>
                <a:ext uri="{FF2B5EF4-FFF2-40B4-BE49-F238E27FC236}">
                  <a16:creationId xmlns:a16="http://schemas.microsoft.com/office/drawing/2014/main" xmlns="" id="{A0E4B988-83B3-4725-90ED-4FD9A975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400" y="2403476"/>
              <a:ext cx="965200" cy="673100"/>
            </a:xfrm>
            <a:custGeom>
              <a:avLst/>
              <a:gdLst>
                <a:gd name="T0" fmla="*/ 590 w 608"/>
                <a:gd name="T1" fmla="*/ 278 h 424"/>
                <a:gd name="T2" fmla="*/ 509 w 608"/>
                <a:gd name="T3" fmla="*/ 229 h 424"/>
                <a:gd name="T4" fmla="*/ 503 w 608"/>
                <a:gd name="T5" fmla="*/ 280 h 424"/>
                <a:gd name="T6" fmla="*/ 464 w 608"/>
                <a:gd name="T7" fmla="*/ 293 h 424"/>
                <a:gd name="T8" fmla="*/ 438 w 608"/>
                <a:gd name="T9" fmla="*/ 293 h 424"/>
                <a:gd name="T10" fmla="*/ 459 w 608"/>
                <a:gd name="T11" fmla="*/ 254 h 424"/>
                <a:gd name="T12" fmla="*/ 360 w 608"/>
                <a:gd name="T13" fmla="*/ 229 h 424"/>
                <a:gd name="T14" fmla="*/ 293 w 608"/>
                <a:gd name="T15" fmla="*/ 209 h 424"/>
                <a:gd name="T16" fmla="*/ 339 w 608"/>
                <a:gd name="T17" fmla="*/ 176 h 424"/>
                <a:gd name="T18" fmla="*/ 281 w 608"/>
                <a:gd name="T19" fmla="*/ 188 h 424"/>
                <a:gd name="T20" fmla="*/ 169 w 608"/>
                <a:gd name="T21" fmla="*/ 147 h 424"/>
                <a:gd name="T22" fmla="*/ 141 w 608"/>
                <a:gd name="T23" fmla="*/ 146 h 424"/>
                <a:gd name="T24" fmla="*/ 60 w 608"/>
                <a:gd name="T25" fmla="*/ 151 h 424"/>
                <a:gd name="T26" fmla="*/ 60 w 608"/>
                <a:gd name="T27" fmla="*/ 103 h 424"/>
                <a:gd name="T28" fmla="*/ 125 w 608"/>
                <a:gd name="T29" fmla="*/ 112 h 424"/>
                <a:gd name="T30" fmla="*/ 137 w 608"/>
                <a:gd name="T31" fmla="*/ 45 h 424"/>
                <a:gd name="T32" fmla="*/ 86 w 608"/>
                <a:gd name="T33" fmla="*/ 45 h 424"/>
                <a:gd name="T34" fmla="*/ 26 w 608"/>
                <a:gd name="T35" fmla="*/ 108 h 424"/>
                <a:gd name="T36" fmla="*/ 10 w 608"/>
                <a:gd name="T37" fmla="*/ 186 h 424"/>
                <a:gd name="T38" fmla="*/ 65 w 608"/>
                <a:gd name="T39" fmla="*/ 234 h 424"/>
                <a:gd name="T40" fmla="*/ 67 w 608"/>
                <a:gd name="T41" fmla="*/ 234 h 424"/>
                <a:gd name="T42" fmla="*/ 180 w 608"/>
                <a:gd name="T43" fmla="*/ 266 h 424"/>
                <a:gd name="T44" fmla="*/ 203 w 608"/>
                <a:gd name="T45" fmla="*/ 259 h 424"/>
                <a:gd name="T46" fmla="*/ 433 w 608"/>
                <a:gd name="T47" fmla="*/ 424 h 424"/>
                <a:gd name="T48" fmla="*/ 501 w 608"/>
                <a:gd name="T49" fmla="*/ 399 h 424"/>
                <a:gd name="T50" fmla="*/ 503 w 608"/>
                <a:gd name="T51" fmla="*/ 399 h 424"/>
                <a:gd name="T52" fmla="*/ 546 w 608"/>
                <a:gd name="T53" fmla="*/ 385 h 424"/>
                <a:gd name="T54" fmla="*/ 547 w 608"/>
                <a:gd name="T55" fmla="*/ 385 h 424"/>
                <a:gd name="T56" fmla="*/ 570 w 608"/>
                <a:gd name="T57" fmla="*/ 372 h 424"/>
                <a:gd name="T58" fmla="*/ 570 w 608"/>
                <a:gd name="T59" fmla="*/ 372 h 424"/>
                <a:gd name="T60" fmla="*/ 597 w 608"/>
                <a:gd name="T61" fmla="*/ 355 h 424"/>
                <a:gd name="T62" fmla="*/ 585 w 608"/>
                <a:gd name="T63" fmla="*/ 332 h 424"/>
                <a:gd name="T64" fmla="*/ 608 w 608"/>
                <a:gd name="T65" fmla="*/ 3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8" h="424">
                  <a:moveTo>
                    <a:pt x="608" y="312"/>
                  </a:moveTo>
                  <a:lnTo>
                    <a:pt x="590" y="278"/>
                  </a:lnTo>
                  <a:lnTo>
                    <a:pt x="544" y="229"/>
                  </a:lnTo>
                  <a:lnTo>
                    <a:pt x="509" y="229"/>
                  </a:lnTo>
                  <a:lnTo>
                    <a:pt x="505" y="250"/>
                  </a:lnTo>
                  <a:lnTo>
                    <a:pt x="503" y="280"/>
                  </a:lnTo>
                  <a:lnTo>
                    <a:pt x="478" y="294"/>
                  </a:lnTo>
                  <a:lnTo>
                    <a:pt x="464" y="293"/>
                  </a:lnTo>
                  <a:lnTo>
                    <a:pt x="456" y="305"/>
                  </a:lnTo>
                  <a:lnTo>
                    <a:pt x="438" y="293"/>
                  </a:lnTo>
                  <a:lnTo>
                    <a:pt x="459" y="273"/>
                  </a:lnTo>
                  <a:lnTo>
                    <a:pt x="459" y="254"/>
                  </a:lnTo>
                  <a:lnTo>
                    <a:pt x="392" y="252"/>
                  </a:lnTo>
                  <a:lnTo>
                    <a:pt x="360" y="229"/>
                  </a:lnTo>
                  <a:lnTo>
                    <a:pt x="311" y="232"/>
                  </a:lnTo>
                  <a:lnTo>
                    <a:pt x="293" y="209"/>
                  </a:lnTo>
                  <a:lnTo>
                    <a:pt x="323" y="206"/>
                  </a:lnTo>
                  <a:lnTo>
                    <a:pt x="339" y="176"/>
                  </a:lnTo>
                  <a:lnTo>
                    <a:pt x="298" y="167"/>
                  </a:lnTo>
                  <a:lnTo>
                    <a:pt x="281" y="188"/>
                  </a:lnTo>
                  <a:lnTo>
                    <a:pt x="272" y="172"/>
                  </a:lnTo>
                  <a:lnTo>
                    <a:pt x="169" y="147"/>
                  </a:lnTo>
                  <a:lnTo>
                    <a:pt x="157" y="160"/>
                  </a:lnTo>
                  <a:lnTo>
                    <a:pt x="141" y="146"/>
                  </a:lnTo>
                  <a:lnTo>
                    <a:pt x="88" y="177"/>
                  </a:lnTo>
                  <a:lnTo>
                    <a:pt x="60" y="151"/>
                  </a:lnTo>
                  <a:lnTo>
                    <a:pt x="68" y="126"/>
                  </a:lnTo>
                  <a:lnTo>
                    <a:pt x="60" y="103"/>
                  </a:lnTo>
                  <a:lnTo>
                    <a:pt x="93" y="91"/>
                  </a:lnTo>
                  <a:lnTo>
                    <a:pt x="125" y="112"/>
                  </a:lnTo>
                  <a:lnTo>
                    <a:pt x="139" y="89"/>
                  </a:lnTo>
                  <a:lnTo>
                    <a:pt x="137" y="45"/>
                  </a:lnTo>
                  <a:lnTo>
                    <a:pt x="97" y="0"/>
                  </a:lnTo>
                  <a:lnTo>
                    <a:pt x="86" y="45"/>
                  </a:lnTo>
                  <a:lnTo>
                    <a:pt x="30" y="80"/>
                  </a:lnTo>
                  <a:lnTo>
                    <a:pt x="26" y="108"/>
                  </a:lnTo>
                  <a:lnTo>
                    <a:pt x="0" y="131"/>
                  </a:lnTo>
                  <a:lnTo>
                    <a:pt x="10" y="186"/>
                  </a:lnTo>
                  <a:lnTo>
                    <a:pt x="38" y="231"/>
                  </a:lnTo>
                  <a:lnTo>
                    <a:pt x="65" y="234"/>
                  </a:lnTo>
                  <a:lnTo>
                    <a:pt x="65" y="234"/>
                  </a:lnTo>
                  <a:lnTo>
                    <a:pt x="67" y="234"/>
                  </a:lnTo>
                  <a:lnTo>
                    <a:pt x="81" y="255"/>
                  </a:lnTo>
                  <a:lnTo>
                    <a:pt x="180" y="266"/>
                  </a:lnTo>
                  <a:lnTo>
                    <a:pt x="201" y="259"/>
                  </a:lnTo>
                  <a:lnTo>
                    <a:pt x="203" y="259"/>
                  </a:lnTo>
                  <a:lnTo>
                    <a:pt x="203" y="259"/>
                  </a:lnTo>
                  <a:lnTo>
                    <a:pt x="433" y="424"/>
                  </a:lnTo>
                  <a:lnTo>
                    <a:pt x="484" y="420"/>
                  </a:lnTo>
                  <a:lnTo>
                    <a:pt x="501" y="399"/>
                  </a:lnTo>
                  <a:lnTo>
                    <a:pt x="501" y="397"/>
                  </a:lnTo>
                  <a:lnTo>
                    <a:pt x="503" y="399"/>
                  </a:lnTo>
                  <a:lnTo>
                    <a:pt x="526" y="404"/>
                  </a:lnTo>
                  <a:lnTo>
                    <a:pt x="546" y="385"/>
                  </a:lnTo>
                  <a:lnTo>
                    <a:pt x="546" y="385"/>
                  </a:lnTo>
                  <a:lnTo>
                    <a:pt x="547" y="385"/>
                  </a:lnTo>
                  <a:lnTo>
                    <a:pt x="562" y="385"/>
                  </a:lnTo>
                  <a:lnTo>
                    <a:pt x="570" y="372"/>
                  </a:lnTo>
                  <a:lnTo>
                    <a:pt x="570" y="372"/>
                  </a:lnTo>
                  <a:lnTo>
                    <a:pt x="570" y="372"/>
                  </a:lnTo>
                  <a:lnTo>
                    <a:pt x="586" y="374"/>
                  </a:lnTo>
                  <a:lnTo>
                    <a:pt x="597" y="355"/>
                  </a:lnTo>
                  <a:lnTo>
                    <a:pt x="585" y="332"/>
                  </a:lnTo>
                  <a:lnTo>
                    <a:pt x="585" y="332"/>
                  </a:lnTo>
                  <a:lnTo>
                    <a:pt x="586" y="330"/>
                  </a:lnTo>
                  <a:lnTo>
                    <a:pt x="608" y="312"/>
                  </a:lnTo>
                  <a:lnTo>
                    <a:pt x="608" y="3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5" name="Freeform 87">
              <a:extLst>
                <a:ext uri="{FF2B5EF4-FFF2-40B4-BE49-F238E27FC236}">
                  <a16:creationId xmlns:a16="http://schemas.microsoft.com/office/drawing/2014/main" xmlns="" id="{F08C642A-93ED-4576-BAAC-54BD54C02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5688" y="2657476"/>
              <a:ext cx="61913" cy="92075"/>
            </a:xfrm>
            <a:custGeom>
              <a:avLst/>
              <a:gdLst>
                <a:gd name="T0" fmla="*/ 37 w 39"/>
                <a:gd name="T1" fmla="*/ 55 h 58"/>
                <a:gd name="T2" fmla="*/ 18 w 39"/>
                <a:gd name="T3" fmla="*/ 58 h 58"/>
                <a:gd name="T4" fmla="*/ 0 w 39"/>
                <a:gd name="T5" fmla="*/ 30 h 58"/>
                <a:gd name="T6" fmla="*/ 5 w 39"/>
                <a:gd name="T7" fmla="*/ 5 h 58"/>
                <a:gd name="T8" fmla="*/ 32 w 39"/>
                <a:gd name="T9" fmla="*/ 0 h 58"/>
                <a:gd name="T10" fmla="*/ 39 w 39"/>
                <a:gd name="T11" fmla="*/ 28 h 58"/>
                <a:gd name="T12" fmla="*/ 37 w 39"/>
                <a:gd name="T13" fmla="*/ 55 h 58"/>
                <a:gd name="T14" fmla="*/ 37 w 39"/>
                <a:gd name="T15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8">
                  <a:moveTo>
                    <a:pt x="37" y="55"/>
                  </a:moveTo>
                  <a:lnTo>
                    <a:pt x="18" y="58"/>
                  </a:lnTo>
                  <a:lnTo>
                    <a:pt x="0" y="30"/>
                  </a:lnTo>
                  <a:lnTo>
                    <a:pt x="5" y="5"/>
                  </a:lnTo>
                  <a:lnTo>
                    <a:pt x="32" y="0"/>
                  </a:lnTo>
                  <a:lnTo>
                    <a:pt x="39" y="28"/>
                  </a:lnTo>
                  <a:lnTo>
                    <a:pt x="37" y="55"/>
                  </a:lnTo>
                  <a:lnTo>
                    <a:pt x="37" y="5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6" name="Freeform 88">
              <a:extLst>
                <a:ext uri="{FF2B5EF4-FFF2-40B4-BE49-F238E27FC236}">
                  <a16:creationId xmlns:a16="http://schemas.microsoft.com/office/drawing/2014/main" xmlns="" id="{55E98D84-0D22-460D-AB8A-15BC179B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775" y="2487613"/>
              <a:ext cx="92075" cy="90488"/>
            </a:xfrm>
            <a:custGeom>
              <a:avLst/>
              <a:gdLst>
                <a:gd name="T0" fmla="*/ 0 w 58"/>
                <a:gd name="T1" fmla="*/ 36 h 57"/>
                <a:gd name="T2" fmla="*/ 16 w 58"/>
                <a:gd name="T3" fmla="*/ 55 h 57"/>
                <a:gd name="T4" fmla="*/ 53 w 58"/>
                <a:gd name="T5" fmla="*/ 57 h 57"/>
                <a:gd name="T6" fmla="*/ 58 w 58"/>
                <a:gd name="T7" fmla="*/ 43 h 57"/>
                <a:gd name="T8" fmla="*/ 55 w 58"/>
                <a:gd name="T9" fmla="*/ 22 h 57"/>
                <a:gd name="T10" fmla="*/ 35 w 58"/>
                <a:gd name="T11" fmla="*/ 0 h 57"/>
                <a:gd name="T12" fmla="*/ 7 w 58"/>
                <a:gd name="T13" fmla="*/ 11 h 57"/>
                <a:gd name="T14" fmla="*/ 0 w 58"/>
                <a:gd name="T15" fmla="*/ 36 h 57"/>
                <a:gd name="T16" fmla="*/ 0 w 58"/>
                <a:gd name="T17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7">
                  <a:moveTo>
                    <a:pt x="0" y="36"/>
                  </a:moveTo>
                  <a:lnTo>
                    <a:pt x="16" y="55"/>
                  </a:lnTo>
                  <a:lnTo>
                    <a:pt x="53" y="57"/>
                  </a:lnTo>
                  <a:lnTo>
                    <a:pt x="58" y="43"/>
                  </a:lnTo>
                  <a:lnTo>
                    <a:pt x="55" y="22"/>
                  </a:lnTo>
                  <a:lnTo>
                    <a:pt x="35" y="0"/>
                  </a:lnTo>
                  <a:lnTo>
                    <a:pt x="7" y="11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7" name="Freeform 89">
              <a:extLst>
                <a:ext uri="{FF2B5EF4-FFF2-40B4-BE49-F238E27FC236}">
                  <a16:creationId xmlns:a16="http://schemas.microsoft.com/office/drawing/2014/main" xmlns="" id="{46063E1A-0767-43FF-BDBD-69EB74D48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150" y="2057401"/>
              <a:ext cx="850900" cy="528638"/>
            </a:xfrm>
            <a:custGeom>
              <a:avLst/>
              <a:gdLst>
                <a:gd name="T0" fmla="*/ 67 w 536"/>
                <a:gd name="T1" fmla="*/ 333 h 333"/>
                <a:gd name="T2" fmla="*/ 76 w 536"/>
                <a:gd name="T3" fmla="*/ 252 h 333"/>
                <a:gd name="T4" fmla="*/ 83 w 536"/>
                <a:gd name="T5" fmla="*/ 220 h 333"/>
                <a:gd name="T6" fmla="*/ 110 w 536"/>
                <a:gd name="T7" fmla="*/ 192 h 333"/>
                <a:gd name="T8" fmla="*/ 142 w 536"/>
                <a:gd name="T9" fmla="*/ 181 h 333"/>
                <a:gd name="T10" fmla="*/ 156 w 536"/>
                <a:gd name="T11" fmla="*/ 162 h 333"/>
                <a:gd name="T12" fmla="*/ 147 w 536"/>
                <a:gd name="T13" fmla="*/ 138 h 333"/>
                <a:gd name="T14" fmla="*/ 172 w 536"/>
                <a:gd name="T15" fmla="*/ 154 h 333"/>
                <a:gd name="T16" fmla="*/ 193 w 536"/>
                <a:gd name="T17" fmla="*/ 153 h 333"/>
                <a:gd name="T18" fmla="*/ 198 w 536"/>
                <a:gd name="T19" fmla="*/ 137 h 333"/>
                <a:gd name="T20" fmla="*/ 212 w 536"/>
                <a:gd name="T21" fmla="*/ 137 h 333"/>
                <a:gd name="T22" fmla="*/ 214 w 536"/>
                <a:gd name="T23" fmla="*/ 121 h 333"/>
                <a:gd name="T24" fmla="*/ 230 w 536"/>
                <a:gd name="T25" fmla="*/ 128 h 333"/>
                <a:gd name="T26" fmla="*/ 233 w 536"/>
                <a:gd name="T27" fmla="*/ 112 h 333"/>
                <a:gd name="T28" fmla="*/ 248 w 536"/>
                <a:gd name="T29" fmla="*/ 124 h 333"/>
                <a:gd name="T30" fmla="*/ 256 w 536"/>
                <a:gd name="T31" fmla="*/ 112 h 333"/>
                <a:gd name="T32" fmla="*/ 260 w 536"/>
                <a:gd name="T33" fmla="*/ 92 h 333"/>
                <a:gd name="T34" fmla="*/ 278 w 536"/>
                <a:gd name="T35" fmla="*/ 105 h 333"/>
                <a:gd name="T36" fmla="*/ 290 w 536"/>
                <a:gd name="T37" fmla="*/ 94 h 333"/>
                <a:gd name="T38" fmla="*/ 315 w 536"/>
                <a:gd name="T39" fmla="*/ 100 h 333"/>
                <a:gd name="T40" fmla="*/ 336 w 536"/>
                <a:gd name="T41" fmla="*/ 76 h 333"/>
                <a:gd name="T42" fmla="*/ 493 w 536"/>
                <a:gd name="T43" fmla="*/ 73 h 333"/>
                <a:gd name="T44" fmla="*/ 530 w 536"/>
                <a:gd name="T45" fmla="*/ 53 h 333"/>
                <a:gd name="T46" fmla="*/ 536 w 536"/>
                <a:gd name="T47" fmla="*/ 25 h 333"/>
                <a:gd name="T48" fmla="*/ 518 w 536"/>
                <a:gd name="T49" fmla="*/ 6 h 333"/>
                <a:gd name="T50" fmla="*/ 481 w 536"/>
                <a:gd name="T51" fmla="*/ 14 h 333"/>
                <a:gd name="T52" fmla="*/ 474 w 536"/>
                <a:gd name="T53" fmla="*/ 29 h 333"/>
                <a:gd name="T54" fmla="*/ 410 w 536"/>
                <a:gd name="T55" fmla="*/ 23 h 333"/>
                <a:gd name="T56" fmla="*/ 382 w 536"/>
                <a:gd name="T57" fmla="*/ 0 h 333"/>
                <a:gd name="T58" fmla="*/ 357 w 536"/>
                <a:gd name="T59" fmla="*/ 14 h 333"/>
                <a:gd name="T60" fmla="*/ 332 w 536"/>
                <a:gd name="T61" fmla="*/ 2 h 333"/>
                <a:gd name="T62" fmla="*/ 301 w 536"/>
                <a:gd name="T63" fmla="*/ 23 h 333"/>
                <a:gd name="T64" fmla="*/ 274 w 536"/>
                <a:gd name="T65" fmla="*/ 23 h 333"/>
                <a:gd name="T66" fmla="*/ 262 w 536"/>
                <a:gd name="T67" fmla="*/ 34 h 333"/>
                <a:gd name="T68" fmla="*/ 244 w 536"/>
                <a:gd name="T69" fmla="*/ 16 h 333"/>
                <a:gd name="T70" fmla="*/ 235 w 536"/>
                <a:gd name="T71" fmla="*/ 53 h 333"/>
                <a:gd name="T72" fmla="*/ 216 w 536"/>
                <a:gd name="T73" fmla="*/ 55 h 333"/>
                <a:gd name="T74" fmla="*/ 214 w 536"/>
                <a:gd name="T75" fmla="*/ 69 h 333"/>
                <a:gd name="T76" fmla="*/ 166 w 536"/>
                <a:gd name="T77" fmla="*/ 85 h 333"/>
                <a:gd name="T78" fmla="*/ 149 w 536"/>
                <a:gd name="T79" fmla="*/ 78 h 333"/>
                <a:gd name="T80" fmla="*/ 138 w 536"/>
                <a:gd name="T81" fmla="*/ 91 h 333"/>
                <a:gd name="T82" fmla="*/ 152 w 536"/>
                <a:gd name="T83" fmla="*/ 105 h 333"/>
                <a:gd name="T84" fmla="*/ 133 w 536"/>
                <a:gd name="T85" fmla="*/ 123 h 333"/>
                <a:gd name="T86" fmla="*/ 101 w 536"/>
                <a:gd name="T87" fmla="*/ 110 h 333"/>
                <a:gd name="T88" fmla="*/ 97 w 536"/>
                <a:gd name="T89" fmla="*/ 133 h 333"/>
                <a:gd name="T90" fmla="*/ 74 w 536"/>
                <a:gd name="T91" fmla="*/ 133 h 333"/>
                <a:gd name="T92" fmla="*/ 73 w 536"/>
                <a:gd name="T93" fmla="*/ 151 h 333"/>
                <a:gd name="T94" fmla="*/ 43 w 536"/>
                <a:gd name="T95" fmla="*/ 167 h 333"/>
                <a:gd name="T96" fmla="*/ 23 w 536"/>
                <a:gd name="T97" fmla="*/ 162 h 333"/>
                <a:gd name="T98" fmla="*/ 0 w 536"/>
                <a:gd name="T99" fmla="*/ 177 h 333"/>
                <a:gd name="T100" fmla="*/ 0 w 536"/>
                <a:gd name="T101" fmla="*/ 201 h 333"/>
                <a:gd name="T102" fmla="*/ 20 w 536"/>
                <a:gd name="T103" fmla="*/ 222 h 333"/>
                <a:gd name="T104" fmla="*/ 21 w 536"/>
                <a:gd name="T105" fmla="*/ 254 h 333"/>
                <a:gd name="T106" fmla="*/ 2 w 536"/>
                <a:gd name="T107" fmla="*/ 271 h 333"/>
                <a:gd name="T108" fmla="*/ 18 w 536"/>
                <a:gd name="T109" fmla="*/ 305 h 333"/>
                <a:gd name="T110" fmla="*/ 34 w 536"/>
                <a:gd name="T111" fmla="*/ 309 h 333"/>
                <a:gd name="T112" fmla="*/ 36 w 536"/>
                <a:gd name="T113" fmla="*/ 323 h 333"/>
                <a:gd name="T114" fmla="*/ 55 w 536"/>
                <a:gd name="T115" fmla="*/ 328 h 333"/>
                <a:gd name="T116" fmla="*/ 67 w 536"/>
                <a:gd name="T117" fmla="*/ 333 h 333"/>
                <a:gd name="T118" fmla="*/ 67 w 536"/>
                <a:gd name="T119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6" h="333">
                  <a:moveTo>
                    <a:pt x="67" y="333"/>
                  </a:moveTo>
                  <a:lnTo>
                    <a:pt x="76" y="252"/>
                  </a:lnTo>
                  <a:lnTo>
                    <a:pt x="83" y="220"/>
                  </a:lnTo>
                  <a:lnTo>
                    <a:pt x="110" y="192"/>
                  </a:lnTo>
                  <a:lnTo>
                    <a:pt x="142" y="181"/>
                  </a:lnTo>
                  <a:lnTo>
                    <a:pt x="156" y="162"/>
                  </a:lnTo>
                  <a:lnTo>
                    <a:pt x="147" y="138"/>
                  </a:lnTo>
                  <a:lnTo>
                    <a:pt x="172" y="154"/>
                  </a:lnTo>
                  <a:lnTo>
                    <a:pt x="193" y="153"/>
                  </a:lnTo>
                  <a:lnTo>
                    <a:pt x="198" y="137"/>
                  </a:lnTo>
                  <a:lnTo>
                    <a:pt x="212" y="137"/>
                  </a:lnTo>
                  <a:lnTo>
                    <a:pt x="214" y="121"/>
                  </a:lnTo>
                  <a:lnTo>
                    <a:pt x="230" y="128"/>
                  </a:lnTo>
                  <a:lnTo>
                    <a:pt x="233" y="112"/>
                  </a:lnTo>
                  <a:lnTo>
                    <a:pt x="248" y="124"/>
                  </a:lnTo>
                  <a:lnTo>
                    <a:pt x="256" y="112"/>
                  </a:lnTo>
                  <a:lnTo>
                    <a:pt x="260" y="92"/>
                  </a:lnTo>
                  <a:lnTo>
                    <a:pt x="278" y="105"/>
                  </a:lnTo>
                  <a:lnTo>
                    <a:pt x="290" y="94"/>
                  </a:lnTo>
                  <a:lnTo>
                    <a:pt x="315" y="100"/>
                  </a:lnTo>
                  <a:lnTo>
                    <a:pt x="336" y="76"/>
                  </a:lnTo>
                  <a:lnTo>
                    <a:pt x="493" y="73"/>
                  </a:lnTo>
                  <a:lnTo>
                    <a:pt x="530" y="53"/>
                  </a:lnTo>
                  <a:lnTo>
                    <a:pt x="536" y="25"/>
                  </a:lnTo>
                  <a:lnTo>
                    <a:pt x="518" y="6"/>
                  </a:lnTo>
                  <a:lnTo>
                    <a:pt x="481" y="14"/>
                  </a:lnTo>
                  <a:lnTo>
                    <a:pt x="474" y="29"/>
                  </a:lnTo>
                  <a:lnTo>
                    <a:pt x="410" y="23"/>
                  </a:lnTo>
                  <a:lnTo>
                    <a:pt x="382" y="0"/>
                  </a:lnTo>
                  <a:lnTo>
                    <a:pt x="357" y="14"/>
                  </a:lnTo>
                  <a:lnTo>
                    <a:pt x="332" y="2"/>
                  </a:lnTo>
                  <a:lnTo>
                    <a:pt x="301" y="23"/>
                  </a:lnTo>
                  <a:lnTo>
                    <a:pt x="274" y="23"/>
                  </a:lnTo>
                  <a:lnTo>
                    <a:pt x="262" y="34"/>
                  </a:lnTo>
                  <a:lnTo>
                    <a:pt x="244" y="16"/>
                  </a:lnTo>
                  <a:lnTo>
                    <a:pt x="235" y="53"/>
                  </a:lnTo>
                  <a:lnTo>
                    <a:pt x="216" y="55"/>
                  </a:lnTo>
                  <a:lnTo>
                    <a:pt x="214" y="69"/>
                  </a:lnTo>
                  <a:lnTo>
                    <a:pt x="166" y="85"/>
                  </a:lnTo>
                  <a:lnTo>
                    <a:pt x="149" y="78"/>
                  </a:lnTo>
                  <a:lnTo>
                    <a:pt x="138" y="91"/>
                  </a:lnTo>
                  <a:lnTo>
                    <a:pt x="152" y="105"/>
                  </a:lnTo>
                  <a:lnTo>
                    <a:pt x="133" y="123"/>
                  </a:lnTo>
                  <a:lnTo>
                    <a:pt x="101" y="110"/>
                  </a:lnTo>
                  <a:lnTo>
                    <a:pt x="97" y="133"/>
                  </a:lnTo>
                  <a:lnTo>
                    <a:pt x="74" y="133"/>
                  </a:lnTo>
                  <a:lnTo>
                    <a:pt x="73" y="151"/>
                  </a:lnTo>
                  <a:lnTo>
                    <a:pt x="43" y="167"/>
                  </a:lnTo>
                  <a:lnTo>
                    <a:pt x="23" y="162"/>
                  </a:lnTo>
                  <a:lnTo>
                    <a:pt x="0" y="177"/>
                  </a:lnTo>
                  <a:lnTo>
                    <a:pt x="0" y="201"/>
                  </a:lnTo>
                  <a:lnTo>
                    <a:pt x="20" y="222"/>
                  </a:lnTo>
                  <a:lnTo>
                    <a:pt x="21" y="254"/>
                  </a:lnTo>
                  <a:lnTo>
                    <a:pt x="2" y="271"/>
                  </a:lnTo>
                  <a:lnTo>
                    <a:pt x="18" y="305"/>
                  </a:lnTo>
                  <a:lnTo>
                    <a:pt x="34" y="309"/>
                  </a:lnTo>
                  <a:lnTo>
                    <a:pt x="36" y="323"/>
                  </a:lnTo>
                  <a:lnTo>
                    <a:pt x="55" y="328"/>
                  </a:lnTo>
                  <a:lnTo>
                    <a:pt x="67" y="333"/>
                  </a:lnTo>
                  <a:lnTo>
                    <a:pt x="67" y="33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8" name="Freeform 90">
              <a:extLst>
                <a:ext uri="{FF2B5EF4-FFF2-40B4-BE49-F238E27FC236}">
                  <a16:creationId xmlns:a16="http://schemas.microsoft.com/office/drawing/2014/main" xmlns="" id="{C5550D3B-EDE7-4760-A649-38C151D60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088" y="2457451"/>
              <a:ext cx="844550" cy="823913"/>
            </a:xfrm>
            <a:custGeom>
              <a:avLst/>
              <a:gdLst>
                <a:gd name="T0" fmla="*/ 410 w 532"/>
                <a:gd name="T1" fmla="*/ 101 h 519"/>
                <a:gd name="T2" fmla="*/ 371 w 532"/>
                <a:gd name="T3" fmla="*/ 60 h 519"/>
                <a:gd name="T4" fmla="*/ 269 w 532"/>
                <a:gd name="T5" fmla="*/ 115 h 519"/>
                <a:gd name="T6" fmla="*/ 230 w 532"/>
                <a:gd name="T7" fmla="*/ 0 h 519"/>
                <a:gd name="T8" fmla="*/ 195 w 532"/>
                <a:gd name="T9" fmla="*/ 65 h 519"/>
                <a:gd name="T10" fmla="*/ 147 w 532"/>
                <a:gd name="T11" fmla="*/ 42 h 519"/>
                <a:gd name="T12" fmla="*/ 133 w 532"/>
                <a:gd name="T13" fmla="*/ 57 h 519"/>
                <a:gd name="T14" fmla="*/ 121 w 532"/>
                <a:gd name="T15" fmla="*/ 55 h 519"/>
                <a:gd name="T16" fmla="*/ 103 w 532"/>
                <a:gd name="T17" fmla="*/ 64 h 519"/>
                <a:gd name="T18" fmla="*/ 73 w 532"/>
                <a:gd name="T19" fmla="*/ 108 h 519"/>
                <a:gd name="T20" fmla="*/ 87 w 532"/>
                <a:gd name="T21" fmla="*/ 133 h 519"/>
                <a:gd name="T22" fmla="*/ 55 w 532"/>
                <a:gd name="T23" fmla="*/ 188 h 519"/>
                <a:gd name="T24" fmla="*/ 39 w 532"/>
                <a:gd name="T25" fmla="*/ 189 h 519"/>
                <a:gd name="T26" fmla="*/ 4 w 532"/>
                <a:gd name="T27" fmla="*/ 228 h 519"/>
                <a:gd name="T28" fmla="*/ 80 w 532"/>
                <a:gd name="T29" fmla="*/ 349 h 519"/>
                <a:gd name="T30" fmla="*/ 103 w 532"/>
                <a:gd name="T31" fmla="*/ 361 h 519"/>
                <a:gd name="T32" fmla="*/ 161 w 532"/>
                <a:gd name="T33" fmla="*/ 390 h 519"/>
                <a:gd name="T34" fmla="*/ 188 w 532"/>
                <a:gd name="T35" fmla="*/ 422 h 519"/>
                <a:gd name="T36" fmla="*/ 209 w 532"/>
                <a:gd name="T37" fmla="*/ 429 h 519"/>
                <a:gd name="T38" fmla="*/ 204 w 532"/>
                <a:gd name="T39" fmla="*/ 446 h 519"/>
                <a:gd name="T40" fmla="*/ 223 w 532"/>
                <a:gd name="T41" fmla="*/ 459 h 519"/>
                <a:gd name="T42" fmla="*/ 244 w 532"/>
                <a:gd name="T43" fmla="*/ 475 h 519"/>
                <a:gd name="T44" fmla="*/ 262 w 532"/>
                <a:gd name="T45" fmla="*/ 496 h 519"/>
                <a:gd name="T46" fmla="*/ 280 w 532"/>
                <a:gd name="T47" fmla="*/ 507 h 519"/>
                <a:gd name="T48" fmla="*/ 304 w 532"/>
                <a:gd name="T49" fmla="*/ 515 h 519"/>
                <a:gd name="T50" fmla="*/ 324 w 532"/>
                <a:gd name="T51" fmla="*/ 476 h 519"/>
                <a:gd name="T52" fmla="*/ 366 w 532"/>
                <a:gd name="T53" fmla="*/ 406 h 519"/>
                <a:gd name="T54" fmla="*/ 333 w 532"/>
                <a:gd name="T55" fmla="*/ 427 h 519"/>
                <a:gd name="T56" fmla="*/ 303 w 532"/>
                <a:gd name="T57" fmla="*/ 414 h 519"/>
                <a:gd name="T58" fmla="*/ 304 w 532"/>
                <a:gd name="T59" fmla="*/ 395 h 519"/>
                <a:gd name="T60" fmla="*/ 326 w 532"/>
                <a:gd name="T61" fmla="*/ 365 h 519"/>
                <a:gd name="T62" fmla="*/ 352 w 532"/>
                <a:gd name="T63" fmla="*/ 352 h 519"/>
                <a:gd name="T64" fmla="*/ 343 w 532"/>
                <a:gd name="T65" fmla="*/ 337 h 519"/>
                <a:gd name="T66" fmla="*/ 347 w 532"/>
                <a:gd name="T67" fmla="*/ 264 h 519"/>
                <a:gd name="T68" fmla="*/ 356 w 532"/>
                <a:gd name="T69" fmla="*/ 248 h 519"/>
                <a:gd name="T70" fmla="*/ 428 w 532"/>
                <a:gd name="T71" fmla="*/ 301 h 519"/>
                <a:gd name="T72" fmla="*/ 433 w 532"/>
                <a:gd name="T73" fmla="*/ 321 h 519"/>
                <a:gd name="T74" fmla="*/ 460 w 532"/>
                <a:gd name="T75" fmla="*/ 321 h 519"/>
                <a:gd name="T76" fmla="*/ 502 w 532"/>
                <a:gd name="T77" fmla="*/ 305 h 519"/>
                <a:gd name="T78" fmla="*/ 509 w 532"/>
                <a:gd name="T79" fmla="*/ 289 h 519"/>
                <a:gd name="T80" fmla="*/ 499 w 532"/>
                <a:gd name="T81" fmla="*/ 267 h 519"/>
                <a:gd name="T82" fmla="*/ 492 w 532"/>
                <a:gd name="T83" fmla="*/ 200 h 519"/>
                <a:gd name="T84" fmla="*/ 462 w 532"/>
                <a:gd name="T85" fmla="*/ 154 h 519"/>
                <a:gd name="T86" fmla="*/ 451 w 532"/>
                <a:gd name="T87" fmla="*/ 101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2" h="519">
                  <a:moveTo>
                    <a:pt x="451" y="101"/>
                  </a:moveTo>
                  <a:lnTo>
                    <a:pt x="423" y="126"/>
                  </a:lnTo>
                  <a:lnTo>
                    <a:pt x="410" y="101"/>
                  </a:lnTo>
                  <a:lnTo>
                    <a:pt x="428" y="97"/>
                  </a:lnTo>
                  <a:lnTo>
                    <a:pt x="405" y="55"/>
                  </a:lnTo>
                  <a:lnTo>
                    <a:pt x="371" y="60"/>
                  </a:lnTo>
                  <a:lnTo>
                    <a:pt x="336" y="48"/>
                  </a:lnTo>
                  <a:lnTo>
                    <a:pt x="292" y="55"/>
                  </a:lnTo>
                  <a:lnTo>
                    <a:pt x="269" y="115"/>
                  </a:lnTo>
                  <a:lnTo>
                    <a:pt x="251" y="104"/>
                  </a:lnTo>
                  <a:lnTo>
                    <a:pt x="227" y="46"/>
                  </a:lnTo>
                  <a:lnTo>
                    <a:pt x="230" y="0"/>
                  </a:lnTo>
                  <a:lnTo>
                    <a:pt x="189" y="5"/>
                  </a:lnTo>
                  <a:lnTo>
                    <a:pt x="177" y="44"/>
                  </a:lnTo>
                  <a:lnTo>
                    <a:pt x="195" y="65"/>
                  </a:lnTo>
                  <a:lnTo>
                    <a:pt x="179" y="87"/>
                  </a:lnTo>
                  <a:lnTo>
                    <a:pt x="152" y="73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33" y="57"/>
                  </a:lnTo>
                  <a:lnTo>
                    <a:pt x="133" y="57"/>
                  </a:lnTo>
                  <a:lnTo>
                    <a:pt x="131" y="57"/>
                  </a:lnTo>
                  <a:lnTo>
                    <a:pt x="121" y="55"/>
                  </a:lnTo>
                  <a:lnTo>
                    <a:pt x="121" y="55"/>
                  </a:lnTo>
                  <a:lnTo>
                    <a:pt x="105" y="51"/>
                  </a:lnTo>
                  <a:lnTo>
                    <a:pt x="103" y="62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78" y="88"/>
                  </a:lnTo>
                  <a:lnTo>
                    <a:pt x="73" y="108"/>
                  </a:lnTo>
                  <a:lnTo>
                    <a:pt x="80" y="120"/>
                  </a:lnTo>
                  <a:lnTo>
                    <a:pt x="87" y="133"/>
                  </a:lnTo>
                  <a:lnTo>
                    <a:pt x="87" y="133"/>
                  </a:lnTo>
                  <a:lnTo>
                    <a:pt x="87" y="135"/>
                  </a:lnTo>
                  <a:lnTo>
                    <a:pt x="60" y="161"/>
                  </a:lnTo>
                  <a:lnTo>
                    <a:pt x="55" y="188"/>
                  </a:lnTo>
                  <a:lnTo>
                    <a:pt x="55" y="189"/>
                  </a:lnTo>
                  <a:lnTo>
                    <a:pt x="53" y="189"/>
                  </a:lnTo>
                  <a:lnTo>
                    <a:pt x="39" y="189"/>
                  </a:lnTo>
                  <a:lnTo>
                    <a:pt x="29" y="200"/>
                  </a:lnTo>
                  <a:lnTo>
                    <a:pt x="29" y="200"/>
                  </a:lnTo>
                  <a:lnTo>
                    <a:pt x="4" y="228"/>
                  </a:lnTo>
                  <a:lnTo>
                    <a:pt x="0" y="260"/>
                  </a:lnTo>
                  <a:lnTo>
                    <a:pt x="60" y="329"/>
                  </a:lnTo>
                  <a:lnTo>
                    <a:pt x="80" y="349"/>
                  </a:lnTo>
                  <a:lnTo>
                    <a:pt x="101" y="361"/>
                  </a:lnTo>
                  <a:lnTo>
                    <a:pt x="103" y="361"/>
                  </a:lnTo>
                  <a:lnTo>
                    <a:pt x="103" y="361"/>
                  </a:lnTo>
                  <a:lnTo>
                    <a:pt x="124" y="388"/>
                  </a:lnTo>
                  <a:lnTo>
                    <a:pt x="161" y="390"/>
                  </a:lnTo>
                  <a:lnTo>
                    <a:pt x="161" y="390"/>
                  </a:lnTo>
                  <a:lnTo>
                    <a:pt x="161" y="390"/>
                  </a:lnTo>
                  <a:lnTo>
                    <a:pt x="175" y="427"/>
                  </a:lnTo>
                  <a:lnTo>
                    <a:pt x="188" y="422"/>
                  </a:lnTo>
                  <a:lnTo>
                    <a:pt x="188" y="422"/>
                  </a:lnTo>
                  <a:lnTo>
                    <a:pt x="188" y="422"/>
                  </a:lnTo>
                  <a:lnTo>
                    <a:pt x="209" y="429"/>
                  </a:lnTo>
                  <a:lnTo>
                    <a:pt x="211" y="429"/>
                  </a:lnTo>
                  <a:lnTo>
                    <a:pt x="211" y="430"/>
                  </a:lnTo>
                  <a:lnTo>
                    <a:pt x="204" y="446"/>
                  </a:lnTo>
                  <a:lnTo>
                    <a:pt x="223" y="457"/>
                  </a:lnTo>
                  <a:lnTo>
                    <a:pt x="223" y="457"/>
                  </a:lnTo>
                  <a:lnTo>
                    <a:pt x="223" y="459"/>
                  </a:lnTo>
                  <a:lnTo>
                    <a:pt x="223" y="478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4" y="475"/>
                  </a:lnTo>
                  <a:lnTo>
                    <a:pt x="260" y="494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4" y="519"/>
                  </a:lnTo>
                  <a:lnTo>
                    <a:pt x="280" y="507"/>
                  </a:lnTo>
                  <a:lnTo>
                    <a:pt x="280" y="505"/>
                  </a:lnTo>
                  <a:lnTo>
                    <a:pt x="281" y="507"/>
                  </a:lnTo>
                  <a:lnTo>
                    <a:pt x="304" y="515"/>
                  </a:lnTo>
                  <a:lnTo>
                    <a:pt x="324" y="501"/>
                  </a:lnTo>
                  <a:lnTo>
                    <a:pt x="324" y="478"/>
                  </a:lnTo>
                  <a:lnTo>
                    <a:pt x="324" y="476"/>
                  </a:lnTo>
                  <a:lnTo>
                    <a:pt x="326" y="476"/>
                  </a:lnTo>
                  <a:lnTo>
                    <a:pt x="380" y="432"/>
                  </a:lnTo>
                  <a:lnTo>
                    <a:pt x="366" y="406"/>
                  </a:lnTo>
                  <a:lnTo>
                    <a:pt x="343" y="413"/>
                  </a:lnTo>
                  <a:lnTo>
                    <a:pt x="333" y="427"/>
                  </a:lnTo>
                  <a:lnTo>
                    <a:pt x="333" y="427"/>
                  </a:lnTo>
                  <a:lnTo>
                    <a:pt x="331" y="427"/>
                  </a:lnTo>
                  <a:lnTo>
                    <a:pt x="303" y="414"/>
                  </a:lnTo>
                  <a:lnTo>
                    <a:pt x="303" y="414"/>
                  </a:lnTo>
                  <a:lnTo>
                    <a:pt x="303" y="413"/>
                  </a:lnTo>
                  <a:lnTo>
                    <a:pt x="304" y="395"/>
                  </a:lnTo>
                  <a:lnTo>
                    <a:pt x="304" y="395"/>
                  </a:lnTo>
                  <a:lnTo>
                    <a:pt x="304" y="395"/>
                  </a:lnTo>
                  <a:lnTo>
                    <a:pt x="326" y="365"/>
                  </a:lnTo>
                  <a:lnTo>
                    <a:pt x="326" y="365"/>
                  </a:lnTo>
                  <a:lnTo>
                    <a:pt x="327" y="365"/>
                  </a:lnTo>
                  <a:lnTo>
                    <a:pt x="352" y="363"/>
                  </a:lnTo>
                  <a:lnTo>
                    <a:pt x="352" y="352"/>
                  </a:lnTo>
                  <a:lnTo>
                    <a:pt x="343" y="338"/>
                  </a:lnTo>
                  <a:lnTo>
                    <a:pt x="343" y="338"/>
                  </a:lnTo>
                  <a:lnTo>
                    <a:pt x="343" y="337"/>
                  </a:lnTo>
                  <a:lnTo>
                    <a:pt x="361" y="321"/>
                  </a:lnTo>
                  <a:lnTo>
                    <a:pt x="366" y="294"/>
                  </a:lnTo>
                  <a:lnTo>
                    <a:pt x="347" y="264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56" y="248"/>
                  </a:lnTo>
                  <a:lnTo>
                    <a:pt x="357" y="246"/>
                  </a:lnTo>
                  <a:lnTo>
                    <a:pt x="359" y="248"/>
                  </a:lnTo>
                  <a:lnTo>
                    <a:pt x="428" y="301"/>
                  </a:lnTo>
                  <a:lnTo>
                    <a:pt x="428" y="301"/>
                  </a:lnTo>
                  <a:lnTo>
                    <a:pt x="430" y="303"/>
                  </a:lnTo>
                  <a:lnTo>
                    <a:pt x="433" y="321"/>
                  </a:lnTo>
                  <a:lnTo>
                    <a:pt x="460" y="321"/>
                  </a:lnTo>
                  <a:lnTo>
                    <a:pt x="460" y="321"/>
                  </a:lnTo>
                  <a:lnTo>
                    <a:pt x="460" y="321"/>
                  </a:lnTo>
                  <a:lnTo>
                    <a:pt x="488" y="338"/>
                  </a:lnTo>
                  <a:lnTo>
                    <a:pt x="508" y="328"/>
                  </a:lnTo>
                  <a:lnTo>
                    <a:pt x="502" y="305"/>
                  </a:lnTo>
                  <a:lnTo>
                    <a:pt x="502" y="303"/>
                  </a:lnTo>
                  <a:lnTo>
                    <a:pt x="502" y="303"/>
                  </a:lnTo>
                  <a:lnTo>
                    <a:pt x="509" y="289"/>
                  </a:lnTo>
                  <a:lnTo>
                    <a:pt x="497" y="271"/>
                  </a:lnTo>
                  <a:lnTo>
                    <a:pt x="497" y="269"/>
                  </a:lnTo>
                  <a:lnTo>
                    <a:pt x="499" y="267"/>
                  </a:lnTo>
                  <a:lnTo>
                    <a:pt x="532" y="223"/>
                  </a:lnTo>
                  <a:lnTo>
                    <a:pt x="518" y="204"/>
                  </a:lnTo>
                  <a:lnTo>
                    <a:pt x="492" y="200"/>
                  </a:lnTo>
                  <a:lnTo>
                    <a:pt x="492" y="200"/>
                  </a:lnTo>
                  <a:lnTo>
                    <a:pt x="492" y="200"/>
                  </a:lnTo>
                  <a:lnTo>
                    <a:pt x="462" y="154"/>
                  </a:lnTo>
                  <a:lnTo>
                    <a:pt x="462" y="154"/>
                  </a:lnTo>
                  <a:lnTo>
                    <a:pt x="462" y="154"/>
                  </a:lnTo>
                  <a:lnTo>
                    <a:pt x="451" y="101"/>
                  </a:lnTo>
                  <a:lnTo>
                    <a:pt x="451" y="10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9" name="Freeform 91">
              <a:extLst>
                <a:ext uri="{FF2B5EF4-FFF2-40B4-BE49-F238E27FC236}">
                  <a16:creationId xmlns:a16="http://schemas.microsoft.com/office/drawing/2014/main" xmlns="" id="{9AB4E9E5-EA27-46D9-AB28-07DC4750C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313" y="1590676"/>
              <a:ext cx="44450" cy="39688"/>
            </a:xfrm>
            <a:custGeom>
              <a:avLst/>
              <a:gdLst>
                <a:gd name="T0" fmla="*/ 0 w 28"/>
                <a:gd name="T1" fmla="*/ 14 h 25"/>
                <a:gd name="T2" fmla="*/ 12 w 28"/>
                <a:gd name="T3" fmla="*/ 25 h 25"/>
                <a:gd name="T4" fmla="*/ 28 w 28"/>
                <a:gd name="T5" fmla="*/ 13 h 25"/>
                <a:gd name="T6" fmla="*/ 19 w 28"/>
                <a:gd name="T7" fmla="*/ 0 h 25"/>
                <a:gd name="T8" fmla="*/ 8 w 28"/>
                <a:gd name="T9" fmla="*/ 4 h 25"/>
                <a:gd name="T10" fmla="*/ 0 w 28"/>
                <a:gd name="T11" fmla="*/ 14 h 25"/>
                <a:gd name="T12" fmla="*/ 0 w 28"/>
                <a:gd name="T13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0" y="14"/>
                  </a:moveTo>
                  <a:lnTo>
                    <a:pt x="12" y="25"/>
                  </a:lnTo>
                  <a:lnTo>
                    <a:pt x="28" y="13"/>
                  </a:lnTo>
                  <a:lnTo>
                    <a:pt x="19" y="0"/>
                  </a:lnTo>
                  <a:lnTo>
                    <a:pt x="8" y="4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0" name="Freeform 92">
              <a:extLst>
                <a:ext uri="{FF2B5EF4-FFF2-40B4-BE49-F238E27FC236}">
                  <a16:creationId xmlns:a16="http://schemas.microsoft.com/office/drawing/2014/main" xmlns="" id="{B8B39071-283F-4917-ADF8-8E77B9897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1593851"/>
              <a:ext cx="46038" cy="47625"/>
            </a:xfrm>
            <a:custGeom>
              <a:avLst/>
              <a:gdLst>
                <a:gd name="T0" fmla="*/ 0 w 29"/>
                <a:gd name="T1" fmla="*/ 23 h 30"/>
                <a:gd name="T2" fmla="*/ 9 w 29"/>
                <a:gd name="T3" fmla="*/ 30 h 30"/>
                <a:gd name="T4" fmla="*/ 25 w 29"/>
                <a:gd name="T5" fmla="*/ 21 h 30"/>
                <a:gd name="T6" fmla="*/ 29 w 29"/>
                <a:gd name="T7" fmla="*/ 4 h 30"/>
                <a:gd name="T8" fmla="*/ 18 w 29"/>
                <a:gd name="T9" fmla="*/ 0 h 30"/>
                <a:gd name="T10" fmla="*/ 0 w 29"/>
                <a:gd name="T11" fmla="*/ 23 h 30"/>
                <a:gd name="T12" fmla="*/ 0 w 29"/>
                <a:gd name="T13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0">
                  <a:moveTo>
                    <a:pt x="0" y="23"/>
                  </a:moveTo>
                  <a:lnTo>
                    <a:pt x="9" y="30"/>
                  </a:lnTo>
                  <a:lnTo>
                    <a:pt x="25" y="21"/>
                  </a:lnTo>
                  <a:lnTo>
                    <a:pt x="29" y="4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1" name="Freeform 93">
              <a:extLst>
                <a:ext uri="{FF2B5EF4-FFF2-40B4-BE49-F238E27FC236}">
                  <a16:creationId xmlns:a16="http://schemas.microsoft.com/office/drawing/2014/main" xmlns="" id="{32123578-2C52-4A94-91B4-E9D55FB34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500" y="1582738"/>
              <a:ext cx="73025" cy="65088"/>
            </a:xfrm>
            <a:custGeom>
              <a:avLst/>
              <a:gdLst>
                <a:gd name="T0" fmla="*/ 0 w 46"/>
                <a:gd name="T1" fmla="*/ 26 h 41"/>
                <a:gd name="T2" fmla="*/ 16 w 46"/>
                <a:gd name="T3" fmla="*/ 41 h 41"/>
                <a:gd name="T4" fmla="*/ 46 w 46"/>
                <a:gd name="T5" fmla="*/ 26 h 41"/>
                <a:gd name="T6" fmla="*/ 41 w 46"/>
                <a:gd name="T7" fmla="*/ 9 h 41"/>
                <a:gd name="T8" fmla="*/ 19 w 46"/>
                <a:gd name="T9" fmla="*/ 0 h 41"/>
                <a:gd name="T10" fmla="*/ 2 w 46"/>
                <a:gd name="T11" fmla="*/ 16 h 41"/>
                <a:gd name="T12" fmla="*/ 0 w 46"/>
                <a:gd name="T13" fmla="*/ 26 h 41"/>
                <a:gd name="T14" fmla="*/ 0 w 46"/>
                <a:gd name="T15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1">
                  <a:moveTo>
                    <a:pt x="0" y="26"/>
                  </a:moveTo>
                  <a:lnTo>
                    <a:pt x="16" y="41"/>
                  </a:lnTo>
                  <a:lnTo>
                    <a:pt x="46" y="26"/>
                  </a:lnTo>
                  <a:lnTo>
                    <a:pt x="41" y="9"/>
                  </a:lnTo>
                  <a:lnTo>
                    <a:pt x="19" y="0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2" name="Freeform 94">
              <a:extLst>
                <a:ext uri="{FF2B5EF4-FFF2-40B4-BE49-F238E27FC236}">
                  <a16:creationId xmlns:a16="http://schemas.microsoft.com/office/drawing/2014/main" xmlns="" id="{3B1618C1-3E3D-43D0-B0B7-A8F52F3D6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5" y="1550988"/>
              <a:ext cx="33338" cy="34925"/>
            </a:xfrm>
            <a:custGeom>
              <a:avLst/>
              <a:gdLst>
                <a:gd name="T0" fmla="*/ 0 w 21"/>
                <a:gd name="T1" fmla="*/ 15 h 22"/>
                <a:gd name="T2" fmla="*/ 12 w 21"/>
                <a:gd name="T3" fmla="*/ 22 h 22"/>
                <a:gd name="T4" fmla="*/ 21 w 21"/>
                <a:gd name="T5" fmla="*/ 11 h 22"/>
                <a:gd name="T6" fmla="*/ 10 w 21"/>
                <a:gd name="T7" fmla="*/ 0 h 22"/>
                <a:gd name="T8" fmla="*/ 0 w 21"/>
                <a:gd name="T9" fmla="*/ 15 h 22"/>
                <a:gd name="T10" fmla="*/ 0 w 21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2">
                  <a:moveTo>
                    <a:pt x="0" y="15"/>
                  </a:moveTo>
                  <a:lnTo>
                    <a:pt x="12" y="22"/>
                  </a:lnTo>
                  <a:lnTo>
                    <a:pt x="21" y="11"/>
                  </a:lnTo>
                  <a:lnTo>
                    <a:pt x="10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3" name="Freeform 95">
              <a:extLst>
                <a:ext uri="{FF2B5EF4-FFF2-40B4-BE49-F238E27FC236}">
                  <a16:creationId xmlns:a16="http://schemas.microsoft.com/office/drawing/2014/main" xmlns="" id="{11F616B0-3E80-4B08-89A0-A47C39824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375" y="1503363"/>
              <a:ext cx="25400" cy="36513"/>
            </a:xfrm>
            <a:custGeom>
              <a:avLst/>
              <a:gdLst>
                <a:gd name="T0" fmla="*/ 0 w 16"/>
                <a:gd name="T1" fmla="*/ 9 h 23"/>
                <a:gd name="T2" fmla="*/ 4 w 16"/>
                <a:gd name="T3" fmla="*/ 23 h 23"/>
                <a:gd name="T4" fmla="*/ 16 w 16"/>
                <a:gd name="T5" fmla="*/ 18 h 23"/>
                <a:gd name="T6" fmla="*/ 12 w 16"/>
                <a:gd name="T7" fmla="*/ 0 h 23"/>
                <a:gd name="T8" fmla="*/ 0 w 16"/>
                <a:gd name="T9" fmla="*/ 9 h 23"/>
                <a:gd name="T10" fmla="*/ 0 w 16"/>
                <a:gd name="T1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3">
                  <a:moveTo>
                    <a:pt x="0" y="9"/>
                  </a:moveTo>
                  <a:lnTo>
                    <a:pt x="4" y="23"/>
                  </a:lnTo>
                  <a:lnTo>
                    <a:pt x="16" y="18"/>
                  </a:lnTo>
                  <a:lnTo>
                    <a:pt x="12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4" name="Freeform 96">
              <a:extLst>
                <a:ext uri="{FF2B5EF4-FFF2-40B4-BE49-F238E27FC236}">
                  <a16:creationId xmlns:a16="http://schemas.microsoft.com/office/drawing/2014/main" xmlns="" id="{FD59616F-2F5B-413F-B248-5AD548745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175" y="1441451"/>
              <a:ext cx="34925" cy="34925"/>
            </a:xfrm>
            <a:custGeom>
              <a:avLst/>
              <a:gdLst>
                <a:gd name="T0" fmla="*/ 4 w 22"/>
                <a:gd name="T1" fmla="*/ 14 h 22"/>
                <a:gd name="T2" fmla="*/ 11 w 22"/>
                <a:gd name="T3" fmla="*/ 22 h 22"/>
                <a:gd name="T4" fmla="*/ 22 w 22"/>
                <a:gd name="T5" fmla="*/ 13 h 22"/>
                <a:gd name="T6" fmla="*/ 7 w 22"/>
                <a:gd name="T7" fmla="*/ 0 h 22"/>
                <a:gd name="T8" fmla="*/ 0 w 22"/>
                <a:gd name="T9" fmla="*/ 6 h 22"/>
                <a:gd name="T10" fmla="*/ 4 w 22"/>
                <a:gd name="T11" fmla="*/ 14 h 22"/>
                <a:gd name="T12" fmla="*/ 4 w 22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4" y="14"/>
                  </a:moveTo>
                  <a:lnTo>
                    <a:pt x="11" y="22"/>
                  </a:lnTo>
                  <a:lnTo>
                    <a:pt x="22" y="13"/>
                  </a:lnTo>
                  <a:lnTo>
                    <a:pt x="7" y="0"/>
                  </a:lnTo>
                  <a:lnTo>
                    <a:pt x="0" y="6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5" name="Freeform 97">
              <a:extLst>
                <a:ext uri="{FF2B5EF4-FFF2-40B4-BE49-F238E27FC236}">
                  <a16:creationId xmlns:a16="http://schemas.microsoft.com/office/drawing/2014/main" xmlns="" id="{1666E544-1B55-4698-81D0-BDBE88701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613" y="1463676"/>
              <a:ext cx="42863" cy="46038"/>
            </a:xfrm>
            <a:custGeom>
              <a:avLst/>
              <a:gdLst>
                <a:gd name="T0" fmla="*/ 0 w 27"/>
                <a:gd name="T1" fmla="*/ 9 h 29"/>
                <a:gd name="T2" fmla="*/ 4 w 27"/>
                <a:gd name="T3" fmla="*/ 20 h 29"/>
                <a:gd name="T4" fmla="*/ 18 w 27"/>
                <a:gd name="T5" fmla="*/ 29 h 29"/>
                <a:gd name="T6" fmla="*/ 27 w 27"/>
                <a:gd name="T7" fmla="*/ 16 h 29"/>
                <a:gd name="T8" fmla="*/ 18 w 27"/>
                <a:gd name="T9" fmla="*/ 0 h 29"/>
                <a:gd name="T10" fmla="*/ 0 w 27"/>
                <a:gd name="T11" fmla="*/ 9 h 29"/>
                <a:gd name="T12" fmla="*/ 0 w 27"/>
                <a:gd name="T13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9">
                  <a:moveTo>
                    <a:pt x="0" y="9"/>
                  </a:moveTo>
                  <a:lnTo>
                    <a:pt x="4" y="20"/>
                  </a:lnTo>
                  <a:lnTo>
                    <a:pt x="18" y="29"/>
                  </a:lnTo>
                  <a:lnTo>
                    <a:pt x="27" y="16"/>
                  </a:lnTo>
                  <a:lnTo>
                    <a:pt x="1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6" name="Freeform 98">
              <a:extLst>
                <a:ext uri="{FF2B5EF4-FFF2-40B4-BE49-F238E27FC236}">
                  <a16:creationId xmlns:a16="http://schemas.microsoft.com/office/drawing/2014/main" xmlns="" id="{F804154B-03D7-43CD-8ACB-68FB690E3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1495426"/>
              <a:ext cx="76200" cy="73025"/>
            </a:xfrm>
            <a:custGeom>
              <a:avLst/>
              <a:gdLst>
                <a:gd name="T0" fmla="*/ 22 w 48"/>
                <a:gd name="T1" fmla="*/ 0 h 46"/>
                <a:gd name="T2" fmla="*/ 48 w 48"/>
                <a:gd name="T3" fmla="*/ 25 h 46"/>
                <a:gd name="T4" fmla="*/ 44 w 48"/>
                <a:gd name="T5" fmla="*/ 46 h 46"/>
                <a:gd name="T6" fmla="*/ 18 w 48"/>
                <a:gd name="T7" fmla="*/ 35 h 46"/>
                <a:gd name="T8" fmla="*/ 0 w 48"/>
                <a:gd name="T9" fmla="*/ 16 h 46"/>
                <a:gd name="T10" fmla="*/ 22 w 48"/>
                <a:gd name="T11" fmla="*/ 0 h 46"/>
                <a:gd name="T12" fmla="*/ 22 w 48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22" y="0"/>
                  </a:moveTo>
                  <a:lnTo>
                    <a:pt x="48" y="25"/>
                  </a:lnTo>
                  <a:lnTo>
                    <a:pt x="44" y="46"/>
                  </a:lnTo>
                  <a:lnTo>
                    <a:pt x="18" y="35"/>
                  </a:lnTo>
                  <a:lnTo>
                    <a:pt x="0" y="16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7" name="Freeform 99">
              <a:extLst>
                <a:ext uri="{FF2B5EF4-FFF2-40B4-BE49-F238E27FC236}">
                  <a16:creationId xmlns:a16="http://schemas.microsoft.com/office/drawing/2014/main" xmlns="" id="{FCAB41B0-1C46-46C1-8222-C52170E13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400" y="1585913"/>
              <a:ext cx="73025" cy="58738"/>
            </a:xfrm>
            <a:custGeom>
              <a:avLst/>
              <a:gdLst>
                <a:gd name="T0" fmla="*/ 0 w 46"/>
                <a:gd name="T1" fmla="*/ 21 h 37"/>
                <a:gd name="T2" fmla="*/ 4 w 46"/>
                <a:gd name="T3" fmla="*/ 37 h 37"/>
                <a:gd name="T4" fmla="*/ 34 w 46"/>
                <a:gd name="T5" fmla="*/ 37 h 37"/>
                <a:gd name="T6" fmla="*/ 46 w 46"/>
                <a:gd name="T7" fmla="*/ 17 h 37"/>
                <a:gd name="T8" fmla="*/ 36 w 46"/>
                <a:gd name="T9" fmla="*/ 0 h 37"/>
                <a:gd name="T10" fmla="*/ 23 w 46"/>
                <a:gd name="T11" fmla="*/ 19 h 37"/>
                <a:gd name="T12" fmla="*/ 4 w 46"/>
                <a:gd name="T13" fmla="*/ 14 h 37"/>
                <a:gd name="T14" fmla="*/ 0 w 46"/>
                <a:gd name="T15" fmla="*/ 21 h 37"/>
                <a:gd name="T16" fmla="*/ 0 w 46"/>
                <a:gd name="T17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7">
                  <a:moveTo>
                    <a:pt x="0" y="21"/>
                  </a:moveTo>
                  <a:lnTo>
                    <a:pt x="4" y="37"/>
                  </a:lnTo>
                  <a:lnTo>
                    <a:pt x="34" y="37"/>
                  </a:lnTo>
                  <a:lnTo>
                    <a:pt x="46" y="17"/>
                  </a:lnTo>
                  <a:lnTo>
                    <a:pt x="36" y="0"/>
                  </a:lnTo>
                  <a:lnTo>
                    <a:pt x="23" y="19"/>
                  </a:lnTo>
                  <a:lnTo>
                    <a:pt x="4" y="14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8" name="Freeform 100">
              <a:extLst>
                <a:ext uri="{FF2B5EF4-FFF2-40B4-BE49-F238E27FC236}">
                  <a16:creationId xmlns:a16="http://schemas.microsoft.com/office/drawing/2014/main" xmlns="" id="{F76F3224-09A2-4FEC-999D-F24224DE8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638" y="1660526"/>
              <a:ext cx="25400" cy="34925"/>
            </a:xfrm>
            <a:custGeom>
              <a:avLst/>
              <a:gdLst>
                <a:gd name="T0" fmla="*/ 0 w 16"/>
                <a:gd name="T1" fmla="*/ 11 h 22"/>
                <a:gd name="T2" fmla="*/ 8 w 16"/>
                <a:gd name="T3" fmla="*/ 22 h 22"/>
                <a:gd name="T4" fmla="*/ 16 w 16"/>
                <a:gd name="T5" fmla="*/ 13 h 22"/>
                <a:gd name="T6" fmla="*/ 8 w 16"/>
                <a:gd name="T7" fmla="*/ 0 h 22"/>
                <a:gd name="T8" fmla="*/ 0 w 16"/>
                <a:gd name="T9" fmla="*/ 11 h 22"/>
                <a:gd name="T10" fmla="*/ 0 w 16"/>
                <a:gd name="T11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0" y="11"/>
                  </a:moveTo>
                  <a:lnTo>
                    <a:pt x="8" y="22"/>
                  </a:lnTo>
                  <a:lnTo>
                    <a:pt x="16" y="13"/>
                  </a:lnTo>
                  <a:lnTo>
                    <a:pt x="8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59" name="Freeform 101">
              <a:extLst>
                <a:ext uri="{FF2B5EF4-FFF2-40B4-BE49-F238E27FC236}">
                  <a16:creationId xmlns:a16="http://schemas.microsoft.com/office/drawing/2014/main" xmlns="" id="{2A8FA740-1B28-4727-A707-B2887A980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1163" y="1535113"/>
              <a:ext cx="42863" cy="50800"/>
            </a:xfrm>
            <a:custGeom>
              <a:avLst/>
              <a:gdLst>
                <a:gd name="T0" fmla="*/ 0 w 27"/>
                <a:gd name="T1" fmla="*/ 10 h 32"/>
                <a:gd name="T2" fmla="*/ 13 w 27"/>
                <a:gd name="T3" fmla="*/ 32 h 32"/>
                <a:gd name="T4" fmla="*/ 27 w 27"/>
                <a:gd name="T5" fmla="*/ 17 h 32"/>
                <a:gd name="T6" fmla="*/ 20 w 27"/>
                <a:gd name="T7" fmla="*/ 0 h 32"/>
                <a:gd name="T8" fmla="*/ 0 w 27"/>
                <a:gd name="T9" fmla="*/ 10 h 32"/>
                <a:gd name="T10" fmla="*/ 0 w 27"/>
                <a:gd name="T11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2">
                  <a:moveTo>
                    <a:pt x="0" y="10"/>
                  </a:moveTo>
                  <a:lnTo>
                    <a:pt x="13" y="32"/>
                  </a:lnTo>
                  <a:lnTo>
                    <a:pt x="27" y="17"/>
                  </a:lnTo>
                  <a:lnTo>
                    <a:pt x="20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0" name="Freeform 102">
              <a:extLst>
                <a:ext uri="{FF2B5EF4-FFF2-40B4-BE49-F238E27FC236}">
                  <a16:creationId xmlns:a16="http://schemas.microsoft.com/office/drawing/2014/main" xmlns="" id="{67820250-2BBE-4163-89E8-763C1CFC3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313" y="1528763"/>
              <a:ext cx="15875" cy="31750"/>
            </a:xfrm>
            <a:custGeom>
              <a:avLst/>
              <a:gdLst>
                <a:gd name="T0" fmla="*/ 0 w 10"/>
                <a:gd name="T1" fmla="*/ 7 h 20"/>
                <a:gd name="T2" fmla="*/ 1 w 10"/>
                <a:gd name="T3" fmla="*/ 20 h 20"/>
                <a:gd name="T4" fmla="*/ 10 w 10"/>
                <a:gd name="T5" fmla="*/ 14 h 20"/>
                <a:gd name="T6" fmla="*/ 3 w 10"/>
                <a:gd name="T7" fmla="*/ 0 h 20"/>
                <a:gd name="T8" fmla="*/ 0 w 10"/>
                <a:gd name="T9" fmla="*/ 7 h 20"/>
                <a:gd name="T10" fmla="*/ 0 w 10"/>
                <a:gd name="T11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0">
                  <a:moveTo>
                    <a:pt x="0" y="7"/>
                  </a:moveTo>
                  <a:lnTo>
                    <a:pt x="1" y="20"/>
                  </a:lnTo>
                  <a:lnTo>
                    <a:pt x="10" y="14"/>
                  </a:lnTo>
                  <a:lnTo>
                    <a:pt x="3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1" name="Freeform 103">
              <a:extLst>
                <a:ext uri="{FF2B5EF4-FFF2-40B4-BE49-F238E27FC236}">
                  <a16:creationId xmlns:a16="http://schemas.microsoft.com/office/drawing/2014/main" xmlns="" id="{840E2DA0-9EFA-4764-B5A8-9133A3BCF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500" y="1419226"/>
              <a:ext cx="31750" cy="33338"/>
            </a:xfrm>
            <a:custGeom>
              <a:avLst/>
              <a:gdLst>
                <a:gd name="T0" fmla="*/ 0 w 20"/>
                <a:gd name="T1" fmla="*/ 9 h 21"/>
                <a:gd name="T2" fmla="*/ 11 w 20"/>
                <a:gd name="T3" fmla="*/ 21 h 21"/>
                <a:gd name="T4" fmla="*/ 20 w 20"/>
                <a:gd name="T5" fmla="*/ 13 h 21"/>
                <a:gd name="T6" fmla="*/ 4 w 20"/>
                <a:gd name="T7" fmla="*/ 0 h 21"/>
                <a:gd name="T8" fmla="*/ 0 w 20"/>
                <a:gd name="T9" fmla="*/ 9 h 21"/>
                <a:gd name="T10" fmla="*/ 0 w 20"/>
                <a:gd name="T11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9"/>
                  </a:moveTo>
                  <a:lnTo>
                    <a:pt x="11" y="21"/>
                  </a:lnTo>
                  <a:lnTo>
                    <a:pt x="20" y="13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2" name="Freeform 104">
              <a:extLst>
                <a:ext uri="{FF2B5EF4-FFF2-40B4-BE49-F238E27FC236}">
                  <a16:creationId xmlns:a16="http://schemas.microsoft.com/office/drawing/2014/main" xmlns="" id="{1AB26A3D-EE49-48B3-B579-A431E7AF6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2738" y="1390651"/>
              <a:ext cx="84138" cy="57150"/>
            </a:xfrm>
            <a:custGeom>
              <a:avLst/>
              <a:gdLst>
                <a:gd name="T0" fmla="*/ 0 w 53"/>
                <a:gd name="T1" fmla="*/ 0 h 36"/>
                <a:gd name="T2" fmla="*/ 4 w 53"/>
                <a:gd name="T3" fmla="*/ 18 h 36"/>
                <a:gd name="T4" fmla="*/ 16 w 53"/>
                <a:gd name="T5" fmla="*/ 29 h 36"/>
                <a:gd name="T6" fmla="*/ 36 w 53"/>
                <a:gd name="T7" fmla="*/ 27 h 36"/>
                <a:gd name="T8" fmla="*/ 46 w 53"/>
                <a:gd name="T9" fmla="*/ 36 h 36"/>
                <a:gd name="T10" fmla="*/ 53 w 53"/>
                <a:gd name="T11" fmla="*/ 27 h 36"/>
                <a:gd name="T12" fmla="*/ 39 w 53"/>
                <a:gd name="T13" fmla="*/ 15 h 36"/>
                <a:gd name="T14" fmla="*/ 27 w 53"/>
                <a:gd name="T15" fmla="*/ 18 h 36"/>
                <a:gd name="T16" fmla="*/ 0 w 53"/>
                <a:gd name="T17" fmla="*/ 0 h 36"/>
                <a:gd name="T18" fmla="*/ 0 w 53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36">
                  <a:moveTo>
                    <a:pt x="0" y="0"/>
                  </a:moveTo>
                  <a:lnTo>
                    <a:pt x="4" y="18"/>
                  </a:lnTo>
                  <a:lnTo>
                    <a:pt x="16" y="29"/>
                  </a:lnTo>
                  <a:lnTo>
                    <a:pt x="36" y="27"/>
                  </a:lnTo>
                  <a:lnTo>
                    <a:pt x="46" y="36"/>
                  </a:lnTo>
                  <a:lnTo>
                    <a:pt x="53" y="27"/>
                  </a:lnTo>
                  <a:lnTo>
                    <a:pt x="39" y="15"/>
                  </a:lnTo>
                  <a:lnTo>
                    <a:pt x="27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3" name="Freeform 105">
              <a:extLst>
                <a:ext uri="{FF2B5EF4-FFF2-40B4-BE49-F238E27FC236}">
                  <a16:creationId xmlns:a16="http://schemas.microsoft.com/office/drawing/2014/main" xmlns="" id="{33FBF8B9-9763-45C0-9811-0D759A269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5913" y="1444626"/>
              <a:ext cx="134938" cy="90488"/>
            </a:xfrm>
            <a:custGeom>
              <a:avLst/>
              <a:gdLst>
                <a:gd name="T0" fmla="*/ 2 w 85"/>
                <a:gd name="T1" fmla="*/ 11 h 57"/>
                <a:gd name="T2" fmla="*/ 0 w 85"/>
                <a:gd name="T3" fmla="*/ 27 h 57"/>
                <a:gd name="T4" fmla="*/ 14 w 85"/>
                <a:gd name="T5" fmla="*/ 39 h 57"/>
                <a:gd name="T6" fmla="*/ 27 w 85"/>
                <a:gd name="T7" fmla="*/ 57 h 57"/>
                <a:gd name="T8" fmla="*/ 32 w 85"/>
                <a:gd name="T9" fmla="*/ 50 h 57"/>
                <a:gd name="T10" fmla="*/ 28 w 85"/>
                <a:gd name="T11" fmla="*/ 32 h 57"/>
                <a:gd name="T12" fmla="*/ 46 w 85"/>
                <a:gd name="T13" fmla="*/ 28 h 57"/>
                <a:gd name="T14" fmla="*/ 71 w 85"/>
                <a:gd name="T15" fmla="*/ 35 h 57"/>
                <a:gd name="T16" fmla="*/ 85 w 85"/>
                <a:gd name="T17" fmla="*/ 21 h 57"/>
                <a:gd name="T18" fmla="*/ 71 w 85"/>
                <a:gd name="T19" fmla="*/ 5 h 57"/>
                <a:gd name="T20" fmla="*/ 60 w 85"/>
                <a:gd name="T21" fmla="*/ 0 h 57"/>
                <a:gd name="T22" fmla="*/ 48 w 85"/>
                <a:gd name="T23" fmla="*/ 11 h 57"/>
                <a:gd name="T24" fmla="*/ 32 w 85"/>
                <a:gd name="T25" fmla="*/ 12 h 57"/>
                <a:gd name="T26" fmla="*/ 21 w 85"/>
                <a:gd name="T27" fmla="*/ 16 h 57"/>
                <a:gd name="T28" fmla="*/ 2 w 85"/>
                <a:gd name="T29" fmla="*/ 11 h 57"/>
                <a:gd name="T30" fmla="*/ 2 w 85"/>
                <a:gd name="T31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5" h="57">
                  <a:moveTo>
                    <a:pt x="2" y="11"/>
                  </a:moveTo>
                  <a:lnTo>
                    <a:pt x="0" y="27"/>
                  </a:lnTo>
                  <a:lnTo>
                    <a:pt x="14" y="39"/>
                  </a:lnTo>
                  <a:lnTo>
                    <a:pt x="27" y="57"/>
                  </a:lnTo>
                  <a:lnTo>
                    <a:pt x="32" y="50"/>
                  </a:lnTo>
                  <a:lnTo>
                    <a:pt x="28" y="32"/>
                  </a:lnTo>
                  <a:lnTo>
                    <a:pt x="46" y="28"/>
                  </a:lnTo>
                  <a:lnTo>
                    <a:pt x="71" y="35"/>
                  </a:lnTo>
                  <a:lnTo>
                    <a:pt x="85" y="21"/>
                  </a:lnTo>
                  <a:lnTo>
                    <a:pt x="71" y="5"/>
                  </a:lnTo>
                  <a:lnTo>
                    <a:pt x="60" y="0"/>
                  </a:lnTo>
                  <a:lnTo>
                    <a:pt x="48" y="11"/>
                  </a:lnTo>
                  <a:lnTo>
                    <a:pt x="32" y="12"/>
                  </a:lnTo>
                  <a:lnTo>
                    <a:pt x="21" y="16"/>
                  </a:lnTo>
                  <a:lnTo>
                    <a:pt x="2" y="11"/>
                  </a:lnTo>
                  <a:lnTo>
                    <a:pt x="2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4" name="Freeform 106">
              <a:extLst>
                <a:ext uri="{FF2B5EF4-FFF2-40B4-BE49-F238E27FC236}">
                  <a16:creationId xmlns:a16="http://schemas.microsoft.com/office/drawing/2014/main" xmlns="" id="{99F23F92-40FA-44EF-9644-170CD315E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363" y="1550988"/>
              <a:ext cx="17463" cy="25400"/>
            </a:xfrm>
            <a:custGeom>
              <a:avLst/>
              <a:gdLst>
                <a:gd name="T0" fmla="*/ 2 w 11"/>
                <a:gd name="T1" fmla="*/ 0 h 16"/>
                <a:gd name="T2" fmla="*/ 0 w 11"/>
                <a:gd name="T3" fmla="*/ 11 h 16"/>
                <a:gd name="T4" fmla="*/ 11 w 11"/>
                <a:gd name="T5" fmla="*/ 16 h 16"/>
                <a:gd name="T6" fmla="*/ 11 w 11"/>
                <a:gd name="T7" fmla="*/ 4 h 16"/>
                <a:gd name="T8" fmla="*/ 2 w 11"/>
                <a:gd name="T9" fmla="*/ 0 h 16"/>
                <a:gd name="T10" fmla="*/ 2 w 1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2" y="0"/>
                  </a:moveTo>
                  <a:lnTo>
                    <a:pt x="0" y="11"/>
                  </a:lnTo>
                  <a:lnTo>
                    <a:pt x="11" y="16"/>
                  </a:lnTo>
                  <a:lnTo>
                    <a:pt x="11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5" name="Freeform 107">
              <a:extLst>
                <a:ext uri="{FF2B5EF4-FFF2-40B4-BE49-F238E27FC236}">
                  <a16:creationId xmlns:a16="http://schemas.microsoft.com/office/drawing/2014/main" xmlns="" id="{507CF0CA-E189-4AFB-BB73-E00351079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4863" y="2249488"/>
              <a:ext cx="165100" cy="230188"/>
            </a:xfrm>
            <a:custGeom>
              <a:avLst/>
              <a:gdLst>
                <a:gd name="T0" fmla="*/ 0 w 104"/>
                <a:gd name="T1" fmla="*/ 9 h 145"/>
                <a:gd name="T2" fmla="*/ 61 w 104"/>
                <a:gd name="T3" fmla="*/ 145 h 145"/>
                <a:gd name="T4" fmla="*/ 100 w 104"/>
                <a:gd name="T5" fmla="*/ 124 h 145"/>
                <a:gd name="T6" fmla="*/ 104 w 104"/>
                <a:gd name="T7" fmla="*/ 49 h 145"/>
                <a:gd name="T8" fmla="*/ 86 w 104"/>
                <a:gd name="T9" fmla="*/ 21 h 145"/>
                <a:gd name="T10" fmla="*/ 77 w 104"/>
                <a:gd name="T11" fmla="*/ 55 h 145"/>
                <a:gd name="T12" fmla="*/ 58 w 104"/>
                <a:gd name="T13" fmla="*/ 44 h 145"/>
                <a:gd name="T14" fmla="*/ 44 w 104"/>
                <a:gd name="T15" fmla="*/ 0 h 145"/>
                <a:gd name="T16" fmla="*/ 24 w 104"/>
                <a:gd name="T17" fmla="*/ 10 h 145"/>
                <a:gd name="T18" fmla="*/ 0 w 104"/>
                <a:gd name="T19" fmla="*/ 9 h 145"/>
                <a:gd name="T20" fmla="*/ 0 w 104"/>
                <a:gd name="T21" fmla="*/ 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45">
                  <a:moveTo>
                    <a:pt x="0" y="9"/>
                  </a:moveTo>
                  <a:lnTo>
                    <a:pt x="61" y="145"/>
                  </a:lnTo>
                  <a:lnTo>
                    <a:pt x="100" y="124"/>
                  </a:lnTo>
                  <a:lnTo>
                    <a:pt x="104" y="49"/>
                  </a:lnTo>
                  <a:lnTo>
                    <a:pt x="86" y="21"/>
                  </a:lnTo>
                  <a:lnTo>
                    <a:pt x="77" y="55"/>
                  </a:lnTo>
                  <a:lnTo>
                    <a:pt x="58" y="44"/>
                  </a:lnTo>
                  <a:lnTo>
                    <a:pt x="44" y="0"/>
                  </a:lnTo>
                  <a:lnTo>
                    <a:pt x="24" y="1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6" name="Freeform 108">
              <a:extLst>
                <a:ext uri="{FF2B5EF4-FFF2-40B4-BE49-F238E27FC236}">
                  <a16:creationId xmlns:a16="http://schemas.microsoft.com/office/drawing/2014/main" xmlns="" id="{A94718E5-CD6F-43A4-AB8E-CA8B03636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1850" y="3843338"/>
              <a:ext cx="455613" cy="481013"/>
            </a:xfrm>
            <a:custGeom>
              <a:avLst/>
              <a:gdLst>
                <a:gd name="T0" fmla="*/ 202 w 287"/>
                <a:gd name="T1" fmla="*/ 9 h 303"/>
                <a:gd name="T2" fmla="*/ 161 w 287"/>
                <a:gd name="T3" fmla="*/ 25 h 303"/>
                <a:gd name="T4" fmla="*/ 129 w 287"/>
                <a:gd name="T5" fmla="*/ 59 h 303"/>
                <a:gd name="T6" fmla="*/ 78 w 287"/>
                <a:gd name="T7" fmla="*/ 38 h 303"/>
                <a:gd name="T8" fmla="*/ 6 w 287"/>
                <a:gd name="T9" fmla="*/ 55 h 303"/>
                <a:gd name="T10" fmla="*/ 41 w 287"/>
                <a:gd name="T11" fmla="*/ 96 h 303"/>
                <a:gd name="T12" fmla="*/ 0 w 287"/>
                <a:gd name="T13" fmla="*/ 91 h 303"/>
                <a:gd name="T14" fmla="*/ 27 w 287"/>
                <a:gd name="T15" fmla="*/ 108 h 303"/>
                <a:gd name="T16" fmla="*/ 29 w 287"/>
                <a:gd name="T17" fmla="*/ 110 h 303"/>
                <a:gd name="T18" fmla="*/ 52 w 287"/>
                <a:gd name="T19" fmla="*/ 137 h 303"/>
                <a:gd name="T20" fmla="*/ 34 w 287"/>
                <a:gd name="T21" fmla="*/ 169 h 303"/>
                <a:gd name="T22" fmla="*/ 57 w 287"/>
                <a:gd name="T23" fmla="*/ 197 h 303"/>
                <a:gd name="T24" fmla="*/ 52 w 287"/>
                <a:gd name="T25" fmla="*/ 208 h 303"/>
                <a:gd name="T26" fmla="*/ 62 w 287"/>
                <a:gd name="T27" fmla="*/ 243 h 303"/>
                <a:gd name="T28" fmla="*/ 75 w 287"/>
                <a:gd name="T29" fmla="*/ 229 h 303"/>
                <a:gd name="T30" fmla="*/ 94 w 287"/>
                <a:gd name="T31" fmla="*/ 236 h 303"/>
                <a:gd name="T32" fmla="*/ 103 w 287"/>
                <a:gd name="T33" fmla="*/ 224 h 303"/>
                <a:gd name="T34" fmla="*/ 119 w 287"/>
                <a:gd name="T35" fmla="*/ 231 h 303"/>
                <a:gd name="T36" fmla="*/ 120 w 287"/>
                <a:gd name="T37" fmla="*/ 232 h 303"/>
                <a:gd name="T38" fmla="*/ 138 w 287"/>
                <a:gd name="T39" fmla="*/ 264 h 303"/>
                <a:gd name="T40" fmla="*/ 140 w 287"/>
                <a:gd name="T41" fmla="*/ 266 h 303"/>
                <a:gd name="T42" fmla="*/ 149 w 287"/>
                <a:gd name="T43" fmla="*/ 303 h 303"/>
                <a:gd name="T44" fmla="*/ 179 w 287"/>
                <a:gd name="T45" fmla="*/ 287 h 303"/>
                <a:gd name="T46" fmla="*/ 181 w 287"/>
                <a:gd name="T47" fmla="*/ 287 h 303"/>
                <a:gd name="T48" fmla="*/ 239 w 287"/>
                <a:gd name="T49" fmla="*/ 263 h 303"/>
                <a:gd name="T50" fmla="*/ 216 w 287"/>
                <a:gd name="T51" fmla="*/ 248 h 303"/>
                <a:gd name="T52" fmla="*/ 216 w 287"/>
                <a:gd name="T53" fmla="*/ 247 h 303"/>
                <a:gd name="T54" fmla="*/ 195 w 287"/>
                <a:gd name="T55" fmla="*/ 202 h 303"/>
                <a:gd name="T56" fmla="*/ 195 w 287"/>
                <a:gd name="T57" fmla="*/ 201 h 303"/>
                <a:gd name="T58" fmla="*/ 193 w 287"/>
                <a:gd name="T59" fmla="*/ 146 h 303"/>
                <a:gd name="T60" fmla="*/ 193 w 287"/>
                <a:gd name="T61" fmla="*/ 144 h 303"/>
                <a:gd name="T62" fmla="*/ 221 w 287"/>
                <a:gd name="T63" fmla="*/ 128 h 303"/>
                <a:gd name="T64" fmla="*/ 232 w 287"/>
                <a:gd name="T65" fmla="*/ 139 h 303"/>
                <a:gd name="T66" fmla="*/ 262 w 287"/>
                <a:gd name="T67" fmla="*/ 116 h 303"/>
                <a:gd name="T68" fmla="*/ 258 w 287"/>
                <a:gd name="T69" fmla="*/ 78 h 303"/>
                <a:gd name="T70" fmla="*/ 287 w 287"/>
                <a:gd name="T71" fmla="*/ 59 h 303"/>
                <a:gd name="T72" fmla="*/ 260 w 287"/>
                <a:gd name="T73" fmla="*/ 13 h 303"/>
                <a:gd name="T74" fmla="*/ 242 w 287"/>
                <a:gd name="T75" fmla="*/ 23 h 303"/>
                <a:gd name="T76" fmla="*/ 223 w 287"/>
                <a:gd name="T77" fmla="*/ 11 h 303"/>
                <a:gd name="T78" fmla="*/ 202 w 287"/>
                <a:gd name="T7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7" h="303">
                  <a:moveTo>
                    <a:pt x="202" y="0"/>
                  </a:moveTo>
                  <a:lnTo>
                    <a:pt x="202" y="9"/>
                  </a:lnTo>
                  <a:lnTo>
                    <a:pt x="173" y="7"/>
                  </a:lnTo>
                  <a:lnTo>
                    <a:pt x="161" y="25"/>
                  </a:lnTo>
                  <a:lnTo>
                    <a:pt x="147" y="27"/>
                  </a:lnTo>
                  <a:lnTo>
                    <a:pt x="129" y="59"/>
                  </a:lnTo>
                  <a:lnTo>
                    <a:pt x="99" y="69"/>
                  </a:lnTo>
                  <a:lnTo>
                    <a:pt x="78" y="38"/>
                  </a:lnTo>
                  <a:lnTo>
                    <a:pt x="29" y="32"/>
                  </a:lnTo>
                  <a:lnTo>
                    <a:pt x="6" y="55"/>
                  </a:lnTo>
                  <a:lnTo>
                    <a:pt x="55" y="85"/>
                  </a:lnTo>
                  <a:lnTo>
                    <a:pt x="41" y="96"/>
                  </a:lnTo>
                  <a:lnTo>
                    <a:pt x="14" y="80"/>
                  </a:lnTo>
                  <a:lnTo>
                    <a:pt x="0" y="91"/>
                  </a:lnTo>
                  <a:lnTo>
                    <a:pt x="9" y="108"/>
                  </a:lnTo>
                  <a:lnTo>
                    <a:pt x="27" y="108"/>
                  </a:lnTo>
                  <a:lnTo>
                    <a:pt x="29" y="108"/>
                  </a:lnTo>
                  <a:lnTo>
                    <a:pt x="29" y="110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0" y="139"/>
                  </a:lnTo>
                  <a:lnTo>
                    <a:pt x="34" y="169"/>
                  </a:lnTo>
                  <a:lnTo>
                    <a:pt x="55" y="195"/>
                  </a:lnTo>
                  <a:lnTo>
                    <a:pt x="57" y="197"/>
                  </a:lnTo>
                  <a:lnTo>
                    <a:pt x="55" y="197"/>
                  </a:lnTo>
                  <a:lnTo>
                    <a:pt x="52" y="208"/>
                  </a:lnTo>
                  <a:lnTo>
                    <a:pt x="50" y="229"/>
                  </a:lnTo>
                  <a:lnTo>
                    <a:pt x="62" y="243"/>
                  </a:lnTo>
                  <a:lnTo>
                    <a:pt x="73" y="231"/>
                  </a:lnTo>
                  <a:lnTo>
                    <a:pt x="75" y="229"/>
                  </a:lnTo>
                  <a:lnTo>
                    <a:pt x="75" y="229"/>
                  </a:lnTo>
                  <a:lnTo>
                    <a:pt x="94" y="236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5"/>
                  </a:lnTo>
                  <a:lnTo>
                    <a:pt x="119" y="231"/>
                  </a:lnTo>
                  <a:lnTo>
                    <a:pt x="120" y="231"/>
                  </a:lnTo>
                  <a:lnTo>
                    <a:pt x="120" y="232"/>
                  </a:lnTo>
                  <a:lnTo>
                    <a:pt x="120" y="255"/>
                  </a:lnTo>
                  <a:lnTo>
                    <a:pt x="138" y="264"/>
                  </a:lnTo>
                  <a:lnTo>
                    <a:pt x="140" y="264"/>
                  </a:lnTo>
                  <a:lnTo>
                    <a:pt x="140" y="266"/>
                  </a:lnTo>
                  <a:lnTo>
                    <a:pt x="140" y="289"/>
                  </a:lnTo>
                  <a:lnTo>
                    <a:pt x="149" y="303"/>
                  </a:lnTo>
                  <a:lnTo>
                    <a:pt x="172" y="302"/>
                  </a:lnTo>
                  <a:lnTo>
                    <a:pt x="179" y="287"/>
                  </a:lnTo>
                  <a:lnTo>
                    <a:pt x="179" y="287"/>
                  </a:lnTo>
                  <a:lnTo>
                    <a:pt x="181" y="287"/>
                  </a:lnTo>
                  <a:lnTo>
                    <a:pt x="216" y="287"/>
                  </a:lnTo>
                  <a:lnTo>
                    <a:pt x="239" y="263"/>
                  </a:lnTo>
                  <a:lnTo>
                    <a:pt x="237" y="250"/>
                  </a:lnTo>
                  <a:lnTo>
                    <a:pt x="216" y="248"/>
                  </a:lnTo>
                  <a:lnTo>
                    <a:pt x="216" y="248"/>
                  </a:lnTo>
                  <a:lnTo>
                    <a:pt x="216" y="247"/>
                  </a:lnTo>
                  <a:lnTo>
                    <a:pt x="214" y="229"/>
                  </a:lnTo>
                  <a:lnTo>
                    <a:pt x="195" y="202"/>
                  </a:lnTo>
                  <a:lnTo>
                    <a:pt x="195" y="202"/>
                  </a:lnTo>
                  <a:lnTo>
                    <a:pt x="195" y="201"/>
                  </a:lnTo>
                  <a:lnTo>
                    <a:pt x="205" y="165"/>
                  </a:lnTo>
                  <a:lnTo>
                    <a:pt x="193" y="146"/>
                  </a:lnTo>
                  <a:lnTo>
                    <a:pt x="191" y="144"/>
                  </a:lnTo>
                  <a:lnTo>
                    <a:pt x="193" y="144"/>
                  </a:lnTo>
                  <a:lnTo>
                    <a:pt x="219" y="128"/>
                  </a:lnTo>
                  <a:lnTo>
                    <a:pt x="221" y="128"/>
                  </a:lnTo>
                  <a:lnTo>
                    <a:pt x="221" y="128"/>
                  </a:lnTo>
                  <a:lnTo>
                    <a:pt x="232" y="139"/>
                  </a:lnTo>
                  <a:lnTo>
                    <a:pt x="251" y="137"/>
                  </a:lnTo>
                  <a:lnTo>
                    <a:pt x="262" y="116"/>
                  </a:lnTo>
                  <a:lnTo>
                    <a:pt x="258" y="78"/>
                  </a:lnTo>
                  <a:lnTo>
                    <a:pt x="258" y="78"/>
                  </a:lnTo>
                  <a:lnTo>
                    <a:pt x="258" y="77"/>
                  </a:lnTo>
                  <a:lnTo>
                    <a:pt x="287" y="59"/>
                  </a:lnTo>
                  <a:lnTo>
                    <a:pt x="281" y="13"/>
                  </a:lnTo>
                  <a:lnTo>
                    <a:pt x="260" y="13"/>
                  </a:lnTo>
                  <a:lnTo>
                    <a:pt x="244" y="23"/>
                  </a:lnTo>
                  <a:lnTo>
                    <a:pt x="242" y="23"/>
                  </a:lnTo>
                  <a:lnTo>
                    <a:pt x="242" y="23"/>
                  </a:lnTo>
                  <a:lnTo>
                    <a:pt x="223" y="11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7" name="Freeform 109">
              <a:extLst>
                <a:ext uri="{FF2B5EF4-FFF2-40B4-BE49-F238E27FC236}">
                  <a16:creationId xmlns:a16="http://schemas.microsoft.com/office/drawing/2014/main" xmlns="" id="{74BD8A8F-02EF-4975-8D6C-6D609A8E8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3806826"/>
              <a:ext cx="474663" cy="469900"/>
            </a:xfrm>
            <a:custGeom>
              <a:avLst/>
              <a:gdLst>
                <a:gd name="T0" fmla="*/ 230 w 299"/>
                <a:gd name="T1" fmla="*/ 287 h 296"/>
                <a:gd name="T2" fmla="*/ 260 w 299"/>
                <a:gd name="T3" fmla="*/ 248 h 296"/>
                <a:gd name="T4" fmla="*/ 299 w 299"/>
                <a:gd name="T5" fmla="*/ 238 h 296"/>
                <a:gd name="T6" fmla="*/ 281 w 299"/>
                <a:gd name="T7" fmla="*/ 195 h 296"/>
                <a:gd name="T8" fmla="*/ 280 w 299"/>
                <a:gd name="T9" fmla="*/ 193 h 296"/>
                <a:gd name="T10" fmla="*/ 271 w 299"/>
                <a:gd name="T11" fmla="*/ 181 h 296"/>
                <a:gd name="T12" fmla="*/ 271 w 299"/>
                <a:gd name="T13" fmla="*/ 158 h 296"/>
                <a:gd name="T14" fmla="*/ 260 w 299"/>
                <a:gd name="T15" fmla="*/ 162 h 296"/>
                <a:gd name="T16" fmla="*/ 246 w 299"/>
                <a:gd name="T17" fmla="*/ 162 h 296"/>
                <a:gd name="T18" fmla="*/ 244 w 299"/>
                <a:gd name="T19" fmla="*/ 160 h 296"/>
                <a:gd name="T20" fmla="*/ 244 w 299"/>
                <a:gd name="T21" fmla="*/ 142 h 296"/>
                <a:gd name="T22" fmla="*/ 258 w 299"/>
                <a:gd name="T23" fmla="*/ 126 h 296"/>
                <a:gd name="T24" fmla="*/ 228 w 299"/>
                <a:gd name="T25" fmla="*/ 75 h 296"/>
                <a:gd name="T26" fmla="*/ 211 w 299"/>
                <a:gd name="T27" fmla="*/ 71 h 296"/>
                <a:gd name="T28" fmla="*/ 198 w 299"/>
                <a:gd name="T29" fmla="*/ 55 h 296"/>
                <a:gd name="T30" fmla="*/ 198 w 299"/>
                <a:gd name="T31" fmla="*/ 53 h 296"/>
                <a:gd name="T32" fmla="*/ 170 w 299"/>
                <a:gd name="T33" fmla="*/ 22 h 296"/>
                <a:gd name="T34" fmla="*/ 170 w 299"/>
                <a:gd name="T35" fmla="*/ 22 h 296"/>
                <a:gd name="T36" fmla="*/ 145 w 299"/>
                <a:gd name="T37" fmla="*/ 4 h 296"/>
                <a:gd name="T38" fmla="*/ 145 w 299"/>
                <a:gd name="T39" fmla="*/ 4 h 296"/>
                <a:gd name="T40" fmla="*/ 115 w 299"/>
                <a:gd name="T41" fmla="*/ 18 h 296"/>
                <a:gd name="T42" fmla="*/ 115 w 299"/>
                <a:gd name="T43" fmla="*/ 20 h 296"/>
                <a:gd name="T44" fmla="*/ 94 w 299"/>
                <a:gd name="T45" fmla="*/ 82 h 296"/>
                <a:gd name="T46" fmla="*/ 94 w 299"/>
                <a:gd name="T47" fmla="*/ 84 h 296"/>
                <a:gd name="T48" fmla="*/ 69 w 299"/>
                <a:gd name="T49" fmla="*/ 139 h 296"/>
                <a:gd name="T50" fmla="*/ 69 w 299"/>
                <a:gd name="T51" fmla="*/ 139 h 296"/>
                <a:gd name="T52" fmla="*/ 57 w 299"/>
                <a:gd name="T53" fmla="*/ 163 h 296"/>
                <a:gd name="T54" fmla="*/ 36 w 299"/>
                <a:gd name="T55" fmla="*/ 165 h 296"/>
                <a:gd name="T56" fmla="*/ 34 w 299"/>
                <a:gd name="T57" fmla="*/ 163 h 296"/>
                <a:gd name="T58" fmla="*/ 0 w 299"/>
                <a:gd name="T59" fmla="*/ 169 h 296"/>
                <a:gd name="T60" fmla="*/ 13 w 299"/>
                <a:gd name="T61" fmla="*/ 186 h 296"/>
                <a:gd name="T62" fmla="*/ 2 w 299"/>
                <a:gd name="T63" fmla="*/ 224 h 296"/>
                <a:gd name="T64" fmla="*/ 66 w 299"/>
                <a:gd name="T65" fmla="*/ 255 h 296"/>
                <a:gd name="T66" fmla="*/ 71 w 299"/>
                <a:gd name="T67" fmla="*/ 241 h 296"/>
                <a:gd name="T68" fmla="*/ 87 w 299"/>
                <a:gd name="T69" fmla="*/ 243 h 296"/>
                <a:gd name="T70" fmla="*/ 89 w 299"/>
                <a:gd name="T71" fmla="*/ 243 h 296"/>
                <a:gd name="T72" fmla="*/ 112 w 299"/>
                <a:gd name="T73" fmla="*/ 270 h 296"/>
                <a:gd name="T74" fmla="*/ 128 w 299"/>
                <a:gd name="T75" fmla="*/ 259 h 296"/>
                <a:gd name="T76" fmla="*/ 182 w 299"/>
                <a:gd name="T77" fmla="*/ 270 h 296"/>
                <a:gd name="T78" fmla="*/ 184 w 299"/>
                <a:gd name="T79" fmla="*/ 271 h 296"/>
                <a:gd name="T80" fmla="*/ 198 w 299"/>
                <a:gd name="T81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9" h="296">
                  <a:moveTo>
                    <a:pt x="198" y="296"/>
                  </a:moveTo>
                  <a:lnTo>
                    <a:pt x="230" y="287"/>
                  </a:lnTo>
                  <a:lnTo>
                    <a:pt x="234" y="263"/>
                  </a:lnTo>
                  <a:lnTo>
                    <a:pt x="260" y="248"/>
                  </a:lnTo>
                  <a:lnTo>
                    <a:pt x="290" y="240"/>
                  </a:lnTo>
                  <a:lnTo>
                    <a:pt x="299" y="238"/>
                  </a:lnTo>
                  <a:lnTo>
                    <a:pt x="299" y="199"/>
                  </a:lnTo>
                  <a:lnTo>
                    <a:pt x="281" y="195"/>
                  </a:lnTo>
                  <a:lnTo>
                    <a:pt x="281" y="193"/>
                  </a:lnTo>
                  <a:lnTo>
                    <a:pt x="280" y="193"/>
                  </a:lnTo>
                  <a:lnTo>
                    <a:pt x="273" y="181"/>
                  </a:lnTo>
                  <a:lnTo>
                    <a:pt x="271" y="181"/>
                  </a:lnTo>
                  <a:lnTo>
                    <a:pt x="271" y="181"/>
                  </a:lnTo>
                  <a:lnTo>
                    <a:pt x="271" y="158"/>
                  </a:lnTo>
                  <a:lnTo>
                    <a:pt x="260" y="162"/>
                  </a:lnTo>
                  <a:lnTo>
                    <a:pt x="260" y="162"/>
                  </a:lnTo>
                  <a:lnTo>
                    <a:pt x="258" y="162"/>
                  </a:lnTo>
                  <a:lnTo>
                    <a:pt x="246" y="162"/>
                  </a:lnTo>
                  <a:lnTo>
                    <a:pt x="244" y="162"/>
                  </a:lnTo>
                  <a:lnTo>
                    <a:pt x="244" y="160"/>
                  </a:lnTo>
                  <a:lnTo>
                    <a:pt x="244" y="142"/>
                  </a:lnTo>
                  <a:lnTo>
                    <a:pt x="244" y="142"/>
                  </a:lnTo>
                  <a:lnTo>
                    <a:pt x="246" y="142"/>
                  </a:lnTo>
                  <a:lnTo>
                    <a:pt x="258" y="126"/>
                  </a:lnTo>
                  <a:lnTo>
                    <a:pt x="258" y="105"/>
                  </a:lnTo>
                  <a:lnTo>
                    <a:pt x="228" y="75"/>
                  </a:lnTo>
                  <a:lnTo>
                    <a:pt x="211" y="71"/>
                  </a:lnTo>
                  <a:lnTo>
                    <a:pt x="211" y="71"/>
                  </a:lnTo>
                  <a:lnTo>
                    <a:pt x="211" y="71"/>
                  </a:lnTo>
                  <a:lnTo>
                    <a:pt x="198" y="55"/>
                  </a:lnTo>
                  <a:lnTo>
                    <a:pt x="198" y="53"/>
                  </a:lnTo>
                  <a:lnTo>
                    <a:pt x="198" y="53"/>
                  </a:lnTo>
                  <a:lnTo>
                    <a:pt x="197" y="30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60" y="0"/>
                  </a:lnTo>
                  <a:lnTo>
                    <a:pt x="145" y="4"/>
                  </a:lnTo>
                  <a:lnTo>
                    <a:pt x="145" y="4"/>
                  </a:lnTo>
                  <a:lnTo>
                    <a:pt x="145" y="4"/>
                  </a:lnTo>
                  <a:lnTo>
                    <a:pt x="119" y="0"/>
                  </a:lnTo>
                  <a:lnTo>
                    <a:pt x="115" y="18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89" y="36"/>
                  </a:lnTo>
                  <a:lnTo>
                    <a:pt x="94" y="82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66" y="101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57" y="163"/>
                  </a:lnTo>
                  <a:lnTo>
                    <a:pt x="57" y="163"/>
                  </a:lnTo>
                  <a:lnTo>
                    <a:pt x="55" y="163"/>
                  </a:lnTo>
                  <a:lnTo>
                    <a:pt x="36" y="165"/>
                  </a:lnTo>
                  <a:lnTo>
                    <a:pt x="34" y="165"/>
                  </a:lnTo>
                  <a:lnTo>
                    <a:pt x="34" y="163"/>
                  </a:lnTo>
                  <a:lnTo>
                    <a:pt x="25" y="154"/>
                  </a:lnTo>
                  <a:lnTo>
                    <a:pt x="0" y="169"/>
                  </a:lnTo>
                  <a:lnTo>
                    <a:pt x="13" y="186"/>
                  </a:lnTo>
                  <a:lnTo>
                    <a:pt x="13" y="186"/>
                  </a:lnTo>
                  <a:lnTo>
                    <a:pt x="13" y="188"/>
                  </a:lnTo>
                  <a:lnTo>
                    <a:pt x="2" y="224"/>
                  </a:lnTo>
                  <a:lnTo>
                    <a:pt x="20" y="250"/>
                  </a:lnTo>
                  <a:lnTo>
                    <a:pt x="66" y="255"/>
                  </a:lnTo>
                  <a:lnTo>
                    <a:pt x="71" y="241"/>
                  </a:lnTo>
                  <a:lnTo>
                    <a:pt x="71" y="241"/>
                  </a:lnTo>
                  <a:lnTo>
                    <a:pt x="73" y="241"/>
                  </a:lnTo>
                  <a:lnTo>
                    <a:pt x="87" y="243"/>
                  </a:lnTo>
                  <a:lnTo>
                    <a:pt x="89" y="243"/>
                  </a:lnTo>
                  <a:lnTo>
                    <a:pt x="89" y="243"/>
                  </a:lnTo>
                  <a:lnTo>
                    <a:pt x="94" y="266"/>
                  </a:lnTo>
                  <a:lnTo>
                    <a:pt x="112" y="270"/>
                  </a:lnTo>
                  <a:lnTo>
                    <a:pt x="128" y="259"/>
                  </a:lnTo>
                  <a:lnTo>
                    <a:pt x="128" y="259"/>
                  </a:lnTo>
                  <a:lnTo>
                    <a:pt x="128" y="259"/>
                  </a:lnTo>
                  <a:lnTo>
                    <a:pt x="182" y="270"/>
                  </a:lnTo>
                  <a:lnTo>
                    <a:pt x="184" y="271"/>
                  </a:lnTo>
                  <a:lnTo>
                    <a:pt x="184" y="271"/>
                  </a:lnTo>
                  <a:lnTo>
                    <a:pt x="198" y="296"/>
                  </a:lnTo>
                  <a:lnTo>
                    <a:pt x="198" y="2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8" name="Freeform 110">
              <a:extLst>
                <a:ext uri="{FF2B5EF4-FFF2-40B4-BE49-F238E27FC236}">
                  <a16:creationId xmlns:a16="http://schemas.microsoft.com/office/drawing/2014/main" xmlns="" id="{00B56222-ACEE-4098-84E8-2C9283D38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38" y="4224338"/>
              <a:ext cx="242888" cy="406400"/>
            </a:xfrm>
            <a:custGeom>
              <a:avLst/>
              <a:gdLst>
                <a:gd name="T0" fmla="*/ 19 w 153"/>
                <a:gd name="T1" fmla="*/ 246 h 256"/>
                <a:gd name="T2" fmla="*/ 47 w 153"/>
                <a:gd name="T3" fmla="*/ 256 h 256"/>
                <a:gd name="T4" fmla="*/ 125 w 153"/>
                <a:gd name="T5" fmla="*/ 255 h 256"/>
                <a:gd name="T6" fmla="*/ 120 w 153"/>
                <a:gd name="T7" fmla="*/ 223 h 256"/>
                <a:gd name="T8" fmla="*/ 139 w 153"/>
                <a:gd name="T9" fmla="*/ 219 h 256"/>
                <a:gd name="T10" fmla="*/ 153 w 153"/>
                <a:gd name="T11" fmla="*/ 136 h 256"/>
                <a:gd name="T12" fmla="*/ 141 w 153"/>
                <a:gd name="T13" fmla="*/ 118 h 256"/>
                <a:gd name="T14" fmla="*/ 122 w 153"/>
                <a:gd name="T15" fmla="*/ 115 h 256"/>
                <a:gd name="T16" fmla="*/ 123 w 153"/>
                <a:gd name="T17" fmla="*/ 99 h 256"/>
                <a:gd name="T18" fmla="*/ 148 w 153"/>
                <a:gd name="T19" fmla="*/ 76 h 256"/>
                <a:gd name="T20" fmla="*/ 127 w 153"/>
                <a:gd name="T21" fmla="*/ 47 h 256"/>
                <a:gd name="T22" fmla="*/ 137 w 153"/>
                <a:gd name="T23" fmla="*/ 42 h 256"/>
                <a:gd name="T24" fmla="*/ 150 w 153"/>
                <a:gd name="T25" fmla="*/ 35 h 256"/>
                <a:gd name="T26" fmla="*/ 136 w 153"/>
                <a:gd name="T27" fmla="*/ 10 h 256"/>
                <a:gd name="T28" fmla="*/ 83 w 153"/>
                <a:gd name="T29" fmla="*/ 0 h 256"/>
                <a:gd name="T30" fmla="*/ 69 w 153"/>
                <a:gd name="T31" fmla="*/ 8 h 256"/>
                <a:gd name="T32" fmla="*/ 79 w 153"/>
                <a:gd name="T33" fmla="*/ 35 h 256"/>
                <a:gd name="T34" fmla="*/ 79 w 153"/>
                <a:gd name="T35" fmla="*/ 35 h 256"/>
                <a:gd name="T36" fmla="*/ 79 w 153"/>
                <a:gd name="T37" fmla="*/ 35 h 256"/>
                <a:gd name="T38" fmla="*/ 69 w 153"/>
                <a:gd name="T39" fmla="*/ 83 h 256"/>
                <a:gd name="T40" fmla="*/ 81 w 153"/>
                <a:gd name="T41" fmla="*/ 106 h 256"/>
                <a:gd name="T42" fmla="*/ 81 w 153"/>
                <a:gd name="T43" fmla="*/ 106 h 256"/>
                <a:gd name="T44" fmla="*/ 81 w 153"/>
                <a:gd name="T45" fmla="*/ 108 h 256"/>
                <a:gd name="T46" fmla="*/ 69 w 153"/>
                <a:gd name="T47" fmla="*/ 145 h 256"/>
                <a:gd name="T48" fmla="*/ 74 w 153"/>
                <a:gd name="T49" fmla="*/ 166 h 256"/>
                <a:gd name="T50" fmla="*/ 74 w 153"/>
                <a:gd name="T51" fmla="*/ 170 h 256"/>
                <a:gd name="T52" fmla="*/ 72 w 153"/>
                <a:gd name="T53" fmla="*/ 170 h 256"/>
                <a:gd name="T54" fmla="*/ 49 w 153"/>
                <a:gd name="T55" fmla="*/ 166 h 256"/>
                <a:gd name="T56" fmla="*/ 37 w 153"/>
                <a:gd name="T57" fmla="*/ 171 h 256"/>
                <a:gd name="T58" fmla="*/ 37 w 153"/>
                <a:gd name="T59" fmla="*/ 171 h 256"/>
                <a:gd name="T60" fmla="*/ 35 w 153"/>
                <a:gd name="T61" fmla="*/ 171 h 256"/>
                <a:gd name="T62" fmla="*/ 28 w 153"/>
                <a:gd name="T63" fmla="*/ 159 h 256"/>
                <a:gd name="T64" fmla="*/ 19 w 153"/>
                <a:gd name="T65" fmla="*/ 168 h 256"/>
                <a:gd name="T66" fmla="*/ 31 w 153"/>
                <a:gd name="T67" fmla="*/ 196 h 256"/>
                <a:gd name="T68" fmla="*/ 31 w 153"/>
                <a:gd name="T69" fmla="*/ 198 h 256"/>
                <a:gd name="T70" fmla="*/ 31 w 153"/>
                <a:gd name="T71" fmla="*/ 198 h 256"/>
                <a:gd name="T72" fmla="*/ 16 w 153"/>
                <a:gd name="T73" fmla="*/ 210 h 256"/>
                <a:gd name="T74" fmla="*/ 16 w 153"/>
                <a:gd name="T75" fmla="*/ 212 h 256"/>
                <a:gd name="T76" fmla="*/ 16 w 153"/>
                <a:gd name="T77" fmla="*/ 212 h 256"/>
                <a:gd name="T78" fmla="*/ 0 w 153"/>
                <a:gd name="T79" fmla="*/ 219 h 256"/>
                <a:gd name="T80" fmla="*/ 19 w 153"/>
                <a:gd name="T81" fmla="*/ 246 h 256"/>
                <a:gd name="T82" fmla="*/ 19 w 153"/>
                <a:gd name="T83" fmla="*/ 24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3" h="256">
                  <a:moveTo>
                    <a:pt x="19" y="246"/>
                  </a:moveTo>
                  <a:lnTo>
                    <a:pt x="47" y="256"/>
                  </a:lnTo>
                  <a:lnTo>
                    <a:pt x="125" y="255"/>
                  </a:lnTo>
                  <a:lnTo>
                    <a:pt x="120" y="223"/>
                  </a:lnTo>
                  <a:lnTo>
                    <a:pt x="139" y="219"/>
                  </a:lnTo>
                  <a:lnTo>
                    <a:pt x="153" y="136"/>
                  </a:lnTo>
                  <a:lnTo>
                    <a:pt x="141" y="118"/>
                  </a:lnTo>
                  <a:lnTo>
                    <a:pt x="122" y="115"/>
                  </a:lnTo>
                  <a:lnTo>
                    <a:pt x="123" y="99"/>
                  </a:lnTo>
                  <a:lnTo>
                    <a:pt x="148" y="76"/>
                  </a:lnTo>
                  <a:lnTo>
                    <a:pt x="127" y="47"/>
                  </a:lnTo>
                  <a:lnTo>
                    <a:pt x="137" y="42"/>
                  </a:lnTo>
                  <a:lnTo>
                    <a:pt x="150" y="35"/>
                  </a:lnTo>
                  <a:lnTo>
                    <a:pt x="136" y="10"/>
                  </a:lnTo>
                  <a:lnTo>
                    <a:pt x="83" y="0"/>
                  </a:lnTo>
                  <a:lnTo>
                    <a:pt x="69" y="8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69" y="83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8"/>
                  </a:lnTo>
                  <a:lnTo>
                    <a:pt x="69" y="145"/>
                  </a:lnTo>
                  <a:lnTo>
                    <a:pt x="74" y="166"/>
                  </a:lnTo>
                  <a:lnTo>
                    <a:pt x="74" y="170"/>
                  </a:lnTo>
                  <a:lnTo>
                    <a:pt x="72" y="170"/>
                  </a:lnTo>
                  <a:lnTo>
                    <a:pt x="49" y="166"/>
                  </a:lnTo>
                  <a:lnTo>
                    <a:pt x="37" y="171"/>
                  </a:lnTo>
                  <a:lnTo>
                    <a:pt x="37" y="171"/>
                  </a:lnTo>
                  <a:lnTo>
                    <a:pt x="35" y="171"/>
                  </a:lnTo>
                  <a:lnTo>
                    <a:pt x="28" y="159"/>
                  </a:lnTo>
                  <a:lnTo>
                    <a:pt x="19" y="168"/>
                  </a:lnTo>
                  <a:lnTo>
                    <a:pt x="31" y="196"/>
                  </a:lnTo>
                  <a:lnTo>
                    <a:pt x="31" y="198"/>
                  </a:lnTo>
                  <a:lnTo>
                    <a:pt x="31" y="198"/>
                  </a:lnTo>
                  <a:lnTo>
                    <a:pt x="16" y="210"/>
                  </a:lnTo>
                  <a:lnTo>
                    <a:pt x="16" y="212"/>
                  </a:lnTo>
                  <a:lnTo>
                    <a:pt x="16" y="212"/>
                  </a:lnTo>
                  <a:lnTo>
                    <a:pt x="0" y="219"/>
                  </a:lnTo>
                  <a:lnTo>
                    <a:pt x="19" y="246"/>
                  </a:lnTo>
                  <a:lnTo>
                    <a:pt x="19" y="2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9" name="Freeform 111">
              <a:extLst>
                <a:ext uri="{FF2B5EF4-FFF2-40B4-BE49-F238E27FC236}">
                  <a16:creationId xmlns:a16="http://schemas.microsoft.com/office/drawing/2014/main" xmlns="" id="{B6179C70-649F-448A-9DB0-C2EE4E3B0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3450" y="4195763"/>
              <a:ext cx="403225" cy="438150"/>
            </a:xfrm>
            <a:custGeom>
              <a:avLst/>
              <a:gdLst>
                <a:gd name="T0" fmla="*/ 164 w 254"/>
                <a:gd name="T1" fmla="*/ 276 h 276"/>
                <a:gd name="T2" fmla="*/ 173 w 254"/>
                <a:gd name="T3" fmla="*/ 237 h 276"/>
                <a:gd name="T4" fmla="*/ 175 w 254"/>
                <a:gd name="T5" fmla="*/ 235 h 276"/>
                <a:gd name="T6" fmla="*/ 205 w 254"/>
                <a:gd name="T7" fmla="*/ 214 h 276"/>
                <a:gd name="T8" fmla="*/ 193 w 254"/>
                <a:gd name="T9" fmla="*/ 184 h 276"/>
                <a:gd name="T10" fmla="*/ 203 w 254"/>
                <a:gd name="T11" fmla="*/ 173 h 276"/>
                <a:gd name="T12" fmla="*/ 205 w 254"/>
                <a:gd name="T13" fmla="*/ 173 h 276"/>
                <a:gd name="T14" fmla="*/ 226 w 254"/>
                <a:gd name="T15" fmla="*/ 181 h 276"/>
                <a:gd name="T16" fmla="*/ 226 w 254"/>
                <a:gd name="T17" fmla="*/ 181 h 276"/>
                <a:gd name="T18" fmla="*/ 242 w 254"/>
                <a:gd name="T19" fmla="*/ 163 h 276"/>
                <a:gd name="T20" fmla="*/ 242 w 254"/>
                <a:gd name="T21" fmla="*/ 161 h 276"/>
                <a:gd name="T22" fmla="*/ 242 w 254"/>
                <a:gd name="T23" fmla="*/ 103 h 276"/>
                <a:gd name="T24" fmla="*/ 242 w 254"/>
                <a:gd name="T25" fmla="*/ 101 h 276"/>
                <a:gd name="T26" fmla="*/ 242 w 254"/>
                <a:gd name="T27" fmla="*/ 28 h 276"/>
                <a:gd name="T28" fmla="*/ 223 w 254"/>
                <a:gd name="T29" fmla="*/ 25 h 276"/>
                <a:gd name="T30" fmla="*/ 219 w 254"/>
                <a:gd name="T31" fmla="*/ 0 h 276"/>
                <a:gd name="T32" fmla="*/ 201 w 254"/>
                <a:gd name="T33" fmla="*/ 12 h 276"/>
                <a:gd name="T34" fmla="*/ 200 w 254"/>
                <a:gd name="T35" fmla="*/ 14 h 276"/>
                <a:gd name="T36" fmla="*/ 155 w 254"/>
                <a:gd name="T37" fmla="*/ 23 h 276"/>
                <a:gd name="T38" fmla="*/ 177 w 254"/>
                <a:gd name="T39" fmla="*/ 26 h 276"/>
                <a:gd name="T40" fmla="*/ 178 w 254"/>
                <a:gd name="T41" fmla="*/ 41 h 276"/>
                <a:gd name="T42" fmla="*/ 177 w 254"/>
                <a:gd name="T43" fmla="*/ 42 h 276"/>
                <a:gd name="T44" fmla="*/ 154 w 254"/>
                <a:gd name="T45" fmla="*/ 69 h 276"/>
                <a:gd name="T46" fmla="*/ 117 w 254"/>
                <a:gd name="T47" fmla="*/ 69 h 276"/>
                <a:gd name="T48" fmla="*/ 109 w 254"/>
                <a:gd name="T49" fmla="*/ 83 h 276"/>
                <a:gd name="T50" fmla="*/ 85 w 254"/>
                <a:gd name="T51" fmla="*/ 85 h 276"/>
                <a:gd name="T52" fmla="*/ 83 w 254"/>
                <a:gd name="T53" fmla="*/ 85 h 276"/>
                <a:gd name="T54" fmla="*/ 72 w 254"/>
                <a:gd name="T55" fmla="*/ 67 h 276"/>
                <a:gd name="T56" fmla="*/ 72 w 254"/>
                <a:gd name="T57" fmla="*/ 44 h 276"/>
                <a:gd name="T58" fmla="*/ 53 w 254"/>
                <a:gd name="T59" fmla="*/ 35 h 276"/>
                <a:gd name="T60" fmla="*/ 53 w 254"/>
                <a:gd name="T61" fmla="*/ 12 h 276"/>
                <a:gd name="T62" fmla="*/ 33 w 254"/>
                <a:gd name="T63" fmla="*/ 18 h 276"/>
                <a:gd name="T64" fmla="*/ 30 w 254"/>
                <a:gd name="T65" fmla="*/ 19 h 276"/>
                <a:gd name="T66" fmla="*/ 0 w 254"/>
                <a:gd name="T67" fmla="*/ 25 h 276"/>
                <a:gd name="T68" fmla="*/ 26 w 254"/>
                <a:gd name="T69" fmla="*/ 37 h 276"/>
                <a:gd name="T70" fmla="*/ 28 w 254"/>
                <a:gd name="T71" fmla="*/ 37 h 276"/>
                <a:gd name="T72" fmla="*/ 53 w 254"/>
                <a:gd name="T73" fmla="*/ 55 h 276"/>
                <a:gd name="T74" fmla="*/ 55 w 254"/>
                <a:gd name="T75" fmla="*/ 57 h 276"/>
                <a:gd name="T76" fmla="*/ 79 w 254"/>
                <a:gd name="T77" fmla="*/ 108 h 276"/>
                <a:gd name="T78" fmla="*/ 79 w 254"/>
                <a:gd name="T79" fmla="*/ 108 h 276"/>
                <a:gd name="T80" fmla="*/ 94 w 254"/>
                <a:gd name="T81" fmla="*/ 173 h 276"/>
                <a:gd name="T82" fmla="*/ 94 w 254"/>
                <a:gd name="T83" fmla="*/ 173 h 276"/>
                <a:gd name="T84" fmla="*/ 101 w 254"/>
                <a:gd name="T85" fmla="*/ 200 h 276"/>
                <a:gd name="T86" fmla="*/ 99 w 254"/>
                <a:gd name="T87" fmla="*/ 228 h 276"/>
                <a:gd name="T88" fmla="*/ 129 w 254"/>
                <a:gd name="T89" fmla="*/ 257 h 276"/>
                <a:gd name="T90" fmla="*/ 136 w 254"/>
                <a:gd name="T91" fmla="*/ 27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4" h="276">
                  <a:moveTo>
                    <a:pt x="136" y="274"/>
                  </a:moveTo>
                  <a:lnTo>
                    <a:pt x="164" y="276"/>
                  </a:lnTo>
                  <a:lnTo>
                    <a:pt x="193" y="264"/>
                  </a:lnTo>
                  <a:lnTo>
                    <a:pt x="173" y="237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91" y="227"/>
                  </a:lnTo>
                  <a:lnTo>
                    <a:pt x="205" y="214"/>
                  </a:lnTo>
                  <a:lnTo>
                    <a:pt x="193" y="186"/>
                  </a:lnTo>
                  <a:lnTo>
                    <a:pt x="193" y="184"/>
                  </a:lnTo>
                  <a:lnTo>
                    <a:pt x="194" y="184"/>
                  </a:lnTo>
                  <a:lnTo>
                    <a:pt x="203" y="173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14" y="186"/>
                  </a:lnTo>
                  <a:lnTo>
                    <a:pt x="226" y="181"/>
                  </a:lnTo>
                  <a:lnTo>
                    <a:pt x="226" y="181"/>
                  </a:lnTo>
                  <a:lnTo>
                    <a:pt x="226" y="181"/>
                  </a:lnTo>
                  <a:lnTo>
                    <a:pt x="247" y="184"/>
                  </a:lnTo>
                  <a:lnTo>
                    <a:pt x="242" y="163"/>
                  </a:lnTo>
                  <a:lnTo>
                    <a:pt x="242" y="163"/>
                  </a:lnTo>
                  <a:lnTo>
                    <a:pt x="242" y="161"/>
                  </a:lnTo>
                  <a:lnTo>
                    <a:pt x="254" y="126"/>
                  </a:lnTo>
                  <a:lnTo>
                    <a:pt x="242" y="103"/>
                  </a:lnTo>
                  <a:lnTo>
                    <a:pt x="242" y="103"/>
                  </a:lnTo>
                  <a:lnTo>
                    <a:pt x="242" y="101"/>
                  </a:lnTo>
                  <a:lnTo>
                    <a:pt x="253" y="53"/>
                  </a:lnTo>
                  <a:lnTo>
                    <a:pt x="242" y="28"/>
                  </a:lnTo>
                  <a:lnTo>
                    <a:pt x="224" y="25"/>
                  </a:lnTo>
                  <a:lnTo>
                    <a:pt x="223" y="25"/>
                  </a:lnTo>
                  <a:lnTo>
                    <a:pt x="223" y="23"/>
                  </a:lnTo>
                  <a:lnTo>
                    <a:pt x="219" y="0"/>
                  </a:lnTo>
                  <a:lnTo>
                    <a:pt x="205" y="0"/>
                  </a:lnTo>
                  <a:lnTo>
                    <a:pt x="201" y="12"/>
                  </a:lnTo>
                  <a:lnTo>
                    <a:pt x="200" y="14"/>
                  </a:lnTo>
                  <a:lnTo>
                    <a:pt x="200" y="14"/>
                  </a:lnTo>
                  <a:lnTo>
                    <a:pt x="154" y="9"/>
                  </a:lnTo>
                  <a:lnTo>
                    <a:pt x="155" y="23"/>
                  </a:lnTo>
                  <a:lnTo>
                    <a:pt x="175" y="25"/>
                  </a:lnTo>
                  <a:lnTo>
                    <a:pt x="177" y="26"/>
                  </a:lnTo>
                  <a:lnTo>
                    <a:pt x="177" y="26"/>
                  </a:lnTo>
                  <a:lnTo>
                    <a:pt x="178" y="41"/>
                  </a:lnTo>
                  <a:lnTo>
                    <a:pt x="178" y="42"/>
                  </a:lnTo>
                  <a:lnTo>
                    <a:pt x="177" y="42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17" y="69"/>
                  </a:lnTo>
                  <a:lnTo>
                    <a:pt x="109" y="81"/>
                  </a:lnTo>
                  <a:lnTo>
                    <a:pt x="109" y="83"/>
                  </a:lnTo>
                  <a:lnTo>
                    <a:pt x="108" y="83"/>
                  </a:lnTo>
                  <a:lnTo>
                    <a:pt x="85" y="85"/>
                  </a:lnTo>
                  <a:lnTo>
                    <a:pt x="83" y="85"/>
                  </a:lnTo>
                  <a:lnTo>
                    <a:pt x="83" y="85"/>
                  </a:lnTo>
                  <a:lnTo>
                    <a:pt x="72" y="67"/>
                  </a:lnTo>
                  <a:lnTo>
                    <a:pt x="72" y="67"/>
                  </a:lnTo>
                  <a:lnTo>
                    <a:pt x="72" y="67"/>
                  </a:lnTo>
                  <a:lnTo>
                    <a:pt x="72" y="44"/>
                  </a:lnTo>
                  <a:lnTo>
                    <a:pt x="53" y="37"/>
                  </a:lnTo>
                  <a:lnTo>
                    <a:pt x="53" y="35"/>
                  </a:lnTo>
                  <a:lnTo>
                    <a:pt x="53" y="35"/>
                  </a:lnTo>
                  <a:lnTo>
                    <a:pt x="53" y="12"/>
                  </a:lnTo>
                  <a:lnTo>
                    <a:pt x="39" y="7"/>
                  </a:lnTo>
                  <a:lnTo>
                    <a:pt x="33" y="18"/>
                  </a:lnTo>
                  <a:lnTo>
                    <a:pt x="32" y="19"/>
                  </a:lnTo>
                  <a:lnTo>
                    <a:pt x="30" y="19"/>
                  </a:lnTo>
                  <a:lnTo>
                    <a:pt x="11" y="10"/>
                  </a:lnTo>
                  <a:lnTo>
                    <a:pt x="0" y="25"/>
                  </a:lnTo>
                  <a:lnTo>
                    <a:pt x="12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7"/>
                  </a:lnTo>
                  <a:lnTo>
                    <a:pt x="35" y="49"/>
                  </a:lnTo>
                  <a:lnTo>
                    <a:pt x="53" y="55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62" y="76"/>
                  </a:lnTo>
                  <a:lnTo>
                    <a:pt x="79" y="108"/>
                  </a:lnTo>
                  <a:lnTo>
                    <a:pt x="81" y="108"/>
                  </a:lnTo>
                  <a:lnTo>
                    <a:pt x="79" y="108"/>
                  </a:lnTo>
                  <a:lnTo>
                    <a:pt x="76" y="138"/>
                  </a:lnTo>
                  <a:lnTo>
                    <a:pt x="94" y="173"/>
                  </a:lnTo>
                  <a:lnTo>
                    <a:pt x="94" y="173"/>
                  </a:lnTo>
                  <a:lnTo>
                    <a:pt x="94" y="173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99" y="228"/>
                  </a:lnTo>
                  <a:lnTo>
                    <a:pt x="129" y="257"/>
                  </a:lnTo>
                  <a:lnTo>
                    <a:pt x="129" y="257"/>
                  </a:lnTo>
                  <a:lnTo>
                    <a:pt x="129" y="259"/>
                  </a:lnTo>
                  <a:lnTo>
                    <a:pt x="136" y="274"/>
                  </a:lnTo>
                  <a:lnTo>
                    <a:pt x="136" y="2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0" name="Freeform 112">
              <a:extLst>
                <a:ext uri="{FF2B5EF4-FFF2-40B4-BE49-F238E27FC236}">
                  <a16:creationId xmlns:a16="http://schemas.microsoft.com/office/drawing/2014/main" xmlns="" id="{66D67764-5A12-44FD-AA92-E3C0CBFDB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313" y="4564063"/>
              <a:ext cx="293688" cy="474663"/>
            </a:xfrm>
            <a:custGeom>
              <a:avLst/>
              <a:gdLst>
                <a:gd name="T0" fmla="*/ 11 w 185"/>
                <a:gd name="T1" fmla="*/ 140 h 299"/>
                <a:gd name="T2" fmla="*/ 0 w 185"/>
                <a:gd name="T3" fmla="*/ 149 h 299"/>
                <a:gd name="T4" fmla="*/ 2 w 185"/>
                <a:gd name="T5" fmla="*/ 177 h 299"/>
                <a:gd name="T6" fmla="*/ 28 w 185"/>
                <a:gd name="T7" fmla="*/ 214 h 299"/>
                <a:gd name="T8" fmla="*/ 26 w 185"/>
                <a:gd name="T9" fmla="*/ 253 h 299"/>
                <a:gd name="T10" fmla="*/ 21 w 185"/>
                <a:gd name="T11" fmla="*/ 271 h 299"/>
                <a:gd name="T12" fmla="*/ 44 w 185"/>
                <a:gd name="T13" fmla="*/ 299 h 299"/>
                <a:gd name="T14" fmla="*/ 56 w 185"/>
                <a:gd name="T15" fmla="*/ 296 h 299"/>
                <a:gd name="T16" fmla="*/ 62 w 185"/>
                <a:gd name="T17" fmla="*/ 283 h 299"/>
                <a:gd name="T18" fmla="*/ 76 w 185"/>
                <a:gd name="T19" fmla="*/ 292 h 299"/>
                <a:gd name="T20" fmla="*/ 90 w 185"/>
                <a:gd name="T21" fmla="*/ 296 h 299"/>
                <a:gd name="T22" fmla="*/ 108 w 185"/>
                <a:gd name="T23" fmla="*/ 285 h 299"/>
                <a:gd name="T24" fmla="*/ 108 w 185"/>
                <a:gd name="T25" fmla="*/ 236 h 299"/>
                <a:gd name="T26" fmla="*/ 120 w 185"/>
                <a:gd name="T27" fmla="*/ 166 h 299"/>
                <a:gd name="T28" fmla="*/ 164 w 185"/>
                <a:gd name="T29" fmla="*/ 124 h 299"/>
                <a:gd name="T30" fmla="*/ 168 w 185"/>
                <a:gd name="T31" fmla="*/ 80 h 299"/>
                <a:gd name="T32" fmla="*/ 164 w 185"/>
                <a:gd name="T33" fmla="*/ 60 h 299"/>
                <a:gd name="T34" fmla="*/ 185 w 185"/>
                <a:gd name="T35" fmla="*/ 44 h 299"/>
                <a:gd name="T36" fmla="*/ 178 w 185"/>
                <a:gd name="T37" fmla="*/ 28 h 299"/>
                <a:gd name="T38" fmla="*/ 150 w 185"/>
                <a:gd name="T39" fmla="*/ 0 h 299"/>
                <a:gd name="T40" fmla="*/ 140 w 185"/>
                <a:gd name="T41" fmla="*/ 7 h 299"/>
                <a:gd name="T42" fmla="*/ 140 w 185"/>
                <a:gd name="T43" fmla="*/ 7 h 299"/>
                <a:gd name="T44" fmla="*/ 140 w 185"/>
                <a:gd name="T45" fmla="*/ 7 h 299"/>
                <a:gd name="T46" fmla="*/ 109 w 185"/>
                <a:gd name="T47" fmla="*/ 7 h 299"/>
                <a:gd name="T48" fmla="*/ 94 w 185"/>
                <a:gd name="T49" fmla="*/ 19 h 299"/>
                <a:gd name="T50" fmla="*/ 99 w 185"/>
                <a:gd name="T51" fmla="*/ 30 h 299"/>
                <a:gd name="T52" fmla="*/ 99 w 185"/>
                <a:gd name="T53" fmla="*/ 32 h 299"/>
                <a:gd name="T54" fmla="*/ 97 w 185"/>
                <a:gd name="T55" fmla="*/ 34 h 299"/>
                <a:gd name="T56" fmla="*/ 83 w 185"/>
                <a:gd name="T57" fmla="*/ 42 h 299"/>
                <a:gd name="T58" fmla="*/ 102 w 185"/>
                <a:gd name="T59" fmla="*/ 69 h 299"/>
                <a:gd name="T60" fmla="*/ 122 w 185"/>
                <a:gd name="T61" fmla="*/ 73 h 299"/>
                <a:gd name="T62" fmla="*/ 124 w 185"/>
                <a:gd name="T63" fmla="*/ 73 h 299"/>
                <a:gd name="T64" fmla="*/ 124 w 185"/>
                <a:gd name="T65" fmla="*/ 74 h 299"/>
                <a:gd name="T66" fmla="*/ 129 w 185"/>
                <a:gd name="T67" fmla="*/ 97 h 299"/>
                <a:gd name="T68" fmla="*/ 131 w 185"/>
                <a:gd name="T69" fmla="*/ 99 h 299"/>
                <a:gd name="T70" fmla="*/ 129 w 185"/>
                <a:gd name="T71" fmla="*/ 101 h 299"/>
                <a:gd name="T72" fmla="*/ 113 w 185"/>
                <a:gd name="T73" fmla="*/ 106 h 299"/>
                <a:gd name="T74" fmla="*/ 113 w 185"/>
                <a:gd name="T75" fmla="*/ 106 h 299"/>
                <a:gd name="T76" fmla="*/ 113 w 185"/>
                <a:gd name="T77" fmla="*/ 106 h 299"/>
                <a:gd name="T78" fmla="*/ 97 w 185"/>
                <a:gd name="T79" fmla="*/ 106 h 299"/>
                <a:gd name="T80" fmla="*/ 76 w 185"/>
                <a:gd name="T81" fmla="*/ 143 h 299"/>
                <a:gd name="T82" fmla="*/ 76 w 185"/>
                <a:gd name="T83" fmla="*/ 147 h 299"/>
                <a:gd name="T84" fmla="*/ 74 w 185"/>
                <a:gd name="T85" fmla="*/ 145 h 299"/>
                <a:gd name="T86" fmla="*/ 58 w 185"/>
                <a:gd name="T87" fmla="*/ 131 h 299"/>
                <a:gd name="T88" fmla="*/ 49 w 185"/>
                <a:gd name="T89" fmla="*/ 142 h 299"/>
                <a:gd name="T90" fmla="*/ 49 w 185"/>
                <a:gd name="T91" fmla="*/ 143 h 299"/>
                <a:gd name="T92" fmla="*/ 48 w 185"/>
                <a:gd name="T93" fmla="*/ 143 h 299"/>
                <a:gd name="T94" fmla="*/ 11 w 185"/>
                <a:gd name="T95" fmla="*/ 140 h 299"/>
                <a:gd name="T96" fmla="*/ 11 w 185"/>
                <a:gd name="T97" fmla="*/ 14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299">
                  <a:moveTo>
                    <a:pt x="11" y="140"/>
                  </a:moveTo>
                  <a:lnTo>
                    <a:pt x="0" y="149"/>
                  </a:lnTo>
                  <a:lnTo>
                    <a:pt x="2" y="177"/>
                  </a:lnTo>
                  <a:lnTo>
                    <a:pt x="28" y="214"/>
                  </a:lnTo>
                  <a:lnTo>
                    <a:pt x="26" y="253"/>
                  </a:lnTo>
                  <a:lnTo>
                    <a:pt x="21" y="271"/>
                  </a:lnTo>
                  <a:lnTo>
                    <a:pt x="44" y="299"/>
                  </a:lnTo>
                  <a:lnTo>
                    <a:pt x="56" y="296"/>
                  </a:lnTo>
                  <a:lnTo>
                    <a:pt x="62" y="283"/>
                  </a:lnTo>
                  <a:lnTo>
                    <a:pt x="76" y="292"/>
                  </a:lnTo>
                  <a:lnTo>
                    <a:pt x="90" y="296"/>
                  </a:lnTo>
                  <a:lnTo>
                    <a:pt x="108" y="285"/>
                  </a:lnTo>
                  <a:lnTo>
                    <a:pt x="108" y="236"/>
                  </a:lnTo>
                  <a:lnTo>
                    <a:pt x="120" y="166"/>
                  </a:lnTo>
                  <a:lnTo>
                    <a:pt x="164" y="124"/>
                  </a:lnTo>
                  <a:lnTo>
                    <a:pt x="168" y="80"/>
                  </a:lnTo>
                  <a:lnTo>
                    <a:pt x="164" y="60"/>
                  </a:lnTo>
                  <a:lnTo>
                    <a:pt x="185" y="44"/>
                  </a:lnTo>
                  <a:lnTo>
                    <a:pt x="178" y="28"/>
                  </a:lnTo>
                  <a:lnTo>
                    <a:pt x="150" y="0"/>
                  </a:lnTo>
                  <a:lnTo>
                    <a:pt x="140" y="7"/>
                  </a:lnTo>
                  <a:lnTo>
                    <a:pt x="140" y="7"/>
                  </a:lnTo>
                  <a:lnTo>
                    <a:pt x="140" y="7"/>
                  </a:lnTo>
                  <a:lnTo>
                    <a:pt x="109" y="7"/>
                  </a:lnTo>
                  <a:lnTo>
                    <a:pt x="94" y="19"/>
                  </a:lnTo>
                  <a:lnTo>
                    <a:pt x="99" y="30"/>
                  </a:lnTo>
                  <a:lnTo>
                    <a:pt x="99" y="32"/>
                  </a:lnTo>
                  <a:lnTo>
                    <a:pt x="97" y="34"/>
                  </a:lnTo>
                  <a:lnTo>
                    <a:pt x="83" y="42"/>
                  </a:lnTo>
                  <a:lnTo>
                    <a:pt x="102" y="69"/>
                  </a:lnTo>
                  <a:lnTo>
                    <a:pt x="122" y="73"/>
                  </a:lnTo>
                  <a:lnTo>
                    <a:pt x="124" y="73"/>
                  </a:lnTo>
                  <a:lnTo>
                    <a:pt x="124" y="74"/>
                  </a:lnTo>
                  <a:lnTo>
                    <a:pt x="129" y="97"/>
                  </a:lnTo>
                  <a:lnTo>
                    <a:pt x="131" y="99"/>
                  </a:lnTo>
                  <a:lnTo>
                    <a:pt x="129" y="101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97" y="106"/>
                  </a:lnTo>
                  <a:lnTo>
                    <a:pt x="76" y="143"/>
                  </a:lnTo>
                  <a:lnTo>
                    <a:pt x="76" y="147"/>
                  </a:lnTo>
                  <a:lnTo>
                    <a:pt x="74" y="145"/>
                  </a:lnTo>
                  <a:lnTo>
                    <a:pt x="58" y="131"/>
                  </a:lnTo>
                  <a:lnTo>
                    <a:pt x="49" y="142"/>
                  </a:lnTo>
                  <a:lnTo>
                    <a:pt x="49" y="143"/>
                  </a:lnTo>
                  <a:lnTo>
                    <a:pt x="48" y="143"/>
                  </a:lnTo>
                  <a:lnTo>
                    <a:pt x="11" y="140"/>
                  </a:lnTo>
                  <a:lnTo>
                    <a:pt x="11" y="1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1" name="Freeform 113">
              <a:extLst>
                <a:ext uri="{FF2B5EF4-FFF2-40B4-BE49-F238E27FC236}">
                  <a16:creationId xmlns:a16="http://schemas.microsoft.com/office/drawing/2014/main" xmlns="" id="{149DEA07-1A89-4BF3-B257-8078EDFC5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488" y="4614863"/>
              <a:ext cx="195263" cy="171450"/>
            </a:xfrm>
            <a:custGeom>
              <a:avLst/>
              <a:gdLst>
                <a:gd name="T0" fmla="*/ 0 w 123"/>
                <a:gd name="T1" fmla="*/ 72 h 108"/>
                <a:gd name="T2" fmla="*/ 7 w 123"/>
                <a:gd name="T3" fmla="*/ 90 h 108"/>
                <a:gd name="T4" fmla="*/ 10 w 123"/>
                <a:gd name="T5" fmla="*/ 104 h 108"/>
                <a:gd name="T6" fmla="*/ 46 w 123"/>
                <a:gd name="T7" fmla="*/ 108 h 108"/>
                <a:gd name="T8" fmla="*/ 54 w 123"/>
                <a:gd name="T9" fmla="*/ 95 h 108"/>
                <a:gd name="T10" fmla="*/ 56 w 123"/>
                <a:gd name="T11" fmla="*/ 95 h 108"/>
                <a:gd name="T12" fmla="*/ 58 w 123"/>
                <a:gd name="T13" fmla="*/ 95 h 108"/>
                <a:gd name="T14" fmla="*/ 72 w 123"/>
                <a:gd name="T15" fmla="*/ 108 h 108"/>
                <a:gd name="T16" fmla="*/ 92 w 123"/>
                <a:gd name="T17" fmla="*/ 71 h 108"/>
                <a:gd name="T18" fmla="*/ 93 w 123"/>
                <a:gd name="T19" fmla="*/ 69 h 108"/>
                <a:gd name="T20" fmla="*/ 93 w 123"/>
                <a:gd name="T21" fmla="*/ 71 h 108"/>
                <a:gd name="T22" fmla="*/ 111 w 123"/>
                <a:gd name="T23" fmla="*/ 71 h 108"/>
                <a:gd name="T24" fmla="*/ 123 w 123"/>
                <a:gd name="T25" fmla="*/ 65 h 108"/>
                <a:gd name="T26" fmla="*/ 118 w 123"/>
                <a:gd name="T27" fmla="*/ 44 h 108"/>
                <a:gd name="T28" fmla="*/ 99 w 123"/>
                <a:gd name="T29" fmla="*/ 41 h 108"/>
                <a:gd name="T30" fmla="*/ 99 w 123"/>
                <a:gd name="T31" fmla="*/ 41 h 108"/>
                <a:gd name="T32" fmla="*/ 97 w 123"/>
                <a:gd name="T33" fmla="*/ 39 h 108"/>
                <a:gd name="T34" fmla="*/ 70 w 123"/>
                <a:gd name="T35" fmla="*/ 2 h 108"/>
                <a:gd name="T36" fmla="*/ 51 w 123"/>
                <a:gd name="T37" fmla="*/ 0 h 108"/>
                <a:gd name="T38" fmla="*/ 40 w 123"/>
                <a:gd name="T39" fmla="*/ 5 h 108"/>
                <a:gd name="T40" fmla="*/ 53 w 123"/>
                <a:gd name="T41" fmla="*/ 46 h 108"/>
                <a:gd name="T42" fmla="*/ 53 w 123"/>
                <a:gd name="T43" fmla="*/ 48 h 108"/>
                <a:gd name="T44" fmla="*/ 51 w 123"/>
                <a:gd name="T45" fmla="*/ 49 h 108"/>
                <a:gd name="T46" fmla="*/ 0 w 123"/>
                <a:gd name="T47" fmla="*/ 72 h 108"/>
                <a:gd name="T48" fmla="*/ 0 w 123"/>
                <a:gd name="T49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3" h="108">
                  <a:moveTo>
                    <a:pt x="0" y="72"/>
                  </a:moveTo>
                  <a:lnTo>
                    <a:pt x="7" y="90"/>
                  </a:lnTo>
                  <a:lnTo>
                    <a:pt x="10" y="104"/>
                  </a:lnTo>
                  <a:lnTo>
                    <a:pt x="46" y="108"/>
                  </a:lnTo>
                  <a:lnTo>
                    <a:pt x="54" y="95"/>
                  </a:lnTo>
                  <a:lnTo>
                    <a:pt x="56" y="95"/>
                  </a:lnTo>
                  <a:lnTo>
                    <a:pt x="58" y="95"/>
                  </a:lnTo>
                  <a:lnTo>
                    <a:pt x="72" y="108"/>
                  </a:lnTo>
                  <a:lnTo>
                    <a:pt x="92" y="71"/>
                  </a:lnTo>
                  <a:lnTo>
                    <a:pt x="93" y="69"/>
                  </a:lnTo>
                  <a:lnTo>
                    <a:pt x="93" y="71"/>
                  </a:lnTo>
                  <a:lnTo>
                    <a:pt x="111" y="71"/>
                  </a:lnTo>
                  <a:lnTo>
                    <a:pt x="123" y="65"/>
                  </a:lnTo>
                  <a:lnTo>
                    <a:pt x="118" y="44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7" y="39"/>
                  </a:lnTo>
                  <a:lnTo>
                    <a:pt x="70" y="2"/>
                  </a:lnTo>
                  <a:lnTo>
                    <a:pt x="51" y="0"/>
                  </a:lnTo>
                  <a:lnTo>
                    <a:pt x="40" y="5"/>
                  </a:lnTo>
                  <a:lnTo>
                    <a:pt x="53" y="46"/>
                  </a:lnTo>
                  <a:lnTo>
                    <a:pt x="53" y="48"/>
                  </a:lnTo>
                  <a:lnTo>
                    <a:pt x="51" y="49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2" name="Freeform 114">
              <a:extLst>
                <a:ext uri="{FF2B5EF4-FFF2-40B4-BE49-F238E27FC236}">
                  <a16:creationId xmlns:a16="http://schemas.microsoft.com/office/drawing/2014/main" xmlns="" id="{D8F9A6DD-BE30-47AC-80A1-A4B41B14F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1850" y="4622801"/>
              <a:ext cx="95250" cy="101600"/>
            </a:xfrm>
            <a:custGeom>
              <a:avLst/>
              <a:gdLst>
                <a:gd name="T0" fmla="*/ 0 w 60"/>
                <a:gd name="T1" fmla="*/ 50 h 64"/>
                <a:gd name="T2" fmla="*/ 2 w 60"/>
                <a:gd name="T3" fmla="*/ 57 h 64"/>
                <a:gd name="T4" fmla="*/ 11 w 60"/>
                <a:gd name="T5" fmla="*/ 64 h 64"/>
                <a:gd name="T6" fmla="*/ 60 w 60"/>
                <a:gd name="T7" fmla="*/ 41 h 64"/>
                <a:gd name="T8" fmla="*/ 50 w 60"/>
                <a:gd name="T9" fmla="*/ 0 h 64"/>
                <a:gd name="T10" fmla="*/ 41 w 60"/>
                <a:gd name="T11" fmla="*/ 5 h 64"/>
                <a:gd name="T12" fmla="*/ 32 w 60"/>
                <a:gd name="T13" fmla="*/ 32 h 64"/>
                <a:gd name="T14" fmla="*/ 32 w 60"/>
                <a:gd name="T15" fmla="*/ 34 h 64"/>
                <a:gd name="T16" fmla="*/ 32 w 60"/>
                <a:gd name="T17" fmla="*/ 34 h 64"/>
                <a:gd name="T18" fmla="*/ 20 w 60"/>
                <a:gd name="T19" fmla="*/ 43 h 64"/>
                <a:gd name="T20" fmla="*/ 20 w 60"/>
                <a:gd name="T21" fmla="*/ 44 h 64"/>
                <a:gd name="T22" fmla="*/ 18 w 60"/>
                <a:gd name="T23" fmla="*/ 44 h 64"/>
                <a:gd name="T24" fmla="*/ 0 w 60"/>
                <a:gd name="T25" fmla="*/ 50 h 64"/>
                <a:gd name="T26" fmla="*/ 0 w 60"/>
                <a:gd name="T2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4">
                  <a:moveTo>
                    <a:pt x="0" y="50"/>
                  </a:moveTo>
                  <a:lnTo>
                    <a:pt x="2" y="57"/>
                  </a:lnTo>
                  <a:lnTo>
                    <a:pt x="11" y="64"/>
                  </a:lnTo>
                  <a:lnTo>
                    <a:pt x="60" y="41"/>
                  </a:lnTo>
                  <a:lnTo>
                    <a:pt x="50" y="0"/>
                  </a:lnTo>
                  <a:lnTo>
                    <a:pt x="41" y="5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20" y="43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3" name="Freeform 115">
              <a:extLst>
                <a:ext uri="{FF2B5EF4-FFF2-40B4-BE49-F238E27FC236}">
                  <a16:creationId xmlns:a16="http://schemas.microsoft.com/office/drawing/2014/main" xmlns="" id="{4AA05BE6-9FD1-4686-B4C0-6B69B10BE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938" y="4592638"/>
              <a:ext cx="157163" cy="103188"/>
            </a:xfrm>
            <a:custGeom>
              <a:avLst/>
              <a:gdLst>
                <a:gd name="T0" fmla="*/ 0 w 99"/>
                <a:gd name="T1" fmla="*/ 10 h 65"/>
                <a:gd name="T2" fmla="*/ 2 w 99"/>
                <a:gd name="T3" fmla="*/ 42 h 65"/>
                <a:gd name="T4" fmla="*/ 39 w 99"/>
                <a:gd name="T5" fmla="*/ 60 h 65"/>
                <a:gd name="T6" fmla="*/ 39 w 99"/>
                <a:gd name="T7" fmla="*/ 65 h 65"/>
                <a:gd name="T8" fmla="*/ 57 w 99"/>
                <a:gd name="T9" fmla="*/ 60 h 65"/>
                <a:gd name="T10" fmla="*/ 69 w 99"/>
                <a:gd name="T11" fmla="*/ 49 h 65"/>
                <a:gd name="T12" fmla="*/ 78 w 99"/>
                <a:gd name="T13" fmla="*/ 23 h 65"/>
                <a:gd name="T14" fmla="*/ 78 w 99"/>
                <a:gd name="T15" fmla="*/ 21 h 65"/>
                <a:gd name="T16" fmla="*/ 78 w 99"/>
                <a:gd name="T17" fmla="*/ 21 h 65"/>
                <a:gd name="T18" fmla="*/ 99 w 99"/>
                <a:gd name="T19" fmla="*/ 12 h 65"/>
                <a:gd name="T20" fmla="*/ 83 w 99"/>
                <a:gd name="T21" fmla="*/ 0 h 65"/>
                <a:gd name="T22" fmla="*/ 76 w 99"/>
                <a:gd name="T23" fmla="*/ 9 h 65"/>
                <a:gd name="T24" fmla="*/ 76 w 99"/>
                <a:gd name="T25" fmla="*/ 10 h 65"/>
                <a:gd name="T26" fmla="*/ 75 w 99"/>
                <a:gd name="T27" fmla="*/ 10 h 65"/>
                <a:gd name="T28" fmla="*/ 32 w 99"/>
                <a:gd name="T29" fmla="*/ 0 h 65"/>
                <a:gd name="T30" fmla="*/ 2 w 99"/>
                <a:gd name="T31" fmla="*/ 10 h 65"/>
                <a:gd name="T32" fmla="*/ 0 w 99"/>
                <a:gd name="T33" fmla="*/ 10 h 65"/>
                <a:gd name="T34" fmla="*/ 0 w 99"/>
                <a:gd name="T35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9" h="65">
                  <a:moveTo>
                    <a:pt x="0" y="10"/>
                  </a:moveTo>
                  <a:lnTo>
                    <a:pt x="2" y="42"/>
                  </a:lnTo>
                  <a:lnTo>
                    <a:pt x="39" y="60"/>
                  </a:lnTo>
                  <a:lnTo>
                    <a:pt x="39" y="65"/>
                  </a:lnTo>
                  <a:lnTo>
                    <a:pt x="57" y="60"/>
                  </a:lnTo>
                  <a:lnTo>
                    <a:pt x="69" y="49"/>
                  </a:lnTo>
                  <a:lnTo>
                    <a:pt x="78" y="23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99" y="12"/>
                  </a:lnTo>
                  <a:lnTo>
                    <a:pt x="83" y="0"/>
                  </a:lnTo>
                  <a:lnTo>
                    <a:pt x="76" y="9"/>
                  </a:lnTo>
                  <a:lnTo>
                    <a:pt x="76" y="10"/>
                  </a:lnTo>
                  <a:lnTo>
                    <a:pt x="75" y="10"/>
                  </a:lnTo>
                  <a:lnTo>
                    <a:pt x="32" y="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4" name="Freeform 116">
              <a:extLst>
                <a:ext uri="{FF2B5EF4-FFF2-40B4-BE49-F238E27FC236}">
                  <a16:creationId xmlns:a16="http://schemas.microsoft.com/office/drawing/2014/main" xmlns="" id="{268C1860-7867-4629-BB7F-0FF21AD72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8663" y="4479926"/>
              <a:ext cx="179388" cy="123825"/>
            </a:xfrm>
            <a:custGeom>
              <a:avLst/>
              <a:gdLst>
                <a:gd name="T0" fmla="*/ 0 w 113"/>
                <a:gd name="T1" fmla="*/ 17 h 78"/>
                <a:gd name="T2" fmla="*/ 19 w 113"/>
                <a:gd name="T3" fmla="*/ 39 h 78"/>
                <a:gd name="T4" fmla="*/ 19 w 113"/>
                <a:gd name="T5" fmla="*/ 69 h 78"/>
                <a:gd name="T6" fmla="*/ 26 w 113"/>
                <a:gd name="T7" fmla="*/ 78 h 78"/>
                <a:gd name="T8" fmla="*/ 26 w 113"/>
                <a:gd name="T9" fmla="*/ 78 h 78"/>
                <a:gd name="T10" fmla="*/ 26 w 113"/>
                <a:gd name="T11" fmla="*/ 78 h 78"/>
                <a:gd name="T12" fmla="*/ 58 w 113"/>
                <a:gd name="T13" fmla="*/ 67 h 78"/>
                <a:gd name="T14" fmla="*/ 58 w 113"/>
                <a:gd name="T15" fmla="*/ 67 h 78"/>
                <a:gd name="T16" fmla="*/ 60 w 113"/>
                <a:gd name="T17" fmla="*/ 67 h 78"/>
                <a:gd name="T18" fmla="*/ 101 w 113"/>
                <a:gd name="T19" fmla="*/ 78 h 78"/>
                <a:gd name="T20" fmla="*/ 113 w 113"/>
                <a:gd name="T21" fmla="*/ 55 h 78"/>
                <a:gd name="T22" fmla="*/ 108 w 113"/>
                <a:gd name="T23" fmla="*/ 37 h 78"/>
                <a:gd name="T24" fmla="*/ 88 w 113"/>
                <a:gd name="T25" fmla="*/ 37 h 78"/>
                <a:gd name="T26" fmla="*/ 88 w 113"/>
                <a:gd name="T27" fmla="*/ 37 h 78"/>
                <a:gd name="T28" fmla="*/ 87 w 113"/>
                <a:gd name="T29" fmla="*/ 35 h 78"/>
                <a:gd name="T30" fmla="*/ 49 w 113"/>
                <a:gd name="T31" fmla="*/ 2 h 78"/>
                <a:gd name="T32" fmla="*/ 23 w 113"/>
                <a:gd name="T33" fmla="*/ 0 h 78"/>
                <a:gd name="T34" fmla="*/ 0 w 113"/>
                <a:gd name="T35" fmla="*/ 17 h 78"/>
                <a:gd name="T36" fmla="*/ 0 w 113"/>
                <a:gd name="T37" fmla="*/ 1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78">
                  <a:moveTo>
                    <a:pt x="0" y="17"/>
                  </a:moveTo>
                  <a:lnTo>
                    <a:pt x="19" y="39"/>
                  </a:lnTo>
                  <a:lnTo>
                    <a:pt x="19" y="69"/>
                  </a:lnTo>
                  <a:lnTo>
                    <a:pt x="26" y="78"/>
                  </a:lnTo>
                  <a:lnTo>
                    <a:pt x="26" y="78"/>
                  </a:lnTo>
                  <a:lnTo>
                    <a:pt x="26" y="78"/>
                  </a:lnTo>
                  <a:lnTo>
                    <a:pt x="58" y="67"/>
                  </a:lnTo>
                  <a:lnTo>
                    <a:pt x="58" y="67"/>
                  </a:lnTo>
                  <a:lnTo>
                    <a:pt x="60" y="67"/>
                  </a:lnTo>
                  <a:lnTo>
                    <a:pt x="101" y="78"/>
                  </a:lnTo>
                  <a:lnTo>
                    <a:pt x="113" y="55"/>
                  </a:lnTo>
                  <a:lnTo>
                    <a:pt x="108" y="37"/>
                  </a:lnTo>
                  <a:lnTo>
                    <a:pt x="88" y="37"/>
                  </a:lnTo>
                  <a:lnTo>
                    <a:pt x="88" y="37"/>
                  </a:lnTo>
                  <a:lnTo>
                    <a:pt x="87" y="35"/>
                  </a:lnTo>
                  <a:lnTo>
                    <a:pt x="49" y="2"/>
                  </a:lnTo>
                  <a:lnTo>
                    <a:pt x="23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5" name="Freeform 117">
              <a:extLst>
                <a:ext uri="{FF2B5EF4-FFF2-40B4-BE49-F238E27FC236}">
                  <a16:creationId xmlns:a16="http://schemas.microsoft.com/office/drawing/2014/main" xmlns="" id="{2C6D056F-42CD-4D14-804B-2C57CB17E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3" y="4344988"/>
              <a:ext cx="174625" cy="160338"/>
            </a:xfrm>
            <a:custGeom>
              <a:avLst/>
              <a:gdLst>
                <a:gd name="T0" fmla="*/ 0 w 110"/>
                <a:gd name="T1" fmla="*/ 14 h 101"/>
                <a:gd name="T2" fmla="*/ 23 w 110"/>
                <a:gd name="T3" fmla="*/ 53 h 101"/>
                <a:gd name="T4" fmla="*/ 23 w 110"/>
                <a:gd name="T5" fmla="*/ 76 h 101"/>
                <a:gd name="T6" fmla="*/ 46 w 110"/>
                <a:gd name="T7" fmla="*/ 101 h 101"/>
                <a:gd name="T8" fmla="*/ 69 w 110"/>
                <a:gd name="T9" fmla="*/ 83 h 101"/>
                <a:gd name="T10" fmla="*/ 69 w 110"/>
                <a:gd name="T11" fmla="*/ 81 h 101"/>
                <a:gd name="T12" fmla="*/ 69 w 110"/>
                <a:gd name="T13" fmla="*/ 81 h 101"/>
                <a:gd name="T14" fmla="*/ 96 w 110"/>
                <a:gd name="T15" fmla="*/ 83 h 101"/>
                <a:gd name="T16" fmla="*/ 96 w 110"/>
                <a:gd name="T17" fmla="*/ 55 h 101"/>
                <a:gd name="T18" fmla="*/ 96 w 110"/>
                <a:gd name="T19" fmla="*/ 55 h 101"/>
                <a:gd name="T20" fmla="*/ 96 w 110"/>
                <a:gd name="T21" fmla="*/ 55 h 101"/>
                <a:gd name="T22" fmla="*/ 110 w 110"/>
                <a:gd name="T23" fmla="*/ 44 h 101"/>
                <a:gd name="T24" fmla="*/ 90 w 110"/>
                <a:gd name="T25" fmla="*/ 7 h 101"/>
                <a:gd name="T26" fmla="*/ 83 w 110"/>
                <a:gd name="T27" fmla="*/ 19 h 101"/>
                <a:gd name="T28" fmla="*/ 81 w 110"/>
                <a:gd name="T29" fmla="*/ 21 h 101"/>
                <a:gd name="T30" fmla="*/ 81 w 110"/>
                <a:gd name="T31" fmla="*/ 21 h 101"/>
                <a:gd name="T32" fmla="*/ 57 w 110"/>
                <a:gd name="T33" fmla="*/ 19 h 101"/>
                <a:gd name="T34" fmla="*/ 57 w 110"/>
                <a:gd name="T35" fmla="*/ 19 h 101"/>
                <a:gd name="T36" fmla="*/ 55 w 110"/>
                <a:gd name="T37" fmla="*/ 17 h 101"/>
                <a:gd name="T38" fmla="*/ 43 w 110"/>
                <a:gd name="T39" fmla="*/ 0 h 101"/>
                <a:gd name="T40" fmla="*/ 0 w 110"/>
                <a:gd name="T41" fmla="*/ 14 h 101"/>
                <a:gd name="T42" fmla="*/ 0 w 110"/>
                <a:gd name="T43" fmla="*/ 1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0" h="101">
                  <a:moveTo>
                    <a:pt x="0" y="14"/>
                  </a:moveTo>
                  <a:lnTo>
                    <a:pt x="23" y="53"/>
                  </a:lnTo>
                  <a:lnTo>
                    <a:pt x="23" y="76"/>
                  </a:lnTo>
                  <a:lnTo>
                    <a:pt x="46" y="101"/>
                  </a:lnTo>
                  <a:lnTo>
                    <a:pt x="69" y="83"/>
                  </a:lnTo>
                  <a:lnTo>
                    <a:pt x="69" y="81"/>
                  </a:lnTo>
                  <a:lnTo>
                    <a:pt x="69" y="81"/>
                  </a:lnTo>
                  <a:lnTo>
                    <a:pt x="96" y="8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110" y="44"/>
                  </a:lnTo>
                  <a:lnTo>
                    <a:pt x="90" y="7"/>
                  </a:lnTo>
                  <a:lnTo>
                    <a:pt x="83" y="19"/>
                  </a:lnTo>
                  <a:lnTo>
                    <a:pt x="81" y="21"/>
                  </a:lnTo>
                  <a:lnTo>
                    <a:pt x="81" y="21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55" y="17"/>
                  </a:lnTo>
                  <a:lnTo>
                    <a:pt x="43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6" name="Freeform 118">
              <a:extLst>
                <a:ext uri="{FF2B5EF4-FFF2-40B4-BE49-F238E27FC236}">
                  <a16:creationId xmlns:a16="http://schemas.microsoft.com/office/drawing/2014/main" xmlns="" id="{B7D7167D-ED1F-403E-8BA4-D6180ED75E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1500" y="3937001"/>
              <a:ext cx="342900" cy="434975"/>
            </a:xfrm>
            <a:custGeom>
              <a:avLst/>
              <a:gdLst>
                <a:gd name="T0" fmla="*/ 0 w 216"/>
                <a:gd name="T1" fmla="*/ 72 h 274"/>
                <a:gd name="T2" fmla="*/ 19 w 216"/>
                <a:gd name="T3" fmla="*/ 120 h 274"/>
                <a:gd name="T4" fmla="*/ 18 w 216"/>
                <a:gd name="T5" fmla="*/ 248 h 274"/>
                <a:gd name="T6" fmla="*/ 49 w 216"/>
                <a:gd name="T7" fmla="*/ 267 h 274"/>
                <a:gd name="T8" fmla="*/ 95 w 216"/>
                <a:gd name="T9" fmla="*/ 253 h 274"/>
                <a:gd name="T10" fmla="*/ 147 w 216"/>
                <a:gd name="T11" fmla="*/ 243 h 274"/>
                <a:gd name="T12" fmla="*/ 166 w 216"/>
                <a:gd name="T13" fmla="*/ 234 h 274"/>
                <a:gd name="T14" fmla="*/ 159 w 216"/>
                <a:gd name="T15" fmla="*/ 223 h 274"/>
                <a:gd name="T16" fmla="*/ 157 w 216"/>
                <a:gd name="T17" fmla="*/ 195 h 274"/>
                <a:gd name="T18" fmla="*/ 171 w 216"/>
                <a:gd name="T19" fmla="*/ 170 h 274"/>
                <a:gd name="T20" fmla="*/ 187 w 216"/>
                <a:gd name="T21" fmla="*/ 161 h 274"/>
                <a:gd name="T22" fmla="*/ 198 w 216"/>
                <a:gd name="T23" fmla="*/ 179 h 274"/>
                <a:gd name="T24" fmla="*/ 212 w 216"/>
                <a:gd name="T25" fmla="*/ 147 h 274"/>
                <a:gd name="T26" fmla="*/ 194 w 216"/>
                <a:gd name="T27" fmla="*/ 111 h 274"/>
                <a:gd name="T28" fmla="*/ 210 w 216"/>
                <a:gd name="T29" fmla="*/ 78 h 274"/>
                <a:gd name="T30" fmla="*/ 171 w 216"/>
                <a:gd name="T31" fmla="*/ 53 h 274"/>
                <a:gd name="T32" fmla="*/ 125 w 216"/>
                <a:gd name="T33" fmla="*/ 0 h 274"/>
                <a:gd name="T34" fmla="*/ 67 w 216"/>
                <a:gd name="T35" fmla="*/ 37 h 274"/>
                <a:gd name="T36" fmla="*/ 9 w 216"/>
                <a:gd name="T37" fmla="*/ 28 h 274"/>
                <a:gd name="T38" fmla="*/ 42 w 216"/>
                <a:gd name="T39" fmla="*/ 209 h 274"/>
                <a:gd name="T40" fmla="*/ 42 w 216"/>
                <a:gd name="T41" fmla="*/ 207 h 274"/>
                <a:gd name="T42" fmla="*/ 67 w 216"/>
                <a:gd name="T43" fmla="*/ 204 h 274"/>
                <a:gd name="T44" fmla="*/ 67 w 216"/>
                <a:gd name="T45" fmla="*/ 189 h 274"/>
                <a:gd name="T46" fmla="*/ 69 w 216"/>
                <a:gd name="T47" fmla="*/ 188 h 274"/>
                <a:gd name="T48" fmla="*/ 78 w 216"/>
                <a:gd name="T49" fmla="*/ 159 h 274"/>
                <a:gd name="T50" fmla="*/ 78 w 216"/>
                <a:gd name="T51" fmla="*/ 158 h 274"/>
                <a:gd name="T52" fmla="*/ 78 w 216"/>
                <a:gd name="T53" fmla="*/ 158 h 274"/>
                <a:gd name="T54" fmla="*/ 56 w 216"/>
                <a:gd name="T55" fmla="*/ 133 h 274"/>
                <a:gd name="T56" fmla="*/ 56 w 216"/>
                <a:gd name="T57" fmla="*/ 131 h 274"/>
                <a:gd name="T58" fmla="*/ 58 w 216"/>
                <a:gd name="T59" fmla="*/ 110 h 274"/>
                <a:gd name="T60" fmla="*/ 64 w 216"/>
                <a:gd name="T61" fmla="*/ 108 h 274"/>
                <a:gd name="T62" fmla="*/ 81 w 216"/>
                <a:gd name="T63" fmla="*/ 115 h 274"/>
                <a:gd name="T64" fmla="*/ 83 w 216"/>
                <a:gd name="T65" fmla="*/ 117 h 274"/>
                <a:gd name="T66" fmla="*/ 117 w 216"/>
                <a:gd name="T67" fmla="*/ 140 h 274"/>
                <a:gd name="T68" fmla="*/ 120 w 216"/>
                <a:gd name="T69" fmla="*/ 140 h 274"/>
                <a:gd name="T70" fmla="*/ 122 w 216"/>
                <a:gd name="T71" fmla="*/ 163 h 274"/>
                <a:gd name="T72" fmla="*/ 138 w 216"/>
                <a:gd name="T73" fmla="*/ 175 h 274"/>
                <a:gd name="T74" fmla="*/ 136 w 216"/>
                <a:gd name="T75" fmla="*/ 205 h 274"/>
                <a:gd name="T76" fmla="*/ 136 w 216"/>
                <a:gd name="T77" fmla="*/ 207 h 274"/>
                <a:gd name="T78" fmla="*/ 111 w 216"/>
                <a:gd name="T79" fmla="*/ 237 h 274"/>
                <a:gd name="T80" fmla="*/ 108 w 216"/>
                <a:gd name="T81" fmla="*/ 234 h 274"/>
                <a:gd name="T82" fmla="*/ 72 w 216"/>
                <a:gd name="T83" fmla="*/ 246 h 274"/>
                <a:gd name="T84" fmla="*/ 69 w 216"/>
                <a:gd name="T85" fmla="*/ 246 h 274"/>
                <a:gd name="T86" fmla="*/ 42 w 216"/>
                <a:gd name="T87" fmla="*/ 234 h 274"/>
                <a:gd name="T88" fmla="*/ 42 w 216"/>
                <a:gd name="T89" fmla="*/ 23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6" h="274">
                  <a:moveTo>
                    <a:pt x="9" y="28"/>
                  </a:moveTo>
                  <a:lnTo>
                    <a:pt x="11" y="60"/>
                  </a:lnTo>
                  <a:lnTo>
                    <a:pt x="0" y="72"/>
                  </a:lnTo>
                  <a:lnTo>
                    <a:pt x="5" y="87"/>
                  </a:lnTo>
                  <a:lnTo>
                    <a:pt x="19" y="97"/>
                  </a:lnTo>
                  <a:lnTo>
                    <a:pt x="19" y="120"/>
                  </a:lnTo>
                  <a:lnTo>
                    <a:pt x="26" y="158"/>
                  </a:lnTo>
                  <a:lnTo>
                    <a:pt x="25" y="191"/>
                  </a:lnTo>
                  <a:lnTo>
                    <a:pt x="18" y="248"/>
                  </a:lnTo>
                  <a:lnTo>
                    <a:pt x="25" y="258"/>
                  </a:lnTo>
                  <a:lnTo>
                    <a:pt x="41" y="251"/>
                  </a:lnTo>
                  <a:lnTo>
                    <a:pt x="49" y="267"/>
                  </a:lnTo>
                  <a:lnTo>
                    <a:pt x="94" y="253"/>
                  </a:lnTo>
                  <a:lnTo>
                    <a:pt x="95" y="253"/>
                  </a:lnTo>
                  <a:lnTo>
                    <a:pt x="95" y="253"/>
                  </a:lnTo>
                  <a:lnTo>
                    <a:pt x="110" y="273"/>
                  </a:lnTo>
                  <a:lnTo>
                    <a:pt x="131" y="274"/>
                  </a:lnTo>
                  <a:lnTo>
                    <a:pt x="147" y="243"/>
                  </a:lnTo>
                  <a:lnTo>
                    <a:pt x="148" y="241"/>
                  </a:lnTo>
                  <a:lnTo>
                    <a:pt x="148" y="241"/>
                  </a:lnTo>
                  <a:lnTo>
                    <a:pt x="166" y="234"/>
                  </a:lnTo>
                  <a:lnTo>
                    <a:pt x="159" y="225"/>
                  </a:lnTo>
                  <a:lnTo>
                    <a:pt x="159" y="223"/>
                  </a:lnTo>
                  <a:lnTo>
                    <a:pt x="159" y="223"/>
                  </a:lnTo>
                  <a:lnTo>
                    <a:pt x="168" y="205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7" y="193"/>
                  </a:lnTo>
                  <a:lnTo>
                    <a:pt x="170" y="181"/>
                  </a:lnTo>
                  <a:lnTo>
                    <a:pt x="171" y="170"/>
                  </a:lnTo>
                  <a:lnTo>
                    <a:pt x="171" y="168"/>
                  </a:lnTo>
                  <a:lnTo>
                    <a:pt x="173" y="168"/>
                  </a:lnTo>
                  <a:lnTo>
                    <a:pt x="187" y="161"/>
                  </a:lnTo>
                  <a:lnTo>
                    <a:pt x="187" y="161"/>
                  </a:lnTo>
                  <a:lnTo>
                    <a:pt x="189" y="163"/>
                  </a:lnTo>
                  <a:lnTo>
                    <a:pt x="198" y="179"/>
                  </a:lnTo>
                  <a:lnTo>
                    <a:pt x="210" y="168"/>
                  </a:lnTo>
                  <a:lnTo>
                    <a:pt x="212" y="147"/>
                  </a:lnTo>
                  <a:lnTo>
                    <a:pt x="212" y="147"/>
                  </a:lnTo>
                  <a:lnTo>
                    <a:pt x="212" y="147"/>
                  </a:lnTo>
                  <a:lnTo>
                    <a:pt x="216" y="138"/>
                  </a:lnTo>
                  <a:lnTo>
                    <a:pt x="194" y="111"/>
                  </a:lnTo>
                  <a:lnTo>
                    <a:pt x="194" y="111"/>
                  </a:lnTo>
                  <a:lnTo>
                    <a:pt x="194" y="110"/>
                  </a:lnTo>
                  <a:lnTo>
                    <a:pt x="210" y="78"/>
                  </a:lnTo>
                  <a:lnTo>
                    <a:pt x="191" y="53"/>
                  </a:lnTo>
                  <a:lnTo>
                    <a:pt x="171" y="53"/>
                  </a:lnTo>
                  <a:lnTo>
                    <a:pt x="171" y="53"/>
                  </a:lnTo>
                  <a:lnTo>
                    <a:pt x="171" y="53"/>
                  </a:lnTo>
                  <a:lnTo>
                    <a:pt x="159" y="30"/>
                  </a:lnTo>
                  <a:lnTo>
                    <a:pt x="125" y="0"/>
                  </a:lnTo>
                  <a:lnTo>
                    <a:pt x="120" y="44"/>
                  </a:lnTo>
                  <a:lnTo>
                    <a:pt x="102" y="35"/>
                  </a:lnTo>
                  <a:lnTo>
                    <a:pt x="67" y="37"/>
                  </a:lnTo>
                  <a:lnTo>
                    <a:pt x="55" y="53"/>
                  </a:lnTo>
                  <a:lnTo>
                    <a:pt x="28" y="9"/>
                  </a:lnTo>
                  <a:lnTo>
                    <a:pt x="9" y="28"/>
                  </a:lnTo>
                  <a:lnTo>
                    <a:pt x="9" y="28"/>
                  </a:lnTo>
                  <a:close/>
                  <a:moveTo>
                    <a:pt x="42" y="232"/>
                  </a:moveTo>
                  <a:lnTo>
                    <a:pt x="42" y="209"/>
                  </a:lnTo>
                  <a:lnTo>
                    <a:pt x="42" y="209"/>
                  </a:lnTo>
                  <a:lnTo>
                    <a:pt x="42" y="209"/>
                  </a:lnTo>
                  <a:lnTo>
                    <a:pt x="42" y="207"/>
                  </a:lnTo>
                  <a:lnTo>
                    <a:pt x="42" y="205"/>
                  </a:lnTo>
                  <a:lnTo>
                    <a:pt x="44" y="205"/>
                  </a:lnTo>
                  <a:lnTo>
                    <a:pt x="67" y="204"/>
                  </a:lnTo>
                  <a:lnTo>
                    <a:pt x="67" y="189"/>
                  </a:lnTo>
                  <a:lnTo>
                    <a:pt x="67" y="189"/>
                  </a:lnTo>
                  <a:lnTo>
                    <a:pt x="67" y="189"/>
                  </a:lnTo>
                  <a:lnTo>
                    <a:pt x="67" y="188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94" y="168"/>
                  </a:lnTo>
                  <a:lnTo>
                    <a:pt x="78" y="159"/>
                  </a:lnTo>
                  <a:lnTo>
                    <a:pt x="78" y="159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56" y="133"/>
                  </a:lnTo>
                  <a:lnTo>
                    <a:pt x="56" y="133"/>
                  </a:lnTo>
                  <a:lnTo>
                    <a:pt x="56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1"/>
                  </a:lnTo>
                  <a:lnTo>
                    <a:pt x="58" y="111"/>
                  </a:lnTo>
                  <a:lnTo>
                    <a:pt x="58" y="111"/>
                  </a:lnTo>
                  <a:lnTo>
                    <a:pt x="58" y="110"/>
                  </a:lnTo>
                  <a:lnTo>
                    <a:pt x="58" y="108"/>
                  </a:lnTo>
                  <a:lnTo>
                    <a:pt x="62" y="108"/>
                  </a:lnTo>
                  <a:lnTo>
                    <a:pt x="64" y="108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97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18" y="140"/>
                  </a:lnTo>
                  <a:lnTo>
                    <a:pt x="120" y="140"/>
                  </a:lnTo>
                  <a:lnTo>
                    <a:pt x="120" y="142"/>
                  </a:lnTo>
                  <a:lnTo>
                    <a:pt x="120" y="143"/>
                  </a:lnTo>
                  <a:lnTo>
                    <a:pt x="122" y="163"/>
                  </a:lnTo>
                  <a:lnTo>
                    <a:pt x="136" y="175"/>
                  </a:lnTo>
                  <a:lnTo>
                    <a:pt x="136" y="175"/>
                  </a:lnTo>
                  <a:lnTo>
                    <a:pt x="138" y="175"/>
                  </a:lnTo>
                  <a:lnTo>
                    <a:pt x="138" y="177"/>
                  </a:lnTo>
                  <a:lnTo>
                    <a:pt x="138" y="177"/>
                  </a:lnTo>
                  <a:lnTo>
                    <a:pt x="136" y="205"/>
                  </a:lnTo>
                  <a:lnTo>
                    <a:pt x="136" y="207"/>
                  </a:lnTo>
                  <a:lnTo>
                    <a:pt x="136" y="207"/>
                  </a:lnTo>
                  <a:lnTo>
                    <a:pt x="136" y="207"/>
                  </a:lnTo>
                  <a:lnTo>
                    <a:pt x="134" y="207"/>
                  </a:lnTo>
                  <a:lnTo>
                    <a:pt x="115" y="235"/>
                  </a:lnTo>
                  <a:lnTo>
                    <a:pt x="111" y="237"/>
                  </a:lnTo>
                  <a:lnTo>
                    <a:pt x="110" y="241"/>
                  </a:lnTo>
                  <a:lnTo>
                    <a:pt x="110" y="237"/>
                  </a:lnTo>
                  <a:lnTo>
                    <a:pt x="108" y="234"/>
                  </a:lnTo>
                  <a:lnTo>
                    <a:pt x="106" y="209"/>
                  </a:lnTo>
                  <a:lnTo>
                    <a:pt x="74" y="244"/>
                  </a:lnTo>
                  <a:lnTo>
                    <a:pt x="72" y="246"/>
                  </a:lnTo>
                  <a:lnTo>
                    <a:pt x="72" y="248"/>
                  </a:lnTo>
                  <a:lnTo>
                    <a:pt x="71" y="246"/>
                  </a:lnTo>
                  <a:lnTo>
                    <a:pt x="69" y="246"/>
                  </a:lnTo>
                  <a:lnTo>
                    <a:pt x="44" y="234"/>
                  </a:lnTo>
                  <a:lnTo>
                    <a:pt x="44" y="234"/>
                  </a:lnTo>
                  <a:lnTo>
                    <a:pt x="42" y="234"/>
                  </a:lnTo>
                  <a:lnTo>
                    <a:pt x="42" y="232"/>
                  </a:lnTo>
                  <a:lnTo>
                    <a:pt x="42" y="232"/>
                  </a:lnTo>
                  <a:lnTo>
                    <a:pt x="42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7" name="Freeform 119">
              <a:extLst>
                <a:ext uri="{FF2B5EF4-FFF2-40B4-BE49-F238E27FC236}">
                  <a16:creationId xmlns:a16="http://schemas.microsoft.com/office/drawing/2014/main" xmlns="" id="{53E0D92A-7877-4677-9316-073B67F2C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8513" y="4198938"/>
              <a:ext cx="288925" cy="427038"/>
            </a:xfrm>
            <a:custGeom>
              <a:avLst/>
              <a:gdLst>
                <a:gd name="T0" fmla="*/ 57 w 182"/>
                <a:gd name="T1" fmla="*/ 17 h 269"/>
                <a:gd name="T2" fmla="*/ 53 w 182"/>
                <a:gd name="T3" fmla="*/ 17 h 269"/>
                <a:gd name="T4" fmla="*/ 32 w 182"/>
                <a:gd name="T5" fmla="*/ 7 h 269"/>
                <a:gd name="T6" fmla="*/ 30 w 182"/>
                <a:gd name="T7" fmla="*/ 17 h 269"/>
                <a:gd name="T8" fmla="*/ 20 w 182"/>
                <a:gd name="T9" fmla="*/ 30 h 269"/>
                <a:gd name="T10" fmla="*/ 30 w 182"/>
                <a:gd name="T11" fmla="*/ 39 h 269"/>
                <a:gd name="T12" fmla="*/ 20 w 182"/>
                <a:gd name="T13" fmla="*/ 58 h 269"/>
                <a:gd name="T14" fmla="*/ 28 w 182"/>
                <a:gd name="T15" fmla="*/ 70 h 269"/>
                <a:gd name="T16" fmla="*/ 7 w 182"/>
                <a:gd name="T17" fmla="*/ 79 h 269"/>
                <a:gd name="T18" fmla="*/ 21 w 182"/>
                <a:gd name="T19" fmla="*/ 136 h 269"/>
                <a:gd name="T20" fmla="*/ 21 w 182"/>
                <a:gd name="T21" fmla="*/ 138 h 269"/>
                <a:gd name="T22" fmla="*/ 7 w 182"/>
                <a:gd name="T23" fmla="*/ 177 h 269"/>
                <a:gd name="T24" fmla="*/ 65 w 182"/>
                <a:gd name="T25" fmla="*/ 210 h 269"/>
                <a:gd name="T26" fmla="*/ 67 w 182"/>
                <a:gd name="T27" fmla="*/ 210 h 269"/>
                <a:gd name="T28" fmla="*/ 73 w 182"/>
                <a:gd name="T29" fmla="*/ 232 h 269"/>
                <a:gd name="T30" fmla="*/ 67 w 182"/>
                <a:gd name="T31" fmla="*/ 244 h 269"/>
                <a:gd name="T32" fmla="*/ 106 w 182"/>
                <a:gd name="T33" fmla="*/ 260 h 269"/>
                <a:gd name="T34" fmla="*/ 108 w 182"/>
                <a:gd name="T35" fmla="*/ 260 h 269"/>
                <a:gd name="T36" fmla="*/ 127 w 182"/>
                <a:gd name="T37" fmla="*/ 262 h 269"/>
                <a:gd name="T38" fmla="*/ 120 w 182"/>
                <a:gd name="T39" fmla="*/ 248 h 269"/>
                <a:gd name="T40" fmla="*/ 140 w 182"/>
                <a:gd name="T41" fmla="*/ 233 h 269"/>
                <a:gd name="T42" fmla="*/ 141 w 182"/>
                <a:gd name="T43" fmla="*/ 233 h 269"/>
                <a:gd name="T44" fmla="*/ 180 w 182"/>
                <a:gd name="T45" fmla="*/ 226 h 269"/>
                <a:gd name="T46" fmla="*/ 177 w 182"/>
                <a:gd name="T47" fmla="*/ 171 h 269"/>
                <a:gd name="T48" fmla="*/ 157 w 182"/>
                <a:gd name="T49" fmla="*/ 138 h 269"/>
                <a:gd name="T50" fmla="*/ 163 w 182"/>
                <a:gd name="T51" fmla="*/ 106 h 269"/>
                <a:gd name="T52" fmla="*/ 145 w 182"/>
                <a:gd name="T53" fmla="*/ 76 h 269"/>
                <a:gd name="T54" fmla="*/ 136 w 182"/>
                <a:gd name="T55" fmla="*/ 56 h 269"/>
                <a:gd name="T56" fmla="*/ 118 w 182"/>
                <a:gd name="T57" fmla="*/ 51 h 269"/>
                <a:gd name="T58" fmla="*/ 110 w 182"/>
                <a:gd name="T59" fmla="*/ 39 h 269"/>
                <a:gd name="T60" fmla="*/ 96 w 182"/>
                <a:gd name="T61" fmla="*/ 40 h 269"/>
                <a:gd name="T62" fmla="*/ 69 w 182"/>
                <a:gd name="T63" fmla="*/ 7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2" h="269">
                  <a:moveTo>
                    <a:pt x="69" y="7"/>
                  </a:moveTo>
                  <a:lnTo>
                    <a:pt x="57" y="17"/>
                  </a:lnTo>
                  <a:lnTo>
                    <a:pt x="55" y="19"/>
                  </a:lnTo>
                  <a:lnTo>
                    <a:pt x="53" y="17"/>
                  </a:lnTo>
                  <a:lnTo>
                    <a:pt x="44" y="0"/>
                  </a:lnTo>
                  <a:lnTo>
                    <a:pt x="32" y="7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0" y="30"/>
                  </a:lnTo>
                  <a:lnTo>
                    <a:pt x="28" y="39"/>
                  </a:lnTo>
                  <a:lnTo>
                    <a:pt x="30" y="39"/>
                  </a:lnTo>
                  <a:lnTo>
                    <a:pt x="30" y="40"/>
                  </a:lnTo>
                  <a:lnTo>
                    <a:pt x="20" y="58"/>
                  </a:lnTo>
                  <a:lnTo>
                    <a:pt x="27" y="69"/>
                  </a:lnTo>
                  <a:lnTo>
                    <a:pt x="28" y="70"/>
                  </a:lnTo>
                  <a:lnTo>
                    <a:pt x="27" y="72"/>
                  </a:lnTo>
                  <a:lnTo>
                    <a:pt x="7" y="79"/>
                  </a:lnTo>
                  <a:lnTo>
                    <a:pt x="0" y="95"/>
                  </a:lnTo>
                  <a:lnTo>
                    <a:pt x="21" y="136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7" y="148"/>
                  </a:lnTo>
                  <a:lnTo>
                    <a:pt x="7" y="177"/>
                  </a:lnTo>
                  <a:lnTo>
                    <a:pt x="44" y="210"/>
                  </a:lnTo>
                  <a:lnTo>
                    <a:pt x="65" y="210"/>
                  </a:lnTo>
                  <a:lnTo>
                    <a:pt x="65" y="210"/>
                  </a:lnTo>
                  <a:lnTo>
                    <a:pt x="67" y="210"/>
                  </a:lnTo>
                  <a:lnTo>
                    <a:pt x="73" y="232"/>
                  </a:lnTo>
                  <a:lnTo>
                    <a:pt x="73" y="232"/>
                  </a:lnTo>
                  <a:lnTo>
                    <a:pt x="73" y="233"/>
                  </a:lnTo>
                  <a:lnTo>
                    <a:pt x="67" y="244"/>
                  </a:lnTo>
                  <a:lnTo>
                    <a:pt x="85" y="258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8" y="260"/>
                  </a:lnTo>
                  <a:lnTo>
                    <a:pt x="113" y="269"/>
                  </a:lnTo>
                  <a:lnTo>
                    <a:pt x="127" y="262"/>
                  </a:lnTo>
                  <a:lnTo>
                    <a:pt x="120" y="249"/>
                  </a:lnTo>
                  <a:lnTo>
                    <a:pt x="120" y="248"/>
                  </a:lnTo>
                  <a:lnTo>
                    <a:pt x="122" y="248"/>
                  </a:lnTo>
                  <a:lnTo>
                    <a:pt x="140" y="233"/>
                  </a:lnTo>
                  <a:lnTo>
                    <a:pt x="140" y="233"/>
                  </a:lnTo>
                  <a:lnTo>
                    <a:pt x="141" y="233"/>
                  </a:lnTo>
                  <a:lnTo>
                    <a:pt x="172" y="233"/>
                  </a:lnTo>
                  <a:lnTo>
                    <a:pt x="180" y="226"/>
                  </a:lnTo>
                  <a:lnTo>
                    <a:pt x="182" y="198"/>
                  </a:lnTo>
                  <a:lnTo>
                    <a:pt x="177" y="171"/>
                  </a:lnTo>
                  <a:lnTo>
                    <a:pt x="157" y="138"/>
                  </a:lnTo>
                  <a:lnTo>
                    <a:pt x="157" y="138"/>
                  </a:lnTo>
                  <a:lnTo>
                    <a:pt x="157" y="136"/>
                  </a:lnTo>
                  <a:lnTo>
                    <a:pt x="163" y="106"/>
                  </a:lnTo>
                  <a:lnTo>
                    <a:pt x="145" y="76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36" y="56"/>
                  </a:lnTo>
                  <a:lnTo>
                    <a:pt x="120" y="51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0" y="39"/>
                  </a:lnTo>
                  <a:lnTo>
                    <a:pt x="97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69" y="7"/>
                  </a:lnTo>
                  <a:lnTo>
                    <a:pt x="69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8" name="Freeform 120">
              <a:extLst>
                <a:ext uri="{FF2B5EF4-FFF2-40B4-BE49-F238E27FC236}">
                  <a16:creationId xmlns:a16="http://schemas.microsoft.com/office/drawing/2014/main" xmlns="" id="{C496F6B6-68B8-4D7D-84D3-D0798671C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525" y="4113213"/>
              <a:ext cx="139700" cy="209550"/>
            </a:xfrm>
            <a:custGeom>
              <a:avLst/>
              <a:gdLst>
                <a:gd name="T0" fmla="*/ 0 w 88"/>
                <a:gd name="T1" fmla="*/ 98 h 132"/>
                <a:gd name="T2" fmla="*/ 0 w 88"/>
                <a:gd name="T3" fmla="*/ 121 h 132"/>
                <a:gd name="T4" fmla="*/ 25 w 88"/>
                <a:gd name="T5" fmla="*/ 132 h 132"/>
                <a:gd name="T6" fmla="*/ 60 w 88"/>
                <a:gd name="T7" fmla="*/ 94 h 132"/>
                <a:gd name="T8" fmla="*/ 62 w 88"/>
                <a:gd name="T9" fmla="*/ 91 h 132"/>
                <a:gd name="T10" fmla="*/ 62 w 88"/>
                <a:gd name="T11" fmla="*/ 94 h 132"/>
                <a:gd name="T12" fmla="*/ 65 w 88"/>
                <a:gd name="T13" fmla="*/ 121 h 132"/>
                <a:gd name="T14" fmla="*/ 86 w 88"/>
                <a:gd name="T15" fmla="*/ 94 h 132"/>
                <a:gd name="T16" fmla="*/ 88 w 88"/>
                <a:gd name="T17" fmla="*/ 66 h 132"/>
                <a:gd name="T18" fmla="*/ 72 w 88"/>
                <a:gd name="T19" fmla="*/ 54 h 132"/>
                <a:gd name="T20" fmla="*/ 72 w 88"/>
                <a:gd name="T21" fmla="*/ 54 h 132"/>
                <a:gd name="T22" fmla="*/ 72 w 88"/>
                <a:gd name="T23" fmla="*/ 54 h 132"/>
                <a:gd name="T24" fmla="*/ 71 w 88"/>
                <a:gd name="T25" fmla="*/ 32 h 132"/>
                <a:gd name="T26" fmla="*/ 71 w 88"/>
                <a:gd name="T27" fmla="*/ 32 h 132"/>
                <a:gd name="T28" fmla="*/ 49 w 88"/>
                <a:gd name="T29" fmla="*/ 32 h 132"/>
                <a:gd name="T30" fmla="*/ 49 w 88"/>
                <a:gd name="T31" fmla="*/ 32 h 132"/>
                <a:gd name="T32" fmla="*/ 49 w 88"/>
                <a:gd name="T33" fmla="*/ 31 h 132"/>
                <a:gd name="T34" fmla="*/ 33 w 88"/>
                <a:gd name="T35" fmla="*/ 8 h 132"/>
                <a:gd name="T36" fmla="*/ 16 w 88"/>
                <a:gd name="T37" fmla="*/ 0 h 132"/>
                <a:gd name="T38" fmla="*/ 16 w 88"/>
                <a:gd name="T39" fmla="*/ 0 h 132"/>
                <a:gd name="T40" fmla="*/ 14 w 88"/>
                <a:gd name="T41" fmla="*/ 20 h 132"/>
                <a:gd name="T42" fmla="*/ 14 w 88"/>
                <a:gd name="T43" fmla="*/ 20 h 132"/>
                <a:gd name="T44" fmla="*/ 14 w 88"/>
                <a:gd name="T45" fmla="*/ 20 h 132"/>
                <a:gd name="T46" fmla="*/ 33 w 88"/>
                <a:gd name="T47" fmla="*/ 45 h 132"/>
                <a:gd name="T48" fmla="*/ 33 w 88"/>
                <a:gd name="T49" fmla="*/ 45 h 132"/>
                <a:gd name="T50" fmla="*/ 33 w 88"/>
                <a:gd name="T51" fmla="*/ 45 h 132"/>
                <a:gd name="T52" fmla="*/ 53 w 88"/>
                <a:gd name="T53" fmla="*/ 55 h 132"/>
                <a:gd name="T54" fmla="*/ 55 w 88"/>
                <a:gd name="T55" fmla="*/ 57 h 132"/>
                <a:gd name="T56" fmla="*/ 53 w 88"/>
                <a:gd name="T57" fmla="*/ 59 h 132"/>
                <a:gd name="T58" fmla="*/ 25 w 88"/>
                <a:gd name="T59" fmla="*/ 78 h 132"/>
                <a:gd name="T60" fmla="*/ 25 w 88"/>
                <a:gd name="T61" fmla="*/ 78 h 132"/>
                <a:gd name="T62" fmla="*/ 25 w 88"/>
                <a:gd name="T63" fmla="*/ 94 h 132"/>
                <a:gd name="T64" fmla="*/ 25 w 88"/>
                <a:gd name="T65" fmla="*/ 96 h 132"/>
                <a:gd name="T66" fmla="*/ 23 w 88"/>
                <a:gd name="T67" fmla="*/ 96 h 132"/>
                <a:gd name="T68" fmla="*/ 0 w 88"/>
                <a:gd name="T69" fmla="*/ 98 h 132"/>
                <a:gd name="T70" fmla="*/ 0 w 88"/>
                <a:gd name="T71" fmla="*/ 9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132">
                  <a:moveTo>
                    <a:pt x="0" y="98"/>
                  </a:moveTo>
                  <a:lnTo>
                    <a:pt x="0" y="121"/>
                  </a:lnTo>
                  <a:lnTo>
                    <a:pt x="25" y="132"/>
                  </a:lnTo>
                  <a:lnTo>
                    <a:pt x="60" y="94"/>
                  </a:lnTo>
                  <a:lnTo>
                    <a:pt x="62" y="91"/>
                  </a:lnTo>
                  <a:lnTo>
                    <a:pt x="62" y="94"/>
                  </a:lnTo>
                  <a:lnTo>
                    <a:pt x="65" y="121"/>
                  </a:lnTo>
                  <a:lnTo>
                    <a:pt x="86" y="94"/>
                  </a:lnTo>
                  <a:lnTo>
                    <a:pt x="88" y="66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1" y="32"/>
                  </a:lnTo>
                  <a:lnTo>
                    <a:pt x="71" y="32"/>
                  </a:lnTo>
                  <a:lnTo>
                    <a:pt x="49" y="32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33" y="8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53" y="55"/>
                  </a:lnTo>
                  <a:lnTo>
                    <a:pt x="55" y="57"/>
                  </a:lnTo>
                  <a:lnTo>
                    <a:pt x="53" y="59"/>
                  </a:lnTo>
                  <a:lnTo>
                    <a:pt x="25" y="78"/>
                  </a:lnTo>
                  <a:lnTo>
                    <a:pt x="25" y="78"/>
                  </a:lnTo>
                  <a:lnTo>
                    <a:pt x="25" y="94"/>
                  </a:lnTo>
                  <a:lnTo>
                    <a:pt x="25" y="96"/>
                  </a:lnTo>
                  <a:lnTo>
                    <a:pt x="23" y="96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9" name="Freeform 121">
              <a:extLst>
                <a:ext uri="{FF2B5EF4-FFF2-40B4-BE49-F238E27FC236}">
                  <a16:creationId xmlns:a16="http://schemas.microsoft.com/office/drawing/2014/main" xmlns="" id="{9375054A-2291-4B1A-9AB1-AC37A8E49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5" y="4600576"/>
              <a:ext cx="1243013" cy="955675"/>
            </a:xfrm>
            <a:custGeom>
              <a:avLst/>
              <a:gdLst>
                <a:gd name="T0" fmla="*/ 163 w 783"/>
                <a:gd name="T1" fmla="*/ 517 h 602"/>
                <a:gd name="T2" fmla="*/ 267 w 783"/>
                <a:gd name="T3" fmla="*/ 601 h 602"/>
                <a:gd name="T4" fmla="*/ 403 w 783"/>
                <a:gd name="T5" fmla="*/ 579 h 602"/>
                <a:gd name="T6" fmla="*/ 446 w 783"/>
                <a:gd name="T7" fmla="*/ 570 h 602"/>
                <a:gd name="T8" fmla="*/ 470 w 783"/>
                <a:gd name="T9" fmla="*/ 556 h 602"/>
                <a:gd name="T10" fmla="*/ 446 w 783"/>
                <a:gd name="T11" fmla="*/ 526 h 602"/>
                <a:gd name="T12" fmla="*/ 460 w 783"/>
                <a:gd name="T13" fmla="*/ 477 h 602"/>
                <a:gd name="T14" fmla="*/ 537 w 783"/>
                <a:gd name="T15" fmla="*/ 454 h 602"/>
                <a:gd name="T16" fmla="*/ 564 w 783"/>
                <a:gd name="T17" fmla="*/ 455 h 602"/>
                <a:gd name="T18" fmla="*/ 613 w 783"/>
                <a:gd name="T19" fmla="*/ 392 h 602"/>
                <a:gd name="T20" fmla="*/ 654 w 783"/>
                <a:gd name="T21" fmla="*/ 374 h 602"/>
                <a:gd name="T22" fmla="*/ 700 w 783"/>
                <a:gd name="T23" fmla="*/ 338 h 602"/>
                <a:gd name="T24" fmla="*/ 681 w 783"/>
                <a:gd name="T25" fmla="*/ 298 h 602"/>
                <a:gd name="T26" fmla="*/ 681 w 783"/>
                <a:gd name="T27" fmla="*/ 271 h 602"/>
                <a:gd name="T28" fmla="*/ 743 w 783"/>
                <a:gd name="T29" fmla="*/ 198 h 602"/>
                <a:gd name="T30" fmla="*/ 783 w 783"/>
                <a:gd name="T31" fmla="*/ 184 h 602"/>
                <a:gd name="T32" fmla="*/ 728 w 783"/>
                <a:gd name="T33" fmla="*/ 126 h 602"/>
                <a:gd name="T34" fmla="*/ 705 w 783"/>
                <a:gd name="T35" fmla="*/ 55 h 602"/>
                <a:gd name="T36" fmla="*/ 691 w 783"/>
                <a:gd name="T37" fmla="*/ 39 h 602"/>
                <a:gd name="T38" fmla="*/ 686 w 783"/>
                <a:gd name="T39" fmla="*/ 19 h 602"/>
                <a:gd name="T40" fmla="*/ 670 w 783"/>
                <a:gd name="T41" fmla="*/ 18 h 602"/>
                <a:gd name="T42" fmla="*/ 661 w 783"/>
                <a:gd name="T43" fmla="*/ 50 h 602"/>
                <a:gd name="T44" fmla="*/ 583 w 783"/>
                <a:gd name="T45" fmla="*/ 69 h 602"/>
                <a:gd name="T46" fmla="*/ 552 w 783"/>
                <a:gd name="T47" fmla="*/ 51 h 602"/>
                <a:gd name="T48" fmla="*/ 527 w 783"/>
                <a:gd name="T49" fmla="*/ 64 h 602"/>
                <a:gd name="T50" fmla="*/ 490 w 783"/>
                <a:gd name="T51" fmla="*/ 78 h 602"/>
                <a:gd name="T52" fmla="*/ 469 w 783"/>
                <a:gd name="T53" fmla="*/ 71 h 602"/>
                <a:gd name="T54" fmla="*/ 463 w 783"/>
                <a:gd name="T55" fmla="*/ 94 h 602"/>
                <a:gd name="T56" fmla="*/ 453 w 783"/>
                <a:gd name="T57" fmla="*/ 135 h 602"/>
                <a:gd name="T58" fmla="*/ 433 w 783"/>
                <a:gd name="T59" fmla="*/ 159 h 602"/>
                <a:gd name="T60" fmla="*/ 444 w 783"/>
                <a:gd name="T61" fmla="*/ 218 h 602"/>
                <a:gd name="T62" fmla="*/ 453 w 783"/>
                <a:gd name="T63" fmla="*/ 170 h 602"/>
                <a:gd name="T64" fmla="*/ 465 w 783"/>
                <a:gd name="T65" fmla="*/ 147 h 602"/>
                <a:gd name="T66" fmla="*/ 483 w 783"/>
                <a:gd name="T67" fmla="*/ 151 h 602"/>
                <a:gd name="T68" fmla="*/ 486 w 783"/>
                <a:gd name="T69" fmla="*/ 170 h 602"/>
                <a:gd name="T70" fmla="*/ 488 w 783"/>
                <a:gd name="T71" fmla="*/ 275 h 602"/>
                <a:gd name="T72" fmla="*/ 479 w 783"/>
                <a:gd name="T73" fmla="*/ 298 h 602"/>
                <a:gd name="T74" fmla="*/ 467 w 783"/>
                <a:gd name="T75" fmla="*/ 310 h 602"/>
                <a:gd name="T76" fmla="*/ 467 w 783"/>
                <a:gd name="T77" fmla="*/ 333 h 602"/>
                <a:gd name="T78" fmla="*/ 460 w 783"/>
                <a:gd name="T79" fmla="*/ 349 h 602"/>
                <a:gd name="T80" fmla="*/ 446 w 783"/>
                <a:gd name="T81" fmla="*/ 368 h 602"/>
                <a:gd name="T82" fmla="*/ 426 w 783"/>
                <a:gd name="T83" fmla="*/ 399 h 602"/>
                <a:gd name="T84" fmla="*/ 400 w 783"/>
                <a:gd name="T85" fmla="*/ 407 h 602"/>
                <a:gd name="T86" fmla="*/ 380 w 783"/>
                <a:gd name="T87" fmla="*/ 432 h 602"/>
                <a:gd name="T88" fmla="*/ 354 w 783"/>
                <a:gd name="T89" fmla="*/ 462 h 602"/>
                <a:gd name="T90" fmla="*/ 338 w 783"/>
                <a:gd name="T91" fmla="*/ 480 h 602"/>
                <a:gd name="T92" fmla="*/ 283 w 783"/>
                <a:gd name="T93" fmla="*/ 523 h 602"/>
                <a:gd name="T94" fmla="*/ 251 w 783"/>
                <a:gd name="T95" fmla="*/ 535 h 602"/>
                <a:gd name="T96" fmla="*/ 244 w 783"/>
                <a:gd name="T97" fmla="*/ 516 h 602"/>
                <a:gd name="T98" fmla="*/ 211 w 783"/>
                <a:gd name="T99" fmla="*/ 507 h 602"/>
                <a:gd name="T100" fmla="*/ 154 w 783"/>
                <a:gd name="T101" fmla="*/ 454 h 602"/>
                <a:gd name="T102" fmla="*/ 90 w 783"/>
                <a:gd name="T103" fmla="*/ 404 h 602"/>
                <a:gd name="T104" fmla="*/ 71 w 783"/>
                <a:gd name="T105" fmla="*/ 376 h 602"/>
                <a:gd name="T106" fmla="*/ 37 w 783"/>
                <a:gd name="T107" fmla="*/ 399 h 602"/>
                <a:gd name="T108" fmla="*/ 21 w 783"/>
                <a:gd name="T109" fmla="*/ 404 h 602"/>
                <a:gd name="T110" fmla="*/ 14 w 783"/>
                <a:gd name="T111" fmla="*/ 429 h 602"/>
                <a:gd name="T112" fmla="*/ 0 w 783"/>
                <a:gd name="T113" fmla="*/ 445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602">
                  <a:moveTo>
                    <a:pt x="13" y="468"/>
                  </a:moveTo>
                  <a:lnTo>
                    <a:pt x="90" y="500"/>
                  </a:lnTo>
                  <a:lnTo>
                    <a:pt x="163" y="517"/>
                  </a:lnTo>
                  <a:lnTo>
                    <a:pt x="177" y="574"/>
                  </a:lnTo>
                  <a:lnTo>
                    <a:pt x="230" y="602"/>
                  </a:lnTo>
                  <a:lnTo>
                    <a:pt x="267" y="601"/>
                  </a:lnTo>
                  <a:lnTo>
                    <a:pt x="320" y="569"/>
                  </a:lnTo>
                  <a:lnTo>
                    <a:pt x="361" y="583"/>
                  </a:lnTo>
                  <a:lnTo>
                    <a:pt x="403" y="579"/>
                  </a:lnTo>
                  <a:lnTo>
                    <a:pt x="414" y="599"/>
                  </a:lnTo>
                  <a:lnTo>
                    <a:pt x="439" y="601"/>
                  </a:lnTo>
                  <a:lnTo>
                    <a:pt x="446" y="570"/>
                  </a:lnTo>
                  <a:lnTo>
                    <a:pt x="446" y="569"/>
                  </a:lnTo>
                  <a:lnTo>
                    <a:pt x="447" y="569"/>
                  </a:lnTo>
                  <a:lnTo>
                    <a:pt x="470" y="556"/>
                  </a:lnTo>
                  <a:lnTo>
                    <a:pt x="446" y="530"/>
                  </a:lnTo>
                  <a:lnTo>
                    <a:pt x="444" y="528"/>
                  </a:lnTo>
                  <a:lnTo>
                    <a:pt x="446" y="526"/>
                  </a:lnTo>
                  <a:lnTo>
                    <a:pt x="470" y="507"/>
                  </a:lnTo>
                  <a:lnTo>
                    <a:pt x="460" y="478"/>
                  </a:lnTo>
                  <a:lnTo>
                    <a:pt x="460" y="477"/>
                  </a:lnTo>
                  <a:lnTo>
                    <a:pt x="462" y="477"/>
                  </a:lnTo>
                  <a:lnTo>
                    <a:pt x="509" y="477"/>
                  </a:lnTo>
                  <a:lnTo>
                    <a:pt x="537" y="454"/>
                  </a:lnTo>
                  <a:lnTo>
                    <a:pt x="537" y="452"/>
                  </a:lnTo>
                  <a:lnTo>
                    <a:pt x="539" y="452"/>
                  </a:lnTo>
                  <a:lnTo>
                    <a:pt x="564" y="455"/>
                  </a:lnTo>
                  <a:lnTo>
                    <a:pt x="612" y="393"/>
                  </a:lnTo>
                  <a:lnTo>
                    <a:pt x="612" y="392"/>
                  </a:lnTo>
                  <a:lnTo>
                    <a:pt x="613" y="392"/>
                  </a:lnTo>
                  <a:lnTo>
                    <a:pt x="644" y="390"/>
                  </a:lnTo>
                  <a:lnTo>
                    <a:pt x="652" y="374"/>
                  </a:lnTo>
                  <a:lnTo>
                    <a:pt x="654" y="374"/>
                  </a:lnTo>
                  <a:lnTo>
                    <a:pt x="654" y="374"/>
                  </a:lnTo>
                  <a:lnTo>
                    <a:pt x="681" y="363"/>
                  </a:lnTo>
                  <a:lnTo>
                    <a:pt x="700" y="338"/>
                  </a:lnTo>
                  <a:lnTo>
                    <a:pt x="702" y="312"/>
                  </a:lnTo>
                  <a:lnTo>
                    <a:pt x="681" y="298"/>
                  </a:lnTo>
                  <a:lnTo>
                    <a:pt x="681" y="298"/>
                  </a:lnTo>
                  <a:lnTo>
                    <a:pt x="681" y="296"/>
                  </a:lnTo>
                  <a:lnTo>
                    <a:pt x="681" y="271"/>
                  </a:lnTo>
                  <a:lnTo>
                    <a:pt x="681" y="271"/>
                  </a:lnTo>
                  <a:lnTo>
                    <a:pt x="681" y="269"/>
                  </a:lnTo>
                  <a:lnTo>
                    <a:pt x="727" y="236"/>
                  </a:lnTo>
                  <a:lnTo>
                    <a:pt x="743" y="198"/>
                  </a:lnTo>
                  <a:lnTo>
                    <a:pt x="743" y="198"/>
                  </a:lnTo>
                  <a:lnTo>
                    <a:pt x="743" y="198"/>
                  </a:lnTo>
                  <a:lnTo>
                    <a:pt x="783" y="184"/>
                  </a:lnTo>
                  <a:lnTo>
                    <a:pt x="781" y="152"/>
                  </a:lnTo>
                  <a:lnTo>
                    <a:pt x="757" y="129"/>
                  </a:lnTo>
                  <a:lnTo>
                    <a:pt x="728" y="126"/>
                  </a:lnTo>
                  <a:lnTo>
                    <a:pt x="728" y="124"/>
                  </a:lnTo>
                  <a:lnTo>
                    <a:pt x="728" y="124"/>
                  </a:lnTo>
                  <a:lnTo>
                    <a:pt x="705" y="55"/>
                  </a:lnTo>
                  <a:lnTo>
                    <a:pt x="691" y="42"/>
                  </a:lnTo>
                  <a:lnTo>
                    <a:pt x="689" y="41"/>
                  </a:lnTo>
                  <a:lnTo>
                    <a:pt x="691" y="39"/>
                  </a:lnTo>
                  <a:lnTo>
                    <a:pt x="705" y="19"/>
                  </a:lnTo>
                  <a:lnTo>
                    <a:pt x="702" y="0"/>
                  </a:lnTo>
                  <a:lnTo>
                    <a:pt x="686" y="19"/>
                  </a:lnTo>
                  <a:lnTo>
                    <a:pt x="686" y="19"/>
                  </a:lnTo>
                  <a:lnTo>
                    <a:pt x="684" y="19"/>
                  </a:lnTo>
                  <a:lnTo>
                    <a:pt x="670" y="18"/>
                  </a:lnTo>
                  <a:lnTo>
                    <a:pt x="663" y="48"/>
                  </a:lnTo>
                  <a:lnTo>
                    <a:pt x="661" y="50"/>
                  </a:lnTo>
                  <a:lnTo>
                    <a:pt x="661" y="50"/>
                  </a:lnTo>
                  <a:lnTo>
                    <a:pt x="585" y="71"/>
                  </a:lnTo>
                  <a:lnTo>
                    <a:pt x="583" y="71"/>
                  </a:lnTo>
                  <a:lnTo>
                    <a:pt x="583" y="69"/>
                  </a:lnTo>
                  <a:lnTo>
                    <a:pt x="569" y="51"/>
                  </a:lnTo>
                  <a:lnTo>
                    <a:pt x="553" y="51"/>
                  </a:lnTo>
                  <a:lnTo>
                    <a:pt x="552" y="51"/>
                  </a:lnTo>
                  <a:lnTo>
                    <a:pt x="552" y="51"/>
                  </a:lnTo>
                  <a:lnTo>
                    <a:pt x="536" y="42"/>
                  </a:lnTo>
                  <a:lnTo>
                    <a:pt x="527" y="64"/>
                  </a:lnTo>
                  <a:lnTo>
                    <a:pt x="527" y="66"/>
                  </a:lnTo>
                  <a:lnTo>
                    <a:pt x="525" y="66"/>
                  </a:lnTo>
                  <a:lnTo>
                    <a:pt x="490" y="78"/>
                  </a:lnTo>
                  <a:lnTo>
                    <a:pt x="488" y="78"/>
                  </a:lnTo>
                  <a:lnTo>
                    <a:pt x="488" y="78"/>
                  </a:lnTo>
                  <a:lnTo>
                    <a:pt x="469" y="71"/>
                  </a:lnTo>
                  <a:lnTo>
                    <a:pt x="465" y="92"/>
                  </a:lnTo>
                  <a:lnTo>
                    <a:pt x="465" y="94"/>
                  </a:lnTo>
                  <a:lnTo>
                    <a:pt x="463" y="94"/>
                  </a:lnTo>
                  <a:lnTo>
                    <a:pt x="426" y="97"/>
                  </a:lnTo>
                  <a:lnTo>
                    <a:pt x="430" y="117"/>
                  </a:lnTo>
                  <a:lnTo>
                    <a:pt x="453" y="135"/>
                  </a:lnTo>
                  <a:lnTo>
                    <a:pt x="454" y="136"/>
                  </a:lnTo>
                  <a:lnTo>
                    <a:pt x="453" y="138"/>
                  </a:lnTo>
                  <a:lnTo>
                    <a:pt x="433" y="159"/>
                  </a:lnTo>
                  <a:lnTo>
                    <a:pt x="430" y="195"/>
                  </a:lnTo>
                  <a:lnTo>
                    <a:pt x="442" y="223"/>
                  </a:lnTo>
                  <a:lnTo>
                    <a:pt x="444" y="218"/>
                  </a:lnTo>
                  <a:lnTo>
                    <a:pt x="451" y="170"/>
                  </a:lnTo>
                  <a:lnTo>
                    <a:pt x="451" y="170"/>
                  </a:lnTo>
                  <a:lnTo>
                    <a:pt x="453" y="170"/>
                  </a:lnTo>
                  <a:lnTo>
                    <a:pt x="465" y="149"/>
                  </a:lnTo>
                  <a:lnTo>
                    <a:pt x="465" y="147"/>
                  </a:lnTo>
                  <a:lnTo>
                    <a:pt x="465" y="147"/>
                  </a:lnTo>
                  <a:lnTo>
                    <a:pt x="483" y="149"/>
                  </a:lnTo>
                  <a:lnTo>
                    <a:pt x="483" y="149"/>
                  </a:lnTo>
                  <a:lnTo>
                    <a:pt x="483" y="151"/>
                  </a:lnTo>
                  <a:lnTo>
                    <a:pt x="486" y="168"/>
                  </a:lnTo>
                  <a:lnTo>
                    <a:pt x="486" y="168"/>
                  </a:lnTo>
                  <a:lnTo>
                    <a:pt x="486" y="170"/>
                  </a:lnTo>
                  <a:lnTo>
                    <a:pt x="479" y="211"/>
                  </a:lnTo>
                  <a:lnTo>
                    <a:pt x="481" y="253"/>
                  </a:lnTo>
                  <a:lnTo>
                    <a:pt x="488" y="275"/>
                  </a:lnTo>
                  <a:lnTo>
                    <a:pt x="488" y="276"/>
                  </a:lnTo>
                  <a:lnTo>
                    <a:pt x="488" y="276"/>
                  </a:lnTo>
                  <a:lnTo>
                    <a:pt x="479" y="298"/>
                  </a:lnTo>
                  <a:lnTo>
                    <a:pt x="479" y="298"/>
                  </a:lnTo>
                  <a:lnTo>
                    <a:pt x="479" y="299"/>
                  </a:lnTo>
                  <a:lnTo>
                    <a:pt x="467" y="310"/>
                  </a:lnTo>
                  <a:lnTo>
                    <a:pt x="462" y="319"/>
                  </a:lnTo>
                  <a:lnTo>
                    <a:pt x="467" y="333"/>
                  </a:lnTo>
                  <a:lnTo>
                    <a:pt x="467" y="333"/>
                  </a:lnTo>
                  <a:lnTo>
                    <a:pt x="467" y="333"/>
                  </a:lnTo>
                  <a:lnTo>
                    <a:pt x="462" y="347"/>
                  </a:lnTo>
                  <a:lnTo>
                    <a:pt x="460" y="349"/>
                  </a:lnTo>
                  <a:lnTo>
                    <a:pt x="460" y="349"/>
                  </a:lnTo>
                  <a:lnTo>
                    <a:pt x="446" y="353"/>
                  </a:lnTo>
                  <a:lnTo>
                    <a:pt x="446" y="368"/>
                  </a:lnTo>
                  <a:lnTo>
                    <a:pt x="446" y="368"/>
                  </a:lnTo>
                  <a:lnTo>
                    <a:pt x="444" y="368"/>
                  </a:lnTo>
                  <a:lnTo>
                    <a:pt x="426" y="399"/>
                  </a:lnTo>
                  <a:lnTo>
                    <a:pt x="426" y="399"/>
                  </a:lnTo>
                  <a:lnTo>
                    <a:pt x="426" y="399"/>
                  </a:lnTo>
                  <a:lnTo>
                    <a:pt x="400" y="407"/>
                  </a:lnTo>
                  <a:lnTo>
                    <a:pt x="382" y="432"/>
                  </a:lnTo>
                  <a:lnTo>
                    <a:pt x="380" y="432"/>
                  </a:lnTo>
                  <a:lnTo>
                    <a:pt x="380" y="432"/>
                  </a:lnTo>
                  <a:lnTo>
                    <a:pt x="359" y="430"/>
                  </a:lnTo>
                  <a:lnTo>
                    <a:pt x="354" y="461"/>
                  </a:lnTo>
                  <a:lnTo>
                    <a:pt x="354" y="462"/>
                  </a:lnTo>
                  <a:lnTo>
                    <a:pt x="354" y="462"/>
                  </a:lnTo>
                  <a:lnTo>
                    <a:pt x="340" y="478"/>
                  </a:lnTo>
                  <a:lnTo>
                    <a:pt x="338" y="480"/>
                  </a:lnTo>
                  <a:lnTo>
                    <a:pt x="338" y="480"/>
                  </a:lnTo>
                  <a:lnTo>
                    <a:pt x="290" y="501"/>
                  </a:lnTo>
                  <a:lnTo>
                    <a:pt x="283" y="523"/>
                  </a:lnTo>
                  <a:lnTo>
                    <a:pt x="283" y="524"/>
                  </a:lnTo>
                  <a:lnTo>
                    <a:pt x="283" y="524"/>
                  </a:lnTo>
                  <a:lnTo>
                    <a:pt x="251" y="535"/>
                  </a:lnTo>
                  <a:lnTo>
                    <a:pt x="249" y="535"/>
                  </a:lnTo>
                  <a:lnTo>
                    <a:pt x="249" y="533"/>
                  </a:lnTo>
                  <a:lnTo>
                    <a:pt x="244" y="516"/>
                  </a:lnTo>
                  <a:lnTo>
                    <a:pt x="212" y="508"/>
                  </a:lnTo>
                  <a:lnTo>
                    <a:pt x="211" y="508"/>
                  </a:lnTo>
                  <a:lnTo>
                    <a:pt x="211" y="507"/>
                  </a:lnTo>
                  <a:lnTo>
                    <a:pt x="207" y="484"/>
                  </a:lnTo>
                  <a:lnTo>
                    <a:pt x="186" y="454"/>
                  </a:lnTo>
                  <a:lnTo>
                    <a:pt x="154" y="454"/>
                  </a:lnTo>
                  <a:lnTo>
                    <a:pt x="154" y="454"/>
                  </a:lnTo>
                  <a:lnTo>
                    <a:pt x="154" y="454"/>
                  </a:lnTo>
                  <a:lnTo>
                    <a:pt x="90" y="404"/>
                  </a:lnTo>
                  <a:lnTo>
                    <a:pt x="90" y="404"/>
                  </a:lnTo>
                  <a:lnTo>
                    <a:pt x="90" y="404"/>
                  </a:lnTo>
                  <a:lnTo>
                    <a:pt x="71" y="376"/>
                  </a:lnTo>
                  <a:lnTo>
                    <a:pt x="39" y="399"/>
                  </a:lnTo>
                  <a:lnTo>
                    <a:pt x="39" y="399"/>
                  </a:lnTo>
                  <a:lnTo>
                    <a:pt x="37" y="399"/>
                  </a:lnTo>
                  <a:lnTo>
                    <a:pt x="20" y="399"/>
                  </a:lnTo>
                  <a:lnTo>
                    <a:pt x="21" y="402"/>
                  </a:lnTo>
                  <a:lnTo>
                    <a:pt x="21" y="404"/>
                  </a:lnTo>
                  <a:lnTo>
                    <a:pt x="20" y="404"/>
                  </a:lnTo>
                  <a:lnTo>
                    <a:pt x="11" y="415"/>
                  </a:lnTo>
                  <a:lnTo>
                    <a:pt x="14" y="429"/>
                  </a:lnTo>
                  <a:lnTo>
                    <a:pt x="14" y="429"/>
                  </a:lnTo>
                  <a:lnTo>
                    <a:pt x="14" y="430"/>
                  </a:lnTo>
                  <a:lnTo>
                    <a:pt x="0" y="445"/>
                  </a:lnTo>
                  <a:lnTo>
                    <a:pt x="13" y="468"/>
                  </a:lnTo>
                  <a:lnTo>
                    <a:pt x="13" y="4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0" name="Freeform 122">
              <a:extLst>
                <a:ext uri="{FF2B5EF4-FFF2-40B4-BE49-F238E27FC236}">
                  <a16:creationId xmlns:a16="http://schemas.microsoft.com/office/drawing/2014/main" xmlns="" id="{54091594-AA86-4AE8-81A5-24979C5C1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4688" y="5148263"/>
              <a:ext cx="741363" cy="476250"/>
            </a:xfrm>
            <a:custGeom>
              <a:avLst/>
              <a:gdLst>
                <a:gd name="T0" fmla="*/ 133 w 467"/>
                <a:gd name="T1" fmla="*/ 213 h 300"/>
                <a:gd name="T2" fmla="*/ 184 w 467"/>
                <a:gd name="T3" fmla="*/ 220 h 300"/>
                <a:gd name="T4" fmla="*/ 251 w 467"/>
                <a:gd name="T5" fmla="*/ 263 h 300"/>
                <a:gd name="T6" fmla="*/ 343 w 467"/>
                <a:gd name="T7" fmla="*/ 282 h 300"/>
                <a:gd name="T8" fmla="*/ 384 w 467"/>
                <a:gd name="T9" fmla="*/ 300 h 300"/>
                <a:gd name="T10" fmla="*/ 424 w 467"/>
                <a:gd name="T11" fmla="*/ 275 h 300"/>
                <a:gd name="T12" fmla="*/ 416 w 467"/>
                <a:gd name="T13" fmla="*/ 213 h 300"/>
                <a:gd name="T14" fmla="*/ 433 w 467"/>
                <a:gd name="T15" fmla="*/ 165 h 300"/>
                <a:gd name="T16" fmla="*/ 453 w 467"/>
                <a:gd name="T17" fmla="*/ 146 h 300"/>
                <a:gd name="T18" fmla="*/ 446 w 467"/>
                <a:gd name="T19" fmla="*/ 100 h 300"/>
                <a:gd name="T20" fmla="*/ 446 w 467"/>
                <a:gd name="T21" fmla="*/ 98 h 300"/>
                <a:gd name="T22" fmla="*/ 456 w 467"/>
                <a:gd name="T23" fmla="*/ 70 h 300"/>
                <a:gd name="T24" fmla="*/ 456 w 467"/>
                <a:gd name="T25" fmla="*/ 68 h 300"/>
                <a:gd name="T26" fmla="*/ 463 w 467"/>
                <a:gd name="T27" fmla="*/ 48 h 300"/>
                <a:gd name="T28" fmla="*/ 435 w 467"/>
                <a:gd name="T29" fmla="*/ 50 h 300"/>
                <a:gd name="T30" fmla="*/ 366 w 467"/>
                <a:gd name="T31" fmla="*/ 0 h 300"/>
                <a:gd name="T32" fmla="*/ 361 w 467"/>
                <a:gd name="T33" fmla="*/ 22 h 300"/>
                <a:gd name="T34" fmla="*/ 276 w 467"/>
                <a:gd name="T35" fmla="*/ 29 h 300"/>
                <a:gd name="T36" fmla="*/ 269 w 467"/>
                <a:gd name="T37" fmla="*/ 52 h 300"/>
                <a:gd name="T38" fmla="*/ 253 w 467"/>
                <a:gd name="T39" fmla="*/ 57 h 300"/>
                <a:gd name="T40" fmla="*/ 255 w 467"/>
                <a:gd name="T41" fmla="*/ 73 h 300"/>
                <a:gd name="T42" fmla="*/ 230 w 467"/>
                <a:gd name="T43" fmla="*/ 89 h 300"/>
                <a:gd name="T44" fmla="*/ 230 w 467"/>
                <a:gd name="T45" fmla="*/ 105 h 300"/>
                <a:gd name="T46" fmla="*/ 212 w 467"/>
                <a:gd name="T47" fmla="*/ 109 h 300"/>
                <a:gd name="T48" fmla="*/ 184 w 467"/>
                <a:gd name="T49" fmla="*/ 133 h 300"/>
                <a:gd name="T50" fmla="*/ 119 w 467"/>
                <a:gd name="T51" fmla="*/ 124 h 300"/>
                <a:gd name="T52" fmla="*/ 117 w 467"/>
                <a:gd name="T53" fmla="*/ 124 h 300"/>
                <a:gd name="T54" fmla="*/ 59 w 467"/>
                <a:gd name="T55" fmla="*/ 94 h 300"/>
                <a:gd name="T56" fmla="*/ 46 w 467"/>
                <a:gd name="T57" fmla="*/ 126 h 300"/>
                <a:gd name="T58" fmla="*/ 0 w 467"/>
                <a:gd name="T59" fmla="*/ 130 h 300"/>
                <a:gd name="T60" fmla="*/ 30 w 467"/>
                <a:gd name="T61" fmla="*/ 211 h 300"/>
                <a:gd name="T62" fmla="*/ 30 w 467"/>
                <a:gd name="T63" fmla="*/ 213 h 300"/>
                <a:gd name="T64" fmla="*/ 14 w 467"/>
                <a:gd name="T65" fmla="*/ 25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7" h="300">
                  <a:moveTo>
                    <a:pt x="14" y="257"/>
                  </a:moveTo>
                  <a:lnTo>
                    <a:pt x="133" y="213"/>
                  </a:lnTo>
                  <a:lnTo>
                    <a:pt x="175" y="210"/>
                  </a:lnTo>
                  <a:lnTo>
                    <a:pt x="184" y="220"/>
                  </a:lnTo>
                  <a:lnTo>
                    <a:pt x="248" y="234"/>
                  </a:lnTo>
                  <a:lnTo>
                    <a:pt x="251" y="263"/>
                  </a:lnTo>
                  <a:lnTo>
                    <a:pt x="276" y="275"/>
                  </a:lnTo>
                  <a:lnTo>
                    <a:pt x="343" y="282"/>
                  </a:lnTo>
                  <a:lnTo>
                    <a:pt x="370" y="286"/>
                  </a:lnTo>
                  <a:lnTo>
                    <a:pt x="384" y="300"/>
                  </a:lnTo>
                  <a:lnTo>
                    <a:pt x="405" y="291"/>
                  </a:lnTo>
                  <a:lnTo>
                    <a:pt x="424" y="275"/>
                  </a:lnTo>
                  <a:lnTo>
                    <a:pt x="439" y="241"/>
                  </a:lnTo>
                  <a:lnTo>
                    <a:pt x="416" y="213"/>
                  </a:lnTo>
                  <a:lnTo>
                    <a:pt x="417" y="171"/>
                  </a:lnTo>
                  <a:lnTo>
                    <a:pt x="433" y="165"/>
                  </a:lnTo>
                  <a:lnTo>
                    <a:pt x="433" y="146"/>
                  </a:lnTo>
                  <a:lnTo>
                    <a:pt x="453" y="146"/>
                  </a:lnTo>
                  <a:lnTo>
                    <a:pt x="458" y="124"/>
                  </a:lnTo>
                  <a:lnTo>
                    <a:pt x="446" y="100"/>
                  </a:lnTo>
                  <a:lnTo>
                    <a:pt x="446" y="100"/>
                  </a:lnTo>
                  <a:lnTo>
                    <a:pt x="446" y="98"/>
                  </a:lnTo>
                  <a:lnTo>
                    <a:pt x="460" y="84"/>
                  </a:lnTo>
                  <a:lnTo>
                    <a:pt x="456" y="70"/>
                  </a:lnTo>
                  <a:lnTo>
                    <a:pt x="456" y="68"/>
                  </a:lnTo>
                  <a:lnTo>
                    <a:pt x="456" y="68"/>
                  </a:lnTo>
                  <a:lnTo>
                    <a:pt x="467" y="57"/>
                  </a:lnTo>
                  <a:lnTo>
                    <a:pt x="463" y="48"/>
                  </a:lnTo>
                  <a:lnTo>
                    <a:pt x="437" y="50"/>
                  </a:lnTo>
                  <a:lnTo>
                    <a:pt x="435" y="50"/>
                  </a:lnTo>
                  <a:lnTo>
                    <a:pt x="435" y="50"/>
                  </a:lnTo>
                  <a:lnTo>
                    <a:pt x="366" y="0"/>
                  </a:lnTo>
                  <a:lnTo>
                    <a:pt x="361" y="20"/>
                  </a:lnTo>
                  <a:lnTo>
                    <a:pt x="361" y="22"/>
                  </a:lnTo>
                  <a:lnTo>
                    <a:pt x="359" y="22"/>
                  </a:lnTo>
                  <a:lnTo>
                    <a:pt x="276" y="29"/>
                  </a:lnTo>
                  <a:lnTo>
                    <a:pt x="271" y="52"/>
                  </a:lnTo>
                  <a:lnTo>
                    <a:pt x="269" y="52"/>
                  </a:lnTo>
                  <a:lnTo>
                    <a:pt x="269" y="52"/>
                  </a:lnTo>
                  <a:lnTo>
                    <a:pt x="253" y="57"/>
                  </a:lnTo>
                  <a:lnTo>
                    <a:pt x="255" y="71"/>
                  </a:lnTo>
                  <a:lnTo>
                    <a:pt x="255" y="73"/>
                  </a:lnTo>
                  <a:lnTo>
                    <a:pt x="253" y="73"/>
                  </a:lnTo>
                  <a:lnTo>
                    <a:pt x="230" y="89"/>
                  </a:lnTo>
                  <a:lnTo>
                    <a:pt x="230" y="103"/>
                  </a:lnTo>
                  <a:lnTo>
                    <a:pt x="230" y="105"/>
                  </a:lnTo>
                  <a:lnTo>
                    <a:pt x="228" y="105"/>
                  </a:lnTo>
                  <a:lnTo>
                    <a:pt x="212" y="109"/>
                  </a:lnTo>
                  <a:lnTo>
                    <a:pt x="184" y="132"/>
                  </a:lnTo>
                  <a:lnTo>
                    <a:pt x="184" y="133"/>
                  </a:lnTo>
                  <a:lnTo>
                    <a:pt x="182" y="133"/>
                  </a:lnTo>
                  <a:lnTo>
                    <a:pt x="119" y="124"/>
                  </a:lnTo>
                  <a:lnTo>
                    <a:pt x="117" y="124"/>
                  </a:lnTo>
                  <a:lnTo>
                    <a:pt x="117" y="124"/>
                  </a:lnTo>
                  <a:lnTo>
                    <a:pt x="78" y="96"/>
                  </a:lnTo>
                  <a:lnTo>
                    <a:pt x="59" y="94"/>
                  </a:lnTo>
                  <a:lnTo>
                    <a:pt x="4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0" y="130"/>
                  </a:lnTo>
                  <a:lnTo>
                    <a:pt x="2" y="162"/>
                  </a:lnTo>
                  <a:lnTo>
                    <a:pt x="30" y="211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11" y="227"/>
                  </a:lnTo>
                  <a:lnTo>
                    <a:pt x="14" y="257"/>
                  </a:lnTo>
                  <a:lnTo>
                    <a:pt x="14" y="25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1" name="Freeform 123">
              <a:extLst>
                <a:ext uri="{FF2B5EF4-FFF2-40B4-BE49-F238E27FC236}">
                  <a16:creationId xmlns:a16="http://schemas.microsoft.com/office/drawing/2014/main" xmlns="" id="{66D39A6E-567C-49FA-BB80-53A565979D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0513" y="4724401"/>
              <a:ext cx="479425" cy="908050"/>
            </a:xfrm>
            <a:custGeom>
              <a:avLst/>
              <a:gdLst>
                <a:gd name="T0" fmla="*/ 4 w 302"/>
                <a:gd name="T1" fmla="*/ 462 h 572"/>
                <a:gd name="T2" fmla="*/ 34 w 302"/>
                <a:gd name="T3" fmla="*/ 510 h 572"/>
                <a:gd name="T4" fmla="*/ 76 w 302"/>
                <a:gd name="T5" fmla="*/ 531 h 572"/>
                <a:gd name="T6" fmla="*/ 115 w 302"/>
                <a:gd name="T7" fmla="*/ 537 h 572"/>
                <a:gd name="T8" fmla="*/ 170 w 302"/>
                <a:gd name="T9" fmla="*/ 572 h 572"/>
                <a:gd name="T10" fmla="*/ 225 w 302"/>
                <a:gd name="T11" fmla="*/ 547 h 572"/>
                <a:gd name="T12" fmla="*/ 249 w 302"/>
                <a:gd name="T13" fmla="*/ 492 h 572"/>
                <a:gd name="T14" fmla="*/ 249 w 302"/>
                <a:gd name="T15" fmla="*/ 491 h 572"/>
                <a:gd name="T16" fmla="*/ 241 w 302"/>
                <a:gd name="T17" fmla="*/ 430 h 572"/>
                <a:gd name="T18" fmla="*/ 241 w 302"/>
                <a:gd name="T19" fmla="*/ 429 h 572"/>
                <a:gd name="T20" fmla="*/ 214 w 302"/>
                <a:gd name="T21" fmla="*/ 416 h 572"/>
                <a:gd name="T22" fmla="*/ 212 w 302"/>
                <a:gd name="T23" fmla="*/ 416 h 572"/>
                <a:gd name="T24" fmla="*/ 189 w 302"/>
                <a:gd name="T25" fmla="*/ 388 h 572"/>
                <a:gd name="T26" fmla="*/ 198 w 302"/>
                <a:gd name="T27" fmla="*/ 354 h 572"/>
                <a:gd name="T28" fmla="*/ 149 w 302"/>
                <a:gd name="T29" fmla="*/ 338 h 572"/>
                <a:gd name="T30" fmla="*/ 147 w 302"/>
                <a:gd name="T31" fmla="*/ 340 h 572"/>
                <a:gd name="T32" fmla="*/ 124 w 302"/>
                <a:gd name="T33" fmla="*/ 344 h 572"/>
                <a:gd name="T34" fmla="*/ 103 w 302"/>
                <a:gd name="T35" fmla="*/ 329 h 572"/>
                <a:gd name="T36" fmla="*/ 103 w 302"/>
                <a:gd name="T37" fmla="*/ 344 h 572"/>
                <a:gd name="T38" fmla="*/ 83 w 302"/>
                <a:gd name="T39" fmla="*/ 372 h 572"/>
                <a:gd name="T40" fmla="*/ 82 w 302"/>
                <a:gd name="T41" fmla="*/ 374 h 572"/>
                <a:gd name="T42" fmla="*/ 21 w 302"/>
                <a:gd name="T43" fmla="*/ 379 h 572"/>
                <a:gd name="T44" fmla="*/ 27 w 302"/>
                <a:gd name="T45" fmla="*/ 402 h 572"/>
                <a:gd name="T46" fmla="*/ 28 w 302"/>
                <a:gd name="T47" fmla="*/ 404 h 572"/>
                <a:gd name="T48" fmla="*/ 34 w 302"/>
                <a:gd name="T49" fmla="*/ 427 h 572"/>
                <a:gd name="T50" fmla="*/ 0 w 302"/>
                <a:gd name="T51" fmla="*/ 430 h 572"/>
                <a:gd name="T52" fmla="*/ 200 w 302"/>
                <a:gd name="T53" fmla="*/ 351 h 572"/>
                <a:gd name="T54" fmla="*/ 235 w 302"/>
                <a:gd name="T55" fmla="*/ 337 h 572"/>
                <a:gd name="T56" fmla="*/ 255 w 302"/>
                <a:gd name="T57" fmla="*/ 294 h 572"/>
                <a:gd name="T58" fmla="*/ 255 w 302"/>
                <a:gd name="T59" fmla="*/ 294 h 572"/>
                <a:gd name="T60" fmla="*/ 253 w 302"/>
                <a:gd name="T61" fmla="*/ 252 h 572"/>
                <a:gd name="T62" fmla="*/ 253 w 302"/>
                <a:gd name="T63" fmla="*/ 250 h 572"/>
                <a:gd name="T64" fmla="*/ 279 w 302"/>
                <a:gd name="T65" fmla="*/ 202 h 572"/>
                <a:gd name="T66" fmla="*/ 253 w 302"/>
                <a:gd name="T67" fmla="*/ 193 h 572"/>
                <a:gd name="T68" fmla="*/ 249 w 302"/>
                <a:gd name="T69" fmla="*/ 177 h 572"/>
                <a:gd name="T70" fmla="*/ 249 w 302"/>
                <a:gd name="T71" fmla="*/ 175 h 572"/>
                <a:gd name="T72" fmla="*/ 258 w 302"/>
                <a:gd name="T73" fmla="*/ 124 h 572"/>
                <a:gd name="T74" fmla="*/ 258 w 302"/>
                <a:gd name="T75" fmla="*/ 124 h 572"/>
                <a:gd name="T76" fmla="*/ 264 w 302"/>
                <a:gd name="T77" fmla="*/ 103 h 572"/>
                <a:gd name="T78" fmla="*/ 290 w 302"/>
                <a:gd name="T79" fmla="*/ 90 h 572"/>
                <a:gd name="T80" fmla="*/ 276 w 302"/>
                <a:gd name="T81" fmla="*/ 23 h 572"/>
                <a:gd name="T82" fmla="*/ 276 w 302"/>
                <a:gd name="T83" fmla="*/ 23 h 572"/>
                <a:gd name="T84" fmla="*/ 249 w 302"/>
                <a:gd name="T85" fmla="*/ 16 h 572"/>
                <a:gd name="T86" fmla="*/ 248 w 302"/>
                <a:gd name="T87" fmla="*/ 16 h 572"/>
                <a:gd name="T88" fmla="*/ 166 w 302"/>
                <a:gd name="T89" fmla="*/ 5 h 572"/>
                <a:gd name="T90" fmla="*/ 149 w 302"/>
                <a:gd name="T91" fmla="*/ 26 h 572"/>
                <a:gd name="T92" fmla="*/ 103 w 302"/>
                <a:gd name="T93" fmla="*/ 26 h 572"/>
                <a:gd name="T94" fmla="*/ 119 w 302"/>
                <a:gd name="T95" fmla="*/ 145 h 572"/>
                <a:gd name="T96" fmla="*/ 120 w 302"/>
                <a:gd name="T97" fmla="*/ 147 h 572"/>
                <a:gd name="T98" fmla="*/ 147 w 302"/>
                <a:gd name="T99" fmla="*/ 195 h 572"/>
                <a:gd name="T100" fmla="*/ 147 w 302"/>
                <a:gd name="T101" fmla="*/ 197 h 572"/>
                <a:gd name="T102" fmla="*/ 175 w 302"/>
                <a:gd name="T103" fmla="*/ 232 h 572"/>
                <a:gd name="T104" fmla="*/ 175 w 302"/>
                <a:gd name="T105" fmla="*/ 236 h 572"/>
                <a:gd name="T106" fmla="*/ 173 w 302"/>
                <a:gd name="T107" fmla="*/ 267 h 572"/>
                <a:gd name="T108" fmla="*/ 173 w 302"/>
                <a:gd name="T109" fmla="*/ 269 h 572"/>
                <a:gd name="T110" fmla="*/ 166 w 302"/>
                <a:gd name="T111" fmla="*/ 296 h 572"/>
                <a:gd name="T112" fmla="*/ 150 w 302"/>
                <a:gd name="T113" fmla="*/ 306 h 572"/>
                <a:gd name="T114" fmla="*/ 186 w 302"/>
                <a:gd name="T115" fmla="*/ 337 h 572"/>
                <a:gd name="T116" fmla="*/ 188 w 302"/>
                <a:gd name="T117" fmla="*/ 337 h 572"/>
                <a:gd name="T118" fmla="*/ 200 w 302"/>
                <a:gd name="T119" fmla="*/ 35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2" h="572">
                  <a:moveTo>
                    <a:pt x="0" y="430"/>
                  </a:moveTo>
                  <a:lnTo>
                    <a:pt x="4" y="462"/>
                  </a:lnTo>
                  <a:lnTo>
                    <a:pt x="34" y="478"/>
                  </a:lnTo>
                  <a:lnTo>
                    <a:pt x="34" y="510"/>
                  </a:lnTo>
                  <a:lnTo>
                    <a:pt x="64" y="515"/>
                  </a:lnTo>
                  <a:lnTo>
                    <a:pt x="76" y="531"/>
                  </a:lnTo>
                  <a:lnTo>
                    <a:pt x="108" y="514"/>
                  </a:lnTo>
                  <a:lnTo>
                    <a:pt x="115" y="537"/>
                  </a:lnTo>
                  <a:lnTo>
                    <a:pt x="136" y="569"/>
                  </a:lnTo>
                  <a:lnTo>
                    <a:pt x="170" y="572"/>
                  </a:lnTo>
                  <a:lnTo>
                    <a:pt x="180" y="549"/>
                  </a:lnTo>
                  <a:lnTo>
                    <a:pt x="225" y="547"/>
                  </a:lnTo>
                  <a:lnTo>
                    <a:pt x="253" y="526"/>
                  </a:lnTo>
                  <a:lnTo>
                    <a:pt x="249" y="492"/>
                  </a:lnTo>
                  <a:lnTo>
                    <a:pt x="249" y="492"/>
                  </a:lnTo>
                  <a:lnTo>
                    <a:pt x="249" y="491"/>
                  </a:lnTo>
                  <a:lnTo>
                    <a:pt x="269" y="478"/>
                  </a:lnTo>
                  <a:lnTo>
                    <a:pt x="241" y="430"/>
                  </a:lnTo>
                  <a:lnTo>
                    <a:pt x="241" y="430"/>
                  </a:lnTo>
                  <a:lnTo>
                    <a:pt x="241" y="429"/>
                  </a:lnTo>
                  <a:lnTo>
                    <a:pt x="239" y="399"/>
                  </a:lnTo>
                  <a:lnTo>
                    <a:pt x="214" y="416"/>
                  </a:lnTo>
                  <a:lnTo>
                    <a:pt x="212" y="418"/>
                  </a:lnTo>
                  <a:lnTo>
                    <a:pt x="212" y="416"/>
                  </a:lnTo>
                  <a:lnTo>
                    <a:pt x="191" y="388"/>
                  </a:lnTo>
                  <a:lnTo>
                    <a:pt x="189" y="388"/>
                  </a:lnTo>
                  <a:lnTo>
                    <a:pt x="189" y="386"/>
                  </a:lnTo>
                  <a:lnTo>
                    <a:pt x="198" y="354"/>
                  </a:lnTo>
                  <a:lnTo>
                    <a:pt x="186" y="340"/>
                  </a:lnTo>
                  <a:lnTo>
                    <a:pt x="149" y="338"/>
                  </a:lnTo>
                  <a:lnTo>
                    <a:pt x="149" y="338"/>
                  </a:lnTo>
                  <a:lnTo>
                    <a:pt x="147" y="340"/>
                  </a:lnTo>
                  <a:lnTo>
                    <a:pt x="124" y="344"/>
                  </a:lnTo>
                  <a:lnTo>
                    <a:pt x="124" y="344"/>
                  </a:lnTo>
                  <a:lnTo>
                    <a:pt x="122" y="344"/>
                  </a:lnTo>
                  <a:lnTo>
                    <a:pt x="103" y="329"/>
                  </a:lnTo>
                  <a:lnTo>
                    <a:pt x="103" y="344"/>
                  </a:lnTo>
                  <a:lnTo>
                    <a:pt x="103" y="344"/>
                  </a:lnTo>
                  <a:lnTo>
                    <a:pt x="103" y="345"/>
                  </a:lnTo>
                  <a:lnTo>
                    <a:pt x="83" y="372"/>
                  </a:lnTo>
                  <a:lnTo>
                    <a:pt x="83" y="374"/>
                  </a:lnTo>
                  <a:lnTo>
                    <a:pt x="82" y="374"/>
                  </a:lnTo>
                  <a:lnTo>
                    <a:pt x="48" y="370"/>
                  </a:lnTo>
                  <a:lnTo>
                    <a:pt x="21" y="379"/>
                  </a:lnTo>
                  <a:lnTo>
                    <a:pt x="11" y="395"/>
                  </a:lnTo>
                  <a:lnTo>
                    <a:pt x="27" y="402"/>
                  </a:lnTo>
                  <a:lnTo>
                    <a:pt x="28" y="404"/>
                  </a:lnTo>
                  <a:lnTo>
                    <a:pt x="28" y="404"/>
                  </a:lnTo>
                  <a:lnTo>
                    <a:pt x="32" y="423"/>
                  </a:lnTo>
                  <a:lnTo>
                    <a:pt x="34" y="427"/>
                  </a:lnTo>
                  <a:lnTo>
                    <a:pt x="30" y="427"/>
                  </a:lnTo>
                  <a:lnTo>
                    <a:pt x="0" y="430"/>
                  </a:lnTo>
                  <a:lnTo>
                    <a:pt x="0" y="430"/>
                  </a:lnTo>
                  <a:close/>
                  <a:moveTo>
                    <a:pt x="200" y="351"/>
                  </a:moveTo>
                  <a:lnTo>
                    <a:pt x="221" y="344"/>
                  </a:lnTo>
                  <a:lnTo>
                    <a:pt x="235" y="337"/>
                  </a:lnTo>
                  <a:lnTo>
                    <a:pt x="262" y="312"/>
                  </a:lnTo>
                  <a:lnTo>
                    <a:pt x="255" y="294"/>
                  </a:lnTo>
                  <a:lnTo>
                    <a:pt x="255" y="294"/>
                  </a:lnTo>
                  <a:lnTo>
                    <a:pt x="255" y="294"/>
                  </a:lnTo>
                  <a:lnTo>
                    <a:pt x="260" y="276"/>
                  </a:lnTo>
                  <a:lnTo>
                    <a:pt x="253" y="252"/>
                  </a:lnTo>
                  <a:lnTo>
                    <a:pt x="253" y="250"/>
                  </a:lnTo>
                  <a:lnTo>
                    <a:pt x="253" y="250"/>
                  </a:lnTo>
                  <a:lnTo>
                    <a:pt x="271" y="228"/>
                  </a:lnTo>
                  <a:lnTo>
                    <a:pt x="279" y="202"/>
                  </a:lnTo>
                  <a:lnTo>
                    <a:pt x="255" y="193"/>
                  </a:lnTo>
                  <a:lnTo>
                    <a:pt x="253" y="193"/>
                  </a:lnTo>
                  <a:lnTo>
                    <a:pt x="253" y="193"/>
                  </a:lnTo>
                  <a:lnTo>
                    <a:pt x="249" y="177"/>
                  </a:lnTo>
                  <a:lnTo>
                    <a:pt x="249" y="175"/>
                  </a:lnTo>
                  <a:lnTo>
                    <a:pt x="249" y="175"/>
                  </a:lnTo>
                  <a:lnTo>
                    <a:pt x="269" y="151"/>
                  </a:lnTo>
                  <a:lnTo>
                    <a:pt x="258" y="124"/>
                  </a:lnTo>
                  <a:lnTo>
                    <a:pt x="258" y="124"/>
                  </a:lnTo>
                  <a:lnTo>
                    <a:pt x="258" y="124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90" y="90"/>
                  </a:lnTo>
                  <a:lnTo>
                    <a:pt x="302" y="76"/>
                  </a:lnTo>
                  <a:lnTo>
                    <a:pt x="276" y="23"/>
                  </a:lnTo>
                  <a:lnTo>
                    <a:pt x="274" y="23"/>
                  </a:lnTo>
                  <a:lnTo>
                    <a:pt x="276" y="23"/>
                  </a:lnTo>
                  <a:lnTo>
                    <a:pt x="279" y="3"/>
                  </a:lnTo>
                  <a:lnTo>
                    <a:pt x="249" y="16"/>
                  </a:lnTo>
                  <a:lnTo>
                    <a:pt x="249" y="18"/>
                  </a:lnTo>
                  <a:lnTo>
                    <a:pt x="248" y="16"/>
                  </a:lnTo>
                  <a:lnTo>
                    <a:pt x="211" y="0"/>
                  </a:lnTo>
                  <a:lnTo>
                    <a:pt x="166" y="5"/>
                  </a:lnTo>
                  <a:lnTo>
                    <a:pt x="150" y="25"/>
                  </a:lnTo>
                  <a:lnTo>
                    <a:pt x="149" y="26"/>
                  </a:lnTo>
                  <a:lnTo>
                    <a:pt x="149" y="26"/>
                  </a:lnTo>
                  <a:lnTo>
                    <a:pt x="103" y="26"/>
                  </a:lnTo>
                  <a:lnTo>
                    <a:pt x="103" y="147"/>
                  </a:lnTo>
                  <a:lnTo>
                    <a:pt x="119" y="145"/>
                  </a:lnTo>
                  <a:lnTo>
                    <a:pt x="120" y="145"/>
                  </a:lnTo>
                  <a:lnTo>
                    <a:pt x="120" y="147"/>
                  </a:lnTo>
                  <a:lnTo>
                    <a:pt x="124" y="172"/>
                  </a:lnTo>
                  <a:lnTo>
                    <a:pt x="147" y="195"/>
                  </a:lnTo>
                  <a:lnTo>
                    <a:pt x="147" y="195"/>
                  </a:lnTo>
                  <a:lnTo>
                    <a:pt x="147" y="197"/>
                  </a:lnTo>
                  <a:lnTo>
                    <a:pt x="154" y="218"/>
                  </a:lnTo>
                  <a:lnTo>
                    <a:pt x="175" y="232"/>
                  </a:lnTo>
                  <a:lnTo>
                    <a:pt x="177" y="234"/>
                  </a:lnTo>
                  <a:lnTo>
                    <a:pt x="175" y="236"/>
                  </a:lnTo>
                  <a:lnTo>
                    <a:pt x="159" y="253"/>
                  </a:lnTo>
                  <a:lnTo>
                    <a:pt x="173" y="267"/>
                  </a:lnTo>
                  <a:lnTo>
                    <a:pt x="173" y="269"/>
                  </a:lnTo>
                  <a:lnTo>
                    <a:pt x="173" y="269"/>
                  </a:lnTo>
                  <a:lnTo>
                    <a:pt x="166" y="294"/>
                  </a:lnTo>
                  <a:lnTo>
                    <a:pt x="166" y="296"/>
                  </a:lnTo>
                  <a:lnTo>
                    <a:pt x="166" y="296"/>
                  </a:lnTo>
                  <a:lnTo>
                    <a:pt x="150" y="306"/>
                  </a:lnTo>
                  <a:lnTo>
                    <a:pt x="149" y="335"/>
                  </a:lnTo>
                  <a:lnTo>
                    <a:pt x="186" y="337"/>
                  </a:lnTo>
                  <a:lnTo>
                    <a:pt x="188" y="337"/>
                  </a:lnTo>
                  <a:lnTo>
                    <a:pt x="188" y="337"/>
                  </a:lnTo>
                  <a:lnTo>
                    <a:pt x="200" y="351"/>
                  </a:lnTo>
                  <a:lnTo>
                    <a:pt x="200" y="3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2" name="Freeform 124">
              <a:extLst>
                <a:ext uri="{FF2B5EF4-FFF2-40B4-BE49-F238E27FC236}">
                  <a16:creationId xmlns:a16="http://schemas.microsoft.com/office/drawing/2014/main" xmlns="" id="{1BFD8FCA-7880-43F1-90A7-4F7AA9B17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0625" y="4921251"/>
              <a:ext cx="642938" cy="481013"/>
            </a:xfrm>
            <a:custGeom>
              <a:avLst/>
              <a:gdLst>
                <a:gd name="T0" fmla="*/ 44 w 405"/>
                <a:gd name="T1" fmla="*/ 244 h 303"/>
                <a:gd name="T2" fmla="*/ 85 w 405"/>
                <a:gd name="T3" fmla="*/ 218 h 303"/>
                <a:gd name="T4" fmla="*/ 106 w 405"/>
                <a:gd name="T5" fmla="*/ 248 h 303"/>
                <a:gd name="T6" fmla="*/ 196 w 405"/>
                <a:gd name="T7" fmla="*/ 262 h 303"/>
                <a:gd name="T8" fmla="*/ 233 w 405"/>
                <a:gd name="T9" fmla="*/ 303 h 303"/>
                <a:gd name="T10" fmla="*/ 258 w 405"/>
                <a:gd name="T11" fmla="*/ 282 h 303"/>
                <a:gd name="T12" fmla="*/ 239 w 405"/>
                <a:gd name="T13" fmla="*/ 271 h 303"/>
                <a:gd name="T14" fmla="*/ 251 w 405"/>
                <a:gd name="T15" fmla="*/ 253 h 303"/>
                <a:gd name="T16" fmla="*/ 253 w 405"/>
                <a:gd name="T17" fmla="*/ 252 h 303"/>
                <a:gd name="T18" fmla="*/ 281 w 405"/>
                <a:gd name="T19" fmla="*/ 243 h 303"/>
                <a:gd name="T20" fmla="*/ 315 w 405"/>
                <a:gd name="T21" fmla="*/ 246 h 303"/>
                <a:gd name="T22" fmla="*/ 334 w 405"/>
                <a:gd name="T23" fmla="*/ 202 h 303"/>
                <a:gd name="T24" fmla="*/ 336 w 405"/>
                <a:gd name="T25" fmla="*/ 200 h 303"/>
                <a:gd name="T26" fmla="*/ 378 w 405"/>
                <a:gd name="T27" fmla="*/ 213 h 303"/>
                <a:gd name="T28" fmla="*/ 380 w 405"/>
                <a:gd name="T29" fmla="*/ 181 h 303"/>
                <a:gd name="T30" fmla="*/ 398 w 405"/>
                <a:gd name="T31" fmla="*/ 170 h 303"/>
                <a:gd name="T32" fmla="*/ 389 w 405"/>
                <a:gd name="T33" fmla="*/ 131 h 303"/>
                <a:gd name="T34" fmla="*/ 389 w 405"/>
                <a:gd name="T35" fmla="*/ 129 h 303"/>
                <a:gd name="T36" fmla="*/ 385 w 405"/>
                <a:gd name="T37" fmla="*/ 96 h 303"/>
                <a:gd name="T38" fmla="*/ 385 w 405"/>
                <a:gd name="T39" fmla="*/ 96 h 303"/>
                <a:gd name="T40" fmla="*/ 353 w 405"/>
                <a:gd name="T41" fmla="*/ 50 h 303"/>
                <a:gd name="T42" fmla="*/ 353 w 405"/>
                <a:gd name="T43" fmla="*/ 48 h 303"/>
                <a:gd name="T44" fmla="*/ 334 w 405"/>
                <a:gd name="T45" fmla="*/ 27 h 303"/>
                <a:gd name="T46" fmla="*/ 313 w 405"/>
                <a:gd name="T47" fmla="*/ 46 h 303"/>
                <a:gd name="T48" fmla="*/ 272 w 405"/>
                <a:gd name="T49" fmla="*/ 42 h 303"/>
                <a:gd name="T50" fmla="*/ 260 w 405"/>
                <a:gd name="T51" fmla="*/ 53 h 303"/>
                <a:gd name="T52" fmla="*/ 247 w 405"/>
                <a:gd name="T53" fmla="*/ 42 h 303"/>
                <a:gd name="T54" fmla="*/ 210 w 405"/>
                <a:gd name="T55" fmla="*/ 76 h 303"/>
                <a:gd name="T56" fmla="*/ 184 w 405"/>
                <a:gd name="T57" fmla="*/ 50 h 303"/>
                <a:gd name="T58" fmla="*/ 182 w 405"/>
                <a:gd name="T59" fmla="*/ 50 h 303"/>
                <a:gd name="T60" fmla="*/ 155 w 405"/>
                <a:gd name="T61" fmla="*/ 0 h 303"/>
                <a:gd name="T62" fmla="*/ 64 w 405"/>
                <a:gd name="T63" fmla="*/ 32 h 303"/>
                <a:gd name="T64" fmla="*/ 44 w 405"/>
                <a:gd name="T65" fmla="*/ 23 h 303"/>
                <a:gd name="T66" fmla="*/ 34 w 405"/>
                <a:gd name="T67" fmla="*/ 30 h 303"/>
                <a:gd name="T68" fmla="*/ 19 w 405"/>
                <a:gd name="T69" fmla="*/ 19 h 303"/>
                <a:gd name="T70" fmla="*/ 0 w 405"/>
                <a:gd name="T71" fmla="*/ 3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5" h="303">
                  <a:moveTo>
                    <a:pt x="0" y="30"/>
                  </a:moveTo>
                  <a:lnTo>
                    <a:pt x="44" y="244"/>
                  </a:lnTo>
                  <a:lnTo>
                    <a:pt x="69" y="241"/>
                  </a:lnTo>
                  <a:lnTo>
                    <a:pt x="85" y="218"/>
                  </a:lnTo>
                  <a:lnTo>
                    <a:pt x="101" y="223"/>
                  </a:lnTo>
                  <a:lnTo>
                    <a:pt x="106" y="248"/>
                  </a:lnTo>
                  <a:lnTo>
                    <a:pt x="157" y="276"/>
                  </a:lnTo>
                  <a:lnTo>
                    <a:pt x="196" y="262"/>
                  </a:lnTo>
                  <a:lnTo>
                    <a:pt x="217" y="271"/>
                  </a:lnTo>
                  <a:lnTo>
                    <a:pt x="233" y="303"/>
                  </a:lnTo>
                  <a:lnTo>
                    <a:pt x="261" y="299"/>
                  </a:lnTo>
                  <a:lnTo>
                    <a:pt x="258" y="282"/>
                  </a:lnTo>
                  <a:lnTo>
                    <a:pt x="240" y="273"/>
                  </a:lnTo>
                  <a:lnTo>
                    <a:pt x="239" y="271"/>
                  </a:lnTo>
                  <a:lnTo>
                    <a:pt x="239" y="269"/>
                  </a:lnTo>
                  <a:lnTo>
                    <a:pt x="251" y="253"/>
                  </a:lnTo>
                  <a:lnTo>
                    <a:pt x="253" y="253"/>
                  </a:lnTo>
                  <a:lnTo>
                    <a:pt x="253" y="252"/>
                  </a:lnTo>
                  <a:lnTo>
                    <a:pt x="281" y="243"/>
                  </a:lnTo>
                  <a:lnTo>
                    <a:pt x="281" y="243"/>
                  </a:lnTo>
                  <a:lnTo>
                    <a:pt x="281" y="243"/>
                  </a:lnTo>
                  <a:lnTo>
                    <a:pt x="315" y="246"/>
                  </a:lnTo>
                  <a:lnTo>
                    <a:pt x="332" y="220"/>
                  </a:lnTo>
                  <a:lnTo>
                    <a:pt x="334" y="202"/>
                  </a:lnTo>
                  <a:lnTo>
                    <a:pt x="334" y="198"/>
                  </a:lnTo>
                  <a:lnTo>
                    <a:pt x="336" y="200"/>
                  </a:lnTo>
                  <a:lnTo>
                    <a:pt x="357" y="216"/>
                  </a:lnTo>
                  <a:lnTo>
                    <a:pt x="378" y="213"/>
                  </a:lnTo>
                  <a:lnTo>
                    <a:pt x="380" y="181"/>
                  </a:lnTo>
                  <a:lnTo>
                    <a:pt x="380" y="181"/>
                  </a:lnTo>
                  <a:lnTo>
                    <a:pt x="380" y="179"/>
                  </a:lnTo>
                  <a:lnTo>
                    <a:pt x="398" y="170"/>
                  </a:lnTo>
                  <a:lnTo>
                    <a:pt x="403" y="145"/>
                  </a:lnTo>
                  <a:lnTo>
                    <a:pt x="389" y="131"/>
                  </a:lnTo>
                  <a:lnTo>
                    <a:pt x="389" y="129"/>
                  </a:lnTo>
                  <a:lnTo>
                    <a:pt x="389" y="129"/>
                  </a:lnTo>
                  <a:lnTo>
                    <a:pt x="405" y="110"/>
                  </a:lnTo>
                  <a:lnTo>
                    <a:pt x="385" y="96"/>
                  </a:lnTo>
                  <a:lnTo>
                    <a:pt x="385" y="96"/>
                  </a:lnTo>
                  <a:lnTo>
                    <a:pt x="385" y="96"/>
                  </a:lnTo>
                  <a:lnTo>
                    <a:pt x="376" y="74"/>
                  </a:lnTo>
                  <a:lnTo>
                    <a:pt x="353" y="50"/>
                  </a:lnTo>
                  <a:lnTo>
                    <a:pt x="353" y="48"/>
                  </a:lnTo>
                  <a:lnTo>
                    <a:pt x="353" y="48"/>
                  </a:lnTo>
                  <a:lnTo>
                    <a:pt x="350" y="25"/>
                  </a:lnTo>
                  <a:lnTo>
                    <a:pt x="334" y="27"/>
                  </a:lnTo>
                  <a:lnTo>
                    <a:pt x="315" y="46"/>
                  </a:lnTo>
                  <a:lnTo>
                    <a:pt x="313" y="46"/>
                  </a:lnTo>
                  <a:lnTo>
                    <a:pt x="313" y="46"/>
                  </a:lnTo>
                  <a:lnTo>
                    <a:pt x="272" y="42"/>
                  </a:lnTo>
                  <a:lnTo>
                    <a:pt x="261" y="51"/>
                  </a:lnTo>
                  <a:lnTo>
                    <a:pt x="260" y="53"/>
                  </a:lnTo>
                  <a:lnTo>
                    <a:pt x="258" y="51"/>
                  </a:lnTo>
                  <a:lnTo>
                    <a:pt x="247" y="42"/>
                  </a:lnTo>
                  <a:lnTo>
                    <a:pt x="212" y="76"/>
                  </a:lnTo>
                  <a:lnTo>
                    <a:pt x="210" y="76"/>
                  </a:lnTo>
                  <a:lnTo>
                    <a:pt x="210" y="76"/>
                  </a:lnTo>
                  <a:lnTo>
                    <a:pt x="184" y="50"/>
                  </a:lnTo>
                  <a:lnTo>
                    <a:pt x="182" y="50"/>
                  </a:lnTo>
                  <a:lnTo>
                    <a:pt x="182" y="50"/>
                  </a:lnTo>
                  <a:lnTo>
                    <a:pt x="178" y="28"/>
                  </a:lnTo>
                  <a:lnTo>
                    <a:pt x="155" y="0"/>
                  </a:lnTo>
                  <a:lnTo>
                    <a:pt x="65" y="30"/>
                  </a:lnTo>
                  <a:lnTo>
                    <a:pt x="64" y="32"/>
                  </a:lnTo>
                  <a:lnTo>
                    <a:pt x="64" y="30"/>
                  </a:lnTo>
                  <a:lnTo>
                    <a:pt x="44" y="23"/>
                  </a:lnTo>
                  <a:lnTo>
                    <a:pt x="35" y="28"/>
                  </a:lnTo>
                  <a:lnTo>
                    <a:pt x="34" y="30"/>
                  </a:lnTo>
                  <a:lnTo>
                    <a:pt x="34" y="28"/>
                  </a:lnTo>
                  <a:lnTo>
                    <a:pt x="19" y="19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3" name="Freeform 125">
              <a:extLst>
                <a:ext uri="{FF2B5EF4-FFF2-40B4-BE49-F238E27FC236}">
                  <a16:creationId xmlns:a16="http://schemas.microsoft.com/office/drawing/2014/main" xmlns="" id="{40661477-E421-46B5-A6CE-C2F759FF9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088" y="4487863"/>
              <a:ext cx="636588" cy="549275"/>
            </a:xfrm>
            <a:custGeom>
              <a:avLst/>
              <a:gdLst>
                <a:gd name="T0" fmla="*/ 0 w 401"/>
                <a:gd name="T1" fmla="*/ 213 h 346"/>
                <a:gd name="T2" fmla="*/ 48 w 401"/>
                <a:gd name="T3" fmla="*/ 214 h 346"/>
                <a:gd name="T4" fmla="*/ 28 w 401"/>
                <a:gd name="T5" fmla="*/ 234 h 346"/>
                <a:gd name="T6" fmla="*/ 67 w 401"/>
                <a:gd name="T7" fmla="*/ 300 h 346"/>
                <a:gd name="T8" fmla="*/ 87 w 401"/>
                <a:gd name="T9" fmla="*/ 289 h 346"/>
                <a:gd name="T10" fmla="*/ 88 w 401"/>
                <a:gd name="T11" fmla="*/ 289 h 346"/>
                <a:gd name="T12" fmla="*/ 88 w 401"/>
                <a:gd name="T13" fmla="*/ 289 h 346"/>
                <a:gd name="T14" fmla="*/ 103 w 401"/>
                <a:gd name="T15" fmla="*/ 298 h 346"/>
                <a:gd name="T16" fmla="*/ 111 w 401"/>
                <a:gd name="T17" fmla="*/ 292 h 346"/>
                <a:gd name="T18" fmla="*/ 113 w 401"/>
                <a:gd name="T19" fmla="*/ 291 h 346"/>
                <a:gd name="T20" fmla="*/ 113 w 401"/>
                <a:gd name="T21" fmla="*/ 292 h 346"/>
                <a:gd name="T22" fmla="*/ 133 w 401"/>
                <a:gd name="T23" fmla="*/ 300 h 346"/>
                <a:gd name="T24" fmla="*/ 224 w 401"/>
                <a:gd name="T25" fmla="*/ 269 h 346"/>
                <a:gd name="T26" fmla="*/ 226 w 401"/>
                <a:gd name="T27" fmla="*/ 268 h 346"/>
                <a:gd name="T28" fmla="*/ 226 w 401"/>
                <a:gd name="T29" fmla="*/ 269 h 346"/>
                <a:gd name="T30" fmla="*/ 249 w 401"/>
                <a:gd name="T31" fmla="*/ 300 h 346"/>
                <a:gd name="T32" fmla="*/ 249 w 401"/>
                <a:gd name="T33" fmla="*/ 301 h 346"/>
                <a:gd name="T34" fmla="*/ 249 w 401"/>
                <a:gd name="T35" fmla="*/ 301 h 346"/>
                <a:gd name="T36" fmla="*/ 254 w 401"/>
                <a:gd name="T37" fmla="*/ 321 h 346"/>
                <a:gd name="T38" fmla="*/ 279 w 401"/>
                <a:gd name="T39" fmla="*/ 346 h 346"/>
                <a:gd name="T40" fmla="*/ 315 w 401"/>
                <a:gd name="T41" fmla="*/ 312 h 346"/>
                <a:gd name="T42" fmla="*/ 315 w 401"/>
                <a:gd name="T43" fmla="*/ 310 h 346"/>
                <a:gd name="T44" fmla="*/ 316 w 401"/>
                <a:gd name="T45" fmla="*/ 312 h 346"/>
                <a:gd name="T46" fmla="*/ 329 w 401"/>
                <a:gd name="T47" fmla="*/ 321 h 346"/>
                <a:gd name="T48" fmla="*/ 341 w 401"/>
                <a:gd name="T49" fmla="*/ 312 h 346"/>
                <a:gd name="T50" fmla="*/ 341 w 401"/>
                <a:gd name="T51" fmla="*/ 312 h 346"/>
                <a:gd name="T52" fmla="*/ 341 w 401"/>
                <a:gd name="T53" fmla="*/ 312 h 346"/>
                <a:gd name="T54" fmla="*/ 382 w 401"/>
                <a:gd name="T55" fmla="*/ 315 h 346"/>
                <a:gd name="T56" fmla="*/ 401 w 401"/>
                <a:gd name="T57" fmla="*/ 298 h 346"/>
                <a:gd name="T58" fmla="*/ 401 w 401"/>
                <a:gd name="T59" fmla="*/ 175 h 346"/>
                <a:gd name="T60" fmla="*/ 385 w 401"/>
                <a:gd name="T61" fmla="*/ 175 h 346"/>
                <a:gd name="T62" fmla="*/ 364 w 401"/>
                <a:gd name="T63" fmla="*/ 193 h 346"/>
                <a:gd name="T64" fmla="*/ 362 w 401"/>
                <a:gd name="T65" fmla="*/ 195 h 346"/>
                <a:gd name="T66" fmla="*/ 361 w 401"/>
                <a:gd name="T67" fmla="*/ 193 h 346"/>
                <a:gd name="T68" fmla="*/ 352 w 401"/>
                <a:gd name="T69" fmla="*/ 181 h 346"/>
                <a:gd name="T70" fmla="*/ 352 w 401"/>
                <a:gd name="T71" fmla="*/ 181 h 346"/>
                <a:gd name="T72" fmla="*/ 352 w 401"/>
                <a:gd name="T73" fmla="*/ 179 h 346"/>
                <a:gd name="T74" fmla="*/ 353 w 401"/>
                <a:gd name="T75" fmla="*/ 133 h 346"/>
                <a:gd name="T76" fmla="*/ 288 w 401"/>
                <a:gd name="T77" fmla="*/ 131 h 346"/>
                <a:gd name="T78" fmla="*/ 286 w 401"/>
                <a:gd name="T79" fmla="*/ 131 h 346"/>
                <a:gd name="T80" fmla="*/ 286 w 401"/>
                <a:gd name="T81" fmla="*/ 131 h 346"/>
                <a:gd name="T82" fmla="*/ 274 w 401"/>
                <a:gd name="T83" fmla="*/ 108 h 346"/>
                <a:gd name="T84" fmla="*/ 240 w 401"/>
                <a:gd name="T85" fmla="*/ 110 h 346"/>
                <a:gd name="T86" fmla="*/ 239 w 401"/>
                <a:gd name="T87" fmla="*/ 110 h 346"/>
                <a:gd name="T88" fmla="*/ 239 w 401"/>
                <a:gd name="T89" fmla="*/ 108 h 346"/>
                <a:gd name="T90" fmla="*/ 232 w 401"/>
                <a:gd name="T91" fmla="*/ 83 h 346"/>
                <a:gd name="T92" fmla="*/ 210 w 401"/>
                <a:gd name="T93" fmla="*/ 55 h 346"/>
                <a:gd name="T94" fmla="*/ 94 w 401"/>
                <a:gd name="T95" fmla="*/ 0 h 346"/>
                <a:gd name="T96" fmla="*/ 94 w 401"/>
                <a:gd name="T97" fmla="*/ 37 h 346"/>
                <a:gd name="T98" fmla="*/ 94 w 401"/>
                <a:gd name="T99" fmla="*/ 39 h 346"/>
                <a:gd name="T100" fmla="*/ 92 w 401"/>
                <a:gd name="T101" fmla="*/ 39 h 346"/>
                <a:gd name="T102" fmla="*/ 71 w 401"/>
                <a:gd name="T103" fmla="*/ 51 h 346"/>
                <a:gd name="T104" fmla="*/ 78 w 401"/>
                <a:gd name="T105" fmla="*/ 76 h 346"/>
                <a:gd name="T106" fmla="*/ 78 w 401"/>
                <a:gd name="T107" fmla="*/ 78 h 346"/>
                <a:gd name="T108" fmla="*/ 76 w 401"/>
                <a:gd name="T109" fmla="*/ 78 h 346"/>
                <a:gd name="T110" fmla="*/ 48 w 401"/>
                <a:gd name="T111" fmla="*/ 76 h 346"/>
                <a:gd name="T112" fmla="*/ 25 w 401"/>
                <a:gd name="T113" fmla="*/ 87 h 346"/>
                <a:gd name="T114" fmla="*/ 12 w 401"/>
                <a:gd name="T115" fmla="*/ 110 h 346"/>
                <a:gd name="T116" fmla="*/ 14 w 401"/>
                <a:gd name="T117" fmla="*/ 175 h 346"/>
                <a:gd name="T118" fmla="*/ 14 w 401"/>
                <a:gd name="T119" fmla="*/ 177 h 346"/>
                <a:gd name="T120" fmla="*/ 14 w 401"/>
                <a:gd name="T121" fmla="*/ 177 h 346"/>
                <a:gd name="T122" fmla="*/ 0 w 401"/>
                <a:gd name="T123" fmla="*/ 213 h 346"/>
                <a:gd name="T124" fmla="*/ 0 w 401"/>
                <a:gd name="T125" fmla="*/ 21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1" h="346">
                  <a:moveTo>
                    <a:pt x="0" y="213"/>
                  </a:moveTo>
                  <a:lnTo>
                    <a:pt x="48" y="214"/>
                  </a:lnTo>
                  <a:lnTo>
                    <a:pt x="28" y="234"/>
                  </a:lnTo>
                  <a:lnTo>
                    <a:pt x="67" y="300"/>
                  </a:lnTo>
                  <a:lnTo>
                    <a:pt x="87" y="289"/>
                  </a:lnTo>
                  <a:lnTo>
                    <a:pt x="88" y="289"/>
                  </a:lnTo>
                  <a:lnTo>
                    <a:pt x="88" y="289"/>
                  </a:lnTo>
                  <a:lnTo>
                    <a:pt x="103" y="298"/>
                  </a:lnTo>
                  <a:lnTo>
                    <a:pt x="111" y="292"/>
                  </a:lnTo>
                  <a:lnTo>
                    <a:pt x="113" y="291"/>
                  </a:lnTo>
                  <a:lnTo>
                    <a:pt x="113" y="292"/>
                  </a:lnTo>
                  <a:lnTo>
                    <a:pt x="133" y="300"/>
                  </a:lnTo>
                  <a:lnTo>
                    <a:pt x="224" y="269"/>
                  </a:lnTo>
                  <a:lnTo>
                    <a:pt x="226" y="268"/>
                  </a:lnTo>
                  <a:lnTo>
                    <a:pt x="226" y="269"/>
                  </a:lnTo>
                  <a:lnTo>
                    <a:pt x="249" y="300"/>
                  </a:lnTo>
                  <a:lnTo>
                    <a:pt x="249" y="301"/>
                  </a:lnTo>
                  <a:lnTo>
                    <a:pt x="249" y="301"/>
                  </a:lnTo>
                  <a:lnTo>
                    <a:pt x="254" y="321"/>
                  </a:lnTo>
                  <a:lnTo>
                    <a:pt x="279" y="346"/>
                  </a:lnTo>
                  <a:lnTo>
                    <a:pt x="315" y="312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29" y="321"/>
                  </a:lnTo>
                  <a:lnTo>
                    <a:pt x="341" y="312"/>
                  </a:lnTo>
                  <a:lnTo>
                    <a:pt x="341" y="312"/>
                  </a:lnTo>
                  <a:lnTo>
                    <a:pt x="341" y="312"/>
                  </a:lnTo>
                  <a:lnTo>
                    <a:pt x="382" y="315"/>
                  </a:lnTo>
                  <a:lnTo>
                    <a:pt x="401" y="298"/>
                  </a:lnTo>
                  <a:lnTo>
                    <a:pt x="401" y="175"/>
                  </a:lnTo>
                  <a:lnTo>
                    <a:pt x="385" y="175"/>
                  </a:lnTo>
                  <a:lnTo>
                    <a:pt x="364" y="193"/>
                  </a:lnTo>
                  <a:lnTo>
                    <a:pt x="362" y="195"/>
                  </a:lnTo>
                  <a:lnTo>
                    <a:pt x="361" y="193"/>
                  </a:lnTo>
                  <a:lnTo>
                    <a:pt x="352" y="181"/>
                  </a:lnTo>
                  <a:lnTo>
                    <a:pt x="352" y="181"/>
                  </a:lnTo>
                  <a:lnTo>
                    <a:pt x="352" y="179"/>
                  </a:lnTo>
                  <a:lnTo>
                    <a:pt x="353" y="133"/>
                  </a:lnTo>
                  <a:lnTo>
                    <a:pt x="288" y="131"/>
                  </a:lnTo>
                  <a:lnTo>
                    <a:pt x="286" y="131"/>
                  </a:lnTo>
                  <a:lnTo>
                    <a:pt x="286" y="131"/>
                  </a:lnTo>
                  <a:lnTo>
                    <a:pt x="274" y="108"/>
                  </a:lnTo>
                  <a:lnTo>
                    <a:pt x="240" y="110"/>
                  </a:lnTo>
                  <a:lnTo>
                    <a:pt x="239" y="110"/>
                  </a:lnTo>
                  <a:lnTo>
                    <a:pt x="239" y="108"/>
                  </a:lnTo>
                  <a:lnTo>
                    <a:pt x="232" y="83"/>
                  </a:lnTo>
                  <a:lnTo>
                    <a:pt x="210" y="55"/>
                  </a:lnTo>
                  <a:lnTo>
                    <a:pt x="94" y="0"/>
                  </a:lnTo>
                  <a:lnTo>
                    <a:pt x="94" y="37"/>
                  </a:lnTo>
                  <a:lnTo>
                    <a:pt x="94" y="39"/>
                  </a:lnTo>
                  <a:lnTo>
                    <a:pt x="92" y="39"/>
                  </a:lnTo>
                  <a:lnTo>
                    <a:pt x="71" y="51"/>
                  </a:lnTo>
                  <a:lnTo>
                    <a:pt x="78" y="76"/>
                  </a:lnTo>
                  <a:lnTo>
                    <a:pt x="78" y="78"/>
                  </a:lnTo>
                  <a:lnTo>
                    <a:pt x="76" y="78"/>
                  </a:lnTo>
                  <a:lnTo>
                    <a:pt x="48" y="76"/>
                  </a:lnTo>
                  <a:lnTo>
                    <a:pt x="25" y="87"/>
                  </a:lnTo>
                  <a:lnTo>
                    <a:pt x="12" y="110"/>
                  </a:lnTo>
                  <a:lnTo>
                    <a:pt x="14" y="175"/>
                  </a:lnTo>
                  <a:lnTo>
                    <a:pt x="14" y="177"/>
                  </a:lnTo>
                  <a:lnTo>
                    <a:pt x="14" y="177"/>
                  </a:lnTo>
                  <a:lnTo>
                    <a:pt x="0" y="213"/>
                  </a:lnTo>
                  <a:lnTo>
                    <a:pt x="0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4" name="Freeform 126">
              <a:extLst>
                <a:ext uri="{FF2B5EF4-FFF2-40B4-BE49-F238E27FC236}">
                  <a16:creationId xmlns:a16="http://schemas.microsoft.com/office/drawing/2014/main" xmlns="" id="{1866790F-0BFD-4A67-B008-E45A7A9B1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225" y="4235451"/>
              <a:ext cx="439738" cy="627063"/>
            </a:xfrm>
            <a:custGeom>
              <a:avLst/>
              <a:gdLst>
                <a:gd name="T0" fmla="*/ 21 w 277"/>
                <a:gd name="T1" fmla="*/ 219 h 395"/>
                <a:gd name="T2" fmla="*/ 12 w 277"/>
                <a:gd name="T3" fmla="*/ 253 h 395"/>
                <a:gd name="T4" fmla="*/ 0 w 277"/>
                <a:gd name="T5" fmla="*/ 292 h 395"/>
                <a:gd name="T6" fmla="*/ 44 w 277"/>
                <a:gd name="T7" fmla="*/ 317 h 395"/>
                <a:gd name="T8" fmla="*/ 65 w 277"/>
                <a:gd name="T9" fmla="*/ 338 h 395"/>
                <a:gd name="T10" fmla="*/ 93 w 277"/>
                <a:gd name="T11" fmla="*/ 359 h 395"/>
                <a:gd name="T12" fmla="*/ 72 w 277"/>
                <a:gd name="T13" fmla="*/ 391 h 395"/>
                <a:gd name="T14" fmla="*/ 113 w 277"/>
                <a:gd name="T15" fmla="*/ 395 h 395"/>
                <a:gd name="T16" fmla="*/ 143 w 277"/>
                <a:gd name="T17" fmla="*/ 379 h 395"/>
                <a:gd name="T18" fmla="*/ 198 w 277"/>
                <a:gd name="T19" fmla="*/ 334 h 395"/>
                <a:gd name="T20" fmla="*/ 196 w 277"/>
                <a:gd name="T21" fmla="*/ 267 h 395"/>
                <a:gd name="T22" fmla="*/ 210 w 277"/>
                <a:gd name="T23" fmla="*/ 242 h 395"/>
                <a:gd name="T24" fmla="*/ 210 w 277"/>
                <a:gd name="T25" fmla="*/ 242 h 395"/>
                <a:gd name="T26" fmla="*/ 233 w 277"/>
                <a:gd name="T27" fmla="*/ 232 h 395"/>
                <a:gd name="T28" fmla="*/ 259 w 277"/>
                <a:gd name="T29" fmla="*/ 234 h 395"/>
                <a:gd name="T30" fmla="*/ 254 w 277"/>
                <a:gd name="T31" fmla="*/ 209 h 395"/>
                <a:gd name="T32" fmla="*/ 277 w 277"/>
                <a:gd name="T33" fmla="*/ 196 h 395"/>
                <a:gd name="T34" fmla="*/ 261 w 277"/>
                <a:gd name="T35" fmla="*/ 85 h 395"/>
                <a:gd name="T36" fmla="*/ 261 w 277"/>
                <a:gd name="T37" fmla="*/ 83 h 395"/>
                <a:gd name="T38" fmla="*/ 277 w 277"/>
                <a:gd name="T39" fmla="*/ 49 h 395"/>
                <a:gd name="T40" fmla="*/ 245 w 277"/>
                <a:gd name="T41" fmla="*/ 70 h 395"/>
                <a:gd name="T42" fmla="*/ 221 w 277"/>
                <a:gd name="T43" fmla="*/ 70 h 395"/>
                <a:gd name="T44" fmla="*/ 219 w 277"/>
                <a:gd name="T45" fmla="*/ 70 h 395"/>
                <a:gd name="T46" fmla="*/ 171 w 277"/>
                <a:gd name="T47" fmla="*/ 60 h 395"/>
                <a:gd name="T48" fmla="*/ 169 w 277"/>
                <a:gd name="T49" fmla="*/ 60 h 395"/>
                <a:gd name="T50" fmla="*/ 122 w 277"/>
                <a:gd name="T51" fmla="*/ 33 h 395"/>
                <a:gd name="T52" fmla="*/ 120 w 277"/>
                <a:gd name="T53" fmla="*/ 32 h 395"/>
                <a:gd name="T54" fmla="*/ 115 w 277"/>
                <a:gd name="T55" fmla="*/ 0 h 395"/>
                <a:gd name="T56" fmla="*/ 81 w 277"/>
                <a:gd name="T57" fmla="*/ 58 h 395"/>
                <a:gd name="T58" fmla="*/ 81 w 277"/>
                <a:gd name="T59" fmla="*/ 60 h 395"/>
                <a:gd name="T60" fmla="*/ 74 w 277"/>
                <a:gd name="T61" fmla="*/ 79 h 395"/>
                <a:gd name="T62" fmla="*/ 93 w 277"/>
                <a:gd name="T63" fmla="*/ 86 h 395"/>
                <a:gd name="T64" fmla="*/ 100 w 277"/>
                <a:gd name="T65" fmla="*/ 106 h 395"/>
                <a:gd name="T66" fmla="*/ 100 w 277"/>
                <a:gd name="T67" fmla="*/ 106 h 395"/>
                <a:gd name="T68" fmla="*/ 97 w 277"/>
                <a:gd name="T69" fmla="*/ 124 h 395"/>
                <a:gd name="T70" fmla="*/ 90 w 277"/>
                <a:gd name="T71" fmla="*/ 134 h 395"/>
                <a:gd name="T72" fmla="*/ 88 w 277"/>
                <a:gd name="T73" fmla="*/ 136 h 395"/>
                <a:gd name="T74" fmla="*/ 47 w 277"/>
                <a:gd name="T75" fmla="*/ 150 h 395"/>
                <a:gd name="T76" fmla="*/ 44 w 277"/>
                <a:gd name="T77" fmla="*/ 173 h 395"/>
                <a:gd name="T78" fmla="*/ 12 w 277"/>
                <a:gd name="T79" fmla="*/ 202 h 395"/>
                <a:gd name="T80" fmla="*/ 7 w 277"/>
                <a:gd name="T81" fmla="*/ 216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7" h="395">
                  <a:moveTo>
                    <a:pt x="7" y="216"/>
                  </a:moveTo>
                  <a:lnTo>
                    <a:pt x="21" y="219"/>
                  </a:lnTo>
                  <a:lnTo>
                    <a:pt x="21" y="244"/>
                  </a:lnTo>
                  <a:lnTo>
                    <a:pt x="12" y="253"/>
                  </a:lnTo>
                  <a:lnTo>
                    <a:pt x="19" y="271"/>
                  </a:lnTo>
                  <a:lnTo>
                    <a:pt x="0" y="292"/>
                  </a:lnTo>
                  <a:lnTo>
                    <a:pt x="3" y="308"/>
                  </a:lnTo>
                  <a:lnTo>
                    <a:pt x="44" y="317"/>
                  </a:lnTo>
                  <a:lnTo>
                    <a:pt x="46" y="338"/>
                  </a:lnTo>
                  <a:lnTo>
                    <a:pt x="65" y="338"/>
                  </a:lnTo>
                  <a:lnTo>
                    <a:pt x="79" y="342"/>
                  </a:lnTo>
                  <a:lnTo>
                    <a:pt x="93" y="359"/>
                  </a:lnTo>
                  <a:lnTo>
                    <a:pt x="72" y="377"/>
                  </a:lnTo>
                  <a:lnTo>
                    <a:pt x="72" y="391"/>
                  </a:lnTo>
                  <a:lnTo>
                    <a:pt x="93" y="384"/>
                  </a:lnTo>
                  <a:lnTo>
                    <a:pt x="113" y="395"/>
                  </a:lnTo>
                  <a:lnTo>
                    <a:pt x="129" y="391"/>
                  </a:lnTo>
                  <a:lnTo>
                    <a:pt x="143" y="379"/>
                  </a:lnTo>
                  <a:lnTo>
                    <a:pt x="183" y="372"/>
                  </a:lnTo>
                  <a:lnTo>
                    <a:pt x="198" y="334"/>
                  </a:lnTo>
                  <a:lnTo>
                    <a:pt x="196" y="267"/>
                  </a:lnTo>
                  <a:lnTo>
                    <a:pt x="196" y="267"/>
                  </a:lnTo>
                  <a:lnTo>
                    <a:pt x="196" y="267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33" y="232"/>
                  </a:lnTo>
                  <a:lnTo>
                    <a:pt x="233" y="232"/>
                  </a:lnTo>
                  <a:lnTo>
                    <a:pt x="233" y="232"/>
                  </a:lnTo>
                  <a:lnTo>
                    <a:pt x="259" y="234"/>
                  </a:lnTo>
                  <a:lnTo>
                    <a:pt x="254" y="210"/>
                  </a:lnTo>
                  <a:lnTo>
                    <a:pt x="254" y="209"/>
                  </a:lnTo>
                  <a:lnTo>
                    <a:pt x="254" y="209"/>
                  </a:lnTo>
                  <a:lnTo>
                    <a:pt x="277" y="196"/>
                  </a:lnTo>
                  <a:lnTo>
                    <a:pt x="277" y="102"/>
                  </a:lnTo>
                  <a:lnTo>
                    <a:pt x="261" y="85"/>
                  </a:lnTo>
                  <a:lnTo>
                    <a:pt x="259" y="85"/>
                  </a:lnTo>
                  <a:lnTo>
                    <a:pt x="261" y="83"/>
                  </a:lnTo>
                  <a:lnTo>
                    <a:pt x="277" y="62"/>
                  </a:lnTo>
                  <a:lnTo>
                    <a:pt x="277" y="49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4" y="70"/>
                  </a:lnTo>
                  <a:lnTo>
                    <a:pt x="221" y="70"/>
                  </a:lnTo>
                  <a:lnTo>
                    <a:pt x="221" y="70"/>
                  </a:lnTo>
                  <a:lnTo>
                    <a:pt x="219" y="70"/>
                  </a:lnTo>
                  <a:lnTo>
                    <a:pt x="196" y="56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69" y="60"/>
                  </a:lnTo>
                  <a:lnTo>
                    <a:pt x="136" y="37"/>
                  </a:lnTo>
                  <a:lnTo>
                    <a:pt x="122" y="33"/>
                  </a:lnTo>
                  <a:lnTo>
                    <a:pt x="118" y="33"/>
                  </a:lnTo>
                  <a:lnTo>
                    <a:pt x="120" y="32"/>
                  </a:lnTo>
                  <a:lnTo>
                    <a:pt x="130" y="16"/>
                  </a:lnTo>
                  <a:lnTo>
                    <a:pt x="115" y="0"/>
                  </a:lnTo>
                  <a:lnTo>
                    <a:pt x="84" y="30"/>
                  </a:lnTo>
                  <a:lnTo>
                    <a:pt x="81" y="58"/>
                  </a:lnTo>
                  <a:lnTo>
                    <a:pt x="81" y="58"/>
                  </a:lnTo>
                  <a:lnTo>
                    <a:pt x="81" y="60"/>
                  </a:lnTo>
                  <a:lnTo>
                    <a:pt x="72" y="70"/>
                  </a:lnTo>
                  <a:lnTo>
                    <a:pt x="74" y="79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0" y="134"/>
                  </a:lnTo>
                  <a:lnTo>
                    <a:pt x="90" y="136"/>
                  </a:lnTo>
                  <a:lnTo>
                    <a:pt x="88" y="136"/>
                  </a:lnTo>
                  <a:lnTo>
                    <a:pt x="65" y="131"/>
                  </a:lnTo>
                  <a:lnTo>
                    <a:pt x="47" y="150"/>
                  </a:lnTo>
                  <a:lnTo>
                    <a:pt x="44" y="171"/>
                  </a:lnTo>
                  <a:lnTo>
                    <a:pt x="44" y="173"/>
                  </a:lnTo>
                  <a:lnTo>
                    <a:pt x="42" y="173"/>
                  </a:lnTo>
                  <a:lnTo>
                    <a:pt x="12" y="202"/>
                  </a:lnTo>
                  <a:lnTo>
                    <a:pt x="7" y="216"/>
                  </a:lnTo>
                  <a:lnTo>
                    <a:pt x="7" y="2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5" name="Freeform 127">
              <a:extLst>
                <a:ext uri="{FF2B5EF4-FFF2-40B4-BE49-F238E27FC236}">
                  <a16:creationId xmlns:a16="http://schemas.microsoft.com/office/drawing/2014/main" xmlns="" id="{F26DC87F-060C-4811-A568-FA88214B1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913" y="4102101"/>
              <a:ext cx="860425" cy="687388"/>
            </a:xfrm>
            <a:custGeom>
              <a:avLst/>
              <a:gdLst>
                <a:gd name="T0" fmla="*/ 360 w 542"/>
                <a:gd name="T1" fmla="*/ 38 h 433"/>
                <a:gd name="T2" fmla="*/ 311 w 542"/>
                <a:gd name="T3" fmla="*/ 68 h 433"/>
                <a:gd name="T4" fmla="*/ 267 w 542"/>
                <a:gd name="T5" fmla="*/ 36 h 433"/>
                <a:gd name="T6" fmla="*/ 207 w 542"/>
                <a:gd name="T7" fmla="*/ 36 h 433"/>
                <a:gd name="T8" fmla="*/ 168 w 542"/>
                <a:gd name="T9" fmla="*/ 9 h 433"/>
                <a:gd name="T10" fmla="*/ 113 w 542"/>
                <a:gd name="T11" fmla="*/ 20 h 433"/>
                <a:gd name="T12" fmla="*/ 93 w 542"/>
                <a:gd name="T13" fmla="*/ 84 h 433"/>
                <a:gd name="T14" fmla="*/ 69 w 542"/>
                <a:gd name="T15" fmla="*/ 82 h 433"/>
                <a:gd name="T16" fmla="*/ 47 w 542"/>
                <a:gd name="T17" fmla="*/ 112 h 433"/>
                <a:gd name="T18" fmla="*/ 46 w 542"/>
                <a:gd name="T19" fmla="*/ 114 h 433"/>
                <a:gd name="T20" fmla="*/ 16 w 542"/>
                <a:gd name="T21" fmla="*/ 147 h 433"/>
                <a:gd name="T22" fmla="*/ 16 w 542"/>
                <a:gd name="T23" fmla="*/ 147 h 433"/>
                <a:gd name="T24" fmla="*/ 16 w 542"/>
                <a:gd name="T25" fmla="*/ 185 h 433"/>
                <a:gd name="T26" fmla="*/ 16 w 542"/>
                <a:gd name="T27" fmla="*/ 185 h 433"/>
                <a:gd name="T28" fmla="*/ 134 w 542"/>
                <a:gd name="T29" fmla="*/ 294 h 433"/>
                <a:gd name="T30" fmla="*/ 134 w 542"/>
                <a:gd name="T31" fmla="*/ 296 h 433"/>
                <a:gd name="T32" fmla="*/ 157 w 542"/>
                <a:gd name="T33" fmla="*/ 325 h 433"/>
                <a:gd name="T34" fmla="*/ 162 w 542"/>
                <a:gd name="T35" fmla="*/ 349 h 433"/>
                <a:gd name="T36" fmla="*/ 198 w 542"/>
                <a:gd name="T37" fmla="*/ 348 h 433"/>
                <a:gd name="T38" fmla="*/ 210 w 542"/>
                <a:gd name="T39" fmla="*/ 371 h 433"/>
                <a:gd name="T40" fmla="*/ 279 w 542"/>
                <a:gd name="T41" fmla="*/ 372 h 433"/>
                <a:gd name="T42" fmla="*/ 277 w 542"/>
                <a:gd name="T43" fmla="*/ 422 h 433"/>
                <a:gd name="T44" fmla="*/ 306 w 542"/>
                <a:gd name="T45" fmla="*/ 415 h 433"/>
                <a:gd name="T46" fmla="*/ 307 w 542"/>
                <a:gd name="T47" fmla="*/ 415 h 433"/>
                <a:gd name="T48" fmla="*/ 327 w 542"/>
                <a:gd name="T49" fmla="*/ 415 h 433"/>
                <a:gd name="T50" fmla="*/ 371 w 542"/>
                <a:gd name="T51" fmla="*/ 415 h 433"/>
                <a:gd name="T52" fmla="*/ 389 w 542"/>
                <a:gd name="T53" fmla="*/ 395 h 433"/>
                <a:gd name="T54" fmla="*/ 435 w 542"/>
                <a:gd name="T55" fmla="*/ 388 h 433"/>
                <a:gd name="T56" fmla="*/ 435 w 542"/>
                <a:gd name="T57" fmla="*/ 388 h 433"/>
                <a:gd name="T58" fmla="*/ 503 w 542"/>
                <a:gd name="T59" fmla="*/ 392 h 433"/>
                <a:gd name="T60" fmla="*/ 505 w 542"/>
                <a:gd name="T61" fmla="*/ 360 h 433"/>
                <a:gd name="T62" fmla="*/ 539 w 542"/>
                <a:gd name="T63" fmla="*/ 335 h 433"/>
                <a:gd name="T64" fmla="*/ 514 w 542"/>
                <a:gd name="T65" fmla="*/ 310 h 433"/>
                <a:gd name="T66" fmla="*/ 514 w 542"/>
                <a:gd name="T67" fmla="*/ 310 h 433"/>
                <a:gd name="T68" fmla="*/ 493 w 542"/>
                <a:gd name="T69" fmla="*/ 291 h 433"/>
                <a:gd name="T70" fmla="*/ 489 w 542"/>
                <a:gd name="T71" fmla="*/ 263 h 433"/>
                <a:gd name="T72" fmla="*/ 491 w 542"/>
                <a:gd name="T73" fmla="*/ 261 h 433"/>
                <a:gd name="T74" fmla="*/ 526 w 542"/>
                <a:gd name="T75" fmla="*/ 213 h 433"/>
                <a:gd name="T76" fmla="*/ 503 w 542"/>
                <a:gd name="T77" fmla="*/ 209 h 433"/>
                <a:gd name="T78" fmla="*/ 477 w 542"/>
                <a:gd name="T79" fmla="*/ 156 h 433"/>
                <a:gd name="T80" fmla="*/ 387 w 542"/>
                <a:gd name="T81" fmla="*/ 142 h 433"/>
                <a:gd name="T82" fmla="*/ 387 w 542"/>
                <a:gd name="T83" fmla="*/ 116 h 433"/>
                <a:gd name="T84" fmla="*/ 387 w 542"/>
                <a:gd name="T85" fmla="*/ 114 h 433"/>
                <a:gd name="T86" fmla="*/ 387 w 542"/>
                <a:gd name="T87" fmla="*/ 55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2" h="433">
                  <a:moveTo>
                    <a:pt x="387" y="55"/>
                  </a:moveTo>
                  <a:lnTo>
                    <a:pt x="360" y="38"/>
                  </a:lnTo>
                  <a:lnTo>
                    <a:pt x="311" y="68"/>
                  </a:lnTo>
                  <a:lnTo>
                    <a:pt x="311" y="68"/>
                  </a:lnTo>
                  <a:lnTo>
                    <a:pt x="309" y="66"/>
                  </a:lnTo>
                  <a:lnTo>
                    <a:pt x="267" y="36"/>
                  </a:lnTo>
                  <a:lnTo>
                    <a:pt x="208" y="36"/>
                  </a:lnTo>
                  <a:lnTo>
                    <a:pt x="207" y="36"/>
                  </a:lnTo>
                  <a:lnTo>
                    <a:pt x="207" y="34"/>
                  </a:lnTo>
                  <a:lnTo>
                    <a:pt x="168" y="9"/>
                  </a:lnTo>
                  <a:lnTo>
                    <a:pt x="139" y="0"/>
                  </a:lnTo>
                  <a:lnTo>
                    <a:pt x="113" y="20"/>
                  </a:lnTo>
                  <a:lnTo>
                    <a:pt x="93" y="84"/>
                  </a:lnTo>
                  <a:lnTo>
                    <a:pt x="93" y="84"/>
                  </a:lnTo>
                  <a:lnTo>
                    <a:pt x="92" y="84"/>
                  </a:lnTo>
                  <a:lnTo>
                    <a:pt x="69" y="82"/>
                  </a:lnTo>
                  <a:lnTo>
                    <a:pt x="51" y="92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6" y="114"/>
                  </a:lnTo>
                  <a:lnTo>
                    <a:pt x="14" y="131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0" y="169"/>
                  </a:lnTo>
                  <a:lnTo>
                    <a:pt x="16" y="185"/>
                  </a:lnTo>
                  <a:lnTo>
                    <a:pt x="16" y="185"/>
                  </a:lnTo>
                  <a:lnTo>
                    <a:pt x="16" y="185"/>
                  </a:lnTo>
                  <a:lnTo>
                    <a:pt x="16" y="240"/>
                  </a:lnTo>
                  <a:lnTo>
                    <a:pt x="134" y="294"/>
                  </a:lnTo>
                  <a:lnTo>
                    <a:pt x="134" y="296"/>
                  </a:lnTo>
                  <a:lnTo>
                    <a:pt x="134" y="296"/>
                  </a:lnTo>
                  <a:lnTo>
                    <a:pt x="157" y="325"/>
                  </a:lnTo>
                  <a:lnTo>
                    <a:pt x="157" y="325"/>
                  </a:lnTo>
                  <a:lnTo>
                    <a:pt x="157" y="325"/>
                  </a:lnTo>
                  <a:lnTo>
                    <a:pt x="162" y="349"/>
                  </a:lnTo>
                  <a:lnTo>
                    <a:pt x="198" y="348"/>
                  </a:lnTo>
                  <a:lnTo>
                    <a:pt x="198" y="348"/>
                  </a:lnTo>
                  <a:lnTo>
                    <a:pt x="199" y="349"/>
                  </a:lnTo>
                  <a:lnTo>
                    <a:pt x="210" y="371"/>
                  </a:lnTo>
                  <a:lnTo>
                    <a:pt x="277" y="372"/>
                  </a:lnTo>
                  <a:lnTo>
                    <a:pt x="279" y="372"/>
                  </a:lnTo>
                  <a:lnTo>
                    <a:pt x="279" y="374"/>
                  </a:lnTo>
                  <a:lnTo>
                    <a:pt x="277" y="422"/>
                  </a:lnTo>
                  <a:lnTo>
                    <a:pt x="284" y="433"/>
                  </a:lnTo>
                  <a:lnTo>
                    <a:pt x="306" y="415"/>
                  </a:lnTo>
                  <a:lnTo>
                    <a:pt x="307" y="415"/>
                  </a:lnTo>
                  <a:lnTo>
                    <a:pt x="307" y="415"/>
                  </a:lnTo>
                  <a:lnTo>
                    <a:pt x="325" y="415"/>
                  </a:lnTo>
                  <a:lnTo>
                    <a:pt x="327" y="415"/>
                  </a:lnTo>
                  <a:lnTo>
                    <a:pt x="327" y="415"/>
                  </a:lnTo>
                  <a:lnTo>
                    <a:pt x="371" y="415"/>
                  </a:lnTo>
                  <a:lnTo>
                    <a:pt x="389" y="395"/>
                  </a:lnTo>
                  <a:lnTo>
                    <a:pt x="389" y="395"/>
                  </a:lnTo>
                  <a:lnTo>
                    <a:pt x="389" y="394"/>
                  </a:lnTo>
                  <a:lnTo>
                    <a:pt x="435" y="388"/>
                  </a:lnTo>
                  <a:lnTo>
                    <a:pt x="435" y="388"/>
                  </a:lnTo>
                  <a:lnTo>
                    <a:pt x="435" y="388"/>
                  </a:lnTo>
                  <a:lnTo>
                    <a:pt x="473" y="406"/>
                  </a:lnTo>
                  <a:lnTo>
                    <a:pt x="503" y="392"/>
                  </a:lnTo>
                  <a:lnTo>
                    <a:pt x="505" y="360"/>
                  </a:lnTo>
                  <a:lnTo>
                    <a:pt x="505" y="360"/>
                  </a:lnTo>
                  <a:lnTo>
                    <a:pt x="505" y="360"/>
                  </a:lnTo>
                  <a:lnTo>
                    <a:pt x="539" y="335"/>
                  </a:lnTo>
                  <a:lnTo>
                    <a:pt x="542" y="319"/>
                  </a:lnTo>
                  <a:lnTo>
                    <a:pt x="514" y="310"/>
                  </a:lnTo>
                  <a:lnTo>
                    <a:pt x="514" y="310"/>
                  </a:lnTo>
                  <a:lnTo>
                    <a:pt x="514" y="310"/>
                  </a:lnTo>
                  <a:lnTo>
                    <a:pt x="493" y="291"/>
                  </a:lnTo>
                  <a:lnTo>
                    <a:pt x="493" y="291"/>
                  </a:lnTo>
                  <a:lnTo>
                    <a:pt x="493" y="289"/>
                  </a:lnTo>
                  <a:lnTo>
                    <a:pt x="489" y="263"/>
                  </a:lnTo>
                  <a:lnTo>
                    <a:pt x="489" y="263"/>
                  </a:lnTo>
                  <a:lnTo>
                    <a:pt x="491" y="261"/>
                  </a:lnTo>
                  <a:lnTo>
                    <a:pt x="525" y="231"/>
                  </a:lnTo>
                  <a:lnTo>
                    <a:pt x="526" y="213"/>
                  </a:lnTo>
                  <a:lnTo>
                    <a:pt x="503" y="209"/>
                  </a:lnTo>
                  <a:lnTo>
                    <a:pt x="503" y="209"/>
                  </a:lnTo>
                  <a:lnTo>
                    <a:pt x="502" y="209"/>
                  </a:lnTo>
                  <a:lnTo>
                    <a:pt x="477" y="156"/>
                  </a:lnTo>
                  <a:lnTo>
                    <a:pt x="387" y="142"/>
                  </a:lnTo>
                  <a:lnTo>
                    <a:pt x="387" y="142"/>
                  </a:lnTo>
                  <a:lnTo>
                    <a:pt x="387" y="140"/>
                  </a:lnTo>
                  <a:lnTo>
                    <a:pt x="387" y="116"/>
                  </a:lnTo>
                  <a:lnTo>
                    <a:pt x="387" y="116"/>
                  </a:lnTo>
                  <a:lnTo>
                    <a:pt x="387" y="114"/>
                  </a:lnTo>
                  <a:lnTo>
                    <a:pt x="399" y="100"/>
                  </a:lnTo>
                  <a:lnTo>
                    <a:pt x="387" y="55"/>
                  </a:lnTo>
                  <a:lnTo>
                    <a:pt x="387" y="5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6" name="Freeform 128">
              <a:extLst>
                <a:ext uri="{FF2B5EF4-FFF2-40B4-BE49-F238E27FC236}">
                  <a16:creationId xmlns:a16="http://schemas.microsoft.com/office/drawing/2014/main" xmlns="" id="{E10DFEAC-F23D-4CBC-93BB-F359A415E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4881563"/>
              <a:ext cx="307975" cy="498475"/>
            </a:xfrm>
            <a:custGeom>
              <a:avLst/>
              <a:gdLst>
                <a:gd name="T0" fmla="*/ 72 w 194"/>
                <a:gd name="T1" fmla="*/ 5 h 314"/>
                <a:gd name="T2" fmla="*/ 79 w 194"/>
                <a:gd name="T3" fmla="*/ 50 h 314"/>
                <a:gd name="T4" fmla="*/ 79 w 194"/>
                <a:gd name="T5" fmla="*/ 52 h 314"/>
                <a:gd name="T6" fmla="*/ 63 w 194"/>
                <a:gd name="T7" fmla="*/ 92 h 314"/>
                <a:gd name="T8" fmla="*/ 90 w 194"/>
                <a:gd name="T9" fmla="*/ 101 h 314"/>
                <a:gd name="T10" fmla="*/ 81 w 194"/>
                <a:gd name="T11" fmla="*/ 131 h 314"/>
                <a:gd name="T12" fmla="*/ 81 w 194"/>
                <a:gd name="T13" fmla="*/ 131 h 314"/>
                <a:gd name="T14" fmla="*/ 71 w 194"/>
                <a:gd name="T15" fmla="*/ 176 h 314"/>
                <a:gd name="T16" fmla="*/ 71 w 194"/>
                <a:gd name="T17" fmla="*/ 177 h 314"/>
                <a:gd name="T18" fmla="*/ 72 w 194"/>
                <a:gd name="T19" fmla="*/ 211 h 314"/>
                <a:gd name="T20" fmla="*/ 71 w 194"/>
                <a:gd name="T21" fmla="*/ 213 h 314"/>
                <a:gd name="T22" fmla="*/ 44 w 194"/>
                <a:gd name="T23" fmla="*/ 239 h 314"/>
                <a:gd name="T24" fmla="*/ 28 w 194"/>
                <a:gd name="T25" fmla="*/ 248 h 314"/>
                <a:gd name="T26" fmla="*/ 28 w 194"/>
                <a:gd name="T27" fmla="*/ 248 h 314"/>
                <a:gd name="T28" fmla="*/ 0 w 194"/>
                <a:gd name="T29" fmla="*/ 287 h 314"/>
                <a:gd name="T30" fmla="*/ 46 w 194"/>
                <a:gd name="T31" fmla="*/ 294 h 314"/>
                <a:gd name="T32" fmla="*/ 48 w 194"/>
                <a:gd name="T33" fmla="*/ 294 h 314"/>
                <a:gd name="T34" fmla="*/ 106 w 194"/>
                <a:gd name="T35" fmla="*/ 261 h 314"/>
                <a:gd name="T36" fmla="*/ 108 w 194"/>
                <a:gd name="T37" fmla="*/ 259 h 314"/>
                <a:gd name="T38" fmla="*/ 139 w 194"/>
                <a:gd name="T39" fmla="*/ 232 h 314"/>
                <a:gd name="T40" fmla="*/ 141 w 194"/>
                <a:gd name="T41" fmla="*/ 230 h 314"/>
                <a:gd name="T42" fmla="*/ 171 w 194"/>
                <a:gd name="T43" fmla="*/ 206 h 314"/>
                <a:gd name="T44" fmla="*/ 171 w 194"/>
                <a:gd name="T45" fmla="*/ 186 h 314"/>
                <a:gd name="T46" fmla="*/ 194 w 194"/>
                <a:gd name="T47" fmla="*/ 174 h 314"/>
                <a:gd name="T48" fmla="*/ 184 w 194"/>
                <a:gd name="T49" fmla="*/ 128 h 314"/>
                <a:gd name="T50" fmla="*/ 184 w 194"/>
                <a:gd name="T51" fmla="*/ 128 h 314"/>
                <a:gd name="T52" fmla="*/ 159 w 194"/>
                <a:gd name="T53" fmla="*/ 71 h 314"/>
                <a:gd name="T54" fmla="*/ 159 w 194"/>
                <a:gd name="T55" fmla="*/ 69 h 314"/>
                <a:gd name="T56" fmla="*/ 154 w 194"/>
                <a:gd name="T57" fmla="*/ 41 h 314"/>
                <a:gd name="T58" fmla="*/ 127 w 194"/>
                <a:gd name="T59" fmla="*/ 43 h 314"/>
                <a:gd name="T60" fmla="*/ 99 w 194"/>
                <a:gd name="T61" fmla="*/ 43 h 314"/>
                <a:gd name="T62" fmla="*/ 97 w 194"/>
                <a:gd name="T63" fmla="*/ 43 h 314"/>
                <a:gd name="T64" fmla="*/ 83 w 194"/>
                <a:gd name="T6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4" h="314">
                  <a:moveTo>
                    <a:pt x="83" y="0"/>
                  </a:moveTo>
                  <a:lnTo>
                    <a:pt x="72" y="5"/>
                  </a:lnTo>
                  <a:lnTo>
                    <a:pt x="69" y="25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9" y="52"/>
                  </a:lnTo>
                  <a:lnTo>
                    <a:pt x="60" y="78"/>
                  </a:lnTo>
                  <a:lnTo>
                    <a:pt x="63" y="92"/>
                  </a:lnTo>
                  <a:lnTo>
                    <a:pt x="88" y="101"/>
                  </a:lnTo>
                  <a:lnTo>
                    <a:pt x="90" y="101"/>
                  </a:lnTo>
                  <a:lnTo>
                    <a:pt x="90" y="103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63" y="153"/>
                  </a:lnTo>
                  <a:lnTo>
                    <a:pt x="71" y="176"/>
                  </a:lnTo>
                  <a:lnTo>
                    <a:pt x="71" y="177"/>
                  </a:lnTo>
                  <a:lnTo>
                    <a:pt x="71" y="177"/>
                  </a:lnTo>
                  <a:lnTo>
                    <a:pt x="65" y="195"/>
                  </a:lnTo>
                  <a:lnTo>
                    <a:pt x="72" y="211"/>
                  </a:lnTo>
                  <a:lnTo>
                    <a:pt x="72" y="213"/>
                  </a:lnTo>
                  <a:lnTo>
                    <a:pt x="71" y="213"/>
                  </a:lnTo>
                  <a:lnTo>
                    <a:pt x="44" y="239"/>
                  </a:lnTo>
                  <a:lnTo>
                    <a:pt x="44" y="239"/>
                  </a:lnTo>
                  <a:lnTo>
                    <a:pt x="44" y="241"/>
                  </a:lnTo>
                  <a:lnTo>
                    <a:pt x="28" y="248"/>
                  </a:lnTo>
                  <a:lnTo>
                    <a:pt x="28" y="248"/>
                  </a:lnTo>
                  <a:lnTo>
                    <a:pt x="28" y="248"/>
                  </a:lnTo>
                  <a:lnTo>
                    <a:pt x="9" y="255"/>
                  </a:lnTo>
                  <a:lnTo>
                    <a:pt x="0" y="287"/>
                  </a:lnTo>
                  <a:lnTo>
                    <a:pt x="21" y="314"/>
                  </a:lnTo>
                  <a:lnTo>
                    <a:pt x="46" y="294"/>
                  </a:lnTo>
                  <a:lnTo>
                    <a:pt x="48" y="292"/>
                  </a:lnTo>
                  <a:lnTo>
                    <a:pt x="48" y="294"/>
                  </a:lnTo>
                  <a:lnTo>
                    <a:pt x="94" y="291"/>
                  </a:lnTo>
                  <a:lnTo>
                    <a:pt x="106" y="261"/>
                  </a:lnTo>
                  <a:lnTo>
                    <a:pt x="106" y="259"/>
                  </a:lnTo>
                  <a:lnTo>
                    <a:pt x="108" y="259"/>
                  </a:lnTo>
                  <a:lnTo>
                    <a:pt x="125" y="261"/>
                  </a:lnTo>
                  <a:lnTo>
                    <a:pt x="139" y="232"/>
                  </a:lnTo>
                  <a:lnTo>
                    <a:pt x="139" y="230"/>
                  </a:lnTo>
                  <a:lnTo>
                    <a:pt x="141" y="230"/>
                  </a:lnTo>
                  <a:lnTo>
                    <a:pt x="164" y="222"/>
                  </a:lnTo>
                  <a:lnTo>
                    <a:pt x="171" y="206"/>
                  </a:lnTo>
                  <a:lnTo>
                    <a:pt x="171" y="188"/>
                  </a:lnTo>
                  <a:lnTo>
                    <a:pt x="171" y="186"/>
                  </a:lnTo>
                  <a:lnTo>
                    <a:pt x="173" y="186"/>
                  </a:lnTo>
                  <a:lnTo>
                    <a:pt x="194" y="174"/>
                  </a:lnTo>
                  <a:lnTo>
                    <a:pt x="194" y="156"/>
                  </a:lnTo>
                  <a:lnTo>
                    <a:pt x="184" y="128"/>
                  </a:lnTo>
                  <a:lnTo>
                    <a:pt x="184" y="128"/>
                  </a:lnTo>
                  <a:lnTo>
                    <a:pt x="184" y="128"/>
                  </a:lnTo>
                  <a:lnTo>
                    <a:pt x="180" y="101"/>
                  </a:lnTo>
                  <a:lnTo>
                    <a:pt x="159" y="71"/>
                  </a:lnTo>
                  <a:lnTo>
                    <a:pt x="159" y="69"/>
                  </a:lnTo>
                  <a:lnTo>
                    <a:pt x="159" y="69"/>
                  </a:lnTo>
                  <a:lnTo>
                    <a:pt x="168" y="50"/>
                  </a:lnTo>
                  <a:lnTo>
                    <a:pt x="154" y="41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97" y="43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7" name="Freeform 129">
              <a:extLst>
                <a:ext uri="{FF2B5EF4-FFF2-40B4-BE49-F238E27FC236}">
                  <a16:creationId xmlns:a16="http://schemas.microsoft.com/office/drawing/2014/main" xmlns="" id="{FF582221-08FF-40A0-9557-48D330556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400" y="2673351"/>
              <a:ext cx="46038" cy="61913"/>
            </a:xfrm>
            <a:custGeom>
              <a:avLst/>
              <a:gdLst>
                <a:gd name="T0" fmla="*/ 0 w 29"/>
                <a:gd name="T1" fmla="*/ 18 h 39"/>
                <a:gd name="T2" fmla="*/ 16 w 29"/>
                <a:gd name="T3" fmla="*/ 39 h 39"/>
                <a:gd name="T4" fmla="*/ 29 w 29"/>
                <a:gd name="T5" fmla="*/ 34 h 39"/>
                <a:gd name="T6" fmla="*/ 25 w 29"/>
                <a:gd name="T7" fmla="*/ 6 h 39"/>
                <a:gd name="T8" fmla="*/ 13 w 29"/>
                <a:gd name="T9" fmla="*/ 0 h 39"/>
                <a:gd name="T10" fmla="*/ 0 w 29"/>
                <a:gd name="T11" fmla="*/ 18 h 39"/>
                <a:gd name="T12" fmla="*/ 0 w 29"/>
                <a:gd name="T13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9">
                  <a:moveTo>
                    <a:pt x="0" y="18"/>
                  </a:moveTo>
                  <a:lnTo>
                    <a:pt x="16" y="39"/>
                  </a:lnTo>
                  <a:lnTo>
                    <a:pt x="29" y="34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8" name="Freeform 130">
              <a:extLst>
                <a:ext uri="{FF2B5EF4-FFF2-40B4-BE49-F238E27FC236}">
                  <a16:creationId xmlns:a16="http://schemas.microsoft.com/office/drawing/2014/main" xmlns="" id="{925D097E-B282-4C22-96BE-6DAF1E3D4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1838" y="2476501"/>
              <a:ext cx="26988" cy="36513"/>
            </a:xfrm>
            <a:custGeom>
              <a:avLst/>
              <a:gdLst>
                <a:gd name="T0" fmla="*/ 0 w 17"/>
                <a:gd name="T1" fmla="*/ 13 h 23"/>
                <a:gd name="T2" fmla="*/ 9 w 17"/>
                <a:gd name="T3" fmla="*/ 23 h 23"/>
                <a:gd name="T4" fmla="*/ 17 w 17"/>
                <a:gd name="T5" fmla="*/ 14 h 23"/>
                <a:gd name="T6" fmla="*/ 14 w 17"/>
                <a:gd name="T7" fmla="*/ 0 h 23"/>
                <a:gd name="T8" fmla="*/ 1 w 17"/>
                <a:gd name="T9" fmla="*/ 4 h 23"/>
                <a:gd name="T10" fmla="*/ 0 w 17"/>
                <a:gd name="T11" fmla="*/ 13 h 23"/>
                <a:gd name="T12" fmla="*/ 0 w 17"/>
                <a:gd name="T13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">
                  <a:moveTo>
                    <a:pt x="0" y="13"/>
                  </a:moveTo>
                  <a:lnTo>
                    <a:pt x="9" y="23"/>
                  </a:lnTo>
                  <a:lnTo>
                    <a:pt x="17" y="14"/>
                  </a:lnTo>
                  <a:lnTo>
                    <a:pt x="14" y="0"/>
                  </a:lnTo>
                  <a:lnTo>
                    <a:pt x="1" y="4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89" name="Freeform 131">
              <a:extLst>
                <a:ext uri="{FF2B5EF4-FFF2-40B4-BE49-F238E27FC236}">
                  <a16:creationId xmlns:a16="http://schemas.microsoft.com/office/drawing/2014/main" xmlns="" id="{8CAD3218-5E09-4A0B-A820-25F6DC8FA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088" y="1660526"/>
              <a:ext cx="55563" cy="42863"/>
            </a:xfrm>
            <a:custGeom>
              <a:avLst/>
              <a:gdLst>
                <a:gd name="T0" fmla="*/ 0 w 35"/>
                <a:gd name="T1" fmla="*/ 22 h 27"/>
                <a:gd name="T2" fmla="*/ 35 w 35"/>
                <a:gd name="T3" fmla="*/ 27 h 27"/>
                <a:gd name="T4" fmla="*/ 27 w 35"/>
                <a:gd name="T5" fmla="*/ 0 h 27"/>
                <a:gd name="T6" fmla="*/ 4 w 35"/>
                <a:gd name="T7" fmla="*/ 2 h 27"/>
                <a:gd name="T8" fmla="*/ 0 w 35"/>
                <a:gd name="T9" fmla="*/ 22 h 27"/>
                <a:gd name="T10" fmla="*/ 0 w 35"/>
                <a:gd name="T11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7">
                  <a:moveTo>
                    <a:pt x="0" y="22"/>
                  </a:moveTo>
                  <a:lnTo>
                    <a:pt x="35" y="27"/>
                  </a:lnTo>
                  <a:lnTo>
                    <a:pt x="27" y="0"/>
                  </a:lnTo>
                  <a:lnTo>
                    <a:pt x="4" y="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0" name="Freeform 132">
              <a:extLst>
                <a:ext uri="{FF2B5EF4-FFF2-40B4-BE49-F238E27FC236}">
                  <a16:creationId xmlns:a16="http://schemas.microsoft.com/office/drawing/2014/main" xmlns="" id="{FB6370D1-E4CF-4AA8-A2E6-2D3CC7C5B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5713" y="1673226"/>
              <a:ext cx="142875" cy="182563"/>
            </a:xfrm>
            <a:custGeom>
              <a:avLst/>
              <a:gdLst>
                <a:gd name="T0" fmla="*/ 0 w 90"/>
                <a:gd name="T1" fmla="*/ 78 h 115"/>
                <a:gd name="T2" fmla="*/ 20 w 90"/>
                <a:gd name="T3" fmla="*/ 53 h 115"/>
                <a:gd name="T4" fmla="*/ 14 w 90"/>
                <a:gd name="T5" fmla="*/ 30 h 115"/>
                <a:gd name="T6" fmla="*/ 32 w 90"/>
                <a:gd name="T7" fmla="*/ 17 h 115"/>
                <a:gd name="T8" fmla="*/ 51 w 90"/>
                <a:gd name="T9" fmla="*/ 0 h 115"/>
                <a:gd name="T10" fmla="*/ 71 w 90"/>
                <a:gd name="T11" fmla="*/ 17 h 115"/>
                <a:gd name="T12" fmla="*/ 83 w 90"/>
                <a:gd name="T13" fmla="*/ 51 h 115"/>
                <a:gd name="T14" fmla="*/ 90 w 90"/>
                <a:gd name="T15" fmla="*/ 65 h 115"/>
                <a:gd name="T16" fmla="*/ 71 w 90"/>
                <a:gd name="T17" fmla="*/ 76 h 115"/>
                <a:gd name="T18" fmla="*/ 71 w 90"/>
                <a:gd name="T19" fmla="*/ 93 h 115"/>
                <a:gd name="T20" fmla="*/ 23 w 90"/>
                <a:gd name="T21" fmla="*/ 115 h 115"/>
                <a:gd name="T22" fmla="*/ 0 w 90"/>
                <a:gd name="T23" fmla="*/ 93 h 115"/>
                <a:gd name="T24" fmla="*/ 0 w 90"/>
                <a:gd name="T25" fmla="*/ 78 h 115"/>
                <a:gd name="T26" fmla="*/ 0 w 90"/>
                <a:gd name="T27" fmla="*/ 7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15">
                  <a:moveTo>
                    <a:pt x="0" y="78"/>
                  </a:moveTo>
                  <a:lnTo>
                    <a:pt x="20" y="53"/>
                  </a:lnTo>
                  <a:lnTo>
                    <a:pt x="14" y="30"/>
                  </a:lnTo>
                  <a:lnTo>
                    <a:pt x="32" y="17"/>
                  </a:lnTo>
                  <a:lnTo>
                    <a:pt x="51" y="0"/>
                  </a:lnTo>
                  <a:lnTo>
                    <a:pt x="71" y="17"/>
                  </a:lnTo>
                  <a:lnTo>
                    <a:pt x="83" y="51"/>
                  </a:lnTo>
                  <a:lnTo>
                    <a:pt x="90" y="65"/>
                  </a:lnTo>
                  <a:lnTo>
                    <a:pt x="71" y="76"/>
                  </a:lnTo>
                  <a:lnTo>
                    <a:pt x="71" y="93"/>
                  </a:lnTo>
                  <a:lnTo>
                    <a:pt x="23" y="115"/>
                  </a:lnTo>
                  <a:lnTo>
                    <a:pt x="0" y="93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1" name="Freeform 133">
              <a:extLst>
                <a:ext uri="{FF2B5EF4-FFF2-40B4-BE49-F238E27FC236}">
                  <a16:creationId xmlns:a16="http://schemas.microsoft.com/office/drawing/2014/main" xmlns="" id="{A94EFF15-BCAD-4923-A450-E0C6E0948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4913" y="1841501"/>
              <a:ext cx="82550" cy="65088"/>
            </a:xfrm>
            <a:custGeom>
              <a:avLst/>
              <a:gdLst>
                <a:gd name="T0" fmla="*/ 14 w 52"/>
                <a:gd name="T1" fmla="*/ 0 h 41"/>
                <a:gd name="T2" fmla="*/ 52 w 52"/>
                <a:gd name="T3" fmla="*/ 14 h 41"/>
                <a:gd name="T4" fmla="*/ 46 w 52"/>
                <a:gd name="T5" fmla="*/ 32 h 41"/>
                <a:gd name="T6" fmla="*/ 29 w 52"/>
                <a:gd name="T7" fmla="*/ 41 h 41"/>
                <a:gd name="T8" fmla="*/ 4 w 52"/>
                <a:gd name="T9" fmla="*/ 25 h 41"/>
                <a:gd name="T10" fmla="*/ 0 w 52"/>
                <a:gd name="T11" fmla="*/ 7 h 41"/>
                <a:gd name="T12" fmla="*/ 14 w 52"/>
                <a:gd name="T13" fmla="*/ 0 h 41"/>
                <a:gd name="T14" fmla="*/ 14 w 52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41">
                  <a:moveTo>
                    <a:pt x="14" y="0"/>
                  </a:moveTo>
                  <a:lnTo>
                    <a:pt x="52" y="14"/>
                  </a:lnTo>
                  <a:lnTo>
                    <a:pt x="46" y="32"/>
                  </a:lnTo>
                  <a:lnTo>
                    <a:pt x="29" y="41"/>
                  </a:lnTo>
                  <a:lnTo>
                    <a:pt x="4" y="25"/>
                  </a:lnTo>
                  <a:lnTo>
                    <a:pt x="0" y="7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2" name="Freeform 134">
              <a:extLst>
                <a:ext uri="{FF2B5EF4-FFF2-40B4-BE49-F238E27FC236}">
                  <a16:creationId xmlns:a16="http://schemas.microsoft.com/office/drawing/2014/main" xmlns="" id="{668CBBB7-5D60-446E-B3E1-9132A1EA8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38" y="1835151"/>
              <a:ext cx="163513" cy="206375"/>
            </a:xfrm>
            <a:custGeom>
              <a:avLst/>
              <a:gdLst>
                <a:gd name="T0" fmla="*/ 0 w 103"/>
                <a:gd name="T1" fmla="*/ 62 h 130"/>
                <a:gd name="T2" fmla="*/ 16 w 103"/>
                <a:gd name="T3" fmla="*/ 22 h 130"/>
                <a:gd name="T4" fmla="*/ 60 w 103"/>
                <a:gd name="T5" fmla="*/ 0 h 130"/>
                <a:gd name="T6" fmla="*/ 69 w 103"/>
                <a:gd name="T7" fmla="*/ 30 h 130"/>
                <a:gd name="T8" fmla="*/ 82 w 103"/>
                <a:gd name="T9" fmla="*/ 27 h 130"/>
                <a:gd name="T10" fmla="*/ 82 w 103"/>
                <a:gd name="T11" fmla="*/ 15 h 130"/>
                <a:gd name="T12" fmla="*/ 103 w 103"/>
                <a:gd name="T13" fmla="*/ 34 h 130"/>
                <a:gd name="T14" fmla="*/ 101 w 103"/>
                <a:gd name="T15" fmla="*/ 61 h 130"/>
                <a:gd name="T16" fmla="*/ 85 w 103"/>
                <a:gd name="T17" fmla="*/ 84 h 130"/>
                <a:gd name="T18" fmla="*/ 99 w 103"/>
                <a:gd name="T19" fmla="*/ 100 h 130"/>
                <a:gd name="T20" fmla="*/ 96 w 103"/>
                <a:gd name="T21" fmla="*/ 121 h 130"/>
                <a:gd name="T22" fmla="*/ 80 w 103"/>
                <a:gd name="T23" fmla="*/ 130 h 130"/>
                <a:gd name="T24" fmla="*/ 46 w 103"/>
                <a:gd name="T25" fmla="*/ 108 h 130"/>
                <a:gd name="T26" fmla="*/ 16 w 103"/>
                <a:gd name="T27" fmla="*/ 82 h 130"/>
                <a:gd name="T28" fmla="*/ 0 w 103"/>
                <a:gd name="T29" fmla="*/ 75 h 130"/>
                <a:gd name="T30" fmla="*/ 0 w 103"/>
                <a:gd name="T31" fmla="*/ 62 h 130"/>
                <a:gd name="T32" fmla="*/ 0 w 103"/>
                <a:gd name="T33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30">
                  <a:moveTo>
                    <a:pt x="0" y="62"/>
                  </a:moveTo>
                  <a:lnTo>
                    <a:pt x="16" y="22"/>
                  </a:lnTo>
                  <a:lnTo>
                    <a:pt x="60" y="0"/>
                  </a:lnTo>
                  <a:lnTo>
                    <a:pt x="69" y="30"/>
                  </a:lnTo>
                  <a:lnTo>
                    <a:pt x="82" y="27"/>
                  </a:lnTo>
                  <a:lnTo>
                    <a:pt x="82" y="15"/>
                  </a:lnTo>
                  <a:lnTo>
                    <a:pt x="103" y="34"/>
                  </a:lnTo>
                  <a:lnTo>
                    <a:pt x="101" y="61"/>
                  </a:lnTo>
                  <a:lnTo>
                    <a:pt x="85" y="84"/>
                  </a:lnTo>
                  <a:lnTo>
                    <a:pt x="99" y="100"/>
                  </a:lnTo>
                  <a:lnTo>
                    <a:pt x="96" y="121"/>
                  </a:lnTo>
                  <a:lnTo>
                    <a:pt x="80" y="130"/>
                  </a:lnTo>
                  <a:lnTo>
                    <a:pt x="46" y="108"/>
                  </a:lnTo>
                  <a:lnTo>
                    <a:pt x="16" y="82"/>
                  </a:lnTo>
                  <a:lnTo>
                    <a:pt x="0" y="75"/>
                  </a:lnTo>
                  <a:lnTo>
                    <a:pt x="0" y="62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3" name="Freeform 135">
              <a:extLst>
                <a:ext uri="{FF2B5EF4-FFF2-40B4-BE49-F238E27FC236}">
                  <a16:creationId xmlns:a16="http://schemas.microsoft.com/office/drawing/2014/main" xmlns="" id="{255A0AC9-9E4A-4CF6-8269-6697A9F4F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3988" y="1944688"/>
              <a:ext cx="149225" cy="206375"/>
            </a:xfrm>
            <a:custGeom>
              <a:avLst/>
              <a:gdLst>
                <a:gd name="T0" fmla="*/ 25 w 94"/>
                <a:gd name="T1" fmla="*/ 16 h 130"/>
                <a:gd name="T2" fmla="*/ 20 w 94"/>
                <a:gd name="T3" fmla="*/ 68 h 130"/>
                <a:gd name="T4" fmla="*/ 0 w 94"/>
                <a:gd name="T5" fmla="*/ 103 h 130"/>
                <a:gd name="T6" fmla="*/ 9 w 94"/>
                <a:gd name="T7" fmla="*/ 130 h 130"/>
                <a:gd name="T8" fmla="*/ 41 w 94"/>
                <a:gd name="T9" fmla="*/ 105 h 130"/>
                <a:gd name="T10" fmla="*/ 74 w 94"/>
                <a:gd name="T11" fmla="*/ 101 h 130"/>
                <a:gd name="T12" fmla="*/ 92 w 94"/>
                <a:gd name="T13" fmla="*/ 84 h 130"/>
                <a:gd name="T14" fmla="*/ 94 w 94"/>
                <a:gd name="T15" fmla="*/ 43 h 130"/>
                <a:gd name="T16" fmla="*/ 76 w 94"/>
                <a:gd name="T17" fmla="*/ 18 h 130"/>
                <a:gd name="T18" fmla="*/ 60 w 94"/>
                <a:gd name="T19" fmla="*/ 34 h 130"/>
                <a:gd name="T20" fmla="*/ 51 w 94"/>
                <a:gd name="T21" fmla="*/ 25 h 130"/>
                <a:gd name="T22" fmla="*/ 51 w 94"/>
                <a:gd name="T23" fmla="*/ 0 h 130"/>
                <a:gd name="T24" fmla="*/ 25 w 94"/>
                <a:gd name="T25" fmla="*/ 16 h 130"/>
                <a:gd name="T26" fmla="*/ 25 w 94"/>
                <a:gd name="T27" fmla="*/ 1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130">
                  <a:moveTo>
                    <a:pt x="25" y="16"/>
                  </a:moveTo>
                  <a:lnTo>
                    <a:pt x="20" y="68"/>
                  </a:lnTo>
                  <a:lnTo>
                    <a:pt x="0" y="103"/>
                  </a:lnTo>
                  <a:lnTo>
                    <a:pt x="9" y="130"/>
                  </a:lnTo>
                  <a:lnTo>
                    <a:pt x="41" y="105"/>
                  </a:lnTo>
                  <a:lnTo>
                    <a:pt x="74" y="101"/>
                  </a:lnTo>
                  <a:lnTo>
                    <a:pt x="92" y="84"/>
                  </a:lnTo>
                  <a:lnTo>
                    <a:pt x="94" y="43"/>
                  </a:lnTo>
                  <a:lnTo>
                    <a:pt x="76" y="18"/>
                  </a:lnTo>
                  <a:lnTo>
                    <a:pt x="60" y="34"/>
                  </a:lnTo>
                  <a:lnTo>
                    <a:pt x="51" y="25"/>
                  </a:lnTo>
                  <a:lnTo>
                    <a:pt x="51" y="0"/>
                  </a:lnTo>
                  <a:lnTo>
                    <a:pt x="25" y="16"/>
                  </a:lnTo>
                  <a:lnTo>
                    <a:pt x="25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4" name="Freeform 136">
              <a:extLst>
                <a:ext uri="{FF2B5EF4-FFF2-40B4-BE49-F238E27FC236}">
                  <a16:creationId xmlns:a16="http://schemas.microsoft.com/office/drawing/2014/main" xmlns="" id="{2896242B-25FF-4A55-AA3E-4C2B82816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900" y="2079626"/>
              <a:ext cx="44450" cy="39688"/>
            </a:xfrm>
            <a:custGeom>
              <a:avLst/>
              <a:gdLst>
                <a:gd name="T0" fmla="*/ 0 w 28"/>
                <a:gd name="T1" fmla="*/ 6 h 25"/>
                <a:gd name="T2" fmla="*/ 3 w 28"/>
                <a:gd name="T3" fmla="*/ 20 h 25"/>
                <a:gd name="T4" fmla="*/ 28 w 28"/>
                <a:gd name="T5" fmla="*/ 25 h 25"/>
                <a:gd name="T6" fmla="*/ 28 w 28"/>
                <a:gd name="T7" fmla="*/ 15 h 25"/>
                <a:gd name="T8" fmla="*/ 1 w 28"/>
                <a:gd name="T9" fmla="*/ 0 h 25"/>
                <a:gd name="T10" fmla="*/ 0 w 28"/>
                <a:gd name="T11" fmla="*/ 6 h 25"/>
                <a:gd name="T12" fmla="*/ 0 w 28"/>
                <a:gd name="T1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0" y="6"/>
                  </a:moveTo>
                  <a:lnTo>
                    <a:pt x="3" y="20"/>
                  </a:lnTo>
                  <a:lnTo>
                    <a:pt x="28" y="25"/>
                  </a:lnTo>
                  <a:lnTo>
                    <a:pt x="28" y="15"/>
                  </a:lnTo>
                  <a:lnTo>
                    <a:pt x="1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5" name="Freeform 137">
              <a:extLst>
                <a:ext uri="{FF2B5EF4-FFF2-40B4-BE49-F238E27FC236}">
                  <a16:creationId xmlns:a16="http://schemas.microsoft.com/office/drawing/2014/main" xmlns="" id="{6143254C-7E83-4E82-9EDF-D4EECB772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9688" y="2238376"/>
              <a:ext cx="36513" cy="30163"/>
            </a:xfrm>
            <a:custGeom>
              <a:avLst/>
              <a:gdLst>
                <a:gd name="T0" fmla="*/ 0 w 23"/>
                <a:gd name="T1" fmla="*/ 9 h 19"/>
                <a:gd name="T2" fmla="*/ 12 w 23"/>
                <a:gd name="T3" fmla="*/ 19 h 19"/>
                <a:gd name="T4" fmla="*/ 23 w 23"/>
                <a:gd name="T5" fmla="*/ 14 h 19"/>
                <a:gd name="T6" fmla="*/ 16 w 23"/>
                <a:gd name="T7" fmla="*/ 0 h 19"/>
                <a:gd name="T8" fmla="*/ 0 w 23"/>
                <a:gd name="T9" fmla="*/ 9 h 19"/>
                <a:gd name="T10" fmla="*/ 0 w 23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9"/>
                  </a:moveTo>
                  <a:lnTo>
                    <a:pt x="12" y="19"/>
                  </a:lnTo>
                  <a:lnTo>
                    <a:pt x="23" y="14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6" name="Freeform 138">
              <a:extLst>
                <a:ext uri="{FF2B5EF4-FFF2-40B4-BE49-F238E27FC236}">
                  <a16:creationId xmlns:a16="http://schemas.microsoft.com/office/drawing/2014/main" xmlns="" id="{4B655BC0-4A52-44E3-B85F-B799525EB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775" y="2195513"/>
              <a:ext cx="31750" cy="42863"/>
            </a:xfrm>
            <a:custGeom>
              <a:avLst/>
              <a:gdLst>
                <a:gd name="T0" fmla="*/ 2 w 20"/>
                <a:gd name="T1" fmla="*/ 18 h 27"/>
                <a:gd name="T2" fmla="*/ 18 w 20"/>
                <a:gd name="T3" fmla="*/ 27 h 27"/>
                <a:gd name="T4" fmla="*/ 20 w 20"/>
                <a:gd name="T5" fmla="*/ 13 h 27"/>
                <a:gd name="T6" fmla="*/ 7 w 20"/>
                <a:gd name="T7" fmla="*/ 0 h 27"/>
                <a:gd name="T8" fmla="*/ 0 w 20"/>
                <a:gd name="T9" fmla="*/ 7 h 27"/>
                <a:gd name="T10" fmla="*/ 2 w 20"/>
                <a:gd name="T11" fmla="*/ 18 h 27"/>
                <a:gd name="T12" fmla="*/ 2 w 20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7">
                  <a:moveTo>
                    <a:pt x="2" y="18"/>
                  </a:moveTo>
                  <a:lnTo>
                    <a:pt x="18" y="27"/>
                  </a:lnTo>
                  <a:lnTo>
                    <a:pt x="20" y="13"/>
                  </a:lnTo>
                  <a:lnTo>
                    <a:pt x="7" y="0"/>
                  </a:lnTo>
                  <a:lnTo>
                    <a:pt x="0" y="7"/>
                  </a:lnTo>
                  <a:lnTo>
                    <a:pt x="2" y="18"/>
                  </a:lnTo>
                  <a:lnTo>
                    <a:pt x="2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7" name="Freeform 139">
              <a:extLst>
                <a:ext uri="{FF2B5EF4-FFF2-40B4-BE49-F238E27FC236}">
                  <a16:creationId xmlns:a16="http://schemas.microsoft.com/office/drawing/2014/main" xmlns="" id="{A6457593-626C-4192-9568-D1C3FA843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2293938"/>
              <a:ext cx="22225" cy="28575"/>
            </a:xfrm>
            <a:custGeom>
              <a:avLst/>
              <a:gdLst>
                <a:gd name="T0" fmla="*/ 0 w 14"/>
                <a:gd name="T1" fmla="*/ 11 h 18"/>
                <a:gd name="T2" fmla="*/ 5 w 14"/>
                <a:gd name="T3" fmla="*/ 18 h 18"/>
                <a:gd name="T4" fmla="*/ 14 w 14"/>
                <a:gd name="T5" fmla="*/ 11 h 18"/>
                <a:gd name="T6" fmla="*/ 5 w 14"/>
                <a:gd name="T7" fmla="*/ 0 h 18"/>
                <a:gd name="T8" fmla="*/ 0 w 14"/>
                <a:gd name="T9" fmla="*/ 11 h 18"/>
                <a:gd name="T10" fmla="*/ 0 w 14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0" y="11"/>
                  </a:moveTo>
                  <a:lnTo>
                    <a:pt x="5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8" name="Freeform 140">
              <a:extLst>
                <a:ext uri="{FF2B5EF4-FFF2-40B4-BE49-F238E27FC236}">
                  <a16:creationId xmlns:a16="http://schemas.microsoft.com/office/drawing/2014/main" xmlns="" id="{2AC70499-74DA-43E5-BC21-D08DD7B06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375" y="2566988"/>
              <a:ext cx="33338" cy="39688"/>
            </a:xfrm>
            <a:custGeom>
              <a:avLst/>
              <a:gdLst>
                <a:gd name="T0" fmla="*/ 0 w 21"/>
                <a:gd name="T1" fmla="*/ 12 h 25"/>
                <a:gd name="T2" fmla="*/ 12 w 21"/>
                <a:gd name="T3" fmla="*/ 25 h 25"/>
                <a:gd name="T4" fmla="*/ 21 w 21"/>
                <a:gd name="T5" fmla="*/ 16 h 25"/>
                <a:gd name="T6" fmla="*/ 17 w 21"/>
                <a:gd name="T7" fmla="*/ 4 h 25"/>
                <a:gd name="T8" fmla="*/ 7 w 21"/>
                <a:gd name="T9" fmla="*/ 0 h 25"/>
                <a:gd name="T10" fmla="*/ 0 w 21"/>
                <a:gd name="T11" fmla="*/ 12 h 25"/>
                <a:gd name="T12" fmla="*/ 0 w 21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5">
                  <a:moveTo>
                    <a:pt x="0" y="12"/>
                  </a:moveTo>
                  <a:lnTo>
                    <a:pt x="12" y="25"/>
                  </a:lnTo>
                  <a:lnTo>
                    <a:pt x="21" y="16"/>
                  </a:lnTo>
                  <a:lnTo>
                    <a:pt x="17" y="4"/>
                  </a:ln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99" name="Freeform 141">
              <a:extLst>
                <a:ext uri="{FF2B5EF4-FFF2-40B4-BE49-F238E27FC236}">
                  <a16:creationId xmlns:a16="http://schemas.microsoft.com/office/drawing/2014/main" xmlns="" id="{2E91E679-225B-4842-80E5-DEC1F07EA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9000" y="2592388"/>
              <a:ext cx="19050" cy="28575"/>
            </a:xfrm>
            <a:custGeom>
              <a:avLst/>
              <a:gdLst>
                <a:gd name="T0" fmla="*/ 0 w 12"/>
                <a:gd name="T1" fmla="*/ 12 h 18"/>
                <a:gd name="T2" fmla="*/ 7 w 12"/>
                <a:gd name="T3" fmla="*/ 18 h 18"/>
                <a:gd name="T4" fmla="*/ 12 w 12"/>
                <a:gd name="T5" fmla="*/ 9 h 18"/>
                <a:gd name="T6" fmla="*/ 3 w 12"/>
                <a:gd name="T7" fmla="*/ 0 h 18"/>
                <a:gd name="T8" fmla="*/ 0 w 12"/>
                <a:gd name="T9" fmla="*/ 12 h 18"/>
                <a:gd name="T10" fmla="*/ 0 w 12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8">
                  <a:moveTo>
                    <a:pt x="0" y="12"/>
                  </a:moveTo>
                  <a:lnTo>
                    <a:pt x="7" y="18"/>
                  </a:lnTo>
                  <a:lnTo>
                    <a:pt x="12" y="9"/>
                  </a:lnTo>
                  <a:lnTo>
                    <a:pt x="3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0" name="Freeform 142">
              <a:extLst>
                <a:ext uri="{FF2B5EF4-FFF2-40B4-BE49-F238E27FC236}">
                  <a16:creationId xmlns:a16="http://schemas.microsoft.com/office/drawing/2014/main" xmlns="" id="{B3B4075A-B183-4B81-8FCE-12184C251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2538413"/>
              <a:ext cx="17463" cy="25400"/>
            </a:xfrm>
            <a:custGeom>
              <a:avLst/>
              <a:gdLst>
                <a:gd name="T0" fmla="*/ 0 w 11"/>
                <a:gd name="T1" fmla="*/ 11 h 16"/>
                <a:gd name="T2" fmla="*/ 7 w 11"/>
                <a:gd name="T3" fmla="*/ 16 h 16"/>
                <a:gd name="T4" fmla="*/ 11 w 11"/>
                <a:gd name="T5" fmla="*/ 7 h 16"/>
                <a:gd name="T6" fmla="*/ 0 w 11"/>
                <a:gd name="T7" fmla="*/ 0 h 16"/>
                <a:gd name="T8" fmla="*/ 0 w 11"/>
                <a:gd name="T9" fmla="*/ 11 h 16"/>
                <a:gd name="T10" fmla="*/ 0 w 11"/>
                <a:gd name="T11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1"/>
                  </a:moveTo>
                  <a:lnTo>
                    <a:pt x="7" y="16"/>
                  </a:lnTo>
                  <a:lnTo>
                    <a:pt x="11" y="7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1" name="Freeform 143">
              <a:extLst>
                <a:ext uri="{FF2B5EF4-FFF2-40B4-BE49-F238E27FC236}">
                  <a16:creationId xmlns:a16="http://schemas.microsoft.com/office/drawing/2014/main" xmlns="" id="{7D0475E0-6E8F-452A-B73F-1AD87185A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3450" y="2505076"/>
              <a:ext cx="30163" cy="30163"/>
            </a:xfrm>
            <a:custGeom>
              <a:avLst/>
              <a:gdLst>
                <a:gd name="T0" fmla="*/ 3 w 19"/>
                <a:gd name="T1" fmla="*/ 12 h 19"/>
                <a:gd name="T2" fmla="*/ 12 w 19"/>
                <a:gd name="T3" fmla="*/ 19 h 19"/>
                <a:gd name="T4" fmla="*/ 19 w 19"/>
                <a:gd name="T5" fmla="*/ 9 h 19"/>
                <a:gd name="T6" fmla="*/ 7 w 19"/>
                <a:gd name="T7" fmla="*/ 0 h 19"/>
                <a:gd name="T8" fmla="*/ 0 w 19"/>
                <a:gd name="T9" fmla="*/ 4 h 19"/>
                <a:gd name="T10" fmla="*/ 3 w 19"/>
                <a:gd name="T11" fmla="*/ 12 h 19"/>
                <a:gd name="T12" fmla="*/ 3 w 19"/>
                <a:gd name="T13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9">
                  <a:moveTo>
                    <a:pt x="3" y="12"/>
                  </a:moveTo>
                  <a:lnTo>
                    <a:pt x="12" y="19"/>
                  </a:lnTo>
                  <a:lnTo>
                    <a:pt x="19" y="9"/>
                  </a:lnTo>
                  <a:lnTo>
                    <a:pt x="7" y="0"/>
                  </a:lnTo>
                  <a:lnTo>
                    <a:pt x="0" y="4"/>
                  </a:lnTo>
                  <a:lnTo>
                    <a:pt x="3" y="12"/>
                  </a:lnTo>
                  <a:lnTo>
                    <a:pt x="3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2" name="Freeform 144">
              <a:extLst>
                <a:ext uri="{FF2B5EF4-FFF2-40B4-BE49-F238E27FC236}">
                  <a16:creationId xmlns:a16="http://schemas.microsoft.com/office/drawing/2014/main" xmlns="" id="{94935286-FCBE-43A8-A255-79AB44D61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025" y="2392363"/>
              <a:ext cx="47625" cy="39688"/>
            </a:xfrm>
            <a:custGeom>
              <a:avLst/>
              <a:gdLst>
                <a:gd name="T0" fmla="*/ 7 w 30"/>
                <a:gd name="T1" fmla="*/ 18 h 25"/>
                <a:gd name="T2" fmla="*/ 18 w 30"/>
                <a:gd name="T3" fmla="*/ 25 h 25"/>
                <a:gd name="T4" fmla="*/ 30 w 30"/>
                <a:gd name="T5" fmla="*/ 16 h 25"/>
                <a:gd name="T6" fmla="*/ 23 w 30"/>
                <a:gd name="T7" fmla="*/ 4 h 25"/>
                <a:gd name="T8" fmla="*/ 11 w 30"/>
                <a:gd name="T9" fmla="*/ 0 h 25"/>
                <a:gd name="T10" fmla="*/ 0 w 30"/>
                <a:gd name="T11" fmla="*/ 9 h 25"/>
                <a:gd name="T12" fmla="*/ 7 w 30"/>
                <a:gd name="T13" fmla="*/ 18 h 25"/>
                <a:gd name="T14" fmla="*/ 7 w 30"/>
                <a:gd name="T1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5">
                  <a:moveTo>
                    <a:pt x="7" y="18"/>
                  </a:moveTo>
                  <a:lnTo>
                    <a:pt x="18" y="25"/>
                  </a:lnTo>
                  <a:lnTo>
                    <a:pt x="30" y="16"/>
                  </a:lnTo>
                  <a:lnTo>
                    <a:pt x="23" y="4"/>
                  </a:lnTo>
                  <a:lnTo>
                    <a:pt x="11" y="0"/>
                  </a:lnTo>
                  <a:lnTo>
                    <a:pt x="0" y="9"/>
                  </a:lnTo>
                  <a:lnTo>
                    <a:pt x="7" y="18"/>
                  </a:lnTo>
                  <a:lnTo>
                    <a:pt x="7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3" name="Freeform 145">
              <a:extLst>
                <a:ext uri="{FF2B5EF4-FFF2-40B4-BE49-F238E27FC236}">
                  <a16:creationId xmlns:a16="http://schemas.microsoft.com/office/drawing/2014/main" xmlns="" id="{AC4483AC-E909-4DE4-AE35-79C7843E7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9000" y="2347913"/>
              <a:ext cx="22225" cy="28575"/>
            </a:xfrm>
            <a:custGeom>
              <a:avLst/>
              <a:gdLst>
                <a:gd name="T0" fmla="*/ 3 w 14"/>
                <a:gd name="T1" fmla="*/ 0 h 18"/>
                <a:gd name="T2" fmla="*/ 0 w 14"/>
                <a:gd name="T3" fmla="*/ 7 h 18"/>
                <a:gd name="T4" fmla="*/ 7 w 14"/>
                <a:gd name="T5" fmla="*/ 18 h 18"/>
                <a:gd name="T6" fmla="*/ 14 w 14"/>
                <a:gd name="T7" fmla="*/ 10 h 18"/>
                <a:gd name="T8" fmla="*/ 14 w 14"/>
                <a:gd name="T9" fmla="*/ 0 h 18"/>
                <a:gd name="T10" fmla="*/ 3 w 14"/>
                <a:gd name="T11" fmla="*/ 0 h 18"/>
                <a:gd name="T12" fmla="*/ 3 w 1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8">
                  <a:moveTo>
                    <a:pt x="3" y="0"/>
                  </a:moveTo>
                  <a:lnTo>
                    <a:pt x="0" y="7"/>
                  </a:lnTo>
                  <a:lnTo>
                    <a:pt x="7" y="18"/>
                  </a:lnTo>
                  <a:lnTo>
                    <a:pt x="14" y="10"/>
                  </a:lnTo>
                  <a:lnTo>
                    <a:pt x="14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4" name="Freeform 146">
              <a:extLst>
                <a:ext uri="{FF2B5EF4-FFF2-40B4-BE49-F238E27FC236}">
                  <a16:creationId xmlns:a16="http://schemas.microsoft.com/office/drawing/2014/main" xmlns="" id="{4EFF890D-6778-47FA-B784-8B1911930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075" y="1816101"/>
              <a:ext cx="42863" cy="44450"/>
            </a:xfrm>
            <a:custGeom>
              <a:avLst/>
              <a:gdLst>
                <a:gd name="T0" fmla="*/ 2 w 27"/>
                <a:gd name="T1" fmla="*/ 7 h 28"/>
                <a:gd name="T2" fmla="*/ 0 w 27"/>
                <a:gd name="T3" fmla="*/ 18 h 28"/>
                <a:gd name="T4" fmla="*/ 13 w 27"/>
                <a:gd name="T5" fmla="*/ 28 h 28"/>
                <a:gd name="T6" fmla="*/ 27 w 27"/>
                <a:gd name="T7" fmla="*/ 28 h 28"/>
                <a:gd name="T8" fmla="*/ 27 w 27"/>
                <a:gd name="T9" fmla="*/ 14 h 28"/>
                <a:gd name="T10" fmla="*/ 16 w 27"/>
                <a:gd name="T11" fmla="*/ 0 h 28"/>
                <a:gd name="T12" fmla="*/ 2 w 27"/>
                <a:gd name="T13" fmla="*/ 7 h 28"/>
                <a:gd name="T14" fmla="*/ 2 w 27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8">
                  <a:moveTo>
                    <a:pt x="2" y="7"/>
                  </a:moveTo>
                  <a:lnTo>
                    <a:pt x="0" y="18"/>
                  </a:lnTo>
                  <a:lnTo>
                    <a:pt x="13" y="28"/>
                  </a:lnTo>
                  <a:lnTo>
                    <a:pt x="27" y="28"/>
                  </a:lnTo>
                  <a:lnTo>
                    <a:pt x="27" y="14"/>
                  </a:lnTo>
                  <a:lnTo>
                    <a:pt x="16" y="0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5" name="Freeform 147">
              <a:extLst>
                <a:ext uri="{FF2B5EF4-FFF2-40B4-BE49-F238E27FC236}">
                  <a16:creationId xmlns:a16="http://schemas.microsoft.com/office/drawing/2014/main" xmlns="" id="{609F11C2-EBD9-4286-9C11-31298BE50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788" y="1644651"/>
              <a:ext cx="50800" cy="53975"/>
            </a:xfrm>
            <a:custGeom>
              <a:avLst/>
              <a:gdLst>
                <a:gd name="T0" fmla="*/ 2 w 32"/>
                <a:gd name="T1" fmla="*/ 30 h 34"/>
                <a:gd name="T2" fmla="*/ 16 w 32"/>
                <a:gd name="T3" fmla="*/ 34 h 34"/>
                <a:gd name="T4" fmla="*/ 32 w 32"/>
                <a:gd name="T5" fmla="*/ 30 h 34"/>
                <a:gd name="T6" fmla="*/ 23 w 32"/>
                <a:gd name="T7" fmla="*/ 9 h 34"/>
                <a:gd name="T8" fmla="*/ 11 w 32"/>
                <a:gd name="T9" fmla="*/ 0 h 34"/>
                <a:gd name="T10" fmla="*/ 2 w 32"/>
                <a:gd name="T11" fmla="*/ 7 h 34"/>
                <a:gd name="T12" fmla="*/ 0 w 32"/>
                <a:gd name="T13" fmla="*/ 21 h 34"/>
                <a:gd name="T14" fmla="*/ 2 w 32"/>
                <a:gd name="T15" fmla="*/ 30 h 34"/>
                <a:gd name="T16" fmla="*/ 2 w 32"/>
                <a:gd name="T17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2" y="30"/>
                  </a:moveTo>
                  <a:lnTo>
                    <a:pt x="16" y="34"/>
                  </a:lnTo>
                  <a:lnTo>
                    <a:pt x="32" y="30"/>
                  </a:lnTo>
                  <a:lnTo>
                    <a:pt x="23" y="9"/>
                  </a:lnTo>
                  <a:lnTo>
                    <a:pt x="11" y="0"/>
                  </a:lnTo>
                  <a:lnTo>
                    <a:pt x="2" y="7"/>
                  </a:lnTo>
                  <a:lnTo>
                    <a:pt x="0" y="21"/>
                  </a:lnTo>
                  <a:lnTo>
                    <a:pt x="2" y="30"/>
                  </a:lnTo>
                  <a:lnTo>
                    <a:pt x="2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6" name="Freeform 148">
              <a:extLst>
                <a:ext uri="{FF2B5EF4-FFF2-40B4-BE49-F238E27FC236}">
                  <a16:creationId xmlns:a16="http://schemas.microsoft.com/office/drawing/2014/main" xmlns="" id="{7E4BC710-CE42-471E-945B-4A687487E9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9513" y="3846513"/>
              <a:ext cx="1487488" cy="1595438"/>
            </a:xfrm>
            <a:custGeom>
              <a:avLst/>
              <a:gdLst>
                <a:gd name="T0" fmla="*/ 426 w 937"/>
                <a:gd name="T1" fmla="*/ 20 h 1005"/>
                <a:gd name="T2" fmla="*/ 410 w 937"/>
                <a:gd name="T3" fmla="*/ 76 h 1005"/>
                <a:gd name="T4" fmla="*/ 414 w 937"/>
                <a:gd name="T5" fmla="*/ 161 h 1005"/>
                <a:gd name="T6" fmla="*/ 391 w 937"/>
                <a:gd name="T7" fmla="*/ 204 h 1005"/>
                <a:gd name="T8" fmla="*/ 354 w 937"/>
                <a:gd name="T9" fmla="*/ 269 h 1005"/>
                <a:gd name="T10" fmla="*/ 398 w 937"/>
                <a:gd name="T11" fmla="*/ 326 h 1005"/>
                <a:gd name="T12" fmla="*/ 387 w 937"/>
                <a:gd name="T13" fmla="*/ 372 h 1005"/>
                <a:gd name="T14" fmla="*/ 396 w 937"/>
                <a:gd name="T15" fmla="*/ 395 h 1005"/>
                <a:gd name="T16" fmla="*/ 340 w 937"/>
                <a:gd name="T17" fmla="*/ 420 h 1005"/>
                <a:gd name="T18" fmla="*/ 290 w 937"/>
                <a:gd name="T19" fmla="*/ 427 h 1005"/>
                <a:gd name="T20" fmla="*/ 230 w 937"/>
                <a:gd name="T21" fmla="*/ 530 h 1005"/>
                <a:gd name="T22" fmla="*/ 186 w 937"/>
                <a:gd name="T23" fmla="*/ 484 h 1005"/>
                <a:gd name="T24" fmla="*/ 78 w 937"/>
                <a:gd name="T25" fmla="*/ 556 h 1005"/>
                <a:gd name="T26" fmla="*/ 101 w 937"/>
                <a:gd name="T27" fmla="*/ 629 h 1005"/>
                <a:gd name="T28" fmla="*/ 50 w 937"/>
                <a:gd name="T29" fmla="*/ 751 h 1005"/>
                <a:gd name="T30" fmla="*/ 48 w 937"/>
                <a:gd name="T31" fmla="*/ 817 h 1005"/>
                <a:gd name="T32" fmla="*/ 151 w 937"/>
                <a:gd name="T33" fmla="*/ 870 h 1005"/>
                <a:gd name="T34" fmla="*/ 223 w 937"/>
                <a:gd name="T35" fmla="*/ 875 h 1005"/>
                <a:gd name="T36" fmla="*/ 342 w 937"/>
                <a:gd name="T37" fmla="*/ 957 h 1005"/>
                <a:gd name="T38" fmla="*/ 379 w 937"/>
                <a:gd name="T39" fmla="*/ 987 h 1005"/>
                <a:gd name="T40" fmla="*/ 387 w 937"/>
                <a:gd name="T41" fmla="*/ 976 h 1005"/>
                <a:gd name="T42" fmla="*/ 380 w 937"/>
                <a:gd name="T43" fmla="*/ 959 h 1005"/>
                <a:gd name="T44" fmla="*/ 453 w 937"/>
                <a:gd name="T45" fmla="*/ 920 h 1005"/>
                <a:gd name="T46" fmla="*/ 502 w 937"/>
                <a:gd name="T47" fmla="*/ 852 h 1005"/>
                <a:gd name="T48" fmla="*/ 541 w 937"/>
                <a:gd name="T49" fmla="*/ 792 h 1005"/>
                <a:gd name="T50" fmla="*/ 557 w 937"/>
                <a:gd name="T51" fmla="*/ 670 h 1005"/>
                <a:gd name="T52" fmla="*/ 580 w 937"/>
                <a:gd name="T53" fmla="*/ 611 h 1005"/>
                <a:gd name="T54" fmla="*/ 554 w 937"/>
                <a:gd name="T55" fmla="*/ 571 h 1005"/>
                <a:gd name="T56" fmla="*/ 600 w 937"/>
                <a:gd name="T57" fmla="*/ 542 h 1005"/>
                <a:gd name="T58" fmla="*/ 667 w 937"/>
                <a:gd name="T59" fmla="*/ 514 h 1005"/>
                <a:gd name="T60" fmla="*/ 716 w 937"/>
                <a:gd name="T61" fmla="*/ 542 h 1005"/>
                <a:gd name="T62" fmla="*/ 815 w 937"/>
                <a:gd name="T63" fmla="*/ 491 h 1005"/>
                <a:gd name="T64" fmla="*/ 884 w 937"/>
                <a:gd name="T65" fmla="*/ 500 h 1005"/>
                <a:gd name="T66" fmla="*/ 882 w 937"/>
                <a:gd name="T67" fmla="*/ 425 h 1005"/>
                <a:gd name="T68" fmla="*/ 896 w 937"/>
                <a:gd name="T69" fmla="*/ 369 h 1005"/>
                <a:gd name="T70" fmla="*/ 847 w 937"/>
                <a:gd name="T71" fmla="*/ 287 h 1005"/>
                <a:gd name="T72" fmla="*/ 750 w 937"/>
                <a:gd name="T73" fmla="*/ 230 h 1005"/>
                <a:gd name="T74" fmla="*/ 677 w 937"/>
                <a:gd name="T75" fmla="*/ 358 h 1005"/>
                <a:gd name="T76" fmla="*/ 640 w 937"/>
                <a:gd name="T77" fmla="*/ 360 h 1005"/>
                <a:gd name="T78" fmla="*/ 547 w 937"/>
                <a:gd name="T79" fmla="*/ 354 h 1005"/>
                <a:gd name="T80" fmla="*/ 552 w 937"/>
                <a:gd name="T81" fmla="*/ 284 h 1005"/>
                <a:gd name="T82" fmla="*/ 529 w 937"/>
                <a:gd name="T83" fmla="*/ 188 h 1005"/>
                <a:gd name="T84" fmla="*/ 515 w 937"/>
                <a:gd name="T85" fmla="*/ 128 h 1005"/>
                <a:gd name="T86" fmla="*/ 485 w 937"/>
                <a:gd name="T87" fmla="*/ 57 h 1005"/>
                <a:gd name="T88" fmla="*/ 462 w 937"/>
                <a:gd name="T89" fmla="*/ 32 h 1005"/>
                <a:gd name="T90" fmla="*/ 465 w 937"/>
                <a:gd name="T91" fmla="*/ 0 h 1005"/>
                <a:gd name="T92" fmla="*/ 311 w 937"/>
                <a:gd name="T93" fmla="*/ 828 h 1005"/>
                <a:gd name="T94" fmla="*/ 327 w 937"/>
                <a:gd name="T95" fmla="*/ 794 h 1005"/>
                <a:gd name="T96" fmla="*/ 384 w 937"/>
                <a:gd name="T97" fmla="*/ 803 h 1005"/>
                <a:gd name="T98" fmla="*/ 423 w 937"/>
                <a:gd name="T99" fmla="*/ 826 h 1005"/>
                <a:gd name="T100" fmla="*/ 446 w 937"/>
                <a:gd name="T101" fmla="*/ 828 h 1005"/>
                <a:gd name="T102" fmla="*/ 414 w 937"/>
                <a:gd name="T103" fmla="*/ 897 h 1005"/>
                <a:gd name="T104" fmla="*/ 359 w 937"/>
                <a:gd name="T105" fmla="*/ 882 h 1005"/>
                <a:gd name="T106" fmla="*/ 297 w 937"/>
                <a:gd name="T107" fmla="*/ 854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7" h="1005">
                  <a:moveTo>
                    <a:pt x="465" y="0"/>
                  </a:moveTo>
                  <a:lnTo>
                    <a:pt x="453" y="13"/>
                  </a:lnTo>
                  <a:lnTo>
                    <a:pt x="453" y="13"/>
                  </a:lnTo>
                  <a:lnTo>
                    <a:pt x="453" y="13"/>
                  </a:lnTo>
                  <a:lnTo>
                    <a:pt x="426" y="20"/>
                  </a:lnTo>
                  <a:lnTo>
                    <a:pt x="402" y="30"/>
                  </a:lnTo>
                  <a:lnTo>
                    <a:pt x="403" y="57"/>
                  </a:lnTo>
                  <a:lnTo>
                    <a:pt x="410" y="75"/>
                  </a:lnTo>
                  <a:lnTo>
                    <a:pt x="410" y="75"/>
                  </a:lnTo>
                  <a:lnTo>
                    <a:pt x="410" y="76"/>
                  </a:lnTo>
                  <a:lnTo>
                    <a:pt x="396" y="106"/>
                  </a:lnTo>
                  <a:lnTo>
                    <a:pt x="410" y="128"/>
                  </a:lnTo>
                  <a:lnTo>
                    <a:pt x="410" y="128"/>
                  </a:lnTo>
                  <a:lnTo>
                    <a:pt x="410" y="128"/>
                  </a:lnTo>
                  <a:lnTo>
                    <a:pt x="414" y="161"/>
                  </a:lnTo>
                  <a:lnTo>
                    <a:pt x="414" y="161"/>
                  </a:lnTo>
                  <a:lnTo>
                    <a:pt x="412" y="161"/>
                  </a:lnTo>
                  <a:lnTo>
                    <a:pt x="391" y="202"/>
                  </a:lnTo>
                  <a:lnTo>
                    <a:pt x="391" y="202"/>
                  </a:lnTo>
                  <a:lnTo>
                    <a:pt x="391" y="204"/>
                  </a:lnTo>
                  <a:lnTo>
                    <a:pt x="356" y="225"/>
                  </a:lnTo>
                  <a:lnTo>
                    <a:pt x="370" y="246"/>
                  </a:lnTo>
                  <a:lnTo>
                    <a:pt x="370" y="248"/>
                  </a:lnTo>
                  <a:lnTo>
                    <a:pt x="370" y="248"/>
                  </a:lnTo>
                  <a:lnTo>
                    <a:pt x="354" y="269"/>
                  </a:lnTo>
                  <a:lnTo>
                    <a:pt x="363" y="296"/>
                  </a:lnTo>
                  <a:lnTo>
                    <a:pt x="393" y="305"/>
                  </a:lnTo>
                  <a:lnTo>
                    <a:pt x="393" y="307"/>
                  </a:lnTo>
                  <a:lnTo>
                    <a:pt x="393" y="307"/>
                  </a:lnTo>
                  <a:lnTo>
                    <a:pt x="398" y="326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375" y="351"/>
                  </a:lnTo>
                  <a:lnTo>
                    <a:pt x="373" y="369"/>
                  </a:lnTo>
                  <a:lnTo>
                    <a:pt x="387" y="372"/>
                  </a:lnTo>
                  <a:lnTo>
                    <a:pt x="389" y="372"/>
                  </a:lnTo>
                  <a:lnTo>
                    <a:pt x="389" y="372"/>
                  </a:lnTo>
                  <a:lnTo>
                    <a:pt x="396" y="393"/>
                  </a:lnTo>
                  <a:lnTo>
                    <a:pt x="396" y="395"/>
                  </a:lnTo>
                  <a:lnTo>
                    <a:pt x="396" y="395"/>
                  </a:lnTo>
                  <a:lnTo>
                    <a:pt x="379" y="413"/>
                  </a:lnTo>
                  <a:lnTo>
                    <a:pt x="372" y="438"/>
                  </a:lnTo>
                  <a:lnTo>
                    <a:pt x="372" y="440"/>
                  </a:lnTo>
                  <a:lnTo>
                    <a:pt x="370" y="438"/>
                  </a:lnTo>
                  <a:lnTo>
                    <a:pt x="340" y="420"/>
                  </a:lnTo>
                  <a:lnTo>
                    <a:pt x="338" y="420"/>
                  </a:lnTo>
                  <a:lnTo>
                    <a:pt x="338" y="418"/>
                  </a:lnTo>
                  <a:lnTo>
                    <a:pt x="324" y="386"/>
                  </a:lnTo>
                  <a:lnTo>
                    <a:pt x="296" y="401"/>
                  </a:lnTo>
                  <a:lnTo>
                    <a:pt x="290" y="427"/>
                  </a:lnTo>
                  <a:lnTo>
                    <a:pt x="290" y="427"/>
                  </a:lnTo>
                  <a:lnTo>
                    <a:pt x="290" y="429"/>
                  </a:lnTo>
                  <a:lnTo>
                    <a:pt x="228" y="496"/>
                  </a:lnTo>
                  <a:lnTo>
                    <a:pt x="230" y="528"/>
                  </a:lnTo>
                  <a:lnTo>
                    <a:pt x="230" y="530"/>
                  </a:lnTo>
                  <a:lnTo>
                    <a:pt x="230" y="530"/>
                  </a:lnTo>
                  <a:lnTo>
                    <a:pt x="213" y="537"/>
                  </a:lnTo>
                  <a:lnTo>
                    <a:pt x="211" y="537"/>
                  </a:lnTo>
                  <a:lnTo>
                    <a:pt x="211" y="535"/>
                  </a:lnTo>
                  <a:lnTo>
                    <a:pt x="186" y="484"/>
                  </a:lnTo>
                  <a:lnTo>
                    <a:pt x="170" y="505"/>
                  </a:lnTo>
                  <a:lnTo>
                    <a:pt x="170" y="507"/>
                  </a:lnTo>
                  <a:lnTo>
                    <a:pt x="168" y="507"/>
                  </a:lnTo>
                  <a:lnTo>
                    <a:pt x="103" y="509"/>
                  </a:lnTo>
                  <a:lnTo>
                    <a:pt x="78" y="556"/>
                  </a:lnTo>
                  <a:lnTo>
                    <a:pt x="106" y="603"/>
                  </a:lnTo>
                  <a:lnTo>
                    <a:pt x="106" y="603"/>
                  </a:lnTo>
                  <a:lnTo>
                    <a:pt x="106" y="603"/>
                  </a:lnTo>
                  <a:lnTo>
                    <a:pt x="101" y="629"/>
                  </a:lnTo>
                  <a:lnTo>
                    <a:pt x="101" y="629"/>
                  </a:lnTo>
                  <a:lnTo>
                    <a:pt x="99" y="629"/>
                  </a:lnTo>
                  <a:lnTo>
                    <a:pt x="71" y="634"/>
                  </a:lnTo>
                  <a:lnTo>
                    <a:pt x="55" y="665"/>
                  </a:lnTo>
                  <a:lnTo>
                    <a:pt x="50" y="750"/>
                  </a:lnTo>
                  <a:lnTo>
                    <a:pt x="50" y="751"/>
                  </a:lnTo>
                  <a:lnTo>
                    <a:pt x="48" y="751"/>
                  </a:lnTo>
                  <a:lnTo>
                    <a:pt x="20" y="748"/>
                  </a:lnTo>
                  <a:lnTo>
                    <a:pt x="0" y="757"/>
                  </a:lnTo>
                  <a:lnTo>
                    <a:pt x="0" y="774"/>
                  </a:lnTo>
                  <a:lnTo>
                    <a:pt x="48" y="817"/>
                  </a:lnTo>
                  <a:lnTo>
                    <a:pt x="119" y="867"/>
                  </a:lnTo>
                  <a:lnTo>
                    <a:pt x="147" y="865"/>
                  </a:lnTo>
                  <a:lnTo>
                    <a:pt x="149" y="865"/>
                  </a:lnTo>
                  <a:lnTo>
                    <a:pt x="149" y="865"/>
                  </a:lnTo>
                  <a:lnTo>
                    <a:pt x="151" y="870"/>
                  </a:lnTo>
                  <a:lnTo>
                    <a:pt x="168" y="870"/>
                  </a:lnTo>
                  <a:lnTo>
                    <a:pt x="200" y="847"/>
                  </a:lnTo>
                  <a:lnTo>
                    <a:pt x="202" y="847"/>
                  </a:lnTo>
                  <a:lnTo>
                    <a:pt x="204" y="847"/>
                  </a:lnTo>
                  <a:lnTo>
                    <a:pt x="223" y="875"/>
                  </a:lnTo>
                  <a:lnTo>
                    <a:pt x="287" y="925"/>
                  </a:lnTo>
                  <a:lnTo>
                    <a:pt x="317" y="925"/>
                  </a:lnTo>
                  <a:lnTo>
                    <a:pt x="317" y="925"/>
                  </a:lnTo>
                  <a:lnTo>
                    <a:pt x="319" y="927"/>
                  </a:lnTo>
                  <a:lnTo>
                    <a:pt x="342" y="957"/>
                  </a:lnTo>
                  <a:lnTo>
                    <a:pt x="342" y="957"/>
                  </a:lnTo>
                  <a:lnTo>
                    <a:pt x="342" y="957"/>
                  </a:lnTo>
                  <a:lnTo>
                    <a:pt x="345" y="980"/>
                  </a:lnTo>
                  <a:lnTo>
                    <a:pt x="377" y="987"/>
                  </a:lnTo>
                  <a:lnTo>
                    <a:pt x="379" y="987"/>
                  </a:lnTo>
                  <a:lnTo>
                    <a:pt x="379" y="989"/>
                  </a:lnTo>
                  <a:lnTo>
                    <a:pt x="382" y="1005"/>
                  </a:lnTo>
                  <a:lnTo>
                    <a:pt x="412" y="996"/>
                  </a:lnTo>
                  <a:lnTo>
                    <a:pt x="418" y="976"/>
                  </a:lnTo>
                  <a:lnTo>
                    <a:pt x="387" y="976"/>
                  </a:lnTo>
                  <a:lnTo>
                    <a:pt x="386" y="976"/>
                  </a:lnTo>
                  <a:lnTo>
                    <a:pt x="386" y="975"/>
                  </a:lnTo>
                  <a:lnTo>
                    <a:pt x="379" y="960"/>
                  </a:lnTo>
                  <a:lnTo>
                    <a:pt x="379" y="960"/>
                  </a:lnTo>
                  <a:lnTo>
                    <a:pt x="380" y="959"/>
                  </a:lnTo>
                  <a:lnTo>
                    <a:pt x="395" y="950"/>
                  </a:lnTo>
                  <a:lnTo>
                    <a:pt x="395" y="950"/>
                  </a:lnTo>
                  <a:lnTo>
                    <a:pt x="395" y="950"/>
                  </a:lnTo>
                  <a:lnTo>
                    <a:pt x="414" y="948"/>
                  </a:lnTo>
                  <a:lnTo>
                    <a:pt x="453" y="920"/>
                  </a:lnTo>
                  <a:lnTo>
                    <a:pt x="467" y="898"/>
                  </a:lnTo>
                  <a:lnTo>
                    <a:pt x="467" y="898"/>
                  </a:lnTo>
                  <a:lnTo>
                    <a:pt x="467" y="898"/>
                  </a:lnTo>
                  <a:lnTo>
                    <a:pt x="497" y="872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520" y="824"/>
                  </a:lnTo>
                  <a:lnTo>
                    <a:pt x="520" y="824"/>
                  </a:lnTo>
                  <a:lnTo>
                    <a:pt x="541" y="792"/>
                  </a:lnTo>
                  <a:lnTo>
                    <a:pt x="559" y="742"/>
                  </a:lnTo>
                  <a:lnTo>
                    <a:pt x="559" y="742"/>
                  </a:lnTo>
                  <a:lnTo>
                    <a:pt x="571" y="704"/>
                  </a:lnTo>
                  <a:lnTo>
                    <a:pt x="557" y="670"/>
                  </a:lnTo>
                  <a:lnTo>
                    <a:pt x="557" y="670"/>
                  </a:lnTo>
                  <a:lnTo>
                    <a:pt x="557" y="670"/>
                  </a:lnTo>
                  <a:lnTo>
                    <a:pt x="561" y="634"/>
                  </a:lnTo>
                  <a:lnTo>
                    <a:pt x="561" y="634"/>
                  </a:lnTo>
                  <a:lnTo>
                    <a:pt x="561" y="633"/>
                  </a:lnTo>
                  <a:lnTo>
                    <a:pt x="580" y="611"/>
                  </a:lnTo>
                  <a:lnTo>
                    <a:pt x="559" y="594"/>
                  </a:lnTo>
                  <a:lnTo>
                    <a:pt x="557" y="594"/>
                  </a:lnTo>
                  <a:lnTo>
                    <a:pt x="557" y="592"/>
                  </a:lnTo>
                  <a:lnTo>
                    <a:pt x="554" y="572"/>
                  </a:lnTo>
                  <a:lnTo>
                    <a:pt x="554" y="571"/>
                  </a:lnTo>
                  <a:lnTo>
                    <a:pt x="555" y="571"/>
                  </a:lnTo>
                  <a:lnTo>
                    <a:pt x="593" y="565"/>
                  </a:lnTo>
                  <a:lnTo>
                    <a:pt x="598" y="544"/>
                  </a:lnTo>
                  <a:lnTo>
                    <a:pt x="598" y="541"/>
                  </a:lnTo>
                  <a:lnTo>
                    <a:pt x="600" y="542"/>
                  </a:lnTo>
                  <a:lnTo>
                    <a:pt x="619" y="549"/>
                  </a:lnTo>
                  <a:lnTo>
                    <a:pt x="654" y="537"/>
                  </a:lnTo>
                  <a:lnTo>
                    <a:pt x="665" y="516"/>
                  </a:lnTo>
                  <a:lnTo>
                    <a:pt x="665" y="514"/>
                  </a:lnTo>
                  <a:lnTo>
                    <a:pt x="667" y="514"/>
                  </a:lnTo>
                  <a:lnTo>
                    <a:pt x="684" y="525"/>
                  </a:lnTo>
                  <a:lnTo>
                    <a:pt x="702" y="525"/>
                  </a:lnTo>
                  <a:lnTo>
                    <a:pt x="702" y="525"/>
                  </a:lnTo>
                  <a:lnTo>
                    <a:pt x="704" y="525"/>
                  </a:lnTo>
                  <a:lnTo>
                    <a:pt x="716" y="542"/>
                  </a:lnTo>
                  <a:lnTo>
                    <a:pt x="790" y="521"/>
                  </a:lnTo>
                  <a:lnTo>
                    <a:pt x="798" y="489"/>
                  </a:lnTo>
                  <a:lnTo>
                    <a:pt x="799" y="489"/>
                  </a:lnTo>
                  <a:lnTo>
                    <a:pt x="801" y="489"/>
                  </a:lnTo>
                  <a:lnTo>
                    <a:pt x="815" y="491"/>
                  </a:lnTo>
                  <a:lnTo>
                    <a:pt x="833" y="470"/>
                  </a:lnTo>
                  <a:lnTo>
                    <a:pt x="836" y="466"/>
                  </a:lnTo>
                  <a:lnTo>
                    <a:pt x="836" y="471"/>
                  </a:lnTo>
                  <a:lnTo>
                    <a:pt x="838" y="494"/>
                  </a:lnTo>
                  <a:lnTo>
                    <a:pt x="884" y="500"/>
                  </a:lnTo>
                  <a:lnTo>
                    <a:pt x="911" y="482"/>
                  </a:lnTo>
                  <a:lnTo>
                    <a:pt x="912" y="448"/>
                  </a:lnTo>
                  <a:lnTo>
                    <a:pt x="884" y="427"/>
                  </a:lnTo>
                  <a:lnTo>
                    <a:pt x="882" y="427"/>
                  </a:lnTo>
                  <a:lnTo>
                    <a:pt x="882" y="425"/>
                  </a:lnTo>
                  <a:lnTo>
                    <a:pt x="881" y="383"/>
                  </a:lnTo>
                  <a:lnTo>
                    <a:pt x="881" y="381"/>
                  </a:lnTo>
                  <a:lnTo>
                    <a:pt x="881" y="381"/>
                  </a:lnTo>
                  <a:lnTo>
                    <a:pt x="896" y="369"/>
                  </a:lnTo>
                  <a:lnTo>
                    <a:pt x="896" y="369"/>
                  </a:lnTo>
                  <a:lnTo>
                    <a:pt x="898" y="369"/>
                  </a:lnTo>
                  <a:lnTo>
                    <a:pt x="937" y="367"/>
                  </a:lnTo>
                  <a:lnTo>
                    <a:pt x="900" y="285"/>
                  </a:lnTo>
                  <a:lnTo>
                    <a:pt x="881" y="271"/>
                  </a:lnTo>
                  <a:lnTo>
                    <a:pt x="847" y="287"/>
                  </a:lnTo>
                  <a:lnTo>
                    <a:pt x="845" y="287"/>
                  </a:lnTo>
                  <a:lnTo>
                    <a:pt x="843" y="285"/>
                  </a:lnTo>
                  <a:lnTo>
                    <a:pt x="831" y="248"/>
                  </a:lnTo>
                  <a:lnTo>
                    <a:pt x="778" y="227"/>
                  </a:lnTo>
                  <a:lnTo>
                    <a:pt x="750" y="230"/>
                  </a:lnTo>
                  <a:lnTo>
                    <a:pt x="707" y="323"/>
                  </a:lnTo>
                  <a:lnTo>
                    <a:pt x="707" y="323"/>
                  </a:lnTo>
                  <a:lnTo>
                    <a:pt x="707" y="323"/>
                  </a:lnTo>
                  <a:lnTo>
                    <a:pt x="679" y="356"/>
                  </a:lnTo>
                  <a:lnTo>
                    <a:pt x="677" y="358"/>
                  </a:lnTo>
                  <a:lnTo>
                    <a:pt x="676" y="356"/>
                  </a:lnTo>
                  <a:lnTo>
                    <a:pt x="656" y="337"/>
                  </a:lnTo>
                  <a:lnTo>
                    <a:pt x="642" y="360"/>
                  </a:lnTo>
                  <a:lnTo>
                    <a:pt x="642" y="360"/>
                  </a:lnTo>
                  <a:lnTo>
                    <a:pt x="640" y="360"/>
                  </a:lnTo>
                  <a:lnTo>
                    <a:pt x="601" y="362"/>
                  </a:lnTo>
                  <a:lnTo>
                    <a:pt x="575" y="383"/>
                  </a:lnTo>
                  <a:lnTo>
                    <a:pt x="573" y="383"/>
                  </a:lnTo>
                  <a:lnTo>
                    <a:pt x="573" y="383"/>
                  </a:lnTo>
                  <a:lnTo>
                    <a:pt x="547" y="354"/>
                  </a:lnTo>
                  <a:lnTo>
                    <a:pt x="547" y="354"/>
                  </a:lnTo>
                  <a:lnTo>
                    <a:pt x="547" y="354"/>
                  </a:lnTo>
                  <a:lnTo>
                    <a:pt x="552" y="284"/>
                  </a:lnTo>
                  <a:lnTo>
                    <a:pt x="552" y="284"/>
                  </a:lnTo>
                  <a:lnTo>
                    <a:pt x="552" y="284"/>
                  </a:lnTo>
                  <a:lnTo>
                    <a:pt x="575" y="229"/>
                  </a:lnTo>
                  <a:lnTo>
                    <a:pt x="545" y="220"/>
                  </a:lnTo>
                  <a:lnTo>
                    <a:pt x="545" y="220"/>
                  </a:lnTo>
                  <a:lnTo>
                    <a:pt x="543" y="220"/>
                  </a:lnTo>
                  <a:lnTo>
                    <a:pt x="529" y="188"/>
                  </a:lnTo>
                  <a:lnTo>
                    <a:pt x="529" y="186"/>
                  </a:lnTo>
                  <a:lnTo>
                    <a:pt x="529" y="186"/>
                  </a:lnTo>
                  <a:lnTo>
                    <a:pt x="539" y="142"/>
                  </a:lnTo>
                  <a:lnTo>
                    <a:pt x="517" y="128"/>
                  </a:lnTo>
                  <a:lnTo>
                    <a:pt x="515" y="128"/>
                  </a:lnTo>
                  <a:lnTo>
                    <a:pt x="515" y="126"/>
                  </a:lnTo>
                  <a:lnTo>
                    <a:pt x="517" y="82"/>
                  </a:lnTo>
                  <a:lnTo>
                    <a:pt x="499" y="48"/>
                  </a:lnTo>
                  <a:lnTo>
                    <a:pt x="485" y="57"/>
                  </a:lnTo>
                  <a:lnTo>
                    <a:pt x="485" y="57"/>
                  </a:lnTo>
                  <a:lnTo>
                    <a:pt x="483" y="57"/>
                  </a:lnTo>
                  <a:lnTo>
                    <a:pt x="463" y="57"/>
                  </a:lnTo>
                  <a:lnTo>
                    <a:pt x="462" y="55"/>
                  </a:lnTo>
                  <a:lnTo>
                    <a:pt x="462" y="55"/>
                  </a:lnTo>
                  <a:lnTo>
                    <a:pt x="462" y="32"/>
                  </a:lnTo>
                  <a:lnTo>
                    <a:pt x="462" y="30"/>
                  </a:lnTo>
                  <a:lnTo>
                    <a:pt x="462" y="30"/>
                  </a:lnTo>
                  <a:lnTo>
                    <a:pt x="478" y="20"/>
                  </a:lnTo>
                  <a:lnTo>
                    <a:pt x="465" y="0"/>
                  </a:lnTo>
                  <a:lnTo>
                    <a:pt x="465" y="0"/>
                  </a:lnTo>
                  <a:close/>
                  <a:moveTo>
                    <a:pt x="297" y="852"/>
                  </a:moveTo>
                  <a:lnTo>
                    <a:pt x="294" y="835"/>
                  </a:lnTo>
                  <a:lnTo>
                    <a:pt x="294" y="835"/>
                  </a:lnTo>
                  <a:lnTo>
                    <a:pt x="296" y="833"/>
                  </a:lnTo>
                  <a:lnTo>
                    <a:pt x="311" y="828"/>
                  </a:lnTo>
                  <a:lnTo>
                    <a:pt x="304" y="803"/>
                  </a:lnTo>
                  <a:lnTo>
                    <a:pt x="304" y="801"/>
                  </a:lnTo>
                  <a:lnTo>
                    <a:pt x="306" y="801"/>
                  </a:lnTo>
                  <a:lnTo>
                    <a:pt x="326" y="794"/>
                  </a:lnTo>
                  <a:lnTo>
                    <a:pt x="327" y="794"/>
                  </a:lnTo>
                  <a:lnTo>
                    <a:pt x="327" y="794"/>
                  </a:lnTo>
                  <a:lnTo>
                    <a:pt x="343" y="826"/>
                  </a:lnTo>
                  <a:lnTo>
                    <a:pt x="382" y="803"/>
                  </a:lnTo>
                  <a:lnTo>
                    <a:pt x="382" y="801"/>
                  </a:lnTo>
                  <a:lnTo>
                    <a:pt x="384" y="803"/>
                  </a:lnTo>
                  <a:lnTo>
                    <a:pt x="396" y="822"/>
                  </a:lnTo>
                  <a:lnTo>
                    <a:pt x="396" y="822"/>
                  </a:lnTo>
                  <a:lnTo>
                    <a:pt x="396" y="822"/>
                  </a:lnTo>
                  <a:lnTo>
                    <a:pt x="409" y="831"/>
                  </a:lnTo>
                  <a:lnTo>
                    <a:pt x="423" y="826"/>
                  </a:lnTo>
                  <a:lnTo>
                    <a:pt x="423" y="826"/>
                  </a:lnTo>
                  <a:lnTo>
                    <a:pt x="423" y="826"/>
                  </a:lnTo>
                  <a:lnTo>
                    <a:pt x="444" y="826"/>
                  </a:lnTo>
                  <a:lnTo>
                    <a:pt x="446" y="826"/>
                  </a:lnTo>
                  <a:lnTo>
                    <a:pt x="446" y="828"/>
                  </a:lnTo>
                  <a:lnTo>
                    <a:pt x="456" y="843"/>
                  </a:lnTo>
                  <a:lnTo>
                    <a:pt x="456" y="843"/>
                  </a:lnTo>
                  <a:lnTo>
                    <a:pt x="455" y="845"/>
                  </a:lnTo>
                  <a:lnTo>
                    <a:pt x="416" y="897"/>
                  </a:lnTo>
                  <a:lnTo>
                    <a:pt x="414" y="897"/>
                  </a:lnTo>
                  <a:lnTo>
                    <a:pt x="414" y="897"/>
                  </a:lnTo>
                  <a:lnTo>
                    <a:pt x="389" y="879"/>
                  </a:lnTo>
                  <a:lnTo>
                    <a:pt x="359" y="882"/>
                  </a:lnTo>
                  <a:lnTo>
                    <a:pt x="359" y="882"/>
                  </a:lnTo>
                  <a:lnTo>
                    <a:pt x="359" y="882"/>
                  </a:lnTo>
                  <a:lnTo>
                    <a:pt x="342" y="870"/>
                  </a:lnTo>
                  <a:lnTo>
                    <a:pt x="342" y="870"/>
                  </a:lnTo>
                  <a:lnTo>
                    <a:pt x="320" y="856"/>
                  </a:lnTo>
                  <a:lnTo>
                    <a:pt x="299" y="854"/>
                  </a:lnTo>
                  <a:lnTo>
                    <a:pt x="297" y="854"/>
                  </a:lnTo>
                  <a:lnTo>
                    <a:pt x="297" y="852"/>
                  </a:lnTo>
                  <a:lnTo>
                    <a:pt x="297" y="8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7" name="Freeform 149">
              <a:extLst>
                <a:ext uri="{FF2B5EF4-FFF2-40B4-BE49-F238E27FC236}">
                  <a16:creationId xmlns:a16="http://schemas.microsoft.com/office/drawing/2014/main" xmlns="" id="{CCDDCA56-6BC0-467E-9EBB-BBAC31493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0" y="5111751"/>
              <a:ext cx="247650" cy="152400"/>
            </a:xfrm>
            <a:custGeom>
              <a:avLst/>
              <a:gdLst>
                <a:gd name="T0" fmla="*/ 0 w 156"/>
                <a:gd name="T1" fmla="*/ 39 h 96"/>
                <a:gd name="T2" fmla="*/ 4 w 156"/>
                <a:gd name="T3" fmla="*/ 54 h 96"/>
                <a:gd name="T4" fmla="*/ 23 w 156"/>
                <a:gd name="T5" fmla="*/ 55 h 96"/>
                <a:gd name="T6" fmla="*/ 25 w 156"/>
                <a:gd name="T7" fmla="*/ 55 h 96"/>
                <a:gd name="T8" fmla="*/ 25 w 156"/>
                <a:gd name="T9" fmla="*/ 55 h 96"/>
                <a:gd name="T10" fmla="*/ 25 w 156"/>
                <a:gd name="T11" fmla="*/ 55 h 96"/>
                <a:gd name="T12" fmla="*/ 25 w 156"/>
                <a:gd name="T13" fmla="*/ 55 h 96"/>
                <a:gd name="T14" fmla="*/ 25 w 156"/>
                <a:gd name="T15" fmla="*/ 55 h 96"/>
                <a:gd name="T16" fmla="*/ 46 w 156"/>
                <a:gd name="T17" fmla="*/ 71 h 96"/>
                <a:gd name="T18" fmla="*/ 62 w 156"/>
                <a:gd name="T19" fmla="*/ 82 h 96"/>
                <a:gd name="T20" fmla="*/ 92 w 156"/>
                <a:gd name="T21" fmla="*/ 78 h 96"/>
                <a:gd name="T22" fmla="*/ 92 w 156"/>
                <a:gd name="T23" fmla="*/ 78 h 96"/>
                <a:gd name="T24" fmla="*/ 94 w 156"/>
                <a:gd name="T25" fmla="*/ 78 h 96"/>
                <a:gd name="T26" fmla="*/ 94 w 156"/>
                <a:gd name="T27" fmla="*/ 78 h 96"/>
                <a:gd name="T28" fmla="*/ 94 w 156"/>
                <a:gd name="T29" fmla="*/ 80 h 96"/>
                <a:gd name="T30" fmla="*/ 117 w 156"/>
                <a:gd name="T31" fmla="*/ 96 h 96"/>
                <a:gd name="T32" fmla="*/ 156 w 156"/>
                <a:gd name="T33" fmla="*/ 46 h 96"/>
                <a:gd name="T34" fmla="*/ 145 w 156"/>
                <a:gd name="T35" fmla="*/ 32 h 96"/>
                <a:gd name="T36" fmla="*/ 128 w 156"/>
                <a:gd name="T37" fmla="*/ 32 h 96"/>
                <a:gd name="T38" fmla="*/ 112 w 156"/>
                <a:gd name="T39" fmla="*/ 38 h 96"/>
                <a:gd name="T40" fmla="*/ 112 w 156"/>
                <a:gd name="T41" fmla="*/ 38 h 96"/>
                <a:gd name="T42" fmla="*/ 110 w 156"/>
                <a:gd name="T43" fmla="*/ 39 h 96"/>
                <a:gd name="T44" fmla="*/ 110 w 156"/>
                <a:gd name="T45" fmla="*/ 38 h 96"/>
                <a:gd name="T46" fmla="*/ 108 w 156"/>
                <a:gd name="T47" fmla="*/ 38 h 96"/>
                <a:gd name="T48" fmla="*/ 98 w 156"/>
                <a:gd name="T49" fmla="*/ 27 h 96"/>
                <a:gd name="T50" fmla="*/ 98 w 156"/>
                <a:gd name="T51" fmla="*/ 27 h 96"/>
                <a:gd name="T52" fmla="*/ 98 w 156"/>
                <a:gd name="T53" fmla="*/ 27 h 96"/>
                <a:gd name="T54" fmla="*/ 98 w 156"/>
                <a:gd name="T55" fmla="*/ 27 h 96"/>
                <a:gd name="T56" fmla="*/ 98 w 156"/>
                <a:gd name="T57" fmla="*/ 27 h 96"/>
                <a:gd name="T58" fmla="*/ 98 w 156"/>
                <a:gd name="T59" fmla="*/ 27 h 96"/>
                <a:gd name="T60" fmla="*/ 85 w 156"/>
                <a:gd name="T61" fmla="*/ 9 h 96"/>
                <a:gd name="T62" fmla="*/ 48 w 156"/>
                <a:gd name="T63" fmla="*/ 31 h 96"/>
                <a:gd name="T64" fmla="*/ 46 w 156"/>
                <a:gd name="T65" fmla="*/ 32 h 96"/>
                <a:gd name="T66" fmla="*/ 45 w 156"/>
                <a:gd name="T67" fmla="*/ 32 h 96"/>
                <a:gd name="T68" fmla="*/ 45 w 156"/>
                <a:gd name="T69" fmla="*/ 32 h 96"/>
                <a:gd name="T70" fmla="*/ 43 w 156"/>
                <a:gd name="T71" fmla="*/ 31 h 96"/>
                <a:gd name="T72" fmla="*/ 29 w 156"/>
                <a:gd name="T73" fmla="*/ 0 h 96"/>
                <a:gd name="T74" fmla="*/ 11 w 156"/>
                <a:gd name="T75" fmla="*/ 8 h 96"/>
                <a:gd name="T76" fmla="*/ 18 w 156"/>
                <a:gd name="T77" fmla="*/ 31 h 96"/>
                <a:gd name="T78" fmla="*/ 18 w 156"/>
                <a:gd name="T79" fmla="*/ 32 h 96"/>
                <a:gd name="T80" fmla="*/ 20 w 156"/>
                <a:gd name="T81" fmla="*/ 34 h 96"/>
                <a:gd name="T82" fmla="*/ 18 w 156"/>
                <a:gd name="T83" fmla="*/ 34 h 96"/>
                <a:gd name="T84" fmla="*/ 16 w 156"/>
                <a:gd name="T85" fmla="*/ 34 h 96"/>
                <a:gd name="T86" fmla="*/ 0 w 156"/>
                <a:gd name="T87" fmla="*/ 39 h 96"/>
                <a:gd name="T88" fmla="*/ 0 w 156"/>
                <a:gd name="T89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6" h="96">
                  <a:moveTo>
                    <a:pt x="0" y="39"/>
                  </a:moveTo>
                  <a:lnTo>
                    <a:pt x="4" y="54"/>
                  </a:lnTo>
                  <a:lnTo>
                    <a:pt x="23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46" y="71"/>
                  </a:lnTo>
                  <a:lnTo>
                    <a:pt x="62" y="82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4" y="78"/>
                  </a:lnTo>
                  <a:lnTo>
                    <a:pt x="94" y="78"/>
                  </a:lnTo>
                  <a:lnTo>
                    <a:pt x="94" y="80"/>
                  </a:lnTo>
                  <a:lnTo>
                    <a:pt x="117" y="96"/>
                  </a:lnTo>
                  <a:lnTo>
                    <a:pt x="156" y="46"/>
                  </a:lnTo>
                  <a:lnTo>
                    <a:pt x="145" y="32"/>
                  </a:lnTo>
                  <a:lnTo>
                    <a:pt x="128" y="32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8"/>
                  </a:lnTo>
                  <a:lnTo>
                    <a:pt x="108" y="38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98" y="27"/>
                  </a:lnTo>
                  <a:lnTo>
                    <a:pt x="85" y="9"/>
                  </a:lnTo>
                  <a:lnTo>
                    <a:pt x="48" y="31"/>
                  </a:lnTo>
                  <a:lnTo>
                    <a:pt x="46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3" y="31"/>
                  </a:lnTo>
                  <a:lnTo>
                    <a:pt x="29" y="0"/>
                  </a:lnTo>
                  <a:lnTo>
                    <a:pt x="11" y="8"/>
                  </a:lnTo>
                  <a:lnTo>
                    <a:pt x="18" y="31"/>
                  </a:lnTo>
                  <a:lnTo>
                    <a:pt x="18" y="32"/>
                  </a:lnTo>
                  <a:lnTo>
                    <a:pt x="20" y="34"/>
                  </a:lnTo>
                  <a:lnTo>
                    <a:pt x="18" y="34"/>
                  </a:lnTo>
                  <a:lnTo>
                    <a:pt x="16" y="34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8" name="Freeform 150">
              <a:extLst>
                <a:ext uri="{FF2B5EF4-FFF2-40B4-BE49-F238E27FC236}">
                  <a16:creationId xmlns:a16="http://schemas.microsoft.com/office/drawing/2014/main" xmlns="" id="{8A81C121-4182-46FD-B694-926B4350B6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9150" y="4433888"/>
              <a:ext cx="935038" cy="1184275"/>
            </a:xfrm>
            <a:custGeom>
              <a:avLst/>
              <a:gdLst>
                <a:gd name="T0" fmla="*/ 30 w 589"/>
                <a:gd name="T1" fmla="*/ 736 h 746"/>
                <a:gd name="T2" fmla="*/ 258 w 589"/>
                <a:gd name="T3" fmla="*/ 697 h 746"/>
                <a:gd name="T4" fmla="*/ 362 w 589"/>
                <a:gd name="T5" fmla="*/ 629 h 746"/>
                <a:gd name="T6" fmla="*/ 500 w 589"/>
                <a:gd name="T7" fmla="*/ 640 h 746"/>
                <a:gd name="T8" fmla="*/ 532 w 589"/>
                <a:gd name="T9" fmla="*/ 544 h 746"/>
                <a:gd name="T10" fmla="*/ 555 w 589"/>
                <a:gd name="T11" fmla="*/ 383 h 746"/>
                <a:gd name="T12" fmla="*/ 589 w 589"/>
                <a:gd name="T13" fmla="*/ 302 h 746"/>
                <a:gd name="T14" fmla="*/ 550 w 589"/>
                <a:gd name="T15" fmla="*/ 241 h 746"/>
                <a:gd name="T16" fmla="*/ 539 w 589"/>
                <a:gd name="T17" fmla="*/ 208 h 746"/>
                <a:gd name="T18" fmla="*/ 511 w 589"/>
                <a:gd name="T19" fmla="*/ 165 h 746"/>
                <a:gd name="T20" fmla="*/ 495 w 589"/>
                <a:gd name="T21" fmla="*/ 139 h 746"/>
                <a:gd name="T22" fmla="*/ 461 w 589"/>
                <a:gd name="T23" fmla="*/ 155 h 746"/>
                <a:gd name="T24" fmla="*/ 442 w 589"/>
                <a:gd name="T25" fmla="*/ 133 h 746"/>
                <a:gd name="T26" fmla="*/ 414 w 589"/>
                <a:gd name="T27" fmla="*/ 93 h 746"/>
                <a:gd name="T28" fmla="*/ 325 w 589"/>
                <a:gd name="T29" fmla="*/ 2 h 746"/>
                <a:gd name="T30" fmla="*/ 341 w 589"/>
                <a:gd name="T31" fmla="*/ 75 h 746"/>
                <a:gd name="T32" fmla="*/ 341 w 589"/>
                <a:gd name="T33" fmla="*/ 114 h 746"/>
                <a:gd name="T34" fmla="*/ 313 w 589"/>
                <a:gd name="T35" fmla="*/ 133 h 746"/>
                <a:gd name="T36" fmla="*/ 265 w 589"/>
                <a:gd name="T37" fmla="*/ 126 h 746"/>
                <a:gd name="T38" fmla="*/ 265 w 589"/>
                <a:gd name="T39" fmla="*/ 158 h 746"/>
                <a:gd name="T40" fmla="*/ 316 w 589"/>
                <a:gd name="T41" fmla="*/ 231 h 746"/>
                <a:gd name="T42" fmla="*/ 341 w 589"/>
                <a:gd name="T43" fmla="*/ 256 h 746"/>
                <a:gd name="T44" fmla="*/ 345 w 589"/>
                <a:gd name="T45" fmla="*/ 289 h 746"/>
                <a:gd name="T46" fmla="*/ 304 w 589"/>
                <a:gd name="T47" fmla="*/ 305 h 746"/>
                <a:gd name="T48" fmla="*/ 288 w 589"/>
                <a:gd name="T49" fmla="*/ 342 h 746"/>
                <a:gd name="T50" fmla="*/ 263 w 589"/>
                <a:gd name="T51" fmla="*/ 415 h 746"/>
                <a:gd name="T52" fmla="*/ 262 w 589"/>
                <a:gd name="T53" fmla="*/ 443 h 746"/>
                <a:gd name="T54" fmla="*/ 240 w 589"/>
                <a:gd name="T55" fmla="*/ 470 h 746"/>
                <a:gd name="T56" fmla="*/ 214 w 589"/>
                <a:gd name="T57" fmla="*/ 482 h 746"/>
                <a:gd name="T58" fmla="*/ 203 w 589"/>
                <a:gd name="T59" fmla="*/ 498 h 746"/>
                <a:gd name="T60" fmla="*/ 124 w 589"/>
                <a:gd name="T61" fmla="*/ 564 h 746"/>
                <a:gd name="T62" fmla="*/ 69 w 589"/>
                <a:gd name="T63" fmla="*/ 585 h 746"/>
                <a:gd name="T64" fmla="*/ 23 w 589"/>
                <a:gd name="T65" fmla="*/ 585 h 746"/>
                <a:gd name="T66" fmla="*/ 30 w 589"/>
                <a:gd name="T67" fmla="*/ 613 h 746"/>
                <a:gd name="T68" fmla="*/ 34 w 589"/>
                <a:gd name="T69" fmla="*/ 663 h 746"/>
                <a:gd name="T70" fmla="*/ 0 w 589"/>
                <a:gd name="T71" fmla="*/ 706 h 746"/>
                <a:gd name="T72" fmla="*/ 216 w 589"/>
                <a:gd name="T73" fmla="*/ 574 h 746"/>
                <a:gd name="T74" fmla="*/ 217 w 589"/>
                <a:gd name="T75" fmla="*/ 573 h 746"/>
                <a:gd name="T76" fmla="*/ 281 w 589"/>
                <a:gd name="T77" fmla="*/ 539 h 746"/>
                <a:gd name="T78" fmla="*/ 285 w 589"/>
                <a:gd name="T79" fmla="*/ 535 h 746"/>
                <a:gd name="T80" fmla="*/ 308 w 589"/>
                <a:gd name="T81" fmla="*/ 520 h 746"/>
                <a:gd name="T82" fmla="*/ 309 w 589"/>
                <a:gd name="T83" fmla="*/ 518 h 746"/>
                <a:gd name="T84" fmla="*/ 336 w 589"/>
                <a:gd name="T85" fmla="*/ 514 h 746"/>
                <a:gd name="T86" fmla="*/ 336 w 589"/>
                <a:gd name="T87" fmla="*/ 512 h 746"/>
                <a:gd name="T88" fmla="*/ 338 w 589"/>
                <a:gd name="T89" fmla="*/ 514 h 746"/>
                <a:gd name="T90" fmla="*/ 369 w 589"/>
                <a:gd name="T91" fmla="*/ 534 h 746"/>
                <a:gd name="T92" fmla="*/ 368 w 589"/>
                <a:gd name="T93" fmla="*/ 535 h 746"/>
                <a:gd name="T94" fmla="*/ 364 w 589"/>
                <a:gd name="T95" fmla="*/ 557 h 746"/>
                <a:gd name="T96" fmla="*/ 348 w 589"/>
                <a:gd name="T97" fmla="*/ 560 h 746"/>
                <a:gd name="T98" fmla="*/ 373 w 589"/>
                <a:gd name="T99" fmla="*/ 585 h 746"/>
                <a:gd name="T100" fmla="*/ 371 w 589"/>
                <a:gd name="T101" fmla="*/ 589 h 746"/>
                <a:gd name="T102" fmla="*/ 270 w 589"/>
                <a:gd name="T103" fmla="*/ 638 h 746"/>
                <a:gd name="T104" fmla="*/ 267 w 589"/>
                <a:gd name="T105" fmla="*/ 636 h 746"/>
                <a:gd name="T106" fmla="*/ 207 w 589"/>
                <a:gd name="T107" fmla="*/ 599 h 746"/>
                <a:gd name="T108" fmla="*/ 209 w 589"/>
                <a:gd name="T109" fmla="*/ 598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89" h="746">
                  <a:moveTo>
                    <a:pt x="0" y="706"/>
                  </a:moveTo>
                  <a:lnTo>
                    <a:pt x="14" y="706"/>
                  </a:lnTo>
                  <a:lnTo>
                    <a:pt x="30" y="736"/>
                  </a:lnTo>
                  <a:lnTo>
                    <a:pt x="152" y="746"/>
                  </a:lnTo>
                  <a:lnTo>
                    <a:pt x="233" y="697"/>
                  </a:lnTo>
                  <a:lnTo>
                    <a:pt x="258" y="697"/>
                  </a:lnTo>
                  <a:lnTo>
                    <a:pt x="267" y="670"/>
                  </a:lnTo>
                  <a:lnTo>
                    <a:pt x="306" y="633"/>
                  </a:lnTo>
                  <a:lnTo>
                    <a:pt x="362" y="629"/>
                  </a:lnTo>
                  <a:lnTo>
                    <a:pt x="378" y="645"/>
                  </a:lnTo>
                  <a:lnTo>
                    <a:pt x="401" y="624"/>
                  </a:lnTo>
                  <a:lnTo>
                    <a:pt x="500" y="640"/>
                  </a:lnTo>
                  <a:lnTo>
                    <a:pt x="513" y="603"/>
                  </a:lnTo>
                  <a:lnTo>
                    <a:pt x="546" y="580"/>
                  </a:lnTo>
                  <a:lnTo>
                    <a:pt x="532" y="544"/>
                  </a:lnTo>
                  <a:lnTo>
                    <a:pt x="548" y="452"/>
                  </a:lnTo>
                  <a:lnTo>
                    <a:pt x="573" y="427"/>
                  </a:lnTo>
                  <a:lnTo>
                    <a:pt x="555" y="383"/>
                  </a:lnTo>
                  <a:lnTo>
                    <a:pt x="521" y="380"/>
                  </a:lnTo>
                  <a:lnTo>
                    <a:pt x="546" y="334"/>
                  </a:lnTo>
                  <a:lnTo>
                    <a:pt x="589" y="302"/>
                  </a:lnTo>
                  <a:lnTo>
                    <a:pt x="550" y="243"/>
                  </a:lnTo>
                  <a:lnTo>
                    <a:pt x="550" y="241"/>
                  </a:lnTo>
                  <a:lnTo>
                    <a:pt x="550" y="241"/>
                  </a:lnTo>
                  <a:lnTo>
                    <a:pt x="564" y="222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6"/>
                  </a:lnTo>
                  <a:lnTo>
                    <a:pt x="536" y="160"/>
                  </a:lnTo>
                  <a:lnTo>
                    <a:pt x="511" y="165"/>
                  </a:lnTo>
                  <a:lnTo>
                    <a:pt x="511" y="165"/>
                  </a:lnTo>
                  <a:lnTo>
                    <a:pt x="509" y="165"/>
                  </a:lnTo>
                  <a:lnTo>
                    <a:pt x="495" y="139"/>
                  </a:lnTo>
                  <a:lnTo>
                    <a:pt x="463" y="156"/>
                  </a:lnTo>
                  <a:lnTo>
                    <a:pt x="463" y="156"/>
                  </a:lnTo>
                  <a:lnTo>
                    <a:pt x="461" y="155"/>
                  </a:lnTo>
                  <a:lnTo>
                    <a:pt x="442" y="137"/>
                  </a:lnTo>
                  <a:lnTo>
                    <a:pt x="442" y="135"/>
                  </a:lnTo>
                  <a:lnTo>
                    <a:pt x="442" y="133"/>
                  </a:lnTo>
                  <a:lnTo>
                    <a:pt x="452" y="119"/>
                  </a:lnTo>
                  <a:lnTo>
                    <a:pt x="415" y="93"/>
                  </a:lnTo>
                  <a:lnTo>
                    <a:pt x="414" y="93"/>
                  </a:lnTo>
                  <a:lnTo>
                    <a:pt x="414" y="93"/>
                  </a:lnTo>
                  <a:lnTo>
                    <a:pt x="366" y="0"/>
                  </a:lnTo>
                  <a:lnTo>
                    <a:pt x="325" y="2"/>
                  </a:lnTo>
                  <a:lnTo>
                    <a:pt x="311" y="13"/>
                  </a:lnTo>
                  <a:lnTo>
                    <a:pt x="313" y="55"/>
                  </a:lnTo>
                  <a:lnTo>
                    <a:pt x="341" y="75"/>
                  </a:lnTo>
                  <a:lnTo>
                    <a:pt x="343" y="77"/>
                  </a:lnTo>
                  <a:lnTo>
                    <a:pt x="343" y="77"/>
                  </a:lnTo>
                  <a:lnTo>
                    <a:pt x="341" y="114"/>
                  </a:lnTo>
                  <a:lnTo>
                    <a:pt x="341" y="114"/>
                  </a:lnTo>
                  <a:lnTo>
                    <a:pt x="341" y="114"/>
                  </a:lnTo>
                  <a:lnTo>
                    <a:pt x="313" y="133"/>
                  </a:lnTo>
                  <a:lnTo>
                    <a:pt x="313" y="135"/>
                  </a:lnTo>
                  <a:lnTo>
                    <a:pt x="311" y="133"/>
                  </a:lnTo>
                  <a:lnTo>
                    <a:pt x="265" y="126"/>
                  </a:lnTo>
                  <a:lnTo>
                    <a:pt x="253" y="146"/>
                  </a:lnTo>
                  <a:lnTo>
                    <a:pt x="265" y="158"/>
                  </a:lnTo>
                  <a:lnTo>
                    <a:pt x="265" y="158"/>
                  </a:lnTo>
                  <a:lnTo>
                    <a:pt x="267" y="158"/>
                  </a:lnTo>
                  <a:lnTo>
                    <a:pt x="288" y="227"/>
                  </a:lnTo>
                  <a:lnTo>
                    <a:pt x="316" y="231"/>
                  </a:lnTo>
                  <a:lnTo>
                    <a:pt x="316" y="231"/>
                  </a:lnTo>
                  <a:lnTo>
                    <a:pt x="316" y="233"/>
                  </a:lnTo>
                  <a:lnTo>
                    <a:pt x="341" y="256"/>
                  </a:lnTo>
                  <a:lnTo>
                    <a:pt x="343" y="256"/>
                  </a:lnTo>
                  <a:lnTo>
                    <a:pt x="343" y="256"/>
                  </a:lnTo>
                  <a:lnTo>
                    <a:pt x="345" y="289"/>
                  </a:lnTo>
                  <a:lnTo>
                    <a:pt x="345" y="291"/>
                  </a:lnTo>
                  <a:lnTo>
                    <a:pt x="343" y="291"/>
                  </a:lnTo>
                  <a:lnTo>
                    <a:pt x="304" y="305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42" y="378"/>
                  </a:lnTo>
                  <a:lnTo>
                    <a:pt x="242" y="401"/>
                  </a:lnTo>
                  <a:lnTo>
                    <a:pt x="263" y="415"/>
                  </a:lnTo>
                  <a:lnTo>
                    <a:pt x="263" y="415"/>
                  </a:lnTo>
                  <a:lnTo>
                    <a:pt x="263" y="417"/>
                  </a:lnTo>
                  <a:lnTo>
                    <a:pt x="262" y="443"/>
                  </a:lnTo>
                  <a:lnTo>
                    <a:pt x="262" y="445"/>
                  </a:lnTo>
                  <a:lnTo>
                    <a:pt x="262" y="445"/>
                  </a:lnTo>
                  <a:lnTo>
                    <a:pt x="240" y="470"/>
                  </a:lnTo>
                  <a:lnTo>
                    <a:pt x="240" y="472"/>
                  </a:lnTo>
                  <a:lnTo>
                    <a:pt x="240" y="472"/>
                  </a:lnTo>
                  <a:lnTo>
                    <a:pt x="214" y="482"/>
                  </a:lnTo>
                  <a:lnTo>
                    <a:pt x="205" y="497"/>
                  </a:lnTo>
                  <a:lnTo>
                    <a:pt x="203" y="498"/>
                  </a:lnTo>
                  <a:lnTo>
                    <a:pt x="203" y="498"/>
                  </a:lnTo>
                  <a:lnTo>
                    <a:pt x="171" y="500"/>
                  </a:lnTo>
                  <a:lnTo>
                    <a:pt x="124" y="564"/>
                  </a:lnTo>
                  <a:lnTo>
                    <a:pt x="124" y="564"/>
                  </a:lnTo>
                  <a:lnTo>
                    <a:pt x="122" y="564"/>
                  </a:lnTo>
                  <a:lnTo>
                    <a:pt x="97" y="560"/>
                  </a:lnTo>
                  <a:lnTo>
                    <a:pt x="69" y="585"/>
                  </a:lnTo>
                  <a:lnTo>
                    <a:pt x="67" y="585"/>
                  </a:lnTo>
                  <a:lnTo>
                    <a:pt x="67" y="585"/>
                  </a:lnTo>
                  <a:lnTo>
                    <a:pt x="23" y="585"/>
                  </a:lnTo>
                  <a:lnTo>
                    <a:pt x="32" y="612"/>
                  </a:lnTo>
                  <a:lnTo>
                    <a:pt x="32" y="613"/>
                  </a:lnTo>
                  <a:lnTo>
                    <a:pt x="30" y="613"/>
                  </a:lnTo>
                  <a:lnTo>
                    <a:pt x="7" y="633"/>
                  </a:lnTo>
                  <a:lnTo>
                    <a:pt x="32" y="661"/>
                  </a:lnTo>
                  <a:lnTo>
                    <a:pt x="34" y="663"/>
                  </a:lnTo>
                  <a:lnTo>
                    <a:pt x="32" y="663"/>
                  </a:lnTo>
                  <a:lnTo>
                    <a:pt x="7" y="677"/>
                  </a:lnTo>
                  <a:lnTo>
                    <a:pt x="0" y="706"/>
                  </a:lnTo>
                  <a:lnTo>
                    <a:pt x="0" y="706"/>
                  </a:lnTo>
                  <a:close/>
                  <a:moveTo>
                    <a:pt x="209" y="598"/>
                  </a:moveTo>
                  <a:lnTo>
                    <a:pt x="216" y="574"/>
                  </a:lnTo>
                  <a:lnTo>
                    <a:pt x="217" y="574"/>
                  </a:lnTo>
                  <a:lnTo>
                    <a:pt x="217" y="573"/>
                  </a:lnTo>
                  <a:lnTo>
                    <a:pt x="217" y="573"/>
                  </a:lnTo>
                  <a:lnTo>
                    <a:pt x="219" y="573"/>
                  </a:lnTo>
                  <a:lnTo>
                    <a:pt x="267" y="567"/>
                  </a:lnTo>
                  <a:lnTo>
                    <a:pt x="281" y="539"/>
                  </a:lnTo>
                  <a:lnTo>
                    <a:pt x="281" y="535"/>
                  </a:lnTo>
                  <a:lnTo>
                    <a:pt x="283" y="534"/>
                  </a:lnTo>
                  <a:lnTo>
                    <a:pt x="285" y="535"/>
                  </a:lnTo>
                  <a:lnTo>
                    <a:pt x="286" y="537"/>
                  </a:lnTo>
                  <a:lnTo>
                    <a:pt x="297" y="548"/>
                  </a:lnTo>
                  <a:lnTo>
                    <a:pt x="308" y="520"/>
                  </a:lnTo>
                  <a:lnTo>
                    <a:pt x="309" y="520"/>
                  </a:lnTo>
                  <a:lnTo>
                    <a:pt x="309" y="518"/>
                  </a:lnTo>
                  <a:lnTo>
                    <a:pt x="309" y="518"/>
                  </a:lnTo>
                  <a:lnTo>
                    <a:pt x="311" y="518"/>
                  </a:lnTo>
                  <a:lnTo>
                    <a:pt x="311" y="518"/>
                  </a:lnTo>
                  <a:lnTo>
                    <a:pt x="336" y="514"/>
                  </a:lnTo>
                  <a:lnTo>
                    <a:pt x="336" y="514"/>
                  </a:lnTo>
                  <a:lnTo>
                    <a:pt x="336" y="512"/>
                  </a:lnTo>
                  <a:lnTo>
                    <a:pt x="336" y="512"/>
                  </a:lnTo>
                  <a:lnTo>
                    <a:pt x="338" y="514"/>
                  </a:lnTo>
                  <a:lnTo>
                    <a:pt x="338" y="514"/>
                  </a:lnTo>
                  <a:lnTo>
                    <a:pt x="338" y="514"/>
                  </a:lnTo>
                  <a:lnTo>
                    <a:pt x="366" y="532"/>
                  </a:lnTo>
                  <a:lnTo>
                    <a:pt x="368" y="532"/>
                  </a:lnTo>
                  <a:lnTo>
                    <a:pt x="369" y="534"/>
                  </a:lnTo>
                  <a:lnTo>
                    <a:pt x="368" y="534"/>
                  </a:lnTo>
                  <a:lnTo>
                    <a:pt x="368" y="535"/>
                  </a:lnTo>
                  <a:lnTo>
                    <a:pt x="368" y="535"/>
                  </a:lnTo>
                  <a:lnTo>
                    <a:pt x="364" y="555"/>
                  </a:lnTo>
                  <a:lnTo>
                    <a:pt x="364" y="557"/>
                  </a:lnTo>
                  <a:lnTo>
                    <a:pt x="364" y="557"/>
                  </a:lnTo>
                  <a:lnTo>
                    <a:pt x="362" y="557"/>
                  </a:lnTo>
                  <a:lnTo>
                    <a:pt x="362" y="559"/>
                  </a:lnTo>
                  <a:lnTo>
                    <a:pt x="348" y="560"/>
                  </a:lnTo>
                  <a:lnTo>
                    <a:pt x="371" y="583"/>
                  </a:lnTo>
                  <a:lnTo>
                    <a:pt x="371" y="583"/>
                  </a:lnTo>
                  <a:lnTo>
                    <a:pt x="373" y="585"/>
                  </a:lnTo>
                  <a:lnTo>
                    <a:pt x="376" y="587"/>
                  </a:lnTo>
                  <a:lnTo>
                    <a:pt x="373" y="589"/>
                  </a:lnTo>
                  <a:lnTo>
                    <a:pt x="371" y="589"/>
                  </a:lnTo>
                  <a:lnTo>
                    <a:pt x="270" y="638"/>
                  </a:lnTo>
                  <a:lnTo>
                    <a:pt x="270" y="638"/>
                  </a:lnTo>
                  <a:lnTo>
                    <a:pt x="270" y="638"/>
                  </a:lnTo>
                  <a:lnTo>
                    <a:pt x="269" y="638"/>
                  </a:lnTo>
                  <a:lnTo>
                    <a:pt x="269" y="638"/>
                  </a:lnTo>
                  <a:lnTo>
                    <a:pt x="267" y="636"/>
                  </a:lnTo>
                  <a:lnTo>
                    <a:pt x="209" y="601"/>
                  </a:lnTo>
                  <a:lnTo>
                    <a:pt x="209" y="601"/>
                  </a:lnTo>
                  <a:lnTo>
                    <a:pt x="207" y="599"/>
                  </a:lnTo>
                  <a:lnTo>
                    <a:pt x="207" y="598"/>
                  </a:lnTo>
                  <a:lnTo>
                    <a:pt x="209" y="598"/>
                  </a:lnTo>
                  <a:lnTo>
                    <a:pt x="209" y="5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9" name="Freeform 151">
              <a:extLst>
                <a:ext uri="{FF2B5EF4-FFF2-40B4-BE49-F238E27FC236}">
                  <a16:creationId xmlns:a16="http://schemas.microsoft.com/office/drawing/2014/main" xmlns="" id="{961C87E9-12E0-44C8-93BB-E574C83AA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525" y="5253038"/>
              <a:ext cx="252413" cy="188913"/>
            </a:xfrm>
            <a:custGeom>
              <a:avLst/>
              <a:gdLst>
                <a:gd name="T0" fmla="*/ 9 w 159"/>
                <a:gd name="T1" fmla="*/ 60 h 119"/>
                <a:gd name="T2" fmla="*/ 0 w 159"/>
                <a:gd name="T3" fmla="*/ 82 h 119"/>
                <a:gd name="T4" fmla="*/ 59 w 159"/>
                <a:gd name="T5" fmla="*/ 119 h 119"/>
                <a:gd name="T6" fmla="*/ 159 w 159"/>
                <a:gd name="T7" fmla="*/ 69 h 119"/>
                <a:gd name="T8" fmla="*/ 159 w 159"/>
                <a:gd name="T9" fmla="*/ 69 h 119"/>
                <a:gd name="T10" fmla="*/ 159 w 159"/>
                <a:gd name="T11" fmla="*/ 69 h 119"/>
                <a:gd name="T12" fmla="*/ 133 w 159"/>
                <a:gd name="T13" fmla="*/ 46 h 119"/>
                <a:gd name="T14" fmla="*/ 131 w 159"/>
                <a:gd name="T15" fmla="*/ 43 h 119"/>
                <a:gd name="T16" fmla="*/ 135 w 159"/>
                <a:gd name="T17" fmla="*/ 43 h 119"/>
                <a:gd name="T18" fmla="*/ 151 w 159"/>
                <a:gd name="T19" fmla="*/ 39 h 119"/>
                <a:gd name="T20" fmla="*/ 154 w 159"/>
                <a:gd name="T21" fmla="*/ 19 h 119"/>
                <a:gd name="T22" fmla="*/ 126 w 159"/>
                <a:gd name="T23" fmla="*/ 0 h 119"/>
                <a:gd name="T24" fmla="*/ 101 w 159"/>
                <a:gd name="T25" fmla="*/ 5 h 119"/>
                <a:gd name="T26" fmla="*/ 89 w 159"/>
                <a:gd name="T27" fmla="*/ 35 h 119"/>
                <a:gd name="T28" fmla="*/ 89 w 159"/>
                <a:gd name="T29" fmla="*/ 37 h 119"/>
                <a:gd name="T30" fmla="*/ 87 w 159"/>
                <a:gd name="T31" fmla="*/ 35 h 119"/>
                <a:gd name="T32" fmla="*/ 75 w 159"/>
                <a:gd name="T33" fmla="*/ 23 h 119"/>
                <a:gd name="T34" fmla="*/ 60 w 159"/>
                <a:gd name="T35" fmla="*/ 53 h 119"/>
                <a:gd name="T36" fmla="*/ 59 w 159"/>
                <a:gd name="T37" fmla="*/ 55 h 119"/>
                <a:gd name="T38" fmla="*/ 59 w 159"/>
                <a:gd name="T39" fmla="*/ 55 h 119"/>
                <a:gd name="T40" fmla="*/ 9 w 159"/>
                <a:gd name="T41" fmla="*/ 60 h 119"/>
                <a:gd name="T42" fmla="*/ 9 w 159"/>
                <a:gd name="T43" fmla="*/ 6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19">
                  <a:moveTo>
                    <a:pt x="9" y="60"/>
                  </a:moveTo>
                  <a:lnTo>
                    <a:pt x="0" y="82"/>
                  </a:lnTo>
                  <a:lnTo>
                    <a:pt x="59" y="119"/>
                  </a:lnTo>
                  <a:lnTo>
                    <a:pt x="159" y="69"/>
                  </a:lnTo>
                  <a:lnTo>
                    <a:pt x="159" y="69"/>
                  </a:lnTo>
                  <a:lnTo>
                    <a:pt x="159" y="69"/>
                  </a:lnTo>
                  <a:lnTo>
                    <a:pt x="133" y="46"/>
                  </a:lnTo>
                  <a:lnTo>
                    <a:pt x="131" y="43"/>
                  </a:lnTo>
                  <a:lnTo>
                    <a:pt x="135" y="43"/>
                  </a:lnTo>
                  <a:lnTo>
                    <a:pt x="151" y="39"/>
                  </a:lnTo>
                  <a:lnTo>
                    <a:pt x="154" y="19"/>
                  </a:lnTo>
                  <a:lnTo>
                    <a:pt x="126" y="0"/>
                  </a:lnTo>
                  <a:lnTo>
                    <a:pt x="101" y="5"/>
                  </a:lnTo>
                  <a:lnTo>
                    <a:pt x="89" y="35"/>
                  </a:lnTo>
                  <a:lnTo>
                    <a:pt x="89" y="37"/>
                  </a:lnTo>
                  <a:lnTo>
                    <a:pt x="87" y="35"/>
                  </a:lnTo>
                  <a:lnTo>
                    <a:pt x="75" y="23"/>
                  </a:lnTo>
                  <a:lnTo>
                    <a:pt x="60" y="53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9" y="60"/>
                  </a:lnTo>
                  <a:lnTo>
                    <a:pt x="9" y="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10" name="Freeform 152">
              <a:extLst>
                <a:ext uri="{FF2B5EF4-FFF2-40B4-BE49-F238E27FC236}">
                  <a16:creationId xmlns:a16="http://schemas.microsoft.com/office/drawing/2014/main" xmlns="" id="{BED62509-A29E-456C-BB68-2ED7B523E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038" y="2170113"/>
              <a:ext cx="1400175" cy="3184525"/>
            </a:xfrm>
            <a:custGeom>
              <a:avLst/>
              <a:gdLst>
                <a:gd name="T0" fmla="*/ 760 w 882"/>
                <a:gd name="T1" fmla="*/ 1040 h 2006"/>
                <a:gd name="T2" fmla="*/ 790 w 882"/>
                <a:gd name="T3" fmla="*/ 980 h 2006"/>
                <a:gd name="T4" fmla="*/ 766 w 882"/>
                <a:gd name="T5" fmla="*/ 906 h 2006"/>
                <a:gd name="T6" fmla="*/ 751 w 882"/>
                <a:gd name="T7" fmla="*/ 856 h 2006"/>
                <a:gd name="T8" fmla="*/ 755 w 882"/>
                <a:gd name="T9" fmla="*/ 649 h 2006"/>
                <a:gd name="T10" fmla="*/ 822 w 882"/>
                <a:gd name="T11" fmla="*/ 581 h 2006"/>
                <a:gd name="T12" fmla="*/ 836 w 882"/>
                <a:gd name="T13" fmla="*/ 542 h 2006"/>
                <a:gd name="T14" fmla="*/ 863 w 882"/>
                <a:gd name="T15" fmla="*/ 445 h 2006"/>
                <a:gd name="T16" fmla="*/ 804 w 882"/>
                <a:gd name="T17" fmla="*/ 344 h 2006"/>
                <a:gd name="T18" fmla="*/ 753 w 882"/>
                <a:gd name="T19" fmla="*/ 360 h 2006"/>
                <a:gd name="T20" fmla="*/ 822 w 882"/>
                <a:gd name="T21" fmla="*/ 204 h 2006"/>
                <a:gd name="T22" fmla="*/ 684 w 882"/>
                <a:gd name="T23" fmla="*/ 98 h 2006"/>
                <a:gd name="T24" fmla="*/ 619 w 882"/>
                <a:gd name="T25" fmla="*/ 9 h 2006"/>
                <a:gd name="T26" fmla="*/ 562 w 882"/>
                <a:gd name="T27" fmla="*/ 140 h 2006"/>
                <a:gd name="T28" fmla="*/ 426 w 882"/>
                <a:gd name="T29" fmla="*/ 128 h 2006"/>
                <a:gd name="T30" fmla="*/ 273 w 882"/>
                <a:gd name="T31" fmla="*/ 218 h 2006"/>
                <a:gd name="T32" fmla="*/ 128 w 882"/>
                <a:gd name="T33" fmla="*/ 289 h 2006"/>
                <a:gd name="T34" fmla="*/ 115 w 882"/>
                <a:gd name="T35" fmla="*/ 440 h 2006"/>
                <a:gd name="T36" fmla="*/ 80 w 882"/>
                <a:gd name="T37" fmla="*/ 429 h 2006"/>
                <a:gd name="T38" fmla="*/ 71 w 882"/>
                <a:gd name="T39" fmla="*/ 509 h 2006"/>
                <a:gd name="T40" fmla="*/ 13 w 882"/>
                <a:gd name="T41" fmla="*/ 555 h 2006"/>
                <a:gd name="T42" fmla="*/ 78 w 882"/>
                <a:gd name="T43" fmla="*/ 636 h 2006"/>
                <a:gd name="T44" fmla="*/ 71 w 882"/>
                <a:gd name="T45" fmla="*/ 723 h 2006"/>
                <a:gd name="T46" fmla="*/ 46 w 882"/>
                <a:gd name="T47" fmla="*/ 760 h 2006"/>
                <a:gd name="T48" fmla="*/ 55 w 882"/>
                <a:gd name="T49" fmla="*/ 895 h 2006"/>
                <a:gd name="T50" fmla="*/ 103 w 882"/>
                <a:gd name="T51" fmla="*/ 998 h 2006"/>
                <a:gd name="T52" fmla="*/ 108 w 882"/>
                <a:gd name="T53" fmla="*/ 1035 h 2006"/>
                <a:gd name="T54" fmla="*/ 32 w 882"/>
                <a:gd name="T55" fmla="*/ 1170 h 2006"/>
                <a:gd name="T56" fmla="*/ 62 w 882"/>
                <a:gd name="T57" fmla="*/ 1255 h 2006"/>
                <a:gd name="T58" fmla="*/ 29 w 882"/>
                <a:gd name="T59" fmla="*/ 1271 h 2006"/>
                <a:gd name="T60" fmla="*/ 0 w 882"/>
                <a:gd name="T61" fmla="*/ 1333 h 2006"/>
                <a:gd name="T62" fmla="*/ 115 w 882"/>
                <a:gd name="T63" fmla="*/ 1425 h 2006"/>
                <a:gd name="T64" fmla="*/ 138 w 882"/>
                <a:gd name="T65" fmla="*/ 1449 h 2006"/>
                <a:gd name="T66" fmla="*/ 154 w 882"/>
                <a:gd name="T67" fmla="*/ 1535 h 2006"/>
                <a:gd name="T68" fmla="*/ 151 w 882"/>
                <a:gd name="T69" fmla="*/ 1554 h 2006"/>
                <a:gd name="T70" fmla="*/ 113 w 882"/>
                <a:gd name="T71" fmla="*/ 1632 h 2006"/>
                <a:gd name="T72" fmla="*/ 126 w 882"/>
                <a:gd name="T73" fmla="*/ 1701 h 2006"/>
                <a:gd name="T74" fmla="*/ 181 w 882"/>
                <a:gd name="T75" fmla="*/ 1745 h 2006"/>
                <a:gd name="T76" fmla="*/ 198 w 882"/>
                <a:gd name="T77" fmla="*/ 1758 h 2006"/>
                <a:gd name="T78" fmla="*/ 214 w 882"/>
                <a:gd name="T79" fmla="*/ 1834 h 2006"/>
                <a:gd name="T80" fmla="*/ 225 w 882"/>
                <a:gd name="T81" fmla="*/ 1884 h 2006"/>
                <a:gd name="T82" fmla="*/ 195 w 882"/>
                <a:gd name="T83" fmla="*/ 1931 h 2006"/>
                <a:gd name="T84" fmla="*/ 195 w 882"/>
                <a:gd name="T85" fmla="*/ 1997 h 2006"/>
                <a:gd name="T86" fmla="*/ 303 w 882"/>
                <a:gd name="T87" fmla="*/ 1977 h 2006"/>
                <a:gd name="T88" fmla="*/ 326 w 882"/>
                <a:gd name="T89" fmla="*/ 1931 h 2006"/>
                <a:gd name="T90" fmla="*/ 349 w 882"/>
                <a:gd name="T91" fmla="*/ 1901 h 2006"/>
                <a:gd name="T92" fmla="*/ 391 w 882"/>
                <a:gd name="T93" fmla="*/ 1832 h 2006"/>
                <a:gd name="T94" fmla="*/ 414 w 882"/>
                <a:gd name="T95" fmla="*/ 1800 h 2006"/>
                <a:gd name="T96" fmla="*/ 463 w 882"/>
                <a:gd name="T97" fmla="*/ 1687 h 2006"/>
                <a:gd name="T98" fmla="*/ 469 w 882"/>
                <a:gd name="T99" fmla="*/ 1614 h 2006"/>
                <a:gd name="T100" fmla="*/ 497 w 882"/>
                <a:gd name="T101" fmla="*/ 1561 h 2006"/>
                <a:gd name="T102" fmla="*/ 607 w 882"/>
                <a:gd name="T103" fmla="*/ 1589 h 2006"/>
                <a:gd name="T104" fmla="*/ 681 w 882"/>
                <a:gd name="T105" fmla="*/ 1481 h 2006"/>
                <a:gd name="T106" fmla="*/ 736 w 882"/>
                <a:gd name="T107" fmla="*/ 1472 h 2006"/>
                <a:gd name="T108" fmla="*/ 787 w 882"/>
                <a:gd name="T109" fmla="*/ 1449 h 2006"/>
                <a:gd name="T110" fmla="*/ 766 w 882"/>
                <a:gd name="T111" fmla="*/ 1407 h 2006"/>
                <a:gd name="T112" fmla="*/ 755 w 882"/>
                <a:gd name="T113" fmla="*/ 1356 h 2006"/>
                <a:gd name="T114" fmla="*/ 744 w 882"/>
                <a:gd name="T115" fmla="*/ 1324 h 2006"/>
                <a:gd name="T116" fmla="*/ 783 w 882"/>
                <a:gd name="T117" fmla="*/ 1256 h 2006"/>
                <a:gd name="T118" fmla="*/ 787 w 882"/>
                <a:gd name="T119" fmla="*/ 1161 h 2006"/>
                <a:gd name="T120" fmla="*/ 792 w 882"/>
                <a:gd name="T121" fmla="*/ 1084 h 2006"/>
                <a:gd name="T122" fmla="*/ 819 w 882"/>
                <a:gd name="T123" fmla="*/ 1072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2" h="2006">
                  <a:moveTo>
                    <a:pt x="827" y="1054"/>
                  </a:moveTo>
                  <a:lnTo>
                    <a:pt x="826" y="1056"/>
                  </a:lnTo>
                  <a:lnTo>
                    <a:pt x="826" y="1054"/>
                  </a:lnTo>
                  <a:lnTo>
                    <a:pt x="806" y="1040"/>
                  </a:lnTo>
                  <a:lnTo>
                    <a:pt x="760" y="1040"/>
                  </a:lnTo>
                  <a:lnTo>
                    <a:pt x="760" y="1038"/>
                  </a:lnTo>
                  <a:lnTo>
                    <a:pt x="764" y="1012"/>
                  </a:lnTo>
                  <a:lnTo>
                    <a:pt x="764" y="1012"/>
                  </a:lnTo>
                  <a:lnTo>
                    <a:pt x="764" y="1012"/>
                  </a:lnTo>
                  <a:lnTo>
                    <a:pt x="790" y="980"/>
                  </a:lnTo>
                  <a:lnTo>
                    <a:pt x="797" y="959"/>
                  </a:lnTo>
                  <a:lnTo>
                    <a:pt x="780" y="946"/>
                  </a:lnTo>
                  <a:lnTo>
                    <a:pt x="780" y="946"/>
                  </a:lnTo>
                  <a:lnTo>
                    <a:pt x="780" y="921"/>
                  </a:lnTo>
                  <a:lnTo>
                    <a:pt x="766" y="906"/>
                  </a:lnTo>
                  <a:lnTo>
                    <a:pt x="764" y="904"/>
                  </a:lnTo>
                  <a:lnTo>
                    <a:pt x="764" y="904"/>
                  </a:lnTo>
                  <a:lnTo>
                    <a:pt x="771" y="872"/>
                  </a:lnTo>
                  <a:lnTo>
                    <a:pt x="753" y="858"/>
                  </a:lnTo>
                  <a:lnTo>
                    <a:pt x="751" y="856"/>
                  </a:lnTo>
                  <a:lnTo>
                    <a:pt x="753" y="856"/>
                  </a:lnTo>
                  <a:lnTo>
                    <a:pt x="780" y="826"/>
                  </a:lnTo>
                  <a:lnTo>
                    <a:pt x="771" y="704"/>
                  </a:lnTo>
                  <a:lnTo>
                    <a:pt x="739" y="656"/>
                  </a:lnTo>
                  <a:lnTo>
                    <a:pt x="755" y="649"/>
                  </a:lnTo>
                  <a:lnTo>
                    <a:pt x="792" y="619"/>
                  </a:lnTo>
                  <a:lnTo>
                    <a:pt x="792" y="617"/>
                  </a:lnTo>
                  <a:lnTo>
                    <a:pt x="792" y="619"/>
                  </a:lnTo>
                  <a:lnTo>
                    <a:pt x="815" y="620"/>
                  </a:lnTo>
                  <a:lnTo>
                    <a:pt x="822" y="581"/>
                  </a:lnTo>
                  <a:lnTo>
                    <a:pt x="822" y="581"/>
                  </a:lnTo>
                  <a:lnTo>
                    <a:pt x="822" y="581"/>
                  </a:lnTo>
                  <a:lnTo>
                    <a:pt x="833" y="565"/>
                  </a:lnTo>
                  <a:lnTo>
                    <a:pt x="836" y="544"/>
                  </a:lnTo>
                  <a:lnTo>
                    <a:pt x="836" y="542"/>
                  </a:lnTo>
                  <a:lnTo>
                    <a:pt x="836" y="542"/>
                  </a:lnTo>
                  <a:lnTo>
                    <a:pt x="882" y="507"/>
                  </a:lnTo>
                  <a:lnTo>
                    <a:pt x="863" y="484"/>
                  </a:lnTo>
                  <a:lnTo>
                    <a:pt x="863" y="482"/>
                  </a:lnTo>
                  <a:lnTo>
                    <a:pt x="863" y="445"/>
                  </a:lnTo>
                  <a:lnTo>
                    <a:pt x="822" y="390"/>
                  </a:lnTo>
                  <a:lnTo>
                    <a:pt x="822" y="390"/>
                  </a:lnTo>
                  <a:lnTo>
                    <a:pt x="822" y="388"/>
                  </a:lnTo>
                  <a:lnTo>
                    <a:pt x="817" y="360"/>
                  </a:lnTo>
                  <a:lnTo>
                    <a:pt x="804" y="344"/>
                  </a:lnTo>
                  <a:lnTo>
                    <a:pt x="804" y="344"/>
                  </a:lnTo>
                  <a:lnTo>
                    <a:pt x="804" y="342"/>
                  </a:lnTo>
                  <a:lnTo>
                    <a:pt x="806" y="326"/>
                  </a:lnTo>
                  <a:lnTo>
                    <a:pt x="781" y="339"/>
                  </a:lnTo>
                  <a:lnTo>
                    <a:pt x="753" y="360"/>
                  </a:lnTo>
                  <a:lnTo>
                    <a:pt x="716" y="370"/>
                  </a:lnTo>
                  <a:lnTo>
                    <a:pt x="702" y="397"/>
                  </a:lnTo>
                  <a:lnTo>
                    <a:pt x="702" y="360"/>
                  </a:lnTo>
                  <a:lnTo>
                    <a:pt x="780" y="280"/>
                  </a:lnTo>
                  <a:lnTo>
                    <a:pt x="822" y="204"/>
                  </a:lnTo>
                  <a:lnTo>
                    <a:pt x="842" y="135"/>
                  </a:lnTo>
                  <a:lnTo>
                    <a:pt x="781" y="67"/>
                  </a:lnTo>
                  <a:lnTo>
                    <a:pt x="727" y="66"/>
                  </a:lnTo>
                  <a:lnTo>
                    <a:pt x="707" y="94"/>
                  </a:lnTo>
                  <a:lnTo>
                    <a:pt x="684" y="98"/>
                  </a:lnTo>
                  <a:lnTo>
                    <a:pt x="702" y="50"/>
                  </a:lnTo>
                  <a:lnTo>
                    <a:pt x="656" y="44"/>
                  </a:lnTo>
                  <a:lnTo>
                    <a:pt x="670" y="23"/>
                  </a:lnTo>
                  <a:lnTo>
                    <a:pt x="644" y="0"/>
                  </a:lnTo>
                  <a:lnTo>
                    <a:pt x="619" y="9"/>
                  </a:lnTo>
                  <a:lnTo>
                    <a:pt x="578" y="69"/>
                  </a:lnTo>
                  <a:lnTo>
                    <a:pt x="587" y="105"/>
                  </a:lnTo>
                  <a:lnTo>
                    <a:pt x="545" y="106"/>
                  </a:lnTo>
                  <a:lnTo>
                    <a:pt x="546" y="117"/>
                  </a:lnTo>
                  <a:lnTo>
                    <a:pt x="562" y="140"/>
                  </a:lnTo>
                  <a:lnTo>
                    <a:pt x="532" y="135"/>
                  </a:lnTo>
                  <a:lnTo>
                    <a:pt x="516" y="149"/>
                  </a:lnTo>
                  <a:lnTo>
                    <a:pt x="481" y="142"/>
                  </a:lnTo>
                  <a:lnTo>
                    <a:pt x="476" y="128"/>
                  </a:lnTo>
                  <a:lnTo>
                    <a:pt x="426" y="128"/>
                  </a:lnTo>
                  <a:lnTo>
                    <a:pt x="428" y="156"/>
                  </a:lnTo>
                  <a:lnTo>
                    <a:pt x="368" y="165"/>
                  </a:lnTo>
                  <a:lnTo>
                    <a:pt x="327" y="197"/>
                  </a:lnTo>
                  <a:lnTo>
                    <a:pt x="295" y="199"/>
                  </a:lnTo>
                  <a:lnTo>
                    <a:pt x="273" y="218"/>
                  </a:lnTo>
                  <a:lnTo>
                    <a:pt x="262" y="261"/>
                  </a:lnTo>
                  <a:lnTo>
                    <a:pt x="281" y="296"/>
                  </a:lnTo>
                  <a:lnTo>
                    <a:pt x="251" y="303"/>
                  </a:lnTo>
                  <a:lnTo>
                    <a:pt x="174" y="291"/>
                  </a:lnTo>
                  <a:lnTo>
                    <a:pt x="128" y="289"/>
                  </a:lnTo>
                  <a:lnTo>
                    <a:pt x="115" y="314"/>
                  </a:lnTo>
                  <a:lnTo>
                    <a:pt x="113" y="379"/>
                  </a:lnTo>
                  <a:lnTo>
                    <a:pt x="142" y="406"/>
                  </a:lnTo>
                  <a:lnTo>
                    <a:pt x="156" y="440"/>
                  </a:lnTo>
                  <a:lnTo>
                    <a:pt x="115" y="440"/>
                  </a:lnTo>
                  <a:lnTo>
                    <a:pt x="82" y="376"/>
                  </a:lnTo>
                  <a:lnTo>
                    <a:pt x="57" y="376"/>
                  </a:lnTo>
                  <a:lnTo>
                    <a:pt x="57" y="379"/>
                  </a:lnTo>
                  <a:lnTo>
                    <a:pt x="78" y="425"/>
                  </a:lnTo>
                  <a:lnTo>
                    <a:pt x="80" y="429"/>
                  </a:lnTo>
                  <a:lnTo>
                    <a:pt x="76" y="429"/>
                  </a:lnTo>
                  <a:lnTo>
                    <a:pt x="53" y="432"/>
                  </a:lnTo>
                  <a:lnTo>
                    <a:pt x="48" y="461"/>
                  </a:lnTo>
                  <a:lnTo>
                    <a:pt x="69" y="507"/>
                  </a:lnTo>
                  <a:lnTo>
                    <a:pt x="71" y="509"/>
                  </a:lnTo>
                  <a:lnTo>
                    <a:pt x="71" y="509"/>
                  </a:lnTo>
                  <a:lnTo>
                    <a:pt x="64" y="530"/>
                  </a:lnTo>
                  <a:lnTo>
                    <a:pt x="64" y="532"/>
                  </a:lnTo>
                  <a:lnTo>
                    <a:pt x="64" y="532"/>
                  </a:lnTo>
                  <a:lnTo>
                    <a:pt x="13" y="555"/>
                  </a:lnTo>
                  <a:lnTo>
                    <a:pt x="6" y="581"/>
                  </a:lnTo>
                  <a:lnTo>
                    <a:pt x="39" y="626"/>
                  </a:lnTo>
                  <a:lnTo>
                    <a:pt x="78" y="634"/>
                  </a:lnTo>
                  <a:lnTo>
                    <a:pt x="78" y="634"/>
                  </a:lnTo>
                  <a:lnTo>
                    <a:pt x="78" y="636"/>
                  </a:lnTo>
                  <a:lnTo>
                    <a:pt x="87" y="682"/>
                  </a:lnTo>
                  <a:lnTo>
                    <a:pt x="85" y="689"/>
                  </a:lnTo>
                  <a:lnTo>
                    <a:pt x="85" y="689"/>
                  </a:lnTo>
                  <a:lnTo>
                    <a:pt x="71" y="723"/>
                  </a:lnTo>
                  <a:lnTo>
                    <a:pt x="71" y="723"/>
                  </a:lnTo>
                  <a:lnTo>
                    <a:pt x="69" y="725"/>
                  </a:lnTo>
                  <a:lnTo>
                    <a:pt x="36" y="734"/>
                  </a:lnTo>
                  <a:lnTo>
                    <a:pt x="46" y="758"/>
                  </a:lnTo>
                  <a:lnTo>
                    <a:pt x="46" y="758"/>
                  </a:lnTo>
                  <a:lnTo>
                    <a:pt x="46" y="760"/>
                  </a:lnTo>
                  <a:lnTo>
                    <a:pt x="34" y="792"/>
                  </a:lnTo>
                  <a:lnTo>
                    <a:pt x="62" y="828"/>
                  </a:lnTo>
                  <a:lnTo>
                    <a:pt x="62" y="829"/>
                  </a:lnTo>
                  <a:lnTo>
                    <a:pt x="62" y="829"/>
                  </a:lnTo>
                  <a:lnTo>
                    <a:pt x="55" y="895"/>
                  </a:lnTo>
                  <a:lnTo>
                    <a:pt x="78" y="925"/>
                  </a:lnTo>
                  <a:lnTo>
                    <a:pt x="78" y="927"/>
                  </a:lnTo>
                  <a:lnTo>
                    <a:pt x="78" y="927"/>
                  </a:lnTo>
                  <a:lnTo>
                    <a:pt x="69" y="975"/>
                  </a:lnTo>
                  <a:lnTo>
                    <a:pt x="103" y="998"/>
                  </a:lnTo>
                  <a:lnTo>
                    <a:pt x="103" y="999"/>
                  </a:lnTo>
                  <a:lnTo>
                    <a:pt x="103" y="999"/>
                  </a:lnTo>
                  <a:lnTo>
                    <a:pt x="108" y="1033"/>
                  </a:lnTo>
                  <a:lnTo>
                    <a:pt x="110" y="1035"/>
                  </a:lnTo>
                  <a:lnTo>
                    <a:pt x="108" y="1035"/>
                  </a:lnTo>
                  <a:lnTo>
                    <a:pt x="80" y="1076"/>
                  </a:lnTo>
                  <a:lnTo>
                    <a:pt x="76" y="1111"/>
                  </a:lnTo>
                  <a:lnTo>
                    <a:pt x="76" y="1111"/>
                  </a:lnTo>
                  <a:lnTo>
                    <a:pt x="76" y="1113"/>
                  </a:lnTo>
                  <a:lnTo>
                    <a:pt x="32" y="1170"/>
                  </a:lnTo>
                  <a:lnTo>
                    <a:pt x="32" y="1214"/>
                  </a:lnTo>
                  <a:lnTo>
                    <a:pt x="67" y="1235"/>
                  </a:lnTo>
                  <a:lnTo>
                    <a:pt x="69" y="1237"/>
                  </a:lnTo>
                  <a:lnTo>
                    <a:pt x="69" y="1237"/>
                  </a:lnTo>
                  <a:lnTo>
                    <a:pt x="62" y="1255"/>
                  </a:lnTo>
                  <a:lnTo>
                    <a:pt x="62" y="1255"/>
                  </a:lnTo>
                  <a:lnTo>
                    <a:pt x="62" y="1256"/>
                  </a:lnTo>
                  <a:lnTo>
                    <a:pt x="29" y="1271"/>
                  </a:lnTo>
                  <a:lnTo>
                    <a:pt x="29" y="1271"/>
                  </a:lnTo>
                  <a:lnTo>
                    <a:pt x="29" y="1271"/>
                  </a:lnTo>
                  <a:lnTo>
                    <a:pt x="0" y="1274"/>
                  </a:lnTo>
                  <a:lnTo>
                    <a:pt x="13" y="1317"/>
                  </a:lnTo>
                  <a:lnTo>
                    <a:pt x="13" y="1317"/>
                  </a:lnTo>
                  <a:lnTo>
                    <a:pt x="11" y="1318"/>
                  </a:lnTo>
                  <a:lnTo>
                    <a:pt x="0" y="1333"/>
                  </a:lnTo>
                  <a:lnTo>
                    <a:pt x="0" y="1356"/>
                  </a:lnTo>
                  <a:lnTo>
                    <a:pt x="89" y="1370"/>
                  </a:lnTo>
                  <a:lnTo>
                    <a:pt x="89" y="1370"/>
                  </a:lnTo>
                  <a:lnTo>
                    <a:pt x="89" y="1370"/>
                  </a:lnTo>
                  <a:lnTo>
                    <a:pt x="115" y="1425"/>
                  </a:lnTo>
                  <a:lnTo>
                    <a:pt x="138" y="1426"/>
                  </a:lnTo>
                  <a:lnTo>
                    <a:pt x="140" y="1426"/>
                  </a:lnTo>
                  <a:lnTo>
                    <a:pt x="140" y="1428"/>
                  </a:lnTo>
                  <a:lnTo>
                    <a:pt x="138" y="1449"/>
                  </a:lnTo>
                  <a:lnTo>
                    <a:pt x="138" y="1449"/>
                  </a:lnTo>
                  <a:lnTo>
                    <a:pt x="138" y="1449"/>
                  </a:lnTo>
                  <a:lnTo>
                    <a:pt x="103" y="1481"/>
                  </a:lnTo>
                  <a:lnTo>
                    <a:pt x="106" y="1506"/>
                  </a:lnTo>
                  <a:lnTo>
                    <a:pt x="126" y="1526"/>
                  </a:lnTo>
                  <a:lnTo>
                    <a:pt x="154" y="1535"/>
                  </a:lnTo>
                  <a:lnTo>
                    <a:pt x="156" y="1535"/>
                  </a:lnTo>
                  <a:lnTo>
                    <a:pt x="156" y="1536"/>
                  </a:lnTo>
                  <a:lnTo>
                    <a:pt x="151" y="1554"/>
                  </a:lnTo>
                  <a:lnTo>
                    <a:pt x="151" y="1554"/>
                  </a:lnTo>
                  <a:lnTo>
                    <a:pt x="151" y="1554"/>
                  </a:lnTo>
                  <a:lnTo>
                    <a:pt x="119" y="1579"/>
                  </a:lnTo>
                  <a:lnTo>
                    <a:pt x="117" y="1611"/>
                  </a:lnTo>
                  <a:lnTo>
                    <a:pt x="117" y="1611"/>
                  </a:lnTo>
                  <a:lnTo>
                    <a:pt x="117" y="1611"/>
                  </a:lnTo>
                  <a:lnTo>
                    <a:pt x="113" y="1632"/>
                  </a:lnTo>
                  <a:lnTo>
                    <a:pt x="140" y="1685"/>
                  </a:lnTo>
                  <a:lnTo>
                    <a:pt x="140" y="1687"/>
                  </a:lnTo>
                  <a:lnTo>
                    <a:pt x="140" y="1687"/>
                  </a:lnTo>
                  <a:lnTo>
                    <a:pt x="126" y="1701"/>
                  </a:lnTo>
                  <a:lnTo>
                    <a:pt x="126" y="1701"/>
                  </a:lnTo>
                  <a:lnTo>
                    <a:pt x="126" y="1701"/>
                  </a:lnTo>
                  <a:lnTo>
                    <a:pt x="113" y="1706"/>
                  </a:lnTo>
                  <a:lnTo>
                    <a:pt x="128" y="1749"/>
                  </a:lnTo>
                  <a:lnTo>
                    <a:pt x="154" y="1749"/>
                  </a:lnTo>
                  <a:lnTo>
                    <a:pt x="181" y="1745"/>
                  </a:lnTo>
                  <a:lnTo>
                    <a:pt x="181" y="1745"/>
                  </a:lnTo>
                  <a:lnTo>
                    <a:pt x="181" y="1745"/>
                  </a:lnTo>
                  <a:lnTo>
                    <a:pt x="198" y="1756"/>
                  </a:lnTo>
                  <a:lnTo>
                    <a:pt x="200" y="1758"/>
                  </a:lnTo>
                  <a:lnTo>
                    <a:pt x="198" y="1758"/>
                  </a:lnTo>
                  <a:lnTo>
                    <a:pt x="189" y="1777"/>
                  </a:lnTo>
                  <a:lnTo>
                    <a:pt x="209" y="1807"/>
                  </a:lnTo>
                  <a:lnTo>
                    <a:pt x="211" y="1807"/>
                  </a:lnTo>
                  <a:lnTo>
                    <a:pt x="211" y="1809"/>
                  </a:lnTo>
                  <a:lnTo>
                    <a:pt x="214" y="1834"/>
                  </a:lnTo>
                  <a:lnTo>
                    <a:pt x="223" y="1862"/>
                  </a:lnTo>
                  <a:lnTo>
                    <a:pt x="223" y="1862"/>
                  </a:lnTo>
                  <a:lnTo>
                    <a:pt x="225" y="1862"/>
                  </a:lnTo>
                  <a:lnTo>
                    <a:pt x="225" y="1884"/>
                  </a:lnTo>
                  <a:lnTo>
                    <a:pt x="225" y="1884"/>
                  </a:lnTo>
                  <a:lnTo>
                    <a:pt x="225" y="1885"/>
                  </a:lnTo>
                  <a:lnTo>
                    <a:pt x="202" y="1896"/>
                  </a:lnTo>
                  <a:lnTo>
                    <a:pt x="202" y="1914"/>
                  </a:lnTo>
                  <a:lnTo>
                    <a:pt x="202" y="1915"/>
                  </a:lnTo>
                  <a:lnTo>
                    <a:pt x="195" y="1931"/>
                  </a:lnTo>
                  <a:lnTo>
                    <a:pt x="195" y="1933"/>
                  </a:lnTo>
                  <a:lnTo>
                    <a:pt x="193" y="1933"/>
                  </a:lnTo>
                  <a:lnTo>
                    <a:pt x="170" y="1942"/>
                  </a:lnTo>
                  <a:lnTo>
                    <a:pt x="156" y="1969"/>
                  </a:lnTo>
                  <a:lnTo>
                    <a:pt x="195" y="1997"/>
                  </a:lnTo>
                  <a:lnTo>
                    <a:pt x="258" y="2006"/>
                  </a:lnTo>
                  <a:lnTo>
                    <a:pt x="287" y="1983"/>
                  </a:lnTo>
                  <a:lnTo>
                    <a:pt x="287" y="1981"/>
                  </a:lnTo>
                  <a:lnTo>
                    <a:pt x="287" y="1981"/>
                  </a:lnTo>
                  <a:lnTo>
                    <a:pt x="303" y="1977"/>
                  </a:lnTo>
                  <a:lnTo>
                    <a:pt x="303" y="1963"/>
                  </a:lnTo>
                  <a:lnTo>
                    <a:pt x="303" y="1963"/>
                  </a:lnTo>
                  <a:lnTo>
                    <a:pt x="304" y="1961"/>
                  </a:lnTo>
                  <a:lnTo>
                    <a:pt x="327" y="1947"/>
                  </a:lnTo>
                  <a:lnTo>
                    <a:pt x="326" y="1931"/>
                  </a:lnTo>
                  <a:lnTo>
                    <a:pt x="324" y="1930"/>
                  </a:lnTo>
                  <a:lnTo>
                    <a:pt x="326" y="1930"/>
                  </a:lnTo>
                  <a:lnTo>
                    <a:pt x="343" y="1926"/>
                  </a:lnTo>
                  <a:lnTo>
                    <a:pt x="349" y="1903"/>
                  </a:lnTo>
                  <a:lnTo>
                    <a:pt x="349" y="1901"/>
                  </a:lnTo>
                  <a:lnTo>
                    <a:pt x="350" y="1901"/>
                  </a:lnTo>
                  <a:lnTo>
                    <a:pt x="435" y="1894"/>
                  </a:lnTo>
                  <a:lnTo>
                    <a:pt x="439" y="1875"/>
                  </a:lnTo>
                  <a:lnTo>
                    <a:pt x="391" y="1832"/>
                  </a:lnTo>
                  <a:lnTo>
                    <a:pt x="391" y="1832"/>
                  </a:lnTo>
                  <a:lnTo>
                    <a:pt x="391" y="1811"/>
                  </a:lnTo>
                  <a:lnTo>
                    <a:pt x="391" y="1811"/>
                  </a:lnTo>
                  <a:lnTo>
                    <a:pt x="412" y="1800"/>
                  </a:lnTo>
                  <a:lnTo>
                    <a:pt x="414" y="1800"/>
                  </a:lnTo>
                  <a:lnTo>
                    <a:pt x="414" y="1800"/>
                  </a:lnTo>
                  <a:lnTo>
                    <a:pt x="440" y="1804"/>
                  </a:lnTo>
                  <a:lnTo>
                    <a:pt x="446" y="1721"/>
                  </a:lnTo>
                  <a:lnTo>
                    <a:pt x="446" y="1721"/>
                  </a:lnTo>
                  <a:lnTo>
                    <a:pt x="446" y="1721"/>
                  </a:lnTo>
                  <a:lnTo>
                    <a:pt x="463" y="1687"/>
                  </a:lnTo>
                  <a:lnTo>
                    <a:pt x="463" y="1687"/>
                  </a:lnTo>
                  <a:lnTo>
                    <a:pt x="463" y="1687"/>
                  </a:lnTo>
                  <a:lnTo>
                    <a:pt x="492" y="1683"/>
                  </a:lnTo>
                  <a:lnTo>
                    <a:pt x="497" y="1659"/>
                  </a:lnTo>
                  <a:lnTo>
                    <a:pt x="469" y="1614"/>
                  </a:lnTo>
                  <a:lnTo>
                    <a:pt x="467" y="1612"/>
                  </a:lnTo>
                  <a:lnTo>
                    <a:pt x="469" y="1612"/>
                  </a:lnTo>
                  <a:lnTo>
                    <a:pt x="495" y="1563"/>
                  </a:lnTo>
                  <a:lnTo>
                    <a:pt x="495" y="1561"/>
                  </a:lnTo>
                  <a:lnTo>
                    <a:pt x="497" y="1561"/>
                  </a:lnTo>
                  <a:lnTo>
                    <a:pt x="562" y="1559"/>
                  </a:lnTo>
                  <a:lnTo>
                    <a:pt x="580" y="1535"/>
                  </a:lnTo>
                  <a:lnTo>
                    <a:pt x="582" y="1533"/>
                  </a:lnTo>
                  <a:lnTo>
                    <a:pt x="582" y="1536"/>
                  </a:lnTo>
                  <a:lnTo>
                    <a:pt x="607" y="1589"/>
                  </a:lnTo>
                  <a:lnTo>
                    <a:pt x="621" y="1582"/>
                  </a:lnTo>
                  <a:lnTo>
                    <a:pt x="619" y="1552"/>
                  </a:lnTo>
                  <a:lnTo>
                    <a:pt x="619" y="1550"/>
                  </a:lnTo>
                  <a:lnTo>
                    <a:pt x="619" y="1550"/>
                  </a:lnTo>
                  <a:lnTo>
                    <a:pt x="681" y="1481"/>
                  </a:lnTo>
                  <a:lnTo>
                    <a:pt x="686" y="1455"/>
                  </a:lnTo>
                  <a:lnTo>
                    <a:pt x="686" y="1453"/>
                  </a:lnTo>
                  <a:lnTo>
                    <a:pt x="720" y="1439"/>
                  </a:lnTo>
                  <a:lnTo>
                    <a:pt x="720" y="1441"/>
                  </a:lnTo>
                  <a:lnTo>
                    <a:pt x="736" y="1472"/>
                  </a:lnTo>
                  <a:lnTo>
                    <a:pt x="764" y="1490"/>
                  </a:lnTo>
                  <a:lnTo>
                    <a:pt x="771" y="1467"/>
                  </a:lnTo>
                  <a:lnTo>
                    <a:pt x="771" y="1467"/>
                  </a:lnTo>
                  <a:lnTo>
                    <a:pt x="771" y="1465"/>
                  </a:lnTo>
                  <a:lnTo>
                    <a:pt x="787" y="1449"/>
                  </a:lnTo>
                  <a:lnTo>
                    <a:pt x="780" y="1430"/>
                  </a:lnTo>
                  <a:lnTo>
                    <a:pt x="766" y="1426"/>
                  </a:lnTo>
                  <a:lnTo>
                    <a:pt x="764" y="1426"/>
                  </a:lnTo>
                  <a:lnTo>
                    <a:pt x="764" y="1425"/>
                  </a:lnTo>
                  <a:lnTo>
                    <a:pt x="766" y="1407"/>
                  </a:lnTo>
                  <a:lnTo>
                    <a:pt x="766" y="1407"/>
                  </a:lnTo>
                  <a:lnTo>
                    <a:pt x="766" y="1405"/>
                  </a:lnTo>
                  <a:lnTo>
                    <a:pt x="789" y="1382"/>
                  </a:lnTo>
                  <a:lnTo>
                    <a:pt x="785" y="1364"/>
                  </a:lnTo>
                  <a:lnTo>
                    <a:pt x="755" y="1356"/>
                  </a:lnTo>
                  <a:lnTo>
                    <a:pt x="753" y="1356"/>
                  </a:lnTo>
                  <a:lnTo>
                    <a:pt x="753" y="1354"/>
                  </a:lnTo>
                  <a:lnTo>
                    <a:pt x="744" y="1325"/>
                  </a:lnTo>
                  <a:lnTo>
                    <a:pt x="744" y="1325"/>
                  </a:lnTo>
                  <a:lnTo>
                    <a:pt x="744" y="1324"/>
                  </a:lnTo>
                  <a:lnTo>
                    <a:pt x="760" y="1304"/>
                  </a:lnTo>
                  <a:lnTo>
                    <a:pt x="746" y="1281"/>
                  </a:lnTo>
                  <a:lnTo>
                    <a:pt x="746" y="1279"/>
                  </a:lnTo>
                  <a:lnTo>
                    <a:pt x="746" y="1279"/>
                  </a:lnTo>
                  <a:lnTo>
                    <a:pt x="783" y="1256"/>
                  </a:lnTo>
                  <a:lnTo>
                    <a:pt x="804" y="1216"/>
                  </a:lnTo>
                  <a:lnTo>
                    <a:pt x="801" y="1185"/>
                  </a:lnTo>
                  <a:lnTo>
                    <a:pt x="787" y="1162"/>
                  </a:lnTo>
                  <a:lnTo>
                    <a:pt x="787" y="1162"/>
                  </a:lnTo>
                  <a:lnTo>
                    <a:pt x="787" y="1161"/>
                  </a:lnTo>
                  <a:lnTo>
                    <a:pt x="801" y="1131"/>
                  </a:lnTo>
                  <a:lnTo>
                    <a:pt x="794" y="1113"/>
                  </a:lnTo>
                  <a:lnTo>
                    <a:pt x="794" y="1113"/>
                  </a:lnTo>
                  <a:lnTo>
                    <a:pt x="794" y="1113"/>
                  </a:lnTo>
                  <a:lnTo>
                    <a:pt x="792" y="1084"/>
                  </a:lnTo>
                  <a:lnTo>
                    <a:pt x="792" y="1083"/>
                  </a:lnTo>
                  <a:lnTo>
                    <a:pt x="794" y="1083"/>
                  </a:lnTo>
                  <a:lnTo>
                    <a:pt x="819" y="1072"/>
                  </a:lnTo>
                  <a:lnTo>
                    <a:pt x="819" y="1072"/>
                  </a:lnTo>
                  <a:lnTo>
                    <a:pt x="819" y="1072"/>
                  </a:lnTo>
                  <a:lnTo>
                    <a:pt x="845" y="1067"/>
                  </a:lnTo>
                  <a:lnTo>
                    <a:pt x="856" y="1053"/>
                  </a:lnTo>
                  <a:lnTo>
                    <a:pt x="847" y="1042"/>
                  </a:lnTo>
                  <a:lnTo>
                    <a:pt x="827" y="10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11" name="Freeform 153">
              <a:extLst>
                <a:ext uri="{FF2B5EF4-FFF2-40B4-BE49-F238E27FC236}">
                  <a16:creationId xmlns:a16="http://schemas.microsoft.com/office/drawing/2014/main" xmlns="" id="{E89AD6BF-D761-4869-946F-CEDB50ADB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8475" y="2071688"/>
              <a:ext cx="993775" cy="1704975"/>
            </a:xfrm>
            <a:custGeom>
              <a:avLst/>
              <a:gdLst>
                <a:gd name="T0" fmla="*/ 617 w 626"/>
                <a:gd name="T1" fmla="*/ 982 h 1074"/>
                <a:gd name="T2" fmla="*/ 576 w 626"/>
                <a:gd name="T3" fmla="*/ 909 h 1074"/>
                <a:gd name="T4" fmla="*/ 596 w 626"/>
                <a:gd name="T5" fmla="*/ 851 h 1074"/>
                <a:gd name="T6" fmla="*/ 544 w 626"/>
                <a:gd name="T7" fmla="*/ 746 h 1074"/>
                <a:gd name="T8" fmla="*/ 560 w 626"/>
                <a:gd name="T9" fmla="*/ 698 h 1074"/>
                <a:gd name="T10" fmla="*/ 470 w 626"/>
                <a:gd name="T11" fmla="*/ 606 h 1074"/>
                <a:gd name="T12" fmla="*/ 495 w 626"/>
                <a:gd name="T13" fmla="*/ 617 h 1074"/>
                <a:gd name="T14" fmla="*/ 484 w 626"/>
                <a:gd name="T15" fmla="*/ 571 h 1074"/>
                <a:gd name="T16" fmla="*/ 437 w 626"/>
                <a:gd name="T17" fmla="*/ 562 h 1074"/>
                <a:gd name="T18" fmla="*/ 421 w 626"/>
                <a:gd name="T19" fmla="*/ 526 h 1074"/>
                <a:gd name="T20" fmla="*/ 385 w 626"/>
                <a:gd name="T21" fmla="*/ 548 h 1074"/>
                <a:gd name="T22" fmla="*/ 304 w 626"/>
                <a:gd name="T23" fmla="*/ 420 h 1074"/>
                <a:gd name="T24" fmla="*/ 332 w 626"/>
                <a:gd name="T25" fmla="*/ 376 h 1074"/>
                <a:gd name="T26" fmla="*/ 353 w 626"/>
                <a:gd name="T27" fmla="*/ 333 h 1074"/>
                <a:gd name="T28" fmla="*/ 385 w 626"/>
                <a:gd name="T29" fmla="*/ 211 h 1074"/>
                <a:gd name="T30" fmla="*/ 406 w 626"/>
                <a:gd name="T31" fmla="*/ 145 h 1074"/>
                <a:gd name="T32" fmla="*/ 362 w 626"/>
                <a:gd name="T33" fmla="*/ 13 h 1074"/>
                <a:gd name="T34" fmla="*/ 362 w 626"/>
                <a:gd name="T35" fmla="*/ 13 h 1074"/>
                <a:gd name="T36" fmla="*/ 300 w 626"/>
                <a:gd name="T37" fmla="*/ 114 h 1074"/>
                <a:gd name="T38" fmla="*/ 299 w 626"/>
                <a:gd name="T39" fmla="*/ 114 h 1074"/>
                <a:gd name="T40" fmla="*/ 201 w 626"/>
                <a:gd name="T41" fmla="*/ 128 h 1074"/>
                <a:gd name="T42" fmla="*/ 200 w 626"/>
                <a:gd name="T43" fmla="*/ 126 h 1074"/>
                <a:gd name="T44" fmla="*/ 124 w 626"/>
                <a:gd name="T45" fmla="*/ 89 h 1074"/>
                <a:gd name="T46" fmla="*/ 111 w 626"/>
                <a:gd name="T47" fmla="*/ 108 h 1074"/>
                <a:gd name="T48" fmla="*/ 67 w 626"/>
                <a:gd name="T49" fmla="*/ 119 h 1074"/>
                <a:gd name="T50" fmla="*/ 60 w 626"/>
                <a:gd name="T51" fmla="*/ 142 h 1074"/>
                <a:gd name="T52" fmla="*/ 35 w 626"/>
                <a:gd name="T53" fmla="*/ 145 h 1074"/>
                <a:gd name="T54" fmla="*/ 28 w 626"/>
                <a:gd name="T55" fmla="*/ 172 h 1074"/>
                <a:gd name="T56" fmla="*/ 0 w 626"/>
                <a:gd name="T57" fmla="*/ 181 h 1074"/>
                <a:gd name="T58" fmla="*/ 44 w 626"/>
                <a:gd name="T59" fmla="*/ 264 h 1074"/>
                <a:gd name="T60" fmla="*/ 69 w 626"/>
                <a:gd name="T61" fmla="*/ 269 h 1074"/>
                <a:gd name="T62" fmla="*/ 85 w 626"/>
                <a:gd name="T63" fmla="*/ 312 h 1074"/>
                <a:gd name="T64" fmla="*/ 113 w 626"/>
                <a:gd name="T65" fmla="*/ 310 h 1074"/>
                <a:gd name="T66" fmla="*/ 133 w 626"/>
                <a:gd name="T67" fmla="*/ 328 h 1074"/>
                <a:gd name="T68" fmla="*/ 133 w 626"/>
                <a:gd name="T69" fmla="*/ 328 h 1074"/>
                <a:gd name="T70" fmla="*/ 163 w 626"/>
                <a:gd name="T71" fmla="*/ 369 h 1074"/>
                <a:gd name="T72" fmla="*/ 133 w 626"/>
                <a:gd name="T73" fmla="*/ 296 h 1074"/>
                <a:gd name="T74" fmla="*/ 189 w 626"/>
                <a:gd name="T75" fmla="*/ 243 h 1074"/>
                <a:gd name="T76" fmla="*/ 171 w 626"/>
                <a:gd name="T77" fmla="*/ 307 h 1074"/>
                <a:gd name="T78" fmla="*/ 223 w 626"/>
                <a:gd name="T79" fmla="*/ 333 h 1074"/>
                <a:gd name="T80" fmla="*/ 239 w 626"/>
                <a:gd name="T81" fmla="*/ 363 h 1074"/>
                <a:gd name="T82" fmla="*/ 240 w 626"/>
                <a:gd name="T83" fmla="*/ 464 h 1074"/>
                <a:gd name="T84" fmla="*/ 258 w 626"/>
                <a:gd name="T85" fmla="*/ 606 h 1074"/>
                <a:gd name="T86" fmla="*/ 256 w 626"/>
                <a:gd name="T87" fmla="*/ 684 h 1074"/>
                <a:gd name="T88" fmla="*/ 251 w 626"/>
                <a:gd name="T89" fmla="*/ 719 h 1074"/>
                <a:gd name="T90" fmla="*/ 285 w 626"/>
                <a:gd name="T91" fmla="*/ 806 h 1074"/>
                <a:gd name="T92" fmla="*/ 323 w 626"/>
                <a:gd name="T93" fmla="*/ 851 h 1074"/>
                <a:gd name="T94" fmla="*/ 626 w 626"/>
                <a:gd name="T95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6" h="1074">
                  <a:moveTo>
                    <a:pt x="626" y="1074"/>
                  </a:moveTo>
                  <a:lnTo>
                    <a:pt x="617" y="982"/>
                  </a:lnTo>
                  <a:lnTo>
                    <a:pt x="608" y="939"/>
                  </a:lnTo>
                  <a:lnTo>
                    <a:pt x="576" y="909"/>
                  </a:lnTo>
                  <a:lnTo>
                    <a:pt x="580" y="863"/>
                  </a:lnTo>
                  <a:lnTo>
                    <a:pt x="596" y="851"/>
                  </a:lnTo>
                  <a:lnTo>
                    <a:pt x="543" y="789"/>
                  </a:lnTo>
                  <a:lnTo>
                    <a:pt x="544" y="746"/>
                  </a:lnTo>
                  <a:lnTo>
                    <a:pt x="566" y="723"/>
                  </a:lnTo>
                  <a:lnTo>
                    <a:pt x="560" y="698"/>
                  </a:lnTo>
                  <a:lnTo>
                    <a:pt x="516" y="686"/>
                  </a:lnTo>
                  <a:lnTo>
                    <a:pt x="470" y="606"/>
                  </a:lnTo>
                  <a:lnTo>
                    <a:pt x="482" y="597"/>
                  </a:lnTo>
                  <a:lnTo>
                    <a:pt x="495" y="617"/>
                  </a:lnTo>
                  <a:lnTo>
                    <a:pt x="518" y="604"/>
                  </a:lnTo>
                  <a:lnTo>
                    <a:pt x="484" y="571"/>
                  </a:lnTo>
                  <a:lnTo>
                    <a:pt x="465" y="581"/>
                  </a:lnTo>
                  <a:lnTo>
                    <a:pt x="437" y="562"/>
                  </a:lnTo>
                  <a:lnTo>
                    <a:pt x="435" y="562"/>
                  </a:lnTo>
                  <a:lnTo>
                    <a:pt x="421" y="526"/>
                  </a:lnTo>
                  <a:lnTo>
                    <a:pt x="389" y="526"/>
                  </a:lnTo>
                  <a:lnTo>
                    <a:pt x="385" y="548"/>
                  </a:lnTo>
                  <a:lnTo>
                    <a:pt x="366" y="546"/>
                  </a:lnTo>
                  <a:lnTo>
                    <a:pt x="304" y="420"/>
                  </a:lnTo>
                  <a:lnTo>
                    <a:pt x="308" y="381"/>
                  </a:lnTo>
                  <a:lnTo>
                    <a:pt x="332" y="376"/>
                  </a:lnTo>
                  <a:lnTo>
                    <a:pt x="315" y="301"/>
                  </a:lnTo>
                  <a:lnTo>
                    <a:pt x="353" y="333"/>
                  </a:lnTo>
                  <a:lnTo>
                    <a:pt x="355" y="243"/>
                  </a:lnTo>
                  <a:lnTo>
                    <a:pt x="385" y="211"/>
                  </a:lnTo>
                  <a:lnTo>
                    <a:pt x="433" y="211"/>
                  </a:lnTo>
                  <a:lnTo>
                    <a:pt x="406" y="145"/>
                  </a:lnTo>
                  <a:lnTo>
                    <a:pt x="394" y="4"/>
                  </a:lnTo>
                  <a:lnTo>
                    <a:pt x="362" y="13"/>
                  </a:lnTo>
                  <a:lnTo>
                    <a:pt x="362" y="13"/>
                  </a:lnTo>
                  <a:lnTo>
                    <a:pt x="362" y="13"/>
                  </a:lnTo>
                  <a:lnTo>
                    <a:pt x="339" y="0"/>
                  </a:lnTo>
                  <a:lnTo>
                    <a:pt x="300" y="114"/>
                  </a:lnTo>
                  <a:lnTo>
                    <a:pt x="299" y="114"/>
                  </a:lnTo>
                  <a:lnTo>
                    <a:pt x="299" y="114"/>
                  </a:lnTo>
                  <a:lnTo>
                    <a:pt x="247" y="114"/>
                  </a:lnTo>
                  <a:lnTo>
                    <a:pt x="201" y="128"/>
                  </a:lnTo>
                  <a:lnTo>
                    <a:pt x="201" y="128"/>
                  </a:lnTo>
                  <a:lnTo>
                    <a:pt x="200" y="126"/>
                  </a:lnTo>
                  <a:lnTo>
                    <a:pt x="186" y="85"/>
                  </a:lnTo>
                  <a:lnTo>
                    <a:pt x="124" y="89"/>
                  </a:lnTo>
                  <a:lnTo>
                    <a:pt x="111" y="108"/>
                  </a:lnTo>
                  <a:lnTo>
                    <a:pt x="111" y="108"/>
                  </a:lnTo>
                  <a:lnTo>
                    <a:pt x="111" y="108"/>
                  </a:lnTo>
                  <a:lnTo>
                    <a:pt x="67" y="119"/>
                  </a:lnTo>
                  <a:lnTo>
                    <a:pt x="60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35" y="145"/>
                  </a:lnTo>
                  <a:lnTo>
                    <a:pt x="28" y="170"/>
                  </a:lnTo>
                  <a:lnTo>
                    <a:pt x="28" y="172"/>
                  </a:lnTo>
                  <a:lnTo>
                    <a:pt x="27" y="172"/>
                  </a:lnTo>
                  <a:lnTo>
                    <a:pt x="0" y="181"/>
                  </a:lnTo>
                  <a:lnTo>
                    <a:pt x="5" y="207"/>
                  </a:lnTo>
                  <a:lnTo>
                    <a:pt x="44" y="264"/>
                  </a:lnTo>
                  <a:lnTo>
                    <a:pt x="67" y="268"/>
                  </a:lnTo>
                  <a:lnTo>
                    <a:pt x="69" y="269"/>
                  </a:lnTo>
                  <a:lnTo>
                    <a:pt x="69" y="269"/>
                  </a:lnTo>
                  <a:lnTo>
                    <a:pt x="85" y="312"/>
                  </a:lnTo>
                  <a:lnTo>
                    <a:pt x="113" y="310"/>
                  </a:lnTo>
                  <a:lnTo>
                    <a:pt x="113" y="310"/>
                  </a:lnTo>
                  <a:lnTo>
                    <a:pt x="113" y="310"/>
                  </a:lnTo>
                  <a:lnTo>
                    <a:pt x="133" y="328"/>
                  </a:lnTo>
                  <a:lnTo>
                    <a:pt x="133" y="328"/>
                  </a:lnTo>
                  <a:lnTo>
                    <a:pt x="133" y="328"/>
                  </a:lnTo>
                  <a:lnTo>
                    <a:pt x="138" y="355"/>
                  </a:lnTo>
                  <a:lnTo>
                    <a:pt x="163" y="369"/>
                  </a:lnTo>
                  <a:lnTo>
                    <a:pt x="180" y="353"/>
                  </a:lnTo>
                  <a:lnTo>
                    <a:pt x="133" y="296"/>
                  </a:lnTo>
                  <a:lnTo>
                    <a:pt x="145" y="259"/>
                  </a:lnTo>
                  <a:lnTo>
                    <a:pt x="189" y="243"/>
                  </a:lnTo>
                  <a:lnTo>
                    <a:pt x="166" y="280"/>
                  </a:lnTo>
                  <a:lnTo>
                    <a:pt x="171" y="307"/>
                  </a:lnTo>
                  <a:lnTo>
                    <a:pt x="207" y="333"/>
                  </a:lnTo>
                  <a:lnTo>
                    <a:pt x="223" y="333"/>
                  </a:lnTo>
                  <a:lnTo>
                    <a:pt x="223" y="360"/>
                  </a:lnTo>
                  <a:lnTo>
                    <a:pt x="239" y="363"/>
                  </a:lnTo>
                  <a:lnTo>
                    <a:pt x="223" y="438"/>
                  </a:lnTo>
                  <a:lnTo>
                    <a:pt x="240" y="464"/>
                  </a:lnTo>
                  <a:lnTo>
                    <a:pt x="246" y="551"/>
                  </a:lnTo>
                  <a:lnTo>
                    <a:pt x="258" y="606"/>
                  </a:lnTo>
                  <a:lnTo>
                    <a:pt x="276" y="661"/>
                  </a:lnTo>
                  <a:lnTo>
                    <a:pt x="256" y="684"/>
                  </a:lnTo>
                  <a:lnTo>
                    <a:pt x="262" y="705"/>
                  </a:lnTo>
                  <a:lnTo>
                    <a:pt x="251" y="719"/>
                  </a:lnTo>
                  <a:lnTo>
                    <a:pt x="279" y="753"/>
                  </a:lnTo>
                  <a:lnTo>
                    <a:pt x="285" y="806"/>
                  </a:lnTo>
                  <a:lnTo>
                    <a:pt x="323" y="851"/>
                  </a:lnTo>
                  <a:lnTo>
                    <a:pt x="323" y="851"/>
                  </a:lnTo>
                  <a:lnTo>
                    <a:pt x="369" y="904"/>
                  </a:lnTo>
                  <a:lnTo>
                    <a:pt x="626" y="10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12" name="Freeform 154">
              <a:extLst>
                <a:ext uri="{FF2B5EF4-FFF2-40B4-BE49-F238E27FC236}">
                  <a16:creationId xmlns:a16="http://schemas.microsoft.com/office/drawing/2014/main" xmlns="" id="{158FA681-AB0E-49C7-B9A2-EDE6D1D31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563" y="3411538"/>
              <a:ext cx="608013" cy="642938"/>
            </a:xfrm>
            <a:custGeom>
              <a:avLst/>
              <a:gdLst>
                <a:gd name="T0" fmla="*/ 350 w 383"/>
                <a:gd name="T1" fmla="*/ 95 h 405"/>
                <a:gd name="T2" fmla="*/ 297 w 383"/>
                <a:gd name="T3" fmla="*/ 53 h 405"/>
                <a:gd name="T4" fmla="*/ 277 w 383"/>
                <a:gd name="T5" fmla="*/ 63 h 405"/>
                <a:gd name="T6" fmla="*/ 226 w 383"/>
                <a:gd name="T7" fmla="*/ 58 h 405"/>
                <a:gd name="T8" fmla="*/ 191 w 383"/>
                <a:gd name="T9" fmla="*/ 38 h 405"/>
                <a:gd name="T10" fmla="*/ 191 w 383"/>
                <a:gd name="T11" fmla="*/ 38 h 405"/>
                <a:gd name="T12" fmla="*/ 118 w 383"/>
                <a:gd name="T13" fmla="*/ 0 h 405"/>
                <a:gd name="T14" fmla="*/ 134 w 383"/>
                <a:gd name="T15" fmla="*/ 67 h 405"/>
                <a:gd name="T16" fmla="*/ 136 w 383"/>
                <a:gd name="T17" fmla="*/ 69 h 405"/>
                <a:gd name="T18" fmla="*/ 137 w 383"/>
                <a:gd name="T19" fmla="*/ 97 h 405"/>
                <a:gd name="T20" fmla="*/ 88 w 383"/>
                <a:gd name="T21" fmla="*/ 118 h 405"/>
                <a:gd name="T22" fmla="*/ 100 w 383"/>
                <a:gd name="T23" fmla="*/ 145 h 405"/>
                <a:gd name="T24" fmla="*/ 86 w 383"/>
                <a:gd name="T25" fmla="*/ 166 h 405"/>
                <a:gd name="T26" fmla="*/ 74 w 383"/>
                <a:gd name="T27" fmla="*/ 182 h 405"/>
                <a:gd name="T28" fmla="*/ 56 w 383"/>
                <a:gd name="T29" fmla="*/ 228 h 405"/>
                <a:gd name="T30" fmla="*/ 40 w 383"/>
                <a:gd name="T31" fmla="*/ 244 h 405"/>
                <a:gd name="T32" fmla="*/ 31 w 383"/>
                <a:gd name="T33" fmla="*/ 269 h 405"/>
                <a:gd name="T34" fmla="*/ 16 w 383"/>
                <a:gd name="T35" fmla="*/ 287 h 405"/>
                <a:gd name="T36" fmla="*/ 14 w 383"/>
                <a:gd name="T37" fmla="*/ 287 h 405"/>
                <a:gd name="T38" fmla="*/ 0 w 383"/>
                <a:gd name="T39" fmla="*/ 320 h 405"/>
                <a:gd name="T40" fmla="*/ 17 w 383"/>
                <a:gd name="T41" fmla="*/ 320 h 405"/>
                <a:gd name="T42" fmla="*/ 51 w 383"/>
                <a:gd name="T43" fmla="*/ 349 h 405"/>
                <a:gd name="T44" fmla="*/ 53 w 383"/>
                <a:gd name="T45" fmla="*/ 350 h 405"/>
                <a:gd name="T46" fmla="*/ 69 w 383"/>
                <a:gd name="T47" fmla="*/ 373 h 405"/>
                <a:gd name="T48" fmla="*/ 69 w 383"/>
                <a:gd name="T49" fmla="*/ 375 h 405"/>
                <a:gd name="T50" fmla="*/ 72 w 383"/>
                <a:gd name="T51" fmla="*/ 384 h 405"/>
                <a:gd name="T52" fmla="*/ 79 w 383"/>
                <a:gd name="T53" fmla="*/ 405 h 405"/>
                <a:gd name="T54" fmla="*/ 120 w 383"/>
                <a:gd name="T55" fmla="*/ 368 h 405"/>
                <a:gd name="T56" fmla="*/ 122 w 383"/>
                <a:gd name="T57" fmla="*/ 366 h 405"/>
                <a:gd name="T58" fmla="*/ 175 w 383"/>
                <a:gd name="T59" fmla="*/ 331 h 405"/>
                <a:gd name="T60" fmla="*/ 176 w 383"/>
                <a:gd name="T61" fmla="*/ 331 h 405"/>
                <a:gd name="T62" fmla="*/ 205 w 383"/>
                <a:gd name="T63" fmla="*/ 338 h 405"/>
                <a:gd name="T64" fmla="*/ 210 w 383"/>
                <a:gd name="T65" fmla="*/ 315 h 405"/>
                <a:gd name="T66" fmla="*/ 247 w 383"/>
                <a:gd name="T67" fmla="*/ 313 h 405"/>
                <a:gd name="T68" fmla="*/ 259 w 383"/>
                <a:gd name="T69" fmla="*/ 276 h 405"/>
                <a:gd name="T70" fmla="*/ 259 w 383"/>
                <a:gd name="T71" fmla="*/ 274 h 405"/>
                <a:gd name="T72" fmla="*/ 263 w 383"/>
                <a:gd name="T73" fmla="*/ 233 h 405"/>
                <a:gd name="T74" fmla="*/ 263 w 383"/>
                <a:gd name="T75" fmla="*/ 233 h 405"/>
                <a:gd name="T76" fmla="*/ 265 w 383"/>
                <a:gd name="T77" fmla="*/ 214 h 405"/>
                <a:gd name="T78" fmla="*/ 304 w 383"/>
                <a:gd name="T79" fmla="*/ 196 h 405"/>
                <a:gd name="T80" fmla="*/ 378 w 383"/>
                <a:gd name="T81" fmla="*/ 113 h 405"/>
                <a:gd name="T82" fmla="*/ 351 w 383"/>
                <a:gd name="T83" fmla="*/ 97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3" h="405">
                  <a:moveTo>
                    <a:pt x="351" y="97"/>
                  </a:moveTo>
                  <a:lnTo>
                    <a:pt x="350" y="95"/>
                  </a:lnTo>
                  <a:lnTo>
                    <a:pt x="350" y="95"/>
                  </a:lnTo>
                  <a:lnTo>
                    <a:pt x="297" y="53"/>
                  </a:lnTo>
                  <a:lnTo>
                    <a:pt x="279" y="63"/>
                  </a:lnTo>
                  <a:lnTo>
                    <a:pt x="277" y="63"/>
                  </a:lnTo>
                  <a:lnTo>
                    <a:pt x="277" y="63"/>
                  </a:lnTo>
                  <a:lnTo>
                    <a:pt x="226" y="58"/>
                  </a:lnTo>
                  <a:lnTo>
                    <a:pt x="226" y="56"/>
                  </a:lnTo>
                  <a:lnTo>
                    <a:pt x="191" y="38"/>
                  </a:lnTo>
                  <a:lnTo>
                    <a:pt x="191" y="38"/>
                  </a:lnTo>
                  <a:lnTo>
                    <a:pt x="191" y="38"/>
                  </a:lnTo>
                  <a:lnTo>
                    <a:pt x="159" y="3"/>
                  </a:lnTo>
                  <a:lnTo>
                    <a:pt x="118" y="0"/>
                  </a:lnTo>
                  <a:lnTo>
                    <a:pt x="106" y="30"/>
                  </a:lnTo>
                  <a:lnTo>
                    <a:pt x="134" y="67"/>
                  </a:lnTo>
                  <a:lnTo>
                    <a:pt x="136" y="69"/>
                  </a:lnTo>
                  <a:lnTo>
                    <a:pt x="136" y="69"/>
                  </a:lnTo>
                  <a:lnTo>
                    <a:pt x="137" y="95"/>
                  </a:lnTo>
                  <a:lnTo>
                    <a:pt x="137" y="97"/>
                  </a:lnTo>
                  <a:lnTo>
                    <a:pt x="136" y="97"/>
                  </a:lnTo>
                  <a:lnTo>
                    <a:pt x="88" y="118"/>
                  </a:lnTo>
                  <a:lnTo>
                    <a:pt x="88" y="134"/>
                  </a:lnTo>
                  <a:lnTo>
                    <a:pt x="100" y="145"/>
                  </a:lnTo>
                  <a:lnTo>
                    <a:pt x="102" y="147"/>
                  </a:lnTo>
                  <a:lnTo>
                    <a:pt x="86" y="166"/>
                  </a:lnTo>
                  <a:lnTo>
                    <a:pt x="86" y="166"/>
                  </a:lnTo>
                  <a:lnTo>
                    <a:pt x="74" y="182"/>
                  </a:lnTo>
                  <a:lnTo>
                    <a:pt x="56" y="226"/>
                  </a:lnTo>
                  <a:lnTo>
                    <a:pt x="56" y="228"/>
                  </a:lnTo>
                  <a:lnTo>
                    <a:pt x="56" y="228"/>
                  </a:lnTo>
                  <a:lnTo>
                    <a:pt x="40" y="244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16" y="287"/>
                  </a:lnTo>
                  <a:lnTo>
                    <a:pt x="14" y="288"/>
                  </a:lnTo>
                  <a:lnTo>
                    <a:pt x="14" y="287"/>
                  </a:lnTo>
                  <a:lnTo>
                    <a:pt x="0" y="287"/>
                  </a:lnTo>
                  <a:lnTo>
                    <a:pt x="0" y="320"/>
                  </a:lnTo>
                  <a:lnTo>
                    <a:pt x="16" y="320"/>
                  </a:lnTo>
                  <a:lnTo>
                    <a:pt x="17" y="320"/>
                  </a:lnTo>
                  <a:lnTo>
                    <a:pt x="17" y="347"/>
                  </a:lnTo>
                  <a:lnTo>
                    <a:pt x="51" y="349"/>
                  </a:lnTo>
                  <a:lnTo>
                    <a:pt x="53" y="349"/>
                  </a:lnTo>
                  <a:lnTo>
                    <a:pt x="53" y="350"/>
                  </a:lnTo>
                  <a:lnTo>
                    <a:pt x="54" y="370"/>
                  </a:lnTo>
                  <a:lnTo>
                    <a:pt x="69" y="373"/>
                  </a:lnTo>
                  <a:lnTo>
                    <a:pt x="69" y="373"/>
                  </a:lnTo>
                  <a:lnTo>
                    <a:pt x="69" y="375"/>
                  </a:lnTo>
                  <a:lnTo>
                    <a:pt x="72" y="384"/>
                  </a:lnTo>
                  <a:lnTo>
                    <a:pt x="72" y="384"/>
                  </a:lnTo>
                  <a:lnTo>
                    <a:pt x="74" y="398"/>
                  </a:lnTo>
                  <a:lnTo>
                    <a:pt x="79" y="405"/>
                  </a:lnTo>
                  <a:lnTo>
                    <a:pt x="92" y="402"/>
                  </a:lnTo>
                  <a:lnTo>
                    <a:pt x="120" y="368"/>
                  </a:lnTo>
                  <a:lnTo>
                    <a:pt x="120" y="366"/>
                  </a:lnTo>
                  <a:lnTo>
                    <a:pt x="122" y="366"/>
                  </a:lnTo>
                  <a:lnTo>
                    <a:pt x="153" y="363"/>
                  </a:lnTo>
                  <a:lnTo>
                    <a:pt x="175" y="331"/>
                  </a:lnTo>
                  <a:lnTo>
                    <a:pt x="175" y="329"/>
                  </a:lnTo>
                  <a:lnTo>
                    <a:pt x="176" y="331"/>
                  </a:lnTo>
                  <a:lnTo>
                    <a:pt x="191" y="347"/>
                  </a:lnTo>
                  <a:lnTo>
                    <a:pt x="205" y="338"/>
                  </a:lnTo>
                  <a:lnTo>
                    <a:pt x="210" y="315"/>
                  </a:lnTo>
                  <a:lnTo>
                    <a:pt x="210" y="315"/>
                  </a:lnTo>
                  <a:lnTo>
                    <a:pt x="212" y="315"/>
                  </a:lnTo>
                  <a:lnTo>
                    <a:pt x="247" y="313"/>
                  </a:lnTo>
                  <a:lnTo>
                    <a:pt x="256" y="301"/>
                  </a:lnTo>
                  <a:lnTo>
                    <a:pt x="259" y="276"/>
                  </a:lnTo>
                  <a:lnTo>
                    <a:pt x="259" y="276"/>
                  </a:lnTo>
                  <a:lnTo>
                    <a:pt x="259" y="274"/>
                  </a:lnTo>
                  <a:lnTo>
                    <a:pt x="275" y="256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5" y="214"/>
                  </a:lnTo>
                  <a:lnTo>
                    <a:pt x="265" y="214"/>
                  </a:lnTo>
                  <a:lnTo>
                    <a:pt x="265" y="214"/>
                  </a:lnTo>
                  <a:lnTo>
                    <a:pt x="304" y="196"/>
                  </a:lnTo>
                  <a:lnTo>
                    <a:pt x="348" y="152"/>
                  </a:lnTo>
                  <a:lnTo>
                    <a:pt x="378" y="113"/>
                  </a:lnTo>
                  <a:lnTo>
                    <a:pt x="383" y="100"/>
                  </a:lnTo>
                  <a:lnTo>
                    <a:pt x="351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13" name="Freeform 155">
              <a:extLst>
                <a:ext uri="{FF2B5EF4-FFF2-40B4-BE49-F238E27FC236}">
                  <a16:creationId xmlns:a16="http://schemas.microsoft.com/office/drawing/2014/main" xmlns="" id="{34D862C0-2B61-4D06-BE38-E97ADB178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5600" y="3609976"/>
              <a:ext cx="238125" cy="327025"/>
            </a:xfrm>
            <a:custGeom>
              <a:avLst/>
              <a:gdLst>
                <a:gd name="T0" fmla="*/ 131 w 150"/>
                <a:gd name="T1" fmla="*/ 206 h 206"/>
                <a:gd name="T2" fmla="*/ 150 w 150"/>
                <a:gd name="T3" fmla="*/ 183 h 206"/>
                <a:gd name="T4" fmla="*/ 106 w 150"/>
                <a:gd name="T5" fmla="*/ 124 h 206"/>
                <a:gd name="T6" fmla="*/ 132 w 150"/>
                <a:gd name="T7" fmla="*/ 48 h 206"/>
                <a:gd name="T8" fmla="*/ 113 w 150"/>
                <a:gd name="T9" fmla="*/ 32 h 206"/>
                <a:gd name="T10" fmla="*/ 97 w 150"/>
                <a:gd name="T11" fmla="*/ 45 h 206"/>
                <a:gd name="T12" fmla="*/ 32 w 150"/>
                <a:gd name="T13" fmla="*/ 0 h 206"/>
                <a:gd name="T14" fmla="*/ 23 w 150"/>
                <a:gd name="T15" fmla="*/ 13 h 206"/>
                <a:gd name="T16" fmla="*/ 25 w 150"/>
                <a:gd name="T17" fmla="*/ 66 h 206"/>
                <a:gd name="T18" fmla="*/ 0 w 150"/>
                <a:gd name="T19" fmla="*/ 92 h 206"/>
                <a:gd name="T20" fmla="*/ 7 w 150"/>
                <a:gd name="T21" fmla="*/ 128 h 206"/>
                <a:gd name="T22" fmla="*/ 49 w 150"/>
                <a:gd name="T23" fmla="*/ 126 h 206"/>
                <a:gd name="T24" fmla="*/ 97 w 150"/>
                <a:gd name="T25" fmla="*/ 186 h 206"/>
                <a:gd name="T26" fmla="*/ 131 w 150"/>
                <a:gd name="T2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0" h="206">
                  <a:moveTo>
                    <a:pt x="131" y="206"/>
                  </a:moveTo>
                  <a:lnTo>
                    <a:pt x="150" y="183"/>
                  </a:lnTo>
                  <a:lnTo>
                    <a:pt x="106" y="124"/>
                  </a:lnTo>
                  <a:lnTo>
                    <a:pt x="132" y="48"/>
                  </a:lnTo>
                  <a:lnTo>
                    <a:pt x="113" y="32"/>
                  </a:lnTo>
                  <a:lnTo>
                    <a:pt x="97" y="45"/>
                  </a:lnTo>
                  <a:lnTo>
                    <a:pt x="32" y="0"/>
                  </a:lnTo>
                  <a:lnTo>
                    <a:pt x="23" y="13"/>
                  </a:lnTo>
                  <a:lnTo>
                    <a:pt x="25" y="66"/>
                  </a:lnTo>
                  <a:lnTo>
                    <a:pt x="0" y="92"/>
                  </a:lnTo>
                  <a:lnTo>
                    <a:pt x="7" y="128"/>
                  </a:lnTo>
                  <a:lnTo>
                    <a:pt x="49" y="126"/>
                  </a:lnTo>
                  <a:lnTo>
                    <a:pt x="97" y="186"/>
                  </a:lnTo>
                  <a:lnTo>
                    <a:pt x="131" y="20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14" name="Freeform 156">
              <a:extLst>
                <a:ext uri="{FF2B5EF4-FFF2-40B4-BE49-F238E27FC236}">
                  <a16:creationId xmlns:a16="http://schemas.microsoft.com/office/drawing/2014/main" xmlns="" id="{8F74FC9A-564E-4843-A3FA-9BAD08625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100" y="3186113"/>
              <a:ext cx="76200" cy="69850"/>
            </a:xfrm>
            <a:custGeom>
              <a:avLst/>
              <a:gdLst>
                <a:gd name="T0" fmla="*/ 39 w 48"/>
                <a:gd name="T1" fmla="*/ 44 h 44"/>
                <a:gd name="T2" fmla="*/ 25 w 48"/>
                <a:gd name="T3" fmla="*/ 37 h 44"/>
                <a:gd name="T4" fmla="*/ 9 w 48"/>
                <a:gd name="T5" fmla="*/ 44 h 44"/>
                <a:gd name="T6" fmla="*/ 12 w 48"/>
                <a:gd name="T7" fmla="*/ 28 h 44"/>
                <a:gd name="T8" fmla="*/ 0 w 48"/>
                <a:gd name="T9" fmla="*/ 17 h 44"/>
                <a:gd name="T10" fmla="*/ 17 w 48"/>
                <a:gd name="T11" fmla="*/ 14 h 44"/>
                <a:gd name="T12" fmla="*/ 25 w 48"/>
                <a:gd name="T13" fmla="*/ 0 h 44"/>
                <a:gd name="T14" fmla="*/ 32 w 48"/>
                <a:gd name="T15" fmla="*/ 14 h 44"/>
                <a:gd name="T16" fmla="*/ 48 w 48"/>
                <a:gd name="T17" fmla="*/ 17 h 44"/>
                <a:gd name="T18" fmla="*/ 35 w 48"/>
                <a:gd name="T19" fmla="*/ 28 h 44"/>
                <a:gd name="T20" fmla="*/ 39 w 48"/>
                <a:gd name="T2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44">
                  <a:moveTo>
                    <a:pt x="39" y="44"/>
                  </a:moveTo>
                  <a:lnTo>
                    <a:pt x="25" y="37"/>
                  </a:lnTo>
                  <a:lnTo>
                    <a:pt x="9" y="44"/>
                  </a:lnTo>
                  <a:lnTo>
                    <a:pt x="12" y="28"/>
                  </a:lnTo>
                  <a:lnTo>
                    <a:pt x="0" y="17"/>
                  </a:lnTo>
                  <a:lnTo>
                    <a:pt x="17" y="14"/>
                  </a:lnTo>
                  <a:lnTo>
                    <a:pt x="25" y="0"/>
                  </a:lnTo>
                  <a:lnTo>
                    <a:pt x="32" y="14"/>
                  </a:lnTo>
                  <a:lnTo>
                    <a:pt x="48" y="17"/>
                  </a:lnTo>
                  <a:lnTo>
                    <a:pt x="35" y="28"/>
                  </a:lnTo>
                  <a:lnTo>
                    <a:pt x="39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815" name="Freeform 287">
            <a:extLst>
              <a:ext uri="{FF2B5EF4-FFF2-40B4-BE49-F238E27FC236}">
                <a16:creationId xmlns:a16="http://schemas.microsoft.com/office/drawing/2014/main" xmlns="" id="{EE6648F5-7EC3-40E8-AA8F-C83AC9BDE825}"/>
              </a:ext>
            </a:extLst>
          </p:cNvPr>
          <p:cNvSpPr>
            <a:spLocks noEditPoints="1"/>
          </p:cNvSpPr>
          <p:nvPr/>
        </p:nvSpPr>
        <p:spPr bwMode="auto">
          <a:xfrm>
            <a:off x="2730289" y="629788"/>
            <a:ext cx="2168580" cy="1737352"/>
          </a:xfrm>
          <a:custGeom>
            <a:avLst/>
            <a:gdLst>
              <a:gd name="T0" fmla="*/ 314 w 531"/>
              <a:gd name="T1" fmla="*/ 425 h 425"/>
              <a:gd name="T2" fmla="*/ 326 w 531"/>
              <a:gd name="T3" fmla="*/ 402 h 425"/>
              <a:gd name="T4" fmla="*/ 341 w 531"/>
              <a:gd name="T5" fmla="*/ 303 h 425"/>
              <a:gd name="T6" fmla="*/ 406 w 531"/>
              <a:gd name="T7" fmla="*/ 277 h 425"/>
              <a:gd name="T8" fmla="*/ 383 w 531"/>
              <a:gd name="T9" fmla="*/ 233 h 425"/>
              <a:gd name="T10" fmla="*/ 528 w 531"/>
              <a:gd name="T11" fmla="*/ 82 h 425"/>
              <a:gd name="T12" fmla="*/ 518 w 531"/>
              <a:gd name="T13" fmla="*/ 70 h 425"/>
              <a:gd name="T14" fmla="*/ 495 w 531"/>
              <a:gd name="T15" fmla="*/ 63 h 425"/>
              <a:gd name="T16" fmla="*/ 468 w 531"/>
              <a:gd name="T17" fmla="*/ 38 h 425"/>
              <a:gd name="T18" fmla="*/ 440 w 531"/>
              <a:gd name="T19" fmla="*/ 4 h 425"/>
              <a:gd name="T20" fmla="*/ 407 w 531"/>
              <a:gd name="T21" fmla="*/ 14 h 425"/>
              <a:gd name="T22" fmla="*/ 399 w 531"/>
              <a:gd name="T23" fmla="*/ 46 h 425"/>
              <a:gd name="T24" fmla="*/ 368 w 531"/>
              <a:gd name="T25" fmla="*/ 76 h 425"/>
              <a:gd name="T26" fmla="*/ 403 w 531"/>
              <a:gd name="T27" fmla="*/ 89 h 425"/>
              <a:gd name="T28" fmla="*/ 356 w 531"/>
              <a:gd name="T29" fmla="*/ 106 h 425"/>
              <a:gd name="T30" fmla="*/ 329 w 531"/>
              <a:gd name="T31" fmla="*/ 126 h 425"/>
              <a:gd name="T32" fmla="*/ 288 w 531"/>
              <a:gd name="T33" fmla="*/ 147 h 425"/>
              <a:gd name="T34" fmla="*/ 229 w 531"/>
              <a:gd name="T35" fmla="*/ 141 h 425"/>
              <a:gd name="T36" fmla="*/ 188 w 531"/>
              <a:gd name="T37" fmla="*/ 118 h 425"/>
              <a:gd name="T38" fmla="*/ 163 w 531"/>
              <a:gd name="T39" fmla="*/ 91 h 425"/>
              <a:gd name="T40" fmla="*/ 133 w 531"/>
              <a:gd name="T41" fmla="*/ 64 h 425"/>
              <a:gd name="T42" fmla="*/ 96 w 531"/>
              <a:gd name="T43" fmla="*/ 80 h 425"/>
              <a:gd name="T44" fmla="*/ 74 w 531"/>
              <a:gd name="T45" fmla="*/ 109 h 425"/>
              <a:gd name="T46" fmla="*/ 62 w 531"/>
              <a:gd name="T47" fmla="*/ 141 h 425"/>
              <a:gd name="T48" fmla="*/ 14 w 531"/>
              <a:gd name="T49" fmla="*/ 167 h 425"/>
              <a:gd name="T50" fmla="*/ 9 w 531"/>
              <a:gd name="T51" fmla="*/ 185 h 425"/>
              <a:gd name="T52" fmla="*/ 10 w 531"/>
              <a:gd name="T53" fmla="*/ 211 h 425"/>
              <a:gd name="T54" fmla="*/ 49 w 531"/>
              <a:gd name="T55" fmla="*/ 220 h 425"/>
              <a:gd name="T56" fmla="*/ 44 w 531"/>
              <a:gd name="T57" fmla="*/ 246 h 425"/>
              <a:gd name="T58" fmla="*/ 52 w 531"/>
              <a:gd name="T59" fmla="*/ 273 h 425"/>
              <a:gd name="T60" fmla="*/ 76 w 531"/>
              <a:gd name="T61" fmla="*/ 290 h 425"/>
              <a:gd name="T62" fmla="*/ 107 w 531"/>
              <a:gd name="T63" fmla="*/ 308 h 425"/>
              <a:gd name="T64" fmla="*/ 144 w 531"/>
              <a:gd name="T65" fmla="*/ 312 h 425"/>
              <a:gd name="T66" fmla="*/ 182 w 531"/>
              <a:gd name="T67" fmla="*/ 307 h 425"/>
              <a:gd name="T68" fmla="*/ 207 w 531"/>
              <a:gd name="T69" fmla="*/ 315 h 425"/>
              <a:gd name="T70" fmla="*/ 220 w 531"/>
              <a:gd name="T71" fmla="*/ 336 h 425"/>
              <a:gd name="T72" fmla="*/ 218 w 531"/>
              <a:gd name="T73" fmla="*/ 362 h 425"/>
              <a:gd name="T74" fmla="*/ 228 w 531"/>
              <a:gd name="T75" fmla="*/ 375 h 425"/>
              <a:gd name="T76" fmla="*/ 249 w 531"/>
              <a:gd name="T77" fmla="*/ 388 h 425"/>
              <a:gd name="T78" fmla="*/ 279 w 531"/>
              <a:gd name="T79" fmla="*/ 368 h 425"/>
              <a:gd name="T80" fmla="*/ 303 w 531"/>
              <a:gd name="T81" fmla="*/ 386 h 425"/>
              <a:gd name="T82" fmla="*/ 322 w 531"/>
              <a:gd name="T83" fmla="*/ 399 h 425"/>
              <a:gd name="T84" fmla="*/ 335 w 531"/>
              <a:gd name="T85" fmla="*/ 381 h 425"/>
              <a:gd name="T86" fmla="*/ 356 w 531"/>
              <a:gd name="T87" fmla="*/ 373 h 425"/>
              <a:gd name="T88" fmla="*/ 375 w 531"/>
              <a:gd name="T89" fmla="*/ 366 h 425"/>
              <a:gd name="T90" fmla="*/ 388 w 531"/>
              <a:gd name="T91" fmla="*/ 351 h 425"/>
              <a:gd name="T92" fmla="*/ 399 w 531"/>
              <a:gd name="T93" fmla="*/ 333 h 425"/>
              <a:gd name="T94" fmla="*/ 412 w 531"/>
              <a:gd name="T95" fmla="*/ 313 h 425"/>
              <a:gd name="T96" fmla="*/ 422 w 531"/>
              <a:gd name="T97" fmla="*/ 291 h 425"/>
              <a:gd name="T98" fmla="*/ 408 w 531"/>
              <a:gd name="T99" fmla="*/ 271 h 425"/>
              <a:gd name="T100" fmla="*/ 404 w 531"/>
              <a:gd name="T101" fmla="*/ 221 h 425"/>
              <a:gd name="T102" fmla="*/ 426 w 531"/>
              <a:gd name="T103" fmla="*/ 208 h 425"/>
              <a:gd name="T104" fmla="*/ 400 w 531"/>
              <a:gd name="T105" fmla="*/ 206 h 425"/>
              <a:gd name="T106" fmla="*/ 386 w 531"/>
              <a:gd name="T107" fmla="*/ 183 h 425"/>
              <a:gd name="T108" fmla="*/ 426 w 531"/>
              <a:gd name="T109" fmla="*/ 162 h 425"/>
              <a:gd name="T110" fmla="*/ 441 w 531"/>
              <a:gd name="T111" fmla="*/ 173 h 425"/>
              <a:gd name="T112" fmla="*/ 464 w 531"/>
              <a:gd name="T113" fmla="*/ 145 h 425"/>
              <a:gd name="T114" fmla="*/ 487 w 531"/>
              <a:gd name="T115" fmla="*/ 139 h 425"/>
              <a:gd name="T116" fmla="*/ 501 w 531"/>
              <a:gd name="T117" fmla="*/ 119 h 425"/>
              <a:gd name="T118" fmla="*/ 236 w 531"/>
              <a:gd name="T119" fmla="*/ 208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31" h="425">
                <a:moveTo>
                  <a:pt x="326" y="402"/>
                </a:moveTo>
                <a:cubicBezTo>
                  <a:pt x="323" y="403"/>
                  <a:pt x="320" y="405"/>
                  <a:pt x="317" y="406"/>
                </a:cubicBezTo>
                <a:cubicBezTo>
                  <a:pt x="315" y="406"/>
                  <a:pt x="313" y="406"/>
                  <a:pt x="312" y="406"/>
                </a:cubicBezTo>
                <a:cubicBezTo>
                  <a:pt x="311" y="407"/>
                  <a:pt x="312" y="408"/>
                  <a:pt x="311" y="409"/>
                </a:cubicBezTo>
                <a:cubicBezTo>
                  <a:pt x="311" y="410"/>
                  <a:pt x="310" y="409"/>
                  <a:pt x="309" y="410"/>
                </a:cubicBezTo>
                <a:cubicBezTo>
                  <a:pt x="308" y="411"/>
                  <a:pt x="307" y="411"/>
                  <a:pt x="305" y="412"/>
                </a:cubicBezTo>
                <a:cubicBezTo>
                  <a:pt x="306" y="416"/>
                  <a:pt x="305" y="418"/>
                  <a:pt x="307" y="420"/>
                </a:cubicBezTo>
                <a:cubicBezTo>
                  <a:pt x="308" y="422"/>
                  <a:pt x="309" y="422"/>
                  <a:pt x="311" y="422"/>
                </a:cubicBezTo>
                <a:cubicBezTo>
                  <a:pt x="311" y="423"/>
                  <a:pt x="314" y="425"/>
                  <a:pt x="314" y="425"/>
                </a:cubicBezTo>
                <a:cubicBezTo>
                  <a:pt x="315" y="425"/>
                  <a:pt x="320" y="422"/>
                  <a:pt x="321" y="422"/>
                </a:cubicBezTo>
                <a:cubicBezTo>
                  <a:pt x="321" y="421"/>
                  <a:pt x="321" y="420"/>
                  <a:pt x="321" y="420"/>
                </a:cubicBezTo>
                <a:cubicBezTo>
                  <a:pt x="323" y="419"/>
                  <a:pt x="324" y="420"/>
                  <a:pt x="325" y="418"/>
                </a:cubicBezTo>
                <a:cubicBezTo>
                  <a:pt x="326" y="417"/>
                  <a:pt x="325" y="416"/>
                  <a:pt x="325" y="414"/>
                </a:cubicBezTo>
                <a:cubicBezTo>
                  <a:pt x="327" y="413"/>
                  <a:pt x="327" y="413"/>
                  <a:pt x="327" y="413"/>
                </a:cubicBezTo>
                <a:cubicBezTo>
                  <a:pt x="328" y="408"/>
                  <a:pt x="326" y="410"/>
                  <a:pt x="329" y="408"/>
                </a:cubicBezTo>
                <a:cubicBezTo>
                  <a:pt x="329" y="408"/>
                  <a:pt x="330" y="406"/>
                  <a:pt x="329" y="406"/>
                </a:cubicBezTo>
                <a:cubicBezTo>
                  <a:pt x="329" y="406"/>
                  <a:pt x="329" y="405"/>
                  <a:pt x="329" y="404"/>
                </a:cubicBezTo>
                <a:cubicBezTo>
                  <a:pt x="328" y="404"/>
                  <a:pt x="326" y="403"/>
                  <a:pt x="326" y="402"/>
                </a:cubicBezTo>
                <a:close/>
                <a:moveTo>
                  <a:pt x="343" y="301"/>
                </a:moveTo>
                <a:cubicBezTo>
                  <a:pt x="343" y="301"/>
                  <a:pt x="344" y="303"/>
                  <a:pt x="345" y="303"/>
                </a:cubicBezTo>
                <a:cubicBezTo>
                  <a:pt x="344" y="303"/>
                  <a:pt x="344" y="303"/>
                  <a:pt x="344" y="305"/>
                </a:cubicBezTo>
                <a:cubicBezTo>
                  <a:pt x="343" y="305"/>
                  <a:pt x="342" y="306"/>
                  <a:pt x="342" y="306"/>
                </a:cubicBezTo>
                <a:cubicBezTo>
                  <a:pt x="341" y="306"/>
                  <a:pt x="338" y="305"/>
                  <a:pt x="337" y="304"/>
                </a:cubicBezTo>
                <a:cubicBezTo>
                  <a:pt x="337" y="303"/>
                  <a:pt x="337" y="303"/>
                  <a:pt x="337" y="303"/>
                </a:cubicBezTo>
                <a:cubicBezTo>
                  <a:pt x="338" y="302"/>
                  <a:pt x="337" y="302"/>
                  <a:pt x="339" y="301"/>
                </a:cubicBezTo>
                <a:cubicBezTo>
                  <a:pt x="339" y="301"/>
                  <a:pt x="339" y="303"/>
                  <a:pt x="339" y="303"/>
                </a:cubicBezTo>
                <a:cubicBezTo>
                  <a:pt x="339" y="303"/>
                  <a:pt x="340" y="304"/>
                  <a:pt x="341" y="303"/>
                </a:cubicBezTo>
                <a:cubicBezTo>
                  <a:pt x="341" y="303"/>
                  <a:pt x="341" y="302"/>
                  <a:pt x="341" y="301"/>
                </a:cubicBezTo>
                <a:cubicBezTo>
                  <a:pt x="342" y="301"/>
                  <a:pt x="343" y="301"/>
                  <a:pt x="343" y="301"/>
                </a:cubicBezTo>
                <a:close/>
                <a:moveTo>
                  <a:pt x="379" y="296"/>
                </a:moveTo>
                <a:cubicBezTo>
                  <a:pt x="384" y="296"/>
                  <a:pt x="378" y="299"/>
                  <a:pt x="377" y="300"/>
                </a:cubicBezTo>
                <a:cubicBezTo>
                  <a:pt x="376" y="298"/>
                  <a:pt x="373" y="296"/>
                  <a:pt x="379" y="296"/>
                </a:cubicBezTo>
                <a:close/>
                <a:moveTo>
                  <a:pt x="407" y="272"/>
                </a:move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9" y="276"/>
                  <a:pt x="409" y="277"/>
                </a:cubicBezTo>
                <a:cubicBezTo>
                  <a:pt x="409" y="277"/>
                  <a:pt x="405" y="277"/>
                  <a:pt x="406" y="277"/>
                </a:cubicBezTo>
                <a:cubicBezTo>
                  <a:pt x="406" y="276"/>
                  <a:pt x="405" y="276"/>
                  <a:pt x="404" y="276"/>
                </a:cubicBezTo>
                <a:cubicBezTo>
                  <a:pt x="405" y="276"/>
                  <a:pt x="404" y="274"/>
                  <a:pt x="404" y="273"/>
                </a:cubicBezTo>
                <a:cubicBezTo>
                  <a:pt x="405" y="273"/>
                  <a:pt x="407" y="273"/>
                  <a:pt x="407" y="272"/>
                </a:cubicBezTo>
                <a:close/>
                <a:moveTo>
                  <a:pt x="418" y="271"/>
                </a:moveTo>
                <a:cubicBezTo>
                  <a:pt x="418" y="271"/>
                  <a:pt x="419" y="273"/>
                  <a:pt x="419" y="273"/>
                </a:cubicBezTo>
                <a:cubicBezTo>
                  <a:pt x="420" y="273"/>
                  <a:pt x="420" y="271"/>
                  <a:pt x="418" y="271"/>
                </a:cubicBezTo>
                <a:close/>
                <a:moveTo>
                  <a:pt x="383" y="233"/>
                </a:moveTo>
                <a:cubicBezTo>
                  <a:pt x="383" y="233"/>
                  <a:pt x="384" y="236"/>
                  <a:pt x="383" y="235"/>
                </a:cubicBezTo>
                <a:cubicBezTo>
                  <a:pt x="382" y="235"/>
                  <a:pt x="381" y="232"/>
                  <a:pt x="383" y="233"/>
                </a:cubicBezTo>
                <a:close/>
                <a:moveTo>
                  <a:pt x="512" y="109"/>
                </a:moveTo>
                <a:cubicBezTo>
                  <a:pt x="514" y="106"/>
                  <a:pt x="514" y="106"/>
                  <a:pt x="514" y="106"/>
                </a:cubicBezTo>
                <a:cubicBezTo>
                  <a:pt x="518" y="104"/>
                  <a:pt x="518" y="104"/>
                  <a:pt x="518" y="104"/>
                </a:cubicBezTo>
                <a:cubicBezTo>
                  <a:pt x="519" y="101"/>
                  <a:pt x="519" y="101"/>
                  <a:pt x="519" y="101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26" y="96"/>
                  <a:pt x="526" y="96"/>
                  <a:pt x="526" y="96"/>
                </a:cubicBezTo>
                <a:cubicBezTo>
                  <a:pt x="528" y="92"/>
                  <a:pt x="528" y="92"/>
                  <a:pt x="528" y="92"/>
                </a:cubicBezTo>
                <a:cubicBezTo>
                  <a:pt x="529" y="85"/>
                  <a:pt x="529" y="85"/>
                  <a:pt x="529" y="85"/>
                </a:cubicBezTo>
                <a:cubicBezTo>
                  <a:pt x="528" y="82"/>
                  <a:pt x="528" y="82"/>
                  <a:pt x="528" y="82"/>
                </a:cubicBezTo>
                <a:cubicBezTo>
                  <a:pt x="531" y="80"/>
                  <a:pt x="531" y="80"/>
                  <a:pt x="531" y="80"/>
                </a:cubicBezTo>
                <a:cubicBezTo>
                  <a:pt x="531" y="75"/>
                  <a:pt x="531" y="75"/>
                  <a:pt x="531" y="75"/>
                </a:cubicBezTo>
                <a:cubicBezTo>
                  <a:pt x="529" y="73"/>
                  <a:pt x="529" y="73"/>
                  <a:pt x="529" y="73"/>
                </a:cubicBezTo>
                <a:cubicBezTo>
                  <a:pt x="529" y="70"/>
                  <a:pt x="529" y="70"/>
                  <a:pt x="529" y="70"/>
                </a:cubicBezTo>
                <a:cubicBezTo>
                  <a:pt x="531" y="64"/>
                  <a:pt x="531" y="64"/>
                  <a:pt x="531" y="64"/>
                </a:cubicBezTo>
                <a:cubicBezTo>
                  <a:pt x="527" y="66"/>
                  <a:pt x="527" y="66"/>
                  <a:pt x="527" y="66"/>
                </a:cubicBezTo>
                <a:cubicBezTo>
                  <a:pt x="525" y="69"/>
                  <a:pt x="525" y="69"/>
                  <a:pt x="525" y="69"/>
                </a:cubicBezTo>
                <a:cubicBezTo>
                  <a:pt x="521" y="70"/>
                  <a:pt x="521" y="70"/>
                  <a:pt x="521" y="70"/>
                </a:cubicBezTo>
                <a:cubicBezTo>
                  <a:pt x="518" y="70"/>
                  <a:pt x="518" y="70"/>
                  <a:pt x="518" y="70"/>
                </a:cubicBezTo>
                <a:cubicBezTo>
                  <a:pt x="515" y="72"/>
                  <a:pt x="515" y="72"/>
                  <a:pt x="515" y="72"/>
                </a:cubicBezTo>
                <a:cubicBezTo>
                  <a:pt x="512" y="75"/>
                  <a:pt x="512" y="75"/>
                  <a:pt x="512" y="75"/>
                </a:cubicBezTo>
                <a:cubicBezTo>
                  <a:pt x="509" y="77"/>
                  <a:pt x="509" y="77"/>
                  <a:pt x="509" y="77"/>
                </a:cubicBezTo>
                <a:cubicBezTo>
                  <a:pt x="506" y="78"/>
                  <a:pt x="506" y="78"/>
                  <a:pt x="506" y="78"/>
                </a:cubicBezTo>
                <a:cubicBezTo>
                  <a:pt x="502" y="76"/>
                  <a:pt x="502" y="76"/>
                  <a:pt x="502" y="76"/>
                </a:cubicBezTo>
                <a:cubicBezTo>
                  <a:pt x="498" y="74"/>
                  <a:pt x="498" y="74"/>
                  <a:pt x="498" y="74"/>
                </a:cubicBezTo>
                <a:cubicBezTo>
                  <a:pt x="496" y="70"/>
                  <a:pt x="496" y="70"/>
                  <a:pt x="496" y="70"/>
                </a:cubicBezTo>
                <a:cubicBezTo>
                  <a:pt x="497" y="66"/>
                  <a:pt x="497" y="66"/>
                  <a:pt x="497" y="66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2" y="59"/>
                  <a:pt x="492" y="59"/>
                  <a:pt x="492" y="59"/>
                </a:cubicBezTo>
                <a:cubicBezTo>
                  <a:pt x="490" y="54"/>
                  <a:pt x="490" y="54"/>
                  <a:pt x="490" y="54"/>
                </a:cubicBezTo>
                <a:cubicBezTo>
                  <a:pt x="489" y="51"/>
                  <a:pt x="489" y="51"/>
                  <a:pt x="489" y="51"/>
                </a:cubicBezTo>
                <a:cubicBezTo>
                  <a:pt x="486" y="48"/>
                  <a:pt x="486" y="48"/>
                  <a:pt x="486" y="48"/>
                </a:cubicBezTo>
                <a:cubicBezTo>
                  <a:pt x="481" y="46"/>
                  <a:pt x="481" y="46"/>
                  <a:pt x="481" y="46"/>
                </a:cubicBezTo>
                <a:cubicBezTo>
                  <a:pt x="477" y="46"/>
                  <a:pt x="477" y="46"/>
                  <a:pt x="477" y="46"/>
                </a:cubicBezTo>
                <a:cubicBezTo>
                  <a:pt x="474" y="46"/>
                  <a:pt x="474" y="46"/>
                  <a:pt x="474" y="46"/>
                </a:cubicBezTo>
                <a:cubicBezTo>
                  <a:pt x="471" y="43"/>
                  <a:pt x="471" y="43"/>
                  <a:pt x="471" y="43"/>
                </a:cubicBezTo>
                <a:cubicBezTo>
                  <a:pt x="468" y="38"/>
                  <a:pt x="468" y="38"/>
                  <a:pt x="468" y="38"/>
                </a:cubicBezTo>
                <a:cubicBezTo>
                  <a:pt x="464" y="32"/>
                  <a:pt x="464" y="32"/>
                  <a:pt x="464" y="32"/>
                </a:cubicBezTo>
                <a:cubicBezTo>
                  <a:pt x="463" y="26"/>
                  <a:pt x="463" y="26"/>
                  <a:pt x="463" y="26"/>
                </a:cubicBezTo>
                <a:cubicBezTo>
                  <a:pt x="463" y="23"/>
                  <a:pt x="463" y="23"/>
                  <a:pt x="463" y="23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57" y="15"/>
                  <a:pt x="457" y="15"/>
                  <a:pt x="457" y="15"/>
                </a:cubicBezTo>
                <a:cubicBezTo>
                  <a:pt x="453" y="11"/>
                  <a:pt x="453" y="11"/>
                  <a:pt x="453" y="11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4"/>
                  <a:pt x="440" y="4"/>
                  <a:pt x="440" y="4"/>
                </a:cubicBezTo>
                <a:cubicBezTo>
                  <a:pt x="437" y="1"/>
                  <a:pt x="437" y="1"/>
                  <a:pt x="437" y="1"/>
                </a:cubicBezTo>
                <a:cubicBezTo>
                  <a:pt x="431" y="0"/>
                  <a:pt x="431" y="0"/>
                  <a:pt x="431" y="0"/>
                </a:cubicBezTo>
                <a:cubicBezTo>
                  <a:pt x="429" y="1"/>
                  <a:pt x="429" y="1"/>
                  <a:pt x="429" y="1"/>
                </a:cubicBezTo>
                <a:cubicBezTo>
                  <a:pt x="424" y="3"/>
                  <a:pt x="424" y="3"/>
                  <a:pt x="424" y="3"/>
                </a:cubicBezTo>
                <a:cubicBezTo>
                  <a:pt x="419" y="3"/>
                  <a:pt x="419" y="3"/>
                  <a:pt x="419" y="3"/>
                </a:cubicBezTo>
                <a:cubicBezTo>
                  <a:pt x="416" y="6"/>
                  <a:pt x="416" y="6"/>
                  <a:pt x="416" y="6"/>
                </a:cubicBezTo>
                <a:cubicBezTo>
                  <a:pt x="412" y="9"/>
                  <a:pt x="412" y="9"/>
                  <a:pt x="412" y="9"/>
                </a:cubicBezTo>
                <a:cubicBezTo>
                  <a:pt x="409" y="13"/>
                  <a:pt x="409" y="13"/>
                  <a:pt x="409" y="13"/>
                </a:cubicBezTo>
                <a:cubicBezTo>
                  <a:pt x="407" y="14"/>
                  <a:pt x="407" y="14"/>
                  <a:pt x="407" y="14"/>
                </a:cubicBezTo>
                <a:cubicBezTo>
                  <a:pt x="407" y="17"/>
                  <a:pt x="407" y="17"/>
                  <a:pt x="407" y="17"/>
                </a:cubicBezTo>
                <a:cubicBezTo>
                  <a:pt x="409" y="16"/>
                  <a:pt x="409" y="16"/>
                  <a:pt x="409" y="16"/>
                </a:cubicBezTo>
                <a:cubicBezTo>
                  <a:pt x="410" y="21"/>
                  <a:pt x="410" y="21"/>
                  <a:pt x="410" y="21"/>
                </a:cubicBezTo>
                <a:cubicBezTo>
                  <a:pt x="409" y="25"/>
                  <a:pt x="409" y="25"/>
                  <a:pt x="409" y="25"/>
                </a:cubicBezTo>
                <a:cubicBezTo>
                  <a:pt x="407" y="27"/>
                  <a:pt x="407" y="27"/>
                  <a:pt x="407" y="27"/>
                </a:cubicBezTo>
                <a:cubicBezTo>
                  <a:pt x="408" y="32"/>
                  <a:pt x="408" y="32"/>
                  <a:pt x="408" y="32"/>
                </a:cubicBezTo>
                <a:cubicBezTo>
                  <a:pt x="405" y="36"/>
                  <a:pt x="405" y="36"/>
                  <a:pt x="405" y="36"/>
                </a:cubicBezTo>
                <a:cubicBezTo>
                  <a:pt x="403" y="40"/>
                  <a:pt x="403" y="40"/>
                  <a:pt x="403" y="40"/>
                </a:cubicBezTo>
                <a:cubicBezTo>
                  <a:pt x="403" y="40"/>
                  <a:pt x="396" y="45"/>
                  <a:pt x="399" y="46"/>
                </a:cubicBezTo>
                <a:cubicBezTo>
                  <a:pt x="399" y="48"/>
                  <a:pt x="393" y="50"/>
                  <a:pt x="393" y="50"/>
                </a:cubicBezTo>
                <a:cubicBezTo>
                  <a:pt x="387" y="55"/>
                  <a:pt x="387" y="55"/>
                  <a:pt x="387" y="55"/>
                </a:cubicBezTo>
                <a:cubicBezTo>
                  <a:pt x="384" y="52"/>
                  <a:pt x="384" y="52"/>
                  <a:pt x="384" y="52"/>
                </a:cubicBezTo>
                <a:cubicBezTo>
                  <a:pt x="378" y="49"/>
                  <a:pt x="378" y="49"/>
                  <a:pt x="378" y="49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0" y="61"/>
                  <a:pt x="370" y="61"/>
                  <a:pt x="370" y="61"/>
                </a:cubicBezTo>
                <a:cubicBezTo>
                  <a:pt x="370" y="61"/>
                  <a:pt x="370" y="63"/>
                  <a:pt x="371" y="64"/>
                </a:cubicBezTo>
                <a:cubicBezTo>
                  <a:pt x="372" y="68"/>
                  <a:pt x="369" y="71"/>
                  <a:pt x="369" y="71"/>
                </a:cubicBezTo>
                <a:cubicBezTo>
                  <a:pt x="368" y="76"/>
                  <a:pt x="368" y="76"/>
                  <a:pt x="368" y="76"/>
                </a:cubicBezTo>
                <a:cubicBezTo>
                  <a:pt x="375" y="78"/>
                  <a:pt x="375" y="78"/>
                  <a:pt x="375" y="78"/>
                </a:cubicBezTo>
                <a:cubicBezTo>
                  <a:pt x="381" y="77"/>
                  <a:pt x="381" y="77"/>
                  <a:pt x="381" y="77"/>
                </a:cubicBezTo>
                <a:cubicBezTo>
                  <a:pt x="386" y="72"/>
                  <a:pt x="386" y="72"/>
                  <a:pt x="386" y="72"/>
                </a:cubicBezTo>
                <a:cubicBezTo>
                  <a:pt x="389" y="73"/>
                  <a:pt x="389" y="73"/>
                  <a:pt x="389" y="73"/>
                </a:cubicBezTo>
                <a:cubicBezTo>
                  <a:pt x="391" y="76"/>
                  <a:pt x="391" y="76"/>
                  <a:pt x="391" y="76"/>
                </a:cubicBezTo>
                <a:cubicBezTo>
                  <a:pt x="395" y="79"/>
                  <a:pt x="395" y="79"/>
                  <a:pt x="395" y="79"/>
                </a:cubicBezTo>
                <a:cubicBezTo>
                  <a:pt x="401" y="81"/>
                  <a:pt x="401" y="81"/>
                  <a:pt x="401" y="81"/>
                </a:cubicBezTo>
                <a:cubicBezTo>
                  <a:pt x="404" y="85"/>
                  <a:pt x="404" y="85"/>
                  <a:pt x="404" y="85"/>
                </a:cubicBezTo>
                <a:cubicBezTo>
                  <a:pt x="403" y="89"/>
                  <a:pt x="403" y="89"/>
                  <a:pt x="403" y="89"/>
                </a:cubicBezTo>
                <a:cubicBezTo>
                  <a:pt x="403" y="89"/>
                  <a:pt x="398" y="88"/>
                  <a:pt x="395" y="89"/>
                </a:cubicBezTo>
                <a:cubicBezTo>
                  <a:pt x="393" y="89"/>
                  <a:pt x="389" y="94"/>
                  <a:pt x="389" y="94"/>
                </a:cubicBezTo>
                <a:cubicBezTo>
                  <a:pt x="384" y="93"/>
                  <a:pt x="384" y="93"/>
                  <a:pt x="384" y="93"/>
                </a:cubicBezTo>
                <a:cubicBezTo>
                  <a:pt x="377" y="98"/>
                  <a:pt x="377" y="98"/>
                  <a:pt x="377" y="98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2" y="96"/>
                  <a:pt x="372" y="96"/>
                  <a:pt x="372" y="96"/>
                </a:cubicBezTo>
                <a:cubicBezTo>
                  <a:pt x="370" y="101"/>
                  <a:pt x="370" y="101"/>
                  <a:pt x="370" y="101"/>
                </a:cubicBezTo>
                <a:cubicBezTo>
                  <a:pt x="367" y="103"/>
                  <a:pt x="367" y="103"/>
                  <a:pt x="367" y="103"/>
                </a:cubicBezTo>
                <a:cubicBezTo>
                  <a:pt x="356" y="106"/>
                  <a:pt x="356" y="106"/>
                  <a:pt x="356" y="106"/>
                </a:cubicBezTo>
                <a:cubicBezTo>
                  <a:pt x="354" y="112"/>
                  <a:pt x="354" y="112"/>
                  <a:pt x="354" y="112"/>
                </a:cubicBezTo>
                <a:cubicBezTo>
                  <a:pt x="347" y="116"/>
                  <a:pt x="347" y="116"/>
                  <a:pt x="347" y="116"/>
                </a:cubicBezTo>
                <a:cubicBezTo>
                  <a:pt x="342" y="114"/>
                  <a:pt x="342" y="114"/>
                  <a:pt x="342" y="114"/>
                </a:cubicBezTo>
                <a:cubicBezTo>
                  <a:pt x="338" y="110"/>
                  <a:pt x="338" y="110"/>
                  <a:pt x="338" y="110"/>
                </a:cubicBezTo>
                <a:cubicBezTo>
                  <a:pt x="334" y="109"/>
                  <a:pt x="334" y="109"/>
                  <a:pt x="334" y="109"/>
                </a:cubicBezTo>
                <a:cubicBezTo>
                  <a:pt x="330" y="111"/>
                  <a:pt x="330" y="111"/>
                  <a:pt x="330" y="111"/>
                </a:cubicBezTo>
                <a:cubicBezTo>
                  <a:pt x="328" y="116"/>
                  <a:pt x="328" y="116"/>
                  <a:pt x="328" y="116"/>
                </a:cubicBezTo>
                <a:cubicBezTo>
                  <a:pt x="328" y="121"/>
                  <a:pt x="328" y="121"/>
                  <a:pt x="328" y="121"/>
                </a:cubicBezTo>
                <a:cubicBezTo>
                  <a:pt x="329" y="126"/>
                  <a:pt x="329" y="126"/>
                  <a:pt x="329" y="126"/>
                </a:cubicBezTo>
                <a:cubicBezTo>
                  <a:pt x="331" y="130"/>
                  <a:pt x="331" y="130"/>
                  <a:pt x="331" y="130"/>
                </a:cubicBezTo>
                <a:cubicBezTo>
                  <a:pt x="328" y="135"/>
                  <a:pt x="328" y="135"/>
                  <a:pt x="328" y="135"/>
                </a:cubicBezTo>
                <a:cubicBezTo>
                  <a:pt x="324" y="137"/>
                  <a:pt x="324" y="137"/>
                  <a:pt x="324" y="137"/>
                </a:cubicBezTo>
                <a:cubicBezTo>
                  <a:pt x="317" y="139"/>
                  <a:pt x="317" y="139"/>
                  <a:pt x="317" y="139"/>
                </a:cubicBezTo>
                <a:cubicBezTo>
                  <a:pt x="308" y="141"/>
                  <a:pt x="308" y="141"/>
                  <a:pt x="308" y="141"/>
                </a:cubicBezTo>
                <a:cubicBezTo>
                  <a:pt x="300" y="140"/>
                  <a:pt x="300" y="140"/>
                  <a:pt x="300" y="140"/>
                </a:cubicBezTo>
                <a:cubicBezTo>
                  <a:pt x="296" y="142"/>
                  <a:pt x="296" y="142"/>
                  <a:pt x="296" y="142"/>
                </a:cubicBezTo>
                <a:cubicBezTo>
                  <a:pt x="292" y="142"/>
                  <a:pt x="292" y="142"/>
                  <a:pt x="292" y="142"/>
                </a:cubicBezTo>
                <a:cubicBezTo>
                  <a:pt x="288" y="147"/>
                  <a:pt x="288" y="147"/>
                  <a:pt x="288" y="147"/>
                </a:cubicBezTo>
                <a:cubicBezTo>
                  <a:pt x="282" y="149"/>
                  <a:pt x="282" y="149"/>
                  <a:pt x="282" y="149"/>
                </a:cubicBezTo>
                <a:cubicBezTo>
                  <a:pt x="276" y="149"/>
                  <a:pt x="276" y="149"/>
                  <a:pt x="276" y="149"/>
                </a:cubicBezTo>
                <a:cubicBezTo>
                  <a:pt x="270" y="152"/>
                  <a:pt x="270" y="152"/>
                  <a:pt x="270" y="152"/>
                </a:cubicBezTo>
                <a:cubicBezTo>
                  <a:pt x="261" y="152"/>
                  <a:pt x="261" y="152"/>
                  <a:pt x="261" y="152"/>
                </a:cubicBezTo>
                <a:cubicBezTo>
                  <a:pt x="257" y="148"/>
                  <a:pt x="257" y="148"/>
                  <a:pt x="257" y="148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0" y="143"/>
                  <a:pt x="250" y="143"/>
                  <a:pt x="250" y="143"/>
                </a:cubicBezTo>
                <a:cubicBezTo>
                  <a:pt x="237" y="142"/>
                  <a:pt x="237" y="142"/>
                  <a:pt x="237" y="142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222" y="140"/>
                  <a:pt x="222" y="140"/>
                  <a:pt x="222" y="140"/>
                </a:cubicBezTo>
                <a:cubicBezTo>
                  <a:pt x="216" y="141"/>
                  <a:pt x="216" y="141"/>
                  <a:pt x="216" y="141"/>
                </a:cubicBezTo>
                <a:cubicBezTo>
                  <a:pt x="210" y="140"/>
                  <a:pt x="210" y="140"/>
                  <a:pt x="210" y="140"/>
                </a:cubicBezTo>
                <a:cubicBezTo>
                  <a:pt x="206" y="138"/>
                  <a:pt x="206" y="138"/>
                  <a:pt x="206" y="138"/>
                </a:cubicBezTo>
                <a:cubicBezTo>
                  <a:pt x="201" y="133"/>
                  <a:pt x="201" y="133"/>
                  <a:pt x="201" y="133"/>
                </a:cubicBezTo>
                <a:cubicBezTo>
                  <a:pt x="196" y="129"/>
                  <a:pt x="196" y="129"/>
                  <a:pt x="196" y="129"/>
                </a:cubicBezTo>
                <a:cubicBezTo>
                  <a:pt x="193" y="126"/>
                  <a:pt x="193" y="126"/>
                  <a:pt x="193" y="126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88" y="118"/>
                  <a:pt x="188" y="118"/>
                  <a:pt x="188" y="118"/>
                </a:cubicBezTo>
                <a:cubicBezTo>
                  <a:pt x="183" y="116"/>
                  <a:pt x="183" y="116"/>
                  <a:pt x="183" y="116"/>
                </a:cubicBezTo>
                <a:cubicBezTo>
                  <a:pt x="180" y="114"/>
                  <a:pt x="180" y="114"/>
                  <a:pt x="180" y="114"/>
                </a:cubicBezTo>
                <a:cubicBezTo>
                  <a:pt x="175" y="111"/>
                  <a:pt x="175" y="111"/>
                  <a:pt x="175" y="111"/>
                </a:cubicBezTo>
                <a:cubicBezTo>
                  <a:pt x="170" y="111"/>
                  <a:pt x="170" y="111"/>
                  <a:pt x="170" y="111"/>
                </a:cubicBezTo>
                <a:cubicBezTo>
                  <a:pt x="165" y="109"/>
                  <a:pt x="165" y="109"/>
                  <a:pt x="165" y="109"/>
                </a:cubicBezTo>
                <a:cubicBezTo>
                  <a:pt x="164" y="105"/>
                  <a:pt x="164" y="105"/>
                  <a:pt x="164" y="105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6"/>
                  <a:pt x="166" y="96"/>
                  <a:pt x="166" y="96"/>
                </a:cubicBezTo>
                <a:cubicBezTo>
                  <a:pt x="163" y="91"/>
                  <a:pt x="163" y="91"/>
                  <a:pt x="163" y="91"/>
                </a:cubicBezTo>
                <a:cubicBezTo>
                  <a:pt x="158" y="89"/>
                  <a:pt x="158" y="89"/>
                  <a:pt x="158" y="89"/>
                </a:cubicBezTo>
                <a:cubicBezTo>
                  <a:pt x="158" y="86"/>
                  <a:pt x="158" y="86"/>
                  <a:pt x="158" y="86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48" y="77"/>
                  <a:pt x="148" y="77"/>
                  <a:pt x="148" y="77"/>
                </a:cubicBezTo>
                <a:cubicBezTo>
                  <a:pt x="142" y="78"/>
                  <a:pt x="142" y="78"/>
                  <a:pt x="142" y="78"/>
                </a:cubicBezTo>
                <a:cubicBezTo>
                  <a:pt x="138" y="77"/>
                  <a:pt x="138" y="77"/>
                  <a:pt x="138" y="77"/>
                </a:cubicBezTo>
                <a:cubicBezTo>
                  <a:pt x="135" y="74"/>
                  <a:pt x="135" y="74"/>
                  <a:pt x="135" y="74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3" y="64"/>
                  <a:pt x="133" y="64"/>
                  <a:pt x="133" y="64"/>
                </a:cubicBezTo>
                <a:cubicBezTo>
                  <a:pt x="134" y="56"/>
                  <a:pt x="134" y="56"/>
                  <a:pt x="134" y="56"/>
                </a:cubicBezTo>
                <a:cubicBezTo>
                  <a:pt x="129" y="59"/>
                  <a:pt x="129" y="59"/>
                  <a:pt x="129" y="59"/>
                </a:cubicBezTo>
                <a:cubicBezTo>
                  <a:pt x="117" y="61"/>
                  <a:pt x="117" y="61"/>
                  <a:pt x="117" y="61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05" y="70"/>
                  <a:pt x="105" y="70"/>
                  <a:pt x="105" y="70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96" y="80"/>
                  <a:pt x="96" y="80"/>
                  <a:pt x="96" y="80"/>
                </a:cubicBezTo>
                <a:cubicBezTo>
                  <a:pt x="91" y="80"/>
                  <a:pt x="91" y="80"/>
                  <a:pt x="91" y="80"/>
                </a:cubicBezTo>
                <a:cubicBezTo>
                  <a:pt x="88" y="83"/>
                  <a:pt x="88" y="83"/>
                  <a:pt x="88" y="83"/>
                </a:cubicBezTo>
                <a:cubicBezTo>
                  <a:pt x="85" y="88"/>
                  <a:pt x="85" y="88"/>
                  <a:pt x="85" y="88"/>
                </a:cubicBezTo>
                <a:cubicBezTo>
                  <a:pt x="82" y="91"/>
                  <a:pt x="82" y="91"/>
                  <a:pt x="82" y="91"/>
                </a:cubicBezTo>
                <a:cubicBezTo>
                  <a:pt x="80" y="97"/>
                  <a:pt x="80" y="97"/>
                  <a:pt x="80" y="97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2" y="109"/>
                  <a:pt x="82" y="109"/>
                  <a:pt x="82" y="109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0" y="113"/>
                  <a:pt x="60" y="113"/>
                  <a:pt x="60" y="113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59" y="119"/>
                  <a:pt x="59" y="119"/>
                  <a:pt x="59" y="119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6" y="126"/>
                  <a:pt x="66" y="126"/>
                  <a:pt x="66" y="126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2" y="134"/>
                  <a:pt x="62" y="134"/>
                  <a:pt x="62" y="134"/>
                </a:cubicBezTo>
                <a:cubicBezTo>
                  <a:pt x="62" y="141"/>
                  <a:pt x="62" y="141"/>
                  <a:pt x="62" y="141"/>
                </a:cubicBezTo>
                <a:cubicBezTo>
                  <a:pt x="59" y="142"/>
                  <a:pt x="57" y="143"/>
                  <a:pt x="55" y="144"/>
                </a:cubicBezTo>
                <a:cubicBezTo>
                  <a:pt x="53" y="146"/>
                  <a:pt x="53" y="147"/>
                  <a:pt x="51" y="148"/>
                </a:cubicBezTo>
                <a:cubicBezTo>
                  <a:pt x="49" y="149"/>
                  <a:pt x="48" y="149"/>
                  <a:pt x="46" y="150"/>
                </a:cubicBezTo>
                <a:cubicBezTo>
                  <a:pt x="45" y="151"/>
                  <a:pt x="45" y="153"/>
                  <a:pt x="45" y="154"/>
                </a:cubicBezTo>
                <a:cubicBezTo>
                  <a:pt x="45" y="157"/>
                  <a:pt x="34" y="154"/>
                  <a:pt x="31" y="159"/>
                </a:cubicBezTo>
                <a:cubicBezTo>
                  <a:pt x="29" y="162"/>
                  <a:pt x="31" y="164"/>
                  <a:pt x="29" y="167"/>
                </a:cubicBezTo>
                <a:cubicBezTo>
                  <a:pt x="27" y="169"/>
                  <a:pt x="24" y="168"/>
                  <a:pt x="22" y="169"/>
                </a:cubicBezTo>
                <a:cubicBezTo>
                  <a:pt x="20" y="169"/>
                  <a:pt x="19" y="171"/>
                  <a:pt x="17" y="171"/>
                </a:cubicBezTo>
                <a:cubicBezTo>
                  <a:pt x="15" y="171"/>
                  <a:pt x="16" y="167"/>
                  <a:pt x="14" y="167"/>
                </a:cubicBezTo>
                <a:cubicBezTo>
                  <a:pt x="12" y="166"/>
                  <a:pt x="11" y="168"/>
                  <a:pt x="9" y="169"/>
                </a:cubicBezTo>
                <a:cubicBezTo>
                  <a:pt x="8" y="171"/>
                  <a:pt x="7" y="172"/>
                  <a:pt x="6" y="173"/>
                </a:cubicBezTo>
                <a:cubicBezTo>
                  <a:pt x="5" y="174"/>
                  <a:pt x="4" y="174"/>
                  <a:pt x="3" y="175"/>
                </a:cubicBezTo>
                <a:cubicBezTo>
                  <a:pt x="2" y="175"/>
                  <a:pt x="1" y="176"/>
                  <a:pt x="0" y="177"/>
                </a:cubicBezTo>
                <a:cubicBezTo>
                  <a:pt x="0" y="178"/>
                  <a:pt x="0" y="178"/>
                  <a:pt x="0" y="178"/>
                </a:cubicBezTo>
                <a:cubicBezTo>
                  <a:pt x="1" y="180"/>
                  <a:pt x="1" y="182"/>
                  <a:pt x="1" y="182"/>
                </a:cubicBezTo>
                <a:cubicBezTo>
                  <a:pt x="1" y="185"/>
                  <a:pt x="1" y="185"/>
                  <a:pt x="1" y="185"/>
                </a:cubicBezTo>
                <a:cubicBezTo>
                  <a:pt x="3" y="187"/>
                  <a:pt x="3" y="187"/>
                  <a:pt x="3" y="187"/>
                </a:cubicBezTo>
                <a:cubicBezTo>
                  <a:pt x="9" y="185"/>
                  <a:pt x="9" y="185"/>
                  <a:pt x="9" y="185"/>
                </a:cubicBezTo>
                <a:cubicBezTo>
                  <a:pt x="10" y="186"/>
                  <a:pt x="10" y="186"/>
                  <a:pt x="10" y="186"/>
                </a:cubicBezTo>
                <a:cubicBezTo>
                  <a:pt x="10" y="189"/>
                  <a:pt x="10" y="189"/>
                  <a:pt x="10" y="189"/>
                </a:cubicBezTo>
                <a:cubicBezTo>
                  <a:pt x="8" y="193"/>
                  <a:pt x="8" y="193"/>
                  <a:pt x="8" y="193"/>
                </a:cubicBezTo>
                <a:cubicBezTo>
                  <a:pt x="11" y="197"/>
                  <a:pt x="11" y="197"/>
                  <a:pt x="11" y="197"/>
                </a:cubicBezTo>
                <a:cubicBezTo>
                  <a:pt x="11" y="202"/>
                  <a:pt x="11" y="202"/>
                  <a:pt x="11" y="202"/>
                </a:cubicBezTo>
                <a:cubicBezTo>
                  <a:pt x="13" y="204"/>
                  <a:pt x="13" y="204"/>
                  <a:pt x="13" y="204"/>
                </a:cubicBezTo>
                <a:cubicBezTo>
                  <a:pt x="13" y="206"/>
                  <a:pt x="13" y="206"/>
                  <a:pt x="13" y="206"/>
                </a:cubicBezTo>
                <a:cubicBezTo>
                  <a:pt x="10" y="207"/>
                  <a:pt x="10" y="207"/>
                  <a:pt x="10" y="207"/>
                </a:cubicBezTo>
                <a:cubicBezTo>
                  <a:pt x="10" y="211"/>
                  <a:pt x="10" y="211"/>
                  <a:pt x="10" y="211"/>
                </a:cubicBezTo>
                <a:cubicBezTo>
                  <a:pt x="16" y="211"/>
                  <a:pt x="16" y="211"/>
                  <a:pt x="16" y="211"/>
                </a:cubicBezTo>
                <a:cubicBezTo>
                  <a:pt x="26" y="217"/>
                  <a:pt x="26" y="217"/>
                  <a:pt x="26" y="217"/>
                </a:cubicBezTo>
                <a:cubicBezTo>
                  <a:pt x="28" y="220"/>
                  <a:pt x="28" y="220"/>
                  <a:pt x="28" y="220"/>
                </a:cubicBezTo>
                <a:cubicBezTo>
                  <a:pt x="32" y="223"/>
                  <a:pt x="32" y="223"/>
                  <a:pt x="32" y="223"/>
                </a:cubicBezTo>
                <a:cubicBezTo>
                  <a:pt x="35" y="220"/>
                  <a:pt x="35" y="220"/>
                  <a:pt x="35" y="220"/>
                </a:cubicBezTo>
                <a:cubicBezTo>
                  <a:pt x="37" y="218"/>
                  <a:pt x="37" y="218"/>
                  <a:pt x="37" y="218"/>
                </a:cubicBezTo>
                <a:cubicBezTo>
                  <a:pt x="41" y="218"/>
                  <a:pt x="41" y="218"/>
                  <a:pt x="41" y="218"/>
                </a:cubicBezTo>
                <a:cubicBezTo>
                  <a:pt x="45" y="219"/>
                  <a:pt x="45" y="219"/>
                  <a:pt x="45" y="219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51" y="223"/>
                  <a:pt x="51" y="223"/>
                  <a:pt x="51" y="223"/>
                </a:cubicBezTo>
                <a:cubicBezTo>
                  <a:pt x="53" y="226"/>
                  <a:pt x="53" y="226"/>
                  <a:pt x="53" y="226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2" y="232"/>
                  <a:pt x="52" y="232"/>
                  <a:pt x="52" y="232"/>
                </a:cubicBezTo>
                <a:cubicBezTo>
                  <a:pt x="52" y="235"/>
                  <a:pt x="52" y="235"/>
                  <a:pt x="52" y="235"/>
                </a:cubicBezTo>
                <a:cubicBezTo>
                  <a:pt x="50" y="238"/>
                  <a:pt x="50" y="238"/>
                  <a:pt x="50" y="238"/>
                </a:cubicBezTo>
                <a:cubicBezTo>
                  <a:pt x="48" y="240"/>
                  <a:pt x="48" y="240"/>
                  <a:pt x="48" y="240"/>
                </a:cubicBezTo>
                <a:cubicBezTo>
                  <a:pt x="46" y="244"/>
                  <a:pt x="46" y="244"/>
                  <a:pt x="46" y="244"/>
                </a:cubicBezTo>
                <a:cubicBezTo>
                  <a:pt x="44" y="246"/>
                  <a:pt x="44" y="246"/>
                  <a:pt x="44" y="246"/>
                </a:cubicBezTo>
                <a:cubicBezTo>
                  <a:pt x="42" y="250"/>
                  <a:pt x="42" y="250"/>
                  <a:pt x="42" y="250"/>
                </a:cubicBezTo>
                <a:cubicBezTo>
                  <a:pt x="46" y="253"/>
                  <a:pt x="46" y="253"/>
                  <a:pt x="46" y="253"/>
                </a:cubicBezTo>
                <a:cubicBezTo>
                  <a:pt x="48" y="256"/>
                  <a:pt x="48" y="256"/>
                  <a:pt x="48" y="256"/>
                </a:cubicBezTo>
                <a:cubicBezTo>
                  <a:pt x="47" y="262"/>
                  <a:pt x="47" y="262"/>
                  <a:pt x="47" y="262"/>
                </a:cubicBezTo>
                <a:cubicBezTo>
                  <a:pt x="50" y="263"/>
                  <a:pt x="50" y="263"/>
                  <a:pt x="50" y="263"/>
                </a:cubicBezTo>
                <a:cubicBezTo>
                  <a:pt x="52" y="263"/>
                  <a:pt x="52" y="263"/>
                  <a:pt x="52" y="263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1" y="271"/>
                  <a:pt x="51" y="271"/>
                  <a:pt x="51" y="271"/>
                </a:cubicBezTo>
                <a:cubicBezTo>
                  <a:pt x="52" y="273"/>
                  <a:pt x="52" y="273"/>
                  <a:pt x="52" y="273"/>
                </a:cubicBezTo>
                <a:cubicBezTo>
                  <a:pt x="50" y="275"/>
                  <a:pt x="50" y="275"/>
                  <a:pt x="50" y="275"/>
                </a:cubicBezTo>
                <a:cubicBezTo>
                  <a:pt x="51" y="279"/>
                  <a:pt x="51" y="279"/>
                  <a:pt x="51" y="279"/>
                </a:cubicBezTo>
                <a:cubicBezTo>
                  <a:pt x="56" y="281"/>
                  <a:pt x="56" y="281"/>
                  <a:pt x="56" y="281"/>
                </a:cubicBezTo>
                <a:cubicBezTo>
                  <a:pt x="59" y="283"/>
                  <a:pt x="59" y="283"/>
                  <a:pt x="59" y="283"/>
                </a:cubicBezTo>
                <a:cubicBezTo>
                  <a:pt x="64" y="284"/>
                  <a:pt x="64" y="284"/>
                  <a:pt x="64" y="284"/>
                </a:cubicBezTo>
                <a:cubicBezTo>
                  <a:pt x="67" y="287"/>
                  <a:pt x="67" y="287"/>
                  <a:pt x="67" y="287"/>
                </a:cubicBezTo>
                <a:cubicBezTo>
                  <a:pt x="70" y="290"/>
                  <a:pt x="70" y="290"/>
                  <a:pt x="70" y="290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76" y="290"/>
                  <a:pt x="76" y="290"/>
                  <a:pt x="76" y="290"/>
                </a:cubicBezTo>
                <a:cubicBezTo>
                  <a:pt x="80" y="290"/>
                  <a:pt x="80" y="290"/>
                  <a:pt x="80" y="290"/>
                </a:cubicBezTo>
                <a:cubicBezTo>
                  <a:pt x="83" y="290"/>
                  <a:pt x="83" y="290"/>
                  <a:pt x="83" y="290"/>
                </a:cubicBezTo>
                <a:cubicBezTo>
                  <a:pt x="87" y="297"/>
                  <a:pt x="87" y="297"/>
                  <a:pt x="87" y="297"/>
                </a:cubicBezTo>
                <a:cubicBezTo>
                  <a:pt x="91" y="297"/>
                  <a:pt x="91" y="297"/>
                  <a:pt x="91" y="297"/>
                </a:cubicBezTo>
                <a:cubicBezTo>
                  <a:pt x="96" y="296"/>
                  <a:pt x="96" y="296"/>
                  <a:pt x="96" y="296"/>
                </a:cubicBezTo>
                <a:cubicBezTo>
                  <a:pt x="99" y="298"/>
                  <a:pt x="99" y="298"/>
                  <a:pt x="99" y="298"/>
                </a:cubicBezTo>
                <a:cubicBezTo>
                  <a:pt x="99" y="302"/>
                  <a:pt x="99" y="302"/>
                  <a:pt x="99" y="302"/>
                </a:cubicBezTo>
                <a:cubicBezTo>
                  <a:pt x="103" y="304"/>
                  <a:pt x="103" y="304"/>
                  <a:pt x="103" y="304"/>
                </a:cubicBezTo>
                <a:cubicBezTo>
                  <a:pt x="107" y="308"/>
                  <a:pt x="107" y="308"/>
                  <a:pt x="107" y="308"/>
                </a:cubicBezTo>
                <a:cubicBezTo>
                  <a:pt x="109" y="311"/>
                  <a:pt x="109" y="311"/>
                  <a:pt x="109" y="311"/>
                </a:cubicBezTo>
                <a:cubicBezTo>
                  <a:pt x="113" y="312"/>
                  <a:pt x="113" y="312"/>
                  <a:pt x="113" y="312"/>
                </a:cubicBezTo>
                <a:cubicBezTo>
                  <a:pt x="118" y="314"/>
                  <a:pt x="118" y="314"/>
                  <a:pt x="118" y="314"/>
                </a:cubicBezTo>
                <a:cubicBezTo>
                  <a:pt x="125" y="315"/>
                  <a:pt x="125" y="315"/>
                  <a:pt x="125" y="315"/>
                </a:cubicBezTo>
                <a:cubicBezTo>
                  <a:pt x="130" y="316"/>
                  <a:pt x="130" y="316"/>
                  <a:pt x="130" y="316"/>
                </a:cubicBezTo>
                <a:cubicBezTo>
                  <a:pt x="134" y="314"/>
                  <a:pt x="134" y="314"/>
                  <a:pt x="134" y="314"/>
                </a:cubicBezTo>
                <a:cubicBezTo>
                  <a:pt x="138" y="315"/>
                  <a:pt x="138" y="315"/>
                  <a:pt x="138" y="315"/>
                </a:cubicBezTo>
                <a:cubicBezTo>
                  <a:pt x="140" y="319"/>
                  <a:pt x="140" y="319"/>
                  <a:pt x="140" y="319"/>
                </a:cubicBezTo>
                <a:cubicBezTo>
                  <a:pt x="144" y="312"/>
                  <a:pt x="144" y="312"/>
                  <a:pt x="144" y="312"/>
                </a:cubicBezTo>
                <a:cubicBezTo>
                  <a:pt x="147" y="311"/>
                  <a:pt x="147" y="311"/>
                  <a:pt x="147" y="311"/>
                </a:cubicBezTo>
                <a:cubicBezTo>
                  <a:pt x="152" y="310"/>
                  <a:pt x="152" y="310"/>
                  <a:pt x="152" y="310"/>
                </a:cubicBezTo>
                <a:cubicBezTo>
                  <a:pt x="156" y="312"/>
                  <a:pt x="156" y="312"/>
                  <a:pt x="156" y="312"/>
                </a:cubicBezTo>
                <a:cubicBezTo>
                  <a:pt x="160" y="312"/>
                  <a:pt x="160" y="312"/>
                  <a:pt x="160" y="312"/>
                </a:cubicBezTo>
                <a:cubicBezTo>
                  <a:pt x="166" y="313"/>
                  <a:pt x="166" y="313"/>
                  <a:pt x="166" y="313"/>
                </a:cubicBezTo>
                <a:cubicBezTo>
                  <a:pt x="170" y="312"/>
                  <a:pt x="170" y="312"/>
                  <a:pt x="170" y="312"/>
                </a:cubicBezTo>
                <a:cubicBezTo>
                  <a:pt x="175" y="309"/>
                  <a:pt x="175" y="309"/>
                  <a:pt x="175" y="309"/>
                </a:cubicBezTo>
                <a:cubicBezTo>
                  <a:pt x="178" y="307"/>
                  <a:pt x="178" y="307"/>
                  <a:pt x="178" y="307"/>
                </a:cubicBezTo>
                <a:cubicBezTo>
                  <a:pt x="182" y="307"/>
                  <a:pt x="182" y="307"/>
                  <a:pt x="182" y="307"/>
                </a:cubicBezTo>
                <a:cubicBezTo>
                  <a:pt x="185" y="308"/>
                  <a:pt x="185" y="308"/>
                  <a:pt x="185" y="308"/>
                </a:cubicBezTo>
                <a:cubicBezTo>
                  <a:pt x="189" y="305"/>
                  <a:pt x="189" y="305"/>
                  <a:pt x="189" y="305"/>
                </a:cubicBezTo>
                <a:cubicBezTo>
                  <a:pt x="192" y="305"/>
                  <a:pt x="192" y="305"/>
                  <a:pt x="192" y="305"/>
                </a:cubicBezTo>
                <a:cubicBezTo>
                  <a:pt x="197" y="307"/>
                  <a:pt x="197" y="307"/>
                  <a:pt x="197" y="307"/>
                </a:cubicBezTo>
                <a:cubicBezTo>
                  <a:pt x="197" y="312"/>
                  <a:pt x="197" y="312"/>
                  <a:pt x="197" y="312"/>
                </a:cubicBezTo>
                <a:cubicBezTo>
                  <a:pt x="199" y="314"/>
                  <a:pt x="199" y="314"/>
                  <a:pt x="199" y="314"/>
                </a:cubicBezTo>
                <a:cubicBezTo>
                  <a:pt x="202" y="313"/>
                  <a:pt x="202" y="313"/>
                  <a:pt x="202" y="313"/>
                </a:cubicBezTo>
                <a:cubicBezTo>
                  <a:pt x="204" y="314"/>
                  <a:pt x="204" y="314"/>
                  <a:pt x="204" y="314"/>
                </a:cubicBezTo>
                <a:cubicBezTo>
                  <a:pt x="207" y="315"/>
                  <a:pt x="207" y="315"/>
                  <a:pt x="207" y="315"/>
                </a:cubicBezTo>
                <a:cubicBezTo>
                  <a:pt x="210" y="316"/>
                  <a:pt x="210" y="316"/>
                  <a:pt x="210" y="316"/>
                </a:cubicBezTo>
                <a:cubicBezTo>
                  <a:pt x="211" y="319"/>
                  <a:pt x="211" y="319"/>
                  <a:pt x="211" y="319"/>
                </a:cubicBezTo>
                <a:cubicBezTo>
                  <a:pt x="212" y="322"/>
                  <a:pt x="212" y="322"/>
                  <a:pt x="212" y="322"/>
                </a:cubicBezTo>
                <a:cubicBezTo>
                  <a:pt x="215" y="321"/>
                  <a:pt x="215" y="321"/>
                  <a:pt x="215" y="321"/>
                </a:cubicBezTo>
                <a:cubicBezTo>
                  <a:pt x="218" y="321"/>
                  <a:pt x="218" y="321"/>
                  <a:pt x="218" y="321"/>
                </a:cubicBezTo>
                <a:cubicBezTo>
                  <a:pt x="219" y="325"/>
                  <a:pt x="219" y="325"/>
                  <a:pt x="219" y="325"/>
                </a:cubicBezTo>
                <a:cubicBezTo>
                  <a:pt x="220" y="328"/>
                  <a:pt x="220" y="328"/>
                  <a:pt x="220" y="328"/>
                </a:cubicBezTo>
                <a:cubicBezTo>
                  <a:pt x="219" y="333"/>
                  <a:pt x="219" y="333"/>
                  <a:pt x="219" y="333"/>
                </a:cubicBezTo>
                <a:cubicBezTo>
                  <a:pt x="220" y="336"/>
                  <a:pt x="220" y="336"/>
                  <a:pt x="220" y="336"/>
                </a:cubicBezTo>
                <a:cubicBezTo>
                  <a:pt x="220" y="339"/>
                  <a:pt x="220" y="339"/>
                  <a:pt x="220" y="339"/>
                </a:cubicBezTo>
                <a:cubicBezTo>
                  <a:pt x="219" y="344"/>
                  <a:pt x="219" y="344"/>
                  <a:pt x="219" y="344"/>
                </a:cubicBezTo>
                <a:cubicBezTo>
                  <a:pt x="217" y="349"/>
                  <a:pt x="217" y="349"/>
                  <a:pt x="217" y="349"/>
                </a:cubicBezTo>
                <a:cubicBezTo>
                  <a:pt x="214" y="353"/>
                  <a:pt x="214" y="353"/>
                  <a:pt x="214" y="353"/>
                </a:cubicBezTo>
                <a:cubicBezTo>
                  <a:pt x="214" y="355"/>
                  <a:pt x="214" y="355"/>
                  <a:pt x="214" y="355"/>
                </a:cubicBezTo>
                <a:cubicBezTo>
                  <a:pt x="216" y="358"/>
                  <a:pt x="216" y="358"/>
                  <a:pt x="216" y="358"/>
                </a:cubicBezTo>
                <a:cubicBezTo>
                  <a:pt x="216" y="361"/>
                  <a:pt x="216" y="361"/>
                  <a:pt x="216" y="361"/>
                </a:cubicBezTo>
                <a:cubicBezTo>
                  <a:pt x="216" y="363"/>
                  <a:pt x="216" y="363"/>
                  <a:pt x="216" y="363"/>
                </a:cubicBezTo>
                <a:cubicBezTo>
                  <a:pt x="218" y="362"/>
                  <a:pt x="218" y="362"/>
                  <a:pt x="218" y="362"/>
                </a:cubicBezTo>
                <a:cubicBezTo>
                  <a:pt x="219" y="361"/>
                  <a:pt x="219" y="361"/>
                  <a:pt x="219" y="361"/>
                </a:cubicBezTo>
                <a:cubicBezTo>
                  <a:pt x="223" y="359"/>
                  <a:pt x="223" y="359"/>
                  <a:pt x="223" y="359"/>
                </a:cubicBezTo>
                <a:cubicBezTo>
                  <a:pt x="225" y="359"/>
                  <a:pt x="225" y="359"/>
                  <a:pt x="225" y="359"/>
                </a:cubicBezTo>
                <a:cubicBezTo>
                  <a:pt x="227" y="362"/>
                  <a:pt x="227" y="362"/>
                  <a:pt x="227" y="362"/>
                </a:cubicBezTo>
                <a:cubicBezTo>
                  <a:pt x="226" y="365"/>
                  <a:pt x="226" y="365"/>
                  <a:pt x="226" y="365"/>
                </a:cubicBezTo>
                <a:cubicBezTo>
                  <a:pt x="228" y="368"/>
                  <a:pt x="228" y="368"/>
                  <a:pt x="228" y="368"/>
                </a:cubicBezTo>
                <a:cubicBezTo>
                  <a:pt x="231" y="368"/>
                  <a:pt x="231" y="368"/>
                  <a:pt x="231" y="368"/>
                </a:cubicBezTo>
                <a:cubicBezTo>
                  <a:pt x="231" y="370"/>
                  <a:pt x="231" y="370"/>
                  <a:pt x="231" y="370"/>
                </a:cubicBezTo>
                <a:cubicBezTo>
                  <a:pt x="228" y="375"/>
                  <a:pt x="228" y="375"/>
                  <a:pt x="228" y="375"/>
                </a:cubicBezTo>
                <a:cubicBezTo>
                  <a:pt x="228" y="377"/>
                  <a:pt x="228" y="377"/>
                  <a:pt x="228" y="377"/>
                </a:cubicBezTo>
                <a:cubicBezTo>
                  <a:pt x="232" y="378"/>
                  <a:pt x="232" y="378"/>
                  <a:pt x="232" y="378"/>
                </a:cubicBezTo>
                <a:cubicBezTo>
                  <a:pt x="234" y="378"/>
                  <a:pt x="234" y="378"/>
                  <a:pt x="234" y="378"/>
                </a:cubicBezTo>
                <a:cubicBezTo>
                  <a:pt x="236" y="383"/>
                  <a:pt x="236" y="383"/>
                  <a:pt x="236" y="383"/>
                </a:cubicBezTo>
                <a:cubicBezTo>
                  <a:pt x="237" y="387"/>
                  <a:pt x="237" y="387"/>
                  <a:pt x="237" y="387"/>
                </a:cubicBezTo>
                <a:cubicBezTo>
                  <a:pt x="243" y="389"/>
                  <a:pt x="243" y="389"/>
                  <a:pt x="243" y="389"/>
                </a:cubicBezTo>
                <a:cubicBezTo>
                  <a:pt x="242" y="392"/>
                  <a:pt x="242" y="392"/>
                  <a:pt x="242" y="392"/>
                </a:cubicBezTo>
                <a:cubicBezTo>
                  <a:pt x="248" y="392"/>
                  <a:pt x="248" y="392"/>
                  <a:pt x="248" y="392"/>
                </a:cubicBezTo>
                <a:cubicBezTo>
                  <a:pt x="249" y="388"/>
                  <a:pt x="249" y="388"/>
                  <a:pt x="249" y="388"/>
                </a:cubicBezTo>
                <a:cubicBezTo>
                  <a:pt x="250" y="382"/>
                  <a:pt x="250" y="382"/>
                  <a:pt x="250" y="382"/>
                </a:cubicBezTo>
                <a:cubicBezTo>
                  <a:pt x="247" y="377"/>
                  <a:pt x="247" y="377"/>
                  <a:pt x="247" y="377"/>
                </a:cubicBezTo>
                <a:cubicBezTo>
                  <a:pt x="249" y="373"/>
                  <a:pt x="249" y="373"/>
                  <a:pt x="249" y="373"/>
                </a:cubicBezTo>
                <a:cubicBezTo>
                  <a:pt x="253" y="374"/>
                  <a:pt x="253" y="374"/>
                  <a:pt x="253" y="374"/>
                </a:cubicBezTo>
                <a:cubicBezTo>
                  <a:pt x="258" y="371"/>
                  <a:pt x="258" y="371"/>
                  <a:pt x="258" y="371"/>
                </a:cubicBezTo>
                <a:cubicBezTo>
                  <a:pt x="263" y="374"/>
                  <a:pt x="263" y="374"/>
                  <a:pt x="263" y="374"/>
                </a:cubicBezTo>
                <a:cubicBezTo>
                  <a:pt x="269" y="372"/>
                  <a:pt x="269" y="372"/>
                  <a:pt x="269" y="372"/>
                </a:cubicBezTo>
                <a:cubicBezTo>
                  <a:pt x="274" y="372"/>
                  <a:pt x="274" y="372"/>
                  <a:pt x="274" y="372"/>
                </a:cubicBezTo>
                <a:cubicBezTo>
                  <a:pt x="279" y="368"/>
                  <a:pt x="279" y="368"/>
                  <a:pt x="279" y="368"/>
                </a:cubicBezTo>
                <a:cubicBezTo>
                  <a:pt x="282" y="369"/>
                  <a:pt x="282" y="369"/>
                  <a:pt x="282" y="369"/>
                </a:cubicBezTo>
                <a:cubicBezTo>
                  <a:pt x="285" y="371"/>
                  <a:pt x="285" y="371"/>
                  <a:pt x="285" y="371"/>
                </a:cubicBezTo>
                <a:cubicBezTo>
                  <a:pt x="288" y="372"/>
                  <a:pt x="288" y="372"/>
                  <a:pt x="288" y="372"/>
                </a:cubicBezTo>
                <a:cubicBezTo>
                  <a:pt x="288" y="377"/>
                  <a:pt x="288" y="377"/>
                  <a:pt x="288" y="377"/>
                </a:cubicBezTo>
                <a:cubicBezTo>
                  <a:pt x="290" y="381"/>
                  <a:pt x="290" y="381"/>
                  <a:pt x="290" y="381"/>
                </a:cubicBezTo>
                <a:cubicBezTo>
                  <a:pt x="292" y="383"/>
                  <a:pt x="292" y="383"/>
                  <a:pt x="292" y="383"/>
                </a:cubicBezTo>
                <a:cubicBezTo>
                  <a:pt x="296" y="385"/>
                  <a:pt x="296" y="385"/>
                  <a:pt x="296" y="385"/>
                </a:cubicBezTo>
                <a:cubicBezTo>
                  <a:pt x="299" y="384"/>
                  <a:pt x="299" y="384"/>
                  <a:pt x="299" y="384"/>
                </a:cubicBezTo>
                <a:cubicBezTo>
                  <a:pt x="303" y="386"/>
                  <a:pt x="303" y="386"/>
                  <a:pt x="303" y="386"/>
                </a:cubicBezTo>
                <a:cubicBezTo>
                  <a:pt x="304" y="386"/>
                  <a:pt x="304" y="385"/>
                  <a:pt x="304" y="384"/>
                </a:cubicBezTo>
                <a:cubicBezTo>
                  <a:pt x="307" y="384"/>
                  <a:pt x="307" y="384"/>
                  <a:pt x="311" y="383"/>
                </a:cubicBezTo>
                <a:cubicBezTo>
                  <a:pt x="311" y="385"/>
                  <a:pt x="311" y="385"/>
                  <a:pt x="311" y="385"/>
                </a:cubicBezTo>
                <a:cubicBezTo>
                  <a:pt x="313" y="386"/>
                  <a:pt x="313" y="384"/>
                  <a:pt x="315" y="385"/>
                </a:cubicBezTo>
                <a:cubicBezTo>
                  <a:pt x="315" y="385"/>
                  <a:pt x="316" y="386"/>
                  <a:pt x="315" y="387"/>
                </a:cubicBezTo>
                <a:cubicBezTo>
                  <a:pt x="315" y="388"/>
                  <a:pt x="313" y="391"/>
                  <a:pt x="314" y="394"/>
                </a:cubicBezTo>
                <a:cubicBezTo>
                  <a:pt x="315" y="394"/>
                  <a:pt x="315" y="394"/>
                  <a:pt x="315" y="394"/>
                </a:cubicBezTo>
                <a:cubicBezTo>
                  <a:pt x="316" y="396"/>
                  <a:pt x="317" y="398"/>
                  <a:pt x="317" y="400"/>
                </a:cubicBezTo>
                <a:cubicBezTo>
                  <a:pt x="319" y="399"/>
                  <a:pt x="320" y="399"/>
                  <a:pt x="322" y="399"/>
                </a:cubicBezTo>
                <a:cubicBezTo>
                  <a:pt x="322" y="395"/>
                  <a:pt x="323" y="396"/>
                  <a:pt x="319" y="393"/>
                </a:cubicBezTo>
                <a:cubicBezTo>
                  <a:pt x="320" y="393"/>
                  <a:pt x="321" y="393"/>
                  <a:pt x="321" y="393"/>
                </a:cubicBezTo>
                <a:cubicBezTo>
                  <a:pt x="322" y="393"/>
                  <a:pt x="321" y="391"/>
                  <a:pt x="322" y="390"/>
                </a:cubicBezTo>
                <a:cubicBezTo>
                  <a:pt x="323" y="389"/>
                  <a:pt x="326" y="389"/>
                  <a:pt x="327" y="388"/>
                </a:cubicBezTo>
                <a:cubicBezTo>
                  <a:pt x="327" y="388"/>
                  <a:pt x="330" y="385"/>
                  <a:pt x="330" y="385"/>
                </a:cubicBezTo>
                <a:cubicBezTo>
                  <a:pt x="331" y="384"/>
                  <a:pt x="331" y="385"/>
                  <a:pt x="332" y="385"/>
                </a:cubicBezTo>
                <a:cubicBezTo>
                  <a:pt x="332" y="383"/>
                  <a:pt x="332" y="383"/>
                  <a:pt x="332" y="383"/>
                </a:cubicBezTo>
                <a:cubicBezTo>
                  <a:pt x="334" y="383"/>
                  <a:pt x="333" y="384"/>
                  <a:pt x="334" y="384"/>
                </a:cubicBezTo>
                <a:cubicBezTo>
                  <a:pt x="335" y="383"/>
                  <a:pt x="335" y="381"/>
                  <a:pt x="335" y="381"/>
                </a:cubicBezTo>
                <a:cubicBezTo>
                  <a:pt x="337" y="381"/>
                  <a:pt x="336" y="382"/>
                  <a:pt x="337" y="382"/>
                </a:cubicBezTo>
                <a:cubicBezTo>
                  <a:pt x="339" y="381"/>
                  <a:pt x="339" y="381"/>
                  <a:pt x="339" y="381"/>
                </a:cubicBezTo>
                <a:cubicBezTo>
                  <a:pt x="341" y="380"/>
                  <a:pt x="345" y="381"/>
                  <a:pt x="347" y="381"/>
                </a:cubicBezTo>
                <a:cubicBezTo>
                  <a:pt x="347" y="380"/>
                  <a:pt x="351" y="374"/>
                  <a:pt x="351" y="374"/>
                </a:cubicBezTo>
                <a:cubicBezTo>
                  <a:pt x="352" y="374"/>
                  <a:pt x="352" y="374"/>
                  <a:pt x="352" y="374"/>
                </a:cubicBezTo>
                <a:cubicBezTo>
                  <a:pt x="352" y="374"/>
                  <a:pt x="354" y="369"/>
                  <a:pt x="352" y="371"/>
                </a:cubicBezTo>
                <a:cubicBezTo>
                  <a:pt x="352" y="369"/>
                  <a:pt x="352" y="369"/>
                  <a:pt x="352" y="369"/>
                </a:cubicBezTo>
                <a:cubicBezTo>
                  <a:pt x="352" y="369"/>
                  <a:pt x="354" y="370"/>
                  <a:pt x="354" y="370"/>
                </a:cubicBezTo>
                <a:cubicBezTo>
                  <a:pt x="355" y="371"/>
                  <a:pt x="355" y="372"/>
                  <a:pt x="356" y="373"/>
                </a:cubicBezTo>
                <a:cubicBezTo>
                  <a:pt x="357" y="373"/>
                  <a:pt x="359" y="372"/>
                  <a:pt x="360" y="374"/>
                </a:cubicBezTo>
                <a:cubicBezTo>
                  <a:pt x="360" y="374"/>
                  <a:pt x="360" y="374"/>
                  <a:pt x="360" y="374"/>
                </a:cubicBezTo>
                <a:cubicBezTo>
                  <a:pt x="361" y="374"/>
                  <a:pt x="361" y="374"/>
                  <a:pt x="362" y="374"/>
                </a:cubicBezTo>
                <a:cubicBezTo>
                  <a:pt x="362" y="373"/>
                  <a:pt x="362" y="373"/>
                  <a:pt x="362" y="373"/>
                </a:cubicBezTo>
                <a:cubicBezTo>
                  <a:pt x="364" y="372"/>
                  <a:pt x="366" y="371"/>
                  <a:pt x="367" y="371"/>
                </a:cubicBezTo>
                <a:cubicBezTo>
                  <a:pt x="369" y="371"/>
                  <a:pt x="370" y="372"/>
                  <a:pt x="372" y="372"/>
                </a:cubicBezTo>
                <a:cubicBezTo>
                  <a:pt x="372" y="371"/>
                  <a:pt x="372" y="371"/>
                  <a:pt x="372" y="371"/>
                </a:cubicBezTo>
                <a:cubicBezTo>
                  <a:pt x="372" y="370"/>
                  <a:pt x="374" y="370"/>
                  <a:pt x="375" y="369"/>
                </a:cubicBezTo>
                <a:cubicBezTo>
                  <a:pt x="375" y="368"/>
                  <a:pt x="375" y="366"/>
                  <a:pt x="375" y="366"/>
                </a:cubicBezTo>
                <a:cubicBezTo>
                  <a:pt x="375" y="364"/>
                  <a:pt x="375" y="364"/>
                  <a:pt x="375" y="364"/>
                </a:cubicBezTo>
                <a:cubicBezTo>
                  <a:pt x="375" y="363"/>
                  <a:pt x="378" y="363"/>
                  <a:pt x="379" y="362"/>
                </a:cubicBezTo>
                <a:cubicBezTo>
                  <a:pt x="379" y="362"/>
                  <a:pt x="379" y="360"/>
                  <a:pt x="379" y="360"/>
                </a:cubicBezTo>
                <a:cubicBezTo>
                  <a:pt x="380" y="360"/>
                  <a:pt x="380" y="361"/>
                  <a:pt x="381" y="361"/>
                </a:cubicBezTo>
                <a:cubicBezTo>
                  <a:pt x="382" y="360"/>
                  <a:pt x="382" y="359"/>
                  <a:pt x="383" y="359"/>
                </a:cubicBezTo>
                <a:cubicBezTo>
                  <a:pt x="383" y="358"/>
                  <a:pt x="383" y="357"/>
                  <a:pt x="383" y="357"/>
                </a:cubicBezTo>
                <a:cubicBezTo>
                  <a:pt x="384" y="356"/>
                  <a:pt x="386" y="357"/>
                  <a:pt x="387" y="356"/>
                </a:cubicBezTo>
                <a:cubicBezTo>
                  <a:pt x="387" y="356"/>
                  <a:pt x="388" y="354"/>
                  <a:pt x="388" y="354"/>
                </a:cubicBezTo>
                <a:cubicBezTo>
                  <a:pt x="388" y="356"/>
                  <a:pt x="388" y="351"/>
                  <a:pt x="388" y="351"/>
                </a:cubicBezTo>
                <a:cubicBezTo>
                  <a:pt x="389" y="350"/>
                  <a:pt x="397" y="349"/>
                  <a:pt x="397" y="349"/>
                </a:cubicBezTo>
                <a:cubicBezTo>
                  <a:pt x="398" y="348"/>
                  <a:pt x="396" y="347"/>
                  <a:pt x="396" y="347"/>
                </a:cubicBezTo>
                <a:cubicBezTo>
                  <a:pt x="396" y="344"/>
                  <a:pt x="397" y="346"/>
                  <a:pt x="398" y="345"/>
                </a:cubicBezTo>
                <a:cubicBezTo>
                  <a:pt x="398" y="343"/>
                  <a:pt x="398" y="343"/>
                  <a:pt x="398" y="343"/>
                </a:cubicBezTo>
                <a:cubicBezTo>
                  <a:pt x="397" y="344"/>
                  <a:pt x="398" y="341"/>
                  <a:pt x="398" y="341"/>
                </a:cubicBezTo>
                <a:cubicBezTo>
                  <a:pt x="399" y="341"/>
                  <a:pt x="401" y="341"/>
                  <a:pt x="402" y="341"/>
                </a:cubicBezTo>
                <a:cubicBezTo>
                  <a:pt x="403" y="340"/>
                  <a:pt x="402" y="340"/>
                  <a:pt x="403" y="339"/>
                </a:cubicBezTo>
                <a:cubicBezTo>
                  <a:pt x="403" y="338"/>
                  <a:pt x="403" y="335"/>
                  <a:pt x="402" y="333"/>
                </a:cubicBezTo>
                <a:cubicBezTo>
                  <a:pt x="402" y="333"/>
                  <a:pt x="400" y="333"/>
                  <a:pt x="399" y="333"/>
                </a:cubicBezTo>
                <a:cubicBezTo>
                  <a:pt x="400" y="331"/>
                  <a:pt x="400" y="331"/>
                  <a:pt x="400" y="331"/>
                </a:cubicBezTo>
                <a:cubicBezTo>
                  <a:pt x="400" y="331"/>
                  <a:pt x="401" y="331"/>
                  <a:pt x="402" y="331"/>
                </a:cubicBezTo>
                <a:cubicBezTo>
                  <a:pt x="402" y="330"/>
                  <a:pt x="401" y="327"/>
                  <a:pt x="402" y="326"/>
                </a:cubicBezTo>
                <a:cubicBezTo>
                  <a:pt x="403" y="324"/>
                  <a:pt x="406" y="325"/>
                  <a:pt x="408" y="323"/>
                </a:cubicBezTo>
                <a:cubicBezTo>
                  <a:pt x="408" y="323"/>
                  <a:pt x="408" y="322"/>
                  <a:pt x="408" y="321"/>
                </a:cubicBezTo>
                <a:cubicBezTo>
                  <a:pt x="408" y="321"/>
                  <a:pt x="411" y="320"/>
                  <a:pt x="411" y="319"/>
                </a:cubicBezTo>
                <a:cubicBezTo>
                  <a:pt x="412" y="318"/>
                  <a:pt x="411" y="316"/>
                  <a:pt x="411" y="315"/>
                </a:cubicBezTo>
                <a:cubicBezTo>
                  <a:pt x="411" y="314"/>
                  <a:pt x="413" y="314"/>
                  <a:pt x="413" y="313"/>
                </a:cubicBezTo>
                <a:cubicBezTo>
                  <a:pt x="413" y="313"/>
                  <a:pt x="413" y="313"/>
                  <a:pt x="412" y="313"/>
                </a:cubicBezTo>
                <a:cubicBezTo>
                  <a:pt x="410" y="311"/>
                  <a:pt x="414" y="313"/>
                  <a:pt x="415" y="312"/>
                </a:cubicBezTo>
                <a:cubicBezTo>
                  <a:pt x="416" y="312"/>
                  <a:pt x="416" y="309"/>
                  <a:pt x="416" y="309"/>
                </a:cubicBezTo>
                <a:cubicBezTo>
                  <a:pt x="416" y="309"/>
                  <a:pt x="419" y="309"/>
                  <a:pt x="420" y="309"/>
                </a:cubicBezTo>
                <a:cubicBezTo>
                  <a:pt x="420" y="309"/>
                  <a:pt x="420" y="307"/>
                  <a:pt x="420" y="307"/>
                </a:cubicBezTo>
                <a:cubicBezTo>
                  <a:pt x="419" y="306"/>
                  <a:pt x="418" y="305"/>
                  <a:pt x="417" y="305"/>
                </a:cubicBezTo>
                <a:cubicBezTo>
                  <a:pt x="417" y="303"/>
                  <a:pt x="418" y="304"/>
                  <a:pt x="418" y="303"/>
                </a:cubicBezTo>
                <a:cubicBezTo>
                  <a:pt x="418" y="298"/>
                  <a:pt x="418" y="298"/>
                  <a:pt x="418" y="298"/>
                </a:cubicBezTo>
                <a:cubicBezTo>
                  <a:pt x="420" y="298"/>
                  <a:pt x="422" y="298"/>
                  <a:pt x="423" y="298"/>
                </a:cubicBezTo>
                <a:cubicBezTo>
                  <a:pt x="420" y="296"/>
                  <a:pt x="424" y="292"/>
                  <a:pt x="422" y="291"/>
                </a:cubicBezTo>
                <a:cubicBezTo>
                  <a:pt x="423" y="291"/>
                  <a:pt x="423" y="291"/>
                  <a:pt x="424" y="291"/>
                </a:cubicBezTo>
                <a:cubicBezTo>
                  <a:pt x="425" y="290"/>
                  <a:pt x="425" y="290"/>
                  <a:pt x="425" y="290"/>
                </a:cubicBezTo>
                <a:cubicBezTo>
                  <a:pt x="425" y="290"/>
                  <a:pt x="425" y="288"/>
                  <a:pt x="424" y="288"/>
                </a:cubicBezTo>
                <a:cubicBezTo>
                  <a:pt x="423" y="287"/>
                  <a:pt x="422" y="288"/>
                  <a:pt x="421" y="287"/>
                </a:cubicBezTo>
                <a:cubicBezTo>
                  <a:pt x="420" y="286"/>
                  <a:pt x="420" y="286"/>
                  <a:pt x="420" y="286"/>
                </a:cubicBezTo>
                <a:cubicBezTo>
                  <a:pt x="418" y="286"/>
                  <a:pt x="416" y="288"/>
                  <a:pt x="413" y="287"/>
                </a:cubicBezTo>
                <a:cubicBezTo>
                  <a:pt x="412" y="286"/>
                  <a:pt x="412" y="285"/>
                  <a:pt x="413" y="285"/>
                </a:cubicBezTo>
                <a:cubicBezTo>
                  <a:pt x="416" y="283"/>
                  <a:pt x="418" y="281"/>
                  <a:pt x="420" y="279"/>
                </a:cubicBezTo>
                <a:cubicBezTo>
                  <a:pt x="418" y="273"/>
                  <a:pt x="416" y="268"/>
                  <a:pt x="408" y="271"/>
                </a:cubicBezTo>
                <a:cubicBezTo>
                  <a:pt x="408" y="270"/>
                  <a:pt x="407" y="269"/>
                  <a:pt x="406" y="268"/>
                </a:cubicBezTo>
                <a:cubicBezTo>
                  <a:pt x="410" y="268"/>
                  <a:pt x="413" y="268"/>
                  <a:pt x="416" y="269"/>
                </a:cubicBezTo>
                <a:cubicBezTo>
                  <a:pt x="416" y="268"/>
                  <a:pt x="416" y="266"/>
                  <a:pt x="416" y="266"/>
                </a:cubicBezTo>
                <a:cubicBezTo>
                  <a:pt x="412" y="260"/>
                  <a:pt x="408" y="256"/>
                  <a:pt x="406" y="248"/>
                </a:cubicBezTo>
                <a:cubicBezTo>
                  <a:pt x="404" y="249"/>
                  <a:pt x="404" y="249"/>
                  <a:pt x="402" y="249"/>
                </a:cubicBezTo>
                <a:cubicBezTo>
                  <a:pt x="402" y="248"/>
                  <a:pt x="403" y="248"/>
                  <a:pt x="404" y="247"/>
                </a:cubicBezTo>
                <a:cubicBezTo>
                  <a:pt x="402" y="243"/>
                  <a:pt x="397" y="236"/>
                  <a:pt x="400" y="229"/>
                </a:cubicBezTo>
                <a:cubicBezTo>
                  <a:pt x="401" y="226"/>
                  <a:pt x="404" y="226"/>
                  <a:pt x="405" y="224"/>
                </a:cubicBezTo>
                <a:cubicBezTo>
                  <a:pt x="405" y="224"/>
                  <a:pt x="405" y="222"/>
                  <a:pt x="404" y="221"/>
                </a:cubicBezTo>
                <a:cubicBezTo>
                  <a:pt x="407" y="220"/>
                  <a:pt x="409" y="219"/>
                  <a:pt x="410" y="216"/>
                </a:cubicBezTo>
                <a:cubicBezTo>
                  <a:pt x="411" y="216"/>
                  <a:pt x="410" y="215"/>
                  <a:pt x="411" y="214"/>
                </a:cubicBezTo>
                <a:cubicBezTo>
                  <a:pt x="412" y="214"/>
                  <a:pt x="414" y="214"/>
                  <a:pt x="415" y="213"/>
                </a:cubicBezTo>
                <a:cubicBezTo>
                  <a:pt x="415" y="213"/>
                  <a:pt x="416" y="211"/>
                  <a:pt x="416" y="211"/>
                </a:cubicBezTo>
                <a:cubicBezTo>
                  <a:pt x="417" y="211"/>
                  <a:pt x="419" y="211"/>
                  <a:pt x="420" y="211"/>
                </a:cubicBezTo>
                <a:cubicBezTo>
                  <a:pt x="420" y="211"/>
                  <a:pt x="420" y="210"/>
                  <a:pt x="420" y="209"/>
                </a:cubicBezTo>
                <a:cubicBezTo>
                  <a:pt x="421" y="209"/>
                  <a:pt x="421" y="208"/>
                  <a:pt x="422" y="208"/>
                </a:cubicBezTo>
                <a:cubicBezTo>
                  <a:pt x="422" y="208"/>
                  <a:pt x="423" y="209"/>
                  <a:pt x="424" y="209"/>
                </a:cubicBezTo>
                <a:cubicBezTo>
                  <a:pt x="425" y="209"/>
                  <a:pt x="425" y="208"/>
                  <a:pt x="426" y="208"/>
                </a:cubicBezTo>
                <a:cubicBezTo>
                  <a:pt x="427" y="207"/>
                  <a:pt x="428" y="205"/>
                  <a:pt x="429" y="203"/>
                </a:cubicBezTo>
                <a:cubicBezTo>
                  <a:pt x="429" y="202"/>
                  <a:pt x="429" y="202"/>
                  <a:pt x="429" y="202"/>
                </a:cubicBezTo>
                <a:cubicBezTo>
                  <a:pt x="428" y="201"/>
                  <a:pt x="425" y="200"/>
                  <a:pt x="425" y="200"/>
                </a:cubicBezTo>
                <a:cubicBezTo>
                  <a:pt x="422" y="200"/>
                  <a:pt x="421" y="203"/>
                  <a:pt x="417" y="202"/>
                </a:cubicBezTo>
                <a:cubicBezTo>
                  <a:pt x="416" y="201"/>
                  <a:pt x="416" y="199"/>
                  <a:pt x="415" y="199"/>
                </a:cubicBezTo>
                <a:cubicBezTo>
                  <a:pt x="413" y="198"/>
                  <a:pt x="408" y="198"/>
                  <a:pt x="406" y="199"/>
                </a:cubicBezTo>
                <a:cubicBezTo>
                  <a:pt x="406" y="199"/>
                  <a:pt x="406" y="201"/>
                  <a:pt x="406" y="201"/>
                </a:cubicBezTo>
                <a:cubicBezTo>
                  <a:pt x="405" y="202"/>
                  <a:pt x="403" y="202"/>
                  <a:pt x="402" y="202"/>
                </a:cubicBezTo>
                <a:cubicBezTo>
                  <a:pt x="401" y="203"/>
                  <a:pt x="401" y="205"/>
                  <a:pt x="400" y="206"/>
                </a:cubicBezTo>
                <a:cubicBezTo>
                  <a:pt x="400" y="206"/>
                  <a:pt x="398" y="206"/>
                  <a:pt x="397" y="206"/>
                </a:cubicBezTo>
                <a:cubicBezTo>
                  <a:pt x="398" y="206"/>
                  <a:pt x="396" y="207"/>
                  <a:pt x="396" y="207"/>
                </a:cubicBezTo>
                <a:cubicBezTo>
                  <a:pt x="395" y="207"/>
                  <a:pt x="394" y="207"/>
                  <a:pt x="394" y="206"/>
                </a:cubicBezTo>
                <a:cubicBezTo>
                  <a:pt x="392" y="205"/>
                  <a:pt x="393" y="203"/>
                  <a:pt x="392" y="201"/>
                </a:cubicBezTo>
                <a:cubicBezTo>
                  <a:pt x="391" y="200"/>
                  <a:pt x="390" y="197"/>
                  <a:pt x="389" y="197"/>
                </a:cubicBezTo>
                <a:cubicBezTo>
                  <a:pt x="388" y="197"/>
                  <a:pt x="388" y="197"/>
                  <a:pt x="388" y="197"/>
                </a:cubicBezTo>
                <a:cubicBezTo>
                  <a:pt x="386" y="195"/>
                  <a:pt x="385" y="191"/>
                  <a:pt x="385" y="188"/>
                </a:cubicBezTo>
                <a:cubicBezTo>
                  <a:pt x="384" y="189"/>
                  <a:pt x="385" y="184"/>
                  <a:pt x="385" y="184"/>
                </a:cubicBezTo>
                <a:cubicBezTo>
                  <a:pt x="385" y="184"/>
                  <a:pt x="386" y="183"/>
                  <a:pt x="386" y="183"/>
                </a:cubicBezTo>
                <a:cubicBezTo>
                  <a:pt x="388" y="182"/>
                  <a:pt x="392" y="184"/>
                  <a:pt x="394" y="183"/>
                </a:cubicBezTo>
                <a:cubicBezTo>
                  <a:pt x="395" y="183"/>
                  <a:pt x="397" y="178"/>
                  <a:pt x="398" y="177"/>
                </a:cubicBezTo>
                <a:cubicBezTo>
                  <a:pt x="399" y="176"/>
                  <a:pt x="402" y="173"/>
                  <a:pt x="403" y="173"/>
                </a:cubicBezTo>
                <a:cubicBezTo>
                  <a:pt x="404" y="173"/>
                  <a:pt x="405" y="173"/>
                  <a:pt x="405" y="173"/>
                </a:cubicBezTo>
                <a:cubicBezTo>
                  <a:pt x="406" y="173"/>
                  <a:pt x="407" y="170"/>
                  <a:pt x="408" y="170"/>
                </a:cubicBezTo>
                <a:cubicBezTo>
                  <a:pt x="409" y="170"/>
                  <a:pt x="409" y="170"/>
                  <a:pt x="409" y="170"/>
                </a:cubicBezTo>
                <a:cubicBezTo>
                  <a:pt x="410" y="168"/>
                  <a:pt x="409" y="167"/>
                  <a:pt x="410" y="165"/>
                </a:cubicBezTo>
                <a:cubicBezTo>
                  <a:pt x="411" y="163"/>
                  <a:pt x="414" y="161"/>
                  <a:pt x="416" y="159"/>
                </a:cubicBezTo>
                <a:cubicBezTo>
                  <a:pt x="419" y="160"/>
                  <a:pt x="423" y="161"/>
                  <a:pt x="426" y="162"/>
                </a:cubicBezTo>
                <a:cubicBezTo>
                  <a:pt x="424" y="166"/>
                  <a:pt x="422" y="170"/>
                  <a:pt x="420" y="174"/>
                </a:cubicBezTo>
                <a:cubicBezTo>
                  <a:pt x="420" y="174"/>
                  <a:pt x="418" y="175"/>
                  <a:pt x="418" y="175"/>
                </a:cubicBezTo>
                <a:cubicBezTo>
                  <a:pt x="418" y="176"/>
                  <a:pt x="418" y="179"/>
                  <a:pt x="418" y="180"/>
                </a:cubicBezTo>
                <a:cubicBezTo>
                  <a:pt x="418" y="180"/>
                  <a:pt x="421" y="180"/>
                  <a:pt x="421" y="180"/>
                </a:cubicBezTo>
                <a:cubicBezTo>
                  <a:pt x="420" y="180"/>
                  <a:pt x="416" y="185"/>
                  <a:pt x="418" y="186"/>
                </a:cubicBezTo>
                <a:cubicBezTo>
                  <a:pt x="418" y="186"/>
                  <a:pt x="420" y="187"/>
                  <a:pt x="419" y="186"/>
                </a:cubicBezTo>
                <a:cubicBezTo>
                  <a:pt x="419" y="186"/>
                  <a:pt x="421" y="186"/>
                  <a:pt x="421" y="186"/>
                </a:cubicBezTo>
                <a:cubicBezTo>
                  <a:pt x="421" y="185"/>
                  <a:pt x="422" y="184"/>
                  <a:pt x="421" y="183"/>
                </a:cubicBezTo>
                <a:cubicBezTo>
                  <a:pt x="425" y="181"/>
                  <a:pt x="434" y="171"/>
                  <a:pt x="441" y="173"/>
                </a:cubicBezTo>
                <a:cubicBezTo>
                  <a:pt x="441" y="173"/>
                  <a:pt x="443" y="175"/>
                  <a:pt x="443" y="175"/>
                </a:cubicBezTo>
                <a:cubicBezTo>
                  <a:pt x="445" y="175"/>
                  <a:pt x="444" y="173"/>
                  <a:pt x="446" y="174"/>
                </a:cubicBezTo>
                <a:cubicBezTo>
                  <a:pt x="446" y="174"/>
                  <a:pt x="447" y="174"/>
                  <a:pt x="447" y="174"/>
                </a:cubicBezTo>
                <a:cubicBezTo>
                  <a:pt x="450" y="168"/>
                  <a:pt x="450" y="168"/>
                  <a:pt x="450" y="168"/>
                </a:cubicBezTo>
                <a:cubicBezTo>
                  <a:pt x="453" y="165"/>
                  <a:pt x="453" y="165"/>
                  <a:pt x="453" y="165"/>
                </a:cubicBezTo>
                <a:cubicBezTo>
                  <a:pt x="457" y="159"/>
                  <a:pt x="457" y="159"/>
                  <a:pt x="457" y="159"/>
                </a:cubicBezTo>
                <a:cubicBezTo>
                  <a:pt x="459" y="155"/>
                  <a:pt x="459" y="155"/>
                  <a:pt x="459" y="155"/>
                </a:cubicBezTo>
                <a:cubicBezTo>
                  <a:pt x="465" y="150"/>
                  <a:pt x="465" y="150"/>
                  <a:pt x="465" y="150"/>
                </a:cubicBezTo>
                <a:cubicBezTo>
                  <a:pt x="464" y="145"/>
                  <a:pt x="464" y="145"/>
                  <a:pt x="464" y="145"/>
                </a:cubicBezTo>
                <a:cubicBezTo>
                  <a:pt x="468" y="144"/>
                  <a:pt x="468" y="144"/>
                  <a:pt x="468" y="144"/>
                </a:cubicBezTo>
                <a:cubicBezTo>
                  <a:pt x="470" y="147"/>
                  <a:pt x="470" y="147"/>
                  <a:pt x="470" y="147"/>
                </a:cubicBezTo>
                <a:cubicBezTo>
                  <a:pt x="474" y="148"/>
                  <a:pt x="474" y="148"/>
                  <a:pt x="474" y="148"/>
                </a:cubicBezTo>
                <a:cubicBezTo>
                  <a:pt x="478" y="149"/>
                  <a:pt x="478" y="149"/>
                  <a:pt x="478" y="149"/>
                </a:cubicBezTo>
                <a:cubicBezTo>
                  <a:pt x="478" y="146"/>
                  <a:pt x="478" y="146"/>
                  <a:pt x="478" y="146"/>
                </a:cubicBezTo>
                <a:cubicBezTo>
                  <a:pt x="478" y="143"/>
                  <a:pt x="478" y="143"/>
                  <a:pt x="478" y="143"/>
                </a:cubicBezTo>
                <a:cubicBezTo>
                  <a:pt x="481" y="141"/>
                  <a:pt x="481" y="141"/>
                  <a:pt x="481" y="141"/>
                </a:cubicBezTo>
                <a:cubicBezTo>
                  <a:pt x="485" y="141"/>
                  <a:pt x="485" y="141"/>
                  <a:pt x="485" y="141"/>
                </a:cubicBezTo>
                <a:cubicBezTo>
                  <a:pt x="487" y="139"/>
                  <a:pt x="487" y="139"/>
                  <a:pt x="487" y="139"/>
                </a:cubicBezTo>
                <a:cubicBezTo>
                  <a:pt x="487" y="137"/>
                  <a:pt x="487" y="137"/>
                  <a:pt x="487" y="137"/>
                </a:cubicBezTo>
                <a:cubicBezTo>
                  <a:pt x="491" y="135"/>
                  <a:pt x="491" y="135"/>
                  <a:pt x="491" y="135"/>
                </a:cubicBezTo>
                <a:cubicBezTo>
                  <a:pt x="492" y="129"/>
                  <a:pt x="492" y="129"/>
                  <a:pt x="492" y="129"/>
                </a:cubicBezTo>
                <a:cubicBezTo>
                  <a:pt x="497" y="137"/>
                  <a:pt x="497" y="137"/>
                  <a:pt x="497" y="137"/>
                </a:cubicBezTo>
                <a:cubicBezTo>
                  <a:pt x="499" y="134"/>
                  <a:pt x="499" y="134"/>
                  <a:pt x="499" y="134"/>
                </a:cubicBezTo>
                <a:cubicBezTo>
                  <a:pt x="498" y="131"/>
                  <a:pt x="498" y="131"/>
                  <a:pt x="498" y="131"/>
                </a:cubicBezTo>
                <a:cubicBezTo>
                  <a:pt x="501" y="129"/>
                  <a:pt x="501" y="129"/>
                  <a:pt x="501" y="129"/>
                </a:cubicBezTo>
                <a:cubicBezTo>
                  <a:pt x="501" y="125"/>
                  <a:pt x="501" y="125"/>
                  <a:pt x="501" y="125"/>
                </a:cubicBezTo>
                <a:cubicBezTo>
                  <a:pt x="501" y="119"/>
                  <a:pt x="501" y="119"/>
                  <a:pt x="501" y="119"/>
                </a:cubicBezTo>
                <a:cubicBezTo>
                  <a:pt x="502" y="115"/>
                  <a:pt x="502" y="115"/>
                  <a:pt x="502" y="115"/>
                </a:cubicBezTo>
                <a:cubicBezTo>
                  <a:pt x="502" y="111"/>
                  <a:pt x="502" y="111"/>
                  <a:pt x="502" y="111"/>
                </a:cubicBezTo>
                <a:cubicBezTo>
                  <a:pt x="505" y="109"/>
                  <a:pt x="505" y="109"/>
                  <a:pt x="505" y="109"/>
                </a:cubicBezTo>
                <a:cubicBezTo>
                  <a:pt x="507" y="107"/>
                  <a:pt x="507" y="107"/>
                  <a:pt x="507" y="107"/>
                </a:cubicBezTo>
                <a:cubicBezTo>
                  <a:pt x="507" y="107"/>
                  <a:pt x="507" y="107"/>
                  <a:pt x="507" y="107"/>
                </a:cubicBezTo>
                <a:cubicBezTo>
                  <a:pt x="507" y="106"/>
                  <a:pt x="506" y="105"/>
                  <a:pt x="507" y="105"/>
                </a:cubicBezTo>
                <a:cubicBezTo>
                  <a:pt x="510" y="105"/>
                  <a:pt x="512" y="107"/>
                  <a:pt x="512" y="108"/>
                </a:cubicBezTo>
                <a:lnTo>
                  <a:pt x="512" y="109"/>
                </a:lnTo>
                <a:close/>
                <a:moveTo>
                  <a:pt x="236" y="208"/>
                </a:moveTo>
                <a:cubicBezTo>
                  <a:pt x="239" y="208"/>
                  <a:pt x="241" y="212"/>
                  <a:pt x="239" y="212"/>
                </a:cubicBezTo>
                <a:cubicBezTo>
                  <a:pt x="238" y="211"/>
                  <a:pt x="237" y="211"/>
                  <a:pt x="236" y="210"/>
                </a:cubicBezTo>
                <a:cubicBezTo>
                  <a:pt x="236" y="210"/>
                  <a:pt x="236" y="208"/>
                  <a:pt x="236" y="208"/>
                </a:cubicBezTo>
                <a:cubicBezTo>
                  <a:pt x="237" y="208"/>
                  <a:pt x="236" y="208"/>
                  <a:pt x="236" y="20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80000"/>
            </a:schemeClr>
          </a:solidFill>
          <a:ln w="2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816" name="Прямоугольник: скругленные углы 109">
            <a:extLst>
              <a:ext uri="{FF2B5EF4-FFF2-40B4-BE49-F238E27FC236}">
                <a16:creationId xmlns:a16="http://schemas.microsoft.com/office/drawing/2014/main" xmlns="" id="{C62E3388-22A2-4A47-92E0-F030CD792C6C}"/>
              </a:ext>
            </a:extLst>
          </p:cNvPr>
          <p:cNvSpPr/>
          <p:nvPr/>
        </p:nvSpPr>
        <p:spPr>
          <a:xfrm>
            <a:off x="2029311" y="1436914"/>
            <a:ext cx="7721600" cy="556986"/>
          </a:xfrm>
          <a:prstGeom prst="roundRect">
            <a:avLst>
              <a:gd name="adj" fmla="val 0"/>
            </a:avLst>
          </a:prstGeom>
          <a:gradFill flip="none" rotWithShape="1">
            <a:gsLst>
              <a:gs pos="63000">
                <a:schemeClr val="accent1">
                  <a:lumMod val="75000"/>
                </a:schemeClr>
              </a:gs>
              <a:gs pos="25000">
                <a:schemeClr val="accent1">
                  <a:alpha val="72000"/>
                </a:schemeClr>
              </a:gs>
              <a:gs pos="100000">
                <a:schemeClr val="bg1"/>
              </a:gs>
              <a:gs pos="0">
                <a:schemeClr val="accent1">
                  <a:lumMod val="67000"/>
                  <a:lumOff val="33000"/>
                  <a:alpha val="0"/>
                </a:schemeClr>
              </a:gs>
            </a:gsLst>
            <a:lin ang="10800000" scaled="1"/>
            <a:tileRect/>
          </a:gra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9625">
              <a:defRPr/>
            </a:pPr>
            <a:endParaRPr lang="ru-RU" sz="1200">
              <a:solidFill>
                <a:prstClr val="white"/>
              </a:solidFill>
            </a:endParaRPr>
          </a:p>
        </p:txBody>
      </p:sp>
      <p:cxnSp>
        <p:nvCxnSpPr>
          <p:cNvPr id="819" name="Прямая со стрелкой 818">
            <a:extLst>
              <a:ext uri="{FF2B5EF4-FFF2-40B4-BE49-F238E27FC236}">
                <a16:creationId xmlns:a16="http://schemas.microsoft.com/office/drawing/2014/main" xmlns="" id="{EECEB1A1-3F19-49F9-9A38-44D28B022B5C}"/>
              </a:ext>
            </a:extLst>
          </p:cNvPr>
          <p:cNvCxnSpPr>
            <a:cxnSpLocks/>
          </p:cNvCxnSpPr>
          <p:nvPr/>
        </p:nvCxnSpPr>
        <p:spPr>
          <a:xfrm flipV="1">
            <a:off x="355600" y="1016000"/>
            <a:ext cx="0" cy="5334001"/>
          </a:xfrm>
          <a:prstGeom prst="straightConnector1">
            <a:avLst/>
          </a:prstGeom>
          <a:ln w="190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1008E957-2A49-42C0-8835-FB94DC941245}"/>
              </a:ext>
            </a:extLst>
          </p:cNvPr>
          <p:cNvGrpSpPr/>
          <p:nvPr/>
        </p:nvGrpSpPr>
        <p:grpSpPr>
          <a:xfrm>
            <a:off x="377371" y="6350000"/>
            <a:ext cx="8640000" cy="72572"/>
            <a:chOff x="377371" y="6350000"/>
            <a:chExt cx="9338129" cy="72572"/>
          </a:xfrm>
        </p:grpSpPr>
        <p:cxnSp>
          <p:nvCxnSpPr>
            <p:cNvPr id="302" name="Прямая со стрелкой 301">
              <a:extLst>
                <a:ext uri="{FF2B5EF4-FFF2-40B4-BE49-F238E27FC236}">
                  <a16:creationId xmlns:a16="http://schemas.microsoft.com/office/drawing/2014/main" xmlns="" id="{18F6ECF8-CDC1-4C40-8840-DD8CB64AB581}"/>
                </a:ext>
              </a:extLst>
            </p:cNvPr>
            <p:cNvCxnSpPr>
              <a:cxnSpLocks/>
            </p:cNvCxnSpPr>
            <p:nvPr/>
          </p:nvCxnSpPr>
          <p:spPr>
            <a:xfrm>
              <a:off x="377371" y="6422572"/>
              <a:ext cx="9338129" cy="0"/>
            </a:xfrm>
            <a:prstGeom prst="straightConnector1">
              <a:avLst/>
            </a:prstGeom>
            <a:ln w="19050">
              <a:solidFill>
                <a:schemeClr val="accent1">
                  <a:alpha val="2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" name="Прямая со стрелкой 819">
              <a:extLst>
                <a:ext uri="{FF2B5EF4-FFF2-40B4-BE49-F238E27FC236}">
                  <a16:creationId xmlns:a16="http://schemas.microsoft.com/office/drawing/2014/main" xmlns="" id="{F5615424-CF62-4FA7-AAE4-D23CE5B89D74}"/>
                </a:ext>
              </a:extLst>
            </p:cNvPr>
            <p:cNvCxnSpPr>
              <a:cxnSpLocks/>
            </p:cNvCxnSpPr>
            <p:nvPr/>
          </p:nvCxnSpPr>
          <p:spPr>
            <a:xfrm>
              <a:off x="377371" y="6350000"/>
              <a:ext cx="9338129" cy="0"/>
            </a:xfrm>
            <a:prstGeom prst="straightConnector1">
              <a:avLst/>
            </a:prstGeom>
            <a:ln w="1905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1" name="Овал 820">
            <a:extLst>
              <a:ext uri="{FF2B5EF4-FFF2-40B4-BE49-F238E27FC236}">
                <a16:creationId xmlns:a16="http://schemas.microsoft.com/office/drawing/2014/main" xmlns="" id="{628A4F03-9AA9-450A-80FE-EDBE3DD8848D}"/>
              </a:ext>
            </a:extLst>
          </p:cNvPr>
          <p:cNvSpPr/>
          <p:nvPr/>
        </p:nvSpPr>
        <p:spPr>
          <a:xfrm>
            <a:off x="279400" y="6273800"/>
            <a:ext cx="152400" cy="1524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23" name="TextBox 822">
            <a:extLst>
              <a:ext uri="{FF2B5EF4-FFF2-40B4-BE49-F238E27FC236}">
                <a16:creationId xmlns:a16="http://schemas.microsoft.com/office/drawing/2014/main" xmlns="" id="{5AF80EBE-1FCD-4D0E-8A38-978BC636741E}"/>
              </a:ext>
            </a:extLst>
          </p:cNvPr>
          <p:cNvSpPr txBox="1"/>
          <p:nvPr/>
        </p:nvSpPr>
        <p:spPr>
          <a:xfrm>
            <a:off x="2565414" y="6382279"/>
            <a:ext cx="4013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B0F0"/>
                </a:solidFill>
              </a:rPr>
              <a:t>Механизмы и инструменты ВЭБ</a:t>
            </a:r>
          </a:p>
        </p:txBody>
      </p:sp>
      <p:sp>
        <p:nvSpPr>
          <p:cNvPr id="874" name="TextBox 873">
            <a:extLst>
              <a:ext uri="{FF2B5EF4-FFF2-40B4-BE49-F238E27FC236}">
                <a16:creationId xmlns:a16="http://schemas.microsoft.com/office/drawing/2014/main" xmlns="" id="{D6C522B0-C9E0-46C4-AFC0-B19C5E956F15}"/>
              </a:ext>
            </a:extLst>
          </p:cNvPr>
          <p:cNvSpPr txBox="1"/>
          <p:nvPr/>
        </p:nvSpPr>
        <p:spPr>
          <a:xfrm>
            <a:off x="6699473" y="6444429"/>
            <a:ext cx="282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prstClr val="white"/>
                </a:solidFill>
              </a:rPr>
              <a:t>* - </a:t>
            </a:r>
            <a:r>
              <a:rPr lang="ru-RU" sz="800" dirty="0">
                <a:solidFill>
                  <a:prstClr val="white"/>
                </a:solidFill>
              </a:rPr>
              <a:t>в рамках «песочниц» на Дальнем Востоке, в Калининграде, Сочи (привлечение ресурсов </a:t>
            </a:r>
            <a:r>
              <a:rPr lang="en-US" sz="800" dirty="0">
                <a:solidFill>
                  <a:prstClr val="white"/>
                </a:solidFill>
              </a:rPr>
              <a:t>ICO</a:t>
            </a:r>
            <a:r>
              <a:rPr lang="ru-RU" sz="800" dirty="0">
                <a:solidFill>
                  <a:prstClr val="white"/>
                </a:solidFill>
              </a:rPr>
              <a:t>)</a:t>
            </a:r>
          </a:p>
        </p:txBody>
      </p:sp>
      <p:grpSp>
        <p:nvGrpSpPr>
          <p:cNvPr id="883" name="Группа 882">
            <a:extLst>
              <a:ext uri="{FF2B5EF4-FFF2-40B4-BE49-F238E27FC236}">
                <a16:creationId xmlns:a16="http://schemas.microsoft.com/office/drawing/2014/main" xmlns="" id="{6A351D72-200C-4CCE-812D-D7AEF2F76798}"/>
              </a:ext>
            </a:extLst>
          </p:cNvPr>
          <p:cNvGrpSpPr/>
          <p:nvPr/>
        </p:nvGrpSpPr>
        <p:grpSpPr>
          <a:xfrm>
            <a:off x="4701412" y="1433712"/>
            <a:ext cx="2521169" cy="555012"/>
            <a:chOff x="4880088" y="1433712"/>
            <a:chExt cx="2521169" cy="555012"/>
          </a:xfrm>
        </p:grpSpPr>
        <p:cxnSp>
          <p:nvCxnSpPr>
            <p:cNvPr id="884" name="Прямая соединительная линия 883">
              <a:extLst>
                <a:ext uri="{FF2B5EF4-FFF2-40B4-BE49-F238E27FC236}">
                  <a16:creationId xmlns:a16="http://schemas.microsoft.com/office/drawing/2014/main" xmlns="" id="{E74CF826-E5EA-439B-90D0-C1BD37075CA9}"/>
                </a:ext>
              </a:extLst>
            </p:cNvPr>
            <p:cNvCxnSpPr>
              <a:cxnSpLocks/>
            </p:cNvCxnSpPr>
            <p:nvPr/>
          </p:nvCxnSpPr>
          <p:spPr>
            <a:xfrm>
              <a:off x="4880088" y="1433712"/>
              <a:ext cx="0" cy="555012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66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5" name="Прямая соединительная линия 884">
              <a:extLst>
                <a:ext uri="{FF2B5EF4-FFF2-40B4-BE49-F238E27FC236}">
                  <a16:creationId xmlns:a16="http://schemas.microsoft.com/office/drawing/2014/main" xmlns="" id="{8A6E0060-2554-45AD-AE0B-D4D4F8E3CBB5}"/>
                </a:ext>
              </a:extLst>
            </p:cNvPr>
            <p:cNvCxnSpPr>
              <a:cxnSpLocks/>
            </p:cNvCxnSpPr>
            <p:nvPr/>
          </p:nvCxnSpPr>
          <p:spPr>
            <a:xfrm>
              <a:off x="5923767" y="1433712"/>
              <a:ext cx="0" cy="555012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66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6" name="Прямая соединительная линия 885">
              <a:extLst>
                <a:ext uri="{FF2B5EF4-FFF2-40B4-BE49-F238E27FC236}">
                  <a16:creationId xmlns:a16="http://schemas.microsoft.com/office/drawing/2014/main" xmlns="" id="{3D753129-6C07-4A13-A01C-098600F34DE3}"/>
                </a:ext>
              </a:extLst>
            </p:cNvPr>
            <p:cNvCxnSpPr>
              <a:cxnSpLocks/>
            </p:cNvCxnSpPr>
            <p:nvPr/>
          </p:nvCxnSpPr>
          <p:spPr>
            <a:xfrm>
              <a:off x="7401257" y="1433712"/>
              <a:ext cx="0" cy="555012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66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2" name="TextBox 821">
            <a:extLst>
              <a:ext uri="{FF2B5EF4-FFF2-40B4-BE49-F238E27FC236}">
                <a16:creationId xmlns:a16="http://schemas.microsoft.com/office/drawing/2014/main" xmlns="" id="{BA502224-3013-4D23-823C-ADD6DD8A6460}"/>
              </a:ext>
            </a:extLst>
          </p:cNvPr>
          <p:cNvSpPr txBox="1"/>
          <p:nvPr/>
        </p:nvSpPr>
        <p:spPr>
          <a:xfrm>
            <a:off x="409688" y="1336080"/>
            <a:ext cx="217385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Развитие российских национальных чемпионов </a:t>
            </a:r>
            <a:b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в инновациях, интеграция в глобальную экосистему инноваций, достижение Россией лидерства по прорывным направлениям</a:t>
            </a:r>
          </a:p>
        </p:txBody>
      </p:sp>
      <p:grpSp>
        <p:nvGrpSpPr>
          <p:cNvPr id="953" name="Группа 952">
            <a:extLst>
              <a:ext uri="{FF2B5EF4-FFF2-40B4-BE49-F238E27FC236}">
                <a16:creationId xmlns:a16="http://schemas.microsoft.com/office/drawing/2014/main" xmlns="" id="{9F41D5C4-8624-43B3-9A2C-5721C1CCB874}"/>
              </a:ext>
            </a:extLst>
          </p:cNvPr>
          <p:cNvGrpSpPr/>
          <p:nvPr/>
        </p:nvGrpSpPr>
        <p:grpSpPr>
          <a:xfrm>
            <a:off x="0" y="2853792"/>
            <a:ext cx="2508651" cy="233091"/>
            <a:chOff x="0" y="1492870"/>
            <a:chExt cx="2590328" cy="240680"/>
          </a:xfrm>
        </p:grpSpPr>
        <p:sp>
          <p:nvSpPr>
            <p:cNvPr id="954" name="Полилиния: фигура 953">
              <a:extLst>
                <a:ext uri="{FF2B5EF4-FFF2-40B4-BE49-F238E27FC236}">
                  <a16:creationId xmlns:a16="http://schemas.microsoft.com/office/drawing/2014/main" xmlns="" id="{B09D36A7-097C-460D-9D96-F6F923A0E185}"/>
                </a:ext>
              </a:extLst>
            </p:cNvPr>
            <p:cNvSpPr/>
            <p:nvPr/>
          </p:nvSpPr>
          <p:spPr>
            <a:xfrm>
              <a:off x="0" y="1492870"/>
              <a:ext cx="2078488" cy="240680"/>
            </a:xfrm>
            <a:custGeom>
              <a:avLst/>
              <a:gdLst>
                <a:gd name="connsiteX0" fmla="*/ 0 w 3124200"/>
                <a:gd name="connsiteY0" fmla="*/ 266700 h 266700"/>
                <a:gd name="connsiteX1" fmla="*/ 279400 w 3124200"/>
                <a:gd name="connsiteY1" fmla="*/ 266700 h 266700"/>
                <a:gd name="connsiteX2" fmla="*/ 546100 w 3124200"/>
                <a:gd name="connsiteY2" fmla="*/ 0 h 266700"/>
                <a:gd name="connsiteX3" fmla="*/ 3124200 w 3124200"/>
                <a:gd name="connsiteY3" fmla="*/ 0 h 266700"/>
                <a:gd name="connsiteX0" fmla="*/ 0 w 2303189"/>
                <a:gd name="connsiteY0" fmla="*/ 266700 h 266700"/>
                <a:gd name="connsiteX1" fmla="*/ 279400 w 2303189"/>
                <a:gd name="connsiteY1" fmla="*/ 266700 h 266700"/>
                <a:gd name="connsiteX2" fmla="*/ 546100 w 2303189"/>
                <a:gd name="connsiteY2" fmla="*/ 0 h 266700"/>
                <a:gd name="connsiteX3" fmla="*/ 2303189 w 2303189"/>
                <a:gd name="connsiteY3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89" h="266700">
                  <a:moveTo>
                    <a:pt x="0" y="266700"/>
                  </a:moveTo>
                  <a:lnTo>
                    <a:pt x="279400" y="266700"/>
                  </a:lnTo>
                  <a:lnTo>
                    <a:pt x="546100" y="0"/>
                  </a:lnTo>
                  <a:lnTo>
                    <a:pt x="2303189" y="0"/>
                  </a:lnTo>
                </a:path>
              </a:pathLst>
            </a:custGeom>
            <a:noFill/>
            <a:ln>
              <a:solidFill>
                <a:schemeClr val="accent1"/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55" name="Группа 954">
              <a:extLst>
                <a:ext uri="{FF2B5EF4-FFF2-40B4-BE49-F238E27FC236}">
                  <a16:creationId xmlns:a16="http://schemas.microsoft.com/office/drawing/2014/main" xmlns="" id="{462B686C-CE0C-4D86-9396-008E33F97625}"/>
                </a:ext>
              </a:extLst>
            </p:cNvPr>
            <p:cNvGrpSpPr/>
            <p:nvPr/>
          </p:nvGrpSpPr>
          <p:grpSpPr>
            <a:xfrm>
              <a:off x="518940" y="1524944"/>
              <a:ext cx="667064" cy="62180"/>
              <a:chOff x="518940" y="1524944"/>
              <a:chExt cx="667064" cy="62180"/>
            </a:xfrm>
          </p:grpSpPr>
          <p:sp>
            <p:nvSpPr>
              <p:cNvPr id="957" name="Параллелограмм 956">
                <a:extLst>
                  <a:ext uri="{FF2B5EF4-FFF2-40B4-BE49-F238E27FC236}">
                    <a16:creationId xmlns:a16="http://schemas.microsoft.com/office/drawing/2014/main" xmlns="" id="{71E2C92A-0320-42E8-91A4-F6FFB78DEDF1}"/>
                  </a:ext>
                </a:extLst>
              </p:cNvPr>
              <p:cNvSpPr/>
              <p:nvPr/>
            </p:nvSpPr>
            <p:spPr>
              <a:xfrm flipH="1">
                <a:off x="518940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958" name="Параллелограмм 957">
                <a:extLst>
                  <a:ext uri="{FF2B5EF4-FFF2-40B4-BE49-F238E27FC236}">
                    <a16:creationId xmlns:a16="http://schemas.microsoft.com/office/drawing/2014/main" xmlns="" id="{D1625021-3845-4043-B18C-CABF20E7A0CE}"/>
                  </a:ext>
                </a:extLst>
              </p:cNvPr>
              <p:cNvSpPr/>
              <p:nvPr/>
            </p:nvSpPr>
            <p:spPr>
              <a:xfrm flipH="1">
                <a:off x="654616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959" name="Параллелограмм 958">
                <a:extLst>
                  <a:ext uri="{FF2B5EF4-FFF2-40B4-BE49-F238E27FC236}">
                    <a16:creationId xmlns:a16="http://schemas.microsoft.com/office/drawing/2014/main" xmlns="" id="{E7A5E318-EEA8-4457-91CD-74A67171CF5D}"/>
                  </a:ext>
                </a:extLst>
              </p:cNvPr>
              <p:cNvSpPr/>
              <p:nvPr/>
            </p:nvSpPr>
            <p:spPr>
              <a:xfrm flipH="1">
                <a:off x="790292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960" name="Параллелограмм 959">
                <a:extLst>
                  <a:ext uri="{FF2B5EF4-FFF2-40B4-BE49-F238E27FC236}">
                    <a16:creationId xmlns:a16="http://schemas.microsoft.com/office/drawing/2014/main" xmlns="" id="{66437806-0A8E-4C78-8A07-0D2DA4455B80}"/>
                  </a:ext>
                </a:extLst>
              </p:cNvPr>
              <p:cNvSpPr/>
              <p:nvPr/>
            </p:nvSpPr>
            <p:spPr>
              <a:xfrm flipH="1">
                <a:off x="925968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961" name="Параллелограмм 960">
                <a:extLst>
                  <a:ext uri="{FF2B5EF4-FFF2-40B4-BE49-F238E27FC236}">
                    <a16:creationId xmlns:a16="http://schemas.microsoft.com/office/drawing/2014/main" xmlns="" id="{F39B10FA-FB39-428F-9AA3-81756CCA6A00}"/>
                  </a:ext>
                </a:extLst>
              </p:cNvPr>
              <p:cNvSpPr/>
              <p:nvPr/>
            </p:nvSpPr>
            <p:spPr>
              <a:xfrm flipH="1">
                <a:off x="1061645" y="1524944"/>
                <a:ext cx="124359" cy="62180"/>
              </a:xfrm>
              <a:prstGeom prst="parallelogram">
                <a:avLst>
                  <a:gd name="adj" fmla="val 5277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  <a:prstDash val="soli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956" name="Прямая соединительная линия 955">
              <a:extLst>
                <a:ext uri="{FF2B5EF4-FFF2-40B4-BE49-F238E27FC236}">
                  <a16:creationId xmlns:a16="http://schemas.microsoft.com/office/drawing/2014/main" xmlns="" id="{0FCDB985-5978-40AD-BBDB-270AAD430019}"/>
                </a:ext>
              </a:extLst>
            </p:cNvPr>
            <p:cNvCxnSpPr>
              <a:cxnSpLocks/>
            </p:cNvCxnSpPr>
            <p:nvPr/>
          </p:nvCxnSpPr>
          <p:spPr>
            <a:xfrm>
              <a:off x="1282228" y="1492870"/>
              <a:ext cx="1308100" cy="0"/>
            </a:xfrm>
            <a:prstGeom prst="line">
              <a:avLst/>
            </a:prstGeom>
            <a:ln w="12700">
              <a:solidFill>
                <a:schemeClr val="accent1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7" name="TextBox 816">
            <a:extLst>
              <a:ext uri="{FF2B5EF4-FFF2-40B4-BE49-F238E27FC236}">
                <a16:creationId xmlns:a16="http://schemas.microsoft.com/office/drawing/2014/main" xmlns="" id="{34C27A39-6458-4C12-96B9-2208B93C9568}"/>
              </a:ext>
            </a:extLst>
          </p:cNvPr>
          <p:cNvSpPr txBox="1"/>
          <p:nvPr/>
        </p:nvSpPr>
        <p:spPr>
          <a:xfrm>
            <a:off x="1656750" y="1449608"/>
            <a:ext cx="29876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400" b="1" dirty="0">
                <a:solidFill>
                  <a:prstClr val="white"/>
                </a:solidFill>
                <a:latin typeface="Arial"/>
              </a:rPr>
              <a:t>Рынок Китая </a:t>
            </a:r>
          </a:p>
          <a:p>
            <a:pPr algn="r">
              <a:defRPr/>
            </a:pPr>
            <a:r>
              <a:rPr lang="ru-RU" sz="1100" b="1" dirty="0">
                <a:solidFill>
                  <a:prstClr val="white"/>
                </a:solidFill>
                <a:latin typeface="Arial"/>
              </a:rPr>
              <a:t>(более 1 млрд жителей)</a:t>
            </a:r>
          </a:p>
        </p:txBody>
      </p:sp>
      <p:sp>
        <p:nvSpPr>
          <p:cNvPr id="880" name="TextBox 879">
            <a:extLst>
              <a:ext uri="{FF2B5EF4-FFF2-40B4-BE49-F238E27FC236}">
                <a16:creationId xmlns:a16="http://schemas.microsoft.com/office/drawing/2014/main" xmlns="" id="{BA90CC8A-5AE1-43A1-B9E4-B759B6D83539}"/>
              </a:ext>
            </a:extLst>
          </p:cNvPr>
          <p:cNvSpPr txBox="1"/>
          <p:nvPr/>
        </p:nvSpPr>
        <p:spPr>
          <a:xfrm>
            <a:off x="5754616" y="1449608"/>
            <a:ext cx="155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prstClr val="white"/>
                </a:solidFill>
                <a:latin typeface="Arial"/>
              </a:rPr>
              <a:t>Российский рынок</a:t>
            </a:r>
          </a:p>
        </p:txBody>
      </p:sp>
      <p:sp>
        <p:nvSpPr>
          <p:cNvPr id="881" name="TextBox 880">
            <a:extLst>
              <a:ext uri="{FF2B5EF4-FFF2-40B4-BE49-F238E27FC236}">
                <a16:creationId xmlns:a16="http://schemas.microsoft.com/office/drawing/2014/main" xmlns="" id="{37B4F67C-5698-4D0E-8C81-0FE9588A86F2}"/>
              </a:ext>
            </a:extLst>
          </p:cNvPr>
          <p:cNvSpPr txBox="1"/>
          <p:nvPr/>
        </p:nvSpPr>
        <p:spPr>
          <a:xfrm>
            <a:off x="7322316" y="1449608"/>
            <a:ext cx="2036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prstClr val="white"/>
                </a:solidFill>
                <a:latin typeface="Arial"/>
              </a:rPr>
              <a:t>Международный рынок</a:t>
            </a:r>
          </a:p>
        </p:txBody>
      </p:sp>
      <p:sp>
        <p:nvSpPr>
          <p:cNvPr id="882" name="TextBox 881">
            <a:extLst>
              <a:ext uri="{FF2B5EF4-FFF2-40B4-BE49-F238E27FC236}">
                <a16:creationId xmlns:a16="http://schemas.microsoft.com/office/drawing/2014/main" xmlns="" id="{B324CBB5-47C2-4849-A366-2D849BCE8FCE}"/>
              </a:ext>
            </a:extLst>
          </p:cNvPr>
          <p:cNvSpPr txBox="1"/>
          <p:nvPr/>
        </p:nvSpPr>
        <p:spPr>
          <a:xfrm>
            <a:off x="4646761" y="1449608"/>
            <a:ext cx="1056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prstClr val="white"/>
                </a:solidFill>
                <a:latin typeface="Arial"/>
              </a:rPr>
              <a:t>Рынок </a:t>
            </a:r>
            <a:br>
              <a:rPr lang="ru-RU" sz="1400" b="1" dirty="0">
                <a:solidFill>
                  <a:prstClr val="white"/>
                </a:solidFill>
                <a:latin typeface="Arial"/>
              </a:rPr>
            </a:br>
            <a:r>
              <a:rPr lang="ru-RU" sz="1400" b="1" dirty="0">
                <a:solidFill>
                  <a:prstClr val="white"/>
                </a:solidFill>
                <a:latin typeface="Arial"/>
              </a:rPr>
              <a:t>Индии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F5EEF61A-5C41-4669-A7C3-0EB020F6C9CC}"/>
              </a:ext>
            </a:extLst>
          </p:cNvPr>
          <p:cNvGrpSpPr/>
          <p:nvPr/>
        </p:nvGrpSpPr>
        <p:grpSpPr>
          <a:xfrm>
            <a:off x="3878987" y="2940088"/>
            <a:ext cx="633320" cy="633320"/>
            <a:chOff x="3878987" y="2940088"/>
            <a:chExt cx="633320" cy="633320"/>
          </a:xfrm>
        </p:grpSpPr>
        <p:sp>
          <p:nvSpPr>
            <p:cNvPr id="860" name="Овал 859">
              <a:extLst>
                <a:ext uri="{FF2B5EF4-FFF2-40B4-BE49-F238E27FC236}">
                  <a16:creationId xmlns:a16="http://schemas.microsoft.com/office/drawing/2014/main" xmlns="" id="{042E1720-C17D-497B-8853-C615FFF8DCCB}"/>
                </a:ext>
              </a:extLst>
            </p:cNvPr>
            <p:cNvSpPr/>
            <p:nvPr/>
          </p:nvSpPr>
          <p:spPr>
            <a:xfrm>
              <a:off x="3920010" y="2981112"/>
              <a:ext cx="551274" cy="551273"/>
            </a:xfrm>
            <a:prstGeom prst="ellipse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  <a:tailEnd type="none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568">
                <a:solidFill>
                  <a:prstClr val="white"/>
                </a:solidFill>
              </a:endParaRPr>
            </a:p>
          </p:txBody>
        </p:sp>
        <p:sp>
          <p:nvSpPr>
            <p:cNvPr id="869" name="Овал 868">
              <a:extLst>
                <a:ext uri="{FF2B5EF4-FFF2-40B4-BE49-F238E27FC236}">
                  <a16:creationId xmlns:a16="http://schemas.microsoft.com/office/drawing/2014/main" xmlns="" id="{26D238CA-096E-4941-8F48-764EAAA9147F}"/>
                </a:ext>
              </a:extLst>
            </p:cNvPr>
            <p:cNvSpPr/>
            <p:nvPr/>
          </p:nvSpPr>
          <p:spPr>
            <a:xfrm>
              <a:off x="3878987" y="2940088"/>
              <a:ext cx="633320" cy="633320"/>
            </a:xfrm>
            <a:prstGeom prst="ellipse">
              <a:avLst/>
            </a:prstGeom>
            <a:noFill/>
            <a:ln w="12700">
              <a:solidFill>
                <a:schemeClr val="accent1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6CCF44CC-FB37-4FAD-9A25-0B2E63F9C6B2}"/>
              </a:ext>
            </a:extLst>
          </p:cNvPr>
          <p:cNvGrpSpPr/>
          <p:nvPr/>
        </p:nvGrpSpPr>
        <p:grpSpPr>
          <a:xfrm>
            <a:off x="3209062" y="3835438"/>
            <a:ext cx="633320" cy="633320"/>
            <a:chOff x="3209062" y="3835438"/>
            <a:chExt cx="633320" cy="633320"/>
          </a:xfrm>
        </p:grpSpPr>
        <p:sp>
          <p:nvSpPr>
            <p:cNvPr id="871" name="Овал 870">
              <a:extLst>
                <a:ext uri="{FF2B5EF4-FFF2-40B4-BE49-F238E27FC236}">
                  <a16:creationId xmlns:a16="http://schemas.microsoft.com/office/drawing/2014/main" xmlns="" id="{22531714-6D6E-416F-A0BE-550C9E40C332}"/>
                </a:ext>
              </a:extLst>
            </p:cNvPr>
            <p:cNvSpPr>
              <a:spLocks/>
            </p:cNvSpPr>
            <p:nvPr/>
          </p:nvSpPr>
          <p:spPr>
            <a:xfrm>
              <a:off x="3250086" y="3876462"/>
              <a:ext cx="551273" cy="551273"/>
            </a:xfrm>
            <a:prstGeom prst="ellipse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39286" t="-1556" r="-39286" b="-1556"/>
              </a:stretch>
            </a:blipFill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112">
                <a:defRPr/>
              </a:pPr>
              <a:endParaRPr lang="ru-RU" sz="1764" dirty="0">
                <a:solidFill>
                  <a:prstClr val="white"/>
                </a:solidFill>
              </a:endParaRPr>
            </a:p>
          </p:txBody>
        </p:sp>
        <p:sp>
          <p:nvSpPr>
            <p:cNvPr id="909" name="Овал 908">
              <a:extLst>
                <a:ext uri="{FF2B5EF4-FFF2-40B4-BE49-F238E27FC236}">
                  <a16:creationId xmlns:a16="http://schemas.microsoft.com/office/drawing/2014/main" xmlns="" id="{950140BC-A32E-4C7D-A000-7D86D725EE16}"/>
                </a:ext>
              </a:extLst>
            </p:cNvPr>
            <p:cNvSpPr/>
            <p:nvPr/>
          </p:nvSpPr>
          <p:spPr>
            <a:xfrm>
              <a:off x="3209062" y="3835438"/>
              <a:ext cx="633320" cy="633320"/>
            </a:xfrm>
            <a:prstGeom prst="ellipse">
              <a:avLst/>
            </a:prstGeom>
            <a:noFill/>
            <a:ln w="12700">
              <a:solidFill>
                <a:schemeClr val="accent1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A62D716A-9B37-44FC-8066-DDDD5D93A9FC}"/>
              </a:ext>
            </a:extLst>
          </p:cNvPr>
          <p:cNvGrpSpPr/>
          <p:nvPr/>
        </p:nvGrpSpPr>
        <p:grpSpPr>
          <a:xfrm>
            <a:off x="2430280" y="4674395"/>
            <a:ext cx="633320" cy="633320"/>
            <a:chOff x="2430280" y="4674395"/>
            <a:chExt cx="633320" cy="633320"/>
          </a:xfrm>
        </p:grpSpPr>
        <p:pic>
          <p:nvPicPr>
            <p:cNvPr id="911" name="Picture 6">
              <a:extLst>
                <a:ext uri="{FF2B5EF4-FFF2-40B4-BE49-F238E27FC236}">
                  <a16:creationId xmlns:a16="http://schemas.microsoft.com/office/drawing/2014/main" xmlns="" id="{266A3B8D-5CC3-4E35-A974-6476E143D123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471304" y="4715418"/>
              <a:ext cx="551273" cy="55127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39" name="Овал 938">
              <a:extLst>
                <a:ext uri="{FF2B5EF4-FFF2-40B4-BE49-F238E27FC236}">
                  <a16:creationId xmlns:a16="http://schemas.microsoft.com/office/drawing/2014/main" xmlns="" id="{FBE0A72C-B7CD-4326-9E27-ACF8F05C5621}"/>
                </a:ext>
              </a:extLst>
            </p:cNvPr>
            <p:cNvSpPr/>
            <p:nvPr/>
          </p:nvSpPr>
          <p:spPr>
            <a:xfrm>
              <a:off x="2430280" y="4674395"/>
              <a:ext cx="633320" cy="633320"/>
            </a:xfrm>
            <a:prstGeom prst="ellipse">
              <a:avLst/>
            </a:prstGeom>
            <a:noFill/>
            <a:ln w="12700">
              <a:solidFill>
                <a:schemeClr val="accent1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41D36C5F-B642-4BEC-95C4-C2B26E54F24F}"/>
              </a:ext>
            </a:extLst>
          </p:cNvPr>
          <p:cNvGrpSpPr/>
          <p:nvPr/>
        </p:nvGrpSpPr>
        <p:grpSpPr>
          <a:xfrm>
            <a:off x="1761481" y="5588561"/>
            <a:ext cx="633320" cy="633320"/>
            <a:chOff x="1761481" y="5588561"/>
            <a:chExt cx="633320" cy="633320"/>
          </a:xfrm>
        </p:grpSpPr>
        <p:pic>
          <p:nvPicPr>
            <p:cNvPr id="941" name="Picture 7">
              <a:extLst>
                <a:ext uri="{FF2B5EF4-FFF2-40B4-BE49-F238E27FC236}">
                  <a16:creationId xmlns:a16="http://schemas.microsoft.com/office/drawing/2014/main" xmlns="" id="{1A60B48D-5FD3-4519-82F9-D87C15C4D6A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2504" y="5629584"/>
              <a:ext cx="551273" cy="55127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48" name="Овал 947">
              <a:extLst>
                <a:ext uri="{FF2B5EF4-FFF2-40B4-BE49-F238E27FC236}">
                  <a16:creationId xmlns:a16="http://schemas.microsoft.com/office/drawing/2014/main" xmlns="" id="{830357A6-62A3-483C-A88A-90758545C273}"/>
                </a:ext>
              </a:extLst>
            </p:cNvPr>
            <p:cNvSpPr/>
            <p:nvPr/>
          </p:nvSpPr>
          <p:spPr>
            <a:xfrm>
              <a:off x="1761481" y="5588561"/>
              <a:ext cx="633320" cy="633320"/>
            </a:xfrm>
            <a:prstGeom prst="ellipse">
              <a:avLst/>
            </a:prstGeom>
            <a:noFill/>
            <a:ln w="12700">
              <a:solidFill>
                <a:schemeClr val="accent1">
                  <a:alpha val="2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779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xmlns="" id="{603CE56F-6450-47DD-8CAA-57AED35B1CF3}"/>
              </a:ext>
            </a:extLst>
          </p:cNvPr>
          <p:cNvGrpSpPr/>
          <p:nvPr/>
        </p:nvGrpSpPr>
        <p:grpSpPr>
          <a:xfrm>
            <a:off x="-495300" y="3878257"/>
            <a:ext cx="10134600" cy="177800"/>
            <a:chOff x="304800" y="5486400"/>
            <a:chExt cx="10134600" cy="177800"/>
          </a:xfrm>
        </p:grpSpPr>
        <p:cxnSp>
          <p:nvCxnSpPr>
            <p:cNvPr id="102" name="Прямая соединительная линия 101">
              <a:extLst>
                <a:ext uri="{FF2B5EF4-FFF2-40B4-BE49-F238E27FC236}">
                  <a16:creationId xmlns:a16="http://schemas.microsoft.com/office/drawing/2014/main" xmlns="" id="{AD8306B1-0818-449E-A468-25AB08E88741}"/>
                </a:ext>
              </a:extLst>
            </p:cNvPr>
            <p:cNvCxnSpPr/>
            <p:nvPr/>
          </p:nvCxnSpPr>
          <p:spPr>
            <a:xfrm flipV="1">
              <a:off x="304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>
              <a:extLst>
                <a:ext uri="{FF2B5EF4-FFF2-40B4-BE49-F238E27FC236}">
                  <a16:creationId xmlns:a16="http://schemas.microsoft.com/office/drawing/2014/main" xmlns="" id="{D64DF8B1-6D87-430F-8789-91F7E1C82380}"/>
                </a:ext>
              </a:extLst>
            </p:cNvPr>
            <p:cNvCxnSpPr/>
            <p:nvPr/>
          </p:nvCxnSpPr>
          <p:spPr>
            <a:xfrm flipV="1">
              <a:off x="393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>
              <a:extLst>
                <a:ext uri="{FF2B5EF4-FFF2-40B4-BE49-F238E27FC236}">
                  <a16:creationId xmlns:a16="http://schemas.microsoft.com/office/drawing/2014/main" xmlns="" id="{EDAA899D-2CB9-4429-A86B-19B201489656}"/>
                </a:ext>
              </a:extLst>
            </p:cNvPr>
            <p:cNvCxnSpPr/>
            <p:nvPr/>
          </p:nvCxnSpPr>
          <p:spPr>
            <a:xfrm flipV="1">
              <a:off x="482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>
              <a:extLst>
                <a:ext uri="{FF2B5EF4-FFF2-40B4-BE49-F238E27FC236}">
                  <a16:creationId xmlns:a16="http://schemas.microsoft.com/office/drawing/2014/main" xmlns="" id="{C8D2459F-4415-4302-9E50-5AEDFC383900}"/>
                </a:ext>
              </a:extLst>
            </p:cNvPr>
            <p:cNvCxnSpPr/>
            <p:nvPr/>
          </p:nvCxnSpPr>
          <p:spPr>
            <a:xfrm flipV="1">
              <a:off x="571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xmlns="" id="{A44C4D98-8449-4128-A488-8EDCA5B16B77}"/>
                </a:ext>
              </a:extLst>
            </p:cNvPr>
            <p:cNvCxnSpPr/>
            <p:nvPr/>
          </p:nvCxnSpPr>
          <p:spPr>
            <a:xfrm flipV="1">
              <a:off x="660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xmlns="" id="{55303304-1F21-481B-8B1A-A39F7A195AE3}"/>
                </a:ext>
              </a:extLst>
            </p:cNvPr>
            <p:cNvCxnSpPr/>
            <p:nvPr/>
          </p:nvCxnSpPr>
          <p:spPr>
            <a:xfrm flipV="1">
              <a:off x="749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xmlns="" id="{D62F81BA-80D5-46B3-AEF5-1577269A13CB}"/>
                </a:ext>
              </a:extLst>
            </p:cNvPr>
            <p:cNvCxnSpPr/>
            <p:nvPr/>
          </p:nvCxnSpPr>
          <p:spPr>
            <a:xfrm flipV="1">
              <a:off x="838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>
              <a:extLst>
                <a:ext uri="{FF2B5EF4-FFF2-40B4-BE49-F238E27FC236}">
                  <a16:creationId xmlns:a16="http://schemas.microsoft.com/office/drawing/2014/main" xmlns="" id="{EC3A05FA-B261-4BDD-A20F-47AD525F146F}"/>
                </a:ext>
              </a:extLst>
            </p:cNvPr>
            <p:cNvCxnSpPr/>
            <p:nvPr/>
          </p:nvCxnSpPr>
          <p:spPr>
            <a:xfrm flipV="1">
              <a:off x="927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>
              <a:extLst>
                <a:ext uri="{FF2B5EF4-FFF2-40B4-BE49-F238E27FC236}">
                  <a16:creationId xmlns:a16="http://schemas.microsoft.com/office/drawing/2014/main" xmlns="" id="{DC6897FD-0243-43B1-82B2-B3C928D7B2B6}"/>
                </a:ext>
              </a:extLst>
            </p:cNvPr>
            <p:cNvCxnSpPr/>
            <p:nvPr/>
          </p:nvCxnSpPr>
          <p:spPr>
            <a:xfrm flipV="1">
              <a:off x="1016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>
              <a:extLst>
                <a:ext uri="{FF2B5EF4-FFF2-40B4-BE49-F238E27FC236}">
                  <a16:creationId xmlns:a16="http://schemas.microsoft.com/office/drawing/2014/main" xmlns="" id="{96F769EB-DA74-498D-8F7C-F2C98B4F8FE8}"/>
                </a:ext>
              </a:extLst>
            </p:cNvPr>
            <p:cNvCxnSpPr/>
            <p:nvPr/>
          </p:nvCxnSpPr>
          <p:spPr>
            <a:xfrm flipV="1">
              <a:off x="1104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>
              <a:extLst>
                <a:ext uri="{FF2B5EF4-FFF2-40B4-BE49-F238E27FC236}">
                  <a16:creationId xmlns:a16="http://schemas.microsoft.com/office/drawing/2014/main" xmlns="" id="{7D8FE6B2-334C-4D70-88E7-B3990A7E9629}"/>
                </a:ext>
              </a:extLst>
            </p:cNvPr>
            <p:cNvCxnSpPr/>
            <p:nvPr/>
          </p:nvCxnSpPr>
          <p:spPr>
            <a:xfrm flipV="1">
              <a:off x="1193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>
              <a:extLst>
                <a:ext uri="{FF2B5EF4-FFF2-40B4-BE49-F238E27FC236}">
                  <a16:creationId xmlns:a16="http://schemas.microsoft.com/office/drawing/2014/main" xmlns="" id="{87734570-CA46-44D8-8E0F-F37A57C29D91}"/>
                </a:ext>
              </a:extLst>
            </p:cNvPr>
            <p:cNvCxnSpPr/>
            <p:nvPr/>
          </p:nvCxnSpPr>
          <p:spPr>
            <a:xfrm flipV="1">
              <a:off x="1282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>
              <a:extLst>
                <a:ext uri="{FF2B5EF4-FFF2-40B4-BE49-F238E27FC236}">
                  <a16:creationId xmlns:a16="http://schemas.microsoft.com/office/drawing/2014/main" xmlns="" id="{233FF4DC-B586-4D06-A0A8-E94C4C69B4FC}"/>
                </a:ext>
              </a:extLst>
            </p:cNvPr>
            <p:cNvCxnSpPr/>
            <p:nvPr/>
          </p:nvCxnSpPr>
          <p:spPr>
            <a:xfrm flipV="1">
              <a:off x="1371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>
              <a:extLst>
                <a:ext uri="{FF2B5EF4-FFF2-40B4-BE49-F238E27FC236}">
                  <a16:creationId xmlns:a16="http://schemas.microsoft.com/office/drawing/2014/main" xmlns="" id="{8577BEEF-B774-4581-ABE1-93111E6494D4}"/>
                </a:ext>
              </a:extLst>
            </p:cNvPr>
            <p:cNvCxnSpPr/>
            <p:nvPr/>
          </p:nvCxnSpPr>
          <p:spPr>
            <a:xfrm flipV="1">
              <a:off x="1460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xmlns="" id="{3CF8C501-F62A-4466-86DB-120FD898253E}"/>
                </a:ext>
              </a:extLst>
            </p:cNvPr>
            <p:cNvCxnSpPr/>
            <p:nvPr/>
          </p:nvCxnSpPr>
          <p:spPr>
            <a:xfrm flipV="1">
              <a:off x="1549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>
              <a:extLst>
                <a:ext uri="{FF2B5EF4-FFF2-40B4-BE49-F238E27FC236}">
                  <a16:creationId xmlns:a16="http://schemas.microsoft.com/office/drawing/2014/main" xmlns="" id="{1771DE99-80ED-42E3-9D11-8E68C2595C5B}"/>
                </a:ext>
              </a:extLst>
            </p:cNvPr>
            <p:cNvCxnSpPr/>
            <p:nvPr/>
          </p:nvCxnSpPr>
          <p:spPr>
            <a:xfrm flipV="1">
              <a:off x="1638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Прямая соединительная линия 117">
              <a:extLst>
                <a:ext uri="{FF2B5EF4-FFF2-40B4-BE49-F238E27FC236}">
                  <a16:creationId xmlns:a16="http://schemas.microsoft.com/office/drawing/2014/main" xmlns="" id="{C5BC7D18-2399-4396-BF0C-032D89EA12AC}"/>
                </a:ext>
              </a:extLst>
            </p:cNvPr>
            <p:cNvCxnSpPr/>
            <p:nvPr/>
          </p:nvCxnSpPr>
          <p:spPr>
            <a:xfrm flipV="1">
              <a:off x="1727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>
              <a:extLst>
                <a:ext uri="{FF2B5EF4-FFF2-40B4-BE49-F238E27FC236}">
                  <a16:creationId xmlns:a16="http://schemas.microsoft.com/office/drawing/2014/main" xmlns="" id="{FACF5335-84A9-431E-BF86-0E125F4DAC39}"/>
                </a:ext>
              </a:extLst>
            </p:cNvPr>
            <p:cNvCxnSpPr/>
            <p:nvPr/>
          </p:nvCxnSpPr>
          <p:spPr>
            <a:xfrm flipV="1">
              <a:off x="1816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>
              <a:extLst>
                <a:ext uri="{FF2B5EF4-FFF2-40B4-BE49-F238E27FC236}">
                  <a16:creationId xmlns:a16="http://schemas.microsoft.com/office/drawing/2014/main" xmlns="" id="{FF485223-583C-4CC7-B3A5-C8EE56543C69}"/>
                </a:ext>
              </a:extLst>
            </p:cNvPr>
            <p:cNvCxnSpPr/>
            <p:nvPr/>
          </p:nvCxnSpPr>
          <p:spPr>
            <a:xfrm flipV="1">
              <a:off x="1905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>
              <a:extLst>
                <a:ext uri="{FF2B5EF4-FFF2-40B4-BE49-F238E27FC236}">
                  <a16:creationId xmlns:a16="http://schemas.microsoft.com/office/drawing/2014/main" xmlns="" id="{A8C50BAB-811F-440D-8F42-DAD5CD27AEEC}"/>
                </a:ext>
              </a:extLst>
            </p:cNvPr>
            <p:cNvCxnSpPr/>
            <p:nvPr/>
          </p:nvCxnSpPr>
          <p:spPr>
            <a:xfrm flipV="1">
              <a:off x="1993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>
              <a:extLst>
                <a:ext uri="{FF2B5EF4-FFF2-40B4-BE49-F238E27FC236}">
                  <a16:creationId xmlns:a16="http://schemas.microsoft.com/office/drawing/2014/main" xmlns="" id="{6C3F3252-66FC-48B0-BB66-EE86DEE8652E}"/>
                </a:ext>
              </a:extLst>
            </p:cNvPr>
            <p:cNvCxnSpPr/>
            <p:nvPr/>
          </p:nvCxnSpPr>
          <p:spPr>
            <a:xfrm flipV="1">
              <a:off x="2082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>
              <a:extLst>
                <a:ext uri="{FF2B5EF4-FFF2-40B4-BE49-F238E27FC236}">
                  <a16:creationId xmlns:a16="http://schemas.microsoft.com/office/drawing/2014/main" xmlns="" id="{52662A5D-90A6-4B67-8DD6-05C1F9487FF5}"/>
                </a:ext>
              </a:extLst>
            </p:cNvPr>
            <p:cNvCxnSpPr/>
            <p:nvPr/>
          </p:nvCxnSpPr>
          <p:spPr>
            <a:xfrm flipV="1">
              <a:off x="2171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>
              <a:extLst>
                <a:ext uri="{FF2B5EF4-FFF2-40B4-BE49-F238E27FC236}">
                  <a16:creationId xmlns:a16="http://schemas.microsoft.com/office/drawing/2014/main" xmlns="" id="{AF104FFC-7D92-467C-B0E0-78819F8F9AD2}"/>
                </a:ext>
              </a:extLst>
            </p:cNvPr>
            <p:cNvCxnSpPr/>
            <p:nvPr/>
          </p:nvCxnSpPr>
          <p:spPr>
            <a:xfrm flipV="1">
              <a:off x="2260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>
              <a:extLst>
                <a:ext uri="{FF2B5EF4-FFF2-40B4-BE49-F238E27FC236}">
                  <a16:creationId xmlns:a16="http://schemas.microsoft.com/office/drawing/2014/main" xmlns="" id="{5C15D55D-7C76-4806-99E0-21C3BF7AA134}"/>
                </a:ext>
              </a:extLst>
            </p:cNvPr>
            <p:cNvCxnSpPr/>
            <p:nvPr/>
          </p:nvCxnSpPr>
          <p:spPr>
            <a:xfrm flipV="1">
              <a:off x="2349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>
              <a:extLst>
                <a:ext uri="{FF2B5EF4-FFF2-40B4-BE49-F238E27FC236}">
                  <a16:creationId xmlns:a16="http://schemas.microsoft.com/office/drawing/2014/main" xmlns="" id="{4544CA55-C81B-48EB-A283-0F191A975474}"/>
                </a:ext>
              </a:extLst>
            </p:cNvPr>
            <p:cNvCxnSpPr/>
            <p:nvPr/>
          </p:nvCxnSpPr>
          <p:spPr>
            <a:xfrm flipV="1">
              <a:off x="2438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>
              <a:extLst>
                <a:ext uri="{FF2B5EF4-FFF2-40B4-BE49-F238E27FC236}">
                  <a16:creationId xmlns:a16="http://schemas.microsoft.com/office/drawing/2014/main" xmlns="" id="{BDDFF2E8-CFCB-4A4C-97C9-747C1989FF8B}"/>
                </a:ext>
              </a:extLst>
            </p:cNvPr>
            <p:cNvCxnSpPr/>
            <p:nvPr/>
          </p:nvCxnSpPr>
          <p:spPr>
            <a:xfrm flipV="1">
              <a:off x="2527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>
              <a:extLst>
                <a:ext uri="{FF2B5EF4-FFF2-40B4-BE49-F238E27FC236}">
                  <a16:creationId xmlns:a16="http://schemas.microsoft.com/office/drawing/2014/main" xmlns="" id="{19E0410E-CABA-4C9F-9C9C-D12FA01CDD98}"/>
                </a:ext>
              </a:extLst>
            </p:cNvPr>
            <p:cNvCxnSpPr/>
            <p:nvPr/>
          </p:nvCxnSpPr>
          <p:spPr>
            <a:xfrm flipV="1">
              <a:off x="2616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>
              <a:extLst>
                <a:ext uri="{FF2B5EF4-FFF2-40B4-BE49-F238E27FC236}">
                  <a16:creationId xmlns:a16="http://schemas.microsoft.com/office/drawing/2014/main" xmlns="" id="{D533E921-ACEB-4D87-A861-41B8173D014E}"/>
                </a:ext>
              </a:extLst>
            </p:cNvPr>
            <p:cNvCxnSpPr/>
            <p:nvPr/>
          </p:nvCxnSpPr>
          <p:spPr>
            <a:xfrm flipV="1">
              <a:off x="2705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Прямая соединительная линия 129">
              <a:extLst>
                <a:ext uri="{FF2B5EF4-FFF2-40B4-BE49-F238E27FC236}">
                  <a16:creationId xmlns:a16="http://schemas.microsoft.com/office/drawing/2014/main" xmlns="" id="{1A540515-9C9E-445C-B40F-F3E93662F75C}"/>
                </a:ext>
              </a:extLst>
            </p:cNvPr>
            <p:cNvCxnSpPr/>
            <p:nvPr/>
          </p:nvCxnSpPr>
          <p:spPr>
            <a:xfrm flipV="1">
              <a:off x="2794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>
              <a:extLst>
                <a:ext uri="{FF2B5EF4-FFF2-40B4-BE49-F238E27FC236}">
                  <a16:creationId xmlns:a16="http://schemas.microsoft.com/office/drawing/2014/main" xmlns="" id="{5419A233-F4EF-4378-AF62-E115018BE900}"/>
                </a:ext>
              </a:extLst>
            </p:cNvPr>
            <p:cNvCxnSpPr/>
            <p:nvPr/>
          </p:nvCxnSpPr>
          <p:spPr>
            <a:xfrm flipV="1">
              <a:off x="2882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>
              <a:extLst>
                <a:ext uri="{FF2B5EF4-FFF2-40B4-BE49-F238E27FC236}">
                  <a16:creationId xmlns:a16="http://schemas.microsoft.com/office/drawing/2014/main" xmlns="" id="{F9B65E01-0C8C-4E1F-BFEF-FFCEF0AE732B}"/>
                </a:ext>
              </a:extLst>
            </p:cNvPr>
            <p:cNvCxnSpPr/>
            <p:nvPr/>
          </p:nvCxnSpPr>
          <p:spPr>
            <a:xfrm flipV="1">
              <a:off x="2971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>
              <a:extLst>
                <a:ext uri="{FF2B5EF4-FFF2-40B4-BE49-F238E27FC236}">
                  <a16:creationId xmlns:a16="http://schemas.microsoft.com/office/drawing/2014/main" xmlns="" id="{6850CD9F-6E47-4D84-BB63-316795B1FCFB}"/>
                </a:ext>
              </a:extLst>
            </p:cNvPr>
            <p:cNvCxnSpPr/>
            <p:nvPr/>
          </p:nvCxnSpPr>
          <p:spPr>
            <a:xfrm flipV="1">
              <a:off x="3060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единительная линия 133">
              <a:extLst>
                <a:ext uri="{FF2B5EF4-FFF2-40B4-BE49-F238E27FC236}">
                  <a16:creationId xmlns:a16="http://schemas.microsoft.com/office/drawing/2014/main" xmlns="" id="{FD6A3BE0-146A-44C3-BD69-2BB14F865FF5}"/>
                </a:ext>
              </a:extLst>
            </p:cNvPr>
            <p:cNvCxnSpPr/>
            <p:nvPr/>
          </p:nvCxnSpPr>
          <p:spPr>
            <a:xfrm flipV="1">
              <a:off x="3149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xmlns="" id="{9B968BCB-2132-48A9-A710-5E69F934300C}"/>
                </a:ext>
              </a:extLst>
            </p:cNvPr>
            <p:cNvCxnSpPr/>
            <p:nvPr/>
          </p:nvCxnSpPr>
          <p:spPr>
            <a:xfrm flipV="1">
              <a:off x="3238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>
              <a:extLst>
                <a:ext uri="{FF2B5EF4-FFF2-40B4-BE49-F238E27FC236}">
                  <a16:creationId xmlns:a16="http://schemas.microsoft.com/office/drawing/2014/main" xmlns="" id="{2E4479D8-C9BA-41F1-8ADA-63B39B98C77C}"/>
                </a:ext>
              </a:extLst>
            </p:cNvPr>
            <p:cNvCxnSpPr/>
            <p:nvPr/>
          </p:nvCxnSpPr>
          <p:spPr>
            <a:xfrm flipV="1">
              <a:off x="3327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>
              <a:extLst>
                <a:ext uri="{FF2B5EF4-FFF2-40B4-BE49-F238E27FC236}">
                  <a16:creationId xmlns:a16="http://schemas.microsoft.com/office/drawing/2014/main" xmlns="" id="{4CFBD791-93B4-41CF-8ECB-6F73D89666D5}"/>
                </a:ext>
              </a:extLst>
            </p:cNvPr>
            <p:cNvCxnSpPr/>
            <p:nvPr/>
          </p:nvCxnSpPr>
          <p:spPr>
            <a:xfrm flipV="1">
              <a:off x="3416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>
              <a:extLst>
                <a:ext uri="{FF2B5EF4-FFF2-40B4-BE49-F238E27FC236}">
                  <a16:creationId xmlns:a16="http://schemas.microsoft.com/office/drawing/2014/main" xmlns="" id="{EB709AB9-7744-4FC7-A241-61C1D6AF02D0}"/>
                </a:ext>
              </a:extLst>
            </p:cNvPr>
            <p:cNvCxnSpPr/>
            <p:nvPr/>
          </p:nvCxnSpPr>
          <p:spPr>
            <a:xfrm flipV="1">
              <a:off x="3505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>
              <a:extLst>
                <a:ext uri="{FF2B5EF4-FFF2-40B4-BE49-F238E27FC236}">
                  <a16:creationId xmlns:a16="http://schemas.microsoft.com/office/drawing/2014/main" xmlns="" id="{A45F1156-82AC-4EEF-80E2-17CBE150721B}"/>
                </a:ext>
              </a:extLst>
            </p:cNvPr>
            <p:cNvCxnSpPr/>
            <p:nvPr/>
          </p:nvCxnSpPr>
          <p:spPr>
            <a:xfrm flipV="1">
              <a:off x="3594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>
              <a:extLst>
                <a:ext uri="{FF2B5EF4-FFF2-40B4-BE49-F238E27FC236}">
                  <a16:creationId xmlns:a16="http://schemas.microsoft.com/office/drawing/2014/main" xmlns="" id="{CCDE47BB-E657-47B8-AAD0-4495D37604C3}"/>
                </a:ext>
              </a:extLst>
            </p:cNvPr>
            <p:cNvCxnSpPr/>
            <p:nvPr/>
          </p:nvCxnSpPr>
          <p:spPr>
            <a:xfrm flipV="1">
              <a:off x="3683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Прямая соединительная линия 140">
              <a:extLst>
                <a:ext uri="{FF2B5EF4-FFF2-40B4-BE49-F238E27FC236}">
                  <a16:creationId xmlns:a16="http://schemas.microsoft.com/office/drawing/2014/main" xmlns="" id="{A9306731-7CAD-4339-A4BB-C6E89563C238}"/>
                </a:ext>
              </a:extLst>
            </p:cNvPr>
            <p:cNvCxnSpPr/>
            <p:nvPr/>
          </p:nvCxnSpPr>
          <p:spPr>
            <a:xfrm flipV="1">
              <a:off x="3771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>
              <a:extLst>
                <a:ext uri="{FF2B5EF4-FFF2-40B4-BE49-F238E27FC236}">
                  <a16:creationId xmlns:a16="http://schemas.microsoft.com/office/drawing/2014/main" xmlns="" id="{7763ABA6-DF7C-46D0-BA0B-2BCA63046D7B}"/>
                </a:ext>
              </a:extLst>
            </p:cNvPr>
            <p:cNvCxnSpPr/>
            <p:nvPr/>
          </p:nvCxnSpPr>
          <p:spPr>
            <a:xfrm flipV="1">
              <a:off x="3860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>
              <a:extLst>
                <a:ext uri="{FF2B5EF4-FFF2-40B4-BE49-F238E27FC236}">
                  <a16:creationId xmlns:a16="http://schemas.microsoft.com/office/drawing/2014/main" xmlns="" id="{931A0347-EA3A-41BE-B151-760FE062535A}"/>
                </a:ext>
              </a:extLst>
            </p:cNvPr>
            <p:cNvCxnSpPr/>
            <p:nvPr/>
          </p:nvCxnSpPr>
          <p:spPr>
            <a:xfrm flipV="1">
              <a:off x="3949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>
              <a:extLst>
                <a:ext uri="{FF2B5EF4-FFF2-40B4-BE49-F238E27FC236}">
                  <a16:creationId xmlns:a16="http://schemas.microsoft.com/office/drawing/2014/main" xmlns="" id="{38F1D9EF-8192-43CE-B0C7-860A28808E72}"/>
                </a:ext>
              </a:extLst>
            </p:cNvPr>
            <p:cNvCxnSpPr/>
            <p:nvPr/>
          </p:nvCxnSpPr>
          <p:spPr>
            <a:xfrm flipV="1">
              <a:off x="4038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Прямая соединительная линия 144">
              <a:extLst>
                <a:ext uri="{FF2B5EF4-FFF2-40B4-BE49-F238E27FC236}">
                  <a16:creationId xmlns:a16="http://schemas.microsoft.com/office/drawing/2014/main" xmlns="" id="{8AAAD022-AD66-493A-8BA2-540582788F69}"/>
                </a:ext>
              </a:extLst>
            </p:cNvPr>
            <p:cNvCxnSpPr/>
            <p:nvPr/>
          </p:nvCxnSpPr>
          <p:spPr>
            <a:xfrm flipV="1">
              <a:off x="4127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Прямая соединительная линия 145">
              <a:extLst>
                <a:ext uri="{FF2B5EF4-FFF2-40B4-BE49-F238E27FC236}">
                  <a16:creationId xmlns:a16="http://schemas.microsoft.com/office/drawing/2014/main" xmlns="" id="{733EA255-9F03-46F4-BCD8-D8CBD61C8D10}"/>
                </a:ext>
              </a:extLst>
            </p:cNvPr>
            <p:cNvCxnSpPr/>
            <p:nvPr/>
          </p:nvCxnSpPr>
          <p:spPr>
            <a:xfrm flipV="1">
              <a:off x="4216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>
              <a:extLst>
                <a:ext uri="{FF2B5EF4-FFF2-40B4-BE49-F238E27FC236}">
                  <a16:creationId xmlns:a16="http://schemas.microsoft.com/office/drawing/2014/main" xmlns="" id="{6405E3A1-8A68-40C8-9E7C-A437DA22AD45}"/>
                </a:ext>
              </a:extLst>
            </p:cNvPr>
            <p:cNvCxnSpPr/>
            <p:nvPr/>
          </p:nvCxnSpPr>
          <p:spPr>
            <a:xfrm flipV="1">
              <a:off x="4305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>
              <a:extLst>
                <a:ext uri="{FF2B5EF4-FFF2-40B4-BE49-F238E27FC236}">
                  <a16:creationId xmlns:a16="http://schemas.microsoft.com/office/drawing/2014/main" xmlns="" id="{C8EC5FCF-6C85-4A72-BDE7-9B80DB14AA15}"/>
                </a:ext>
              </a:extLst>
            </p:cNvPr>
            <p:cNvCxnSpPr/>
            <p:nvPr/>
          </p:nvCxnSpPr>
          <p:spPr>
            <a:xfrm flipV="1">
              <a:off x="4394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>
              <a:extLst>
                <a:ext uri="{FF2B5EF4-FFF2-40B4-BE49-F238E27FC236}">
                  <a16:creationId xmlns:a16="http://schemas.microsoft.com/office/drawing/2014/main" xmlns="" id="{B6FD9D8F-01A9-4534-B437-A4421B8EF4F4}"/>
                </a:ext>
              </a:extLst>
            </p:cNvPr>
            <p:cNvCxnSpPr/>
            <p:nvPr/>
          </p:nvCxnSpPr>
          <p:spPr>
            <a:xfrm flipV="1">
              <a:off x="4483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>
              <a:extLst>
                <a:ext uri="{FF2B5EF4-FFF2-40B4-BE49-F238E27FC236}">
                  <a16:creationId xmlns:a16="http://schemas.microsoft.com/office/drawing/2014/main" xmlns="" id="{41472FBC-0670-46E6-8656-40B19EE16856}"/>
                </a:ext>
              </a:extLst>
            </p:cNvPr>
            <p:cNvCxnSpPr/>
            <p:nvPr/>
          </p:nvCxnSpPr>
          <p:spPr>
            <a:xfrm flipV="1">
              <a:off x="4572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>
              <a:extLst>
                <a:ext uri="{FF2B5EF4-FFF2-40B4-BE49-F238E27FC236}">
                  <a16:creationId xmlns:a16="http://schemas.microsoft.com/office/drawing/2014/main" xmlns="" id="{6DF7E423-FFB3-4DC8-9791-C5B32A345F41}"/>
                </a:ext>
              </a:extLst>
            </p:cNvPr>
            <p:cNvCxnSpPr/>
            <p:nvPr/>
          </p:nvCxnSpPr>
          <p:spPr>
            <a:xfrm flipV="1">
              <a:off x="4660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>
              <a:extLst>
                <a:ext uri="{FF2B5EF4-FFF2-40B4-BE49-F238E27FC236}">
                  <a16:creationId xmlns:a16="http://schemas.microsoft.com/office/drawing/2014/main" xmlns="" id="{403117F1-E8ED-4C3C-979F-59DDD5420450}"/>
                </a:ext>
              </a:extLst>
            </p:cNvPr>
            <p:cNvCxnSpPr/>
            <p:nvPr/>
          </p:nvCxnSpPr>
          <p:spPr>
            <a:xfrm flipV="1">
              <a:off x="4749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>
              <a:extLst>
                <a:ext uri="{FF2B5EF4-FFF2-40B4-BE49-F238E27FC236}">
                  <a16:creationId xmlns:a16="http://schemas.microsoft.com/office/drawing/2014/main" xmlns="" id="{43852CEC-4826-4B03-9FE6-30B7E450E4AD}"/>
                </a:ext>
              </a:extLst>
            </p:cNvPr>
            <p:cNvCxnSpPr/>
            <p:nvPr/>
          </p:nvCxnSpPr>
          <p:spPr>
            <a:xfrm flipV="1">
              <a:off x="4838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>
              <a:extLst>
                <a:ext uri="{FF2B5EF4-FFF2-40B4-BE49-F238E27FC236}">
                  <a16:creationId xmlns:a16="http://schemas.microsoft.com/office/drawing/2014/main" xmlns="" id="{94427639-DD58-4E0A-9337-A2E6C72B9BF5}"/>
                </a:ext>
              </a:extLst>
            </p:cNvPr>
            <p:cNvCxnSpPr/>
            <p:nvPr/>
          </p:nvCxnSpPr>
          <p:spPr>
            <a:xfrm flipV="1">
              <a:off x="4927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>
              <a:extLst>
                <a:ext uri="{FF2B5EF4-FFF2-40B4-BE49-F238E27FC236}">
                  <a16:creationId xmlns:a16="http://schemas.microsoft.com/office/drawing/2014/main" xmlns="" id="{B1AFB880-4ACE-47E0-B45E-0455E52D2FAC}"/>
                </a:ext>
              </a:extLst>
            </p:cNvPr>
            <p:cNvCxnSpPr/>
            <p:nvPr/>
          </p:nvCxnSpPr>
          <p:spPr>
            <a:xfrm flipV="1">
              <a:off x="5016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>
              <a:extLst>
                <a:ext uri="{FF2B5EF4-FFF2-40B4-BE49-F238E27FC236}">
                  <a16:creationId xmlns:a16="http://schemas.microsoft.com/office/drawing/2014/main" xmlns="" id="{B5C913AA-0D4A-4EF5-B5FD-1A126082ACE0}"/>
                </a:ext>
              </a:extLst>
            </p:cNvPr>
            <p:cNvCxnSpPr/>
            <p:nvPr/>
          </p:nvCxnSpPr>
          <p:spPr>
            <a:xfrm flipV="1">
              <a:off x="5105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>
              <a:extLst>
                <a:ext uri="{FF2B5EF4-FFF2-40B4-BE49-F238E27FC236}">
                  <a16:creationId xmlns:a16="http://schemas.microsoft.com/office/drawing/2014/main" xmlns="" id="{E9AA17BA-ED8B-491F-9464-C42CB0E845A2}"/>
                </a:ext>
              </a:extLst>
            </p:cNvPr>
            <p:cNvCxnSpPr/>
            <p:nvPr/>
          </p:nvCxnSpPr>
          <p:spPr>
            <a:xfrm flipV="1">
              <a:off x="5194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>
              <a:extLst>
                <a:ext uri="{FF2B5EF4-FFF2-40B4-BE49-F238E27FC236}">
                  <a16:creationId xmlns:a16="http://schemas.microsoft.com/office/drawing/2014/main" xmlns="" id="{C0637A24-8A83-4CB9-801A-279271FF4934}"/>
                </a:ext>
              </a:extLst>
            </p:cNvPr>
            <p:cNvCxnSpPr/>
            <p:nvPr/>
          </p:nvCxnSpPr>
          <p:spPr>
            <a:xfrm flipV="1">
              <a:off x="5283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>
              <a:extLst>
                <a:ext uri="{FF2B5EF4-FFF2-40B4-BE49-F238E27FC236}">
                  <a16:creationId xmlns:a16="http://schemas.microsoft.com/office/drawing/2014/main" xmlns="" id="{4C9CD40E-CD68-406D-ABE7-563821F861C7}"/>
                </a:ext>
              </a:extLst>
            </p:cNvPr>
            <p:cNvCxnSpPr/>
            <p:nvPr/>
          </p:nvCxnSpPr>
          <p:spPr>
            <a:xfrm flipV="1">
              <a:off x="5372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>
              <a:extLst>
                <a:ext uri="{FF2B5EF4-FFF2-40B4-BE49-F238E27FC236}">
                  <a16:creationId xmlns:a16="http://schemas.microsoft.com/office/drawing/2014/main" xmlns="" id="{D3CE6530-2E36-4BFD-B3DE-1E2A0028FFEA}"/>
                </a:ext>
              </a:extLst>
            </p:cNvPr>
            <p:cNvCxnSpPr/>
            <p:nvPr/>
          </p:nvCxnSpPr>
          <p:spPr>
            <a:xfrm flipV="1">
              <a:off x="5461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>
              <a:extLst>
                <a:ext uri="{FF2B5EF4-FFF2-40B4-BE49-F238E27FC236}">
                  <a16:creationId xmlns:a16="http://schemas.microsoft.com/office/drawing/2014/main" xmlns="" id="{1A9B026A-7AA4-4915-A315-C0B10AFDFC02}"/>
                </a:ext>
              </a:extLst>
            </p:cNvPr>
            <p:cNvCxnSpPr/>
            <p:nvPr/>
          </p:nvCxnSpPr>
          <p:spPr>
            <a:xfrm flipV="1">
              <a:off x="5549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>
              <a:extLst>
                <a:ext uri="{FF2B5EF4-FFF2-40B4-BE49-F238E27FC236}">
                  <a16:creationId xmlns:a16="http://schemas.microsoft.com/office/drawing/2014/main" xmlns="" id="{A36EFB2E-7107-4969-A7CA-BD4A9FD349CC}"/>
                </a:ext>
              </a:extLst>
            </p:cNvPr>
            <p:cNvCxnSpPr/>
            <p:nvPr/>
          </p:nvCxnSpPr>
          <p:spPr>
            <a:xfrm flipV="1">
              <a:off x="5638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>
              <a:extLst>
                <a:ext uri="{FF2B5EF4-FFF2-40B4-BE49-F238E27FC236}">
                  <a16:creationId xmlns:a16="http://schemas.microsoft.com/office/drawing/2014/main" xmlns="" id="{6FAF1A0E-58EF-4F9C-B047-80D3FE2D90C8}"/>
                </a:ext>
              </a:extLst>
            </p:cNvPr>
            <p:cNvCxnSpPr/>
            <p:nvPr/>
          </p:nvCxnSpPr>
          <p:spPr>
            <a:xfrm flipV="1">
              <a:off x="5727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>
              <a:extLst>
                <a:ext uri="{FF2B5EF4-FFF2-40B4-BE49-F238E27FC236}">
                  <a16:creationId xmlns:a16="http://schemas.microsoft.com/office/drawing/2014/main" xmlns="" id="{DC2EE14A-3445-4764-97D5-CBBC1944A3B6}"/>
                </a:ext>
              </a:extLst>
            </p:cNvPr>
            <p:cNvCxnSpPr/>
            <p:nvPr/>
          </p:nvCxnSpPr>
          <p:spPr>
            <a:xfrm flipV="1">
              <a:off x="5816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>
              <a:extLst>
                <a:ext uri="{FF2B5EF4-FFF2-40B4-BE49-F238E27FC236}">
                  <a16:creationId xmlns:a16="http://schemas.microsoft.com/office/drawing/2014/main" xmlns="" id="{05E9250F-D017-4FDF-94F6-5FE6E32E5F37}"/>
                </a:ext>
              </a:extLst>
            </p:cNvPr>
            <p:cNvCxnSpPr/>
            <p:nvPr/>
          </p:nvCxnSpPr>
          <p:spPr>
            <a:xfrm flipV="1">
              <a:off x="5905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>
              <a:extLst>
                <a:ext uri="{FF2B5EF4-FFF2-40B4-BE49-F238E27FC236}">
                  <a16:creationId xmlns:a16="http://schemas.microsoft.com/office/drawing/2014/main" xmlns="" id="{A89596DB-4278-4406-A364-16669F79E03E}"/>
                </a:ext>
              </a:extLst>
            </p:cNvPr>
            <p:cNvCxnSpPr/>
            <p:nvPr/>
          </p:nvCxnSpPr>
          <p:spPr>
            <a:xfrm flipV="1">
              <a:off x="5994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>
              <a:extLst>
                <a:ext uri="{FF2B5EF4-FFF2-40B4-BE49-F238E27FC236}">
                  <a16:creationId xmlns:a16="http://schemas.microsoft.com/office/drawing/2014/main" xmlns="" id="{71CCC0B1-918E-4A70-A1D1-FCC1ACEB0346}"/>
                </a:ext>
              </a:extLst>
            </p:cNvPr>
            <p:cNvCxnSpPr/>
            <p:nvPr/>
          </p:nvCxnSpPr>
          <p:spPr>
            <a:xfrm flipV="1">
              <a:off x="6083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>
              <a:extLst>
                <a:ext uri="{FF2B5EF4-FFF2-40B4-BE49-F238E27FC236}">
                  <a16:creationId xmlns:a16="http://schemas.microsoft.com/office/drawing/2014/main" xmlns="" id="{8CE6587F-740B-4C84-B15F-4394887F5104}"/>
                </a:ext>
              </a:extLst>
            </p:cNvPr>
            <p:cNvCxnSpPr/>
            <p:nvPr/>
          </p:nvCxnSpPr>
          <p:spPr>
            <a:xfrm flipV="1">
              <a:off x="6172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>
              <a:extLst>
                <a:ext uri="{FF2B5EF4-FFF2-40B4-BE49-F238E27FC236}">
                  <a16:creationId xmlns:a16="http://schemas.microsoft.com/office/drawing/2014/main" xmlns="" id="{83F34C0D-9C0E-4B20-8EA9-DC2BBF6E06AF}"/>
                </a:ext>
              </a:extLst>
            </p:cNvPr>
            <p:cNvCxnSpPr/>
            <p:nvPr/>
          </p:nvCxnSpPr>
          <p:spPr>
            <a:xfrm flipV="1">
              <a:off x="6261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>
              <a:extLst>
                <a:ext uri="{FF2B5EF4-FFF2-40B4-BE49-F238E27FC236}">
                  <a16:creationId xmlns:a16="http://schemas.microsoft.com/office/drawing/2014/main" xmlns="" id="{51798D34-F009-4C37-9F88-7BA9C03BB82D}"/>
                </a:ext>
              </a:extLst>
            </p:cNvPr>
            <p:cNvCxnSpPr/>
            <p:nvPr/>
          </p:nvCxnSpPr>
          <p:spPr>
            <a:xfrm flipV="1">
              <a:off x="6350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>
              <a:extLst>
                <a:ext uri="{FF2B5EF4-FFF2-40B4-BE49-F238E27FC236}">
                  <a16:creationId xmlns:a16="http://schemas.microsoft.com/office/drawing/2014/main" xmlns="" id="{20DBFC87-2D88-461C-B0AC-1F333C200183}"/>
                </a:ext>
              </a:extLst>
            </p:cNvPr>
            <p:cNvCxnSpPr/>
            <p:nvPr/>
          </p:nvCxnSpPr>
          <p:spPr>
            <a:xfrm flipV="1">
              <a:off x="6438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>
              <a:extLst>
                <a:ext uri="{FF2B5EF4-FFF2-40B4-BE49-F238E27FC236}">
                  <a16:creationId xmlns:a16="http://schemas.microsoft.com/office/drawing/2014/main" xmlns="" id="{8C412B00-448E-41A8-8DD9-9CBAB10E9A0A}"/>
                </a:ext>
              </a:extLst>
            </p:cNvPr>
            <p:cNvCxnSpPr/>
            <p:nvPr/>
          </p:nvCxnSpPr>
          <p:spPr>
            <a:xfrm flipV="1">
              <a:off x="6527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Прямая соединительная линия 172">
              <a:extLst>
                <a:ext uri="{FF2B5EF4-FFF2-40B4-BE49-F238E27FC236}">
                  <a16:creationId xmlns:a16="http://schemas.microsoft.com/office/drawing/2014/main" xmlns="" id="{32344A0B-1E3F-444B-912B-366FA8E3533B}"/>
                </a:ext>
              </a:extLst>
            </p:cNvPr>
            <p:cNvCxnSpPr/>
            <p:nvPr/>
          </p:nvCxnSpPr>
          <p:spPr>
            <a:xfrm flipV="1">
              <a:off x="6616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>
              <a:extLst>
                <a:ext uri="{FF2B5EF4-FFF2-40B4-BE49-F238E27FC236}">
                  <a16:creationId xmlns:a16="http://schemas.microsoft.com/office/drawing/2014/main" xmlns="" id="{9FB75A58-794D-4647-863E-C56A295E0083}"/>
                </a:ext>
              </a:extLst>
            </p:cNvPr>
            <p:cNvCxnSpPr/>
            <p:nvPr/>
          </p:nvCxnSpPr>
          <p:spPr>
            <a:xfrm flipV="1">
              <a:off x="6705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Прямая соединительная линия 174">
              <a:extLst>
                <a:ext uri="{FF2B5EF4-FFF2-40B4-BE49-F238E27FC236}">
                  <a16:creationId xmlns:a16="http://schemas.microsoft.com/office/drawing/2014/main" xmlns="" id="{BD4766AC-6860-49CE-9EDE-BE23E48D9F90}"/>
                </a:ext>
              </a:extLst>
            </p:cNvPr>
            <p:cNvCxnSpPr/>
            <p:nvPr/>
          </p:nvCxnSpPr>
          <p:spPr>
            <a:xfrm flipV="1">
              <a:off x="6794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Прямая соединительная линия 175">
              <a:extLst>
                <a:ext uri="{FF2B5EF4-FFF2-40B4-BE49-F238E27FC236}">
                  <a16:creationId xmlns:a16="http://schemas.microsoft.com/office/drawing/2014/main" xmlns="" id="{A78D95BC-F0D4-4FAB-9AD9-3578FCD9F2E8}"/>
                </a:ext>
              </a:extLst>
            </p:cNvPr>
            <p:cNvCxnSpPr/>
            <p:nvPr/>
          </p:nvCxnSpPr>
          <p:spPr>
            <a:xfrm flipV="1">
              <a:off x="6883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Прямая соединительная линия 176">
              <a:extLst>
                <a:ext uri="{FF2B5EF4-FFF2-40B4-BE49-F238E27FC236}">
                  <a16:creationId xmlns:a16="http://schemas.microsoft.com/office/drawing/2014/main" xmlns="" id="{09921252-9DCF-46EB-97BA-613FE8C7125E}"/>
                </a:ext>
              </a:extLst>
            </p:cNvPr>
            <p:cNvCxnSpPr/>
            <p:nvPr/>
          </p:nvCxnSpPr>
          <p:spPr>
            <a:xfrm flipV="1">
              <a:off x="6972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Прямая соединительная линия 177">
              <a:extLst>
                <a:ext uri="{FF2B5EF4-FFF2-40B4-BE49-F238E27FC236}">
                  <a16:creationId xmlns:a16="http://schemas.microsoft.com/office/drawing/2014/main" xmlns="" id="{9FF8C6A0-8929-4A33-B5F2-E30D2573586C}"/>
                </a:ext>
              </a:extLst>
            </p:cNvPr>
            <p:cNvCxnSpPr/>
            <p:nvPr/>
          </p:nvCxnSpPr>
          <p:spPr>
            <a:xfrm flipV="1">
              <a:off x="7061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Прямая соединительная линия 178">
              <a:extLst>
                <a:ext uri="{FF2B5EF4-FFF2-40B4-BE49-F238E27FC236}">
                  <a16:creationId xmlns:a16="http://schemas.microsoft.com/office/drawing/2014/main" xmlns="" id="{399A4AA3-F0D6-4000-820A-36A17F763576}"/>
                </a:ext>
              </a:extLst>
            </p:cNvPr>
            <p:cNvCxnSpPr/>
            <p:nvPr/>
          </p:nvCxnSpPr>
          <p:spPr>
            <a:xfrm flipV="1">
              <a:off x="7150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Прямая соединительная линия 179">
              <a:extLst>
                <a:ext uri="{FF2B5EF4-FFF2-40B4-BE49-F238E27FC236}">
                  <a16:creationId xmlns:a16="http://schemas.microsoft.com/office/drawing/2014/main" xmlns="" id="{7E878028-C94E-45AA-A838-0EE589C59929}"/>
                </a:ext>
              </a:extLst>
            </p:cNvPr>
            <p:cNvCxnSpPr/>
            <p:nvPr/>
          </p:nvCxnSpPr>
          <p:spPr>
            <a:xfrm flipV="1">
              <a:off x="7239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Прямая соединительная линия 180">
              <a:extLst>
                <a:ext uri="{FF2B5EF4-FFF2-40B4-BE49-F238E27FC236}">
                  <a16:creationId xmlns:a16="http://schemas.microsoft.com/office/drawing/2014/main" xmlns="" id="{3524A492-8CB7-4F61-A44E-AFA5B31418FE}"/>
                </a:ext>
              </a:extLst>
            </p:cNvPr>
            <p:cNvCxnSpPr/>
            <p:nvPr/>
          </p:nvCxnSpPr>
          <p:spPr>
            <a:xfrm flipV="1">
              <a:off x="7327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Прямая соединительная линия 181">
              <a:extLst>
                <a:ext uri="{FF2B5EF4-FFF2-40B4-BE49-F238E27FC236}">
                  <a16:creationId xmlns:a16="http://schemas.microsoft.com/office/drawing/2014/main" xmlns="" id="{39BDEF2F-594C-4A69-B276-4EEC5E65F45C}"/>
                </a:ext>
              </a:extLst>
            </p:cNvPr>
            <p:cNvCxnSpPr/>
            <p:nvPr/>
          </p:nvCxnSpPr>
          <p:spPr>
            <a:xfrm flipV="1">
              <a:off x="7416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Прямая соединительная линия 182">
              <a:extLst>
                <a:ext uri="{FF2B5EF4-FFF2-40B4-BE49-F238E27FC236}">
                  <a16:creationId xmlns:a16="http://schemas.microsoft.com/office/drawing/2014/main" xmlns="" id="{B785FD7D-747C-4C45-97EC-1DB90197110D}"/>
                </a:ext>
              </a:extLst>
            </p:cNvPr>
            <p:cNvCxnSpPr/>
            <p:nvPr/>
          </p:nvCxnSpPr>
          <p:spPr>
            <a:xfrm flipV="1">
              <a:off x="7505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Прямая соединительная линия 183">
              <a:extLst>
                <a:ext uri="{FF2B5EF4-FFF2-40B4-BE49-F238E27FC236}">
                  <a16:creationId xmlns:a16="http://schemas.microsoft.com/office/drawing/2014/main" xmlns="" id="{172AEBF3-33EE-4BD1-A9F3-50129AA4A4C1}"/>
                </a:ext>
              </a:extLst>
            </p:cNvPr>
            <p:cNvCxnSpPr/>
            <p:nvPr/>
          </p:nvCxnSpPr>
          <p:spPr>
            <a:xfrm flipV="1">
              <a:off x="7594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Прямая соединительная линия 184">
              <a:extLst>
                <a:ext uri="{FF2B5EF4-FFF2-40B4-BE49-F238E27FC236}">
                  <a16:creationId xmlns:a16="http://schemas.microsoft.com/office/drawing/2014/main" xmlns="" id="{B71DE1C0-0DAC-4C46-8419-3083B90C6963}"/>
                </a:ext>
              </a:extLst>
            </p:cNvPr>
            <p:cNvCxnSpPr/>
            <p:nvPr/>
          </p:nvCxnSpPr>
          <p:spPr>
            <a:xfrm flipV="1">
              <a:off x="7683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Прямая соединительная линия 185">
              <a:extLst>
                <a:ext uri="{FF2B5EF4-FFF2-40B4-BE49-F238E27FC236}">
                  <a16:creationId xmlns:a16="http://schemas.microsoft.com/office/drawing/2014/main" xmlns="" id="{F4070CA5-4DE0-4E83-9576-C7B65EFFAA4F}"/>
                </a:ext>
              </a:extLst>
            </p:cNvPr>
            <p:cNvCxnSpPr/>
            <p:nvPr/>
          </p:nvCxnSpPr>
          <p:spPr>
            <a:xfrm flipV="1">
              <a:off x="7772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Прямая соединительная линия 186">
              <a:extLst>
                <a:ext uri="{FF2B5EF4-FFF2-40B4-BE49-F238E27FC236}">
                  <a16:creationId xmlns:a16="http://schemas.microsoft.com/office/drawing/2014/main" xmlns="" id="{BBF8E6E0-56BE-4861-9501-8CE7DE889CCD}"/>
                </a:ext>
              </a:extLst>
            </p:cNvPr>
            <p:cNvCxnSpPr/>
            <p:nvPr/>
          </p:nvCxnSpPr>
          <p:spPr>
            <a:xfrm flipV="1">
              <a:off x="7861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Прямая соединительная линия 187">
              <a:extLst>
                <a:ext uri="{FF2B5EF4-FFF2-40B4-BE49-F238E27FC236}">
                  <a16:creationId xmlns:a16="http://schemas.microsoft.com/office/drawing/2014/main" xmlns="" id="{ABFB8BF4-A8FA-480D-A23B-07EE0FE543ED}"/>
                </a:ext>
              </a:extLst>
            </p:cNvPr>
            <p:cNvCxnSpPr/>
            <p:nvPr/>
          </p:nvCxnSpPr>
          <p:spPr>
            <a:xfrm flipV="1">
              <a:off x="7950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Прямая соединительная линия 188">
              <a:extLst>
                <a:ext uri="{FF2B5EF4-FFF2-40B4-BE49-F238E27FC236}">
                  <a16:creationId xmlns:a16="http://schemas.microsoft.com/office/drawing/2014/main" xmlns="" id="{BF626BBD-F16D-4B12-A63A-54B14B901D0F}"/>
                </a:ext>
              </a:extLst>
            </p:cNvPr>
            <p:cNvCxnSpPr/>
            <p:nvPr/>
          </p:nvCxnSpPr>
          <p:spPr>
            <a:xfrm flipV="1">
              <a:off x="8039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Прямая соединительная линия 189">
              <a:extLst>
                <a:ext uri="{FF2B5EF4-FFF2-40B4-BE49-F238E27FC236}">
                  <a16:creationId xmlns:a16="http://schemas.microsoft.com/office/drawing/2014/main" xmlns="" id="{4E72C22D-B8F1-4BEF-A8B4-8BC2FDE9D45A}"/>
                </a:ext>
              </a:extLst>
            </p:cNvPr>
            <p:cNvCxnSpPr/>
            <p:nvPr/>
          </p:nvCxnSpPr>
          <p:spPr>
            <a:xfrm flipV="1">
              <a:off x="8128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Прямая соединительная линия 190">
              <a:extLst>
                <a:ext uri="{FF2B5EF4-FFF2-40B4-BE49-F238E27FC236}">
                  <a16:creationId xmlns:a16="http://schemas.microsoft.com/office/drawing/2014/main" xmlns="" id="{19AF3FB9-8DA2-495E-A255-8E1269EEB573}"/>
                </a:ext>
              </a:extLst>
            </p:cNvPr>
            <p:cNvCxnSpPr/>
            <p:nvPr/>
          </p:nvCxnSpPr>
          <p:spPr>
            <a:xfrm flipV="1">
              <a:off x="8216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Прямая соединительная линия 191">
              <a:extLst>
                <a:ext uri="{FF2B5EF4-FFF2-40B4-BE49-F238E27FC236}">
                  <a16:creationId xmlns:a16="http://schemas.microsoft.com/office/drawing/2014/main" xmlns="" id="{5081C912-4743-4868-8C19-4B6B07D60315}"/>
                </a:ext>
              </a:extLst>
            </p:cNvPr>
            <p:cNvCxnSpPr/>
            <p:nvPr/>
          </p:nvCxnSpPr>
          <p:spPr>
            <a:xfrm flipV="1">
              <a:off x="8305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Прямая соединительная линия 192">
              <a:extLst>
                <a:ext uri="{FF2B5EF4-FFF2-40B4-BE49-F238E27FC236}">
                  <a16:creationId xmlns:a16="http://schemas.microsoft.com/office/drawing/2014/main" xmlns="" id="{6EC1E0C5-7D25-4EF8-AA5A-710FB4536BF3}"/>
                </a:ext>
              </a:extLst>
            </p:cNvPr>
            <p:cNvCxnSpPr/>
            <p:nvPr/>
          </p:nvCxnSpPr>
          <p:spPr>
            <a:xfrm flipV="1">
              <a:off x="8394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Прямая соединительная линия 193">
              <a:extLst>
                <a:ext uri="{FF2B5EF4-FFF2-40B4-BE49-F238E27FC236}">
                  <a16:creationId xmlns:a16="http://schemas.microsoft.com/office/drawing/2014/main" xmlns="" id="{6AF635BB-EF7F-4CA2-B79B-9CA26E8B6356}"/>
                </a:ext>
              </a:extLst>
            </p:cNvPr>
            <p:cNvCxnSpPr/>
            <p:nvPr/>
          </p:nvCxnSpPr>
          <p:spPr>
            <a:xfrm flipV="1">
              <a:off x="8483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Прямая соединительная линия 194">
              <a:extLst>
                <a:ext uri="{FF2B5EF4-FFF2-40B4-BE49-F238E27FC236}">
                  <a16:creationId xmlns:a16="http://schemas.microsoft.com/office/drawing/2014/main" xmlns="" id="{D48BD1E1-23A1-4984-88A8-9FC13F2E0DEA}"/>
                </a:ext>
              </a:extLst>
            </p:cNvPr>
            <p:cNvCxnSpPr/>
            <p:nvPr/>
          </p:nvCxnSpPr>
          <p:spPr>
            <a:xfrm flipV="1">
              <a:off x="8572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Прямая соединительная линия 195">
              <a:extLst>
                <a:ext uri="{FF2B5EF4-FFF2-40B4-BE49-F238E27FC236}">
                  <a16:creationId xmlns:a16="http://schemas.microsoft.com/office/drawing/2014/main" xmlns="" id="{E1DBEFF9-4C1B-45F2-B62A-64983B472C0A}"/>
                </a:ext>
              </a:extLst>
            </p:cNvPr>
            <p:cNvCxnSpPr/>
            <p:nvPr/>
          </p:nvCxnSpPr>
          <p:spPr>
            <a:xfrm flipV="1">
              <a:off x="8661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xmlns="" id="{CE1AE943-3128-4555-92CE-47A610C9F598}"/>
                </a:ext>
              </a:extLst>
            </p:cNvPr>
            <p:cNvCxnSpPr/>
            <p:nvPr/>
          </p:nvCxnSpPr>
          <p:spPr>
            <a:xfrm flipV="1">
              <a:off x="8750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xmlns="" id="{9CB3AA3E-88EF-4F6F-8163-02B93A081DC0}"/>
                </a:ext>
              </a:extLst>
            </p:cNvPr>
            <p:cNvCxnSpPr/>
            <p:nvPr/>
          </p:nvCxnSpPr>
          <p:spPr>
            <a:xfrm flipV="1">
              <a:off x="8839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xmlns="" id="{A601455B-5705-474A-B3A8-1288CCB3FBBE}"/>
                </a:ext>
              </a:extLst>
            </p:cNvPr>
            <p:cNvCxnSpPr/>
            <p:nvPr/>
          </p:nvCxnSpPr>
          <p:spPr>
            <a:xfrm flipV="1">
              <a:off x="8928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Прямая соединительная линия 199">
              <a:extLst>
                <a:ext uri="{FF2B5EF4-FFF2-40B4-BE49-F238E27FC236}">
                  <a16:creationId xmlns:a16="http://schemas.microsoft.com/office/drawing/2014/main" xmlns="" id="{EBDA2D92-9DE9-42ED-8A1A-B8FC61E15929}"/>
                </a:ext>
              </a:extLst>
            </p:cNvPr>
            <p:cNvCxnSpPr/>
            <p:nvPr/>
          </p:nvCxnSpPr>
          <p:spPr>
            <a:xfrm flipV="1">
              <a:off x="9017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Прямая соединительная линия 200">
              <a:extLst>
                <a:ext uri="{FF2B5EF4-FFF2-40B4-BE49-F238E27FC236}">
                  <a16:creationId xmlns:a16="http://schemas.microsoft.com/office/drawing/2014/main" xmlns="" id="{67F9706D-E539-49ED-9713-C162E6CFE626}"/>
                </a:ext>
              </a:extLst>
            </p:cNvPr>
            <p:cNvCxnSpPr/>
            <p:nvPr/>
          </p:nvCxnSpPr>
          <p:spPr>
            <a:xfrm flipV="1">
              <a:off x="9105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Прямая соединительная линия 201">
              <a:extLst>
                <a:ext uri="{FF2B5EF4-FFF2-40B4-BE49-F238E27FC236}">
                  <a16:creationId xmlns:a16="http://schemas.microsoft.com/office/drawing/2014/main" xmlns="" id="{76AC0094-7984-49C0-95E7-466BD9E3730D}"/>
                </a:ext>
              </a:extLst>
            </p:cNvPr>
            <p:cNvCxnSpPr/>
            <p:nvPr/>
          </p:nvCxnSpPr>
          <p:spPr>
            <a:xfrm flipV="1">
              <a:off x="9194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Прямая соединительная линия 202">
              <a:extLst>
                <a:ext uri="{FF2B5EF4-FFF2-40B4-BE49-F238E27FC236}">
                  <a16:creationId xmlns:a16="http://schemas.microsoft.com/office/drawing/2014/main" xmlns="" id="{5ADFA4F3-BB98-48B4-AC49-51D695D4BFAB}"/>
                </a:ext>
              </a:extLst>
            </p:cNvPr>
            <p:cNvCxnSpPr/>
            <p:nvPr/>
          </p:nvCxnSpPr>
          <p:spPr>
            <a:xfrm flipV="1">
              <a:off x="9283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Прямая соединительная линия 203">
              <a:extLst>
                <a:ext uri="{FF2B5EF4-FFF2-40B4-BE49-F238E27FC236}">
                  <a16:creationId xmlns:a16="http://schemas.microsoft.com/office/drawing/2014/main" xmlns="" id="{7498F437-C3E1-4C89-817B-38D3BF21F2B8}"/>
                </a:ext>
              </a:extLst>
            </p:cNvPr>
            <p:cNvCxnSpPr/>
            <p:nvPr/>
          </p:nvCxnSpPr>
          <p:spPr>
            <a:xfrm flipV="1">
              <a:off x="9372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Прямая соединительная линия 204">
              <a:extLst>
                <a:ext uri="{FF2B5EF4-FFF2-40B4-BE49-F238E27FC236}">
                  <a16:creationId xmlns:a16="http://schemas.microsoft.com/office/drawing/2014/main" xmlns="" id="{23BBD312-8601-4C0F-9C51-BB7844BE242D}"/>
                </a:ext>
              </a:extLst>
            </p:cNvPr>
            <p:cNvCxnSpPr/>
            <p:nvPr/>
          </p:nvCxnSpPr>
          <p:spPr>
            <a:xfrm flipV="1">
              <a:off x="94615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Прямая соединительная линия 205">
              <a:extLst>
                <a:ext uri="{FF2B5EF4-FFF2-40B4-BE49-F238E27FC236}">
                  <a16:creationId xmlns:a16="http://schemas.microsoft.com/office/drawing/2014/main" xmlns="" id="{1D854FA6-3F7C-43DB-AE60-4FE59B5E423E}"/>
                </a:ext>
              </a:extLst>
            </p:cNvPr>
            <p:cNvCxnSpPr/>
            <p:nvPr/>
          </p:nvCxnSpPr>
          <p:spPr>
            <a:xfrm flipV="1">
              <a:off x="95504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Прямая соединительная линия 206">
              <a:extLst>
                <a:ext uri="{FF2B5EF4-FFF2-40B4-BE49-F238E27FC236}">
                  <a16:creationId xmlns:a16="http://schemas.microsoft.com/office/drawing/2014/main" xmlns="" id="{4ED74F99-ACAD-4498-B929-88C02F8E12C0}"/>
                </a:ext>
              </a:extLst>
            </p:cNvPr>
            <p:cNvCxnSpPr/>
            <p:nvPr/>
          </p:nvCxnSpPr>
          <p:spPr>
            <a:xfrm flipV="1">
              <a:off x="96393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Прямая соединительная линия 207">
              <a:extLst>
                <a:ext uri="{FF2B5EF4-FFF2-40B4-BE49-F238E27FC236}">
                  <a16:creationId xmlns:a16="http://schemas.microsoft.com/office/drawing/2014/main" xmlns="" id="{ABADBA36-2833-44EA-B9E2-CBFB1AAB28C3}"/>
                </a:ext>
              </a:extLst>
            </p:cNvPr>
            <p:cNvCxnSpPr/>
            <p:nvPr/>
          </p:nvCxnSpPr>
          <p:spPr>
            <a:xfrm flipV="1">
              <a:off x="97282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Прямая соединительная линия 208">
              <a:extLst>
                <a:ext uri="{FF2B5EF4-FFF2-40B4-BE49-F238E27FC236}">
                  <a16:creationId xmlns:a16="http://schemas.microsoft.com/office/drawing/2014/main" xmlns="" id="{ECFEA04A-66FB-4BD5-9CA4-6C08CE8B5A68}"/>
                </a:ext>
              </a:extLst>
            </p:cNvPr>
            <p:cNvCxnSpPr/>
            <p:nvPr/>
          </p:nvCxnSpPr>
          <p:spPr>
            <a:xfrm flipV="1">
              <a:off x="98171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Прямая соединительная линия 209">
              <a:extLst>
                <a:ext uri="{FF2B5EF4-FFF2-40B4-BE49-F238E27FC236}">
                  <a16:creationId xmlns:a16="http://schemas.microsoft.com/office/drawing/2014/main" xmlns="" id="{DB85DA8D-063F-4952-A6E1-985A7FD899FA}"/>
                </a:ext>
              </a:extLst>
            </p:cNvPr>
            <p:cNvCxnSpPr/>
            <p:nvPr/>
          </p:nvCxnSpPr>
          <p:spPr>
            <a:xfrm flipV="1">
              <a:off x="99060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Прямая соединительная линия 210">
              <a:extLst>
                <a:ext uri="{FF2B5EF4-FFF2-40B4-BE49-F238E27FC236}">
                  <a16:creationId xmlns:a16="http://schemas.microsoft.com/office/drawing/2014/main" xmlns="" id="{5EFF9846-9D59-40C4-856E-9BC3E7AF0C8C}"/>
                </a:ext>
              </a:extLst>
            </p:cNvPr>
            <p:cNvCxnSpPr/>
            <p:nvPr/>
          </p:nvCxnSpPr>
          <p:spPr>
            <a:xfrm flipV="1">
              <a:off x="99949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Прямая соединительная линия 211">
              <a:extLst>
                <a:ext uri="{FF2B5EF4-FFF2-40B4-BE49-F238E27FC236}">
                  <a16:creationId xmlns:a16="http://schemas.microsoft.com/office/drawing/2014/main" xmlns="" id="{CE054FD0-579E-4633-8F59-04CAE16652F3}"/>
                </a:ext>
              </a:extLst>
            </p:cNvPr>
            <p:cNvCxnSpPr/>
            <p:nvPr/>
          </p:nvCxnSpPr>
          <p:spPr>
            <a:xfrm flipV="1">
              <a:off x="100838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Прямая соединительная линия 212">
              <a:extLst>
                <a:ext uri="{FF2B5EF4-FFF2-40B4-BE49-F238E27FC236}">
                  <a16:creationId xmlns:a16="http://schemas.microsoft.com/office/drawing/2014/main" xmlns="" id="{B2BFFF54-0348-4C5D-82F2-383C52CABD27}"/>
                </a:ext>
              </a:extLst>
            </p:cNvPr>
            <p:cNvCxnSpPr/>
            <p:nvPr/>
          </p:nvCxnSpPr>
          <p:spPr>
            <a:xfrm flipV="1">
              <a:off x="101727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Прямая соединительная линия 213">
              <a:extLst>
                <a:ext uri="{FF2B5EF4-FFF2-40B4-BE49-F238E27FC236}">
                  <a16:creationId xmlns:a16="http://schemas.microsoft.com/office/drawing/2014/main" xmlns="" id="{A188B16E-FAB2-419F-97AB-02F22B023BBD}"/>
                </a:ext>
              </a:extLst>
            </p:cNvPr>
            <p:cNvCxnSpPr/>
            <p:nvPr/>
          </p:nvCxnSpPr>
          <p:spPr>
            <a:xfrm flipV="1">
              <a:off x="10261600" y="5486400"/>
              <a:ext cx="177800" cy="17780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xmlns="" id="{B4984B8E-2713-44E2-8F62-21D89B7AE331}"/>
              </a:ext>
            </a:extLst>
          </p:cNvPr>
          <p:cNvSpPr/>
          <p:nvPr/>
        </p:nvSpPr>
        <p:spPr>
          <a:xfrm rot="5400000">
            <a:off x="3171031" y="885297"/>
            <a:ext cx="2801941" cy="9143463"/>
          </a:xfrm>
          <a:prstGeom prst="rect">
            <a:avLst/>
          </a:prstGeom>
          <a:solidFill>
            <a:srgbClr val="F3F3F3">
              <a:alpha val="50000"/>
            </a:srgbClr>
          </a:solidFill>
          <a:ln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</a:pPr>
            <a:endParaRPr lang="ru-RU" sz="1632">
              <a:solidFill>
                <a:prstClr val="white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31932B-9021-404D-875C-6A663B4D8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Волонтерская программа ВЭБ 2.0</a:t>
            </a:r>
            <a:br>
              <a:rPr lang="ru-RU" dirty="0"/>
            </a:br>
            <a:r>
              <a:rPr lang="ru-RU" altLang="ru-RU" sz="1837" dirty="0">
                <a:cs typeface="Arial" panose="020B0604020202020204" pitchFamily="34" charset="0"/>
              </a:rPr>
              <a:t>Мы уверены, что ситуацию можно изменить</a:t>
            </a:r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4EE38853-02E3-4231-8C18-2412DDF2133B}"/>
              </a:ext>
            </a:extLst>
          </p:cNvPr>
          <p:cNvGrpSpPr/>
          <p:nvPr/>
        </p:nvGrpSpPr>
        <p:grpSpPr>
          <a:xfrm>
            <a:off x="1866636" y="1146529"/>
            <a:ext cx="6527741" cy="2057037"/>
            <a:chOff x="1866636" y="1146529"/>
            <a:chExt cx="6527741" cy="2057037"/>
          </a:xfr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0" scaled="0"/>
          </a:gradFill>
          <a:effectLst>
            <a:outerShdw blurRad="63500" algn="ctr" rotWithShape="0">
              <a:prstClr val="black">
                <a:alpha val="20000"/>
              </a:prstClr>
            </a:outerShdw>
          </a:effectLst>
        </p:grpSpPr>
        <p:sp>
          <p:nvSpPr>
            <p:cNvPr id="91" name="Полилиния 90">
              <a:extLst>
                <a:ext uri="{FF2B5EF4-FFF2-40B4-BE49-F238E27FC236}">
                  <a16:creationId xmlns:a16="http://schemas.microsoft.com/office/drawing/2014/main" xmlns="" id="{914D42C7-B7AB-43CD-8466-59A10EE94D9C}"/>
                </a:ext>
              </a:extLst>
            </p:cNvPr>
            <p:cNvSpPr/>
            <p:nvPr/>
          </p:nvSpPr>
          <p:spPr>
            <a:xfrm>
              <a:off x="2048163" y="1146529"/>
              <a:ext cx="6346214" cy="625121"/>
            </a:xfrm>
            <a:custGeom>
              <a:avLst/>
              <a:gdLst>
                <a:gd name="connsiteX0" fmla="*/ 0 w 6346214"/>
                <a:gd name="connsiteY0" fmla="*/ 0 h 625121"/>
                <a:gd name="connsiteX1" fmla="*/ 6242025 w 6346214"/>
                <a:gd name="connsiteY1" fmla="*/ 0 h 625121"/>
                <a:gd name="connsiteX2" fmla="*/ 6346214 w 6346214"/>
                <a:gd name="connsiteY2" fmla="*/ 104189 h 625121"/>
                <a:gd name="connsiteX3" fmla="*/ 6346214 w 6346214"/>
                <a:gd name="connsiteY3" fmla="*/ 520932 h 625121"/>
                <a:gd name="connsiteX4" fmla="*/ 6242025 w 6346214"/>
                <a:gd name="connsiteY4" fmla="*/ 625121 h 625121"/>
                <a:gd name="connsiteX5" fmla="*/ 461212 w 6346214"/>
                <a:gd name="connsiteY5" fmla="*/ 625121 h 625121"/>
                <a:gd name="connsiteX6" fmla="*/ 461073 w 6346214"/>
                <a:gd name="connsiteY6" fmla="*/ 624580 h 625121"/>
                <a:gd name="connsiteX7" fmla="*/ 82571 w 6346214"/>
                <a:gd name="connsiteY7" fmla="*/ 61746 h 625121"/>
                <a:gd name="connsiteX8" fmla="*/ 0 w 6346214"/>
                <a:gd name="connsiteY8" fmla="*/ 0 h 62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46214" h="625121">
                  <a:moveTo>
                    <a:pt x="0" y="0"/>
                  </a:moveTo>
                  <a:lnTo>
                    <a:pt x="6242025" y="0"/>
                  </a:lnTo>
                  <a:cubicBezTo>
                    <a:pt x="6299567" y="0"/>
                    <a:pt x="6346214" y="46647"/>
                    <a:pt x="6346214" y="104189"/>
                  </a:cubicBezTo>
                  <a:lnTo>
                    <a:pt x="6346214" y="520932"/>
                  </a:lnTo>
                  <a:cubicBezTo>
                    <a:pt x="6346214" y="578474"/>
                    <a:pt x="6299567" y="625121"/>
                    <a:pt x="6242025" y="625121"/>
                  </a:cubicBezTo>
                  <a:lnTo>
                    <a:pt x="461212" y="625121"/>
                  </a:lnTo>
                  <a:lnTo>
                    <a:pt x="461073" y="624580"/>
                  </a:lnTo>
                  <a:cubicBezTo>
                    <a:pt x="391726" y="401623"/>
                    <a:pt x="258401" y="206853"/>
                    <a:pt x="82571" y="6174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</a:pPr>
              <a:endParaRPr lang="ru-RU" sz="1632">
                <a:solidFill>
                  <a:prstClr val="white"/>
                </a:solidFill>
              </a:endParaRPr>
            </a:p>
          </p:txBody>
        </p:sp>
        <p:sp>
          <p:nvSpPr>
            <p:cNvPr id="90" name="Полилиния 89">
              <a:extLst>
                <a:ext uri="{FF2B5EF4-FFF2-40B4-BE49-F238E27FC236}">
                  <a16:creationId xmlns:a16="http://schemas.microsoft.com/office/drawing/2014/main" xmlns="" id="{914D42C7-B7AB-43CD-8466-59A10EE94D9C}"/>
                </a:ext>
              </a:extLst>
            </p:cNvPr>
            <p:cNvSpPr/>
            <p:nvPr/>
          </p:nvSpPr>
          <p:spPr>
            <a:xfrm>
              <a:off x="2505739" y="1861328"/>
              <a:ext cx="5888638" cy="625121"/>
            </a:xfrm>
            <a:custGeom>
              <a:avLst/>
              <a:gdLst>
                <a:gd name="connsiteX0" fmla="*/ 26694 w 5888638"/>
                <a:gd name="connsiteY0" fmla="*/ 0 h 625121"/>
                <a:gd name="connsiteX1" fmla="*/ 5784449 w 5888638"/>
                <a:gd name="connsiteY1" fmla="*/ 0 h 625121"/>
                <a:gd name="connsiteX2" fmla="*/ 5888638 w 5888638"/>
                <a:gd name="connsiteY2" fmla="*/ 104189 h 625121"/>
                <a:gd name="connsiteX3" fmla="*/ 5888638 w 5888638"/>
                <a:gd name="connsiteY3" fmla="*/ 520932 h 625121"/>
                <a:gd name="connsiteX4" fmla="*/ 5784449 w 5888638"/>
                <a:gd name="connsiteY4" fmla="*/ 625121 h 625121"/>
                <a:gd name="connsiteX5" fmla="*/ 0 w 5888638"/>
                <a:gd name="connsiteY5" fmla="*/ 625121 h 625121"/>
                <a:gd name="connsiteX6" fmla="*/ 3497 w 5888638"/>
                <a:gd name="connsiteY6" fmla="*/ 615567 h 625121"/>
                <a:gd name="connsiteX7" fmla="*/ 56849 w 5888638"/>
                <a:gd name="connsiteY7" fmla="*/ 262674 h 625121"/>
                <a:gd name="connsiteX8" fmla="*/ 32739 w 5888638"/>
                <a:gd name="connsiteY8" fmla="*/ 23509 h 625121"/>
                <a:gd name="connsiteX9" fmla="*/ 26694 w 5888638"/>
                <a:gd name="connsiteY9" fmla="*/ 0 h 62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88638" h="625121">
                  <a:moveTo>
                    <a:pt x="26694" y="0"/>
                  </a:moveTo>
                  <a:lnTo>
                    <a:pt x="5784449" y="0"/>
                  </a:lnTo>
                  <a:cubicBezTo>
                    <a:pt x="5841991" y="0"/>
                    <a:pt x="5888638" y="46647"/>
                    <a:pt x="5888638" y="104189"/>
                  </a:cubicBezTo>
                  <a:lnTo>
                    <a:pt x="5888638" y="520932"/>
                  </a:lnTo>
                  <a:cubicBezTo>
                    <a:pt x="5888638" y="578474"/>
                    <a:pt x="5841991" y="625121"/>
                    <a:pt x="5784449" y="625121"/>
                  </a:cubicBezTo>
                  <a:lnTo>
                    <a:pt x="0" y="625121"/>
                  </a:lnTo>
                  <a:lnTo>
                    <a:pt x="3497" y="615567"/>
                  </a:lnTo>
                  <a:cubicBezTo>
                    <a:pt x="38170" y="504088"/>
                    <a:pt x="56849" y="385563"/>
                    <a:pt x="56849" y="262674"/>
                  </a:cubicBezTo>
                  <a:cubicBezTo>
                    <a:pt x="56849" y="180748"/>
                    <a:pt x="48547" y="100762"/>
                    <a:pt x="32739" y="23509"/>
                  </a:cubicBezTo>
                  <a:lnTo>
                    <a:pt x="26694" y="0"/>
                  </a:lnTo>
                  <a:close/>
                </a:path>
              </a:pathLst>
            </a:cu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</a:pPr>
              <a:endParaRPr lang="ru-RU" sz="1632">
                <a:solidFill>
                  <a:prstClr val="white"/>
                </a:solidFill>
              </a:endParaRPr>
            </a:p>
          </p:txBody>
        </p:sp>
        <p:sp>
          <p:nvSpPr>
            <p:cNvPr id="89" name="Полилиния 88">
              <a:extLst>
                <a:ext uri="{FF2B5EF4-FFF2-40B4-BE49-F238E27FC236}">
                  <a16:creationId xmlns:a16="http://schemas.microsoft.com/office/drawing/2014/main" xmlns="" id="{914D42C7-B7AB-43CD-8466-59A10EE94D9C}"/>
                </a:ext>
              </a:extLst>
            </p:cNvPr>
            <p:cNvSpPr/>
            <p:nvPr/>
          </p:nvSpPr>
          <p:spPr>
            <a:xfrm>
              <a:off x="1866636" y="2578445"/>
              <a:ext cx="6527741" cy="625121"/>
            </a:xfrm>
            <a:custGeom>
              <a:avLst/>
              <a:gdLst>
                <a:gd name="connsiteX0" fmla="*/ 605432 w 6527741"/>
                <a:gd name="connsiteY0" fmla="*/ 0 h 625121"/>
                <a:gd name="connsiteX1" fmla="*/ 6423552 w 6527741"/>
                <a:gd name="connsiteY1" fmla="*/ 0 h 625121"/>
                <a:gd name="connsiteX2" fmla="*/ 6527741 w 6527741"/>
                <a:gd name="connsiteY2" fmla="*/ 104189 h 625121"/>
                <a:gd name="connsiteX3" fmla="*/ 6527741 w 6527741"/>
                <a:gd name="connsiteY3" fmla="*/ 520932 h 625121"/>
                <a:gd name="connsiteX4" fmla="*/ 6423552 w 6527741"/>
                <a:gd name="connsiteY4" fmla="*/ 625121 h 625121"/>
                <a:gd name="connsiteX5" fmla="*/ 0 w 6527741"/>
                <a:gd name="connsiteY5" fmla="*/ 625121 h 625121"/>
                <a:gd name="connsiteX6" fmla="*/ 74896 w 6527741"/>
                <a:gd name="connsiteY6" fmla="*/ 589042 h 625121"/>
                <a:gd name="connsiteX7" fmla="*/ 602694 w 6527741"/>
                <a:gd name="connsiteY7" fmla="*/ 7480 h 625121"/>
                <a:gd name="connsiteX8" fmla="*/ 605432 w 6527741"/>
                <a:gd name="connsiteY8" fmla="*/ 0 h 62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27741" h="625121">
                  <a:moveTo>
                    <a:pt x="605432" y="0"/>
                  </a:moveTo>
                  <a:lnTo>
                    <a:pt x="6423552" y="0"/>
                  </a:lnTo>
                  <a:cubicBezTo>
                    <a:pt x="6481094" y="0"/>
                    <a:pt x="6527741" y="46647"/>
                    <a:pt x="6527741" y="104189"/>
                  </a:cubicBezTo>
                  <a:lnTo>
                    <a:pt x="6527741" y="520932"/>
                  </a:lnTo>
                  <a:cubicBezTo>
                    <a:pt x="6527741" y="578474"/>
                    <a:pt x="6481094" y="625121"/>
                    <a:pt x="6423552" y="625121"/>
                  </a:cubicBezTo>
                  <a:lnTo>
                    <a:pt x="0" y="625121"/>
                  </a:lnTo>
                  <a:lnTo>
                    <a:pt x="74896" y="589042"/>
                  </a:lnTo>
                  <a:cubicBezTo>
                    <a:pt x="310305" y="461160"/>
                    <a:pt x="497605" y="255939"/>
                    <a:pt x="602694" y="7480"/>
                  </a:cubicBezTo>
                  <a:lnTo>
                    <a:pt x="605432" y="0"/>
                  </a:lnTo>
                  <a:close/>
                </a:path>
              </a:pathLst>
            </a:custGeom>
            <a:grpFill/>
            <a:ln>
              <a:noFill/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</a:pPr>
              <a:endParaRPr lang="ru-RU" sz="1632">
                <a:solidFill>
                  <a:prstClr val="white"/>
                </a:solidFill>
              </a:endParaRPr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1D84F86-2943-4F9E-A3F5-427063BCB3FC}"/>
              </a:ext>
            </a:extLst>
          </p:cNvPr>
          <p:cNvSpPr/>
          <p:nvPr/>
        </p:nvSpPr>
        <p:spPr>
          <a:xfrm>
            <a:off x="2898456" y="2023965"/>
            <a:ext cx="4761268" cy="31646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defTabSz="729637" fontAlgn="base">
              <a:lnSpc>
                <a:spcPct val="85000"/>
              </a:lnSpc>
              <a:spcBef>
                <a:spcPts val="306"/>
              </a:spcBef>
              <a:buClr>
                <a:srgbClr val="00B0F0"/>
              </a:buClr>
              <a:buSzPct val="125000"/>
              <a:defRPr/>
            </a:pPr>
            <a: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  <a:t>Более 500 сотрудников </a:t>
            </a:r>
            <a:r>
              <a:rPr lang="ru-RU" altLang="ru-RU" sz="1200" dirty="0" err="1">
                <a:solidFill>
                  <a:prstClr val="white"/>
                </a:solidFill>
                <a:latin typeface="Arial" charset="0"/>
                <a:sym typeface="Helvetica Light"/>
              </a:rPr>
              <a:t>ВЭБа</a:t>
            </a:r>
            <a: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  <a:t> регулярно помогают людям, </a:t>
            </a:r>
            <a:b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</a:br>
            <a: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  <a:t>проживающим в домах престарелых, на добровольных началах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787BD5E5-A8E5-4F06-B970-D7647B2DCA62}"/>
              </a:ext>
            </a:extLst>
          </p:cNvPr>
          <p:cNvSpPr/>
          <p:nvPr/>
        </p:nvSpPr>
        <p:spPr>
          <a:xfrm>
            <a:off x="2888606" y="2663968"/>
            <a:ext cx="5760349" cy="44473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110192" lvl="1" indent="-183654" defTabSz="729637" fontAlgn="base">
              <a:lnSpc>
                <a:spcPct val="85000"/>
              </a:lnSpc>
              <a:spcBef>
                <a:spcPts val="306"/>
              </a:spcBef>
              <a:buClr>
                <a:srgbClr val="00B0F0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  <a:t>Мы помогаем пожилым людям исполнять их мечты!</a:t>
            </a:r>
          </a:p>
          <a:p>
            <a:pPr marL="110192" lvl="1" indent="-183654" defTabSz="729637" fontAlgn="base">
              <a:lnSpc>
                <a:spcPct val="85000"/>
              </a:lnSpc>
              <a:spcBef>
                <a:spcPts val="306"/>
              </a:spcBef>
              <a:buClr>
                <a:srgbClr val="00B0F0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  <a:t>Мы сформировали в </a:t>
            </a:r>
            <a:r>
              <a:rPr lang="ru-RU" altLang="ru-RU" sz="1200" dirty="0" err="1">
                <a:solidFill>
                  <a:prstClr val="white"/>
                </a:solidFill>
                <a:latin typeface="Arial" charset="0"/>
                <a:sym typeface="Helvetica Light"/>
              </a:rPr>
              <a:t>ВЭБе</a:t>
            </a:r>
            <a: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  <a:t> культуру правильного отношения к старости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B2B0ACC6-230B-4A33-82D3-EFB04129FA2C}"/>
              </a:ext>
            </a:extLst>
          </p:cNvPr>
          <p:cNvSpPr/>
          <p:nvPr/>
        </p:nvSpPr>
        <p:spPr>
          <a:xfrm>
            <a:off x="2898456" y="1296855"/>
            <a:ext cx="5488887" cy="4062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defTabSz="729637" fontAlgn="base">
              <a:lnSpc>
                <a:spcPct val="85000"/>
              </a:lnSpc>
              <a:spcBef>
                <a:spcPts val="306"/>
              </a:spcBef>
              <a:buClr>
                <a:srgbClr val="00B0F0"/>
              </a:buClr>
              <a:buSzPct val="125000"/>
              <a:defRPr/>
            </a:pPr>
            <a: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  <a:t>ВЭБ поддерживает личную благотворительность сотрудников </a:t>
            </a:r>
            <a:b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</a:br>
            <a:r>
              <a:rPr lang="ru-RU" altLang="ru-RU" sz="1200" dirty="0">
                <a:solidFill>
                  <a:prstClr val="white"/>
                </a:solidFill>
                <a:latin typeface="Arial" charset="0"/>
                <a:sym typeface="Helvetica Light"/>
              </a:rPr>
              <a:t>и в 2016 году запустил волонтерский проект «У мечты нет возраста»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262" y="1562006"/>
            <a:ext cx="1123990" cy="112399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1"/>
            </a:solidFill>
          </a:ln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E8DB9440-51A1-4816-B168-F6C41953E38C}"/>
              </a:ext>
            </a:extLst>
          </p:cNvPr>
          <p:cNvSpPr/>
          <p:nvPr/>
        </p:nvSpPr>
        <p:spPr>
          <a:xfrm>
            <a:off x="337690" y="1091434"/>
            <a:ext cx="2065133" cy="2065133"/>
          </a:xfrm>
          <a:prstGeom prst="ellipse">
            <a:avLst/>
          </a:prstGeom>
          <a:noFill/>
          <a:ln>
            <a:solidFill>
              <a:schemeClr val="accent1">
                <a:alpha val="20000"/>
              </a:schemeClr>
            </a:solidFill>
            <a:prstDash val="sysDas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</a:pPr>
            <a:endParaRPr lang="ru-RU" sz="1632">
              <a:solidFill>
                <a:prstClr val="white"/>
              </a:solidFill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3FDB6C8F-EAA6-470B-A930-469CCDFBC7FB}"/>
              </a:ext>
            </a:extLst>
          </p:cNvPr>
          <p:cNvSpPr/>
          <p:nvPr/>
        </p:nvSpPr>
        <p:spPr>
          <a:xfrm>
            <a:off x="491609" y="1245353"/>
            <a:ext cx="1757296" cy="1757296"/>
          </a:xfrm>
          <a:prstGeom prst="ellipse">
            <a:avLst/>
          </a:prstGeom>
          <a:noFill/>
          <a:ln>
            <a:solidFill>
              <a:schemeClr val="accent1">
                <a:alpha val="40000"/>
              </a:schemeClr>
            </a:solidFill>
            <a:prstDash val="sysDas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</a:pPr>
            <a:endParaRPr lang="ru-RU" sz="1632">
              <a:solidFill>
                <a:prstClr val="white"/>
              </a:solidFill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xmlns="" id="{FAD36CDD-7948-4282-8674-5040D27BF1AD}"/>
              </a:ext>
            </a:extLst>
          </p:cNvPr>
          <p:cNvSpPr/>
          <p:nvPr/>
        </p:nvSpPr>
        <p:spPr>
          <a:xfrm>
            <a:off x="617541" y="1371285"/>
            <a:ext cx="1505432" cy="1505432"/>
          </a:xfrm>
          <a:prstGeom prst="ellipse">
            <a:avLst/>
          </a:prstGeom>
          <a:noFill/>
          <a:ln>
            <a:solidFill>
              <a:schemeClr val="accent1">
                <a:alpha val="60000"/>
              </a:schemeClr>
            </a:solidFill>
            <a:prstDash val="sysDas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</a:pPr>
            <a:endParaRPr lang="ru-RU" sz="1632">
              <a:solidFill>
                <a:prstClr val="white"/>
              </a:solidFill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5252AB5F-79CA-453A-A6CD-C0542726EBC8}"/>
              </a:ext>
            </a:extLst>
          </p:cNvPr>
          <p:cNvGrpSpPr/>
          <p:nvPr/>
        </p:nvGrpSpPr>
        <p:grpSpPr>
          <a:xfrm>
            <a:off x="987242" y="1217967"/>
            <a:ext cx="274230" cy="1812068"/>
            <a:chOff x="465305" y="2338103"/>
            <a:chExt cx="448018" cy="2960430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xmlns="" id="{1EB5D2B9-5B20-4304-90FC-29DD2B1DD55B}"/>
                </a:ext>
              </a:extLst>
            </p:cNvPr>
            <p:cNvGrpSpPr/>
            <p:nvPr/>
          </p:nvGrpSpPr>
          <p:grpSpPr>
            <a:xfrm>
              <a:off x="465305" y="4850517"/>
              <a:ext cx="448018" cy="448016"/>
              <a:chOff x="2793424" y="5350027"/>
              <a:chExt cx="984496" cy="984494"/>
            </a:xfrm>
          </p:grpSpPr>
          <p:grpSp>
            <p:nvGrpSpPr>
              <p:cNvPr id="4" name="Группа 3">
                <a:extLst>
                  <a:ext uri="{FF2B5EF4-FFF2-40B4-BE49-F238E27FC236}">
                    <a16:creationId xmlns:a16="http://schemas.microsoft.com/office/drawing/2014/main" xmlns="" id="{3EBBAB14-95FF-407D-8336-D0B4E3649BED}"/>
                  </a:ext>
                </a:extLst>
              </p:cNvPr>
              <p:cNvGrpSpPr/>
              <p:nvPr/>
            </p:nvGrpSpPr>
            <p:grpSpPr>
              <a:xfrm>
                <a:off x="2793424" y="5350027"/>
                <a:ext cx="984496" cy="984494"/>
                <a:chOff x="-1318867" y="1060046"/>
                <a:chExt cx="1196038" cy="1196036"/>
              </a:xfrm>
            </p:grpSpPr>
            <p:sp>
              <p:nvSpPr>
                <p:cNvPr id="17" name="Овал 16">
                  <a:extLst>
                    <a:ext uri="{FF2B5EF4-FFF2-40B4-BE49-F238E27FC236}">
                      <a16:creationId xmlns:a16="http://schemas.microsoft.com/office/drawing/2014/main" xmlns="" id="{9D9CFAA6-8A40-4B91-AD6F-9CA47527DF52}"/>
                    </a:ext>
                  </a:extLst>
                </p:cNvPr>
                <p:cNvSpPr/>
                <p:nvPr/>
              </p:nvSpPr>
              <p:spPr>
                <a:xfrm>
                  <a:off x="-1318867" y="1060046"/>
                  <a:ext cx="1196038" cy="1196036"/>
                </a:xfrm>
                <a:prstGeom prst="ellipse">
                  <a:avLst/>
                </a:prstGeom>
                <a:noFill/>
                <a:ln w="12700">
                  <a:solidFill>
                    <a:srgbClr val="9DC3E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03"/>
                  <a:endParaRPr lang="ru-RU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" name="Овал 2">
                  <a:extLst>
                    <a:ext uri="{FF2B5EF4-FFF2-40B4-BE49-F238E27FC236}">
                      <a16:creationId xmlns:a16="http://schemas.microsoft.com/office/drawing/2014/main" xmlns="" id="{67C01690-D7C5-4D5B-980B-61F720F94995}"/>
                    </a:ext>
                  </a:extLst>
                </p:cNvPr>
                <p:cNvSpPr/>
                <p:nvPr/>
              </p:nvSpPr>
              <p:spPr>
                <a:xfrm>
                  <a:off x="-1250067" y="1128845"/>
                  <a:ext cx="1058438" cy="105843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3296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32">
                    <a:solidFill>
                      <a:prstClr val="white"/>
                    </a:solidFill>
                  </a:endParaRPr>
                </a:p>
              </p:txBody>
            </p:sp>
          </p:grpSp>
          <p:pic>
            <p:nvPicPr>
              <p:cNvPr id="1026" name="Picture 2" descr="Похожее изображение">
                <a:extLst>
                  <a:ext uri="{FF2B5EF4-FFF2-40B4-BE49-F238E27FC236}">
                    <a16:creationId xmlns:a16="http://schemas.microsoft.com/office/drawing/2014/main" xmlns="" id="{28058D0A-35B7-4FE0-9C9B-5F4E5FE73D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26303" b="-26303"/>
              <a:stretch/>
            </p:blipFill>
            <p:spPr bwMode="auto">
              <a:xfrm>
                <a:off x="2860826" y="5501894"/>
                <a:ext cx="849692" cy="680760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xmlns="" id="{5D364FC0-4CFE-4B79-BAAF-D5EFBB860769}"/>
                </a:ext>
              </a:extLst>
            </p:cNvPr>
            <p:cNvGrpSpPr/>
            <p:nvPr/>
          </p:nvGrpSpPr>
          <p:grpSpPr>
            <a:xfrm>
              <a:off x="465305" y="2338103"/>
              <a:ext cx="448018" cy="448016"/>
              <a:chOff x="1412875" y="1570647"/>
              <a:chExt cx="984496" cy="984494"/>
            </a:xfrm>
          </p:grpSpPr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xmlns="" id="{2554FE6C-6842-4897-BA8A-FCF8561B2D22}"/>
                  </a:ext>
                </a:extLst>
              </p:cNvPr>
              <p:cNvGrpSpPr/>
              <p:nvPr/>
            </p:nvGrpSpPr>
            <p:grpSpPr>
              <a:xfrm>
                <a:off x="1412875" y="1570647"/>
                <a:ext cx="984496" cy="984494"/>
                <a:chOff x="-1318867" y="1060046"/>
                <a:chExt cx="1196038" cy="1196036"/>
              </a:xfrm>
            </p:grpSpPr>
            <p:sp>
              <p:nvSpPr>
                <p:cNvPr id="31" name="Овал 30">
                  <a:extLst>
                    <a:ext uri="{FF2B5EF4-FFF2-40B4-BE49-F238E27FC236}">
                      <a16:creationId xmlns:a16="http://schemas.microsoft.com/office/drawing/2014/main" xmlns="" id="{63AED5EC-AB97-4DC2-9CAD-E57A39AC8707}"/>
                    </a:ext>
                  </a:extLst>
                </p:cNvPr>
                <p:cNvSpPr/>
                <p:nvPr/>
              </p:nvSpPr>
              <p:spPr>
                <a:xfrm>
                  <a:off x="-1318867" y="1060046"/>
                  <a:ext cx="1196038" cy="1196036"/>
                </a:xfrm>
                <a:prstGeom prst="ellipse">
                  <a:avLst/>
                </a:prstGeom>
                <a:noFill/>
                <a:ln w="12700">
                  <a:solidFill>
                    <a:srgbClr val="9DC3E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03"/>
                  <a:endParaRPr lang="ru-RU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Овал 31">
                  <a:extLst>
                    <a:ext uri="{FF2B5EF4-FFF2-40B4-BE49-F238E27FC236}">
                      <a16:creationId xmlns:a16="http://schemas.microsoft.com/office/drawing/2014/main" xmlns="" id="{6F3AA7AF-7362-4948-B990-5583803E5D3C}"/>
                    </a:ext>
                  </a:extLst>
                </p:cNvPr>
                <p:cNvSpPr/>
                <p:nvPr/>
              </p:nvSpPr>
              <p:spPr>
                <a:xfrm>
                  <a:off x="-1250067" y="1128845"/>
                  <a:ext cx="1058438" cy="105843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3296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32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xmlns="" id="{9F8F5226-E5C6-4700-80EA-8189AF69F52C}"/>
                  </a:ext>
                </a:extLst>
              </p:cNvPr>
              <p:cNvGrpSpPr/>
              <p:nvPr/>
            </p:nvGrpSpPr>
            <p:grpSpPr>
              <a:xfrm>
                <a:off x="1555171" y="1922914"/>
                <a:ext cx="699904" cy="279960"/>
                <a:chOff x="1102153" y="1123004"/>
                <a:chExt cx="734706" cy="293882"/>
              </a:xfrm>
            </p:grpSpPr>
            <p:sp>
              <p:nvSpPr>
                <p:cNvPr id="6" name="Прямоугольник 5">
                  <a:extLst>
                    <a:ext uri="{FF2B5EF4-FFF2-40B4-BE49-F238E27FC236}">
                      <a16:creationId xmlns:a16="http://schemas.microsoft.com/office/drawing/2014/main" xmlns="" id="{0D922DC9-D2BD-45FA-9674-69944C6004EE}"/>
                    </a:ext>
                  </a:extLst>
                </p:cNvPr>
                <p:cNvSpPr/>
                <p:nvPr/>
              </p:nvSpPr>
              <p:spPr>
                <a:xfrm>
                  <a:off x="1145381" y="1233488"/>
                  <a:ext cx="352425" cy="1333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  <a:prstDash val="solid"/>
                  <a:tailEnd type="non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3296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32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25" name="Picture 2">
                  <a:extLst>
                    <a:ext uri="{FF2B5EF4-FFF2-40B4-BE49-F238E27FC236}">
                      <a16:creationId xmlns:a16="http://schemas.microsoft.com/office/drawing/2014/main" xmlns="" id="{F1225BB0-D752-4FFE-87DC-56D40B8924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email">
                  <a:lum contrast="4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02153" y="1123004"/>
                  <a:ext cx="734706" cy="293882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914D42C7-B7AB-43CD-8466-59A10EE94D9C}"/>
              </a:ext>
            </a:extLst>
          </p:cNvPr>
          <p:cNvSpPr/>
          <p:nvPr/>
        </p:nvSpPr>
        <p:spPr>
          <a:xfrm>
            <a:off x="183542" y="937286"/>
            <a:ext cx="2373430" cy="2373430"/>
          </a:xfrm>
          <a:prstGeom prst="ellipse">
            <a:avLst/>
          </a:prstGeom>
          <a:noFill/>
          <a:ln>
            <a:gradFill flip="none" rotWithShape="1">
              <a:gsLst>
                <a:gs pos="14000">
                  <a:schemeClr val="tx2">
                    <a:alpha val="0"/>
                  </a:schemeClr>
                </a:gs>
                <a:gs pos="100000">
                  <a:schemeClr val="accent1"/>
                </a:gs>
              </a:gsLst>
              <a:lin ang="20400000" scaled="0"/>
              <a:tileRect/>
            </a:gradFill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</a:pPr>
            <a:endParaRPr lang="ru-RU" sz="1632">
              <a:solidFill>
                <a:prstClr val="white"/>
              </a:solidFill>
            </a:endParaRP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782AE997-34D6-4F58-9384-7D3D7262D218}"/>
              </a:ext>
            </a:extLst>
          </p:cNvPr>
          <p:cNvCxnSpPr/>
          <p:nvPr/>
        </p:nvCxnSpPr>
        <p:spPr>
          <a:xfrm>
            <a:off x="270" y="4068557"/>
            <a:ext cx="9143730" cy="0"/>
          </a:xfrm>
          <a:prstGeom prst="line">
            <a:avLst/>
          </a:prstGeom>
          <a:ln w="19050">
            <a:solidFill>
              <a:schemeClr val="accent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9F57E509-E58A-4C0F-A251-1C83A4CF4A5B}"/>
              </a:ext>
            </a:extLst>
          </p:cNvPr>
          <p:cNvGrpSpPr/>
          <p:nvPr/>
        </p:nvGrpSpPr>
        <p:grpSpPr>
          <a:xfrm>
            <a:off x="3043237" y="3548992"/>
            <a:ext cx="3057526" cy="1958102"/>
            <a:chOff x="3043237" y="3548992"/>
            <a:chExt cx="3057526" cy="1958102"/>
          </a:xfrm>
        </p:grpSpPr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xmlns="" id="{05606A0A-36C5-452E-81F5-D5F97570715E}"/>
                </a:ext>
              </a:extLst>
            </p:cNvPr>
            <p:cNvGrpSpPr/>
            <p:nvPr/>
          </p:nvGrpSpPr>
          <p:grpSpPr>
            <a:xfrm>
              <a:off x="4084408" y="3548992"/>
              <a:ext cx="975186" cy="975733"/>
              <a:chOff x="3455929" y="2353628"/>
              <a:chExt cx="2049580" cy="2050732"/>
            </a:xfrm>
          </p:grpSpPr>
          <p:sp>
            <p:nvSpPr>
              <p:cNvPr id="52" name="Овал 51"/>
              <p:cNvSpPr/>
              <p:nvPr/>
            </p:nvSpPr>
            <p:spPr>
              <a:xfrm>
                <a:off x="3455929" y="2353628"/>
                <a:ext cx="2049580" cy="205073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>
                  <a:solidFill>
                    <a:prstClr val="white"/>
                  </a:solidFill>
                </a:endParaRPr>
              </a:p>
            </p:txBody>
          </p:sp>
          <p:pic>
            <p:nvPicPr>
              <p:cNvPr id="53" name="Рисунок 52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524912" y="2418708"/>
                <a:ext cx="1921557" cy="1921556"/>
              </a:xfrm>
              <a:prstGeom prst="ellipse">
                <a:avLst/>
              </a:prstGeom>
              <a:ln w="38100">
                <a:solidFill>
                  <a:schemeClr val="accent1"/>
                </a:solidFill>
              </a:ln>
            </p:spPr>
          </p:pic>
        </p:grpSp>
        <p:sp>
          <p:nvSpPr>
            <p:cNvPr id="59" name="Прямоугольник 46"/>
            <p:cNvSpPr>
              <a:spLocks noChangeArrowheads="1"/>
            </p:cNvSpPr>
            <p:nvPr/>
          </p:nvSpPr>
          <p:spPr bwMode="auto">
            <a:xfrm>
              <a:off x="3043237" y="4614285"/>
              <a:ext cx="3057526" cy="8928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93296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2D73A6"/>
                </a:buClr>
                <a:buFont typeface="Arial" panose="020B0604020202020204" pitchFamily="34" charset="0"/>
                <a:buNone/>
              </a:pPr>
              <a:r>
                <a:rPr lang="ru-RU" altLang="ru-RU" sz="1326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Дубенский дом- интернат </a:t>
              </a:r>
              <a:br>
                <a:rPr lang="ru-RU" altLang="ru-RU" sz="1326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altLang="ru-RU" sz="1326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для престарелых и инвалидов</a:t>
              </a:r>
              <a:r>
                <a:rPr lang="ru-RU" altLang="ru-RU" sz="1326" i="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 defTabSz="93296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2D73A6"/>
                </a:buClr>
                <a:buFont typeface="Arial" panose="020B0604020202020204" pitchFamily="34" charset="0"/>
                <a:buNone/>
              </a:pPr>
              <a:r>
                <a:rPr lang="ru-RU" altLang="ru-RU" sz="510" i="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altLang="ru-RU" sz="1326" i="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ru-RU" altLang="ru-RU" sz="1326" i="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(п. Дубна, </a:t>
              </a:r>
              <a:b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Тульская обл.)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3B3A907E-8F3D-43DB-865D-00805325F9CC}"/>
              </a:ext>
            </a:extLst>
          </p:cNvPr>
          <p:cNvGrpSpPr/>
          <p:nvPr/>
        </p:nvGrpSpPr>
        <p:grpSpPr>
          <a:xfrm>
            <a:off x="655582" y="3548992"/>
            <a:ext cx="2515048" cy="1979059"/>
            <a:chOff x="655582" y="3548992"/>
            <a:chExt cx="2515048" cy="1979059"/>
          </a:xfrm>
        </p:grpSpPr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xmlns="" id="{4B6BBC3D-9E95-4408-BAB3-C37381EF352C}"/>
                </a:ext>
              </a:extLst>
            </p:cNvPr>
            <p:cNvGrpSpPr/>
            <p:nvPr/>
          </p:nvGrpSpPr>
          <p:grpSpPr>
            <a:xfrm>
              <a:off x="1425240" y="3548992"/>
              <a:ext cx="975733" cy="975733"/>
              <a:chOff x="849391" y="2353628"/>
              <a:chExt cx="2050732" cy="2050732"/>
            </a:xfrm>
          </p:grpSpPr>
          <p:sp>
            <p:nvSpPr>
              <p:cNvPr id="41" name="Овал 40"/>
              <p:cNvSpPr/>
              <p:nvPr/>
            </p:nvSpPr>
            <p:spPr bwMode="auto">
              <a:xfrm>
                <a:off x="849391" y="2353628"/>
                <a:ext cx="2050732" cy="205073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>
                  <a:solidFill>
                    <a:prstClr val="white"/>
                  </a:solidFill>
                </a:endParaRPr>
              </a:p>
            </p:txBody>
          </p:sp>
          <p:pic>
            <p:nvPicPr>
              <p:cNvPr id="44" name="Рисунок 43"/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913237" y="2417474"/>
                <a:ext cx="1923039" cy="1923039"/>
              </a:xfrm>
              <a:prstGeom prst="ellipse">
                <a:avLst/>
              </a:prstGeom>
              <a:ln w="38100">
                <a:solidFill>
                  <a:schemeClr val="accent1"/>
                </a:solidFill>
              </a:ln>
            </p:spPr>
          </p:pic>
        </p:grpSp>
        <p:sp>
          <p:nvSpPr>
            <p:cNvPr id="60" name="Прямоугольник 8"/>
            <p:cNvSpPr>
              <a:spLocks noChangeArrowheads="1"/>
            </p:cNvSpPr>
            <p:nvPr/>
          </p:nvSpPr>
          <p:spPr bwMode="auto">
            <a:xfrm>
              <a:off x="655582" y="4635242"/>
              <a:ext cx="2515048" cy="8928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93296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2D73A6"/>
                </a:buClr>
                <a:buFont typeface="Arial" panose="020B0604020202020204" pitchFamily="34" charset="0"/>
                <a:buNone/>
              </a:pPr>
              <a:r>
                <a:rPr lang="ru-RU" altLang="ru-RU" sz="1326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Дом-интернат для престарелых и инвалидов </a:t>
              </a:r>
              <a:r>
                <a:rPr lang="ru-RU" altLang="ru-RU" sz="1326" i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ru-RU" altLang="ru-RU" sz="1326" i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ru-RU" altLang="ru-RU" sz="510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93296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2D73A6"/>
                </a:buClr>
                <a:buFont typeface="Arial" panose="020B0604020202020204" pitchFamily="34" charset="0"/>
                <a:buNone/>
              </a:pPr>
              <a: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(г. Вышний Волочек, </a:t>
              </a:r>
              <a:b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Тверская обл.)</a:t>
              </a:r>
              <a:endParaRPr lang="ru-RU" altLang="ru-RU" sz="1326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1B11B8D9-7EF6-43B1-82CB-206B910D6C74}"/>
              </a:ext>
            </a:extLst>
          </p:cNvPr>
          <p:cNvGrpSpPr/>
          <p:nvPr/>
        </p:nvGrpSpPr>
        <p:grpSpPr>
          <a:xfrm>
            <a:off x="5866829" y="3548992"/>
            <a:ext cx="2748534" cy="1936786"/>
            <a:chOff x="5866829" y="3548992"/>
            <a:chExt cx="2748534" cy="1936786"/>
          </a:xfrm>
        </p:grpSpPr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xmlns="" id="{D0BC05C1-CEBE-44F2-8255-A5D6A615C1AA}"/>
                </a:ext>
              </a:extLst>
            </p:cNvPr>
            <p:cNvGrpSpPr/>
            <p:nvPr/>
          </p:nvGrpSpPr>
          <p:grpSpPr>
            <a:xfrm>
              <a:off x="6747776" y="3548992"/>
              <a:ext cx="975733" cy="975733"/>
              <a:chOff x="6061316" y="2353628"/>
              <a:chExt cx="2050732" cy="2050732"/>
            </a:xfrm>
          </p:grpSpPr>
          <p:sp>
            <p:nvSpPr>
              <p:cNvPr id="57" name="Овал 56"/>
              <p:cNvSpPr/>
              <p:nvPr/>
            </p:nvSpPr>
            <p:spPr>
              <a:xfrm>
                <a:off x="6061316" y="2353628"/>
                <a:ext cx="2050732" cy="205073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3296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32">
                  <a:solidFill>
                    <a:prstClr val="white"/>
                  </a:solidFill>
                </a:endParaRPr>
              </a:p>
            </p:txBody>
          </p:sp>
          <p:pic>
            <p:nvPicPr>
              <p:cNvPr id="58" name="Рисунок 57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135902" y="2418708"/>
                <a:ext cx="1921556" cy="1921556"/>
              </a:xfrm>
              <a:prstGeom prst="ellipse">
                <a:avLst/>
              </a:prstGeom>
              <a:ln w="38100">
                <a:solidFill>
                  <a:schemeClr val="accent1"/>
                </a:solidFill>
              </a:ln>
            </p:spPr>
          </p:pic>
        </p:grpSp>
        <p:sp>
          <p:nvSpPr>
            <p:cNvPr id="61" name="Прямоугольник 47"/>
            <p:cNvSpPr>
              <a:spLocks noChangeArrowheads="1"/>
            </p:cNvSpPr>
            <p:nvPr/>
          </p:nvSpPr>
          <p:spPr bwMode="auto">
            <a:xfrm>
              <a:off x="5866829" y="4592969"/>
              <a:ext cx="2748534" cy="8928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93296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2D73A6"/>
                </a:buClr>
                <a:buFont typeface="Arial" panose="020B0604020202020204" pitchFamily="34" charset="0"/>
                <a:buNone/>
              </a:pPr>
              <a:r>
                <a:rPr lang="ru-RU" altLang="ru-RU" sz="1326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Отделение</a:t>
              </a:r>
              <a:r>
                <a:rPr lang="ru-RU" altLang="ru-RU" sz="1326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altLang="ru-RU" sz="1326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сестринского ухода при </a:t>
              </a:r>
              <a:r>
                <a:rPr lang="ru-RU" altLang="ru-RU" sz="1326" dirty="0" err="1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Осташевской</a:t>
              </a:r>
              <a:r>
                <a:rPr lang="ru-RU" altLang="ru-RU" sz="1326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больнице</a:t>
              </a:r>
              <a:br>
                <a:rPr lang="ru-RU" altLang="ru-RU" sz="1326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altLang="ru-RU" sz="51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ru-RU" altLang="ru-RU" sz="1326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ru-RU" altLang="ru-RU" sz="1326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(с. </a:t>
              </a:r>
              <a:r>
                <a:rPr lang="ru-RU" altLang="ru-RU" sz="1020" dirty="0" err="1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Осташево</a:t>
              </a:r>
              <a: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b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altLang="ru-RU" sz="102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Московская обл.)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68F83AAB-4E22-4AA5-A9FA-DA7DD84DBC49}"/>
              </a:ext>
            </a:extLst>
          </p:cNvPr>
          <p:cNvGrpSpPr/>
          <p:nvPr/>
        </p:nvGrpSpPr>
        <p:grpSpPr>
          <a:xfrm>
            <a:off x="391234" y="5636661"/>
            <a:ext cx="8481303" cy="970982"/>
            <a:chOff x="391234" y="5758431"/>
            <a:chExt cx="8481303" cy="970982"/>
          </a:xfrm>
        </p:grpSpPr>
        <p:sp>
          <p:nvSpPr>
            <p:cNvPr id="62" name="Прямоугольник: скругленные углы 27">
              <a:extLst>
                <a:ext uri="{FF2B5EF4-FFF2-40B4-BE49-F238E27FC236}">
                  <a16:creationId xmlns:a16="http://schemas.microsoft.com/office/drawing/2014/main" xmlns="" id="{E226EA39-236D-4A27-BEB4-666C44FB4772}"/>
                </a:ext>
              </a:extLst>
            </p:cNvPr>
            <p:cNvSpPr/>
            <p:nvPr/>
          </p:nvSpPr>
          <p:spPr>
            <a:xfrm>
              <a:off x="391234" y="5758431"/>
              <a:ext cx="8481303" cy="970982"/>
            </a:xfrm>
            <a:prstGeom prst="roundRect">
              <a:avLst>
                <a:gd name="adj" fmla="val 4115"/>
              </a:avLst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  <a:prstDash val="solid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3291" tIns="46647" rIns="93291" bIns="466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03"/>
              <a:endParaRPr lang="ru-RU" sz="1837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3" name="TextBox 1"/>
            <p:cNvSpPr txBox="1">
              <a:spLocks noChangeArrowheads="1"/>
            </p:cNvSpPr>
            <p:nvPr/>
          </p:nvSpPr>
          <p:spPr bwMode="auto">
            <a:xfrm>
              <a:off x="603656" y="5865357"/>
              <a:ext cx="2125258" cy="75713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32962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ru-RU" alt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АВГУСТА </a:t>
              </a:r>
            </a:p>
            <a:p>
              <a:pPr defTabSz="932962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ru-RU" alt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2016 ГОДА </a:t>
              </a:r>
              <a:r>
                <a:rPr lang="en-US" alt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898455" y="5933533"/>
              <a:ext cx="5953373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4930" lvl="1" indent="-174930" defTabSz="729637" fontAlgn="base">
                <a:lnSpc>
                  <a:spcPct val="85000"/>
                </a:lnSpc>
                <a:spcBef>
                  <a:spcPts val="306"/>
                </a:spcBef>
                <a:buClr>
                  <a:srgbClr val="00B0F0"/>
                </a:buClr>
                <a:buSzPct val="125000"/>
                <a:buFont typeface="Wingdings" panose="05000000000000000000" pitchFamily="2" charset="2"/>
                <a:buChar char="§"/>
                <a:defRPr/>
              </a:pPr>
              <a:r>
                <a:rPr lang="ru-RU" altLang="ru-RU" sz="1000" dirty="0">
                  <a:solidFill>
                    <a:prstClr val="white"/>
                  </a:solidFill>
                </a:rPr>
                <a:t>Сотрудниками из личных средств собрано более 6 миллионов рублей в помощь пожилым людям, </a:t>
              </a:r>
              <a:r>
                <a:rPr lang="en-US" altLang="ru-RU" sz="1000" dirty="0">
                  <a:solidFill>
                    <a:prstClr val="white"/>
                  </a:solidFill>
                </a:rPr>
                <a:t/>
              </a:r>
              <a:br>
                <a:rPr lang="en-US" altLang="ru-RU" sz="1000" dirty="0">
                  <a:solidFill>
                    <a:prstClr val="white"/>
                  </a:solidFill>
                </a:rPr>
              </a:br>
              <a:r>
                <a:rPr lang="ru-RU" altLang="ru-RU" sz="1000" dirty="0">
                  <a:solidFill>
                    <a:prstClr val="white"/>
                  </a:solidFill>
                </a:rPr>
                <a:t>на улучшение условий их жизни, создание инфраструктуры ухода в домах престарелых</a:t>
              </a:r>
            </a:p>
            <a:p>
              <a:pPr marL="174930" lvl="1" indent="-174930" defTabSz="729637" fontAlgn="base">
                <a:lnSpc>
                  <a:spcPct val="85000"/>
                </a:lnSpc>
                <a:spcBef>
                  <a:spcPts val="306"/>
                </a:spcBef>
                <a:buClr>
                  <a:srgbClr val="00B0F0"/>
                </a:buClr>
                <a:buSzPct val="125000"/>
                <a:buFont typeface="Wingdings" panose="05000000000000000000" pitchFamily="2" charset="2"/>
                <a:buChar char="§"/>
                <a:defRPr/>
              </a:pPr>
              <a:r>
                <a:rPr lang="ru-RU" altLang="ru-RU" sz="1000" dirty="0">
                  <a:solidFill>
                    <a:prstClr val="white"/>
                  </a:solidFill>
                </a:rPr>
                <a:t>Проведено 10 мероприятий (концертов, встреч и т.п.)</a:t>
              </a:r>
            </a:p>
            <a:p>
              <a:pPr marL="174930" lvl="1" indent="-174930" defTabSz="729637" fontAlgn="base">
                <a:lnSpc>
                  <a:spcPct val="85000"/>
                </a:lnSpc>
                <a:spcBef>
                  <a:spcPts val="306"/>
                </a:spcBef>
                <a:buClr>
                  <a:srgbClr val="00B0F0"/>
                </a:buClr>
                <a:buSzPct val="125000"/>
                <a:buFont typeface="Wingdings" panose="05000000000000000000" pitchFamily="2" charset="2"/>
                <a:buChar char="§"/>
                <a:defRPr/>
              </a:pPr>
              <a:r>
                <a:rPr lang="ru-RU" altLang="ru-RU" sz="1000" dirty="0">
                  <a:solidFill>
                    <a:prstClr val="white"/>
                  </a:solidFill>
                </a:rPr>
                <a:t>Более 50 часов провели сотрудники вместе с пожилыми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6202479"/>
      </p:ext>
    </p:extLst>
  </p:cSld>
  <p:clrMapOvr>
    <a:masterClrMapping/>
  </p:clrMapOvr>
</p:sld>
</file>

<file path=ppt/theme/theme1.xml><?xml version="1.0" encoding="utf-8"?>
<a:theme xmlns:a="http://schemas.openxmlformats.org/drawingml/2006/main" name="VEB 2.0">
  <a:themeElements>
    <a:clrScheme name="Другая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6CD"/>
      </a:accent1>
      <a:accent2>
        <a:srgbClr val="12A7DA"/>
      </a:accent2>
      <a:accent3>
        <a:srgbClr val="6DB450"/>
      </a:accent3>
      <a:accent4>
        <a:srgbClr val="02D4CA"/>
      </a:accent4>
      <a:accent5>
        <a:srgbClr val="F9B35C"/>
      </a:accent5>
      <a:accent6>
        <a:srgbClr val="575757"/>
      </a:accent6>
      <a:hlink>
        <a:srgbClr val="0563C1"/>
      </a:hlink>
      <a:folHlink>
        <a:srgbClr val="954F72"/>
      </a:folHlink>
    </a:clrScheme>
    <a:fontScheme name="Другая 2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Russian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Russian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Russian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Russian 4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FFFFFF"/>
        </a:accent3>
        <a:accent4>
          <a:srgbClr val="000000"/>
        </a:accent4>
        <a:accent5>
          <a:srgbClr val="FAE6BD"/>
        </a:accent5>
        <a:accent6>
          <a:srgbClr val="79AFC9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Russian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FFFFFF"/>
        </a:accent3>
        <a:accent4>
          <a:srgbClr val="000000"/>
        </a:accent4>
        <a:accent5>
          <a:srgbClr val="C3DDEC"/>
        </a:accent5>
        <a:accent6>
          <a:srgbClr val="DFC06A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Russian 6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FFFFFF"/>
        </a:accent3>
        <a:accent4>
          <a:srgbClr val="000000"/>
        </a:accent4>
        <a:accent5>
          <a:srgbClr val="D3E6F6"/>
        </a:accent5>
        <a:accent6>
          <a:srgbClr val="DFBE63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15374</TotalTime>
  <Words>1812</Words>
  <Application>Microsoft Office PowerPoint</Application>
  <PresentationFormat>Экран (4:3)</PresentationFormat>
  <Paragraphs>609</Paragraphs>
  <Slides>21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5" baseType="lpstr">
      <vt:lpstr>Arial Unicode MS</vt:lpstr>
      <vt:lpstr>Arial</vt:lpstr>
      <vt:lpstr>Arial Narrow</vt:lpstr>
      <vt:lpstr>Calibri</vt:lpstr>
      <vt:lpstr>Calibri Light</vt:lpstr>
      <vt:lpstr>Casper Bold</vt:lpstr>
      <vt:lpstr>Helvetica Light</vt:lpstr>
      <vt:lpstr>Open Sans</vt:lpstr>
      <vt:lpstr>Open Sans Light</vt:lpstr>
      <vt:lpstr>PT Sans</vt:lpstr>
      <vt:lpstr>Times New Roman</vt:lpstr>
      <vt:lpstr>Wingdings</vt:lpstr>
      <vt:lpstr>ヒラギノ角ゴ Pro W3</vt:lpstr>
      <vt:lpstr>VEB 2.0</vt:lpstr>
      <vt:lpstr>Презентация PowerPoint</vt:lpstr>
      <vt:lpstr>Вводный слайд</vt:lpstr>
      <vt:lpstr>ВЭБ – национальный институт развития </vt:lpstr>
      <vt:lpstr>Истории успеха</vt:lpstr>
      <vt:lpstr>Новая стратегия ВЭБ: приоритет опережающему развитию страны</vt:lpstr>
      <vt:lpstr>Догоняющее развитие в стратегии ВЭБ 2.0</vt:lpstr>
      <vt:lpstr>Подход ВЭБ 2.0 к определению внутриотраслевых приоритетов</vt:lpstr>
      <vt:lpstr>Фабрика проектного финансирования</vt:lpstr>
      <vt:lpstr>Новая модель работы ВЭБ с регионами</vt:lpstr>
      <vt:lpstr>Как будет выглядеть новый подход для клиента</vt:lpstr>
      <vt:lpstr>Задачи и возможности онлайн-платформы</vt:lpstr>
      <vt:lpstr>Участие регионального менеджера в инвестиционном процессе</vt:lpstr>
      <vt:lpstr>Участие регионального менеджера в процессе поиска и оценки инвестиционных проектов в регионе на базе онлайн-платформы</vt:lpstr>
      <vt:lpstr>Условия финансирования и преимущество ВЭБ</vt:lpstr>
      <vt:lpstr>Требования к заявке на этапе предварительной экспертизы</vt:lpstr>
      <vt:lpstr>Структура бизнес-модели проекта</vt:lpstr>
      <vt:lpstr>Содержание основных разделов бизнес-модели проекта</vt:lpstr>
      <vt:lpstr>Помощь в доработке документации проекта</vt:lpstr>
      <vt:lpstr>Услуги и направления деятельности организаций ВЭБ</vt:lpstr>
      <vt:lpstr>Подход в ВЭБ к развитию инноваций - создание в России центров компетенций мирового уровня и использование возможностей азиатского рынка</vt:lpstr>
      <vt:lpstr>Волонтерская программа ВЭБ 2.0 Мы уверены, что ситуацию можно изменить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peter goncharov</dc:creator>
  <cp:lastModifiedBy>User</cp:lastModifiedBy>
  <cp:revision>548</cp:revision>
  <cp:lastPrinted>2017-07-25T20:12:27Z</cp:lastPrinted>
  <dcterms:created xsi:type="dcterms:W3CDTF">2017-07-22T13:22:33Z</dcterms:created>
  <dcterms:modified xsi:type="dcterms:W3CDTF">2018-07-03T10:55:08Z</dcterms:modified>
</cp:coreProperties>
</file>